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9144000" cy="6858000"/>
  <p:defaultTextStyle>
    <a:defPPr>
      <a:defRPr lang="pl-PL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0" d="100"/>
          <a:sy n="100" d="100"/>
        </p:scale>
        <p:origin x="-1308" y="-252"/>
      </p:cViewPr>
      <p:guideLst>
        <p:guide pos="2160" orient="horz"/>
        <p:guide pos="2880"/>
      </p:guideLst>
    </p:cSldViewPr>
  </p:slideViewPr>
  <p:gridSpacing cx="73736200" cy="7373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presProps" Target="presProps.xml" /><Relationship Id="rId20" Type="http://schemas.openxmlformats.org/officeDocument/2006/relationships/tableStyles" Target="tableStyles.xml" /><Relationship Id="rId2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Slajd tytułow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pl-PL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E65BFE-A93F-4EE8-85F0-363804C719C6}" type="datetimeFigureOut">
              <a:rPr lang="pl-PL"/>
              <a:t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4830A7A-E2DE-4321-8FE7-79E8EF731AA3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ytuł i tekst pionow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E65BFE-A93F-4EE8-85F0-363804C719C6}" type="datetimeFigureOut">
              <a:rPr lang="pl-PL"/>
              <a:t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4830A7A-E2DE-4321-8FE7-79E8EF731AA3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Tytuł pionowy i teks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E65BFE-A93F-4EE8-85F0-363804C719C6}" type="datetimeFigureOut">
              <a:rPr lang="pl-PL"/>
              <a:t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4830A7A-E2DE-4321-8FE7-79E8EF731AA3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E65BFE-A93F-4EE8-85F0-363804C719C6}" type="datetimeFigureOut">
              <a:rPr lang="pl-PL"/>
              <a:t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4830A7A-E2DE-4321-8FE7-79E8EF731AA3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Nagłówek sekcj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E65BFE-A93F-4EE8-85F0-363804C719C6}" type="datetimeFigureOut">
              <a:rPr lang="pl-PL"/>
              <a:t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4830A7A-E2DE-4321-8FE7-79E8EF731AA3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Dwa elementy zawartośc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E65BFE-A93F-4EE8-85F0-363804C719C6}" type="datetimeFigureOut">
              <a:rPr lang="pl-PL"/>
              <a:t/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4830A7A-E2DE-4321-8FE7-79E8EF731AA3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Porównan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E65BFE-A93F-4EE8-85F0-363804C719C6}" type="datetimeFigureOut">
              <a:rPr lang="pl-PL"/>
              <a:t/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4830A7A-E2DE-4321-8FE7-79E8EF731AA3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ylko tytu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E65BFE-A93F-4EE8-85F0-363804C719C6}" type="datetimeFigureOut">
              <a:rPr lang="pl-PL"/>
              <a:t/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4830A7A-E2DE-4321-8FE7-79E8EF731AA3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Pust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E65BFE-A93F-4EE8-85F0-363804C719C6}" type="datetimeFigureOut">
              <a:rPr lang="pl-PL"/>
              <a:t/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4830A7A-E2DE-4321-8FE7-79E8EF731AA3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Zawartość z podpise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E65BFE-A93F-4EE8-85F0-363804C719C6}" type="datetimeFigureOut">
              <a:rPr lang="pl-PL"/>
              <a:t/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4830A7A-E2DE-4321-8FE7-79E8EF731AA3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Obraz z podpise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E65BFE-A93F-4EE8-85F0-363804C719C6}" type="datetimeFigureOut">
              <a:rPr lang="pl-PL"/>
              <a:t/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4830A7A-E2DE-4321-8FE7-79E8EF731AA3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lum/>
          </a:blip>
          <a:srcRect l="7627" t="0" r="7627" b="0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DE65BFE-A93F-4EE8-85F0-363804C719C6}" type="datetimeFigureOut">
              <a:rPr lang="pl-PL"/>
              <a:t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4830A7A-E2DE-4321-8FE7-79E8EF731AA3}" type="slidenum">
              <a:rPr lang="pl-PL"/>
              <a:t/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9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25.jpg"/><Relationship Id="rId4" Type="http://schemas.openxmlformats.org/officeDocument/2006/relationships/image" Target="../media/image26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27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28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29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.jpg"/><Relationship Id="rId4" Type="http://schemas.openxmlformats.org/officeDocument/2006/relationships/image" Target="../media/image6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 bwMode="auto">
          <a:xfrm>
            <a:off x="179512" y="1412776"/>
            <a:ext cx="8964488" cy="302433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6000" b="1">
                <a:solidFill>
                  <a:schemeClr val="bg1"/>
                </a:solidFill>
                <a:latin typeface="Times New Roman"/>
                <a:cs typeface="Times New Roman"/>
              </a:rPr>
              <a:t>PTMA participation</a:t>
            </a:r>
            <a:br>
              <a:rPr lang="pl-PL" sz="6000" b="1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en-US" sz="6000" b="1">
                <a:solidFill>
                  <a:schemeClr val="bg1"/>
                </a:solidFill>
                <a:latin typeface="Times New Roman"/>
                <a:cs typeface="Times New Roman"/>
              </a:rPr>
              <a:t>in the CREDO project</a:t>
            </a:r>
            <a:endParaRPr lang="pl-PL" sz="6000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 bwMode="auto">
          <a:xfrm>
            <a:off x="1403648" y="5733256"/>
            <a:ext cx="7488832" cy="11247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2000" b="1">
                <a:solidFill>
                  <a:schemeClr val="bg1"/>
                </a:solidFill>
                <a:latin typeface="Times New Roman"/>
                <a:cs typeface="Times New Roman"/>
              </a:rPr>
              <a:t>Marek Więckowski</a:t>
            </a:r>
            <a:endParaRPr/>
          </a:p>
          <a:p>
            <a:pPr>
              <a:defRPr/>
            </a:pPr>
            <a:r>
              <a:rPr lang="pl-PL" sz="2000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/>
                <a:cs typeface="Times New Roman"/>
              </a:rPr>
              <a:t>Representative of the PTMA in the Project CREDO</a:t>
            </a:r>
            <a:endParaRPr lang="pl-PL" sz="2000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2" descr="https://www.lublin.ptma.pl/wp-content/uploads/2023/11/ptmalublin-logo-96x118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85850" y="5661248"/>
            <a:ext cx="855817" cy="105194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3291408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62643314" name="Symbol zastępczy zawartości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75022643" name="Obraz 2" descr="Obraz zawierający nocne niebo&#10;&#10;Opis wygenerowany automatycznie"/>
          <p:cNvPicPr>
            <a:picLocks noChangeAspect="1"/>
          </p:cNvPicPr>
          <p:nvPr/>
        </p:nvPicPr>
        <p:blipFill>
          <a:blip r:embed="rId2"/>
          <a:srcRect l="8365" t="3306" r="93" b="17561"/>
          <a:stretch/>
        </p:blipFill>
        <p:spPr bwMode="auto">
          <a:xfrm flipH="0" flipV="0">
            <a:off x="-105899" y="-26398"/>
            <a:ext cx="9564022" cy="7109460"/>
          </a:xfrm>
          <a:prstGeom prst="rect">
            <a:avLst/>
          </a:prstGeom>
        </p:spPr>
      </p:pic>
      <p:sp>
        <p:nvSpPr>
          <p:cNvPr id="1650207408" name="Google Shape;352;p34"/>
          <p:cNvSpPr txBox="1">
            <a:spLocks noGrp="1"/>
          </p:cNvSpPr>
          <p:nvPr/>
        </p:nvSpPr>
        <p:spPr bwMode="auto">
          <a:xfrm flipH="0" flipV="0">
            <a:off x="2253022" y="380999"/>
            <a:ext cx="5029199" cy="533399"/>
          </a:xfrm>
          <a:prstGeom prst="rect">
            <a:avLst/>
          </a:prstGeom>
        </p:spPr>
        <p:txBody>
          <a:bodyPr spcFirstLastPara="1" vert="horz" wrap="square" lIns="91424" tIns="91424" rIns="91424" bIns="91424" rtlCol="0" anchor="t" anchorCtr="0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CREDO - PTMA #CopernicusHUB </a:t>
            </a:r>
            <a:b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</a:br>
            <a:endParaRPr b="1">
              <a:solidFill>
                <a:schemeClr val="bg1"/>
              </a:solidFill>
            </a:endParaRPr>
          </a:p>
        </p:txBody>
      </p:sp>
      <p:sp>
        <p:nvSpPr>
          <p:cNvPr id="312338310" name="Google Shape;353;p34"/>
          <p:cNvSpPr txBox="1"/>
          <p:nvPr/>
        </p:nvSpPr>
        <p:spPr bwMode="auto">
          <a:xfrm flipH="0" flipV="0">
            <a:off x="2675932" y="1016267"/>
            <a:ext cx="3985259" cy="573087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39699">
              <a:lnSpc>
                <a:spcPct val="106000"/>
              </a:lnSpc>
              <a:spcAft>
                <a:spcPts val="799"/>
              </a:spcAft>
              <a:defRPr/>
            </a:pPr>
            <a:r>
              <a:rPr lang="pl-PL" sz="1600" b="1" i="0" u="none" strike="noStrike" cap="none" spc="0">
                <a:solidFill>
                  <a:srgbClr val="FFFF00"/>
                </a:solidFill>
                <a:latin typeface="Montserrat"/>
                <a:ea typeface="Montserrat"/>
                <a:cs typeface="Montserrat"/>
              </a:rPr>
              <a:t>International space education project</a:t>
            </a:r>
            <a:endParaRPr lang="pl-PL" sz="1200">
              <a:latin typeface="Arial"/>
              <a:ea typeface="Calibri"/>
              <a:cs typeface="Times New Roman"/>
            </a:endParaRPr>
          </a:p>
          <a:p>
            <a:pPr marL="139699" algn="ctr">
              <a:lnSpc>
                <a:spcPct val="107000"/>
              </a:lnSpc>
              <a:spcAft>
                <a:spcPts val="799"/>
              </a:spcAft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  <a:p>
            <a:pPr marL="139699" algn="ctr">
              <a:lnSpc>
                <a:spcPct val="107000"/>
              </a:lnSpc>
              <a:spcAft>
                <a:spcPts val="799"/>
              </a:spcAft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</p:txBody>
      </p:sp>
      <p:pic>
        <p:nvPicPr>
          <p:cNvPr id="182740185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053703" y="1649393"/>
            <a:ext cx="7036593" cy="46864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9271796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31772346" name="Symbol zastępczy zawartości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883676688" name="Obraz 2" descr="Obraz zawierający nocne niebo&#10;&#10;Opis wygenerowany automatycznie"/>
          <p:cNvPicPr>
            <a:picLocks noChangeAspect="1"/>
          </p:cNvPicPr>
          <p:nvPr/>
        </p:nvPicPr>
        <p:blipFill>
          <a:blip r:embed="rId2"/>
          <a:srcRect l="8365" t="3306" r="93" b="17561"/>
          <a:stretch/>
        </p:blipFill>
        <p:spPr bwMode="auto">
          <a:xfrm flipH="0" flipV="0">
            <a:off x="-105899" y="-26398"/>
            <a:ext cx="9564022" cy="7109460"/>
          </a:xfrm>
          <a:prstGeom prst="rect">
            <a:avLst/>
          </a:prstGeom>
        </p:spPr>
      </p:pic>
      <p:sp>
        <p:nvSpPr>
          <p:cNvPr id="1483586314" name="Google Shape;352;p34"/>
          <p:cNvSpPr txBox="1">
            <a:spLocks noGrp="1"/>
          </p:cNvSpPr>
          <p:nvPr/>
        </p:nvSpPr>
        <p:spPr bwMode="auto">
          <a:xfrm flipH="0" flipV="0">
            <a:off x="2253022" y="380999"/>
            <a:ext cx="5029199" cy="533399"/>
          </a:xfrm>
          <a:prstGeom prst="rect">
            <a:avLst/>
          </a:prstGeom>
        </p:spPr>
        <p:txBody>
          <a:bodyPr spcFirstLastPara="1" vert="horz" wrap="square" lIns="91424" tIns="91424" rIns="91424" bIns="91424" rtlCol="0" anchor="t" anchorCtr="0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CREDO - PTMA #CopernicusHUB </a:t>
            </a:r>
            <a:b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</a:br>
            <a:endParaRPr b="1">
              <a:solidFill>
                <a:schemeClr val="bg1"/>
              </a:solidFill>
            </a:endParaRPr>
          </a:p>
        </p:txBody>
      </p:sp>
      <p:sp>
        <p:nvSpPr>
          <p:cNvPr id="1414926888" name="Google Shape;353;p34"/>
          <p:cNvSpPr txBox="1"/>
          <p:nvPr/>
        </p:nvSpPr>
        <p:spPr bwMode="auto">
          <a:xfrm flipH="0" flipV="0">
            <a:off x="2675932" y="1016267"/>
            <a:ext cx="3985259" cy="573087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39699">
              <a:lnSpc>
                <a:spcPct val="106000"/>
              </a:lnSpc>
              <a:spcAft>
                <a:spcPts val="799"/>
              </a:spcAft>
              <a:defRPr/>
            </a:pPr>
            <a:r>
              <a:rPr lang="pl-PL" sz="1600" b="1" i="0" u="none" strike="noStrike" cap="none" spc="0">
                <a:solidFill>
                  <a:srgbClr val="FFFF00"/>
                </a:solidFill>
                <a:latin typeface="Montserrat"/>
                <a:ea typeface="Montserrat"/>
                <a:cs typeface="Montserrat"/>
              </a:rPr>
              <a:t>International space education project</a:t>
            </a:r>
            <a:endParaRPr lang="pl-PL" sz="1200">
              <a:latin typeface="Arial"/>
              <a:ea typeface="Calibri"/>
              <a:cs typeface="Times New Roman"/>
            </a:endParaRPr>
          </a:p>
          <a:p>
            <a:pPr marL="139699" algn="ctr">
              <a:lnSpc>
                <a:spcPct val="107000"/>
              </a:lnSpc>
              <a:spcAft>
                <a:spcPts val="799"/>
              </a:spcAft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  <a:p>
            <a:pPr marL="139699" algn="ctr">
              <a:lnSpc>
                <a:spcPct val="107000"/>
              </a:lnSpc>
              <a:spcAft>
                <a:spcPts val="799"/>
              </a:spcAft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</p:txBody>
      </p:sp>
      <p:pic>
        <p:nvPicPr>
          <p:cNvPr id="87712102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14697" y="1428481"/>
            <a:ext cx="3676649" cy="3676649"/>
          </a:xfrm>
          <a:prstGeom prst="rect">
            <a:avLst/>
          </a:prstGeom>
        </p:spPr>
      </p:pic>
      <p:pic>
        <p:nvPicPr>
          <p:cNvPr id="911318989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572000" y="1417637"/>
            <a:ext cx="3687493" cy="3687493"/>
          </a:xfrm>
          <a:prstGeom prst="rect">
            <a:avLst/>
          </a:prstGeom>
        </p:spPr>
      </p:pic>
      <p:pic>
        <p:nvPicPr>
          <p:cNvPr id="78771644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2675932" y="4095749"/>
            <a:ext cx="3433248" cy="2574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0039471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1014336" name="Symbol zastępczy zawartości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835399769" name="Obraz 2" descr="Obraz zawierający nocne niebo&#10;&#10;Opis wygenerowany automatycznie"/>
          <p:cNvPicPr>
            <a:picLocks noChangeAspect="1"/>
          </p:cNvPicPr>
          <p:nvPr/>
        </p:nvPicPr>
        <p:blipFill>
          <a:blip r:embed="rId2"/>
          <a:srcRect l="8365" t="3306" r="93" b="17561"/>
          <a:stretch/>
        </p:blipFill>
        <p:spPr bwMode="auto">
          <a:xfrm flipH="0" flipV="0">
            <a:off x="-105899" y="-26398"/>
            <a:ext cx="9564022" cy="7109460"/>
          </a:xfrm>
          <a:prstGeom prst="rect">
            <a:avLst/>
          </a:prstGeom>
        </p:spPr>
      </p:pic>
      <p:sp>
        <p:nvSpPr>
          <p:cNvPr id="132211887" name="Google Shape;352;p34"/>
          <p:cNvSpPr txBox="1">
            <a:spLocks noGrp="1"/>
          </p:cNvSpPr>
          <p:nvPr/>
        </p:nvSpPr>
        <p:spPr bwMode="auto">
          <a:xfrm flipH="0" flipV="0">
            <a:off x="2253022" y="380999"/>
            <a:ext cx="5029199" cy="533399"/>
          </a:xfrm>
          <a:prstGeom prst="rect">
            <a:avLst/>
          </a:prstGeom>
        </p:spPr>
        <p:txBody>
          <a:bodyPr spcFirstLastPara="1" vert="horz" wrap="square" lIns="91424" tIns="91424" rIns="91424" bIns="91424" rtlCol="0" anchor="t" anchorCtr="0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CREDO - PTMA #CopernicusHUB </a:t>
            </a:r>
            <a:b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</a:br>
            <a:endParaRPr b="1">
              <a:solidFill>
                <a:schemeClr val="bg1"/>
              </a:solidFill>
            </a:endParaRPr>
          </a:p>
        </p:txBody>
      </p:sp>
      <p:pic>
        <p:nvPicPr>
          <p:cNvPr id="955543783" name="Picture 6" descr="Irish Astronomical Society - Wikipedia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3875750" y="1487487"/>
            <a:ext cx="1392498" cy="1323732"/>
          </a:xfrm>
          <a:prstGeom prst="rect">
            <a:avLst/>
          </a:prstGeom>
          <a:noFill/>
        </p:spPr>
      </p:pic>
      <p:sp>
        <p:nvSpPr>
          <p:cNvPr id="1320370527" name="Google Shape;353;p34"/>
          <p:cNvSpPr txBox="1"/>
          <p:nvPr/>
        </p:nvSpPr>
        <p:spPr bwMode="auto">
          <a:xfrm>
            <a:off x="2604812" y="914400"/>
            <a:ext cx="5007463" cy="57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49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jdhani Medium"/>
              <a:buChar char="●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</a:defRPr>
            </a:lvl1pPr>
            <a:lvl2pPr marL="914400" marR="0" lvl="1" indent="-317499" algn="l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jdhani Medium"/>
              <a:buChar char="○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</a:defRPr>
            </a:lvl2pPr>
            <a:lvl3pPr marL="1371600" marR="0" lvl="2" indent="-317499" algn="l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jdhani Medium"/>
              <a:buChar char="■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</a:defRPr>
            </a:lvl3pPr>
            <a:lvl4pPr marL="1828800" marR="0" lvl="3" indent="-317499" algn="l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jdhani Medium"/>
              <a:buChar char="●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</a:defRPr>
            </a:lvl4pPr>
            <a:lvl5pPr marL="2286000" marR="0" lvl="4" indent="-317499" algn="l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jdhani Medium"/>
              <a:buChar char="○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</a:defRPr>
            </a:lvl5pPr>
            <a:lvl6pPr marL="2743200" marR="0" lvl="5" indent="-317499" algn="l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jdhani Medium"/>
              <a:buChar char="■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</a:defRPr>
            </a:lvl6pPr>
            <a:lvl7pPr marL="3200400" marR="0" lvl="6" indent="-317499" algn="l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jdhani Medium"/>
              <a:buChar char="●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</a:defRPr>
            </a:lvl7pPr>
            <a:lvl8pPr marL="3657600" marR="0" lvl="7" indent="-317499" algn="l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jdhani Medium"/>
              <a:buChar char="○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</a:defRPr>
            </a:lvl8pPr>
            <a:lvl9pPr marL="4114800" marR="0" lvl="8" indent="-317499" algn="l"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  <a:buClr>
                <a:srgbClr val="FFFFFF"/>
              </a:buClr>
              <a:buSzPts val="1400"/>
              <a:buFont typeface="Rajdhani Medium"/>
              <a:buChar char="■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</a:defRPr>
            </a:lvl9pPr>
          </a:lstStyle>
          <a:p>
            <a:pPr marL="139699" indent="0">
              <a:lnSpc>
                <a:spcPct val="106000"/>
              </a:lnSpc>
              <a:spcAft>
                <a:spcPts val="799"/>
              </a:spcAft>
              <a:buNone/>
              <a:defRPr/>
            </a:pPr>
            <a:r>
              <a:rPr lang="pl-PL" sz="1600" b="1">
                <a:solidFill>
                  <a:srgbClr val="FFFF00"/>
                </a:solidFill>
                <a:latin typeface="Montserrat"/>
              </a:rPr>
              <a:t>Meeting with </a:t>
            </a:r>
            <a:r>
              <a:rPr lang="pl-PL" sz="1600" b="1">
                <a:solidFill>
                  <a:srgbClr val="FFFF00"/>
                </a:solidFill>
                <a:latin typeface="Montserrat"/>
              </a:rPr>
              <a:t>Irish</a:t>
            </a:r>
            <a:r>
              <a:rPr lang="pl-PL" sz="1600" b="1">
                <a:solidFill>
                  <a:srgbClr val="FFFF00"/>
                </a:solidFill>
                <a:latin typeface="Montserrat"/>
              </a:rPr>
              <a:t> </a:t>
            </a:r>
            <a:r>
              <a:rPr lang="pl-PL" sz="1600" b="1">
                <a:solidFill>
                  <a:srgbClr val="FFFF00"/>
                </a:solidFill>
                <a:latin typeface="Montserrat"/>
              </a:rPr>
              <a:t>Astronomical</a:t>
            </a:r>
            <a:r>
              <a:rPr lang="pl-PL" sz="1600" b="1">
                <a:solidFill>
                  <a:srgbClr val="FFFF00"/>
                </a:solidFill>
                <a:latin typeface="Montserrat"/>
              </a:rPr>
              <a:t> </a:t>
            </a:r>
            <a:r>
              <a:rPr lang="pl-PL" sz="1600" b="1">
                <a:solidFill>
                  <a:srgbClr val="FFFF00"/>
                </a:solidFill>
                <a:latin typeface="Montserrat"/>
              </a:rPr>
              <a:t>Society</a:t>
            </a:r>
            <a:endParaRPr lang="pl-PL" sz="1600" b="1">
              <a:solidFill>
                <a:srgbClr val="FFFF00"/>
              </a:solidFill>
              <a:latin typeface="Montserrat"/>
            </a:endParaRPr>
          </a:p>
          <a:p>
            <a:pPr>
              <a:lnSpc>
                <a:spcPct val="106000"/>
              </a:lnSpc>
              <a:spcAft>
                <a:spcPts val="799"/>
              </a:spcAft>
              <a:defRPr/>
            </a:pPr>
            <a:endParaRPr lang="pl-PL" sz="1200">
              <a:solidFill>
                <a:srgbClr val="FFFF00"/>
              </a:solidFill>
              <a:latin typeface="Arial"/>
              <a:ea typeface="Calibri"/>
              <a:cs typeface="Times New Roman"/>
            </a:endParaRPr>
          </a:p>
          <a:p>
            <a:pPr marL="139699" indent="0" algn="ctr">
              <a:lnSpc>
                <a:spcPct val="107000"/>
              </a:lnSpc>
              <a:spcAft>
                <a:spcPts val="799"/>
              </a:spcAft>
              <a:buFont typeface="Rajdhani Medium"/>
              <a:buNone/>
              <a:defRPr/>
            </a:pPr>
            <a:endParaRPr lang="pl-PL" sz="1200">
              <a:solidFill>
                <a:srgbClr val="FFFF00"/>
              </a:solidFill>
              <a:latin typeface="Arial"/>
              <a:ea typeface="Calibri"/>
              <a:cs typeface="Times New Roman"/>
            </a:endParaRPr>
          </a:p>
          <a:p>
            <a:pPr marL="139699" indent="0" algn="ctr">
              <a:lnSpc>
                <a:spcPct val="107000"/>
              </a:lnSpc>
              <a:spcAft>
                <a:spcPts val="799"/>
              </a:spcAft>
              <a:buFont typeface="Rajdhani Medium"/>
              <a:buNone/>
              <a:defRPr/>
            </a:pPr>
            <a:endParaRPr lang="pl-PL" sz="1200">
              <a:solidFill>
                <a:srgbClr val="FFFF00"/>
              </a:solidFill>
              <a:latin typeface="Arial"/>
              <a:ea typeface="Calibri"/>
              <a:cs typeface="Times New Roman"/>
            </a:endParaRPr>
          </a:p>
        </p:txBody>
      </p:sp>
      <p:pic>
        <p:nvPicPr>
          <p:cNvPr id="1774844887" name="Obraz 14" descr="Obraz zawierający Strona internetowa&#10;&#10;Opis wygenerowany automatyczni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35117" y="3091091"/>
            <a:ext cx="6081986" cy="3421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8536845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03619469" name="Symbol zastępczy zawartości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99010560" name="Obraz 2" descr="Obraz zawierający nocne niebo&#10;&#10;Opis wygenerowany automatycznie"/>
          <p:cNvPicPr>
            <a:picLocks noChangeAspect="1"/>
          </p:cNvPicPr>
          <p:nvPr/>
        </p:nvPicPr>
        <p:blipFill>
          <a:blip r:embed="rId2"/>
          <a:srcRect l="8365" t="3306" r="93" b="17561"/>
          <a:stretch/>
        </p:blipFill>
        <p:spPr bwMode="auto">
          <a:xfrm flipH="0" flipV="0">
            <a:off x="-105899" y="-26398"/>
            <a:ext cx="9564022" cy="7109460"/>
          </a:xfrm>
          <a:prstGeom prst="rect">
            <a:avLst/>
          </a:prstGeom>
        </p:spPr>
      </p:pic>
      <p:sp>
        <p:nvSpPr>
          <p:cNvPr id="1025519607" name="Google Shape;352;p34"/>
          <p:cNvSpPr txBox="1">
            <a:spLocks noGrp="1"/>
          </p:cNvSpPr>
          <p:nvPr/>
        </p:nvSpPr>
        <p:spPr bwMode="auto">
          <a:xfrm flipH="0" flipV="0">
            <a:off x="2253022" y="380999"/>
            <a:ext cx="5029199" cy="533399"/>
          </a:xfrm>
          <a:prstGeom prst="rect">
            <a:avLst/>
          </a:prstGeom>
        </p:spPr>
        <p:txBody>
          <a:bodyPr spcFirstLastPara="1" vert="horz" wrap="square" lIns="91424" tIns="91424" rIns="91424" bIns="91424" rtlCol="0" anchor="t" anchorCtr="0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CREDO - PTMA #CopernicusHUB </a:t>
            </a:r>
            <a:b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</a:br>
            <a:endParaRPr b="1">
              <a:solidFill>
                <a:schemeClr val="bg1"/>
              </a:solidFill>
            </a:endParaRPr>
          </a:p>
        </p:txBody>
      </p:sp>
      <p:pic>
        <p:nvPicPr>
          <p:cNvPr id="1562925979" name="Obraz 2" descr="Obraz zawierający tekst, sufit, w pomieszczeniu, osoba&#10;&#10;Opis wygenerowany automatyczni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146072" y="2498043"/>
            <a:ext cx="5136149" cy="3852112"/>
          </a:xfrm>
          <a:prstGeom prst="rect">
            <a:avLst/>
          </a:prstGeom>
        </p:spPr>
      </p:pic>
      <p:sp>
        <p:nvSpPr>
          <p:cNvPr id="374318028" name="Google Shape;353;p34"/>
          <p:cNvSpPr txBox="1">
            <a:spLocks noGrp="1"/>
          </p:cNvSpPr>
          <p:nvPr/>
        </p:nvSpPr>
        <p:spPr bwMode="auto">
          <a:xfrm>
            <a:off x="2429560" y="914400"/>
            <a:ext cx="5046877" cy="573087"/>
          </a:xfrm>
          <a:prstGeom prst="rect">
            <a:avLst/>
          </a:prstGeom>
        </p:spPr>
        <p:txBody>
          <a:bodyPr spcFirstLastPara="1" vert="horz" wrap="square" lIns="91424" tIns="91424" rIns="91424" bIns="91424" rtlCol="0" anchor="t" anchorCtr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699" indent="0">
              <a:lnSpc>
                <a:spcPct val="106000"/>
              </a:lnSpc>
              <a:spcAft>
                <a:spcPts val="799"/>
              </a:spcAft>
              <a:buNone/>
              <a:defRPr/>
            </a:pPr>
            <a:r>
              <a:rPr lang="pl-PL" sz="1600" b="1" i="0">
                <a:solidFill>
                  <a:srgbClr val="FFFF00"/>
                </a:solidFill>
                <a:latin typeface="Montserrat"/>
              </a:rPr>
              <a:t>Meeting </a:t>
            </a:r>
            <a:r>
              <a:rPr lang="pl-PL" sz="1600" b="1">
                <a:solidFill>
                  <a:srgbClr val="FFFF00"/>
                </a:solidFill>
                <a:latin typeface="Montserrat"/>
              </a:rPr>
              <a:t>with </a:t>
            </a:r>
            <a:r>
              <a:rPr lang="pl-PL" sz="1600" b="1">
                <a:solidFill>
                  <a:srgbClr val="FFFF00"/>
                </a:solidFill>
                <a:latin typeface="Montserrat"/>
              </a:rPr>
              <a:t>Blackrock</a:t>
            </a:r>
            <a:r>
              <a:rPr lang="pl-PL" sz="1600" b="1">
                <a:solidFill>
                  <a:srgbClr val="FFFF00"/>
                </a:solidFill>
                <a:latin typeface="Montserrat"/>
              </a:rPr>
              <a:t> </a:t>
            </a:r>
            <a:r>
              <a:rPr lang="pl-PL" sz="1600" b="1">
                <a:solidFill>
                  <a:srgbClr val="FFFF00"/>
                </a:solidFill>
                <a:latin typeface="Montserrat"/>
              </a:rPr>
              <a:t>Castle</a:t>
            </a:r>
            <a:r>
              <a:rPr lang="pl-PL" sz="1600" b="1">
                <a:solidFill>
                  <a:srgbClr val="FFFF00"/>
                </a:solidFill>
                <a:latin typeface="Montserrat"/>
              </a:rPr>
              <a:t> </a:t>
            </a:r>
            <a:r>
              <a:rPr lang="pl-PL" sz="1600" b="1">
                <a:solidFill>
                  <a:srgbClr val="FFFF00"/>
                </a:solidFill>
                <a:latin typeface="Montserrat"/>
              </a:rPr>
              <a:t>Observatory</a:t>
            </a:r>
            <a:endParaRPr lang="pl-PL" sz="1600" b="1">
              <a:solidFill>
                <a:srgbClr val="FFFF00"/>
              </a:solidFill>
              <a:latin typeface="Montserrat"/>
            </a:endParaRPr>
          </a:p>
          <a:p>
            <a:pPr>
              <a:lnSpc>
                <a:spcPct val="106000"/>
              </a:lnSpc>
              <a:spcAft>
                <a:spcPts val="799"/>
              </a:spcAft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  <a:p>
            <a:pPr marL="139699" indent="0" algn="ctr">
              <a:lnSpc>
                <a:spcPct val="107000"/>
              </a:lnSpc>
              <a:spcAft>
                <a:spcPts val="799"/>
              </a:spcAft>
              <a:buNone/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  <a:p>
            <a:pPr marL="139699" indent="0" algn="ctr">
              <a:lnSpc>
                <a:spcPct val="107000"/>
              </a:lnSpc>
              <a:spcAft>
                <a:spcPts val="799"/>
              </a:spcAft>
              <a:buNone/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</p:txBody>
      </p:sp>
      <p:pic>
        <p:nvPicPr>
          <p:cNvPr id="1730617369" name="Picture 2" descr="Blue Logo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247671" y="1684278"/>
            <a:ext cx="2747305" cy="73405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8658745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39367531" name="Symbol zastępczy zawartości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19104397" name="Obraz 2" descr="Obraz zawierający nocne niebo&#10;&#10;Opis wygenerowany automatycznie"/>
          <p:cNvPicPr>
            <a:picLocks noChangeAspect="1"/>
          </p:cNvPicPr>
          <p:nvPr/>
        </p:nvPicPr>
        <p:blipFill>
          <a:blip r:embed="rId2"/>
          <a:srcRect l="8365" t="3306" r="93" b="17561"/>
          <a:stretch/>
        </p:blipFill>
        <p:spPr bwMode="auto">
          <a:xfrm flipH="0" flipV="0">
            <a:off x="-117681" y="-26398"/>
            <a:ext cx="9564022" cy="7109460"/>
          </a:xfrm>
          <a:prstGeom prst="rect">
            <a:avLst/>
          </a:prstGeom>
        </p:spPr>
      </p:pic>
      <p:sp>
        <p:nvSpPr>
          <p:cNvPr id="1712024624" name="Google Shape;352;p34"/>
          <p:cNvSpPr txBox="1">
            <a:spLocks noGrp="1"/>
          </p:cNvSpPr>
          <p:nvPr/>
        </p:nvSpPr>
        <p:spPr bwMode="auto">
          <a:xfrm flipH="0" flipV="0">
            <a:off x="2253022" y="380999"/>
            <a:ext cx="5029199" cy="533399"/>
          </a:xfrm>
          <a:prstGeom prst="rect">
            <a:avLst/>
          </a:prstGeom>
        </p:spPr>
        <p:txBody>
          <a:bodyPr spcFirstLastPara="1" vert="horz" wrap="square" lIns="91424" tIns="91424" rIns="91424" bIns="91424" rtlCol="0" anchor="t" anchorCtr="0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CREDO - PTMA #CopernicusHUB </a:t>
            </a:r>
            <a:b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</a:br>
            <a:endParaRPr b="1">
              <a:solidFill>
                <a:schemeClr val="bg1"/>
              </a:solidFill>
            </a:endParaRPr>
          </a:p>
        </p:txBody>
      </p:sp>
      <p:sp>
        <p:nvSpPr>
          <p:cNvPr id="1210670416" name="Google Shape;353;p34"/>
          <p:cNvSpPr txBox="1">
            <a:spLocks noGrp="1"/>
          </p:cNvSpPr>
          <p:nvPr/>
        </p:nvSpPr>
        <p:spPr bwMode="auto">
          <a:xfrm>
            <a:off x="2253022" y="1027111"/>
            <a:ext cx="4822612" cy="573087"/>
          </a:xfrm>
          <a:prstGeom prst="rect">
            <a:avLst/>
          </a:prstGeom>
        </p:spPr>
        <p:txBody>
          <a:bodyPr spcFirstLastPara="1" vert="horz" wrap="square" lIns="91424" tIns="91424" rIns="91424" bIns="91424" rtlCol="0" anchor="t" anchorCtr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699" indent="0" algn="ctr">
              <a:lnSpc>
                <a:spcPct val="106000"/>
              </a:lnSpc>
              <a:spcAft>
                <a:spcPts val="799"/>
              </a:spcAft>
              <a:buNone/>
              <a:defRPr/>
            </a:pPr>
            <a:r>
              <a:rPr lang="pl-PL" sz="1600" b="1">
                <a:solidFill>
                  <a:srgbClr val="FFFF00"/>
                </a:solidFill>
                <a:latin typeface="Montserrat"/>
              </a:rPr>
              <a:t>C</a:t>
            </a:r>
            <a:r>
              <a:rPr lang="pl-PL" sz="1600" b="1" i="0">
                <a:solidFill>
                  <a:srgbClr val="FFFF00"/>
                </a:solidFill>
                <a:latin typeface="Montserrat"/>
              </a:rPr>
              <a:t>ooperation</a:t>
            </a:r>
            <a:r>
              <a:rPr lang="pl-PL" sz="1600" b="1" i="0">
                <a:solidFill>
                  <a:srgbClr val="FFFF00"/>
                </a:solidFill>
                <a:latin typeface="Montserrat"/>
              </a:rPr>
              <a:t> </a:t>
            </a:r>
            <a:r>
              <a:rPr lang="pl-PL" sz="1600" b="1">
                <a:solidFill>
                  <a:srgbClr val="FFFF00"/>
                </a:solidFill>
                <a:latin typeface="Montserrat"/>
              </a:rPr>
              <a:t>with </a:t>
            </a:r>
            <a:r>
              <a:rPr lang="pl-PL" sz="1600" b="1">
                <a:solidFill>
                  <a:srgbClr val="FFFF00"/>
                </a:solidFill>
                <a:latin typeface="Montserrat"/>
              </a:rPr>
              <a:t>Polish</a:t>
            </a:r>
            <a:r>
              <a:rPr lang="pl-PL" sz="1600" b="1">
                <a:solidFill>
                  <a:srgbClr val="FFFF00"/>
                </a:solidFill>
                <a:latin typeface="Montserrat"/>
              </a:rPr>
              <a:t> </a:t>
            </a:r>
            <a:r>
              <a:rPr lang="pl-PL" sz="1600" b="1">
                <a:solidFill>
                  <a:srgbClr val="FFFF00"/>
                </a:solidFill>
                <a:latin typeface="Montserrat"/>
              </a:rPr>
              <a:t>Institute</a:t>
            </a:r>
            <a:r>
              <a:rPr lang="pl-PL" sz="1600" b="1">
                <a:solidFill>
                  <a:srgbClr val="FFFF00"/>
                </a:solidFill>
                <a:latin typeface="Montserrat"/>
              </a:rPr>
              <a:t> in Sofia </a:t>
            </a:r>
            <a:endParaRPr/>
          </a:p>
          <a:p>
            <a:pPr>
              <a:lnSpc>
                <a:spcPct val="106000"/>
              </a:lnSpc>
              <a:spcAft>
                <a:spcPts val="799"/>
              </a:spcAft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  <a:p>
            <a:pPr marL="139699" indent="0" algn="ctr">
              <a:lnSpc>
                <a:spcPct val="107000"/>
              </a:lnSpc>
              <a:spcAft>
                <a:spcPts val="799"/>
              </a:spcAft>
              <a:buNone/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  <a:p>
            <a:pPr marL="139699" indent="0" algn="ctr">
              <a:lnSpc>
                <a:spcPct val="107000"/>
              </a:lnSpc>
              <a:spcAft>
                <a:spcPts val="799"/>
              </a:spcAft>
              <a:buNone/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</p:txBody>
      </p:sp>
      <p:pic>
        <p:nvPicPr>
          <p:cNvPr id="1459449039" name="Obraz 2" descr="Obraz zawierający ubrania, osoba, człowiek, tekst&#10;&#10;Opis wygenerowany automatyczni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783326" y="1993587"/>
            <a:ext cx="3968592" cy="4308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4903111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32376101" name="Symbol zastępczy zawartości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905556" name="Obraz 2" descr="Obraz zawierający nocne niebo&#10;&#10;Opis wygenerowany automatycznie"/>
          <p:cNvPicPr>
            <a:picLocks noChangeAspect="1"/>
          </p:cNvPicPr>
          <p:nvPr/>
        </p:nvPicPr>
        <p:blipFill>
          <a:blip r:embed="rId2"/>
          <a:srcRect l="8365" t="3306" r="93" b="17561"/>
          <a:stretch/>
        </p:blipFill>
        <p:spPr bwMode="auto">
          <a:xfrm flipH="0" flipV="0">
            <a:off x="-105899" y="-26398"/>
            <a:ext cx="9564022" cy="7109460"/>
          </a:xfrm>
          <a:prstGeom prst="rect">
            <a:avLst/>
          </a:prstGeom>
        </p:spPr>
      </p:pic>
      <p:sp>
        <p:nvSpPr>
          <p:cNvPr id="1253735652" name="Google Shape;352;p34"/>
          <p:cNvSpPr txBox="1">
            <a:spLocks noGrp="1"/>
          </p:cNvSpPr>
          <p:nvPr/>
        </p:nvSpPr>
        <p:spPr bwMode="auto">
          <a:xfrm flipH="0" flipV="0">
            <a:off x="2253022" y="380999"/>
            <a:ext cx="5029199" cy="533399"/>
          </a:xfrm>
          <a:prstGeom prst="rect">
            <a:avLst/>
          </a:prstGeom>
        </p:spPr>
        <p:txBody>
          <a:bodyPr spcFirstLastPara="1" vert="horz" wrap="square" lIns="91424" tIns="91424" rIns="91424" bIns="91424" rtlCol="0" anchor="t" anchorCtr="0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CREDO - PTMA #CopernicusHUB </a:t>
            </a:r>
            <a:b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</a:br>
            <a:endParaRPr b="1">
              <a:solidFill>
                <a:schemeClr val="bg1"/>
              </a:solidFill>
            </a:endParaRPr>
          </a:p>
        </p:txBody>
      </p:sp>
      <p:sp>
        <p:nvSpPr>
          <p:cNvPr id="261545426" name="Google Shape;353;p34"/>
          <p:cNvSpPr txBox="1"/>
          <p:nvPr/>
        </p:nvSpPr>
        <p:spPr bwMode="auto">
          <a:xfrm flipH="0" flipV="0">
            <a:off x="2675932" y="1016267"/>
            <a:ext cx="3985259" cy="573087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39699">
              <a:lnSpc>
                <a:spcPct val="106000"/>
              </a:lnSpc>
              <a:spcAft>
                <a:spcPts val="799"/>
              </a:spcAft>
              <a:defRPr/>
            </a:pPr>
            <a:r>
              <a:rPr lang="pl-PL" sz="1600" b="1" i="0" u="none" strike="noStrike" cap="none" spc="0">
                <a:solidFill>
                  <a:srgbClr val="FFFF00"/>
                </a:solidFill>
                <a:latin typeface="Montserrat"/>
                <a:ea typeface="Montserrat"/>
                <a:cs typeface="Montserrat"/>
              </a:rPr>
              <a:t>International space education project</a:t>
            </a:r>
            <a:endParaRPr lang="pl-PL" sz="1200">
              <a:latin typeface="Arial"/>
              <a:ea typeface="Calibri"/>
              <a:cs typeface="Times New Roman"/>
            </a:endParaRPr>
          </a:p>
          <a:p>
            <a:pPr marL="139699" algn="ctr">
              <a:lnSpc>
                <a:spcPct val="107000"/>
              </a:lnSpc>
              <a:spcAft>
                <a:spcPts val="799"/>
              </a:spcAft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  <a:p>
            <a:pPr marL="139699" algn="ctr">
              <a:lnSpc>
                <a:spcPct val="107000"/>
              </a:lnSpc>
              <a:spcAft>
                <a:spcPts val="799"/>
              </a:spcAft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</p:txBody>
      </p:sp>
      <p:pic>
        <p:nvPicPr>
          <p:cNvPr id="30223333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433548" y="1718581"/>
            <a:ext cx="6668147" cy="4636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358889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31891327" name="Symbol zastępczy zawartości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51839111" name="Obraz 2" descr="Obraz zawierający nocne niebo&#10;&#10;Opis wygenerowany automatycznie"/>
          <p:cNvPicPr>
            <a:picLocks noChangeAspect="1"/>
          </p:cNvPicPr>
          <p:nvPr/>
        </p:nvPicPr>
        <p:blipFill>
          <a:blip r:embed="rId2"/>
          <a:srcRect l="8365" t="3306" r="93" b="17561"/>
          <a:stretch/>
        </p:blipFill>
        <p:spPr bwMode="auto">
          <a:xfrm flipH="0" flipV="0">
            <a:off x="-105899" y="-26398"/>
            <a:ext cx="9564022" cy="7109460"/>
          </a:xfrm>
          <a:prstGeom prst="rect">
            <a:avLst/>
          </a:prstGeom>
        </p:spPr>
      </p:pic>
      <p:sp>
        <p:nvSpPr>
          <p:cNvPr id="610005859" name="Google Shape;352;p34"/>
          <p:cNvSpPr txBox="1">
            <a:spLocks noGrp="1"/>
          </p:cNvSpPr>
          <p:nvPr/>
        </p:nvSpPr>
        <p:spPr bwMode="auto">
          <a:xfrm flipH="0" flipV="0">
            <a:off x="2253022" y="380999"/>
            <a:ext cx="5029199" cy="533399"/>
          </a:xfrm>
          <a:prstGeom prst="rect">
            <a:avLst/>
          </a:prstGeom>
        </p:spPr>
        <p:txBody>
          <a:bodyPr spcFirstLastPara="1" vert="horz" wrap="square" lIns="91424" tIns="91424" rIns="91424" bIns="91424" rtlCol="0" anchor="t" anchorCtr="0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CREDO - PTMA #CopernicusHUB </a:t>
            </a:r>
            <a:b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</a:br>
            <a:endParaRPr b="1">
              <a:solidFill>
                <a:schemeClr val="bg1"/>
              </a:solidFill>
            </a:endParaRPr>
          </a:p>
        </p:txBody>
      </p:sp>
      <p:sp>
        <p:nvSpPr>
          <p:cNvPr id="1540614873" name="Google Shape;353;p34"/>
          <p:cNvSpPr txBox="1"/>
          <p:nvPr/>
        </p:nvSpPr>
        <p:spPr bwMode="auto">
          <a:xfrm flipH="0" flipV="0">
            <a:off x="2675932" y="1016267"/>
            <a:ext cx="3985259" cy="573087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39699">
              <a:lnSpc>
                <a:spcPct val="106000"/>
              </a:lnSpc>
              <a:spcAft>
                <a:spcPts val="799"/>
              </a:spcAft>
              <a:defRPr/>
            </a:pPr>
            <a:r>
              <a:rPr lang="pl-PL" sz="1600" b="1" i="0" u="none" strike="noStrike" cap="none" spc="0">
                <a:solidFill>
                  <a:srgbClr val="FFFF00"/>
                </a:solidFill>
                <a:latin typeface="Montserrat"/>
                <a:ea typeface="Montserrat"/>
                <a:cs typeface="Montserrat"/>
              </a:rPr>
              <a:t>International space education project</a:t>
            </a:r>
            <a:endParaRPr lang="pl-PL" sz="1200">
              <a:latin typeface="Arial"/>
              <a:ea typeface="Calibri"/>
              <a:cs typeface="Times New Roman"/>
            </a:endParaRPr>
          </a:p>
          <a:p>
            <a:pPr marL="139699" algn="ctr">
              <a:lnSpc>
                <a:spcPct val="107000"/>
              </a:lnSpc>
              <a:spcAft>
                <a:spcPts val="799"/>
              </a:spcAft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  <a:p>
            <a:pPr marL="139699" algn="ctr">
              <a:lnSpc>
                <a:spcPct val="107000"/>
              </a:lnSpc>
              <a:spcAft>
                <a:spcPts val="799"/>
              </a:spcAft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</p:txBody>
      </p:sp>
      <p:pic>
        <p:nvPicPr>
          <p:cNvPr id="139157946" name="Obraz 8" descr="Obraz zawierający tekst&#10;&#10;Opis wygenerowany automatyczni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711870" y="5494337"/>
            <a:ext cx="2111505" cy="1018380"/>
          </a:xfrm>
          <a:prstGeom prst="rect">
            <a:avLst/>
          </a:prstGeom>
        </p:spPr>
      </p:pic>
      <p:sp>
        <p:nvSpPr>
          <p:cNvPr id="1366044856" name="Google Shape;352;p34"/>
          <p:cNvSpPr txBox="1">
            <a:spLocks noGrp="1"/>
          </p:cNvSpPr>
          <p:nvPr/>
        </p:nvSpPr>
        <p:spPr bwMode="auto">
          <a:xfrm flipH="0" flipV="0">
            <a:off x="1691906" y="2843212"/>
            <a:ext cx="5667257" cy="2574131"/>
          </a:xfrm>
          <a:prstGeom prst="rect">
            <a:avLst/>
          </a:prstGeom>
        </p:spPr>
        <p:txBody>
          <a:bodyPr spcFirstLastPara="1" vert="horz" wrap="square" lIns="91424" tIns="91424" rIns="91424" bIns="91424" rtlCol="0" anchor="t" anchorCtr="0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36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Thank you </a:t>
            </a:r>
            <a:b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</a:br>
            <a:endParaRPr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 bwMode="auto">
          <a:xfrm>
            <a:off x="4283968" y="620688"/>
            <a:ext cx="4534272" cy="468052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Times New Roman"/>
                <a:cs typeface="Times New Roman"/>
              </a:rPr>
              <a:t>The oldest and largest association of astronomy enthusiasts in Poland</a:t>
            </a:r>
            <a:endParaRPr lang="pl-PL" sz="3200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 bwMode="auto">
          <a:xfrm>
            <a:off x="1403648" y="5733256"/>
            <a:ext cx="7488832" cy="11247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2000" b="1">
                <a:solidFill>
                  <a:schemeClr val="bg1"/>
                </a:solidFill>
                <a:latin typeface="Times New Roman"/>
                <a:cs typeface="Times New Roman"/>
              </a:rPr>
              <a:t>Marek Więckowski</a:t>
            </a:r>
            <a:endParaRPr/>
          </a:p>
          <a:p>
            <a:pPr>
              <a:defRPr/>
            </a:pPr>
            <a:r>
              <a:rPr lang="pl-PL" sz="2000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/>
                <a:cs typeface="Times New Roman"/>
              </a:rPr>
              <a:t>Representative of the PTMA in the Project CREDO</a:t>
            </a:r>
            <a:endParaRPr lang="pl-PL" sz="2000">
              <a:latin typeface="Times New Roman"/>
              <a:cs typeface="Times New Roman"/>
            </a:endParaRPr>
          </a:p>
        </p:txBody>
      </p:sp>
      <p:pic>
        <p:nvPicPr>
          <p:cNvPr id="5" name="Picture 2" descr="https://www.lublin.ptma.pl/wp-content/uploads/2023/11/ptmalublin-logo-96x118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85850" y="5661248"/>
            <a:ext cx="855817" cy="1051942"/>
          </a:xfrm>
          <a:prstGeom prst="rect">
            <a:avLst/>
          </a:prstGeom>
          <a:noFill/>
        </p:spPr>
      </p:pic>
      <p:pic>
        <p:nvPicPr>
          <p:cNvPr id="16386" name="Picture 2" descr="https://ptma.pl/wp-content/uploads/2020/09/okladka_przod_full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95536" y="542302"/>
            <a:ext cx="3528392" cy="5002250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 bwMode="auto">
          <a:xfrm>
            <a:off x="2195736" y="5301208"/>
            <a:ext cx="137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200" i="1">
                <a:solidFill>
                  <a:schemeClr val="bg1"/>
                </a:solidFill>
              </a:rPr>
              <a:t>Source</a:t>
            </a:r>
            <a:r>
              <a:rPr lang="pl-PL" sz="1200" i="1">
                <a:solidFill>
                  <a:schemeClr val="bg1"/>
                </a:solidFill>
              </a:rPr>
              <a:t>: </a:t>
            </a:r>
            <a:r>
              <a:rPr lang="pl-PL" sz="1200" i="1">
                <a:solidFill>
                  <a:schemeClr val="bg1"/>
                </a:solidFill>
              </a:rPr>
              <a:t>PTMA.pl</a:t>
            </a:r>
            <a:endParaRPr lang="pl-PL" sz="1200" i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 bwMode="auto">
          <a:xfrm>
            <a:off x="4139952" y="620689"/>
            <a:ext cx="4824536" cy="468052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bg1"/>
                </a:solidFill>
                <a:latin typeface="Times New Roman"/>
                <a:cs typeface="Times New Roman"/>
              </a:rPr>
              <a:t>9 thematic sections</a:t>
            </a:r>
            <a:r>
              <a:rPr lang="pl-PL" sz="2800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Times New Roman"/>
                <a:cs typeface="Times New Roman"/>
              </a:rPr>
              <a:t>including:</a:t>
            </a:r>
            <a:br>
              <a:rPr lang="pl-PL" sz="2800" b="1">
                <a:solidFill>
                  <a:schemeClr val="bg1"/>
                </a:solidFill>
                <a:latin typeface="Times New Roman"/>
                <a:cs typeface="Times New Roman"/>
              </a:rPr>
            </a:br>
            <a:br>
              <a:rPr lang="pl-PL" sz="2800" b="1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en-US" sz="2800" b="1">
                <a:solidFill>
                  <a:schemeClr val="bg1"/>
                </a:solidFill>
                <a:latin typeface="Times New Roman"/>
                <a:cs typeface="Times New Roman"/>
              </a:rPr>
              <a:t>astronautical</a:t>
            </a:r>
            <a:r>
              <a:rPr lang="pl-PL" sz="2800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br>
              <a:rPr lang="pl-PL" sz="2800" b="1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pl-PL" sz="2800" b="1">
                <a:solidFill>
                  <a:schemeClr val="bg1"/>
                </a:solidFill>
                <a:latin typeface="Times New Roman"/>
                <a:cs typeface="Times New Roman"/>
              </a:rPr>
              <a:t>o</a:t>
            </a:r>
            <a:r>
              <a:rPr lang="en-US" sz="2800" b="1">
                <a:solidFill>
                  <a:schemeClr val="bg1"/>
                </a:solidFill>
                <a:latin typeface="Times New Roman"/>
                <a:cs typeface="Times New Roman"/>
              </a:rPr>
              <a:t>bserving</a:t>
            </a:r>
            <a:r>
              <a:rPr lang="en-US" sz="2800" b="1">
                <a:solidFill>
                  <a:schemeClr val="bg1"/>
                </a:solidFill>
                <a:latin typeface="Times New Roman"/>
                <a:cs typeface="Times New Roman"/>
              </a:rPr>
              <a:t> positions and</a:t>
            </a:r>
            <a:r>
              <a:rPr lang="pl-PL" sz="2800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l-PL" sz="2800" b="1">
                <a:solidFill>
                  <a:schemeClr val="bg1"/>
                </a:solidFill>
                <a:latin typeface="Times New Roman"/>
                <a:cs typeface="Times New Roman"/>
              </a:rPr>
              <a:t>occultation</a:t>
            </a:r>
            <a:br>
              <a:rPr lang="pl-PL" sz="2800" b="1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en-US" sz="2800" b="1">
                <a:solidFill>
                  <a:schemeClr val="bg1"/>
                </a:solidFill>
                <a:latin typeface="Times New Roman"/>
                <a:cs typeface="Times New Roman"/>
              </a:rPr>
              <a:t>solar observations</a:t>
            </a:r>
            <a:br>
              <a:rPr lang="pl-PL" sz="2800" b="1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en-US" sz="2800" b="1">
                <a:solidFill>
                  <a:schemeClr val="bg1"/>
                </a:solidFill>
                <a:latin typeface="Times New Roman"/>
                <a:cs typeface="Times New Roman"/>
              </a:rPr>
              <a:t>comet observations</a:t>
            </a:r>
            <a:br>
              <a:rPr lang="pl-PL" sz="2800" b="1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en-US" sz="2800" b="1">
                <a:solidFill>
                  <a:schemeClr val="bg1"/>
                </a:solidFill>
                <a:latin typeface="Times New Roman"/>
                <a:cs typeface="Times New Roman"/>
              </a:rPr>
              <a:t>observers of variable stars</a:t>
            </a:r>
            <a:endParaRPr lang="pl-PL" sz="2800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 bwMode="auto">
          <a:xfrm>
            <a:off x="1403648" y="5733256"/>
            <a:ext cx="7488832" cy="11247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2000" b="1">
                <a:solidFill>
                  <a:schemeClr val="bg1"/>
                </a:solidFill>
                <a:latin typeface="Times New Roman"/>
                <a:cs typeface="Times New Roman"/>
              </a:rPr>
              <a:t>Marek Więckowski</a:t>
            </a:r>
            <a:endParaRPr/>
          </a:p>
          <a:p>
            <a:pPr>
              <a:defRPr/>
            </a:pPr>
            <a:r>
              <a:rPr lang="pl-PL" sz="2000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/>
                <a:cs typeface="Times New Roman"/>
              </a:rPr>
              <a:t>Representative of the PTMA in the Project CREDO</a:t>
            </a:r>
            <a:endParaRPr lang="pl-PL" sz="2000">
              <a:latin typeface="Times New Roman"/>
              <a:cs typeface="Times New Roman"/>
            </a:endParaRPr>
          </a:p>
        </p:txBody>
      </p:sp>
      <p:pic>
        <p:nvPicPr>
          <p:cNvPr id="5" name="Picture 2" descr="https://www.lublin.ptma.pl/wp-content/uploads/2023/11/ptmalublin-logo-96x118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85850" y="5661248"/>
            <a:ext cx="855817" cy="1051942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 l="37406" t="43919" r="37788" b="12161"/>
          <a:stretch/>
        </p:blipFill>
        <p:spPr bwMode="auto">
          <a:xfrm>
            <a:off x="323528" y="1268760"/>
            <a:ext cx="364407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 bwMode="auto">
          <a:xfrm>
            <a:off x="1475656" y="4797152"/>
            <a:ext cx="1805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200" i="1">
                <a:solidFill>
                  <a:schemeClr val="bg1"/>
                </a:solidFill>
              </a:rPr>
              <a:t>Source</a:t>
            </a:r>
            <a:r>
              <a:rPr lang="pl-PL" sz="1200" i="1">
                <a:solidFill>
                  <a:schemeClr val="bg1"/>
                </a:solidFill>
              </a:rPr>
              <a:t>: </a:t>
            </a:r>
            <a:r>
              <a:rPr lang="pl-PL" sz="1200" i="1">
                <a:solidFill>
                  <a:schemeClr val="bg1"/>
                </a:solidFill>
              </a:rPr>
              <a:t>PTMA.pl</a:t>
            </a:r>
            <a:endParaRPr lang="pl-PL" sz="1200" i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 bwMode="auto">
          <a:xfrm>
            <a:off x="1403648" y="5733256"/>
            <a:ext cx="7488832" cy="11247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2000" b="1">
                <a:solidFill>
                  <a:schemeClr val="bg1"/>
                </a:solidFill>
                <a:latin typeface="Times New Roman"/>
                <a:cs typeface="Times New Roman"/>
              </a:rPr>
              <a:t>Marek Więckowski</a:t>
            </a:r>
            <a:endParaRPr/>
          </a:p>
          <a:p>
            <a:pPr>
              <a:defRPr/>
            </a:pPr>
            <a:r>
              <a:rPr lang="pl-PL" sz="2000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/>
                <a:cs typeface="Times New Roman"/>
              </a:rPr>
              <a:t>Representative of the PTMA in the Project CREDO</a:t>
            </a:r>
            <a:endParaRPr lang="pl-PL" sz="2000">
              <a:latin typeface="Times New Roman"/>
              <a:cs typeface="Times New Roman"/>
            </a:endParaRPr>
          </a:p>
        </p:txBody>
      </p:sp>
      <p:pic>
        <p:nvPicPr>
          <p:cNvPr id="5" name="Picture 2" descr="https://www.lublin.ptma.pl/wp-content/uploads/2023/11/ptmalublin-logo-96x118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85850" y="5661248"/>
            <a:ext cx="855817" cy="1051942"/>
          </a:xfrm>
          <a:prstGeom prst="rect">
            <a:avLst/>
          </a:prstGeom>
          <a:noFill/>
        </p:spPr>
      </p:pic>
      <p:pic>
        <p:nvPicPr>
          <p:cNvPr id="18434" name="Picture 2" descr="https://www.urania.edu.pl/sites/default/files/styles/max_1300x800/public/2023-12/urania_2023_5-6.jpg?itok=dm1amaNF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23528" y="1124744"/>
            <a:ext cx="2792110" cy="3960440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 l="30906" t="14846" r="23813" b="16754"/>
          <a:stretch/>
        </p:blipFill>
        <p:spPr bwMode="auto">
          <a:xfrm>
            <a:off x="4211960" y="1268760"/>
            <a:ext cx="444554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 bwMode="auto">
          <a:xfrm>
            <a:off x="1619672" y="4797152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200" i="1">
                <a:solidFill>
                  <a:schemeClr val="bg1"/>
                </a:solidFill>
              </a:rPr>
              <a:t>Source</a:t>
            </a:r>
            <a:r>
              <a:rPr lang="pl-PL" sz="1200" i="1">
                <a:solidFill>
                  <a:schemeClr val="bg1"/>
                </a:solidFill>
              </a:rPr>
              <a:t>: </a:t>
            </a:r>
            <a:r>
              <a:rPr lang="pl-PL" sz="1200" i="1">
                <a:solidFill>
                  <a:schemeClr val="bg1"/>
                </a:solidFill>
              </a:rPr>
              <a:t>Urania.edu.pl</a:t>
            </a:r>
            <a:endParaRPr lang="pl-PL" sz="1200" i="1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 bwMode="auto">
          <a:xfrm>
            <a:off x="5220072" y="4941168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200" i="1">
                <a:solidFill>
                  <a:schemeClr val="bg1"/>
                </a:solidFill>
              </a:rPr>
              <a:t>Source</a:t>
            </a:r>
            <a:r>
              <a:rPr lang="pl-PL" sz="1200" i="1">
                <a:solidFill>
                  <a:schemeClr val="bg1"/>
                </a:solidFill>
              </a:rPr>
              <a:t>: </a:t>
            </a:r>
            <a:r>
              <a:rPr lang="pl-PL" sz="1200" i="1">
                <a:solidFill>
                  <a:schemeClr val="bg1"/>
                </a:solidFill>
              </a:rPr>
              <a:t>www.youtube.com</a:t>
            </a:r>
            <a:r>
              <a:rPr lang="pl-PL" sz="1200" i="1">
                <a:solidFill>
                  <a:schemeClr val="bg1"/>
                </a:solidFill>
              </a:rPr>
              <a:t>/@</a:t>
            </a:r>
            <a:r>
              <a:rPr lang="pl-PL" sz="1200" i="1">
                <a:solidFill>
                  <a:schemeClr val="bg1"/>
                </a:solidFill>
              </a:rPr>
              <a:t>Astronarium</a:t>
            </a:r>
            <a:endParaRPr lang="pl-PL" sz="1200" i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 bwMode="auto">
          <a:xfrm>
            <a:off x="1403648" y="5733256"/>
            <a:ext cx="7488832" cy="11247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2000" b="1">
                <a:solidFill>
                  <a:schemeClr val="bg1"/>
                </a:solidFill>
                <a:latin typeface="Times New Roman"/>
                <a:cs typeface="Times New Roman"/>
              </a:rPr>
              <a:t>Marek Więckowski</a:t>
            </a:r>
            <a:endParaRPr/>
          </a:p>
          <a:p>
            <a:pPr>
              <a:defRPr/>
            </a:pPr>
            <a:r>
              <a:rPr lang="pl-PL" sz="2000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/>
                <a:cs typeface="Times New Roman"/>
              </a:rPr>
              <a:t>Representative of the PTMA in the Project CREDO</a:t>
            </a:r>
            <a:endParaRPr lang="pl-PL" sz="2000">
              <a:latin typeface="Times New Roman"/>
              <a:cs typeface="Times New Roman"/>
            </a:endParaRPr>
          </a:p>
        </p:txBody>
      </p:sp>
      <p:pic>
        <p:nvPicPr>
          <p:cNvPr id="5" name="Picture 2" descr="https://www.lublin.ptma.pl/wp-content/uploads/2023/11/ptmalublin-logo-96x118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85850" y="5661248"/>
            <a:ext cx="855817" cy="105194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4270" t="31217" r="12090" b="1039"/>
          <a:stretch/>
        </p:blipFill>
        <p:spPr bwMode="auto">
          <a:xfrm>
            <a:off x="395536" y="1196752"/>
            <a:ext cx="420212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 l="23425" t="19886" r="50982" b="11715"/>
          <a:stretch/>
        </p:blipFill>
        <p:spPr bwMode="auto">
          <a:xfrm>
            <a:off x="5508104" y="980728"/>
            <a:ext cx="3035706" cy="443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 bwMode="auto">
          <a:xfrm>
            <a:off x="1259632" y="4941168"/>
            <a:ext cx="19139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200" i="1">
                <a:solidFill>
                  <a:schemeClr val="bg1"/>
                </a:solidFill>
              </a:rPr>
              <a:t>Source</a:t>
            </a:r>
            <a:r>
              <a:rPr lang="pl-PL" sz="1200" i="1">
                <a:solidFill>
                  <a:schemeClr val="bg1"/>
                </a:solidFill>
              </a:rPr>
              <a:t>:  FB/@</a:t>
            </a:r>
            <a:r>
              <a:rPr lang="pl-PL" sz="1200" i="1">
                <a:solidFill>
                  <a:schemeClr val="bg1"/>
                </a:solidFill>
              </a:rPr>
              <a:t>Credo.science</a:t>
            </a:r>
            <a:endParaRPr lang="pl-PL" sz="1200" i="1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 bwMode="auto">
          <a:xfrm>
            <a:off x="6948264" y="5157192"/>
            <a:ext cx="15958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200" i="1"/>
              <a:t>Source</a:t>
            </a:r>
            <a:r>
              <a:rPr lang="pl-PL" sz="1200" i="1"/>
              <a:t>: </a:t>
            </a:r>
            <a:r>
              <a:rPr lang="pl-PL" sz="1200" i="1"/>
              <a:t>CREDO.science</a:t>
            </a:r>
            <a:endParaRPr lang="pl-PL" sz="1200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 bwMode="auto">
          <a:xfrm>
            <a:off x="1403648" y="5733256"/>
            <a:ext cx="7488832" cy="11247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2000" b="1">
                <a:solidFill>
                  <a:schemeClr val="bg1"/>
                </a:solidFill>
                <a:latin typeface="Times New Roman"/>
                <a:cs typeface="Times New Roman"/>
              </a:rPr>
              <a:t>Marek Więckowski</a:t>
            </a:r>
            <a:endParaRPr/>
          </a:p>
          <a:p>
            <a:pPr>
              <a:defRPr/>
            </a:pPr>
            <a:r>
              <a:rPr lang="pl-PL" sz="2000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/>
                <a:cs typeface="Times New Roman"/>
              </a:rPr>
              <a:t>Representative of the PTMA in the Project CREDO</a:t>
            </a:r>
            <a:endParaRPr lang="pl-PL" sz="2000">
              <a:latin typeface="Times New Roman"/>
              <a:cs typeface="Times New Roman"/>
            </a:endParaRPr>
          </a:p>
        </p:txBody>
      </p:sp>
      <p:pic>
        <p:nvPicPr>
          <p:cNvPr id="5" name="Picture 2" descr="https://www.lublin.ptma.pl/wp-content/uploads/2023/11/ptmalublin-logo-96x118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85850" y="5661248"/>
            <a:ext cx="855817" cy="1051942"/>
          </a:xfrm>
          <a:prstGeom prst="rect">
            <a:avLst/>
          </a:prstGeom>
          <a:noFill/>
        </p:spPr>
      </p:pic>
      <p:sp>
        <p:nvSpPr>
          <p:cNvPr id="20486" name="AutoShape 6" descr="data:image/png;base64,iVBORw0KGgoAAAANSUhEUgAAAzcAAAJcCAYAAADElVr3AAAAAXNSR0IArs4c6QAAIABJREFUeF5UvXmwZOd1H/a7+9J7v377NvsKYLASIAgBJMEFJERC3EBKsmLJSpzYFVWcStmR/1C57MixXUoqfyhxpSouWbZCyZIpiSQIAgJAEgsBUABmgME6+8ybt79+vS93vzf5ndtDWRh0vVm7773f951zfss5Tzn7D7+YJWqGSM2Q6gpmFuegqwoSb4TMHyPsBXj5uTeRZjoacw1YJRdWScXq8QpSKPB9AJmJOFIQegHUDFian4WpqWhutXHj+h583cT0qePo2iru+tJncejMbRiNA6xdXIOV6WjfvAI9ijDab8Hv9qDzLZEAGlCbqsFxHaRximAYQAFQrlShaRpGIw+D4RCGqePg4QPQNAVXL2yg3RmiPl3H8RPHwHtzp6tQVQPttS1017ehxpl8jpZlCMdDIEgQjULs77aRpioipEiUCMVKEZV6GUhTBP0hzFhFe7MJr+/BNG0U61XEWoqjdx6C5eoYDfsYtftIvQxvvPQm0lhBoVCAaesozRTwwGP3I1NVbO+0EAUpus0O1q/cgJUCi/U6XE3H5s1N3Li5DXNuFo/+D/8NfNPAyiMfh9OYQrfVw97WHtSxj9bbZ1FIE+xdvIR0OMD84hxWTx1FqGao1KcRKQrGXoTED2GkCaqmDTWM8eqzL6CzswfEEeIwAJBg9cgh2G4BQZhgb78NRVHBH4qqwrJt1KYaSHUN5lwD0FUkYQj4Idqbezj3xjkYjoV7f+FBeHqGuz7zSWiFAhJdQ6KqSFUF7WYTWhoj6PcQDPrIRmOc/dFLCBUVztw8wmIBy7efxPE7b5O/r2oakGTYvnwDahzCRAwnS2CkIbLBAGYUIWg1ce3dd2EjQ3c0ApIAjWoRRddCEMcYhykSVYemasjSCFkaIAMQQ0GsKIi5x3V+VQFdR6pqch9uyYGuqnIGLFVFMBwjS1Iomo5UU6E7FkqVElK+maZDUTXESYphfwQVGZQUsl+SKEYUxUh1HU6N+wS48547UC2X0NzawqjbQ2djG3vXr8NCgoprAlmMMOK1pkjjGFkUI0szjJIUUFWYtg3NMKEaFmy3CKgaLMuGqutQdB1mwUHG+4oTqGmKUbePoDcA/AhhfwglSqAoGjJFA3QTMCy590K9hkTXUWo0YBdLCKME9ZXD0EtlKKYJRdWhKDoyqEigIFIYLxJESBAmCZJMQRwkcq5ufPQ+yqqG7avXkIzHiL2xrLmVxND5deTBzlQomg0DCpwkgZkmyKAjVk2JKWmmAlmAVPHQeOBezD94H/pBgJ3mHmA5WD12ColpIdNVmAVXnrEXJ+h7Pjw/QZxkUFQFpqmjUayggBD7H76Oax+8hd0b1+WZZF6AhcVFzMzMwu9HMHUVcegBCGHoKsaDMTSoiEJANU34mYfDd98GbXoWarWK2nQDmqpAQYI0CuH1+wjHHhCl8Icemju7QJZiZr6BqbkG9rtdXL20Js+hpGSoqzrevLyDux/6BGYPH4GRpPCam1h//230un188NF1xKqBQq0EbinFMDE1t4CFlWXMLi4gVYCAewWKnNfRaIjBsI/iXB3u7DIMt4j69BySREUwCqBl3EIKFC1DEo/lTPhehHNvfShrW69XsbBQga4lQBpg7coV9Jp7ePtn7+PGlXXUyw4qJQN6BlgaT12KMBrxFqGkCnRoSFUVCc+Dqso5S+IQ/TDGiIdFUySmJ2kqe+7w4RUUijaKtomCbUOJgUsfXcH2zS3oqQJLAWyF78udkUpM0DUNZpbCTFNovHPNkBjFs6EqClQFUDQV/C+T0/5f/qdC1ww+SR5QZIoFw6pC0V3sdXtoDXuozk/jsW8+AbtWwuqZ06gtzEPLVCSDMdSE75ghzVIoWYosCKAnGX7w7b/AuNNHa3sLo04LugKYloU4AyIlfw66paNccXhxUHUTqqpjPBwiDkPJIzzTlXIJJw8dlDO6u76GeBxgf2eAne2unGm3ZoOJUTN16CbvW8eNtQ10en1U6lWYromp6SmUSiUovPU0g2FqOHTkMIIwQrvVQavZwWjoo9frYzQaIYojREmCKE0RhgECzwO4D30PiaLAqhTlbFmuA8cpyPkfBQFiLcM49uAlPlIlw2DAf6ciilM5e1mmIEsV+cpVzzKGGwuqbkBTVZQdA6qawQs8Zlpkilwu4hQIghia5qBamYOi2/jvf/t/RnW6iuXFKRw5tIQUKQzLAg9Ac6+LVqvPEwBN5fNVYDga5pZrrB7wH/7wzzHsjvC9P/szXHnvLBp6gFUnRAEBzHIN3A2278EM8rpFU3ToSQoTgIUMRqbANAy+LQyDe0webL6pZK9Brh0aY6qSvxi/+PeUVOIiNEPibZQy9zDbKpJnM0aXLJGcwQVjyGPMsi1TzipzLPNAlMQI4gilqSq+9OTXERg6Fo6dgOpWEEFHkqnQTAWzqzVoSYTu1hbS8Qh7Gzexs7meR2wlBU/FqNOGkibotjoY9AbQVR2GYUJDAlVJeILR6QzQG3hy1hyb65UhiXi9jDM8dRpiZIizVGqlOOKZUBGGERLmAt5nkvEAQuHCZ1xb/n0gy1IkaSLPQV48W4yxcYxQyeBUppGaDpq9Ea6tbyNVNBw7/jFopouHP/MIvvKNLyPVUrilgnzWoNtHEiRIoghRHILvHCKFpmiwDRO6psg9mJaGMPQw6veRxRme/8nLGPV6+PDc21i7cBVaquXXrSU48/HbodoZjhw9gIXZefRaI7z24uvQMx1r16/D833YroNyuQbTtnDg8AKQRTh+6CBs3cDOzW00N3cRjwKcf/Nt6BJvVO4KuApQ11TJdwrLjgywU8DNIHvRMRTo3HNJBifNULMcVJwinEoF80ePIyy4mL7zFEJNgz01JV8HWSp1VMa6QDegKyrKuiIxMuz0oAWh/JyveDDE6z/5CYwMuHHjKnrjPnTXRKHqIlMyGMzzmQJv6COOs/zcFx0oCcurCFqqYK/ZxCgMsXz8KB79pS/B1xQs33EchmPD83yEfojUDzFud2FECT46ew6ZH6DXbMEfDJAlAZKYoCGRep17RJ3E1HZvjO3WkAEUldkZJDrwmS98CpXpCiqNOkq1GrY39/HT518D09TG5auCFZyii8Q0MLWyhPkjB2BWC7jvE3dDeee/eyxLVcYmBZmmoDpbz8GNPwR8D2E/xGs/PieHaHp+GlbRhl3SsHSoytOI0ThGlhn5Rg9jCe6NWgWmpqO918XG5j5C3Ya7uoquq+O+r34BB+44idHIx+aVTRixjtbaNRhJjFGrjbA/kIXmQUiVVAK27VqIwkiKBiaxSqUKXTdycDMYQjc0HDy4CkXJcOWjdXR7Y9RnGwJuYj1DYWZKkkFvex+j3TbUNEPksXghuBlBiVIEAx+7m3tyHwmPiZKgUCmgVC1JQAgGI9ixhp2r6xh2htB1E3bJRawmOHXHCmxbRbfVRmevg2SU4uxr56FkGur1Ghwm8WkXpx44JQVxmwAoVTDujtDd2oURxcBoDJVFexBh6MdIKlWc/PqX0ANw+5c/j9LcLPqDMTrtLrL+EBdfeA5OGGDj7fMI223ML04LuIFt4vDxE8hMC3vNDsbDEQqmiYXaFIxUxYtPP4Pu9i5SBoTAl4L64NEVWI4DP4jR3GtDU1QJ9HzWhmGgUCpL8e8uzEI1dGRRCC2M0dlq4txb78AoFHD3Iw8hsHXc/dlPQSnYAm4yTUOSZejtN6FHMfxuB16Xz2eMt196FeNMhbu0BK/g4NA9Z3D6vrvAvchkwmxw9fwHUIIAlhLDURJYLMhaLeiBj7jTwf7NNegs4uMQaRygXnLgWIYkbD9m2mRCYo0ZQlW4T4EoSSU4E6gQqLFIFHCjaNAtG5ZtSRLTNBVamiEOAgnQumVKoa86JhwG1yxDlGYSFJnUAz+ApigSVAm8eci5PzNDh1urCbg5c9ftKBUc3Lx2Dd3mPsbNNvo7O3CUFLWCTdglQTvjhcaxvFhI8ZmwsFIZEaHK3oniRIAPs6vkEBaN8seafD7XUM0USZQaC44wkUBwC9zEBCSZIkUMATeLMAYVOWdBhICgyXFhFcuwCmU4hTIstyxrbRRLUBwLWsGE4hjINFMSNs/JR2+/DSMM0drZQRKFyBjsemOYSQxzNIQx4s8BRTclkDsJgzyLBq6FgVRhccDrTAA1hn3iELTZOjwmRUVBud7A6l13I9INwCAgtaGYOhJFRQgFXhDD4/WHMRRNQa08jbqtYv/DV/H2yy/gxgcfwUgAUzEwNdVA0XJhQIPCfdTrQVEiuC5BKzFqhjhk4aEi0VMcv/8uGLPzsKanYbl2XmBnCZIggDccwuv24bX7UgS2Ox1Jro2ZOmozNWw3m7h6dR2aH6BuG5gvlnBlP8ShUydRbkzDyoDuxg10rl+QQvTy1Q2kpgXdMqA7FehOEbW5GSyuLsMuFiT2EigMBgP0+334oyHiKERgRDj28QdhV6cwt7iKONbhDflkVCmKk4wrTQCnAamG0SCGRhYpixCFHSDzYKgxrl64hP31DZx/631s3dxBvVxApWjInowCFkxESyz0VBiKLomRe4kFPYmViMVLGMJLM/TjBJZtIkkixHEE1TRw9MQhVKpF6DxnPKeZhisfXZHCwFZ02ICQMnoaQ8tYDKgCJgluDAE3KTSCFRIh3Os/Bzfc5Xn+4DnizmJhxnOiEdDLH/LQ2zm40VzMrixh8fgBaHUbDz7xGGAbQKkAhUV0mCLa7zBw5O9HNMcVjmMYaYY//4Nvw2t30dndwbjTzsGNaU1IFBJlag5uqhNwo5nQdF3AReB7sG0HjluA6zg4vrIKU9Gwdf0K0iBGuzlEc78H1dDgVi2opiZnI+RZU3Vs7OyiPxiiVKnAMHRMTdfgOhaiIBSyhWfZ1G0hO8IgQRCEAiLSLM5fILBJEKeZgJvQGyOLE3jeWOoBt14FLAOGW4BdqAgIHniekKD9YCjFUYpMiuGU4CbJYyJUxkDGUR0rK0uy16YaUyhWSpJ7k+EIipqg2d5HwGIni+EHjJc+Wvtdea9RECEJgfsfeAipruKLX34MX/6lL0K1FMzOzEJXNDSbPezvDyQ+q4olz8awVMyv1oUk+ff/7s8w7Hv4wXf+My6df0PAzaFCAivxYFerUnjafgBLwA1BtA4tTQVYWxmBNUOMzjeXe2Ch/3Nwk4fifCvpqgAbfmYOcrjjSDxwvXJAwPjEOJIR/PNCVUOABwFOviWJBhQBFRpPqB9ITM+4PlkEt1bGL/7yN+EZOmYOn4DilhFnuuQfXuLschl6GqK5toZ0OERzcx3bm+vQCGzkeoA09pERAO130O/0QURl6Pl16CqzZYJud4Re35P7ZS5lmiRJRzTHuMYX8ydzrOShkOBGyYk8knKSulJ5b95SjrMzcpVyftIsBzeMDzwbBIBRFCIi0VVbAKwydtp9XLhxQ37v9rsfkrz7iYc/gSef/BrTGyzXgqIoGLRvgZsYMWML9xECiWc284uqwnFMGLaKKPLhjUZCkv/oxZfQ63Tx4dvnce3Dy1BTBUmaQdEV3Hb37bCKBg4dW8XMTAPtZhfn3nxH8ufNG+tCPhLou24RbtHG3feflmd8+4njqLoFbF5fx+bVdYQDD688/xNocSq5Ok1SOEqGmq7AFrJH/hdimzmQgMPRyV8wxkHATd2wUXWKsEslLB47jsBx0LjzNEJDF7I71HUMSbxPwI1iGFK7l0lEJykiEvj+34CbcDDEaz96QUDV+toaBuM+NNdAsVYUQE7iQUtVeGMCkBSmY8Mu2kLYJiJcqGjuNTEMAyweO4IvPPlVeDqwePo4DNcRcBN5gcQu1vJmlOCDN88i9XwMmu2/BW6kOtN4MnjPmQgNnZ6HjeZASNfy9LTU7p9+7BHUZqqozUyh2pjC7k4bLz/3GvQYuP7RBan/nIKL2NQxdWAZi8ePQC87uP/h+6C8/fc/lzFxMFiyiFIrDgxRbvpQAg/xMMQ7b16QDTwzS6BhwimamF2eEuqi2x9LUCNqNMkoIZWiWSGA8BP4XgpPMbA5TtCzgcf//pM4du8p+H6IYSeAFiq49MY7kjyoMmRhBDVJMR6N5L0as9NwXFtYJn/sCftYZ6GuG+j3Buj3hjANHaurS5Jw19f3MRiHmJqfweHjR4WdN8sl0ivCsPn9oRSFcRLmhYlPtjVBOPDR3mshJUpNY/AHi9hCqUAqAtwYVqRg58pNeF2yHhpMxxQQdPLMKmxLQXtvH53tNuJhijdeOScJu9GYglsmuCni2L0noGga+j0qDSpGnT46W7swGRiGA2gEAF6IcZQB9Skc/NLnMDJMnP7yYyjMNtAbjtDv9pH2Brj43PNwAh/X3ngLYWsfi0tUbg4LuDl15gxS3cDWXgvDwRgl28JiYwZGquDH338a3d0m0pBAymPEw/FjB6Wo97wQzb2WFNGmSnDDeKvCtEzwkorzM1B1lfSagJv9jR2ce+s89EIRdzzyEHzbwCe/9hWoRQewLWhS0KT48Ow5KXj9TkfUGyUIsXbhCkaKCnd5BV7JxeH77sKJe+9EquYhlMHk2jsXoIY+rCyCnUby1Ws1ofoe4m4X3e1taEkC8n9kossFE5aRAyoWWmR2ycITJMcKuWY1Vwb4/mTLyBjy52R/MwUqgQFvmn+TCYHJhSCD5ZGhy4v3xH3B8xDETDxAkmTwBdyocGwbhq7DHwcYDEYAwU29LizEPffeiYJr4eqFi2hv70oAGO+34KgZ6kVHGLQ0mXxenEBJmPxSKFJEZkgnjBifaRhQ4SELn0rgJMLJGUMqFgz+edFIJkfPcqCjMxtPABLPbMh/mykI4wgpi1LeC1+KijGDMhOV/J4q7JzgrZQQTIVKtt22pVDVCiXAtmEVLfS7XViGinG/h3DkAWECI9OlKOV+tYMIBuOFYUiwtBMWFUy+LATyApnrxYQhl7o4BXumjkzT0el0kNoWlm47jfLcHJxqBXY1V5eo+BGA5y8Vvu8jThLYVgUl20Tv6tt4/YdPYf3Di7A0E6ZhoWiZqBeKEtCVJMOw00Xkj2AYGRozVURZKkyyPAMjwx2PPCDKjVGrw7RYFGRSDCW+j91raxg1W0hSFeGEbVXUDLNzDdRnp7C9vy/gxm93UXNM3HPqBC7vBJhZWYZhu1DDEIObNzDcvoFhv4cbm7soVGpwytPwoaM828D00gIM25ICotfrCbAheOU+oXo0HvQR2QmOfOJjMKpTWDlyClGkYzQIkWWaqIxkvm3HEEY6SxSM+gFS7jVEGI93kYR9IPLx5k9/hubauijFnWYPlZIr4IaflZB5nrDTjKtUN1jFcL/4VMNJGolwoiIyDHgZYJIFpvpKUKVrWDl+AIWyi2KhCFu3ULRLuPjuBdy4cEWYSz0KoUc+9AnAEaacxSsSYdW1LIWmU8HQRLnhfheOVDUngEYQf04UkDklAFKNvEDLqESaMMwyYNiYXl3E4slDMGfKePDxzyI1dSiuA5WsO0HG2hayIBI1VeXeVPM9q6cZ/vQPvi2JOwt8qEmYM/GMIKqGURjLc2CRUJuuCdvPvMdrIvBI4hi246JQIMjT4PDZUEkJmJsyWJoBm+eMQJvSlgqMqAo2O0Ji7LXaGHo+KrUqHJdMdQadwJLESt8TvtgyHWGyAyFbxgLYCUqpnDDOhUmEkEUpSZU4EsCuk5jSNVTnZqG6JA94zgtChrS6fWHH97r72G01Rcfo9nnWJuCGMFp3YDolqJqOe++9B5apYXFpFvWpqjDAve09UfHWt9fhRawfIsRRjEFvhI0bG0jiDM1+T9jye+5+AIVyGV/80uP4whNfhJ8GWD6wKvm33eqj0x4K28w1ZdzXLRXLBxtyXf/H7/0/6LYHeOn5Z3H9o7cxbRDcZLDjEeAWpcgrhBGcKBKcTvXR4PlQVHmxmuG+YSLkM2HqE1Avyk2utsiLqqTErXyT8mykaSg1B2Oa5BdNl1gpOYnnXTMmoGOiBN3SG8lkK6oQFlQkbBaqhiYq2uO/8i0MNB3VlYMCbpJMF4BB1cUuxNDCAJfeeRtht4P9rQ1srd+UdSbw59578JF7USkXsHFjXRRSkhQ7mztAlqBWZt2Xq3CDgS91lmUS3t0iCRTJc6JwZFToqNwQmDD15OoLyRYeN64fVbsc2uSqHPcd9R+CG95xOCFChGQLQyRU7bUaIrWIYZxhEAeIDA1f+vovo7Eyj5OnTuLo8kEkJDiD3E0x7A6QhonkQBIniZIg06lA6TC1HNxYtg7TZk1AZSkWbPpXzz+HVrON9995D5fe/0hUO5I/pEIUOk6yFIsry5hbmIFhaCi6LkzdwvrahuR53mMYhSiVHPzqb3xN4N6ZkydRtl1c/fAiLrzzIfz2AE9/5y+hRgkCktXMRQpQ03NAQ9WPpYaVKLAnBJ/L0Ajk4IYloG6hKuRHEYtHj8O3LUydOY3ANFCYnkJoGBgrCgKCZnF0mEKwVqi2EvR0+0KmmUkCjerYcIhXXngeSpxid2sLQ28AneCmXsprf2bhTJXahWttOCbsIlXSFMk4EBC432xhEPiYP3oYT/ydb2GsZZg/eQxGwYVP5WYcAGGM4X4rBzdvvIV4NMZwvyvgJp0oN4xnQiLzfskzgznNx83dAVLNEMIv1hM8/JmH0JivozE3jen5Oezv9/HiX/0UapTi4tsEnZGA51ADGodWcejMaRiVAj77xGegnPsHn8vUn4MbFVrFlYIoGbMI9RAOArzz1gVZUCZq2zEFsc4vNSgsCWsTJilUXRN7mARMetUIbgIyMin8TMf2KEbfAr78D76JI3ceRRRE8PoxEGT44PW3ZZOmZAhEv02EReXiT882RAYk48eHx0PXqE8Jo9Jp99Dr9GGZBpaXFsQqsd/34CcZGrRpHTsqhQ4MWn40KQKzhIywAtXRhWlm/SRFLK1WlOUl1uTFr+I4UCxbrgcsVOMU+1evIu71ofBAhj4yNcHs6YPQLA3719bQubqJqJfi2b98AVmYYX52FoWCAadqY+nkwfxw8/1SoL3Xxs7GtoAOM84ZybDnYUxmbn4WJ7/yODoFE/d8/ctwG1OiUg06A2ESLzz9LJwwxPkXX4bf3sfBQys4ehuVGwO33X0XYlXDxl4Hw6En4GZ5dlasLz956mkM9tuIiab7lPSBE6eOwnZsBF6A9n5bLGkmLQRU1YW1YkmRojA3JUyrEgbQwxh76zs4d/Y96KUSbvuFBzEydXzy61+D6jrQJi8G6FeffQ7qaITxfhMepfE4RjDyMVY1OAcOwCsXcOT+e3Hi3jPIVLLhEGnz/EtnBcio0RhaOIKVhoj7lDsjZMMRxlRxsgxDItIsQq3kwLYIETJhfRRdFTsB1/sWgyaJhkSuMG950M+YwFgcTSxlXKMsiyXok33nBREEESBppgHbcaTg9aIot2EomigiZJMsYU9y5WbsBSCb4ortCzh16hhcx8C1CxfR2W3C7w0QdHso6AoaJVeKvyiiUpTKntR4rligTdQs2i8YhBl4goAWzZyRlsDMa5RijgVeDtYIbkTBEetQbh9ivuH9cgtSxWISYqFFii7kmU15PypCAjchAfiinYA2IyY3sm0aWAZJMRtEiFQVYyYvlWxwXvxJEUsmUjVgqbSgZSgkMdwkhUGwxf2VKbAm4IZrkQm4oZUxhc7ilUs3W0NqGeiPhmI3DNQMY36Ga6E2P4eZ5SVMLS3CrdVRmZ3LLSLyXhMHkmJBjxPsX3kXbzz3AnbXNsAtoSkZGoUSiiz+UkUCfg5uxtC1FHMLDVlvKkGSgPUUtz18P8yFOWjlKkyyXBkwajbR3thAOmThyMRP0BvDi3JGujFTE0a92e7ixvou/HYPjqni848+jPeudFBfWGA9i7DXh7e5jtHeOjISL4aDYn0WsVOEVi5BdRzYhQLCKMbu1o4oihJt/QDReIxgNBTmPTZjrN53OxrHjmL15B3wIgPDAROAkRfrKq0aJgxNk3MW+qmAhjgeY3PjAsJxF3oS49Ufv4LL595DTLY/BlxLR8HmGUmgyIak9Y+byaDDQFhbKja0l1AnosoWREDiOEhsG9V6BeGoj5nFBSwdPIBT99yG+YU59NpdNDd3oCcqzv/sLDYuX0fJ1GH4HtLmHjQqPWkshSP3uK6kKJp89rQ15HZJghsBOEzPGXdaXnzyMOTHnDZTE1GUEx550ani2B23obY8j9lTx3Dw3rugWZZYPgnwhfDjXowS3Lx0VXIAVVQlpT0jRBZ5Am7++D/+BXqtDqbKJZQLlqwdCx8oOnpM9ilgujbq0zXZk8xhMQtBKQ4BR8BNIc9DSSQKAot1PlrbNOE4lhzemNZN7kfPR5fKP1QMxiPs7LdQa9ThupYUp9zbKdUmn7w4beMB4ogkYyDkIEMG8zQJwVvghiw8FSkCV/LzuijZCipzs1AcE5lhQbVcOfe08EVZhmanjZ39phAdnYGHiAFO4pAG3S6hWJuGohv4xEMPwrIULC5Noz5VQRJG6O925F4uXPkQI2+A8XiEzj6ZXR/NrR0BY6AyDAON6Xl5n/m5eczMzkD9/23H//R/+Wei2BLAebTEMU5FZN9TGLaGpQNTksb/9e/+PrqtPl5/6ce4efH8RLnJ4CQeUtuBngIFMvFRLDHSpApJUKlOwA3j1GQfkNQTHD0xGUn+YMzVslxZF3LlFrjJCVLmFMk7zC1UfsxcadQJFlUDBvPJ33JPZpJDuG9pt4+jSMg5yzJglgv4wjefxFA3UD1wCCrBDfc+bWlZAteMRB2/ePYswl4H+9ubWL95Q3IHQWampHjg0XtQrZVydeH6BhI/lYKdREG95sDUgEF/Am7oQmA9p1B1YVRXJBcQ3Iiizf04ATdi5f85uMmEBJPNruTAiLmTwJM/53tRq6ItPFRyRYukXarY2NmntdhAcWoOK6cOIzBV/NY//SeoL09LTnUzC3EcotVuCglAcEPLXMq8lMRyj5pFm5MGS7UkLJiWDpOSiJqIks8fzz5hoK1KAAAgAElEQVTzLPZ2mnjv/Pv44N0PhEhgnUPFh/USiaDF5VXMLszCsBSsrCxInbSxvglv7Eus8wMP5bKLX/uvvwYkEc6cOo2qW8T1jy7j0jsfIB2M8f0/+VPZY6NRKI4cSwWmTAVGzM/LVRorIdghqMhE2WF0ErtkRiBkoG7ZcJ0Clo+egG+ZqIlyY8AluDFNeCrBjfa3wE3VMCSvBqyhgxBGTHATIRoN8eLzz4vdfX9nB8PxMAc3DTpzchRKgM9YwWdquAaskilW1WTkiz2t1WqL/Xv+6CF87e/+GsYqMHfiKIxiQdwroeeLW4MEBkn79/76DYSDEbwOWxKGSFjDJWwRSKDpSq50k5BVgH4/wNp2H4mmozg1JRbEX3j045hZmMLU3DRmFxbQag/wk2dfgREr+OCtc0iDvN0g0DJRbo7cdQZKycIXvv4YlDf/0eczsbHQVgANnsLiQ0Ey7EEJPYTDEJc/WheGd36+AUs8jDpKZQepqmMUsKBRoJkmLAbCLEbgcwOQnYoRhCmCVMPuKMHYSPHF/+oXsXx8WYrDNFShxBo2rqxLQBYpNoqR+JRO96UAmZqqi0JC5MvDThZiql4XG0S71UWvO5CCcmlxToq7zjgS9pDgZuXokVwOpoVFJNxb4IZ6IMVf+mu5sVIkYSAI85afVloqXEesSnJNozG0KMHW1SuIBn0o9HiGvkS7hdsOimd/9+oNtK5uIWyHeOY7fwU90TE/O42ia6JYLWD+yLIsKgtXbqTm7j6217cELROt6yxyumOMwhTqwixu/8rjaJYMfPzJr6AwVcegP8S4M0S408K7f/4UnDjBi0//EONuCydPHMapO06ITej2e+8WH+bW3gDDkY+CZeHA/AysOMRLzzwjfkh/OEa71ZJ+jeN3nIRtWwJK+52eJFebtiRFSNY8yJExFbuhBiuMYcYZtrf38Nb7H0ExXSwfOYqkYOPRJ78qfSlqwYVGuTCM8NfPvwBt7MPf34ff64q1hUl6rBlwjxzCuFzA0Qc/hqN33SZJT87ZOMQ7P35TAGc27iEddWCEPpJBH3ocQRmPEQ4Gwr51CUqzWPoCLIvaLtdcy8GNlScoATDkCQTI5JYC+ZrTvfJnLP5zm3AiIDT3heaFHH8kBHsMlq4t+9cnK8M9pdAKZkpiElsBwcPE3iXgplZFqmdYWV2Ebaq4fukSenstZF4kIK6oq5itFaCkMcZj+lJzC5nYngg2hKHOLQQs6Ag2cqWIhAItINzfkwBP5owkAdURXhdvlMEpzG15xIFMPNInk1eBOegXH7SaKycscYQNI9jJQRCLsThOpBCPE9ricqY2YAGnKBilCUKNvWoxIqpsri0xgJalgmaJwuFmKVyR4NlXNQE3E4vRLcsGiyr2ybHIMNhX4uiItbx3i4YqP6PVKUCs0rZKZ5UCs1BEqTGDyvQ0pubmUV+YQ2VqClbBgWq6SH0PN989h/df/xn297bRKJdwbHlVCiNayQhu+IyG7Qm4Uf8G3PgRk7EuEvnR++6A0qihODePaDjCcHeXmQt64ImlRhI1VNkTAa0WWYR6o4JKpYB2q4eNjaaoxLoOfOGLn8b5Kz0Uaw0BLJ3NLWjjPno3r6FQLGH52HFY0zPwVA2qW0B1agqj4Ri7G1vYurEGvz9A6vvCyClJjDRkAh0LE27OFDF18hju/dwXEKQWMq2ATOGzsKXmMMgQct9zzYlQsxRROMLG2kUEvQ4RK1554WXcvHgVCUFaFMMxdXFriVolPVg8N/y3OqU+YfcIagg8/Qm4Gfkp9FodaamA+x96ALNL7BlakvNTKLlwTQvJ0EfUG6BWKAq4ufzBB2LP9Lc2Mbx0Wc4E80DOOWUw1QQlg6A9lYKHIIJWH/YrSIdOKqcmV5bEf88zSeOhAc+nYmHLGYqUBPc+8nHUVhcwdewIDtx1l9CpKU+egJu8eKVKdePiZWQ8PzHRWgSbFWnIPpwU3/6jvxSANlUpoUx/OoEYrWuqjv44ELLALrqYW5qWa6SiSHsYVV2qKeyZI8Ahh+KaBJx53x5fpUIBlWpZijaqG9K7IEwwtTEFVqEoNjGCA/YU3OqbIKvNXgTGMKqdLEj5maPBKLfOWhZMBnax1pLEyNUD5kGJCDwO7DssTnonNZ5JDWGqYKfVE6Wn3R+gLUBHwygiJ2mgUirDdUuYmlvCmXs/DtW08I1vfh2Fgo5qo4hi2UESRxi0hkjTGN//wfew32pKL8P5s+eE8fV6AyEuq/OzUjyrJBcVDfVSDY36NOxaFb/ze78rNhiqWMEtcEMuiv1gjoGZparEs3/zL38fnWYXb/30RaxffBd1zccBK4adBqI0awJu4hzc8N9OwE2u3Giigmmi9nE5CXZz4k1EL4JI9ilPXrmKk9vO+GexyAHSkCOqDnvBNOYk7keDuWKy1rlpclJ25HZoxno/CGT9SK7pmg6j6OLzX/8qxqaF6upBaLQJmo6o9FnoY/fqRZhRgDdefBH9vW0kgQefPYQER26B3C4++cRDqE9XsHbpBtYu3kDiJbh57aYQT42pAmxDEXBDBp1pj/0/vGcCGQJ+kl0kuaiIRyQYqdhEBC0k3AjW8/4q5oVcuRGtRsCNvKgA/BzcqIhUHbHkSj7PInZbKfq+jUJ9BsunDmGoxfgf//lvo7HUECLMCNg/m6DVasozG/WHuYos10WvcwbNyIkBqvNiYXN02AVT8tLY98Ut8MPvPY2t9W1cungFly5eygG99O2p8EYkFzXUqtOoVKtQjQwHDi0hTkM5Z/ws5njaz8uVAn77d34LmmFhceEAHKuInRtr2GQMG/Tw7X/7f8FIgatr29ht9eQ5z9gKjIifl9sebVFucnDDTsa8x5BAGygpGiqqgaJlY35hESkV4DOnENsWqisrCG0LvqEjIHhlHUDlRlVQMUwBN36vD5UkWBQJIc369rmnfyiEVa/Xghd60FwTpalKLgIIGcR6ILfBs35STVXinN/pSp8Le7WGQYiZA6t48jd/A2NNw/yJIzDLRQRhiJDgz/exffkanDjF2Vdehd/vIxoMEI5GQvjRZkmXSbFckOfAe6VK2u/7uHKzLaQibaOpEuGTn70fc0sNNIQUO4JOa4ifPPMKzETFGz95CZHnC1gOVaCxuoSTH7sHatnCl37lS1Be+yefz7hYPEBppmEcxOL/iwddIPAQDEOsXd0RlmluYVrsGJRJyRSxqPO4qckOmwZMh5aJRAI4CyaCm5D9LJmO5iCCb2T4/DcexezBGQmWWcrmOQNprJIkR0x/Pq1Z/aEUgGSty6USNAksZOAowWao1xtS2LX22mLTosVifmFWDg4tHGQQp5YWsHj4kFwblRBp9OOhk0NAwjF/T7I0LKIIOISVlII3l5lB64xYBTJk3CC0y3W7SAlqogBp5EsWKszXJBi0r61heHMPYcvHC9/7EfRYQ6XgwtIVWK6BUoO+5Vwt4iYaDobotftSgDqaISh/3PUwCBNoC7O47fHPo+lquOsLj8pi8+/7vTHC3Tbe/e4PYccpXnjqKYy7bZw+eRgnTh+DVrBw+p5cudna6glrUHJsrM7PwEwjvPjMM6KKjQdDtFotYZJOTsBN5AcY9gcCblgQ8FmbugKXQDBLUaxOwdI0GJQ6oxRb27s4++FFKJaL6tQMMsvApx7/tAAA3bXEjhGGIV584QUopHG9QAYRaHGGcX8MXzMx9dB9CKtlHP2Fj+HAnadyBiaKkAw9nKP8GITIhj0k/ZaAMx5QHlba1eLxSIJCd0ALY4J6pQjbNiYWJQWKwUZWWgtuZY+c3WXcZcGQFyHcDre6Q2UkgBw8WqMmJZX8WjhN8XTrEvT5axYALLhZ0Ip6w59zHzGsx2y45lAM9txUkGgpDh1eFdZ+7cplDPfbSMcJUi9E0VAwU2MjcIThqCd7lMUnmZ08kbIHhMmRjbhsfsxtaQJ4uEcZxblH2UgvVjUC6DxQ0Y5GIE1LDW9AzkBG6V3q0cm5iAXUyD1N7odKhvTRMYHx9yfJTTzXiYYophKqIByPkek6BnGEzGKyihGktBnkyUwYaDZSpzFcslOUu5Mc3LBx3KZCwwR4y1b2X4AbsjmBxSTIfkB2U2sIEGEUD/P3Z3ecMIP5GjDBkm2vT09jbmERjfkllJeWUKgWsH3lAq5deB8OgNlaTZ5NOAow3O/JdfBsjzodRD6baTMsLs/CTyJ4IT3iGlJDw8rtxxG5loCNuNeDlcZQBn0EVHxk4ETeuxUrLPZSGbgw1aigVC6IDWLz5p4U9K6j474H7sK5j/ZQnV/BKMnQ3tyEFfkIWntYOXkKiydOQC1XANuR9RbCZ28f61euYfvadWS8TirPSSTFDckZqn5sPrZqNqyVBdzz6GeROFWY5RkkmgPFoKEr41vCdnO1cTQMxHs4bvfw/J9/F62bm2zqwI0b19FqNuVaSXJQqTLIjEr/NAFELnKLyymGFIpU8PqKAk/LQXJnEGH+xAkkRRcPfe7TOHn6JJYWFlGp1DBbb8DUDGly7u1ti0r68vM/wftvn4dlAv7mOjofvA+VRMbEXsbTaSkZyibtlqk4DDKVrCzBDeM5r47Gor8BNyxaDPbaJBq6PQ+KasMuOEj0DJ/6xc9h4fhhFJcWUV89gChTRalj7tLoB+ceCyJc/eiyfB33+2i39qBnoVj31DTBiz96Q4ps9plWOWxH16QoYpHbH+auBg6mWT28lNvSPE/W8+baOprNlgwUcOyCMPT1alGApsoUlQKVUgn1Wi0/77TpkOBLEoRhLAUneyF108Tu7i48byinV4AgSQgSHBoL0hSaoUsuJrjhvqc1TIbJCAOfIiagYiE/MfTRopaQUDAMxBwgw/DCXp9MxV57IGpUtz9CuzsQBXecGAgyA5VKWSx29ZkFnLnnfqi6hW/98pMolEzpOXJLtiga/c5APu+73/2uOAU2bt7EO2++ISwse2CpKtaoGtEqK0WxgpJVRNEqQSuW8Y//1b9AZltCapYtWwAhh/eQpKItrTrlyB74vX/1f6K918G7r/8Um5ffQyUbYUn1YBIwu5aoJoUogRtOlBvuFRaZBDcqzU3s8yKPnoMb6bUSC1NOit0CNgnJLzkYE3CjKYg0KQ9zNVEskXRATOoYKo7sSZkAG37NETVLDqol7OMkeOAgDcZKXWw/j37lCfimjdqBg9CLFei2C8d1kQY+Lrz2OswoxEvPPi39NrxcnWDZ1KUhncNXPvetR9GYreHGhau48t5lJOMEa1duSP0z0yhJnh/0PHS7VK8VWAQ3BGpJLHGWaj/baUSljaJ8+BKbZ0iUMceILY0AnOp/PkCE9iP2s3CPEfzkKg2PoyZDbKJMx962z5ONytxh6OVprB4/hl/9zb+DyEwxe2wFmmXAG3ro7XblMzwSnpID2RsilXiee3n6OSQnTVAs2tD0FKWag9pMBeNwjBdfehVqYuIv/ug7uHl5DYP+AD2SrVRMDDMHX3zx/Ccc+MA+XA0rhxYFHJUqBak1Gbdq5ar0t/2z3/3HMviiMb0Eyypgd20N6x+cR9pr49v/97+VZvqrN3akd462tIaR29JycMPhAYAjjtNM1Jq/BW5UDTXNhKuZmJudRcq+ulNHRa1hfvAdB6HjIDAtpKYBwzKlZitTaMjY092H4vvQwwAZ++jGPn7wl9/PXSVhH37qQ3NMlOu1HJRLD+ktxje3W5KQUdnDTHATZxJDRmGEqeUlPPmbfw++rmPuxGE4lZKAm2Dsy7CVrUtX4cQZzr7yU3i9nhDRwXCQ52zWVqybyyV5DjxzvO9BP8CVmy3EBNZlqkkxfuHT92JhdRqNxUWsHDmBbneIHz31MuxUxavP/RjhcCRKcqAAUysLuOOBj0Er2Xji7z4B5We/++XM1HUYmiHFyqDjSaNkNGgDgQ9/EGBjbV8Q+fTclEjatJxwkQkcmNCZyMjWM2mwYKRlhoUTvXtsNPZTDc1egEDP8Pi3PovGcl3+HSfWkGmjXYD+b6KwNIwx7vUlifOmCwUXuq7KZAWiUgKcmhQnOvYJbnoDuZa52WnE7JUxXUmy08sLmD94QNSogfgkWfwQ5fPB5jIyAw49rXzAeWxiIcxCN7cy5b6YvDEutyjTd8IiMRb7QUYLEcFKke2vKfprGwi29xG0xnj52ZfEasHQqEtDLEdiMMjRWpFbhyTw0QKmmai4RRiKhkHfRz9MYS3O4fbHHkXH1lA9uCQ9LEOyfQMPGp/r2pY06T/9ne9g2N7HqeOHpUmX7oDiVA2xouH6pR2M+j5KRQerlFgR463XX4M/HGIw6GN/f18YpaOnT4i3m4oB/dqcokJ2j8wVgVnBzi189DhzQhB69HJG0s9zfXtXGOFqtQG94OKTX/oUdFuXg2ZYhvhpX/rRi+Jdz/xIXpwI5PUH8BQNM5/6OMJKCcceeQCrE3CT0ErRG+Kvn3pWhi3EnTbCvW24DGgeGz8iuFqKgsk1ZZ9S7sGlR1iUFrJffBks/nlAhZecgJiJZSkXyycLy9XnOksHjki08pJV5XHMVQMmeN1QhcWmwsAJVvTWS8eC9MMoEnhFZSS4IUDgRLNyAVEW49TpoyjYBnbWbgjzHg9CJKNAmOjZehEcGdXrdZCxN0GKycm+pK2BPye4YfEvBU7eJM7mZEmT4jvPex/ShAXhLTIgZ2RSAnfeA8kIWjQn4IZ/X7zIBD7CteVNoxnlfvbZZLoUMHKP0jCqI4p1RBF3tilkBpnccZwgYJI3ZCaWEA15vwOLUIEe0iTpxhnMOJ+8Y04mxZCFz3ttxC8maoz0VHASjKkhYqE1OZMhOH3LQ6bl6yeMHcNyqoiUnvcZkbSw4FgllA4so7YyA91MEXZbcg6FNWUxPvThcU9Lz02CcaeLJBjD1BQcProq4GbghwiiTCbELZ06in4SQ7NMuEgR7O4ibDZF3mQhKDGNxbaW9/5QXSqUHJRKRfT6Q2xv7KFgc+qYhZOnj+ONc1cxtXIYY6eCca8LZdjDzMIC5o8fR3l5SZQy2iASL+RoNAx2drF15TI2Ll1A6g2FYKGVifuW4IDPQhQ5jVMIG1g5eRsix8HiUQ5WsWCVqgJEGwcrKNZcJGGGbrOPNEjFKvTUt/8cne2msKTXb1zD/u4uXFoTGCMnTZ98tpxAmIPg3FXPYpx+7EjV0FMVSb4E/u1hjCP33ItTn/g4fvVbv4KFhTlJgEykLJx4LJnwotFAirqfvfQaLrz7HjQ1RvPD97H++mv0zUnTNfcS94OtZKhYeW8EG2Bzr1D+ygvJfChFrtzkLCv7q9II2NntIkpV1ObqgK3hy09+FSu3nYTBSZWNWQQZB+SwkTuDaVAZyqTX5spHl5D6EbzBAPu72zRkQk3YuAz8+MdvSOHVqFdRKxfBXFrmlDGF4GYkqmehXMTKgbwnNM+NKdbXN6S/0dCpNjvSk7RyYE6eiUZcIrZS7lOy0owlEZKMgKaIhdUV6TXKi2Yd7713Hrs7m0LssOeQ4IQKDy2+ZoG2NsYlH91OTwANgXLCvh72RlGRZTO1qBL55CLmcK5fqOVTJbmP6c+gA2OvM0TAOmHgS+N5rBiozK4is4s4c99d0udab8zgrjvvFuV4ujELVUuFQadljEQR4xXX6o//6E+wu72Hq1eu4rVXXkKpYOLAyrzke4VqLzLcWL+J8diDEiri9FBLFfxP/+u/lJ6o5cUFHFpekNxMF5jsRUNBqWZJLPy9f01w08b7P3sNW5feQwUjLClj2CQlbBKrCtwohksykemZdQxZf6pbnJ7JWKKSU+b2uqXc5DWCKIWMVdwj+sSSJuAmH1ITsv9jErfl7+fYS96Le1J0Roa7W702gpgyGY4kFmjavghuWJuwr9F18InHHkNo2agur8AolaA7DgoCbgJ8+Mpr0kT+yvN/hebWpvQ50fHCns9ifQqJpuDTX3sYM7M1XL9wBZfPX0Q6TnGNdZaiYGGmJtbT4cBDtzOSPEo7HD9fbJRU+cSWlhN47JFiLyYdzblaQ1WfQIO2tFytyRSa2anW5BPUZP7NhFAjsEl0Uya+3bzeF9vs0skzcKbncOjkCfzD3/pvEWoxjGpRel1HAw/N3abUb7Q/8StJdPatidmMZ56kLHMk+4MLNnQjRalqozFXFdLnub96EYbq4C++/R1cu3AFw8EAvX4v79XS9YltLgdhSswcxGdoYGFlTqzSbsGWGpGgemFmXvprf/ff/A4Mq4BieUqA1aC1j87mdcAb4pk//WOocYLz5z7CjatrAqrV0RBalOaKHAv7mD1gJIdSWLn2LDUjnTxFTj6jHU81MNeYkbwye+IwIrZhnD6NwHXhEdxYtkwLk6FHSoqqZcq/9zp9ZGNPerFSbwwEIZ767vcRjAMhCDkBVLUNlOt1AaMUOGRKrjxPcRsLsKVy43FADqcMcyJpnKA6P49vEtwYGuaOHZGBF5zKSHBDp8Tls+dhxxnOvfqaEFiJ54nlm0IFB6yQh7JcKtZ53ypfo1GA6+vtHNxUq0jUBJ/45N1YOjwvkytXj58W2+BLT70MMwZe+eHz8Hp9iWGEx/XFeZx58H5K4Pil33gCygf/7tczhzIWC7UQ2Lq2CS1OEA07SL3cltbaG0rBU6q6EwZj0iCmqChWa3JwCpTlq5WfM3o84VQlhsMAXqJiY3+A2AC++muPo7ZQloJYtzjxg2MjDSQRfcKBgJtRu4ubl64IuGGjLIMw7Ua0TjFA1Kp1aUDe2thBV5QbC9PTdSm0lEJFVIuppTnMLi+BLZ5Dvi8LtFvgRsgGRSR6jqzmwJ3cpZT3YAgDOBlJLEGMhSL/VCrC3K7EBvaEDaS00NAXnSborW/Cb7Yxbg/w6o9eganoUMK8SVPYfHrGKcPpirCfMiGKgzNUHZViRT6j1/cxiFM4C3M48+gjGJgKGoeWZRwtlZtw6EP1Y0R7Lekl+O6f/CeZ0nPq5FEcOXZQXCK6ayNTDVz5YB3jfu4NXV4kuEnx9lt/jWDMwQRdNPebkiSP3nZKxhoyudHDKsMSDHqCFTimhrJtCEu5fXNX9kbYbCEbehiNfewPhjL5xXHyILSwPCfTW2TCMoFGkoivVyFbn1Di5L1TKlfhKzqWPv8wkkoFq/ffiYVTRyRYcfpU1OnjzR88J/a3YL8Jf28LbsrigNbCCI4BFNlfwwkpg4EENDmcknS0Sb2Tr6+cVCaeye7MG+85SlYmiub9GXz6t3pSOP5SBg7khmhZcY6PvgVuLA6nVcSfz4lwIe1b9KszoDDgTpot+fssEoyigzCNcNvtx+GaOnZv5raiuE+bnSc9BgQ3ihKj3W3n4IZFGYt8FjsTVUj6JAgCeD6pJMoIVP4ekwbBWT6blEMJJgLkBKzn06O4pzlalEmANlOqpTnrmVcGsr1JWMg2Dye9NQYiJbcP+GSEUx1BZCCITGjFKhrHVqXJvzTVkIlwvJbm+gYG7W6eFEXhpC8+gs6xlEECIyA7rUrwsxk8lXjiV6fdiWvF0ocjdxNpKuXkPbkuroGuIJoAqJRnkFWNkA4psoh9a/mULQsGHK2ErFGFu1xFbbaMMPYEdOVjSmm9DeDv9+XfyBCTbgex78lAhOMnDiPOEowptYcpRoGPhaMHsT/KE3/SakGT6VJRPn5bN2WtGUzYT8Q+AS6HmNqEOU/Q745kQEmpaOLggUW8de4KppYPYjxzEGkcYvngARRLZemv0aiCC8gfIGrtI2y30NlaR2tzA+29XY4iuwVD84lLtEMRoNFaHKrQXRe1pXm4sw0cu+cupDZH+NdETSzMOGLXjMiAcm8nQKfVw8vPvIhBm0MKdFy/sYatja28j0PLbQNCykzYvVvgRual0UbF3i1asdh/pVJtUxGqNg7deTce/sY38PlHPoVapYxevy8sbqFEa5QhrCBjCvfrT59/ER+cewcaQux9+C6uv/wSFA6nmZxbgmSHTbkslLOJLe3nVqBcD+cYjVsTq3iuGRMs05bRpusb+wgTBQuH5wFbxZe/9Q2snj4JhQpIuYaQezvgWSBRksIkgA4jXHr3gpAz3mCI3e0NqPSNByNR+z/8cE1IvIJrC+nBHplTp0/lTa4c9MCvUYRutysAQog6VcPNmwQ3bRgGwY2Lcq2Chz//cSm4CaQIcDrNNrY3tuRQ8X0Yj/itGs7cd48QcGEQSqw5+8Yb2NnagGNpUtSSHZc+OU6YLNoSy0aeh1azJb55DmshScf9wuEXHJzxNyNZcxWHE7Goxvp0YiQRxlGAEBqanUisqgG/GwAdPLqJAyfuhFqq4ZHHP4M7H7gHtVodd91+h+yLYXcseZI5QYKZmtvtqFz84R/8ETbXtwXcvPTSj1Au2zh+4oCQh+ydYpF3Y+2aFFRKpCJhgClW8Y/++b+QbzewtDiPQyvzYunjylMZ0QwNIV0ZmYa/+E/fxbDbx89+/CIuvXsOpbiH6d42dDWQM0n7sB0kcINEhopwOiaLLYukJ3MgiUdODWWcFbvYLcIot0FqJieC0qpscD7QhKCh3Zd9Z/mIa8ZcKbyZT/icxRZKCiaDxUJPAnU+3EbyEwET8zBhAff4BGTAcXD7gw8hsmyUZ2ZgFBzoNvs/TekXPv+TV6WX9a2fvYFWcxflchGNmSmxNNfnFoSsu/eh06jVHKyxL+TchzLwaW1rW9b+0Pw8HMvC2PNFiWRtxOvkwaQ6In02AoSZGwhgElE6Q/a7cPIZh9JMereoLub27vwe8tHPvK88VJPq4pj7SONAJhO9XoQYJk7d/xDqBw5hfmUZT379q0j1FIMkhB/F0g9MG5o087PP4tYQDDoU6OiRPKigWCzKNuNUUrY4dfv72Ny+icFoiP/w7/9YLHBbNzcw6g9kwhvtf+J8uDVoaFIDkM7h/iCoodUxTEOZvEbXRrVcwe0nb0PBcfC///7/BofTQxUzV/NCD+m4iywa46c/eIoPBq+88FOcf+NtaHSetDvS7C89XHzGCWBHqUwRpAQOfR4AACAASURBVD2LoIT7ntMzCxNwQ7vkbHVKapHK4iwSS8ehu+9GXC4hKlcQF4qIOUJ8YiOssv89S0WNZzsFVRtOqVXCGE9/7wdyniKDuTWGauqi3PDi2dsjPbqsbTjwIY4x5BAvkpedjkx+40RkWm1Ls7N48u/9OgJdw+zxoyjUq1KT+JwQ6/v48I1zsOIU77z6GgatluTVKPCkB9opODKZznLsSc87HQiJWAJvbN4CNzWx8t//8J1YObaE6uI8Dpy+A944xF8/8yrMCHjxqWcwbHUw8unmiGWU/12f+Jg8n6/9xlehvPuHv56xuZBSGxm8nWtbMrUrpj0m8MWW1mqOJuCGF8VRtJM55wofzJSoBQQ3xXIpF1hzaQSD/QHGI36wgnWCGx345m88IYWGZjkw7LL4/FmYyXv6NO8mGO53sH75KqwsE5WBwIEbS5Azx7vW6lA4d5xz/tt9WJYlk1j4n1WdQqxpqM/Pyott1/QI3rKtkOGf2LcFdOSz6/Nmt/xw5n5RBhhu+lxhye1BPPD8c5UNzwxMskHFyJSPs+UgBU5vCCK0d5tim9hYW0NIkBhEMhpYxsPWqxKEK9U6CsWKWJps08mpJ6JwshqmgbjgYMyinMMPOI6W3/eE30/Ej5Hy+wElGf7zf/x/4XV7OHJoBUtLc8j0DJptiZXpwvkrAm7YRLi6Mg81jfDO2TfFSjQaDNDt9qTnhuNo2btBRokgl/fLCSGcmkcbCPvx6O2/duG6TCfTOJKbyo3noUkbm8oCwhLWij1SLEoJ/ljQcrQo5+pzP6gZ04Wej0adLSFUdRx6/DPIKmUs33M7pg8vS6FNVjFs9XD26RdgJgrGezsYbm/AkQfE/pIUrgUU2Y+RJhgNB5NhADl8IXAkyBFp/Ra4mciumXCQrGYJbvKxwwQ7Aj8ngU1saWJ7YqK/peDkk9U0g8yDDKKFzjVTdQzHY+zvNwUG8d7yQTGcysTv9UMlAuIjvf9j96BgGti4di0HNz0f6dBHydYxM8UAmaDd5bNKxRMv4EYskyz2byXFnDkjCJRhAnlczuXkNO8XkAwymVQzQev5uZTWEn4Xp1zpkO9Rwv0esZjIx3US9IgmwqkmTEKZwe8KITZSjgqP+OvMhRfbUIsVGaYRGhrqC4vS7F/m9LL/j6z3AJIkPa8DX1ZmVWX5qq7uajvT0+PNjl3vBthdYhdYYBeGIEAQJEHqKEpHho5xodOJOh55ilOEdLo7xfFAkaBIARBFdwBFiAS52MV6P2vHe9M9M+1teZdl8vjenz28iFtEx2B3ZrqzMv/8/+993zPqFAT2Vp6HLjVqnDDUW3AaHvrFBm5euoZIu4tQrQa/x0mMEXurd0R8E5DN+L2ZsSSLaL5p3H8ixgFPxEEV9gpNkG0v1ws9/UmtDYdcdLIJZHYOI7clg1qjLEqPoCwd4GoeWmtlgRuu60a5iB4d3ZwQdu/dKWvRptdBh4LsVhOj27ZgiXb19TpiLDyMv6qAM6Emvwh0xH2miQnFnh1P+wqnSl6rh0w+hUTcUJAuX55DsjCG7tQhDO3YjlwmK/c8NKvq/PWrFWVWkC/N+8cJbWl5GfXShgEFwXRLhijUPDHDwgrDdmIC3RTIU51BWQ2puU3qMPq08Z9EdjgHJxnBxKHdsFMJlBsNfPzeSRWjVs/Bjek5rCwyF4Mi9y4idI8KxM5m+kcSlFll6hXQGY12+yFb4Eb5Uakc7vvss3j8K1/Fwakpaf+4F7ARkEhH9PfYHWeeDaclJ9/5ELevTsO2PaycP4VXv/MduKId8p0mTcYSL72QjMDpGec1OcCRnqYvY33OBbg5nWdHNhKl2yZw9dqc3P4OPXgATiKCp7/8JWzZuxdtJwLPjooiw2kl34WY24NLnrDXw6XTF5SFVi9XsLwwh5BP586K3snpG0toNtsyaSCwIFXl0OGDxvI2mILQAXNteV3ghtfMM2V2dl6uZ5FwHC47v7k0Hn36QTM5aXYR6gCllQ3ME9xsUmlDPgbHCjj6wD1wwmEVHwRd506dxvryErxmDa1mTUVbgxO/UB+Tu6cQijpYL27gxo1p2D1LDAHq3tiFpubG4zvEKQEptQFFjc2cSqeNFpkYfRpk0K7XwWqpo3vIo44sY3L9jz7yBMLZAh544jgOHjukacKOqSlNFFmQ9rsddcZlNWuHkM2l1bD59h/+EW7fWsDs3DxOnnwfrmujMJSF3/WkleH1FMvrKpzDFp0v4/DdNL7+q78Gy03gwIGduP/e/WpOEpDwpCaNdoONjr6F1194VVkob738Gi6c+hDJdhGDq7dh201EOfEmM8HrI9ai5bgxCGFNQFMG45ZGS2FqA40NuXEe4/9n946O1yx+mUHlBPt8SO+dMqg4eQk4bDIfCLKXjGGD2c9d5qbJnTOwLNe5Y/Zf5f9I32aJLWPFXBx84EH0o1HkCsOIp5Ka8tChlpP6k2+dkJbi9MlTWF1ekqZtsDCkKIL88Kjej3se2C/62a0rV3HxwzMyPLq5uKRnPjkyggQ1HM22uuO8KjXT1L2ni+emsQzPBmJj5pwR3ATghZNFgXnqwwy4kb5GzqXGQID7t8cpeJ9mAmF4oSj6YQLa/UA0hae+8jPYd98D0rCkWcOgj9nVJWllTM4hxf4EN54mRIpC0D0yGVicrnFqyiMxk0hoijm/cAtnzn6MWr2B3/m/fx/dNnWiNH+hNs58Jk4YSZ0zlvGmGUqrcRb6fIYG+/QQj7uIRiLIJtM4cviIprT/xzf/T6SyA2rw6jl6DfRbrJ3rOPHKy3Lh/OCN93Dho9MyDFi5dk3uZfwx/PkEN7EOpxdcc8YSmp+cX3FYSIVsEAIMpXI6wAcnhtEJh7D92GH0sll0Mxl0kil0mSNFrTN85JiSwGbdRhmdal1TGzbA2Zz/0d/8CA02zcI9eOEuLNahpKX5QCpGDUwQI8H5dLcrh15NVYol2d+znqO2NDk4iC//wi+gTdbJnp1IDuZlTNSuN9WUO/02aZI9nHn3BMqrqxpSdDstuc/RXEYUTA4r1D2mbrQnAHtr3tDS4rk8+mELdz9yCNv2bUV6dARTBw8r5uHED19HxPMFbqrMz+He3O0hVcjj7kfvQzccwpd+8cuwbj//T30uYm4eXsPD7PXbujGhTlPBi+gwyI48UBvJrGvGswy2Iiymc8fQEHy+pMk4nIRrwIFIlSGU51ZRKzdRbfu4uVyGZ/Xx2KfvRypDoX4cYTelToBxbQK67a4oS9QjLFyfkSVovVSE3+uKQ0lBIgvXgYG8RF83Z+ZQIi0tEkE6AFZuJqcMk/zEqKwsOfep0cZTnHwe7kYTYQ5kI15XAbvZCZDq2oCYTcccQx4LpjccqysHhTQh0gIM4YkLgPkv0ot0WiipA9/H3O1ZtOoN8RxbDU8bWz5HoZqNgcEhpDKDTGbTxs3OAzsybDkos4O0DQZJ9gnOqKfgzwFsBp3V6SLWx/e++ycSbI0O5ZDNJtVpYEXMXuiZD86jVq5iqJDHrt1TErueP3NKjjU0byBVgfaBk/t2i97EMWsqmVQLP5/NSo/ksOPebcsd7txH5+TglaNInGFe/T5qtBjkiLpL82xO2OKyS6V+RKbBpBYpkIwHWxRWiLkdUQxsGYQHB2OffAjdmIvxw/tQ2L7V3L+2h9Z6GWeee1VOItWlBZTnZwVuQo4xOqBzUyoeFmWjVKvomck5hc9NhGOG9oVEOxQ85UZlbAHMl3ifAW86mOSRqiRsEIAbbXfqqBkKDpc1aWk01KDFJ7m2BDf1RhNrG2uaIrGLp5G8acUZIbw0PD4eevA+pAhurl2Ve0iP4KbeEkgbzKe0MVVqtaBrZqlrbqZpnjrnpKqRKsjr4qYsbVgwLTFtI+rYzN8xW7XREHGVixIgrjizLv7++vgb3LD4D/34xZ2WloIuJBbaPVraUkMRxtLCsvQhhT0HMbz3CKKDwzj0yCOos6BPJLGxUVR+VLtZNXkqPDQYDlilSUUfqDYEbqxyC7cuXFXX1CqXNNmh8Q+F3nRSkwjcKJm0kZOfLTciXiR9I0lv2ZSq8vtyAuX5sFp9uF1jrRnx2XxwUU44GLp7Byb2j2Nu7jaajcYdLVKzXDe0tF5fzlfUd7C1Fw71MTo6LADVJsVCkzIPhfFRLK6sqhN2pyghaGN1FXHUseUuQWoEtRAsshm0yc4nJ9NdbxPc8GP0MX9rBZFsAZHt+1HIZ9BeL6K9sQ40qnKq7NH9rFET4OLhYHIvAuCq5/n3IXmkHbZJH+ixW58VUNVEkfRgj4A+DI+nBsKY3Lod8WwKvbiF8WP74MVtVHtNzExfU66PHXJx9doCFmc30KSld6Mhahrt4WULyi8VkoZqwgcjW1jLQYkaRxbNLA6HR/Dgs1/Ep772NewYGkHCsTE/fVN/h7ktfCcTtDuNUYvRx7kPzmDhxk3AamHx9Ed4+dvfUZeT65X6gZhLcNNDIRFBWODG6G0EbsT5sSR6DXprAsSkcpL2RfnblWtzuh9HHj6AcCKMp774eWzZsw8tOwrPdkWxYtOCdylO4TkdXtpdXDp1Xk2lRpm0NFrndlBcW1JxPDOzLLF+MhlHnA24eBR33bU3WJ2mQGUnfG56QWJ63izu83xXapUWXJc6lQzS+Qwe++IjKuh7TQqAGZzXk1aGk0C6g/HMiOWSGOK0gnbz1Tq61Qaunb+EjdUlLNy+idXlBXVXaSRDI7tD9x4Wr355bQWXL10V1Y36TpcmC8oj6qPT5zSXZ6NxiGQRxBZAhR1zMxRFm3urZWOjRKE756q2mohNJ4pf+83/DbnJHdgxuROThVE0Ww2slpbRQRvVRllnQyqelt03hdhT2ye133zrW9/GjZlbKJZLmJ29qUYBbdU5gbh68bLODlLiuFfHGJrtpgVuPv+NX4ITz+Do0X04/ughnccmYph29hbWPKMX/OCt99Whf/OV13DmoxOIN9YxMH8Ddojr2Uxkop2+9iFSyGWWIdMKujdRCxCSHbds9DW54WQnADfs3YQJbnzpWvrcoximTLDBySVNPoLpv5xXxQThXmzolPxZ/Dncz407q2F2qGWzGVEQNF/52lGIduj+e2V7TxdOAo6gk6ytv1guar+vV43LGoOmC6PDarwMFEb0joyO8hnYuH7uPD587W3pNIuNhs770YEBxMKOmj+MhOAZQsCg4E3VTYZaZuygfXNW0DyF4Ia0NIEb0zhUBo6JqlOXXzmKAgh0VWO9F0IbLtqIii677+A+9MJRPPnVr+HA/Q9pvafDMd2jxdVlEyrL66I+kD/L+E+bsFrpbMKi0bNZmR1MGaqfEQdh9tY03nv/XdFB//i7fy5w0+lughvDQOJ947m36YWnYAIBHPkj6/Qn3UtsllAI2XQaDz34oIDu//6tb6pJbTp6bBS2gHZFoeK05I6EInj1Ry/ixCuvA806Lrz7NkJsgAfwleAm7hGMADHleNFYgPuccUyLc7oIG6mIKxOt/Ogg+jEHO+8+Ap8urGROpdPw5GhoAGEu1BNFsbS8hna5onOkvL6qffqNN99CnSZAdhce+cRhG8OjI1pKQ9kBvRc0aSCY5J+bW1g0Do6djhqAvAdONIpYLodnv/Y1tG0LhT27kCoMmUkYXUNbLbz/8msIe12cefc9FJeXTcPb72q6Oj4xpskkKbUizXDf4QTZ62BhaU0a20xhHH7Yxr3Hj2HH4R2IFvIY2bdfbJBrb5xEpNnDOz9+GaWlFRSLZRRrNYWlH7j3GDo28OzPfRHW4hu/4fMhctNr1Vq4PT0bpPR2RAuz+nSgoRCV1DMWc5YBNrTNjESV1M3OBd08HNeEpJHvavVsbNxaUiew3PYxu1KVg8iDjx5CPE49RgLhaEpOLq0uFy2L065SzutrG1iaviW9xcYiwwDbyOUzyOXT8pvP54dES7sxPYtiqaoJi+saQVhUgZMhDG0dR3a4INcwZg2oC83gQ3aoAlCjWs8w0YJU+KB4CMANCypxZQNgw82QRQ23KANuRGTTC8cFoEwSTgb8DrweqXA9Q89h95cHFYOQmFRLEMiuUTwJO0p+NgshLswQbNe4fSlqj84kvH5ln5juPLntRNB0C7O8Pr7/R3+mDJ6RoQHkMtRtGOtgfv+PT5xSFkZhZAg7d29XcNvlCxfQpaC0w4KtJ6C67a69cnKJxQy44Weh8w0TI5yuB7vTkjDtwkdnxUdI90OIB2Q7Wr6qeGOwJl8odn5Dfblvhx1y1y0MD5vnlUyk4YSjcHMZbLlrNzxaNu7biXbIgTOcQzTLAp8C5T7aG2VcfPFNgZuN2VvYuD2jUW04TPDki5KWjkfECV0rbqgTryBJdv851hFFISTzizscLaOo0XORsI2FEyc0AgxGfiOgKzBiTAf0eEUrMLQoI+lhYWdLYMsNHgwMk8lAD1u2TynDxYT9Gb8YWVN32xgfHkQUfdy6fEkdeq9YR5+UlqiNXC6pz9Vukm6ky7+jVSGtQxaRwfRQOhl+e9EegmsWgDEOSEaDYSyfBHCCiYyZKLGXH0yWuJIloKRsNwg4FfBhjcN3klQ0B1WPOgYXSwsLqHa6GNl/EKMHDyNaGMGBTzyOjsJNXcGRDoFsx9gz6lC3mUdCTq0FlOoI042mVMHsyVOIdtqYP/Gx+LxquMs6mho4Q9fgAdMVLS0IyeOkiu53MYLLoBCQPS/tUvqwmj24HY75Kc4ktTKG9XgI+Qd2YXT/FszfuqlQWzHeqY8q11Fbr5hARvjIxl1NbdgEkA6JiyGgD/A+xjNJlKg3I1SgKJh8e1mQbnZbgwUkjr3RgBD4y41O+3cP8VQciRgnir4S4/nM0ujBW+EBwAYhrYMCGhIXm+5j4PZHi34ZQmxSKQMAzecrQGoyiNjJZGHBnJU2Pyezu0QtDGvijZqnPbUbt5Hdux3tpI1utI+nPn3cAPd+GKdPX8HM9KpyIFYXlxCP8N6EzXpRZgX3JzPBkUi4C9GWSpaFGosYcsUnxvHwF76EJ7/2M5jMDSJuW2paEXilsjF1TBPUEMRj0pOce/8M5m/cghVqY/7kB3j529+W0QMnUy4NWZIhuH4HhbiLcJeB0ea+cL+XJov0FO7dwRCWAJjvYtRN0IhLkxt2je9+dD/CyTCe+NznMMb8CMeFZ8dElaEdOYujGMENkVK7i8unzqPX6Gj/rpWK8Fo1XLt6CX6/i4VFFu995PNZhZImEi7279+pTq9ZmL6sm0+9f07vJc8NPmgG5Xmej0Qsh3Q6j1Q+jU995bg6mJ16m6+p0dxQ82E7iCQTKqLDySgygxl939pGGd1aCzfOX0R5bQVzt6axtjRvChNOSG0fB44xcd3BysY6rlyhSU8IqShzO8Ja3hTjcvpNYOPRRYxTHGbw+JzccGrDsFiTccXNplrtyCGNBUjbCaEZcfGP//m/xPC2ndi5ZSe2FcaUn7ZWWkbXaqNYXVchnk4ybyoDNxLFtqktWtd/8K3vYnr6psDN7dszup8E0la3h2uXr6gg2gQ3DGUkOLLiOTz90z8niuXRo3vx5BP3GR2L2UEExhbrHkJ2BNcv3lDkxCsvvoD3334NkfIyktPMNanBFTUspO6yS83N5uSGIbGypmU+GOA6LDUNxZrvu9mbjOifewMBCQtETpdBxyoyGGyarrDVFxjTcB2wTuamLpMA8yuZEfIpEHPANM+6Oi02Qz3N7ylbJ2LjyP13ww6HUalU5ZjHdUftC6uOdshofAw1O4RUOo3hMdpo2xgsDEvnlk4Q2Pq4fOo03n7+Ja1zOsty6juUSquBwRqJnXBjj8yzw4AbYik5ZgbB1Z50OCG0OdGhHofNTWbN8Jnxz/GzsO9EjEFwE5yj3S6p0Q4iiTwGt+zU5ObZn3wWdjKBLXcdQmFqu4BpeZl2z31slDcUMEsdT6vFexoAEl0fXX4Z1BmTDpvPZ3THiP77+VPnsL68gmtXLuG55/5GhfP505fQJSWaDii8zwEV2zi7GadL7a3BOcuziPd+s0XIYHqZXaTTeOThh3Ve/Zvf+yZyg4OBeQT3eYKbqvZxCvj9ro/XX3wJ7778CiJdD6dfe1WGLUaLZCY3CY95N0CMNWGQccMpjv4/s3p8G4lwRM6jA8NGL7jj2CHYg3n4+QH42RzaCrUm66aPTM8Ed67NL4i2xSzH9TVmUvn4+NRpZWNRE0b9Kmv38a0TJuolP6Q9no141qyNRhs3b8/pe9o0ryHdO8JQ1CjcdAbP/vRPo2PbGNqzE6nhgpkYM6DX8/DeS6/C4VT5/Q+wsUjqo3FvpKvwlq0T+uxsCqok0USIJiceFlZWpRnNDI7Dj0Zw98NHsevoLoQHcxg7cEDr6/pbHyPa6uH9V16X5TTZAKvlEqKZDPYePYKOA3z2a1+AtfD2b/jkqnP1tRseVhdX9CFIlWGBwcPQChlwQ7cTrQOGBNIqOEyL4ywsGhLEXCVgq1PMwLiehfL8Cpq1FkqNDmaXjT/+fQ8eFsUsGkkgHEmqwKx3aMEc0qZMqlVtdR3LM7ckmF+bn1fXMj+YRZbghmPW/JA6kNPTtxXiyQ4gBakCN4mkNEDDk1uQHR4y4MY8HqE+TWQ2XUoC5oxuMKkWQvvGilOe7OoaGQFkIDmXa9AdcKNNytB5TKeDxW8fFoOkXP4NTnOMnsGng4gsejsqulnwtPvcjOkYYrqqGouK2E7PflouGhcodtbIUTbuV8ygYbBUGFbHwg+/9wM5ctCNymLqdL+DdtcUsO++8QHK1RoKY8PYsXu7Rqzc/JQ94iYQjcURicdx6IGj6ozG4zGkyR+lzz4Fzh6BDQM7G+jX6jj5+ntKm3UC3Q9dXDiZ4CSo22igUmbuENOn6dBDeg5dSCwMjwwhzC4trSudKNzBLIYP7FKxFd+3C30nCiefgU3aoYIRIXBz44339PIvT9/A8vQ1dXGjblrmBlyfmVhEG9/K8oq49gxHZdEVplAtRsDhyJ7cTcWMPbQAh+kE8iXhlwExpiDaNFUz4MZ00/6/xSW7w0GUgcBNTU6AIWNFnB/Q5Oquo0eMfbj5m0FYKIFvT/oldp5nr15BfWMDrVINnXoLUZojBKYNLF4JLg3liPS+rqYG6igKQBtRJv/cJvLWdGkzZ0HgxuzQ5vKNqMh8ch6gXnBNm3GDXPK8D75ybhRYSYpVwxMlrdx2sFy30bbiuOvoYc6useXwEUwePiyqWsiPSlvACQUBnt4fhe3wnvY1rY+6tsCNXW0jQi5LaQNzJz+C67dx9W9fRmNlw7wjah6EENZonHQBoE9dE0MFWdgTlNC5L2FoIZox9Y0YOEQdQbODMLNMml0FlxLolpIOtjy4H8MHt+LmrRtyCRTNhMXbCoNg1xHqdBCxfAxl6MhEAMCQOhanbECYYDTe/6gbQ5U6m2jUOAlpzQSAedMCmPdY1tl8dnzPDQXQ/M8cnNzglYlCys/qmjjKfToAKog1CG4N3PkEJIJsIu5CbEhwnzP/mJ3MUIHVGgn23x46PQs1gRsbLXZdZfVPSqeNTrmGbruFXjyC/N496CQd9Nwenv7co4jEWMhaOHXuusTjl89ewcrssu6XWXsshk0grsCNbMNJ6aWblpnc1Ni5JtV2YhQPf/HL+MzXv46JVA4JC5i/Oq2DjVECbEqlmIGTjGv9cXKzODMLWG3Mf/whXvrOd9CjcUbfRyLpIJcKIdbvYIjghp1EVYyb4MY0IDjd5jWx6GRBxWKQe12na+Hy9VmBm/uPE9xE8MnPfAYjO3YL3LTtGHq0c2dxKK1hDy6FL60urpy+gG7DQ6fRQr1cQrfTxKWLND6wMDdL2lQPQ0N5Nd9owLBn33ZYTHznBJuYfrWCsx+cVxEpsmsI6r57bbqBDiE/OKaU8Ke++gmBZa9G7Smn31z3bHbZcBIJFdHRZFxAShpOnmcMyjvxATZu38LM1fNYvD2tAiSayogOlEil1L0ntYcsB342oy0109w2i1cVrAQ3BNbMnqPezoAbr0fauM3GqkBOuxtFP5pAlmfKkX1wCwV89qe+jhgtzUst+JUWOl4LxfIqeiGaR5g9Np3KIZPIIhKOyHWV//F3f/v3cP3KDQXS3p67Kbe/arFoMvJaTb2HdJlkUebatCKPo+fE8dBTz8CPxPDEYw/gZ7/6Ob0JQQQj2n0f89UOfCuMm9duK97glVdewPvvvIpoeQWJqxdg92qI6jkH4Ib0WO4JXC+0+lVYLCc3NBxyTY8jYGmo+bIJbsiQ4Dpjg486PAIchaEbOrEgS2AVzV9D4rGS1i4+q2iMZAIY25qANixWQWB6o95G4OrpWDhw5C41IYsbG6JCqiohwLfDSI5QFM5ogKiK+0QyiQI78swrItOFwKfXAiX8V0+fxRvPvaBCnZRpXk0+yTBdR1OXVsuAG4V/BsDF0NKMux7XS1sOarYmN5vCc06r2DZkzhfPEXMMGa2qmVkS9Blwk8iNYPfBe9FxovjFX/5FuOkUksMjcHN5TQlX5hb03perZYXCc3pea5nGj/7hpF3nsYW4G0OOupEQMLxrFFHHxemPT6kpc/PGdfz1D/9K06zL566g02ZDirQ20zA25/QmsNm0sP57Mx7pedQQp36X8g0bmWQSjz7yiOqDf/O730S+UAjqBx7MbEwwWJb7P7+3jQsnT+L6yY9g1Wv4wbf/I9q0Ruakok8aNZDyAJfmOnTNpXW8b0lbyOGCMmB8Cwmyeywb2XwOoUQYO4/eBYfBwAMDCA0MoONEZHDE0yDbaSs0m5lR5dU17fUra2w2AKfOX5AGvSMjoI5cjqd27dRdGBseRcyJollvyBipWW/h+o2beg9VX/a7iNGsIBZDOJnE57/yVYU0D+7egczoiLSFdFMjeHvzRz+G0+zg4kcfYW1hwZhnMILACWHb1i1a72I8KPS1oxqfjdHF1RXVFZmhCWGMYw8dwd579sHOZzB61wE1paff+QjRZhcfvfYWivNLyhlbLZUQTiWw69Ahxu8urgAAIABJREFUTW6e/OqzsJZO/LpfLdXRavRgdZm6bATbY2MFcTo5IqQvOws7hVBxX3SihpLDfA25A3EDNhQBbTNS0loA6ULdLupND8trZfStMApj43eoAnwR+Vq3egz95LSH3Hcf1dU1rM3PIdRpY+bqFX3wsdFhDA4PikeeG6RNpIOZa7fQ4M0MigkRcByTVk6ntDQd1GTRaugGKjjk5f33WpvARkAFCb/IkTQ7DUMbjW0dXydtfGLFGLIPNyizSRngxEKF4IZZA+RGONTJ0FFNfLtgts8OLheJ7C2Z4k3gFUYHEbS5G2jTNLYqpHlwIzDpv8bpKoA3iEQcJJkc2wGe+8u/kWlBz2vC7zJZ1kOzTUKbhTdeOYFKrYHhLePYvmcn/LCFRJzTHVtTIzeWkFHB4QeOwImExJVOk5ZGKkWJOUceQu0GbCYCV6o4/+7Hcv8I1dqw2n3EmWuQzSCdSmNkcADNZgO2S76/LxtmRUb4PbTLJdjtjqZx1fUSYtkUhu/aAT8UQfLAHq2n8EBWExfSMriZtDcqmH77I+kh6BBFcBOh6I7du34fuUQUA6kYPK+DleUl9Ds+yqWaCjN2Izii7vY8TUyiKRfRBPMSfMT4M5QozYRpU4ST4iGXGwEEc8hw079TOKqIIjUqGD1zbdAxKhJH1w4jkcvLh51Ttqldu43RwB1ww3wYT88mSm6438PtK5fQrpTgVZvoNppwLFJgaFhBC2hH4kJqKqh3UEfV6xpHEU0pAjvNgBtvGtbUepjx/+bUxpR4Zn1u6uB0CFmcNJhJCAGROSco6GdxajryLGzaVYKbCNabDuaqNpqhJI5/6gmEBzLYcewYdh45gpbnobJR0ZRjfW3NUDu7HU1R6VanQM8wQyMdAYpE30aCoK1eRpW5DH4bp//sv6K2sKzOHDuDMrPQJDm4+xwBymI5JME+wU0ozr2GwNG426n5yaK/2YHDMD+Cm1AYoXgcdXjYenQ3Ro9tw8yta2hUqgJaBD/lxXVszK2KBkNwM5rPIhWjFsRk+pCWmmB2CbMeup7CW1vMJoq6egfVUZUrHFOyPRMQLMG9oTrQSlSh2N3Ajcri9zSOOFF2buNJUYE9ij5lSEHQzdkLC1tTHJHWIQZK4LxEahsLDWHW4KCXzoz7rdyJSLFgUBot8ClsttVEoXsiwQ335na1gg7tQd0oMlO70UtE4Lt9fOmnHlMGwcr6OiptID1SwIm3P8Tta3Mor5dQK1dkN64t0uJ0yAS+CtxQLgkHRSuEumXDC4UUeProT34Fn/25n0chGpdOaf7ydVFcOL1n1zUVd5FLEdwAV85ewvJtCug7uPbmG3jzz/9cE2Hel4F0BPmMI6erHO1YGUwnAGjWMac3hjNvKLmaKMvCl7lsCfR6IVyZJrihsHovIokIjj/5pMCNF47JZbNnM8STDlHMQqYzW19uaTNXbmiCxIldp1mXIcvbb7wucHXpwoy66KMjwwpsjSbC2LN/O3y/LVMO6UYWN3DuvfPGgZH+5hEblWoD9XoHU9v34djdDyKWS+PxLz2s9dOqNDhS0Z7GKAUe9uxmUsfEdyufSZoGgtZJH+feeAcbM9O4fvEc5mauSxuQYFeXBS0LHuamMDyTIXrBRJd/W0HEHHrKnYvghnSfDqwW9XZ/D24cRFQwWk4C8cFtQDyDvccO4f7HH0Ir5OPA4XsQTaaxeGMWa7cWRKMtl9bhW104LotvC9nMADLpnK5nYCgNu2/jW9/8fdy4fF3UsVu3b8LrtFEkLdOMjs05KfowKVwOXNuFH47j7seeRDiRwpNPPIqf++ozZroRNEcIbm6Xmpo0ry+vCxy/+OJzeOfNl+BWVmGf/Rhhvy66EHU/bKBGmmwemQYmpzVkgfFXNuSUl6JsGmql2CNzRA8y4n++qXxUpM8ZloVhAVhBSKoxrVE5FKKI3IAVw6eiJTtdRc2ZojpYE0dGaxi6iGE2E0yYANcdu3eILbK4uIgKM94iMcSTzLuJ4tjx+/XvLm3FI9Qn01BgSO8GQ0O5Hy3NXEezuIbr587htb95Xo2kgZGcmUbEE4hFwmqe0LUqaMXoV9LAuB/eCXSm9a6oZ4aWJl0N7aE58QapsQbc3MnG4dkqd13Wkmw0xpAYGMGBex9G2wrjp77yU4gnU2LdWK6rtbrEfaBPmnZJYnSeiT3eTMWBmK+YS9OAsOj0uYEBnTdzlUUF7770/Mu4cuEiyqUNzN66qfps5sasmsym8Wfoofx+MukRjjPgxpzd/BmmOtxshhHYsPGWSsRx/JGH9Xz+9e9+E8OjowHmYlfcA7o0aulr6kr/zmvnzuDKhyfQr5TwvW99C+1SKbhfvjSiaTINekBS4AaIcWIopoYBN47AjnHvY6B9L2xh++G9mmY4gwOIDg6hG+g8eV+SHu3O+1i4PYvlhQV0Ox6KlaLA96XpGbQ4HabjXb8nM6y9Bw+q0TS1davon4xXYcA7gcqlC1fUQJRmttdFjFMbNo/jMTz7la/KyCC/c7sE/wQ3tUpNFDaCm1CjjcvUgM3NG3Dj0A7dwuTWrabZp6wtmt8yM5Lgpo3FNTZFHGSHxmG7cRx+4DDuuv8uWLkURg4e0Jl/672PEWl2cfrNd1GcW0S1WMZqsShd2ra9e+GF+vjkTz4Na/WDf+YXV6vw2r7cTUBut9/B+Nio/PHZneeIl7CL1r6iwThRaR9MgBoLDeoPDMhhMS5aGlcLTQkIbjgRWq+gH4pgeGxCoEj2l5GIkFiHHSPRrYwlXmVtFRuL87A6bVw+f05dzcmtE+KQWm4M2SGCm7A82r1aUwL+Vqtxx0mKnZSx7duRLgyhzzFaIime8KYOQrQSDV0CIR8724HmZjNgUxMZghFtMKwuOuomczy3qdUxSI/dawpRTUK8uuDBocNJikmbV2Sv+SKthDQu6TFs0UhIm+OhK60Sj2zbUBF4n/iCkPphKleTAi0KGYGm18Pf/OCHsjvqtBn+SBtiT44n5Am/8/pJVOstTO7dhX33HoEfsTFUoKVgGPnhEeQLw9oIt9CNjRqVwP6SHeRapYRwr4smMxRImWnUcPWD93UdvZIH37OQoCFCNoNsJo1tTPHlJSdjKrTJl5Rgv9vR6ND1+pg+dR7VlTXE8knk929Vxyl9gJS4CML5rPQqoqF0+2isFXHl7Q/VSZu7dgVLMzdk2pDODqooGh0goMrpnpeo2/D6WF8uotkMfPV7pAI2lIbrxGxEEtSLMTbENR003k6CHAnASUehfe2me1qQOs3CbVNXwI6cZaFFe3TPAyIuJnbvgZVIorBlErs4MmXqdCwhmpq6QjqkpXZH32ujVd1AxO/g2vmzAny1lXX5v9NWlkCY0wEenDxo2WTgtIebsLJECJ6DwlmameAw1BI0dn4GGN/5mUZAtAnQRB+iRSkBtymfzWRKMTg9HcAsVgm96WBYqTTh9cPw4wWEBqbQCmfw+NOfQZzhmLlBRJIZtDoeqo2GRNJlBsL6Pur1qt4XiqlVlIRtJFyaVTgYTqaRZU5WpwFrYxF2v4W3v/WfULm1oAKR1AGBG02EdIXmXvIdEPi0YcccRFJhAXV2sh03qudHypdXpaGHr6kTw/+SiSSa7TqGR3IYPbQVs7evoVos3QlJrK6UUVnakLU4j6GRoZwE4bwnFD7z8E/GY+hafdT9DtJ2WLRBaoMUgqgRL/n95Aszc4E6I/N3I+ykcVrcMTx1UU/IceZkrtNXNy6diaPb6qFVqxsPCCV5m2cuFzs+i2BSohBarlGZAgTQOaBT8h2h0x6tV1nUt/pNdPshND3S1Gi6Qfok7b9Nllm7XleXnBNtL5pVCFwoHsJTT9+PTs+ToDM5NoFIIYV3Xj+BhZtLKK0WUSsxfJGdV2NxTjqK8sC6FrdHeNTcMOVbtLQQIsOjOP6Vr+Jz3/gGhpwYYuTAX7ymvTYeYyAtJ1gxDKQToodePXcZy7NLJNngwuuv4Z0/+76soMN+D/kBF0N5Fy7/LsW3Cro0Wk2TxxCsaeZyEHjJ8cvQumi3TKrL9Vtz+mx7j0wiHHfw2KeexNiOXUCc+Sk5TbdiKdPcobSLLTHmri0vLprAZgaaMvutXsWL7EzCwZmTl+XgMzY2jKHCANykg137t6vIof7M7rBZV8GFjy8pmynkRpSxxikKdTFTu/bh7gcfRiyXwhNf+ITOsGalLsBIYMwQbLkE0lCGkwaXYZkxdVLlqtjv4/Lb72F95haunDuLmetXFZ+QHhnUs5ETFNkLnQ7KtZqKGj2zQKvUJBWW606GFAQ3nFbR64uamx68LrV+YU0wenYSycIu9N0M9t59GJ946hOwozbGJ7aJbsyA2fX5ZQF1nh/UKYRjtBMDsrk8Mtk8QqwjErY0Lr//zd/H9YvX0KzVsby8JGBfb9TNURmcmdyvFGbJEEdOHiNx7Lr7PgVYPv3U4/gnv/zzBiwEex1tYW+VmoycRpW0vU4HL7/0PN5+48eIVlbR//gDRKyGSbAnuPE6fw9uKFcNQhR50rKYjJK+pzPX6Gt1RgbZN8aBk7s7C++QwE3Q3oAb5NXQFYqjIL37sq+/M0NHxGWOigmJVgs1oEIbWvkmuDHGNmzm7NhBynMIK6srKDKgMRJBKpeXTf09jz6EMOmG0YSeRYzgZrigRqmCni0bS9PX0VxfwczFC3j9ueel96EtOsFNOhoDXXMJbmp17gwBJZ9nBpunoqRxok2wRX8N0uFsgRyTgUO9JnU4fbQYySGDFb6LFnwW3vE0EIlh287dGN22E7mxrXjwiac0uRkZHEc0MOahOxfX6sr8kqYljXqVDgICnJyOcS1zDVH7FI/HNaWkiy6D3Vl3Xb59RUDsub/6W5z+6BTaLYaVr+mMnL21qMEkawZjDEWqYQBuAlOpzSm46QuyQUVbdjbbzOSG9yoZi5nJzd+FwP/rb/42RifGA6BEih9NlJh/SGDLs8TG6sIMigvXlTfzO7/5P6O5XkS51MTyclm6mjwnrH2CGxuxvoU4ndI44ae5AGtrujfyWhilkEhIaD+5fycig1kBnHhhWG6dpESKUssg574vcLM4P2+ajwQ3YRtXb8+iIZdEk5cVdiM4cPSwgsC3btkiwFgplVEulaWfuXzukmmkUDrS68otjm5npKE//eWvoB+LYWjndgxsGReLprxRVGP2rR+9KLYP9V3LBDdyJralOd+xfZsGA1rj1GW12zJ54ARnmfl/oTAyQ6OwY3EcuOcuHHrwMKxsHGOH79J7cPP9kwg3Ojj79vvYuL0go5fVjQ1YsQgm9+yBF7Jw/IufhrX4zj/xZ67PolpuIRlPYHy0oK4JHxjBTZcWzVRj0hGLHVmJIrhhEomLRKSuKkVG7JJpamM8UGG1apqqsBOwulEBrIjEbQREROosNE0gVFt1ghyA+j1U1ldRXlmSW9uF02cFBnbtnMLQGMGNi5RoaRHcvHID3RoPHE83R7VdYL87sWMHUkODch0jbchEZxqOOuk+FCxrD1U+iOFxssIw4MZoFkyHlC9CV4uWlrVsvLGIM6WIcdcwckbWLQQ2Zioj20cCIX751DQYsbsqVXm+mw1RTiIBtU1uvX0WcyYr4w7AUfK27FlMn9rnqBLKjPnBX/61yRppb6Dbr8HreqjVWgomPP3+NdSbbRy4/24ce+JRdCI2tm/bLuHj6LZtGB4bk6grl83KhEAp3MGUoFotIUq3jFu3Ub59G6FGBdMfv6XraC600Gk7CKeycJNJjI7ksW/flOxVQ3S7IVWNeh52dOstLF2eRszzcfnDM6gVS0gMp5E/MAE7EcPI/UcQjrh6Ue2IY3KEuj3UV4q4/N4phHo+bl+7jKWbN1T0p3KD2pToyz9aGJDtca1aUZe8tEGnIJOXIu6v10THa6BD5y9OkwJDgDujuECbxEmPaGnc7DR8DKYabN1wfShhmn+GNrst2aL27DAm9x+A77ooTG7DnrsO6vnYkbgMIgyQNvGSInr5HpqVIqIIwE21jPUbN9FYXUW3UUWtuC5w06dZhA5yHq5Gs0R7WQZLchzuREwiO6dMhjZnQDOpmbIwD7J6BM43zQF4BZoDE5wRfJhcHv6+wUM8eC2TeUEapBXCSqkGDxEUdhzE9qOfQDOcxhOf+ywS2TzWKi2Uqi00vTZWS0UVBD4PINKR+C4LJBqwTxAQJ10NPoYzWaSjNpxuDeHaOiIhD2/97h+hNreIZrkmfrwpHnioGAdDyG7bhGOyyAunInCzrkLpSNeJJOJqwDAUtrxaUjBnu9VBJJXA6NioqIm5TAxDQwncuHoJFTq38QLZtd6oobFWFqAmVaxQyCOR4TTTEWjivebBSdc0r11X2J9Xb3GZC9CZvYFgwxwUm80Q47KoNq2xIgk0MuoOdvtq4kRbHjIMmuv5aNAxjkVnINI3oMnsLwI32m9MIobyS9ggCTjs2ossxayaLi9TtmV5HUKjY0T+LPJJoySNhE2eVr2qqSaf90bTQaNnS8vx+BP3Sti+0aqjF0+gF3dwY+Yq2q0Wlm+vo7hc1fvvkYJHu/TN94cwwI/Idr/CIGLZQltws+P45M/8NJ75B7+IQSsKt9fHzcvXNEFnpgYpChnSrJgLY/u4QnAzt4iQ1cHFV1/DiT/9vqbGUfSQyUWRHSC48WUJzyA8gRuxSkyulXxsSIERuGGhyYI0Kkcy0nynb81LQL/vyFblrnzyyU9hfLsBN04qqymsS3BDV7NgQk8h89oqrbdJg+Pe5Gny9eKPXkDID+Pkh5fRqLcxPJJHfiiDaCyEbTu2qHlW2yihU2mitFzE1UszcrPL5DLKgxMLwnEwuXs3jj30oMKX9x3bqyKJbATR/Lweao221j2DM7kOGCKczSdFHec5Riv1mx+cRHFmFmdOnsbli5eRSCdQmBzTnycVW3bUXQbSGqdEk32gT4NWvyO3NIIbFqxch916y4jinbBy4qJOBClO/KNp/MQzP4/BLbuxddcO7NizTQ2MmenbqNfrajJVKzREYT3aMuY5hQHtqQMDQwrfJmV6fm0OYd/GH/7OHwjc8B5XyPKgYJ/0YdI4ZQfto0r3N9qe0wHN80Vhnth7AI6bwBee/Qz++1/9h4amFDiO8T7NV5laHkajVFfB9MpLL+DNV1+AU15F67134KCJeDgm1zPH8xBptuQip+kNKcEBwDH258aOkqwMDfCVo2XebTYEBSC53xN8BlNvHvGMrmDzjI5qBDh9Ahtm30jrYVzFwmH2GXnWmDPHgJtN/Y2hRvNnuAlXZ/zElnHpddjIIaDKDA5gx7698MNhaYzVBFJlQ8ZNBG4irusk+GCRXl6YQ6eygfnr1/Dey68aEwYyGWisQKDH/abbR7NFe37DTOHvbU5ueIYYvZ2ZVnEv4R4igwE2eAh0LN+AmyCAlY1bPxRVreC7cWzZsQujUzuQHh3HI5/5LLxQBOP5LTK5aFRqqKnx0sEKXdwIGD1ObTrSqnFNch90aVoUCiGeoNNgxExao0bn+vpbL6lR9sqLr+H8mXPSJDFCg40yhuZKfqD6jNuGaYrovFKXxKyiTU2jGp963jS5oZ7JOB3ynBsbHhZF91/8q/8JE5NbMLltO8ZHx8370/YU/sopsGzce8wSW0Pn7/Sa/+pXfxWluSVwoLC4uKEmTcHyBW5o/RwnBa1vIUEZiM9wd9dQomWM1EckwWYbMDQ5hnAmCSeXRnK4YEI8E4yTAFyvITOu+dk5zM3OCdysbKyhY1tYKpXQ4DVKu9SHEw3jU5/5tIYT26a2Ix5PoLheFBOD5hQfnfhAoKS4uiKQyfvscs24MTz1k1+GlUyhsGMKQ5Nb0CYddXVVmv03n/8xvHIVM1euqOnBtRWzIwpH3r17p9a9aLWkODabqFcr+v9raxXpQ9ODQwjFXew5sg93PXgEdiaqkHdCixsnPkao2sbHr7+LxWuM1WhivVRBKBbBriMH0XFCePSZn4C18M6v+JfOXUW11BRvcWpqqw7t0YkJ2HZEC4VUDFpuurSa03DBJLJzcfMQ5YHqujG9UCZMkIn2Fqw2KWO+iu21DVoGR5DODWrslM7lEEvEZZPKvAUeVEzbtvu0PF1FbWMd/WYbZz48JY3jXQf3YmRiRGGWbo7gxsH1M5fRq5mQuxZdPzjSrzc1It6yawcS+TxCcU56hoLOiBHoivqkzpBpdKtHvGnCvinG3gQ6BCVE46IYdDQiFdxk4SjNNoX4cQOUzMzGjBzZxZX+wIR+brpVsW4JptKGpqCujbkOAS86XnF7DfIbCAR5QPvUPnETpUtXgOqZbv8X3/+hDsROuwzPb6JOO1h2rv0Qzr97Rs4n+x+4Gwc/+SC6UQd7du+Vy93Y1BQKo6O6/mQiZV5CrwurTVeMPhqNCtxuF6WZmyjfngXqJVw7/baKm/YiA5kchGJp5eOMjw7i0OGdCMVtOLvohGOjuVqBX27BX6/h6lsfIt619CzXiexTLiLDKWknfuKXvoJenAYQY4ikY+JdMuehvlLC5fdO6lndvnEVy3Nz2mjoLMQtd6SQx3DBiAhJGbL6NkrFGlpts/lqCBZM3PjSNbxm0OEzE4VNECM2jzQdpuNupjl3pCoIsUvHrgmBOzv52TSS5Ly7MRx95DgimbS4oUx/ZyFAOpAOGKEJDu6N04p6el2myrcxc+UC6hvrWLx0Bc21VXQaFYEbMzn14fi21qeKl7CDVDKBsG2JbkLHJNqNblqOmqBMQ1DigWRgt6TU5j7owCUz0nQH272G1qL+PdjQ+Zd5uaLy6FBy5B2PcAKjOw9h8tAj6MVzOHr/vZpMrZeaqDc7Es2ultckgmaQHCeInGKom6nOcpDrpDBcH7lEAsmohUS4i7EEn2Yb7/3Bn6A+t4yN+SUJpBkm60Yi6v5qQLEJbtS5pitbGJF0REWsuN+c+LQ6aNRbKBer4hCzg5N0ExiZGEd2aAD5gSSyUWD62hVU63WBIVrp9mip3u5rgsx1zIKEdq+bL2ijXJYTYb/fxujWESTpPlatw7F6Omw1MeNhSAAiWp0BkCZnKQh7CrJv1KwgNazbQ7jpwSnXkXAMt5qp7Jxw8/moaLiTe0GKWXDwil9vyXEt8Kow5dwmsKFdL6cusjU13dQWr9diCCv1Ng66PbO3tFssGDndASrNMNr9KFK5DCZ3j2O5WsKtpSXtD5mxYRQ7GwrAW7y9ho0VCmV539nsMlav2qssWuGG0bZs1Ho+WpxEkwufnMDjP/s1PPvL/wBDXQduz8f09evq8rpRW4VsJp5Ank6Xti+HrMWFefCKr778Gj78k+/B9ppwrR7clINY2hHdgvlIUWkjAlqJGkEE/AYACNzQjpo7BgsrsgzgYG5pRe/EvoNjiLgOPvmpn8AEJzexJOxURhRmghs+VRU+epXodlaFQ5MU2lGHLLTqNbz2oxeoysB775xFrVZHLp9COsepdUeNCNpCzVy4hsoyg2F9NJq0fw1hfHwE6UwaA0ND2ke27d2Ne44/BCvqIJlNqnit1Rp6H5kjtl4kndsYJhDkUAOWG0zDIaXE7yDebWP2QwNuTn18FufPX1Yi/fDUVj2fNgP8eB4xR4LTRe2NRp/EUtvzmVtjOvOkq/Dsapfrmqo76QxCYRfJWFyC7W44jp/+xV9DanBCZ+rE1lE1AG/dmkWzXkOpWkapQqco0jpNQy8/lJMWdyCXx0BuQNcyt35b+9x3/8N3pIPwuN83qlpTdEOVWxXLL06Cmw1pDi2F6/SUq0MqISfnn3/mafz6//DfBY5ABhTwVF9p9kTl69XN93j5+R/h5Rf+Fv7GIopvvKKpWiaRVBde4IYRDcxhoy4waFWKmqZQRdNUEAVd+IZ6GpOpQgaFtCwOJ8tsHhhKL/ctri+CGjsSQoh5OCFyVEjXMhM33huCP37JpInfP6gHjIrPGKYQ3MQy9An1MUY2jbJnDK06M5jHwbuPqmhlyCHBDTVl1EaxQUodNP+h0JvbWnVlAd1KESu3ZvDxG2+oaNY0hHq6rqE8Mw+Kxjw8S+TqRudDr6tpiPqy3I/UkCUdbbNJRjMaQ2ukM2iL601sFDO1pqZ4/30PIpYfxL4DB7H3wEG9b6N7D4iWxvvJqUSr0ZQVNSdEckgjjfcOCyYwyOnbyGXymp4nknHlS3W7LZQq69K5/M6/+7eoFCs4ffIcrl+bkWbc7Mt90ealVwya05vhn0HPO6gHg8Z10ODkxMbYIwdZOnK4CyGXpqkH8C/+l1/H+OQEdu7cjamp7aY0pLER9x6BGx6LdfQ7FfTrdfzev/wtdNY2sLKwhlMfnkO854PVaYK6QgI2BssywFO/hhCzImr0xfi9CG6SMYVcpwuDcigOpzlNHUSXGVdBzqTrNQ2df25BlvOb4MYLARvNOpoCN6btSmvmp7/wjHHN3bYDiWRKTo6rq8sCNx+8dUJSDBl7tdqIRTmYiEl3SnATSqUwODWJ4alJtEkrXVnVNPmN51+EVyrj1vXrWJ5fEA3cVS3bx87dO9TY2gx9bTdbqFXKOkc31hmq6iA1OChws+vQHhx++BhC6Qi2Hd2ns/nmB2eAclMa8NnLN9CstARu4Iax5+gheGELxz/3OKzld3/FP/nhWdQqTVGWpnZvE/obHTfgplptKLWWXQ46wYjZvJnES7co0pQsC4lEStkOZrIQhAk2TdBZtcIckKp0Orl8Qdz5TD6vzgI7/F26iMmNoQ3bbwvcMDSIHaST753S23T42EEMTwwrB8ZloFHfxvWzBtx02a0luPH7aNXbKny2MjV1IAc7EUdueOhOwrkWNPntCjM0gMJMYAIKUeAeoq47KSLssnQ99LstgRsmaqvwCjoWRP6ZbPpOEJcKFLp9Mbo3ADcUkhonDmMzyrNPHXONPoNiSsI15skEHvHa/owPTITTADodyXo4jFqxgvLSKlqVNv7oP/+FpkfNWgXNvodi38dy2yDzhNfWB9x3/93Y8/B9QCKG448cvwNu8iMaz7taAAAgAElEQVQj6mIw/Vf3wOvAantw6FXfbgrcbFyfFrjh5Gb1+ll1FFsLdGsJwWLwaDSKkdE89t21nXYfiO6alBCW4IaWv/5qFdNvf4BY18KH73+I9WJJoZbxoTSsmI1P/cOvou36GJwcQyQTU+owRfa1pXVcfO8jbcCzN2ewsrQi96CEm9TnHRkZwtBQVjoDHSQ+p4zkAkPe++woSQvR81CvldGiDkkbDV2w6F1vbB4V1BlwpwlszNQmMBmQXtmkz8kBjTk+IwVkh/Pwoy4eePxxOMm0oYwIRNgKGSUFxmyiPQEbqbJCfVlXh0Ndpcv3Wg1Nbfr1GprVIirrK5qacWP2vT68Gv8MLTAJqPl9eI4GGTTSGRi+t1m9xplJxbasRQ2saitojVkWrAt4uIbgEIhrMmioj6Qw5IdIYbGRHhyEQwe/WEydXzuSQHZ4OwYn9sFDFEuLs3LoqZQbaNRa+myNTs1MO0nV44EXdIoJfPhusQNuHOt8ZBMxxCM+EpEuJjIu/G4dH/6n76N8awHrt5dQXS8iHnMRi7vSsJAC4RM0asJpqDl23IGTjup9JkBjKGU8mVbeVnJgAIWpCZx79wOszi8jk82KmjEyPohMBNqweQjTHpjFiVfn++wZe3i+o60mWpUS6sUiKpWyuqUZutE0ypjYPoaR7AA6lSoipKcG5hJ6AupcmveVTknsgmkayIJbUzNfXcnqWgmZVApD2SycSgPheh1JWl2TUktRJfcO8tYlUjZrkJkiaqKQGEHg2aFujz+VBQ7dF7nGaSLSBuMumT1BiMsAUnZQaeLSoqi3Z0NSPE5vSF+jQxsLnrYjI4AeTU5EzSSNKIwtu3chs3MrlntlNMiBn1/FxmrJ0PA6bPaYvZYX6lB7aTPs1UadRUrgThlPjOOxn/8ZfP4f/TcY6pjQVoGbfg+uS7qzJXAzyKwvx8e1K5exNMckbw/XX30dp/78L2C3m4hYPTikMiVsWZxyAsTOJDURmtrQ4c4xtFEKZXkdNJJhsyFkMyyUxaGDpbUNFfT7DhDchPC4wM1OwE3CTqbR2QQ3m4LuQHzPzqLySWxy4H206zW88qMfK+z0xDun1W3ODDDEmvu0OTNohHL93EXU1kqGekG6ZTSG7du3qRmWyuakPRzbMYljD9Hi15ajGBstpOZQs1Bl8GaxdIcdwf0rHLWRTLmwmR3T95DqNbF+/jzq88s4deoczl64BieRQWps1BT7ckI0QaIMMtT0UJMbA5ja/Ra8HrNrOMUx7nfSAloOwumsmguJZBoT2yYRHxjE57/8DeSHt+is557KxsLNmdtot2tahwQ74TAtsbnP+JjYOiar3liUIacuqpUS/vS//GcZDv3VX/wQN6dvBWewcdPl1FN5OCGjqaJTqIyCSNXtGaphfnKbaGlf/rugx9/6rX9u2OFBW4f3ba3Bd8hBr0UdXB+vvfQiXnnhb9FfX8Lyqy8J3OTSKYEbu91GtNaSiY2ybkySmgI8+fPpUKV+bkD/lfaVU3JpNQ3QcGiwRN0mM3Fc5r2ZmAg23vi8SN2j5kbUdRb/7abo+CHHZKiwCcT3lTeCNGqyDths4XQv5NhIpOM6pwaHBmVGxDzBcCyGWCqFqd270KGzFmlf1AKJPm2MDeyIyaxjsDRri2ZxCf1aEcW52zj77gnYpJ2zTiH7hhNhmUb4aDP3LND4KcyxQ02hodJvghsxT7hWArc00gfbvTa42qp0huVYN9DAtWDj/qeeRm58EocOHsY9d98DMFS4MIquFUW9xZqqD6/pyVadjZlqvWrAnaI3DOuaZxqfSiaV1RQlkYghEXM1hd4orqlW+Pf/17/V5OHsmQsCN9zveqTNUifUZtMgSOcK9DTS3WxSyAPHzjuU78CwQFEfvJP8d7nsAak4g2h9/MIvfQMj42O494EHcPTuu43ZDxkwPQ5muXZ4VtNkij3uDl767n9Ev7SBK2cu4Lm/eg7xbh8Fv49Yr48kwQ0zBmEhjRCSvo3BdE7sFWYQUa/NHFsCyFgmLeZLOJ1AYjCHbiQEN5fVux7peGBE1/LSqjKkuN/SCt6zCW6aaPKs477JiRTBzeefgePGMDG5XSHSBDekPrbqdZx4/Q0Za6wvLqFTbyAeDWsy3Is4+PSXvgQ7ncbA5FYMT23ThLW4uiat0GvPvwCvWMXc9Ix0P3QgJLhhlt+OXTuMqRZrXRprNVvaFzj12uDkxreVo+MkopjatwNHH7kHVsrBjqNGc3PjnY+VlXf67fdx89INdBpdlKtN9KMOdh+9C17EwkNPPQpr9cSv+K+//A6q5Tq2bNuKfUf2qfAbKrBLEMHy8prSq7kRZNN00uqb7nZweHAz4aLL5QcRlksUi3gWm5ZC8diRXFstYmF+DaGQi5HxCXX1JnbuRCqbQYeToVJNdDT0G7D7bTSKK2iUyujWPZz96LyAzD0PHcUQJzeRKCKprP7bpQ/PoF9vCwS1aw0ttmalqUCtqT27EaNIPZVAbqSgDUcdVXHETUIz90NThBp75zu6GG00hOAEKLSpo71tCyG+wFVDteO4n90wbj7pfM4Im0WNIL+5r5dUwMknaCNf1RhQmxfF0IFMQIdxhVJngMcYO150JNGGZ9xGOIalVbQVoYlDBLW1MspzK6gW6/jDb39P94K8ZWZcrAOY54ZjhVCwKWqzsOeBe7Dj/rsRSibwE499SrSmse3bkCsU1FmpVwhuGIzhIUSHNBYInTainQ5Wr90w4KZeQWWGVqJAZ7GKrhdCZLCAcCaF/OQoth/cCbrMhvIZbSjd1RKschP+Rg2VsxcRbnfxzhtvYWVtTU5mBDKkYjz5y19DM+ojPTqIcNKVHz3BTXllDReZ6gsft2ZuYlXgxkGMQM8HJibGJOAFxfgRR5zRNvUIVtjoRkhh4qiWdCuvjl6f+Qx9rK6uBNMFghBjC62wMXXgA1cxApwgjI0bGgt/Y3keRn50FAMjw7CiURw4djcsN66CUl071vi05lQgmKFVSV4a2DqnklEwErPf4TrvoVevwyeHv1ZGpcgJSB/VEjnGffFIKV4mDaqyUdea4DRQ4lK1EM0U0shXuV43Q+O4mSqeVjadpGkQ8LUCV5toMqUuY4hrSRbWLoZHaYZgKcmawIauK1smJ2CHokgNbEF+dJfML5ZoM9vroFwmIOM1sYBuGaMDvlOkR7Lw5XtF+pUil0zoLXf9DEPQwj2Bm8k8t/A2rv7Vy6gvrmP6/FWszS8hEadIlgdWW5oe8rX7jqNprEdu8mAWhW3jyA0NITdcwMDomAKB6fTWYIOExVCribPvn8L6ygayHJuP5JDPuhIrM3PJcDUAr9JGc6MudyialpTL6+j1PUQTMWRGChjfvQsrV69i+cpFpOIOxgtDotOohRN0UKVZUoM/oIoFkxo2Nxoct9N5hj+TXdlaC3ErjNHhAvKJBJxaHTFymZXtYehHcvFjkSNhsdHisagQwOa0nJQ0jRs7AmQE721SiwDUCPAltjWUQAYJEgByHfR6lkJElXnKCYcNNH0L1Q4ds3h/CXYjiG8dR2TrCAYP7oFdyCvNu7FRxfKtBWwsrUg/KPvrXg/Vck1aG2aBhAluOLGVAxcngBYIbh7/+a/jWYIbL4Ror4+Za9elrWCyusBNLI6BJCfHwI1rl7A8e1NGE9OvvYEz3/9LhLwW4hELToIuVL645LEehbjGxVL1EwtJTW6CUEpObrQHEBBS70Vaj41ita59de+BcURdC598/JMgfdmKJ+FwckMXyXTKPAc5iJnMMxbtBPJOiPQQOgk28MaLr8DpO3j9lfdQrlQRS8XV0eTEYn1lBb1GW0GjsXAIQyMDeOyzn0QilUAoREfBMJKZAcTSaYQTLpK5jIAAc9DYaGE4Mjvf1DNQXK32iBgRDIAE4nQy7dO+vItkr4HKlYtoLi3j7NlLOHvpBvxoGqE03bNM+ClXaLvTQpV6FoEagkBDd2z4HlpcRwzmJMWadrOpnPSxW/ceQHJgCFN79uP4p57U/R8e3grHjmBtZRUzN6Y17Zifmxe4UYOFne4wQ7UH9Zmmtm8TdUgdcIRQLm7g9/7Db8v988c/ehm3b86aIjho9skBi1I70ogDoTo/N8lTLifi1ItumYQVjePpL3wO/+w3/0d4HU+ue3GaJ5AW2eZ0ngDJ6PbefOsdvP7qK/CWF/DBH/8xnFAHuURMUxPb6yBWp+0GEOk5CPctEBIYcBOSkQH1q2HbmBDx2gwKM5Qx3mPWPRYbJlHqe9lZNxOozcab4xJwBPk1loU6aZ9sfDk8G8wEnfsmL77d5u91kMykEEsmBXZT6aT2j0wupck987ZyhSHt1emBQQEZr2loYtzPGdFBkLOZ01etVCUK7zXXEGqW0FhewvSZM3A6HlaX19RAVUCz8pCNgRHfLk5nxOigqYU0NyYuQFlyaqvQ7ZU6TV9ZfG0a+IAW9Gz2sLFjmg8dO4pHn/kSBrZux769B3Ds8FFN3qx0Vud1pWrqRFoQs27i+SEjJ9LNyNSJhAVmIqyDaI/MwEpmwlWLqFbL2NhYx4m33lFd9pff/1O5tq6t8r9XjDECm+2BbQPfY7NXswYL7HLVoDKflf9NpZmK/8All5MtfuIA3PACyS6gfOGTnziOgcEBPP2Fz+Mzzz5jpvis/QiWGRcQGJ5Ik97r48U//g5666u4cfEinvvBDxHvdjHQ8RDr+kjSUZaGAAghw2wbhDCaGxRdMp9Jk4UtCqlopCFOx8l/dBDJJNElC2Ago4lfkiYqobAaI4uaVvuYX1mSixjBDc9J6uPZdOAa5nsUjqcwvnUbEqmswt2Xl5bQatTxzqsvg3FfawvLqn1j0TDS2aSmhU996UsIZzLIbZnA6I4p1SfFtTVlxr3+/I/RKpaxSFODOYIbvkvG9Gb7jimE2dSTBAQCN2WGlxPcrJdVKyfzeThJF9v2TOGeR+9j4A92EtzAx7W3PkR3vYLT736I6xeuou/5aLT66EZs7Dq8H91oCHc/di+s9bf/W/+1l95UoNjkzm3Ye3ivDm6KzUnJWVlaQ6VYlktENkUmYO9OES9nniDrIzeYhx0xWRd8yXgotKplPdDVpXUszq/CDsVQGB0HvTgm9+8VFcJrsMCoGppYtwHHb6JWXEWrXEan7uH8x5c1Cbjv+H0YHC/Aj0QRTmZ0Qp9/9yOBm061IfETx6r1jbpCPLfv2yskG8kmkR8d0cHnOORn0t2nA59TCo5s22SKc+Fujp4NwYytmm47sPRjkeWRl+uhQv91jssbDU1nwrE4hrdt1WHhJhLqqLdocMAgLIWm0I+dt4Ed18DZKShIRVdSV4LkDrKEOT0RG1KmALQLZdGeTmal52BXnQVIfXUD1bkVlAhuvvsXOiwZ6EZawRoszAXgZljVJXD48ePY88iDcFJpPP6JJwTAWKCTvsBxc6NUM8U4qUUeuzw87Dw5OpVu3kZ1YQmoV1G5eUNuae1bG6CbYmRwEFYmjcL2Ldh5ZA98dqloPSpwswGr0kS/WEb1/EVlCbz9yuvictpuGJFUBOF0HE/+o6+jFYW6mBwrMliUlquV1Q1cO3VeU66bMzPahEMkCXCCBR87dk5idKwgcGIO1ZDZzOwo7CgLdxtRl5QUho1y1M2vjsANpzeapgUaKeU8kAoUFJLi9tq2uufGFtrCzr274NKLf/suGQiwU01DBQIE5T6oGKLgkg5npluqGloW45y8cEN0EAmRIESiEJFQG1bXU25Gg0GXva6simnvWlrfgNdswqs3UVvnyBao12iQEHCD9e037QI2g0kpWjcFCg/3Fic3xBVOGCHX1cR0aHxMrjOxVA7hWFLOboPDI+q4ZQvDcJOmKziQH4Zjx2A7CVghVxOgWr0mwTnXfpPi5I4nuh+nDtTLiRbKQp5ZIx06vgXWBZYx1sjEoog6PSTdPrYVsvD9Jm489wa89Soun7yEhZtzhmqQdhGNh6XDaFvAwMio9HP8ym8ZRThDdy3bhHs6EfSYdN2ncJ5UOdMoaTXamJ2eRZNUt4iPfNpFo1qRlz6pVVw2jXLDiOT9HnI0E8gmkB3iPmb0hExaDve7mDt7BsWb15CLu0glMgoi5B4ZNP30pEmnJEWO4FwZFJy8Uv/qRhDLZxFPpbAxfRu1+XXk3BjGR4aRcSNwqRWs10RZNHfQ2IcbTV5g1atHbjRVCp2jNWePVKOWJhVN5o/4DhrMXhK1sKdfvUA4SyCi/BfSJbqGokQwxIlOnXS17ADs4SEUDtCBZwAeqbZZWo4mMXt7GZWVMhau30BxbhZWh7bVbRXa7FwTxNIEg+50Hep8GCmgayeNcgyPf+Nn8fl//EsYbFsG3Fy/LtvhRNyE7qVp4xpPqFicJriZu4lIv41bb72FGy+8iJjdRyzso9XtaF+l1kbgJqARG68Vw8ffpMts2v/zbCKooZUxzyTpjtDHgUPb4MZCOHbvMQxvmUA0k0OqMAKPgY0xTnksZWpQR8VJAp2yyBVnwU1XQ3Yw333tTdi9EF55/i1sFCtyHaIVeqPexPkz3Ld87Nw+hnQ6jKEtWTzxxcfNFLgXgt2PYGBwFJlcHg5pmImYpnS0sueBUGk0JfyXtkH0UTNREbixgQT1SqSlhfpI+k2ULp9HY2EB5y5ewelLN9ALp+Ckaf/LQs0AYGoxpeewLE10m2yU8HNy/RAE0zKc4CYUwVCO7Ioodh05hnRhHBNTu/Hg8cfgh7rID+RVC2ysrOLW9M1g312DxyBeuReyboqIBcK9j0ZAzDKqlsoorq2jvLGOf//Nf6ffO332AlbXaQMfFJTBdJrnqzRPgQaCIIfFEYX83MtaoYimlI998Rn80//1N/SO7h4ew2AiqfOC+UH8nPI4CgHvvPc+3nzzLYGb53/392SHPJSMS88YJripkq3ANWVLq0pwQ2m2ROTKPSK44RTa0H91rtu+ut5smoYZIElKPg2YmLdHQxHSY60+3GREe5niLYOJbK1BANPVmmcBTxDdpCugxQZWU+6VrI3iGWPjzT2RnaI0XfKcEIbGRtTYoUtaPJORuVKvzQabLZteAhw5iyks1FLWHZu0/cYarEYRzdUV3Dx/TgL39eVVMUoarS4jnbTvbVKWDPuB2gg6yfJ8Y98tAAcE/Zajf+8QlPU70m+xcV2jS6PvIBKLI53NoevE8IlnfxIjO/dj+9RuHNhDJgBQFkuFgHdNMRnMORSFjqCCjqdMqo/H5dDFui3s0vXNR1RN6h6KpTUUi+vKOXnphZe1x/31f/0vKpRLpRoqlbrWp9rJCmXfzIQz9tr/P3ATPFsZDfAaxKYx69DgHdL0TFORAcL8zk8cN+DmsU8/iU8/+4y+b5Qge5NEITcgWyZcfDmuv/sm7HoFMxcv4gf/z/eQ6HRQmb6GcKuDhG/LDjpB4yQ/pOnNWG5IYGEwm5HuS5NMunfySwYljgA1wU38/6XrvYMtveszz+e857wn53Nz7O7bOanVrSwUQQQJZCRwwCQDssHD2mxN1Wzt/OOt2qpxrWtmtzZ4XDNTNrvjGXuchgUnwNiAMEhCuXO6fXM4Ob457jzf9zSwU7uibglBd+vec877+33D83yeSkHujIyakq1Rrz/EXrMpTelecx92IoYemxsql9gskkSaiOHZn/uw1NQzi8soFCuCZmdz45gGXv3eP4BE/NbuPiwOcVJJabIpcXvfR5+X5oYY6LmDB0Ru3O/1JM7lh9/5LvRuH82dXZGlEWOdluclwIHlRaGN8tfz/mCgfLfNyhXo9YYyLM5XKkjkMlg6sowHn3hQEHKHz52Qxnf1h2/B7Qxx5Y13BELjOyF0y4ejKlg5cwxBKo4LT92HWPu7nw+/++2XYYxsHD55BCfOnRTZWXliSi7T3e1dDNrdKJk1nxUPCacM3CqItEVkI3FMLyxED9VYd8oPrcdJkR9if7uO3c26NDeViSnBhB699x4xxLG5scbNTehxom1C77WFIuVqDq68y6RiFQ888SAqsxNRc0OPiB/D1R+/jZhuw2Fhr0WEGa2jy0V35OwZpKplpEoFVCm/4qpb1oRx7g3FICpyEsOUNbP4LcaBWjJy5kHksWESnANgW/J7GL7I/5tSBE7V+Aaw4OLEIkuMshKHebe5ES+PJ9PrULDO40ZGtPqcTATRZHsMHxANOSc4iEHTNClmE0zwLk9IwrhKDXQiKZItbbeJbk/D7/+HryEWqrAGukxq22EMu5y0xBVMjYcWD334Qzj11OMynXz84celAc2US1CJFSQ/vjeUBisQIlDU3DiBJax0rd6A3e3LRscetJHwAuy+fhWB4SNVqSKWz2N65YBkHviJGHw+MJRlDUaImybiwxGM9XWkLQ/f++tvot9sI5lJIJVPIlHK4ZkvfhJ2EkixKUqyuTFhG9Hm5s7Fq+IdWr+zjnYrCuoU+g8CHDl6EHPzTF6OzLA0Wd+5vQ7TYVBiCUlm9hSZO8FGh0V/lG3TI6I0DOA4zGNw5Pca5OjTRDz21Yhsg4XbeOrCAnLl2GGo2RQOrBzF9MKSTMtypbJo092AidRjnfQ4iVcgFAKlCER6yeKe0ydpYilbYbkaUAsdydcolUiw2SLdLQzRbLRhMVej10VnZwuBr2Bvv0s/cxQKyZtm7A+JwAJRGjq3TLx0RHLC8Fiarwt5SRAmwe7o6ZMI4mxoFpEvT0pzU5uclGYulaeZPoWA9CxKecYrfZfkJjZXlMkF0VaPIZA8t+kR8R0doaZJY6dppixFiQpngSdodLkufRSYv6H4yKsB5iqcvrnYePktWO0RrrxxDXube8gXs8iWMijWCihNV1GhR4GeOVUVHwWft3SpNM6/SSOK3/yJxhOer8MNNHnWGAg/rDeh95pQ7ZH45cT0Pw7x5CSwUK1h9sC8vHYEU9CDVpmYEQ9RZ2cHKRZsuobtS2+jv3oTZRbCubJ8Btko0TjNLI1IrhHt0ThtTWRSiGfTSJZySBZzYkIOdQvN29sY3tnFbK2CmelJlFjgjAYI7ZFsFcQHJYpJFg+ALfpomTNGE2PRuVEDb0qBYCCOUch9IIvTyEzP1b0RU0B0xBhlIgMpbt/5+9mIyqWSycOrTcAjEj5XRG1+QfDZyKSh5ouAmsbl12+icWcP7c0NaJ19kQtF2+YQtWoxwucyLiCREjKb5rji9eE7nlSreJKbmy/9Kqo2kPai5oa+rPyYXlgg/TKblSHFnVvXsLe1irhvoPPOu9j9/j9CcU3EY658lh3TlVyIlBeI90ZSQzhZviuTpvyKGOyxLI2XJBsb+eKTR6lSDDhxahGZbBz33HsPphbmkKlUUZqdkzBheunEwG/7cmly+k0JhRLn8wtkk3HxiL776htQ3BD/+K1/RKfbl4BNTu+ZP7K+tiEQkHvOH8Hscg3TK5M49fgFpJgiTj/I0BOpXCKVEzKmNNNhDIMRM8IUjNjc0OMw9syJnEmkM5RDAjkCLxBKwZ2Dg/qltzDc3sHG1i5ubzfgxJKwY/S/MvhQQ+DZIn9KsvCmTMn1oPP1BKK7yg1kE61kiwgVFbMzkVzo/BPvxcKRE5hbXMapoyekuBoMRrKdHmkaur1uJKki0YxnmRrFRZCEOj+3IJsahkOSfvjaK6/hH3/wA4wGPfzB7/6uNJkjx5ZGK8JuRAHEPNO4MRCFA/0skhTPxiK6v7mRGNosqON45sXn8d/99m/JkOjI7Dymi2X5PPpSnNDoH5EkL165ircvXoTbaeJv/o9/jTT9U7YpeFvVsZEd2kKnTI03NxyfpfjvDWJSKPJ74caOvBsCUghW4r9IoBAiY44w9dyasrhnY18q5CUpI1/OIl/KSWYeJ+5swEeGJt4bwnAII+HEuz/i0+qhWMoJMrc2XUOZcmFSG1N8twMUilkpRjP53NhYTk9PRopXZtoz2ydXLCGTL0Q4fw5y2GwMR7LlDa0uFHsIb9DD/q0bkhvXb3dkGEUPpcWmJFAwtFjfhbBcBnOOowfGMAFubjh+ZZXCuo+bG54xbujCJqGU0lSX/5xAMptHvlSCG0vhyec/hrmjZ7G8fARnT5yU26pvebLholmdVFWxKDDvi4NobhW4qc/lBPXMpiLOgQhC9Np1+J6F/foOdne3MeoN8b3vfB+xQMGPX30F2mgkIbkcDkebmAg5LMMo2bSz0YxSsMepOT/x4dzNgZLvgfegHMdjMPbdPDx+NiJXDQ4tLiCbyeLx9z2F5154XqwWp+45K+csI1UkHoDbPzUtr/Pm228gNhxg4/o1/MUf/THyVAys3kDCcpANE8iE9N2EKAg9LYbFypR4oNncUIXijv2UlDG6HE8kSRBNwudnk3lhClAsEjykYmRY6PJ5JaWysQ9XCdHWdDmjeVaRjMal1jMf+ZCEcpYY4pktSG3LDQwJr2/9iGdwINsXc3C3uSnK1ujJDz+LZKWE4tQU5g8clGaFWzNmH7/6vZehtbvSFO1t78jzm2ctFgsEjJFMqQJ74HvOjV2rWZc6vD/UBGqULZfFvrCwsoBHnnpI0HGHTh+R9+/WD9+G3Rpg9cpN3Ll+WyA7Q92Ey8Da5QUE6TjuefgsYp2/+2z4D9/6PizNwbGzJ3H83HGZFhRrE+Jt2NncxqjbE952iZkP7NBtW5RdNCHFU1mZ9M0sLQqaULp+AY5xUmhHtKs7O9hZ3+OSF9lCBW4ihrMPP4jy1CRcaW408bOIXMe3YAw68HQDrmbh2qVbUIIE7n/iIRSmqghp/s3mRR96590riJk27MFI8Ka+G6DXHIlu/OSF80hxc1MqokyyhawUqaalxl1DYBryIA27fdmuMJRP1tSqIkQaFhhcEYsMw7EQs5nt4qCzR4RtiBFlYJz6lPNYPH5Q1qhZyvbiqkz8aJJkD8OHVgLGWPARdy2yEdYpzLzg2cjQ0EgmJ4WuSwlLDKPBANpIh6qmUShNyISDifBKIiXTX2O3i1ZvhD/6s78WxKs10GRS22ZCMzMSYsB0Kila+sF8kOYAACAASURBVId/7sM4+cRj0tw8ct+jcpFylUl9MLcKZn8kl6ZnaggcUwpwOySCNcCIzU1vAMV14A36SAbA9muX4RueBG7FcjlMH13BoXtOwg59jEj74mHg2Eh6xGwaiPX7SDkB/vY//pngj0ssXqfy0tzc9+mP/VRWEldExmPpBobtLjZv3hYp2rVrN7G/15DDZqJGU6qLlcMHMD0zITIQoir577x+9TZcMuPzBSSSSRTLbG4yonkmvogF1EgbyHzc0DXYlimm+CH9LTT15fNyYQnGmnrnpIqZuTnxJ0hzk+akrIiMZAXFRFYSkEbFt0+ySKLDM1oNRNsKaW64jePUlWACaVMD0aVKU8s1ucgf2dxQahQhoZvNtmz/GPbZ3tyWnI79+gDSaPBrjFoWuZPQRCMkF7Xygv2VL/HtIlUqojI7I83BkRNHI+/b5BzypRrUFAcOEyJfpAGVPzdla0J8Yz6Kx/Rp/knMyiCWlZJMSuvYZUVBp2FgQTFGcmFbI0suRNWwokKF2xRqgMMAacp+ECKX8DFZJA7WxfbbNxH0Ldx8/Tq2N7ZRmCwiVc0iWcoiWcyisjCHyuwsErk8FMqHiHVPpCJ0t4TCRXRCegLFiMvGVVDItmA4WRzp/Ra03Q3Z3OQ4aapUUa5WZdoqoI9YKBLchJqWBpfvU0aJQe91oHfbCAwdZnMX9WsXoe3WkVFS8BxLJADSUnL7msrIxouTeDYSHJymixkcPHMY/ZEJrW8gTclkz0T96m0Y6zuYmZrEwvwUFG2A0GJeEI3d0ZZPABEKA34j1GwksKFpLMpuopuOTY2BBBwW8y59Nx7sOGELMVgJVRocTvgiCUxcmi0Z8ogOPAEnkUWQKcKiLCXGgdBZlHhWppJwJC8mjrdevoTmRh3t+jb63boU+USpZ1Kk4MWRUQLZZFH6xc+dzsuKU16Zdpfx1Gc/hY9wc+PFhb64fotAAQ+FXApqUkEhk0GeDXXMx81rl7G7fhtqYKF76SL2fvAjKI6BOAsni9twF6oXIul5MmRhDoz4AFi73H0OZDnCIjPy3IgsTWILIqQ4t2lHjs0glQJOnTmBidkZZGo1VOYX4XADNR5QsblxGQzLe0Pl4MsH6b75TEogOPVba0jHkti7vgVDH0b5S0kOBUht4gciwOGzKyjOFBDmYohNl2VrFrQ1YOgg5vGUjaIA5LQIgP4oijMY6WzC+Tngvzfy1kXSx0gal+MmSV5fhvv5aFx+F72NTWzs1rFW70owtOFGxnXL0ASGwy0Gtw0ssHWXWSTRyIFENsp549kcCpPE+Sdx6PAyAjWDZz76S1g6dgq5XB7z1UkpEIlqpSeDYI52ty0NFAc5/N4omSKWPa2mMTc7L9lLE+Wi0JZef/U1/IAFT7+P3/+935XCzODWOsI4SmEqe0vZlEfnDYtKQTJTr59IyB3NYZJukwqYwINPPIZPvfRpeI6Nxx9+GAcWFyMmKjdB0t9EtNP2UEOz28Vwdxt//Nu/g5hnYrCzDc/QkLQsZAcGVJ8+KRWqT0wEmxtFsm5I8UqQ/KcqSKkxpOJs2ukxY+ZW9Pe7GWlsbuhj4/nJJoXHaL6cQ77C5oZyIm40A2luGH8h8k42B76P3mAgn5lcgdtyYGJ2EtXpKZFHkyLKEyDPMGo22IUc0vms/HksnAVmG+d2J4F8qYwcA1zpsWG4NxM5KEtjI2X3EXeGCEZDNNdWkQ4D9Fod8dHqrMNsnp1sbrjxD2HYPGsiGpoEElM+x40x/86znRqEMc3RDb0IC01JtJpFjH7NiWkcOHoESqqAR97/HKYOHkM2U8ZEqSrex0a3J/cWB7kC4JEcQF9qEfqK2FIwe49+Lf4g9GDwFLxy+R0Yeg/rG6u4dfMG9CFzp16FEijYXF8X365smmSQFfkVIwl3JEPj8Cf6jEUqiLsNjjQ28s8RKY7NtARE/+T3jeMWhJgb/e/LU3MSfM7m5vkXf07el5Nsbng7sKEUXD5rz4Rc1K2bN5HQdWzfuIU//T//vWTStK5dgkIKJ7cbbG6CAAVSIUNgqTIlw07K0qS54WBLMoXop6WxJ4ZYWkVAOAWbB0p9qwWpVXTbwUBnpIOPrf09aUg7mgbNduQ5p/ePj917n3sG6XJZsOKsbUzDEOoZa9e3X/2RqIka2ySajpBJJlGplWRz89RzH0S6WkauWsP0wqJ8PkaDkWDb3/jhK6K+ae3uYWdzUwhz9Jvy1JlbmJNYGTY3lDyyuWnWScdD1KQQZ81mLpfB3IFZvOepR6gZxaGTR6ROuf3aRZiNHtav38bq9VvwnAADzYSrKqjMzyJMJ3DmwVOI7fzfnw3f/sFbcAYOjt5/Fkv3HhFZg2AEA6DVaMHUDDBWIssCkSbCkQHP8BE4CtRcEamDs9J4xJJcjUYFnaiFqFX2gN31HdQ39xH3E0hni3CSKs4+/ghKkzWR3dgdUng8mQCL56bfQUDe+cjEzUu3kYCKe596BNmJMsCE1HRO1phrl69CoRRkMJTNje/46DSGIss5/dAD0txwbcbOUnRn3DTx0jZG0ty4loVOoynbJRrTZPJE6gSzLqiBNmmWJgnKRIy6eMtGc3tXyB5ceVq2g9xEEQfOHkag+MiVitJAEZ/t0ajHwosYS37IXUDxommUGNdZJJC4xIaGI2YWi2TFG5Fpt9VsoceJIKfnRGMmqD88gXSuiPZGB72tLnp9A9/45o/kImDBTF9CkytIhxdNAo/ecxxBOoVHPvZRHCWXPZXDTG1W6CExXtJjYkVg8BAMxEzt6Uyx9oS8xpn4aL8Juz+AyiwQ3RCj2tarl+GbvhBPgkwWcyeP4OC5kxGRx6LsCvKaqaGHBKfl3T7Sro9v/fF/htHqolBhDkNeAiEvfOIFySvhIcOijOQhU9cx7HWxt76FeBjHxXevYndnH6qawuLyvBQaR08cxszclFDyGnstOdiuXrwmxTinV5SIVGpV5LiNoLmbWyXJURjKpoT4XW5veACyuaG0hZr5OBtbTuSImEyqmJ6bla3O0ZPHRD6SZjo6sZN8HvJFaSI4zZLXVLSN0bSQ8yxJKSa202PTEum12XLI1PWuT4Wfr+AusIJYcy1qbhptKegYetreaghBpDug0TjCb0peBSUNUtRFAa+sqB1eOJxQc6p0+BjSxWgif0CQofTSHIjU78mMSBwFsCEF1PjPo4k9DISsJIGIcklEpBq5KgS4wefaE/gF4RzcloTmEDyWOJDgr09qVnSJ8ALnhpNygpgkVSCdCFArxhH3fWy+ewtMjFyVzc0OJpcnUTkwidz8JHLTM4gRFjA9DRBWIlupcX4C5wDcPjBUVkzIzDSJcic4RRRjfuAjRd9VOgajsYNMPiuUHZHBiL+AoAgad9NCpOFFy21MVk0gK1u2AK5BEEALoT5Ab/s29i5fhdXoiAGYjTBzUVK5vMhlKG/kAU1j+cziJHKVnEgXuSlr1fsYNbvIxjJwWn20rt7G4OYmDh1ZRpabRTY3ng3Xd2XQQ78fGy46USPCFUl8tpABjbEMjU2JeDOYWUMjPzOziCsnfl8BrHGQpSA/k0mBXzB8jXdiT/PRGtnQPKBvOyjNzOCZ5z+M8vSUGJTZ9GazJeysNiSEVLMGMH0TQ0vD5UvvQg18NNduIm7pyEh6fAQ7sUhTi7BXyKUn8L7PfxbPf/lXMeGrYprdWL0j0IlqLS+ZLdRhE1PDZ+bapXexxSmmb6J/+TIar7wWbW5YONkuTMOF6gZIuAxr5dk6JiPyGYgYNlL88ZkgfIKNPj0u3JIQLEBpCP05KysTSCVDHD2+gvJETbKbakvL8BIpgdCwKrVY9DvRM0FdOgtPBtDls0kEjovW+jaSfhyNm3twLAPJHCfVCfnMkXJGSeXKueMoThfhk9tfzCJGwmCjj5hFeVlKPtNBPB5BP0KgN2RzwwGPKUMnGuvlTJGmPfKBEjGdZaPKbY6lIeEb6F2/hsF2A6vNHm63R7K1MSw78oySQCo+Axu2rwmi26RHM+A5EcFveF8pqSIKtUUJMj1wbAnxbB4f+MjHcPDocWTSWRTVnBQv9VZbvHDymaOEmcGi9NQwvybNuzktUi5Omnm2vPLjV2Wa+72/+3v8zV98Xfxto1En8n2Jep3DPgZj8iyihJY/ZeT5YLEp/pdxRoaqcvMWx0h34AQxnLtwAZ/49CdkMPXEk09gaZnhgFEIJwEBUeUaoqdpaHf7GDb28Ee/8y+Fdtjd2oQ3HCBpmkh1+kiyufGSUAMF6phGypJYmhxKirm54fYrriCbIp4+Ltsu2RryM0fRRYjx1lLBxFQViVQcxUoOxWpeNjc2z6R4CFO23h5cbn1NAh08dPp9QUXPkxqaTqA6PSHwGt7p3MKwUU2luSliMDIbaUrd2AhGfs9coRJJpQslidngkc3cMH56iNnlBeVoJND2AENHf3cbSQa36iSIxdDvjzDSLJGmdXjP0AshjU0UlyE3lwAE6AnkGUxZ988M0QJfwjs5ZpxcXpFaozg5g5WTJ6QJOv/o45g9dAwJBsFyEOL7aPa6kXeGdEDeJeJ/jrbCRZHbxZDLZJAWu0MIi6GwSgxvv/k6hsMu9vY2sbp6W1DPb/74bYReDHv0f7G5oazzJ81NtHu5K0OToNRxmGrUzERfdzc0P21umHQ0/t+5IR4Ps4RFSnlwAEzkylDjSZw9fw5PPPWEhIV//qUvRJLDsWwxQn9zeK3C2G0gYVjYuXYTf/LvvoqCraNx6W2EmiE47jTrEM9Hfoy8nytWpckmLp9xBbxjqJbg+8AagOQ0bo2ZfZPIpGXTV54sIJlNwSSgSCSuIXbqe/L57HJzY7vyWSHhmNlbT33ofchUyjKc59bV1g10ib/3fdy4cknkzM2dfaGZMgupUi3BiYd48rkPIjtRFWhXvlKTx40bXTVUcOPiFdncMK9oa20dCfr4azVWqZidmxHZJofSbEwc25EsMTaumm7IgCBFP2I+g8m5Gh594kGECQ9HTh6Rs/jOW9dhtPrYubOJtZurstTg1ptnG78fytKO33sMsYtf/ZWwd2MPYdfD7PkTmHz4KMzQgE9tNQsz0nkkyD0GWDasdhtOuyfELHPfQjxTwoVf/yUMwhFchbQUG4HBDYwvqzFO4UPLhtcZYbjehNV3MHP/eRSOLyNgpcxDhVNi0V/6iDkG7E5HmODh0EZ7tY7Oeh33feojyC1Py5shNCDTxKjdlSLLMy2ZpLojE72NFvT9IU4++SgyMzUoxRzShehgZgHCVTON3AEfAMNEZ3sfKm9DP0R6soj0VAmJtJQ1gmjlWIRmaYU0I8tCd3dfgtn0vg6TBuGpMubvOwpP8cX4J0Y7ed0i0y2NcpS1KXaAhBOx9FnME5ssAV+ULzEtXPwXNEMb8qC1Gk1JBWdAKNcwNHSvnD6DRDqL+p06uptdDHoG/u67b8lENxUP4cYVND2gTklQMoHH7j0JJ6Pi0V/4GFYefghhMofpynS0VeNWh+x4PiAGuewhrF4Xvj6U5sYODCTDEEMayQZDJH0POZsmWWDnlcvwrRBWPAEzHsfyuRM4cv6M6GWZN8IVv6VpUDwbKlf/loOUD3z/69+E1R2iMJFDdjaPeKWIez7+YZGAcdnB6TSnOJZpYNjpor6xBSWI4+03L2Nvv4lkKomlg4tEyklhMjU7Ccu0UN9pQvEVXHybXPtAZGncIk5OTyJfzMOwiILmpJ0yAMENiFnOsUmmCUWbymJsem4KyVwK2UoJuRqb9aTom7mRmJyZlNc0lU7Ido9vEi8RaSi4TvcioAS58ZzYsWFhFSmIXzdqbtjsRKBoKuUY5sgf2hMSH7eWnCgSC81LtdnsyOR42B6hsdWUfc9Ao2GTOSMRnYsHm3x0pUCgBiMOxp3xi5fMsVNn5ZCYXlrGypmzMvVcWlgWBj83jBK+K09TVDxx+ibJxYKQtSLqGv89vOHY3MjFE+WLEDqRYro3t7OujpjWhwFbPAf8M5KjSN7IKTc126KbV5j2zYBLH8VcXAJ71y/eBnQXa29RkrQVNTcHp1BYnEblwEHES1UksvSyRQZV/tyWYJP5/UQ5MCIFu6uFp/8ixteHAYS8DBWksgzdpBcqMtRzExwLk1EaPYOrKK2j1FZgGmy+4sin0lJIJsV7p0NvNaC1d7B75TKGm7tIF/MiD+HrI8F2sRD5YgalSh65fAoZTmDVBFKZAlSR+yQx7IxgdXTETRfa9h4619ahjHQUsyoBzRIUafskN7F5pAafRT+1+yyAiVr1oYVxAQfY9NfI5NuLGhoo0Hm2kZbkxmApCnQG6vkWLMuU59wK6NvLYGffRJskARajpRL8ZBJLx47iky99DgcOHxa/RLVUEzIhNwt8cm5t38Fmk76O6/jON7+JtOtg79I7yPuObCE5POKvNYSUFHkeJqrzeP9Ln8NHf/NLmApVpD1ga/WOTDNLkzkks2pUvHLwEwS48s7b2Lx9XTY3w+vX0HrtdcRkm2/DsNjcsAD1kQl82dxQpiqGZ2nyo9wnmt5ZNPM14WaElElK5pQY3+uMNDcHlirg/OrYsUOoTNbkWZ9YWhYFAhsdTt4p1SKIg4MDwfSOzfkpnt2ei2GTxlmgvdWBb1jgEF9USoQOUOJFGWCK+5UAgW3B7neFSCUhqCyeCZQoZJHIZ5AuUiuvQGf2n/h97MhsKyABAjn4d0qMKI2jRIoT5QC+OUTMGKB3+QqG6/u43hzgSluHHWbgit+Eow5Kn1mQ2rACQyThRqDCCEm3u7sV4saFGU8HEaYK+ORLvyxyypOnz2KyNikhpa36QH4mynrFLyL+mogamMvQv0JvSUoGQPw0U8LOQcNffftvRE///W//Pf7yT/6zUOR4fktGEptG2WbTT0M/LHNhqMuPNhI8M+Ieg7O5sYpJ88Q7YkApuhfDkWPH8eR7n0bf1vHiL/8iTp87K+dNOZlGWgA9Y3aIeEc4vBvih3/+NSiKjx9/5zvo7GwiQdT71i6S/Ey5Sag+fTfR8IkDmSiKN0CaMy++t/TAULpIs3gqLWcwG2s+/xG8hRuNuGxeGNBZrOZQqvH9pc+NlCrCXWy5i+hpYHQFz6k2Px+xACtHDyKZS46bm2mRurEW5RlFEzYUAnAi6MgYeyTDhCoHQcmkTN4zWdY7XNb4MrQxtJEoQ7RuE9aghZhlwB10hZbGgpkPTqPZQaczlIyb3e2mNE0c/gjma/wVnb8RrIFAJfq0BANPfyfl3fSM0gR/6BhS5UlMzC/h+NkzQts7fOoMylOzUGIpJAIObAN0hn15j2zKInkOUPKn8nmNoVBglg3R9wFcy4NpmPjzv/66nNF/9Zdfx+bmGgxLi8LbWTew7uDWaJxhw7OeX+M9TCRP488kUtZoczPehUd+GlZudyVo48w7DoSiti7KuuPgnkMzkQ6LNDxEPp4VyfHJ06fw+JOPo1Au4jd/8zdk0E/JmCgrxpEUvHNGe00omoH6zVX86b/+dyhZBlpXLyIY6dI4Uw7J7CqiobN+gNliVfyFtWIuam74yQmi5oZnPzNvxA7A80Y2N3FUZ0rIFjLiuR2altyTe426NA39kY4RYx6ICk9l4CkBnnz/U8jWIil/MpUSq0aPMrEgxOqtm4K2Zv4YB63phCqRMW48wGPPPoP8NJHNGeTL1UgCqdHFqeDWpasYNtpo7dWxsbomuO+ZmWl4oYvpmUlpblgvyvtru6jv7MlrTQgPP+7JQkE2N5WZCh59/AGEcRdHTx4WCuHapVvQmwPUt3axcXtN7CiUs1Fmmyzm4ScUHDp9ALF3vvq5cHitDnQ9TN9zHJOPn4LOa9G1xHgfNTcxmcxwcyHNTacPa38IY8uQ5ubeX/8FDMMR/Jgr+t7QMKIsmWQGlmlGjUR3AG11F/r+CHOPPozcqQPwE76YU5M8JLiyZ1GlD+D0eoBmAgMLo9UmGpc2cPYLLyJ/cgmEDfrUm+sMC5N+PFIm86HTTGg3t7D7jzdx5INPI3VgCkGWfQvT6h0xi6b8mGyeXJKq+hq6NzeQcxPYubOD6YfOYump83BUG647gtkdSuo5MdeZQk5kTIPdOhJ0zbZMtG/vi6H+zGeeg6HYQmfhQSLrdFUVTnghm0G/sY+wpyG2p0Pf1WAXMjj/iQ/CChlYpct2h82N02e+N6dVEPoZKXLo2zAbA8SLZRx89H4kMhkMdlvQGn3xN2xst4SI4+qaPJy65qHT0WV6SI3i3APnMHPvaWTnFkRCmE8WEXJqmEoKClgYbX4AxbSwe/GiyECmFidhUcVv2Rg0W3BHmkhBkp4F1QV2X73MsTDsGOUswNK5U1g5f0oSaun94eTL6PfFfKyywHRdpLwYXvnm9+AMTZlmZuYKQDWPkx9+f0QmieB1slFhIOug3UHjzqaEmr75xkXs77eRyqRx4sxRBDEHB44soTpZEfM2qVh8It5987Kgcqkb5bZmanYauUIemmVK+KZwXRioSvmUoUXNjR+i0x1IoN4CcdS5NArTE5hYmJcU3tnFBTkI4+ODKiZ7ahYZNHpSMx+RZmw2wYqCAsEINPv5xGYEsmGk14PeKsGJIkCKCGYJvuSE3odrafDMEeK+CddkIGmI/XoLtsXmRkd7pxNRZTT6CTit/2lzQ+2sABAEhsA06AzKM4viwTj/wMOipS1Oz2D6wCGZetYqE9IEjRN4ottfJru+4IR50UoYm6DSx5saYabLXFWKjCgDIkSC2wVuW50h0oMenNCWy1qmznx+RVceSTIjQ2aU2JyIB8hnFZl8rV9cRWC62Ll6G93GPhaOLaK2MgN1soLMzCzCXBFxFhNjeAkvVzG6srkhGnmcUh/hcMb4b5G2RGZs3itEUWcyUTigNDbjsiemUs7EBiwKL+RlxQOdW+p8OisyAHL9Ofl29AG0xjbqqzeg7zWiyExeQJkMCuW8mIaJr1biISoTJZQnSnAsTwAXSiqPmBptD4yuCaczQNy0MNyqY/+Vi0iFjlDkWJjZRM6HJhKkqAmViMV7HBYzacIETOLGebFxek5fFSfZlJKQhsaJKj8frO7jGTnkPd/AyOiLh8OkdTBU0RoFiOdLOPuex3Dh8cdw4vy9OHnvPZJ+LXATnvciy4mgBEQdXN26g91uG9dv38H3/+F7yPs+rnz375C1DBlQMVuD02TZYoosi1kQU/jAr/0KXvzKP8GMkkHWC7G9viGfo/ICh0gJxJ0AqskEej6/b2D1Jn12BgbXr6L9+o+RsHUkfUqhA5i6L0VokfMh4qDvbutYpAtUgLhwNnsKyL8i6IPNDZt5vvdMvOZHsVpRkVGBuakJlEsFVKYmMLkwBzuuYPHUSZE+83Vla0DJkWxP2NwQa84wPc8TLxy9l93mQGQbycAVehlN5zR+SxFFHDrlZTwXe21p7LkpIcqG57iSVqEQZ1sri+zMZgAxvRL0tI2nzvyDJByXmXEhg6R9KXLilEsbGuKujfbVG+hv1HGzO8LVjg6b4k/xk/NViBDxnKlbgSlnth4m5YsNYARiSADqBHKlFYTJIr74lV+DmlWxcvgQarWaNDeN+kCavMGwG8lox2I5Fi0FqjfUFDJ5ys7T8sxR0sLt5p9/7U/Rqu/hzVd+jJe/9b0It6yOaYCSbxuDwgBNvk9xKicS0eqFjgY+jzLR92WglCWCNp5ApztijBAmJ2dw9NRJWP8lnPBLX/kNPPjIQ3LGllVVisQofvOnaQuUpf7wa38pZ/OP//476G5tIDEaIFjfQop4cj8rhTeHc8zqYGNIaloi5iGTYMbR3eaGTQ23+2lRP7gxT4pOQe57Y1z13ATiaQXlWgG1qTK8GLHsEebddC14gSPAGPoquX2+29wcYnOTT6I2M4GJ+TmRh1pG5AGOMrh4VntjWfLdiGgF1fkZGeixsYmam1AM+nwNdMke8qB12jBI5XQMeNpQmvQUm0ncbW4GsA0Pexv78rmIwDQkfkVfkmkYdfnS0IDwnmRGyGfJYkEkQUqxjDMPP4bizCIqU3OYm2ewZUSYEwiMG8IxuVUPMTRHUrNwA8TCOKUmxLDOxy2TTUa4fskw5JeFP/3a16Sp+tpf/AXW1lfhuLZQACn/cmw+VdEORsZ1VBAJAS1KTYruuWg3w+aGW7Ko4ri7tYlkkHe3N/weOJwXoJqMJKMwVOa3sTGT59MPkVHSEvQ6PTeDpQPLovr5yld+EydPnxT5oAxcxKfB94xnSBy+oWPn0iV87X/93+GvbQGUxbNOIuGVig7XgcrG0/ExXyihmoijlk0jTSIk/xxubShB5hB9TIv0EnHxUPMBqE0VkS1n5Z4cMQQYcezX96VuoOxLNwkXidQb/Ow++r7HUZypIFnISHA1aZDDVltyJuvbO4J7H3QHMriWhRf/XdU87nv/e1A5MAMv5sMekuxqIl8py2vT2dlHf7OB7nYTrXpXYjqKxRzmD82iNEFQRpS/5BgOzL6OHn+NHfmf6TOVIV08jkK1gAffcwHl2Txml2elPq6vbkJr9tGtt7G9tiV5dfQC8hOg0GqRiOHAiSXE3vz9Xwm1G3WEXR9Tp49i5r33QL+7ufEdmbqyuaEWnb4Tg81Ntw97d4DRpo54poDzX/x5jIIRgpgr2GSfPgvKcJJ5oQcRzRp0e9J42HUD0w/ch9zpQwjSMbiWLoZU0cpSc9drS/ZHTDMR9kzoqy00L2/h9OdeQP7sQZiw4bkmLG0kRBWpaYQe5CNu2HBv7WHju1dx6PkPILUyA48HqUujvIcEp2UONxUWvP4QNklwtzYRG7jotPqosbl57iG4SQ+ePYDZ5mEwkskDvRZsbsxGG/ER5QUaOqv78JMZ3POrP48gxfPDhEUyietJAUvKXJ4X5aAPuzuAVx/B3LPgTlVw7pMfgkkhj61FqGnSa6iNlYcxCgb0NRvWZhfd6zvILC5i4elHoJRzsId9+KRV2Y487PlsBka3D2egw+1ZMHomTMPDxNnTWHrsAcTnJmHT5WAHgAAAIABJREFU5JzIQI1xdalK6jsnwpGRE0jZJi7/7bfh9Fo4/ei98NKA1WrBNHUxbLJBodeCORP69S3oG21ojRF0L8DSI+ew8th5CSmzhhqSTElno+Y4QqNhU5ywfbz9vdfh9E0UJ0tIz5URThRw8tmno+aGY1Jp6jQ4limT0cbatjQ3b7z2Lur1DpLZNM5eOI1QsbF4cAGlShG+68AcWSTj4uJbV2RFadrRZHB+eQmlSlnkALxowxiLWEdkVbK5sSitcLHX6Mj3sHR4SXSrlblpSdwN1ISQ9qgDV9RogksIBNHG1AVzrcvpPEPPxBjLiX+5KL+etDmRpbkOHINTpUjSwNVBNpWW45ZAA1b+xqgHY9CGGhCDPRAvy9b2PizLh941MWjwc6FiaHpi+OUlyukNpRGEeEiAHOUlxE/milg5dU6K3EefeC9ylSrSpYpkVLAw4BSblxQNozyk2dRwIsxprHjpfkLDicLOpOjn3yWwkYU/efVxkROFrgnP6iJp9qHu7iKWJDadKdVATDdEaqqQcOoRzkBtOpubKCgzk6E0LIGtK2sS2rpx7Qa6rToOnj6EuRPLSFLWUZuEy2m7mvzJxSqGVhZP3NqIgnfMpZPvkV/UJLuibZdPVMCsClXQnXfD9yL0gzPOH2DgsPDsRebEc4tDExKe+Pd0mphjBqs6Mu1srl3H3u3bQvFhvlUuTyiHIxKddCYuxR3BE9l0JpJa0syuEBVLLT0Tw1W4hguPklPTxtrfvQpjbQ1qzEE8pcJmYCG3pkGEtudfeqiKv8bkBpd+G2YDxBQMA8IEWIRDGhsimOkbMR3m1pQRZPOozlYxt1BFY28HnqfgwP1P4OQj78E973lEJubJBEcpEaVN4I6k+7EhlXR2Bq/RWEvjuSHAkqsbm/jWD38EmAb+8F/9C6hMlnbpOWPQLXN4+IZHgXeTswv40Eufxcf/6X+DuXgOWQ/Y39wSSUhprhy9J1aAQHfleX37zVdx5+ZlxEMd+q3r6L3xBlTbQCrwpNG3Rp4QHItxIOVHHjZBrUo+Dzd2gJfw4SoJ2IR8sErm542AjQBQszkpBoolNjcKJhiAl0ljYnoS8weX4aVVLJ49I82NNEdRqps0bRElKSLVEfGsd3vyDHfbfYHNUOJDGa7IxnLcWlA2F8k2GTBkdhryXFNqbLg+MsVCtP2rlqQw5TttCbKWm1Jm5fBo8KVg4KBQG/DyN5CIeyjmyI2klNGWnJbG5RvobDWwafhYH9pw43HYHMZICGK00XLhwQxs2Ap9WhmYSk4QvXyGLD+GbHUJR049DiVXxue/8EvI5Wni5llBdLEpcQ7882zCVwjJURTxnlC8yXyedDIlm8tCOSN3/uraugwVv/rVf4PG3hY2bq/j2rs3wLEOLSvyfMrzyj9WEdKV5IgkuQnhe5sUlQX9rXR/sRHOlgsiN+z1dCmWarUpHD58DNwx/9JnP4VTZ07LHXXhzAm5d6Wk/Wkmr9wV7dt3xLD/l3/4H7B15SLinQ6sG7egyt2Wk82NbIpYbHI7TYgJmxtVQToRIk0/CMmTvEOTGQQqtxa2oJAjiSjP1gTKszUksoo0NtNzE7K5YVgqGxzDNuT7JAKXVEdO4Vu9rkjbj546gnQhg6mFWcwdWBaZW32/J+cvvXZsLH0JXY1OPomHjsWweGxFitt0JicmfAllJSyJEJ1WG77joLG1jfbOrng7464lP9eRIytyhzRbHbTbfVgjB7cv3YyiPrgtj/HOSIv3lzJmJUXCVgqJbBEBA655n9CcXqlg6sAB2GoSpx96DOnqNFK5IuYZFB5ZW6RB4LCcDQvnTobAi4QAHG1uuOkWuIYvhEICeDi8HPT62NnZwdf/6q9w6eIlXL50Gd1eRzYzbDaoKqIvjPcp73TZ0P8ku+buYC6Cj4zRANHmcUxBizqcqBWOZGgcnISopBIicTe9AH3CfbgFofR4/LNEo6efgRJwMJSI4yPPP4+XvvASzpw9I2oTPit8p/ie8DPOAaHf7+HNb3wd3/+//iP8Tk9iICJCGwejrnjjKCssp9NYmihH2/149P1xU86NJhUDluPBdF0YjgfXsTE9O4XZ5UlkSww39WBopuSR6YxukEwBbt182YSPHAY92zjz4BkcuvcoMlPcMHqwhxrc3gjaXltqSkuzYOr2uMl0oJkWsrNVnHv6AUweYQPuQG92oHd6Ui/xk0mi72C9ge5mSwa0HE5RVnn83GEUpnKi2iIIwNFtaM0B9NYQjkFpoysbJ83yxDNE79DpC8dx5vEziGUVhKYLu9OH2RvK77V1C6OeBm3In0+RjDCed9MHpxF7+/d/JRzeqCPo+Zg4cRTzz1zAKDQQEklIgoWE8lEenBJiltnpwKt34OwN0d8ZIpYt4tyvfQyaz+YmyoTxTAZqhhICSOZ3aJkIO30Mr23A2NcxfeECimePIiwkRdPODzGnuFy5DzstxAwDwUCDWx9Cv9PG/s0dnP38x1A+fxRmjAWYJSGHbG5YjIi52bYRNyxYV3aw8cptHPvki8geXYRLI99gAH+gw0sosAeaSBsUflg396Df2oLV0qBZPqYfO4/DH38KbsIR74vf7cLqDNl0I5lJizFysLWD2NCB3zEx2B/AT2fx4D/9HHr2EL5rQmu3MGp2hJdPmg4zLBTbgjvQMFhrIrSTqNx7GovPPgALBvR+R9CiXIW7vSGIw2KxxDY/1D0Y6y2MtrrIHV/BwWefRHJ+EuawJ9I/vra8QJkxISnJgj5NSBGlpPPIz8xBnaohKKThUTLFw4iStHHatQgCxojRNHy0Ll2Dvr+L8mwZ8byCmEi5fCFjxYY60pS69PswN/dh3mlicGsP2sBE7f6TWP7wQ7AVW15rohslVHUMYmDwob7fRnoUwtjtYaS5KJ09jpUXn4aTSyBO6Z7lCHqXO3iuRY16G4PtfXg9C9cv3Uazze1VDicfOQfH6mNxcUYm5pQT8QEkevjyW5dFd2sYjjxgiysHJYMoEJsFrwJKH7lRoSTAlBU36Uab23U5+FZOrCBVzGPh2GGsnDkJh2nkNHnLKpibDIZU2rKdFDivcLxjEoBF3warQGY3RRe3EyG16VEzmGoffb45xiqMkaURhtyHPuxKtpPKAprm5CAmzY1psqix0e8wp0eB6ZEkNG4U2CyQVZ+mKZASHK6sabos4fAZNjcqLjzwsBDdUvkiMkW+DpyK8ddGE2L+XPwPmzBKHRw+72OZF5ttNtgirRs3OJwTcpovqFR6czwDlt1BcthEePkq1LgjCe4SYkdABre3zLxCSghWAQlOnAJK9pNF/h9uX1kXKlWnUcdg1MHSiSVMH12UzY1am4StRs0bGzeRYUjqdeTrEIEhGwjJLbibPE2sLd9/TsrYBbFIZzFLmQOnkdzcsQAPI6qZElF5WNRzQsh2n5jPXDorxT51/tToM8Ulwee7sQWj3YDK4lFGktEXGxs2wJx4clNErTiHQgyP5FfU3BD5S4eJCk83ERoWmj++gv1X35SAQeY8cSaOgAnTxOJ7GIUp6JShyVbHjbJpghiGAf01nBpTB0/5GbHZcSlebUdBLD2NMF/F5OFlPP7sk4jnU5g9dBJQ86hOTyJLsg4vVG4BWUQTGy6NIwl3MaRItmMkQDKOLHXdYyfEO7fv4C+//zJsfYg//t9+R8g/rOroCyTwgw1y9GwoqM4u4P2f+yQ+/t/+Eyynq8gECvZ29mUzNFMrIZtMwOdlxWFTPMA7b74mzU2C2oHbN9B7802oDqmNHkIagewYMmGIMhG+PkNx+ZoyXJeNDT/PIfr2EHyqGCRokrYbTyHFRpMbhmpVzgVu8TiVz1AGQo16uST+BiehYPnkSaHuxAtFqMWi5EGkCRohUt5zBVwT913ona6c2Vp/gBjVB5Q1UQjH55z6NJ6xHPDxGXAt6O3daOpYb2Ew1AWTm8plUZyoYPHQMtczcNLZn8k8A3waurVIBdHvsUA1ocY9lPNRdAHlrjwvdy7eQGt1Bw0jwK7lw1PisJkjIedQVPxyY+AqHqxYElaiCFstyX833VCKt8rSYTzz/Cepl8PHP/p+MQ4PBhY0x5FivNuJKJPEv3MoQglQJpWR4Vi5WBRZWraQQr6ckdDIK1euC8Tg3//hv8XezgY217Zw49JtxAIWsCLWkxGDqEICbnGjRpXNDQERSSUp+FhuTrgNFfloMi4FtyHhsXEwNYxeSysI8aGfex5HTh9HIhnHS5//JKpiSB8/nmN5mgxo+iORv//5v/m3WH/rDSjNFvTLV0X6mEYeiTAhWVk8v0R6y3sTPrIMSWRzE2cIMTH1RHxG21EWiJLxwqDIcXNTnZ+EklVQnSxhZp4h4uN7hJ8dU4PjWnC5lTBdee5avY68XyTWpoppTCxMY/7QAVheiGad3lu+9txS8Iz2pC67GwTABnX++GGouSwymYw0N3Ke6WQp8mxtwLdt1Dd30dzckZ+HwmVuAY8ePyI+qUa7IwNeFrI33rkelfhjWVpCzUDlhkaam5Q0dmxuSABT0lkJwC3OzGH60ApSE1OYO3QEKUYNpDNyjsjbICqAcVa6dLTjncndJPWxrFikY9wWmyYajQZu3ryJN994ExcvXcT29rY0OYQOyZ00Hsvwc5PP54X+Rb8uDfEC3Bm/7+Me92f+6S5C4O6v4DROMEiimkjGQ5SzKczmsrL9bxkm+qYdwSJE6nZXx0Cp28/8seP/Ojk5iU9/+tN44YUXcIRABTYzcuuOqZ4ctFAp0dzHn/zL/xnrr72OoD8UPypJxVQwMd3Kdl1kEwnM14qoFtLS8LFw59ND6IU0sJYD03Jh2K5QOwmpmVueRL4SgU/4frIBoKKC8i3WfByE6pYDzQZ0z8Cx88excv4Y8nMl+PFAmhu/y5qtA6enif3ip82NK81NZrqMM09cwOyJJdmWm+0eBvtNVGfpj43DaPcxWKelpIVBh4Nkql8UrJw6gPJckSm5UXYSm5vGAKMmmxtCKbiRCqA7HjTLkfP9+NkVnHnyrDQ3DmNfOv3oe7Qp+Y8sIqPeSIiyrOf43k8sTCB266tfDFtXdmB2HFSPH8PShx7BwB5AoXyHUh6G8nmUKjCEzRc/jNfowa5r6NQ1xMpl3POlF6AFukzGfcqrKEvjoUAaESljhgl0huhfXsNwT8P0hftQuvcEgmISrjaSN536UJZBTr8Hp9WGV+/C3O5gsN6WPJdzL/0Cqg8chxEj3s8TvSi1zlFonwWj20PQG2J0ZRu7l3Zxz5c+jdyJZThMze10gO4QSjYF3+QmyYbX16Cv7cK4tQmzMRJ04cQj53Dw409iaPWkkNHXt+F0DXik5tBcSD30fgtmcwCnzw+Nh0S1ikd+60swVReOrYk/xSEGOUphg0ctYL8Pu9mGvtYBwiymHr2AqQ9egBe3YfU7sPp9eMQWGjZsvh40K/PE6tmw7rTQ3W4jvrKIIy88g8LJQ2KiZxYKD6A48aKELOQLiBHjygsnnQcSXJdGgW2cVvJRF+2o5NJFk1lOATgZ4zHJabrC1V67CUPrQFV9xFwzSp5mirPjYdRoIEPTWldH79o2jNttWF0TiYNzOP65Z6HHNNj7DSnsfM+FyybXcYQCsnNzDTlTgbndw7CnI3dqBfd85RNosyk2DQlGDExTfCiKE8DcbcNr9jG4sYnBVg+ep6J09Cge+OLP4/abr8DXesgQDZmIwxmysfSweXMVMTOA3TWh6RamVw6ivDwNLx6KEZt+MJCixQkaaXm8uA0bW5u70vAdO30c8UIG8yeOYOXsKeH3U0ssCd/crnFd6vCQcMckNMoMIow1p8I0EOZLRTGPBoEtZEFuMW1CGkgZo68qBtQYeEsvg4TcOui39jFo7gKWhjY3ICGbmy4My0cqW0K2OCHvZ7ZYkUkZUZ/MV2Jzk0jnECgJFCamkSyVkSyWsXL2vGx4SNYTBC4NyxI0Koo6ee/5uZDjn2C0BJudSMfLfkaObmlOxrQXwVuzUaEULRTdPD1DpjmEZraRGbWQYpZR3BEIhWy6JK+LOg3u90nyYSYNi3sakuhDs2Rie+fSHThOAM0ciWxm/ugiaodmgXKeI3Y4gpqPInYprxHAQUgBUIRevdvcSGYRV/osmihDlVk1fW98BeLIqBnZukUYJX4x+DUhRmFO0zwvwJABqgGQUtMoFljYRo0Om+FEQPqfCV9rw+k1ZPI6jmqViRr19YL75GSNcjbiYoV2lZBQY74XBAQ4HmVS9IAQMxqi89Y17PzgTWhXLiLFIQQL45D5Oob4agzmhbkMWoTIzwZ+TCbV0tRIU+LBpnmY2wpFhYmETOsmD5zCwqn7ZXtz8sF7JWtn5eRpqGoGyYwaZTJJWLAsFMaTzvFNTXkEf/aYglpaRZ5T1HGp8M6tVXzjuy/DtYb4xh/8HhSTRMmoSGXjrGkjmaByi1asTON9v/IJfPQ3voiVwgxysSTqu/siQZup5KV5Elqmpkto6aW3XsfG7StQYxa01Zvovv02VNdEku+tcIsB7kQqKgtbX7wPzHOgj4GSNBbwI1sTudXA9GAwaykxbm6oRScJLqFITgwBLFQUhI6DfJ75RhMIUioOnz4Dn+dprYpEuSTPGKERzBdhc8NBFKW2pBhSvjTq9aS5YSMqLh829qQ7EcnNE1q8dRb01paguHe299GnGiBXQJq4+okqlg4flO/L5e/jUJDPz1i26prERgC7u1twHBPJtILqVFF8HvyLG/X1Ny+jcW0DTSvEvkFvGdO/HVBC64aqSIjEmxcPYCpJmIkSnNQE3FQB6XxZyHmpiSqefv7jUNM5PPnowxLMOhia0Gl6921Bnos/RrI+4lDZzGTSIrNhqCifgb1WEzfXN9Dea+J/+Z/+FWxXQ0+rw+VmQ3dg9GzEA1U2N5QFiU+dzY3P5ubu5kaR5iZHqZuSiDwvcVLGSPB0ZdBBWZPiKZGEjM2bEsczzz2LI6eOCRHuM5/9BCZqZZFW3q2do+WsJHzKQPVv/uAPsPGjV6DUm7B392Qrwlw/fj+UafN7s5jnxO1F6KFazOLQfA2T5azIpkm/sllcyfPD+8GD5dhCsxTpIemyUxUsHV3ExFxN8muE7EkpNAsw05bmhn4DyoxopOakeuLAHJZOr6A4V0OCuHT6WRhUzq0Bfb+UOI50mAMNtsZtgo10uYgjj11AYYambsqAXYnHCG3WbkSocxiso7NVF5kQyYpmzMM9j15AkebzVFJCo0e9gUjx29v7IiV2idy2KROIwfNjSJSLuP8DT8HPJQXJPiA0Jl1EbnoR5YWDSNemoDKTT2WIKKVmERTi/6sBYENCuRbPibvZMdz49Xo93L59G1evXpWv69evY3NzU/53biLu/iWS6Z/5i7aJiYkJWQONCJjihvH/t7kZ33F3V0pSC0WCND53aTWGpblJnD1wCNu7e1jd3UfXcsSjRmXAuKe6K3qUe+ln/+LPc+rUKbz44ov4zGc+gzQNfgTwsnlnmLvI0xQkYwHe+fa38fIf/SfU370sKhfJZ+azymBUelrjMcyU85gsZkC/n0CEKJvkeccNvsXhgxfFPtguqpUS5pYmUKplZHBF2RfPWFMzBbssEjvmKhkONEYl2BoOnjqEw/cdQ3mxRmEBzJEGr6vJQNode8vZ4NiGA9v0oJk2UrUCTr7nXiycPYiQOWSdPjrbe6jMTCGeScHqDtBb20d7rYlBWwPnwSRiLh9bQG2xCjXHezGEZ7hisRg2BnB0T54j3mua7WFkOfJiHD6xjPPvuxdKLg69OxQolcU8QMlYU2EMTAx7IyovBcJEyV5ppozY7u99Odx6dw3GMEDt9Gkc+MgTGFp92KM+7H4fgWYKHjHklKHdhrlXh7nfgdW14ccyqB07gtO//gKMwEA8EeFt6ZvgdIHTaqvTg9vqwW/00L60BnPg49BTT2Hy4XMIy0k42kDkVZRCcB3sdQewdvZgrO1CX29itNOHn8ri1Bc+htqjZ2CEJmz6EsZoZns4gs8JhW1D26kj3OyhuzHE6S9/Eqmjs/BCC26nLRI0PxOlyoaOB48d4NY+nNt7MPb6sM0AhdNHcfDnnwZ5RDBGcOs9mJ2hrMypxSdyOmu6GOx1YPQM0af62Swe/R9/FW5RgeMZ8E0dnm4hxSJjSOS0BafXh7Zdh7+nweTr/MAZrLzwHujuQH7+mEVZGvMPdMk+EbmUbiPouTDutNFrakgfPIDDH30f8iuLIkuKJ1KSMUQTocqQL5JkyNuXnAvhxYgPiZKjaIJFSUVEFJJsiLs4QzY3XNFSZsXjQB+h29iEp7eRjPETGW2X6DOo1sqiF1bMAMmOg9GVOvYubiCoVnDfb34CumLAau4LUYO0OPpNyGiPuT7a23XEB654tfSuhvTSDB74559HOxzB0HpQ6FdgA2KZiDmebMbipg9vq4PmtR1oXRfFAyt44Mu/jLV3XoPe2hPzHulGWrsNVY3LxtBu9uHsDNHd6CI+PY1Dz70HpeUaRq0WRvsNmfjapi6yOQYhciXQ4oZoZMpUav6R+zBx71GoJVW8MAy7kikQLzw+eKMRFHpl+H7ZNpRCFunpKcRLNL0ziyAnsgoKhRRy/01dGlY2CqK/90NUJifloDN6LcA10anvoLe/g9DS0drZEarK9k4fth0gV55EboIBg0kUapMy/8lxUspsEDYw6axgUXO1aaRKNWTKEzh27oLooSX4j5QtPvQCBaCUjLuBKHyO73nU3ERrcwkivSvjYHEkno9xJpMod1mIBILj5evY2d3F7voNhDtr6H3zWyilQkzQXFjIIk4XbHeERKUGdXoWQYbhu5VIoy2gBW7QVGxe2ZStzMgzYSBqbqoHZ6S5CYsFOByQyGaFRYADhVhfJQ1PMMc0Z0cTe543Ikfgny0CScpAoq0TL9Ik80REecCNCy2PUdo8pRB8L9jcDPpskkmySqLIDCMGB9JUSs+VZyLpG4jZPTj9hmT9RJNnbo4CoczQEyZCJsoLxoFvfP05fVKTaSTiKkyLvz4BNZ4SX569uYf9Vy6h8frrUDlIELwsMaKOrOcJTxj4CgaBAkM8MKFMz1mgMKiTFy6/xP9GP04iBUuzMXvsNJ79zBeQq0zg8aeeFJLOgLkCzDmxI28VL38h71HDLWGzEelS6GoMzVNimKEkgpTA6KOCd2+u4hv/8DICZ4Tv/PkfIm5Th02PVnS+sAiJ5Jb0KxXx9Kd+Hs997lO4d/EYSqksupSAhiHyzLliyrZuwR4x1DDAlbd/jPVbDMC0oN25hc5bb0fyGYGuxKDYCjJhgKlsUmRgWUqPhGSmSHNAb5zumNLoNbh1YI5GKiNYWX7epxfmxHjLrJok5R+GLr63Qj4nWx0/mcDCkaPwKI+ZrCFVqwl0ZWJ2Wsh4Mgzp9xB3PNTXN6TRty3mqzlSEEXFB43vaWkY+H6LL8glUGBHXr/Vm6uo77VRLFbk+yrNTGDl1Ak5k7lB4eZHYaM0pilSTkR55MbabTiOgXRGxeTchBiBKZ9hSXbj8g3s3NhCv2+jOzAQJwyJwz8isQUcQLKXKmRPP1NCWJhFUJiHmylj8dBRHD95EqlKDifuvSD3A2c3/HAMh4bIEfk8CVCIe03KmYkTj9PHxiY9RCrJf47hzs4u3r1+C6N6D//DP/vnQMKDHjKUzxVTuDf0hZiaSPC+ieSkLCiJjI5iEiITNoliyUw+SjXn4C0WiK7f9AhaADyLYJAoIJvPN5/DNAd7Sgj7v0QQ/PZv/wt85CMfjord8ZydBZ1oifl7jCFufv/7uPq330brncuI099KlYJ8T5SxRyG0DDjlCINS0XI+hcMLE1ierUp9w9fdY2MiKcnRKUkEMeEyzJchqSpXK0lzM78yJ9tkNie2YcMjTU8aFkrso+eNYBz6I9ITFSyfOxqdgSJFigudj/4HDooDSq+GuhSEZleTRpnenwMPn8Xyg6flZ6CqRWN+DSVa8kVFgInhLvPxenCcGJqhi/MffBy1g5NI5hOIuZ6oWpzeUKbwPr9PBiNqFoy+IR5ev5jH47/4AoIKBz85JDJFpMuTSJdqiGUKCDlMI02HDT4Dlinh+hnU8t0GgMU/GzopS4JAQiO3trZw584dXLp0Sb5WV1fRbDblNZVWhHfXf9XQ/GxDwf+fUuE870XPl3Mo2uj/tPH4f7cg7CLGnhsJkR17bnjWJ4CFhRpmihU0mz3sspjmlkHWJj/bMkWbmP+6ueH3lU6ncfr0aXz5y1/Go+95VLKOZDMpJpxIPcNhm9tu4eU//hO89Y2/hr1fF4ocByQ8CJgnxQdxopDBdDEjtD5pBPn8jb08QpF02NxwseChWMhhZr6K6lROnlmfmUXc7DB/zvEiSiglgVQuuTEMzBHmjyzgyH3HUT04CSUVl8YhGDc39tD4qSyNlELDhU6bAc+LR+7B8rkjLBwlLqSxvo3y9CRShSys3gi91V207jTQZ3PjcBhnYWFlBjMHp5AuZ6J7l81So49Bow9bo8efd9FPmxvWI3MHpnD/MxeQLKagdXrQGx35HnkYpJMZGEMLo74uUCf6XOlHzVXziH3nxQdDra4hlZ3A0qMP4+DHnoYVWrBGPUElBkMdvmYAlA80WhhubsPYasFoW4hlKph74F4cfulZWKEhcACGUPp8wU0DgWMQXA1zuwltbVe8I4YZ4vhzH8D8Mw8jzCvw9QFMIV7EoQYhBts7SPHB32mjdWkN3bUWvHQWxz/3Ambfe0Gwmsaoj9DQpcDyDQMGu/rhCHa9hf1XriKhJ3DfP/s8wuUKRnYfVrcJs91F+cBCVKzarjQ3YZukmTW4u0OMmiOk5mdwz+dfgJOwMOzuI4M4NJrVxyncznAEbWcfToeHgAlrQImcggv//ScQnyvADkw4pgat18PS3FIUUkRZGg+kVg/anSaGOyNkjixj4f0XYHqagBEUkn/IS+oNEdJHw98XkKufh9MLoGZqyC4eROHYISQqRaHyYA8OAAAgAElEQVS+RbQr6qolLGcsu4omEvwA86FjpxypciMuu6yFxyFjoj+V9N1I0kM5DZGXMdKVtBaM7hYUl00HNzdDWN2uFG++GpPmLdH34K8PsPbyZTjJDB764i/CjlmwmnWRE+j9oeTn8NBkUJ/eHSEcudD3++jud6FO1vCe3/pV+LM5uN4Inj6AZ2kiZfNNSw5uypbCxhDWRh9aw0SQLuLUJ5/F3sZNuMOuSEVi3CTRzMsQyngcnmbC3hmge2UfnpLG0ocfhz+vwrNHqCbTGHa5OeqikMowFwqjTg85RUV3bVc+AzP334+5px+GkbLhDhqy6SBaks0tmyGz0YLV6MJt6hhtNZFfXMLsEw8hf/ogDKsDxRpIkCAlUalkQnw2XBe7Ax1Bz8Rwp4OT73sUlqvDMbqAY2DY3Mew3ZCpnM2MCyOAPfBhjDi5UJGfXUD13GnEayX4jibbJ4WVukozZ0b+HiZIn6qiODGHybllMbFzZyESREo3I2GzbFPEjC+fmUhCFk3WSEyLRFYi8ZLmg78l+uBIgc+Jsk/qHzXpAbq7e9i/fQPu6nXs/Kc/Qy4wMUGJQDyBKhGeoYJYrYZwehJuSkWqWEMixcsnkt9RAnLtyqZgXf18HG7Kx9zRRVQOTkOpFqGUi3BUVSZ2zOrg9xxPZpFIsqHjRpJflKdx0cTAOUrO+JmPPFZSd8jlqoj0lZNZaTzklYk+M/ScyBTRj5obHpBxJYl8oSTbIZE9UQbgc2BhIeEPYPcbssn7f2h7DyA5z/NM8Omc4+SIicg5ECRIgKSYxRxMKlhxJft2z7JdLrm83r1zuby1tfJtna/Wd2vt1nq1tnxrBfss27IlyxItSjQpEgAJgAhEGgADTO7cf/+5w93zfn8Ph7REa6t8oxoB4Mz0dPf//d/3Pu/7BNdtwWBnPRBELpcRCpvcayJAp/iTDQ+mZrIQjEoYHet+6nCoBZEgNdvF2mvncf2V4/AvzysxdYQ/Z6PeBipNP7QWYNFIgdQx5k1RQEtg4w9I4UrzCOZTmC0fTHa7wzH0b96JBz/ycfSPjuGuO24TB7PVegNW00XDIJ3QFc42tVdcI1wE1CSJRoGuM3SWDPjQP5BBIhFDzMscOXPpKr754ktoWjW89Od/TJGcuEKSzsgSoVIqibUni794MI1jzz6GRz76Ao7sPIh0IoVqsSy/KxRWXVJ2lK2aJkXq6ddfxdyFMwj6bOjX5lA5dQbBJicXbAoEEXBDiHWaGE7FERZAQQtwn1A5mLHCibRFobY/hJurGqoNS5oAud4eofyMz06ItW48HpbpGn83ncyikQjiqZQExeaHR0VzkxzqR3ygV6x+B8YZUK3AjWhtbBc3374o5xVBNyeRMc9JUTKTYooGR50q9Yec7NhVFSFw9co1rC6uIZnKSrp8drAXM7t2SJ3Gh6J5hbQ5uZZJASPNr9PGjSsXYVIEHuggngzDlrDfFrJ9Pbh5cxlrV5Zg1Vw0NAZSquaVE+CaCMFiWlgygZ7xIZihJKxYP+z4AKxQAqNTs6JViadj2LZ7j1x8y1WgnTlrjk17arokcnanqIeijSEzg85xpOERWLaauHbrFo6/cQqnjr+J//6lPxBHMLttCSVHQLPD5qey/VaZNl4mjdB1lO7LI6vJ+8czi51r5iGxUUGgL+xTUti66STrXfN3KEZ79uzGb/zGb+DIkSMIhxUVVwXFs7BrCd1MX17G1Zd/hB/+0VfQWSvQyUbl9RDKSWhxGy7BN3OybFOc8CZHerFtegQNOrk2laaKjAE2ZvnGcT9g15i0PHbTaWU7PD2Eqe0TwozgdJmZHgQ3rYYlf7LTzL2ZDc2G4cCXiGFk9wxGd04JlZSFbJv7n+MIlbVJFgxZFEtFmIU6tHJDNFw9Wyaw+6l7EUxFxMCG69SusgnswGkYcA0LRoE66SIsvY1Vx8L0kX3YfHg7AnFS7wC7psNgc7lYFTok32vmIDU0Bw4zulJZHH3+OcRHxxBIZhGIJISqxswUsgOUI1k3c43AxrsmbLiyUeaNcCTLSdNQKpVw/fp1nD59GsePHxcKGqloBmUJBK3iGPjjPzY+Vhf0iHU0tZDJlAAmNnE4ze9+/SeBGy5EgTZ8/mxMhtsYHM+LNXO9ZKBSbnjZjdzd1TnaBc1qivPuR+5+lVS5o0eP4hd+4Rewc/dORKPKLVT0nfwx2uB32rh24iR++NWv49yL34fPIZ29LeCQ+zxBYDoaxGAmLvlWchYzpoAlHpsrBNNuS+3nblNCywcHc+gbTMj5RqczgnDS02i6QGMVTtm5RnUHqJsN9E30YcvBbeifGUYgHlSxKiVFS5MJoW7BpP5b57SxJeGu/nQU0we3Y+rAZoSSYRiVKhavXEdusA+pfA46JzmXb6F0fQ1l1nAmJ7VtjEwNYnhmAPFsTCqLFnXFhTpqy2Wpp3nJeSbpdhMVw5TXNTzehwP37UOyNwm9XIW2XFAAzG0hEUvIc6uVNWnKSHOBTKNUFL4fPnS4U1tuIJIZwNixwxh57qgUqYZWhlPnVMFGx3JgVeoIaAZq87dgza2isazDn+jB6JGDmPjEQ7DooW8pIMSwMqInR9fEkayzWoN5YwWli7egmU1sffqD6P/APlhBCx2TybzsXNgCJqqrK3DrDQSrJtrzZdw4fgnNYBTbP/YUhu5V4MbXttExFahhWjR1DY1SCa1SDZUTl6DfquPAL38M0c0D8rzselmK3p6tszLd4Ki/2dARJqK9tgzzekGczxBLYt9nn0UzzqCqhrhWECkSBMTJLe20Ub21BL9mwy3oqN0oYm1+DQc+/2GEJnKwO9Qpka5mIM0gLRYPNp+rCbdWg32rjMa1KkJDg5h+9C7obUsCDukUI84+NJnnxu0PSRGYTPeSzY9Iqg/hdB/aDEkV/ma36+X5e8jZoMpS0ZaoyHqPfqPyVdQEVhW0smV009SFC0tRuVf48SCDhfL8eQTqq/BrtP5eBXUzPCHIHOYh39EduAUDS2/MyRh688NHJKm6VdXQsltolOhmsSaWzvFwRA6vKHnULYaoNmFFgrjjX38a4S39MilzDYKbuqIrsfPF6xOJwVwowp6vQl/SZVJ422d/BnWjwMRRObhETE1A5DIUjRqLNgJ0jDt5E5WbVUw+fh9Se4dg24obz2whUwAlXYyaMoJNRmIintOXakgOjGHwnjvRzIXRqhdkrG9zjTm06G3CrVXhFGtiKGEtVNGOJJE/tBd9t++G7tQAZgl0CG447WnKpEYoenUTkRqweu4WBvdsR3ZmFIZRFpc0s7QGky42XqcLYhseAHTyrDkDCmL4nrsQHB9EKx4Q5y7qfnyhOCLxPKLJHgRCKfiDSVk3NIyQEE6WjyKi7NpesrvOXbFriamgi6wboXQpy1sBxKK18ciLYguq1gm3ZU5YOcHRV1dx6+xplF97BcZLP0REryLf8SMTCCATSyBOWsJAHp0BdsVDiGR64Y/EhapIy3EaDZx/a0545a10EG60jcHZEWTGexHoSQm4cYXDQgtV2nf6Bdgw2Z1gXCaVQkdiV8j1OOmkilBvQ1tr5cTDAEfR1giA5wSKxTdlDgHRqwkPmeCmpsnkJhCIiIkIdT2+EKlkLfhbDFkzBdw0G2XUCBQYkidmcy2Mjg2J4JqW3AwUJR2NfksUbpJByowmUtVohsB7jZ19fvYlkqievoLzLx1Hc+5thFsWdH8HdT8d0OiS3VJp8sz1kcA8ZQOrJjYqBFKyj9o+EdHrPppa9GLm8FE89dl/jp7BUfSmUiI2vVlYEQoqTTSkIJPGiALAUp7xEnOyzVBjz5K1dziHBMGE5zn0+qkz+O9/+qdomxpe/db/A5+lqzwWgkefH5ViWSZAYn0eiOHAg3fjgWefwjMPP46ebK86lCRPknqftrhWkj/NAv6t13+EaxfOItSxoc9dRfnUaaF0MefG16GNfxgx0EEojmjLEUohHYaYG0ZwwzXKDBHHH8bNNQ2VhiUTq0w+J53/ya3TkoWQjEfEEMPW2LixEGU4byotWoJMfz/cQBDp0QGkR/plcjMwPibghrkkWrGEoNPE/PkLCDEHxCR125HpRThM97GOgBa+pwQCNODgRLpZL4jW6Ob1W1hbY2OGVJUg8sMD2Ll/n+zoNidN5N/xNbs0F9GkEcNi58qVSxI8TOAu+wsDHyMBJEM+2Jxw6yLvRMPsOgmyMPej0QrD8kcQHRjExP7dQM8wAr0jCOWHkcj3I98/gFS2V4xR+LmhcvMmK153W5okagraLSz5b13XUSoVcfbsWbz66qs4e+4c5q7OoVAoiOi9Sz36iVWqfKFr2tyljEqHAGG/H8N9efTmc7i5tIQqrxfDkj0apTeU+QcPzXPhhRdewKc+9Sns26feW1nr3F9p3SxVexPWWgkvf+VPcP3ll2Ev3ELAoYuZtDREr0DdA6VeOjO/0MLYUB67t01KKKZLtoU37ZQwQsk6IyjqSCaTwYyZWBh9Y73YsosWttyLWsoEiFMY05HpCMENARcLT1KkOeHumR7F1P4t8CfDMinj3kyTIgIb2ll3bHa7yzBWquI0pWkmQj1Z7Hj8GPq3T8qEm99bX15RIecsVi0XdlVHdb4AkxM+x0F2ehR777sNoXQIIdIuDWYMNmCwC240Rc9J2pkvlkHfps2I9A4iOToGP8MYGWLavQB8b7uudF6xL5M+b7ogdQcpSM2mgBrqZkg5O3PmjExpSD3jpOX9JjPvvcjdSU53LXa/znsuFY/L5ITBqKxDldHMxhmOagKvd3KkXvLATaiNSG9Y3LbymRzKSxVcfusK2paks6o666cANzKloWNkLoePfvSjeOqpp7B1+1ZZ6tTgiGW1WKD74VYqOPf9l/BnX/zPsJaWxcWO+wZPZAYex8M+DGWTSDFM2GPfsKkjU0b6lYiJEk1tXEQjIQwMZDE4lEI0FJKQTDbzxbjCol5OvWyTdDanA83SkRvJY/OhrRjeMoZgIgxL16XGMVdKaJTqMm20Odzg0MFShk2+ZBiT+zZj+uBWhNIRmNUalubmkeljgzUvjW0BN9dWUVxWzCiCm+GJAQzPDiKRj0vTleY6VrmB2moFVo0MLtKlFbip6qZQ4AZH8zh47z5kBzPQKzUFbsRhjtTkJGyDhmAVmYIyxJ1h48yr9L35oYc7a3MFdKIpjB07hLHn7oDR1hVH1DbRkWlMEy3dhM+koHYN5o01GHNVNO0I+vfvxtTPPoiqWZKEe1J2yPVkR4NdHbNUhkUbX81B8ex1VMsGZp+4Hz1370IDGlqWhnA0go7bRj6eQrlURFME7CawUMPq8avQ6g5mnnwAA3fvh+Nz0KgX0dIb6uCQG4hdLhudWgP6Wzdw8+RlbP3kk4hO9cJp6WgbGlpmE4mJTRKc1rQtCatkEd1cqcKYW8XauZtin3rg556Fm2zDaGtihEBwwxwehprSerC2tIqw3kSgZMO8UcYKzQ7++XOIbhmUiZc4uemacPa5CUthbBpwqjU4N8vQr9XQyeSw94UPQve35AAKJxj0FkPQz3TzBPzBuPj+h6VQDaNJ4CFSZ+WZLloJ2VC6nx77n8BG9DQKyPBGkImDd+crUPNOKq/oLgQMtRHqhCUwVHjiPgfO6jzWTp9A8dQb0K/MobKwrDiX1GB53TIeAiHLJ6GW+U0D4hTHhHqOBomqFaGfQWBc2KQXBBANhBCnGDPtx4FffB6p/RNwmEHiNOCYanpDq1VD04TXjZoJ40YF2nwNjuXHwZ97Tpz5eF3pvkG7QEurSXdOCvQAeegd6OeWsHb8JsYeuQepvZtgNMoyJWNQp0sKAosSUgEqZUkYtqoarEJdwMLQPfciMJCFVV+TLird9hzm/7R5aNThlGtwV3VEavSaDyE2O4uhuw6hYhThYwgrHdloR0wNC98vUog0Hf56C9qVNfhjCQwd3SuHv9vQYawuw6kWZOzMK+yKUI5USALOKHQ7gIF9h5DdsUOoWqRr0OpaBJ3BBAK+pNKySEFNG2Suj3cArqwDD+CKa5nHLWbRxEOb3S051KmBEJMFUwCgZblIpNLI5XqlWyvnFWmOMvGDUAhr83M4/adfR+vUaTjzNxGgdTypa9RsxILo2z6KgX2TCFOHZbYQIk2mqsMu1ZGJ53HtzBW1acb9aEU7GNoyisxkHwK9SYSyKbQ5nVPJqAJkGC3vExMFGioogMO/yyTFMaXwU6JbR/J62h1OXuj8xPurjZCPxYvi+gu48XPaokSWanJDN7wQYrGk3HvBGO97+vEz1FaBG42TYLrBkSJm6mi3HMzMbFJOetTy0P2RFA1fGDoFw6TxhYLSySfVjKAnJMVtCIPpDOz5As58/wQaZ04K7bPBbIu2KynzDYdJ7h1xQqOMT93fCtx0r7kCSiFx+GrwnkxlMHHwCD75L39D7N9zkbBw/W+srkphR2tPHgzsZvMgkfuTWg+/6sTzdXHKFKaj2FgeiUxyfR959cRJfOnLXwZsDSe++1diIR8KhyQkVKhMNU06heIt5gth1x234b4nH8WHnn4eI8MjCLLjzV8iwbYMSVUOk6Q3vfn3L+PqmVNirNG4ehWlNwhuVIinNHw4UaNRSCaBaNtBgoYQpHER3Ag9zcs38oUxv1ZBmdRevjfs2Ac72Lp3JzrhAGJ+lWXCQrHJqSypY+GwWIlG0lmZeIzsmMbwtilxwxoUcBMWt8zKygoCNCE5/zbCdPupNaSrHiW4iYUkLDjd1yP0HOq1WKBzP2s2qgJuFm8uorhWRYuRBAB6x4ax+/aDQtNigcuMI1JVAwREhq4s9VstXLl0SWIGJGuDQD8eRCoRRjpGW2LeD3G0gnG0g3GhbHEPIegxXGYghWTCvIN08O3b0eba7ob4+gloBKK/L/7Y2B2nI16xWMSFCxfw+uuvY3l5GUtLS/Jvdt43FqndwvIfBzcbgI3o1vxIh4OY3TSGbVs24+2rc7h0/SYaYm2rpjxdeeCPe+5DQ0P40Ic+hJ//+Z/HwOCAatoQGXn6LJ6K1OsU376EE3/2DVx56SW4ayuy11NfLEVn04FNLaLHbsgkQti7a1YmI7ZhCkOJeyGLRhZqksfNNe2SQtdEOxRApj+DrbumEQ4roTyBELU2Mk2h1kwmxYpiZ1IU7vMjMpDBrqMH4EtwH+E0lTqalpxZJs2RWJiWamisVNCsWkJNo05s4ug+zH7gEAJRGnUYKN9cgN9UGh1S8QmmytfJujFQ0S00M1Ece/5hBFNhiTrg8ye2tgwXwXgOuaEJhPODiOUHEUxmxf5a7iVxqWWT2aO8r68dpaNRvVM1xeHewtw6TmlINSOYefnll2WtcA0R8PB7OaH4pwA33VyagYEBoQc22DxhjuB7wI0HbTyMozgK8jKCbWQmM5jZM41cOiuB6W+9xugLnms/BtwIMHr3hGljA4C/d+vWrfjQhz+C5z/8IbE2lkkoayPPApsnFBlL3/yDP8Dpb34L7Vpd4jR8Yv5DinAbI/kkMiFlvMWV3wU3bHiRvWY6rrxeBg3392YwOpKRBhVrMNLV6FBHfY6wAT1ww7gbzdaRGsxg84GtGN2xSaYwbPjaxZowVBplghtHzgzq5hxObqiFiYcwvmcGM4e2IUyHRK2B5Wvz4iqc7svLMKF0dQHFq8soLFUUuEEbg5v6Mbp5SIEbaoL4mFWyV2qwqrbogthopPtbWWyrbeT7U9h/bA/yw1mYNQ36WlkaTQRCsUhcwE1hlYwB5g0yJ9gRDrXvzc893Sm9vYxWK4iBgzsx8ZG70Wgb4nwmyekEDa4rvu8s9q16DWahAvtKBfqSjeT0NGaffwD1ZhUtW5fvkd9AFy9uvMzNMKg9MdB8exnL525h9OhtyN++DUaAgjpTiUJdFxnSFmiJyLF8w0BzqYraW4tYvbyGqUfuxvgHb4cZMOE0KnA1DWGK6cNhKc7QctBhSumVJVx7/QK2PPcIgiM5uNLS4ni9iejAMPzhiNB/WmZD7BHbFR06g0LP3oQ/FMeeTz8BM8EiXkebY2DdFs4zD08KBpu1Bvyag07RhDFfxtLFG9j58SeR2T0p4IZHVkOrIhFXVrKin6GXfVmHtaTD0Trwp3ux86H70aIbBwshisPpuMUUbT9FpWHhZrIopYCSBSlXpbjMkxdM+piIZ3izdbvwyspV2ZV6rhwexYjFijgt0UPcMqU4TiWTYrMn1GVSKZrsCtDXnoVkC9G2jfPf+RaOf+Wr0M5elIOctmNi5+hpGrjxUwxKbn4yFkKqrdKS6WLFDV4CFlnHMDiTomumWcOPuC+IQLyD7R97EIMf2I1OMoCOa8A1NbHGpj6F+iYWnj7dQeNaCfXrVbiGDwc++yyMiAOzpYkzjnQu6hXliCSZDZyWuDDOLKD65jKG7zuKzKFpWGZd+PKxGP13yDWzZULYqFaRjMVhVklNLCMYjmHs/g/Cn8/ANqtouQ10PItm6qFahgarwtG9jlgdcEwgPDyGmUceQNWqwKkXVXFCmgw1N3Tycx05mFpVC+6qAcf2YeSeA7BNTWy9GVjLtqt0JAMhcRWTqUwij1i6D6FkD4LZAYT7B4VfHaLrmaedYiq8r00AoApfFqzSpPROfrGqFKqRArVNfg//wuwI7zTTjYZwnm/O30S5VEa1XEGlVBZu7fjkNO594EFMTk3L9euWQWIxK9WxjeLF83j9j/4QpZNvwl/nlMuRYlWE9akwojnaI4el2GPaNI0EGhUdEWpnahZadVPoHE7bRWayB33bhxEeSiDUn0Cr3pRpCjuikWQSualxBHtzEtQohyzn835lkSzghnsW+e1t8vPZ5X4H3DCDhJ1+uVFob8/MHbFDJ7hpolapC+eXOyOtT/0UTWdyoktxLOrhDKBZR6NcgNnQ0DRpP8kJl4vNmyfg89Mtix1wakGoDYpImjoFxrTNZXCZ6ZIKRqFTWL5vkDk+JvD290/i5psnoGs1ATjca0g3qTtt6BT3ijkIry07gqzo1eSHGjvlRBdAOxxDKxzF4NQmjO45jIc/+Vlp2EQ6zEmxcauwqqgANh0ZVTHxTtqDKkiIr3mdkwmuMz8yQznEUnERJXOK+cbp0/jyV/4YbbOGt37I3Kq6spQnBYKObdQT0CFMKhs/xrfM4OhD9+OjH/4Idu/ajRgDNQlKRbemDGj0WlUuyVs/+hEunTwheVqNy1dQfPOU6FVobsNE7UAwjIS/g/FsErG2iwT3FD7ngE9pbxikyIaBj5MbBW4UbZEBzh3sOLgHvkgAYbEYpnBWE8ooKSDBaFQmYeFkGq7fj5Ftk2JJ3gr5MTAxhkAoJPbxjbU1KRgX3r4i2hu30lDUY9K0klHEelOIUi9GChe58dRj8Jyx2FCzUKFrKEW6ugPNsNC/dQrb7toPX4yJNMwmYWffEm0Fi1jHMGFrBvRCFQadOzkZTKcQSKeRnR5DftuEaqI4pIO36ZWCptmCa9J8IyiuVvGefiQGBhHrH1Bd9whpcyq7RPnw/mT6TxeUsPhkMXrt2jVcvHgR586dk+47C1a+fylOB11XxN8b9RE/XcHq0X28hjr3q1wwgPFMWrKIEukUiqaJCzcWUKKOtTtt7j453s4bmEHd4pKah09/+tP42Y/9rKyRbv0qIZQiDvch0mrixvETOPGNv5DueceoCgCnBTSpdtRtiARJXC5D2L55kzjtGeT8ezpWFo+Se0J6rdBH2xINIMYIPQnJZguHuV+SatWCbdmoFkoysQwKjTTs2R67MNhcycWx69gB0UFxmsafk4OOoKZeh0ttD9fEWhVuxUC92uCwH7nNm7DrqXsQ78vIeVKcv+lNbgy0bTrKtlC+UUBjTUdNd7DQ0HDsw48jPzWCCGm1sRTiiTwikRQC1Ecm0mJgQ21v102MlELP3kUmxuvWyhsozLwsXC+1el2mNJcvXcT3vvc9nDhxQv7NdfJeAPx+FLQfB4y71/jHrS9awNAxjpo2Fro804SetuGBPC8L778oWqTUT6EOMlNZ5CfyorWuXq+iNM+weJ6fXDOq/lJLUBlBK9bMuz84tZF9kBPIcBh3HDmCf/G5z+HIsTuEiUAArUajyhq6Y9tYuHgRX/vC/4bVc29ztCJf55Q+EGhhvCeDLDO2xDWUURTqKjDnjQwFWkLztXLe05tLYWIsJ7R43tqc3jgEJ0KBVCDctGwhCjVsE7HeBGb3b8b47ikECW44meTEplATWhp/lp9sXNMqnFSxdjSA0V1TmL1tB6I9cTFaWbl+S+I6UnSotVxUry9h7dISCksl2KYinfaN9mJsyzCSPXHZ7zi5cZlnuVaFUbHQZmO31RFwUzJM6IaDdD6KHbdtQX4wKxk8lJSIvpbmRoGwuJzSqp7Og2wW0FyBZ7/v4u/+XKdyah76agP5LVPY9NEPQPc74k5Cy1QWKnzjwx64sbU6TObczFVQXzCQnJ7E1uceQMmtiFCQ1B1OK1iMU1BJCgqBDTsHxvlbKN8oYvjwfmR2TsKCJS5WdLxqu/TvT6JaKckUpq0bcJerIlpfObuETQ8cweSTR2AECTgqUhBGonQHowyenQ0bba0B59oy5t+8gh1PfhCBwaw4tvhsQ7qgqd4hsettc/zMEE8aJegmjGurWD1xFeFEBjs+/hD0GGlOJloaDQJscVWioJQFh1PVEGg4QNGAOV/C0qV5bH72XvQd3iYBo+Tt1us1xOMJ5SnuUDxNtWEQfjeKYDSLYKoHPZum0Ykl0GQxS+2MbL4eYPFuGo8X0P3Do5mpXB9+iLWtN3LtdkvUVFiNYcU8gQJ618bcjWtCGbh44SKGBwfxwP33Y3Z2ixyWdJUiIFI3qgq5iviAxtICTv3N3+Jr/8d/QJrOQ5L0rNx8SCkR3QPnnJ028syL8IcETQt9xrvxCGzEbthPKYEfSem+BuALNTH16GFMPHYHIsMptG0dTccQ22l2dek6R1clP4Ms5wqozZXRbvix51NPw053YDQ52SEfuQOjUtny+K0AACAASURBVBZHI+aEkBpH3Y55dhGVU8sYufcYkrdNwrRrsg7Fjpl8dnZzLAuNShlxcoYNG41CRUJAx449iNDgEFodivCqaDNcs1EXMODK+q/AqdnwF+m800Eg24+dzzyJeluHUV9Dy9QQjkXgI/+f69KxlLizbsFdsdCotTB2/+1oWFXpzFJUzfFqMJpCJJVHJNWLcKpX/mSOlC/MbKKwGAd0tVJSNNHqVQwjlHZKHTSkNaouXNfNS3IpmKLddsWxjcG6xUIBN2/cwJXLF3HlymWUiyXUKhXxw2c+Ag8gFvejmyZx7wMP4cmnn5FAvy7dQFENeLjRlrKJU9/+a5z5829i9eQp0TEE/Crdmw6DkvMs+QCc3nU5x2rqSEc/dlD5NWZAELDGUhEMbhtEemueSBodswWzaoqtbW7HDHr3boU/lxSKFosWcbNzSQklZ5ddOhutpiXrqN0Koy0BmnR24qRXiUe56Ye6kxs6LrlN1MpVATf8OnU3fP2pXk5/aU2qwdfU4GvpqBRWJMSRBSinHZzcbN7MyQ3FoCpLiNbgPn8Ydc2UyQ+BDQXnbCoJuPHRDCKGnlgS8Vgvrr98CqtvX8DCpYvQaXjBTDGGsLErx1R7yQkKqKwlSarmiDKMSIoZXDmk8j3ilHfu6hwmts9geNte3P30C/CFEhKcyOewSmcvQjleCwFKAaVX8QdUgR8klYrXBEjEInKvWH7AaXdw/tRprC7M49yFs/jBD38gAG957qq4NgZJaaKdv+RYqMJF/tf0IzvQi5379uDJJ56Q/IeebM7TOHkGGywGTWYTdFBaWsLrf/NdVK9egW9tFfrlORF/0x2TxhHcU2haMzU+hFwsjKigdRaWKtiO+Q0MgmRxWdVMaDTBaanshEQ6gc1bZ0SvokI5uX7bct1dyxaaEacpFHWzRJg4sA2zd+6C5VOvjxMmUqBpQEA6q1Wti72/tVZHg+eU46KZiuLAI8eAKKlynGxyL3Lh6Dp8DC+s67Aquhz8NQZIl+qIDfdg9the5GeHZfIkGVkUmhsMv+bZydw4RyhFjCWgwQ2bvs1AENMPHUF0KC8TcdfkHh6GL8bQ2wwiiR5Ekj2IZDLwsYMrYb9Ko0kXK3HaFEcRFkvkSipNxEbqGd/TarUqFryXL18W6hk77/w3xd6NBnUqHWlO9vf3g91yAh+HZ77Xwf/pJjfe0Se6GGVcMZ3JYtfgABKxKJZKZVwpFFEwLRjUOXknVbecfK/ioVv4UmC+e/du/PZv/zZmNk9JLhmvu6i9RJOqzjIa/swdfwN//l++hMrls9LIYyIVJxMy1RZ6EPPJApieGEI6FpbmBtkJUiSTksY8QGqdvGmoxU56pyUi6B27CW4UgJNjmYLpSg0NZl2JjkmFWPIyaJzeRHw4cN8dSPVn4I8wgLaDlmcOwCkn3WjbtgtttYxWnZMZW2xzfekkDn38MaQ39Us2XeXmorBtHHGIo8FNB+WFMqorGo8jrDpN3P7sY5i6fT+i/T1i+OIPp4ROKtlzUpKoqZLsmzKl8BqnnsW4siZW016e+tSn1ut1LC4u4LXXXsd3vvMdnHnrLZTLZalXNrqkdUFwFwj8dEBY1T1ccxvpkV36o6xHj7WQzmQEWJQrNFFwNtRRClesD5yk9vHATaSD9FQOvmxQudQtWnCrrjpfuWY8bdg6lFGWfz92MLnRJW5oeBjPPPs0fvEXfxFJ1irCNFH3nLwO1lXtNr7zX38fr/7pX6J6/ZZQwy1mEgXamMpn0U83ReobSRuX7iZd+N8BNxZjV9pNZDMJTI/lJZJDGBbUgtnMsVPGXQJubAagKnATyUYxs38zJvfMwJ8ICnBvVTQ4ZQ0msxNpSuDQXMJRmTm6hVbQh6Htm7D59p2I9CYEPK/dWJDrkshn5Fyo3VxF8dIi1hYJbhSDp3ckh7GtI0j2puSMoEShSbezVdZCpvybejbTbaHEDBvDkj17Ztc48kNpabAFnJacgXRC5ZWj5qZS0cSuWmhpvIcob7jy1V/p1E7fQP16AanhIUx+6AMwQ+S3K+chHuBNi9ak5BcbMrlpkZZzvYLKYgPJyU3YQXDjlNlckyRcg7keRJnBgGzUnQZTzFsw3l5Gcb6IkSOHkN42CqdjqjAqdv2aTaTjnNwUpRgk6HBXqmicW8HquWUMHzuIqafuhBWxYWsFuNU6ovGkgBuOSn3Ue9Q1GFeXsHzuBrY9+jD8A1nYTV0SeU2Cp14GMtLlxBCuN/00+bwalxYE3ETzPdjy4ftgRGmbZ6GtGcJDDYYjCETDYi/YrGnw122g2IB5s4jVKzcx9uBhDB7bBzeoNsGGYSHGjmwwjoA/ikCAeQxJhGM9iKVIWSDnni5Q7AF5G8YG9P+P99G6Im/FZd3IO2WRQVpRsVCULtr5c+fx0ovfle4JdU3UN+/cswsf+8TH8OADjyjql49lgwI28icpZLzZXAerly/jv3zhC7h55jxaDXbblfEArYB5UDptlazeE42jlx1Bl8Ix0kOUWFmGkdRoUETMYpLFrBQpbYzsncS+D38AfbtHYTeqYq9LQMYpB0G0jze200H16hoqV4tA3Y99n3oabi4I3a0Lv9TX9KFWWEGIneZ4TK6bz7ZgnFtC5dQqhu8+ivSRGTjtBkIMIiWwZV4ArXwdF41aFWFuMKYDvVCBqTcxeuQeJMY2oRVowXGKaLdpAUzHM8Cts8Aootlw0Vkz4WhNtKMZ7Hz6cTSTAWh6CY5eQSgaRqDDToIjv9NHnVepAXe1iUatg02P3I1WNCqOYeFQHHGulyiBTBwI8nAJC6ARytE6p7nbNRM1olwtBr/JGiJVjK193u7y/aTFNcXi1LQ0VKtFFItrWJy/gYunzuKtc+ewuLSkdCOcMBLsbeATU0PBwzoeS2Fi0zT+2Wc+i/2HDiKdp4uYwBS5/gFe444Lo1zAK3/8NRz/kz+THBie5RFJdCHwYp5S13OYRQAPeHVY0ASC+gcCD1fMAHzy72Q8hB0PbhG6BB1VXE5LGRi4ZQL5vVsRHu4VHQ6LMhWQZgmgofEABd4UxDolDZ1AAuG+vLhFcT/jvuTj1KLZQpiaCE4EZE9wUS/XRIDp7wQQ4PQsGEFyoA9OuwnTqKHj1uFrGSgvLcKk2YrQ78LibDY9PS5FuD8QlnuKrnD8e7XekI4agU00yEGXTyiHtBgOx2OIRDNIJQewfOoCrr38CpauXoNhGXBaDkxqaJhx4wujFYqqyVVvL/qGBxFLZ2TKQFqmLxoTK/gwp0yhMKZ3b0My14/kwDAMpj43LJmo1mgE0iFdSuWkSPXiFfryV06olVE4EtGITNp0UgQsB6/+3fdw5dxZvHHqJC5efBuNWgX1alll5XhORpJlwSLZ45XTAYtGBgRkBw/sx6/9y1/DXXfe5YELRZEN8OveNI2UyMVzF/DWd76HlZNvIFKvw69rcGnnz254qykhnVOz48ikqQPikJmUQeUWRM65lJA0XiCoEHpQC5plIZ6KY8vmCaRTUXRCauInzaF2WygVdIpi3hLBaMOykRrtx+GfuQ8tWriSAsoOvm7IVIXuj2alJh1EmsuYq3X5uaJjYfs9h5Ab70MwHpSJDdujBCqc2rDT7lRpYuDKQVyjyUgkjPHbt2P00BYEIkF5XnxOTaEzW+J2xcZLi4F17NBXGjCKdbihGKYfOIrIcD8imRyCoRSisRyCqTz8sRTAfCgKPTZcX2lgdeswseCl0F45SMgeTREzba51fT1jhGCGQm9OaAhqqJlYF2h7TTReP+arDA4Oghkf1FAQ+HQbbl1nrPejpkluj/fcaCKwd3oMDx/ej95MH77+53+NubUCqgSV0jl/p578caVl11qYz5MTpRdeeB6f/synMDM7K3bstI9VOSmkZhIUdtAoVnHyOy/iL//P30HUthFv84xjQdYU9yYCZu5po0M9GMgn4VqmUMyEJkTARadBzxJdHPCbBNVN+GMB7Nw9KzlY3Phkz6Zm3R9ArViGwcwWaRgS3PhQp22vv419dx1AejiHUCIsdZRDtyvWRNRDMAqCOoqqDqdOWqeNRoN6nSgO//zPIDfRj5ZlQFstwtUoL6DOzicujVYrgHYogf7RTRicmkFycBDBVBrtcGj9nJEaoOsF0J1tyD2uGqcKCLCJ8I41M2sjZiHdnJ/H8ddfx1/+xV8K9Uw0L+934f8HvybTZQrqvc8MwTudR2mSYlnS5OC5x+dJYJNIxGWqVqdm2HOy5OuTa7WuGlLnqhBkIkDP9hHExnqFfqWfXZYGBoFuN0rtXcBIzt5/+Ao9vLLODid1d+u2rfjN3/xN3HnnneuzR2E/eI1qUjFLly7ir3//D/Hmd16U6Y3TpimCg8l8DsOxuLBSxENNJlE+NbnhfucZzrDBw6n75FAWqTh5MgwDJvuhKUJ7TjbYeSFTwrKYd2MLLXFi5ySm900jmKTVuo0mDQjYvKnrohMj6DDrFowG9dCWMECGNo9h9sguBPuTYhJUm1+RSXUsm5L3pL64hvLVZZSWq7B0B7bdEt3M+PYxZIay8hrEza2ii1uaWbPQZAC77N8dlI0miswEC/sxPtWPkcleRKPK8ZWNPuVg20bTaqJSrEHn82ITqUldkA3fla9/vlO5cBOV6ytIDwxg0zPHpHMg5w0JeqRpECkxT8FsQK9VJFGVIu/SUg25qUnsefp+1JwqAiGOZZtoGA0Z07OLRrcXmgx06ga0N26gdKOEmcfuRXzbCJp+Wy1EUi6aLaTjanLTYv4AQxZXqtDPUQ+zhP7b92Dq2WNwYg7M6opoWCLxJHzMdeHhwxT6WgONuUWsXbyFzQ89gOBQHg4nN64Jg4/fMyDFdtMiuGG+TggBy4V+aRErJ+YQHxzE7HN3w4gYUii12XWl404kjGA0DNMyJQzUTy53qQHjVgmrVxYwcOdBbHr4qAj+VbigX/JJQpEMwpE0AqEE47HRDESE88j7hDaw0gkR0bZKt1I9aKWXeT8KtGJH07aVxVpQOpbdbgnTezmhuTY3h7W1IjSNdpEFJVZnF9znR7a/F48++Tg+8YlPYnLTFFrMfukCG3YnpKHXVpOKho6X/+qv8LXf/29YuTqHpJ+d+I5wQikkJvWMzyMfiaKH14I0HaGiMUOjG9TGzZv0NYIbpddgm2pk8zBu+/A9GDkyA4t6G3baWfmy2Gho0jnmwW7crKI+V4axamP/Z55DqzcKzawilVDhYuWFG0JNiqbi6JCaZBnQzy+j/FYBw3fdhZ6j2+B2DITpZNOoiwOQOKz5fdCZQcOLwsnNUkEca4b334Hc7BYJvXPsIkcHaNKEgLQD6orKJThMwCpxAyCVIIRdzzyJwGAKdasMu1YQHRnD98TxiK9JN6EtloF6CJ1WCtOPfACh3lH4Q2np4lNgzLwGUYRQU/PuxpIEtCprZgUeBcwIsFWdTHE6k1FtU4LMtHoV5eIaVpaX8Pb581Kg3Lw5L3Qzbg7kd3c3RllPYSDen0IoFVVAXrPQpFub1UYymMCxu47hsSeewG13HUEwqmymFeVNFQnU79w48Qb+/P/6PVw98TpiNP0SK1cP4MjBT6Cr7Ka5IfPASEUiiBAsc0VwsyMY8geQ8PuwZdcQekfyqFWr6DikOoWQ2TKJ3jt2IzLahyaLVC9Ek9OTJu9ZZhm1XKEB0WCkrQcQiGQRnu1RxYzkHbnShKHhA+ke0t1yuNE6aNsMFuOeF0S7FcDgnm1w/MwQqKFpVOBrW6gtLsl0iz8bJZW03cbExKh0gtth/r6IGAgEAiFUappkhESZcB6gVly5RrFLm8om0I70wNewsfCjN7H4xjmUVspoUygfj8AOhGH4IjD9ETRDUcRzOeT7+ySEk517cUtjsyGRELCTHRqFv68P/YNDiCXTiCYz8j7zkOb6oKsOu/WkDIpj1QZxuCpE1QCZRRgnOBSwU4d09vRpfP/vXsQPfvASlpaX5ZDcuD+tF8xsivjpSs8pUFCohAyY447GIvNjH/tZ/NIv/RLSae6JBO2Key77oFic+kTDc+vMWfz91/4EjevXESRnntefNNemA7NjYXjTEDLZOKKko3FHZ91BG1AewixuPHBD/RQD4YwmNQRhzM6MIxHl1NgPfzikHAc5ZWbjgQDEdGHoDqoEIi0Xd374QaSG8vCFCYJpRKNsfNlhZRp3s24IpdIsaGgUNCzWKxjduxVTB7cjkAyqNSbTFxuuZsAuaWgzYJjBe5wslRsoN3T07ZrClnsPIJKPyYSF0zTS05jFJQCJdJKGV3DUTVRulqAhhoMfeR6x0REJTvRHUwgFY/D7qfWisxlpjB7Y9DrrirWsNHnSBxEkqFzy2BDjNIYghpQzAhQWp4uLi3K2bKQSbdTfdCczBBRd+1v+DDUW7JbLSfI+rlfd2la63B55IZWKYmy8B5OTfYj7Ujj52nmsUgPgufu903TvNuT+YTtw41Qgk0nj87/6K3j6mWcxNDwqzQvZm7mX+hX4JrWsurSKr//uf8DC8eMI1zWEGGrMcE5OBrnS3BYG80lMDvcIQ8BlpISrsrSEQu65UvLlWiywxEmkjV17tyARJ6BSEy3u1/FoVIyHuI+w0SPddauFWsNAvWXjwN2HkB/rJQqCTzI1bAVu6LRmufBzi2J2UE2HXjXEVMAKB3Dsf3oGvZMjEnBYXaOQu4NQNAt/IiO28KmefiTzPRIhwAYL2QAtajW7WWJyGairfPdAottA7V7vLmCtaxrmrs3h5MmTOPXmm7h08ZLch5cvXVpnkMj590/80Z14hEIhCfDkJ9dwPp9HYW0VmlaX91roackkisWSrOEu4FaC/u768WovrsEwkNuyCdNHDmL4/wshfvWPvoESc/BokrJRtyM3k5qevN/kZqPxQTaXxZNPPYlf+7VfE6MBdTt2DTtUfECoaeHMi9/Hd/7wq7h8/E1xRm13bGzK5zCSiCNEWiPPLO4RHZ9ooLnHi9bLs/WPUn81mEYmEfNAM8ENG7VstrJ+CAjgc5yOgJt2JCDTlNn9M4hnoyp7idNijTEWOpom9ywXBve6ugOTei1a8s+OYstdexAeTMMmmJ5fEW0mdTfcw+pLBQVuqLnh1MduIt2fwfiOMeRGcjKBanE/rOre5MaS+5ANM2bfVYwmCnVS0JrYND2A2R1jiCeDEhBPKrSAG9K8BdxU0CC93aUGqQPDsuC7+qVf7tTnV1C4sYRkXx8mmPMS7CDOMYzporKwhsoK3amaEoxFz3l9pSiWgpWChszwILbddzvmF6/LKD7JQEM6y7RcEXr6qDPleG2tjNrLF1G5VsS2jz6O8I5hNIOOFN0slEhLS8UTqNPWmdkJpAEIuFlB8fwKeg/sxMzzd8OOOzDKS3BqNQkyRCSuOqUsxGnVfH0JhYsLmL7vPkRH+0V43rF1mO0W0rl+JeqzdPlk3gXBin11FStvXENqbFSmQ2aECJDxrYbwYsORiHAJefM4NT43AikbdonjNA155gPddw/8ibgkWtPRKRBJChWm449Kx0TSfjlzF00MgYnqenimIt7G7lliysnzPh8dZrUYWFlZxYULqnC9cWMeKysr4lJTLlfUc6WDVLuJDumCvBYOwxcD8nr2Htwv4OaBBx4UOoQ3mFWe/TIIUICLhTBt/n7vd34HP/zmN+HTDcm8YNeUUxhxwWy3kQuFkQsxMVoFoAkqX08iZt3CiQ2nPio8lCPX4bFe3PbMndh0/w7Y4LTMVdMDghutLgUWJ2fOEq9rFdqSgd2feBr+oRTqRgXJeAzRZAqlW9fRarmIpzge1SUYVr+4itr5MobuOIK+o9thtRuSO9NqMpDOEFEoJzbk3HPUybR4bZHhjD7kZncgv3M37I6FjlNBp2XCYeYNgZtBW+c69EoVgTqLjg5qegCbH3kYsclBaC5FnmuSq0Lw0bZN0UdQitbqJNA/vAWpnkn4Uj1yqMh73Z3eSRPVS/FSqXOqKeQdPNLhEYN7pb1i2CszNgyDoaUaavUq1laXBNjOXbmM63NzWFlcgk7xqk3gw4cKQOdkgMJyFkAc5bGDng8ht2MQqdFeJAdycp/qCxW4aw34ai4G8wM4dvc9ePYjz2Prrp2Kb+zR0gSS87DQDXzjP/8nfP8rXxGKaIiBmD4fWTrM1pOimSnedCAiKCYFLBuJCJAhwBGWUZtiSb/Q2YZ7k9i+exqZdBL1RgMar9lwH/oO70J8clh4vzIb5P1Eyh2paRLUShTflFDfVpVgJ43YjmHPMImZUq4AG4IcfvI95BSPNuzSaa9TW9eGW2tJwyNEfnDQgj9FcGugQwdJL/mSlCAWNczDYbmUzGVAXhdpL9RckF/PTZhhw9QnWZqLJrtfWkuyLHhomAtrsK8toeKLiElEIBlHIBEVF0KKeJHugY/UWIKmaBShSFT+HmAWSIwToiBCkTBCPUMISrOHBTId294Rynatc1X3VS0sHqwEKqZhSueT3XatoUnC9/z8TRi6jpf+7iXJnyiWVHFA9x7p9nsfKvpBTQoJmMRIIkhqHl3cFLebBylpFDt2bMfnP/95PProo6oDLGt5g/WVaFQ6Yl/71osvYuX827h+4k20KqRummgbOqymjmxvGr35lOj8eA945HQ5wDl5YOHFyQ27lDzwdXbYowHMTI0hSgtq0u8ibCgEpWARvQqLR5O0Ghea4WCtVsXuB2/H6O5pyV7h9SWlk/Q0NvycegPNui75WMx0sAoG1mgT3ZvGrg/chkg+rmijhiXOXAxzdjlB42EuhYOJeklDpVxHiKLzew8iN9UPH4tZAj/qoVhk2DwjfaDwg5MlywoA4QzyszvQs20bIrE0WkE14e3SU8UNTJwzFQVLzhnBOWpKw66rFPWdDiqlCi5dvCzXmKCG1DMCHNKIumLvbhG2sRB77+nUZRBwcsNuOgERzQU2FnDvd6Stgxs/kM4nMDzTh56ZDBYvr6FwtQKzxvuVy4X3tnqk7pyxa2D/fo9/5Mgd+OQnP4HnX3hBiiehSL2DktTztB1cP30Gf/HF34M2dx0+jWBUFw0qdW0sDPOpGLYyGJoGJnQ+c5rKOGcDuBHHNBF5N9H2u9i2cxr5XFL2JZuMEADJeAJNm4UiJ0A0nmmKE1VVM1CyNBy8+zaMbB5Fm8x+15X7grEKpE8SFLE50raoTTXRKNNVr4FmKIA7PvMU0puGaXQPLr1gJIf+4WnEcn1Cg+0EA0LnVTkrSndFarlQdaWnqia376WIda9vN6OG2pm/f+UVfOvb35I1w2vNfSMRT6C/rx96oyFgmUU42Sz/f32oUNl3PklFpDupxckag+GDQWmmkBa8vLyy/jQEjHZhSXf8x6lQMoGx3Ttx+JGHsP/AQXzt3//veOvVH0luH5tY6zuf/Iza934yuFFDAkXb7MPO3buQzWbx5JNP4tChQwK6uq5qCjRSS9OGuVbAG99+EV/73S/CrrIZaWAsn8FwMgnGcrd4IwitjVobZp7R2EgBHH6Gg36M9aWRTcZkP2ZHXRo+XGOkT7JuI4Cg8RKtyYPA8OwQth3ajHg+Jmua2hfuuQQ4ksdEZkvNhFmzFf2r00Tv1DC2HduP6EgWjqGjvrAmex3BTSAcRH25gPKVZZSXKzA1WwyKUr1pjO8cR36sR5nbECjRUGC1omhpDunKCtyUDBdrNUNiNSZnhrFj3zQSmRA0ZhTy3OXzpO7RdFAt1gTccM9n4KxhmvC9+Vuf6ESaHazM3UIilcHMs/fj5sI89FIN9ZUSSosFGFVNDuj+wR4kUzHY9JSuWuKcEIpHMTA9gvlFhvG1kEymkEgm5AYKJ8Ponx5GajQPs1RB7QcXULy0hB2ffgbBnUNo+RkUqDISKDBl4jQ5pXRp81s2rMUSqqdvoX65jN59OzDz4XuhB2ntvCK6h2gyLR2IYDAsXTLm0NjLRRQvLmDsyF1ITIzAdFnUmuJ4kkjnJViqaXO0y8lAFC2O3i6vYuFHl5HdPIVNjx6GE6fWyIKPGTrVGqIx0j6SMEwbZt2Gjzx+lxkmaYR9CSSGx5Ge3SzvhRSq1NF02DmjdJ2ARuXOeIoW6b6rAA41Ypd+vEcTYM9e+eYrbikPav7JLhjtEin8nr9+DfPXr0uSL7tkBDQ8TAhousULC5AOi4e4H/GRNCKZOPTlGnxVB36ng8GhITz+5JNCN8rks+rw44ZHcCMdCnVjEjVTF/GNr34N//cXv4ji/LxkXhDgcBIj39luIxsMI8NigfbHQjHwNkivO8yjhI9DZj4PVXZch3rTOPTB2zD5+H60EmxSMLCLRbIOp1aXZi55581VA41rFVRvadj1s08gNJZDuV5AjNkp8RTqhWX4Am1EmcNj6uKepl9cgXGpjoHbb0fPnduElsYiVpzPbNqHW4ix+GR3lDxOt4Xy/JIUpb3b9yK9dQcsl44BNYDrxySNsSV0AFfToZdKCOlN+PUOytUmJo/eg9y2GdRbNbga7cOZBRGToM1YPIdkoh+ReB984TRa/qgAC3EtWyfmvgNou10yxdbhGlBjdsn0YMEkdIAWSoU1LC/dxOKtW7gxN4crlxV9pFqtS9Eq1qSyqbXkAFM6HJ/QBUknpGZKHWotJGezSN82isRkH1IjvbCuVVA+t4C1MzcQrLSQCMQwOTmN+x68Hy985EPo7e0Xioc6BNXhSGB7+Y0T+PIXflvojD7bQUQmOATVXCfSKxWBroTj2Q7SoQjSNBoQsMwaTlEiQx0fcuEIRgeyyKbYNABcfwuR4V4M3LUfme2TaMdI6+Q64+HJglbRSdmAIdhp6zqaaxV0rDwS+8fViJ5dWGpzqOuj+po/S10YQQ5zANhpp5B7SYe9oCGc6UV62yz8mSDafvKPK3CXi8rKk9U71zMd1wgoaDctwCIkBSpzbJRl4Tuf0pWnWxmXkxtCYmobOoEY/GE2Q5hroQJ4KfjmVuKXx6DOxssXoX6CDQJOHfjfRUfhg5+UUC9hXTqv6+MU5VjE6SppF3BW6AAAIABJREFUG9wntEZD6DCkD3PPIKhhLgT3F36ePPmG7DP8XnZhN/LkNxIw1h3niY89owNyySmQJa5iR7FLXeFjsIt6zz334Atf+HdCX2JOldIGqvdR6SF8CrCXilg8fwFLZy/g1ltvo7K4BJuhfmYd2XQUffmUHN7MheHh17XllewRj5rGfZS0uAZBmR+YnRkV3QS5RPzddHjjlJCGAJzaEWjS6bFhEtzUMLhjEtuO7kU8z9DcqFjgU+Avtrw0r9GY/+bAqGiw1zSUViuoOCYOPnY3spv64Yv4xbKU9GbuGRT2kp7GdebULTTKDVSKdVRdC1vvPoDxfTPwp9UaUjlJDJflORBGKJxEJNGPaH4YoWyfUIlawRACcr54VFQZZIoCdV30zNmWuOExmNVbM+yk37w1jwtnz+PUqVM4fvwEbty4IecI18NGLcPGjv1G+vN7QUu3GKYr4PjYGNhRZzHJtSaC+Pd8eP1qD6V4au4Oc6yAxGAEAzt6sPWOMWSaOZz89gXMnV4Qt6om71nPHEWdqF0zgvcnP6XTKRw7dhS//uu/ji1btsjz+4dPqiMOmi9/4xs4/q1vY+3824hatjjXuUHA6bQFUO+dGVNhmiz6aIzBvYDTF29yw3rGbftgOmzmWJjZPIaB/pzoe1h0k+YaizJBHpJrxoKTU2DHaqFUa6Bk1LHr9j2Y3jGNQCIE3aTpBZslPqFENmp0FXWka+1qNuorNWh1G/5ECoc+/gwSU+MIpHMIUbeZyCMUScLnj0gxLw1HWTKedqbFaa0CeooDoPZzpZp750zi9eU0jk5nf/u3fyvrhjRFw6KJizrr5TTx+QRMbBobx9lzZ9W0/ifkwPxTAJ6NxgJdkMPXIAYPpAGuUyYHsLi4pLQ3npf4OixZ5zb6xNwpNzaOgenNcn2un3gNtlYTwys5QL18pi64ljUo7IWuoZMq7Uib48SwpyePXC6PeCKOQrGIwtoa9u3fh1/5lV+RkM/uOmSdxz2J18bvulg5fxn/7d/9e1w+cQIBx8RoJoHBZAIxakxpQe5dKe6vnN6QiiUsGtaRvo64q+XScUT4mGzKeprEd8ANLZNbCtwEOhiaGcTu27cjkmFcAa3SWwJqCG4IcpqGIxNCQ8CNBbvdRM/EIHbccwCJsR6YugZ9sSANmXg6KRb8jZXi+uTGIqXNdJHoSWJi5zh6NjHmhDlnBDe6GAroFUNiRFhn0d66QHBTNWRyOjU9hL2HtyHdGxd7fNoAsTnA58UcnlqpDl3ADbdAH0zSh7/0+IFOIhRBs2KIa1TPtkksLC6gVqhAqzSEz8nuLjl6wTBzJnxoix9/kKQu2TCT6ahQtiT12hMys3sZTYXFTWH6yA6heZVePY/lc9ex7+eeR2T7CNo+1UHldIFd+0QkCqNWF81NgII8gptTt1C7UsLwkUOYePYuaP4azMqiJKKSikFwQ/oHOx90UHMKZZQvLmP48B1ITgzDdHUBNwzkiiWy8sa5Zh2WXpcxfos85itrWHjtCnp3bsHIQwfgxmhlbcFvU3CuiYtINJWF6frQboYQS/QgnmY+wAhCIcVvZh4CD3veVNJp3zB8kU2iK1pbJ56pzbhLQ6PItetkIWheUtObqNYo6FyQonXu6lVcu34dN67NYXV5BbVaVR6jG3j1rm4Lf2XEj8BQDLndI+idHMbS6Wuwr5bRKVuIRWI4dPg2/Itf+AXs2bdfbHFVaeEFq8m0QCVA8/nMz83h3/6r/xVnj78uwVMq1M/jcHfaSAcCMr3x0VJ4fVqrhIjqkyJtai/UAUwa00g6jgMf2IPpp29DZyAGjjdYlDXpiEFww+2WXdU1E41rZZSuV7HjhQ8iNt2PUnVVuhKRRBJaaQ3hBK2zw2jSzaxeg0Fwc1XDwOHb0SfghkninNqYYgXta3K034RDCmSzKRSq8o1FCXDr33sYyekZmHYVPqeOjmtKhpO0DnlDMQG6XEXQbCFo+1DT2hjecwh9u3ej6tIUgW5hnPblEMr0IUZagC+BTpv6JmZheJQQAkmmc3tHixwq63wABX5F0yCaFL5vrlxzTmRu3LiOpYUF3Lg+h0uXLqK4VpBNj11Am/cCsxe8opFrUtn9cuMlkPbApziN0Va6jcT2LHrvmUV4OINAOor2LR3Vs4u49aPLks8TboWQTKUxtmkMn/lnn8Kddx5F3+CwcmfzpJp8fFer4k+++B9x6sUXoa+todOgZbuiptEggiteaGn02KB1JXMJwhFEO8ThXnK1j0Cng2QniKF4hJmWCEWDCMUjiI/0YeCufcgd2AakIqK7oYmH30/Qx6AxNi1Y0BOkmHCXymjZWaQPTgrlSsCNS8tJ0tNIm1E/L5+cHBLgMBCtyjBYusa4SIyOIb5pFO2ojjbqsJcLavLhdWyFIkg60TrICUo+DgEIAY5MUXhv0GQgkoCfNryRDHzxUXSSfSIujURCkmAu7mti3aPoiaJ9UkNU7wBVLRKZykjjwOtaSn2ouOTsmpqmLjzzLoDh1IWfFIgvr6yIfS+LWdI1WLTwvxMQ8+/voh11K5ANteP6PuPZvUpwJWnIXEs0PvAoiEIR6wopCNm4R+Ry+Df/5rfw8MMPC1WtWyR3s7lEZMppc7sFfWlFHDDPv3Ycq9eu49x3X2Q1iGw0hJ5EFNl4GJEgW0UeBZaHPmlC3nMQcxOKtB1l6Ts9PYRklCtR0TpIDSa4kSBjxh1Qt2NRc+KgQDvWfBJ7H7kD+bEBobWxa07raE75WmQW1A2lJa1psAsNsTO9tbqKLXfux9ieGcT7UuLIZjHxXaeTZkDAUYcmAZoFo6KjWtRQMnT0bZnAjrsPIjyQhi+ZgD+a8Kze4wiE4khkhxBO96MTTsjEV7RNG8pPVT/+uAJfrRF2j6mXYUPslVdfxVtvncHlS5eFfsap3Xs79f+jhec7awbIZbPo7e0RzcPc3DVpYvyDSYA3e/G8eJWwmmdPGOiZzmPPI7uQ2xRFworj7Pcu4swPLqLl+IUF8m7r3Z8s6N74Glj4snv+2GOP4nOf+xzGx8fXG4gbv4+FfnXhFv7uz76BV//sL4CVAsJsmtCq29eW8FnqgUjNdiispqmAULOV5oZnsTimsXvs0EbaxPj4IIYG86LZYbg56cC8HuLS6NFwWIBSL1BiPojZwNSOaWzdtw2JXBJ1vSGsmDDdr9ymhCw6LDhtWvwKwQQmIshNTGPXow8hOzGOQCKlAp7ZJOkaAXjrgxO97pFDPaRsN/J/bMJ4ZwOp88GQ6K84mSGgeeWVV8RYguuFIIH7idDIN3zwKpKeODU5KQ2UxaVFKbi7Vs8bwUi3gdutYbrTofcC539sLW6kfq1/7wZARcAtZjh+v0yYFBjrZrx5Y83uNJCW8/EUgtQzclpXK4pMQhnieBk33pJT5jRenUSY7fcJi4gTmWw2IyCPHyy0+Z4VSkUx8+Ee+Nmf+yyee+45jIyMvGMMJW+IogbbpQq++5Wv4+v/8YuIOw6GEhH0x6Oyhkj94nsqzrWcctBplNQ0oX0rhsRgLo5eghtxTKM2RVksc5rFc0WZ7zWhMx8HLQxM9GPfXTsRSdN9WDXuODUmuKERSpOutVVdwA0zc6h/zI72CrhJTfTBNnRoiwWh98YyaUQSMTRWSyjPLUtWkFGzhKIcy8SxaccYBmcGhdpGN2JGQ+jFOrRSQzJ1pI5p+7Ci2zK54TqbnBrE/jt2oGckB71eE3Mr0oRd3Yap6aiXNQVuHL43ftES+/71zpEOX3is6ZOk9lAsJAJY0gnIyWPKNr9ZDh1SPTiipR0d74U2kIxG0JtNwWSoDjvFLJ5YvIZ9iEX8GN88il1370UqH8faW5ewfPUWdn/kCYSm+9FkBKOI9vjmu4hFIpJsT00M9RHWQhGV0wuovV3ExEN3Y+Sx26Chikbppgj7Y5msaG44uWERbGsa3EIZ9Str6D9wG9JTozK5Yeednbt4IiPFjd2g7zZtGCNwKxo618q48fcX0X9wF4bv24tmnHQfV4R45KzGUn1I9gwhEE2rQjXIhPQIWuTbd1T4pUxhPJcgEaquDz274VGe2Pu958+6KFO9x8w64CHEwoPdU3bUeADRhYajYHZTOXblo7GgYCHBsS+7Bwyw6k56ZFiUDiA0k0ZqzyCGtk6idnYJqy9fRWvFEKvp0bExPP+hF/CRj34cmVRaQIhMCLoHjeCQdzJT/u2/+l/w3W9+U/RODGiMsGss44AWUixcwhEBDDJh8F6nxIxK+jk1WOS4c/Gon9mUiGHnbbOYfe52xGb70GIaNjv6hi5e77L9OC20CwZql4soXi9j+7MPIbltBJXamiSUM4ekWlxFLJOSxGwm31v1KszLqzCu1jF0+xH0HtkKy+X0kTxpSzr87Nu5hi6ZRwRaUX8Q1ZsrMM0WBg/chcTUBCyzBJ9bV1Q3sQLmHJjUkgbqXDdmG75mELoTxuDWfRjddxgWg/D8dI+iY1aOF0lCWju02ZZ0YCVc5ARGDpkOO/XdRSHqGU91pahDnJyRz7pWWEOtUsTJkydw+eJlSXZmF8gyjHWnKIbHsQmhCkVPNMlrSk2CV2Qq9x+vw8shYyyIeF8Uya0Z5PaPI5xLCDiqXS6hdqmA+tUC/PUOgk3SjcKSE3TP0TvxxJNP4p77H0KQ0d2qTJD/Jyi5/Nor+OaXv4xbFy+ifOuWgGACG+q0ZHpC+hnBjXTDgHQ0iiR1Nsw74Obi52Svg3jHh34K6QmOSHWKhBDNJDF0bC+G7tqDTi6KToJtSFemNXxPG42amlpwGqPV0VytodVKI3Nws7iASXODANdV1FO5DgRHwjMnjVBpJEg/dNYM2EsNwA0hvWMXgrMhtBoFmLcKMuaXsTitK6lJlITuIPy06Ra3tBj8kQRCNIpIZxHI5BHM9MgnzSIC8RxcujX6fEIT5SHZdaraKIhexxZd4xBv0rexpCNNobCyhoWFW9KQJQ+ehzjDFPlnoVAUUEz9HRsmPOy5+XOSw72eDmdcN/zae0MXlTufehaqX+P9Zq+YJnU0Eg5IMjb/k0bh8wYw/a7Cx3vujz76Qfzqr/4qtm7ZIgCNbmQiyhYnLJpk0AnHRZBObL4OKssrWLx0Cd//0pdRvjmPiGujJxpGXyIKDmLkTPIYAOvghmCQTbmODw3Hhd50MT05jHRCNWD4otQ+7UM4GBDapFAc7DYM00GFk5ZEGLsfOYyBqVH4IkGZ8FD3IOBGuoYW/HTnqTVglDQxFlhaLSA/OYKZ23cj2pMQx1GGRbYcUk7CMslhgHSTtqp1mgpYKJE/lEnjtscewOCOWcRHB4FYVsxFqMULhmLwBWg0ElL6OroliWPluw+T7oStS3Xh9WRhpeuGFKivvfbaup6GuTRdHc1PC2y6ReRP+v5116dAQIq7mZlpsY6uVmvSbNn44XETvPVEwxlvfYWA2HAKWx/ZBX+yBeNWHcWzBaxdLov7nprSevSgbgPx/Yc2atUKPYgBh/345V/+ZTzxxOPi7vau5yR7c1Doy1dPncGLX/0TnP323yJBJomP+yb1Dib2bZlAOhyC3WAjS5kKSG7U+h5LS3I6UbVgNQ0MDfVieLAHvHoSOO0J8oV27KowW0UT9aNcN7CqVTAyM4o9h3cj1ZOBZjSEARVNRCQg3ZVARUcE4YjkkBjYhMGd+4Sm6E8zYJPnMqGTAu6iz2ULYJ2OSHc25ZrXFd9zasA6gnsJ/16r1PDmyVP4m29/W9YNmyGc8HLP2Nj8eC+44SZA4NaTy0uA6st//7JoPSanJjE6OioTYq4JgqaNTdmNGqnu4yuq1k9xcd+Dft5L6udjM6h3ZGRYmC4E26oJ732nCo95Z3/jGggyCiAioexshCnUQDq4YtSIjowMA+pkwrT+D8o+ns3mMDIyhEgkIrQ80ntZz/FnpE6TjBo/9u/fj8989jPS5GETgLWRrB+vPiDYXXj7An7rf/5FBApl9PmBgWQMEcoLvN8t5lhCgVQTcpkYErVQD5NiXZ5ALMJYEU94zzVKtzSyQZjzxRBztwmnQ6F/Gofu2YtIlrbfftGAcY+j5bjDcGuziVpRE3pZk+uaMoC+NHbcsx/p6SG0bBMa6dWagXgmJfVYfZWamxVUlqswSGmzXESop9s2irHtYyqzS7fg0CSl1IBW1GBoNAZqSWj1/0vbe8BZdtZXguflHCvnXNVV3V0d1TmIbgUkJIKwhTEZYY8XDN61B9vYnnEaLxvw7AwGxjYYwaxIwoAQiohWDkid1Dmn6spVL+dw3509/+/eqtetVtifd4tf05K6+tV79373+/7n/M//nJlMEQuZgihVenqasX7bGNp6m+UZotEK588keDaVlyZELq0yFvkcUapv+eJYj55izkZBkzkbFxVelI7IgBIHlSn9YKXMtpscPVKYsAZhoeBzOtAWDUsOAlte1DhTIqzbdHgcQFPYjdVbVqJvuAvJySnMTM1i5ftvg7WnEWWb9JAEVVJW5nG4kEkkZR7GTfvVyUUkD11F/OQChj94B5pvGUemlkA2dlWkS7RBVeCGIaCatA/L84vC8jeMr0d4sAeFKi2f8xL25/H6ZMC7lEtIvgJzXRhWZJ1I4dxzJ9C+fQPabl6Dmk/peW2ORjgdETh9TbB6Q7BYPZJSK7MGTH8V3ZTSsCu2VcmI1LlvND2N0L368mBpGpfFlAFMMum0SEIW5hdx7vwFafvSqYYAR7TuhjOJuSHIhmV0VcxNwLRalNrVosPV6kF4QysC4wziCqJ2LoOLjx0FYmVYa1a4vR5s3HQTPvfZL2BsbEwsCimBEi5CUQCyuVDTz9PhiZ89jK995T9j/vIlKTzpaiVfS+DGDTs3R7MgEqDETVZlc7A7JJuE5APU0OVzYWikDSs+sAXRDb2ocl6C81n5LLRUWgCmk8Nv83ksHJ9CciKNkfftRWS8F+ncIrxOh1hpp2LzCDRGlZ1wPiVhnezcZM4k0LZtKxq3jiJfSsLK5Homf1foGkXmLSNW59ygKKlKX55BNqehe/ut8HZ3olhYoD0atHJBCmKac4mkJJdDscCt0QOPJwxfpAO+lj542/pQlsR3ZfVrsTiVbbasAbOdZWAZg/UWg4uq6naxUOTqIQDLiZ3mFKYmr0p3JpGIIxINy3rYt+9pCY6TgpguPWL3XZZnUopTAx4tseGGvpi3iocXuyZis22pwdvoRc/aLjSva4W10Ss2ismZNK4enUDiQhxIVoEi2SLVIXA57GhvacZHP/oRfPDDH0akudGwCGWoJLvqOvR0Ak/9+EGcOHAAZ15/XebWuBk52a43FFrMV5JByGoVAbcHjU4nXNzbjcBXQj52c6I2p7iuSWeARajTgZZ1Q2hZNwhvfws8vU1CklRRgdPGLKoiqpz3o3EAh0oXGZTnRWjjmLAxIlfjn0mXRDmriVc7iyY+x9S/8/CjPI2b5VweekZHcM1aWFo1VDMxFCbjhgyKWuaaDLPrvD4ENW4CGkpConD4o7D5mBcRgdVHCW1AnMJKpbwkMFO2Q2DBjiPt5hk8yEORgMNkMSlboJzL/KoPu+P3xOMxLMwvSNH62OOPY/LqVSQSSSQZ9kdJq43BnAaoNvYl7lF0EWIByu/h9+fyeencvLGUqJNLLhUA8kLynIe9LrQ3hDA4NChBcqfOnRdpjRhW3KD45t8kg/65z30OH/7whxEMBMQQRoEqEzypaQppVsp+oiM1M4cLr7wmBWfu6gQa7Va0Bj1wWul2xU4PHfNIlBmpE4bBhlazIMu8oGoFgz3tiAZcCvhSYip5HDUVsEqgIwPiKmGeFqR6yIOB7eNoG+qExalDL2vSrWGHj9QnXc84uM0CoBjPiItZfD4BuF3oXjuK6FArcSzKi2noJAo5z0UwaWWsQI2xJQg0tMPf3AF/awdC/T3wdbQAnLcS61HSAuyo86lSDneUkKruxfK1uq62kwKUmTQENKdP00jkqpBjdM/kf1+S5hjS53cy8H89yGYxVm/hW/8a3Mu4btm9oYva4mJcOoPXAF0BacasFsXbQqjpsLjtcHUF0bZ9GGUUxcU1c3oR1QWeWXR3UzWIrMC3ADfXS+hMgMPn7I47bpdwz61bt0pRKWccu8Yyy0j3RB35eAJnXj2IB7/6dVSnr8JayMueUSjmMD7UhWjArbonZa4/5dBHVlwRExYpzjJ0Kizl0NAYRAfBDWVSJJfYyaBEl0PqXH8CsgnulVvaQiaJxu5mrN26FsFoEAWeWSzQQwwG51pgmKYHujOItv5RtAyMwdbQgDRlrErUKuyzij+WTdWIDZDyRWXoGTllwsuSJAVTO8oSxsrO3tP7nsGZk6dkjpeApH7NqGup9hS1E9S3dVXx73a6MDw8LCogApk1a9di165dMnNCcPP0008LYJI9x7j+antafq3/r8CN+X5bW5tFdkmwz7PHnGddNgUwp1951pGkcojkVchkcfIk+FUGFCpjxQaXwykgeWBoEN09PZifX8Drr78upJJpqGF2q8RYQcAL918f7nrPe/C53/8cBgYG5HmRzy5qAF0cHQkYHvwv/4AXHvgBGjQNjW4nPE6aYZghDzzPCaQ1lCu0LeeZyuK+hka/E00hr9hBc15L9kd2b3heEbxQEsl4Fu5fehW+Bjdu2rUWvgav2o+rNRkVYfh4MZ5GhZ2bRA7FnJF5UynD3eDH2O71CA22SXZkYS6uZtS9HnijYeQWE4idm0ZiJiHAo5Avw+F1CLDpW90rOXWFdE4sp3OLGWRp0pUpoVzV5TmYyeYRy/GM1tDd1YCN21aiY7BV5qvFpIXzz7mimLPkCJDSBZQKzPKxIkdw8/mRHj2ZziGZK0nxGXDwIWdrn8+EegjopiJI31jIJXHC4o2oSuemORQS60qzJSvllQ2gs2XIBvQPd2Js9RDs1Qom52cwds8tsHSGUbaLJ6wUjGztumx2ZGgoUMjBy2HUiUXED1xF/PQCVn78AwhtG0ZOiyOXmIKlWBTWnrI0J9uvdMYhYz8zh/yVJMJj44gM9wu4ocORZrPC7fGhxkK1kFY/l0Y0c0lYp3I4+eIJ9O/dhfad62EJ+6Q743C3wuEMAmIMwMVHRsRwODNkaLKxLWkulQSACHxpczU6OkpGYGAB+TuqqK1USmKh+OqvX8YLLzyP06fOYXp6TthXfj9RPTcA8/BQRYAaiBQQI5kVCnyqgki9RXfAjWB/CMHxJrh6wkin0iidTqB6JgNfxS0IntkX/QMDuOWW23HXe+9GT1+PMJoEOEu8hjETxA1w5uIE/uLffxGnDx6SoV8evyKP0TX4bVZEXB44lzzxWUsqloJSNB5eDCwT0CS/quj2u9HZHsTKuzehbccoalwPOkPOsqgw/6XMgtgKxEpYPD6F+OU4Ru7ei6aNw0ikZkDLUIvLi0wiBn9zk7IAzqdk/RROzyJ5OoZWztxsXYFcMSFdBXbulBU0HUHyYunJJF8OiacuTSOfr2H4tvfB1dGKXHYOtQrzd8jysyNlh40jfZoNNkcILncEbn8UTl8EFk8ANbtfHdjCqvJ5IcgxNMx1IFfNNSlwQRtlHurcCAlwp69OygzNxKVLmJmeRiIex+L8vKQsr1y7Gu1tHfjud/+7tPylyyGHlCrSOEyovCfVSlPjDMqOW3UVjXUHHS52Xb0O9KzsxsZ3r4PeasNMMo65iQWcePEU8rMF6JkaLBXePyVZ5Gs7rEDA68Wdd96J3/39z6J3cABWSh/EQly1xL1W4Pzhgzh+4ABee/4FzFy8hOTsHOyaLsnwMhxLCRUH2isVsRFv4EA8D3wJgOTBDAE7IYYWSvePA7AKJIe6mxDsiKJ5ZS/aN41B89lQsFXg4cxVjS16Skrp0piBFmN3zo3w5tWSw0A3OYIbkhzMxTElaRxUVlbIdHgkK1+QDZSGBNZFJ3zrRwB/FtVMEoXFojJBYZFgc8PhCcLlDYu+3R1kPlGD2K0yMb5qc4qzmcxFaNTv07ZTRyabxuGDh/HCc88hGg2jb3BIdOpk94ZHRmQ9kAGldIvPvABgI99BOqAWILYYw759+/DYY4/h1KnTiMUWjaFRNfR/I9ZTVod0UtUMTFNjo+wxYiBgBMleUzia0lOjgJH8UKNo8pAJ97vR1xRF/9Ag8tUqTl64iIm5RSQ4jHoD1lVAqs0uheUf//EXMTIyDK/fJ1UZh0R5/SmVUVaqSgaihv7LqOULePifv43Tz78ALMyjI+SBx1aDXa9Ido848Yljq8pNIgjgSxDczFfLGOnuQFvAJ256JANEnkmtO68rr6kwm0yYryKZzQMhH/q2rUbPWI/am0qaHN6SdSNOiJrM6VSyBck/y8czSHGwNVdA54Yx9G5fjTLDq2N0WrSKhao93IBA3zDc4SiCzZ1wR5pg94fEtarKMGsaU3BfI1HAvdSwfFfdClXYi9O7SBCVUQvvM4s2zkAQwNAc4MiRo9LppwKAswb11sz13bl6KdD1IOn6fzcLWq5LSm8IxLku1TlWMQpgZXcsCgCbDb29veKCeeXKVQHSZqHJ/VH9myLRBNzwXnvsCAy1YviO7SiWc0hcmMT84YsoTqalKK8HUUtY+AbkvllQ1n8G7h1ckl1dHfjsZz+L97///ZLPsySVEoJSEXCSD5fO4okHvofDjz2K3MQE7FSH5PNYMdCGxqBbco8Ibni+SeFoGBXw2SMxnCYzXiogFPKis71RhsEl1JzfS4BDcFPTZQCca5yhmLlyFYvZFLwNAWzatRmR5qi4J5LEczd1wOEPwxmIwN/aDXu4EXZPCFaRKRLVkNVX9YDhwapOgnrsYTYrjLPBZmcMQBnHjp8QUPP64dcFEE+JSoQOptWlmbvlFzJ6uKZ0vf4557lGYxBm2vn9iEaiWFhcADNnVqxYgb6+PlGfvPLKK9LZMEETi3vKuNjl4P0QyZsxy/N26/IN6/RN/gL3nmg0ImCrUKALGS8MP0u9MYA5O8Sal0SlxSB8DeMSGam2o6kp8lSuAAAgAElEQVQpinXja+CyO5BIpjA9Oyd5OgROKufJXOvmXqbO4SWiyWLB0NAQPvWpT4nJBY0Q5PwR4YIFZSevdhVTh4/in//4z2GdnkGEox4OKkGMvV0MnVS3hlls3A9oW87uZtTjQGPQI3llkkBmnCECbgxBKwFRnmQtnWMDdqzfvgrhlpDEWMheWqIail0VEsYqT4khnjRdYeYjVR5jN29AeKBFgH+FjobJDOB0INTSINb1C2cnkaAsLVNCPleClc5sox3oXzMgWTW5ZAbFWAq5hYy4R+YzZRRKFixSfZAvIV2qCvHc0xnBph2r0DXchoqm8r8qNJti5EO2iFwiJ7I5Aijilny+CMvvDHXp2XwJcW7QVQ0+YdEUAyEHGduMUlwoHkCGgCTZWioqBNxuNHK4kbMLPGD4Pym+IQnlwRoQjQYwOtyHtoYgJlOzWP2xdwMtPgkgFNciMh4ahHlNLc6Jl7uHmtVLMaSPzCF5MY7R3/kgAuu6kavGUcwuSDAnF58nFFXtQ7o7JJIoTM9Ci5UQGByBf6gPedocs9ixW1QOCrNq8hlDX6+jliijPFPAhYuzGN1zKzo2bIA1zNf0QpNxaLVR1BeM12ub69u0pjSAzxcPAQF83NQNm1QBNRUGfaZx9NhRPPP004L0aV9ICQEfOjr9qIG45WC1+kKFRZW4ncjhLebBiuGTzUaDI2hDqCOE6EgDnO28zlbMnp9D+lQM9oQOp64GwckkUP85tmIMH/noR7Fz1y74g355OJWCxMhAMGgv6hz/z7/9Ozzxs58hvxgT9l++T9fgs9vEDprsvDykwtAr9oje5zy8uOGJHl98iyvo9HvQErJj7Na16N6zBha/0sOLoxnzlFiA0m1qoYD02QUkryQx9O7daN68AvHklHB/1McWUin4WprknlYKKWjFHIpn5qTj17J5Mxq2jSJbiEmniSuYgJKsCA0MCG44qFnLFpCZmGP2GcbuvheW5gZkGMgp9sK8wEyS9kmWhNMZht0Rho2BZ063dPAUC8n3z4JEpdxTGiBSgCVgY6Qaca+pVJDLJJHPJqQoYSEydXUKc7NzwsRzhoYAhqFoPGhht2J8w3ps2bwZD/7oxzh79pzMB6lAOjVASWCw5JBlFBj14EYKXoNr89RUGOJdv3E7Nt2+AVlvGU888xzOHD6PiSMTSM1S181K0VD2q3xZsWx22e1Ys2YN/v2X/gTrN2+CiyGjyp1aHhN275hVNHHuHF55+hmcOnwIF48dU5bw9NU3bMT5XrnWG90eRB0OcTyUgUgWO+wMAiJ/5FoyMRs/q9vvhNtrR1N/B7o3rYSvqxH2tiCcIS9KnLUhiGHQXT4rbm+1sgfhrePsN8t+Q8mTdG+4vmq0MCArt+ygJAUIZyNKZVSOLcAZ7oZ7VQt0O++F6D1hoasZHRGdnI0wf6fluw+gMYDRwV0WpdLtqIgyB9zFSWgOTz35S3z3/u8oK9OADw2NjRgcHILL6UI4GpHCkMYf3EN4+NHmlPsymXkWBydOnMSRI6/j3DmaSDAnSkl/WMQpcHPtKW8CG5N44e9Oux29Pb2y/ihFpimMkL1mU1bBsiUJFP8O7dybPE60+QJo9bgR8Xrg8PuQrdUwlUrhyvwi5tIZlK/Th9QXnByyveeD78fHPv5R0Z273G64HJT53qAykSFZRZCce+0ADj7+BA49+ji6fB4ErTU4auxiKpMWKeqMUNglcFPVMF0qYKijHZ3hoMQGVGqGlINnD/dqZqVJUcucBA2pXAHWSADdG1dgYHwQNXtVwjcJZOisxjk9MqicmaDuu8RDmgcsWchSCS3jQ+jeNCrriEGLzDXTA01oG1+P6MhqWD0+VGirYoazmqKYpWtGAw7T4868HyZBQYkb10EBp04qy2Z2+ufmWCyWBKxSykwHTRJV78CJ+R3XjybLzrON65H3juuTHRruY6ViQd6XytSoGQPVESlaWcyyaKKLYE1jKKsifoRIE3MMQHfb4WxvwM5P/xYCAS8uHXwdZ557DcWJGCwc2q+TD5lqiRuNGpnSPBMM8bkh+UGygHk8W7ZsFte+LVu2qABakm88r6Xjp0gjAsfpM2fw5He/g+O/2gcnnfGSKQz1t6Ip5BKrbhPcmDM3JmlDWVqypNzRfF4nutub4Ob5TBkQ9xcWmxXa0BPc8OeTn7Ugp2lYzGXg8HmwY++74GqIINjRBl97O1wtPXAGo3BR6uryiJUzJdDLVuyK0RK5pbHXL0kJly6cQVHrNZm3O33mDA4dPIiDBw+K6+rs9Axy2ZwUzcqJUt0bVX8Yu5kx37f02uYNMP67EK8keK1W6UoQJJGk479TusX6wgQ1Zl3DOZ3xtWuQiCfkZ1GpwPdBkGMaYrzTRXq9LM38e3y/JJJIXhCESBdc/lCRRcsbpgI4atyAnT3OSFnFIKCxsRGNTY3w+71yVscWF5HN5lCgxFe6UNd2n97qPZNconTvr//6rzE4OAiP16OykHjteQm56RUK+O5f/R2u/OoZhGsVuGwk/4wZTAIv8aJQOTcmuGH9HXHb0BhwSwguHWr5muKWxtlCwXRWsUymNK2kVWBx6RjfPIKmria4PG5FvtPNL5URczGpr/NVcUxjd4SkpCPkwdjN6xHubxXJXnkxhfxiEjW7FY1d7WKisnBGgRvK2fIEHnYL2kdaMUBw47Ahl0gjv5CUmZtsLIdcuox4poJENodYRUOuQksuHZ0tQazfNISuFe1ija6CjkuSw8PZtyJdA5M0yuEsrWEo8LGhbp0FdZKe62QhhFFVziqcnSB7JMPAhrOSuFJK94wHgQa/x4NGf0BCo6T9acg7BL3DgoBuhdtlQXdLFN1NEZF8rfnku1GOcNCWw82aau0yMdxiQSaxIIy6uwwFbo4S3CSw5gsfgme0GflKEqXsosw9UC7ljTZK2B7dQyqJNEqzMZRjefj7+hBZ0Y8cUV4pD5eHg2JkW4g+c8K6QnfBoXvhtYTh9Dch0NUH+EMoS6aIDbqdpdy1XzdkQwXdEzEbSmLDmpAPpgwOWq1IZ1KSM8IAPG4inZ1dWFiYxyOPPCrtWRV8aofG9qKh3TXbstf/TB7ektJsuERJq1OnuQP1n0DLUAO613TB2eZBtlLCwkQCVw5PIj+Zg7Oq2FE+PDxM2FZta2nDBz7wAUkQXzE2KhuKerDrPjttXh12vPzCi/jbP/8LTJ29AEZQSkOb7i9WqzhfcQM3/OFkxoEsvfg/sUg12EbZATQN7QEPGt06+jcNYPjOzfB3RmUQnJ0S2jlTKyr5E3NZFC4lEb8UR99tO9F00yBS6VnpvlldXgk18zY3QS/TwS8lg+QlWogen0PLppvQsms1ssU4KLCktpuzFpUiU56LAnZZ1NDiNze9CK3mwOh77kU1EkI2F5f5FavNC6crBI83DKc7DJvdg5ruhm5xygZECaaAGjrP8LOJhpcHpeGIZ0ooJBG9KG4fM1MTuHrpAqYnJ6RNT+kILbzLZVrZGtkd3LjEvpHOZjo6eruxZ88epJIpPPDA9w1rZzUQKjMLGmUVJhA3cmWMbo00so0Dj9rvsMOGbRtW4/Zbd2FodR9c7SE8+NiTePqXL2PyzBxKuRrKJZIVhszHeFl+Tq6zhmgDPveF38dvffSj8HroxsOOryi7BUQyKJPM5vSFizj40kv49dNPY/byZWTmFwTciHOenOgaGlxuhB12uT/C+HK96CyiaQmtwLJwvLx+mgaONbkdFoQbgmgZ6EK4twWh0S6E1vaKDIREJk0faoUcylMpWBAUcMNsI+5P7NotdW+0sgKfMrNjOAZSGlgoojIdQ+VIDO7RtXCvDIgBgdUegiM0JKAGdiNw1UJ3K9qqKucymaUy6BCVYaUIAH42AhBKFo4fO4Zn9z2NRx95FKl0Cg47XfXYedLQ1touhyi/v72jHb19/Whta5VBXco6CGyee+45mamhTazJcN5obzKJ22seZfP9saCz2dDV2SlrbnJqStm21oMbg+RQAIekBYs+He1+Nzb39KDD7hZXnfl8HlO5HC6lk0jXNCoZ62Rpy/uiWSzxs2zYsB63v/s23PWeu9Dc3CJF+RsQmQHG1fqtwVIs4fLhI/jFP30LjsUY3Pks3LwvBDciATUSoqRjyU6dBfmqjslCFn2tzQJubLoKZlQsp+p+kIgTK3qReNbEMQ1BD3o2rsCKDStQ1suiMBD3Rs7dMSROjAjYvamiEE+jlMyjlMojXSyide0QujaMIJ8toFa2wdPWg+DwGoS6mQIekhA603hGrgkJQYkJMH5JuaC688sOTargIgl26tRJPPn443jqqX0yT0U2mr/4fAwM9MtcASWsakbinZaFb/199TM30v2jLIcxCU6ndEBEitYQRTKZEPKF5wi/p5NZPC63dJQEgMt+xTu2LDGTfYtnkssJV1c7ttz7Qex917uQvHQZD3zlv2L+9Dm1fxntmmVF2o0/nPle+fN5rvIX5234Xngek2DYvXs37r33XmHQTXmaRC6RnLPaxGKXBMvr+36FfQ98D/NHTqG4uIj+jgY0R9wSJyAzN/w8nGUQEK7YdLpXCbipluBiCGFHM7wMTeWQNrtdEgehiminlRJmKyrWGtLlIhIc2NctWLtlK/RoBMObNmLl7h0SFm1xBWCjO6zRhbr+ji1Zvps0Vt3N5z7BDh9lZhcuXsT+/QfEGZHy97nZaTBEVwElY7+9frap/oe9RdvMVJXw2znI3xCJIB5bRDyRlD1cEcDXiNmE3Fi3Yb24KbqcTlGu8FxUc4OzEkpO0ka5kxlnWR3wMkllk7i5cZ2m5JIEKZwDIsEsT5fMSxoE2pI0Tv035pURuNPenGuHgIQ26TRe4S9eT67peoJbvebbP3S8TiS2PvShD+Ezn/kMevt61bwo9wL+RpBqs+LQY0/hsa98FYFkHC4wk1BJ5HjOsI4VW2d2nSlLI8mp1xAywI3f45a6mjUOawvK1pSoU83dcK8rUsVirWDVxiG09bWIGQAVNuV8UcxS2JGmr3+1qCGTyqNYoDlNFfaAC6t3bxALe849lgygQmq3qbdTFBCzxy8iM51ATjo3ZclTauhvwooto7C77BKGnJ9PITOXQnIhjXSqgES6iHSxjBQzyqhf14GmiBtr1vZj5YZBWN0WlDjbWSCoURb75WwZmWQWWYbWcg6Ssv0PjfTqpXwRaaJPpphKyBS7Lmx/MeaSfDRzTVQxwoe/xCF20SJWEfB40OAPQKfTlRRPdJVQGSh2iwNkiD1uG5pcDrT4XAh3hrHp370X+ShbqbwhxhAUGR0AOfp6l4twFKooXIwjeWQGqcsJ3PQnH4OjN4RCJYliJoYKQxXtTvgam9kiEXBTTWRQnk8iO5eCv7sTLauGUdIZxJgTm2Crl4UwHXEAhycEhzcClysKrysKKy16XR5oZHEkeJA5DW/0Z7/Roq1f2ObhzeVDhwxqnOlQc/bcGVy8eEE2eP4iYqdjCxmTY8eOS+ueB4VIjQz0b77uG36miiaRQ6/G7pdUfux8WdDV1YAtt2zAupvXIlHL4diJs3j916dw6fWrIjNy1FS2imlRSymiz+3Dxo0bJWDq/ffcozIA6p9244BlC3tuegZ/8+f/AQeffwm1QkEACFvhNBcI2J1wU+IhWfLSbIBDilVdwLG8TSM8i23MjnAITTagoy+KlXdvRmRtN8oWBt8VUM1kYbdbxIawPJdB9WoO8XOLGL7ndriHG5FOMQ2XH5oMWgne5kYJ8Kzk09AKBVTOLmDu2AyaNm1E594NyFdSYjFLWMjOkAS50iWIQ+WUdKXzyM0lULP6MXL7PUBjs7Q/HQ4v7M4gbHbOS1A+Q49AXm7OXDG/iHpmDpRrcBgW3nyAyQaRm1QbHWOiqFUtIDY3g1PHX8fB/a/g/NkzMrgpmRyGsxQ3oFKZLjRMH1bSExYsXIu+kB+33norGhub8L0Hvo9YPGHIRZVUkmSDMKDGIbQsR1uWprHYpvR0zXAv7tizA6NdnQi6nYhpRfzsuZfxwqtHMD+XlTAsYTFNW1B2Hg2NPjdVn9eLW/buwZ/9x79CR1uHgBt2qcjG8udzpom+jNTFXj1/Di/96imc2L8fZ48ek46ITVM6e8rUog4nwk6CG1XY8cpRBSR/bjCo4kRI+2oG11p0eO0W+F0O+MN+uL1urPzk7QhvGUQ+lRBH5Go+K1bQxYkUbNYwIjvXSYgeu8vSuSHpYYKc6xlkEjipNIonZ6BnXfCOjcE5SLt0Zs00wh7qg8XuU7NVwvopO14TSCyVByalym6IgGoFbE6cOIHDBw/i7Okz2P/afjlkzQObw6mU1rFIol2y00l4B0SiEdF0czEdNXIluL8QUN7oawnMKH2XwldLjKs6fE122+v1oLuzG+cvXJBDX95LHRpSDn58ARlRFnAT8tuxtqcdO4ZGkZpP4tDJM5jL5zFfLiNPEGeA3Rs5eIkRig709vZgbGwUd95xB+644w4Bbzey6DU5YxbDYgSSSOHM8y/hyKNPIn3uHDx012T8LeWMUqQoYkbkwjWOk+qYyKbR2hBGdzgIO905OWNAZzXDmIX7Ezt2JBLIaBLcWMNedI8PYvXWcVRoXk7zCEnrpimJ6t6orAVmIuUlMb6Y4jxVWeSSrRtWo2J1IdwygMaRNdD8EZE3q7WiiicFyIwN3Fj/av+vd9xU7QqyzezIvPLKr3H40GGZqWG35PqATc66sKvCWVp2S8TB8/+HL3P98KV5dilpEdPJazI/StMK/mzOWEUiYcRiqihU7DbPITXnZkpeucHYXU60r1qDVbe+G0PDY6guxvHjr30Ni5fPioRXSV+NjBrDsPj6j2YCL65jKhP6+/tl/mN+fla6nCQTec14Bn/kIx+R4pJFq4R56qxf2H1XYJ4XPr0Yw6FnnsUPv/L3cC4uYLglirDPKZEVHLwWmbFslkpeR+BCdz7O3BQYIGsHulsZSMrvY+dGhUmKqtiQ/ZOYqug15LQq0uzu2JwYXr8R5+JxRAf7cddHPoyOwRUSfaAA/I2/6ot7fn4CGpE8ZzJyT1iLkFx94cWXcejQYaRTGQWehXxR4Z3LwHE516XeFnqZujGNk65dX+YslhqSr6G/p0eu6eTUtNj6LpG3dR+Bf8cXDMi65T7H+8VuBu8L54C47qenphBfWJQ1TdCu6olrZ4/VeftmgFdJ5ti9YyecII/PlNwFc98w9km+ht1OWWWfyOn4d0xzJ1Piae7Z5vtQr2OcA+8A3JjrlFK9P/uzP8O73vUueHxuRXTIZm2T7lx5cRE/+E//G+IHDsJVzNL5RO3p7NCLQ6+aExRwI35NOvxuGxr8bgQ9LjUbrWlSV/DP5Eig6E0cny3Is+7XChjfuAJtPQ3whjyipmIToJDMoJBkbc+ZrCqyWVpBVyTA1uFzYHzXOkQHmqHZuAdmkV9ISS3T3N8tnZ/p4xeQnYqLUUA+T9MDINQbxaoda+DwEtykkZuJIz2TRGIuiRRtoQtV5Ks1ZKo1ZJnvVdMRDjqxZrwPN20fh+6uGfk7RRSTWZQzrPsqyKZySPLfSwrIWe5ZOaQzhT6fzSItrjIqJ4BtbxYZDOGjl4+TchNjgJzDchUD3PjdbjRw4LXMwlGhTh4wDosNTosD1moVPrcdjVYrGp12NPU1Ysv/9AHkWzjYWRHdm2RwUK+q15BPJhjjDRsTTS8lEDs8iexUBtv+8j7oLW7kS3GUMnEZ6rY5XQg0taBmswmbVo2loM2nkJxNwtvRhvbVwyjZeIhpcHh8sPtC0CpkciJwB5vg8IZhc/j5KVHTbSKjYLgZOw5kl29UN7wVIuefcSPhQ0NQw4FwSgZeffVVnDt/Vhgt80EgA3vPPfeIdOCJJx5fMgegFrn+Aa1/gMy9QLF8qmygrIH/RIapKeDF1pvGsGvvTRhcO4DJbBbfe/ARPP/0fpQyGuwVSi+oIzWYamUqC6fNKU4i93zwg/jEpz4lbXthI67ZP1WbmgzAf/svX8VPHvgB0gsLklfD/+ay2OC3O+CmcYABZlgw0DKTxagyGVCMjfiOaBV0hcJglFM06sTKd29A++5RVPxWCXClvyWTxIupjJIWTRUQOz6P8d+9F9UWJ7KJafF816jbzOYQamtCNZ8TuRmtVitnY5g+MomWTZvQddtNyFXJPhRlzdUqRWgFBoVmVPeHJmiZArKpKlzBLgxv3wtLQws0ixN2uxc2ixsWYedVEWu1qkQAlT9oZErIbAA7fsZFE9//qjwzxWIes9NTOHrkMA6+9iounjuDfC4jsoQ03UcIXgxww4KsQl2szA+oQ5MbeFEri9Z3+9atWL16NV548SUcOHRQck6Ez+KmRQ13XcdNdWrMwtaYybLqCHsdeO8dO3HXnu3o8YeRnZjHS4eP4AfPvIyL8SToJVc1gNqSzt9YK8IYMjvA5cLY6Ci++Cdfwu6du9VALjdMGf/SRbJD+QmBYy4Rx+Uzp3DghRew/8UXpesnwJhzdrBI+Kt0bgwHKDu7NuwQmMFyRjfEBDdccwGHHUEO4lsAf9iHdZ97L4Kb+lFKJWCxM3U+By2dQeFiAg5XA6I33wSNElWaB1A2J9I0Wr5zeN/QUwuraJWitTI3j/yxWVRqEXTctgvVCBnqCOxe2vFGYLHSHczoElz3nCwtAlkDhhDQCMzkIf3cs89h/2uvIUdr3rPnlM7cOGHNWRlVxClHRDKZZJKZlUCmkKw8iSXOWF3Lfy6/EaN8NthOc/bKBDh1BYDFAq/Hg66OTrGIpqPa9eBG9iNZ2MpMxWbTYfXq6O0OY9vAAMqJCk6dvYqJhYQCNrQaVRvdmxZhUsz4vGiIRrFz5w585Ld/G6NjY9eYJ5h7rRRLQuSoGRmHVoM9W8DLP3kI+x9+BI5UCrZqEU69KoSHfHZjJpK3liGeE9kUmsNBdEfCsGpq3kZmH4w5NdWBNkwJdNr4VqF7negdH8Ta7Wuh25SBgJwzJF9o+qDRUZPmAhwQraKUyCM5k0DeakXHrk3o2rEV3tZe+Jt6oQUalB2+rHF1Wcy1QbZWTFxo/S7zeEb5aMwdMW19emYaJ0+clI7dyy+9Il02syujZEhG19MY9Kc5BbspJM9MmdWb3ox/wx+YHRKTEJNZIcNNylQzkPmmfI2d/7NnzyuptpxzJPIUuCE5omZiLPC3dKJt9U0INLYjNx3D5NEDyMUnUENRrXcjM85oiRrXUn0IFtR+v08ATXNTExxOh8ivrkxcRSweXxpg5/eyYCVZ9IUvfAEbNmxQ8nE6nnD/MkKK5S5pGiZOnsQDX/kKLj77DMbbWhD2O6TrL+DGmHvk+jFJUXqi5Uo1ATesKbobGySsmF39MmVAJE8N8xf+fXZ7iszBYQh4KIq2/hF0rBjDv/5yH07PTOO3/93v4t133y2SKNmjjOLZLKbrb6EJLniGUyrFWoSOZ48//rgYj9Bp08w9I5nCjk09CaFc+Pi8qbVqgh1jS1L1iRITmofdNSuo/j3xnyOhEJobG5FIJrAQiy3VN3Uu8fJDxPzE6Gawc93b1yczOqxHTCDNThk/A+cLObw/OzMj+6daF8Z5bDI5de/KwBxGN8apQDgsS2Db/HOVTxNCV1cXVqwYETv948dPyOxavfkB18r11/7/jTHHUi3H/dfrxSc+8QmZv+nu6ZLnguBGlACc861V8eufPoT9P3wQ1ckJ2Iwzi+CGWwUlaSSluHw5z0kHNZ/ThgafS4EbzmJxlrBuv1MuxWJGi0K1hlw5h1Xrh9DZ1yTghudLKZtDKZlDOVuROkSBmyIKuTLKnIVxW7Fy2ziah9ugO6mWKKCwkJT30tLXjWK+gLnTl5GdjhuytApKWg2h7ijGd6+Dk+AmmUFmKob0VBwpdnBSDGq2oAQLMpUaktxXK1WEAy6sWavATcVRla6NdG4SzL0kUV1GNpU3wI0m78+yZ6BHD7JATKWRKpQE4NBazuZwSCeFKe4SxEdWRQgxMsoEN7w4GvxOJ0JMyWYOjhR4NfndyRkFPoSVCrwENTYHmhx2NPY0YdPvvg+lvoBony1WFhqUiqgh83wqLuAGyYKAm/lDEyglK9j5t7+Hol9HPh9DOZOQGR+bw4lAS4vMPFBGUp2PoTYbl+wAb2c3WsZXo8CQNgstZBvhD7fAYQvA4WhEjRpoGfS1iVESD0PyeWyvcdCbshgyRPU27sva0+WnxmRHhEXVNGEVDhw4gGeffVYYkqWHQtzNFPPM1yFLyYFGLgR6yNP1SBxo+H6Mjcv8/ZqHxmD5VHmtpDBkyTuCfmwY6sGOtSswMtKJUEsEl0o1fPMHP8OLLx9CpciCUw3JyVwUZTjCUKlBXg7+3XLrrfj0Z+7D+Pj4kuuW+UmVLESTonbfY0/g7//uy5g4f075+Gg1uLgp2ZwqjV7ALQGxAYrlv6mhSZkBYQGkVdAXjCKkV+H16BjcNoLhOzfC3hGQIFdLoSggQhJyF/MonksgfjKGLV/6DMqhGrKLU3AQZFB7nivB3xJGtZiVlHrGQ1dOxzB1dBqtN21G962bkdMyYgmuc4amzNTdDHKpjAzDM++owpQ2axihliE09Y+g5guhZnNLD0+CLg0/eylKTKWRKTdTCajKCUWkCWSBK8gXaBAwgTOnT+PUyRO4cuky5mdnkGXytTFYWipzWJxmAEoiY14fYTcNC2cWLjwkmc3R29WN22+/HZlcFvf/399Vw5tCPlhF0mh0cVWBJ0CyrvwlsyhyLhc+9um7sWfzOAY8jZh69QwefeJ5PPr6cVzO5JCndbUksZqyESNTg5/LKMnomtbV0YGPfOzjuO/Tn4HX45XPoNkNfbbBZIq+nonRmRROHzmKJ3/6EA7+6mkBouzseHj4OZwIOkiGqPUokjTDnU3p6pVmQJxr6AAGHR67DS4WMjY72vtaMPKbOxDZOohiMSMAhjJZjS31czHY3Q1ounUrqrpy4xO3LLLuBDg8KCTDwCwqa9CSMZQnYwseyBkAACAASURBVChN5IBwH5p3bQTCITjdDbA6I6hZPdDFRKH+y8iJMNl3+SNeP0VWkCnmXAtnIx599FHp2ridTpmvIpttFmbS++ZwqGqzGAPBuhT9zBJTxiHq5745tDEKPePvm27uLCDVbKkhWTQMSJwOF/p6ehFPxKUA5PxAfedGmGn+T7wy1GyELWpF60AYfR1R2JM6Js8uYno2hQLXnMksv0XHgHugQ2YNLFi9ehW2b98uhzuLGu6N9cWb7LvCNCqnIiHdasDiufPY/8hjOP3Ci8DiPLwcjDUBpUJ3hqFAFZP5FKJ+P3oiETlfCGoI4Flgyqwa15lY1FPrbkeBbkpuO3pW9mHdtrWwuiyoFIuocZakXDLcNumUx3wkOqFpyM6kEJvPwNLUgtX3vg99u3bD4m+EThmroXuvlweaVaJZWKng42vZXwKbQ4cOyZqhSyINA8zz4MbSG2W6wetIqd/VqxNCtl3/dUNiub56fcPfuG611xXX9WoFKUKNvDcFVtQMSHt7u3QiL1+6LO+naqJ3I/xROs4yk1mDxeGFLdgMZ6Ad1ooNlfQsStkZ6LUsLFZFnvLmKudcxURzTo3Oe5Se9fT2LoVes/DlmmbXSCSX1xS8Fime6dpHe2g5f6X1pwAUyRX5XQcyiwvY9+CP8PA//ANGQyFE/TYBN1wzysad+60BbtidIVFb1pGjeQk0dDU1wifP37XgRoFrQHM44GxpRuvoKHpWr0X74BgqNice+Nef4bGn9mF49Ti++Gd/jJ7eHjkH3o5k5cek0xkBzVNPPSUdG7PjUaWpjshPZfjCPLrq8I1ByPBFBNyohbFE1JjnnvHn1y+V+u6F1DpOJ1qbm4XMOH3uvAJO7Lhc12ChaZHZZeZr0v6fnTeCHKpcCEAp4+ICy2Wy8iwQqLETbgYUSxdTQmuvfXH1ntR/4z+z00iAI0HF5YrsOXxmSDqzk833x5pufp42+rQyX5b/1n8+U/bI173eUe5tHqGl98J/2LRpE77wB3+Am2/eDZtDWXjzutMsgttp7MJ5/PKfv4WZl16BLZ+TWozObfxEBDeSbUdyncHF1Rr8DptY5RPc0D5acpTogLb04Ku9r0wzVE1HppDB2Jp+9A63w0dwwwxADuun8ihly+LiVixXkM0Y4IYda1sNKzavRNtYJ6wuKzTOjC+kUC6WEGlrQSFfQPLyLHJzSeQZ4pmviDos2BnBuj0b4PQ5pPOSujov0rVCPIdsJo+qbkPFYkOawerZkoTYej02rFrdi/XbV6Noq4jig/PYhTg7S1lUCxXpDrFzUyoxELcCy33vv0O/euq0ONEUimUkC0VkCyXxSqcem6WdABxKjAzHL2bZSGCQrsFtsyFA3a0wtWqInI13Frs8aPjlsVkRttoRsTnQ3tuKdR95N3yb+mGxM3QtL1a76pCoIJeKw1YtQaPt3IU4EifmUMhWsOmPP4FKkK35RVSzSQlhZDieOxIGB03E4Wg+gfJMAslEEeGhlWhftwElBx3VmO4cgcMVFBZeh0exroaTlTAVIi9a4rmNMVrlPc4HRTZf45eZByGMerEomwgBDbXwBDQsVtRApXKRWdLEK72BXBNu+Js2b8bQ4KDYdPLvsqAh62XqSs2H49qNTEnRxHmDMhnY4bPq2DDUjVvXr8La3g4EXDZhHp++MoVfvPgazl1hOKXK4RD2U6RsxpyIOJnZxQd+6/bt+PgnPiHtUdEgX3MSqBkd3icGWP7JH/zPOPDyK8J8WzRN5Gjs3NDhSsCtlWvGKqnzXEMyX2G2kWlKQWtWfwQhmw6HvYK24RasvXsbwqu6kC6koOdzEtLJXInKTAbpE/PIzhSx5Uu/g4I7j9T0ZXGZ0a12Qe3eRj+q5RzKtQKstGw9tYjp43No3bQNPXs3o1RjpyQHrZpDtZhBqageJFp9BwLtcHoaEYj2wRNpB1weVOnsRltnOXuWZ2eMdpmSBhiyEhlGF2yjyfUo5HKIx+YxceUijh09hhMnjmPiylUUaEFJyRmLV2pjpYjlUKBikMlaLjH3YhNuhMORSGAhCMDn8eL9738fGpqb8P0HfyTFi1OeU3ZJIOCGHRTp5LD7Y2hzBX+x1e6zw9/twb2fuxOrhhvRWfHg/PMX8PCDL+LkxQVkNAtKdOfhCpO1b86iLLfbRcpjtcrBs3fPXvzpl74kh4/Mf7yhejOGXC3AzJUr+Mm/3I9nfvIQqvT+rzE8FYi6XQhYbWKVatoy2HWruDfK1I8hhyU5YLoFOjkgbHeg2UZjgSas/u298KzrQrmWp/4LNTLsySSyJ+fh8DWh5c6dqBDc0PpZpGnKfp429FzTvAdSKGnsAMeQu7SIcsyOhnXb4F89pLTuzhB0kaOxH1n/Qc2DX3qpBtW57LBgdnTJOD7z9DN45JFHJIC1qbFJOgBT09NKHsVn3+iOUx4l/AoJJsMmlI5M9V/LopEbH6N8h0IqiESLs1IKTNA6dEnOJsSDTUAzB525l0nX9pr7qAoDtWeo4s8etaN5NIqRNV3oDjfixL4LOHbkMkolo+NbHw74Jqe8cg6qScEyPr4av/mbvykgh0YKZhFSz45SfkF2l4WZyBdLJeSmpvCLf/4WFg4ehKeYlywRVRgYuJJ5I1UNU4UMgh43+qJR1DhvR9WkZIQpAxwhnYzOHVdhkd1Tlw19q/qxZus47B6r5G+psE+m03Pv4Fwq3fVqKOWYA1FACV50796NodtvgbOlVYwEjCdnqSNz/eWo71CZ/0wJ0WuvvSaWufyd8jMW6sqJaXnQ+0aXlteM17S1tUXu5dWJCTidDpnz5GflbF82p4a1TWWAyYxf40Z2PQJ6+zGCN7wd2SINdrqttU0MLM6eP69S0OvshM2/qIAs4HD54A32wGINophbQCk3A9RysNuU1FAFUarZGHaEerq7Zd3Q3pzP0/lz50WWR4MF2VON4MP6N6hMBjxC5n35y1/GypUrRYrEZ5BgVObLjHXMYPHzhw7gW//xL9GUKyDqooNfQYEbMfBQ+W1UrHAtseAkA52nBM1aQ2c0Aq/NBq1G8rgizxxZdj6HogIIBbBy780Y3LYNwY5uWAMhlDUrTp0+jwcf/BnOXziPL3zxf8HmLZuk42Q+F9d3D8z7ybDNn/70p0KcUk7FIt6UcJkyT7MWUXUNgYXaHxS4UySkWQSou6LWnSwDM8DS6PJcUypcJ82SsyIYRFd3FybpAJpILjnnLS0po3Nj/lxz3RiaTalH2InzyrpuxdjKlSIrJCjhzBCJo+efew7JRAJlDvYvWcurd7Z8ndRPNGdvSBqlUhmRTlJ+xqKeaho6DBLU1Ndeb0Ym8L1x7oxddX69FfC8/gEx55PoFHfffffh0/d9Gg2NDfKxlZEOyXm6jFbwwg9+hEM/+DGqs7OwE9wYBA7NUTg3w3ERznpxltDHoX6vByEPs8AUuBGbfPHKUHu5hM2a4CafxvCqHgyu6IY/4hX7a4KbCk00MjTSMSzy0wUU8hVRnVT0CgY3jqBzdS/sXrvkfhVjaXExcwd8ch/ycykU41kxIshki8iXK/C3hbDpls1w+ZzIJVJITMwjN5uEli2jlC2hTJtqdm5KVcRzJWTyBRqwYcWqbmy8eT1q7LZIkHIR+Vga+URGXCvLeQ3JJGs7jqJUYfn21/+z/uP770cpFhfnlyzRFl2aKBOzOURaIiw8wQ3Bi1Bby+DGZbch6HTBQdaCQ4YGuHFzuN14MtyULDGJnAu0MYStH3o32u/chJK9gmqBGQAcuizLTEQpn4ZeyqNK7dxECtmzMbEAXv/5D8HZG0G+GEcpG4OFrAm7Q0EGeXpViy1dQilehcMVQaR3FJG+YdTcfgk/YziXaMZ1LhaDiVQVnzEyrWRT8ksoPyWFMFk1blg8WHhYUHNJ3S41zy+++KIwawQ5pi2m2Y43N5o3W+xc0HRscbs9+PnPfy4GAzeqDa99ILjpmK5SzGewoSnqxi3bVuP2LWsx0tiI/HQCh/afwKMnzuDo9DziDDuiY5ndoWalDCAnMxTiZKbawdS60hL6k5/8pLLINFxXln6+nCcUX1bxra99Az/+4Q8wOzkpMzduixUBBzNJOKelC7hhAUo5I4935ZSm3rdku9Q0DLqDCLBhYi0j2uzH+C0b0L59FAVnBdVcBi6CFzphXEkidmQalYIdm//k08hakohdPg+3h170TpQLZXhDXlS1Asp8LPIVaKcXMXtqHi2bt6J7z2YUqilUGMZZpYUypWBsWXkRjvYhGO6BnYGbrjBqNqNwlXquvlg1vGIMswnFNKo/Z9CmVUJwNCzMz+LU8WM4eHA/jh09qoI2S9TIWlDI0TFEhVQRKYom2QixrdchK0262iTNQqbGYVQZpneIjGfN+nV4Zf+reOa5ZwXc2Go1OCkno5U3izQeugzVNZRTBhkJS7MH/m2tWLGrE6t7w+guuHH1xSk89/NjmJzIiiVtyUrffPWeTfcds2tZX4hx7oaFwee/8AXs3btXFcVm9pGxaMzDi6Rl7OoU9v3kZ3jk+z9EfHIShC7s9DV4PfBzHRoBsgRqapqFbXd+HtPVxuhWyF5jRZPbg1ANCPaEsel37gYGwtCJritVcWvTUimkj07DGWpFy3t2o8oxdwE1SkrJf2b3hvNQUgAxDyudgZ4oIDeZRUWPYOC2O1ELM4uFLmhe1fG1UHhZP2WjygVFcxq/CzpQXRteF3Zwn3v2WTzx5JM4sP8A0omksMzMg7h85YoyUjCfNyOcV2yxDdtn6aZcJxR9E8xQ/7gql0I7u5N2KQK9Pr8wdszB4T3mM0mGmqF7dGY7e+6sytmpe3F+FHPGb2l/8ljg7/VizW1jWNHXieoUcODpEzh+5KzqdhvITD1GN66KJeHbYOHb2lrFFpp7D+f/yPTXm7SoqkEx5BIsSiZNq8JRreCX3/wXHH/4YbhSKTjYdRc7VTNQCchVa5gqZOFzOQTc0LWOpIIJbiRcj907vnEri07KNXToLiv6VvZjzeZVcHCINc/uL+WMmrha8lnk3l2pWlGs+WALt6Jz3U1oGh2DJRSCbhBEqjBkt+ytd3c+6wQ1lC7u379ffhEQE3DWZ2bcSKpcDw5MoEIpWCQSwrmzZ4WIYGeMMiTO7HBuSzJvDKbb3OvNd3hDic2/AdzwfKEEsaO9Q6TaVIeYX/Xrw9xnrDYnnJ5W2Bw+VMsplPKLsOqMq1CdQT4XtBemjGft+BpZK7S/VkYGPKeV1LS++Df32PprxT2Ycx4E1pSntRGQshaUNa/AjaoHNGQXZ/Gjr/xfiO8/hKhehF7IqeR6yqMNZQb3JeZe8RkrVoGMuNfZ0BEJw2OziVOnuFNRBk/GXQPKNjtKQT/GbrkZbatXoWVoGPPxFFKZPFxuH/y+IL72X78Kp8eF3/vs70kmHYvz+sH9+mvJz8z65Fvf+ha+/vWvSwfi2vspgUlLIIYFtNNJa28/fF6/5BN1d3fg1KnXxWhAoiiMfCG5V7L5GSk6sje/9UwX1xRBLe9/d1+PWE1T/moGgBpN6rfc3UximTa83DfcHg8CwaDcu56eHgEiBD0EN1evXBG5Gg021BnK7qGyATdwmRhM8Ps/8YmPy3NA842TJ0/JKAE7OYYQ4+22WPlz3gcxgxJpuZHB9A5mbsy/a3Y36UDKYM/3feD9IkdWlvtWWSd2pwWxc+fwzD9+G1deegmOUtGIVCBJQ1exMko6LaFVqDvXWtTjEnDD2p31ACkfU0ov3TMxvtBR0pgrk8Hgik4Mr+yFP+JBtaICPOkOWRJwA5nr4cA+wQ1nw2kh3bt2AF2re+EK0mCjJJk1lJo53W6RO9JBkh0Z2uBzXidbKsPXFMDmPZvh8buQmFvA4pVZFGIZ2CoMVq+IyrdYqyFbqiJBuRkz8lxWjKzsxoab10P32qRLRDc2OrkR4DBIu1JQ4KZYMMDNiWP79a9++cu4dOwEyrTvLBSRyuWRKZbFQpjMCOcGeIH4u8iQhG1WRYebWQxOh2RUENxQIsXODZl8uaj0cYcNbrtNmAte8DU3b8C6T90JLWRDPpcSMCM2nCa4KRcE3GjTWVSupDFzegarP3UPfCNtyJUTKOfjvNKo6nZYfVE42cL2RWG3eeDzt8Lm9MPmIsvqlnkcRb5QdqC6FDqH1g3hs9xwOWFpOavSuE3ZETkVhuwRkZM144ZBWQm7LDyAeBBxYZshm/Vgpl7C9qaHu9Uq7AM3K77Www//Quko3u7L0Ffzg9m9NjT1BXDzbWuxc/MY2twBVK4U8MSDz+LVU5dxlVZ+os+npIPWo0pLKxu/4X7Ep56bJS0Ax9eswcc+9jEBXbJ5Gt0q2RRsDH+iZE/H5TPn8I9f+wc8/uijIgmkS1pQZm6UoYB07wxpGjd8B51ODNmVOafS5/TBayUbW0XI58DwxhXo3bsa1jYvyoWMrB8Q7V+IYf7gpKS6r//8byGjJ7Bw7jQCkSAsZEzyBXj8dPigC00FFvqxH59G7GIcbTu2o3XnOuTKGZnzIUPFg5OHpsMThS/QBrs7AvriaDaXckcTqZ6SWMq9Mxh0WTPGGlGmZOysVCSUcXF+FidPHsMVMY04h8mrk0gm07J2KhUWQ0UZ/GPLWOl7jMwGY0ZFLJAN9xML16wh7Vj2+rcKKCKY7ezqwh133YlMPoP7v/tdNcjK+RVK0wgc68CNztkDKQwhwWDWTh8it/ege0MUI+0+9FUCOPrwKRx48iIWJgn8xKpMgZS6XAlzDZsSFJEVORzo6e7Bxz/xcdEMSxDZm4AbAsFSPIV9P/05Hn7ge5g8d1ZCVT0WoNnrhYcdRGMg1w6uIcMljeDGCPZUPTTVzeJ6a3V74bMA3g4/dv/+b6LY4YbFZ4fGAC8GLNKC9OBVeBq70XL3zajWiuLOJsw+CQLK0yjRoEd/MSF++tUEM5Yq0NNOWIKd6Ni5EzWXW/JsahangL9lBsKs9pbBjQQdy9yEco/j/WNxwH3jl08+iRdeeEFY+HKhJCYBbc0tspfI/TcObhZGvL7CtMqD93Ybwo3/XHY1g2Hl4U4yJdrQIF2qDM0WikVh1+h8Q0Hsjh078Or+12TI9hpDAXM+pO59WJxWONrdWLFzAJ1dYegJDbNHkjh24DQqRAfK4fctvxQ7q6yrmX1DZ6W77nqPzEGwe2yuObNApUSD+7HD6UJJq0qoK0oFXH31Nfzky/87nPE4nJxz05SLoxAxmo68pmMyn5FO72Bjk8zmsPglwSFh1SyEGRbKFHFJ/eYy0VG0ahhaPYg1G0bhdFRQ4TklK9CKHN14bC643QHUPBH4e0fRPDIKf0c3dLdPgI26cSboFbu/G14Pfk7eCwJgrpOHHnpIZM08E64vWs1r8Wb6fnP2ha/Z0BAVkEgbXjLSTEPfsXOnyHl+8tOfiQ2wOGMuV/vqn+rcqK55w/8GcMP37XG70dzYxBsuMzAiB3zTAWyGaAdgI9mk0QEpK4YRlMNGG5sQpWlCQxQOpx2xhRimaWFsrOnrgY2qM29gjW6cbZQoUZ72F3/xF9i5fQcCQWaWqbwbkqGy71gYEJ3BxGv78YuvfgP+5CKsuSwsmjE3LGoKfr9yr2RnqlChqUARXrcDzYEgvA61fsscqieoYd5VRcN0oYysz4Vi0IdAVydWbbhJZpJiyZS4YH3qvvswNTmFr3/j69LZvPvuu2XYXs1avfGm8L+x0CYo/tM//VMhYJWRwxLVpObnzG6s1YFAoAnBQLOEto+OjuK22/ZAK2fw4ovP4tXX9iOTp8NsQYxYKCcVZ0GjG/Z2pIt0kI15qIFhSoeLIvfKUZpsfL1DLGCoJdixU6ZH5nnEl+H5I5LWmoaCADpFDprAiN/L+Zbu7i75jOza0NyJhgULC4tvAIHv9D2ZZALfw1t2Pm/w9Jv3kK/B97Njx0785V//Ffr6+xThZbjvcVm5UcPJXz2Dfd/8F+QvXoSjyn1bORfnGKJJF0g5c1iLWxFyG+CGiiujk2VM9y25qnIenTP02WIOvYNtGBztQjDiFYKANsuMb2A3hfsoa5d8nq5nlHPrKFaL6FjZjZ7xPvibgqgy9DOeQWYhDqfDKWRsMZ1HPplDPl1CjkAlVxIgtH7LGjgcVsTnF5CYXUQ1V4a9ZhVzFpmH1GnGUUOqWBVzF5vLgqGxbmzYsxGWgBP0CWC2WC6WRHYhyZQHcXMjuKErGxUEloWFKf3xhx7CL378E0ydPQMbnTVyeaSKJWlzcSPnps+uDQtU06aVF5SFLnXvQacTdqJLo3NDpp5yNTL3RIx0WnNxMNZuQQg6ugfbsOv37oG7P4psMS0bBOVL1DRr5aK4pWm8sHM5WKbzuHpqEiMffA+iN40hVUqL/IhEudMbgjPQDEeoFe5As5gDUE5EVb5VdwhYkYJUBuiNEHID3ChHChUYtzwYrAYdmOFerlFeVJSBXzKutEzkocCujSlL4wbC4V4yostFqDFQbQxVLgMeZTN7/RdtCdeuXSuay/vv/w7i8UUZ5nqrL3NTIjdlb3SheW0DetY3omcgihZHEMVzZfz6oaO4fGFOFoYZ2iRW3WaxZAzAM1yOkjzVibCiqaVZ7Bj/8A//UJhcCQw0k6yNjgvvMyWEjz70c/zzP/43nDt9Gk7dgpDdLh0cghuzYyPSNMN9T7ZTI12XwLjdRRtuwGXT4XeQPfZhYNcYunetQAl0YquiwgfjfAzxE7MI9fej/327UbDmkJi4CG/QL+1Eso8ul0MFoVEGkCkhe2IG2cUSWjZuQOO2NShIFoYNLndIbJ0d7ojklFDfzS2CMkuytmaIFudKzTkbRUKrg0GlvnD2o4piPodMJoW5mWkcP/a6BLGyU5PNUA7BTl9VujZkOZghwkOdAIcuW7zeIoWxqSKWry4bttUOt8+Lsq6hWC5L4cli3ioFm+qkBPw+cZdqaGrEv/7kXzEzPSXD+cIaylAybalV+4dWkktr0GWDpc+Hxtu6sGJ7JwabPRixt+CJbzyN/Y9fRH6BnQzqCnXYaMtLSwRKtgxGqn4j5rWgzIk65Vtvuw1/9Ed/JEzY9bI0ddVUh8tWqeGZn/4cDz3wAM4ePQJLtQyv1YIWjxdusmt8TcMhTbmkKdcrkYwZAFNerVJByOFGs90Jl12HvzeCNR96Fzwr26B5LNJOt7PLmk4jdXASvrYBNN51MzTOY8l8hQqS5UA4X7tSSKKm5VBJF+Eo8e8zeboF3u4RuDq7RfZqsbJsVrkkZkL6cvVuTiKpT8ukcZI/LGTIotEh7YnHH8dzzz0vVvAM1OVgLIuogb5+nDh+XBWZRvgdwY25Jt6G7H9r9CCdWfUtBAK8f52dnSJRCoXC0g1YjMXk/dUqVaxatUpInAuXLy8xu9IpqRfhGZUw8wq8/RGEByKItHslwT17soj0DIPYijIH91bFgbq1y1JHAhyf3y+21LSl/60P/5bMUNAi1swLMy3BxSZVzFS4GDTkZ+bw7f/wlyidPQdPPq9CXzkXZK3BXgXyNeBqMStAarS5GR4LSauqGM3wwJbhauIghgfSTMZul2uTqxUxMNqP1asH4XPxOaqIWoBdVNpL6w4XQj2DCPQOoXHFKrhCUens2WwuNb5jkEi0GZdraDb2rrtrZI0ZxspODYEuwS9zi7gmZM+pk2+9ORhQL2o+o2Yh19/XIwUfXcIIdDZs3AjO8Rw8dFgMJHjWsAvCZ7m5pUUAAsE487XM3KTlCvRtl9sbvkEpZ5Skmz9D3Mv6+nD46NGlAe36z7f8AkpGrb44H6Kp99jUhB27dksu1Okzp3Hu/HkJs732nFVn8NsVp2bRazLvBH80tti7Zw/tYoXYNTwPDAlcDdZ8Hk99+7uYeOZplKamYC0VZUaXcQDK2lrt05xvYLRGtlySIq7ZHxT5voQM096fA96ajlRFw7lMDlokgLLfC83vxWIyi0AoAqvdhXgmiw/+xgdx72/ci/v/+/0iT9u2bZuYEXE+5PruzfWEAGVp3/jGN8SIor6zsAS8RY3hgMsVQjDQgkymJJLG7u4edHX0QNcdOHH6PNJU2FiycDiqGBzowNHDv0YunZT1805ylOROEuD6vOjp6UaSwZczM0bgubrLb3e/brT6zHt4PYhR3RC17igZo0STssORkREBfZxfI3nAa8IOOgExpXvKhc0ETe/sPfFn0PSF4CSbyy45Tr6Tp6X+/vF1qJj5zGd+F5+675PweL2KTKVpEKVpNJxYXMAr//oTvPrA92DPF2ElWWezyDor1ioyC08JGedW/S4nwl6vzCaTuJMulqEKMUklWkeXaxaZuensbcbwaDciTUGRpRXSGVTSOZQyJTH84n0ullj3UJrLmbICmgZb0LduCOH2CCqUssUzSM/EhITlSVnMF5FL5ZFPF5DLlMVAyeG2Y2i4V2ZjGYtRyhbBrVXVN+SZlLqH8rRcuYZssYKaXUP/im5svGUzbFEPSpyViiWRj6eQnovDollQK+kCbnLZEoqFMizx+Jwem53Ht/7pn/DrXz0FPZ2SAj5bqYhFnApBp62z1Zi7kR6H2jwoR2JaMQP4CG4YkmjkmtAamHIZBj+SwZfZC6sOmmE1R33Y89u3o+GmXmTtRVgqVThoOJPJwO20K3OAdAF6ooTyZApzVxbQvWcPuvbuRo6sq9UOp9sHTyAKlzeCKvNGRG1tl42GRb/RTF5mK4QJVX8iFpRG50JtrMtZGiyUp6an8MorL+PF518UhxqyHsrNSiWF13doRLtu6oiM1WzyI6KfNxhYZcdJIKUOuaWkWqtV9MI3v+tdmJ2dwWuvvorFxQU1zmFq4uqeElP9LrMzNh22dheGbx1Ex5owGltdaHGHcfmlObzys2NYvJgCKmqAWLXW61hE+Xej7W5UQCykGLJF7TITnPfecou0kqV9LKGEqitAkMu/cvXSZfzwB9/Ht/7xn+BgoCtnoMzuHUELH3quHQaVGdbiqitmFZtl5psEbVZxenNZLQiw0O2KdwsmJAAAIABJREFUYM17b4J3MARNL0PLFpA9H0Pi5BycoQaMfeQ9qLjKiE1fFpBBbScLVIeTsi26X1GLqaESK0Gr+uBp6UbLurWw+INwumgmwUwWj1ovNFfgdeRgHh3dhKljh4nrm0CDGmkjEVzym4yE+1oBiwvzOHVcWfqeOnkSc7Mz8rMV8NVRrugosVUq/66GlpUkTzmcqI3GCGk1yke314ve/n4MrhiBZrUgmc1gbnEB83PzKCYLyGeyYq/ocjqwfesWrBkfx69feQWvvfprpQ9fws7czIwDg2tQhrx1aB47LP0+NLyrFSt39KIpaIV7poITj5zFyX2TyC0w0NIiVsp2/l+NwV/Luvx6cGOySjwI165fh89//vPC/N8I3AhFwudf07F/3zN48NvfxvEDByRM18+CxeWGWyT4tINX9s/8JXNatGcluDEOR85ocENv8vgQhQ02WxWB/kasuHsrGjb2o+DUJDjRzs4uwc2BSYT7xhC+fSc0raQSvMWpoap0xeUcKrk5KUm0dBX2mgdWhOHytcPdNwSLlwOsytycAi71+ZbbEqbkyAQ6fMQoeVIzVco8hG6J3/nOd3Dw4CHJSBA9OPdFlxNbNm2Web18oSDPvJIqGlr86yyZ6w/LN2vmXM/jml4XdOri/WO3yGa1ye+cN2AxS9KGQ6CUMXHo+/WjR5Y6Rmp/MwhTQ20m18BmgbszisiqDoS6A0jPTCF3KoP85ZSwbyKjewumXxUl9ZI1dm+sUojv3r1L7HkpT2tpaZE1KBbR5rxiHbgRlWwigWe/9wO89qMHEZKQWK43Dp7X4KAbEPeqUkEYzrHmJgRoHkOWsawAjsjTYEFBq6CgVREKBFEq5JAq5zA8OoDRFf0SKMnPrbOT4PRAd3sQ6OxG65oNcLd3whIIciNRduES/Gdq25V5C/cXK0M5DbkpwROLLAIb3n8WoWSRzTDWerKsHtDUd25udD7wHovrl8Fk9/Z2o6W5SSRb7B6zYBKLZiNBnW/TnJ977/veJ++BYJdsdj6XW5bFGuvgnRRs169TNael1lDA78fY6EoBJUkpjtV7lXPRPO/qQiK5p4VDQfBzDA4MCeA5duIErkxMIJ1lTolcaNUjMzo0Jlh6u2J5SepkvGGu/dvEPe33MTQytFxFCAGquvm0EV+4cB4vf+/7uPTSy9DYLdRZYBKCqZlBnh9CaDEskuZIVh0NvgAavF65NxLiyVR5yhurNcQsVlwtFrFo09E42I/J+UVk8iVYrQ64vT6U/h8Tlb/5m/8EX8CHnz/8c3EKo3xz586dAsTV1zJRwP3JvJYs2H/4wx/im9/8ppgK8ItrpD6bZfnvK6UO9yB2Uq0WDje4YXO2Ito2CG/Yh87uRuzcNobv3f8PuHL+JMolNY/xZuoUcy1IjIjUboyr6JSBfsrBmH0j777OpOedrDHz89V3b+rfg9mpJlHLfBr+LLqecf6oxCB3zjQa3XIaCLCrzRqNQbjK1WP5XbzdOuJnC/u8GOjvx5XJScQ4U7Q0m1TvvqBW+puBNP533s+hoWH8r1/+O6xZuxZujxc2mgpIl4ymXTXEzp/Fo//H3+Pq4SPwsAqiYU+NMS7LnRuWuD6HXd4Xays6EauxgOV3wGvE91mpWZEp5dDWHsHQaBea26IyP1xIZ8XeuZBmnhOlu+ze6CgUaNhTQ66UQ7AjgsGbRtDQ2yS1TjmVQ2ZqQWaAWYOXiiXkCGxSeWQzJSQSedhtFjQ3RqTZUaHjII0OiGSMNSLno0RuA4WKjlypiqpVQ89IJzbetg2upgAK6SSK8zEUYklk5hMgEtI1C9IpzlIXkM+VYEkmFnTenCceeRS/ePBHuHz0KAr5nCSQpgsl5RpjDO5RH09GXjl6KRtHN2dp2LmhXEmkRyr0081BP2mHKbma2fWxa2U0B9zYdOtNGLhlLayNLlT/B2nvAWZndZ6Lvrv3Nn00faQZaTTqBSG6aMKATYuNk9g4Nu7lHNspN+VxfHzuTa59nMQ2B+PEwdjY4AYyvZkOEiAJ1IW6NEXTy+693ft+a/17tsSAlHv38wwSmpm9/3/9q3zlLdmUHEiZWEyI7eyG5NJ5lFMmJCdTsMKLxmVr0bLxUpTsTljtDhC6w+BUBR3k0YhLhuD4z55A1ZNeBZQaaqQ5DYaxHqtmDEQIDeDBk00zQGZ3JjunhFHVRjcC1OrSRSWx0VVnuo43NjVJ1X6WwRa11dn9EdKb1l33eKUNecP11+PZp5/G/v37KlWz6iRnTpZRGZ4VeXK3O9B+eQd6LliAthY/3DlgaMcMtj95COOHZ2DOGsTm6vU6V4s11rBsFhJLUqLVI4kNjaWWLV8unSlJ6Bgn60CVC1FkGfftw3e+9Y84uveA6Pi7LXSxV7A0dvDIvVGiFOz+KX8CgTUWCwJn9BMOxznD5LlYRtBpRtf6FvRcvxJwK0GB7FAU0SNTKBZsWPbJjwAhC5KRSeQzCdhY7eLu43ACFjvMFgcsFjdsVh8c9hpYnLWw1zbC4gzIxi3kdFF/UjVFJSKhxkZ1bZjzkVxGMzZ64uSQz6WRTieRTsVEAe3lF/4o9z09OYVUPCnzhPhSVutI5hMzyyKDchXkSjisHZ8Z6AicTWOB2cUR005KZttsqKmvw7qLN6Jn2VIE6uukgpjJ5jE5Mom9u/fg1PHjCE9NI+j24OL167FkUS/uu/dexKNR2eR4eGjEnOrcsNvK1jYRPC4LbMvrUXd1Jxp7A/DasygcC2P0pSGMbp9GdqagOnhUoCTnTKo1czDJ6mBK1lQZsl6pZkM8/5/9+Z/DrBWwjA1cxlaeexmWQhED+w/g3rvuwp633kQmEpZuX63NIXNAgged2BgiFLwfUZLTyT5b3RQvaXR54OPzshbgXViPpTdsRN36RUjYcoLHtVCuNxZHdMcQAgv7UfuhK8Qng8kNMSGEKBZyaeTiY/Lgs4kSfNYgSvDC6WiAxdMIc/MCpaLBjph0gVWCX3FVrxxUuiTP500uh0Ceisik0yJX+swzT+OJJ57A4OCQQB/EU4XFIJsNl2y8CHv27BHTOvk3HaxIUvwBcLRqidazD0spYejfVbNc04H0GudzJCmZXRL+XXWkk/B5PMKhemvHDiliGEpOEpRoCovMZV6/1QJryIXA0ja09XXDYXNh4KXdmDo6IImbnA/85PeBYvFzCW8xBDSqYUO8hg996Dpcf/31Ahfii3LVah+v7LBaEhgoppI48eZ2PPS//hWeaAwOmkdS9dJchEWSGxPGaAxcKqGntgYBp1X4pemUguRxDbK/Hc+Rm1hG0OdDlmaH2QR6+xahe1EXPOwSO12wBIJwB+vgqm9Aw7KVcDY2oehwSNBNmX1RliPEUoS2DHlndkQVxJn+EEwcCE+kUACfPcefQe+ZlfXzCfHO9TNlkUWmsSYTx6GhEQlAVOI197sMdslfYUeAEGkWLPhvrGwzGGSyc/z4cZm74hivC318hhVxA4lQDfzuXACnglb1/yzocS/iHF/Q2op4Il5J5oznr3QCzCKi0bKgCV1dHfAH/KJ2tmv3PoFMVtT8tMAR308F4yZkKSAgalnvHZv5wkojwTECXXYVPvGJP8Odd34GPi8NM2mwqRVVRdmMxZE83n3+eWzf8ghG9+6Hu1CAU5o8RINoy4MikMnnkShkxPuLirJ1Xq+I73AOkHNEXrPwJcrAVLGIAfq0hYIouz0CzYlFE3B5fcI5WLl6LT55xycRjhK+/rgUJv76r/9aJIvZmajuYFQnNxwFdgJ/85vf4D/+4z8k/qgu0s4/gwwunEqazNYQahqWwOzwo62zAU5HDgd3bUNsdlx1wUVFfc5v5oNmJa/T6WAnpUnMNCmmRJEdJSTw3tC/ughSeVYa/sXgvDqpk+JNKCTqi4Sdcb6yY8m5y/kzJ0ijrlCJAKlpy+SGam4UOzBEO4xU5HySmwavG2vWrMaxk6cwSD8ffT9qnalCcgWieo5ly+d5xx13SAIr8EPZTNQYyxLLpHHwhefx1I/ugTMaE2sL+ipliELQSpuMBRxWK4IuF9zcq7kKxWRbZofcO+N1dkkK7NxkUqhr9KFncSuaW+upJ4YMzWTF6yaFAj2+ZA+jiBY5LSWk0il4GnxYdMFiNC5qRoFdyVga8bFp2FjIYZGXyQ09buIZxCNpzMwkBQoecLsQ9LngsFuki55hd0aAU7pZQGSLJDclJDPk4RTQsqQVa6/ZCE9rHdLxGNKj40hNh5GajqJA6FrZhlgshXgsjUQirZIbbkDjo6N45pFHsOX+X4hEK5Wd4uk0ErmcwNO4WzO5IWGclSnB8JeKcEnnZi65IQ2fAQqTGwcDOaqocUMzE0kPgaLUOa3o7mvDGgYkixtQQFpM3RPxJBxuL8rkPljdsNkCsJr9CIZa4a1vhclfKzwg1UXgIWtkewZvhj0BZSJa/ZKHqoM0A2ZF0lginhAS/8svv4J3dr0jnBoj+WCVSySqq0ndVWSx6u7N2fjnyiZqNoF+A2vWrkXbwm6kSEpMJCRxGh4YxCwdbhP0ZslLZ+Pzn/08Rk4PY+eO7bIhieytJJaqJG8ENASKEX+cs5fhWN0C/8Vt8C8JwOUpoDwWxtirw4juiSE3mqPj6nlB9o2Ng39yjFjF/YtPf1oSLm6gChqkQUb6DON1kRj98G9/hx99918k6HQS8y5zgAmOEhRg4kKIIoM6dvYkxaEMsJW4UDucAkeipLUZLlMZwaAZqz+0Gg0XdCOdiqM4Hkfy+AymByNY88mbYW3xI52nQkYKZqcLJbcXFk8ADm8dXK462GxBWB0BkeylKIayhWTHjoNonHpzgZJh1qbEJJSaHBdTIh5FZGYK46eHcOrEcRw6dgQd3V04eeKkJBqZJE3cVDfP2Ny5ubAqJ1NFE/KN7p1srlqkQiXGrOpq+VM+U5EitcJMc8qaIBra27CwbzGWr1qJmtp6CZqJnz926BDeeeMtJKZm8Bd//gnEI1H85N9/ovgk4qWh2vGSwlIhi10Eqwm5gAsmVtpvXI1gqxu2UhIYnsHIU3sR2z4KW0wln5RDpyKiURQ4G+pgrC0lVWlCMBQSmc5vfPObWNSzSOBFlReJnDLsZZSzGYwfP4UH/vPfsf2VV5GYnkTAakPIape5wz1cJTc0fzUpnxwzb4sCDOqe2B3zW+2oJSSNAgv2MpztIay59QoEVnUg5SzK55QTcRTjKcxuO4FA7wo03HilwFt4GCt/mzTSsUmUaO5qcgI5BwLeJpjstbA5a1F216Dk9lRYE4SaSWVJ2hhKRlWp6KkjUPHJRKJD1i0LIqzC79m7Fw/9/vfYsWOn7C38HpN8JrT04Niw/gIhfFOuVtY7cfS8UuEZvf8paMDNPuicVIlldUVX/TQr9STksojB+xA51GxOEojFvb3iRTE8OqLM9gy+os7f1BZgRslihSnoRddlG3DNn3wUrpwJ9/7dPyIxNSHngphTcmTOSI7nYB6cNzJXKelttwk5uLGhUcz7WttaUV9XJwIn9FLiHir9Xt0JVwIH7JJowYtiEdMnTuL33/9XRPa9i0CBMGdlM2ApmSS5GSeRO59HZygEv8Mmqmd5VgSZiFJO1UwIREYCCafNIcWKmXQci1csRfuibvibGuFf0IJQezvctQ3wtnXAEqyVGSV7p3gAqY1RxfhGd0+Z61L+nTy8N7bvwOtbt+KNN96Q5EG6uvqcqS7CzdeVOVcqM184zzELBQMyrnv27BOxCAPyWFnHem1x/yG8huO9uG8Jli9bLhAyrm/O50NHjoizPTsH01NTcv2pZArpTAbZTFrdh5aAr7x3VXKjZo5CJDCY9Pq88vNMntQ8NUnA29XZKWdOMpXCqYFTGJ+YkPWgoHLcW41kSX0Kr9nn86KxoQGnTg0gLYXDuVTG+NsHJTdGB4DFGgpb/O3f/h+44IILhbAunSEx6izKDZA/GD89jO2PPo7tWx6FczYCjxSt1JqVk4V2GfkC0lSAJR+SAb3PCzvRH7m8qPFRLpp7G+U74mVgJJfBYDYLa10DArW1UtQKx+Lys4Sx3fLR23DZpitEGeznP/85Pv7xjws8mUqVcx0crjE193hPRuywd+9e3H333XjooYfmVNPOitrfU7xSoB2ezrDbA1KwgykPs5WqoOzYcL9SnR4jOa/mwMw3X+UzyirpJhyMicTE+ISMiVE2qv696uTT6PwYz0p23nJZOjOE1BJyy/iKBQPOKXYoDfsNFh7P7i6p7WSOt8OuMVXT+LsqwVFp+bmSGw5R0O1E3+JejE9N4fTYhKiNSgPV2MMrm/n8nZvqe+Z48pl+6UtfErsQrpVqfhU/rxgN47Ef3oXDzzwrEGzGZ0yWsyzcEdKVz4narN/hhI8FZEluiopTqJMbu+aV8WyLp1PwBd1YtLgD7Z2NsNgY12RVcjKdQC5J+fsScpmcUiYrmUQcyR1yY9G6XizoaxO+M6Wd4xPsZioKArmlmVQOuWQe0ek4pmZSyFLd1mkTGoLXQ0+9vIgAFAtzlhOE2nH4MpTYT+WRK+TQ2NOEVddsRM3CVqSTCSSHx0QILT4+JWrJpYJZPHgScZrWpmGanhorczDZcdn39tv49x/8ACMnTyEVicpGSBWGSJbS0EogwEEPCsI05ARWsDQPPXEI6aFZkMDSynBLcqPkZ5kMsbUmdoOFHGpsJtTXuXHBdReibW0XzCEnSmYHcgULPMFGOPy1sHtr4fDWwmIPwmRxAeK9oaRyVY9bLQV1kBB2I2rzc3D4qtki7Tht1sYN+eSJU8KloTIGIVg0uOKXIn+fWZnijRqVKgPXaWSXBq5XVeXn30xpvLdw0SJ0LV2Chq52tHV2yE9yg5ocH8fI4DCGT5zC2OAQVi5fgZXLlmNqfBzPPfucLEwDZ16d3Mgmaikj6zDBd9kyhK5cBlt3AIVCDP5YBsOP70JsxxjKY1TUmHOs/6DDsTq5keqKwEMuF3gIW7sMxDS9WUOE1Lsxmz/5/xqz/ePf/C0O79kreHYmN0zADBlxSokrUQFVwRfbUa2uF3Q5JGlml4eEMnqdBJxldPc1Y+l1a2DxmFFgNj44i4FDI1h90w0ILl2IjN0keHmPrx62ICvtIVhtLlisbvaJUC6zu0jyt+GTogJGo7Mh46nKIdLJ498Z9KZTCUxNT2B0YhRDg6ekUzJ44pR0adKFAvpXrMSHb7oFP/i3H2BsZFxxiKpgROzcSLJT5BjMBZbSBRGpWYXJlsSGc5IyjboLIvNJKmUUwSDJzQK7x4O6xgYE6+rQ3bNQJDBZ/dz28it4/omn0NvZhW988xsiZTo8MCy3y2KCjLTutMlSsVvhbGtA6KJVyF20Ap1tTaixmHB65y4ce/p1RHYegyOluCMipHFWUDLvoaVjeyuDU59PRCg+9vHbsXrNmgpXS9aG9jgi7hf5LHa8+iq2/OqX2L99O+y5nCQ3DimCqORGunyS8Cp+i/Jp0VTuYhFBhwuBshn2UgE2pxmWehcuveNGOPubkXGVAMIOYlEgnsH01mPwLV6GphuvFo8MJteFfAbJ+BSKySmYHQ5kUhbU+Vpg9zbB6qoF7EHkbC7xUOLPi6GqhjBI4GDAWvWCUlAjldxwnLiPMLE5efKkiI+QT0G4DwsmnPdM2pjcWG1WrF+zVvYCHqgiccwEjvvVByQ2EiSe+4zU7Uj1RuR6yZxnxU7zsASuaiiWlRgk2tDe2ibzbdubb0kywe6lgWitdIAIgfT64GxoQNuqdXB6G3F63xEkTu5HLsmAnd0BLVUqJmJz/BojgOLhRU4N/XV6ehZJRZ5JFg9pnkcsPlHW98INFwq/gHwRQWKLlL3qLApfUvucxEfH8Nqvf4t3HnoMtfksHMTjmikeYUK6BExSoj2fR2sgCA8PTsKhyJuhoADfmdw3PeY0ZmQHZyqbwtL1a9C1fCkaurvQ1NsDX/MCsRawhmpgstJcVWkaVeqyJJ7zDMnnRRGKxYgjhw7jrTfexOuvb8XYxARmI+EKLEz2UKXPWlHmVM/J2DskhPuv5zXG3DQBTocDbW0tcDicODUwKNelJsPc28rnVdkdGDwUBZPpkfFvaW+TrxAD/nJZ5KQj4QgGBwdw8sQJ8VGJhsOITIfnIkK9RxhYAaPWzkSKELWurk6pqtsddkmk2OUlhIhcsHA4KuqtwqPkHm1slXq/lPfSpqF2q02SEsL8ovG4KmbqgFIJ2Jz/MBIyxaCSlXMWbfj/8qp0vGiYnMfgnn145ZcPYvKNt+DL05etiLxJIV34gZLckHdDDoTVjAa/V7xuSkxu8kVk5dygwpUBTytjKJtF1GKBK1SLusYmTEeiGDo9Ivtxx8JuXHfD9bh282Y88MADUiS98cYbce211wr3ce6lCnfVezbhp0SkkEvLwul7FdTeZ4rpBECpxqmYS727PsmFE6IlonUWMF9iXn0tgpIwqxiDnbKxkTEkWIyaz/um0l2Ze4BWmx01NSFJ2Jct6xeeDC04KH/NpISJuNgsnCWZrqgBcy9D+8ZIXohQoZl5KqUEpAzTzvdpPp/xXjyvBLpKf6NMTrrEZyRF/4XkhmuPeyBFVb74xS9KR9WIz2QalsuiJDu0cyce/td/QXJgEGVaZhQKojKWp9w/RWJMJXjJr7Q7pIBMKDZZfExuGAeRL89SGtEGiVQKDrcdXT2tWNjbBruDRdqcJDOpWfJuaFxcRDFTkGI8FdZ4n06fE91rFqF1WQeZyMgxVpuYgZmG4hTWyOaFf5lL5RCeimNqlj45GditLLq44PM6BE5PKJm5bIHNqqCRBmIjlS6IgEGWNIbuBqy8agMa+7oEWpgYHkV2agaxsQlkKYJTMIscdCJBbk8GptnwpMF7RGRmBq+/+BJ+etcPUaB5Yi6HWCaFGGFZTFo0j8Iq5pFiFy0D5LHaRP6Xk4WDxcqrk8RovX/yMGdlXqr2xQKCdhMCPhsWr1uK3ivXom5pL2y+BlidQbh9dbC5/UL0VlAzSjgrUruqus85PBtEeG5+4sti4DZ1IMJf4UHDiUooANv/bFGePHlK1EfYgiSRn5Nl37698n0Gprw3/ikwJlbWdGW+smg1K8uoBCh8pe5qVE15ZcSncPRWjxt1Ha1YsWY1FrS3whfwo6mxSR7+kQMH8MxjT2J2ahqbLr4EbU3NePqpp2STN7pHcvv6oCiaSyg6zUCtH/VXb4Rn3WI4W2rgYXJ3ahhDz72F2J5BlKYosf3B4gTG5VaCDq1CwgXG6gEDVlaICA/h5DVeBm+EN0gD2KcfeQzf/c7/hL2UFzU1zgF2asTIk/LQIkqhjDylHczDpwTUetxwo6y4OiWlxud1sE1sQXNfE7pX9cLp8yIZySIWBzovvEjMWc3BAIolK8xmLyw2l3geGdA5Jeat5LwVBEwFLmL/J3ukUstSeQXhKQxCpjA2Ooyhk8cxODQoB8DE5CTiMfrjKFw+DyuS+G//80/gwMF3sX37TpweGVMQN/EwUFwK8WyikAYDMEnI2QFUG6skylwnVsLe9Gk5N3HlelWVRiVjfJkJVaIgh8ctgQWrlKycToyMSJWZhzDn2L33/lxcgbnWxIRW+8MwgStQsMPvgm1JF1Z/9kvo712Kvro6HHr5FTz+k59iZt8BmItZLcChguFKpUsnOvMdWhLYmxVZmAHQDTfegC9++cvC3eCIq2KE7jyyh2YqIR2N4OktW/Dk736LsaPHELBY4Cwq3pV4JLHjx2SXD0tEF4zfB2wlKFl5s0XcqmxuM7ydtVh9w6XwrG5Hlm+USSMfDcOczGPi5UPwLlmOlo9cI0kJO57J+Ayy8UmYmKRYvTCX/agJtMHkqoFZ5MDdyFqUQIUke/rQleqyBPu6Ki9dSNWhI7SJ98vnS14N95J9+/Zj27atwnegEhYVaPhgJUzgnxYr1q1Zo57lxARSNIk0lKo+CJKm94L3CUeqI1Yd382Rq+dgHuqQNJ6pJMUWi3RM2H3bvvNtIYgqPxIVHCp+PINwC0w2u4J7+ltgKvqIoUE+ehKFPIMUHqGq8ESeWnWgzso41YpI7OU8pycUCwQGoZdmxtyvyUHi9ZFg+9++9jUJNl0eFyzsunD9lMxSDCH8g2ujmIjj3edfxmM/uBuheAxuSW4KEpBmSiZMZXNCum0NhmAm/KxUhovPmGeEyGiqrhuvhbtc3mJFPujH0osvxkWbr0FdZzs8nNPkTZB3w4Rdh3iy8+vMj7/PDsOxI0fxxrY38PrWbeLDQfK+Qlwo8+u5hMVY71QfdMBqtQtk1+V2Cl5dvKP482I+q5Ig2W8kGZnzTXu/uaACSYXl37hxIwYGhzA8fFrBnvUcM8JGVcU+I4pXanaiMKnkl1nIYCeH+xA7a+yyEF5JWCXvmzydI/sPCAoiSVRClXGmELx1JZzPnspVG9avk+CNgffA0BCmp2eEi0MBFkn6ziuvU7352hBJzTlBnFCxryJYIe20eTBP7zNo3EuZLHzuc5+Ts49dpLNfnC35WBQntr2Jx37wI3ijUZjz7F7lJFHmwLFYkc0XEcsrJbU6rwcBux1lGqVLckNYGiv8BQkWwyhjvFDAKINzlxstXd1SaWdC6vETiWBGfXOzVPQJXaKqHhMvwjcNbzoF1XovB4ZriQnO/fffjwcffFDBwaoEK4yged4hkYKcllfXSFO136mYy0T12bNwgOfqPBoJDte3x+VEPBbF9ExY4HjVL/U+6h9ZQKMowJK+JTJ/jx8/IQVqIxFhp+bse1dnmOLzKRW9uZduBFco0xw7jielsFmgYtKtik3nnoQCqbYonzLumVJMqnRtzrlTv+ee+blUj7zppptE8Y5QUQN1JFxOxtSFDF544Bc48PRziJ0YAJh0FErIms3yJ3s0bqsZQacTLPkqNdmyJDj8fcWDVmWHZDpLrRS0dzVh6fKFcLp4H6SH5ASWlo4mpdONfFl4vxnyxTIF2Fw2dK7qRseqhShbSijQl2Z8BqV0ThcSi8gms8geb/nnAAAgAElEQVSn8whPJzAxm0Q0lhKBsvpaL0I1Hiku0ytM+UpJeVf5kBULSGXySKa4PnIItdVi+ab1aFu5WHwSY4PDyFB1b2IKmSShc2XkUgURLogmdHJjBM5yME9P4wf//M84snsPEuFZqZzEs1lkisz3ysKdYSojux6TG7MZHotVBAMqyY0QyS0SoMhDF66OgsswmPS7nfD6XehcsRjrb74BCy/YCKe/HqCXhEitGjKaxryubizPnfr8G6/ZajUrh2BdaeSmRplBVpI4+eliS/37oaFBqXZEaO6VzcnhSjdjHuaE4T333HMVSValFKN9RjQOsELK14aIRvBnOFBUoGp6qlbDSuQ4YyXYYYfJbkVdfR02bNwoxlGEpj3/7HMYOHYcbc3NWL18hXgpPPnkU2JCViHSGlV/Uwl5EhhrvOj48HWoXb8aXX39WNe2EHsefRRb738AUwepfMfqhWZyVi0foxVrBDfGn4a8orHRcTOhVPXHPvYxSXLonKvaLnq7MSpphSImR0bx7b/7exzes0vM7ijry4lKThYTHIEaVXVuOHtpoEiSJUUFKAksn28xweWyo6bOB09TLdpXLkF7fz9auhfD7q2HyRcCvF6BkdDFnjh32WTJ6NTSlpq2rytNymVaJBXEPZvVWmJG04hGZnF6ZBBDA6cwNDSA0ZHTGBsZlUOZvC8mM9wQFcxMQQPcPh86entwxaar8PIrr2Hnrl3whWrg8HhQoggAjSOjMdloHNmclhxWUArZKAlLslmlak+sqSCZjPHUZGM5h0XGUn1DTOKkO2lg+NX3ZKycTnR1dskG+E///F2cOnlK5H2Z3LB/o7qKJpl7RVasvR7UXncTajZshKuuDoXpWYz+4VFEXn4RtkICRXNR7kO4QjrQUbG8OiQqabwum3KT9Aiuv1ZMKfuW9gn3ZvmKFRpurJJMw+WaiYG5XMTAkcN44fHH8NzDW1CKRGErFOGUnpsSHxG+lrjGlipwJH6ktaxgjtxzWDyhuXBwQRAta7rRcfkyIGSDxQHVuYllMfXmCbgWLkbrR64Ft3V6HWVSYRSSsyJQUSq44XM3w+6uA+x+gEUVs0MckmmUJl1hrfBnQCqkqMIunG5pSGhFXlOpJActOzEMHhiwEY7GanIySZVFBZmVRy7JjQWrV6yUaiMJ0vEEvR80B0yXFeeT/JWhP/d5K0lndQIjn6lVHI2Tt6JZohBoCPj96F/WL8l7JBarrCjjjJDMgokA15vNA7O7GW5rEMjEkE3RAJTeEuqsYLBAEiwPZSa7ixYtlGSFeysDERalKONOeK4EwylKkVfBimWrV5Ljd37mM/j4n9+O3r4lKtktlGA30bdL8cnM+TwmDx7BCz/7BUa3vgFvMQu7lbLhBXHgDpMDVSyg1uES3hWLDhS9IVSD1VZRxiIXkHLTdhtcrc1oXrESzStXoa23BzX0JPK6YfMSNs3dTGkpzkXfaqx5xoUjYWx9fSt+fM89UlEWBTJ6B50hsWw8QEra2uGw++Dz1KGuphmtre3YdOUaJJOzePPN1/Ha1te0qItefToA4Oio4sEHv2TPK0OKD+QkcI/iuVjdLTqfAE6eRpXIjQjQaJUoQlGDoSBqa2oRnpkWk1qaIzJwr+ZGMKHhXCCUKBAIIJ1IiVM8uWm79+4VHL/OoeWmFGT43C/+FO0mXA47UtmccFoqMalRFTwPlwXeH+cb5ygFUr7whS+IhHY17MtYC+TPFGJhPHr3PRh87XVYaA2Ry6rwxcKEnXMPiFFYplRA0OVErcsFs056WDAWKXIGkZSFLgEzlHDO5RHhdQQCaBJuUhJpqtiyiwUT1l9wgVwXOxXkbXFMWeFnMZJKiPNlhMZz4zqjehoNPrkvGWf9XAHizPkk4lFzu756EGd0wf4LLbHqGETEU9SZvKi7W8xTTxJSKAmKgjtz3+Xewe7OypUrJMAfGhoWk1YWkNixUWbpij5Q/dKNSNmX+ez4/uzIVP+Y0fmr/jd+LqGR5DRxX6bhrQFPM97fiJ/e83nkt2oKgez1hJzrArcxzueXrKt35l5Nzs3Xv/51Ke5wrfGaRHRGErYSZk8cwWu/+R0O/vEllGajcm5naIJJE+JyAQ4rUEPeDYsxIjjAU1CNlQh+CfLJJBDIsrmElrZ6rFizGG4PDewLyKYzyESTSIbJLc7BRMlldmPIk8kWYXFa0L68A93rFlNBCqVUDrGJGRQSaSBP+GIBuVQepWwJ0dkkhqcimA7HRHysraUOra31Eu9RhCYVTYhqJ2NfpSZYRJqflabsdA7+BSH0X7YG3ev6kTeVER88jfjIKFJTM8gl0yhkSkgnckjGsognsqpzM/eQFE7u2ccfwx8efBCDR44gl8kgmckiRQwiCXPVyU1RJzc0iBOna3VA8k8eHGTZqOSGHhzaadtpx4KOTqy+6EJccM1VaF7SJ3yJkomwJ0X4VtVNLdlaOUCMhvb8Gx1/jQHpbDQqVTIu3KNHjkqnRqQ1NZGO1YoMO1H5XGVjXrd2HRa0tOAPW7bIxk8oGSdwOpOSQJHdE7ULKJidEVgIj0DaeiqsNiawceCcsS9zY9WdcgaP3PTptktvGVXxSsnYe90urF6xQgja3/rWP2J2ZrrSTRJSrwRUim+UcloRuuIStF99LVqXrkSbrw6Jffux9Vf3Y/id7XAUctJBqH4ZwQ7vz4DZGd/nYqrweyjb6HJJ1eqyyy8XcYG6xjqp7hoLtnI8872yebz47HO4+1//BaPDQyJNLB0cCUaV+hXFBcR/QgdnJL1x4YVsVqnaW1w2+BvrUd/agpXr1qFz9ToEW1vgrKsRo1Y6w7ObJxBEqraJupkKuotUNtMXpIo9hpmWnpNsxxap1jEjHZrh4QGMjZzGqYETGBsd1dKrVENTcIJcNi9zhBUYOSQFFmVCkId3Mok7/uLTgu0+eOQoimYzbv2zP0OwrganR0awZ/duHNyzB0O7douTLi9HPX7llG1nwme2qkq+lolVV6sqpwbcUW5N4ykYgBHqo35MJaxyu+RPOJ346le/gulwBC+/+DKOHTkiUoymkuI1CJyTY8Q16vYg19GH0MVXwr98hRhzYedOTD7+MGzREZTLOTECJdiaFWbDPJLvI8pyFH+w2+Dx+xAIBgWfX8NKbiCAUDAkyVZPby8uu/wy+b5AXQzYnUDl1P8Xs2kMHD6E39/7M+x65WWYUmnQf5NYXdkrwOCTG7LyHzHGkHAshpYedg4IXyuX4bKb4atxobmvBQsu6kGgfwGKDJRjSUQOTcDiCKL9phtRMOVQKGZUJZzJi80Pi9UPm9UvHL+y2SnKaPweEwPFqVFBqzwKKcapqqgUZwlxo1FqSfmUhCOE6AzhwIH90rVhUYX8BJL12UYX5TnpWKokw2q1geaVVrNFKt+E+chUs5BsbxNIGIN/zsfqgEXGU+9HZwYacytdYf/fG3jMHcxVRSKj/lGiDwR5N4sRjkYxKuaRyuHd2IbneHdUDnHCZA/AaXHDlE+hmE/I+LLLwEopoUadHe3oWbRI9pJIlMpICn5FXwmalxr+G3MdJa4RFUDJE9AKSww4aLJ4+8dvR11DveKVFWkmTZEy2hWYYMlmET5+Cr/49ndQGhiEPUfxBgWLjBZLArH2Oexa3ZMoAikZKPl08XQlQdAOW0sTFl58IZZccRlMgVrkYBaybEtHm6gX0QhTuqlVcXcl2RQ5eqqw5bFlyxZRQXvppZekEmzw8s4IPqW760JdbTtqQ+3IZa0IBepx5aY1WLlqIVKZGO79xf04MTgu7t4CoiuG4TDlkU7GhUB8zpfu0DFo7+xU0tBMugxi+flWp429p1KQ1vPGkMxnMMfKN3cbFm4M80QGljU1tfLZTGxY4OGZTHicuMAXitLJO3r8KMKRqOqAS3VZcLXn9eK6rPP40N3WitMTExgPh4XIf0Ykfu48sBJU8i9MvhhUfuMb3xCjyOqXgQ4oF7MYObAPz/z4PxB794h0MB3i3VZGmmveZEGMXZpCHl67FQ0er5xbhKVJYkMFUlG7UkFptAhM5AsYzWcRLpXQ2dUJfyCEcCyGiZlZ4T+zKMLuDXkmFEF69tlnpfh40003C6yKScPZL9mz9NlNvtevf/1r+aoWsTBigurfVXbKc2VDfUrp00qN7pn9kPN6XKrIo401A34fakNBMRtm946JAfmAhJwRMcJ9k91GFo1YAGGxwOg6GWflfJ/K92fit2rVSkHBHDt24oxO4nxps0jIExng80oh4PTpEWTJBzpHEYFzlQUTF20NnA7Eo3EFTzfiQuPDzqMLZNwLnwfXKgVWqHZH5chKEgolPe4oF3B46zZse+hhHN/2Fqx5wslKktxTrIIJUJ3bDTf3SM63MrlePMNKsLFzIwUoIpyIKCmiriGAdRf0w+u3o1TKq+SGXjVhFgWzAuUtZgm3ZPexBLPdjKbeZiy9dCXgsiAfTyE5GRYDUJFaJg+ItgC5MmIzTG7CGJ+Jwukg3LUdnZ3NsNnN8p7JcFzgZeRfFfO8hzzS2SJSqYIoC3ob/ei7ZBUWbViJohVInB5F7PQIEuNTyCfTorhGP504ldkSOZhmzkhulEfDzMQY7vre97DnjTeQZdWAJpY0fCOOWkwaCUvjGTaX3DDQYIVIvCqkoqoNQC0m2C0m+JxO1C9oxqI1a7D6ssvRtXwVPA31MNscSnqXmaWIBfDRMgBQWO1Kz4aHmYJ/V1zAVWJRki7M0PCQYNzHp8LYv/8gjh07KjhuQiuoxmHI/8nhLoQr+jCUJavnxsoOBROi1157DcuWL0MwGEI0FsHp4WGBlNAUSoIsA++rox2jGmdMSP7/vNASUeLS7WpC3zg+bGOymq/5F9wwOdlq62rx8dtvF2gLjf+U9vocLE0muNmKNP9sbUftpZvQsP4SOFwBWCYmcPr1FzGxfStMYUryMbief1evJDfCV1LQBR5O3BBIYuPi5mHEDWbzh65D75JeIQIaNUuV7WkSLR1lIzH8X9/6Fnbt2I7ZqUkhskvHBsrEkxV3MYHV8XmW/Cu3GyGrFXYLEGhuwBW3fATLNl6E9iX9gDuIklklM8rN2NA4UwRP6dhooQAGjZS4ZeAqangi3czgvIhoNILIzARGRoYxOHASQ0OnMDo6Iq3wdCoj84OEQ36JOa1ABRTZk8G/yFQIPMqq4IpOJ3p7enHp5VfA7vbgmRdfxKc+eyc6exfB6XJiYnwczz/9NF589DFRNmMy4PIxkXVJhZJRsqjA50l4Zi1OKYTwKZ25Gc4lOwpKp5IjmQvSzeH+oXg77AB+4o5P4bVXX8MrDKbo9WK2KZ6bfIKaZ2aHC67ufgTXXoLQmo3Imp0YefGPiL32NOzTA7AgK0UMHlj8+TxJiFSr8nvR0NwkPkj+YEBMurgJ+T1e4QAlolEpJoyNjGDt+nX45l/9FdavX68gRBq3reBbCmLGJDefSuHd7dvx4E9+glP796OcSuvkxgQ39xCLkrDk+8u612uLQ+C3O+AimbXMCj7gtLGLZUbz6g50beqHs8mPkrmI9Ok4MiM5dH74NrjauqTDV2Z3mFLX4qPBIFXLqVYlMbpUUeleSXLJa6a5WTqNVCKFZCwuhRRCfagqxS8mtzxIDaiEETxU3q9qHTPYYJLTs3CRrLupmWmB+Kxbv15gMYRmHTx4QBzdWXVURXOTrFMJVIQnptT5lEKUFiGoyn3OL9SooKqEnxEKBoUPMzkzLd0kBtAiRcrMspIv8cHaYDLbYKZSWJGJW0Ew04GgHwsWNMu+kYjF4Ha5JWli1ZhytJNTU/qyNMNLE3crHWUD5aVhjQzWuO0SVkVH8Y/+yZ9IVVGVepRPmXDYinm4LCZsfegRvP3r3yN14gQ8FmWOGy4UkCzm4bHbUOd0wSoHrxJJKVJ5Uow7gaLVinIoBFdnO/qu2gRPYzPMTg9sTod4dIRqahEIUryFxRY1PSQxM7p4mqPJfyOHiHBDkr+pcEVo9JlBkrEv22C3eeCwBVAsWGG3ulFXX4vW9mY0NDfi4OFhxDJOmJ018IXsaKhJw5qbwI7XX0YkNmf0+b7PWvOS+PCCQb/s6Qzg+CwMXsJ5x1xn1RjlzuU29L6kslKZo/wc8iLox8KiIROZdDol1XbugxQiMLpdTQ2N0gEm12aG1XItvPKBqhpVNyzysh4frrroYhw9eQJ7jx8X9agzTr7zTG6MANKAZv/pn/6pcFW4RivnvRShWDAqwJJLYffjz2DPk89g+tBh2DJpmIqUCSAHx4RkoYxUIScFvAWBgChDUoJc1NLEO64gvJtsCYjny5jI53G6kMV0oQCH14P29k6YbTZMzs5ifDYiwhj0xmPixco++Tfk0LCbc8GGDeKDVtVgk1FSCBcF3WZyQPlxdvsZY/D/K3ziszsgGlJcgUNW1uact9d55p9nJYcaqaE5U5T7Xtq3BFOzYXR0dAo0jN1Fdmp4b/yiWIAIFwgKYu7t5ss7+AxZYKmrq8df/dU3BY53+PDRSlKkdtL3vlTHR3nj0ASXHeZoLKYLTO+/mwpPRPPbakM1Mqa8XnYfDEVW+e3zWGjG/FP3YJEEh8p4n/nMZ+S65G0YH1vIzTEhPTWFw9u24dGf/DuyoxMoZSiGoIwwmaDUezzwsnvFwguFOTT/l3QR/r6CgKlT3x9yYcOFKxEIOMXXi4V38m3SEarFZgSWxkQkI7wxcr+BhoX1WHnVesBrE1+c5FQEuVgSyBVQpoJsOgfkgFg4hdMTYUyGY3C67FjS14XunhauABEZIPQtx+SGogU55fOXyRWRTOTFM8pd70Pvhcux5NK1KNrMSLHbPzaOODk38STKOdrJ5BANJxGLZZjcTJWNyqQsghLgslpw3z0/xnOPPYaZkRHkUhlpiaZKeZStDCgou0hSQFFUsKiYJrAz0aXS3BxyLOx2aZNyovYsXoKVF12EvgsvRF1HFywuT8UF/WzKu9pASlLBNE5T0WZngMkDTTgxOUQiszh56iSGhlmBH8DRY0dwemRSGycWpIUn5E4GAFpqs1KF5aMkPIGTx+WSQIwbMattX/3aV3HhhReKVOWRw4fwxOOP4+WXXoad1TpDDaZSPZ3DPVfD0uTQOGsBarcZCVAN53AV1Gooiq4Su1wOkTKkE/Fdd92lqlu64is/r5MblK3I++vgXrUB9ZdcDVtDC+Ijw0i+uxfpfW/DNHgcZsT1waMPH0NJq6qax4oeW77iYF6jXK05FvyTGzoPaAY5191wnUhWU6ZTgmydpciBLR0Ji3BvHt3yMLa++go78xVRAdZ/OFcEcMhLMdM5PI9alwchcrYsQHNPJ772P/4H2lavE5y8yUJvC7Z2dZtam7nJ2GnzVaqNsfIqYY7cYhGZTEqw/qlEFEePHhIFuuFBdmpGxCSVGyVfKuklVInwMwXdMIJ6BoyU7FRSsYQ9MrOmdG0JJpsZDrsLl152GZavXIXX33oTA8PDCNaERLaUuPPTg4OIz4SRz+YRaqjDJVduwvqLNuLt3XskiaZQQSaeBlI0rc0LT4cQGkNi3RA5qKhNyW6uyOYk2iuSLLlEZWTyOUlIP/eFL0rgQO8dEpjtVocaEzl9FCTObLejyKSxthWtG69Bc1cf3n3pOUT3vg5LfBSmshIP4abl8XlR21CPxuZmuH0e2BwOmQ/sNETCYVH8GxkaRmSG3i1l6eoJb6OhAZ+84w7cfMvN0hElBE+pR6m+nawDJlrsDCWTeOq3v8Uf//AIhthxKpTgolszq1Y6ueEmLNwl0fpnwlVCwO6E12ITiAdhr8QOs0rvD7hQ1xrCwms2ILCyD+7mDljMlANvhcnhUlLgWv3IqJ5UCigV3PhcUpnJpEUJisqK9KGiB1Ymm8HkxBT27dkrCQ1hElR6VBAyPY+quAZzBRojAJyDlbGgEwwEhOtCHh7VqNweD1paW6S4QGjtiRMnJVkyqq8MrglB4f7CAJrXxkCR5owsmgic0SC0ngdsybg+5dGh1NS4xtmVi1KuNxqT6rIQ7nULTeoHEgkoyCH/2eVwoL6hFtdeezVWrlwplfnnnv2jFIgY2Cs1OHZGSRCfU+NTZ35Vd2yewIV7Pqu5m6+9Fn/3t3+D9o42JdPLT2Ydg8Ig5LGZiyjORPHGL3+D3Q8/AguD/3IJiVIZM5RKt5rQ5faJgIUUP/T4sIDCQJMKVkmYMFs2oX75CtQuXozaBQtQ19wMB/0wggHUNTSgaUGzJKIG91ANjVYpPGvMKSpBpSp2cXgmzZ/g6OJeWUEcqfJosznlM3IFOxy+DnjrF8NX48eqlQ1Y1GTD737xUxw/dnheGNIZYVgluVH8TyYbnD8MHlm4U8FStSTO3G9Xw9BUCnOmB4iR3HAqcJ0GA0F0L1oonBzuZQzymNjQtDEajVUCadX9V5ky/2uzWNHV2SEeMFRHI7pC1TPObcbJn7Oagb6WNtx8zWaBCm/duwcp6cqpTrFM2/NMbvh+BkSbZyOLnz/60Y9EJpuBZvV1UVmT0Njc1BRefegP2P/cC4gdOwG/iFZkRGI8XSpL140lpvZQSMSW2J2g2IA6b9jF4ReQKpowXSxitJDFaDaNWLEkZtoM0gkpOnzylOx/5D5ddPHF+NQdd0h88PP7fi5eeTfdcqvAPx08UCvjV+UhpB8tf4ecHfpvUV3MUGqs5kjJj1ZnAEputDI5pLymoenvH/bP/x0pTZLHxWJuTQ2WL+sXGGAklsCOHdtlXsZiceFFs6BUPQ8VhHLuYc6f3EC6xSxa/83f/DW++tWvYXR07JydG7llDZFnB4Z7MJNtpbz2/mmcWRtzszjtdSsVSo5NjrBYrWZmxEnnGivVxVbjbBR8li9fLnOQ4h6ck0rYxiT8LqIbUpPjeOFXD2LPs88jQR4wJcdZDGQB2eVC0OEQXjy5hkykmeQwvOYzEK8bFnbLBXh8Dmy8aBVqQkQvFcWHJpvMIB1WyU05R0+aArI0KKfAgKmE2s5arNm8ESafTeBoKrlJoJxlckMRgiKKVD2bTWF8KoapaBxWuxU9i9vRvaRVJA4oMkAzT9o4UNY5nykIEoudG3ZhUtk8bAGXJDf9l1+AssuG9OQYkqPjSE5OIxONw1wwIZPIIzKTQCSagmlmdlrXJNWQs7tgt5qxf/cu3POv/4Zje/ainM0iSWw0Ky12q6jUKPxMUbBzTotFeBVEezoppckvqqi53FjQ0YG1l16GdZs2oX3pUti8PpFzNtRLDPld44Ebh4XRVVEbr/JNYCIST6QwPj6BAfIkhgcEq84AY2p2Rojb6SyTmrxU7OWrKrGRA1pPUEJ2xJiTlWGrFb1LlojK0979+yQhu+W2W9G7ZDFOnTyBx7Y8gq2vv658KGhOSnU4q1WSJpFyppqLfl/yKWgOR4lTdo2MiSq+gZVVqCsPBseiur5EXoiFZLI6fOpTn8KLL7yAg+++K9Vi2a5YcBQag1mSTHgbYO/qh3/lRvgXL0d0egrxYweROfg2LANHgHK40umSQ5OdN5tVNmmvxyutdx50GzZskIXD4JUVPfr9kDdAjhIPGgY6f/k3f4krr7xSgjHZBLkIBRur5Kapijc9MY4nHnkUv/jZzxCfpblSTuaFqKdpeJraFE1IlAqodblRY7ULwcxdF8RtX/gCrrz1dpg8AZhKPBA0d4QORvwssxIDMMjeun8hppsco9nwNKKRaQycOo6D+/dJwBeNhEXVh8PMZ8YODeFWfE5sOTOJMdAdPOQLZYX55AGk7lNzuqTLxgAoB7vVLhWm9Rs2YMnSpbj7J/dganpaZEnZ7iWcs1RQkDZ/TQ0uuuJy3PSxP0HJYkEqk5Uq9sTYJCaHxzAzOYXI7KwIesTDYeSl8pcXuVpyAuReWV0W+EwJDotV5jXHkK1pYYaYTFi+coUccISG/fDffgCqPvHnBB7CxIz3wuCVpGWHH1lPA+y+WmTDE7DEx+BzlhCsC6J+QauooFDhh8EQ/U84tjNT0xgfHcPU+KT46sia5BOSxpM6bPjzlD296JJLREb8mmuvRU1drQ6E1SqvBNPlEqylMkZOnsAzW/6Ap3//ENKT0/CYAY/JDCehRsLz03BJrUqXKxXhs9oRsDqkw6uk0ZWJqSRGdgv8rfVou/IStG26AjX9G2CyEC6jgqmqQvMZAQCDboGIZLICl+IXTd2oashuHJN8GuwS6sqkl8qL3ENEJr3CUdKtDV3ZUIrgmtBc1bUx9jvuD9zXuBabGhtk/vBzFd9FkSr5GVLY0apxLqcLi3p70NreJqaMIlhCzyiKbJTLmJ6ZxjirWrE4ErEE4rGYdN9JUGcSrSR7zyRcG1uTEb7w0AsEglLwmJyeUth2rTbIQFS8qnR1nYWR+roGkXCmkR3nxb79+3H48BH5LI4pCwky/+Yrl0pR7dyRJ6+pva1V5G9ZyeTnGvurSrbU3OKcnDp2HLu2PII9jz4GGyuA+SJm8hmReW/z+CV5Ftduo2tqojhBSfbWgtmM8WwecYcLpYYGrNy4Eb6GBrS0tqruTV2tdDAbGhvl7JAug05u5gtcGEj+/ve/x3333ScwImUmfXbkqFeG7s7J+wlXjVu+BWZrAI5gF6xuL9raA2hrcOCNl/6IVEIlvUYHpnKOVkV8xpAb1W673YH6esLEOrF79x71bMWb6MxncHZiM3dvKjExbAo4Hxd2dwk3gu8RE7hZRBJvfjHJNaR1K9dn3L5RIwNQEwzKecQ5f3p0TM7m88jN1b5DfR2nG1dvuEg6g7uOHkaEUHrpqumu97nTQBUDad6EAeHmGiDvlPA0JUuuYnye58JZII/SAgzt249dTzyNg8++AIdYPKREhIfCASl6HOVz6Kypk72L64/QHvEdYcFGAk8gXSoiUiwgUihiOJ3CUDYHu9slfEavP4CZMCvfYfn52oYGUTK98zOfxn333oeJqRncdMttuHLT5Wior3lPgFw9N3lv3L9++tOfSueHkK/3JDbzTeYz5u37r2GNQ+IAACAASURBVFnFs1IDZcwrXZ+TeUOOVv/SPjQ1NcpPcY0Qms8kjnEH4WDcjyXprhI+mUumzvzs+eYJn9v111+HDRsuxHe+8x1JsM9+zbsdGTBdE1V962RtSBdGChNzFITq9yJsW5U3VI+L9xiqrZUYMCmQVKWiaqheCb1D/AOV6NUZz0ZvkhUIWplwYTe+8pWv4BOf+IRIaCvEJrvpZgWhLuQxfegInv/FAzi0bRsy4VmB1fNcCjidCDkI41b7bI78YRb2Zd0oyWVlZpyH00XhkdWor6eAQRnFfA65VBap2ThSybQkNxSpIueGsDSiO4LtQay9biMsASfyqQxSUxFkownhHZsKZREToJR0MprB9EwC05GEFE87upuxcEkrrE6zQN6KmTyK5GJSgCBF+khORAuY3CToY+O1o/uCpVhx1UWw+FzITk0gMTaOzHQY6XAUJc25ic4kEI0kYZqeniwL8VQ/Zbooc6Mo5bO4+3vfx+vPPodkOCxScfFcDildfVMYbBXsUzGNtVmn2Sx4eSY3Qb8Pl191JTbdeCOWXLgBZl8AeYFl6Wpb1S5nwKYqnQ7JnC0Koy7EVLNskgODw4KbJC6TFdSx8TGpwvNSiiRL0cwoS5MslcTwwVLpTAzx5O95JQfMz2YQq+EcDA54YK1eu0YgBw8//DDaOzsRrAkK3GaCrS8GG+xOOB3inH3xJZcIxv700BCOHzkiWu2ErvGzBR4iECL1WZJ960WqOkcVfJ3CllcpjRidJXYALrvsMvGb+d1vf4doJFLh+0jAxGfG7oYzAFOoFbYFvWjoXyuH7fSJQ4ju3wH77JB0bii4wMOILU0ezjRdXLNmjVSkPB4vEtG4kBOJw2abmpU2jj0PJCOJ4eL66Edvwxe/9CU0NTdVKltyvVU7BDsF7x44gN8+8ABeeu55xBjwa7ynJDeaL8MqMDHGfso6OikHTc6NA6suvwyf+ubXEWzvELiLqDMJV4MsLCUDa1T8OP9YtYjNTOH08ADCkRnh0OzZ+7aIGrC1yQSGGw3DD/5ddWOYtKhWPYNU6e5p2Bvnh0pqFERNweFY3eCjMgj6VIAyg0ECZb4/9elP4+nnnhFyJzdpj8shLVDVbDPBwhZ3UxOWrV6FprY2LF2xAo1NzQIt5AKmgEE0HMHIMNXaTmFidFSSnFgkgmQsJmZalC8mH4ZQPye9exigMqBm5YXQGh6wVM654QZcsekKvPryK3j9ta0C/yCsS7XNdZmN9wUz0mS2OD1orA+iuyWEoN8j/gp2TwC5AtVipqQzMzI4JMkX28UGt0AdWKoXqUFjKmkQGJoJLQtasGr1atx5553oW9YPb8CnIYz6UNKKedKczedxdN8BPPDTn2L7s8/BVS5L8OkSKKOaM+rw4LAWBeLhtdrR6PQoNTUdXHJekNvlUMOCYF8P1tz5aXRuugYWh1O8cwQIpdW/eLEGD4KBN/HcTCwIhSBvhuuBvhn0wqLxbnhmVqqBBiFeDIGFADdX0TbGwMjgdP2tinc+XwCpxS7MJmxYu0bm38DwEKZnZtUeVYH8GBLQJumKk69ndzrRvKBZuobsmLFowQ4QIT5Ou0MOU0pQMzkjcT88GxZ5Yt4P4a7S3SYsk4ldnhBJHZLo/YJyzFK9nJmR8WGSxaSCSj4MHlwuJ7w+P1palZkglcEYwHMP4Thxb2VyU9kH5zyF50LNKk+l942ndM2YRSUGRN/+9j+KVD2vozooryTOuTxiJwfx6A9/iIlDh5GLxTCdjAmxu80fQtBqU51DMaNWwToPeaoJkRMZLZswCzMSfj+sDY3oWbYMvoAPHV1dkkQSYrqkr0/G2lAxmu/ajWvjmJDj8Ktf/VKCyvlfOjHWQSE733zJSqNyqIWdR5KAC7BbGWRkJTFmt86wMJCffw+06MxP4z5ATgHNDrk/sKtG2ON84gTzJTic8zxnODdoBMtgiwUwBo+GvxOLSRU4tc6qDH8a454qk00nOERGsIpPmV+iMfieAus5jwxH/IlMJixsaIbD7sDpmWlMURK60h16r4LY+801I7kxxpJzjtzTb3/726JKxnmvGoYl4ZRKBZ0VnkwGp3a+g3eeegaHXnoJ3jSh7xQVyCOVzyGRSWNRbTP8Zrvs3RkxFS4LOZorhGdPmjDqUl4U1qZKRZxKJVC0WOF2uhCoqZX1PjI1hYLZKklPJpfGd//p/5b3e+DB36KjeyFuu+0WrFu3WoLn6nuZ73537dol8/Lee+99T4L8QWvxXN9jIYKvan8WcpnJCaKYBLuwDPg5ZygOMBvmvhQWQQp2/0nkN+Sqz3785y6DqKvjc9q8ebMUbNmlYoJyvi+jY8LfJWRSEvV4TPGd53GIne+aKhLi+lzkXmu0DxW3R3XXzlZxM/r7UvjSAjD8WXah/uEf/gFr167RwhGqM8kvFjfd+SL2PPciXnt4C46/8zaK2aTAwtx2OwJ2GxwiLMLirIKzc39RyY2CSeaLedjsJqxfvwyNjX7YbWaxx6AcdCacQDJJkQDVuZHCMPk3pjJ8zT6su24jrCE38ukM0jNRZCNxlJmsZOlxk0M+mUM2mcfMbBJTs3GJgRd0NmBRfwccXrvEZRCp6QxycZpr52T9pzKqc5NIZWBy29C5bglWXXMxbEEvkhNjSI1PID8bRXI2gmK6gAxloGeSiEXTMIXDM2XhfGj+hMA/aLBot+GVp5/Bb352H04dOgrCMxLZjCinMW1UuU1ZWtHUmLeWGXRRwrUs2NLmxkbc8omPY/PtH4WnsQl5QoxMNuk20FhN8lulLaqqqVUBsurqmJDKsBKvXJIHBwZFTWOQHJiZGZV5UjWCgZpUB3OSzSYTaTmwRY2LlV6p1LNqqM0WNVyEe54QF6UqTvKrQzo1l15+GX794IOYYLu+TJ8EZUBowMHsLifWbViP666/XpTWOC6nTpyS66PeP9W2GAQRa87PzmtDMRkxXTLW+lX60JJMq3KKSWJEjoNsBC2SrdNZmMaR+UxWcX4E/sBgn2hFCwp2j5gOeurbYHM4kZ0eR2l2BK5SGlZbSaBSPb090lbvXrhQuk6EuwwOD+H08AgmRmheGhMYHjGWZwQLWmGJgUvf0iXS4l27br0ET8bmf0ZyY/AvDh3GD77/fezftRtWVtcJH9LdGzGhYrLBCrzDiRqHXZLiMpPi9jb86Ve+hAuuugp2t0/3fNRGqWaKum/VOib6LI+339yGt7a+hKHTJxGNR0Ed/FJe8axKJTrgKpKvGHmpLVctZqqh6Yoaq4Xs/MnnaN6NISRgIAIluREyOOecYj2z0nj15s1o7WjDW9vfwuuvvSp+IUoRS31JkkTVJ5cL3mAIi/v7sbCnR5RwSFQlFNDn9cuc5kZPsjV5G5NT0yJZPjrCZzSMyORp5JJJ5f5LHx3eDJMbqfqpTg6r58RdX3XVVbj//l9i+/YdynOHRHmdaHPdUBihc2EP6pubhKRsLmfhstsRjrCIMCKiELFwWPw6ZM7pNSBmldpAl/PEcPlQAZjmIHD+OlltrMMtt9yCqzdfi5Vr10oLXJa55s5obWHpvBBr+8Tvfodf/vBHKESjwrlxsVii5aENAi/3qkQ+C5fFigVuvwhXkJejdiRdPSOnqQy4W5ux5mMfRc+HrkOguRE2wtgqKD21hlRngXOjINVLOsc/8sijOHLksLTFjYobCeycK8ouy/BXUYab7FTIlx6DM6EbSoBEVeJ1F6fqhBWVLi1SwIPM53GjtaUFDY0NeHvXbhEZkAqdwbWS9zKkgJXxKwNNXj8TP/K7mPgweCD8iME/v5iQeH0+4YQZRHLCJwl3I6xubHgEk2Pjom5jCIvwQGUXe+XylVhAiFosCqfbJd2iaDwmUumi6ifwo5RU6A0Xe6VipN5LQS0V94rFlUxau8jrBFmN4bnDDsLlWPHkdW3efC2+8IXPY/36C84I4Iy34XgXo3EceX0rdjz9NIZ27xUOJSGGzUzOnC4h2LIoJteovYwKunuTNVsRtzqQaGjAsalpkeVtbGrEot5FUpHtXLhQkksSvgkjFK+4s4kOer2pIkoeW7duxf/+33fjpZde1rtZFcylktfMVbxVTGT8vwIvq6CLM538TwXFE+iaNuc0RrF6Dz+7Os3L5H7O+bF0aR+OHDkqXBfO97NfZ98Tu9K1NSGBTYoJLKE3uRxGxsalG10x8jRqGIaPkoa+Va5PB3zGxm50DNl1JteBRQQKWnBenY8inMlqEXERv80Bn8eLZC6H6Xiiyi/KkG8/9zyb7znyzLzppo+IKhlNuWXO8DRiYi7xEGMhE1LTUxh8Zxdeuv+XiB07iUIiJlywTDGHeCaNjkADAjYnIQRiuEhBnJyJaAElOcx/i5UKSBRKmCmXMZROwsY1x3M9V0BDezumYjGMhcNIU/imUMCVl1+Bb37963j88adw6OhRXL7pctx2200VAjqvfT5IFecIYYPvvPOOyF4TCqZUYv//v0T2WyvPMcmgOWZTU5NwdsklZCeZSTWTa16DnCX8eatNkh9+n7LgyiD7rC7NeV4eP5e8JL7/888/X4H2nuvXqzsm/NmmxkbZvyiIorpJ88PTzt7CjPcx9oZK50ZfgBojBQk9+yWCyKR20IDT4ZD1QB4m+V833HA9mptYYDYKH0xw6ENpQnpiEvtfehUP/fjHKLI4lskKH5ViFuzc8MUSFpMbq/ZA5BNnOJMtEi6cx/oVi9HRWgsnBQLodZPOIEZBAcorM55hYkM4f56JUhG2Oicu+fDlcNR4xD4mHY4hF4mjmMogEyeHJi9dFfJqyIeZCScEHtfS1Ywlq3thclKApIhiMoci/XqSaSSiNPvMIlcoixR0Kp1H2WFB+8qFWPuhS2CpdSNDbuvpcZ3cRJFnxydZQCKSRixCE8/pybJBTlZBo6ZolsvCt/npD+/C9te2IhVPIJlOyqZBXLJBmhd8tiQ3lP2l2ACTGzNaWppxyVWb8LHP3YlgWztgd4IcEWvRIv4EorxE8ycdshphJys1zLBZtRweGRVODateXAjMFplt8EDnBk9FmgqfRsNvUqmkBGQSQImcrnaAliBGw4xkY1XJj4H9ZYLT0taKTVddKYv88cceQzmf14RsBY1jYGWy2xCqq8GSZf3Svenq7kZz8wL5LEK4Bk8N4PjRozhx7BimJ6YwOz0jkB4+dEJoVKWbAZL2z9DcHMVJUC+BIpRKAudh5ZtwmCcef1JkurkBWM2EhVAOkGZzRdEtL5E8bnWKT4LbbkVTyIeOdjpN96G7uxsOp+LOUMGJXSbCawijmp2ZlaSpMg76EKo2u+Q1cYOsqQmKihuNGhubmpSWwBmVWA0hpPu6yYx/v/vHeOShhzB88qRAjJxmi1TiWdQReFexBL/DgaDdJl0/4jctgQA2XrcZH/30p1HX1ilGecom3Tj+NA6b/2oBCrksXnnxBfz6/v+Ex2tHlvhcksZ5eOSo9EcYDmn1SlaYHRkSpDmHRQ0tX4TNxASoINjnEomg4ivBw0Zdp4BOJDc1SYWMfDOV3AAOuho3NeHW226V9/vNb38jCnd8CTdIV/XJG5L3oegBx8DpEFf2zrY2kXLu6+9Ha0c7QnV1cNORmHKkVM+JJ4SkfmDvbuzd+RaGjh9HfCoMC6viVOoiLIpzWR+wvB4GHnd+9rM4cvQoXnzpZVlDXq9fko2uzm40t7ZKhZrQOZvVikh0BkcPH8LAiePIptOw2h2SNLjsTkm8GLywckWuiZF8qw6jSm5UZ0111VT+rnwn2DlY1t+P6z/8Ydx0222or6uVz1ODybKR5lqIVFUJB3bswH9+73s4tmdPVedGGXsan8N9h34l5B21ePzC46KKHDk3Zm0fIgcDA0CvC4uv3Yze6zaje/1KODw+5TRuXKfRQNX7AA8u3iddvJ944glZK1Q6Ezn2iioVDx2bdMK498gOJkUaFTwpOPicsaMYfhr+XAam4oyzTPd2jI5kuYzG+nqsXbcGY2PjOD06KsluhXtV2SWUh5PR6dW6HnoDMeARKsCQpMBqkX2TyQ+Tfx6YTFS8DMytFsQiUQwePynPkoFvKBSU/Y0d28hsWIQj+DuHjh7BwNAgZsIR+T3ODYMfofYudT8SrFRkp9U84WcRvjQzPY3xySnpqBt8w/NJbozuD4MCytRTXICHPUnV1S9jDuaSGZgyGZzcsQMP3XMPpkfGkIlF0ORyod7tErgs3bGp5sUpyY4ur4jzmBX/oUIZmaYFmKRHTiYjsGVyDn1BPxb19sp4Nre0SMfM5/dVutlnXItWqeJ+ToWwJ598Gt/73v9CNBoWxUwFqzOMPI3d/+w/1bNmsU3tgooErJ65OrMNQvjZgZkU786KnIyKMIsNvb098l3CL6c5z6p/VgvN8J8YZIVqQpLYKPhYUCSvTxISzqBYrw/5LC2woEReVEIqPFkhMldxVOfytsq5pwI6K3p7eqR6z6SLgkHGTahE+L3BIJM8cwlw8zoDQWQLBVGPFI6ddOb0WX8+E+2s8VK3ZEJ9fR0+85lP4/Of/7yov8mZImtfI1845wsFZGempHuz/amnERkYgCWTRoFm6JkEGrwB1NjdMInZYkm6yTme4yU+Q0hyE5fudAlREzCaScFG0R2fX8RL6rsXImcxYzwSwdD4pMCSGH/90//8P2GzO/DIY0/AH/Ti9ts/iksuuVieG9fz+wXk/Hdyr/7+7/9eVNcM48p5huC/9E8sijC5YHeP3F1KwPPFTjhhZwYqREHOFKpf5qUJ4oNFw1nh+saViMB71vd5XA33CPoUsWjFwgLjyvPpAhrP2/gIn9cnVgcqLp1+3/d4v+TmXIWGs2+Fa8DucErxoFrgiffDLyZsV125CW634n8JAkGoHjx3S0hPTmLLXffgwDPPIxeJimGmi4bgCsAjhWXGQUpsSHerSzQ75jhnsbZ/EToW1MLltqBQYscljXgsLWacTOaJhsqRp5wvC+TS5Lfg0puugK8pJPM8NRtBJhxDgYlKihCzHEqZoiQ3sUgK4UhK4o/WrhYsXbcEJXsBBXaD4mlRW8uLWE8aGYo95VVyk0znULZb0LK0CxfccDGsDR5kiW4ZHkN2Nob0bFSED4pMhKJZRMNpmE4cP1r2BwJg5UPabVIRN6GUy8FeBn7z81/giYe3YGpsXIIhGs3FNYxH4hN2a6jeQ8K4wELKojdfX1uLpSuW4WN3fgY9a9bA4QtSMwvmonKWNpIbA+fCICGRTIjk34mTp7Bn3z6Mjo2LUoVwYyRbpnxrGTmRVSXMjJU38ieUpn0+x4CViYQK1qvhYZKcaGUhBlaschqtR1UINUtFcumyfmy+7jp877vfRYYkXo1PlylEHg2hDFyBFjNsDjuWLO1Dfz+5DlcqmJfbLfC048eOYXRkFDt37MCRw0dE958QIyoKKWkeRr3qS22PjKe1fLHewFkZpArWbbfdhl/c93PpYPFeScs3m0gPU0oc9J8h+a0mVCuB8pLFdJRulo7U5PS08E0Mb4PhoSFJaFiF5kvcyqtwrcZBaeBcjcOSC87jcYli0Vf+29dEhtJou77HioCBZamMd/fvx6NbtuChX/9aeFusxHOOsBXKygEPO0qzMrlhhZ47W9FuR1NPDz7+2Tux4qJL4QqE9Ogo12fFYNQHnPasCYdn8c3//lW4XPStYKVHGaMx+Y2maVbngsXmgdcTgMtNJRl+fg7Tk+OYnpwUyeRinq7GrChrXKyuphvBI0MEESdnx1ALXhAqxQCPiR8DwRUrV4qc6VNPPqWq1jqRJSxM2tmcw1q/n/OI3UIqmkkwzkO5rhZdvYvEiZqwyLbODoFpEBbEosK7J49j786dePu1bTj69m54zVYUc1lQcFIUn4oq8Q/V1uDSKy5H3/JlIoG+Y+dO9Pcvg8flkq4iIUkka46PjGD89ChmpqdQ5vWyIFAkcZziAFYsaG7B5us2i3niWzt2YPvbOyv+N0Y3R+aHtMbV4zGCF947u7qUh15/wQbcfNttuOTijXJIqCK1HgvOYnZfSOI+fRq//ck9eHbLFlhzWeHPMAA1khtDIiehyZ0LvAFJ5Kk5JGImlB+XwiOTGxOsTgfsCxdhza03Y8U1V8DX2CRrZ05q570miHxGhGARkvbqq6/ivvt+Lrwt5cDI96aYhBs+X0Dmf1NTs0CzEsk4Dh8+IAm1KuzpJI6zxqxUm2S/Ib7xAwIsIWZbrcLBobcD191b27frLpLqcKu9UHMJznHIV2CEOl6WWzBkojXsgQEQ9wFK9xOuRDET8vCYHBOmysOMXS9+j1AjdrVZROAaVoqVGhdftTYNLgw/TkQ4GCBbrfC53WioqxfJbJJtjYTYUAH8oNsx8j95CmYTenp6ceutt+DLX/6yjBnvQz5PvJHMKLI6UC6iGJ7F6394Ai8++TTGjh9FramEZrdL9iJiFgzBCunk8mwgTAPA8VQOx/IFNC3qFZ8RwkI6OjvQ0t6G2WgEixb1CAzQHySJvls6KNXJhQHJ4V7AoJHXRTGR7373u3jhhRdkLJX5oUpO3v9VnQUoKKjWCNGd0LmAv3rcjeLdfJ0bI8Fh4Nujfd5ODw3LczWqxkz6CL3lhzCoonkiuaADpwYExixCN/NdtEGIluSGBGu38HuOnTyBJBWXNC9B8RfmXsa187pZ5adiH88tcv1k7ageZ2Ws3vO7ImrhRHdXl5zN7x46pJUvFV/NSKTnu+RzBb2GwMCaNavxpS99ETffdLMozvGNldqrSjhFMTafQ3RwCC89vAVHt21DamiQPhUIp2KCVKh3ecU6g/xRSt4zockp8T4RC0iQO5wvIWEyYTKXhsVuQ3NtvcCipksluOrrkYYZJ0fHEGUn32rD+rXr8IUvfglvbn8Lu3bvwqpVK/DZz94pcLr3g00ac5Xd2yeffFLU0zjeogyqu5DnGpezx5KfxXVYWxuSWKG1tRUnTpwQbhc7e0ZcUSks6zfQyFD5XCo28rp5hjMZ+v/auWG3g5wkFhW47picfPA606mCToiNMSBMrqG+oSKulM4og+GzXx/UfK50A6vEPYx7lvWgu1wcO3beqdbLPZjFJXI8WThnV5w/R2PPr3zly1jW3yfxH+cfC2oscjLftpQLOL71DTz4T99HdGAI9nIJLqtJeGFqP2adnUVaFU8ptV4z0iWWdrJY3tOBjuYauN1MlQoiKJAirCxFUXzFW6YIE2Nw4Yo5y7js5isQaqPMex6p2agkG0xuRBwglUMhTUW0rCQ3JPtTPKO1qxX96/tgdjGmz4nkdC6aQD6eRCqekeQmlyMqII9kJoei1Yzm3jZs+PBlcDb7kIlEEB+dQG42jvRMBLlEGgUmN5EMwrMpmHZsf7Pc2d2tjYEYcKgBYOWTbft3d+/Bf979YxzcvVsSHqryzCSTCpusq0cObuqilkUvE6WeFvR60dnVgatu+ggu//CHEWhshpWkXv0gxFtAsDvKeZldlTfefBOPP/kkjp88hUAwJA9ZufwqnXHCisyWkjKAyxM+x18lCZiVHRNyGRHHRYZEviLhNHwQKtgV9bUKTEB1c4zKotH25sQhYfDW227Dtq1bsX//XlG+ouKDeO8QBifzSDmvc3IKDMThRn1Tgzg2L1+2HOsvWC/YbE4etlYnpyZx/MQxUSUhH2ViZBQ0AGPHxOAM0FWegbMBcRHCptmMQCgoHjM7d+7EO2+/jWQ8KZhUulnzYCUxtKV1gYw1qyMq1jRLO39oeBgHD76L4aFhac1KRV0ku9VhqpI/LStsCC1UqRhVe96oxWeR8WFyQywrg24dz6g5I0RMcoEU34lKG4cPHMRf/vevIzo5Dku+IPODBHFRIyN+325FiCpc4gtIQz4rLD4vrr7pZlz3sT9FfVs7TIIrZ1DKRIzvr5NBCRxNSMSj+PHdd+HA/t1SpeA4ckPMFAqI50ywumsRaurCop5+tLa0SxWjzu9AIjyNd3buxGvbdkh1PpuOifyhJKCEqxCWqFX1eHgVjMCSG4O+X7lnEyVWgyLKcNElF+Nb3/qWqqTq01vAWDLeivjPa84XKTpBThETVVVZJ6HZUEBjgMX3XNy3RIQCFi1dgob2FjHnZCf1/rv/A9nZCExM2JkU26ySJDB5q6unEddqbLr6KrS2teHAwQMYHhzC5MQERoeHMXj8BGYmJmRtiA+OwKrm/JuEGmexCLfhI9dsxlXXXoW9hw/ix//5U0xQyprm73zSUm5TlVq+VP/i/2HtPcCjOs+04Xt604x6LwgJIYEQovdigw3GsXHFBdvJpngT72aT/Nn9Nl+SXee/vmyy+6Xb3jiOe03csTGm2aaDwab3KomOJFRG0/uf+3nPGQ1CGJL9J+ECq8yc8563POUuGgxLGI8pOXgJr5wydSoWL14s3gWs4Mua09rq6Sp0OIxP3l+CP//hj+hqa4MDKWm1C09LU6Li3KYsPQmNxVlukYTmc1LPi5VQTW1Kq0q5hg5F/U3zMGTSBDROmCjCAqoyLyLiaZicflDphxb3h48//gQ//vGPpOAi0vQSXVFtKg8FBcVw2J2YMmUqRgwfDpvFjPc/fA8Hjx5BJ1XyEiYlAmBMwkGH2lQM0VBEYF9fiMHSpEjZYSoqLkRxUaGsKSr90DFbsP7cezXFOR0JpRdIrsXcU56VbBQqzHRyzuTnonHESOmC7D9wQPhjDMhVl0DtnaymjmhoEMjk6bNnZQ4PUkMf5NBXuDzOGfo7UVVRgn3p1vab1X5RYqOuVE01vSjF5JJFlh/84F9F3ZKBgF4JFiSlmNcmkQqFEev24e0XXsbu9esQamtBlcsOm9gPkD9iVCIgUYo3JEFomj+RRGsohgMBH5zFitM0pKISDfUNGDlyFM53dojvTRY7NiaTwH3p68QOuf7S90+dD8MEjAkNq8jcI5g46upp1xJ0DRZMDUxcBs01BntK2sThNXJ9shvD7h0hityfdNgahXYo480u5tlz55Uh6QD42pUCPUI5uS6GK+MypgAAIABJREFUVFXiy1/5Mn7zu8fEhf6Lkhv9TOZY8TzjHth2/IQQs3VFN0lSNHW99P3qJtAwYFhtrXTWKKFOqLh4dEln6XJFOH0u6feQLngOMpBM9ng9NPX8l3/5Z5E6V/eijIrJC5U9MB6Fy2TC/i1b8Pny5Ti4erV0byjbTfGlYpdb9jVejw1GhMnLIX+BNU9CPAVVkEKA8UMsJNDD6uJSiWlaensRdbpgzs7FRX8Qp9svoKCwGIGAD9/+9ndQVFqKTz75CBfOn8NDDz0kVX5dOn7QuWFQ6oXsWD/wwAMCUeMcvVJykw7StQKsSkjVOzOZYDF26tQpMq/3798vkEcmwargeHXRaCbDnAOEsRHyza6SjzK/aVEBrTt+tc1C6zYStcJiFRO4y5UKr+FNNASGDvMNh8ICHdd5NzIeV0icM8dKfVIKVp7TmngHv697D/EZVVURpl4t6r2nTp2RpFBXds3cH5j4ffmhh/D1b3wNNocVNotVeDEUDaLQFM+cRE8PXvr5L3B47UaY/AE4zYBZI/EJ/5zy/lphUnGLjQilRC8SwytKUFWSC5fLLH5NFBSIhuMIS3Kj4iv6AMaipEUAIWMYs2+/HvlDS5SoV68X4W52bqh8RqhYBDEmN4EI+rxB9HiDiCZSKK8ul+TG6jYJ75PJTcTrU8mNdIrCYhQaCESlc0NBqcKaUky77To4q3IR6ulB4EI3Et4AIj1eRP1BxNjlYXfoYgCGd95+M8WqMzNGgzEtSqwtWiDi9+OVp5/B6qUfINjbIzCNXs3YU9RCGKxqalfiZcJDkJVHmxUlxYVonj4Ntz30EKqGN8BKArCGi5c4QUjFcWXIZjBh7769ePe993DoyDFkeXJUV4Z8Y1a+hNyeRDQZRTLBCj39zBkcxhCNeIXbQhMfKj4QJ0h3VkKTmP0zGqaYgO6aLTyIeH87n9fCQI8vHlAMUquHDMErf35ViNQMKBXMLSnVOam+690fkXI0glwcKhbl5uZhaG0N6hvqJcGpqKpCYVEhoqk4zpw/K12c1uMncKbtJE61tqKX8IxQCDajWbpEDKL6oRopwajfcsststDXrVkrmxAxyQx6ioqKhdBZWFiELI9LcPB0RaeB4NmzSp5WkjItYSEPgpUtdpYkuEgkJMBWZPpLXwMXJtcBq7vcwO646y585e++InA3CdC1zU1V1zRMuAaHoCTyr37+c6xfvQrUq+L8UMkNN/M4nDR4czC5Mcg8SJktiJtMaBg7Fl+6/0GMGD8BLuksWmCksSE3SOFsaS9DCqykbFi/Hs88/SQcdrMofDARilMByeRC0pKL+onXw51bBpPRisqCHExoqIDbCuzbvx/vLF+HYydPIdjXCTMteGMhRENeIEYjKkIfo9KtE9lO8sy4mWUkg+yQcf3UDqvFAw8+KO39zZs3axA2NXekqKJVH3nlNKhSCSODIUqbKxUrMQNjMkeZTCaxJGx73CgoK0JlzRCBlpEjtX7VJ4JtZV5jd9rhpgmaySwSrFVDqlBeVYWc3FzBXbNi/t+PPY4jBw8iEgwrdTEt4OGhMVhgxVlIgYLyokrceufdqBxWi5VrPsayd9+CJRFTRnHyjK8eXjHoLC0uwaJ7FmHuDTdIQCrBhDLA0bZ9JQJwfO9evPrYf2PXmjWwxKOCEzZrflBMbPh5/khEuH/0tci122EWuE5SOjfkIxGMLFj4VAq5w+swasF8RLKzMfPGeXBTolZTmEnPIa0KNzBI271nD378ox+LJwQTOfVjBnjceSgqKkWf1yfCHOOam1FfV4vte3dj98GjOHTiLOJwCQncbDGgemguQr4zOLp3t1SXvnDEtOCdgRQLERaLFc1No2TfPXT4qHSchfguENfBU4vMBCdzqQxY4eILRdjI+PHjUVdbK8Eg75mqRUzMJKAQw2EWlVRRhN4lRYWFwoVkIJwJGem/mv47VF/TkpsUkONwITvLjd4+r3A4FTBNy4yvEmsMTG74LAifI8n7u9/9jsjXM1jgPiW+NwLXTUlxymmwYf/nO7B+6fvY9eFylLCaqUmIcy4TfcACmxhwJlLwxlM4GYvieNCHLiiBjHx3Dupr69AwvAE5RQXwRSPILsgT7iULfOTk5BUWSDCZuX/qkDHeHseLQdbPfvYzvP/+++lqtnBV/kbI1NVCtEHniSatzg4YE5khlZUYMbwerSdPSoeOnRP+OXbihOyRDBB1j5HM+7niZ2uQthy3G9dfNwu3LrwV33zk29JN16FyV6p0610SBpSENNnNFoHWUtBCP2yU71TGS0x3VeJLQQFC6Fxut4w1YZDkkhJ6PNg5pyc06fsaDPamrUvusYTyERL51a9/XSCNalciVN4oRV9W020mI0LdXTiydStWPv2MwNMC3h7xuClwOODgepLkxgxqqoVFdZEqVilJbhiO8G57YmEJmWpLeHYlccrvQwf9RVwexK02nOvqkq4/eSzNY8bgnvvvw8XOTplbTL7YjWFBkoWAK4kLqOJvCr/73e/w+9//XoJ3/aV3WAYiOWTJ0tDZYpEiWG1tjcwXrh/6DbJLQ0iZklBWvJlrmd46L5NIFO413PNZBLi043Npx+9Kc1ChTVxKDVArcl9trQz2fXm6JiNcTpdwF7u6u5RoFYs+GR2uq8HS5Lw3K24e/7AryiSOKBu+L7tmpF9Qep8FBOGOa51oOXnSv2fFpEkT8YMf/C/hfwu8NcFporkIUnnWbMLaJe9i5dMvINR2Gm4jYDYkBHovAjjSddfg5IyHmdzwOaViGFKci6qiXHjcVlgsRiTCUUlm2LmR4rV4S1JwisQIAwKGIGZ+aRYK68pk7lOWOSKwtLDYyDC5YeeGyQoNNnu8IUTiSZRWlaJxYgPsOTaJvwkroxBBlNYGfWEE/VT4jMPP5IbdHwOQX1WEaXdcB3d1PuLBMALtXVK4CnZ1S3JD2elATwDdF/0wvPrKS6mZM2eKp4UIXKTVrzSKbiqF9R+txpsvvoS2Q0cQCgbgi8bgpdShHHoKlmMloY/dBhEWMCs5VrcLVfX1WLh4MSZfPxdOT64iSmSWG6UlRidVsyiyrVi1Gu8tXYosd45UBqkoxYNWmcnFRSnJYM5GlrsKBfllyHIYYTMF0X3hDPbt2qsgMpTyjRNmRCEBwq+ooBYR3W69u6DjIfTDWTfb4yZAkve9996Ll159GSfbWhFnpYrGUQSbSHKjHZ5SnWegYZDKuzi6a7ASCgIUl5djeH09RjePxtCGOngKqf1P9aIQTrW24fMtn2L355/j1LET4pbNLg7lSRXpOSUVWr4PNc7Zivxs22dyH42NIzG8rkY4DefOnhep6O27d+Hw0WMyVsIOkd6jAHQUvtJkwoiGekydOg27dzMB2isywaoCdi3JDRe4qqrUjxyBf/qnfxJdevJGFKxP6wbpHAwmAWYjOs6fx5uvvIJnf/97uHjox+LCx2GFir4uNNXLsVtpbivwEJoCUoo1t7gEMxbcgrHTZ6Bu5EiYXU7ERRXEpAja4nOjCNoc99OnzuDRR38Im8UAXy9ldFPyPkZHHiKGbIydcxfsniIcPNgCtymFBTPHYmRNMXyRMLYdPoWPtmxFNNSFbFMCHrsBp0/sx6mWQ0hFqe1OKBqfuSb/qQEk0oeihqvnQTznhrmyyfOgiEWigjkXR3qNLCkdyERc3Ks5Vy30ohHfJnrcKCgl/9tkUQ71IhXKLoPFCGeWQzg+fJ70NrGbrfC4s8Vck8avFWXlAh3tvNiJ02dOi5ofiYff+Po38JMf/Rs6qSwSCstaE317De45WIIjnVUD17YbVfWjMWriFITjISx97TlYoz4phEjN8jJM4uXHAyunPAQZRC+4eQEWLVokm3mmy7u8GwmRPT14+5nnsPzV1xDpuQibcMxUYK13b+g03xcJI9fuRIHDCVMqAashBQt9zdRk1AxzAVtJMaYuugt+hwMlNcMwZtJkMWSUnkMmAXxAgsMx4WFD+dfVqz8SgQr9ZTZZ4XbnyCFUkJcvY1xVVY7eQAhdfVF0BYyweypgzyqE1WbCLbeMx95tH2DV++8g7g+rPfZKJ73A+/SEWCX8lRXl8hlmswV7Dx5En9+nOq9al0wdfMwVNTU/zeSO81PEAQifFPEV5e3F4I/k1OnTpwv0gT4su3bvkgRKOtycjxlkOs17OM3foRT8lMmTpRPNIoq8Mg2XM9K3zPtkPlyWm4/aqqGCXT9+5iRiGpTxWgIfdY+qeKJeyoSZvDDyIG6//Ta5n/T1kNMlKASjFBqSkQj2bdqMlS+8DO/BI/AgDgsSkmOLoqTAMlOIJWj6mcSZWARtYT9OReOiKlmaV4jKolLk5+Rh6uwZ8MdjCCbimDV7tsjEsohQ1zBcFDczEwC9eKDD1Pg3pfZ/8YtfYO3atZe4xP8twdfVfmdwE2fVOdADwKbGRtx+60JBS+zes1sSXSaw3T29CFB5UvhR6qXDhPhs9Xk1SNYgnevhdcOw6K47RI3td0/8t1b8UiqDg8HS9DHi+/HflEZvHtUkMNE+woq0LvMXdW4kyTEZRUCDinZUBzx35qx0JAbK7oooAgVNNE88Na0y0nTdgDjjBlkwWrDgJnzv+98XARfh9xlMAisjnxKE+MdjsBsB/4XzWP/mW9jwznvou3Aednq7UfCDSTgh/AYmN/TCUXxgwpWDcjYaETUY4Y1FEIlFMKy4GFaLCb1IoaW3D0GzVbo3fdEoLlxU5r+85zsX3Y3GUaMkVti5a5cIIMybN09QFgPhafra5Nf52VzP3/3ud+XZD0wGMpN1FZhbJfkg7IwBOkWbyA0kRJxWHcoYVB9HrcTxRbgtbXzZudEDeXbJSktL0NZ2Uqnialu2jpq56rzP8PRTj/UaLmCQNxWetHbP3GvYRSS0n3up/lJQ0Uvf//ICMSF3Vng8buFs8d6Y4FC8hoqWTMJ0BcuB0vgD34uCM4sX01z2u5oADHmD/KPWtdNhRde5s3jpP/4TJ7dsg5P8WiJSKIYk1X0t2RTeK2NYdm6SiCYiKM1xYWhJHnI9DtisJpgSSYGT0rNP57ELP5HUkCQQMIQw+cbJKGmohNFqQriPyY0PCXZeCBULhJGIJBHyh+Dt8aO3L4RQLIGSihI0ThoBZ45N1nXEF5bkJuxlFyYm3jehYFTU0lRyk0JOeb50bgpHlEt85Tt/EdGLvZLcRPr8SEYSCHpDuNjRB8MD992b+to3vo6m5iaBC+itW4HHaH2WM60teOOFF7Fx1WqEfD742cb0B8WllBsQD10LMdsMylgRs1jgNBtgt1uRX1qGGfPm4/bFD8i/jcTwykmohAt0HC2rFgzo1m3YgLfefhd9gaD8txClYESQzsZ0B+dvWQqRX9wIj7sQ1eV5aKovgK/jFN55/W109fqE1BQJ+5GIR4TMG4+T0KeSG4FHkPDLyi7loOOK1KnjTIXIn5eHe++5BxfaL2DVqpXo6eqSRIAHaWbnRkGPOE+U8lI/plelC5xE3ExdWU6MHNOMkWObUVpZLhV+Vjso9bt21Wq8/drr6G3vFIUnkr5kgWsBLvkT3EAeeeQRIehxkXdcOI/tn38mXAqqnhGvKF0tqqdEYzCZNRMo7brITSI3ZFTjKNx//32CP/3gg2U4f/6cxuEZpAJ8mfKPIv5xDCh/+uBDD0mQyuqQHt8K1p04ZA1DTtfoSCCI9958C//9618jFvDDTLEBzZCVyU2WTSU3PAgoKS4u9mYLHO5sDB09BiPHjcfEGdNRNLQaSZtVSaHyvjKSG14YZSRffvl5rFv3MZxWh5oDDPIcOQgls5DKGga7pwyhcBJBXy+un9qEyRNHIpBM4OC5TtjzsuFyxFBkjSEvy4id2zfgs81r0dN+Ad6OXsS8UZhTZiU2oD1pHSIjLV5iy91ZwruhD8dTTz2F83QkZzeBBQAjK8r0mkmK3wE7kUrAgy713GE03xG9I8TuluD/qWusbfjkSFnMMNmscLqzUFpeKj4ypZUV2Lt3Dw7v2ivdGXrRcEzoN8NE/Zt///dY+eEKbN6wEeFAUJOF1hTotEB7MI8D4RiZslA6bBSGj58ECpZ+/M4rsIR72WtiWVw6ZANfgx0iXCcFhQWYOGmSBKLEY6eJ/VrhnlUlczKJratW47Un/4DWfXtByiThQ5LcaN4awXgMfZEIsiw2FDpdEqDSmd4SV9wdBYFSXcS404FJC29FceMItAdCmDL7eqUQx6DfohTkMg++TFgav/7Tn/4Uzz33PBIZalT8GaVypnl9cO+zmBBNcFRssDiKkZM/FFk5pejzXcRtC8fhw3eehbf9osxdBlJ6MqsHc5eOmTqgJMCTqqFJqunE+2/fvkOCTUlMByxbKTCkG2IKT61DH7h3sEI4vG64dBj4ngwY2eXt7VUmdUxs1O8reVB9YSuqm/owVaMGGobXS+B5+swZxYvUOt/6uZExsOlUh783pLgUC2+8CXv27sNn+3fJgapEO67+4r2wi8cOizrs1W8xWR8zdgwW338/br/jDmQ5HZKsCIyUe4VWuyGywHvhAvZ8vBbLn3keZm+PBJvUG5SKqgTu5D0Y0JtI4EIsinOxCFq5v6aAvOxc5Ofkwm6xY+r0qRjR1CRFF3d2NlzOLNljS8qLJcHiXqirJOnJTWaHgIHMK6+8IvsEOQFie6Bzly7be68+Nl/0E5cnN2pOsWtHJSjCWHNzcmA1mqRLTK7VoYOHBCXAIlS6On1p3J8OQgcPGtXzaR7ViFkzp2PHzl3YsvUz2Ze+qHOjj5H+mVwfdUNrJPAjf1QI7xrvZuCcSXcmtPkksuFlpVrByCgdye6e7n4hISguEV964iPV8YzZqFfLWQzyeLIFliacOHak5s7FP//z96X4Qo6iQNO4b7OeFY9JLGSIRtB77iz+9OvHsX/TRlgCfhTZbMgyKvsMh9GMIG0RkoRE0rYiIWsilTQiZjTCF4+KamxNcRE8Dhv6Uga0eb3wsvCUmyfcmzMXziMcjyEUjaB59GjcfPOXkJtXgJdeeQXV1UPEL2/M2HFSKJX9Jh3oK/4fu0/km/HfP/jBD8TIXO/e6M9WoQws0glhJ56QQSZ5HD/yQY4fP6YZwuq+Nipx5tmo+zpdS26RtsehZ6LdLnsWf4+iALxGER/QObfXsCz056fv8X9LgqPKago2T3EB3jv5z8qMuP8iBqr66Z8tSbrNJmOVl5sjc4jfYyzX1XVRFOPU+u9/r3RaqKGjBiZnhL8Orx+OX/7nzzF6dBNMNpvEody/GEeKh40hiY/+/CdseOXPiJ8+BydXDk2OteQmLepDznHKiGCSyKgI8l02DC3ORVFuFmxWMwzs0gjNQHWrhFJAtdkI4f8GBBDEuOvGo7xxCExOMyK+gJD8aehJzk0iRK+cKEK+MPr6AuimIWgkjsLSQjROGgl3gVOS4xA5N30BJAJB+VlJbgIquaFaGguuntI8TF04C8WNQySO8p3vQoQ+N909CHl9Yhwa9kVwsd0Lw5imUamvP/wN3Hb77fC4nOkKnBD+JREg8iuKZW+9jTdefBHdzMqpPx2KwB9S1WcJ+g1MbkijpcqSGTYTRMWD2uyNY8fi7gcfRPVIZml5SJlIvDTrAkMSH7E9zkz4RGsrlq9aibXrNyK3sEiw9VzwhKbFWFUzORFBDupGzkR3TxB1Q0sxb/ZouC0hLH1nKfYcaYGvtwepSADJBNtaPgRDlGWmjB3bbnRGVzcnbfa0XKk2nVIpgW6RVLtw4S147dVXpZKhCEYMLi3cwxRkTgtI2Y5W3Sd2byhrp+QCnQ710PSqipGqYB43SstLxPiRP3+CAcb2HZLdElZjt1lkARSXloBcKMpT87BkQMTFvmHDBqxbs05wrCQxx5IxDc7GSU24HvdY5eWhQhHVZSIEhaZzd99zD0rLyvDB0qXYsmWz4o7o3j8Zm8XASoGq6CptdgaF9OChctrkKZNFiEGqvXElz82qAzsWhBxSsnjNqlV4/g9/QMvhw8K7oQklycSEDbrtVmTbzKKm5jCr6zdZbLA6XMgpq0BpzTBct2A+hk8cD4uHtVYlg2pM9ndueGGhQBAbNq7Dfz/xGDxZbjlcglT2gxWxlANJcy6M9nxYnflSmS0oyBYfo6jJDKMnG2MnNSMRvYghJSY4bREc2L8NJ44egL+rB+dazuH80bMwRw2ioJdZock8LLj5UT2PyQ2NUCk/SfId5U0Je2GCHNc8mKQzJ07BTHB4R6r7RSgSN2CZX1Q0I2yTCldGs5LJrKzE6LHNqBhaBa+/FwcPHxQIAKuThKmxVSuqZtzgTEZRtbv55ptRUlSEX/3iVwLP0IS90kEL5+pAaJqoZplZXHBg6vxbMGnO9di/fxeWvPIMjJE+CXBNKaumFpaxKWd0JdJzSJNC5jqgkhsTdeLBKdChv5TZpYKWtZ9owStP/gEbly+HIRyCAqDqyQ0lKxPojUSkGFPsyoJLXMINsAhlUJ020v1MAUESz6dOxZRbbsaxC+0YUj8C9aNGKUU6q1VB4zISnMzDj/8mvOMf/uEfpauqj9GgyZskAEz2KHDghNHshsHoRCIeQH5hCr1dFyR4dDndIuZAjpcejOlBbf8oSgtdVda1+2FwRagrv3Pg4CGZI0qqPPOEJ59L/QbFKpwOu0BXhw6txtChNQJnJV+GZHCa5FHlSuHhVcKe1kzQIMOXJjdyvMr/ubYpG15cWCQVYfKBLoqJsuKMDaw6yhlC4iu9J+wO3Dh1ukAdPt62GX4NejwwTvlrghC9+/DA4sV46MtfRmN9vXweK33ik0XIBjk1sTCMhH76Anjpv36Bk9u2wejtgTEZl6RJRp0mnkmDOMNfjEbRSVIzq6qE6JktIv9cVVEphN+Z02ehedxYtJ09C09uLsory4SDybNDFf0uhacNnGdUjXrhhRfwxhtvCCdAhwddQ8z2V/7Ipcx9PbGZNm2qQIvJpyEc0d/jFQlyQqCZcJFfl7nXDQY7vPKFKC7GxPFjMWHcWKxa/RFOtJ5Mpw39qekX3wr3ECqF8TpPSSLtTXcVLoMBZSwH+Z6WJFJ9raSoRNQs2V3Quz8qMVYwocw9UKBRmkUE92Y+R487SwJ7dtYViiQhHmc//fl/YNyYMZLwMskWuLp41xGKzI4/uzBRrHntTax49TUETp5EMd+PBZEUIfwWRNg5ok8fRXAIi1SHOGLkF8bjCEbDqCzMR77DgRhVWaMhtPj88FtsyC2rhC8ax9G2FuGOZTmcmDBhIm69/U55pp9u3YpJUyYL96Zp9Gi5F1Ws0AVJMp5qCtJR/Lcf/xt27tyhZL0ZDzmdMif4u0QnTJw4UR7aunXrBIKmeCE6zF8lNRRZKSjIl6IJO+CK79LPl7vSU9fNP/VtjWPe2NgoirlUwhU7h2sshqgp0N8JunyfvbZlpBJe9V4cA3a9CXGkWqBAHbWLHUyynGPBwhJjOCJwKEWvTErPoM/nS3cJM5rRclH6fw+WnEkBgLBxqwXf+PKXxS6koLxUkCrELlBFld0Wi9mIU4f24YMnn8apTVvhIsQ+FQMjGN3agbGsIUmagFE6hrFEBDkOC6oLc1Cc5xZLGNBslgmNmJ0TTcLkhopp5FYb4U/60TR9NIaMqYElyyZ2FeGuPlE9U8lNDBF/RGBpQX9Y1NLYickpykXTpEa4C52yNoO9FBMIwRCOIOSPXNK5CbJzgxSyCj2YfMtMlI+pkX3A187kphchKrR5+5BkIkY/nQ4vDEOqKlKEi/zrv/4raqqHwmqzysULZlmDOrAjs3/XLix54y2sWbkChkgEkXgUXb6AQGcslPiFSamlGUkiJkHTIF+308ckLw+z58/H7AU3YWjjKBgdLhiMVpEzVi8+KlWN4wLfsHkzXnv9DTHuATcMcYgnnIdSiXb0hqwYOnw8LnojErRPGDcC40bXIhINYPuZizAnwoh1nkJ1WTZCvg7s2L4Jh/bvQcQfFI8dBVNQwaVKUPoXgQ4/42K+7757ZFGRZNerG69phHBpqWt9db2CmoZ+CNwrCXYueN2q2qAqlCQHcozplcBAJBwKIhGKiEJIXnaOtPGp884sn5sQuzFiYNraijFjxuD4ieNYuXK1wJKYeYodIzdT7b6E8CXOtaqHy32SSSOripzAjc1jccOCBTh65AiWL31PyNiUFR7IAxiY3OjBlkB+SKD9y6FI3s2CmxagrLxcnqJUbzVeiTowqLJkwv6dO/Hsk0/is/UbYaIKn8mMiJbceOxWeLTkhip7vGxKWlrtTtizC+ApLsF1t30Jo2dMh6uwECl2d3ivFBbQYGncXUjUPnbisDgRR0JhOGxWhKNh+IOsOljExDFhtMNky0UkYUPKZIbdnQNYncii50tNBXy+s6iupnRmCD29Z8Qsz2m240JrB3Zt2C4LltAWtmNN9EzJMNgSzyRAsN6E65GL8eijjwoESLoOrMDouvL0VdEELUjcl7awJourH/oiYapJPBcWFWNYXQNqhtYg2+2G3+9D68kWnD57Ch0d56UDSC16Kzc2DTonrXsDBG5KX4a7774b//lf/yUKfnQY1qvZsvq0hEQPKFVl1QhTyohcdw7uuOduzLlxLg4c2Isnfvdr9PT1SoXSlKJcteKIXS04FSghycsV5QKx/Oa3viUu76oLorpUIvPOzdMfxLLX38B7r7yCrpMnYU8p7TF2NCmmQXx6N9vsfD+XCw5DUvYeq6S9ggqW8Wa1PUIVxLISzFt8nxgz9sUSqG0YIVDHvKJC9bkiLX8p94jzlwcyK5ic4xfOnbssuekfL7U6pLMk2H9xdNL+RGA0s6iiOl3sduieJOmK+GUwtf7kRkHxAKvFirLyUqmw83Bk0CBJRHrhEipiEbgD91vK1vJvwv90IjvVgigrfuL4cfgDwTSPUN+DVYXRLtLO4puktWR1kcJ0s0SrDHLfGdEwQuYuu8HReExk1i8LOmVw1FeZpJZyn6uqxt7jR9EVDspzutr8+aK3/tQIAAAgAElEQVQwRO9OkSv59w8/jOtmzRJvLxGs4RglyB1S0vmEArF7fPyzz/HJq6/hxJYtMMVi0jFX6kHKUNEfi8Mbj6MnHsfJYAgxkxkxCoEgJdLPDPiGDhmK2xfegbbTZ8SAmEqHhOiwsqurVF0pSeO5w24BOZI///nP5W/d7yOzWn5t4Vf/T2XOKT2408V0WBwjYmD48Hrp6J47d1YEZ8Sfht2wVErOnZqaocKlZJcwk4+p9+6u6ZqEH5fC7JnT0TiiAcs+XI6Tp8/+9ckN54zRhIkTJghPi/M3FAxJl+NKyU16D1XgN1kiOiRLwTkvhSgNPOtI+uZYcLyKi4pkrGib0NrSqowlZa8yCr9x/pcW4J+/9z0RTSD800DurA4rFeidahteOHwUbzzxe7Ru2oK8aBS5ok6rCp+0CRDkBYu4KSr2cb8wgvRtfyIOwnCLcj0oJgTXaER3PI4T9LqJxuAoLEZOaSmOtbUJX5jcYk758ZOmYPbs67Dk/fdk3GbMnCkFJfIwyQ1WdRHNhFh7oFyi3Jv++Ien8OKLLyISjchc5nnPgJ7CE0yE9+3bJxys/oIYYddKwpscQfrL8feYBDGwP3DggMDgWaQeWDy6WhGDexfjISaZRKmQL3ytyc3lMczfts9oPfA0/J5nOu+P3Bt2A9UcUxuxfhZyvlVWVmHYsFqBtNJEmUUlPov/v7yEeH9D/lL4pow34fBEc0ihlBt2gvGnEYmQD+v+/Aa2vv42Uh0diCciIkEuz06QPcqpgLFhKMliagQe+snkZ6M4NwsumxWGuOq+MaGR5IZJkMhBM0kywpfwo2HSCNSMq4Mt24FYMIRwl1e6MJSCpiQ/OTexUEySm15vCL5AGO48N0ZPaoSnMAuReARBbwBxXxCGCJXZ4unkJiAmnlH5TGuOA5NunobqSSMkWfZ1dCPS1SOCAsFeL5LssocS6CIsLduTlWJ7kdjMm+ffJJVeSW5I0OUiEAJ3UoKnnZ99hsd+8UsEOztEttkXDEhnhQpWTGRoYkWJQwtl5zSVIwaydrsDQ+vrJLmZfsONKKmuAYxWWcCSzTNI1/C7PFRPnTmLj9euxZKlH8CR5RYiOV+Uug2EUugLGpE0ZiNqcErAyp/JK8hFX9AHT1U5rps+DpbYRQytdCPkv4BdO7eg7ehR9LV3o/tsJwI9fiQiCkMv8AEtSJVFozk2sgVLKVbKZDIR2LJli+CRJfDLgA2ooEgtGlWJVaai8r4ZHgaibyQRnloExKy6srKEnEvTPpL+3G6PwE/4ELmQWRWhYgbbvnw/dkvKyyuwd88ekXvUW+jpLF84EP1milKdEaxFXA5lk9GN3KoGFA0fhWDAj1O7tgGBDhiTSmxBf+nVgkxFucwKAv/NoIkyi1SWu/HGG7Xql4L9pfH3csqkEA+H8acXXsTrL7yAWE8vjPEkKDjKjdhlMyPbboOTYgVCoib0jX4c7N644Skrx6jpUzFtwQIUEE9PAn6KnRsG/zpXSG0t7R0X8Oxzz2DThk1wZznp8CnwyWjcJHDUpIGKYlZEE2YkjDZYXB4kUuR6hRGKBBBL+GHPCiLLnUJhoRMjGoZhePVwdF/wYtPqjaLfTqW13m6fLHQFTVJBu1T+yDdzODB69GgsXLgQb7/7Dvbt2Yuk5vwubjui0KRxbESMQokUiAy2RrIn9Ixzo4CBUnERKiqr4CQ5NhRG78UuEaI4evQwer09soFxzSFGvpYW6QqklME9WxlG1AyrxSPf/kds2LwJ7779jrRuRSRDe12e3MhdMVVChceNb33lIcyZNRPbP/8cTz3/PI60n0dIuByawt8gWOOBVTJdvEJMT2+4AQ///cNoam5Ow6aUspiqeFpSwIHPt+PVJ/+A3Rs2wkYDWM4LevlwPgGS3OTZncgh/NUIcSfXrFO1BEfFtVzlYZsNkxbMR9nIRhxoPYmE0YTJM2ZgVHOzHAhJzeWd15gZ+PCzuA5Jyl29YqWGIb+cL6OSbLWXUV1PKXKyas+vq91UuIBJJl8Zc1Z7BIN3bmR30ta4Spx4yNMN/sL5Czh9pj9Q1PcemnWyAEKMPd+TsLP9+w8I/8rX55OOHuEPwvG6pFur1k9Orgejm5qxZcunInhxSXKjHd2y92lKkUxuyktKxFWcwd+Fzg4Zv8s96VS4yf9xxTgNJpTlF6E34EdPhLKgl3P+rhb0ZIYpImqjmd197atfxaJFd4tpMRNNAU0KvpodNRXMsaCT6OvDzhWrsOyPTyPu64M5FoNFtU8RTSQQjCXgjyckwTnNwgEV/hhYBgNIWUzIKyxEdk4eJo6dIPccMRrQ0NQodgBieDxihMB3Bguw9H1VN5AlNI1GzVSGkqrs/xCeNnCvVjh/DyorKyRAZVJFHoMEi/RgIyoiGlOcR4NBOn38uR27dqnqsr5PqN3u8ghxkK+IumUqgVnTp6GqsgKrP/oY7Z1df1NywxhCkq5hwySJbu9o12ZjxgdrGc2ljUyV3Ai9bkDwmXnJ6eo+92eTEXkC1yuCx+3Bxe5uUZkUGWGtmKl6qqo7ynjph//7B5gzZ67AtPgaOHf5s0QsbHpvKTa/8SZ69u1HERMBJGCmlD1V0qjSx+q4eN7Qc82AaMqAQCKBvmgE+dkulFBC2mSUr10IR3A6GMKFaBQFUpS2o7OnW+CkdqcTp86ex//6Xz8QK4AdO3dKZfybj3xLxJIIo2SxU3ViM/z1tBDg1MmTWL1qtcQ8jPMYj7DIw0KvTnLPnKe8Z1pgUGhh/PhxWLt2nXT+6urqMGfO9dLdfeaZZ9DRqUw5ZRZlzPOrTSiuJ6o48hrYeb5W8Y3MtcdkQzcz1flE+jVc7fPTyU3GD0rSR9igj8ggForIxzajsKBQZM/ZcWKxgrEb56vAKdPm4FdXjbvaNeljyGvgfk9FXXIo9bWvx6mUf+5sacGGP72BnUuWwhEKIZaKISQNDDFGUIVA8bkh5yaKLLsJFTlZKMp2CW1ARNaSpFgo5WFCVdm5pKAAT7pgIoSaphrUjK2Dq8iNeCgsUtBhrx9RXxBRfxhJig+QD+MPw0uTzUAEDo8do8aPQG6JWxBIIf6sLwiEo4hHkggHIwgGIpDkJhBBmDG704QJ8yejYWazKBDR84+dm2hvH0KUMQ9HkYqk0NXZB0OWy5GiAhYn/T986xGMnzBBcP1CGNZlgdmdMZnR1dGJl595FutXroCf7uXxuIgAhKLUhqVZlxG0XKRSCGWhGYywUke8YVa2BzUjR2LSrFm4fsECuPMKYaSxJzk0GvGVqg8cR3J5jhw/LgRE/psiBHoAGeQNh2heaUUMdoQTFoSSZiQtDpjtWcgrLkT1kHx4e1tQWeGCwxmHr7cdWRYrsi1OHNq+HyePtCLgDch2x8WqYnAmKTRxFEMSJcOc7ZaJQxNO+hKIWziDggHJjd7FUV9ngqRJRwsfQUlQitu3zSpqY6yo8vBgi5f/5kLg+/KwYUBy7PgJdMiCiMqCJLSNL/48uQrZ2R68RsI1F4wG1BzsEFWBmkp4CFPLMjsxY9YNGDNjNs6cv4B3X30JiVAPEknimPtf6nBVeZi+IXBj1ztc/D6DCXKBmOBwYbHtKhAt3Y5dh7bwEDCZxJ/l9eeex/oVK+Gx2QUyFo+G4bSYxevGaVbJDQMMEnO5UZjMNljdHuTXVGPWwoVomDAZ7kLKDZql+0ahCJXgqE6DP9CHjz7+GM8985xgRbl/k8jKqoSfCjMch3gC0VgCKTHTJNGa0CuDdJIIYzETK4AQbLY4CvJzUJxfglgwia7zF1GUn4eSonycPnUWZ06flfeWzURLbljV4OHIrta8+fMlYXnu6acRCUVUwM0mgYGCGjxTVLDHTYWfTzIoFdm4TmgSW1ZZKdVfp4MiAjbsoYnnjh3obqcvj+LnKDnKFCxMRKQTqcI36ShpilpcW5QpJzenaUwzfvKTRxHy+mHMKJdfKbnhcyu32/GdBxZj7rQZ2L71c7y8ZAm2nz2FHqOC04mU+4DXYAeXmJ+yM2c0SkWPUNibFixQMAkNAiKVc3YSYYDvYhdef+ZZLHvtT0DAL3wsdpC5FpiodwXDqHR74EQcdrMRdrpoCe+N5mRaEMbkJpmCN5XA0PHjMHHePOHdHDp2HMXlFZg8fTqGNdTDmZsrz3DgocnrIqTiueeew+9+81vhS+my2elbljXPZ6HKA+KGpCkUihq2JgwCCmHw+qhskxEuDsa5USG4AEo1+IjqCNH3o6mpUSBl/MOgg1AYdgsI3WhubpYuL+VXW1tb0NPTo5SCRGJedY8HSxp4PXaLFSNHjcSDDzyE//3DHyJMpZ7Mzk1GOKknOJzTrG6PHDFCoHYnT52Sa7q0o6SD65SKFNcARSKKcwokqelhgYzcyAGA/L82ueHlcS5RipY8CEKuaBpLmCd5iCJkI+OqvMUsyQS85B4+/Rx2rlkLF5M+7rPsllPONE4FqyT64gmcCUcE7uNyONEXDOJcoA8mjxvlQ6rgsik58KOnT6GhaZQUNhj0UrmNyoaifDiAQyPcRDGfVbsuoUCUhiZCQOeAXpMi2WBJRQYMh9/m82loGI6G+nr5Nz0zDh48JJV3UR+UXFXrqmmQ2Lz8PJSVlomvCk069ddf07lR8zeFyZMmIMvlxNatn8EfDP0NyQ3hsUouf2htrShjKkNvlscGJDeSWVz6tXQAO0h3MDNAZEdVDG1NJjicDkGE8LN6e70amf3S/jTfl8+QP0+1vgcffFDsEXSvpUsujWs/mUT36dPY9v5SfPr6m3D7/XAS2WBm11qppPE8Es8ysLOfEs4oE2wmN9kuO0pdWRJPKTW/OM6Ewjjh64OjqAiunFz4giH4IkFk5+eh9eRZjBo1GrNnz5bY4sOVy0Vc4VuPPIJhdXXCv1Fjk0GK17zY+PM7t+/A008/jc1bNuPc+fNaV1oV8QYWY/g+LqdDEhkWabdu3YoDBw6JhDjFjzg2LLLQ6oNzTxd1uNY1zvdnMsE4kskE97jBOKKDnUMyJYRXZJaCLItrTO65N6ZFfK5CBlJxT2aApNZVfkGBdOLJn6XISkFBocwHJmB8fybEUjwQ1V5NvEmTjb6W5OVqP8NxUXxMN+644w4ReeL46wgi3jfPDVMijnP79mPJY4+jffdemChSwQRF/OBUQZ7nWijBPS8utJJijwMlWTZkWy1SDBNocUKjY/B3KQdNGwrh5QLZ+R6MnN6IvEpC9qII9XgRojhArx+JYExEmRLRhMhJ0+fGF4jCZDWjrrEGRRW5gDkhiJswoWzhqFQlw/4w/N4g/P6ImLEHojGR9h83exya5k2E2WVDgB2bC10Id/Yi3OtFLBCCIWFEX08QBneWU5Y9FZ4euP9+LLztNnFhJrlX+BOEz2jGi4lIVGSMf/rDH6LnQrvC1oVC4hhOqAgzKcJDnEYTrMSUivycktlk18Odm4fKYcNw2733omHMWOQUkdirpITTAZG2P3X19mHJ+0uxYdNmSZ6sVrsoM3DDYQYpf8T0yoBwglUOI+JJtoRtMJpZv/DBYArCbImK02pZQSFqy6pw7sRpdJ7pkEySi4ULxe/zpSe6CAtwo0kmpc06ZkyzVCBYiVizZs1lLtQqQ1ZKT6JWRNUTTeaXEBpCRbhpUs2Khn9s73KhssrKSUgM8IED+0WphFk+A2T9MFRtX9V90TtbTEJnzpiJDz9cJjryXKDCg8k4LPVFIbjfBDcwE1JmA/IsJtxy/WzcdNN8BCIxPP77J3H07ElEB4D32Spn6zUcDl2CRU5XuDRyNxc4BQXoEn7rrbcKxlagVHrTW28kpFII9vRi3coV+OPvHkfU71ekaho1mo1w2yxwknNjpQeGUaTEOXYms4KTWXOyMWLqNEyYOw81Tc0wWNmV4TbP4E9TjdJ2HyaIhHkQxkfsNFVIGHCxXsTKGKvzTAJ0L0XpvhhIKWZFQlEwkskITIY4rFbOYxvIEKXg59DqIaiprkJH+0Xs2btH5o60gZmYsKUbi0mSkpebh6nTpuLG+TfiFz//L3H+jmueIaJrL1BFJRphIOeHJooWiihkYURTIyZMmSxwMlbK1q9Zg9NipBiGiXOT4gWa6ar44nD1sgUt0DfFQ1JoaqWKwm6Qy+PGuAnjcc+99+K3v/0N2o6eQCLKrU29Lk9u1PXZjWYUW6y45/obsGjezdi1Yy/+vGoFPj/fhh6j8nAZRGhv0Kqc3lHk+zL5++rXvoY77rpT1oPMcw3XLDAOzttYHBuWr8CfnnoKF44dEy4f1Rx5f33hiDyPQibFRqXO6GCiKsGZ6vIwqee+xQ24jwphpcWYd8+9qGwche179uHAkSMoqxqCm2+/HUPrh6djIj2oVMWOpMzTZR98gEf//VExw5WEcpDDUHoSIiumm/Jq9V1xRld9MJVyXVq1G+yAVw48/GFlHCqdIGlBGDBp4niBJZ45ex5msxUMROnrwTFlIkbZXnZ7iQXn9Yt0tKasdqXDkuNUXFiIuxctQkV5BX704x/LWkkrhWiFioHEdB3uU0picZZbODzdvb1KaS0zFtAUfPQJx5EoyStCTm4+un19aL/YnhbqSAfS18I+1n5YPzv0YJOHPIVTuFY5+CJMo8NYpRLFBDSBZCCAfWvX46X/+ys4Q2EYqWBoTEllkgTaCPkVyRROh0Jwm6woyc6TtdXm68G5SBCuwnwU5RXhppsW4HDrCRSUlWLsuPEyp3mesuBDM8k0t0pba/q643XzGTHRIJyWRooMiv4nnRs96GbXgd2r0U1NiEbD2LFjJ06fppFh4JLoP31+aZ0PDg9leMtLy8QB/fCRY+ps1Oax5gx1tbgrjXCoG1Yr+wHlfCNMMi+ZF1fIOAbkLKI4qQmSMJBTKm6aXLH2FulGdMZbqrqD6jTqC1wv0MnfDPzIg3M5xSyZ6l8Xu7rQKb4oSiFOClGDzEV9nHVOBb1vvvnNb0qRIfN7Ek/QN17O4jjOHzyIrW++jaOrP4IrHAJZi/wfUwyDwYKEieeQ8lui940/kYA3GobHbkOxyyXxFaGfwVgSnbEYziZi6IiEkZVfAFdOjkjknzh7BmaLQ9YvEy9afWzYuBF7D+zDNx5+WDrnlC9X3ZtLOzcyH9gZ7+rG66+/LpLlVGfUz/5MdbzMwiohw3zfrq5OtLS0oqenN51UsEBcXz9cOrrvvrtEum9/zTrnZ7N7oyu+SZwkqrBf/MosKvDfTHD4HrIuLRYpJHO9DeSbDnzXy5IbrWjAe2poqJdkqbWVnlUxgUxybgp8UYvl9HWuNRHTHjlXu/6rfV/v0uhnKuOwhx9+WMaqv8Co+OzGWBi7Vq3E2799HOjqAmIx5VWp9zQJ4SZUliblRgPynVaUu+3wWBQiS/7H456BE3mJqYTMQ5pxMj+yZ9kwbs44FNaUiKIvIWL0rAn3+EUKmipmiUhc/HK8fSF4fRERShpSV4Gy6iKYbCmBM0YDEUFVGRMGUVfr6/HD7w1LckOoMK1emqePRtONE+EsyEKozydeN+GOboS7vSJmYEqZEfRFYHA57SlFAHOIy+29992LmxbcJJVzLn41gbUtja2paAQv/fFprFqyRDIlch36ggF4I2FZoKywOowm2NjFMVOmmUmOUTYR4jFtbjemzZ2DqXNuwOgpU2ByUMRAwzLpwRa7N7E4WttO4ZnnX8DJ02dgsdhFmlbH/RHGwk1bYc/VIc4gPgmzVAaSKXrd0O8kJtV4p90Gl80mWSETG7vFIQkGA3S2YXnA6O1K+iIIrMxEH4VcTJs2TTosb7/9tmTjessvXcEwqISEyZCYIiaTckAQciZQgLIyuD1ucTXnBtre3i4+KBQq0NusXHjqutXurL+3zuvg1/hvJkZMcMpKS/Hyyy9L61NfxAM3YcXzYPBrRNJkQKHFhNtnTcPt826UluSvn3wKn51qRUg6TP2lCR3moXMDMt+Xm4rykjBJ8svxG9M8Go8++hNpS7PNric3ch8auZJcipbDR/D0Y49hx6dbEQ+HJLmhkIDHZhEpaHZxbGaTltwoBRqz1SpzJLuyCuOun4tx181FdmklEgbiolV1UE9wdKd0ttMfe+wxeYYcU0luJMhLCNeFX4tEGNyz+qYMQmUDEuGFAXNeUH0qwef18BkTbkhyI7XeGXWy6s+/hd+kPSc+97vvuh1tLW1Yt2YNOto7VNphMsFmd0jQLETN/GzUj6gXsiFb+0ePHcOpk6ek2sO5drLtJHq6u5BKxESIQam1K56KwWyWn2FQL7AvVghFh16tWekmE4ZjNos86KL77hEz2JVLlyESDKUP/MGSG46rnfPNkY2ZzZPxwO2LcO7MBfxp2RJsOrYHfqN4E2tS0AOgKmnokh55KHgi5wKvm2vq/gcW4/7Fi6VwIJ+vJr0iMLMzCANaDxzAn//4NDYtXy5yz0xueK/tvgCKHE54jBDnZQfH1EAQHV/cAeQhCOaPG3BfIo6kJwsTbrwR0+YvEALvxk+3gp6/829biOEjG2X6Ew6pK3HpBGP+TUPf//P//h8cPHRQ49ldHpQpSonOA1MEesE0a3un7j0zUDl78ORGT4H6a+WiyGQ2yV4yYkQ9Dh89IdCn8ePGyUHPainVE3m4ijiLqBRp/IIv9Gancq0JzaNG4e+++lWcONGCx594QkEkM6GLIkLXf9/6v7guHDabkOx5oF+gemOGbLD2WFXJSi92wIAsuwtDq2vhzs7Bjj27EKdZIaHiA/xeBnY9Bh2vjO419yV2sH7y6L9jbPNo2YcFXi0VSs1wTzqeSSSCQZzefwAfPvM8Wrd9DjulUlnmoMolxTxSkMS4LeBHntGKCk8usu1OnA350ObvRbfJjKrqWpRVVqGuvg7BUBjVQ6vR3DwGsURMbAAIAeIepptjizfcIO5Qn3zyiUB3+Df3p3RANCDCyRwPPRBVAbh6jpShzs/Nk7ONkrPc+06ePCXKnwzCpPt4haiJQjTKPgAoyMsVbyomyS2trar7pxUeryXv1J8Tzweuee53gwWk11K9V+I0qvpOWKbDaRe5Ye59/UHyIDeVrt6oR8//lLHXEAk8Qwkd5JkQ8AdEXCPETqcoEfbDz690jXrSymfCgJlCMoT3s3qud3BUgGsS2KrMb18fOvbsw9LHn0C4pQWmcFA6tCyOGcnXMXMGqnMqFE8hQGhkLCKWCUVOp8RV8r1YEr2UX04lcZ5QI5sNnr+IxmTl5uLAieOwOTySTHpEtn2KIHKeee45VFZXibjA9XPmCFRRSfqrl2xZCoYi480kgmT1jZs3pdX89KB54GgTbTFv3g1iHr5/PxUYyS0hj5r7qkXMxu+86275+ptvvtkfa13DZNKDeMao7LxwTBlDDYx7rmUu8bkQPkjYOP9NDzMmOYz/vujFvY97i5iLerJhs1ulM8WzjDHpnj37BDZHZVq9x6fHiSqg6+fjDFx/A+/jSmM82PXpv6tD91jYHTt2rMRlajz0syQBlyGBP//mMexetgKx9k6hK9BEWUf3cM8TpT5yh+1mlLrsyJYCr5LJFxySZOH8TyY2hKdRgc0IW5YV464bi9KGckQjYQR6+4RzE+n1i7dbPBRDIhxHPEpblxh6+whHTqC0qgiVtaWwuoziT8mfS5ETTCl0ykB7ffD2BOR3/FGuiygaJjZg1JzxyC7PRTjgR6C9G6H2HjE1F159yiJqawaH3ZpSgblFqnfz583HQ1/5MobX16UrqjoZVJ5RMomLF87j1z/9D7TsP4BgX594dvjDEQQjiixOF3ouQofVBJLE6X+j+Cds5ZhRMqQac267DXMW3orcklJS4rXtXnvsorhDGkEKf37jTazfuEmwvzaHQ9q1IRKOmHnyAGcFLhFDgolBgu7yHHuqnajIWgUpVHvgH0oJsmpnhMVoFlMmVoIoFsCNTW+XkiMhi13zGGTgSeNBtvQZHA7UymfxX1fsyc/LFTgCN7iCgjzk5eZqBk1e7Ny5C7t270ZnBwNdxffJPKy4eYu5ZgbBOzOR4s+y2yS+NwsX4sUXX9IkEi81e1KLQDuK9O4NpT/JNRjWgFtn34DC3CK89tZb2Hh8L3xG9i0ubbtnJlWZiypzweqKQFzg//Iv/4IvfelLyM71pN9JdO6lo6UI9f7eXmxbvxG//NnPEPF5EQsFYUVKkhuX2QiXxSzzhUkxD2rKs3JMLDYHUg4nhjaPxcR5C9A4fTbiIr2pBAgU2ERxXrgBMeH71a9+JSRGHug6CU6U7Ci3GYshLI6+PHAGJHaaWSnvUw5jhedJqx+phCmqTLBk86AMMDlhKqkgJIelAMqgV1VXYNFdd0vA8umnWwWzDxYNLBbU1dcLPKusKB/tJPbu3YdzVAPq9SLQp1RUCGPkNUoyFtLNHw2wOWwCCWxqGi2QFno4cN5wFSlStJYcaymOJBT5eZg0ebJIeH/3O99Bx4V2WTMU1mBrnZsjscP6GNHwy2q0IM9TglH14/DlxV/BhTNn8eZ7b2DX0T0IpKiQk0hT+NNbd2ZAoSfqOqdCa6PzGd1403x8+9vfFo6I3nXkrzKIYqXdkEwISXDFW2/h6V/+EjYTVa9o5kv1oBhKHE6BpDktJjipJEdYrJYYiSQ95U3Dilzroz+W1YIho5sw7+5FqG4YgS3bd2DnwUO4+4EHMKy+XjrLImzASqsGx9UTnONHj+GXv/wlln+4/HJYWjowUAWgtDGa/IcmcCDKSUpJ7FqSGyUj3w+FkMTaaBTRERq03nHHQnR398l8o5Fmy4kWCUR8vj4JfESaXGBaCooVk6D9yi8mJ/NumCtz4/nnX8Tqjz66audGP6BFGtpgQDkDRbsDFzo70etXPA092NB5D2pT1YQXYITTnoWy8gr4QyFxzz537kw6AM7c977w4jM+hz/HucWuxSPffBj33rMIlVWViDExNtkkERcLAG23o3pmV0sbPn37PWxbugwpfx8SUQXRpWJV1EBDxRTO+APwGE2ocmejxO5ATzKKM6yAkp4AACAASURBVOEQjoaCsGTnwZWdi1kzZgrBnM+OoiIjGkdKQauquhrOrCwpFLKrK+FGpg6EdnMM1CnBy6IMZWZ5/4NVlDOrtZyrrKpahW9kl8CfeH8GNuyisULOTgSx6tciti0JuXZ9RFswHhg7ZqzAibx+n0o8VQ3iml9XKrzpb3AtAam+p3GuUYWL48vAsrW1TUNcXPlylPqW2pQY4+TmKjlnFivZ5WeSpDxU1B6vzmXV9dbHOl3EHPAx+r1ldgV++MMfYu7cuSJCcMleohlcm3jm9/Vhx9Jl2PLGG4icOwsLBX204hQrMwmDSm7CsaSoCfriLGwZUexySsGJBZtIPAEfFbvY+Usk0MXk0+lEQWkJ4ikDTrV3wkdvkkQCZWXl+N73voede3aLh9HYseOkiE1Uip5094cMmjy0kfzUBD744AP86Mc/Esn39HoeZAKQ+zlr1kyJkwgd27hxI06fPpvm6BBFQVTQuHHjRSGQwgRXmuMDn6Y+znw+yvumVNRIB3rxXMtc0p+VIGBmzpT9ggnOpk2b0vNA1oB2juoy/FSw5dfYlaWEOu/x1KnT8Hp7pTHAOdbd3aMkta/yylw+mXPokj3zGhdZ5vriGU54GhNswnPT35MEJynxeMeRo1jy+6dwbP0mmEIB4XexakjYOK+cogLs4LjNRlRmu5BLbpjGFWcSTn59eu0ihQjPGvrm2YwYN3sMKpqqRBGOyQ3FASJ9QUk4xMiT0tGxJIKBGLp7aSUTRX5pLmoaKpGVa0ecvpTRBMAkJhwTqWlC07xdPvSQpxOJCeSttrkWo64fh9zqQkRCAQTbuxE83y3xQjQQAkXWQ/6oSm70hc3DadRfZPdoYHnX3XdKgCALXldu0u6L6iXvvvYqVix5F2dbWuQkDoTC4k3DYIn1ZeLgnVajeN4w2REytaLIwuR2Y9KcObj5vntQ1zQaRgsPHm1X1U5ACRWMZhw4eBhLl32I7bt2wmq3KOdsGBGJKvUGZjMMNOPM+mJUsorCbBQWgmSZzKQZxLGdlTRSAU7J4BkZtyaT/SSzWKz/YKUsm9rmZAGy28KEgi1nqogQ/sEXA29WfjzZ1D4vTLt3l5YUC4+mu7sLrS0t2LdvrxxY0ShJ6Aq3ykqWVN+1RaRjWXWIjj7R9a/rGy1/R8wir79eFuaKFSsksBnspYrJLBelpHNjhwUVuZWYOWkOGupHYdu2TVi1ZQWiBmXel7k5DKyYXmm9Cs/KahVYGv1U6hrqBKalghN2NahPpKAgKUr39fTip//27ziwczv6OjvFXT7baobHZoXLoiXDcmBT+pgJDpMHK5ImCxyFJRg+aSpuvP8B2PIKYZCARRHiBkYMhPnRn+TkyTaV4GoEe13COxFXHkSsLunGVPJMKYwhbrZKwUyekQyj7ueigg4d7cADgAo5GvZIISCEZ0eJKwPuvvNOFOTn49jxY2hpbUNVbS3Kqiphz3Ji3549OLx7L3zdXSIWwC6ocDIEpaXwtDyQ2RmihDOfJ2GOZRUVAje448478fxzz2HVipXiws1rzwwa9BqtPAujUQQKqKyyd98+LP/wQ5w+eUqEBXhneueQGx2LAHriYrXlILe4Fn/3999GV1c3Nq37GAf3fIZorE/UfjgOUvzTui4iQa4qCyrZkkS9P8DQ53HjqEZ861uPYM7cORJoqI6lUhc0UlWCao2xKPZu24rnfvNbnNx/QFTTekNhgZ3l0nPBxM4NO8XcgNWQc7ZJ/8qoJTcGA3yxGKJUEquqxMS5c9E8bTp2HTuCnYcP47Y7F2FkU5OYo/JmVEAiCye9H3Bsn/z9k3jppZfSaj0D14Pcp05a1mTYVYlLYZrlYNA6mZm/O/BA5s8IHUorrAjeWUtaKeU8afIk3HHHbbCY7SIhvG3bZ2kok55gimmv7NvqK4NJlGZeg8thx223LhT4yhNP/F7c4KX7koGg0zuwevdFP6AFppJIwOPKwojhw9HZ3YOWUyfV7qlxS+RvvdyiYTyka5pi59cJi82O0aNHoK2tRSqyuueLfo16QKKrW37R+MnPmsyYPWM6/vEfH8GMWTOEy2YSdU7FP+SDYHWc89cUDGPTkqX49P2l6DrWAiux4QkSbuOIGVPwJRPoCEfFb4nJzRBXFgKGJHqiURwJ+HA6GEZBeSVqa2rFS4TVzJOnTwoElP4kw4YPR3llhXRpOUFl7xikc8N7YvHs1VdfxRNPPKFxGwZCIDmv1W9TBpZJnNupcTgrKqTaTj7KqdOnpWAnn0WFN1ZXr9iv6R9NmcFpKDHgtNuFO8SziipllEDOQHh9YQg3sPp8pWr0NQWksp2q+cwX/bso9NPe3pGWGVbn5aWXpPZQJcXLLhaTPhYzjx8/IV2ftDdTf001nQjpa+ZqydnAQWDATF8ZiuzoXQZZhzKwquhqZIGtvR0f/vFptGzeDHR1i6CFFIBNytuMRR7C0gLk3STijGZQ5HTAxe4ykxuKK8Xi8LMzDaAjEZcEJ5f8mywP2nv70NHbJwEk97YxtOO4Z5FI25M7fOO8G0U9zZ3jvqTAqneY+TfXG4P4f//Jo1iyZIkUgK8cBxiQ7fGIoAbHgNxI8muYhJAfSLg+O0Z33HmXeDsRuXKtyY0KY5QVAGMNQj55LjJ5TxekBxElGexa9efJ32cCymSMhUEWCXVIqI5kUvPGI88xJ9sj93TxYpcUlDkWnG+cXzpkrs/bJzxcFlB1aPgV4zLtG/ys/qS6Pwa7lnWhj0vmZzBW/frXv4577rlHCqA6tFKpbqZgMwD7123Asqefw/l9B2BJUX48onmbMbmB8A2dJgNKXQ4UOm2CrlEKgHSp7cfl8Euijknki8WA0dMaUTO2Vrorvq4esTchv5cSz/FgFKk4IfVG+H0RkYMORsLw5LsxvKkG2QVOmSNETSXCMYGwscsTCUTQ1+VH50U/fEx4YlFU1JWj8fqxYhrK5Mbf3oXQ+W6Ee3pFeZgqzOFAFAanw5bSOwgUDSCUiqoL3/72P0gVSBTCZHEqWInsA6kU+i524NnHn8Cn69YJn4Aa2Nz8ImFF0CdvwmkGnFZrunsjAQO5CUYT6sY246Y778SU6+bAlVugbVwZ8Bbi5Sk9lzLgozVr8c777yMQCQsBigkL/UJiER7AymGaYgSxuDKiEyM5VtGZ2FDGTpSYaEyn/idyzwz4NTM4fqrg0zUcJwdYLTwV3HLycixoWrly5UpZsPw+s3guEE6o8ooyqSowCKW62vbtn0liw4Wj4BZ0oO+vqqthVK12QgioBkJcMmU5KcWaWT3OXNz8HW7StTU1+PJfPB3eeust7NmzR/ucAfAgAnVIYCeG18hDlaTJcoyeMBcjm8dh747N2LppGSxJn6osZyqnDCDBftFJxnvg9bMSP+eG60WGVU9u+Pnkb/HFmJV8kVXLluGVPz6FlkMHhcTrZnJjtSDbaoXNYpRkWHhaJjY6jKK2R/POqNEMd8UQzL7jLjTNnA2zyyPtfunADDi8uemRCE6elEis6oaxWkWUSY3O3YrHNEnwtKO7RsrXTkvpPGmJqDwXqewpHxpJPjnfSJYWeJoCIoniWU4WRo5owKxpMzBqxEgcP3oUhw8dlo2UgQyDMDrfJ2JRIZwScsXx0RaZ/CUwRwZFlBJPJETuc/zECfLsSQx94vHH8cH7S8XnRiqc2uYj1UYVo8uL/21zOoQjxcBrx/bt+HCZgqdx3UswqkUuIgOsyVsytLY6srHg9vswcuwUHGs7hWVL30ffxVNIRrwwpCIwMsHTYEwM4YnHVXA91coWTfkBgQeLAiS7Ll68GHPmzFH+UbqfgFy70hsOB33YvHIVnv6P/wuDL4jekErE3RYTss3s2rCQQiEKpRpHlUZlx2iUzTHOzZrQRAovOB3IKirEl772EBK5Hhw/dwEuZzaumzcfrmyPGNCqoEZVbQnJkeeeTEkS+fjjT6C9ffBCgoxxepHo0qBM8lVYLwbCg7wGTW60moRuXEr5Z84jksJpHhgI+GG3OfHee+8rKI2meMU9Tlcyk/xIEzT4okI7R4pB7KK77xIlRiY3TNiDTKYHJDeSwOnzSZtbVMwTgr7JhMaGEaJseazlhPDR9Oq3FM+0e9cTPAkykpK2wWSxoqqqnIrcEqxyverVdD2xYXIQpQVBhKDCS1+ZY8gxY2Gp7C8myd//f76HLy28RdSjpK+XDmKVpxrPDpvFhLZ9+7HhrSXYveJj2IMRgYDGDUkEUzHhPHRGoqx0oMLtQbUrSyB7dJQ/HYvgcK8XKU828guLpCpdUFSEI0ePiVFzXUM9SsrLUDlkiEigc0+QfXGQB6JDaHm2kDMkct/0D9E4EHLH0rm3SCWe8Dfuu+zmUcb54KFDoqInalYa7IoEanIOw5GoFAUzkMeDb+eCS1LfkhWkmQ+OHTsGp06eFmjbYOaxg73ZYMnNwJ/jz2Ry3PTnOLCwptcKRPFMS/p5Zubl5QoUiEUXMaDV5iunlg4h4s9xnLhOlFkija7pufLF7ae/ojl1yW0xEL7llltE7p5cEw6oMGoksWbxiSafdMJK4uj6DfjsnfdwetvnsLJ7KSZvFBZQkJ9ILCXKaAFRcI2hgIVUC9XVOP+SCEXjCNE9HpAOznlyn81m5BUWwWC1o8cXQGdXN0x2KoTG8P3vfx99Xh927dotUt/f+e530DyuWQq0mQG24g4rsRoOOEUFCHf67LPP0p2Yy5+l+gqTBnZWRo4cgfx8QrZiOHTosHSXq4fWSNBNNcbVq1enxQkGn4z9X83soPHfjH8YjzFWYpLaT9a/tqemv59aUprhuVbgY/IrBWuPR+I6zh/uR7t37hIKARMXtT40mXHt9/ncKddPdblMuOSge772RX62XqxmgY8oEyZO3M+vxgPS31dfZ/rfnPdEQ1DEgfEqnwdFl/T9lzMw2ufDztWf4A3yb3p7RD1SoJEGIChJc0yEwQodVpRluZBlMSsFZaF+cC5q2oMG5bXGGIzdxpET6tEwjRLNCfh7etPJTaDXh5gkN1JVkq4Kkxv6ZDqz7WgYPQz5pdnye6lYEvEwuzwxxCOUj44i6A2jo8OHPvrlRCLIr8hH48zRqB5bh0g0BN/5DoTb6XXTgxTP7IQJkWBMJTf6QudRwxYbtbO/+tWvgCQ5KkJIUqOReaUKSXx7KomPli/HB++8hQO7dsFpsyLIQykQlM2Wh12WxSCdG7vFBCuDPkLNUkYxRCuurMDMOXMwb+HtKK1tAMyk1ilcKh8Ez2kGWRzwoy2tWLZyNTZt3iKSh/omxs+JhKm0wwSGcpYKaiRGbDRIJNaeVUOtCh6LE8qmviZZpA4Nk8q/HhikJHsk3E0FCgxalVrH7FmzUF09VHTb+XXyBegATJImIVBc/MRvsnukvAVUi1eqbRlGYfrmzYnIKgRbpDRaZCWWFY0erTM0WDucXxMTtuxs2SgYRHz66aciG335qU8uCadzHHEThRIsMNuK0DjlRoybNhv7t2/Cp58sgSXO5EZaWekQ7Vo7N/xMXg8DinvuWYTFDy7GsLph8jUV72pmmzJvjEjFYwh4e/G7n/0ca1euQMzvk45NltmEXLstHagSmiacLXJw2L0w0N8EiNucqBjdjFu/8hUU19YBDqW4p3vIZC56PpMnn3xSxCBEileL1jiG4rDLoJcGVUx0Myo/ekClBxQ6pl3mpvBbVOKg/0lQN54VY7sVdqcDVqcV2Tm5qK0diqqKCuS5szkh0XbsBNZ8/DHOnjotAY7dbFFiBLJhcPaTFK+ix0uS7XR+kBJIxszZsyWR5MH+hz/8ARvXbxBhD5Exz3Bv5jrQO3/8HJLEub7vve8+IdCuXbsWn23bpjqZmdKc8m8ueM7gBCwWG4rKajDxugUY0jwB+9ta0XriEFr2bUe44yyMYb+YhtGwTjo4RtXiVi0o5cEkVfOMCcoxJvZZZKEffhiNTU2Cwc0M5gQqmYwh0HkRL/7qt9j28Vp0XOyUCpLbbIKHCjgMwESdkVBTJsZKjl6SGxZBqDpE1+94VAJBs8OBsqYRmHTzfDhLSvDx+i2YMGMG6kY0IqegQJIZBXLUOk5JiBfV2k/W4rHHH8P+ffu06ru6Gf04TROtRRFMJTdKGECTXDXEVYdrwGtgkKXiM0rSGsQjLCvLJdCqObOvkyLLzp070dHZKcR/QmSZDCgeIonLfG5KnEF91NXr9Rwqj8uFxQ8sls994YWXVGeZxZiBnRvt2tO3IbGm2jc5f/JySNatlECy7dRJUYAiLIg8j0vQinpQoXW29ETM6SIPMk+CFXYgeB3cR1h5pigLx4rYeNmT06FXP4SEz7e4pBhjx4wRMj2De84x+k6x8MSDXodAyrhLg5DmaRHs37AJK154BRcPHYVdZHnjCKWiCBmBi+E4IpEQSrKyMNThkuILybgXkcDxQBAtoRBcuXkYWl2DYcOGS0C0Y9dO3H7nHSguK5WEdOSoUaLCxXV4ycTJCHT4TyZ1FBb4zW9+g6NHDsu+QD5DQWEBJk+aJM+XZG3eB/mm5MNwHxCVNX1UDKyiZ+POO+8Qie69+/ajte2k3G8mFPryAP/yCcpzuLa2Fm5XFjo7OgUGyb1OFa90fl//MxgsmNO/lil8o59tmfuu/p4D3+OyZNCgzkAqjlosJkluvF4F0yRsm3OIASpfDBgZnDLJI+Fbh9Z90XX+T77H58KCJ7sX5KtUDamEzWGVjcKYVH3lBNH53CG9vTj40Rqsf+XPCLedFs6XgYICpoRyhI8SAp0SI+JwLIp8uwO5NpvsyUyufYTn0x8HQCCVRAeV5CJROPLzkF9Uhkg8iQtdXUhQudZqQWlZqah4+rx+rF23Xsw9H/7mwyIxLwiBjOeaOQackywUPvvss1KAHSwuyZzUfB9217gWKQ1N36SjR49h08ZNmD5lmsC4l37wgabuefXRHiwWKSkuljVAlUY+X9ntNL6I/o6qAa92ChXiqV0osxsnBQLuL1lZcjaySMv1q1Qnj/TfbxqGrt2pqvKreECDwxfkF8iOq5uWXunO9FWmJ1b8TPJkGEMRcXKR0N7e3nTRKrNIqU6HzNfAgjbkfaZMmSLelaNGNcJsUegToqr4XjwnA+0dWPbUs9i85H2YI2EYhJpAQYEUQtJhSSKbHkNuF7LtVgG2STwuCY4+joqXyaIkpZxrRg3BqFmjhO4a8vkluSEkLeQNSJJCKWjGTuFADN7eoNh0WFwW1DfVoHRIoSClkrEEovQVC0UQj8YRD8fFlLO7K4i+QEx4ja48J+omjcCIGU2IJ6PoO9+OSLsXYUpBR+LEdSIaTsBgt9FVQr2UG68FWVlOTJs8RQzRmkaPkoBNqsd6OGcwSbXW19uD5e8twZ9efAFmdkOSSfR5vULO46botpnhtFrgMCsVLAZfbLVSYjM7Px8jx4zG3JtvwfjrboCNVXhRktLcfeWzlIpIIBzFrr378PiTT0kVht0fXquCd6nOSDwaRSwSFVUcHrSsGgqGT6rQalNXGE3NdJAPhcmLqJko5RSpyCdiaSk9oyEl7vLcMJmZE5bG1iqvgVUDCgKsX78eba0nhUjH+8uEl2l9GnXo6CpiWiLFa6bMLw1UCemaMXMGHn3037Fp0xZ4e9VGrS9K/fn0V7aosW9F3bBhIvFLU621a9ZK27T/gJB2mwr8OXGNCZiSlNT0YFjzdMy59W6EIyG8/NIfEfWeQyoShCHOlh7DUpLEtNq9rtYkk1gHi/d3oCTg11qrJPJ+6x++hZmzZsDjyVbYf8LStPWnEs2USPaufPddvPz0M2g9cggeqwkOA+Bhl08LVClDLJwtdnJM5GAQ35mCP2mAKbcANz/4IJpmzoS7rFR8SkxSBe5f6BwHqm88/8ILWPPJGgRDJFpr0AaaZoqwAKt4iqelPzf+HmV9RUkmo6qjz33ZGKVarTZO4uhNVpMcHgXFRRhaW4PKoVXSdTxx5DCOHjyE3q4ulBYU4d5Fi/4/2t4DzsryTBu/Tp9yphemUQeGXkVBEFFUbLHXaJrpbnY3m02y2Wza/zPZzfplY0yim2IsicYuiQ17Q1BABKlShEE6M0w9vX/fdT3vc+YwDELc73/yc2GHmTPved/nuZ/7uu/rvi48/dSTWP/eevlCsRJuHejz4Ma5l1xLHAa2m5OrlmuU802nzp2Dr3/965KOJVVqx7ZtKijIX0lyxc5PiW8+IE5BFSj+G5MVypYyObjllh8LGDE5tsm3QD/n1RS7SHGigEQJgjVNqGubhPKxrRg9ZQI69u/FztWrcWjzFiT7eoB0DH53BtU15ejq7VXFWNV7hw40GNxYagANRj97000or6o081nOgldu7crII2LPlvfx6/+4VXLYyWhUnZtKgmpnvk/ghlU9gRzzHowTLFhzRYeTMd3zipIgUn4vWqZMxsT58zBy+kxs27cP9SNGYuz4iYp/aipYdSjN7WUQi0Xx4IMPaSail87Ujl+DLnGIGQonopr7rwPJHLD2vHVYeObQscPL6hCSqhWQCtqEtvEY2zoGkWhMoIp0I9JEGDc47M2uOj04OFdhZZ4V0woaZUN1CQYfjfTWOn/xeZp/uePO/zY0zjyd0AFwx56hR5/dzmeb1NYG+qps37lTtAMl1GyfDXqZe3L0UW1jCfeYOgQOTUrxhQImrBCyM+H8LN+Dqo6cNeFaJmDn5z9w6JBoVExsmbB8+ctfxoIFZyh+q5Lp0DRVysllBVb6DhzAsif+gufuewBl5H2nqACaQNSVRTdVq2JRqVWNKyuXMh8P+n53FnsTSWzs6UU8QGnYerSOapUfGamfTcNbMH3mDNTU1co8cfjIEcf1vrGJjhE7SeDWW2/Fq6++grJgqZTw2G0g/ZiKff39faLQMKmTSbSKgS40NjahqqpScyR0T2cx7vR58wRIHn7kMVWVC8+SYzokQ4Bh0ht5/ydOmCAp7LXr1iGeOlr1zKzpEy0QI59LsMlEkuCVa9nK8Q7kIMe+z1DghtfE92P3htYIPI/Z4WfFnaCP99CAGuPjY+PgsR5MxyzN/9EX7BwqO2uXX3aZigbDR4yQkIxyExXiDCvE586ib+9erHzsL1j7xDMoioYoh4SMm2aeGZkk8tKjLgNuKouLURMIaKo7luaAdVKiFxoE52hALitqWogxsbwKRcEKRNNJ7DvSgekzZ4luetppp2HS5MmSal63fj2++a1vyM6BLJTjPQM+Wyqzki751FNP5ZXAhrpRZh0MWEmUBkuwYMF8Jdv3/+l+RPrCaGpuwvqNmwy4sQyDv/GuFweKVHBmsZrgvtAWY+CDmNykEMTz+lQwCQSM7Hcx2QxjlIdxTbJjSrob1+bf+ioLBkV7ZOxil8faPQwV+wq/xphEQMV9TmEKCgvt3LFd19LV26NRDhPfHfXMgkzneA1Ivt+VV16Jm2++Wca9pM8po9QYtBuuVEo03LuoAvr+dtmBZFxppFxQEZkNqiK40BwsRlWxD36ehzTyLPiFRnDMfBJS2RvH1GPGOTMEpjj7kubMFz0EQzSqN50YsiksuOkNReD2uzBuyii0tDaYZkMqjUQkhiRzkmRG4l/xUAKhUArhSAqRSAzuIg9GTB+NmYtPg9sH9B44JHCT6g8hHUtQJwGZZG4QuFEizBkHD+qqayRteOGFF6CppUngxlS/6TFjvEvYvdnw7ho8/Mc/Yv2aNRIRoFZ1lK3CVMooGVHi1kdwo7IRkmlIT7soGERjSzPmnnU2LvrkjahpbNZ4skK1ZFyJinNIkVrmgtqrDz36BNasXatKu/Gl4OZPGSdW+pSQqpY0Q/o6oGleSV8Mehg4BpuFvG0teqezw0qpwBJlZj2mg1UeDGJMa6sUidgG5b8T0bN6yAE0KhQpaCo5Nl2egUFzs5K0wC3NJh+lTUWTbU92xwiYfH4PvvOd72Drlu2Ixwb8awoPo6MOJg+5xwFcf/31+vIzzzwrykwhuDHsbFaOSUkwIM7jKkFF7UhMO2MxJi08Fy+8tQIdO9cjtG8X0j2dcMVDcIO0DCMTyOTby8FodjcE0AYGnXWwOsGCv5ef5/pPXoerr7pKnGiqaFjQUCgUz0Sv++Ah/Pnue/DYffehttgPXzbpGEZl4KV8MWdwHLDDhJWHLA1xe1MZJLwBzFx4Fk6/8CKMnjETbg7sOkZtea4rK+gutyh7FF7YsX2HcwCb3cjEV9Q0AkJ6zWi9OIOkVCWzw6UCySbRst0fry8gxTNWYjmgyu4bk1GPz6OuG1W19u3bi0QkaqTQKVXs8+O6a65WgvHyKy9JVEL0KWd6nAN9SlIsB1fmnlahaGDAlYf3nHmn4+ab/w5PP/2UONRdnUf0s2nOEDkSwPyMmn1ygD2fD/0UmLSyAzDrlFNw4403qnvz+ONPKIHX73dmmPh51b0U2OCBTLDnRdZfBFdFBUZwBu2U2agrq0bHtna8t+ptHN67HSWBFK69+nJ1TZYseRL9/RFHTt4kQNbHw35OFgq4t775rW9h/oIzNJRtEz3JorPKyS5oIolnH38CSx5+BFvWrUPQ40YN1weVCZ3uDcFNCemMErEwXdNsxiUhh1AyBncmg9qScri9fqC0GNWto3HGtVejgzM5Pj+aRrdi1KgxAnOikmoLOx1dVxZ79+6TQuFf//oX0w10XiqOnBwj4ihqlBK04iIVS5iIs0JP2iCTcCbDBC70h+jopDN3zCT8zhyF32s440wUebh3Huk0nk7suBSAm6G6RYMPW0rhsnI4deoU/P73d2vdGXCjtNXEuBPnroo2TcPq0VBfjw7H1JMDzYyBH+tV8Du1JuSb5tYsHs1yKT1PeX2CvRDlsfft1/5jolMY59lhp3gH/W84r8ikRueHo9pASm4mFsWh7dtx73/8DNFdHyIn4JBG3J3FkUQKoXgMNcVFmFRTCz8pzOxAu7PozubwfiiMPfEE/MEKtI4co+SR58YHu3ZixKiRmmUi0GNHm+ubcXuol43dXBdc3x7YCAAAIABJREFUX1R9fP3119Wt6yNdj55ysaiKMk4O6XRrc1o79PbhDMFzzz0vQ1DGimuuvUag9Xe/vwsHDh7IK7HZM7LwOgar4UndkGJDHg+qKqtQX1unQkj73r0GlBT88MmAGyZxTEi5brnmreiBaMOFSdMgoDQUuLEVd66BsWPH6J5Y2hlBIEGNTZ5Vj1JOcOJO5sdap0ffRP1/3FME3P/0T1/H/HnzBXBIrVZuoxvLHIZxLY5Q+4d46D9/gci2bXBH++EmjTyXRjxN4YAc4gQ36RQqAgHUBopFI6L1BoVV6OPFLmKShWOXC70E95EIEv4AyuqHoagsiB17dqN1/Hj09YfUBaWwzKxZs/HrO++QRPP1118n/zyuS3vuFX4kPhvGp6VLl+KOO+7Qejy26zdA8bJnPu+7P+BT9+aSSz6BVStXYk/7hwLo+w4eNr6Czpn7t953UrhJ5WJH1syE7RuSyuXxOubK1oeRZ0ZRkbpJnA9iDkA1QRaqGTeYKw4123cy18f1XVluBCv2HzAiP0PRywZHw8K5G/6e4S1U2G0US4Ey3BVVVfhg5wcCN7KBdhgaYmkMiq12H/I9mY/RgPrcc87RvdLYmhVQymRQksth9VPP4LFf3Yn4kQ4iApmrEyjTHsSTBRpKilDNJoXmYFViNRR/oSSnCy02fBY1DVWYvXgmikp8miEmsMmQFhty1NKSaSTiKXnd9PfG0NMXAVkvY8a3YMyEEXBz3oz5HTs3cdKDybACwt1hxMIpRKIZ9IdjAv8NbU2Ye+kCqbT17DuIZEcf0uGI+Z0pztnjaHBj+vSkRAAlgSKpfnzpS1/AlGlT4Sf9x1LFmDKT257LItTdjVXLl+O3v/o1svEEXHQ7Ziu4vx8+dw5FnL1x/EtUjSbnLpWWMzgrtW1Tp+Lcq6/GjLnzxROV2R3/J+Bhbibb4ByM27azHffcd5/a8lRTY3XcJEuGFqHuTdJUA3gwaS4iP0tjlhS/Xx0Omv2R5O20F7lZ2OJmJZCyha2tYzB50hQEg2U6KDZu2IBNmzer5cdZAYKchx580HR5CLZsEuB0b2yLV+DG8ZmwM+m8PgIoDnwRXV/8iYuxbNnruPPOO9F5uMvQngqC/eA2sAY/tVBdqjjw4KZgAZVN8qabGnpncusYiUoljodVAPAEEahuxujT5mHkqbOQDaSxfc1qHNz4HsJ7P4QvlUA2ldDMRHFpiWZD4kycklSkY7JiKrGGemZUZnifGTRYGeIcBWUxjQRrgaRm4WFIiV0abt7+Sxz6YDsqAhSfcIFqMp5cDkEav/r9KCbQJLjxeFSl6kmmEIUHja3jMHvRIsw8+1xUE3gqDaP7iemSsefHM4RUxUceehQvvvgSQmGOXhojKjuXZeZuMk7i79BsyBtgku9xw+VxIc1JLdJD/AE9/6KSUjQ2N8tfZOKE8dhJFb1Vq+RXFA6FJRfNeyFSVyqtyjDX84Txbbjowgux9LlnsfX9943nDue71DE0VRk7Z2GqLI6zvQOOLW10/pkLxMunyRrNZft7+wT+7Fqza0/iCQVUPAtupChVXi55aCojkj5B6gETYQNunEF0EkVNAzFPcRLV0OOFK1CEqoYmjBg1FsFAJT7cuQMH9+2E1x3HwrPmYURzC576y7Poonuws9/sDIZRPzJUTYJ8HgpU2rvxUzfKH4iL2xQEWLEnykhpTdDA9OE/3ofH/vQnuOg94gKCLndeep4i5CVUjmKBxpF+5ahLxk0TV5p7pVFfFITfQwNgFzIlxaicPA4zzjsXpcOH41A4ivGTpqC6utZ0iJ1Kl9mKWR1WR4504mc/+y8sWfJEXq3nZMGNPcSYWLN6RvBJfxiCO4IUUlzplbR923Zs275NHXCugYEK58BeYrwyletqHdJMFLfv2K6kTo/MAQYnA26olsfqHqlcK95aKSCVV088xsjz+Mc8fyUppGNGjZI6Hx3uRQ+mae7goauh3mYIACVKLwd3KUrDeYLKSrnCs0vD+8jEmKpXrJTKRd4RMdCKdWIo1zvv1U9+8mNJwLK6qu6QgoYRr+BZE+/twbvPvYinf3s3cr29Wi80VexJpdCfjCHo82FiTS2KdK6kkEQGkYwLe1IZbAuF0Udw1zRc3VXOXRzu7MSR7i4sOvcczd6UlZeLqsPkh52owS9zLhhvOZ5TL730Em6//XZRnq2UcmElWoBPFL2cKIw8B6ZPn4b773/AWAS4XQKt5553Hsa0jsXrb7whCvP27dsNYB1U9h0gMw506wQEKc3u8aKupgaTJ07C2++8g1A4IhCsl6UnOh/IPsbBSRxvNfcV1/zkKZOk9siOy6aNm5ScxmOm02euzXlr0wgwxStH1ZX0RSrEMRbzfrJzx/vy+utvoK8vdFTMs9fgvM2gK7S/Y6DDbZNDGzfN58sPGw88suPgdQuk+Dl4TecvXoyrr7oSl3ziEnhEKeNZ4DJzqJpJzMKfSmPNM89j9SOPIbarHd4kvfwSoIQMZ2o4Zca4UEbKXVGx/M7SpKqRli/VWM4W5kQpCrnc6IjFcIRnXFlQDJmUx6VOev2wRokJ1NTU4oYbP421763Dps0bsXDhmRKRYhziNQ8GqpbKyM7Gn//8ZwEcK6pkb4g5c5xzwnl49l4Ey0oFolg0amlokDz1X596xhF1cMwtjx9WhvwXxgMqqlbX1KC5qVnx0nrLFP4AGRg8X7ju2J3idXAmiGIUBDQsVDMHKOwgmvzx2G7ziS6R5xrnbsjy4X1k93TIGcFBb2TvuVXX457j+mb+UVldibYJ49EfDStmdB7qQG8XfXQiom2Rajb4Zc9/fp1duS98/vMSIOJZKlP4FGfQ3cZeIRLBA7+4HZtefBXJrm6Bas5zcc6LZ09twC8/OfrdSBpKuYHJq/NywpozzqGiuhynLZ6JYEUxknF2XwhuEkiGo8a/hgIB8ZTm8kN9cXT1REV/bh5Rh0nTxsJXRDnoNJKJpJojMg5N5RDqCSHUHUY0nEQomhIls250Pc667Cy4K72IHelF/HAPUn0hdYwIbrJp17HgxlS+KRtn5Ga/8pUv49zF52JYY4MSQHNwmlDB1JkDPB379+OOn9+GXVu3ytgzk4gjSxRMkyqPW/M47NyorUU+HMFNkEliMepamnHauefgvEuvQEV9I+DzK7mRZBBVJ0QlMvMC9L757e9/j/e3bZe8paSgHWleJrEaxqHgQJ4baJxXZdqYMeIAvG7S1RgQ1MnwmCShoqwMjQ0NaGsbq+op54d2ftCOnTvbcfDgAemzk47CjULaARMKDqtzg3BzcFZCMyWOhLCdYch3b2yEdg4V/l5WD6666ipR0u6889d6v1gkrs9gA4rdaEeBnYL3YvuRiSEpYT/+8Y8VdGx13Jw6Ztje+m5wiCmb8yHrLYG7ogq1U8Zj+oVnY3j9MBzYsBnrXnwJ3Xs+RJErg6KAB6fMnol58+dh7/59WPbSa9i7Z68Ag30VBkNuSlZGlajeeCNGtY45muNdsAvZCNy3cyceu+devPD4Yyj3uVQd8GSpDMPOTQBlfr++RnDDyqTATSKFSA4oq6vHqClT5X0z9Ywz4SopEbjRge98XqNf5cLmTVsUlDdsXI/S0qAkj7mGOUDOQyOhgVsDeNRdSJrhfXKDfX4vioLFqK6tFaipb2jA7NkzNYex9p13sW7te+jr7tLAsdcgTuMuT88CUvnSabDKTgUm0j2vv+467Nu7B++8sxpdnRxwJcWDe8MxryygwtnMQfvOmWvgPT77nEUCJP/x05/indWr1S011RzDAbbeEjyg+fnsAK0FNxaQsor8jW/+M1559VW8xAFP+vnkhefMvAjBJjnerLCom0c/DSbmNqby8PAUI8UWco6zHzEVR2SOSs1/dvwcsGRngLiH2HpnFZddClZyGWu4H9rGjUXL8JE6tPl8JGQiyVsWjjJY+/ZbePz+B/D60qWopBISqWmUnyellnHL61Mnh3M3Gt+VF6UXkXRcIKmuiHKqfgmVJFwuxIo9mHbO2ZhyziKgrhZd0QRaRo7Soann4lR8GVu4Nvi8WFH/3ve+L/oCCyX5fn++2zGQNGnI33mxSEDaEN+b4FIUndJSFSZYNSXt7PChQ3mKxQBV0iQNhS+ruMUDj3GL70XzwT17PhwAN8cZXh98GKo6TwGMYKnMCxnPPg644fuyi87PRP4532/b9u1y8JYs/IleFpBKJMQM23LfV1VWoILKYMEgmkcM1znEe2+kWI2fxolefC92Nm699T9F/zD0NCch0yPKIZdMInLgIB667VfYunIlPAR56TR6MkmEUwkpgE6srkERM216RDD5jGXQ4/FhF438QiGkKPM+tg0jR48WWKSpaSgSwWdv+qyAZ0PjMDQ2NUnRahB5/qiPIHrdgQNSqfrpT39qJO0LjAtt0cj6KHEGc9To0bIhIIixVKxS3rPmZsycMV2fm6bRS/7yF+PJIeXRj27JDYApUrSL0TZ2rJ4JZ6popqnOsGUmGA2Q475MQ8bEWKqXXX/9J9Vp4rwoizQEXVYpzySXpvjBNcW9wzjKxNGYMHoFaHd/+KFAEbtz7MLvP3BQKnU20R5q5xyz/vMS0GaPG+Br1pQ5Twb8kQo/38CE6sA7OnUbx0ONhs5VuOj88/F3X7sZ4yZOMMpSOoMNE4Jv7eM6OtSJV+6+B+1vLEOmoxMuurxnk4gR2Djghl3pumAZvMyj6LXGzk067eQ3GSRzLlHY+jJZHIwn0OPKobKePiJj8N7mzQiWV5i94nJh2oyZ6ii+8urLSkxVZL344jwQKLxHtrjK9cJ8h4aztDewL5tMGzyQr4YV/LthETCxbhszBpeyi7PmXaxcuXpgXuZEG3jQv0sNUmaaAZ0jlL0/wGcfpV+WiR3MsUjd5RnD2RPGNdLrODdk6Z8G1BwL9IfqTJ3oEsVikUKsC5UVlYhEDS1y8GuoSGgBpb2XFhiS7h6kX1UmLVDIuSkeqPv27kXX4U4jmDUEELPxgYWcSy65FF//+j9i5MgRziw4wTWfSQ4lXg+2v7MGz/z3H/DhO2uRjIZl5Bl25RBPJlDl96GhuAjVfr+858wcuhEX0A4Vo8v8WVpegtMXz0JZTRlSyTgS0Sgy8WQBuElLBCwRS6G/P4bu7qgorg3NVZg8ow2+IhZ2zKgAZ+jZOcqmc+jvDiHSG0GUXjfRFCLpFKqGV+Ocy8+Bp8Yv88744W4ke0OIh8LGaDTrGQRunCod1w0DCYfyaMz0qc98BlNnTIfbawb+DYHGhEVWdTgAtOLVV7Hk4YdxmDKg9M+glwgNBllNDfg09Gs6N6SaZaRTz4VXWlWOthnTcf6V12Dc9FPgLSlx2rcsbAzUXfg3jky+/OorWPKXJxEht86hDPGGqyOTSupm8H9W0tXI/FJcwPCEVTV2CjGk51DRgwIKI0eMREV5GaKRsKqge/fsQfuuPZL+G0xzIPihCADvz4MPPqgDVoexWjOmCm8r8PqlTiWANB+7eBm0WUVgxYRt2+//4HtypE/E6KFytIrMYGM7VUFd5jMyKaI6BgUJuHFZ7SMf2wZpevrYqpXphjMxpQKXB2mfHym2HJuG4exFizFiWBP2btuBdW+tQKTnMDy5FEaNbMHsU2erUrd82XLRqdS9cZ6NBTf8k/ejoqJSn+eqq6/GGQsWGDNYh2ZQuKk5vJaKRrD8hRfxh5//HInuLuOGm2WVPovSIgfccNNIEtqLlMuNnnhC8pc0Kysf1oAxM2bhrMuvRGVrq5kvEtnLSJrysGOCTNEJqso9++yzqu6I7mUI/gbUOIczAbQxUjXeNUwYqYJXXFqMYFk5Kqqrxeff+N46dFKyNpkS5YwCFOwsUHNMVVfR9YyYQ4Zy0poXyKn6zHUzcUKbZrXe37JFVDIjcjWgomSfHZ+cZsUyBA2kaDFY+/QeX/zil/Bf//UziVsw8VFgJaCwIhjOIc33Nd1K0kgcIQQCcB4MxUVYcOaZGnz+1j9/E2Fy4FMpI4dNcMY5JhU0JCgMvgOvw2hcie+mdch7zHaype1ZOWh9j0MhFY2IvOLWViVhw+rrtXa5Vll5558cQj3t1Nn40he/Iu19t4egMCOwZPZODpHuHmxcvRq/+PFPEO/sRCCdRrFmbTyiM/JP/kdhAS8plXJV9SCaSUjMoiZQjICbikPEXjlk3DmUtDRi5OlzsOizn8b2w4fhLS1DY1MLyirKpYylboDETowPDq/1kUcelaQp5d6VSArBDZSbmRBxDfEzcV+wCMFuAzs03CucC+BaY5LOKruSdBVcju7a2oNxSBqIk5hyXZHjXz9sGN5Zs8aRy3d47ydZgTy6sm3YkqYQe/K0NBtfVcUrK8OEtjYBNsZQ0dOcD2PXt12rNiXSecJkT4CmEo0NjZKXZYIoD53Dh7Ft5weiaxC023syFO98qJSdVKFvf/vbuP66a1FbV+coCxpmgCrt2ZzkxlcufQ7P/vEBHNjyPjzJNHpzCcQySQTcLtHSirmwZfRouOn9TCZTcXwYj2JvPIm6hgYEyyow69TTMG78BCXuV1xxOWpqq1BHy4D6ejQNH6m9XAhYBlfMua7IGvjhD3+oeGHkZ49dH1wzTPAmTZqEsWNb8cQTS8QssPdHYKIsiHmnn67Ysfn990VFPRlwM5BsmaSfsw6nnjJLwGv/QQIJ9hfM/44/e1aY/DtKlI64yfz580SJIrB5+eVXtFbs7BWTU/5Odnqa2K2rqdEsxOGODnR3dSvuqb+rRNarLvrBg4cEKJn024LAELXto/JNdZPKykQvZjeISpZS+3O6gLrnorQdDQWHTlIHuu8qUMKlgs2nP3MjPvv5mxAoKWXJSJemyGoFlNJp7Fr+NlY//gT2vrMGPnoHxsLqOiddLiTSSQRcLjSUV8BNsQuqqJF+KTEYtwpTzI9ilL7P5HAwmcThVBLu0mIMb21VvN+9d5+KbqVlZegLhXHz330NPX09WPPuO+pmkBbPIhPvR+FatAVW3meen5y7+cEPfqCuhy3CmnV8lCbisViAe9vlkiLv3PnzsGzZmwLZlgKbp4IfJ2ZZoC3wkhezMCIS06ZNE2hhR4bX39jYIBVO5h+U/mYByagwxvIdHgu2TYp2EsWXE6Abh4+gWEKZdq4ldpNJmS3cix8lzT9w38316P86tEqeJ+xEabZW4xQUIPIcl/5mL3fEiJG48VOfwj/8w9cEGjhHzjycfWmq0bricbz1+FNY/ugS7GeDIplA2M1Z95j8B1uCpajx+pXDM583FP6szkbN3SiVcqGoxC9wU1lHEJ2Q2mMmkUQqnEAiZGZoSJun+Xm4P46u7qgsZOoaKzBl5ngEijlPz1wlo6KSh7PRNP3sCSPSF3GoaWmEUgkEh5Vj8VWLEWgsRbynHzGCm55+RKleScNfl//44MbQtHyqpn76c5/B4gvOR/2w+nyCZEZknf+b4dBPCPf+5rdY9uILkvdl94YzB6xwUaqV9DQiPnq98BBndY/VF39xALUtzZi/+EIsvPhSlFJxwu01rvEFg7qqELmAjs4j+Pntv0TnkW4lphq6dhI4VX3UpaFXQUY3XJ0UR8LOtsVZ2daA5/DhammzisQPc+DAfmzasF6u8NTTthQ3UofMe5jlwkOybVwbLrjwAjz26GMKhnljT2dInA+frUXbyZF6WsGJS9k7qmRQ8Yx0gq/9/c1q0Sfj9O5xxA6cX2gPtPxhXgBuuBl4sM2ePVsHF6lKVmmI38bnaJ+VOgqqZpuDiIldktfk86O2vgnBskqkEil0dx5GNhGBO5tEwO8RnYI/S7lhSl3bF383A0txsUneRo8epc5Nff0wdbZmzzlNFA0GGwMgzIt/UpKbG6V9y1b5mKxf/iaqCIIpv53LCBBTYIBSv9xgPp8fGXKK4wn5lrAKVUQJ1uEjMP+yyzHp7EXIef201NSBwmTY+LeZwXhq7r/26iuSoGSCzq8ruXWUTggcOCTMAFJRU6uhe4JdTR65XNi7bz/WvWdMQf0MMPSkUaWSA+ycP+MNddYfD0IZhNKTwKxPL4MI5RXr6nDtNVfjvXXrZHRGN1/JmcuEsuC5k6LidAIFbpwhaAZrVi/pP0FlFUvFyd/Ygpa6DZTcC5J0d0Q1kumk3o+gi2qI3//+9wWKSWuUbLq4vJSmdsBSQfAXXcOpdJmDzQRfG7DtAcU9XldbI6pDGwfjx441hrm9vVrnHHqm6SQTNh6S8lDIAfPnnY7vff/7mDBxovPsbBBw5r1yWYR7uvHk/X/Gq399Cp3t7SiXFDQPThjzYM6yMOEhwJFHmQcJ+lylU6guKkGAjuESG8hInpweON6mBsy56krUT50s34hUDpg6fUa+E2cETAwtjJ0wHqSkp/G+MVZYcGMSd7cEP7j2x4werUoz1xX9cg4cPCg1HMrmsztsEgn6dtGji2vlaL+pkwE3fATsBk2cNFHqWVK0siaEHxPcKN5+DHBjfFgMQKmpqsLI4cMljdwf5gyL6S4qScx3KA2sIh2Yg+F1dbWoq61TZ49dylg8poT1wP79otQkLEg/irY7ZB51zBfpEUVZY653xlwao5pzxXRcSRdiYSV2pAtP3ftHvPLI4/BQfjwXRyKTBK36JtbX608W8NTTzLpE4+jm4HYyjl3hKNJ+P+qbmgWQJ0+ZiuKSUqzfsB433HC9imnlVVUY1tSiOb3BgGbwRXONMpn81a9+JXra4EKX6SwwmQpi+owZuOmmz+n716/fIAECxivlR7kc2trG4cYbb0Bjcwv+6Z++IaBwos5NYawX0Mlm0Ta2VXNOPIsPOHOeg6/7eP0gW1XnWrC0ZvvnwKyGMevkWcI9xK+zAMKZGksfMme+OePtvhze1KRiAjuY3F+2on0icMOYxd9DCh9p1ewIsVC4e3e7lNhM55v78gTZbcE8qlEuND/A7sL0GdPwv358C6ZPn4GAL2AAic4J8548l1NHurDu2eew+skn0btrFzzMo7JpgRvO3LB401hWjlwmiWgqiYgMZ90I0AeORbUckIALoWwOndksDqdT6E/EUVpbizHjxmHPvv0CNRS+IACcNGUa5i2g4MQ+nUWUiqa4EfOjwldhIZP3lOuGpt2cB6Mv1UCRofCpH9vB4XuSLsy8iPkkY+HOnTvFihG5skCBbzDYyBdIC2ju/G18/vyPOQfXNwuSpmjWq8JRb1+fARihkPMc/98AmeOtBHsHSE8j/ZRrWxLSBNtOBcn6z33Uahpq/wyee9TbncSa5P3guvu3730XCxcu0IgBC4eMYFQ0ZdGm78P9eGvJU3jt4ccQ7e5GXzaNcCIqA8/hZWWo4dwwu2+MlY64QZ7J5cz30ody7jkzUFVfLq+beCSGLBlWsQTiFBWQhxhVANOIhOLo6ooiFImhuj6IqbPaUFTqVyOC38P1zDyVxp/h3jCifVHR0sLRNEKJBAI1xbjgmgtQNrIKib4wYh0EN32I9PQK6Hvpa1aoliYtdh06Jvm17qznX3QBrr3+Og0hs5oiLw3HbZv3lhQVgpc3X34JD95zD9q3b0Ox2yW96kwqoQVNPwEGWAZbdnypAuNj21B+IBVonT4Ll974GbS0jYevJAgJmx714MyhyIT0vj89gBVvrxZVjUmpoaYZ4QADbkxry1SADM2OLyZXXHAENlTIoNs3BzU5dM55iZ7uLiU9qQRd7TkPwaqQcfk2AMMgVt4X8jdp1MUKD5XK+D78dwZc09Ey/GKuPnMgmVqoDbi8x0z4qBRFN9l//PrfqyKcSRkIUlihGwrcyGXbqeIRhDKBonkYB8TXrl0n51wTNM1AuDnEDWXLw2oP0bdDNdIB5yIFiDM0hoNO0zCCDMnzscrkVF34nux4sRrNe8lknf/xICI1oLqqBl0ccO7sxLQZMzD39LmqVgvt26qjhrVZeYAq8a8//Sx++7OfIejKIagBcgJiN0opJ+71GHDj9SHr9sjEMUpwU1YGf3ExSmrrMH7uPCy47gYEa2rh9hWbZ0DLGaNUqMAZo2zqzp2aa+rt61GblwGelRAGc7Z8qWY0fMRIHOnrVWWYnF4mseyoxaJxeFm9CBTJF4T3iNxVij9wwxOouRy/F60d0bFMRdhUAE0k4r278orLUV5WJqC1Y/s2vVc+eJMG5iTR6oppKN7IMBKQBIoCWlem+m8SF1VRnFmovIBFQdTjv1uVKBmXssrG/ZnJwF8UkHIa58huvfV/o7vriLo3nBXSHI9DKbNRdIBXzd9L6WZ67Zp7yN/DZ03D20mTJoMqXPy9DOwENazKEniT5kl6DFWfCg8x7qsRw0fgC1/8ggzmuMYG6v2FqmMZ7N+2A4/ffa88cBCLSs3F74JADcEN/2Oo8tBUmMPjjB3JBGqKS0AIrI4Uk21R3zzIeXwIDKvDnGsuQ9XUSdgd6sfIMW2orx0GCkgY5x/nfOKeTqXx5htviH/OqjO9qXho85q5r7mnSQfi2mGixENcXUFxmU1ckrN1Loem5mYBVrqAHzp4cMgq4pCdG0uZcfbk6DGjFZdWvP22U4zJDSk/PdShOrhz8z8FN3w/is5MbBuv6j4pTN1dPUY10pmfkPldZaU6TiyOsNKpyp1jHsihenZr1NFyKE02AR4AfUOnCEMlB6SucH1++ctfUqxsHDbMzNpZ+q4T+3y5LDa/tRJLfnMXdm3cgr50DOl4DCW5DCbU1oIiw5p7EGETSGaBcDaNjnQKH0bj6Eqn4K+oQF1DE0YNH4VFZy3Ck0ufxsJFC1WUqKmrU+xiF7NwiHuoZ8yvMZb++7//u8RDuI8Kv2+AIZAT5ZHnCavwmmXZtBnbtm1XEYF7uqWpUXNtZ59zrj4/QePJsAVtwUIFQ5cbweIirXHO0u07cOCoLlHh0xjqGTDOyahX9ghGiIfg3s7ecR1w/ovfx8/NJNUyJ2yXvVAgYOA9KNziwehRI7XeqCBo4+OJwA2vmc+BZxjjIPcuKehcf1SkpPcIAY7yC3vDnA+nmOBLmS6GAAAgAElEQVTQckzsHWCQFn5+Uos+8YmL8cMf/AANwxodCWHb6TWxxZvJ4dDm97Hqr3/BmqXPwE+KFS0LKK2bSWkGrLm0AsglkcimdQ4yq1DxkLL3Ajdci0A3cujIZNARCsFFcQNS+fxFEmbiOdLcMhLbd+3C+RcuxrTp0/DMs88oVt9yyy2i5fPvgwFOIcih7QXV0+j7x3tjaYQDXMvjgBtnFOD0M+Zj3rx5yr0oS81ONl9DdSYHA2yBdc5vyYKiRLTm4cNbRLui5PeaNe9qnxCYxphvao2Z6G2Fn04MUz/edzhDAFq/pSWlyjkJrvif7YKeLLgZvH9sF6eA0GTO3wJFuKFiCPdsdU0tLrhoMX74o++jIhjkU1BRh7NfVD6m2PPhrdvx9J2/w/o330J/Ko5QPIJcOonhpFB7jJKtN++lpgzUKWwayweCmxnzJqCuqVo5d4p+jRQICEcR7Y9ILU1MKslBJ9HRGUY/wU1tCSbNGIeSsoByd82YMmdidymZRbQ/KnATCSWkmBai5UuZBxdeeyGqxzZoFMaCm2hfHzLJtGFafBS44cPw+72YMGmiwM1Fn7gYNdU1SrjERXdYC0rkqe/d2YFXlj6LP/7+9yhxDAqT0YjUP1jt5uZn5Z8VsvJgiW6UlG9orjesCeddfT2mzzsDNU3NzJgGrS5DjWFHZ+36jbj3jw+gp69fErxM/gbAjTHsZBWUX2PCVFFZpkXW0tyM0a2jUVtXj/37D+LtlStFDYqEw0e50rPKLipPwsjg2kXJC7LvyUOyublJfMZ7770be/ft1Wazw+G8R4UVKXG6NQvkzE+4XRIt4MAXh4Jv/+Vtps2eMX5AdqMXbvjCzo1xkR+Q4CSHn5zZ6uoaBRx2k2yniPfbGE2a92WXgajYGbsvUEJy+HpMaMl5lAQrE0NyKt0oo7lVMKhEhBX5iRMnqsPB303ZQgaV97dulZkcK9XXffJ6HaIEXjogC7xUKDHMK/DmgB0bNuHWH/4AXbt3ozRLmlFWYhQc4KWfiaGl+SQV3heLoz8aQ2V5GYpLiuApKUVd2wTMvfJaTD51DpIenzat+lXKogyZgH9ld4CA4rXXX5NUbHGwRP4RpPTQwJCyiwSrnT092LlzF7q6SZGgLC3VNwhAPBjfNgEzpk9XUrp+/Ubs+GCnwD4PVvq8eCSZyA5lylQWnQFhdur4Mzw0xo8bh8svvwxr1qyR3Csr/5wnyQd2XiwTAGfoWBLjvAany8TB6gF5Uyo3WYM+w4m1bePB4TnfRSTA9XiVNBJkckCblbhnn12KVSvflpy7sp6COdrCtcdgSUoNB9E5yMwklXQGmv9yXbBKxmoV7/fBQ4eUsBPUELyruOEkN4WUHHutbOdzBo0UCYIked84L9uoVxxIJLHihZfw9EMPY/1bb2mdsKBCN2UZezrghhL1frdHiosUOqkuKUYRyYvqPhHksXhhVIzC2SyGTZ+MSYsXYcKiM7Gp/UOMGD0OldX1cHlNHMi/JHvfj/XvvaeOFz8fgYUxTowpMSIw7u62Q6WGTmRnT3hGnHrqKeg60iVuNgfQmeQ9+tgTqjZa2m9hx/OYMp2T8FuTQysn+sHOnUru+P2Da6mKGUOc2xbccJ8SZDDZo6eAkQk3RSQWlsw8maHgmrmEQlhE6qVZg2b+yyV68yglVgEZ+fFz0YiWsyE19XX6PYwVXItMAHjfqA4naf0CSdl819cOKx+namk/21AFTZNQu3DaqafiX7/7XcybM8fxnTFSq9zfjNE0R4h292DVq8vw6EMPo+fwQfQfOoAgsmirqkY56aE5yqIaPycmlfFsFn2ZNA6ncqKosRZdFCzH6BGjMW3KdNGvN7y/BWecMR9Tp02Fy+uVghYLQ1Y9bajExD4qAhsrLlAoQ26ep6FmKaEqLcWsWTNFVeZ6pE0A/TrY+SJFlnv0xk9/Gt/+9r8oaZdi3Ee8Cte8CnuUsHcBTY2NotiR+kuTRs4z2ETfHEyWpGRAjDnHjj7XTBfHI1DGs7SkpFQguIu0w6SRxM4XBI65xsFwnLuYsw4VaGhsQCgSlnqeVUgrvIahumW2a8D7yPOMFLezzz5LRQnKevOz94X6VcxKppKi7rC4qp8zB7EBPqYadPSIHD3QvF7U19ThJ7fcgsXnL9YcBYuL8lzI51FuZPv6sfOtFXj+nrvRt+0D+JJp+eLQUJZsgeaSMnjcGf1YgkaftLfg2mUnK2vATTSbQ18O6KRfVCSMOIVXKivQOHwE/MUl2LRpC+LxJBK5LMa2jcNFF14gZgSp21TIvezyy3Uu2ntibTIKHwEpXuwQsljI4s1AAbbwu45dW1QP5f0aP2mC7AwIQAiSDh467KyRoWm5Ngez8Yk+N80tjaI381yRwAEL8l4Pdu/+UF0+5VzO2W8AsXk8JzX/95G74vj/aMRyzPPnM2cBSyayTiEvf59O4v1tLDsqhg/2wy68xc69PbbrRSZBEca2jcFtt/0XptH7xu2Typ5JkVgApAZ0DB8uX4UHfv3f2LNnN3pDfYjFIxhZXoFGnx9F9LeUm4bzjJwGB88HzSj73Zg2pw2NI+okmKVcP5ORtHMiHJcAAmeE5E8ZTeXBTUVVESZNH4uyypIBWprATVY5eCwcQ7Qvhkh/HCHO3bCTWuLC+VcvRu34JlHf4kd6ke7vRyISMUIGiTTBDdNLJ0RKgtkEI6mwkMfvdUuKjhQszocwaNrnxwoAX9YZnd2Ad1etwq9/cRu6Ozrgz8SRjcco9aHkj0k2K+h8b4IbSrb6fcbwyVVahunzFmLe+ReibfosuOVKzxaYPaCdiQG3S86md/z377D9g52G4iRww4Bj5hcYiIxUpDH0YpWJFTP+24aNG6QIdOSIw/VUIpp0aGw8IHICRtIF56lFtpGTeOaRtzNczGrrF7/4Bby98i3JQht/HzMnYYxIC6SQtZAMuDGxMCeQIMqK14tVq9/W14lZTgRuTDAcGCTjhud7GAGIr6jCR4M/Hgz5jcE5G5mxUorSPF8luxYgyXTU+NBoDagHanxcOHMiCc/hIzF/3jzdT77a29tlXPru2rVSCZNYgyh8OQG91rZxUvWiiZ4UipwD2NwDg/Z5f/uOdGLJ/Q/g0T/8AZVuIJBLo8TrRrnfJ0EBghyCGyYEBDeURK0sK0VJcQDuQBGKGlrQesZZWHjpZQjU1GnYUvc/b/bHpNKo6x3uOCSAs2nLZowcNQq+gM8YvcUiUjfatWsn+kKUL84qaWfLpa62HiOGj0SonzQivxSXaKy4ctUaPEL/iP4w/Oym0PCSmz9nwDaTCXbCzAGdNgoo5L8HS/Ue/DoHOnmYa1aHZoxOB0Z8Wud+5f2TnMpWIffYDuBamo9JoAf8lrQ/ne6mBdb8Hmt2y46GL+DHFVdcobX40EMPYdcHOyV1a9VQzKFAYOZX8k4KR2VlBaqqqiVkccqMmdpD7FJwTRAgMtnfuWuXeM4CX4NmSQoHfm2c52fgc+a95Tr+zGc+A7dvoMiRj+N0XGZFe99+vPXyK7jvjjuR6+9HcTaLEiZ4HlZxHVGBrAsBFloIbmJRVJUUo1hA1KgxkoPOHIPVngwFJooDCI4ZhcU3fQZ9AT/cVdUYNW6iaH3563SeA+8nKSGsPnL/L3vjDWzdtk10IO1Ry02mzHd+Bsr8nYWPm7/6ZbTv3Illb76J667/pGYmfn7bL0T1GOg80ySuYJ6n4FA03ZWBWQfGAHpfUeGRe9J2m5VrFR6KBQBB1F9+A81ks3zGXs24sIrNzuyuXaS5MUk0lWETu0yxQIdoQY5pzg7Hu6mgSzt6xEiMGTlKQJg0s2I5gJfBGwjg4OFDmsshlY4JKffdIO2EY9OAY/Pao56Nk1sMmT7Y5JWCHDfe8EkM4+yN82Ks4zNzkRaRSGlg983XXsOy559D+6YN8MZiaKuolL9SgEI1dJJnUklTYDrFE6DBh0O5NPZFw0h6vGgaZuhp51ywGC+99iqqa6owj6axEyYqEWMxgMm0VMkKwbNzTTYZYgJHwZglS5Ycq1Q16IbxM/Js4RwCzSTZQSUIf+Xll7WHr7z6Ksn5Ll++QvOvf+uL5yhBybixrZLjZiGIXSAjplJItRrwrLLdykIQwTXG6+THNrMQEfT19yPUbyhlRyVpQyHyQRfODi3XclNLs8QsGIsoFmNBsukYmlxn8GtwQhjQnCRVSdwYN3E8zrvoAlTU1mDfoQPYum0r2nftQjQcQTpKN3XmHlR4ovGtk/gdBXCMwAyv76LzL5AX3OzTTyVn3FyGBTikOHOWZu9erFiyBKsefxLu3j5kswQiFIZJY1hpJQIeit/kVPjhLJsRinGBPmaEmEkOhGdyOMLZm3gECY9H6moVdXWobWjC4cNHRFELlAZRHCzFpAnjZe75i9tvx6xZs/Av//odsTB0/jnnx+D7w/+fxZvHH39coFtxvmAW93hrikk0f5bA+KabblLyf/fd92DffmPaawFIHjTavUnQ6cxFcc3R3Jj7hx0f2jzIyDaTke8RRx527tpt1EqdXK3wvDkZKtffuicKzwadrc4qY+GG18PxCRbRzVocoOif6PcM2b1xlrChpDqsIicGWMN4EzcMPZgzTtOmTce5552Diy++SLLufF9LJde1shgPF0ozOTx4x2/x5vPPY7fUN0MYxYKBv0jFQz4/caEoS+0UrHmPVXBx5zBp5hiMGtsEf8BrlDupnhxLIBXl/jDeguzgUDGtszOMUCSO4jIvJs8Yh+rachXM+F5SkWUuKZ+buGZuCG76SU2jAFQgJ3BTP2E4sqkk4t29yEgKOuoIGaTg8vncOY/XUJeGMjOwhkesolJRg54swbISMwNQgBTZjuPN2fvhh3joz3/Gqy88j5JcHKCRW5J8USOvS5UzZpoVwWL4PKQucOTDC/iL0TR2IuaeuxizzzwLFQ1NyGlWQ4R+R12bNBKKJwJPP7sUr77+ujikTJqZ5DFJLS0uUgWIiRrbleRgkg6xbftW0WEOdxx2NkIOZeVlCvYMptEovREMAJFCNKuSxuVNVXNJ9TpccdGA0mkNZFPyuH5YLf76179KScwEK5MAqEXpgBkOcrHlpn92gA4PCFIleI+pukTevStrqED2+wa+f5A8NDMyh5JkAxADBZNCzjBwFmDf3n0KqFbZihUgVie1N/JFJhfcWUlRwU3DRC8lkF0aoG9pGaEBVXKsR42i03Iptry/Fe+te08qNazQRyJhbVpTTTSVOFagWY30FQU0U0RFOLb6Jb1twR/vq2NMSbrQlnfX4JZvfRvuUD8C2RSCXoIar7o2BDd+nxdurw/9sYT41DXlpZrLcRcVIVdejZoJU3HmZVdg5PQZSFGqOA9uDDjmeiXoIpVqx44dWPXOauw/eAD9oX6tiYOHDhraV8CPWCypajIPLCaMEyZMwqKzz8ORIz0CjXNPPx0Lz16ERDKDf//prWjf2W7mcNIJgRt2cOQ3IpDLZ0uQkxFY4ftR/YfVY84lrVq9EuvWrc0DEvnUiP5hquPK46xIgJ194friYVVRoXUW5qZOJY3EdcHMjdXrtzNPdhZNBQNR9lzwBnwCcI3NTfjHf/gHrRsOL7PzwuoLn2NJcYna/6QPsf0/duw4HYJ8npSW3bp5q6ruBDVMKAqpM4Vr2YIkgSunlV54aJrk2I2S0hIsXHiWTG1Hjh5lFBPtfWDXSWCNQ4cpdB86hLtuux1bVq5EsrML5YCAMTt/HF715Qh0fKbSGY2iutiAG+YVNB3mvebLR3loGohxiLG4GGVtY3HWZ2/APuQw5dTT5fhuFcrsvrOdWSbma999F3f97vfqYEpK2alQmALHgACHSWBdCPh9+MIXbsLKt96SAtHc+fNx8UUX49DhDlFLuUbpum6HSZ0bcNRZmAc3zn7mP3IIn4kJB2g5jC6g6/hTOaEpX23WlRSAG1GGMlntAc4jsojBQ5ES0+TkH+nudg5mk7QWHtG6N0aFXUkRZyYIZrhumMDOnjFLhTEmRLxHTBAPHDqISCymg99EV6ez9dHNhBPlA8f9dwsw+Q0suFBBaMEZ8/X97JKaLi3d1gylVZzxVBIP/eEP2PLOamxfswYTqmpQwTkKPlOKeuqgpwJnFrFUClGXD30+N3aHw+hOplBcXoGW4aMweepUKYS27/kQ1XW1+NRnP6uOHTs3PKMIcI4Hbmyx7oknnsBtt92mSnnhuVDoT2PPAq5Nqc35fJL6nXPaadi8aSOWPvc8SoNlim3cpyfq3Ax1M7WEczmB4JamJhQFAlj33nrdC76f1oU6NwPghl8gcOZ8Jr3BWCThi7GRXTpSVPmniVlmARzV8TkZcOMI+pCyzG40c4L29t1HrVPzeYZ+s3ynglQvzXIw18ipwFJSEURxRRBjJk9EdUMdghXl2LP1A+zevF1UeFapKcmfiCWG6N6Y92IsYKfh05/5ND716U8JhPHr8uFzWgt6lrE4ena244lf3IHOjZuQDDFxZ36QRGN5DfxuI9PLRFDdQ3mY8Ywj4DZrMZLJoTuTxZFUHL5gEP3smLM4VVODytp6rNuwCRXVNfpsnOPk8P36jRs12/S1v/97dZe4NnVmD/HivWK+xTjzpS99Sd3BIY00B/0sO7umUObTWcJYsX37joKi78CsEvcDzy4qnDKesHg7ceIE5R3MQ9h5VIe3AK2wiMr3ZdfuZAFX4b7LrwGHZVIYM+zvsWeXoZubEQL7d1u8th+b949rnTGQXWnSQ/9fhTdTJDMFdAtU5AXm9QoIMv+dNGGiihxUJSRtmXFG4xI2l3Au1J7JHAU4sGU7XvzLX/HMY4+iv6sDjUXFGOalcq2hettCpc1ROBMs6rA7h9aJzRg7YQSC5SUSbsilMo7nDUdUHHCTzCAVN7S0CHOtQE7gpq6hytDZCIBYEKZFRyKLeCSOaG8U4b4YQuEk+llM8KVx/lWL0ThltPIAgZtIBOkYJagpZEBw43flDLd/IPEdvJbFja6qku8NOxVtE9qMapKtxEvlx9hFUglh5YoVuP1nt8IV74WXBxdnA1LUdaMMNH090qigVj2BDWcsvG64/UUoqWnApNPm4vRzz8WEmbOBIpqdMWkkoneqhI4r/Aft7fjVHXeiq6dHwZr0KSqwjRk5AmVl5SgpCSqA7993AB98sAsdnTT2igpE8EGQJkFTNR64u3btxnvrNqGnp98JqPTO4fUaoCIzIVVhjdqZqa5nBEy4gK665kq1aJmkGKf4geVL2Uclp448dWFFygoeDPCGnd+Vn9MZoBvYBNdZWvnFmV/UjofA6fPnK1D9ZckTeG/tewKG9CiQoIFTmcwnSg5A5SFEgKkEtr5OrerxnBloadHPUTmOSUlnZ5cqrBwGJ6BhcDXKZI4LsJOcirbk8+lgoA/PF7/wRZy58Ew5SHPzKXl3grFLGr9ZdB06hNt/8mNsXL4CpZkEytwulPlpfklw40WAQdjrRSiWEKCtqypHkd8Dr9+PNIfEG0dg1rkX4JTzL1QXkA9SlrBO4DNzRXx2aRn9rVq9Cvf/6U8IRSP67DqS3ew4+RCNxFWpFw/Y5cKcOXNx2WVXYu9eSrM+qY7PJZddhrr6RvzHf/4M761bb9q6mZSSao/oBkYph2p1JiiaYWp+BgZ4UiSpPd/ReRjPPPO0kXplBYT8ZSb/eR6OcxQ7MquFwZeVfiayVEwjqCAHngegTXBUbadamwMOLNgxwA9IKqmUiYj2z02f/zxGjBguFRt2tyrKgjIUI/2QikZc6wzWrPrSqZzSm1QLO9JpBAHs+xcGzsEVv4/KTG0qxDXSMnw4/vkb31CV2R8IaN9JPlWy0HIXNIl/JoMNK1djyb1/xMbXXkeFCyhjtyed1NyWDxQb8GqSNR6OoLqkRPM4nAM0Y1AOjUSFApOost8ZLg7g4n/6GqpmTEdXOo0pE6cZNT6nC2YPRPuYGMhJYXr+ueewml3TJNW8jNfU4K4Vf5b0mSuvvBxPPPa4OpGcw5g2dSrOWHCmbhE7oi+/8oqZG7BreFDJcTC44ftSlW5823h1JN5Ytkz0Gc26FXRujgKUFty4KX/rdG1FR/ZrLZAXz2fPhOKRRx+R1xd57bZ5YivyhoJRhKqKStFsKXBAdTx5Shw6rK4lB4jD/SGZDe/Zt888T2ciUuuaB/XJdG4+ahF9xL/ZzrtNOL761a/g5pu/qq6y4rKuxelqUvEyB7CCv3nNu3hn2TK88uRfUUfwF4uJmsaYbmXaufY59B1OA8miAA7E49gTDiPh96N5xEg01Ddg7py5qra7An6JrbA4xhc7GHlz0UHdG1HBVPxKq2j1ox/9SPLQqormO3BHp0tmv1vFTWDGjOm4/NJLVRSgTDT3PRWk2GH8OODGFvkoeCLvm0mTsIkzq3196o4rpnDezakq2+FqJnhkU7AryaSM5wgBlu1S2nNw8CPUx/wIcGP/SQDBoSZRDW/atKl4++2VUvrUfGBB1/F4y8R2DHg2i5Y78OZG7raiHP6iIsRCYVE2i4rN7GkkFEa4j2qTpF4c/TwM/c4Ud/knqYFf+NIX5XnG97QMD1txJGXWl8pi+WNL8OYjj6D7w3a40glEQ/1orKpBwJnf5LPj+mO3hp1D7Se3UYGMZ3LozwJHklGUVVXJRqM3kUBRbQ1qW4ajfe8+Kc4WlZaK2kZqNmeqn3r6aUknf+WrX8G06dNV3BoKdNuzhX9SGpqqseyenOhlvOBN5zefPyqX5HplfmU6yLxZjEGcWyQ9kMwRimSQZkkAxjXD7xpcJGMcIihjcWbdunV5afGPPHecPZeP6YXefE4hzhYKKKe+ePFiFSSY8/F3cC/qfBpCvIVf5+fg9XCGjIBrMK30RPes8N8LGRoDXzcjEDRoZcdyREuLAM3c0+boTGFs4eiHqMVUIXP8CQvPAeWXzCGZu6XSaN+0Gff/9jdY/dprqOM+d3s1/+zlwenMjlvKn8lNme/kMGJ0LcZOGI7quipR2rLJNOJhCguYYi/xQZyKwOksOo+EEaWAlieNiVNb0dBcI+8GeQ9SDprghp2bcAIRCgoQ3ERS6I8nkfKlcc4V52DE9LHK6WL06GH3MB4XuOHvc9UPq86RTmU6E8dGEIuemaxy0V973bW48qorlHDYREvIlcpDrBR5vNi9qx233fpTtG9ZJ5pIOsKBzKS6Q6ItZZIoLy5GgB4mPrcoPVTscheVoqF1LM644CLMO+88BMorpZDlzOJr8cvkDDnEE0nc98D92LptByqrq6WyU1FZobkQLrbNm7dg187dCDEIJTgMbjnJJfD6/EimMxg3rhWf+tSnJB/4wP0PYdOm983geo4Swm64HA6tui9qNxtKiZzg0yZAc4D4+huux7ZtW5WQhPpDxtTTbhgLbjTAbGhppv1q7rVBzHRuN9QdAg1V/QvMMQu/d/CCFLhxHhs3YN2wenzuc5/Tplvx5nKE+kLy4FHFxMhcGY62h90VvyQLCWgoF9gyvEXVOCo9sYvR3dWFXe27Vbmli28sYjaxSdYGtpZt9dsgbhNAPismNxwOJ+2JAYEbzHSzBsbquKm4Bpe//BLu/OlPURoPo8oNBH00s/Ig6PcYpQ63B+F4QkNotdWVKPZzFseDjNcDVFRj5Ky5OPvaTyHYNFzzOQTE2ni6z9Iw1zMzVcs+3HLL/8KRrk5V2fVdOn9yCEepTU+ZaK43L84551zMP2OBdPmff/5FjB7VisUXXIDT5s7D1q3bsWrVO3iDXcTuLvjcWXgFcETq0+8198x0CQRuXNC6OeOMBRgxcjhWvLUcK1asKBCfMC3ifPIimiA7DebzqArodqt7ws4YAybnPlatXo1YIp6vtg3ukCiBc9ay7ZuTymABDqs79CfiNXIeaMrECfJQ4XMkeHr33bUCuTQn4zpn14seE8bofUDprRCID64QnQy4oXgCu0ULFpyB//zZ/9YaUrXJ2TNUtJJSlbMfs5E4/vjLX+GVxx6DNxRGiYvmwS5wJNYPylp7lDjHImGBmxLKRjuVZXs9hi7gdL7gRsLnRdW0qbjmX76JzV2dmDrtNHV5eb94WJlk+OjX4YOH5Dv0m9/8RuIVBJrqxBXMDVng2TCsHp///Ofw29/8TjNOpFwy8Rs9ulVzeKz2sYtGqp9UrYaQAD6mc6N97kbDsAbNhXH+jbMWqqg6iZrZCwNXbkH0wKFpY5Jb4hWMBwQ4PCw3bdqAN5ctQ8eRIzov+DYyEq2p1gxNZUW5BDkaGhq1ZkjRW+eIm7ALxW7o2DFjJO+8ectmUZQp7JEX2VXh41ha2lHJ1RAA76inYI+wIcqjptJpjIf597POWqjuDSWS+ZJ4hWJx2gjCcHaPgC+dwcZ312DLmjXY8vpryHYe0bA3adik8iqa0YctnUKMdIpAsQDx7mgEhzj3WRpE26ixmDCuTV4n9cObUVRaIgNKyq/zHrKYZOlpg/cIr4frnwCKDIFf/vKXUkq0sfiYWSzHS8Y0A1yikNJwmOINLMhNmDRZncEXnn8RsYQZ5P7bXo4NBFwSV2lqalRCuWXrVvQ7KmVM2stKyYzwaj6PRosEN5xjpO+YOs0FbAjz+81DG8zCHIKtN+Tl2hjEyMv4SlNcCsDws5qBbnM/1F0alMDyDQd+fiAVsr9b/zZwifnfPyTFaQhwo7xFwhguSU6TzcCZEznHq3BjaNoaB3DYKonDh/Ho7b/C1uXL4Y6EEOnuRENlpTrPAq+SkzadG+YzpohBD5McEjkXIlngcLRP66q4uBSdkTAOJhOobGpAVV0Dtu7YCT/n60pL1XUnVZNS8pu3bMGNN9yAK668ErX1dXlK7eCbzutm14kqfvwsLLLlVWOPs6Cs7dcARVB3vkBJlh5IQYkacJSAe2Pr1m2afWJeZ2ew+LsJpAufm80/+Oz5s+qix2JDgo7Cy7Oxr/BrtiBo4y73H/OXT37ykyoeU4ntT3/6k87JE3Ws+LN8zgSKBDgn+v6PPCML8hfaZIIAACAASURBVEZ+H/cW1xbz3zGtYxSnF593HiaOn6BCk6WfqbBdwPQZ6owWk4ZgjDluOIoXHnsMf7j9FwhGYmj0B1DmYb41MNdrFe5s153v2dJcjXHjmlHfVIlYOqpZ5UwshWSIXXBSzmiGnZQqb08vaWZxMYUmTB6NphG1gCuFJGNSloJkFPXizE0cEYoKhBPoDyUQSqSQ8KSw6LKzMeaU8doDka4upENhZGIxqTSTVuyafeqM3Ac7PkAyTiQ8dMOMD5o3kJtywZkLxBklV9guLP6phJ19Fpdbh/XLS5/Ffb/5FTzpNAJwIRmLIU20TX+JtAE3RR4XSnweFLHS6vHCXVSCYN0wzFywAGd94hIMGzUaWQ6IS3LKDGqb4JQRRWnNunVY+956BMvLNTxJPveG99Zhw4ZNRg7auZG6TncOlZXlqpbX1TXgzbfexo4d2/C5z30WM2fOwt1/uAevvbbMUEYCfse7wgyB24VAnr7tvGgIPJsRZ/TUObNV3WaCuWtn+1HN+LxhhDU+KuASW5DDxS+qm+NzQfB0TLB1Vry9Flsp0BNzZiL4b5yfoGIOKUsvvfCC5if4dQJIgiZyMKlUV1NbjcbGJimMtLaOVQJJagaT2PXvrVfyQR41q8rk9ypRLwBtg4ODvV5bjbGBnFVRqspxfoLJ+MDL0OqUbDl0mP4jnbjlW99Ex9bNKMukUEoA5nML3JBqRIDGalMskUZ1VQWKfNxsbmQ8LqT8JagY1YYzr/4kxp06V/MTDpXZuUEGaJiqQ0YB5oEHHsCyN1/Xs2aQ4MVE4lHE0lTe40bMoby8Apdddqk6Ca++/BpWrX4X1VW1mDxpGs5bfDZq62pEa3zs0Sfw5hvLUVJErrZt+RUUC0RVM+CGFECa0rETcs65izTXxsFMSgNrVocy4hRQcChTCrQy1TD3zO5HBnHKl1LtjMWHV159BW+8+aYqvEYK3YAgy4U2XQpDSRNdkaDQMTprbGnBaXNOk0Etr4vAduuWzaJbkQbDzgSpI0y0WbkvXJ/ke/O9GSMIHI9KEgYl0x8VuG32wNXGpIjx5pv/8m1RYflZLVA1oNWAC9Ig3ck03lz6HB757e/QuX0rKgmKc1kEWIWiOHghuCkuAc3wKBtthj8NfdQAdvofSa5AgiZFjc2Yc8O1KJo4FklvUJ4lij9DREpbXI5FovjrkiV4YskSKS2JhjAo2bFU3//62X/iyb88iWXLliGe5IyTSezmzmWn8DLdKlZEWagppLbZe2j2jtlETjFXSUKwpFSVQlbs1q9bJ1ED66lhAZETNvKKlEcBiHyaaRI+rlkmG1WV5TKPo4IVi1vB0qASZx2qU6eqcvvOmrWirFIowSarHp9X+4kJnDVL5kHPLjCvzeRyhpI2+DrsOlNRgHRCFicSCcVL09EwYhpHgbZ8W+nY1Vb4/s1Njfj0jTfiy1/5imIi+cjq3th9IhunnApevUc60XNgP5Y/+Vd0bNqCnh0fgKpqpKDy23l/E5kUkuksPIES9GQyaI+G0R6LIgIXWoePRnV5JebMPR3TZ8+Cr8iv/U5DT4riEEhSPY0eJCoAqRBlnqv9rPw0pLZwAPvhhx/WXpTnmPMxLT3NIXXl52fN+nP2VH09Tp09WxSfhx58CF09vXlz7o/cm0f9YwE4lh2AX2uWNEh26RgDKDZCKfWS0lLN35FCxOv9n1StT+b67F5j3CvyB2SRQOoU59jsHqIQwMd5DbU2h3qfwfvdxmx+nfkCuxAU//nqV7+qfWrzAKm6OkW4HLvLmTTee+ElLHv0Mezf8B5S3R2oLytBsYfaVoaeb4o8OSX6LLwY64McElmKEABHEmGUlwZRXlqGSDqNnb3d6HfnMHbqNBw60oPDlLpO0yA9KUBAKeilS5fqvGMiv/Css0wxZ1BuaPMQ7kE+V3ZvOA/G5D0fn4ZAfoq4R9XQHYESt1s5HMcJSCtjwW4vu0uRiOIKqdfmjBlQkrVdR3veWJBiuzeMMVx3POs/6mWfq411vA7GO/48i3lUHuR7srhPuw1+H1k6BHXsItl7MdRzt8/edqFI99a+/Rhr0F6nBeZ8z8bGYZIvZw4w65RZGNbYaFROOecpZTqHblvItHIK7Mq/ClgBEuKSaIgLnlQaHe0f4ltf+TKye/ej2RcQI4JEGxuTdJY4xWNlPNks6mrLMW5sE5pH1SKRjSIVT4Hu6/K5oSw0BQbUlcnmwQ3P3LFtIzF8dD1c7pQMQCmsRTEBgqN4NI5oKCYp6P5QHP2JNGKuJBZ+YiHa5k6UBwQFYNJ9IWQiUSRoRB1JwDXv9Dm5Hdu2axEdo6PtDMEysaCbOY0u2eJedO7ZQohE1ZaeZjJVQ2ugBNzWTZvwsx//f+jt6ACb75lkArFIxAzop1MoLeKAEhNXL4r8nJFww1tUDF9ZOcbNnIEzL/oEJp5yKkuDIAta1QwHaGiYyeOTXO8Hu3dj05Ytqjbs2t2OjOggOSQSpj3MvzNhDBQRPVfhsssuR3lFDZYufR7vb9uCc89dhMWLz8M999yLFcvf0tyN10sH9VJEo+F8gmnfi7Qh05lg8mv+PnxEiyox5KW/s/odtd7sy9LSiOo0J1AAbuSz4fEo4BGMcBMe6ehQV8h2P+zmsAuxcAPlN4gjosBnwfeaPHUKrrnmGrz0wvN4/bXXdA9Ki4p1CNHXh8B0ymRDaSL4IEVhy+YteHfdWrTv2i01GMvlZBVdSSTpNYqdVi58oFJfGBwKDwD+nUk3523YTaLRKKtIBFlOv2Ag5jDipdJ49K678MIjDwJ9PSjzeaTBXuF3o9RP6zMXQtEEUtksqivKUaSunxtpDlf6AvDWNGLKwvMw7xOXwl1egSwVriQKaGwnjdu8qfbwXjM4/fqOXyr551rm9Xb1duv9qP/HhIxr/4YbblDV8aknn8HatetRUlSOstJyjBzVjKnTJmoQvP2DD/HLX96BYKkfuRxbsCZ9NO12qtkYpT2BKz13463AYsHMWTNETVu1chXCkbCATH7A2JEO5nyIZgEcKqhN+iorqwTY+Z/H55GkOWljDL62SmSfidaL0/kpLSlWtbVl5AiZajY0NiphZUQsL6vQv91z9x+wctUq9NKJ3AH2ml9yTMTMw2MyaABU4bMvXKdDBv2BjMx5F2cOzBm45OfnvT9r0SJ851+/o/kPgTwlsjY5MfQGqv8d3tWO+37xC6x//TWUZtIa+GZRRc5H7MK6PYiEQ+rcBL0+zeOwo8m4YuCNIUhl3eY+e3JeuMsrUX/6bIw5/xzsDiewcNG55qBnXHFKkPmYabJrxb+D+w+ooveNb3xDifhgVTgmr/wdl1xyEU6ZOQtvLnsTb61ahf5QWJ+RsZUFijMXLsR9996LRx55RJKmdn4vnzw44MbOztgbaSRSS7Ho7LOxbetWOcCLrijqGYeRDRgo/LmhEzdnQFzKPx7QJybg82mvUPSBSTKBMKWwly1brrk1Hlx2fVjZXA7+JmVsbA5bethMmTRJZw49cNhtzCvsDirT28SFyYWKAWefDa5ddjoZ9/m57Poq7GIbtPPRKSypcvNPn4t/++531ekiyJAClnOW2feQ+iLPkUg/Dm3ehB1vrcSqpc/DFY8iF40YzzAJCxi5dpe/GN2pFPbFotibSMhQsbS0DG0jWjF21BjMmj0LTSOaRZmaPedUxWPOH02aMgUNzU0COnay+mg7BDOjwuSTvjfc54XnyUdncKaTzM9R5PfjlBnTRHncvnMXQpoRM6Du5BJ45/scUQnGMlaOuZa59ih+QHDW00fVxC709vXm/WmGUkj8OEDjZEAFdzXXDLughw4dlF0DAbRAwMd4ndy9Obozan8N1z0r/6R4sljDbijjP79uwY1oWZrTdSHDmSlWpPfvx8aXX8ML99+P6N52lCOLMr8fHposy97BPDfS/QXaTB1Y+42eN92pCIrouVVapi5WdyaNDYcOwktD4dp6HOkLoX3PPkNJ+r+sm899/iYBQYKC2aeeiq/efLOumwWKwpc9D+xMDmdRf/7zn6vbbKnQNj+xybjZpwPUV76fBXv8HUYEqsiME+zfL3Bjz8zBnR79/gLwZJ+NLehZMFJoyHq8R25/1nRA6tSZYUGWxTV6+bBbSoBFwEP6Na+Ne8cC9cJi3vEAjn1v3hO+x4kAVz5/LIiHtijGdcOYwTm6GVOmSuK9qroKNbV18JcUGeEmZ7aJnSuamHMP8J581LXa4iHXDz2V3Mkk7viPf5f3UnU8hQrS0jwG3OgccQov3E2aPcxkUFVRitGj6jG6tREpxARuXGkgETbghp15dRnTBDecoUloP44a04SRrY3weDNIJWPIZlzIJDKSgk7GkmINxSJJ9Pcn1bmJIol558/H+PmT4SvxIU5KbG8/0qEIoj39SEXicFVVluf44WXM41BLmJDyEOeMBBMMVhr4H1VXSFmi0s3555+HKVOmiudnoXjhYXmk4zCeePhBLF2yBK5kQuZoHOgVjSWTRjAQkDdOkIpYfipN0citCC6/H9UtLZix4EycfcllKKkdxgnVQXI/Svm1IZe++CKWLV+B7t4eDaYm40kDsEQHMfw9VnmLivxoamnAlVdehY6Objz/wssKeJMmTsAnb7we77+/Reox27ZuRyyeRGlJUAjSUHk4R2OG+OQo75hEyg+EhqRlJaIHsfX9Cl2WO7sGKEUfMXNjFxp5nFTP4r2++64BE87C6oj9u00opQTi0Gj0Pg4K5985gHfz127GoQMH8Pprr+oz0ExwwnjKGE8TfU9V1lWr8cYby4w7OlUt6BWkP0mD8JgWtwPITApoqH2FXNlCil0hyLFgjBuSLVnS0q6//noN0fOVzhmQkX85DuE7N2zAHT/5Mbp270IZB9qRRXWAczcGqPSHoxqAryhjBZ7+N24zVMlOTbAKTZNnYsEVV6F23DhkAwQsBEU8KJxKl5zuoQDKVvyPfvQDdPd0KxnktUYTMfSGQ2ZAM22Go1lloyrYihVv4403liMZo446g30Os2bPxBWXXaKO2L/9278hkYwjGU+ocmnEFSjKZehgtmVvOgZmqHLc+HGgSzc7FY8++ih2t+821VhnPofiG7zHTEosuLH3lt/D38HO2wUXXIAzzzwDwfJS7N+/TxSyFcuXqzVP0Qe9B/1fiktQXV2JpuZG/RzXXmV1jeaQ2GnYuGGj3Nsp4f3yq6/imWeeVbLCTo810NP1OdQOWxU2tApnFsYxAc0/W0sNdCp2ol444M8UKg3f1yFq6r1pIErJaw7dfvOb/6xnwPijtZ4fkCeNid/rgiuZxCN3/R4vPfwIMkeOICiZcdO9kYqSx4NwqB/VJUGUeb3wsxvtcPTz4/HqUGZlA0sBlLTbh9LxrRh5zllINTRj1KSJaGgZnp9PpAkukwu+BmKfS3xhqlN997vfFbiwogV5UCL2U050nksvvlgH1UOPPiaQQC4551WocvX5z39esu6/+93vjJqeRDsGXscDKbp/9AxqGY7RI0eqG7tn317FCCbfhoTpUIscAHBM58ZJXHlQshLID0hTVnZfp0+fpvW5fsMG4wFFBUMabCYS6qRYUKMOhGP6Sl6A5jIdOWbOBJHy2NXdg9179uhDGebA0NRoXh/j48Tx43HGvLlKDDdu2aJBZnaAqLKl3+20sEwx7MQZ7LD6Olx/7TX44fe+L7qSy8fujeVGGYCUdTEpyMnzwROPYde69Vi59Dkc2rIZ0f174ZIcr+P9RpDj86MnmUJHIoEDqST2UE7b5cL4keNQW1UjYHjBxRdi2bI30DpuLKZOn46unm4MHzkSo1vHyMOLNBKtyyEqvOze0Kz5rrvuyit9nvCTOrfVk3OpmDh10kSZfi57cwXa9+wx5qhDcqyGeucBMSHGH3a9mBSe/X+9sqiE9+LzLwjQEDTR/6lQRevkf8cJP9Ex32CTaBsf+ZFVXBs/QYndls2btEb+/wY3igfOrAWTSibupJryPxb6eK94rhwDliwgp8Kmx8Q5H5PBjiNY9fTTePTXvwBt1Mus4bPTueHnJpgRcHRyAarg8ZTqTkfEDKguDqKmtBz92Qw2HOlAZzaHquYWUSh37d2n58SEvXVMK06bM0eFCspyf/Zzn9O5LVuCQVuz8H7zZ6nSSsok6WmDX3Y2hhuKhr21NdWorKqU+BMLuzTwZZGVnRIzv3liADp4ew++nzzbeE/YLSHzgK/jzcXw+ngdFM5ijOO5yc4VnxXBzb333qu99nFe9rMzJrNIyvtGdoUtTAxVFCwEa1y7vDbabpCpwWvkOmpqbIIvm0PPwcN4f9v7OH3BAlTVVJOWoUKWQG8yiWgsls9vCrs/x+xFZ/xUAypZNkRc+HDLJjzx6zvQuW49gpyVc+aJdR/JCnFApma/MlmUlfjQ0lyDseOakXMlNINOcKO5G6r35txIZegTl0J3TxThKLvdKbSMGIbWtmb4AjkZm/NcT8XSSFN8gDQ0ApxwAuFQGqF4CmHEcdqiOZhwxlQUlRchThnonj6k+kKI9vYhSbpbSWlAZ4ouwsXkp0hDXLx5bF3zBpBfaLTDOxCLRjSjQafjSy69VEaY1gehENxQHnHfvj245bv/iiMH9inRoKpBX0+v6GllxUUophKG34fSgE9Ikf8/uee+8jKMmDQFCy+5TAIDruJSihSbJCJvWM6ExYVde/bi6aVL8dqyN1BVU4NENGGMOAVqDNVEdCCfG9OnT8XkKZOxdesOLHvzbW0gdhJOP30Oxo8fJ0USGmCSi+z3F5uKr+2K8ABzVNLM4CKHtY1xKA8+tnTZsqRCGX/eUofYueGL6mqZjDHxG7zAOJDIRUvltc6Ow3jh+ed1aHNeiNUcy/+0QVsDnQ4tRwu04BxnEGLgvO66azF69CjEKcWNnPyJSBVh1YG+Ix2H6fjcgY7DhyUHqkA1oEln+DEO+rcJLOGFDdwWmH0UuLEJNa+HEtJUiTnzzIUabktlyWsfCE+qgKczojH+/Ec/xKaVb8MbjaDMDdQEDDUtl3Ojty8kdRcKUnBei0awKXpO8NqLgggOH41Z51+MyWedBVewDHD74IUXbiarubRmjewMBAPeY48/ouF5Bh5S01jxCMWimunKcjoTkNII1zrXy7PPPId3Vq3VJvX5ijF37hxcceWlKC8rxp/+9EcpXTGfY7WM60QVJg57UtmGUuUOxdMCmPKKMkyeMglXXnmFZDVXvv225o8shc1KdltwY++/Bbt8P7+/SAny/DPmYd7/oe09wOQsz6vhM31mZ3tv0hb1XlBHQqLbIBmbasclxTbEBfv78qU4cZw4cf74d+zYYGObxBiDTTVVFFEEogsJEAgJFdTrqmzf2entyznP+8yOVgJk/9c/XMuudqe85X7u5y7nPufcRdKMIJafTGas8jJopp0yIKSDZHA6fQZFNssEOXtm7fN4553NmqFhMMBuEDt/DQ2NeHj1as2ShfwcBCbkjMmagbcVEm4HVqSN1f7MSr3T8dM14O/VfCXvco5zg+qaUFg2S/YfgsEc9kV1U5yOCgfkV666DBz+njFj+shslGyeHV0DKuMc0+bXXsM9N9+CrrffVYXT685KfyvAdez1o39oCA0lZahk50aaWezAGN4QJsEudm3Z0WFipKKEC+7aWrQsX4r2iy7EkMeNSTNnwe/mvSW9ag5McATb1DK0FOrQNedG/+gjjxoIHenRLbOOKc3ItirLyvDNb9yIcePH47HHn8Cbb21CT2+fErmvfOUret1Pf/ZTw2zlwBTtBjs6ubGrSVTvgpP5MIcsXaEQNr3zDhIpzrgYeJgzZVZIyk6vSpuuIxMUViznzpmDpqZGBR779u+TjgSPqa+3TwUR4xItpMuZX3CgVTwuTtYYSIqRGwgFgpg8aaKGvQ8cOmjUw413OSV+KPZ9fG1pSQnGjmnRmmSSwIoyu5Svrl+vdSNqXCXfDsX1h0QjZu34MGfWLHzvu/8i/RmyRxWSG+03hipHcEWKUbuBwcNH0H/gANY9+CD2btwAb5IwCqOsrcKa24vBdAZ9mQyOpVM4GI8im3ehJBRGc3MLmlpaMGfWbBUWevp6UFFZhcnTp2ogf9bsWaiurTWVV4fgofgUFMimUnj++ecFBeI+cVYJg3NZaRs+jwctTQ1iueL81BNPPgUS9BSf94cFcSZBdQS4w2G0NDU5elc+zfV0n+wW81aiiBnqrI7xD4gcR3e0tDfa9Njxu7wX1OVhYZZB6rGjR8X4x0Dsj3mMXiPFHXH5LgepwO4DYd7s6M+fP1/QOPpnBqj0r8XV81OOQ8mNQaiQ2dTAwSnumUPs5An87B/+AcPbd6IkGUfAEcOVb3Uq6RI/dCr93NMJTBrIxqWnUxEswZiKGsSyORxKJ7C9pw9pFrqY4Hj92LxlC8h6xeNbcu5SJR60rYaGJvzzv3wXneM7C3pMxcdsIZM8DhJUkNHv+9//vgq9xXBKBuiEe7VwuD1oSAr4nbN4TNZZbDXzNEX7ykfcpA9KbngsFvnAjj/3eXai7N55Wie9CI1iNb5435jcMHa5++678eSTT57mf/8QG7K2wvfjZ/A74y8+bAxVXBw2+3ClYnDG4owPCYujXTFm5evZJeX0lTtNspE+lFVXwhv0KxG1lNMjMeOIb7VJ6WmJnpHX4wyHIyQOeHOERj6DV++6F0O7dsOTMfGuYUdzC8FAghIx9nFWNuBFS2MVxk9ogttNZmQptiMxHEOOs4NudioNcqavP45oLI0EWQBbazF+0hgES9zq3GTSeaSI0klmRCrABIczNxTxHE5kMJyNY+55czF1+WyUVJUiQbh8Tx+SA4NIDESQiMQY/4XyHPBkFjh58hQZID+YBseq3KFDh7Vx0Vhsxb6iNKz26p989k9w7rJlZvjeYVwrJCAO5/2tN/0ELz37NIb7ezWLQJzx8MCwOjclTGyc5MZP0TOHW94dDKCiuRXTFi/F+VdciYqmZtK6mdqfJU0jFEY0py5s3rYVd9x9FwYZ+Lp9opwj05XgEcTRi97ZjUWL5mPGrBnYtm0HHnn0CQWF1C0hZ/q48R0455zZYgi6+eaficnF6N2YkJ7BqTbNrMF6ixwrS/pp4r8zCAWDqrbW1tTipRdf1vVT9V1VP5MMGSjbCB20NS5blaQzvGLVSrVmWf0g9IIOpniOoQAt4mbrVOMJ+yD7G6mtOcw7cdJEscB1drYjMjykavw+Vm8PHsLRI0dViSdcxjDkGdVeszk44ylFXSAtPmHQJXV4qi+2FMWOc/igxU7HRvw/uwu0mQkTJ5oWupluMJ/tDOCz0v72+tfw+H33Yttrr6HO50INYWleQywRGY6pk1ZdUYqwj6JSXGB5ozdBzZKyajTNnI3zrrkO1Z3j4Q2VmeCEAbk+bASvwsRv69YtqoyTdILdE7K3JTNpxGIJeNyGHpgscuSHnz9/EY4f78aTTz6Nre9tRyrpUpBy7bVXoL6xEo8/9igefOARQQZshVpU4ur+GXikquAOPtWocntRWV0hzn864IcffEjfzXwBO04G5qAR0mJ8bJFD5vupQ1ZTpcID56joGLnZ0H744EwYKz50loNDA9iy5V3BWsgUKDredFq4ZtoS4Qvt7R34sy/+BV57bT1Wr35MA/isesqWi4T/LBOXGN54bm6XYZnjnJdDI2oo1p1ZFU2wm+th1IjI3JYFxTbVObZzMEpwjF2MaR+Lv/zaX+Kaa6+R+J0h9tArnaETBhY5RE/24I4f/Ribn16LQCIOL1JOcuOCyxdA72AE9SWlqGZyI3auHPKkfdeReODOkC2PEKQcvNT3ZJDq9aDjguVY+OlrsH94CB3TZqKitFq9QCY3zH/pv61fyjFB93gU+N911934+S23YHCQqvIcUHeS3UKgaQhExjQ3q1o6f958QUKo2M1K3KyZM4V9f+XVV3HipCG+KA79z9S54dXlJTZdPTea6xswd9ZsdB0/jvd2bkdSAcQIPfQICaWjmeAIQnIDZiAye/YciSyaZKYf3T3dolm10CMuKjsLaTZqIybiNMUMQYr0tJzURSxJ5iwmjh8vKFjX0S4Jl9oiSsEXSX7HpIGF4FjQP9NZoZL9gkWLFHht2LgBw7Eount6lTCwyGXQi84Vsx2qIiclTQi3C411Dbj44gvxD9/6lromZEq0waoZqHEEq415w5VIwJ1IYMMzz+KFe+/B4P4DCAjSlRfcIu3yIpbLYSCbxbF0EofjMRGcsLIZrqxAW0cnSvwl6mYTVtfd241FS5ZgaDgiweyWMWOEmtCA+RmcKq8FK9y33XYbbr311o8c4i5+Cwb8PiZ1Pi/+z1//lWjd77jzd3jh5ZdPg7iNppi278PAyiQMtdoTOWfGfYV2RXFF+hpCtKOcjRoFHfpjkpyC23YOoHBvHLuw72k8e1EnVbBgt/ZTan0wyd+730A0i4/rg/at0b8/vQBgYMJ2HkxC4a2tSmY4g8TrwH2P3RsbbBdX6890LXIFZzJSfnCzyIIs3lrzFF773b0Y2v0+gllWwU1iYynUbceUvyMrH8tLkWwSyXwGYb8f7ZW1Wqt9+Ry29fahK51FaWMjmlvHYNeePTje041YKq05sHPmnIOayho8+9w6fPbP/xRXX3OlYiPGUVqfZ+jy8dxYCP/2t7+N9evXF+b1mFgytuF9OHToIAb6+0QmcozaVpTyKGJQK9zLs+ginqkxW5wg8L3YKSH0jSgNFmaK4f72/lp7skE/4fpMbHjMjMM4m8vu95m6Pn+M7dBeaCdM6Cx7Go/BQrEJh+Nn045YxCG0kufBhIcdMu4tolnmHkuUVcCncywjzbPPV5jBZozHIjY73qSG5ustAsAUv7wFtjl7Hmq0k7FOSihkJs0j19uDNx54CK/efS+8ZO8k6xnjWFUV3UiS3YyxLccigj7UV5Vi4vhmBP2EOrqla0N5BHZrvG4KkBvmwkHq1kQSIjWpqA5j4uQ2lFeGaL1KbpKkgBYdPwuiXcn9YwAAIABJREFULnVu+JpIPI1oLoEZi6dj2vK5KGuoQjISQay7F/HefiSGhpEYisJ1xScvy1PDgUd6+NARR1l8SBcvmUyYwXxBsgyrl3B/Xg9aW1px3aevw1VXX60hJlVkrfOx7S2XC4f27MJ/3fwTbN30JlykT3a70UNqULcbJcxig36E/V5QLirEGQlufhwUL6tATVsnLrn2M5gwey7CVdXIs7pagIAYal8Ky/UNDWLDprfwwMMPq0rPRc4Ay1QC2Ko1DGFjxrRgxfnLRUDwyqvrsemtzYhGE6rCNrc0YvGSBbjm6k+JDvHZZ9eKRppsWYUAlQkKkxsH08ikxoh3kQnOpcU/c8ZMlJWW4/bbb3eYsXjMBvjC59vkxjq5QvWbzE5+P5YsWoiLLr5YMwZcjOtfe00VeAa8XKCcVzGsdHSqHhk0s3kGQY3NTaY65Kd2zxACoYCOgVXkBx54EKmkOU6TbJnQ0jiTkeSmMENQhPXUMXLQ7AxbrXVGozec4kVvsbR09sQbX/fpT8ND4VZH8FKxijycRzaSSyax/vl1uP+XtyDXcwKNJX4ECCfjkCQhHpkMqstNcsOZG9ahxTXHqoA/iFx5NaYtvxAzVlyI+vETkPOaxNgjzMqInfLYk6m4KjPsTqh17Qbi6QSSiTS8XocREC40tzRj5sw5mDRxirSatmzdhr17jug6XnnlZRjb3oBXXn4RDz+0Gox40xkzWK+N2alGCYvsaNfw/jOx4ZpiV5HFAlaL7rv3Xs0/2eBUG5jmbUwQKfiXAkRz76xDNtUqF0KhgIT1pABfW6uKJe2DDo6bCdXru7qOiiyCeHjqBHCuikGpigWOAC67N1++4QYcO34cjzz8CPp7e0c6iEWD3wwSpK/AYfGKCnz88ssEZ4gMDmEPtVpI9ZqkoCkrJAwSWWxwNJqcpJbJjUcJk3o9hj0nz/vFJZ5HMBzEpZdfis//+Z9h/oL58LJNU8jEzfN5X4kRfvqe+/DUb+9C9MhhlLhy8LFzwyq434/eoQhqQmHUeHwiHHCRTs0hFnDnPXBn8wr8SFUfBIU/PTiZTaPzvMVYdM0n0c/uVagM06fPVQJBSFpWS8npaGopmS4ov8RsddNNIO7bJHHOPXOCeyOma8gd6mrr8ImVq3DO3Lk42nUEt99xu6AihP1EYjFEolGTRDnvw4DHQvpOC4CdogUPqyQQxIRx47VZPvr4Y9pIVKTRonOQhM66FvQEUPV9/IQJqhaSLY0ipe/v2mV0JWLRD93PlbqOHt7UfT41FOHHcwaSm/ehAwdx9GiXA18yb1/87NFvp0KIkmevCjrs7mWRxaSZU9AxZRKGk3Hs27MPh/bsQ//JXmRYyLGEKIXimElq6RI4j0jo0I03fl00r4TRCp9eCJ6dKWjOLGWySvQJ2ejZvx/P3Pk7vL1mDQK8V9JoyAJeHwhe7mfnJhlHVyqBYEkJhqjJ4feisrYWtZV1mD9vAWrq69T5qmus1wwk7zETHArkmvtxeghHv8LK+KuvviroIwfmbTX6A7sCzl1jcmOEFIHrrrtajI2rH38Czz2/riBxcKYbbCCtnNOrQV1dveZd2aEhvIbsR1qFJLMIl4pggoHV3v0HCmxsdn/4QwNE+zprPqxaMzDk/eI5s/PMfTJN0eFRV8sW7/h7wevrDPMXhWM1w3YGBsKPClaL9znGQgzY6fdIh7148RKt3wkTxgvay31Y/tnR86E+G18vTSMHJeFkCgaQaRnZCmdiwKMqksKFzMAgnvv9Q9j27FNIHdyvoW/CWznrpf6i6NMMlX2CiBW4EM9mkMimEPB60V5dA38uh2g+j73ROHZHhhH1+dA4thVlpRXYvG07eiJDgmZOmTgFH7/oY3h09ROoqKvHl67/c5x/wXnq/vNhiqKndsB4nIy5OH9DJjHGKyyW01bJ3kpbYcxCpk1W+RU7OGKTI1VOcwc0n+f2CK7G9zCdjhPo6+fclIFAfVByUxyTcB0zMWCxhgmKtuMPoGy28DGeG+8pCQWYfJAAQLZ1FgnXB9nP6MRY3RsRV5lAn4UCrn/qirFDM25cp7q87Pby+jGGW7PmSWkCsbBkZ3ZI1kE/unDhAml3kb6bCTVh8rzejG24/8+fP0/vyXOw58M1wetavA6ICMpovtoUF3P5DPyuLAZ2vo+nfnYruja/Czc1JVOWgdMUgzkHLSZRrwcV4QAmdDSiNMg41fgawq0pS+BjjJYx+QS7NkPDScTiSXj8Lkyd3omqulIgz+6QB5lEWrM2hKaxR0VK6MH+OAajSQyl4+iY0YEZK85BbUcj0vEEYt09iPX2ITk4bDo3l19+aZ6aJTSa42THktKsw/bkDDCbGzvCcuF1ebRAly0/D5/+zKfFsMTuiKWSM1AuVtOpE+DGb269FU8+9CDi/f0o8XkRIz4uHlOAXhoMoCxA9iJDCc1ghkbt9wcQKq/CxIULcd6qK9AxZbq0cFKswDs0zUZjhWimvCAnP77lFpzgQD7hEUI5Zc1FTSZVSWfWOHnyJMyZMxMNDXU4eOAI3iK7z4HD2kimT5+KL3zhs9izdzeefOIJbN22TRfZzhjYDo5lnKLrUSas5MYMx1G1+eqrrtHi3r1nt5gelCXzpkrI01S/rUGpiuqQDMjxlZViXGen9GHYfeEC4ya2ceNGVUUYIFeUl6KhrhatrS2oq6+Xw+Fn0+COnzihYIr0l4RZcSiQcy6/+MWtgpAoMHbajmLSUjXe1rwMzlfVWFVw2UI0FJO2c3OmSqJ1dnYBj3YCgmK5PSivKNewNEXCCMMgJ7vuoYNXd5RhFGAe3bcPD99+G9588jG0lAURZpWVSWs8AYp+VpaFUepzi2lPsBdnmNIbDCLtI3PaeExeugLTl69AoK4OWR5DnlvEqS6RNWU6PbIPvbP5HZSWhRFPxkEEELsNpk1unHgwWIKGhmYsP/9CtHd2IhnP4aGHHkZZWQATJrQhFo3g8cefEvOgOn1Ox8YmIAxmBVVTImGZ+HIIBH2qzjDxI9UuSSm4MdjOjaGmNToAxjEbuzd2k1O3hcOgFIYko1VLa7NYePhFx05HSOfIJJl2oRk7W1rnpikmN6OTYLsznNu6bNVKwSmeeOxxbN2yZaSa7SQ32uAceKQ6N14vlpy7BDNnzVTx4+iRI0rUdmzfgZ6ePsRTCWTzGd1HnY8GYvlFwgV+sY1iyhdm+JndQpO0jZs0XnMKN37zRoRDIWPDMkYrRkGoWw77392C3/74ZuzZ+AYqkAN5fsjKmPP50BOJoCpYgmqPDwG+r5ewFanXCLboIVW4FnkWJW4/SV5wNBlD+8LZOO+6K5Gpb8COk/1YvGQFwqESVf05S8GBcx6MbJlhdjardfvySy9JdJGzfKJid7q+tothkxsTuOWx7Nyl+MLnPy8f9dOf3YyhoQgOHT6smYgYC03O5kpIn01uRicNozdX2lttda0gs9t37lAgXBiENQu3AKfhZke/s2jhQlX56HM2vf22NlPrp2S3H/EgBGv0Y/RxCjLk8WDevHMQG47h0EFD22/jh+KwqfjtbE6rAEjJoZn/8AR8qGmqRVPbGFQ11AmuRhHOvp4enDzShfhwTF+ZlIHDmkTTmJsN3ClY/K//+q+6/kwuRgIaE6Bq/oZhPJMr+qN4Ahsfexwv3n0vBg/shy+fEZzVFwgik3dhKJvFyXQCx+JxlJWWaq4lkkoh4XZh7JhO1NU3YPKUqWhoatTc34UXX4STPd0YN3GCSD4YAJ0pgLPXlsELOzecB+DPxX73wwIx2anbpaCR87ORSBTd3T1OB84EcdaX0w64v3CvIcyxt5dsT8MSUqZwJfdYdWydRIEoDlaJF85fICgk44riYzmb5MYiRCwkUUUhuCQWSjsmMc2UqVO1z/36tttEmKFkxTLd2QvkxCzaf9UFd+l1Pb296O7pkWi2PbazCVxtYsOAmV/sXi1avAjnLV2GuTNmoYRzn2kyqAbR3N4GBL3al2hv9KsDg0NaR3ydjQPsdRY0yZltK147hSJELo+g24Mj7+/BG48/ii1PPgY3KeLjcfkwZ4yzYKNJBZt5JHJZxDIpBZkdNXUoIWV5Po9jmSz2RKI4FI3CVUlo9Ezs2L0XR7pPIpZOKalYtvBchEKl2LR5CxaduxDXXHuVinBi/PyQ7g3v2zPPPKOOB/cc2qZ9/tkmlCwgkPxo3jnnYOrUKbJHBvaHjxxGf18fDhw6YjSjnKzI+I1TJSpsXEICEyYPRGf0dPecUkTRNjgidfZRru2P/ntxUizfRYKJRtPlJOyM3/nF/ZZ+2LCqujSDy7lLwv0YD1IjiUUnIjNo99S92rz5be3xTGL4d4438Dv9KyH3TDiZcE+bNlU+hd0fUww16JCRe5KHh7PBSrKNRp9JITPwJOM4/sbb+P3/8yOke3uQTnMenWvfI79Ge+O+xs4e99vxY+tRVeqD32P2cvqJRCph5mMZ+kjOJYvhKGeC0khkEpg8tR1NY6uBHBEuXiVBiXgS6UQGfrdXyc3QQByDkQQGkzHUtTdg5oq5aJ7egSxni3r6EOvpRZJzN4NRQyggobgPMNZizLO9swwGqC8ytq0Nl69aKZrf2tpqDUE6JiZjpIP3uV3YuXUr7rvjN1j//PPSmODvhvoH4MplUBryi1RArXKvUQ43nQkfPP4gwk0tOO8Tn8DcZStQ3dgC1mfcFIhkkkDWNFP2R97txRPPrMWjj69G3uNWRZV5kJIsVo6pTcMM0ONGdVUlJk3sxKxZs4Udps4NWXsI37ru2mtQXVuF559/Dm+/s1kIHKsNYjoe7GLojQvwHGak7KjwUVZeKgdMQ3vhhXWC/3CDCPqChQq+HJnDOuVceCdoNQESceA0Xs4+0RHy/pBFi3/lZkSYyNjWFn23EEK2Twkj7OnvKwTkHMiePGWKmNwIlWNFZXCAQqUmueK5m+qkrG0EwsFWfmmJhs/5/uKK51xONiPITtHeoR+tsnxR/8dO5zhzCCYY4PFw4PTaT1+HT111JSZOmmDmmpxBZ435ONBEKs2+9cI63HPTj+Ee7he9b8DlUmBOMdaqsjDCPreSZV6XNClY2c3y+9SpyYbLUdU5CQsu/wQ6FixANuiHJ2eqsSMPI9vHzZNOmFTehw4fcCikKVhF+mxuTKbjRpii1xtEx7jxWHb+crFRbdiwAZs3v4Njx7oQiwwLxsn4j4xHTOj4Gr5WlVXi3Uk3QvMRVTmVfTmHA82/ENZIcU+ypvF46HiY8GuQn+bmCMnaO8VB0UDQr+FMVjPZsWmorZVeEY+dGieb392syjvxvUoIHDV1Q5BhZiSUZDisbE4YJxsZP2midG92bt+BB37/ezMX4ewEhevoDKgz4mOruqyiHFdffZUY5qjG/fZbm7D2uefw9rvvYPf+vXJwbt4rkhmSFYgJAuFd7K7mCEEyPkR2JSa0nBxiuKwE5604D//03X9G25gxDq7YCc6dIJVzD550Grf/8Md4+YGHURKPIZjPIsThyoAX3ZEIygMl6twESejgN8LD7NwyYTCUFVrwCLsDSObzOByPonXGeKy45gqUTp6Cte9uxzkLz8PYljESkM1JxdwcN9M1Jjd2fR06eBD/+Z8/ltgbhyTpTFRQcEJWqzGj2Yo8WerKxEY5dcoUHDi4X6KPHDRf+/zz2Ll7twPlNNfFzWtF3P2Zhg9GbcFl4VIlz6IzX7eucB+5blm5Y4ePFKwkHaHfYQK0fccOwSZ4z/kl+3CY7D5qhxc1+KgnnalzQ/vmXGB9TZ0CVROgmxd+eHJjO2Vm1kl7AJNHI06DktIyVNRUobahTgFxb3evWDT7e3oRGYggy4q3c3y2Ym6r8ISjcICaCY4J4kzXX0UhoxBmiFY4rO52o3fvPrz5+BN46YEHkBsaQC6Tgt8XEIPgcDaD3kwKJ+MxlJEJ1OtFLJPBoeFBhKvqUVVTh8lTp2IiSVZcLoxpGwtfKKhuFJMbiiiLrn3UwwZK9Au8buzesDLODkYxIuCD75NpX/F9TGJi9knTaTbfyUhHWyCkitAXHh+1wTScnYgbW7RQP8cZqCDhwG472tsQKgkL3s3XnE3yYI+XvtAKm/JYWJAZ6OtDc2OToLXcF5lccb9j0YaFIEsNbwsAZl89lXaYCQ6LQDW1NVq7pPiVEnrB952eShYnWuzSsKhLVMVFF12E8y84XxBgwt0CORf6u04gMTysIk9taxPyoYCqJdwHHLeiw1Js5Igr225Boeg5qi5QzMbo5bpKJLDv7bfwygP3Y9crr6I0k4Wf86vqiUuCVkyfrE+nGFDm0ohxj0Ee4+vqUepyIZHJoi+Xw9FkGgeGoziSTqBzwiTkvF4cOnkCJ/p61c2vKqvAZz/zOby7eYvErldcsEKwcvoKGxSfyTb5O9ol4d7sHIiJt0i372xsgXEgu8aTJk3UbNowOyjqBBlx4KeefgaHuo6azkfRbbMQe3tcJrF1K6jne1Ezh/Dr07pOH+XU/si/F3dsbEeIsSHnGOcvXCAaZ/5Mu7KCqXb/YGLz1Jqnce+99yrGJt0z/TiPnQkL/RNp4W+77VeKP/hgkZvJ0he/+EV1oZkocSaR7J1k9yUUlgVPy3KnZVLoYJrkhiALpY2OH9f0Vj6DarjwxM2/xI41z2LgxDFk1WEh6ZQLcXbtiMBg/OoCxjbVoKbUj5DXzG3Siyp+cIq6ivlypnsTjacRTyXROaEFYzrqBEvTTkzGv3gSqXgaAY8fyWgKUUfrZiAWRWl9GWacNwftC6Yil01r5obQtFRkGLGBKFyhoL9gGmcyujMlNxySpygmOezPmT9PrD5karJVMONXqJbrhossHskknl+zBr+65WeID/SjLBBENDKETDIhFfGyoF8dHrKnsQ5P8TQ6IbfXj5Q/gGmLl2DpZSsxfaGjX+IyA1NmqzFDn4SsdXX34Kaf3owTfT3IqrJr8N68SMT98QA51M2bXBYOaUCWhsAZFc7M3Hf//er00Pg4M8OKvl7vJDNaoA7UiO/JTdIYomEqUYLjyitQZXWJStwvvfSi4E4MLH0urwkuiVcszGKY+QMlPNpszBcNnQbPY7GYSwYi3GwocnXy+DGx7dDBs21pA+ji7gkDBDJhsdrCbJ+LhBuFggenNav76yIbl0sBHq+o2+9Dx9SpuOCSi+HzBdB15Ch279iJndu2IRWLwFXQAzEBanmoVNcgTmG2fFbBhgUYsSKua2QDVo9H15zCp5d+7BIlb1Y51wYaFmvetW8/nnvoQbzy+KOo8ZIlxoV0Iq7zZds47HGEPt1upNOk8KZuC5D3ugVD8lTWoG3euVh2zWfhbWgyMCen1mOuEwcwDUqbbGEbX98g6t1AOCCxKSZ//BsdiQnseb5ulJZXoK2zA0vPWwg/IZW+ADi8cfz4STz8wAMakuTl9Xp8ckAmMXLIJBxSjMIml04hk0nK2fBef/zSjymZfe6553SvQqRn1sOwJ8lZez2oq68Vxz1tmHM27IqRzaq/u1eJEdleOHNjCxeWsYifY2zVwAK4GShsJT6nSC+EfwuUhGTHY1pbsXnT23h+3Tozd3cKZshp67KL6SDeaf8cQF+8aDFmTp+OmoYa9EX7cP/Tq/HKW2+iv7cfmUgC2eEk1N512OS0zgRPtCrVjhYN2Q4DPrS3j8VVV12Jz37uc6ivbzBJgiid3eogZUnznUhh86vr8dzd9+HAW28hxISLLOPuPPpjMZQGQqjy+FDipr2Y5EYTN3mXZmKsT/HBA6ojHEvEUNtWj3mXrEDn0nOxO5JA2hPAxAlTUVlTC3j9Iq1gIcXw8ZnkRusxk1HnhuuOFUNLDmFppG1yY7qphpCaooik9SSt94Urzlfg+/wL6/D8Cy8g4czr/SHJDc+IQR27eLQvzt6RRET30e1G29ixYgcioQET4I0bNqhbxGKKQY2YJNjcm7ODZpxNcqPzdVNIOIB5c+di965d6O42DEIfltyYvcUhl9HqNGkl34/zlQUSFCY7TgbDvYTwTBapBvoGkLQ6TYWAxUSULI6wm/F3f/d3DoxjnCFVcGAyJrkxnUXOevJICdE4vn0HHvvVbdjx8kuGgtzjUzEils1iIJdGfzyOkNenBMfl9eBgpB8nklmUNzRp3oHzbQuXLBbjW8f4ThUJONA9ddo0lFUSMn7mh90z2HVmZZfrnoGkDVhOCzydIoB250JCYnwi/0+YbFmoRDOGNTXVCpRY2GLSyW6HYSA1/kI8OTYQd/wqr5UtftDvkU2VEBjOB6n7/AEq7sXH6ff5tV8tmD9fScSUyZPw9qa3cfc99+Bk90nNIkUiQ0qYLFx+hGXvg5T6Tr0SLCLQHugLSbDDcyzEPspjDbmO6dCZwJgBPavhZG0kbIj7sB5KEgl99QrWaphU85rdzHmNndBKxTTKbrXT6bJ2bj+X/1bAOYrkz0BPnY8iZDgPJAb6sXvj63jkF/8FV9dxBJIxeLknuwmT5ZHT/lhsyiKWSwmaRqjt+PpGlHs8Es4dTGdxMpXBiVQaW/p7ESgvx5gJExDNZrBj3z70Dw1oPSyZvxh11XU4cqwLobKwKOoZIDNoLg7c7X5mYwtbMPzRj36k+SvuNzagPhs6cM15i/DDr04Ykxjuw0wwOzs7lBDs278Xe/ftV4fb1lxHx7CGwNP4GnYvCMOmPZuZlRG7+LAO6QcuwI/4gy1C8JiZrBNBw9iH8LOp06aq2EQ74rHZONsmgbTJl19+Bbf89BbFbiTwmjhxkrNn51R4Yoz6u9/9Dk8/vUa+234ei+mE+37rW9/S3I6Ycd98A4cPH8LKlQaNUZzc2HumrZeIE8KtaYhiADJspjl3HmG3GwO79+HJ//wp9m3YiCy7Ny4iPqiPw62ciWZWzK6t9dWoLwshxPqQJg58yKZY5FVVUwVdPmIJk9xQv7C1owkdExvg85v9JpvKCpqWVrfdjVQ0iUQsg8hwAgPDUbhKfJi2eCamXnQOMukkEn0D+koPRREbiIwkNx/keM6U3EjpnZV4n1c3iAHQl7/8RVRyU3baXGLkIXe6i4EDsG/X+7jr17/Gay+sQ1BJTwaJ6DDc2QzKQwH9LkSRIL2GVTGPtGzieTfKm1sx/6KLcPHV16Cstk6YQMNwZDQuzMbrUafoyafW4Jl1zyOSiMPl9anzwoSGFNGEpfHBBEZc3dk06hvqMG/eXFxy6cXYvXMnNr+7Fb29/Tiw/6Cqpuw4yDsVCR9psNvBt460lZ2Akao8brcw7mzlk2KaVTUKipFcoJDccFvmezq0unwfbvRkSWJ1QnM0ra2nMKzQoW/duhXvv78TA0zgFKA6wUfR/IXZ3Ni5ElAQ5RUV+Ou//muJBfKruJJiEg8aJKvBqr2pms4qzgQSHFzxSVxAaJfbi7c3bMCLLz6HzVs3YTAyoEpzdWkVEpE4jlMcLBmXk6GDV0XcAbiJltCp+jIwLy8txdJzl+Gqq6/CBRdcWNAM0SJz2N/4cyaRwLE9u/Hzf/tXoL8bJbkMcokEIoMRQfMISwtTf4NJT9qZYVHrD8j5vMiVlCLU1IGFV1yLiUuWwUWuftqeo2zC1EWLk5WKXA7dx0/it7/5LXbv2y0cvI6BLVfSf3NwjkrvfDUZ2PwBVFaXasZlTOtYzJwxBxMnTMF999yNt9/ZJGFPtlYNtM9QQduKjO67g7UVm1+GCXdajnz6tOkSROTn3nHHHXLMxskHpT9D+mButISekd6cXaze3m709vUIAnbAirb6/bIPJmV8L9uCtow0NgBSN0hwDmfY3cJ11JHJoaW1BReef4ESnJtuuskET0WEAsovrP6Uk9zQxlmlZtWcNtLY3IhxkzrgbalCoiKAhN+NoUgUJw8fQ/+R44gSsjYQQToSQzaaRD7J+SoZsAlfnYSuJODH2JZW/K//81fSByLtJbuBwtaTqlqU7VkglcG2117HHT/4ITLU2YrH4XflkcimlYTUBULg2CIL8xyYpKWa5MawI7IjzOQmkcujJxVHoMSHjgljMePSFaibNRNd0SQy3hLUN7ejprUd6SwhVgZSa0MRu87fevNNaWhRb4owHpGcjOrcFObgxI5lbJEnRTHO81es0JzZG5vewgA3cW7Wuuamc3OmmYziPVcxqMuNmupqVbwZdO7YuVOb7bKlSxVAHjl6FOteeEF+xST0DnOiSFBOnVE7m43+bJIbGxfTV47r6BRklzNghDzJDxR90OkoN8s1V4gvTQKizoGBpkh3QYwUphMh0hsGnoRfWjFcS3zg4P4ZsJHBideJOhfXXHM1xo4ZI2y8E+6aD3SiIgWSLKBFItj/xpt44OafIX6sC94Ug8k84uk0hvIZDCUT0lsq94XUEenLp7F7KIIoE57aWlFAX7jiQnj8PtTU16tbY4VTOyeOLwS9ds3yezFki8ELoStkW6R/t8HKKXag5NlcGwVBCi4M8QPPm7AdBhHstmouIhIRiQVJJEaCUQdOLTjpqS2GMzUQGxsoIVGHeCwmtlUlI0UCuMVdCd0jlxvtbW1GXb2yEol4HN+88RsiIbrl1lvxzHPPatanuIB3NvY4+jlKqv1+0R7b5C0yHCnA8XgchPpyboadouXLl2uegWuF/lMsoydPGubR48eln8WKNIs6LCIQCt5Qb7RhGD/QrimUTvglA1vu63zwGtM/W/aswnkVXVrBdp1isbqUhBOxkNjfi3V334ctT65B9tgxBEgwIJ0uN9yMM+QGs4jm0ohz38xm0VFXhxraci6LSDqD/lQGfekc9sQi6E4kUVLfgJLaGpwY6MfhY126U2TJnDd7nhLu7v4+TJo8Cd/4xjcEoWLyWxyUF98X+j92EmmPFCsV+sMhQDqr5Ma5acVmZoN3xklLl56LaTOmYsOGjdj8zruasTYdiFPvtvyCM+PI68yklp0+yz5pn/+HJDd2Hy9eh/ZTbXLFa0Mfy2SGMhK0HdoGZ8VYQAmGiB0Y6Zpwf7ZdV74XYz3KdHz3n76L//j9r82ZAAAgAElEQVSP/9DoB+2L78/kjBpqLGCSgCYeH+lE2WNjQnXDDTdIooSdL9rZ8PCQbI3rXQiCbFaFYv7bngtnbOyuYuj0zcwM4yQGdyRO2fLEM3j5jrvQu3cv8rkU0iK3MjNYLG6zr11fWY6mqjIRQWWzKcXyuYwRUKed0h/zvsSZ3JDaOZZEfXMNxk9uRrDEQOVy1G5KpJBJ02fnkSazWiylOfnBaFzwuc6ZkzDn8vnI5FNIDUaQ6h9EaiiKaH8EroDfm7eJzRm7NGdgwjL0mAYPwIF2zlF8/etf1aImHEc4fAVNhOGwipBDfCiCTa+vx0/+4wdIDA2iLOBHIhpBNpFAic+HMCFLZP1ym+RGMzIePxLkxPYF0DZjJj523XWYtXAx8oEAchq2ZOvMwMM4G8Mg6NiJk/jv39yOw8ePCQuv7g0XeYStUbPRa3jamTUhrKe+vhazZk0TPWlNTa1gRc8+s1bQDKM3YIbCtTidmQkGp1apVduEA8pOJONGqC4cxrJlSxW0UrlX1QPHm3NzNc7cMFaUBEPCeHMjIFMGNxq+nkEpjZeVL2vIhuaUhmaw79pcJapoqLwLi0xQr5yCdDoDijwSasEFQ5YsHiPfn9U6A/Gj0zStSDpUGk4gXIrx4yZg3uy5mDtjJsa1NMMVALbs34aX3noNOw/tQTyewsH39sLLkS834YIQpa6CRWWgpuKr4WvOQBBq5fOhqaEJ5y5dim9+85sKUikgaWFStiJIn5RLxPDIHb/B5hfWIdl9AsFcHkM9vaKCDgc8RuvGzfmqnAQG2YLmjclxkC1QglxZNWonz8YnvnQDfNXVyHs5RU5uLLPZs4JgBuINZfPO7Ttx192/w5Guo4VhOyUELkNfyKoXIXAuNwkRTEWIXT9Wkq6++hr0dvdg7bPPatDVVmE0mGfFW6VX41R/yTCSZiWDibahLic2n1TNhDa+sO55baKVFRUKspqaWzTsTHshbGn//n041nUU+w/sx8Bgv64rbcxWSa1tjIiq0WaME7KaNfxMBvyOiReU4mljNFeuZ2ojnbfsPImecv5reMgMWBYenEty/huBuJkOrB2cVbAZ8qKmrQn1nWNQ096CqpZGuMtCyOQyGOrtQc/hoxjs6sbw0ZMY7upDejCGfMYwrfE6s7PCwdjFS5bgC3/+pxK5ZFWP8CDDvWdARFyMbE1vePZZPHbb7UgfOoQyp7NKTv3aYFjJjcuTFxbdJrs2ueHm73d5xcDXl0wggyw6aitQNq4R56y6BCVtbTjUN4yeuAfnXroKLm+wEESfgnvM57WpE7p46y9v1SwV77O99qMnU0a6iuwiuBDw+SUuWVtXj/d378Luvftkf+waG3rBj96SNWhMKLDPhzmzZxeISui3Wb3s6e5Wp+bESW6SpI3/8O7M2UBKRO7hBNHWR4kIo+hhky5ucCQGIK6eRScSF+j6ONBZwXlGXSgldnrjkdTOPmWkmeAkmpbUw/lsvc5q+Kiqy+4RNd2C8r08jmXUWDt/hYIQ+k672VvYreZ8VOE3vtKVzcKfSovMYtPjj2Pw4GF4nErzMDLoTxvWsHJfQFTkqVwW+xIx7I1Fka8ow7gJkzC2vhWXXbZSDGPB0rC0Y4hPmD53lopTZEE6hd7VOVHBi/MQ2QO7vQyE6DPOBE8jkYDR2IJ8BTH/LS1N6sjwbLKZHLqOnxDjnDQ9CoO2o26CE3CPtt9TnQI1ZrzoaBuL2uoabN36ntFBcoopug2jOj/8XSgYQlk4jPGd46T9tmL5crz04ot44JGH8fbmd/4olrPRx6VADoxdylBfV6+1sWfvHu2j9DONDY1mtufyy7Fw0ULT9cvndY0J7eZezMSEQSEDzve3b8euXe8Lgsdu4ZixY/HZz3wGKy9fKSKardvew2/v/J0SnK999WtiUuNrWSjiGjRJddAkCkXdcx03YbuOTpg5bvPlQU4dw7V33Il961+HZ3BAtL2aBXOxumeSm1gug7iYXjNoq61DTciv2cQYE+9UBpFMDoMeD3b19aEfQHlTkxJuiruyk8gZu7YxbaipaxBxQW9fr+BRZPdkkc1CqU6DeTlZA8+PlOOkUub5FQfwZ7ovo33EKf927IX+jLIAX77hS3jrrU1Y/ehj6OszQtNnmvkXw6HDCstYT/PJ8YTmroy/c4qqH3VATrxV/DTbAeFnWxZBdsLZOWFMwASH34k0oX0xMSEckkmFL+BXEZvoFXZwtJadeJtxHyHEd/7mt/j617+uBgL/zs9jp5Yz3Zy5YQLJsQjrCWnLRPxw/RLmTlg54WkWYaQ+jAiJTHJDoW8+XxTlvD+Ony5sLbZw6aA8GF+l+/rw+v0P4pW77oNnKIK0O4skO4dZhxnWlUNlOITmqjKU+zlrnjb00mzsqMibh8dn9NNS6QwisZSSm4qaMkyY2oqyCupaCgSBNH1GKotsOi/0FZObWDSBoVgCw4kUWiZ2YO7KBQiW+pEejmD4RC9SJBQgW1ow4PvQHXJ065E31rBrG7w3g1LewCuuWIXPfv5zykzNhuYEGo4lsNrYdeggfvrDH+Ltja8j7HWra8PqvJviP74AQgxUPUxuSCpAPn4/UhkOxQFlDY0454IV+NinrkJ161i4giETzLDF5ex0RoLPJUf46obXMcSKbTAop02hOXZwDCaTN9EMZZubTShVXvMLc2bOxuJFS6R38+KLL2EwEjHsaM5VEjUpbzQr704FsJgpLp2hoRnxMOLnCRsipfP+ffu0idvFwKosBzXpXEmfSQdqHRwrC8SsskvD6pDF49pBYNEJU9tFivdm4dqHdTLSSXBIFVgJ5j0ilpx4+qeeeqqgsMvjzGvI2wwpG4gfUVZeJzn1o7KsHGMamzChbSymzJmCirE12DF4GLuHTyITDmH3+/vQv+8Y0r3DyMVTSPUPIx9LwpPMqWunAxGdOKvsI1V9XhtiQy+4+CKdv4k7RkELchn0HjmEh359G3a/+SZKmNwcO47ygBelpED0sbNBYoccgqRFJOMeB9Q5fxMKI+EJYtAbxpU3fBXt8xfAHQ6LBUtD5OoyGTs2HViXICskk3jx5RdET8t7QtaqZDqlzVnsYFmK/QUEneS15z0ljnXl5ZdrXoID9KykEjJIGIVJiB3iCMIP9BqvgkmT3JiEhLAaDsuz0sLKVH1drWY1mCATXkaHxyotaRVJ63340EGz2ReRHhh7NmxdxdVd48TN7wUtYdGgAE1zKvROJVvnKEFEA80gxvmcc+bh4ksuFo561/vUzTG6JAwOddecjUXXUvmsEwDq8NgdMxu3+ZLYBgKVpQjXVaGioRqlleWCcvhKg3Al0zi2cz+ObNuLfCztdBQNJIi2z8BvxQXnC//NiqrgiOZgtP5FT01doegwXl79GF578BFE9x2QACNFVquDJQjpXHMI+GUJptvoFBxYKCDBCWtMQ6k0BpJxtJWXIlgVQPu8qZiyYjH8Y9qwpyeN8qbxaBs30Yg8Fk6waPvL51UppNL1v/zzd81AK5mCnI7I6c7XTj2RecZ0qthhqWtowGsbNko4M56Iy5dZP3umPdn6BArmSS/B0S5j9ZAsThR4ZQeHFUKjMfPRiZK1oY+KAUglKqICh+lJNndKL8ZhfXP0Umgw9AXV1TUY6B/Q0DBFV61QrD63KJK2vtgSStgrNoKTMp5EhS9dJPNN5+icpu2UszDBz16wYL6CAVZZ6Y/VEXSgewo4rOmaNyrcP2k7kc2K8zdHu/DcHXdi6/PrEO/uhT/vwnAuhb5UAslcBmGvD40lZTL/k8hiVySC7nwOtc1NaG1oxSUXfgzVDfUIhjnvUoF8JoP6lkZV+kPhEs2ZFbq/xZmFg15g8E1yAQY+9BN2b7DrnLMhZFZi8aystEzvRZ/CfWRoaFA6QcmUI1VgbnYR9uzUu342s15csbQ9FmZIqEN/KJYlZ0sYndyY+Z+8iowqFl11lfz6W2+9iXc2b8bxbqMLYoPAj7JD+/fRz+d583j4nUXE+oYGQTeZqBDGc+FFF2LqlKmorKoSKQ/X7+bNmyWyzD2A3RxChQgX5+sPHdiP19evx69/8xscPnJE70uB2itWrsTnPv95QZiZ2Jw80a3qvQ1m7WA+j7NAMKCZPKdg6yxwC/e1pmzqqHn40mm89czTeO2hh3B887soFfGCjWuAdDaHOIey80aCYkxdDWqCAVHvk+Eqmsogkckjmndjf3QYBxJx5MrKMXb8BCTTWcUevWSiy+YEj23rbFcSyGtw4403qqNlu8G26FGwT2f/oW2RiZRBthULP9v7Nvp5FvbIzyDz3T/+0z+I9ZOU+0cOHy3sbae9rmitMN4hUQETEc5aM/kSadBZHpT1q/a7TWhY4CdckR0t2gXjYCY0fB7X5d69e5WMcA0QTkZyAz442kFbp03R/zDZYcxhGeZu/cWtWLLkXI1+MCmjzZCsgWy8LDYyLuB+RWZjxn4sfl5wwQWKH5m0UK+OREWKO7VHO2RhDpECYxB+Hh+CdluYtuJkE40Z8qORuTy/z4PePXvxxI9vwcGXXwXyGcRBcVwzAkJvXxryobmiDBUBxnx8vdGN4zGwu06NStFEZ3MYjqUQiSZQUh7ChKljUFkTcvytC9kECcHItppHNpnV/E0slsTgcAx9Q8No7ByLeVcsRnl1GOnhYfR3HUeKc5WxlOnc2Pt6pkTmTL/jHAX9kMbXHKcwefJEfP3Gr2P+ggUoKWFd1CxF8+bGuoYHB/H26+tx0w++j/TwkJKZLNtOiRRKPUbzxuch1TK/XCIVIBNajEQAoRK0TZqMj111FaYvWoxwfSM4RifxPydekl6Fx4dde/fgN/fchQNHjqC0tFyDS9S+YUubX4ImOF0O3mwOgYpimcJSAT8uv+zjEiUjPeauPftUQWV3Q6rCFk5GkSwrfulUBuSkcoQYGXwxOzFz5syWob6wbh3CGkiskBOlejgdA2EArNxQYPOtTW8JWsTM3irq2hauHTxU9i6o3KmQEesgC07GlCtU9eHx0ICpM0PH+tJLL0n/hO/Nxc5WpBpxBbgLL6iTABKzr2TABRp1dX0l6jsbka70IlkVRNX4djR0dMIfLkUkGkPXnr04tn0nenbvR7o7gmwkCXcqB3fWdK7YMxFUkaQFAR+WLFmCG7/5DUyaPFnHYpMbExCZgf9SrxdP3H8/Xly9GoOHDiPd14uqgF8JDgfW/F6ycVAgilVgKtKTXtmDQCiMtCeIfb1DWHD5Kiy95tMobWyCKxAEXF4naDb2Y8UcWX3o6jqCdeuex1NPP6XNWfTTZJlJUdPIoaGklo2T3PDaEys+Y/p0JTi1tXUa4Pvv//ovlQIKYp7OEC4DIT44h8O5DJoiq8dMkFgNmzB+PDo72lFXXydmGJJSvLnxDZD20fLiM/ngazmsWpjlEAzRmVk4RSzWVGsK1Vyuh6LkxnT+isRl+S5aIyaQoGNkcvyl668XOcGrr76Cg4cO6f4QfmbQPybBscFHcWCh7tAp4XMhwjSv45ON4ifC9RUoKQtL0LX30Am4uPYlpsqk261j4r/IdsjN4G++9bequPt8RpvEOjMTyOYw3NuLbS+9gru//5/wDQ8jHhtEXSiEUkIGXTnZtM276Al5b+jime7wkwhNOxExFNJVpQGU1ZagbupYnHvD53Ek7cOx7jRmzFgIbyBouryCQBiRQ+P1DDSKlcJf/vKX+P3vH1DQwORQdjcqcDfXzcwTctUx2Z00YSI+/rGPS+D4kdWrsWvPbsQ4N6Lm+ci2zPPnGhKG2+MRHXhTY5PuHWE4TGTIJsmiCgM2brr8HdeixD0/qhPkQBA/Kg5wudlzGGGE1MZ5huSGv7eMgFbkr6G+EVu2UlDQ0fmwtnVKm2BkysLuLSaRssIwhu3R/H9U2CJtCL98LoPuJecuxnnnLcO0KVPVYWAAYWG0SpIdwhR1PKTN5NyhohKxtXvSlex87TW88sgj2PzCyyjJ5hFPpTCYSWA4k0KA4pmlFSoNRimTkIhjX3QIcX8As2bMhCvrxqeuugpt4zrla+pqqsV+OX3mDHMPhYoYOZ/iuRkeKANJBiuEIFPkk/eWtsBzJc6e+xH3DjKjEQ0gYeF0xhRtRHbBru6pd7cIJTzqtp96Xc9AkCc7pn/gYDgLfVve3eKINbIzN2L7QoLYTl0BXuhGaTg8Aq0l0+iZyvIfZYw2EnEKgDbR4XUhZLZtbJuGuknDTwgR/S+DUuuXGNixOHnLLbdo3RDmw+dyX7CdiIHBARw8eAB/ecMNSmLoS+lHqDl3zXXX4Itf+pL2/J3b38cPf/hDjBs/Dpdfdrk6OLJ/WzB1uuVG6oYEK07HwZkLte7EIgF8XhcGjh7BW089hZfuvg/+/gGJLLpJR4W8WGOTLA5nc+r4ttbVoCrogyeX0b8T6SySFEuEG8cyaeyJRXEik0Vlg9G32rPvAPYcPIjBaFT6Yu2d7Sq8EWq2YMFCSYHQB7PrYFnHbPXAFtf4nbEMoWwk7LFMXWd52057mi3YsaD1jf91I6oqKyRzseXd9/Tc0YQCNvo0HRHzdoaUycyUbd++w17Wsz4k3jMLO2NSwi4fuzVco9Z22BEh2QW7fJyd5XpjYZmdG+kWaq3pBuv60bbYpb/k0kuVNDJJ4fr9yY9vEnX29ddfr8/g63/wgx9oD7GxeX9/H/buJYomjqlTpymhIcEUO7js+sycMV1jESrIU44l4C/MzNn1YJJrt2Jq+jmOeyi6FtW4KcAKzUE/QZa1bAabH30cj9/0M7iHhpDIZ8ASmRUsD/o9aK4oR1WArRASEpiNTpOlHhJHASRE4vtx5mYomoA/5MOEKa2oayx34no3ssm0SAXYucmmc0gnsureDA4Po7t/CLVtLZi3ciGqGiqQiUYxeOwkkv0R5BL/H5IbU6k0FTVuqGRLo8je1ddcIxV0qwJvLpHpBrCKP9zfh+/9499j73tbkY3H1P3IxNPwZ3OoLAnB6+GwUU5aFnSMhNDHmADlXahtaMbCCy7A+Vd8Ck0TJmpo3EyVFDl8DtJlc3jwsUfx2hsbEY0nEAiElFFStZd8+Exw+DMx+sIBO5AmwprICrF8+VIlJRs3voW1z72gBenzGPpHy5amyquU581uYDYGDldljFijOPD9qgSxWvP2pk0IBwPK6Jnd11RVy9g5j/Pe1q3C7hpWIladDQRqdBWksAE4hle8Gk1FfuR4nGaW9n4lSC4XJk6cqIXDysEzzzyrhE7tWgfixstoqRXte5v6q/EKCixdhCtlgBIPvFVlCFVVw19dAX9NJSram1HVXIWSsBeZaAyBWB4H39mBg5t3YvhEH3wZGjqDfZPcMNlhAPaVr39NiReD++LkRsPiXg/SiQT6jh3DK08/jXt++QuEUynUBnyoDHjFmMZuDUkiCGck7I2FfLKSMUHNeoPYdbwbY2bOxZIrr0HHrNnqAmakmWR1k5wqhaJNwhjTcha/vPWXYuXhQ1SGDvUpqZM5RD5S1zRVfwbZZNFhFae/tw8/+clPEBnmHJLtmJj7w3kS2gerhazQ1jfUaMOrq6lVF4LJMIe+uSHSyVEg7/777pNtWBFQ3WvCKKzGiuyGq8HQYwoa6jCb6eycqo3t3BiaavMcnptJok1lW88Xfta0YG2V+5z581WxfO+9rSIXIMSLfyvot3xIcmMl6UbvIMVJkbqNBWrovJJPahM5I91mkNxlgjBeJw5d/+mf/5kqU9x0i8MtW3dih9M1HMMtf/NtbHvlFaSHB9AQDKCUya2HMEnaohnm50SeNEBUMBGgC6yFnhiOIOjxorYkhPKwD6jxY8Vffg7+8RNxtJfzWJVoGtOJ0spKJcmEVNk5GmLkpVWUzeB4dw9+ffudeOCBB3DyxHEn2XSGK9XuKkpUBLklKYVHG5OqvWXl6B8axMnubgkR0q4IX7MDqbYSTX/T2NQkOCO7fCyWkJZbXZp0WnY1edIk/UwmHfor2UPRoPkZd/qzTG6CoTDa2tvl57jZv/TyS6r4Fj+41GxQZ+8wg3C+jh2ErmPH1C01ueHIAPzo4zolHxs1B2IDLSadXCeBYFCzRzOmTsNFF12ojlhTS7M6BWZcyuh0UGeN8xIWDmS7NoIDFnXKR1erJW43NIgdGzbisdvvRP/eA0hFY4hmkohkOfPpUnJDTbe0y43ubBoH4sM4lkqhsq4eVRXVmDZjhgQ9a+vrBB1jB4nQH14Xwsg4w1ecsI3urfCYCIMkiQWDctoC7wH3GkoJDEeGdA62m8Ofi8/DXN+RTJJrjRVgwsUY6DPQUieWhDos8MluzONMCQ7XNElRWJ3mdzJA9Q/0j6S6XG+jEiodweic9KMwcB8Smtog0BJYcB+cPWu2Eq4pk6eoyMhkxVbG7fXg8w8fPYJf/OIXKlZRnJIBJrs1PG/u2bRrwtf37tuLRx99BAO9/QVEB5k7Z8yaqZmTT15xBQb6B/HgAw/qetKPMpkyF84Wewy0tpDcOPvx6BTdBIr09NRcyqNv/wE8fuuvcHDjm/AM9MObZ1c3Z4a8KYaYz8tXN1dXojLkl1ejP2Lik0qTMhoYIO19Kon90SiG4MG8pUsRKq3Atp3vY9f+fUIvUKD84ksuwfYd2xVIExb82c99Vh0LrWWdi9MZKLofvP6kJP7bv/3bArnEh9yuD/2T9XUsoF951adEMvPCCy/ipRdfNQX3M9mS84529oZrqKqqQmuDPpFJQCJhkAgf9uBni8mvpRnTpk1Xkkt7mDhxgorWtAlel40bN2Dts2tVQGbHhl1Uxg7c89VFb21Vh4aPo11HdU0Ic2SXnXHABedfgC99+UvqrhJqumbNGpnId7/7z9pvSR7C9Wx1eAiBZ0eIjylTpqGjo1M/E876nX/8NsrCJUjEYhjs7YMrnUNL21jk/Z4Cayf3ekOWYhoWxv6dfUsRheYLDAmWINEUu/YgefwY7v7ev+HQ+jc0Qx9nWdCJQbkvNZWFURvyQxOLikVMcuMmFJzzrj6T3JAKOhJPwu11o3NiE5rHVDt7MLVukqKD1tyNoGlZJBwCAhKIlTfWYfGqJahtrZGQZ+RED5IDQ8gnMn84LM1Qb3LgxwjB8TKIstbvw9x5c4XF5HwHsfDG8RnGEF4c1kIz8RhefuZp3PXr/0bvsWOazciThSUWQ1VpWAO+hBmxospAlTFXNJ5CIpVGdVUNxs2ciUuuvQ6TFywUw4dpo5mboeDcmb3Zc/AA1qx9Dq9vfAPlFVUKBBnE8ZlKbhxIDq85Bylz6Qx8gsW5MGnSOKxaeZlqpw8/+riw8kF2bbR6LC2occC2Gm6QGDxPBitGFZlc8cRwk1yAMBnOBtgW9zub3jZVrFTKERs19H5kBSGMbvTGqSDSYlad2Z/RC7E4wbGD+TQkGW0up2MidpMLkfS01Cxg90DnNephg+biX3OzN5z6hnaSTpGOgtTcCPmQD3mQdqfgq/CjsqkRnWPaEe8dwvFdBzB45CT8GYaLrG6TFYawMJPAXnTpJbj++i+LDYTJjA3G+dmCD0rzJI89W7fi1h/+ACd37kBFPovqgA9lpyQ37OKwc8NOikcChjmPH7uPnURVx3h0zF+CGUuXoX36dLhKSkUfblv8qvIWjTHw3qx+bDUeefRRVfOiFLWVlgLVnzlz41X1ixu8GVo2lUYm9u1t7QrAn39+HYYpQsUgwNE4ER2pnGsVOtrbMW5cB8JlIanYs3vX7QyrMiDl/aIoHAODNU+uwaHDRxSsFvZ5pxOk6ouch0BZBTuxAYy1pWIcvg1J+Ddjd2bmpzjZYHKjDoQTNIbLSsWUQ6f67Nq16iDw3DgLY/Zosz3Y7/Zn2aUillONzH5WcXd45Dz4XPvZIwkOFzkrPuHSEs1ELL/gfKxatRLz5s03ZCZFH6Gfaa+pFHa8sh7/8Td/q7mt1kAJykSjQ2Yr0+kjDwWhaKar5hQsXB5k8270aBg2q45PVdCPXDCPlmWzsPgzV+FIJIvu/iwax05AfWs7vCUh4++czo22fOoBOL2EHTt34Y477xRumpBD3TsHhuKklU5L3hEntZ0tcaaM3AsnD0dpaZmYrZgE84v2x6oe35fB7P4DB+RzTOHCAA3oR3jtWpqaBQflHAHZAu2MhZVAKtxPO9tSpCuj21nUKTPziGZIlBs/IbALFy3SZ7Pq/exza0/zMbZYY82CMM8KUu2OG6/jpvaLKRjZiS47amQSv+KHtSFLhsBzlFkS+uZ2aUB90fwFuGrVFZg2ZQpa2tvgIT08q5DUYUimNEvGzmi4vAzlVVRJMkFkIZgsYphUUcgpDlhGRAkdu/KI9fXj9TVPY+1d96P/aBdS6ZSU4iniPKa8EhZ0MZTL4kg6joMUac27MG7ceFRUVmHG7NlYfv4K7PufgJkV9CF2DmtqVJwijEV27uhc2fvA47FFNf7MYPyee+5RYCSRSyEWjPbW6McpxUH5dFPlJlsWCzYs9LEoxwr8vn37VTRiEHdw/yF093Q7orAjZAP2/TX/oRFIl5Kjc+bMESyT95bBsjF0oyX2/+eDyQQ7V4QcskvDof7mpmYl/1ZTxNiLw/bmHAx94rYd2/GVr3wFn7zik7jyyislhKiZ3WwWTz75hCBCrMwf6epCb0+PIMTyVlz/tLvqKqxauUqzUPS5PH92hUtLwygJl5g1mckiToHXPBAuL5WMRfGj2J8Wfl/oYrmQScRxYvcu3PujHyL+/m4ECfXP5ZBUzENqX49gS/UVZagOB+BzG2ZJxlaEnxGImMgCA9ksDieS2BuPonJsG2bPW4TDR49j+67d6OknTXsOY8eMxczZswRppU7dxy+7TDEfryPt0nRwTrUxHj+D9+985zsSNuYw/xnPaZQRFC6D8wNRCoQJlpSE5b8+8YnLFS9Qa27P7r1OgfnMpALGPzh/E0InoOIYk4z9+w8UjqnYBmzMxWMlaodrYN78eZphoW/jv1mEPnnipAgCuFa4zp595lmJN7NrY28WLgQAACAASURBVEcHeLzUqaGOGJNaPpd+g7BQrlUmf7Qj+hQWsnhNV61apcLEpk2bBAcnKQF9AK8hYZLqADk2azRn3Ip1OU85a+YskNZ+2dJzRWJCMe19O99HtG8IcxbMR5j+zfoQhwXYxFuGYKi4A6d92lY9nf2dhWmvK4fNa9bg/n/7f+GLRpGiKDr1LtWBzKE+HEJ9SRAlLB5qnzOyHYqVvYDHZ/x4LJFR94akBa0dtRjbUafkhsQYqXgciZhJbrgwsilq36QQT6ZxvKcfgepyzL90AVrGNSm3iHb3IdrTjyz1JcvLSvOE9OjYncDd8TmFYTaDnzatUh6kIT3NC5NvirvEwrvQ0NiIa66+CtdeR4aGDpPFCS5gsj2FDakMooMD+Oe//3uxk7FFGnBlRTIQJPMVBzw9HumXMNEQLC2R0cnUVlWirL4ey1atxJLLLkd181hkCcsxHF/IsZJMuImHqt5xbHjzTfz+wYfgVTsfwhOL0UHHlRMDiNEfcbJUBYt5tDQ3YdXKldIL4ab81JqnNF9BylmeipmRNzfGVL9zSow4f8RKPA2ZiQ0dm6icx44VLfRvbr9datyCrTlMXKkkk5uUKosmsSEDmlnltmVog8ACNO0DkhsZJ8/PJm7coLyG8pULgYuJDp5t1Pff34Vnn31G56vzchyIPtrFWRlzz2Xmjk4inbLmBWybnMKHUrPNI+PKIs+uGyvJXg9yTBSDQRMYp7Jwka2OTK02uXFYy5jcNLe24svXfxkXXnihHE5xcsNEmg6abxPt78fGdc/hoV/dimz3SdQFfCj3eRD0sXOTNlpJxHIyufFy0D8A+ALYc/Q4wk2tKG/txORFizFtybmoGtuGPKFMuo+O7oOjJs1LwM4eHcjNN9+MktKwnBQdGQd7ORTLwJ+/U9Xbud6stNrrT2doKptmvbAqWFlZJRad8ePGCY4Yi8bQT5a54UEcIDnAsWMmENG9IjmCV/hdJjiBQBBPP/U0Dh485FTqXdJusq1i2bB6GyOsbGb2ZASmZjt72ljcLgXDtE/eI0KUWMGyWjYmIbE1a3OuZI2aM3euHDyf94tbb5Wd2uDP2mzxd/uzcZCnb9qjNzmdg9ic2Mw2mxFZ5yrKynTt2se2SR9p4uRJGDN2DKpqalBdU61ksVA9LPoYu9nmBiP48Xf+Ca+uXo2OQAgVShbyCLBDrGDOBT83T7ENmSRPAr55FwaSSQynkmgqLUGlNwiXL4dcfRCXXv8nCLa2oT8dQCIXRLC8Ds3jxgvyqloYg30lzAYOwNVEBfs9e/biW3//Lbz5xhs6UlZR2fkrTm7MghyJcuxGK0iAx6PNkRVn+hn6HSactEPCERiEsqpM5Xi7WRn/PXJheGwkryAslJ1cfhm9EPMkcy2dZNfxAeaIjF8IhkJKzhl0k4r1wMED6rhMmTJZwnvcwPlOrChydnHvAaMO/lEPenPOrRFySfphrQeHYc4evlh8RgdCTvHHDmUTekYdsPb2Ng33fvziSzBn2gwMUIskFse4mVPhKg0WChrqytCPkSWRkGiS1liMOn0k01NHsPZM52ADAK2bTBq5yDBu//6PsOXV9Yj09yOeTSGVjKGjqgbkJiKKIZ7P4WQ2jaOpBLpicZTX1qOmvgEdnZ2qkDMgrG2o19qn76Yv6Bw3Tveb9qBumzM7agtYlq2UQROpob/3ve/9AVTMI7A7nmMg4DMdrmVLFWRxvoFV5hoq3Xv9eG/rNgVevE+ily/uKTnmK/8vFkAXxlG7p7lZAd2evfuKBIA/3CoK8LuzzIH40YQMk3V07txzVNBjp5JBI/cXdWg4U1qQX3AXZmELM6vUVEsm8d6293DdtdcpMOf+xDXH59D/cUieQpUHDxxUh8dATY0vseyUDMapp8d5nUCJ0yF0Cg1KvM2Nw/BgRMUyMs6KZrvocXoiQN/kzE6K4TSPYC6LR375C2x65BF4evs1U0gyIaJY2CVkYa6uLIyashACXtNJpthuOmXmLJLZHGJ5oDcP7BoeQsQXwJRz5iNcUYPjJ3vw3vbt6Bs0QrHLV5wv10SYNGOdr3/jRiFUDJvX6Z0bvobrcu3atfj3f/93oVX+GMY0fhYTCopREoFCP/fiSy9rnpEsi6OT0w+yqoIvdbvVvWGiTt9XTAlurznXHT+TCQ1psCdPmawCA59LO2Z3hiQ7LBJdd9112k9pDw8+8IC6p3wOz9Vqz1xxxRXad+01sex7jzzyiApe9Jf8G+O0L33pS0qoaYfr16+XvTFh4uwO0R08NsYZ/Jn3gz83NjVi4YLFuOyyy2WvnGvRKFsmgzS7I1kSRQXhCQbQ3Weo99kh8omG3KAWCqiPAuJjBHJe2M+zJrZ0D0fwnzd8DZH3diCXiSPuot4NoWxZ1AT9aAiHUE4WZBZ+SObkQIcFTePrmVgnM2JMS+cyaGytRMf4Rgeh4UU6kRQsLZ0iYQHzhxzisZRe0z0wBJQEMO+S+eiY2oYs7+PJbkS7+zW365oyZUqeN4CLlbg2sWax2iKdAGKxqd1iBv24SRfQzFLmNqtQyYULau8vWbIYf/LZz+CCC1dIp8Y8HEpOKY4bOsP7774Xv7/nHgx0H0epjwedQC6ZQtDLIXEvShi0snNDTF4ig1gyhZqKUgTLyzB+7jm45Kpr0TFrDjyhMm1CHJLjl4GuGHz+4a4uPL5mDTZv2QJ/MKSLOxyNaVMgJI2dHAvvYQfDJg9UtF24YD6ampvw7pZ3xS5GZ05dG2EONdjsAUUDGdCyalFVVa4BcM5JMAirrKpQQsOsnLA9Zt0vvviKNgMGvRrwcsQ8zQC3eW/TETxVW0JX0FEG1wIuwn6PXsCFxEZmagbIOEDMRcTXcmGRhabuf2AQDNxjsSgoDqbPUBJjsnbL7Kbgy0lu1L50uhRaMY7ekDluZi6myikbYZDILMOxEUMP7ajOOwP1vB/qcoVLpKpLPPP4CePNMG+himboWwUFzWaU4Nz6/X/HvjfeQGk6gZoA4WdutS9Dfj/8fG+QFtqDYCgAtz+APYe7UFpbD39lLZomT8WUJUvRec4C+Moq4CIU0YaRToJgtgvjvOmgNr3ztjZEVT85P6GhWDOTZJwg14xhn+ODP3PREgrg9wdQVV2t7gurLnQkkcEhde0o8shkpXeg13TQHOIBOrOAn0QEJilqa2vHypWrsOH110UpLPIBJlgaIHVgh0piTHLDe67mgb32LrKSOEmYcL4Umy3T4CETXVbCCGVZu/ZZVfvNDI74lU3n1UmY2TlgFdSqIP/05z/Hnj27RcJgO33FnZ/RHZzRtqpA0KEHLfxNHRUTQgdCQW0+VDunFsq4jnGCMXIT5d8klEp674IobXEN2rwjk2+udU86g60bNuLvr/8yxuTcqBRTIGe0ONtn1jNth50bw/5OnLBJUqKZDPpiUTSXh1EZKJEWQDqURcv88bjsi3+BnccH0BvPw1Nai84psxAMl8PrD9H7G30HCpQ6XTXT7XDhkUcexV/97//tdAMtKYoDB3DQHYasygRL/CIchteDc43sRHBDth0ODsf29PaYgoQDNZRQaxHUzOrq2PdjQM/NmAEbu4QbNm4sVPdN0cqBhBWSG3N9uD4Jv2QSQu0Gdju4+ZJOesb0GaiqqBB07tCRw+pGMgjhZnc2IxO8X5yFIOU5/SRnTti5KHQanf3GZso2UGEFl5s7oTMMJAgXWTBvHiZPnIBAKKQquSebk9AiE5+K5npk/YSeGZiouhXyg0bY1mz0FqNp2B8LFcwzRE02eZdCAAeFvW5sfuEVPHbX3dj02muCzabjUXRW1SDMYXAyUubzGMhl0UNBxTi7N0B1QxPaOtoxaeJELF68BL0Dg6ilor3YMF2696QotrMHzu562myRhch8//vfV/eGmm3Fa/ODAj+HNdeZtXMJRsMkgcmwyEziCXB/nD1jFmZOmyGGsGeeWyvbI1y3kH/Y5MYJ4EXK43JjAgs7dXXYtOltRMkWJ1j0mY/GFNpG/namkbCCLTtMU4L+VFTIDhkAM3lXx6ukRDEO4Ty7du/C3j17lTyysEs/S7/GJHjR4kWyIbtfElbEKjo7kdyj2PXhdSSciUEtK+oMNvv7+83wtaDCbq0rdvwHhwb17yeeeEJFMtq3PSXOM8jUaDMshFGw2Eelv49Obkbgx4YdzZ1JC9Gw+uc/x/F33kEglgCyGVXTKSVGWu2a0lLUloUQFLreJDcZxnyUUshkEMvmEfX4sTcRw7FsFhVj2jFt7nwqD2oP7DpxTB2KWDwmEgYWTVmQoy/4/Be+gOkzpivgNpT4p58DCxXsYJHwQt3kj3jY62TRphdeeIEYSVlA6e4+iTVPPaPOGW3QzjmfVUeoiAHY0kPz9Szw2RiQcZIVa2WSQOid8d3AwUMHde8JGSPVP7ve3Jf+4dvfFoU896djR7vAtUfGM64b2gKFOL/61a+qEKV16zhE2iznc2hLd955p37PfZ/i60yqWbijDyWEmLEoY0r+zPkbHjftuqqmUp2hSz9+meahxo5tMygZ+TATtys2S5MsyiU2Wc0QZ0lcY+Iws95MzGiPzfqM0/ZyocxcKA/4se63d2P1j38KbzyCFLIgvoWdwQq/Fw2lJSKx8HEPFirCKZHRHzDRYJyUTCOWTEuqgfM2Eye3koJS7Lss9CZiCaSSRMnkkEtS2DONZCaH3sEIsj4PZi6fjUmzJyCfSSHa24eh4z3IRhNwPf7443kOmJPd6cjxY4jFmQEbD03RHfKcM642FUCjJM7qoYHgGaw6n85Fy4Nnt+OylR/HF/70C2hsai5UlhRs6XmmRXVw33787Kab8e6bG+DOJBB0A8nhqKqnrMSHfR6EvFzoLgwn0ogruQnDXxJC7Zg2XPjJqzFz2XKU1jeqUuriEJ82JqNyz02L8zZ79u/Db+78nQZwgyUl0iwh/Rzx3FzQNojOpFLaHFVRyBmWFzpE4oNpnH7ydAubaGaMiIPnsC+HUKtra9DS0ijcfyIRU6BIJouenm61g2mcc2bPUS+OeHsZjKNYb9e3TW4cqzcbrIzfafE6FREeL+NTUS6LStrQK7ItyYBMga+GwxxlWCZ+BaYMM+vB4JSDgKtXr9ZiodhkwaPaoNgJlu3mqeSi+EnOgY8kIVbh2jCQKUDVTTdvTUfIAJLwHzYnuaCYcBIXWlNXq44A527Io09svF38gqUVSrame/jiE09i3e9/jxPbtqC1nPfBjcTgMMpDJQgIOpiRuCZFKDmEvf9IF6qqa8WeVtrUgsZp0zF9+UWobhsHX2mF0b5xkhS2Ux2rRjQa0fD8b3/3OzNo7NiXSY7zsh9ujrre9kY6gowc4KYS9rgJEwSJ4MA72/GcpaHjO3L4iGg1WUGkk7DdU838MCB2IHMM8oPBElWOyitKVf1itYjXTzV0J/HQjJvOwdC6GmgJSSD8gstR4Vk6PbmcAj3SApOpjkkXHxs3bhQDC223AFFTocCwA9q5LW6EHJykE6+uq8WvfnUberu7HYSJkySPgqd91IZjHShts5z8+C1G8IwbyrSp06QCTlZBrk8ljkWU57QP2mWBknPUhsmZHQZdBKyl/6ew8Z2vfw3H1m9ETSaHEh+7xKbTx46j38XOjYGoMck3Cs0eRKnoHYugsSyMskDIBMPeDHLlLnz8Lz6NcPs4DOS96E8B3pI6NLa2o7y6Djk3ld2Z0pt1bGQfzWNgYAg3XH89Xnn5FfM3JziTjUnwzhBW8NqQeYlwBuL0WaXjmmWwSqpWaohEE4Z+nj6keNPU2lTh3OnGFEWe8g9ORbWltVWiicRu830l/FqAnI3MVtLeCKvkWuAmTZr/9o526TIxmaFoXNfRLlU1bQeQn6Mi0mkh25kjGz6f840N9XVi6WOQSaE+zRgZjhQFcwyiGCRUVVbJHjnfQ582Y+ZMsZ3RVnjtqAExHIuKHYr+uipUKt8twTkOc/sospvGcGQYHMylXgYDG0JuRAOdy6H3RLcYI+WXbPR/huBNl9cRlE6nk3D/X9beA87ussz7/p05/UxvycykzSSZ9EoPHQSkKKCoa8FHwBVf191n3XX33XXLY1l9LPvgKoqrIBaqQCgiitTQe0JCCOkhvcwkM5l++nn9Xvf/PnMSIvp533fc2QlTTvn/7/u6r/IrmbRee3KFfnb99dq7e5eKoyOa3tCkWoj2QTwdKZY0UAqpt5jXnhGM6ao1acoUE+W58spPqmVCm02ueA/EUKYPrIVILGYJSRlCeIzLyc9ZK8DTcIrnvtoaOYa8tv/zIGQHyY0zlHZFrv/qFlFdslrnnXOuTj3tdPNguufe5dZEqCxI3BkUQL0cd1pNDfUmtUwzZNOmzU4a+o9MdY9+S0cUdOX9Mv5bnMsU/5dcdLF1vElOWQMUHySDngMBz2Hg8IBbp/C6gkklSWn3zG6TOoY77BsIX/i7L6i+rt5iHj/j9bJXSG4ffeSRMjyR+Lpz106BxkAsgKSY5ihQtJtvvtmKLptK24HomoZlt4Tgwls74qhq71iTm5LFec5DWnkoCxYUSY/p+fuW69UHfq2RbW8rinUB0xkhaDKmpuqUJtRVKxVzPFvuaT7vpkAUz+lcSbloUj0haS3TuIZGzVi0VFO7Zlq82rhtk7Zu3WY5EesQESAauJwt/+NTn9IHPvhBE61wvfDxAsc32Xi9XDMI8Zwzf+rj6OIGI0tkpdnbKL4uX36fSceXz6c/9YAVP/dNEb4yfaa4ZX8wHYJGwOQE7iznI7kg5x+wMbimjz3+mNate9Mg4jR6XHO7UVdddZWZZDJh5R4zabnhhhusGCFe0XBhcoUIQWVhw2sgxwRuhoGw3ddQyBqP8L2IbxZH83kropnK89WjcVj3zS1NBkeDl0mcCoejLv8KkkXClqEDSG/5YnlZQOUIuLnjcLQjxYEqCx1/vjg/NkRPwyr29+t7f/cP2rtylcKlvNLUCcWcaqMRtVYnrcCJBzgQ1/xxnlYWv+CDZcnv8xopZFXfUq3FS7opeew95DKuuIETBSSNmiQ3RkFX1OGhMRMxmHX8LM09aY6qYiGN9PVpeN8hs5EI/eIXvyhxYwnwb254U48/9YTeXL/OuipUeSijheFPW6ee49knUZ6n4SoxI4mHQkolE6ZAc82nr9Gy008PNMRRdWLFO7dYChEKiDtvv02/Xn63Duzcrtp4VAUUgAoFw8FXRyOqjkPxrdLQKFK8OTXXp8xTpLqhWUvOOFunve9Stc+aI8XigcKDrzzdgUwCClfn3vvv1+tr3lAauE8sZgo2QNK8codxWayTG3UYSS54BgU15xpsyVe+YIc6iSJ42aaGRnVN6zTIWao6afKluMCid29kS7w7BgeUz2WtK7pw4SLNm7fQDhlI6hQ3nmhuiycghPvF4+FEbvzsSMfeCJJrAk/IIDuQs6xzzSGB5CNkwnECO4mADy5+kbL5CLxsFqRDK/1xbApHFR9A9GyjBUEB59qjP/y0wX4vSAyNoB3weNxhR5LllJxILGpTKRNUaG1rs+AxfeYMdXZ1WREAxIiA4T98cWM9VdeW1mBvr1bcd59++7OfqiMVUXNNTEMH+624AdrIBA+PBWAAVbGotu/ao4aGZpvSROsaVDNpiqafdKq6TzhFzVO7VAw7G11nNeo+LB0t5LVl22bddONNFnx8wUBxUxWJ2h5hvbhOB6aQYVM+mdg6wQrdSZM6DGrY09Nr0A0mpPv27jc4mifqAx0yqBuQRCuS3P/KXkgA+XCSnzZNl7zvYltjK55cEZh7ukPNlNOMT8bExnVp+BsmRnQagQzwsXbtG1q37i2DE338L/7CgjfY99Wvv24kRQ4cOkRePc24gwHMwj2+62hzuDCG/+L//Y/67//+sTatX2+BthK3fnRADEaSwdUNVhTFeThi3UC6peDZUYaCp0bSTJJKbOL60OUpe6XQVCkrLLmiu/IArVylIczFgsYKk+fXnlqh6/76bzVJVYrjZ6OCyc9jKgYk1ng3tl5dBsgEeDhf0MDYsCZWJ5RKpGxvxKtKyldl1HnSfJ146YVSY4N6xvIaGI2oceJUTZg0VdUNLS7xCCBnjtflMptivqj7lt9rhxny1MAGuLao5lEY11TXmNoSPh8kXUwRmYwAHTRDvMCTg6QkoHuWYayew2BJqZ9ABLA0v5ctdgQTL2Ichzrr5NXXXrPncHvgSFga36OJBV6dBgn3uLOzSxdddKH9/pe+9C9OhSvgdhi/J5AKN47jn5F8uOIF7mNYkzomGV58eHhEu0wdyO3L7lmzjZS7aOEi61aSjEydNs35JmSdZDv7ks78xg3r9fbO7dq8bav6Dx5SCu+ghYt1zrnnaAq8m5jrWiLli/w/3duLL7lYc+fNM1gb0629O3ZpAp43qdQxSfM+ZtvbszE3sFwoXXnt37pFD9x2ux6461fSyKimNzQGxY3bS0j1Dhel4VhEO4aG1J/PKVFXrxmdnZo3Z56WnXGmhilgx8Zsqk0yTuGPiS9nmQvObhp49AfnBjGe5IokicQS1b53HaFVeAe9M9iPB0eaAKeecrI++tGP6fDwkL7+H183Vcl3vI7ygnMvlSSP2IFZ8do1a9R3uN+myn96WjE+ifbTGg8hI0YwneFMu+zSSzWre5a9b9YifDK650xgULBiYsC5zz3ntXgeq8Vx4F0mOtFsU+1/+Zd/scQXfirTL54H1S8SWeCfQNIopryNAQ3NZ597Vvv37bcElonGE08+obPPOluf/6u/Un1NrTKjY8qmHbw5VpO0uBagot1eNSHUd3JWjrwXNiOycyeMH1fB3f+o8urduEErbrtdm1asUGRoxHYxEr3A0uoTcStu6pI0xsgXMKkm9XCPVSiGlI/E1VuU1vT0aD9S3lM7tWDpCeqaPlM79uzW7x95RD29PcZ9gYbAHnzl1Vc0e/Ycfeaz1+q0005VDF6il7qvKEK5bzT4WIt8sj+JIa5heywumHvXfnJDs+viiy+yPAIRgddWrjTo7dH5zZ8KM5XTPu43UzaKGWwFKNo4aykouM+sFaBiNIJpABIfMHz1imegdM4+5xxTKOM8dcpxDrrb39dvCpmYcZM/EMcpupnG8Hs+t+T3KVZofH/1q191EPBYTMuWLTO+ordX8e/LIx7KfG/fkbDpC3DKrA4e7NPefXtVV12taVOnmHG6IYKwgQgK6zJUuWzj4BELR3Jvy7lYAIPl+c0fMCdrHDYk4nr27nv04PU3KAvvLMSZVDSuTUsyofbaGsWr3GCAu+wcGl29AJoAxcZ0Lq/hQlap+riOO36OisW0qkA+ZIvKjmU0NupiOnLQKKZlskUNDqeNVzZ9UZcWnjZP4URYo4ODGtnTq8zBYYXOOOOMEgnQ3PlzVdNap7Vb1mv7/l06NHRYO9/epf4DmOkNK5TNO3k4kjgDhTpYGkAYL7pp0I5IWN0zuvSByz+gK6+6ym4iREonkUrCSDLhlKLWrHpdv/zpTXrluWeUpHOqkHLpMUVKJTe5iSKTCH8mYypnjbUJ1SaTiieq1T5rrs694sOaffIpSiAYwGHNlSPpAK5jpHU6FCFt275dD/72t1q/ebNq6+qVzmWNxwHcwbu3U+H6jjWdQ4N2YNZo3W/8U6Jqa5tg8qHguHFu7z1wQG+sWaOtW9+2Bc+hOjoybFMUFh5TGw4jrtK0qZ066aRTDG+68rXXbPF6aFG5UxMUOZWHpZd6tSLHFK2coIOpqpVkHJ+pUzF4bLfkG+z8pk0bDKvuf8dPV/xm4J6wcdjMP/jBD9THSD0ILn7jO2J3EFyC1f0OOddgvOv/1ncS2Wt0dc24lGlNDM+IsOrp2k2YqBmdXXZAz54715IUcOVcD/7eqzaVxROOTsroQKik159+Snd8/3uqOtRjSedwX5/qk0kzgoV/xUQLOAqyhxQ39fWNNsGqSiYVrm9UQ9dMzTv1TM047kTFG5tVYLRfQbp2ibzMHJPDjU5RbW2NXQm6yMAHWC8m5RwKWSBkasn64LBjanf48IB6e3oNetbff9g2NBuWjhmcHgoGihpel+8+UdSYn0UgQWtFULFk3Irz3nOuwQgpbkhAucZW7wWP4w48Xo8sOGN2+d4LLjDYETh9xthvrVunw38QS1i6eLF16Vc89ZR9zyu6eCdpR+R2rXKSTSt4rIB2hRyJ3+Uf/KAlAjfdeOMRvhpu3bgk3o+4g/6/20+xuEHhuCeoepGYYDDbPatbXVMmq7662n4PGIdxbxiVBwWHTctyeZMnNx5cMEV2eyZIyINEz4GMSPDddNNMc/9wkH/5U9eo/421iqLxL3g3DoYL3ybK9Mbec/D6Q2EN5XJW3LSlEramiBUJivVISaX6mE66/AI1z+pUvqZavQNFhZNNapgwRa1TuqRI3Oleljv+weMWijbB++IXv6hnnn1KKXhAdXVqa59oBnVMa0rFkMULyLt79+wpH4aeO+ULZJ/X+kTB4mxZxcpdO0sSPNa/fEq6f/B3xGMmH0hFA90ZQzzDTzN9Y8GFV7uvrMdPfvKT+viVV1qxc/ddd+u6665z8c5P7iqyjKN5BP5+HTOBpngNMOQTW1ptkkJSBJSSmHXRxZdYgUPiCeTWYq35PRRtX4BLx1tjZGRUU7um2F4gwX/4t7+zySnrefbcObr0svfrig99SC2NTdq1c6fWr3tLGzZu1JKlSzVv/jxTVgNqjdBAEnuDo6TG3YQVoHVwHQ364VT2ilXOjTs9NKh1r67Uf37lqzq8Y4em19WqVgXFSERCYRMnsc9oVAdyWW0fHNIwr2/OXNUn63Thxe9TKBrWaHpMU6ZNVeuEFpveLVm6WPVNDfb+zZj6GJWjXw8k9EhDf+lLX1LP/gPHTCQr78OxZZ3Hf4O9DDxx1swZ+ou/+Iimdnbpn/7pny2+vJs2gK2/AF5JwjZn1iw9/+ILdg4fLXRwrGlvZQOD84FzjNyFdYuDO7CypsYmCwQkojRsQKUgsGE5QZjC+MUvNwAAIABJREFUPGEiHN3dM52nUVubXQ9UzxAOoggixpH0Akf79DWfNr4RyS2cCBJfElSe++tf/7pWvb4qMAR3E3crkOIJS5JZd1wT4N9MyuNVEb29eau2bt6smbO6NblrmiKBebUV7qYW6VSpnDRvgH6ogDD5leYtizlLimZq6xALkcyoVj78sFbcdpvSO3YpkkcJke54RrV4vNTXqDEVVyRCQYEIRZBu2vQmpHwoqr58UesOHdLbmTEVG5rUvWixTl52ugZGR/Uk58Vbbxk0jWbvnDlzrfGCISWTm2uuuVqtE51nnec0+eLF5yHsTaY3cGX8ffa5SeU6PLpcB0KGJxV/4+wyKKbHobseAXB0TKlcNxa9An4ej0ceQkxBBIvJCu/JowBIpimQke8GhkZxzBSaODR3zhydc+65tu64z6xn5xlYsqKZpgjvifdKgQJ8jg9i2Xe/+117PrMWCe4xU0UKG2S2ySP5PcR7vva1r5VhbEe/L7+/+UqDYH9PrwYGh8xbb8PGTcLXCl7ulEkddr5acWPyzv50DuJ5RXFDjgeyqvJaVjYqy0WoIVwixokH2p3evUe3ff2b2vwiyA/EQkKKh6TGWFQdtTVKVrlKAa5y3pp8ICQc54a1DjdsBDGOREknn7RAxRJqwWGVchQzbnpDEZRP540nlskUNTSa1mgur6lzp+iEsxe74mZgQCNMbvpGFaqtrS2ZEVH7RE2dO12p1no1T21TtD6lnv5+9R8e0IE9e9Wza5eGe3qVGxhRaKwo1IDBpDstdpJSoCHO+Z0uF94BV3/607Zg0tmxIzurpaLidL7/QEC96/bbdO8dt2ts4LD53BQyaRXSY6qNxaw7Go3GNTCSNv+Yxuq46hJJg9okWybo5Asv1invvUit0zpVREjAYCSuAPCEXAJ1OpPVI088oUefWKF4dbUR3scgCQ+PuI4z5My80/u3Py3A2Yja4quurrENNb2ry6Y0JGuo2KxatdISTQ5VHFNJUi2RCiBi1lG1gilrgbWuplaLFi224HjTj39SxnbCtfBKWr4ir0xCqJBJPOCQ8NjG+zBJ4LCNH/FWOfvss+2w4/UCQ7jlll9q48YNNnnyXdzKap/NR7cTCV04QIxaTXq6IlAcWdy4NNF4Nb6NEiTfFrAqpjs23TCoDxLN+ElU2yEMPAuVFbqR0zu7rADw7sZcOU8w9OajR4y1K1RysTzhOfZs2azf3fJLvbXiSbUn4soODaguEVcCAl0xD+LEuDwk9dt37lJtXYNdR8QlwrV1KtU1qHPJCZp/+hlqn7dIuRCFAvLUTu0FSV/eajaXsS4dss4JhCm4B4E3DcGRw5T1gbcNXXe6JkNDg3YAEPQ5PKzwrnLcEGBKVVUR+z1T76OTEmBcSYa4Z94Xx02K2GOotUS1aNECzZ0z2w7u1159zclp04EMVPTsGgbECjTzL7/sUusmEaB5jRRga994Qz//2c+VTY9pcGDAFPMoaCxwmMCGmwg66N14OeuCXSByAawmGjVlrn/+5y/pO9/+T4OYMPXx0xuXeNPMQFkupGgsYgkiJoItrTijT9G0aV1atHixBd7m1mbF6aLnHG52ZHRMre3tCgMV9SP0EJLceZuqojhHcVNphOcT9co8zxVGPiVAcCKil377e/3iG/9bod4+1QEzrSopjudNoJhWhgSa+WhIA0jgZkbVlkiqOha3wA+MzebKkZLa50xT13HzNG3pXG3b06NCvEGJCZ2qnzJTyaYWRRPoY7lunjtcnXgLe//3Dz+sb37zG6ZcxiGbTMa1auUqc3TftWv3Edhn//4saSg/kIOAcj+s4QQ0KOAy+QPKzFiPWdwEyo/B+jHC+vTpJm17oOfA+HNXFDfRKhQs4fFFTegC9Sk+OMRfeull9wYDv47Kw/jPLW6c/4Pz8iIOdrS5rqpLXudrEVLu9XXWnGJBevQLcQh/HGB+QKyBcSJs09jaZPuea/qdb39bTz/1dFmgBJU5oLBXX3WVJcbsJ2+gDJcJdbVpU6a6/Wkd9nG4Bs/n1cmOTjoIiOY4ZV4lRR3as093/vRmPXTbbZqaiKsJXyuTdIZ343yzilGSyrz2ZtLaOzamcKpGi+YuNoganBuI8Lzv2XNnW5eXyQ2mikxn7ZK/S0XCegHKgufF888+Vz7n3vG6g2/8qeLGcQyr1NE2UZdddqmWnXa6/vVf/80aa+QBf+zDFzfwo5hMwqPbum2b9vf0WLJc+XGs4sYteYcK4PxgusL9Q5KXYsLxPRBayesrX/mK+arQafdJNs01oGrLTsHb6Eyb+jGN4ezj9xBgoIBhEkFsoaOP/DOCBOQJxF2QFzQOeR7OBWInhoyeq+FfIwUOUx0KpI9//OOG+KBxMjY0bE3RxuYmJWprLNGkAZZOj5lRL2cWu/XdixuLBGWEBs0bGiGs02RY6tm0USvuuFNvPPKIEkMjtp8QOwAm1FZfq+bauGJwe0pVymXIl1C3KplZZyEU0WC2oO0jo3rzcJ8OlEpqmjxFC487QUtPXqZHH3/cjISBplWnqt1aCnKA4088wSZbx594XBkW6guayntLo2L58uWWuFOoV8aryt975yzynSvr6NVWOcXxz12JKPDFNXEOTgvTNeIeuYgvavyzcA/goDJdZ21wr3mvND6u/cxn9J7zzjMeJOuOM5YJD89FHG+ob7BznPd63333WeOHQpf3CneLxyQH4/0jXHTXXXcZL4tpFuuVeMS1RKTgWOILfn+YWltvrwYGBrVz917794yZM9XXd9hQTrlsRhP+MH08bim0CGdm6Gdk1kC1ZeRaj461C9963Ai8fKYGgdYXoYgJ0KCleR0l3vX16Tc/uUkv/ua3Guw/ZA09MqrqkDQZuBwiVQEP3Mw+A9oERxNxEvjkmKEXsjrj1CUKlRwSxIobYGlj5NhFa2yyZtMUN2MZjeSyaps6USefeZyiibAOHzyo0YMDyg2lFUomk+U+ay5UUE1TnabMma62WZ1qmNqmlqmT1J8Z1v79e7QXWdE9B1Q8lNbogX7lDo8qhEEjr8lUsNyWY9GTdH/4wx/SB6+4wgwVvX62C05ubxIg176+Wrf+9Ga9+vwzNrGB1FtIjyhZFVItzDdFNDxGAVJUfTKm6mhM8WhExXhC3cedqLMv+4BmIwObqgmc0b0mt5c+rbJq8ZVVr+uhR36vnr6DqmtoMMgai9VgOG42a2vaDqyQk8DEW8DM0+Ixc6vfvXOn9h/Yr6HBQTtgDMZkEx6mKkHAsYTO6/87LxHPg5kyabLp3f/qzl9pPz4OcCCCRMQUy4J/O/SVG/DDHQF73jZxgnUV2CD79u611wpJjc1JIdnRMamsqnHzzTdZ4CWBtglW0EXxHV/uAYcBhwMHw1e++lV7T5WHBwl1+SNYISb/HYyRyxOe4LDxhw4j6VRtSu0T29Q5ZaqmT59hhc307plqaZ1gBRmTMKZjgDZtWlMJSvAjVn/Qeu5RUOAAjePwzQwP6vmHHtJDN/9MjXnU2IZUn4ybpjq4T3xuSKZ5PojN8XjKTENRcIvgU5CqUd2UTs0542zNPeNslRKMkzH2dPwyCwHGfyvpwP4DJiyAmSajZT5TqbiJMnjoFOsDSUkKX+6R56jA2eAT9TMnIeqI+ibg4S9xIBbhpzfjGVtQHBTpBoWNh3DxxRfaQYw0NMkxHwYBDLg3aBZxLxhFn3rKKYb95r+Z3lRXp4yz86Mf/lAjg+6AdtMjpxro4Wg8JsWNmd8Gga+cbAQKbARu1N8+eMUHlUzV6vY777Q1bf49AdyDx6cDSlFFZwsFxTlz51qCMXnqVGe+GYMp5w5qW0P5nEYPD9rabWhuUYkpVgRhEaao7oIRDCF4A3nyB9ixkiEL1lUVHik0Pwol5fsP68avfV1bXnxZ4aERpUIlxZnghErGuaH4dCPzogpVIQ0UchrOZNWaSFr30+BlwEGLJYtT0ZqoJnR1aP5px2sol1EuUauq1inKN7Srcdp0I4mTLBlhnf1jmHQXOzjcKHDoRHII7tqxQ7ksDYxxUuc7jvSgyHQNByfFzxQDTg4JHGuQaSHxDQlz+Ie2t98xuXEy6/4a0hwBYkGne/OWLZZwldOoMjYVKW43eWdqwOFOYQVnZWRk2HXgK7xP/Gu3rvRRigLHFBgIOH+8ZPwZzjn7bF12+eX2uth3FFU+Tvm4xvolsQazTocUN29kVFl7vB4ShvVvvaXrrvuuKbdZcRoUfKzVz/zlX+qT+HXMm68NmzbpNw/9xmBIwJLec+bZgUKk4w96EZFjJW3lpMj2s7tgcFJzY2Pa9uY6feufvyT1HFBTSUoG/CFgHTatptkn6UA2o12jI+rPFdQ1Y6ZisZSWLTtN8xfMVywR11hmzOI+/BY7nyZ1WKf2mB4zAezQxxUgyN/8399U36FD71hSld/4c4ob0BddndNMVXTewoVGnt6OEmjgBXSsJ/BcE/YtzZqGunpNmTpVO3ft0sG+IGYGBYz/+8rrzDrn3CJ5pGAAfeCndaxZ1i/NHEy3gYj9+Mc/tjVh0+hS0eBqF19yiSWWJH6VEwWejwKQCc1Xv+agQbxOngcpaCZETOzxpGMahIcQxTSFDnubsxlhDW47XXdgdxRFl1xyiXE22CMutyyZ7QQNVmILSd7I8LDFcvISCH/83p8ubjyf1fH1KG64bwX83rJp7Vy5Svd87/sqbNtmMY+YkgpXqaOxVhPqUoawYatm09gU4PmXV5pzIFSlkWxR+7NZbRwa1H4sLJqb1T6tS2ddcJFGMhmtefNNE2Ron9iuV1e9pgj5WLFo/NkPfeTD+uznPmtGmRY7goZAZdHB7zKpgKPHRMTOm0BxtHLd/H8pbo54nABKzTnEfWT90BDm317CmuKmElrtXy/fQ8kMIQRiDO8HXvD/9bnPWWENn2vdm2+aGAuiANxn/HxOPOFEE0bhvdLoZHpDfCdWsYYprGgOMiUHDsvfHj7cb9eBs5KiBl4jcOGjPxxk3sU11uz6DeuNX56EI95/WHX1DWpv69C+/fvM5HT2zG5TAGb/ZIuOY2Yx1J8JAeLBPJYsfzI8esDVHJ/i+HyBfAOV2wHWx569Gj14SJneXr3x1NNa89xzGhkcNI8lct9kqajO+nrV400X8Oss5gUFDoUOz4k0EoD6iHJatnQuziJ2BhdzBWVHxyy3tXykgFJhXukMDcecRnNZNTTU6vhFcxWPR9TX26ORwWFlRrPjxY0LxGHjGRTRQY+HVNWcUuOUCWpfMlcNHS0Kx8IKkZAO57VrzSbtWPmW8n3DSpTCAttuqP/A1JNO5PnveY+u/vQ1mjJtisPL+64/XfHg4o4ODOux3/1ON/3weuVMuaukCAom+Ywaa5I2bj08PGaQOJLXmnhUyXjUtNtbpnXptAsv0QnnnKuGSZOVsxLLJUDjcqEmjqtd+/bpngfu16q1b6ixpdlB1opFgy44qFzEDkOCFJAQCMyJVNI4CSQe3owpEyhMGGmbBMg6eFSUPvH3csyuE+6VrbiucE0uOP98e55fP/CA+g71jXfpy74JQVEWFBHNjfVWgKDehnM9nYDHH3tMO3a8bQc4XU2Ixzt37tALL7xoilcHDvSWNdArE9hKjCbvEzgQBL3b7rjNeBdUxyZWhby2wd4CqVFLgNyG8F0wpnQGOQs8jhjTk0DjYjy1a6pmTp9uwa+pqVn1jU0OYhQk+JbEuvGA/X0l2ThAvZQ3oCVEPkAG3QW66fBqNrzyqu6/8SYd2rBBNaWM6hMxxcAhlwomBQ0XioMfmc5ImClSwhKECB5M8biirW2advwpWnLehUpNnKRQOOYmDX7nGzTNFcFMxH7zmwet2IU0OXPGdOuG4UxN52XP3n1GRvaJvYPYMWnAJJOEMGKfFDlMI6nwmUAwRqa76w9xC/IVeGUrkqwIDNlk4/zzzzP1oicef9wOiDIsJjDPwk3YulOppKZ3dgrpSTqUBHagcnSI7r/3XlPS4TWyPt000EmI+7Gzg6XRfXaqUS4Rdfwvr9bHVAyu1P/41NW67fbbbY9481k6opC8wUkz+sfDA36GKZ0lok6Knb1Uytu/rWguyQRFIoFKWwkFOt67dRmD5w34XJhw+8Ovcl1XHgQWrAOsoSX2ZtBaMBXGZ+97QI/fs1w7Xl+jxnBY1UyTQyXFeHzgbhZLiipWhXQYwnk2q+ZkSvXRWFD0uGIByVVMh6M1MbV1TVZjR6tSEyaoqrVdY7XNirdN08SZc5VCmc8mNh5a6jrQXC/u5d/8zd8YzMIMPyv4bn8sC62cIgCdOvP0U3XllVfaWt329tvas2evCVbgwL2vB4NgZMOPhV0KunVBkQNJGLleoHDml+NLz+BiG9dpXFKr4uUFkzrPHzyKRfHnFDesW/YPBzqk+Y9//GOmGEaiVObwBbHAw1Z5ASQmJO7PPvucNaK+973vlZswEL9JRIH3vfjiSxbLj57AHLd4sT76kb8wEjlO7Hv279OB3l51z5yh6kRSTKtswhooz7lmp+O1HauotmLStwxJaPn9TFY/++5/6ZUHH1J8eNgU0zAdNnQ6vx+OKi2pL5/T/mxae0bTitTWatLkaZrUPskEV6Z2TTMCNQpgPEd9Q4MQgyAZAiZbWej71+W/R5wFVvPpq6+xCYSJRgSd2qMJL44XduSHP69ZxDwWSdNppy6zCdmh/sPWmWbq9S61TVkYxjfGmDjT7ACGu+/Afnt9/sM30XguEka66xQzQNA48yjweBxiIMkn95fz7NrPXKspkyfbW6JpcP311+u1la/Za6agOeuss/WNb3zDuJ5eYcsnssRBSOMkln6dMOH5h3/4B9ckQj02lzOIKM1DCih+n/ft1ydNBpJmoI2LFy2yQseOE6/oaLw1piwliy0e7UFcMh8rPs0a691gaS5bM1VPoDPEfOMWuukN0Nt0zwE9e/sdev1Xd6mQAcqTtcZfe32NWmsSlieBNsmmi8b/o1hO0+AiJhVL6s0XtHN0VMOYYTfWK1mdUtv8hZq55DiN5YrasmWbhvoGtGbNKkbfTh01FDbp7c9+/rOmnOY4JcE8oKIpyqunEEQeGygWBeL/X8WNv9ZlBAHiF4HPEfuG+wkfygzDSyVrUsOFJa8ijnC+03QzMZEAHsjr43XS8Dg8cNge77gTTtBZZ56pNWvWGBqC9cLaqK6psWL4f3zikxbHeB38PRwhxARoPPG4kydNtliDjP5BioNM2hqYUAwuvfT9BkmjCejQLY6GYEqtacj1oI6GbTKJzDiCO4cHD+tg30FNbG/XhnXrzMiTNV6Tqnb+d0HMpqgoIwhcABg/R31sDb7vzv0gPlWs4e3b3tb2LVtNTKKPa7dzl/Zv2KDenTsUCaxSbC0B0SzkNaOhQQ0gTChOQCyUHBSXtQ8qgwIH8gbqfQkVtahrkmqjTtaJdZFJB3wbIG38ba5gammj+EPBhY9ENH9imxJVJaOFjGUz9vMjJjdggIsFOhZcDKmEDnUiomIkpFJEBlVraGtR69RJyh4c0p61W5Q+MGD+JZFQRAUrWpyiDgQmgtAnPnmlzjnvHGcU6QlzQWHAu6NTvnX9et3wX9dp3erV1rklQUVBDZgRr2lgeEz06+qSMaXiESXo3mGa2DpBc044WadeeLFmLj1OebqjZfKwS2YMb4+nQDarBx/5vR5Z8aQFEBYNGFwWCzA3BAKAKVBVQ26mit60ZYve3rHDFr4lpMFkxxmiOdM6m7YUSjYK94k/WD26cZUGnd7EE739Sy66yMwh6QKZtHRQOVgiW7HY6ETNnt2tv/rc59Q2sdWes7am2szCXnjheStgEBBwE4Ntxnvg03C4FQQ9B49zr89/+NE+2u1ojt9z193WBSAIe2O7I5IAO9DdpIUPEwdIJCxZpahhIzKu7Z7drbaONjXQtcgXFYnElGSDRZDkpfh1UphFrmHWEeeA1ZSTl3Jh4V6pvYaA2OwmWnB2nVzvwL69evTOu7TinrvVWMqoKZlQlOIG76RISDXVKetmUNwgK4jYRTwZVyQeVZGEua5RrXMWaf7ZF6hzyfEW2I22FRwc7ma4ZBPpz6effsoCBh3t1+jUbN5oRoOmsoc8t3E7SgbncrKHVcrk4JvBtcGbpN2u08S2doXCYeuy7N61R7t37jKIJomuFRV+8hfwnsz8Np833wkcmZFb37J5ixGErfDjulpC7OAFXEtMZ5EmP//8C3TiSSfa9dq6ZYtBdl5HIY/EqmJq4wN5ZXHjCho3ZvUJncEuKxLM+sZGfezjV9qEYMWKFXa/KGgoyElQOSwopI0bYGIVrl2Uyad18OCBsrcPY/RYNGGcGwQP4ONwYJrGWDB5YD/5teemEC5MH93l9GvcFTfu+YgzbnLi6NeH9+7Vs795SA/+8hZVj2SUyueUFEIBTNSZ3NBlpbip0kBQ3DShihOLm0FePuSgOVEgg/yNDZlDapzQrPYZnarvnKJcfbNKHTPUNGOBGtonmXGZqRzBWww5Xh/X+3B/v3WIV69e4xTMPLfjmKON8aSz3BUtyaRIl518snFhiN0UKBgnIlu68vXVFsc4SO16Bcm3T+qc4ILbUzw3Igas940bNhqHxqYx5YrfTdhc7j4OSHVUgUoDvaMSZAQh3kEaDsRLgr8j/mIYee6579FZZ51pEDlijE8M/d9XFhXsCxIlZFTBq1MkMpFmTzKVBy8Ptn/nTufj45Mon/zzfid3dOjs08/UX177Gc1btMCgYrxnOtIcHsCJRg4PGDekpqHOVIksptLdN+PC8R6zg3eMS+K7u0UHMqe9GzbqJ1/7hg5v2apUPq+YiUHQxUQdL2rNucPZjPpDRe0cG1NfvqCOydNUnax2PKAF860pQsxt7+iwOFNdU2vSuDSPSI6O1Snne9ZEKhb1y5//wjD/kI19o+IdE7Wjiht7dzQemMiGnbgJ5oB44NBJ/cGPfmTSznbG/HFU2hE+SxZZQGfU1hqMBogusB6PLuB85h7SWSePQKUMEQvOGp6H4gIupLu3O+19A/P5whe+oPPPO994YMCCmeQZJKjvkL0HCiA64hDAjRvh+WFBTEN6/ENXXKFtb2+z51m69DiTbKeIc4qfLo8hFiHzvHv3HpuEsa5Yq60TJpiHGVMM1hZxEaQCyWUZQht0ys1zI4DB89XinClIjSM3TG00gEpTPLg/OJIEZ94kbFGgnKzLoUH1bt2mtY8+qlXL71F+LKMsPnOSWlJxtbGnUIs1xU8nJIDNcE5F9wmcqlBUL0llOKz65nrV1SWVbmrV5EVL1DK1U4OjWb3+6ut6beVLGhwestdN427ihDad+97zLMFvam40qoK7xv7TvTeuF3kVv4eMvIenjUe3I1TAK799xL+Ptdw8ioTrTRHM2mGKBtSLe8Q5S+MGHh6NSSBlvBYaQ0yiUSlD9Yzf99B5YgsS1nDX+D0TFQoKVtapnwohQ8/fn3n6mWpudlMX3i+xB8EApokgL4BX276MYCWS1IyZM3TiiSdY/EPYBUgj+8P4uMUqDQ2N2uRow4b1OnSozxqHL7/8ktE+pkydbK8zloyppbXFZMUNYldRyJTPxKO/F8DSghdqdylsxVTR3qeZ0oZDOrBvn7Zs2qQtmzer7+BB9e7Zp507tmugt0c1+aKaQ2GFC/C7igZvpOhAFjqRz2l6fb0aIxFFTYvMEUf89IZiK1MqaRQEVFFKFEua0VyvFBQIYJIlKUtBY5BJp9BmxRBiYXwWCtZgXNTYoOYEHKOsRnMZjeYKR05unDJSoIvtVX1IvgmMxHlA6bEqN8FJF1UYySpcAKPnXecR7y8oEY0qHourbVK7LrrkEn3mc9eaIpKXkHbk5CA5CEd18MB+PbT8Ht156y0qjY2ZbFykkDMzT7B7g8OjJjZQl4wrFUe0ANOtKiXrGzVxereWXXChjj/3PYpYdzRIYMo8DTKPkF2QVW+u1T0PPGD+N43N9WXyGFMaklaqeSBFL7/0so3YSVgjsbgFOZRgxiFeDqvu5FcxF3KeI7wvT6pHgYRuKd19EwKgMMAwqbbWgifjSJJT5AQ5NPyhxHOxKM2gKRpTV9c0feJjH7PEFoIYXSHkppffc5cFhcGBIcNb2oYLkmJX6btCxj9uJSTNB3Q2BAfHhz5yhW675VYbn/r3YAK2PokNDm/nnxKy6wbmGXUzAgCPwfXD4wfneJKrsZER9R/sUyKWVEMTSmURFQgGAb4f59lCJmPkSzrzzt04SJoq5tGWAAb9Y/u2DQCZ9hRVlctr9TPP6Off/o7CffvVGkgORqy4waQwZbLHu1FakuvcwZuJJqJSPKJislapSV2aecoZWnDGOaqqq3VwI9YzpJuguOE1cH1Xr37dsMLc40M9BxSOhGwaQ0GTZXIXdBqc6ahzqAaXylcw5iT7pyxbpskErkjExsqHDvVr3Rvr9Na69bYmvFqZ4265DrBTtXLePTW11TZWp6B57NFHLTGm6PX3l9fk0ilnmst6c+vArVELLmjjjzlVND9dtEvrnzP4NzgH3kdlAuDOVtdFMlJvfZ1OOuU0G9EjUIDaHQ71dL9IVm0KaL417nCDw9TTs1/79u6yxBloH1O19es36p67lxted1Z3ty5473u17NTTlawGbsprzumhh36rffv22HO1t3colUwF01fHneO9VnJwjCqL9xJ3xlCGrv8MLwXRgB3r1+uWH/xQvavXKTw4aNMbIz5yUAfFDSbBA1k3/kZKtSmWUIRgi3cAXWXrSEHC5LAjVlapuqFWs5Yu0GBNjRKzl6ht8SlqmDJVISonXgjGe+YE75sjBVNe+vrXv6H0yIgleu4evvPjiES6zAGpsoYSMC6SL94fXiSd06bpgveeb6/z2eef11NPPWPXHOyyTy7tvlvXgDXvinL+bkJrqyWNJHuWsPMej1mgvPM1VuZe4z8dh6X5rryDhrlmCpBFupUkIsA1mATbNQi4LZ7f4nkV/nF9koSMOfEU8jYHv5dNRYpmZeFHAAAgAElEQVR19eur9cYba40L558bvymKApIO9tzMzun627//O5106ilO/MF5T9rXCENmFDtR20zEzcy2svFTWRx4jxxLLALfFx6HPQebYvlPfqpnH3hAuZ5e1ZsqJaIkWZOKx4+EbmRfIaeeUkG7R0cUTtaodcJE2yeQ0C+9/APOPLF1gsUbhB+6pndqRvcMKwT8pL48KSjHbreut27e4jgEL71ok/pjdczhqVWuPf4NbBoo2fsuvsSgVjTdaOw88Otf66577tPwsOMKHEu1zd+rI2sm39QLWTycMHGC9uzdW1bqI7njPiK/jF8NTRLuFZMSzj2gYX5qwnvgLKMjT7L8nnPfo2QyYe+Pa0VCCRx3957dJh1O/ITvMWnKZCfFHzTPaHTymJ/97GctFrOGgLkxuYEAXllo+3tu+yLYx/6a83euw562fIK1S/LreaZ/NFMPSgAPS65EMdjzEMF8UycokBwVwMnp9h7Yr52bNmvHW+u0b/0GDe7YrvzuXVIao/CcNU7wHOmsrZMyY2Uz6nwppGxA9CYWZIsFjRalQSwzaCo31GnKtHb1EDubJ2jCrDmaPHue1q3fpF/fd5/27dtrzSveY3Nzq4ZGh/W/vvy/dPIpJ5ngkYP/ORPj8loI1iUNMcQFULUzpdqKj6OL7mPFQ5ezugLQ4FLRqMEAgcNTfBNPEC3i3GdKw/1l2gJHkKkuDV0vJFWeKEYiVkR//vOft5jkeVlA6G666SZT3/ONbJ6LdUpDBf6hednV1iqTzmrP7r0aGDhsk1ViGhMiVOLg1tCEZv0tXLxA8+bOs8dAIZR9TuwGjQNKiMfYtZPHGba9sXv3LlNpnTOn2/6GySCvzwpJ6B+BH5Y/P8pTGm/ZVXkPPLw5aFJRrI3BxR0eNj7u9m3btWn9Bq1ZuUrDwC9DIe3ft0eHD/WZUEUsVFIyXKVahVQbqjIbDk4WuDNjTFxKecVyWU2vb1QzVISCa/rQnKaBxPSGiDGGiW2pqEyupFihoK7GejWEQ6ZQnCsw1cEHvuAkrLF0KMkKIl/cRFTU/IZqtadqFC44mxdUKMuTG7sYgSaheTxwEfg/myyEjWBtCjD2Myfh5i15DPtuXVleEKZAjugLAZKx8zUICxx/vGog0Hndw4qlTuAf7O/TP33hC9q9eaOihZwS9lgFq2wPDw7ZAVOXSKg+FVMijD9eSImaGlU3tmrmkuO17MKLNX3REoWqnDeOeRDaAeOqHGARfYcH9cTTT+vRJ5/UpKnt5vaMQSKKTFu2vq1Vq1dreGTYyNVjaWfUSKbuk0AWNEWVJ9ujoEb3Dllm1NzoYo0nH0xLckaAMg8TNnfgh4JR2OxZs/Xw736nzZs2mTzysTY1ULmGhjqdfdaZOm4p48dpBpnbsmWTbvjh9SYakB7L2PPyNj3EiGmJ7wpXFjj2b+BmAb+B36Gg++znrtWWTVvM04XNbnLdwQtyhPWwdTHpakxscxuVLhn3lgIHxSzgIC5e2bDR1C2GBgaUiCdVU+PMMlnUjl/j+AzeZ8NREVzgewcszaY9ATiGW2k84pBhlmGz7Nm4Wff+5Mda98Tv1VaXMix7tESB7YobXjPdNRL1VLJaiURMkSgTyagK8aSiLR2avPAELTn3fNVMmaQS0lmF8DuKGwIv0L9vfetbdo8zY5DnUSHn3mGS6cxu6aZS0Pjk36Rwuc5/gJKdcfoZOuHEE0xkwTo3oZB1gZE73LRxix3ajz76qCvyKjgXrtAsmlADXKJFixbadGPN6jUWqG3aZjyejCWgDsIVmCEF99EI2gH00YrtghcQCGSkA9iAT9psGhJMsLyevhvkOLKA2990kCdp/sIl+ujHPmpBnevNZ7lYLSuvFJTLjWnHzu0aHR62zioJbENjk01s9u7Zr+v+87ta+coLBr+bMbNb5553ni5+/6UWvPl4beWrlnAzFWpva1csnrD9x2vmNZJ8+AmgJe029nb7v4o4ZhA7CmzWUUkZpIJff13Lf/Bj9W3cpHqKAoqhYlGxKGugYBj0wSwBM6/GREJNEE9x9+a2or7H/qDQ4/E5WIAghkLqmNGh/aGSZp1/qRoWnaAJs2epuqk+wDG707g8gSiVrJv3P//n3+r1lSutK3z0wV6ZFBwJP3Jkctt7PL+ZyLoyjvtw2WXv13svutAEAn75y1u0YePmgEszniocUdygUlddrUULFlhyuO6tdSabbwa+htN/Fy5Q8CKPVdwg0oA8voXjgKeHCtWsWd2WONIpJTHgfsJfIyklAfBrjySCDilJLAc6f0siw+thcnPvfffpySeeMAI4hz7rl8f48r/9u1555VX7b2IUcZ2DG2U+uvcIwpAo02n/py99yeA0Zn1nvm4yszvWinUdvVzNUc0XH2Ntzbk36LqmFcUN9xPi7cDuvbrjR/+tN1asUA3Kctmcg+gSFcHEY+yZz+lQqaC96VH1F0qqb2qxZGvu/PmaO2++oQviiaQ1SChu+Dh52UkWy72/z9EJtN/XNOLA/9/8s5ttzRFwKydq7t4xnRu/mZzzOJ3TsPy//+GLuuyyy+28g5t0x52/0pZt2514yJ9R3Pjz0YrM4CwAnoPpIIqf3EsmvySLfCUx5QPIqxknPvaYJaVA2Ng/rAWgORg8XnLxJZZgE3sqp3sUKjf86AY9+OsHy6p7H7riQ/qrv/68FU2+IUIHH/gR6wEoEU08eGzAHJkAONGO8Q+/D/kO5wNFMq+fIsyurWSTaa6LqcPNmWNn+J/6qNz7nv/ktndwZrJCiff5rPp7e7Rz+9va9fbb2oXc9Y6dGty9W6N79yqRzToiN56FeVdcNCRjms41ymWse84xQePXuuKGPMhbUzeTL2koS5FTUl1jrRYsnqt9o2ntHsspPLFdc884SwcHR/XM089a4svkhdwJyej1m9YbF/iaa67S3HlzAxUxB0/zH349sr8pGGhOgD6pvKbvKG68Omu5qeOab9xvL+nM2cDa4b6ZSmgsanGExiRFCUUNUxvuE49PQ8AKi85OO1u8OSaPyfnE1I/i2htpsvYQq1i7dq09Bt9nesIaoXjlvsOfWffmOoMEH+rr0/x58/TXf/03BmffuHGTwSQpeoFrd3ZNs8Ie4SrWITSJoUFUfAsaHBjUY48/oVnd+Ak50Ynjjl9i7wnhGUSCaHaWi+uK5pOhgXxcqRhveYh5eXszvctmbe1yL7g2L774gl577RXt3L5DmZExm/jxFe4gUyH84BAKSIVkeToelSijUdxw/9JAHIsFZYpFRXNZTamt1YREXHEajPjsMCVkUkPDlcdmslUqCG2L0lha7cm4mqJhhQNPHNATGc5c+5uS8nCuJY3ahAi/p4LmtlRrZusE1VAUolqcziqUSiXKb90vpiMq5CBW+3TXvgZOzuRtbkrrEifjYVDBxeN2+OBiSwfmjLPPslEd3Vy7EcETlKEugbTkA3fdpXtvu0W9u3YqxQiYQRBTk3QG0xrVxmNqSqFYhNFblZk0huMpNXRM1sLTztQZl7xPqYYmhaIx17sORm5Mf+mGMuLa39urt3ftVl1TnXkfAFfYv7/HuA9jmbQGh0fciJWDk45GFh8RZCSdiVJdTbWaUXxqbDKvlmwmY4kDGO1Dff0aGR61gGGFHpOcQGWMzrM5hheK6uhoM74MsLTnnn1WY14ppuh8AAxfaUZ+YUuySGavvupTJj/Imn3m6af1nW9/MxArcHLCvgAjyDIedgXPkf4fBBYPT/NBhAP/1NOXGQGO5MCZemKU6KYSBA2UXtraJmrmjG4LVl0zZljggFAOaR9pX2B3CA5Y4kLVXXQBn8KYQ5sXzmHMfeD2G2jLMIR4uji+kjvhg8lDMPK1xMF+EPzcDmOXGPL3AwcP6ZVHH9HdP7xebZEq1ZSyipZybspRkzJ45N69B6y2BJaWSMYMvhE2uGVc4foWNc+cp0XnnK+2BXNVSMQUKkVtGuknNz55oQtDJ3i7uX07x3UPScuQpFDsQngz5TE3xaPb4aZ8VQZZaJ04wRJ7oEEUv+yRU04+TQ31jcJlns4zxPzxvUjh4jpfZqAbKqmjvd08HUjS7rn7nrJEMIU0UtBW2HJN4c8FEzySE/8+zEC26KY2NsmpuP5HTGmsueH2tSs63f2qa6zXtM5ppnR28imnaM7cBRbk2fde8c2mmgFu3OCWKmnLlre0/8A+dXV2qaO9Q7Eo68Ye2CqR67/3fd1/790a6O+3onHytE596uprdNY5Z5upItOzsfSoNR94Qaw/E6cwQuu4klX5APUcrSqSAg55xxMzvC9FT76gaKGoO6+/Qc/fd79igwOqLuKzFVaEIscEBSIayDCBzZtmf0MipnBwTYtcU6ADVqyXVMUUG7hqsaiauqRGkjGdftXVGmlt08S589Xc3kFXxnW3K9rYDm5Zsq7ejT++0eSKLX78CViau5/AzNxkzMHZKK5cIsT9MFjrX33OEscbb7xJzzzzrMGrgs1mXyqLG/avyfx2dwsPBzgNew84uKpTMvt/V9wwmWC9u7gjm/See+45lgTRHSdJZT3SWTWy9htvWAJLksmEk68UOChOLlmy2BIKiiEKX9bXT3/6U4Mq/cVHP6rTTzvNmjRg+ilMSGAo9LiewEsw1yPJ/My111qX9LY77tCJJ59kprYdEyZKmZzhH0LxqDJAskslxQNIIzKmlWONd0w1j1Xc2LQQn3cpki/qhccf14O/+LkOb9qkaiZmqC+61rOydDHxVVJRB3JpHaB7GQqZj8iChQvVMXmK8U52IPMbjaq1baJ5rKGWScGPoMQR08uAz+f3BI0qYvyXv/xlPf/C886nqwJL5osbW6LBH9HINPuGSJU+csWHdO573mMTPaY2r7z6miUd5dhyzHljsNqOwhBZc7SqStW1NZboXXb5ZVZEAEckxlkHPJPRo48+op/85EatX7/BIR1iMTt/gBoxhQE9QPHAOoFETSJPocf3PK/w2WefNb8RuuZere1/fuFvDW7GhAX4GuuCxJQkz00TpxuP7aqrrq6YJHqYmHszrD0SQ2BN8CkopLj+JOrkPPyM10WRxmTJe+K8W4FzrOLGAiXxOJe35Je9sWvPLm18c622rXtTu/8wkRvr61OqWFIz/OFMWjVQBKwbSKgrKq+CahJRLe3qFOAFzhMEbuALGwwzHld6bNTWw1g6r76hUR0aTauprUknnXaChnMFrd22W7szeU06kWl0l3oPHdb2rdsMtrRv/34T7KGJTaFz5Sc/YWp67G3OkMrixh0nboURYzA55dMmTH/E94bf9c0rfodis7Gx2YoToFxc7/nz56m+3jVCPO+GwubWW28xQr8vaihcyU0/9alP2SSS+wPsC04qhQprglh37bXX2u9QaPuzksfBGJdmJDGL+MLEkK+sny1btpjSZV9fv60FYg2TQiY7xGSnTpqz9Q1XjmsPtYHJ0sZNm009j2Kfgmf58nvVOW2qJk+aZA3SmTNn2D4EYcVXr0RvcH2yqsqcL9jXNh/3+VQwpeH5MYBmfQ4cPmy5KFw8oKEDhw4qkx6zyRFCFFAu3PkGP6ug2gTw7JjZKAhfxWJeyUiVkuGIIRkQpwA2RgESRkAhmdREKAxVVYpb/oZKZMhgkb5hxPRmjBwnl1N9JKymWEQpDLtBjVWFlCHHJWeiGKO5XCxpOJ/XcDajUFVRs9sb1N3Rpppo1OSvR0bGjixu/IarHGX5IDcuZRporwdwGfOHiNHVT5naBwouc+bOsQWHOgna/IwsLeAGhLfK5IM3R7c7Fg5r6FCfrv/P72jlC8+qMDZqxF8MLxm5kohg7Ak0pC6GzHCVwYzC0ZjCqVq1Tp+piz78EU2et8BM0Eo2wXGKDVZkUFVWVWl4LKN16zfov392k5pamo2TQ2KKSSiJN6afBAK6F+4gd1eDjgaPRbW8cP58LV6w0LC1VL0HDx3Unn17tWHDRr2x5k2TmDa4mv2NM1W0BAY8LO9FResGYFK3efMmPf30Crf4WDyWdzrHYIIBqibI5y5ZskjTpk62x9mxfbtWvrrSNgmb1BaqSeU5mejKA7cyGfEL3Ce8FiBiEXV0tItOFq67YFBZ8GxUAjFTGk8KnzZlil0zSPm8NgjQmEUxbu3t6QkEEkqaMrnDOu9wSxLJlJvlBAQyCqehkSFHxk4kg3pmnCPku7oEDYfXfecxwIFS/hneFrt2647v/0AH161WbLhfKbCesbBS1Qk11derp+eQ0umcEvGYUsmYafIDrRQTxpoaJSd2qH3R8Vpw7gWKt05kSzp+RrAR7AsbKpOx6datt9xq5qnWOQ5URShmQPuACcWw0JIZuBsUunQBLBgxAQN/jYKfM1wlOTv99LN0/PEn2jW/81d3asUTT5bJriZaYXC3vPKlQtBBjRqpmID36KOP6e1t28pdxXzO8XZY84hY+AJ3nAPuoksJfGxQAHs4mh+1lw8RK25AhrrOGIVZ5/QuzVuwwPY4xonI1DJ58YeVa3KMY//5Pu+TQ+XxJx7R6aefptbmFieNHTQfWOsk1P913XV66NcP6HBfv0lmIygwd8F8felf/9WMXll3wKoowmPhqBnIkcD493g0p8PgVNaJdjowBp9FlcWUWhxpN1EV1ou/+73u/8mNGtqyRc1AG4zsDdunpEI4qv4xJ+feWp0wI7xosSDQ70bgDTD4BjOzqF0wHk4yEVeosVrnf/4z2ptIqG7qTE2cOl3RRI1BMx1pO+jYB4c2XcOvfeVrltwDZz3m4j9qO/jihsdyh5j7NJGUCBCNWn36mmt03vnn6dZbb9P9D/zaki1f3JSnLAZLK7ipbahKtdXVmjt7jvETX3rlFXtsr7r2bomZJbkVlAD+25KQBrzIisY7Q0L63Peca8lIMpkyMi2dUAiyjz/+hPbs2X2EgACP4YU62JT8G96Zl3JlD6FmSFd28ZIlNgWi8Ee+vbG+3ppxJKxbt27Ruj9cY+PZTJ5sfiXEzltuu03f+NY3ddqyZUqEwjq0Y49yI2l1zulWNum4pFU5N5UPLN7Kl+BYxQ0QWDPUDRogtk5oXLFW8nkd2r9Pj99zj56581dKZPIKkzyYkEuV+T0ATRsJlXQwn9XOTMYw521TJmvegoWaM2e+Fs9bZFMUxEMypZzi1UlLSIFXG6QvEGCw7rhtzIo7ViyZOhfmgr+85RbrNI8XN163MFiXdmgFjagAmVFbU2NKmPju0NAzFaPKqe+7FTfBOjdOJyIeqWp7vSedfJKWLTvZuu0kwsbDDH6X2Pnw7x/WrbfeqpdfesUSRmIRUGg8okgY2fcklRQnL738kq17ih7WB0U0z8U0BQgUHCzUpXjP8JYamxrLUtAe1s19oLDBKgGIGupTlUbXxHq66Fxfuv2cl1yogcP9Ni2k+AQiiZQ00xpiFK/Zv68/tX8caMbvZ3c2kmyypnv37Tdj2tdXr9Ybb67Vwd27VI+nSDaneC6nmlJJjVURNUcjqo0A9XYk7izka0wSq2M6adE81aSieM2aP0p6aFS5sazlaSgecqjhAN83nFbfWEap5lorbmhkbty0Xa9t36tk9zxNWny8qhLV2rplmzaue8u8/rbs3GFQMJoUNHGv/OSVNknhmpJD+YKjsoBjD1JwA09janYsqGTl+cL+Z+JGg+P008+0r+xnzNXd2nIm4D6XIN7h/Ye4BEbV8Al5foqbf/zHf9Sll15qZy8FKd5IeP95o9errrrK1gBcWYttgQgB95eJE1Yanr/M+/DcodraOitQFi5aZMrBeM4xHSJf84/D3/X0HtQWikPLnw5p374D9vpZf1AQrKkDQqJtovmgka/RPPbCzUG0DYDobrLupjYOim77F45ylRPTIWdkWs1ECf4MnotAAvk+SCEmN6NDg5bXUqT4Plw08KFEvQwCf308bhMbmvtViGWRW0UiJnFvJs42ZXFogvpYzBqDdVFXsBiXhumN8dbdoUVTh2kPeSLo7faaajtrUUbmPYAeoMHoHzdTKGkUxBcTSBU0eWK9Oie32vABlMro8IhC1dVOCroc/yoaU/a89ukSPV/gQMjmwOIApLuHEhJSlTNnz7SOLh1quA507csLlb+vUJfxOas74kt2YYHWPHTvcv32vuXavmmDEvASBgY0NpYxGE1NLKrmVFI1UfB9UjIWsalBKJowiNGyCy7QmR+4Qg2TJpn6DOZWTGvCwJrspnPoVJmu/vd//N8aHBm2BIqJAqnM8NioMpmcwdQsQaWjppAVPSRobJymxkbNmdWtBfPnq5rCAp+cSJUlqQTAdWvX6bFHUCzrCXgOufLf0v3KZbK2yVERQ22GCdedd97uODOIEhQCWUcjtebtNdgEIMKhDjQgZsluBpIgGPBAdpdNZw6uQRf+CKhBRYVQMa0sHyCoiDEdYkNxWNFBQPVk9uxZ1knjwDHID4ugqqi+gYPWgT908JDi8WolEzWqqa61wu3Zp5/Sgw/cq3aMo2bP1QknnqwFCxepsaXJEv7de3e7jmE2p7POPMu6GrxWggKHBthYnsuPrY91EJSnGgF8Lp/J6u21a7X8R9dreNsWVRcyihbzqk5E1dzYoKGhYQ2PZhQPR5RCUS0eVQhSBZyZZEpVdfWKtU3W/HMuVNfSExStqbPk2lZ8AG8shoo2Rh0eHNbNN96sXbt3WlFu/JNCwSaM2bxTFuEwcQ1c5wNl6y6QADYYCIVNQLKEVzVr1hy9/33vN1nUNWtW23SIroqbTjmcNesvh9gH/irhsAW+E44/3siQv3vot2WdfvD7tgZMdW1c/SxgM7nLacWNK9ZN5MPkzMcFMbycMwUIHXfuP6po8xbO15x58wwbjL9GxGR5QybW4Pez77pVFjhwwta9+YZisbBOOOHEsmADa6C/76B279mJ4I6+8pUvm8kdXEJI/XR2GpqbTXHx4kvfb94QwyNDunf5vZrROV3HLT3OAr5bD5Vkdvc2g9pJ3Dsuoqsn3LTF/DiYvIWknh079Ytvf0fbX3xJDcCXCgVFDJqDY3dEfaOZ8eImiSIfECP3fEWUtCheuRJMw7I5JasiSkWiik+o00Vf+EsdSMWVTjaqo3OeahsmGK+r0hDXT27gdNx95690x+23a9PmzXYI/anpjStufK0C9M6/c3cB6uqq9f73v08f+9jH9MADv9add95lmO1jFTcm3xA8Fnsd6OPUaVP12qpVBn8iEars6Pu96Z6S/+9OEUvMAhENEjrMb71pMEU5MYU1SlOEZgqfFHaYb6Ic5CZ9TuWIpIPJHPEByAb7gA/WJYnjF7/495Y8kZiQlHAuffgjH1FDfb1JOffs229FPOt7cHDAOv9ODCVuakZd02doydIluubaz6iuukalkbR2rF2v/HBas5cuVKip1oR1kCM1uJOJ2YxHpXesPQ/jNlibiw/2Bxgt2oUCLprXlpWrdMf/uU77129UnITBjK2rlDO+Q1GjpYIG8zntHcurGA2ZAEpTR7vOOPtctdZP0KzZsxSrTmr73h2W6LFfOAtJpGlAeCK03Y/K4iY43+mWk5zh20Jy7htfNgM8hlu8Txa9t5ZNh4P4x/v6Y+vUuvMmVOE8uZia0NTimsONoTghnrjE1EGMXCJcdFNxsPs2vXlUd975Kz326OP2XEyKmfqR1PJeSDIpYLjeeIyQUF772c9aE8grXzHtQFAFaDFQJZOXD7o+hjKochYQvCZUJunoWxwDf2FKVZy5GYMUsVY5e/k3iS8eeGa0zb0bHbX7wLSwEiZ7rLPMJ7r+ZzYh5Z7R4CwgljGqngP7tG/PHr315lq9/OKLenvrNku+oWaH02k1A6HK51WLWzzxOhZXKzYIBjsDJg2fgURwTPGamI5fPEd19UkTiQJlkB4YUQH4URQRjhGT383nihoczengSEahhoSWnrRYE1satHvLdm3cP6D+6mbVdM9TS9dM65KvBSL9xmrtRWVw1mxbT8Tqk08+yfxa2PPmah9M849eL+xvmjr//u//btMvP8Hx0FOuD5NbimGU64gn/BuOCguM60EORTHghXkoJLgPzqg1L6Z3TF1ohPhGHpO7T3ziExYTUN2jaGGd8HPuHwUy/lCsM2KRX5sUSEyBmchQEPD7fhrEFHLBgoUGIcXDrbGxySZ/XsCC985rZQ0ePNSnzVu2atu2t43TB0qG/cBUh2s2ceIE1aRSduaPQz+9kl5lBA6QSuNHgf3LqAoUKrm8rUtQJ88/95xNxrlW5JD9h/rsZ+nRMSvayXfJUYjk1FERhcyo01oONO4iUdVHq1QTKSkZiyoejioWrrIzz74mk6qGIlBb42gtRWezgIqfyFFNfCs4MoKfE6NZo1kEDKqktuZG1VY7fiNKfmbebSa5LpYQ00xUAI5NMa/6RpQlEfKoMa46Pn6hmpqUhVx/07xL+3iwc0UNPyfYoN3dNskF0AXzFmjhwkVW3FTX1TqCddRBkLiBrlN6VHB9x3DSBcZING6d5gN7duvOX/xcj/zmAVNI42Id2NerYj6nGkhr4PFScUXN5VmKA0uJJZQPR9U+u1sXfeJT6l58nCLVtYYh9cwBDhXnHl1lMLcXVr6mh37/e42k00rV1Bj2r39wUJmcM6q0xAWcKomfeYA453cvKUmFSCfOTA9VMhz0YiATi5fotVde0fK777EOAb8PNtbgeHAxDLKUtY3AOB2oGRwaM4kaGbGOtjd8NIiPyfSSpPIJd8cRGHFor/yo7F77wsDLMB4rqPquBpvOyKozZ+qMM063KQ3yyUxt3GjXXQtTSguV1HNwr/bs3amRsSF1ds5QfW2zEvFqRcLMuQvatH6d/vNb3zJYCPdlyrROnXjSybrgvRdalx+uCeplEFBZN544fMQo3mNFK6Bple+hcmztsaVV+bweuv2XWv3YIxrdtVPxbFqNiZiaG2pNzntoOG0QMSuIE1E7ZLmEVXAoauoUIgBN69YJ51+olq5ZCiWqLWllzZipFR0wGEOlkFa9ukrL771bfTj01DkAACAASURBVP391u3y42o6ESbxWVYUQyqcoGTgRLebjU9DJ81NVRBU6JzSqdPPOF0LF87T/v379KMf3WCHJoEpYjJcrvOcg7tlBpoRK7KXnYI6VoN+8bOfOSijqbQF2HebHjlZaTNyDSQ57fDk30ER7BsOfsJnsCQ6MAYtbdTMmd1aetxSg6BN7Zxm8DAmOQ5W5zr9xqEyVZeAk2NWPt70EJ3/dea7ghIM00omlBRbB3t79NbaNXpjzRpt3bJRr7z8skZHMlbcEOEIgMnqahMl+fBHP6LZ8+cqnU1r7759aqyptwQWCKYvMFkjvqjy68Uma1ah+sQdeBXFpjPu5c7gXHP79/5Lr9z/gMKH+o0cae2OcJXFlYOjaRM0aKlJmNdWHD8u60o59T8z0bPipqhMPqOaqphoQdRMatA5n/2oxtpbdDAXU9vkuWqaONlgs8eS2+Varl/3lp5+6ikjQftD9o8lRcFZ48wig7LCcyUtnpdI9OqMWIus8u9//4huueVWgxv4iXTl5KayuOGScX1ndnfbvV775ps2NTvWh9uu48UN/Dz8pYBc4sGF/CqJCbAcr2JGF52EFagRRQdJHBAxpoGLFy8ymBLFDeueWEICC96ddUQCZtOl2lp98IMf0L/9279ZMkVyQvLK35HQ/Pxnv1B6bMzitE1LgzVPEg3vDZd6Euz3X3apZs6ZbQ0BZfMa6jmkcLGkxpYWlRJRe9/79+5Xqq5G9c2N44W8f9uVZZ2RPR0b1U1OgiK4zLFy63Dk0CGtf+ll3X7DDUrv2qUa61i6ZlxaReG9Din3wFjGYD7U5COFnCZ1z9Ki405SR2enwqmk2qdM1s6t2+1MmDnbebEY0bi5yU2JvaCAh4Kj6hgkPXSxkUXm6xFJtgX8d1t1f97P/BTXCppkUm0TXeFA0UBh6onayOmj3oahMEktZ8+8efNNkAR4GXuaROzll1/Rt7/1HZvSQHxmQkMzyXKTaMzWGN1xpjrI3zMZJLn1hRmvhy4+kry/e/h3JmBgE6RqN0Fi4sBa5QykoUMCSiyEQ0mDDO4WSAtLCDFShQc1d65dY4qejvY2g1hWSkz/qeaEf23l85tibiyj4QHEZnqt8F/x5BPavGG9MmNIxReVTaeVofkVKqq6WFRrJKwJ0YhaYnE1xOKqiYZVF49bMlnII51bNETKYD6jcCqshfNnqLG5RqEoiICiskNjygyO2FmG7G4xmzf56MHhrA6OZpRNVGnu0rnqmtqm/p27dHBU2poOK9PSobZ5CzVh0iRrIjxw//0aGBtR78FDitJ0rgqptbXFlCCR18azzxd7R18Xn/DDcWF6Qu7EmuHesJcpZihUWRsUGqwdCPZPPvmUKeYRG7i3XniEBin5FZMX/g5kEfB/JpVM7yh0aK54RT7ug1OaHVcW5GesJ6aAxC6mgDRjWVM+jrF/4IKxTlkL/B5fmdrAJ2X9WGNlYFC9B3utACfv4Qwnpu2BkxVA7YGdgQaqJc7U11nBZdzV4KyxszsQFxqPtsF4NeAtO7sBlHqdvQMNMpRVuUY0AIa5RtmsTVzgVA4MDlqMdE33oBkacO6xX0F4JxnBczKmmkRcyVhMDdU1asMPs73e0CO11bXKZdLGYQUtk6pNqrq+WvFUys4ZGiKRKqCtNC/c63UKrzLhBZ47O5o2awwKnHC8yrhEcXwu+UNDvjhIAmvKGiVuOOXEhmg/RBCTcMJUJqrEmVhbW10ubnzHxv2xg5cgKcsh0tTcohldXZq/YJ4WLZyrSZMnqa6hyWBHFCY8G4HcoTTcpAQH3KM/jo6ZrhJzY3tucqQqpGefeFR34T6/+nU11tXq8KHDlvjHIBBWp1Qfj5gTbyoathEZFy8PP6WxQSdf+D6dfuElapk8zaShrbNqTqxentN1bQ8NDun2u+7S5re3qSrKiDasYZxQTfo0EFMo0JV3GvBcyrKTPOQmOj3BIQEEATm/7hkz9KEPXqHJ7R1GkAMmQWJNMsGNIYmiaoWvwUHL1IYJ0Hnnnasbb7xRO3fssIuAGpg7bJwssIen+OLGm44eMcEISLpHw9AMjhM42VvnLBy2xJV7yqSGAECBigeJ501UkjF9ocQ9HR45pM1bNmh0dFhz581TQ0OrIlVxlQoG9mHGpf17dur6716vzZu3WFcoFk+pZWKbTjn1VF38vvepuaXF1CzAiT/xxJMWDMDOc5j4ooXn96ptx5rglA/sCnwp5ou7Nm3Q07++Xy88+KDqcjlNSEbVVB23xBQ5cXDtqVjUCHkU4WG01ClyKHDqGpSvrdfsk0/XrFPOVN3kLhW4D6UqI7YhlmmCGiopM5bVL3/5C4MF2Bg48IsxqWtf3Ni/HWfFKae5Qt8S8AiP6woWvtk1rdMKlaXHLbGi74c3/MCMWglATPKAuVBIjKvGlRSNVJksNIcpYhCM9Rk7GwbXdr0Tj+B7VoAXKUQChCvdkkCy3bhQQUcV8Q6kszsmTTLBiFnzFqp71iy1NDYoHovYdQRCROefIG2HCUax4ZDJfTc2t6ipqcX+bWsTk9BiQStXvmpJ6YUXv19JDl0LPkX1HezRprfW6+UXX7BuGgerU2djOhWzCTCw1O7Zs3Tp5Zfrg1d8wAUyc693RaJPyrxCke+uBRnNu0CpgkkPATwc1rqXXtavf/wT7XrpFbUxDS1kVWTSWhXVoVGkPx3npjmZcIVPMAlyJpgB1plDJYdZXtRiUt3kFi257BzVL5mtPUM5NU2YpQlTus1E1nXTxw8m+0/G7+m0Vr++Rn/393+vXTt32MH4bh/WQQ+kh8ehaW5KkEjGtXjBfF3+gcttQgGm/dHHniiTxX0O6yiUaDGNT27McygaNUWf+QsW6Lnnn7d7YXC5oz7coeuaX1x/ZE0vuuRi44WRDLC+wHKTrJAs8Pu/+c1Duu66/2MTF14HieJFF12oT37yk/Y3JCf+3nI+9B8+bDKsy+9Zrueff86gyjW1tdbF/Y//+A9LeOh+wmHkueDfgH1n/eF7QqIAbIYCfPLkScYdBD4E15DEhK6AnV/cT2IwSY5NXJzSGZMrrlOsOuV8uSqUJC2+BsWMxd/g4PXx2Rp9QYywjnHgdRJXSL/64Q16+u67VerrVzKwLUBUICsH0zicy6u5vk4Taqo1Ojai/WNpLTrjLLV2d2s0Etb8RUs01Deo3FhGEydNVIqkIBYzsRwKHFMoDT7cfXZnG/eAguHhhx8200H2so+5BK4/Jyl/t3XpzxqaIcBHKRy43tx/igYSS6CIdL9ZA70Heyz2AXX2BQ7TxksuudjOB9YVf/fsM8/r+9d/3zrPxgcAIloFL3WRTXIQp6BQ4Xyj+bR27RvavGmz3WN4rnyfc/nW2261Ion45gsaklbfYffNXs6plavWmOQ2qpskxzQCKc527dqpKWZUPd2aCGb6aw2ocR7yn3sdiX28F+4JClXPPP6UVq9epT2I4SAXnk0rxxoEks06DIdUE5GmNdSrUTI4bSMG5/g+0WVHFryYNz4NWxb0y3Axq1JcmjunUxMm1CtMdxgk7UhGQ/0DisRi1tC14iad1/BgRofGshqtKqpr/nTNn9ep0f37tP9QRoM1LdpdiirSNlkd02eqtq5BBw/06rlXX9Kq1WvUc6DXpqzEIFRC/9eXv6yZM6cfAc071rVhIgY8lcSf+0hRQ7FA89gXLuwhxAGYPFJw0hjhfrFGiDHEDu+VdfXVVwdwMOdbw7pn3QFZZe07SKFr7nuvPgoS7gM8Kv9z8hNiDIgJcqbjjj/B3tf69W9py5bNNp2BDwM3makyZ/vYmBO78V468HBAZgCbxRJkhH3Qc8Dg1sSyCS0tpipsTWmPNAjOBTtO+Z/P6h12MVCJc35CJmplaKOSwQJpWmAwOnB4wN4P0PC+3oNm2O75tpznTnzIPRjnGvMJVImba1JqratTS32t6lIJNTbUqKmx3t7jpMkdamqpUyyZcKJKBoNnP2JOnlM0RpFBw9vBznjdBtVFkCuA9znhFRdfHYbNmWMDl7SmuvkxuKwJHycrjE151TUWXX7sppNmgUGTNeCdGnqgvr62XNxY4hWYXZF402nhoJkxY7q6Z8w0jCIu6cqNmgxrHLnOSExFzD95AWzuXFbpsRH7bGyZaMljObhWREPfMTTVNYPqQBxycqQH9+3REw8/pF/e+GPFbBZX0tDAkHLpjBpSCdXB8YmGVB0NW4FDR74UjSgfj2ra/KU6//IPa/bS4xWuqVXeYCMkQ04tyX/wmlc8+4xWPPec9vX2Kllf68hK8G7oXtgBF1IuAx8na8mpMyJ1HXLgJ0yTrG9d5QjjLU2N+sCll+q4RYv12quv6pHHHtOWrVvtcbklXAkjhxeccSIJEF2J9773fMPqrlq5Ujve3lEWaHDyva64cQl9wJcIXMB5HePyzxVeMcHvk2ywWNnsGOEBhSOAM+5kg5rnykS3GV1HwO0kP7Ubv10k6gVt3LhGQ8P9ammdqCmTpisaTVgVjXzt7l3btHvX29q3e5fuveteK9BC4YgVvvFUjWrrG/TRj31cCxYvss1MV5pDhtdCR4TgcaxC5l0zu4ofGj8ik9aG11fqvptuUv/6jZqciqgx4a774HBaBeAfVtxEFI4CkYBzFFYslVApFlchWaPaSVM1a9lZmn7iGQpX16nkzEmsw28wk0C+dtPGDVqx4km9tnKldZdMwtk6teNEcDPAxEMgwA05vLFbKyZpq1BQ4M7V/HlzTYIXP4abb/6pJWZuNO+6wAZXDMzfUAdh39ONmjSpQ5dcfLFuu/UOHdi/39QKLZnyfkJMbsxMljXsqh6eFxU7kgKSHyCkdNkpcJcct8RkNBsa6w3fSzaYQQFooF+9vT3avmO7mUT29PRasoEzPesnhpJhY5Pa2jrU3T1Ls+fMNUgT75mu2uo33tA577lALa3NBr/JpEe107hjr2jzhk063NdncuuQKYHknXfBBTp52akm9MFa4WB57wXn2zo0R+7y5NLtafYBB0q52+WN8t6lBV0u3CFKFXJasfxerbj9TmW371RN4BdE/OjPZDSWy6khHtPEVLWihjV0EDDH4qG4KdrkxgrMwBAzmoyqY/FMnfCBczWWiisfblB1y0zVd3QqWp20/WG5pt0Xl1CPDY9qz579NmH57W8fNLUlC+7BgVCJMPLJf+WEluDOIT1z+gw7bE866USDO657a71uv/0Obd26LYBV+VmP14d5Z3FDHGhsbDDDOu7NqtdXWfJZ2da3SV80avwC49L8P5S9B5hdV5UlvF7Or3LOpVLOOUdLtuRsY0xoY6Lp9DN/N00PTc9A9wAzYDc0MDQ0JhhjoHHGAWfZlm3JQbaVo5WlUuVc9XIar3XuLZVkG7qfv/rKqvDqvXvP2Wfvtddae8MGiXvLKyokKqY9+Ouvva6ZEpxq/d+//GW0TGrVe2JyQqoRdQtBvx/Lly1Tok3ghIUVz6KJYA0PZMbJf//JT/DYY49jcGhYiSUd0jgDhXGO64CJOhMKOmwdO24mf3MdMvHhecYPxh0mvMbAhYejAfN4QwRYWEnFRNchbl726QUy8HC1xPr2PVEHV+Yzhlp14f5YxYLVkebZQkQ1ER/D288+h62/+S3Gzp2Dn4AEp8mzuCnkkcxlEM9mUBIIYkpJqbjrZ0eGUSgrQ6ilBfULF2AsBxRFy1BTWYUTp9+RlokJOO85qaQq9q35N7aL28SiiwkPqTXsejGZU3fLsqB/v9hrqXjGC6QLukR2bw2NllQSDinkOqCegV0UrkkCIoxrBGIYN48cPqwix6YRESSx7ZZJjyGDgMUNUX+i57ymyWQa9917H+67/z7s2L5DX4sWRTXbhuJ/6i/6evtw7PgxvLFzJ97cuVPrix3B//aFL6jA4po9cfKk3i+dquQ+56MmxqPnYywnGs8Cmh3EF196Wd0IjjrguuFwzuKSEl1OWd1b+QXp7+O5zgSThfc/wy4AM4wZhw8dFl371R07cOTQEeSTzBE4RiKrWEnKKzEhH01+3G7lPcFcAs2lxagnks74S3E66TiaG8dzh2BUBvRjSsaSiBWyyHkKmDK5HrU1pVZ8B3LJtABkmk1w/ZGWlkvnMDIyhjFOgs/m0DC9BfMXz8RQx3kM9Y3A29yMPV396E7mUTNpFlpnzEN/7zAeffoJdTppitJ+7pwAAxYaN9x4PW77/G2orK6ywL33L6C595iI8x4wptjmGDZtkDGe841ovkIAg8EsLFv36aLWl5dXqIClMxlzHGMDzVlZF+4Cn+PRRx8VoMy4xP3AXImaL1Lo2BUiNY4FNNcr9xPjiW0CwALnk5/6jIpiUm7t3IxHNX+GXacTx0+gpKQCHR2d+l1T7Bja3Lx58zF79izNpDEJ5IX5g/arfG+cv/D6x78nKQKt5A1la2hoBAf2H8CbO9/AsSNHNYeJrCHGPwI7OWrLE+yQpCyZhjFzop6GJjqcIclxKxUlAdRUFKGhthoVZWXSyJYWRRApCsEf9CMQ9iNIt8pACK6AX8PZmWQJ7E/GkRobQZ75BsFUS99K6YeMR2wDMrtYswbWsjhS7OX3XaZIUe6j2ZgW3ZqlgE0FUypjch3zoV65YaVYMdpRVVVRsBE3Ive0+mURQw5pQ32DUNzqykrRX9TyITXpzEmJs8MlZXD5g+AsCA3p5KFgWdByY4GuZbaSecKROE6FsO4rOXkOF4lmpgjJZ1M4dnAffvKD7+H44cPSSsRjSYwMDUt3U8SZL252bhz6t4dv2OtCxu1CuKIeKy7bguWbrkBZfQMyTCD4+sYHq9lnuwsd3d146vnn8fKrOxAqKzFuXkww4snxeSq0WubC5I0RAq6kxySwbBOLl6igDoR8Plx5xSasXLZMFfOzz23F0WPHTVFKRIUJmQZqGqtX3kDj/FKjdv3JEyexzfJQtw9HHbyW8NsghAZ9Y2Flo0s8kGwuK7/NBI+HGguGiooyJcC8p/wgcsaCxp5/YqgaF4oadRnGd49pg/LfbLsfOLQbw8MDWLJ4ObzeMJwOtlyTaD97DG+8th2HDx7E0UNHlGCzuBFdh8/n8sIfDAt9X75yJarranU9JEazukkm8be6GZaA+L1F1h8pdYzZEEYH+7Fz63N47u57UJwcRbHbmAvExtj6TMtmWJ0br9ExebxO+Pxe0dO4VlyRYlROmY1pqzeicfYcpDmctsD1YxyutLm4r7JpvPXWm3j0sceNSC+VUhFr9pw1d4bFDQeq8sCgsQTdQiyqCCd8U9PU2tKC5qYGDWcl1YKFwFNPPy0XP94LuYVYQ1lNV4O3n3Qqzr0x9LEF8+ejrLQczzzzLMb6R0R/1AHHIOG0HEn0940JAm1ki6LF4urz0Dft9kYdQrQB5r1IpxLo7W7H+bMncebkCRx/5yg6O7uQzmURDEdRUVVtZm0UHBgaGkb7+Q51Z9LJjHQwS5Yuww0fulED+uiiwzkjsWRCOquiojBisVEMDw6AeilRPzMZdHYYDcarO7Zj4eLFuPr665DK5XDi5CksmDsPLQ0N4v+yWGNXRQNhrVb9xPU/McGw79f7JmrmYupAd3vd6Dp5Aq889BCeu/vXKKfhBcEQJwfapTGUTiLkcqM2EIHfuq7ciy7SFlWAFuCwnPK45jXDJZdDtCKCBVeuQMWMFqQCEaQ8xQhVtaKsuRUur9+CPIxORY0CAiyZHHp7+/Hd7/4LnnnmaQtpM65WhgRoPSYMMrXbdSy0WdSsW7NadIyyijINB/39I48r2ctyzg27gTZdyaYNX9q5sf4Oxa2VNcbd8ZFHHpF5Cq81CxramJOWsGH9emzZskWoJosSJo37Dx4Uh54OPBSu8tBn95Gdmdv+/DbNNmGhwg7Od77zHWSsA5eUpU9+6lNC4EmXsLvOjJc8wIlC0vXq57/4hZB5ar+++Y1vqqgiLYkPu9ulGGoGg4wPSrbXC/coXycTF8ZgdqW4Hxgb1UGmNkBzaKzC07peE9eT3W2ziwUJaa3fUzyzYrWKHmvSNmkhHMLMEQC73noT50j3a29HIJ5E0NK3ZvIcXJfTvBFyyiNuD+aUlKDc40WikEdPNosBrw8zNm5EX66ASEUtWtraECkKoqg4qljER1V1NVpaWw0leoLd/qV7gUg2B3uyi8LkS5QRS/d06c/a6Lc9TkDxmyLiAu3Tvera3fzhmzWfhkUk6Yl80JGJs5yoaWDHxKYA2VPhiYLf9OEbdZ2oA+La4dBZnlnXvxsHvvKVr5jiEw709w2oEPinr/0Tenp7pLcgXWnhgoVaNyxqWTyxI0RUn3oeUs0+/vE/U3eQhYkZm5DVa2YnnX9LGojePtEg2UVicrtm7VolZNJntTQbO3LStS0NxMTrI3aI5cDL66Eundagc3zoIwckMjSMjA7hzOlT2L93H5556hmcP3teoA7jINd9fCyp84xxnvQzMhPEQSHYSW2qA1jSWIEmzgRx05rXIbcqxn52gFiAs9ssnVDCdHCGswWkXHlMbq1GfU2pilARhHM5jPQMSBshqm2WGsy8EuJEMoehVAaVkxqwePV8xPq6MdI3hNKpU3GsbwiHz3TDEa5A24JlCEYrcOT0Kezbvx8nj5+QMQi1HjR+qm+sw5e+/N+xcvUqRKKcvWbE7n/qMTEH4P9z9AEdRVng8EFw46Mf/ah0M8x3JjoFXvrcNsuCz0PaN2fW3XHHHSpGeC6yMKYVONkkzJ9YYDE+8Ewyaymmwoffn79wMYqKiwXYcM0ODPbrvlHLR2YDC++qyhoN6tZerKpSHskONfNsNg8Itmi9WMXNpQXNxNdPkJQPXQ+K70Uri+v+7t29R/uFf4t5LodsdnK47OAA0rmMdDRiDzGXtIZ9k27m46xIjxvRUAAlkSCqy6KorypDXU0pqmvKUFldjWhpMby+AAKhIDzs0DD3FaDlhdPrh4t7gcwXDx1mOZw9jXRyDNlUDAV2CqXfsWSH4xbeltSFNt4qXow0RSMsrP/M7G3L1Mm0avT+bYDXFDN2B8dcKXHHxucpFeBYv3ZNodpC85tbm+RuRiSDNqtEW6gJMKI6ywaUQTo+IvSVAy5ZlEhwN06yYDVlLqI9vVnUCc2IMcJqvcgJd07nDwczWkk26TNDA314/sk/4Le//KX8tTk/Ij4yKnS+JOCX9VyIoiaaG/Dw4pBRBtpAFG1z5mPttTdgyoJFQCCMgosp0fg5p4ugGgzArv378dDjj6FvdARuv18i8XSarWVjZ8z/Z2LKjo4Oqbxx8aIoMs6ZOOmU3BlY7NFgYMPa1Vi8YD7az53FE08+hf0HDyOdK+jQL6QzQkcYwIhAq3DJ57UhyE0P+PxyryCv1xZW6nVYrTduXP6+HiweJzyEYEWj2jQMxBcKmno5vBGlJHWOolNaGnNz84MbgochN400VdGoNqL5eSOg4wf5qseOH8WZMyexdu1lCPgj+p1cLo7z545jx/Zt2PHSqzh7ul2BmIvfFwgiFI4iGClC/+AQNl6+GWvXr7eGp9nOHgbhpBaHz8cAws/c+DqUJ2wI++3aidnE90/8nKsqk00jPTSAu7/xTYy+cxCBzBhCPg+S8TTSsQx8bg88Pg/cXnI0OTfGfJYDHItxfwDesmqUz5iPBRvpnlaNgicwvsbtdc41SioF2+IUKfK18j1zTfHg5AGjAk+GFOxock3lJQwk1XPRwgWaws5J8pl0Ep0d7di//wD27edgsW7pwojwyrXF47a6adaAWnZ/qCGxEns6GDGRPXniFI7sP2T42EzANQ/KpfcWDIVlm0m3qrq6egXZqqoKBVq2xNl9YYvXpQG5bgz09+HF557C9m3PqTPHQpT6i6kzZqJl8hRUVNWqSPLQzpl0qlRKHZannnhSbm9Ey6655loNHSwupc11N574w6Ma1jhr9kyhSQ/eey9efXW7XOX4JOTcMtKRjrBgyRLUNTXKWYzraMXSZRI0JkfG0NvVhaKqKgSjUc1fYtHHvaS4cole6z9T3LjgRopggSOPvtMn8aN//CqSJ08jTAchBzBWyKI7FYMPbtQGQ/LSt1yg4ZaOzxS+6txwhJCc1EwnsSwaRnVrJVqXzkDpjDYMwI3BtAu1MxehlB0cL91zLC66aIOGXEaEmgLih2mw8sQfhHqziLZydbP0reLGJjwyrpGvvWnTZbju+mt0b48cPYrntr6AV1/bKVG+XXj/Z+gycupzuuCXPnCmDtQz584qrs+eNVsxa8Xy5WhuapYWk4kxZy9RT/PK9u2yVuXfYywies/ChmuIDlXSbeVyQjWZWD/5hyeF9nLoH1HYr33ta6L+2MJ4E2tyEnKzsPn97x+RFoLoLjn0nG9ho/4TzSyMJMwyh6Dph6WXoAiYSS/ps4x1XLtMlEjBsx/jjX77cDYL7ELYsQ7Y8QRsHEU080j4YIeGBQ3pRSeOHZNxAl2/Tp8+JXFtVSCA8kIB0WxOxQ0P+xyNcAik8PdzWfgcDiypq0EFkXles3QGXdRuVlbB3zIJkcZW+IqKsXz1clGlqmtqMDI6ooR63rtzWlj0XVTMXpJV2oJ9Itm0tzVU6IuOlwv/sAgEKhgtHS5jNa//h2/6MNatW6fraSeS/Bm+ZsYxOrQ9+eSTAnDsuM6ihvOGPnfb59RpYJJJW+8f//jfNVeMCev69Rvwve/96wRKEye+j+Kxxx6VJS+Ld8UO9lCtM4OaDxYxBPOYjPLvEJln58U2rOFrTKeMCQ8NPPbt3acklnmPrctauHCBEnN2snke2rmMDT5edAYbX3uL/mQGm6vIYVwlxTWTURHz1ptv4PXXd+Cdd45ibGQUsdGYPphLMBnkdfA63conaLRC8xfahZPFQg0yixB3Lo+lLdWoiQQRZv7B75FdQhDBttjNZ5FKpZFL5s38qKwDSUcOLS2VaKimXTIRd0PrH+rqk5Mf40suayyiqW2LJ7IyVClpqsHyjUsQG+pGfGgU0YYGDMUzOHmmB/1JINQ6DdMXrcRYFtj2JugAQAAAIABJREFU8ivqyvFv0mKYBWQg5Mf1N96Ij/3Zx9E2pU050/ud4++36gQ2WJTfBx54AN/85jdVgDJPoabmi1/84rhpxAes2vEv24Aw7yOpW7/61a/UweGD94c0tltu+YQKHdK8qOsSmdsqGlnIU5uUy9MwISZAkjHs1KmT6O7uQiNHn6xZpcHqZ06d1prlQGQ6zXFt8/k4YsMuUgRYXTzd9mIDkAuvXGwh25GN8WvbCy8qxhKkoSnAyMgQ0smU6IucJZekDoZgFo2pRIclnd2NsN+LEjrJBnyoKouivDiK8rIoaqrLUFdbibKqcgSLixCMhJUTk2FA6QbBf+N4XJAunHm/5g0SICD7h3+BoEFqDJkkuzdmPU88l8fZEhYd3jCfTF4j2YftNGABj9YhNz46YWLX2WiJLwlU1h5U+fTLn/1UxQ0PidKKUoSiISX2DHgMIAz6/My/yanOVdWVKCmOwOfjTTe0G1sjIsSMiRdFQBP0EHZAmOgW8Z5FaOlzjNDW0Nt6Os/jX799O47RvjOThjOTw1BfLyI+n9qyIa9bnRsvk2mWjXxjbh/C1TVYtvlKLL18C4rrG5F3es0EbmlvRPLRDWLixKT7tTffxIOPPQ4Xp08Hg/LUZoCQhSLFTtQ+2JOIjXxZLWLaVzOh8bmdKCsuUuK2cMF8ta/Z7nz6mWfQRe6p2GwOOLMGEVPLWJs1revMdj6H2c2eNVMUp1//+m59zxQ4pmsgEbacVIiUOdXNYnDizzMhMAVNnZAuk7hWqlAJsCuhOT8ZDPQPSsvBAE5O6+mzZ4RaENVhQsvgXVJcqm7dtOkzhHZx+rXb49JGpyZox/ZXsXr1WvHYmeD19XXiwP49OHz4oDYYd2bnuXNCxTh0bvnKVaiqrcOL215CfQPFwvNkYGB3hLSTxznqvCZmDV2MwFzshPV+QdFw3jkOKSPL8K30oX/ofmR6O7SJcwkK3hLwe3y6bqa4MZbiLG6I3HMDw+eHIxgBymoxfe16NM5bCF9ZlazFDQnJOKgxhc3lM6LG0KaUaKHh5ZtugrprXJLqvjhNt4HiV5h5O8uXcNjYet27o4cPYu+e3Xhz51tIpthiNm0oJu0UCJMKN17kEWGnY9qELJcJUX19A2a8O9F7x/ZXRE9jsU3+Ljux1TV1qKtvQEN9I2prG1AULUIw4IFhneUQiyfQ3t6B0bEY2qZMRYhmHPkc3nh1O5549GF0nD2nhGDduvVYtXYdGltbLat1vkZDy+De47ruOn8eP/nRv+GlF1+Sluvjf/YJLF62XHt6cKALr+14RUlLT3eXKCO8ZqRmkj/f0d6hRIMIEW3l5y6Yj2tuvFEUN3aDOPAwG4uLNxwsKUYgGh1Pkhn0eZAYdPfCw/armvi1iYm9LJyZTKogySM7Nopjr+/E/d//AZJn2hFxOJApZHEuNgS/y4MKbxDFHuMKQzqs02IUmNa5hg1IFJ51UvibQGkgiKKID1Vt1Zi8biG8DTXoHEogE6pCSesMVDa2qvvtlMLDtu7leuG8pBSOHD6EX919N55/4QUh/jY32n4/ZhnY5Y0ZWBqNhDBl6lREIiHRB893dmFk1LgR6pCzjDr+VIGjgp0UmFBI3T12l3v6+7Fs6RJpXUj54DVPxOIarviHJ55QcTMw0K+vU7dFuhjpGzSkIBhEbrpqBSZpFnBC2tDPf/oz0Y1GR0d0D8lLJx2Jv2s7ZpHiRrSV81V6+/oQjkRx6yduxa233qqk1X5v44m8wCg6XZo4y7OMSQGLMBZ6XHfs1rCDxC4UYyeBPTsht+rHCa2yCa5gE1xFjWmHSWBJESH9g++1o71d6P++PXtx9MhR/ZuUObqCkoZHgW6Zz4NAPA4/DRWYoGo/GSo1E4mMhipmsLilATUhH1yFPOKZLMbyLhweHEZ42gxEJ09DsLIG0coyocmGPm2QXnV2Fy5EMMxz3cwIm+j2xq/xejFBuvfee/HLX/5SnRWeNx+UaPLrtjMU6WK0TKb7GQ0hOJLgAtpeUCJnqKJOnR9PPvUUfvHzn+N8x3klarzeLIhuv+MOXUPa2tNMg3pMAiCMa9deew2+/OUvW8WNYUoY+mFMWr277/6VxjDIet/l0qyfxsZmLFq8WCMXWNTw7/D3+Pq4FvhzBPpYbLL4O33qtP6fsZpFNR9cD2WlpQiGg8aAxiro7HV26fUxQ8MvWGuouMnltNYOHT6E1159DQf2HUBH+zkMDfQjkYghHoupu8ExAQQFmU8UhYNIj8UVY/hBJz0OgOWwYBqVcJ4Wxd7T60pRXRTUTEDCaow/pnNjWd0Xcsgk08imjMB8KF1AHFk0t1SgsaZUZ4TcYp0OxAaGzRwDOWeabjZ1zrFYGv2xFMJ15Vh95UrEYn3IxBKIVJQjmciip2MQ7QMJdHtDmLHqMpTUteJ0e6c6LPz9bdteFOuqqqZS84xu+vDN2HzlFSgvL/svFTe81sxVuD6/9a1vaY+yM8jChMWrDQb/MbaHTXG1C1MW3ARLaCnOgpu/S4ezj370Y+oE2TO07PvMeMk1a5zqXNJgDQ4NorOzQ6+Nd56F8Yc/fJPWPKUZBIgo4eCeG3cOtjQ+9mu9pLa5eA6k/cfzELOHpjvsJBEIoiEA9TPsZo+RCka5A1lG1PJa3WLmmbSMt/X00UAALXVVmN3WjLb6StSURxGNBuEP++CP+BEqCoty5g1GNbOIs/tY1JjxBRZvQEOj2Um05ryxeeB0G70LR1akYkjFh5DLJFCgu6VlbW4DJraD5HgOaFP57e6NVeQYh9eJxYtNQZv42XRV7K4Xi1DbdMDR09le4CBHUVGyGYyMmYJGE2fHxhCPxTX0jVPeaSNHb/gpkydhOudcNDYhHIpa521BC5qOEDW1RqtDSzi7ImZQt6cHv2/UFExm+HXCrAp5tc0e+t3v8NhDD6Hn3DmE3B4M9vWCZVXITd2NS6i8j3QbiYwp+nYh7wugbeFirLrqWsxesVoJK6idsBJTCv90cJFDnS/g7PkO3P6970m3wy4PPbd5QyUMo4XeWEwVL2kRTDh4WHIhhf1+1FZVoqm2Fm1NjSoEuCFOnT6JF158EQcOHMJYPKHCkJWuk/oLSyDMA4jdCvFq8zklEAyq69evxTPPPIljx46qi8FNwpkeEpY72CHyKTmtLq8Ei1IOO6utq1HwJmJmtzsZLPm8Y6Mj6OnpUpLEbhKdq+inToEkD3Qj/naIitffPyA6DLtXlZVVmta9ft06IS1EhIlQvPziKxKUTZ8xFcGgD709nejt6bZm+RQwNDiEowcPo6+3Vwk1E9uyykq89dbbmnsze9Yccam1bHkGW5W7fZSqELZ0P++7Tj7gi2a4rJnFQbFl/6lT+M33voeOfXtQQfOAVALJ0RG5fVBs6dGHU59dHArrc8MjowE3HJxfE4wg1DQVc6+8EUXTZqDgDcBFc4E816iZm2L0VwVxfzkE7sDBg0rMzZBRa96LJkmb7h+LastHCRVlJRIVciDsudOn5JhHz/tQkPvJIVtpFlM0s1Bwsnilch9hYi3kS+mKaCFEhJYvX6Gf0xBMr0cJKZMDUjZ4r0mn4O8yaMRHh9DTdU68aDPItg/hohKsu+xyNLe0qhXN7s3eXW/jpz/5ibqKpLDNn78AW665Ch4m5FbBJ6qKm3QxTlvPyc74nl/ejdKSMtx080ew5apr1D3K5UjfS6K7qwMH9u3TJOTe3j5UVVVrYFn7uXaZCjQ2NWDGrJmYNXce6hobTfteFNY8XLRIpSUxgQUGXZaZluCbidylsyT+M8WNQcs5b8t0X3zZLH52++04/OLLcPHQz6bRk47pwKjwBVDm9WsyM5MJtyGKmqnuXNB5IltAzlkw1p5uL0q0Z/2ond2EmtlTUPAHMZz1IhOuQu3CBQg1N8m6nv1lm55GASVjBOmgjLsUwNLxhsmQTVM1f/jibgJjBNcebeN5sInwZtgmF7rm1v9fWtzYxYadKBBEoQEI3acu27jRDEusrlbyyLjEA5Pc9PvvvQ//9qMfmQPPwQ5yRPMd2KkhAkr0nfeGCDsdsajf4f1lh87WDB4+dAi/uefXGrLIOGPoH3Pwla/8g5Let3ft0vDiPXtZPA1obs4115k5JCyy+HrsTqatv2Iiwsf5jnP6PoEgnm1MYllscW4IdYcEkEjRsSfQSw/3gQXgBaBlXGvDgrEAY7V6+jT2vP023nj1VfA99XT3CNggNScSCgvNzqaz6tAEvC4UuZ0IJhMIJZIoJlovBJRMCHO00yExnk1i/qR61BT54XORnldAIuvEmeE4BvwBhCdPQcviJTh6vgsrV6/BAMXhbg9KS4rR09uN2XPnoKq2Ru6VvOdEzS/tcPI6EQVmgUM9w+iwsVUm5VJ0dGvWFRN+dtYo9N68ZQtKSoq0xoik872zUCQYyjXI9cRkz9Y+8PqT5sN7zKLknXeOmeI5GMLf//3fqTPJOEoHPduempovandY7MqxsdFQeNlZ4PPTCp+F0P/8H1/VYTJ1ylQZWVy2cRNmzJwp+rUNrvL5idYzFyHqz/XHRJHPw7XCr/MMNg5tHEZum1qYg4r3m6CocYh839LPdG3YyWZ3ratTM2mYQHMtEACj0J5JP2nNxIC5OdnNl5MUYzkthWmURBCMFGJed4IM+QJc7ADx/ElnlUQ2VhahujSCIIEC2dcbHYJd3PCApeFLNmWm0LO4iRUyaGqqQGNtiZyr8g4OCvcgHYub4kb6RdO5ScfjiI2m0DuagKciinXXrkM2N4rk6ChCRUUyHRjpHsFAPIf9owlEWmdiyqJV8IaLZe5By2HSo863twv4pTnDzNmzceunbsWKlcvH9+wHFYsKbxZIzntE/SEpi3S747+ZTxJYJAhLYNYGNSaCG3xuFrPsSPKDDmtcj5s3b1ZXjzkW1xzpaXyOVavXYv36dVixYuU4UGaKIqnKTXd67154GcOHh/UayBY5deq0AGVqaewcTN2pS1qgNsPALrDG35/MRIyG2o5j7DL30VXx8GG8+cYbOHP6jNYez0h2ighWGxpjUtQzMjWkVbE6GlwHZCQwJ2IsoU436HZhUm0Vrt60GotnT0VRxKOB9p6gDw6fG27OAfQH4XZbzBmCtTpnzbRGUeWlJzQuaLrWEvFTlsLiOqPOTTI+iFw6ZmQqNv3bOq+4hy5AAOaLdgPG7CzbJ3r8gDMGZTJpsgwELNMT8/fNXjTQv8mLJK/o7+ssMBHmDAMeKqfPGDSfgZ7iLAYXVv2sbNkupiViQ12tqCWrVq7G7NlzUVRcooOU3F1OCG5orFdixURcLzWf1yJioHk/1N2m+mgWgKAPvtmc9AnnT5/Er++6Cy9vfR4uujXFYsglk0LnIz6PPpMDz+JG5DiiZ24PghU1mLNyDa76+C0IllWgQMqRNamHxY0c2pRIA2OJJH5z3/147c23LKFUUCi+DhYKsBJ0rTIW0XQAyebS+ls1lRVYsnAB5kybhuoyOsf5cer0KWx9/jkcPHhINnuktfFXPW52j/j7TFS5WYwbGjeGujkuF8rKS7F48SIURSPYs3u3nDh4DYiakx5IhIltTwrPm+rqVdwwEPO62n7w3BD8sIVuRFE5ePKeu++Gmy4qXo8Q1bbJUyQgLy2vgMvtxdhoTNaYhw4ewu5du9Dd1S3bX6Jel19xuaZj8/29c/Sohn1OmtSCmtpK7Nu7G6/t2G5RCtwqbhwZDpSrUJLc0jZJNpR8ffUNjULU2MXipiUlgEUWrU6Vyts0NArH7E7ZpW3HDzhWjAmQSQhF/cpm8chdd+H1xx6Db2wUXrrNxMekv6E7lo2KscBx+4jisZjlFG4O2nTLYCDmL8b0K65D89p18JZWwF1ww6381SBjpl1u5jAw8Xz++a2IxYmQG1GxGTRaQJJzA1jU6iBjt5MBjENMOaTKg0wmZfzlyae2kVuyrW0TAXUaLcSdriE8CJnEsrgq5HQ4cd4U9+KsmbMksOQmLy2jTbdPVrjcT8lkDOfaT6P97Cl0nDuN3o5zcqHy+8Ooa2zF1BmzMWnKdBRzyCbb8ZxUHY/jrp//HHveelvD/+obG3Dd9ddj+uw5clBkEFGC6iCiCjhyWTx0/334zd33yEr6+g/dhGuvu0H6GLLP6PhH7RqpGuQmc+4IEwEl4nT48vlllMDOMN17+CHHDrlX2Y6HaomNO9Nx3dj2q//Vzo19gJoDDPCI35rD0T27sPXe+/H2E08r6RxOczBvVlarVf6ApjOzuPFSSWnbTdsONixMHJBegqb1JW4fylwehEr8KK4vhycSRirnQtodRet1WxBZvgD+kjJRb1k4a22J7mZiBAM7OdVMPJ97bqtoh+MuahaVV3bQFk3RbBGDeNksIvM+re9MoO5NTARItyAgxcKCnXxStK679lolA7IkZafFbcTy0pQ4HOg4fx7bX9mOf7njDg1YZDHGtUgk/7bPf14gFxPf57duFQjA4YNMeC/ffAU+97nPjWtcmFxy0vmPf/QjbLVQeya9nJ/G7jnjqroeLpdE3p+45RZcc90Nin12osB1yA4EkVWeYTzPmMCeOXNKsZxze/jemDjT8ID3kwm3vQZ4eSZSYVVQ24ms1fAwnHDrMC1AiSpj4rYXt2HP7l3qevT19IBQWlS0bp/RZIl+QrphSron0jVoVlUVDqCSRQCLGzgR9Qe0N0wsg5KT0UwSU5uq0FARRcjPLnoWqXQBo+k8zozFka+pQd3ipSgUV5JTgOLyClE5ZbxR4OwwL1ont6GyplYdeiO6vfCYSPVg4fdvP/whHn/scf0AzwCyAkjZ27J5i7p3Ai7JcEil0Nffg0cffUwUMSbxPOcVx1BQcdDc3IR/+Id/kC0zi1zeIyaFNDD4/e8fxs6db40nuTxbbdc9Fkf2rBPGMyaO0gI3NaF1Uqv1OpoFipACxL3Be7ts2XI0NTWPn4d8b3yd/MxChmYGPB+5ptl95P22BexMVAkEGYDAaE9tGqdJmAw18tLE1C6ECWrRAIUzaY6/c8w4tR09gnNnz6rrSgYIgUPGF3Ze/BxLYNEzuR4CTohlwM/FPp/0EF6nSx0bWpQXaJNbcBp6UiqNqtIwqkqNBpAUxyA1NKLGWsUYuwWZLDLJvPQgo1kHRnNpNDZVoKm+VMkuwVyel5k4XbNyZq4ITS2SHO45hlQ8g/6xJBwlYWz40GVwuNIY6ulFIBzSOR/rG0Eq68S+wVEMeqKYsnQdGqbMQt/AMF5+aRu6zncoL2ShxS4qKdCbrtiET336k2KI2KYhduy6FHCxk39+n/ufVu9f+MIXxueycS4Oh/EyXjHHsPevnXcyFnAwKN1raYXM68Of/9u//VuBInx+Fr0sPLnOqSMVtydPTatHf4cxhUM2qS/k8MvHH3sM9Y2N8Pr8+jmjx2oSwEwdLNeufd5fWgbbr4/riA/92zLEsfU77MQQ0GK8JOBHehlZTOfOnBU9mX+TGjaCCHwe7jeBFqpuCfZxErwxN+IAYp0NslCmzsaBaS31+OJffxrT2uoQUO5DMy+OcfEKABH9TIIvmkI51d0zZ7ApbjSMWNW+0csYxahxMOU8ykxiBPHYAAqZBKDOzTh0bfJea6D7e5ivVtEjNoWOfNt12aoJJuiZx8GZiWUStUA8pwzXCY7BoS6VTWytHT9+Ev0DQ5gxgz7dBjFVoZEviM50xx23y+GKyRQR5/nzF2LNmvVYtnKlDj52enigDA4PKEiwguVhSXSGN2EiF9oOreMHha6RhYLKahXyzo6Egnj2iSdw76/uweljR8U7HR0YEFpRHPCLlqbihugFU2TdFA9yXj+q26bi+ls/hcnzF8IZDhkBsuXOZh9c7N4kUhm8c/Ik/u0ndyJSVgoXE9tkErFE0iDnDCZE24h6W5Z2DFCNtTVYu2olFs6dg7DPh67ODjzx1BPYu2+vrgUrZw7DkvOa3J2IptKNxggPuWEZaOnUzddjCspyrFm1Qg4v5K0SMSfK1NBQh0bZTragtrpG1BP5/LPtHYtpsTNIUxjLSp7oGgsfLgJukv/7gx9ogjLRvM/f9nkhKJyiy+ulqlvuWgUhjc8984yMDXhQ00Vr46ZN2LhxE1omTUIyFce+/XvQ2XEe6XQChw4dwKGD+3WfySs9d7YdRYGw3kdDY5Mmy9fU1ikYkI7GhIW3iQGD9pQ8nFjcEDm3rR49PjO87b/ysNFpWQ1ykWcy6Dh6FA/+6MfoPXgI7ngMhWQcQb9bA2NJZbQLHLe0N6aTw64OCx14POjPulG5cBnmXnc9SqdMgdPtgytvzayxXNOYqDNAEZF8/fXX8NTTT2q9m7VuDhlS2hiA9J6EQNCu0dgdCt1xmc6BArJ2v6HYacicPSDSOnDp+KdNT/6sz6PJxdOnTkVb2xStC2rlaM04npjxuqbTmpnw+KMPo7+3G6kEiwp60ocwZ84CTJs+R4lPiEUykzEGNwIN3E65grjEDz/0EJ568kmEgyF19NZt2IAlpJuJi2smYSOXRnf7GTx47+/w9JNPo7G5FR/+2MewbsNGa4q50UUpibQF2tYcHlFphE2YopD/kFGGBQSwO8XCUw5VFkyhRolFB7qQoNrULivovk9xPPEAFQlWf8O4I7ppIMH/Mins3rYN933/hxg9046x+JgS0iKPBxXkkFu0VD87adQL2uiRQCneT8jKl5BLkduHapcP7nwWgYgf4ZIo3G4fRnJO1G+5DJF1y1E6fbpEmVoDmjNgdTVJcbOoEKQ4ccr2gb37FGftBy+9TUW6AB5dfKwa5PHCg2uW19o2H9F+bWgQKMVuBgsIUk+5BomYEvhg8skOIC26SedifGf8IR31fha0v/ktBvoH9Jx0sFq/YYP2AtH1o0eOSPNH+iNBkuUrV+Av//IvBZ7YwAzpXBSc83kobpfWMcu460JJcbH0I1s2b5ZYndRbe3gp4wa7QSzE6eQ3ODCgWEjzA2rRSGkkrYjJK5Nye6ij7NkvmqVl9p2d1HINiqJGLYI5ywVacDZD9/kOHNi9B48/8ghe37Fd3TSK51mYk3ZK8EFGI+mM4h3XL0cNjCU5ywzwooCoy4XpNPDhOcuubT6PSMAvtgBXea7gQDyVloVvY20pmmtKURT0Ip0lGMLhdU4M5Aroc3uQLq3A6hs+gjf3HsKk6TNQXl2jQdLlZSUYIb2rsUEFDuPvpZ2HiV0cvmY6RN3+7W+Lhk6tFK8h1wTzAbsLwntGevM//69/wrZtL4lixWurMz8YVAeV7pzMJUgbZJHDwsouDNglonEKi2IaksiAwxrcSiSeiSeTWa4dFqq8n9zrjFmkNtIAhTqaa6+9Xt0WFlXcMQQCybhgUssuHdcuO318XZxtQoDQHjtA+2j+HXtq/MXnzYXUy1yfCy6i5pWaLqvs9vNGO8a1zXW+f98+HD5I+lm7TIdIsWcOwVhPZoBAmpzR0HCdsHhnN7oiEkRrZRnCKKh7w4yB1FcXqa5WQcNAo5/P5lAS8aOyKCxafCGdQlg2wnw95tygLpprN500g0VjOQdGsmnUNZZjcnOlwDF2jJWHxOOKb9yb5BcQ0CX9LDGcxGA8BU9FMVbfsAFObx597efhp9tjHkj0D8GRd6M9lcPZ0SxcFU1onrsU1ZMmixJLsIIdodOnTpguGqDO7y233oIrr75qXNdrmAnvFXrZX7eLH3YHP//5z6tQ4VpibsTuLQ1FGBPsc4AxgWuGBTepbCxquUZIYfvsZz+r4Zy23Tx/xy6kOQyXACPzPnb5WDhzDhfB6s9+9jNinTz33HNooYtwa8t4ccKkmkAjz6hLFOUfmMaM69CpJU0kVQSTltlPU4uOTuXcpJ8RVKQGXV1vgvssYDVSxLJDFtXUJPQqCtR5M2Oic7bDmIVyhb1uLJwxCf/t//s0ykuDCAQ5J5LusRxubjTZso/nWauAxwJGFmYWBZ3AqqHnm36Q7bZp3NLo6pdJjCI+2odMahQOdqLskQ3m5lzUqbEvzsRZfJK0WMCeaXRY60KGSqZ7YyNMdufG6F4Na2H8XGRxMzQ4iCNHDouesnHT5YhGORzPiHztg/X8uXP4v/SX37tX1RGDZFlZBebMmYcPf/SjoiswqaKV7QsvPi8x39TJUzRTwLbbnCjmMi/AakdZLmAOJlRWK9K8eho2Q/bCjz74IH5//70KCDna7sYTKPL7EPWb4oY0HdZsdIdyuL1I5gB/aQXWXXMd1lx9DaKcUsvAwhZb1mqyWdUoi5Chd/UGv7n3XrR3d4OpJ12hEgwo5BBSvJky07klpCRYm8uitCiKOTNnYNa0aQgFfNi9620hrHQZMTdFII2cRzQMXsYMxi5U1tDUYrDYsQ0YSDvz+7FsyRJQJE7+OYPxlMmT0dRo+L+kfBAdTcQMbZCdGbpU8RBgIBf9r7hMm536FgZ1CtQfeOB+PPbI71FVUYFbb/0kVqxaqa4J34xBCQ1dgWjO2dOn8OLzW3HXL+5CIBDEvPkLcOXV12LlqtUSLY3FRlTUEJk6cuSgaFC1tTWoqKjCnl27EQ6GlQDREaltchtaJ7XJ1Ygbx94NTIp4MMiOmJTIXFbBiAcNZ61cwEc/MDa85yyS3bfHjWQ6LXGlN5fDH355N15//A8YOXsOiI/p0PCRxiUBpnEMoTifBwH1N7TaDPq9ulcDaSDQOgULb7oRLStXwF1EvYDLWIobPp2QUR0ouZxa3j+588cSz3PTiSLlKIDuRwpIpKdZwzV5rbmPzC4ws8zlrGPR67TZLWt2JgV88MDmtowWFaGpsRnTp85Q9628tByRUMjsWb0u287WFm0WVET/7j/uwcF9exEbGVEgumzLVVi7bgOiESPMZ3AeG4sp0Pm8QTgdHmOB/S7atW/fXvzhsUexZ9fbmqI8Z85cXLZpEyZNaROKl88m5VT3wrPP4OknnsLIWByLV6zCR275hIpcGSxcRPa3ijnLjcpYqppihQeNTS3iZ+4JUkIpWh+nMMhixU4z7GjmvORFAAAgAElEQVRisbSsztq4PH9CYm81hk0xQ1TKmmkia19ltgaiZ5AeON+BHU8+gwfuuhuDPb06pItdHlS5PQi7SB9xIlRwwufwWBoJc65pRioNErjpnQ5EA35UuDwIaI4X4PH7ZLLgbSxDOloG5/RZqN+4AeHqWqtTYOy6bRc2vS4Lgeah/v3vfU8uZET4TeJtNF56+ePBfeKMMauLYwEqdteFlLNJra1KYAmGcDZKTXW1kj/eAxZT7EgS0KJWhQkSO2n8PVpMc4o7Z5h43W4hirR25hwa7gNeQxYRfNjI+YL5C3QucJgraWnTpk+X7kUCW/5gvqDDmyj8r+65B6dPn0FxSbGS2E2bNmLp0mWorasdL4b4K3TDam8/J8tpJqrsEnGNEFzjmufX+P+MKwLZ/khHmJRPXmvZqGsPcXaDcSXkjR2hC9y7DlovPP8Cdu18S8YWpJxVlJSYqdiMy+zAEhCjiD6VUiLKcQJkP/DmhwMBlAa84ACGSCaLco8blV4fIoUcAkzeAwEkMxmkNV+NxU0Go4U0KisimNRQgbJIAOk0dSMZJDN5pD1+9OTyODWWxKxNV8EdLdFQ4qKKKrhJq5IDVlaADWfTsXs+cbinnQzaSaTdlaPQ3ehSjI7N7qSbbnUeQ+/Ozfj7L30JW59/VveXbqoLFsxXh4ZUWBZ5PHtI/eEZZsYS2EMIDZB17PhxreUHH3xo3DjiyiuvxGc++xnMmztXAB9Rfya0NuWNzJGKqiqxD5YsXaI5RVxTFMGTlUBNDd8D1+Abr7+uzyyGST0SK6KoSJ1tuwgzydB7k+qJh4uhPJsYb3eGicyzEOR5yyKKM0Ve2vaStDvpVBLZVBLx0VHFWbJKuEdoJEMAjWZA2XctuJ05wzJQDCIVvCiEyVWV8Ocy8HmNq5o0wrmC8g/SkTg7MMk1lc2hKOBBVVEEfg81emkE/ewSGiIUzxIi7MzfUsmcOuSjWWA4m0ZtQxlmtNUqFrFzw7eX5iyvdEZWv7TZ59/LjsVV3PQOx5EOebDho1fAF3Wj71yHcgfmLyPdvXBl8hhJAofO9eHsSBZVsxdj/Uf+TAMZWbyWRIvw1ps79fM0u2B+ROnCHd/5F+UJmjj/R+7BxLXJGMQc62/+5m90b7kW7Zl9pMCyU8sOHuMR2UaMkyyk+SB4Qx0f3dX4//baF6PHMjPq6unB0DBd4pLSJfNvE8gx2uZiTJs2VWAhKVkE+Q1Yx/tI2YIxDbLPMpPHW2e6ddLb68qABHTF7JO5COMeOzM0Henr6UUqnpDZBHOrUVpjx0aQSMZVtKjbo4HdhtHAmMa8goUwcxfedzpuZjnGgRpANgryBTP/qr4a65fNw5pVixCOeOAPeuD2e+ENBuCjgYXHZ+hmLNIIyMs5R7NO4HAY8x4TH835O/G+qVNMWho7NyO9yCTH1MmZqCmyO3ET83+db7b9vAoXuwCyDQOs2VyWmZZZD5asUAwWq4s0Tk2w6IwjIz0FHphEnuvq65XI8s2pxTo4hGPvHMXpUyeVPNMJiZQs8sGZqBJFqa1rwDXXXo8ly5ZKBEwLxV17doHoexsPy6rqcTH0REqavWAVVuTYSQ77hAOZHS4OHmT1mU7jwN7d+O63/g96z58X3z01MiKHkCK/V85p1Fm4xQdkkuhBLJ1DwevH9EVLcPlNN6Ft7lwEiovVYjOaSjN7xiRITh0ob+/ZJ+e0NL/vccshjXoJFjecscMDi84TrM6p72HQioQCKApHNPiou6tHC5AtYHEnDWyvNq/a2RJemVax2ogWvUgTXN0uURhKi0uEmppEoFj84nIOY3OaLg+FquyynT3De3Jahzr1UCxCeMAUFxWjuqYWM6fPEOe4uLhUwXD/vr3431//usweyJf+yM0fRW19g1B6M7O0IJ6+M5/F6PAgDuzbi+/9678ikUxhUttU3HjTR7BqzTrdK+qNuKHb28/inXeOoLenR+uBWiBqbcpKK1BeWYnqmiqUlpcb2oGsUY2NoclijXe5khpuPstGVVz+CaDz+9EY36/csTyrDFrBmJLPwYcCTu3ejecfeBCHdryKWGcnSELxk7bmcuoznYhob87Chp0chit2b+QYlsjCUVmFaZdvwtxrr0a0tQ05l8/It+0hflaXgfeT+qmdb74hhJCoJhMq3nfOrbAH6Gl2EdeGuhRGCC4ERE7qxsLvAq91HIPQNaysKEfb5GahqHW1jSiOlMDn9YtmR6qJ1Eq8tCycibRYr1PPy6L17GnsePklPPHYY/KvX772Mlx19WYE/RT7nsShgwfR2dmLSZNnYvaseaisrjXUr0JBhfbJk8dx9y9+ga72cygrKcbUaVNx5TVXan7Ovrd34vD+fQJI4ok0Jk2dicu2XI1FS1fARS2T+McmcNnByYAbNjLjwOCgQf3N4DRTHLKgs12KiLxfOJCshTPBBdEUinar3GL1jgdLs9Xt+6AiyXbskf2pmRVAaiKTCroOjfX14+SBw/jZD3+EE4ePIJ9Ki15Wx8HGLijuBIkWU89niy3p2Gd1u9l14nWvoOEHLWQtmlDe60JZbRVals/C+b5hnM270Hr5ZjTNWwJ3MKz3aOZyGUdHez/YqDk7aLRDpkCZyZF0fDQc0cwcO7kxgAV/Vxoa2au7dPC3NLdi0ZLFWLhokQYkhkMRAQo+Pwfy5vH6jlfx8MMPiRpL1JBzK6LFRp8Xi8dFKeW9Ic3rtttuw8oVK1FRXq41/+gjj2rALW2abWSSiQGTXn4QLWfCS7CD3RTeXwpl+XfYmaEondq1Z557VsgpYxWduPg7LJZsgIwUI9tJjWcTOz2km/D7XENE/3W0WBQ6USjsPWvRXy+OIxZyZRU3SrdyOcQTcZw6fhK7d72F3bt3452j78jC3EsDFp9PMZlxm3ua2lSivDwzMpbDJQsjAlVBn19DOHOJOMoKBUwKRdAUDsvG10MUn1QlxiyfT6BagoAai5t0FqP5FKJFfkxurkZVaUhGFZw8n+KARrcXw3ng9MAY+nxhbLrpZow5XBhO5zBvyXJZG4eDnEfGZCqLeQsXIBgMKwGb+LgUNb9U5HxpzH3497/H1776VfT192qaOp0RP/GJW3TdL6WGjkexCV0y3hcWBiwKvvrVr6mQoR6P9/qTn/ykCmdeCz4XE1UCd9TzsONPOmxtXb0KXTPbiIL5rCn48wUVs6QIschgbkPNGIsRm8Jtd4cv6Bve70S58DW7U2woX4ZiTACL2ottL74oHRhjVjqWUKdGtuZ02nI6URQOyfyHDlYsMgnEBt0OBKjzctIxMC9tHqmKpeEgptZUwkMHVq9GyBp7Zv7NdE7GP2RZJJJppDM5hH0uVBSFECBVFDkZBJCyzPODOQVjLulrqXRO86lGMgUVN1U1JZg9vcF0fEiXZ65Fl61UUsY6LG4KmQLysQRigzH0Do1h1F3AxluuRqg8gIH2TrlvOtxO9J1rhzuehssdxPnuMZwdSsFZ14bJG69CWU2N9CKPPPSw9g8LWsYbskEOHzmMmz96s2zfmefYcd3u7F1UXFpFsU0RZMygscidd95pzC+sZNdQBg1IpgGPFrWMa4QFCo0vbvzQjWhrm2ym3MvJz9h1s3t48MBB3csp06YJFGF3rK+vV8yFK6643GjIQsZBdqLWXcMpbfqX5XipZgfz2QLnaPF8N36uYtqMjqKnp1triHPj6HDImMJZb4mxmDrhAz29iI+MCIjVcNhsWkC7wHZqr6w5Wuo8s3vIwruQR1HQj5DPr9eeoZV8OqOZWSxuGKca62swZ2YbGusqUFrKwdtRREuLEIqE4A34BOSo+8S/6za0cKfXI8c0vknb4EqGR7be1KZAs9BKp5AcG0ZytA/5DHVchiJnUL+LYQQD6pvzX8Y8tjbHKnZs0H8is8KAv1anyiruDJvKGDaI/mvp3hy93ecKpNNQXLli1WoUkRdrid5Zbe945RV1JChGp40uFwxnWTBAhMNRlJVXYPX6Dbhiy2YVR2qPuYwQkukMOyrmNVto8oThZiYZsfQL48WNze+g2N8IL3nQdHe04ze/vAuPP/wQinx+IR+OdAoRj1umAn6Kw3mQiXfm0qGQghPVTa1YvulyrNi4CbWTJiFrzccwkk2TILGwon57cHgM/3bnnRhJJswQNdkq0kYxq+FHVtYBN2fqpJJG4GwNDiJFjJuKlsmi04j3yPWgfpJoSfy+Efob2h2TaJ/Hi+JoEUpLS8Qrnj5tmlB5tlupPxCqz8mvuSwGB/rxu//4ncRkY7FhXT1SPdhBI1pGgwdyoyvKK3VvDJJvuJKdnedx550/wWvbd2ijf/wTt4ifTKtmth/lxpfn/JQshgf6sOftnUqgRkbjmDt/EW748Mcwa/Y8S+xvigel5bbAi0hjNmeQPg51svQvouFZoi9V/Crq3EocNATR8Kf0vLbY7uLi5kIS+8eOIAYQ4wRkdAFsmXmIXAwO4Mnf/hZbH3gQya5uhImQclCtyy2hpswo2DFjcUn9DYs8iWjdGIqnkQ2HUTl/DhbeeCPqliwHIsWaTcJDh/ShSwdwDY8M4YUXntc0dfKXZbPNBNSiPvE9MKDyugnJtAwV6ICmUaFWAibXMI9XwunqmmohTZMnTUF1lenSsKDh66TXPTU0p06d0B72+kKIFJejpqYOlRWV6nbwfvC1siglUHHXz36O3s5OVNXVYfq0FuRyMZw/exojw2MoLq7C3PlLMWP2HDQ0NRkLBGvqL9fgIw89iB0vbUP7mdOoLKdff1ic4PjYsA71YCiKydNmYvGKtZg+Zz6ixaWW8MMYKlwobkxQs5MFXgvSR7hmiYgyiBIpkyicgylDofeZbj2u1rO35oTekNnXRotluQepo2Na+QYpsihuir1MkNLo6ujAGYo1iQqKmhFD99l2vLHjVbSfOYsKtxdNgQBKWNh4XQixI2PtcbszxS6k8DzGykIWFaXFKAsGEBQXOwVnKICCx4Hpm5dicHAYCXcQvkkzUDZjEYrqWuEkNYD6HxbMfB4rJNqJPZNCUk3/+Z//GUcPHjKUCu0lU9DYHCrx5/Om89Xc2Cgnx8uvuEKOQOy+2EmoGZZm0DjSI/7P17+O3/z61+picj9fefUWfOTjH5OZTPv5c/j3H9+JV3e8qsSeaClpHhTo8v0SgaT5wRNPPCk3Id43dgz+4i/+AosWLdYcFKLJ7LgcOLAfL730smi8vFFf+tKXlBxzICwHgNoJqb0n+PxcI3SiJKLPRIlAEFF4JjmMa0SCueYvMgUQpcjsrfcHRkyMcfLgYiE/MoKeri6cO30a7xw5ouHK586cEe2Nz0FaKw0CuI4IZDHms+iTs6E1EDAUCArIydINk91IxgFnAd5cBpMiEcwoKUMVzWI4lJaJMDVayYRAKrp1smOTLziRyOQQy6XgD3vQ1lyFqvIw8umk9HgsbgpuD7IuD3pjaRwfTaJtyTJEGlswmHeiomkSQsEwvNSlej1IpRMqUidPmTbeRbfXgB17xwuR97lUE4tDFiDbXtomu2B21Tj8kIXoBbDi4it9MWJr8ekLBVGFfvSjH2sGDkcT8L7Rge3v/u6LKnTsvIHPpteqWMTuEW3/s4YKPzCkz0899bTo0KStLVq0UJRdfl2mPDSSYSfdKni5tqQjUxV3ETn+PUtEcSSfV1zas2c3Xnvtdeza9bY6T9yLmjvC4iWTkylIJBhAcTiMTNzogymFoJFNNBREmHPVaOuso8O8h3g6jSRpZT43plRXwkNnWK95ry6rc5MnwErAtuBELJmWqygNKdjtYeeGbrHUKZpi3mUVN051E2lAquKGgzkzGZRWRjBnZhN8Xqdija4pcx26gGkesctYPibTiA2OoX9gBP2FNNZ//FpEa6MY6ekVBZPbpe/seXgSBG69GOwfRffAGAYKPngmL8C6G2/GQDyBXW++hUceflC6FlL+Qxz+WCgoLvz/f/dFzFswH+FoWB1cxquLRPgT9IH2/uVn3ldSzZ544gm8tO1ltJ/t0CwXoz00lG9+sKCdN28OPvShm7Bm7RpUVFUayhZ1RaKujeh+s7g5dOiwKJCpTEYDQamxIdjCopsMJHXSrHz2ktVtDGWUx1hmVSaiwFXwqLPCLi5lAb3dXejp6MTZc6SgnUD7+XZZ7Y+ODOH8mTPqDjNWZBJJuDIZNFaUC/jge4uzo8tCxspb1RNy0AmXZjhGm1nqp8VzwLizOqDuWZLFsUKcoUV6Ax4UFwdRWlKE6ppyNDbWib4aiQQQCnoRCvrhIBgXCCLAczcYEEBpAGrT1RaWR32q8nmLCcXrmkljbHBABQ6yKTEgCLyZPPHiYcbGJMBYpYPsXXabLNaGClmyXCzQ27ZUpxugYoKYLkZjbeeXcqMlO8IquxzdHWcKdJHgH1+1Zg3cpBKQApFOYfu7aNi+PXvk1ECU3s9DV8g2ERW3UP9oUYkcWjZt3owmuv5oZZmLzcVgaCBmIRHdIHI4UZBnd+5I9VHnRq0ucyM4U0b6CXZqEmN489UduP0b30CBCAPRsdFRDbMi7YN0I7bj3Joe7kQsnUUyD0TLq9A2cw42XHU15i5fDnc0irRVMJmBmMZjgZQELoD7Hvo93ty3x6CvLqeKtBiFdcmUxRktIK6JwXlRuHgzeb1snQO5t0wCvbTQs9p4DI6G08kARMqPBwGfT4heMwuSlmYNcqyuqtb1cbmM45YSYNuVK5dRV+R//M+viPseDPrFjycVgALK8vJKRMJR8SINp5ziR5sVCXXUtr/yMr5zx+16H2vWrcN1198oWpM52KlbIt0uiSOH9+G3v75b3OtAKIo1GzZh0+ZrUVVTbxwrJL7OTdjsTJyJJhj6lH1UcLGl0kmJ1nlw83VxMKy6FSz2xK20hjhNiBYTi5s/VtBM/N74oSpmUUFrhl0oRyaFXVu34olf3YMz+w8gmC9YxQ27N6Zzw4LG53YhyI1vW3w7WdwkASLaDbWYvOEyTN98FYINrZpDQVTMBLJLxbk5HD9xHFu3Pofdu/eo+OT7YVfAXBtjA652roVkkBJnNDhGB8FklGYecjtraJCbGBM4BlrSMulINjjQg9Mnj+HY0UPSejGpTCYzyBZcCIRYKNeguakFra2T0NTSor3KYMADetvW5/Cbu+9GMOxDUcQPpyunIqq1ZQpa22agvmmSQA6v32hAVIRZQwnJBX7z9Vdx10/vlD9+IZ+RVThBjvrGJjS3TEJL21TUNbciEC7SYcMinvuE+0LD89gqnyDMZQFod7mYMBtBr7kOhs5iJoHblDQlYiySeZhY2h0TMy7o9gw7zzjomY6WRVLjfCAGQT5HLofe7m70dXVhsK8PY6Nj6Ons1MfIwKDmPvDAD3q9OLj/AHq7ulHu9qKVlFyfW7S0oJtujSYZEJjDgtNKcnmX47k0okUhlISDiHiJ1KZkOU976erVM1BIpRAtrcSYvxSZkmbUL1gpehrXglvAgHF1tOlAEznItEH9wb9+X90C8/aNwQWNATjPiDbg02fOkB3u7FmzUFdTbeyKhUAXRE/SvrHWJZ+DhyJj/l98/vM66CvfnQHz11/4a3zyM582Q3fdTjz71Fb84Pvfl76FHZjNWzar0OLz8d50dJzHww89jLt+bgZt8t7e9KEPqbPC10M0l9oadls4KZ6xsbWlFV/60t9J30HRsZBOMQiM5oe0JLILSDFhp2bjxo0IsfNRVCQqCrt7TIwvOluICGqIorFAFkJom5ZYltiMewSiuC8G+4eUcBw5fATHjr6Dns4OdHd2qYtHsa8E2AJqnIpn7CgwFhM0sGdI8IzkOgdnmhEtdRKldwvRpODXlc+gPhzC1KISCK/meldCZsSzBDQ0Y0TFjUNdnBhpShEPGhrKUF0eQSHHIgqy53e6qHnzYSSRRswVQHsihfr5i9C0eAVe2nMAa9ZdJspcIj4mbn3vYB8WLVysAsAWYCsuXVL4vV/nxgYjuF9XvKuZoukMHbc+/ZlPaz4I78MHFZD8G9z7LAK4x3kW2A5Xhw4flgMWaWRMWhnvOGyTAxXt12h38Bk3yETgBwXVXBPsaNDIaHRkTOubnW1+1NZWmZg74b3Zz2Nodpp4Z0AOeyK6YUfavktIx5Po6ujC7rd3SZje3mHsf/sG+jE0zHMtrpjMYjdAF0WyFPLMTUZQ6najPBQUK4AUMIGZZAmwW8DzLw8kWdwQPGXB43KgrboKXsZKviYCb8yz+B7YneKaADXCLHQ4M8+B0kgAJUxGkYPb71Inl3mQGUBrQBzml2OxOGKpAobp4FgexsKlU8FUT6wNdRloWmBGYBQyQC6VgYNDP4dj6O8fRE8qjpUfuQZlzRWIDQ4o5rPz2t/eCedYWnqNkcFRDPQPoWM4jQ5HCbZ89s8RbWhEX/8AHvzd7wRK0AU0lUihua4eA0OD2HjF5bjp5pvQNm3yuObQBgztNfh+a0pATDIpatqJEyfRftbEBup8WIyQFkmgd968uQJMNLTcRvjzebnWsTA/efKMMbsKh0VFY8dvYHhIQDPNm0qKiq2ChvmNQZnM65mgyVIaaSXblv6FP8f8KzGSRP9An7SIpJ8dObAf3e0dAhwYO06cosamB0mCI9QFswNDeQCnmuRzaK6ogMcqbtjNTTF2WxCe3XsVw4j67nweJZbhjSObFkWfHb449x2LC8sdOJZOIUugTdlLHsXhIBqqyvRRU1mMyvJSBIrDiJQUo7S8DEUlxfAHffD52IXKoKAZi6wi3HBwbo+lC2OBnByLYaR/QLPx8ukUcqm07MnFWKEeh+ZBlrkStUGKKZmMaJbcx7Z7psnnzL40J5t5cC+oriCgqOLGGvsp3Sm77cZ4g8CBrKA5j4VajmXLl8FLvQEKahMzQSPvmnMzOBSIQY2V1OzpM7Fs6TIUl5Zh1549aGhuxuq169S50aayRLriwlmtJ1WviSSCIduyb8LsEouWxjaeERJZBY7lmOBykqKRFx3mu9/6Nva+uVMoaGp4WAtArTg6K5GCQayZHPBkGsPvopBe6j9qGrDuis1Yd+VVqJo8CSkiG0ZGbxU3xsqOYMXRk6fwi3t+hUQ2qwFGLG7YtSFtgskW274s/Ni5YMKmDpCyL9POS8bi4l2bYoEDstxGmE0NhscpZKmxvg5NdH5pbBLViNQzDuxiq9HoXyg0J3JjOiRCl4gSsh370P147umnJUKfPmO6+MSTJ08Zn3brdHpw4vhJjIzE1MmReJKC9VwGnec78PWv/y9ZM5J7fcONN2LFypUyFmCxNjLUhz27dmLn69txYP9uFYkzZs3Dxs1XY9a8RXB7AgYhFnphHwp2N5FX0CDlLKQ0cNDllMEBZ+zoHE+lRVVk4adhpLYl7QTqjdqsE2jQ/2ntDRFQFlws6IiScNp0dwdivd3oPXYM7+zciY5jx5EeiauoYeeGH3QsIorE1n7Qy0SV9tB07XOhf2QYLg4+rSxH8YxZmH7VdahfuEx0R0NsNqSyix4OM/yMdAsOHAsESZugFbR13VS0m01tEHOuC4+QVdIpaLNdU1OLhoZGmQPQI58W1SbhdyI+PICdr21H+7kTGB7oxRhfI+evVNYgECxCd28/zp/vUhhggTSpbTIWL12macNEiJgQUQz9L7d/GyPDpBO6RPlZs3Y9Jk+ZjnCUhgR+uFjpIo9EnHMYyMVm8sjktYCejg789Mc/Rnx0BPX11UK1qhuaUF1bryKHxgREBCmIVocOOSRGx5TUMBAzjjDRYXLDPcWvMwFmImN3rGxbXvvavgdZVvrBPWtojirjLe6tKZ5N51gcdGluzIFEqspgryloGIS7z59HX2cXRgcGMTI0LMoPUVKKgEkRYAIbCgaQzqYx1DeI4hwwORJGCU1MWNywjU+OOgf/ch0xkUyykDO6mVQhC3/Ig6JIUGLwvDMLV8gPp8+DsnnNyMZGURotxbn+FEY8FWhZeTmq58yDJxzWdbOHQU5cY3p/lg3zn3/uNtG3iDaykK6prlE3g/a5RNQ5oZ5rR4ODafU/PCz67Nmz7bL95zokJW3KlKn6WVKNuWe/c/u3ZM3MVTB12hT88Ic/RGNLs6aO3/3zu6U7ae/oUDy7bONl+PI/fkWHoE1jZLy866c/wwP3P6BihGtvclsbWia1SsPDwomducmTJ0tLQ/tVin25HtTFpWYpnVanhskHXbwIHPF3uF4Z1/i3bbezPwWC6EyyChpdP3aaOdBzgHMqOnHqxEkN9KRF+ZlTZzQ7IhjwGo1MUYkSDsY1zoRKZDKK8ez4UudgHIIIeOV0/2VUksuDKSfdPANcH8mk4jCTg3KfF83FxShigE+mhQCaeEpXTRac0BpScZPNYIzDLcNe1NWXoqaqWBQVFhVMjij+9br9SMZTSMKFU8MxpMuqMGX9Jhzo6EXb9Dnq4nIkgMtH4wuuSyfmzpkrwOSDaL8fREtTdy4ex+Ili9Hf1y+a8223fU4ib1vQfem9UAcznUZnR6eofXSc4vDiZcuXa6Ari9vHH39c8ZK6y9WrV+Omm26S1nS8p2IV+OxYnD51FgcPHlYcYUE7bdp0nDx5Ag2NjTKPoEskB7SSov6nH9Y5pqa/6WASCee+Z8J8eN8h7N+7T51BJqexmBmOKFYJ7aJp20zWBtFnIc1MrLIo9rjQVFyCCB1KbdkCdZb8O2kWDhyU6hCyHuN6YicJBbRRu0z7Xp77LG5YsGvBcqBzSnlKmpSjDH/f0JCqIhznkIYrYJxAebbK0EZAGNH0PEbH4oizuEll4CvxY8nq2fD5RKiyEOg8CklT3NA0J895a3RMG6ZZ0TC6E2NYesOVqJxSi/jIoF6Ty+vGcGcP8sMJ0dSG+odU4PSPZXGwK4FZm6/BjLUb4AlF8NzTz2D7y68oUT24b5/GZ7BwD0TCuPkjN+PKa69CtLjIiNkFQF24c5cWNxO7gELxWfAmkhpcy9El3EgU/jM2sIiWYYTFPmBc6esbwFNPPSUN1rPPbtUe4JL7X6AAACAASURBVFlLm3G66IWiYQOqsVtoFYk8qk1+YxwIbct+I3Aw1GGe52Sv0ESEdEB29U4dI9D5PEaGh1BOKm6+gDMnjqNdRhk9SvYJtBUyaZO/CnxRZSTr76bKctFWNV+H75NxS4iXGSthKP15pBgvqUt1e1EXDMlZmECUaI+5PDjils5p/NkRvj6nMbzheUy7cY5V8TtJ2eegTweY2fqCIZSWl6KkrATBSADBgE9dHUoxOD8xGvahOBrUzC7qfQgEDPf3S9NLGYe6R6TXssNsdWgI8hqLeZPPaPYll7czr3xRlFHJAkgPp8OqkQiYt3qh4NFAVI7t4FgMDmbXLC2jjTQQMuDo6e4ssLXHg3HBgrkoKy9R8GLLj1WxSUQMjeDYO+/g3NlzWEx74E2Xa3HvfPMtTOXAx1mzhOKZhNWgvdxc9sLUvz+AFvCeAGQP/ZnwDR4useEhPPvYH3Dn93+AAFG9dBKJ2IgS8yiREzcTVmNhN5rKYCiRVAuvvLQMC5cswZYP3YQ5a9ciEwgKVbvQ/jT0Fr7e0XgSv3voYRw4elSVLgMeFxYpKwysxuHKIHfkyTKQ2HW8kFAmshyWR/RO3SunDuyykhK0NjbogKfjGXnKTFyJtNi2l3Q843A6dYnCEZSVlavoNMNPibZmcfrMKXzvu9+VoJMIF8W2i5csRCDglRaHswPoeldcVI4NGzZpmB8dUES3GB3VhOhf//oeiS+XLF2MlStXaNG2nz4h1zM6dFBfwXveNnUaNlx2OWbMnoeiYg7dMrQNiTBNFTpOLaKdLxMnctRZtTMY0C2H94I8af4u0RE6pmn46fhytZfjhEU5gRNvge/GJctC6e1loefgdWErMzGK9NggEoPDGOrqxtnjx+WulxgcgCMRRyEWRyYWx3DfIFwFB/xOU9zQGtFdyCtJFb2RyQKtoD1uDI4OS2znKyuDs7YedSvWY9KaDQhUVhkzAdU1lxygnEyfy4k6eN999yuAmQLIdCOYuDHgsMBxe7xqmzc01MtevbqySkkbkWtZOKv7ZxW56jAWMDrci1/ffRc6z59BNp3UnKPp02ehsXkygpES9PX149CBvTiwb79ExxTfLl2+EtNmzkR1rXGT4dymJ//wOJ549AHNn5k9Zy6uvuY6NLc067VS1zXQ34N2WpgODOi9tkxqk/tZJFqsDseB3XvFE25qqkd1dSX8LIpIVVDxRpezgnHA05yFJMaGh1XcskjiFeMh4Kew3pqezthgaygMOnZxVHhP7LAZgTQFsB3PpLczA1PZCSaiRNiSw9QG+/tl0Ts80I+Rvn7R6o7uP6BOC50OmZx0dxD9HVURYAKp1TWhE6PLgfjwKGpcXkwvLoZ8f5yGV897xGKNCbPP5bFQKHaHNOoVLo8DRSVBFJWG4Ih4UdJcg3BJEcpaa3DqwEFURIrQ3j6EnjE3qheuQdPKNQjW1owL8g0F9MLDRrF4re/41rfxH7/7HapqatTFnTptGlavWqUCQDE3l5ddM50X6epFdJwxwkiRSNMze5m23V/5x3/Exz7+cSQyKZxvP4db/+wWnD9zVgYqW7ZsUTL80ssvYbB/UENGuY6p07n1U5/CDR+6Ea2TJ5l4aXXl2AH7/UMP4+c/+7kQeSa54WhUqCopZEsWL1EHgAUO1z3jJEER7nmOJmBhw8KNWisWNkRfaQXMNTOx6/CnE1grxqjjTJvblOa4nDh+Am+/9ZbocezU0A6f32dc5plB23bFMjJ0khSPj6iIJP+c8T3g9ci100XHRCKlWVp/AyXhMEJOF4KW2xWTl+RYQiLdXI6zj5yoL46iiMBXkm6Z5tBmV5zFDZMoah1zdFzLZTGWzcEd9KKmrgSNDRXIZlKiRnPeGu+xz+VDOpZEJltAXw44mcygPxDB8utuwoETZ9Hcauh7h45yvs8cCaXpUkf7XF7z8biqhWWvrksI8laoUzc+mcS1112nwaQ0N2Bh+ld/9VfqEHIf2Ba6tnEF9/3J4yc1fJF6RHZu16xdi2/+72+iqdkMX+W9ZkePa4rrgeeEPfSbxS21DzSYoH5mcHAIO3e+qQSU/2bxzLVJ1zTajF84Jv50cWPwqbzpjGSzGB4Zw9n2dukvOHz1nUNHZe08JpAnrdjADh4pYDwnmJoxCSVqzU4vn4sDlqujYUyqqIArnYRHNB5zbjIusXBwqDhxqHPD4oaUIxbHk0hHZ5dfBlVmbpR6z6K+pVSYisXDJLGQ15lVRTtzRxruIAczG2tndgCZGDL+EXhhVyueLGAknYUz4saKjQvh43QKa7Ygk+lMjLleHl6HG9lEBlnqdcaSiI3E0Bsfw/yrLkPVzEbNSGOe4/Z5EO8dQJbDsX0BDPUP6mdTGRfePNQOZ2MbltzwYdRPmYHTZ87ipedfQG93Lw4d2IdsIo5AOIqRWAxLly/FRz/+MSxZscxQBxnH/0hxM3G/c78aaqWhONm5p110EFxmN4cdPjo91jfUq3AlDZJ7gkALu3w0smB8IUCdJVBqCdXV4bMKa8NCMhQru7ixmQNiX4nqlhXjhbTdA/v3qxvHTkUmncJwfx8Gu3uQYqMgHkdeMxOz8LMYJdvE+puSnDBAp9KoLy+FV5obdmfySKi4Ma/jouJG38spf2kIRYyGz3JOY8GaFcvBMEiGea+dTgEnjGfEADhTKaS5SqZ4yzpIic0of+ZYFOb6XHNktgR8ToT8btSWh9FYXYry0hJEQrTkL8gIgecvi3IylLSHqd9xOAXSklVA+qG0YSpMTHHDEQg8Yy+4pZr/t2OTTU8lOKSxIbxWMuQy4Kbipt1YsWbfOQYH+gsvbntR1Ja5c2fJspHJ6CvbX0FpSakOFhY4FK4zKDKxYSK2atVKxJMJdHZ2YeWqVTqs+IY4EZdvzh8MISdbZsve+T9b2Fgr972FEMVKaZw6ehTf+cY30X7iJEhLTYyNIh2PiTpCLYUGWrloKJDFCIOByynklUn+Zddcg1VXX4NQbZ3QCR15Ezi3Jplx4Y3du/GHZ57F0OiYOIrGpcT45TMWMnjoELacd0yeTiTXuP6odUb6nseNYk2+rsdkJoe1NRL8h8NBc3M5Y2csJjSUyBPF2Nx4NBwg8sCJ8hxkx0TFH6CYlq3YuFyJ2BkgUlBZWY76hlq43Zwd04v+vgG5WkxqnSqbbjoSiRrFQ51CyK4utfu7e7pQVBRBDakqjjyG+7skdCMkEwkXKZllUjxrzjxEo8WGliT9jkkQTAJqromuhUU9pHNMSXGRkgEGGIo/2XLk4iP/mwmtWob2CWSYQ/ZdN9QRdTRMhktkSQUOvz6hemcniohpmgK8nm4MnDuJrpNH0XnqFAbaO1DgpOxsTrqBdDIpFF5dpzydYeJq+7K4YVHDwynMmUlezkwygz1zbpcQY18oAHdxBLmSYhRNn41Jay9H+Yy5yNMP3nI0m4AxGQpMAUIgX3zheWx/eZs2tSkIzWZ0e3wqXOnzX8OPKnLpy0RtuJC02S1wqwykyFMFbgoP3ncvdr/1lroLbLnTlrlp0mQ4XF4F0b7Os3jgvvtx/PgJ+PxBLFy0BEtWrEQrkVAWH5ksers6/x9n7wGl53leid2/9za9dwx6I0gUggS7CqskirK0lu04J3vO2tm1HWfjnLPrOD4by7EsJfHasbW21seWZMmSJatQEtVIsYFgBUGiEHUG0/vM33tL7n2/bzCEaMvJ752FAE755/ve732f5z634LP/+x+Y3KrBQdxz790YHOxGKZ/C/MwkpicmsDi3oIyeQKwVew4cxN79h9A/OCLHOBaILAj8fo82JSlqGEzLNPhSURNPXof5uQVZ40aCIaPJ8vkEgtiblW3Lq/srgafFKL6pkX1PAMSanikbS8+yoasxf4buPyyuc+kkqqWCeM4Xz53H0uwcAm4vfB43rl26jFwmo+kI9YRKl6/VVRQQXOC9IEWBe56Y/tUaxqJx7ORErUEKYMUEp7lodc9JQBU+2X4bgbODsjtOnf1OtPQk0DHciZbRbrSNDaDBvKN6DRPnzqE33oLl66tYWiohPn4Q3WxuhodkS8+18m6XOfNo2PSqq5cu45lnf6p1RNczFqycBGpaU6vhjVdfE0r5vSeflHuT0VMaaiRffNYi0Rje/4EP4N//T/8ebZ2doBExn/O/+8IX8Yf/2x+gWimp4CbqKVc9FnMMUbQOn9GxMdx25DCO3n5MQYvKV+KU2+nE2vIy/vOf/im+8Y//iM6ODun8du3epfdK2ojoIpYTIJ3OqCWiffzg0JBANv6d34vNj8JorVybraDZv6S5US/KZiFfwBuvv46nvvs9vP3WW2r8+PuQjtLd2S0EmFMG0t3S6aSAACLDmUxKIBd/Ph3NsloXGSQ8LvTEY4jRCYtoabWC1nAEAZ4H4pkb/WUhx5A9Q0XxOYFeNjekoBHh3Aymawh556FeYHPjdKBQryNfbcDl86C3vxXDI12o10oKHabRA9e7z+lBpVBWEn2+Bszli7iczuHAIx9BJdqGui+EodExoa0ETdLplNY2p2gmsNIUEe+iA+uRendzYFBr82+f+cxnZLGbSm4gHo+JJkjtFZsms8d5tE4JqNHN7o//6DN48YUXFVtA7dYnP/lJ/OZv/aYBJvj5tJ6VLtcuViEXMjnvWS8CrtR2sYGhiQ6/hnUHv37T3tvaN95LmP5e64T3nvUKWREz07N44eRJvHjypBxIaahE7QNpiQQp2MyyCGWeDD9K+aw0eX4LIOF5QN0q4c72aBiDLS1wlosyrNH+IRzBgWpF3YmMmUq1OvI1Tm6qaNZqGO7okGue22OKP52BloZXWXuiatL9yoCdfo8LnRS5uxrwRUjjdcOjUFq/zAFklFKi3iOLYpnZSHXUAw6c+CBZOnYiiDEtKGcKyuWjQUqlSHvqOmpFaiiymE+uY9d9xzF4ZCdKxRwalYqiCAgmOgpssp3IZ/MoZQsoFeo4c3YSC64Qdtz/Qew7cS984SjOnz2P7z/5XaH7E1cvaULG32dgaAj3P3AffuVXf1VUWqVmbFYEP7sODYXQuPaZ0ot/N6Ch/eIeTLBgfn4BS8srmJy4jrb2Vuw/sE/mJ9QDcs0wl471EZ//Tcqq7ZhpZ7dogmOAXfvcUv2zWZe49P3eOvM23n77rJwlua+Sbr60MK31z6ZYdttkLxHQJiCiLJoGCGdwXfHcsryWDOG9VEI3KWGb+k2gSPqW9XfbfotrgZMbgiC8FgOhCIJN0uhMvUMmFHNsDLBaR5YaHKcLxUZN9E4+p2StSNpBh2KaLcWCoqUFwmH4KPsIk2XhlTlJNEwTrQCiIS8iIY/qFl47sQPqFuXccoslC8ZYHRmJhPmwrqMOIIsyLAMucx7pGhD8tWjG2ptMwSnTK7EDLKBqK017s0YFgZ8qHGtrK00K+b79rW8qA+XY0SMS9n36058WWmZn1LCI5S/ALpdWnhSk8ubSb37v7t0IUDxdLGFteUXULCJs4HjMS0f/GwLCf9FBdBNPVr+XNRIqZbL40uc/j+99/esqbtn9Fukq4XJqchMikub0IMd8gHJZrm0MS2zvaMfRe+7FvR/+CIb274fTYcSFm4WRdfH4ZK2m0vjqP34TV69fly2ucW8ybgwsDuymhhMD+0Hjn2zu2PgQ1WmNJ9DT3SX6GbmbpBuFSHOjeFB87bSoGaT/Xbt2VegTi2ld72pdwYZsMpgIzzH96OiIQcTqFU3VvvSlL2BufkbuTkQt+KDSErNLWotRDA6OYHBwGG0drWq6zKFEekoNf/VXn8fzLzwr+hSLbk5uwn6KzOK6r8MjY9i774AsnP2BoDElsO+hFVrJhobv1YS21aQVIs2IFI9IjNofh/5bPNaiYkDbuuXFziLdtjEUGqIGxyriyQXV6NKsfCXNckpS56HBiLo66uUCUmtLmJu4iotvv4WpS5dE7wnRxpkPWTaPSjanTZ7vQa4plp8/c1pIR6oWCvDCckxjQxfwIUibaDY3NJ2gbqtYgC8ShCsSQD0UgLerD32HT2Do+L1wtHaKYmAmfvyTCIIh0dVZ/FdquHrpAr72pS/pMPKHKNDz6h51dHajp4damm7EEzFtGB40RJnideX0i4cMbxkDVv3+EMKRKPz+oArvC2fP4at//xUUczlNAe+8607s3LtbyDC59emlOXz3O9/FuXMX4HL7cPT247jngfehs7fP0OOYclws4slvfB1P/+THajgHh3oQj/mRy6yJssWwXN67eFsX2voGMTgyJi1NS1uXwAOFaHJDctqOZyzoS8hl00hnkqrAu7r7hIQScSRdhM0tp1G6sxboYfH7jMONrRtpEtX8+airSTrmdNWgTYVCDsnVFTRKZRTSabz56mtYmZ9FkD7+DSC7toHUypqsNlm4sMBXIxOJKHhSoEWpJICBLlOc4nAN+hnMpoBPYLy1Tc2Nr1ZGDUTxaaBCLjLvX1lritat9YpxSyyjDk9bCNuP7MHQgTE0ok6eJGqAHOUaFq9NIOEPIDOXxOLEGkq+ViQOH0X7/n1oHxpGpKUVpJpufWnkLoG8QZxFneOE1+uxnGlMA0TN12c/8xkV8aSJsYnjHk+gZc/efdLqhaMRoeQ7du1SsKXC51w8qMpq/P6bX/4VTFy9IgoX947WtlYMDQ/LEdE4Nc4J4KDAmHEApDYfu/0Y9u7bt7kn8OB/8rtPivq2bWwUQ4NDali4J9kaDGpzKNwnDZr5F2PbtolWYovAt05tjV7CsiN9jwPFXjn2DILUD0YZPPP0M3j5pZcUZ8B71d7ShigDb6mZoAGAXJNJ+aE+NIeN5Lr2D1r4EqRisUB71lw6I+tdFizbe7owSFdLFq6lEjyNGmKkW5KwXK2g2iT1o4ZCvixrdTY6RPa741HEvV5NNbmObacfFkTcVwulksBB0pWK1SZcfje6h1oxtrMPtWph0+6VzzNdtyrFEpplB8rlGtYKJVzPFVHvGcLIHfegEW1BqdHErYcOIbWxjlgiocaBrlUUdfM6/0uaG7uQ5BqhzS4DFN9++y0VNHTqJK3w6NEjmza7XJd0OLtw/jxOv/GmRO2cFD/80MP4d7/xGxgeGd6igzI25jwfGQZLZgHPRk4ZCbDyPfLn0kSitbVlM0JBEwoCmmRQWEUPdxIBZP8C8SYd7t588wye/emzCt68Njkhq2Ke+WxqWIASUW9vSwgIq/A8IcWwVpXWhoBY2OWByxJH8+xiGZkIBdEVDsNtTXrkYWmF85aJL1RJvWqqWM2T+s7aolLBUEc7gtz3nYxJsC13jfOXjQJy3yK9iOvK53GiKxKCm2h6PChKNf+PzY3Hz/VVFhCVSdJKuIlcpYGSt467HjoOX9A0tcIRmYeTodNrGUG3D8VcyTBQyjVk1jNYTm5g6OhBDB7bjToqug6hcBDlTBbVbEGIfDGbR34jg0a5iZnrK7hedqDv6N3ov+U2tA4MyQzh0jsX8ad/8ifIpJPI5/KadPAZ3zY+JtOR++6/H8Fw0KoJbLOpn181GjDHOBamUxkBuQtz81heWdXzzCabweZsbnbu3GHBpDeMfYzdeW2T2ixjLCtIWbVfbcv9sF3PcjlNljkNZ0grXSdZt3FKzn/npK+QT6GQJxugBlacYbcbLcEQPJa7mZ4pWYGrzTdrmO51mvCV0R6NyBWYZy3t4UlNo9kVNyOjWTY2z3y+2dwQDObkJtxsGAdh6xmwTWnYAObV3HAqXJWZBSfU8WgI8XAIwaBX5gIdA11o7W5X7IRfNtE+aQaZJ8lm3cgxGKdgXF/tiBNjumDyILV+rUwnXgtS4k0Gk5m60KpadDLFzhiNkn3ua7+31ubWuy9LA9aEbNYs90IZD9gNDzXhosM34NjYWGvyk86dexunTp5EpVQWp/Slky8JpWNXRkoa08S5CFtbWhGJx2QDS0oTXSU4oeC4VQdi2kweiN43/AEhulxc/IVtdOXnLVVbbL3186wMVDgoeH3tDfwff/gHWJ6b1QZTyefQrFQUgMaRP0eRuWIZuXJJGRz0/ubmuH3/Adz16GO4leFygYgJJ9rsJy2EoOmUmQAnNy++/LLcivig6IbIjts4LPEC82CW/oT/1mxK8N3W2iqq0PbxcfT39irsVAc00Tl21oAyQ15+5ZQKA+MQxdygoIosfm5qI4Xl5VXZfbLwOHbsON7//gdEUaPJApHFL37pv+LZZ3+iTZ0f28e348DBQ9ixfZec0zj5YYnTaHJBWYWyywh+2RzRCY3TBVJEiKj2dXdj27YxbBvfLschFiukTXFBSgeEpppXCt9SqaQOKnPIGD41mxveXzo0sdgzvzOFkIZHKtSJ70jjF8s5zw6otG60bIzp427lv5iegTaBhpO6PDuFK+fPYvrqRaTXFtEo5mhPBy8bg2IFhUwejmoVIbfXhEcxN8myibSNENi4cOJR5lROY1wzrWGDQdcZaW4s7nW2XIQ3EoAr7IWD3PpwAtGxPRi/90G07zmota3HXKin0fyIckXtmMOJjZVlPPXtb2FhcRn9w33o6GxTQdHW3imL7lAwpO9QKqSR31jF/PyMqIUbyQ0Uy+Tiu+H3M527F+Pbd0uwb3cBf/s3fy3rZlpTHjlyCHfccbuoiTNT1/DqyWdw+eJlpNIFBAMxfOijH8f+Q7fCH4qYB98SUS9Nz+Gzn/lDoF6UkUQT1MHQfa8NrZ3dGBnZpklNe1evCfj0eI2ro4WW8dqy4ODBMb8wp6aeexIPLK5pcv2NLSnH02adqgm0LMAN0c482fx/9OOXraPsHM3zaFNH1ZxbyKfVaQslJUWG9uukp64sLeLcm6exvrgINykC+bzMRzIb68iuJ+FpmnA6ggc8jLlpazJbqSCVTGtt2y++B6H9pAoxHpgIaLOG8bY27IzG4a2VUUZV2Vr8HkR2i+US/FSpNMz4XyTEegNt20ew44O3wz8UQ7GeESBRqTfhKjSQmprVVDa7kMTapSXkS25E9t6Cbffdh1o0hmhvLwIh0iW8Zi2rSDJTQFlx0i7fwTtnlJZGkOpSw0HR/z987R+wsbam/ZcAyZGjR/DwQw9hYHDYTEEEBhlzGE1irB2RBx6/199/+e/xZ3/yf0oQy5wEprp/6MMfxsDwCKanpnHmzJt468xbmKHTD7nWnG5EI6LLPvzoo3jfgx9AMByW4QX3FDbkDO5l4cq9j/eYExvuz9cmJtCSSKB/aFD6DU5r7HwU+zneXAO2kQT3B2vSa66PRU1s1EWTnZ6awunX6Pp5UpbObPICHr/2aLlkVqtyDpObVC6rBpd051I5D5ffFK00Byhls3A369ofWIgIIKhU0ZuIYldnB+JszglKVCugUxpl4NyDqDeke16ezQ28oqOycGVgY5z5OZwAVkljtqgW0vy5tJY4FixVSFuqA0EXerd1YGxXH0qlDDxOjyYAorIxJ6xQgrPuRLlYQaZQxmq1iUvpMsbv+wC8PX3gyt5/4KDOhYiyz5Z0/amz2ja+7ca6tztCa++9+azm2pODIYAvfOEL+Po/cEJ8Vc0Aixw2IpwG8WHlGqRbF8HSerWBQCiIB+5/QFObg4cOmcBAi4IskxXR09bltEeKGbUSbC75wZ955MhhS0NByq5pZvhhN7729zL7gwWtW3vV1t+DZxbF5zwHXzr1sqaDtN/l+baRXFMDSltl6q14PlAYHSAEziaebmhen4BUB7VQnJyRzUHgsNGU0x33iZDPi27SnGRPq3ACa9tySANBGixrVNYaJX7oHC2hNxYX6k44g8YAXAtq3ixw14S7GmfSChsnVxP9ba3w+p0IRAMS+ouSS4c8UoBpZ55hqGIB+VwV6WIV6WYZdz18HOEEwTJ5GKt+qhWYn1eE3+FFuVASmFEv11FIZrG8to7uAzsxePseOIMu5Nc3EI6FUKf9dSanibyyWVaTcDecWJxewfn5FIqxLrTtOYBdx45j+76Dign49B9/GmfOnBa9lY0Xrw1BF1IM/8N//A+it7Ixs2/hz7MlN/eWWuiKmmEyjDo6OrU30ZTHrqv4Z3t7m5xpufYMoGZNsC19tyYCmyJ2a2Zu1RFqJCo17V0EYkht5v7ECIiZqWkFbjIzkmc49x5NuLkzNznFb8DncCLh96EzEoWXYC3XhYpyM6mwZhrayznUYqOfoMsmqVsyDWioGaapgNxVLQCQ9G82N4VaE9V6E/2BEGLUz8j91SKaWr0+z6Msfy73Hq8L3iBB8Rh6uqn3bUOMYFdnKyKtUbgDpAiazBsCZ4aqR6o51wZNTQjoGtqeKJc2rY4ukXT4rVS1TmlRrUp7y+SLZ4ENQslEwAjTrdqCYMW7aWm2qYCt3dE5xeZGIeA2JdGE6qpBZP2XTG7oFOfNuHLxHWUMUFtD3iDF/wP9A3K8YeozKVW9/Sy0doruxKlNKEzUx24MONmgp1vT5C+43OL0kfvPB/RfLP58D9RWTYUqR1pn1vCp/+U/4pUXXlA3zL+n19aQiIQRcvFnu5XsXKrWEE1EhbhSNNve34/D996Hux5+DIneAXGa7ZcGtOyWebEcLly5dhXf+cFTmJiZ0fu+4bVt9imOhHlTSAEhz5ViMeY+jNDhqrdXwYikvph91nT92kSaTfzwh0/hO09+Rz+LGzgF2TQFIApPkSwLqeeeewHPPP1TFX7MvHnooYcwPr5NQYscub3yykk8+d1viXpE2+fHP/IEjhw5pofX1j1wgSwszuL61JQEc9vHd6hIou3hl7/8ZR0+PES4AXS0tYmTamfSqGtmEdys63Ahok1hIRcsmzp+kCZCrjORRn7wd7EnWcZvhlxLbrbmCRP9QhWjcemQw4jpdTY3b45mTbPYQDaTxur8HDbmZ7E8N4fFmSmkVpaNzWC1JNqHg8iDHhqnhJPcQEJMqC4WTXCq0yVfeE5CeJr4yWWkPqLAryelwwWPs6l0Z/r+M9hT98rhQK5ShC/shzvghpsEZX8Ezo5+dB2+U+P2ZjCChhziWGzS2po8aM6w0R7nrwAAIABJREFU+W9OFHJZXHnngoTXw6ND6Ohst5rAgHGCIipbyOHixbM49fwzxgbSEgnrkrl88HiDGBoaxa23HVPjaXOMWbA9+Z1vI5/LoL+vB709nSiV8rh25RKK+ZSFgrjhC0TxyGMfxY7de6R3cIjjqqsuNP6//pe/wKV3zsopr6urXej62PhOtHd1IxJLaHJnMppM2Jw2IYuCpj0hHheFg/SbAJsF5QwQCQ8o6JdmB6K9WJM5rl+7+NhsXKypDZmipqcxdAmxEyzXwEZT5bvWkjb6YhGVYg5z09dx9dIlTF+fkAVlezyuvImLZ88JeWUDxP2BPHKPk3awFJcao4u67Nw5/a0aAIZUUpfbuA2ZbdaYgVA7U6sjVy9jrCWB3fEEXLUSyg6KPmka40TN1USuUVbDSvE8dW5xrwfZlRQiI4MYfOA2NDrcKJdTEnCW2fQXKkhNzCIQCSK/nEbynQWkVkrIxdoR27sXgYFBxIaGMbaLIteEsZdmEy3XH7VVek4cjirqnORY2xmvEfVSn/n0H+PpH/5YRQo1fg8+8rAClwcGByw6mEHAeNG1v1kHoW0Ywu/DkLk/+tSn8NwzP0Uhm8Po8Ah+8Zc+iUc/+lH9nrSnZyr7c88+h1OnXlKBQRrtsaPHRFPbtnOHmmI+09QJ8vDn9JJvldawBHi6e7oR8Ac0NSblSBNwCUaN/aiWwRbNnVBWcYhNYcCzxnaKo9kLXazeuXAeZ948g0v/b7L47NQ0UusbhvbJ6b4viHgsinyuKCtYasSI1vMaRIMBtIdDKJZyWN1YRZDgBxvJakXOZ15p7WREqgakLRLCzo4OtLDYKBVRKtMVMmieA05kSEfh5IbUnaZbKKvT0VBzk/B5AE2AaE5j6DW89gSISpUSHE6ulzrSlTIQcqNvexfG9vSjaDU3tXIdjRqtqdncFFArsRitaXqTKjZwbjUL5+AYBg4fRrCrC05vAAcO3qrimOt9dm5OEzRO2Zgav/WltXQT7ZZ7D/cCglj8k/T1H/zg+/ja174mhzmeiQQ6TJNhDFT4uTw/u7p6ZEL00EMPY/fePWpw9TyzRqCjEpvcxQUwlmJpaVFB4tREkGZJ8Ey5SsNE/y3EeGsTdnMHZj27Nm6pc6xeVzPHRobBtDSoYM4I2RP8PWRAQrepWBQxCspdLlQLReRTaUS9bnT4vWil8xkfEorA+Qtyr7YaGzYULCxZfNL+3eNyoI3aSR18pghTMUjQRWi9Kaqr1HOxOKWzYqGAzkgYvDIBh1O0aU5iTINjYAdN+WQhbZobHj/DXQQjnfBHA0ZnYwUU+xmuTPvgYlF0sUK2iky+hoVsEscfOY623haDutfIhiijTt1WsQJXjcuSrpZ1hXkWkwwLTyExNoiB43sR7IggvbSkCUujWBJQyOK3XqmpuSHAszC1hNmVPK6sFZH2RzF65Bge+vjH0dLZi2eeex5P/fAHuHzxovYUPiecFpC18MTHnsCHPvoRbNsxbun3GAeyNZD4PW+2AidZSJM5wvw/Aq/UyDFCIRozsRiiOTnMlN3UKab4UJNjmc4YEM0SFljnEJ91OtVSh7Uwv6D1SObD+tIi5mamlFnD+pm0fn6Uy0Z3ohNERb+ZzHibTdFX+xhqS10oddm6nwRErUqR9H6FbvIeVKSpohaG14j0M9IYy1ZujpWQp/aszHVUawgMGQqEkPAyqJxRJca1mPEYnoAPkWAQjaAf4dYYIq1xJNpb0NbRJoZPNBIyZ4tC+BxoKrzTKWMtuQFrkkK3O2Y5leDgmdww1FhLxGnWOtcTKWr8UM1nOZlJcmAxeOhSK8MtA1KIEWU1mmYfNMwE2URvnkxWfSC9mQV+WtfN/jxVDtbXOlLJdYGU/DLy9TfW18RTXF1d2RT9io5Vr2tqw4OprbXdFMLcnDetfE3naVzoDdfIFk/bi8nOHvgnluc/+8/q+jQ1kQcmfvr97+Mrf/s3WJ2dEwJfLRYRCwYQ9pA+Qk9/jtzKogKxcAv4/AiywD94C0488hh2HL5dVnbsTG06jMnFMEhyJp/F0y+8gBdOvSSUV90h7Y6tNG1eeObQdLZ3oLe7EwN9fRL4RxnYFgwa1Ne6kaaYM30qb9yFd87jRz/6Ic6eOytu/5133iGkk/oXHr7Uk5BT/LnP/aWcPfbs3o377rsfhw7dstn9MpCRB8sPf/RjFQQPfvBhnDhxJ9raWkULmp2dxqXLFyWO5ARo187dOHHiBFpbO4SsE33gi00PaUmaung9uhbcZKQvcjqQYoOxtopwiO5NpDOVxXOm3SJpUkT67ftqU420wCz6q0wIGjfsnk3IJCtGCzWhwxmzZXjdq2UhpBvLy9hYXcXi3Azmr19DZnkepXRWVCltCKQjsjOn5TZII+NmxCAzBnEaDQ0njdzwOEViY1PIF/UAuhpluOsNBJ1uhNweCekYuBYO+OB184EzBQY5qkTyaJfsYh6A341GMAxHZy+i+w5h+30fQKitDw0XE52lSNDDrv3S6dGEhA94pVxEoVxQUBknoVxDXGMsoDltOHfuDF54/hlx+/liscEpCWkFnHS0tffIxYwUw2AoYrQU1SoyqSS+8uW/w7XLl+D3UbzHiVQZ5TLRYwoV62g0XPD5oxgf34nhsTEMjY6okAyGI1aicl3hrm+89graW1uUVs8ihMiux0cLa1PkOxzmPTPng1NMoi5sADmK53pho8sChu9dJggKUrQzJdiiWJWIQinNPmFe9p5h/c1qcmz5PDMeSEfUpJRrptFQBhNF7pffuYCpK1cRJQWIFBZq1q5fV+NAjjkPTU7porGIVahUUKQugUB8na5pRXhZqDk4mTFTIZoBsNk1FiHmka1xOqWvqSFTLGAskcDORByOeglVN7NoTDHqS4RQj3rR2t0pWia/p7tQxsrVWbg7OzD4wBFUY0S90pvNjaNQQvLqlALUymtZJC/MI7uQx0LVhVQkgu4DB9CxYxcO3n0foq3tUPNHVxldJ9ISiBezg2emgbnGdoPyxmuv48//7M9w6vkXZeFPm95f+MQn8Pi/+rjW4Y0t6QaJy/DYGYRnQB5D7WnimZ88jc9/7i9x/u234fd4RU3+nd/9Xew9eGDT9IDfjwg9gRDuR0TwxcMmclwoqLBkI8PmnTbEnBZw6keLZ647Ns9bbX+30tDsfVPfzy4arANQZ5dlk0v0nTk8dOSi0+fU5HVlJ/g9PiTicdHLKG6nwxknCpl0BgVmKrldQl/pQhbzedEiulhBToFRj1fNDSc4zMWioxHpIURL8+USIn4Ptne1o52OWXzWZXlPkMdy/qzRvpVW0xSMu+VoxKeA4YuttFqvswhgQUB006GJBGnEzMXg3lmkdpTFf9iNvl3dGN3Tj3IlD7eD+lbanjY0uSkXC9K7crHWi3VsJEu4nqliolTD/oceRO++vZhaWsOthxmqy+BmGswwS6iqST1F/KRw29d9azO59WC2NTf2v/HrJyeuKdeL4mzS0GwNJvcEhiEODAxg374DOuNIXeTewP1pfSOp5oJnHE9d/t6VUkEaHlIeCZxQm8UJnqEN2ZoKew95d4ez9b2pQIJDEzma5DD09dmf/lTrTVMrTseZ6yKA0o32lhbpdk2TWOD4WeeLo1LHUFcHusN+UB1G3Z2qURaf1DzZu5uy8uzmhu5QdcQZI0BmhaUxVXFIx2VZ4ZoJNoXeJRam1N/mM2gJBhB1uhFxuhD2EJBx6v2xweGhKl0jGySuq3oVDo8DI91dCIY8AuKcHlK4TbacJ+gX3Yy2zjScKKSLyOZrmEmt45b7D6F3rEeumGxuSNOupGnfW4e3wQaeE7o6SoUSSsmsMtAC3e0YuH0vWsa6kJxfQCDgR73AximrCbAc3TYy8DScWJldwnqqhisLGazCg5btOzBOwOPe92kS+ZNnnhFTaHluHjNTU7IpZ303MDSAT/7yL+HBRx5Ca3ubnk2rQP3n60MrI44NNtcf7ZdNVqCZDvJl1rQVJq793eylch60XLyETbIBqgHZXF7W37S8Z1B5PptFNp1GeiOJXDqFzOoSNpZXkFpfV+1sXA8tO2KC5NbWqpAAGh80mgi5Hegl1UuMFE71zF5iTAIMrZ1tEa2dCUDwPKMehtRI7hykqfK/abrUJA3N/G+ekqQ25ssVDIUiaPW7EPS5ECLdnqyUcFBhnd1dXQi2xhFuiyMYj8Ab8Gs/4OSeDAJNaixamRpp5nrxXLfc47hoSaUt5XOolAtw1or63bjmCNKwSbGdOaV/FehmsS6s0E1+Hvdx1sfGUMuYM4leZgd+2jKGm7S3zaYx7rHPBDPBMZMaXj9lPDFHkc9aOrXRFFVFG0ddHHKhyhSYVZiEWzEZJtS0BAziTLqPkteJdpDWcFOqvLFYNv+f7KCt1z+1Yf6zq9b+WiWl6wqoE61k0vi/PvWHePW559EoFGQBTOScm4M2qVJVyJrbR/crpwSADJBq7e3H/jvuwl2Pfwzxjk6FFQnJ1vW3CgSr25yYnsJPX3wR9OFnE8KHgU0Sx5ts9Kil6aFJACdGRK1dThQLJR3kdAfiQcqLzc/nRm3cONzI5bM4ffoNWV/yOpIDes899+hPNhjVSgFvnz2Lb33zO1hZWcOunXuUkEvLS/tyEj146623NYGhqQNtn0dHhyVEXF5eQDqzoTG31xdER3sXtm/fiVtuOYTe3v5NMd6NkX5T7kT89fm+U6kNoWk8VFgI0amGHTapZ35vUH/aX3tjUnPjLkpHY60Boo/G+t2MUQ0yYhePFZTyGWRTSaRXV7ExP4/MyjLSK8tYmp0RratRKSLspdDNKXEnN2JR3CzbVFJApAeoGzGqrAfZePn8QmCSqQwy2Zyhb7jciLqbiHp8CLs9MqAgrZGFCy092etKhMdRvdOhKRWzXpwhF9zxoCyhiaYHx3YgsWMfop2jcPpiaDopniWVirogTrvYzBEl4nriQWOQBntzZTPHRmR2+hqee/bHmJ1hgWuyaXgfuamzueHxzFDMeKIVgQAnpFagpubYdfzkRz/Ci8//FLlMSlkK5F+PjAwhGI1gfSON5eV1pJI5FUltHe3oH+yXWLtfFuGt8IcCKBaK4iZz0tja0gIPE6t5EWSJys2Gz1tDyBSbGP4OXMtmHF9VccJilnbism8UTdIgt5vP+yY90FBI6IxilofFT7NnSTYKYwEZssZsNlHIpkUxuHL+HHIbSU1cuBaSK2tCJenuRjosC8UE34fDJbqapj+W3qyYK+iAziswr6oDozsaQZBNjQwWiXQ5Nc3jIWSxQISWEW0v14mG5zEcj2Enhf6OGrLOGhxeD3pHBjCybxzORBC+eFgubYWVVRRnl7F+ZQGu9naMvv92VEI11Co5HVgl5uKUy0hemdREobqRR/riPIrzeaxVnJiq1jF0223YQQ56zxAGtu9A00fnGRZF8rCBo2mUt1xf9stuVRi+/Jef+xxeO/UKgv4ADh44iCc+/jF88LFHrGfQ3uvMM2ksSI0GhlMt3ic1KA4H1lfXZAv993/3ZbmHcS94/BMfx8c+8Qns2r1bQIht3a3Jt8WF5vogOs51QScsFpZ0KyIVimYCXEN25sl77SPvdS7YRS5/huxu0dS9P3fmLF589gW8+cYbuHT5shpO2mJHAmE5u/HFYpQTXbr40JqVuhoikq3tBuVNra3AT0MAtxuJgN9M/OGCl48bowEYwkwdX83sN4VaRdPe0Y5WdDDJm+6d5ZKaG3OamENfdJIi0X6P8kyYVMHmpo0mMZwcsiGhBksZch54fR5j+9sECqUKMtUaGmEXenZ2YXT/ECo1GqI4Nalp1pqinlCvxyK2wWlOsY58uor5ZAlXMgVEdu7AthN3IDE4gumFFTWlFPbzmvMaUqfA6Q3vN4ELG4u4ucE0DbG9wszdMVlsxgTApqhSq8sCk2AHJ/s2I8CEFxu9GAvHZ599DsPDI5hfWEQ6k0VvTzf8XqeaITY4NiXR2MMbm3hDxTeT560v+73aICjZCQzkZZPECd7JkycxMzNtufbVDdgZCsInVLwuwLTOCAfqWDhxYlPBNZMvoLslge5wAGHTmahhIGBHVoraLFnRm56HjnVVBydjFcVTsBYRG8GaMtJEgDRxAwTzJHCCBs9lajwLWcT8PrQwA48mBYpMYFQAad5EufkzjH2vGg9O/dzAaG83whEffGGfsf9lQ8PzLuCVHoq5H3RCKyTzoFPy5Poy9pzYj4GdAwKonWyW6P6aL6GYzou+63UR0G3KJKCwlkEuX5SxTu9tu9BzaJtpboI+VKmzWV3XfWHTWthIixaXnFpBJlPD9bUMSqEwdhw9jCuLq7j1gUfRu2svphfm8dSTT+LU8ye11gkK8Hr6/F7cfuwoPvaxJ3Df++6XcYaxZ/r/87LXiAKqrOaD59kNgbpIF8p/4UScUoMy1hmnMLsggDlfKsrUYmVlScwK2hyn1tawurgAf60CP48K5bbRxYtAk5nys2YWjNGgNMC8d9LrfaCTXgQBMkSsc46TVGOhbyhxBNQ40eM9FE+Cpi/UhfZ2Y8fuXVr7b7xxGrNT17Un8dqrWeC02O1BTzSM3tYIertb0dbeglA8gkAsglBLTBoad8CnaYyb5k7MoKNMoOkQuEGNOQF8ngcMnOb0jv8mgxBN+euolYooZFL6IIOG65v6QxrqcJ+0o094LdRYWhleNqXMnrKYNtOgiJreMF5ls8ExWh5j8Uw2iDFj4s8wUx6e2UaTJjKyzBlMfcGGSoOFVHLN+FDps21RtFWdWm4QViUi1I0HlsRNFWY50FnII3oChYKyrd2y6dg8UXtDfBcn9v/jWjXMN06Qasaqt1TCj775LX3MXbsm5J8Hb4SODr6AxqpEv9xe0owaCPvJ0/XCF46hZ3wHjj/xC9h9yyEEY3E02F1uCt7NRIHvOVcs4vLEBL797e+I1tHR3q4Ds4u6iVaO8YxGhjBOcmNNFLHLl69Ik0JkSoJwWoIGQzrM9+7dIy4ob9rM7DS++c1v4u2339ZGfuTIEezYsd0EO01ckk3p/PyiqCe7d+/F448/rq/VzbQOGBaWL754El/72lfVNLHzJkWGvNvOjjaMbRtDf/8wOjt7kKDGIxSScHZzQYieUEEytSELahY2nMgw9I2TBha6dMzj4uTvQZ6q23UD3dtsYN6DIrCJB9MBSwYCDNVsqDAl7z65toKluWmk11eR3djA+tISZq5dRW5tXRs8Lb35uSXaODdpJED+qEHj+BBzQsD3RGEw7zVxT4ZYMd1X4YucmlQqpuGhFWK1hrZYDO0BD4IOpwoWNwskK+/I5ycNhoe9Nb1xAMVyFd54CNHhLsRGuhDqa4O3rQ2elg5UvRH4YkMIJnrg8kc1JWLDwebGrCeD/xNvMdkSvG/mYeYUIrWxirdOv4xTp57Tvw2M7MS+fQcxQJF3JCw6l0XWM7bTuqAmI0eFZLOhSQWTn69fvYwADSGiYTzy6CPo7u8Xt/nSpas48+bbmJ2b16Q9HAlpTD+2bVy2zz0DA5rgkD4onYsaUG7GRgStxOd6VRvF0uLiJgJGTQ5zJGyzEWPZaq9LM3bWntUwQIlVBW2OrjW944ZnN7kUKJJKYdETWWDQOnpxegZz169jcW5WonbSAFxEfSos5AyCSl6yQsDKFXHkO9paUS0TuU5qQpmTDsJoBBT+R1orUVGfB0MtLYi6nHJYFMpk6bvkgqeDxxww5D+zuVnLZ9Afj2KsNQ63t4nQaA8GDuxG11g/Qm1RbOST0ug1CnmU5pdQnV1H9voaPAQXHjmBgqeIejWvJlu0tHpFkxtO8Rqpgpqbwkwa6YoLV7NZHHjkYXTccitWysAd7/8gEORhxN+E+i6igTyYrCDCTUsOc7lPv/46/suf/wVOPv+CnAoP7DuAf/Nvfw23333CoGPWM7uJ1NdNkCWNTSi45ySXdr0EOPhikPNn//izuHDunAr8Y8eP41/98i/rc2yXOzvtnsUtpzg8jNjUsFilgJ3rpH+gH13d3Zpu259/c8GslX6zW56FbBojAcjBko3TmTff1O96/sxZrCwsa09g3g4PQzbdRJ75e3HPYFYbs8moeYqzsfV7ZexCvVg+l1Z22lA0hi6/T00vOevMqPHAZT0Ldb1nGtWwkC00iD42MUgBrs8DV41U6LIAICWl8xmg7kY2vjU4mh5Z/7LsaYsF0UnXTKKvBGY4EaA5ALO2KM4uFWlghVK5quDFRtiN9h2d2Hl0B3KFpI5qclEalYas7WvVkiY3TS6schOVbB3Lq3ksleuodrah79hhjB09hp+8+DruuPdeE97I6aLbLSoZbdw5kSPVWPfFWHv9zOtnmhsr0Nm2bd4qAhbbwRL68mxhmCPvC38Gaw5mjND2fmlpWTTa+++/D4l4SFMKTrD4PU3tY+hwN9aE1dyYTmnzc9hkkxZEzSrXxcunTuHK1auYnpkVVZH7WNjvFRhJ5zOeFcwJa9ZKmuTTGID6Bv5Uk5PF68smxSfRfoxThApdzQyLg6YgfP6oFdQHSSXVhoJ7uV1Ty0laI7EyqjFlYVs37lH8m9Ep0Dq9oQkOjWQiXi/aAgFESONnRo7HBY/XpYaca5uFYaVK3W0NJYq0HTWMjQ0iHA3A4ydTwaG1JDdDUsUYBMxiu1hBOZVHJl3F1Po6tt++F+OHxuALetAg1ZxdT62pXBs2emS/ECTKbWRErc0VymgEfeg+uB1j9x0SEMlgR5r3ZBaW9TWBYAgFmW00UJhbRzZVxexGFtVIEPc9/ii+86NnUA134bYPPIK+8e0KC/7+d76PTC6HcxcumMBnj1uamOPHj+HX/+2vYXB4UPTMn//aygjY2gy9uxEW5VZNtq21cYl6T3rq6tq62AikoPG8Y3PDdVssFhRMTKov8/O4h1ArtL0tgRjXqFVrVBo13WfWfqQo2toZQ8syVERfsynaqyzkraBKk3tn+i+eHxX+hXWlx4NYawt27tmDw0ePom90WHsb6X8/+u738NS3vqVYA1IgmXfUGo4ikYgj7HfJMn5otA+tXW3SCzs5RWRdwSaFzYtF/TX5P4ZRIaYGow0EUIqXaujtDktzI5e2KmrFPArpJMoZyhSKmnBSZ29n2/BeiZYrFosFyFqTSqNlveE6Zyi+/HyeZ0bqYXIBLeMBC3TTmWWQhM0Jl20qY+pZi7VAQJRNFamAG+srTRsRNm5PN+z0uNjYEbLg5g/lAuD/5gbMP3kPeHB6vD4V/yw47fLNppxoc7ppZf5cuuyWz7dD7OgBn0+nMTszjampSazPL2D60iUsT15HKUkNRsUqdMrwu8jxZvgzmxta8jXlmERkwe0NItTeibETd+HEBz6I3pFRuPwBuUzc2DyNNsSM7vN49dVX1Dkz9ZuCV+YgUGujjJUGM02u4dx5E/TFUT+LUhvF5s9MtLQKOaXJANExXmcGwlHX9Nd//dd6gPhA8zAm4pxOr8si2mTkhNDe3onjx49j29g4uhjGKKchilUr4sT/1ef/SogUUbLe3h7ZeVMwS3SeVCYiiWxCecNY8JlxbBM1caTTKk5W6DLFEaTHoykV0XkeuvxZtlWoBMxWkNXmtbJ0be+6pzeYLkLpKeDPJNextkD9zBwyaysSfc9duyIUhK1A0OcX77ecyyszgOFjXivkiT8rEgihWiwbW26OM91ejUxF32ga+gFFy6wIiIyTzsTfxUckgmhIuYqwx4s2v0vuIx42npb1ItFwT5Be7ny4ITTEQ0pIs4neA7vRtm8MweF2OGJe44FPN7SqCw13BxLd2xBI9AAeNo0UERs+PnVb5sXJjdGpoGk98M0aZmeu4flnfoTrE5c1Cbvz/odNiGYkZji/Nr5g8rrMM2Q5iJjRuZksvfryS3jm6R/LfaYlFsWHPvSY8ok4sePzyXV06dIlTExeQygUEIe9u6dXFt2+YECc/XcBEhJKFzG/MC9kzmQkZCUSthtr2eGSern1pSnCTTQRK9/HrBWbl2vprTa3IzY1HPMw6DMv2llmeRFzk5OyfV9g2GRyQ0h7s1yTuJcTFtKjiCQRYPDRupsHdLGITCqjJkZUMhaMmnaZ0TiLiBItIp1OhNwuDDOBmcJb7e43ghQ1D7CoJ7ZxG6c3G6UsOlqjGB3sQt94L3oO7YS3vwOOEE00mlhf4oHvR5MatdllVK6voLpcRDMax9iDJ1DylVGt8rl2oMFJEXULk9NaM/VUAbmJZWQn11CquTFRKOK2jz2O4Og41ioO7Dx0BLHebji5RkWBNM0NtTZsnvm8bL36165cwd98/q/x9a9+TXSsXTt24jf+x9/GHXefMKGnQiqpiTPcc+5bpBbRaGRyYlLOQr/3e7+H2+84Lr0idQkM4Xvx+Rewc+dO3HnXXWrE7YkNzwdbG0GnICLmpIVwb+OepX0lauy1WdBufdnryp4G83tJ2G9BnkZQbQTqK8srmgBduXQZly9fwtTkpEwiSD8jN59gU7FCSi0zZeqiUhIAIdpHeh7TuHkYcz/KMwBX6GpViGQQbG6i6CMIRAdKshhkAuMSlUjBiixCub6aDuSkj2uiLRRAXzioJHGJvB2kpRp6Nssyu7lpNlya4vB+RYI+DLa3wimaBbUNZoJDnSapNCyouASpn0mXK6gEnIhva8O+e/chX0qjSTvhcgONEgW7nARXUGMMQ7kOZ82Baq6OjZUsVvMlhMaGEdu3CxOFEkb23oa5lQ1s37lbKC5pN6SOzS8syOyE+kvuR5qQ/czJ/bOTGxUwNh3HamTMFI5Iq2F3cDpMs4iJiWvwev2ip9EGn4wDFYLVqoohNr4E5jTVeJd5iIWuC51m8UXqFZuLmmhLvNakQ05cvYaTpJI/8zzmpmdEOyMoQb0LbWzb4jE4CIzQHIksDE7rScEsleBjaCGLOIthwPvIQlXrxulCRyiIVroRWlMTUtCatOxmYQvAEwgg3t6GoeERsMi9ePESNhYWkWAxyVrJ0naYCAok0a8YAAAgAElEQVSzHxJII0JOdJzunMUyaxcX2kMhRBms6HXIap+AJYt+Pgc8kyvlmmGmVMqoOmsYGR9CKB6C022uG98j5RC6Nqxj2ISVKqhm8khtlDC9lsTorTswfts4/OTx1xoo5wua/FXpklauKv/L7fQgu5pCdi2NfKGMOq/hrmHsefxurM3NyUGrmS8is7CEWr6IYCCksFo22eXVFIrJKubXc0iigcf/9S/i+Vdew9lrC2jbth+HH3gQia4uhbF+4x+/KXD80oWLCPhMLUmw8a6778LHf/ETSDBnbtNd859qc7Y2N/ycm6c95u82q0RTBAaX0xkvn8fc7Lxc/bjPUeckZsXMLM6dPydDFhqRsBmWNIL3vlbDvo5WtHP6QR0MgbN6FeVmQ7TVMu8T62fR8G2744Z0N9Ru8fwR7ZrgmdaSU82Qy+9DpL0Nu2+9BXtuOYj+0RFEWxIIhMJw0LjLTZDZi+sXL+Prf/slPPWtbyvIvq+jA0OdHRgd6EBLSxBd/R3o6O/UtKbJbBk/A02DcDJbiw2eRa/iHntjEGpOED2/bDYU/m7CxjklEausTmvxAgrJdZTSKeUV8VrJPICTzApjP0yuzaZO3TZ8sTS72hstUMIGQAyt0dSm9r3RvMW67+acklh7c0qjn2EBKDboYqbRDjjcDjiSGytN+1CxAxP5CaKdyQygLM400S9uVsViCS1tCY2peGjwwKCI1ubhm6Vnjf0sa9zNZWeBQRzN6gJaTlbaCFk08oKy6+LxXa8JTUiurWFpfgErc9NYmZnWqJn/RivCeqkk9J2BnExA5wFVInolJMwEaZKq6vU4jKbC44HT7YU7HEV4aBB3fPAh7DpyFLGuHjRILbI4sQbTMjaE/F6k5IhXz+R22/FJOoQaJiev4o3Tr+HylSsaQXZ2dKOnu0/p8LQGdBMNCgXVvNCZjA2gaikevKW8qGl0T2Nxwf9GOpWdPcDrzsAyhsuxQGBqPTMl2LzQWjoaDauLPfPWGeUzUDjXzp8bDotCKC2MPcquVFAgxz+ZFCpLbQ4XNhFVIoV0RmMjxmvEe8vi4t1lr9U1W02gWSu2W43plo0mitr6hpLe06kNrK+uYG15Ectz01icmsTa7Awq2QzqxYIyIbQRkxbDxoD6BadbGxBNGqg/UmNdKSkFXu4jzAao1pG1ksJJ5+DGwp9J4V0iHJIpgMkbMDap/Fpu3NTXtPh5iFmTAi5VtwNNr0PIeygRhj/kMwdcpY61Ygm7338fojuHUI7SF76AajErDn41X0W1HkFL325Eu8bg8LfIqNp2drEGLWaN282N8QxBs17B9NQVfP8731ReRkuiFY/9wifR1tENt9tnUBzb5lj7jRl362utf5dg1+ESyvTaq6/gmWeeRijgF7Xx7nvuQVd3j8S6bEgpxucDbzi9/B6WiFzFGkGAqp5rUlC5mbCBZ64Hn0n+DE6RuKb0TjbFmDdBFNot7XHADTjD5jXrawkGNPlMGmtvZnwQsFhbXMT89Wmszi8gtb6K5Znr2Fial/uOUGmipXLdo1U3+ccmQ8AX9COVXJftM9FJW+PGDbxcZZCoOeT4XLNOpvUkrTR5DQJE3KNRdFC4boVZihrM/YT7j8brFnVEqJETJUdTwZu3PHAbBg6NwdEaRtnTVDHjq1WRnJtDIOSXQ1tpYQWlyWU0lyso+cIYfehOVKK81jkhuWxu3LQonZ4HylXUMyXkplaQnVhGpeLE9Wwe+z70EHoP34ZM3YWyO4TxA4fgi4YNPUCINps2NjfGUXDrcc7Q0ie/9W189o/+WCYMzG35lf/uV/HABz+Avv5+KwHarAki9zQD+MY3/hEvv/yyGtqDt9yC3/mffwe79uxRThMpimxyl5cW1SCHQhHDbW42VRDQeYrXmQnfXCPKu0ok5Hq2dQqjkEeac7zHa+sBZbvlcY/iNJlI6uWLl3Dt6lVcfOciJq9NCMzqaG2Hj1RKq7AuV8vIkA9O3Vm5rElqOBiUUQADXIksO2tVaaLo4kPrdyP4NedITziM/mgYfj7NzqascHkQVNi4KJzUpea5UgfyRGodDbQG/RiMRqThKtIIoGlEstxBZSvPHIoy1x2bG6L8dQSDbox2degM4STANDd17XuMLmBTpuaGmptiBUUPEByO4eD7bkEFJaHtzVIDjYIJ4SOaXOfZV6ErZxPVbBW51RzWMgW07d6O4XvuwEtTM9h56x04e2Ua3mBU+SIKW0606HznPabejjbcnBRImGvdpxsU5p+9cfZ9M59jzn9+P7rnkaLNCRupPZzmkT1w6623akokw4ibOfU3bStcB7bWxhYfG2qzsexfXl7B6TdO48c/+YlYDCvLSwh4mUFDDWNTZy8T1OXyVCwiBKAzaJzqSEjnPeLnchImi1nBUSxOa6IqkQLGNdTm80uLxQaXzQztm+tONxKMexgfx/juXRjduR1ROsU5nDj50+fwo298C7n5BUQcbHJN7gjPIqfcNE3hZk+/pacgGEvb6XAYMSf1Ei4BTMywEyNDOWBkJ9Alsqqg16qrjsFtg4i0hE34JVkCLCJJc6RY2wpyVHOTziO1XlRz07t3BDsOjyMQ5lzSGFKosSlUUC8akwu6KHKSU1jPoVAso+pxIzY+gAO/9H6szs4aynalgtzCivJuyPTwUIvE8M+NNKq5GtY3SphYW8fDv/oEksUsLlyaxtRaGf0HjuKeDz+h6/yFL35JIOXp106ryWpvY/YSOQ9N/NZv/xYOHb5Vjfg//7q5uTHr8N2Am9khuc4JIrO+euXlVzE3M2vooFxPS0u49M55zExfk85GAa+kS5ExUDX6T65D7i276DIWDGjvpYSjwEaeU1oaSxBIY3PD6Ye0UqypGzprEoGAahWTiuiQwUTJAdx+4gSOnrgD23buRLyjHS5qYKhFIt2be62lteEzwynJ+TdO4w9//z9hauKaapseOs6NdGHf7hGMbB9EoqsF3kiIibNw+4Lwuf3GNItgiNs0MYZdZGhc9sv+n9Qdm+HojRgPgpBNRj6sryG/sYaq1dywsRFASKt7gmY8463psAAJ69tv2gOYQt9ipBitkU1j47liUwfVrLARFHvFTHBJ67TKoc1oFnNW26YsTuUUOlLJVX1fTWmEcrDgcerA4kHELlH2xKmUCmyK8ZouhxYb80tYDEvcbf3f1gVoCj3jvqB5kFUQczM2RqaWglhcPk4VaEWY0yG0ODuL6StXlbmxvryEzOoyKtm03NL49bwhvIjcwEhJyWYyiEWiQoIozmaoGdHMAO3u3A5EQgEVy9xV3L4AGpEgdh49hoP33IehfQfhDEZNIWTNnqzLvTm+tJs2c+M5samiXMni6ad/iHPnz6NSrcv69sD+W9HfO4h4LAGfl7oJdsEWurX5sBnkhtf68uWLeOqp72uKw866u7tHTkN0+1Cw2MwMzp49J4MHPhxsauhoRQob053tz+PNJdqmxoRWojysmIxLRI/p2S4KwI0WyDi09Yuixp/Bw9vnDYiipMLJClEyv+u7526i71mHnka7liEAj8FcKi2h3fryIlbmZrE0P6ewyNX5WeST68am2WN0Lvw86iW4Rtg0Bv0UhnN6w2bGcJJ5r+T0AZec2ujJXqxWULH83Cn+J4rPvBmSq4h6JYhSOFmY1uTxHnB4wG2EBQk3r1YmS1OU7W7CFfTA1x6Hv68VrSM9CMaCcDSrCtqqZ4pYWE1j+/vuRWC4H1mUUKnn4ShnVRhV8mUUs0C8eycSA3vhifeh3lTKiSk836UnsWbOIvjSAaSChfnr+OpX/k55KLFoCx574mNyKHO55P9nXXf72huHPLqwUMdFBC8YCAsF5QaysrqKL37xiyomOJa+/dgx7BjfrtR5M2puoKI1YJzMhNbQza2QFmrFiQfRTRpn8PuRdsmmxhQeZoPjHqDmaEuQ37sOG9uqa9O3027ErImIhfC6mjWsr6xg6upVzFy7hrX5eaRX1jB//bpcdziFEYJTr8JPnj0pGEWTseV1+9TnkWqUz+dQYtZMuYRYMKRsEa4FUtScbo/428b7XueT1hKbG+VJkP7QbKA/HEKH16OilP0LkVuPZfNLJK1JtNRLS9igik/GncW3DeDOX/switEmKi5+HQ++KgJsbmbn4Av5NUUuLa6a5malirwrgJGH7kS9lU1XVsL0Gjf8SgX5uWU0C2U082Vkp5aQnVhCrdDEVDqDHQ/ej5ETx1B2e7GUqqJrZDfa+wfhDdHswTRutlk2XdO2Njfck6cmJvG//u7v4dWXThmb+s427NhF+uM+hWRy/6aw+p13LuLs229hYmJSYFZ7Rxf+za//Ou659x5ptYzTk1mLchJkgVBr4PrkdbloUpDORoaTHwrA6ZZmT2O2pkxr52RzLAOQd7+2Njb8L9rT02mdN3OzJjGe1Dgi8tzH41Fz/gS8AWVzkMZVrZFiu46ms4k2GgjQlY7J7MkUAg5arzaMOyKF+w3mzTg0pRVnnI1Ks4FEIIR+agupYyL8rSR5p3RXnN6w0S/SLYk6Gtr3NuuIeT0YjEXgY6gwpxA2JdXZhJ/rmZoY2TazuWmiAoZcuzHW28W8eXH0q9a+x4KdxTgLL6KmbG5yxQrybLb6gjj04GE0fQ1lojgqDdQLxuWLVr51gjxV8tLZ3FSQX81hPZ1HbHQI+x57HzYCHly4sohY33akynRWKuOuEyewtLikDCraz5NWR0fUXoZyU0RsT4sttPW9KIT2nmD2loYyPk6dOqUpEN3J7PBVMgtIc+Ra4b+9Fxq/NZrG3koEOmwJbuQ0euL6dbzw3It48/U3MHV9WntgNpcxlPJ6VROwns4OBDkFy2WRIU21mEfM48FYWzt6mUFDnUSzjoyCWnWyab+T+zdReN5faqKaMFqYYFB6CHckhO7REQzs2IGBbdvQ2d+PcCIBDwX2opL5sDG/hFd++DS+/Td/i0ithiBoI240W6oyaNfsMhMZZqiweS5UaCvQQHs4oslNOOBGOMRIBtq1k6Vk6MOc3JQYfVAooepsYGBsAInOBA9BQzDiHseQUBYeVoHaLFVRSWWRXjPNTdt4L3Yc2a7mxudyS8NYz5WBUhXVQllmOjx3K9kiSskcioUKKi4XIuN9uO1fP4aV2VnR5Vyk/i6uILuyJhqbp05ws44yKaDFBsoFJ968fBV3/8KD8LcEsb6WwZkLs1hrBHHXE7+Ikb17cOXqNXzve0/h4vl3sLq4rA2bsRfpbBoPPfYIPvLRj0jbxyLX3ld+ttExzY1NkbXz8cznGYSfVCsycWgQQL3ywsIcxkZH4Xe7MXnpCt587XXMTU2hXMwjm9lAjRbgDLf0+S06oGErkYrIYn4kFEQfDZUoxaJpUb2OUpP7AlCo8886So0aRFZjQ0QzHpdbWixlMgYCCrTdsW8/9t55B7bv3inbfIHolF7weRLd8QYVRv+mN2HCyL/65a/gLz7350gnkwg4ndjeHsVtO0ewe9cYuvo6EG2Jwh3yw0tammX+ZLQ9Tl1PNtdsJuxzXtfNqu8ImtmECwMw8IyhJrWGPJub1IaaGw4RpO2yzk7u+aS9ccqkAk7CFytgmzWIOh3LZMomdVgUNr4XsZ5E7WdPYqINREGTRTZpvsaQwzYS4APK/yZwU/fbgTppcWxu+MbZOZOnTktM0glMBkpIH5zgsLjZPKj4y28pfFXAW1OPdwMvlpZls9yjwYAREFlxJ0qPJ+WEo7+NtVUszU7L8nduYhKLU9PGgpMbPicnbpcWFalJHAtTuG1G/mUdcC3xBKpVjlXLQvKpWkhEQhr9h/w+hTpKv8H8Fq8T7aOj2HX8BPbdfR8SfUNoKIXWGl9SHnbDStxm9FlORaTrVbC4OI2fPP0DTExOItHSgf37DuDggVvRkmiT5aBxF2TuglXgWQXJjZFpQxkd3//+9/DqK69q6kS3qkcffQRjY6ObPv+kYbD54dSF94O6ib6+HhMAGTbTGxPqx0O6rntFPQ4LFT5QpOfx64jQ87mg7Wo4HBHlTP2lMqEs4Z51Xw1C/+7mhk0qC2Rj7GD0KnQaW19exsL0NOYmr0toNzt5VYYAlWJBTlZhn1f3pFLImXsjAb9b2h5OtlgwcAKYTqZ10HOyRH0XubiyXSxT32XWDP/kJkoDB9LWiIR4SRxRoeLQ4eWmgF9RmpAtpa9p8iL4sEXDPgRjPkQ6o4j3dyA+1IN6IoBAVwIOVwPlTBKVjQ3U13NYW8xi8O47ERsfQ7FeRqmUgruUBSnptWwRufUUfPF+xAdvQbhnD+BvMfdCrbxx3TNHpoVX6JA24T/p1Dr+/it/h+TqBsKhGO68916Mjm8zlB2JHzlCN2xY6l5WVhZx+vTrKiiJRu7etQ87duxGIsFMCSdOnzmD8xfOyy51bHREjlTMtOC3ENJBSoMsb/MS70YjMZSLTCo3Yj0WU7y30QjpkRE0G1aOiiY9RrCuSZ49w9Z+exPhdEtjI69EQTcUS1exvLSAyxcuYOHKZTnMrC4sIrW6qowq6uVIFaIzEAtW3ssy3e24xqzJTZnFK7N/7CLEQfSUjkZ1oWBxomFEVktlNfikw3CPMG5n5i5w/M+ChVQNorbdTKb2eeGnYQqRdjZupCJFg/B1xBHqakMH6Z3eEJIzS1idXwOicdz2a4+h3OJEqVEQvbHaZN5FDanZeeM4w8TzxVWUJ5eB5Qoy8GL4wTuBTj9K1bQoCXWHS0Lf/NIqmrkCHMUqMpOLyF5bRCNXx9RGEqMP3ImRu4+g4qbOw4eZ1SJ2HTqG3tFRNOWeZKbfWms3Id68NTycX3vpFWlvWGQytJcOR6R9kFrI9WEj7BTU895yMvzo44/jnnvv1cF7oyE2HGhOS2j9HI3EdfAQkee/c39h4Uorez6/tr7y5gJWNIJNUfhNDQ7dlsrGcp4I6uzUFJ5/7nlR0OhUxAOP5gh0pCQAwvOIeyZz2JirQNplLB5BNpOSOUAjX0AETkRIQ3Q0dM/9nI7zQOfS5KSS6KVlgMBihPtQLwOJnZz8G/cxIu31hgPFalVhwEVqa1i8kILSrCPkdGKIImHLVdBDgIJ7Mfj9mJLkQFWmAUCZdq2oKx1+rL9HzAJSn0jloY6MCGUg6Nfkhvk3tUod+WIVWU6tOzw49OgxuGNs+kvwUSORKarwku0qDWwqDF50oJqvaHKzsZGDv68LtzzxQdQ74zj99gT8iUE4w61YWF3DLYduRSFfMDlKDF4u5nUP9u8/YHSXbHA2J4U3E8zN/bObG7uwZO1AS14mtTNqgOvBWMMHdTZtdbz72SLV2mcsCpFKFYsqpkDQCxdw+s03cfbcBcxOzSK5tqH3z+9JUI/3P868FzRlVFNOZzSRoy6hXq8g6vFgONGCPhqPEChrVJHh1JqAGgfknPLzmeYUrkH796oCD8mm2LV9G0Z3jGN4105EOzsQSLQgQOMDhqC63IocqNF+1+mGt+5Abn4ZX/6z/xuXT74EX7mAiExLuLUbFTjXnkfOhHTHYoZJRaApc3QSPi9iAS9ikaD0lCxNSJfi11bKjGPgui/KoKJvbEAUJKefJyQnOxVNX/WTLNE1pzG1dA4byznMrKUQHWzHntt3IRDxIOD1geHo9XxFIEs1XxKgJOyyVEM1V0YhV5Kjm6e/Hcf/+8eR21g3k326IS6vIb24bICGVEZAY516zSrz6Xx4+fTbOPbofYj3J5QTMzmxgtNXl+Hu24Zf/s3/AU6vF889/yJeevElXLtyDatLy5qc00Gtu79XzmkPP/KwzEhsgOS9mhuuQ5OlZkAtm+VAoI77FCMxSJclENLT3YP1tRW8/eZpvHPmjEA2OuExSoIBvTQIkLuqTKSYbkQNLumoPFOok6qj2+/V5MbbZOhxXaGYZbqsMjC6WkORzU6jChIcnQy5V8PpwEBPDw4dOIDDh49gz/79aOvpgSMagcvntQp0u0i3xPYWPZdPH7VdGhSQltxoYmVxEb//n34fL7zwAkq5rMxQRtpbsHt0AKODjIhol9EEaYvh1iiC0aDo95yy8ftRR03JAscTPB8p6lTsAxtFNpNq9o1gn4+hjp067cE3UM5lTAgxr5UFXBm2kNHZqLkRS6MuYJuAm+httqZPv4ZxpzVnmTX0sAA026VZE9WtxgFWLo72PQt443uzpzub5goXL51rCuGvVGWfS+SJzY3tVGIfXLa3vRxqLORXCL/lD75VSGiaMUnmjE7AEgqbRNWGxsCr9JiX5e+awjhnrk9qWpNaXRFtIOLzSRtRzmZMkB4pSs0GUhmiMw64Wbi5iNDWUCiVUeFIvlqH11FDLOBT+BbHfl1tLeIIBqi5sbi61AmRiuRpSaBr1x7su/d+jN92DK5QFGAauKo4I/sThUc7LJ8Wa8wpjnEdZ88yBOwFWZx2dPbgnnvux9joOEKhqOhspvbTkrSoRZa1xaY+wRQm5y+c1SHORHmi7XfeeRwHDx4U/cNGrDhhIa+YBwgLFNLkbBqqSdQu6B7S3YyFC5sCfj7/pGWzKHmc7Fid8VZkQxQKl8caEdrv2R7zbrXfpIMFlLhLq+a15SWkVlaxPDuDyQvvYOrKFRSyGQTcLvGZicAX8wXTzNCdzOMWUkodDHcfTruUAC9nMIdJ/87mZLvLzZ4ja641UZCcvJ/U0rDYoLbaBKlxJMwmlocEGcZMALbpBkwCZ3NDu15uPK5YCO3jfejY1ovYYBuCXTG4o0HkKiU4ZaVcRDWdRCOTQWUlj/RqAb23346W3TtQblRRKaXgKHL91dBgRsbSEhzuOMI9u5EYOoRgx4hyb4wVupk80VzA6nItsqaVKlwu4vlnn8PLJ09JnN/V04udu3dhcGhYhgI8qOVMUilieXEW58++hdOnX0PTE0Bv/zBuOXQbdu/co+kNBX+cesrgg0JF3iSrIOG/caLDTYc0EBaCnAYSXad9rB0+yyme20NKnJium8WymWDeXNRYdpoWomSPrvnEE8FRSna9huTykkJX33r9FZkC5NMpNHKczKa00XEd8OCgvonvg1RIThpLuTwcJU5eaaNP8bxJdSHqxeuqcDkiZE3j8sf1xtTnuC+gZok/n4W3DCYo0pTGjBoM5geQGkcL5yY6gn4ZTHiJBDkdWgud2wbRvX8c8bFeNEM0LqnAna0ieWkGc29cQa0ewN7/9iEEdnUh18zBzVBd0tKaTSTpoON1i2NfWlpH8doiXGt1pMtODL7/DrgHIihU1uH3MGvBpcOpuLaOaiYHd7mOzNQi0lfngWQd0+spDJy4FdvuPYyax4FSzY8X37iM0b1HcPD4CQQScU0oeG24P5JCYKdQG+zK6IgoLn7n7XN44fnn8eqrL+PKlcuiutohabzf3C+4Hjh1OXrsGHbTfretTeibHYrJZ5ON5+uvvKqMkJ7ePhlT2K55bGzY4Ni28IZibAAX+yVfG1EAzSRtM/vI0usQjGHo5smXXsLJZ5/HzMSkQI72tg5EwlGh3qZJJc2rJPoLHSE5taIdPOmfKVJJSNGiTbPTgdF4AmECOh5TSLJxJoVWroY0ItEBaXQxbF74/mnV6qwxRNOEuLKaEEWsbrQILFqYQ8FJXrFR0X6zLR5FRBoKk98g9LBZV1FtAjc5fTU5FbRzJYy/bXsv3C4WgHXUSXMtlPXsMniaTSebnVqJVPAa0vycVhcOPHwUwe4QKtUCQnUn8smcngcJ4CtVOPh5RebyMnMkg+RGDs62BA5+9H2odkRRLLtwdXodFUcIwzv24Mz5i7jl8BG9X+r2eD/XkymF9w4M9iMap/7GKi623MutxeXWe2w3OryXZHtwQmOvia1NkE01s2lp76K9WUuGTSebPAZuMnuPds5nz57VhHF9PWnoyxYwRhpdIMC9pIlyNiVQlPoGL2sHgnduJwrVIoIeN/qicTU3dCssNSqajNFBUTRWIuy0kK5WUfd6EepoQ9/2bdi1n2DSOFo62xFrb5Pgu64cEBM3oF2Sz5th28ALN/wNJ66/fRZ/+alPoTA9DT/zeiwHWeWfWEGdXF/co0qiPlYQdLsQ9zBXx49ENIRQ0LdpdsNyilM+Zgfm8gUUK1X0DPWjd7QfDr8TTWcdpTxzVqywZKdB6BnQ2cgWsbaYxvTyBgLdcew/sReRBN1lfchupFDPFjW9qbJpYogn9WacDuarKBcqKPKmd0Rx97/7BZQLeVGMaWdcWksiOb+kczy/ltR6Vq3HoWfVjZdfO4Nb33cnWse65LuTS5bw2lvX8fw7U3j8138bt91xB+D24OmfPotXTr2KTCqNC2fPIsIsJCewbcc2fOijH8YjjzxiHBL/yXVoVqVpshtqepdXVjA7M6/niWuNdLS5uRlRW6cmr2JjaQnF5LrMRKKkplm1aolW4Pxm9YoCXfk9Cwwxp5aGDWa9gRavB53BgDKJSC1lvcIw1gL3J1LNmjSXqOkM8kWj2LZjJ247chj79+4VQB2n/XgkYjTfFlhlRkPWmWv46ZZ83VDK62JBGXMiUil9bjee+sFT+LP//Ke4eP6c6iNSbTvCAfS1JtDf2YKWeBgdnS3o7GlDe1cLEi1RZd4Y/Y4PXgKK3Ov5e8iwhQ7IbmUXmSbcmAzwReMSygSq2ayMBRq1sukBLAMVOS1beiaZFSiYvQ4H9VwV0wTZRgCmtrDyhqwMOzMOMY5zPNv5p0B7K/NG65oaMguQkl5RP880jgKKqCun9GXy+pUmEREecESNWSiz2eHoeGuDY48D+aeTT7D4f3JE3LR2NWWxcT0yAC+bG+M8UqLF8No6NlZX1MRcvXhJDkjMNKnQrUV0FG70tGIkxciNZq2ibBMWPV5yG5mCy0K+VEa2UECuUBRFiTxWUkr40Rp0awOTorjeQE9nGyqlvJob0pLICWRzQwEww4z83d0YvPUwDr3vIbQMjMDlD1v8P3PDzCRHZPxNDqdp3hp488zrOHXqpDZfps7fe+/92Da2A5FwTPWsGhM1NsYrpVqjfiYBrVUAACAASURBVKmIikRXPiHk3B9LpaJ0M9998ntaRMMjwzhy+LCEuxLsWuiiOl7rRtNRglQl3is+uOTN894R1U/EE0LJuDnxkKH2xywiw/W9sTcYl45NNH4LHcq0dNYEgpuuENUUNlYWMT8zhevXrsnJamVuTsnNdDdrMFWbi4s8TPKHOV6EQzzycDCk+8QiKcYHmsnwNU4SCsilMhIxCvh3GvoQP3jY8H1Q42LQVqaDmzBXWngGfCwka2puFLCHhj6POIs49eQ6q6ABql4X2veOY/DEQUSHO+CIuFBCGWW6DBVKmgqyqa7m0iiTMreUR369gq7bDqP94F5UmxRMZ9DMp1Cp5NEsFpFfJsLkRSA+iNjAfsSG9wOBGBwOw6bVKpErGKcw1vxVeh+dhFhbWdVYmfeI84RINKwMIYYsMlCL13x+bhqTE1ekdSDAEGnpxt4Dt2LX7j3S6rBgkkshv684rCYwjhuDcYtrYHJyUmYT/N6c2i0sLlhhojSLIL/VrCsW/+a5tacBdmNzYyzw7mGePba2xex1lAt8zldx8a0zuPjmaSzPTiG5siyzCAal8j7z3tlNNgvW9EYa5VJF1EFyl5l31E/nPzZZpFs2ncamWRb1pimWmQTXfq2q5jfhD6LdH0S5mDNoPEP1SBeQKLgi3jJDext1WnA6RUuL+ZxIRH0It8fQeXgv/h/O3jTIsvM8D3vuvi99t973numZ7tkXzACDjQAJgDtlkaY2k7GpxGSiMJGqpKjKUVKOXbJ/pKzEieQkLjlStFASaclORFKkFgAEAZBYBgNgMHvPTE/v3Xc/55793ps873fuTAOmJFemqmu2Xu495zvf977P+yzTp44gO1oCUkGYAQtaYxfdlo6o4cFda2Lz5auwtBDmPv0khp86hmZAQ4hNb9dFsheU3IMoFxspq7s16DfWEa4H0Gr2MPXMBcQPFqHbe1Jo9b2QIH4UZVoNTgS76GxVUb+xCux1sbrbwui5Izj04bMIJcKwe0E0rDDcaBHFqcPiNkTLP/LBg32fVvC+abqPyYh+sSuTcZpErK7ewb17a2J9LI1NOiNglpoGT6BQLEqyOYsIriHS1qiVaNQbMpmp12oyPQ+FoyJAn5udEzozRfByRtxfKv6hJb292ksH6dHMVGDhr7R1EdFLvvXmm/iTP/n3ePXlV1Gv1mQ6Ux4qIkVEM6IS08UmlOG+uo50KoFULA692YBW30PAIXURiHGyJ3kLDtLhII6Uh5HizxFE3Sd8+toQuuqJU5VM33ow2BwEmEORB1xTHV8+asl9kqAL1yCBF5fri2iuNDw9LJXpvKecFkWL5HP7qa8iLOM5PUF7ued1HA+BeAgHliYRCkvXhK7uCGJOZDOWUnRhz+I0pgfL8NAgXagQwrGPnUV+vgTD0pD0+jCaHZnuSB6U6yHIAEaDNmtd6NU26tU2uukkTv740+iP5ZHIlLC6WsPKWg3LJ8/j3ZU1lCemUKD9PGMKJLMkCt1yMDM3jbExZWAzoJx9UCMju9z+BnafUFhRgVRj9Lf9UsAMgVMV3EdgbnNjA+++8w5e++EPJVx8fW1Nsom4/rh/kJpYzOZkz3dtU1gEnKBGXAfpUFgcMdU16aMfDqLlGtLUj2aymMzm5dwyu6Q6d2Fwikp9J8ExRj2MjWP60CHMLC9hfGEOlYlxmWQRaRbVnqx1BVZKieafVWpeD4T7SltD+uP//Vu/hRf/6OvwdnaQIIgjjp+qCaKOhrUU16ADTm9sKU6z4TCKiRiKbG5IKxJjJN9YwaFrbVfMYshIKE+MYHpxFsFkGN0AmRqONECK+kb9A5sbC33NQn1Hw92tKpCP48zTp5Av0zkuBq1ah9c2pLnh51o6XSbVeoLpwe44QrXqpMJ4+r/6SalpXIk+6MNptFBd20AunYPZbMl5yvylgEdQKo7XfngRy4+exeiRGQSigKNZuH51A998+RKamVH8N//4n2B4egYrq6t4482LCAfDohcklZC1I4PYz104j6/8518RacTAZfH9a4r7TUjOUrJW6syi0XSxPO/oHQH1qKFZW72L27du4s7tFWjNugBR8V4Xo9k0SokkQhI+6QlwpmgPrnKqCwWhk/7q9aTJI700HQqgkogjSdBFTAQYsElqGmATQEmlUJmawOETJ3Bg+QimFxZQGRkRXVuMDmbhsLCFaApD0IV7zQCYkpNXQsH91+HXnAPLL/4zzSnIYmGQ8v/2G7+Bf/fH/xZbe1XZm2gxHyW4GwBS8SgKmSRGSnmMjZQwOTGK4UoBhWIehUIOaeoFyYyK0wqaFVtfdJEep1hQsgGJphDAtAu7o8HtMASbTmnUyqucGdF60RxHmhLfKIVNiuOIhlmot5Lto0Au1YSoxoRfJ8+Qb2JGltFgwiugiO/wOZgkDTSWrHVULI0r55W4p3J/5vq7fvOK0NLSDOFL0J+f1J+uSnP1N6YPdso0BBg0N+T+KGcxRV0R7psEgjowOx1xOtrb2hYu4+ZdRV3aXL0nnT9H9hnypoNEbF1BelQBrkZhQmkIBuTi6IaBNnnIRKgGwxRB7INIBJkiHUI+FkcuSqaoGvWzWSrSOs+zJMeEDRRHZJEgC7o+EI8iWMgjt3AAJ5/5GGZOPITEUEU5EPkBTw+K0sEEg5dXkkpw7eoVvPTyS+JGlc3lceb0WRw/fkq0NwOGDjNC6KjjOCbWN1aFwtbRbZRKw2LxzBBMPjhMZeZosVqtycSG43wG77HB3G+hzeukqFp0XlICcDkIhQ9O22kGayalEFYoB++JKn4e/BqgqQNDAFV4K361ElWzaGIKLTNEmtRAMcyKtpo3ruLuzeuo7eyhyAyDWBx2py0GD8rOt49ULCaTGhasMjkS3VZMmkoWntxsmK1A1IkISM+yMZzLy1SHa5HcdhYd8sqD3B5pyxpRTQEfgl5XEAvaenJEGmagajCABG98LCL/R3ScNpehmKIi9lJxLH78aVTOHIYT7YrjkGt3ECJf1LAEyWVavWtoMFsNuNsdmA0PleOnUXnoNNxAF66jodepwTDbCJgWjL0dEKKJxsqIFWZRWDyLaGUGwUhGaa2oxwjyKFRPhWqSB5bH6qC6ce0avvvd76Ddboi4WAlEaNHqj6SlS4ZsNmygFw+fxPz8YXE7I0+chRSLS9LLOL1h0SoTC9eVAoHNMRsbQeECkD8/QEtVErOiSQx0EPx5A9nfgFo30KKpjVZl+gw4uJAJUKO6I6YfOxtr2Lx7Fxu3b6PNkE/bRpS2upGo6D4sgwevLVoffjATgWYGHNnz8OhYNCkJ4/xYWVzMSMHgy5Hmhvbg5JyzuaGo13NF2Mt1MRSOYzSRVrRUPp1+s8aIWJuTNn9sHe4yv4IcXiA7msfiI8dw7LnHEJksoRsPwXJJUemg17dgN6vwOOXQHATqNqqv3UJjy0Ll9DEs/MxTaKCNEOiQ5SDRC4jAkshxoOcKmqndWEOo2kOj6mLyQw8je3wCmjQ3RDSpFaMxRQdWvY5gx4G520BzZQ3upoW72w2UTy5i6dlziKQi8pw4SGK3HUA/NYwTF55AKB0X6gZnlspd70fThgbPPZ8D7hmc8hJQIbpJM5GkH8DKwk+tE0Uzpj6PgZhLS0t4+eWXBQAjEj9cqYjtK4GYAS2W6LACGd//GsQoxqccCCU4GJLmhEghqWevvvwK/vD3/1Cobnz26X5XKZWRz+QkLZ33jbbk3IuowSL1jJNIy9ARIDXNsRDvdqVoJO+LuTQ8MB3PRijQw3J5BJlAQFB87vlcGxSKc0WLUxepYrSWRh8dHsrdvtDSAh5DNBWtkoUL93xOAwnYcG25Qk9hAKMnxgPLYxVkFAvjQXPj0jxD+QSzueHP497WsTwEUxHML08hHO6JCyCbG6tt+EBeXFGK/ebGNjzUOw6coSCWnj2FkaOTaJNSyoZHI31IVPeKlkYLWp1vqiv5JPXdNsxwGMd/7EkkFiqIJLIwjT62tjXU9S6G549gRzOQGhoStzI2wfl8Gasbm0hnkpienpJ7Lmf7f0ST8mCt/c1rcX9hKoir5FsoShVDN9984w289NJL8kEkfxDSx+sv9LZwGIVMBlmiy7TrbTbEipv6pwxdMkn7pAichhDUtISAhmsK8l1OZTCTL9KtAWbPhcn6hUyAUgFDE2MYnp3F3OIhTC0cQHF0DOFEQu4390gWeGz219fXRH9GwwxGOagppDr/5BjtB+WZjcUiqK+u4k9+41/h+ksvI0CwRPnYqPBq0ST4hieBgDQ3XE+kOuajERTSCWQzScTiITURF1MpZdGr64bsl/lyAbPLC4hm4yAJSp5zrh2PLnGc7Ackw8bTDDTZ3GxW4SQDOP3UKQyPFwRgYHPjtgy6GqBnclJjit6L66lveLB1G5rjYg82nvuFLyCaCIuWhK/HbWnYvr2KcqkEm1liDTY4trj5ZZI5vP7aW5g/cRQTxxcQSBHNdVBdr+MHl27jpTUNn/n7X8Kpxx5HIpfDvfUN/P7v/p4wM9587XWpHelAuXz8CH7qp38KjzxyQSiO948r342QZ0hHt2RvuHXzlhhZSGh2vwed/3bjJq6/dwUba6vQWw2h7PKZ4TmWRB8T2TRGaPgkRTWnaMTHuSY9qRt5znZsWwJILU6AuOcEgBLdzcie4ESHE+hwEGmGNi8fxsLRZcwuHkJlYgpZAs7pNEL+NEQ9UJw2K9L6/eZGOmUfPhdJA52mFegy2I/uE4L8OpwTGOoRf/P/+Nf4q7/8K4mwUBN3dQ6K25lvnkHdF+uzXCwsa2tsuIiZ6TGMjQ0jm04il6X2WRlZJLIZpBg4mkiJlIOTHMoxTL0tADYn5JzckUpJLTAbUT6/XDtk7FDL69D0QgYmNDpReT4K6OrJ1/iQ74PtwK/9VWZNEPFEXPZEsa4m6ygSRoBnnq8ZEj2OaM1JpyMAoHTjZIUE1jdX+yyAlLDoQQrw/nHxB1EXCeHhs85xNQVr7OZsU8IUKUxjQ1Pd2RW60s0rV3Dt8mXsbm5JAzKUzoignM2R8mKhQM5Gu63JG+CFJMra0jvYazSkiGGhy4tBbj4/n0gNhZrkr/LQomd4AgFkYzGk6cAiAk4K6T0U8ln0e+y+Q4hyukBuLi8IbY+TMYSGMvCGspg59yiOPfksCpN0vkqpEd19RGpQ8Kn6VEaCwYA0JN9/+SW88uorYoc9NjaBI8tH5SOXpTW2kB/gdW1sbN7D91/+nojZspkClg4fxfnzjwglidedRQddZfi6aeHMomH//eAC4T0aTGn40PL/2VUPKCaDwCPFcx80M0Li+4A1otJD8N5xgxaEjcFjRPqJXFDv0mhga2MNK9evy/1buXVTUPkUmwbfYYa0kCgtk3VNhHcZ6n/EtYmuZ6rg4nSK40hxfdN10diQRsEum2NcbhKxPjBD+gIPGW4Q7MBZZPVVc0NLVt5zGgQIUsDpHk0tEjGEmC1D1yNmAWSjiI6VkS/mxUIznk8gFA3B5iHQBw595jn0K3m4fQee0Ubf0ATlU8GgRBpccboyyNXeacNpdjF88ixKp0/BFg/2DrqdGiy7jaDlQNvaBEymCGcQiJcRm1hG4cApRHOjQECFw/WD3GhUE6F+qeZArjmNECJhCZe7+OZrYtfcbtZFO0R0nx+kE2ZyeUzOzGLh4CGUS+NIJjKyMaogQ+7RCh0hr7jVaiI/NIRcPn+/6aW166BJ5poZZEYog10lUBxMv+/XLwNaphBJlYW1RM5RuM6mzXXE+KO2u4O9nS1sra5g9fpleebj5PO6njzvA7c6us0wbFHjpmeYIohWjSonK0TCAd3tommaQqN4YqKCEp8L01HTG2qqGKxKVIy0ND+RmSJOruV0IIyJREYaDZsibV5nTmm6FDAOektOgTjKjyBZLuDAMxdw9LPPwCrG0OnqYvPNaXHQZbPrwq7vif6KdI6IHUTjrbuorTSRPbiIpZ/9GBpoIQyG6dmIe4DZbogrEvVDdp3NzT0E9rqobRqYePwciucWoNk1hCPMz1AT8J5lwqzV0WsbcBsa9NUtmKsa7mzUkVuexbGPX0C8mJQDIxBMwOql0OlnEK9MYv7ECbEHVQDGg/H+X4+S7zd3UPvDYCKvrP5b8sGCiBoD7p/f+c53BGwhV50Wvvwzi0s6O6p1MzD+8Cm3H/jhiormo3Is3joGfvDyq7j45kXJ07mzckds8QdT6g61JqQIkcOumUhmSXVjgG9HgRjhEKyOBkeoixaywSCK3PeZY0OLX7oqBijodWB7FhaLw8gHuWcppibdi9gsiQsXGwEWvixWaIhChoHrYZQT9a4te6Kg66JJZFOjmjM1lVETH7bSnL4cmRpHiiYl4oI1MBFwla0sGxtOZ1y1t+lmF4FUBAeOMXSZNDJHqD9mQ1NgTioBi+eXxf2oB4fNjW7DygIHnzqGmYcX0TDrCBqOuKXxkCQY1WexQIoTtROmC7dhorHTRt1ycOIzH8LQkQn0yQTohWF0unj94nUcPHEBNaePfjIthUwypib+5PYbpilgyOLiopw9g9yZv20K88Fpzl/3+QOaGr8v9zLSu//iu9/Fn33r23j33XehtZQOjHsm+fRsrqnpovMfm7DWzjaSXQ/jmTRGaRjEgtV1hDpIRJvUQZPosNuDHeij7lmiucvFU5gvDgsIFswkESrkkJsYx4HjRzGztIji2BjitN4lCsH1xL3JMLFXq2Fne0deG3N0SEH86Eefk4BtNS328zWEEUoGgupiEoEA3v7Lv8Kf/V+/i/W33kGa5xo1obKeBvEKfFKCsCUjp4dEKCBZN6TY57MELJl/pEAZ5SDHOAkTWsdEIpfCwrFFxIeScPqsE+jmpeg5dGgV/Z3hwKq30NxpY327LgHExx4/hom5EWG0SHPTNhCwSEXjWlVZOjT48bj26OZo2djzTDz7C19AvJSWRkpcUnUTazdWMDI8AqupQa810KO7mmEjG83hnUvvoTI/g7mHlhDOhQXxt3abWF3ZxncuV2ENjeCTX/pPcfLRC1LfvPPGRdHffu/55/Heu2/L+RyNp7F8ZBk/99X/AgcXD0iRy0OJxTulCjdv3cKN67cFuKmUSkgl41hfW8Xbb7+FG1euiDGVy5gJ2rfLGcZCW3FTYv0uxlIJjKcSCIs1ObWZNHkgC8KTGonALM2MqKWxAkFYdOIleE4LcNa00TjytGNePoz540cwuXgQhdER5GhjHYn7NcADgvdg35UaT2z8H4DPaqpBB1NTAEruyXS3ZTyHwEciI1Dn+IDeyXv9zT/9f/C//Iv/CVv31oR+LZAMa1CfKSIifDEToImKYrTwTKXpFmupQjqFqVIeo/kshotDmJ4ZRmW0gBgz7bhv0K6c1DzdkPOI0RzUzDtWWyYnkidIgIJTG3HOVRNKMSWLRxCSoHRGx0SU4QAZWomEfPDfCOBG03HEotRsqqwdyd3xQfcBhY0RngM76cF15B7D+ldR2NSNDTRa1ftW0AMEZdDY7P/C/RuUFEe+tSsL4o6uodNuykW98d57uPbOu9jd2ETXNuSgp+MMF2g6GheHCHZsvGksyjhh4KnTbLRgO3Q6CitrPNdDm6m1RO16ffGazzNEks0M7TKluVHWekx75eHFjlTcaUgzEN9tB0NEqvt0XgoJ9YhFFyc3kmkSDwHpKKKjJSRm53H40Q9jcukMYvkKOHDlRSKxSl0phVSrECFlocrrcOXqe4K8N5pN6e6z2Tzm5uZxdHkJxeKQuHbdXV3Bqz94Gds7m+JQdvDAEs6cOYfZmQN+uaucPH5UQ0kzAOYLDdzq+HkcR0tYXV4h8hJ4RnqRhBEq5zvpju+DAPszSAa+5sp8YMCV9GxTku53NjakIX3ztR/i9rVrYrNLM4ZyYQgGeZY2ueC0Zg4il84gIB25Qs+5uCmopjUrJ2RE3JSlODdKNWYUFy6/oCYVxO55SCGImVJJaGFsjkjf4PtilcLPZrgm7yvpZmEaC3BjCQKZdAzxWFi41olsArHJIVTOLKM4WhG75W6A4WQ62ne2oekeDnz8GYTGh4Wv7nWagKEBtqGuFy8d7X85HWy1YWzXYdRcDJ98CKVTJ+HQILRvomvU4LgagraD9samaG8i/SgQTMNNjWJk+RFkJw4jkMj6duLk7r7/+g8mnL40UE2raAvcbkkYLD+ot2Fjk0qnkc0NIZHOIibuhAkZ25OWqOttycOgSxQbGBpOcIpHm950WjU0Km14EMrle7H7Tbscp+I9T/blPuctn5amcHiFdkuuDjnqWht6oybauLs3rknzu72+BkNrIkYXqHAY2VRWmgjSv2wewM2W2LqbHWKkqtXjJIbOVWxueK8p0G65HqqGIZvv0+MVjIYjoqUjmMINjsUEmxZOebh1UqRtUNTNHIt+AOPJnApwpcORoO4BxAJRMMcoGAsgN1ZAoVJCKpFCIJlC4vAcZp69gEa8C3QtcVni4QcmlcOG0yaa2URXNxGw+jCubqN2tYrk9AKO/MNPSHNDKabh2oixcO20Vd4MG/RGE+2bd4FdF7W1DsYeOo3RJ46i5ewhFOmjz4Ky21dBtfU6vIaBfrsDc6sG/XYTd9f2kD4wiWOfeBTxckroE4xjsewwmnYEzV4SsyfPojw1hViK0M4DDcvf1NwMjtcBcMPnc2A8wsBNNsg8ROmoRoSUlGU5MHo9Qampq+EveWb2waeD7zeY0gxeAxsK8tw5paFe4tqVK7jxzlWs3l6VYEyilNwT84Wc2EfzwBNDAsJCtieU50wyjqBjodfRJSA1RCoJNVhdpbHLxCJI0P2P4lY2y+jD7Hlomjrm8iWUInGhthLQoriXe86An02aojTKnNyQMua6KMfiiLBIpPMVU7JlahgWugOLUb51rlkyn81AF8FIH0fnp5AM+8WtWNFz6uhIY8agTdf0xBmR55JmeOjFQ1g8vYAI/Sc6pjQ3Rl2X5yyRSiiAx6KGpo+u1UNDt6HHPExeWMThD59Ew6ojzAKWjQxDJdmQWJxWBWUCRI57r+WitaNhq97GyR97CkPL48LtJ7eBW/+Vd2/D7CVRnFuCm8hiTzMkSHiN+pBMAmEJqA5Ko0vns/+/k5v9M5wPEtS4rmgj/sILL4ilMxF2Ni6sK0Q74bmYHJ8Q9zaeH5ubW0IvIu2QWjnmEh0ul1DmRMPsyOcrsVRYABPStjjttdBHo+uKKD6bzGB55gBGp6YwtjiP0aVFjCweRL5EG2cRBdzXDbAmoSPgzZu38IPXX8err/5AmBqkgdOYg5OE/+5X/luhSwnbxaeGKnWxcnyKhoOw6zW88I0/xgtf+zpQrcu+ESE45ZtryHS/x2lPV0CWWJghniFkIiHkUlFk01GkEoyyUMUeaWmmbolFczgRxdShGeTHS/BCPSloRbPguHJ+sFCmBzntmdubdWxtVtF0bMydXcby+SMUNopFutPuwGmScu0hGU3CJGBtO3B1U9Zmu22g3e/iyZ/7PBJTBTgBV6ZQAcPB+s07MnG12jq0vRr6NH0ybST6SVy9fB35yVHMn1tGtBATbWuv1kZtrYGLd1p4faOJ+ceexMd++u9hYmZWQPI//7M/F0bAjSvv4eUXXhSDm9zQED73+c/iE5/5JIrlIrZ2diVPiLRrgsvcszqajmvvXcbF138ojRH13aQs8lygqxnNh2gCwweA0zhZLb0uKomoyqoivczl5KYPl1MJqTWoC47Bsj00uy5avLYB3tcoKkMFkRHMHTiIw8eP4+CJYyiNjyGUiAtALmt4oNX+wMY8aFL4z/y8ASOHZzj3QuYm8rmgmdQTTzyBn/mZn/bzJBUYMACnuIfz62mX/we/93v4zV//V2ra469j1lDKtIx7I21O/DPfLxCFhhYMIB0KSe4btUR5UuDTMSTSCXEBpHuo6XXR6pgCItF0IRVPYG52AoePzuDw8qIKqKd7sj+ZoS05wWpuhoyjkNBav5nnVExAL7LD2MDIdIZaYUVjJhtFrg9rBN8p7f77le+nmEYKVFC1LmvgQTyJNEJsbgYXShVdPo9UujxedPXFSj+iKGvk1LF4Jf/6Kt1LXvshVq6r0Cp2x+lwVA55vlbhi4ajUujapi0FGx1YBLlnuJqaqCtBPIWR4jKjOND86IWC4gjCwnaUiGHXb244gqI9JhdZkBoLJTKnXoffgI0NX+dQPodgT4mORYsjaHcY4UwUyXIGxelhVBZn0c0XES5PIzt5COnKJAKxlIhIyZ2VwaHf3Ejf4Cev85rQeYOL7+vf+LpMn9iZ8obQ4pHBYYTVDKONXt8VnuX09CzOnHkEiweWEOHJdp/Gcd98WuUJWQaafnPAcS9H4Sw6iJqqYoPUJdK8fD9xH0VVybLvRwFExbdvasDxppoeMBsEEoT36gt/hXffuojNtTV52HkdiSqLoxDFeVpb8iJiMdqDUpAL2B1LGtdsKiXucDJ1kekPP4gcKYcM4VNKcSpcK19oDNFMUIzN8LzpQkFyb/iaiMaIXbHf3DCElY55FO5RS0NENUInmfECihNl5EcKSAylkZ6pIHN0XmyCa+v30PdMBAwL9p06XC2AA5/8OIITFZiODkdvoG9S60OnJU/xSflaDRN96pf2Wmhvmxg+dQ7lU6fUNKDHjb8udr4B20Jnc1eEdSE6E3ph2MihsHAapUOnEa9MwQvSn32/xmkwhN133PtGFUT6FOKp9E3KZ00l/Mp9llA9XzMglARdmptgKIBqdU/WBt2viLoTRWLWi0I//kPb3ft7rE8j5IhX4ArfkURcYmQ37MFzbbi2BsswJHh1bWUFqzev497Nm9AbdQnA48HBIrBQyCMZS6hAL2potI4Ec/KApHsP6WjUx3DKl4xGpblh4rfYt3tdNG0Xu6RDdD08NTaMsWhU0CExJKFg3p8ScJJLygeRUTY3FHFG3D4mErTwJQvFE4vUQCyKyuQ4SgfGkB7NIDddEXckfaeBgBtEv1TEwY88AT1KdF1Hr8ewR1dpqPon3QAAIABJREFUAGNEwFtw2g3V3BgenDt17L6xheTkLI5+5VNoBTQE4cLyHMRZ6Lab0hxxwuC1NdSv30ak3sXe7RaGT5zA1LPnsGdsClrPJHm6CVGb5jSbsPaaiFNDMWhuVncRm6jg+KceRXI0hx5NLzzmV4TRcaJwYiX0cxWMHTqMXKWiHGrUivlrBbcK9VNTW/LS+awODlJOijmd4T48PDyC48ePScM8QMMGB8sA8JIV7FOIZd36ydP+CSLPOXU662v3wEBRaido50ztWGWoBM8k9VQZQ7BgI3oZiYRlik+whHlGaZrG9DxU1+9hKBwSAwjSz6iXIsIa8lTQbzxGu3fSFB14LsGRHkwGFNsWxtJ5FONJxHy2AI92Wu5yKirIpzT6CmU3vJ40N4VIDLEAnc6C4urIdcrCVWhpon8kssqJfB8deOhH+jixtIAkX4Q/8SQFQwxeaHRAfE8MAxSfXzO7MAIeDj+0iESKeggTPd1Fp6YJmEMaDtFPOlaxQu9bfbR0B1rUQ+XUNI598mE0vCYi3GN1G31qSog4G4rW1mkQfOmi13agbXewsdPCsU89gcrxabghNS0lWr+xso2V1RpGD59GoDCKhgsUSiPI5zKoNvdEaByJJmRNHD9+XJrdvz1M8UEFNwBG9td0XKU85+u1OlZu3MLrr76O773yfaxvbaJe24Opd+R5T8ZjqJSLqBQLMHQNtb2q2BOThs7JnhQnjo3RRALHhksoyHnmyF7e87h7hsTVijoqagf0QB/VnoPM2BiWjxzFc099BAePHEF2pIx+PCrZNbzHA9Sc159MiktvvYXvfe8lPP/CC9ja2ZG9yt+G5PM5TfrKV76MT3/605iamlKUNCke1SRGwEPWKOhh6+o1fOd3fh+XvvsXSHouYtQZ+Yxg4TswT4mFM5sb2v3TPZLTm2QMuUwUmTTz6BRQRb2Y1aGDpyPTodH5CZRnx9AjzkZzHO6RtotMNitasR4pjPU29K06tjf2pJGdPH4QJx4/RWESHDrOUdemW3BbJpwOpwaGopJTZ1LnBEFHw7Nx4Wd/DJkDI5Kxw9orZHnYuLWKPKM4DAttNjcmdTcuQlYYt66uIFEp4MDDRxErJ9FzTXh7LehbTaztGHhvV0M9WcCRp5/FJ37iJyVk8vrV67hzawWdZgs/eOkl3LhyDZF4HCdOncCJMyfVRILOY1MzGMoXsHp3FW+99SZuXruCnbU12cODXU6AHaGeUWgvGj8+y6Ta+bbNnLySelaIhjGZSQlIxiaG94D23LyOBBNTiaSE99ao+aZmMhZDeXQMp8+cwTPPPYcDS0tI5rOi2SJQKA5f1GuTWeAnnvwo0GmQG8ffCfivrq4KFfOb3/ymGLcMxPmcbH/xi1/E5z//uQf1uF/YD+p31lo3rl3FP/1Hv4J3L11ClDEZogeTkaLf1Kj6mnuXaMdkFKgo8NSHFWhkEY0iGwpLg90LUQvWlTBS5u6QAjk5O4W5hTnMzk5jYmIciSzNB3z3ToL00jsSqHZkskMgglIH1hQy1RaTAQZLPYB5hUXEGoeDE1/Ldj/XypdMDCpb1ofSGA1iSQbNFIEnSioGJ2GtsdunxS9/orJnVsWyhPCQcMYHw0esiF6RhnLlnbfxzltv4b1Ll7Czvi5IpanrYguYYAJ1LK4yKvpd6f7p487sCb4fOk7IBsSDjRuFklEIKkPqilK7q4RUro1AJCTNDc8NWrdGPIXWsdhlucdXya6TFDX+7GjAd6oRtMJGIZNCONiTgypBjUYshAz9v6cqyE8WpcFJFLIwbBYOaaRKc8jPLCE8NIKuUIsGl2ogrvYtbv1rxkaHG97tO3fxwovPy+Jk0ybdMPmBSjYkvFyGbx49elQeSPEy9w0CBqUuiw2hnRmabGL8fx4CdCkayhV82z5VtKpp/X/Ia+bDOOiQuUh4ICMcVU5awvHl6eKIyPu9ty/hrTdfkwcBjod0lFOXEIx2G1qrLhkM1DlwMpSKJ6VpNHRaj3JUy6UVQpzuciwk6LlvE8nhNI3iMn8syebLD37kRikPom8AwukcPyLoYXqogCjXhN+xqxGksneOUxgnRYby+w/GQygtTOHwh84iNzcMN9pFo9MUakZyfhKOpsPc3oLMADsWjNs16M0+Fj/7dxAeKcLxDNh6Db1OC+Gu0oDIA8PXRntQ0iGqbTQ3Oxg5ff5+c+N2dcBswO5qgGnC2NiVQNIQrYQ9OrFEESnMonTkPEpHTsEMsNkmmqAoC/uP/ftNrRRDiurok4sUIiMDQ4WY83PZqBMxYWPOJpkb4c7uttwbbggSGpvOiMVjgE2kj9S8z4Xog7vrPoqlmDdwXM2wO8tSU6yui06rjo07V/HuW2/i1rVraFdrYpdJseIgN4T8cQnYjKdgaB20m01oDIulra0AHer1syjhYU5NDe3Bk7Rkp8EGBZwuXcW62GWwp+PgiZEyRmnpbDMcTDU3g6qCk1wBRfoBZa1LVA6kcCQQTUaQLGVQmRtDeqyE4uE5BNJAS6uKVSoPNWdXA7Qe3HQWhz/+DHQpdE30+45oB612C+EwAxx1aW56ukGeE7q3G9h9fQPx8Wkc/fKnoIU7CPRoC+wg2gVsvYUejTT4frUOdq9dR7oTwt6tJnLzizjw6Sexa20gSKqiz4nnNaYglzSNWA/obO1Bu93E2p1dhIcLMrlJTGTlgKbGhIWs243ACeWw3QmicmAJk4cOIZ7NCoXm/dq6999wRQNSVAaaoHBKw8KVa4m6Cj5vnPbRYGAApHzQ1erBd1RVmaCGvkaH65UFfbPZEMtyOlzduH4NN69fk7RvFggSGEwqq+Uo7UsogHQmJWYlfH6nx8cFgNq4u4o9WmuHAhiKhjFfKkrAJmmkZAMQcOEUnu+XPHauK4OGIGwYvb5aT56DYi6P0VJRYgJY+Ld2d9HY3lZaBxl0q32dzyfXkk6BdiKJZIjyPV4P/6whRdLXdz1obgC978ILd3Hm5BLiMV4ThUiycZVinMWOBzjUzGgW4PShGS5aPVsS4nNDcXRNW5obfa91v7nheciv5+czrLOtu9DCLnLLIzj9d59Eq9dG2O2K5kaqFT9bhM2U0dSluek2bbQ2NGztaFh67gLGzizAjXThWTaS8TB2b2/BMEJoeFHER+dQOrCMq6sbOH32jGSAmJaFQrksQArpaXTUY8M7+DUozPZTbgcgmui3iM4Kf11N9TnJ4tTl5o2beOviW7j42kXcvHwde9RASA5MQKZ0BCRp9a8znJd5PpzG8F77TpksjJgETx3WSDyOY5zcUE/FZ4kTNY+FXBiEiDr0FYpFUJyfwfLjj+DU009gfHoGqShjWpk3FUCX9rS+WyPPbk4rv/vd7+Jb3/q2ZECRNSGZbv6RO6DustHjGT01NYmvfOUr+MxnPiOTTdHI+nu60t4yOqGLgGli5Y038dv/46+hv7kp7mlyOhCPleWo6E6cGNBBkrklZKWkYxHk0lFks3HE4+r873J90cGM+TToYWRuDOW5MSAeel9zQ3qymPPQCrqpw9huYGejiu2mhtHlOZx5+hx6AVLITPT4OR0LVq0NrdqUvEBmfJHq6bQtNJo69iwDp3/qGVSOzUlzQ9OemAdpbpIxZnx5Qkvrdkyl3W33cPfWmtjrH3z4KNJjWXiOAXu3AWu3jU7TxN2GjdtOBMkDy/jsP/wyojkaW3Xx7qV3sL26LoyBP/i9r8nzd/jIEs4+fBZzc3Piplav1nHl3cu4ee0GVm5fR6u6J+HIjISgRMFj+DzXihgwqcKZdSxrUFp9myJu7yEfCWEqk0aKk0/qjsgQIN1bwHAGsWfQtmy0+z1MLR3ChQ8/jXOPPiYmAbFESgyHKKfoDUAmUllF2E9TIXXG75c972dJEbh+8cUX8fzzzwvlkeuPoNPACplfOgi//dVf/afSRO/XYfN7qbqqL0yOv/rWt/EvfvWfoad3hDrHtc3yQpzW5NP4bKqYBNb+XWky+rKfUovDrEAGjRaGsijQXW24hExxCMWRMoqjZXEMHCoXxLwqGo/5USf+NN/X49JGX+iHpi4yh4FTpXqGBkZWilokds6+YQD/vp/+KmCcT58eUPekgeEbERvp9ztyStPkT0MD9eaeUjj7pRUdPsS9o6fGSCy5KMi6d+cO3n7rooi89FYd7VoNeqMpwWHMh0gnExI+xqvHTYm89mgiLkFhDJsib59CfeZs2MKL5c1XF5UXWuhK3GAGzhG+OwSrcQlP6/cxnksj7Hhi2cfmhhMVfkhzEyR1iUJCpbkRbqXjIJdOIJwKI1vMoDhaQLKcQ+7gBGKVDMJp2jl60sgZDQNuEwinx1E5fBaZyUV0w6R7DFblAHVXvEW5ZlKQKkI/OYdcpCu3VwQB5QHP90ZEtFQqYGx0VEbXDN0kuq6YY6p45bRCxKaOI4I43dCQSCaQz+VFn8KCgyFrKljRt9f2kcj3F8w+wk0hnBgiqAaBvFEKMNv1OtZur+DdN9/A5UsXxSiAmhXL6MgERonqe/AsSxWgDCTs99BqUQcSlUkK3zOLGRo2WBZRaqJIBpqGLR72I5kUyimV9UHvdxHgshsnahKJKsck0VD1YRNhdTlS7WEsk0aSG4LLhHjWTX2EIkA8HUM0m0BxsoxkmtxVfo2DmXMPoXLiMNxYD3pzA53dNdHvTJw4K2nJ+u4GwgEPAdOGsbIDrdHDwc98HvGpMZm8WO1deHpd6CccgysqX0/82DsUeFd1NDZ1jJ59GOWTTAWniNNA32nB8ajX6UhzY2stMTUIkXrSBsx+DqnZI5i48BSSo9MIEPrgnOt9Yly/oPIpDOrUVHdS3V+fFiEAgAfHMkTXxI0rmUojV2C2DdBo1uULeV1paBEOKhqJD+DfL9o+2NO87+/3fy6be/L8DbhGB3vra7h++R1cuXQRrZ01aWBJmWGBwXRkaToZRkajiBARdwfV3TqaDMvjQek4mBwZRiGTlmLUEZdAR+hGRMNTsajk0rgWg0ldWA6bmx72GN5oWHiUGTMccdMunOtC1jJ/PMXiXN9ciyyu+wJ+0JZ1aGYUEycWMHZ8Xqy+NbcDLxUWypnTrEuDzBT3zlodYSMMM5XGkc99Gs2eC6/LUoiHX1+od6GAi57TgcW1T94+Jze36tj+wT0kRidx7Mufgh6l5y4DHV0BXZyOJvkjbPrIQ9+6chV5J4rqzTpilUks/8THUPV20O+bYmKhOrSumtzsqOZGY3Oz0sD6nT0EC1kc/dgjSEzllDkIJ+bMr+gH0LEjaLhx9DPDmDp2EqPz80LF+Y9pbnj/WcQNkuOnp6ffZ0byQXrsX9cg051I9jBmXVAjubeHjfV10dFceusi7t65K/k0pHfxwErEEjAN0kRc1b2TYtvRkM9nkUulsLexJcAKTSgIZnGuHQv2kQ8FMDs0JLartO/ldE256qjpSYDoMvngkijPkjWCcDKNcDGH4ugIxqcnUBkfEz3LO997Gbd+8JpMi8V9SvB1JQQnzbFluxjN5JChhi8akABFXlWCCKLVEVSyD5s2zd0+NDrjhRw89NBxxDg2FPqqsnd2dEtsZEkBs9o27BbpYj3ohoeqa+DgQ4solNOiT+h3XGi7TTlNKKLluUBLX9KJmArY1hy0Qy4yR0Zw5vNPooUOQrTC1mxFnaZ7ICeO1B41WhyLo9t00FxvYXdPx+zjZzD9yDK60S7sdgvJZBy1tR0E3AhWN1tMI8bMucdxq6EhVyojm8qg1W6jYxlYWFgQygvXyfDIiEzzFHtLAaCDgG7Zv/xiXootPq/+uUbN5c2bK3jl5VfEnOL6jesChER6QXFCTabiKKZTSJJ2RWt2TlCpM+t6QiUigMrnhe+V9YPOc4CBs5EojpWKKDMmkGY7vI+BCByCnJkMcrMzmFk6hEPnTmPs8AHECkMI0BZfvlNIkGs2VnRlZfDoiy++gDfeeFOafzIxxOlJQF6Chh/EE1UQJ9f2pz/9KXz5y1/GkSNHlJOarCm6exKIYYFMHWoAZr2Jb/3O7+KNP/q3CNQbovcI0m2KYBHNgehwSoMYZjpRK0aaYiSIbDKMXCYhQm+ZMFHATgtrmrF4LiozI6jMjSOYjojOlJpVUnqz+bwU6tQd9Uh73W1hd6OKzWoTxQMTOP/co+gFHNmHwYmFbqK9uYcujSqEGt6TiTE1O822gZ2OhqVPXMDM+SNwIqxdXGRCUeyt70jtRqdCXfQ7imLZa3WxfmcTbiSIg+ePYmimKIYtTrUJp6pLsOie1sWqFYVdnsTRZ55FaXYa4XgSWqONW1euIx2P4/vffwWXr7yHJ596AucffkgiBGhw9MNXXpUATmbj6J02Al0HhWgclWRSHPPYGNGhi02jBDhzjfpTW1q6S3PT6yEfDmMinUKajRzpnr2u6LRIVw0m4hibnsXkwgEcOn0aC8ePojgygjit75NJdWZzX/B1VwNLWjYV1LYoAF9ZkQ6skrmuSAPms/D9738fKysrQisn2KTW3Pt/8esIQH35y/+ZTHAGhlEPmoVBwHYPRrOF//mf/XO88fyLcBgD4RsTKMtkLmdlYkDwQWhqZPJQ1xyPYqQ0hMnRMmYmxjExNYbyeBnF4TIyhSGkchkJkGYeD1FmFQOjapZBLTsIdRdzJot7vSFOjmyCFVirNLKD2nTw+tUEXZkTy/nzAeB+v0SGAKU0Q+LczsBPn3XiO6cpxjRpac29/v0vlMwEBU9wgnD39gree/cd3L5xA5vra3L4VPd2hfKVCAcld4KlGx0SRPdB2he/1jCF+xuMqFF+x7DgEFFjWCBdFqiTYTK4uIoob3l+Pt+85BD4lnCyQZCvSkcs0tIEuXORoSCYzQ0nBKSm8fD0m5tEKCI3M0i3tK6HVCmL5GQBE8tzmF6aEzpaPxeH02fApSVOD5xCWHUdxq6JfqyE8uFzKCycQCRTUivsfhMjS/hBcyPwuGpwaK7AIp6Lkw2K8BL9QM1MRoWhiqjbHyXyc4mYDtzPiNSRcsaFzWaElr2S7UCOtExq9tNO/IXv/5t6fNSHykMaoJEsRE3srt8Tyhntmxm4qTXqkjki3r9srDhpYvYHKYPBkNDK6C7Ha8o/kyYV7PPfOVlToXd0wuh0OHomVaMHi+4wjoepQh6juaTwXClKFDoVu2nJKoooa1Up6nj+MvjKQzIcwHA8jjgLJY7wKaAsZVGaKGN0ZgyxShbZ0QJ6ri0OXNWdKioHDqO4dBBO2IFZW4O1vQa7D0weOw+j3kBr755kSASY5LyyhU7Dw8LHfwKpuRnYrg6ztQm3U0Wgy82PCLCfaWFZMOo19PfaaO2YGH/oAkonTsLm8rSZKdFC3zPQNXhQ7EihQIMDJoO7VQtmCwjmJjD1xDNIHz2JcGpIZqK+Yeg+L6nBKEelVXNIfB9BZmgpCzVafjIMresKwMB7m8nmkc0XZHoz+A78nQJaZazm62q4YckeoaZGD7z+VEHnk+BkQuMxGbvnQmtU8c5rP8Dtq5eFCqTVqkJRJKWT9s0y/QuwOYkhyIPD9SRwsdVowjIsBLsq7R2cyLq2IOZFAhIUcYvwkO7/QRnzU0NFLVeXtDcKE20PLauHquOh3bFwfriICief0gj7jyELqaCYH8meEfYDyMht9iIhzH3oLIbPHUJgNIUu10WjLsMMuiWa9TpSdFBx+zDWGoh0QmgghGOf/zRs0qG6RMAdBMMqW4t/ZlNktesI8JkkjepOA1uvrCJRHsOJL38aetyWz6GGg0nd9P1nBgCnCjBsbF25gqwdRu1mHUiVcOYffA61XhVet40up0GCkXTh8vrtNmX6o29X0V5pYOPOHvqZJI589DzSMwVlHEBtBWmiRBXJBgwNodFLIT21gENnH0IwRrfLD6oa9h+Svs7O/yfuNdyvOKUZ0I0GIu9Bg/NBZGz/d+NBSboxm5o7Kyt45+138O7bb4uVMzMmOLUgmJNJp2RKxD2A+hvhv4eUi59h6NCaTdHR0UWJ15rceBqGkOnAqW6y18N0Pie2q6TKCh87yCA90hN5SoQQoYNSMi42vtmhMirT0yjOTqPAsOPhEpJDOWmE3/zOX+A7//rfoNQPQMl8SW3ms68K8appYiSTFSpQnMnw4YA0/dSuSWgh1xppOgbPDzY3DjohBw+fP4lEMoR+gPRVrn82EaboAWkkajZNWPWOuJh1zC6qjoEDDy2iPJpHz6SeyEV7uyHPF5sb3geTa8ThF/egaQ5aARfp5WGc/cmnxYYcnOzQeY0zdu4/piW5Ltz/+oYLr+2iudFEvWZg5OwxzD1+HIFEH0ZtT/YPbaeOvkFBtou6GwGGp7D46Idw8dpNLBw4JBq/1Xt3pLnhWcXXRDt5TvZUUeOfPGJ3P9hT9tki9wNid3/53cv40z/9Jr7/yqvY3txQxRunJYEAiqkchgp5saYNWhb0/y+UEAYnBnEkYxEV+ixGeATLqJUKCrjV7vdF4F4IR7BcLKIYCInJg0GtUySC7Pg45s+cwvITj2FifhbpYgHBeEzyoMQ9qh+E2bEEJb/4ziV874Xn8fY7b8ta5vk9sNH/YJEp021fd8WGh00Lt7ypqWl86Ut/H1/4wheQoIhf6gayFP39WDAn1iU9NNc38Hv/5Fexc/kyAgwx7rkS0snPZ3NGMJeNAl1gZUpOaXCMGte4uAVGoxHZE0n3JdXfdGyUp8oYPjCJIKlrsbA0/qZhIZvLqakQzUs0A1a1jepGDWs7NSQnSnj0E0+gF3QkjDHcC0hD2VjdRsD00CP9j00d88HoRKZbWK1Vcei58zj85Bm4UQLTruSL7a5vy30K9SDNjdfWhZpvVy1s3d2GiR7mzy5hZHEMWqeBvmbC3m2h2+6grXvY0IOoR/NoxBNIjo/DC4axtLQstOWVG9dx/pEn8Fu//X9ienIcUxNjkpv29ptvYv3emky0SUVnsc5JWCEWw2gyjTQLcNISmYnGRob6X1ZwjAHp9kTnaZCe1e2KecNkLodsJCY6LdLQkUwgXSljjtOiRx/H2OwcCmOjMiWnNlyoXr5cQ5xc/SpM0ad9DYiwkVRTQ0CJwbYMon311Vfld64/7o1Kgz44pf3v9YECn5KAw4cP4ed//ufx6KOPSk15nyY8MHfxHYTf/eHr+MPf/Dd477XXpVYha0dpYfwmiMVEJCQifkZQDJWGMD49jqnpMUzN8PdxlIfL0shIicsmggGdEtLJ76bWteI1KYBLsW5YD6p9lc0NNdo09GLmoUyixO1YAeT7QbT75l3U6ex7L4PPHTSM8n++1IFXiYCAAH/+REhyywZNV7tVEzkOX1ynrWFrbR13mV+ytYUbV69g9fYK6qQvaJoIsVST1Bdkn7xoUsnYCA3SSCVgzeIS6ot9HBssit4YOMWihNSDWDSMXCIOTvH95CxFQyO/0ff2EpRYvXrY5LSTlpbKIOR5ipZG9KJHsbaa3Ci72bBYAlNsyklPMB5GYWkWo+eWMHZ8AZmRPKr1HXG+6jumIETyeiIhWHsN6NttIFlGcekcsjPHEM+NKoqP3MUB5cN3HBrk3vjNjQDJ/mIkmjNwtWCDw7+zeeGNHRQLHPVzQQv9gBt4ICA5EmyAmJIt+SPUTZAeeN9idX/h4nN6xVpYyRcl7JA0TzpZNeu4d/cuVlduYu0a05xvi9iOY1IWR0S5SBXi/aMtoqBxwllkqcB1TwRNJfTynjDwjpQ0TjloB+iveClUSGWjRSKFm5NDOYxk4jIBELMDjtBZgIiLmjI8kHtO0wcxD3ARC/RFNJkbSqM4NYrCwgQyEyVpTFNDaeieiVg6Dkdvw9iro7FZQ2F6AeUjh+GGVHPj7GyiGwpj7NAZmI0GGjt3xZWKzU1nZQt61cb8xz6PzIF5OF4HZmsLbmcPkAZX2ZjzvVBM7rbb8LabaO6YmDj3KIrHT8AROl8HLqc2toGu1YFV3YPNCR0PAbcHb68Dc8dCL1LA1JPPIn3+EURzFQRDCulUfmODLdAvBoju9bkVqDwkvhainCICFYTdEgtlcsBJZRRdTSyh3EvE8tjPUxo4Zslu05OAR/XEq+abPGZJCBbmDFFQrn0PRruJ1ZtXcefyJaxceRtGsw7bMARxIjrEiWEiEpP7znUlon5SD1qaGAVwQiPubhwn0wOIYn8aBBi6ZEwV8xmxRpb1xtBEOsQFGKzaEycfAiUeizuT9tw97NoOWpaFo/khjNHFkSGZHJ2nmUlVRG5yBPGhDKLpKCJsjjj1qdGIoY3xR8+i8tAydJD6asBrNOS9dns2zHpDBJBsKDrrdSSNEDZ3mjjxDz6HHk1OhNJiCw3JMDV6OJK1D6dRR9C24dTa8IiCv7GBWH4MR3/2k9DSLoLk+fN5oOCfluwEAjipNB3sXr2KhBVA40Yddj+JR37uC2igBrfXFtoam3zSzdxGG52dGuK9AKytBtq3a7h3ZwduMoajH72A7HwJAYmyp3DcFbooQ6FNOwINWQTLU5g5cRpDo2Pos8n1vXdU6Sll6P3fefioGbRaH4P0+f2H5H6UjJ8suj6fBsD9gQn2WltDq6nh9ddew9uXLsmUZnd7R+6notHmkYjHRUMzyOAiBY2ACQtwrhe+F0fX6JIg+hFGAjBNnjsukT5eG6/P7JIeJocKkmMUMA1lGcwkcO5LBEwSCZQmxlCamcbIwjzGFw8iWSwCZBKE6QQaFVo0D+Zwx8Cv/+IvI8LQQaFMmwrcIIrp9tCyDAxlssiSjkOnH9FwMpeMu6DyDSRgZ1gOXNLfAkAbFi48fBKJBH2gObnpoud4MFsG4vGYAHdmw4BVY0NCQ4Euaq6Ng+cOoTxZhMf31HHR2qKVeEjEy3xs+YyFfM2Nrjlo9mykl4bx0E9/BM2QBq9jIGTT+oZ6x77ki4T4cxtNsfPtah5aaw3U6yYKxxdx8ENnEM4Eoe1sSlHj1DTY9Q5sk01aFO1YBgcfexq7ZhdeLIliZVjeM1kIbER5XnFP4HSCv0uhJAUjarKQAAAgAElEQVTO+/nzXG9cC8//5fN4/vkX8d57l7G+ek8YGkRxeUlz+SwOLS6iki3g9u2bqG1toBiOYDKdAolvEspK3QNpV5zWEnknVTYYkhBUiro1yxZ0fqFQQD4ck7DEzPgYFs+cwdmPPI3pY0fg0jZWEtHV2UN2gaJN3sWV967g9Tcv4urVK7i3dg+arinKDF/nB7saf98mE0EClsWRlbbL6jN5Pc6dO4ef//n/GhcefUQxaKkx6KkpzmCaw/Mw5HTxgz/5d3j+D/4Au4yR4Drjns3aSRgNpNky2oAAMMEg6oyDyKZiSKZiSHBNcRdwXAELSPXPjxcwcWgGzEMIxpR2iFbRvG80huBe4zY12DUNrb027mzuIlzJ4bFPPAGnS/crHdlkWgDP9vqeOKe1602ZBKbCcTGp0DQTq9U9zD5+EseefQRIMavOQjaexM7apoAXrAmNah12sy32/+aOjp21PXS6LubOHMb40hTaRgMB3YS5p6EvmTouNqsW3r6zi7c3trFHbWE0hvmFBWl6DUPD3/38z+DVl1+WepR6blNrC/3ZJosA1Mk4ApTyGmaDYUzl8kgJVVEZUnX4zJJ1QOxNdK59aW46dEvsdoX+Op7PSbxFJJVBbqSC4fk5zCwdxtzyMibn6dAWRS9CMYTP5/Hd2njUqtmNmmJyUicaYzIwmJ/UMXB75bbY6jOIlhptmiCQ7jjQ1Nwv7vetu/0T88H/c+09/fTT+KVf+sX7LobykweTDz9MkxyOF/702/jj3/ldrLz7jkReUJIgVSOztDJJDI0UMTM3iwOLBzF7YA4Ts5NIZBISBMsikNbPKqBWAesC0opGZ7+um00K1y6NO5R5AKsZ/t1jLWV3BMAkQKscaR9EA9wns/gsJh8NUDQ1//1IE3RfF8T3SQMrpeMWPZtodWgN7RsL+AwcKYN2Nlb79AQnF5bUs4uvvYa7t1aEBtNkYJtlSmFCqkUhlxWakW4a0jExmJFolyap8tR2BAUlsCyVlk5aEkf9ctj6ft4M4MokosinEpLqLQe2Knv9wD4ebkEpmOQShoJwXAfxQACVVAqhbhdJ0tLCbGB8G2DZHLgZhBEJUoxK/n8M6clhLP/YRxCYLQJDcRCCaO7tIC72nESrlWaH4+LO9i70nToiuVFUjl5AbPQQQqmKWBDKnd43vblPS5NVpW40NRsK/VQL2++9lSMZqX26LgFkLOhIVavV6qATGlEkhnHS4pITGrFZDSh7V5m8yUBLuVbJT/LpOQPdiu8LKcUq6USkmtGa98bVq3jv7bexee8uAlYHhWxOpi2D/B9OAvj+WTjzniiDB45DA6iUK2KT6Rkd0a/YekcOa/EZZyidLwwTlZZYNtMxio5fHiaGshjJJoVvyQebh7XQ0Ihy+Xkc6rWTa+n7yMdDKMyNYO70IYwsziAxNgSkI+gFJbEELnmzzJnRuDm30N5qIj8xj8rxI3DDLjp79+DsbiIcT6E8fwwuXce274qLERH0zq1NtPdMzD33WeQWD8LtmbDa23C1Knp+cSNNOxEBFhq6DmeDDZKJqYcfQ+HYccnCgKuhS8tgsyMNjl2vSuAnw+AoEO/udaBvaPDoZPXsx5E+9wgi2TLCsTRn4QrjuE9FU1ukiA4l5VNR8fg7m10WhFwDLI64ru7bfA+oiT6lUbXRAxRFzWTE/l6K0oBMEUSvwRVElyjyr20LW2uruHn5Mq5fvoSNu7cRhYuAbQjvnc11OBSVpozmBLSF4kGqaS0Yelv+THoUA1R5+InVAS29xeZbud0xw2ZspIxyMS/UEn6+aJu6bJD6iHT7KBWK4n2vtxlG10XTcmEGI9jb2sWJQgm5WAiRfAyZ6WEMLc4gMz2O0FAadHDo9hkkGUTXtNC4tY762h4qJ49h7LFz0G2Kkh24zbpw9ik0ZlAmryWfN32thni7h83VXRz90ucRzOfhcozumALamK6Obs+RyZ/pc7idvSa8jQZ239xCNDOK5S9+HNoQraUdtZf0iXSqRk2uOV/X1euIOiE0b9SgNT08/ItfQhs19AKmIJuq4e/Dbuhobe4hRdR5o4n2nTru3duGEQ/j2HOPI39gGGGKCumIJZkHyoVFa3TgBLKwkiOIjs3i6IVHgHgSvUBIJm4Kz/JBEJblbKT9CeH+2u1B8Ob9XUsmEPxypQsk9ZSudX3oWgcrK7fw0ve+j9dffwM7W9ty2CTjCaFNUMxMiqJGSpOmyffgXsyGhwGrnOglOQFkM2iYCDs2sqGo7O80pVChborSxIPSdInc9zGaz6OSTAtKS6Ta4L6dH0J5bgbzJ09g5tAiCnQpyqbhcFrMyT6zGSIxhKgLlAc8iFQ4iFf/6Ot47et/jD5DeIkuepbQcbmMaUJAqiUDQiOcotBh0yMgFxFUmOeeFKF0M+sGYIaCaHUNnD99FFlSgiIs9P2cNzY3sagAPFbLhFXVELCoT/SkuVk4cxDDM2U4dAikDmerLvslkXm+f1ohR7pB0dxoLVuam+ShMs7/vWegRU24OjWArrgSUvvJgNxux4DdaCtNV6eL5r06mnULmcVZzD15CslyAs3NNURjMXSbumQrcWjpBuPoRNLYcIJ4+FOfxTqduLo9LB48IBlEpFXTppvP9cGDB0V/w6ZDCebZAvWlyF7f2MBrr70uIvzrV6+JdTLPPlIJM8kEpsbHMTJclr1uc20dja0dcbZMoI9DwyOYSJF6bomGil8jeW5kCjCwl7o9JsXbLtrdPpq2I/dlYXQMC1MzWDx5HIceOoOJw4cRLxXhhAPKvIiOi56HdqOFa1eu4fU33sC7ly/jyjX1+gjOSpWyjzr8o4rNgY5WgrV9aieBO4EPApCcl09+4uP45V/+JQwVaXGgLHelYeK6kVE6zY9C0Nbv4S9+/2t46RvfQNq2EWeDzQaur5obMZYIRfzwYrrFBqVuokFTIhFVgcauAkYZDJ4ZyWGK+sJkCKGEEPnkWc2wZqP2hDTJlg6nrkGv6ri7uYtQOYPHP/EUvKAFs6Mjk0gKMOM0OtD3mti4tyZ7eiGVhdNkc2Ngs9lE6cQ8Tj73GKKlNDpOR4CA2tauMDuosbQabdiNpjwrxo6O+mZdnG+nThzE9Ik5aEZTtLB8HnodG3bTQLNqYK9hYkM3cLehoWE4iKfTOHXmKErDOWyvb8tUiDQzmk4oFkAAVep7AGiGiTZz83p9JANBLJSKwgQRgxiK9WnCI5EDfvYLHXl7fbRJJyYwnohitFzE3NwsDp08hRMPP4yxhQWkiiX0Q2GpYyWcVwlTVXszELIPNlOCcP7UhuBkdWdHdIdXr1wXLQ3dIkl35HobNCTvA5J+REM9yJpkPc11RKkIG9avfvW/xGc/+1lUKpX732vwPTlN49pp7uzihW99G7/96/+r1DQp0hszCYyMD2Pp5DKOnTuF0ckJJNMZdCntIBskxGeZe1gA4Sjfr5+Dp3o3P3LA5334Za4wqHyjGgWa0SWNYKYF21TUNBrnEMwa6K9l37hPPRkElRIE8Gm9g+mLEtD4gJxyUmMtOci94svi8EDujXwb1RiJ4cCffO13+0RWuBGt3b0Lo9VQ3FXDFEejhAhAlTuWpL0z7TYQkEJWb+ti2UhEmVUvD52ORTtOOiMo9w9l06YwROlqPRepaBhFNjd8ZURj2BH6GhJS0tjYUMvBn8mJEJuABN2YknFpsigUI72ZyBopUbFYGMlkDENDTFuNysEu3fhoGcd//Fm0UgF0E6TREbXaQSYeRUfGZbwaXRFddZuc3FTRTxRQOXIe4coCgqkKMkMjCAYpyJd7Jim46p28HxUdbI6q2x5oX9RB3Ww1UatWha5XKpbFjYi/OP7mQh8ELdKNRgl0/Vwaf9wvIal+YcrmUmleOMpmgKehQhFbLdy+fg3vXLwodtxGu6VE+LSn7Hpot1roMGdGnNzUJIGiNR6gRJ1o95lMpmTkyGa1urUl/PY83bd4D12aMvCg5rr3TQFYQXukdfSgU+DouBjLpTGaTaJHW1bqhSiol7Ra2l4qxEslO5OPTCcSIDU8hOmPnMHso8eRKKVhR3iQGXAtQz4nSsTFtcRVyGvoaKzVkZ1ckOaGYl5tZxXW9jpiqSyKs0vo6W1pbmj3zc2zc2sdrd0O5p/9ceQOLcIFA/N24Gq76FKXQdojLZO58TF5V9PhbjRQ3zEx/cgTGDp6VPi3PVtDr9eBy4wchwVqA067JbQS8pW7uzq0ew243QTmnv0oUmcfQiRdRiRVAoKStKGQTnmqlV6MJFM+Jzzs+e9il03KjT+54b3ZLz5UgEZArLd5G7geBOkQwaBSoUkILRubXk80C2HyYhwLhtbAzWuXpellqG67ugtHb8nznSANUQJY48gk0+hTz0KKi27AbGvimuZIlhUzYPqIBRWqSCCByDaF8QQlJDek25Wk85FSEaPlgqy/EDnivH9dZY9LJDGezqBPUwEe4vkCJpaWEE1m8LV/+b9jqVLAwSNzKBwcQ2RiCNHhAuKFnEz6+JptvS0ZIqT/1N5dgb5WR/7QIUx/7CnoMkkx5P5wmkJxI7nHNPjgJmis1xCs2dhbb2DxC59DqFwStM2z2kiyOHc6cLuWNDed2p5Mi71aG931OrZfX0ckNYLl/+ST6BSpUSM1kzRCCp89oQaRd069nzQ3VkAMAto1F2d/4Yto96roBy247Y4UM6L1aBnQtmtI0K3rbhXGWhMbG1W0Q8DR5x5D8dAYwjHFZ+f0S5AgFn6kihgBdMJDCA5P4/DDj6IwMQWrS5MVUm+UoFvNYmU3vf9vfyN7TcUy+/s4MeKA6A+uXr6KP//Od/Hyy6+oKTBCAsqIyLzfR61el5wOUnr4Qd0lw9R2drZEnMrQXb1WRdS2UaDoNxYXAS9zQEhFIwpHhyJ+DLKXiMZS61IZKqKYycokiE3MBNPjjx7B8Pw8AkM5hBMxccdj+m2QSLUUqj6d17fH5wRK/LSbDXzj1/4l7r36Q6DVRKjLaZgyQOk4ZAMExBCHJaIwBLqe/F3OJRY2XCtcE/0QOuEgmlYbJ5cPoJRl4cmfr2xdLdHc0OwgBKttwm50EGRz0/FQc2zMnJzH2Pyw2NUzBb691RBaMAN5ec62ZXLTQ99kU+mg2bUQP1jEw1/8KIyEgy4zgTRD8TSZVt4DbFr6NjldZvPYQ3OVzY2J+OwEDj59FqnhJGprq6KHpfU43fkCHo17krBCSbx1dxsnPvJJhEYmsN5qY3HxsFxzuutxHxrsS0SPeW7x77btolat4a1Lb+P5F1/AxUuXJIiTDotcqslEEiPlEkZLBbH7b9aqaLVbsr+HaDbEXBf0cZABsakkumRVsFagGxwzj0jXIoWIkQIEChklEQyj2e9jaLiMxx9+GBceuYBDJ44iOzIsE7seM2oiyumLFHHaN3/n23+Gb3/r27i7tgaDGhOfMCyUmvv6gR8dyaB2XaW9GkxuCAYqMbeqBfjvB+bn8N//yj/C0898RFncqhpY1UBCZ2NdE0LQc7Dy+uv497/+G9i7fBkp2SPZ3JAu1ZWmKE5XV5+VQtApQR0swxXjURVrIeei0t0kSilMLc8jlIogklDxGlpLQ1ooVCEFNGucZndg1g3c2diFlQzjwz/+DGKZsOg6ub8wCNZpdRDrh4RqzEwyWkF7TQOdtolap4P4bAUnPvooMhNFNI02htJZ6HWGYjsiVXCbOmw/eNXaM9DebaOutTGyNIOFs4egmU0EDFuaG06I3KYBp2HAaNvQvB42mga2G7o808unDmFhaRr1tS1xYmPGit4iPZwui1HUWpq4HFZbbdQsWzQ0ZPkcGhsBLSNYG/F6dgiiEYAVirYqmM0e0OK9j8ewsLSIz/ydT+HIqeMoTk4hnEijx8gFNpG8F0E1qRxQzpRJxGCGo+4/aXG0o+dEhnSzl154Hn/5F3+JW7dWRL/2wIBDhZUPJjPyu2qR38cqHhhW8H8G5gIs5Pn55849hK9+9at48skn7udqDSjFLA7YzLPKY4Pza//DP8bbr76Kg5NjmCXtbHoUUwcnUZoeQZrhooxLidBmj6AKa3E15RRiFdew2DX7C9k/UUSeMQBqyXgZsF98t2MCQZ6rmht+CD2NdFQJU1bSBpZBgmEpTplqTIKK2jbQ4PC9D6Y9g+aF55H8u/89JOeRVDnWbwTHxAWzh8BHzp3p25aJRo10lI7wXDPJlGzmEm7oulLUJhNxKY4bdDAhdz0YksUsVBOhftCfXaRr8pBTZMzRgwiN/HaAL5iTnnQkiGIqKZ01mxsWYqrYVSFoEQm5gqKoUcjpOEiGAsgnYmIFzNfIMMlEMoJsIYPiRAW5sSJylSFEQp5Ql+p7dfTTSRz7xIehhXvoRQOiHWjXduXAoRhRjUe6Qk/rNlrobNWA1BCGl88K1QPJEhLZUUQjKaGlseC7nzS/f3DNQpL8TkEdmT9Cm15dNv5mqyHTGCLxoUBYdDT/L2dvAi3neZ6HPTP/7Pt65+4rLvaVJAgSAFeRoizZkqzVtS2pbmr7tPHpSdqq8alzjpc0Sd0sJ7GTKu6Ra7tuq7a2YzuJIykibYpaSIIkuIEAsV/g4q6zz/z//PtMz/N+/wCQrNg6AQ9ECATu+s/3vc/zPgvR9t2+iEBnyctszBxJYp2KQ5OBl19BtRSiR4YaazWq6D0VtfrehQt47Tvfxe0b11GgL0n8I+qFzYQqXuq8bPlxcHvTabdkW8Oi0VKxJH4KprIxupU6Zim3M01UUmlMF3KIE4k7nko6UuOzAD3OzAQ3lMlwvSvgJpfGTIbghm/HE6266LHZF8EtBJON4uxf0RBmA7I3RG5xGkd+5qMIzxXggOV7A4mLpLGAMhcO3SxnlMu8baB9m7K0/agdPoyh5mOwexvG9h3EMnmUl/bDbu2iuXFdVqzUuPcu34JRH2DuqY+gcPgwPHiwjTo8vYGhy++ToyIvKRHS+xhyQ7TOLhcHi2dZfndIyvo8sytmcMfoSoO5Z3Th9nvwycQwYWWXnToNuKMElp59DukTD0BLl5HMzyIUSYmoRYE7HgwBuJHtjZIuiPrxvoIuxdSow+xuIoqshjXF1soKWEmMxnGTxJtyacvWhlGxXeysr+HyO29hc/0mWrvbUrIrkkOCEseUFCtuBLixUfHbYXkGOu2O+Gn6zSZq1SKKhawMx4qF4daU/huWAjKhSoEyJlVRjsjCzolyATO1qpANNMjyspRSvVgC8XweE3tWUFhYQLI6gUS5jPRkDdowjH/6N/87PHbqoETlxqazsOJDDKPqkLUI0F0bdr8jMbs86NpvXYd5p4vyocOYfOZx9EcORo6BYb8j20fKV92+jgiZXC0Ce7uL4a6J3q6JxU/9KLSpSXghgq8WkhFKMBlLP0Ak5MNoN2UgI8vtrytwoyUncOQ//zGYNQYeMDGNemJHhmB2jcB2oXk+2u9fRsQcQr/RhdEZ4eR/81Po+nWGEcNu94Xd4pk37FkYNNqIOj5617ZgbfSws9NFNzTCwQ+eRu3QDKIJphKqMkhhDj0bds9A33AxTFQwLM3CSBXx8AeeRTTDdDWeVHyBqs04AY7akN9PzPwAqnAscRj5iEZj6LTaePWVV/Hqy6/iyvv0Xt4RedLK8grymZx8T0neUKrVaDeoJ1OSSXYPRSJYmJlFp9PAjetXJZ6V3R0LhQKWpMdD+SMpKRYdNbuLmPpFCS+PllEIuhh7gfnFJew/cBCT87OoLi8hNz2FVLWKWC6HYZQbE0p4A0leoOeWMyoYHIROEAA1Er/oG3/2Vbzwu/8HOleuIUnJp3jUQjD4vtksz1RC6WIiIBpKCIZKmySxwAuUp0gEekRDy2hh/9w0arkU8tkEYqmYDDqUzHBzI+evToaaxaOedG41HAtzRxYxt3dKVBIsT6Tnhpsb3nmxeAxGn0SKjbAdwkB30aY8d7WEM1/4MKwUt6e2lCb6FkEyoWZI2uK5pRzx9+wQeutttJsDROenZHOTm85j5+ZV5MtFeO0eeps70Hx2iSVhDyNY29VhpctYeuQxJGfn8e1z5/EjH/6weAV4dzB9i99/bm5m5+bkjHjvnYv41je/hRde/AvcWLshwzSl4rl0CuVCEZlkUjbCUfbMtFtCxPHMVaoJjkEkGH0sFgqoptMiDyXoFx8RAU4gJyLTrjsuBsMhzEQa80cO4+kf/RAef+Ix8QJxEGP5qC9SsBCMgYnXXn4ZL/z5n0tYwPUbN2Dx3g82TcIes9aBAhKex/dJW9RdfE+BITJ7EotBHx1HB8rSlFrjXvpTPpfFB59+Cr/8a7+MysSEkIkcFuXWlHNckQX8W5Q1v/qv/wT/7ktfQpFnPWVmI0/M7/wzCfbxBeCGdzoVJ6lkDCmWHUpfEecpVi44iOYTWDi8gmg2LuCG8wOLMFPZjLwuSFT5hoVhdwC7Y2FtYxeNoY2nPv4BlKeLGHpUHzDC38KgyftNsfQkJu3+AE7TQK/ZQ5c+sMksDn3wUZRXptDot4R4YJ8ZqyFIAHjSl0OVgwe7ocNoDNDs9lBYnsTBM0fQt7sImyxJ7kuvjtcz4XfoddVlM1dvD7DT1iVWefnoCo6ePgR9cxsDJrh1DBh9drsNocVT2Ko34TPQoNfHTl+HTkI1BJw+eAAx24LDVFPPkxTEruXCDmvQueWMRZGpTWDh0EEcOPkgDpw4jkptUnxm3PZS/igBAcE27+4dHUioAg/73ZoLzlcMaOF25sVvfhPfeukl3L59W2bAu6DjBx+3AaxRzlxuTUTIQcJTPG1BlYOAb/bCqN9nBPlP/uR/hp/92Z+VYuWxQZ8gaIyoVV3HAK+89E38z7/6q1J7UcmlcXB1GccfPIg9BxdRm64hncsjxG1xhEEByg4hdgw5NNX7vJsqGcyjEgwQCPQ4Z4REkhYUgvNZ91n/YIk9wbdY2m0JMSkWCt5NrPoI9gNBlpz0S5F8GvcvBpPNXZmobG2CWUi83yJNCzw/9PnK9n3s2RkidKhSkhLPbDqFbDqp4hRtWzoGIuEoCHxEziT50UwmGqpUGr4xbyhpHnyhjZGUHAI0+fCCCSLf1BWrPnEO1ZmYhkoqADdyqakcbgE3bLfn25ROE0b/cthwkGeZVYL6aSBTyKA6WUFltiI9NcXFSYzyccl49/QuzFvbaK/vwovFcPRDT8OIAFo8Qv8Uup0GorFIkJXPLxYHbBce28E3Wwhnipg8fAKh0iSGiRKiqWkkU0VoRO4i61AI8fu3N/LVCdaGbInf2d0RnTYDFFi2SUlXLBJHPEbfROJu3N34oRyvFOVtjBWcAm3VMCK6Rinyc9Gu7+LKhQt45/XXpHCNZm2+Lxpf+x1VJMjf45eVwQTUTW5vb8lBGGVfDM2aiYSARm6OOJSxMI7gRC4SBge4DqbzecwW8kgIuHHEICieHYJYDmUMABFwQ+3qUBi8yWwKU+kEQoxsjWoYxSMIpWNIVwsozlSRLGaRKRVEzwmuo2/twEslcehnfhzdJDXZFnyXRlr+tIQJ5jZPJGymCbfRQ2uticLsKqZPHMcw7ELfWsOgvo1ksYzi7DLat2+g17iDXLkgl3z38hqMuoHZx59D8ehxeGF2QjTh6nWMXF3KBJk4xi2Rw64SXcdgbRe9poflxz+A/KGDUgpIcOMP2QfQQ0Ibwey3JQqalwa3XN5WD/paA76WwvwTTyH74AmMonnEstOIJZjSE1MMnoAYfvGUZFEdnHedEIrZuKs7HJv27jGAckFK/xQvZCXfUZ1FqqyLJAWH8u3121i/ehl3blxFY/MOPPGZqeI4xnamYlEJkyCw6fcMFIsleX5IDOjUAzOpiJez76FWLaFSztNxILI20qkkNqSEV0gLxoOrUAPX9sRoXijmMTUzLX6fOJOuKBvNFpCdmkeFUZ7zM4iWSohksoikkvA1DVFniD/89X+GR8/uQ2W5CB0GDLsvTCWLfAlu4Nmw9B5ibOxGCK03rsC62UHtwYdQefJR6EOCGx0jbngMXcCHRxZZPB9h+E0D7s4ARsPC/I8+h+jcNFwtDMNkzDU3OGSadEThwey0RK5IltsjuDl3B1pqAoe/8FG4Mwl4dl/ePjeLIvkjOWA7IrtrX76MsOGjf60Dsw+c+LlPozesYxji5kaXpEmSA6O+DavVg+Y46FzegLNtoNnQ0Rp52Pf0o5g5No9oWiUkeXYwhPGy6PXgOjTFRuFmJhFfPIjZo8dRmJ6TVBwFZ1TPggLWgWz2r7pk6UvwPCG73nnrbZEkvfnGm5KWRfkZ2+G5led5xrODhcL0hbFPo0kgqNE7WJQ6gH6riebWDgwW5vquFGnmYzGJfZ/XCCBY4sqoUlWKKRGl1MKzeJFnfzYNrVBAjj6K48dw4NhxFKdqCOey0jMRiickVCIQS6gLXt1EKszyPjkv/wwBO+KU2flw6038yb/8V7jw9ecR6/WQCvHe0mTrx7tNkjcpB5UtKRMJNTn3eBaJZ5GXsBZDX9PQ6DWwVC6hlk6glEshnaNuXW054pQIUXpsuJKWNhw4MJiWZluYOjCLxf2zMI1ArrbTFcUCiTIWeZr0JTB1ytNgGh5azgDR5TxOf+HDcHNDOQ9ZvKjADaWII3i6IeCGnpuwE4J+pyvgBlNVrDz9IPIzeezeuoHKRAVOu4/W+oZsVeORODw3hFbXxa2+i+KBo9I78trl65iamRVQQ8KOG242pm9tMUZ6IL6Vi+9ewubmtuotGnqIMiCmXMLq4iJK6Qy2b9/G5u1byJOgZLEwO0Zkc6IEECxWZcrVTC4vhJpESJMwCSSu9KFYI6DP0IlkCsceeRRHzz6BvScfwsQSiSMGKgQF4I4vJN31a9fxxvnzeOEbz+PajRtod9oy19wfwjLexgTqzXvEpQBiDpG86ylKkVIMmb1I0pHJ5+ZAUdeKgBTSnX9WAiHi+IVf+Jv47Gc/G3TfqBCD8Y9AyCbP/s6Vq/h//5d/jN3X3kSSHtgQze+OfP6U2bkuk7QAACAASURBVHMWEil4IJ9nEFMyHpVScvGtUaJDVUdKw/KRVQE5kQQpYEhPXiqTCTqwGIjjwu9ScWBhY7OOO3oPDzxzGouHFkgliHmf8do8i6hEUAQ1YHYNDOo9GE0dXc4XpQxmTu3HnieOYnPnDir5MhyW1FqehBJwoLYaXbmLzGYbRqOPPtPXskk8/JHTGAzZE+fCa+lC8viGA7NhQm92hPTsdAfYafRhj0KYYKLbhx+B0dxF984OBo2edDuxNy2dyWG73hKSgZLm260uWtKTZePZE8eQD+agruOgyefCH2GYyWH28FGsHj+OpQP7UZ6dQYzSvVRSfHky0wSbne/fbo/JxnuzLr/fYdkKMvHs61//Ol577TVR5IxJyrGn5q84cu/+J3m/fNbkjFHgWhFT6kwTP4tqiZV/7927TwAO09PG8ckCtgMV1HjYp/Lp1//B38d/+Oq/F6KySr/b8iweOLaK/QdWMT1DgJOWMuhoKolIPIlwLC7PuWhBgg1NIBq5K8e7u3EaqcAAGVnGgIVngWsLqBH/Nf2ojHTngCABU4Esn37OcRhA4MkX28eYlJLZJvDgELjIpMTNEolUboyCCo+xVC2Q70mX45n5WQm/5rBLhQlZE6aSSL4TL1NGE1JLLuAmJHpQpk7YrjK9FTgos8lYsqeVpp/onWtVgpsAb0pJIN8C18yM2eQhllQ6NcViBww1r2AWdtIyR4Aj3+Shh3xkhFw6hkytgMUT+7F68giytRycqA877EGnDCXkI0STPg1s6034oQgOfugD6EdGiKX4Vn30ei3R1VMyxY93BDasuXDbfRibHWiZEqYOHQGKZfjRHJCYRTZbRTSalqgDApy74CYIFVD+mKAxNcw354IAh8ZbggvGOhN80Mcg+Dw46O43jI3BDZ8QAry7h6Z8631Z7XEzc/XSRVx7/xJ21+8gzLQU6rWDMjqCUIJHGlI5cPD7KLYmf4go1+ksdVS3viSgGTrlRq4MfPxHWrXZR0Bdv+NgvlTETC6LpIAbVcBIlo/yLXlGaYgWudkIA28k+fCMga7k4/C1IZKlPMrL06jsmUNxYRKpag7WkJHRtsjhhs2+gIFhKIEjP/MZWOkovAE/JgMjl/HUJqwhB0W+JhjHa8Hd7aJ5u4nc1BJmTz1MgRn07TVYrTrSxQnkpxZw59I7cIw6ShNVueQ7V27B2O1h9rEPonTsAfgRYqcWXH0bQxZ6SjockTETjghu+grctFwsP/EMcvsPBOCmw+5z+RhpAHUGPTj8eI0BQjQY3+mif6OOYSyD+SeeQO7EcfjRNKKpKcRTJYQjqltBeWSCfebdSPExS/jXHINjaV8QwipMfNAr5AwMCf/YuHkda5fexY4knjXhDHSRcDKBiK9TXlqyg5RHi0lMBno9HY16Q6Rl3LLwdcmNZowHvuegUi5gcqLIQHd5FiSK1HFF0y4rZN9Xr9dQBAPLQ6urI1UqYW7/XuSnplCYnkK6UES6PIFUhc9CFV46IUWnAuelpHOIqONh6/zbiEb6SOTZID2A7Rrii+PAOTD4/TJhW4YEk3BztHvuIgbXm5g89TDKp07A4Xnim/C6LQlCkWFUuqdUuorb0mHVDXmO9n3kg0gvLTCnXMpd2Vtjm324ts7KCNgEN5TptrrAdh/189sYRYrY/1M/guFCBiOf3jIGGKiiMnYFDC1HpGydq9cQ0l30rrRhDzQc/OmPoD9sIBLzVSu9pdhSluZpto9Bo4n+9W34DRutpoGG52LliQex9OAeaBmaxvk6VEk/IzJiBj0sPnSmaSGN3P6HUN5/ENXVA0CEJygBTpDCJzfUWPeviJj7PQa8xjj8sZj51toa3jr/Ns69+ioaO3WRYDFKngEB3HDSxCxJa4wot00BOiX2afBrQIBHSVa3J6+LEYFwSLWD82cqomGhWMY802Qov/FVXCrPEpYtuowVJ7GVyWD20AHMHz6EhSOHUVmYRyyXBRjnzQ2NyHNVnO+YAVSdZAGTJ2vle7ZwGRWGYSmj4wKeWYPnv/Y8vvE7v4fOxfeRp8yZXTliXHckSICGbm4gyEqKkVwJ3dTmZuSDIcyDaBSNTgPz+Rwm0wkUUjFkC2kxsfMyjyZUupBv+/D6tkh8bFdD3RygvFTB0oE5eIxLZfBJQ0eIZ2oIyOTSGOiWlOAS3Fi6h5ZtQFvK4dHPfwjDPD02loAbL9jcENy4PUp9dHkGYQH6Zg/txgDDWgkrTz2I6kIZjfU1FEoFDHUTO7c2EKZnKhqD5oaxu9PD1sCHXZjA4qNnMXH4AVy4fBVLKysiPSNJtjC/gK99/eu4fOWKgAh65nxvKClvDzz0ICarJXR2tlBfvwWfwJEdWKEQUr6HLAGtTwBrwWLICO8idgP5DqYyOVQpB+KzICECvnhQPEoCi0UU5uex+sADOPboo6jNLyKWpf9ObXQ5AOmGjgsXLuClb74kEbsX3rsoZm6Cpb/uh2LLx1HWSjodojx8NEI0NMTcbA3cynR7Om5tbkvrvJLWBOqKYGNOoop3LP1nBDif/OQnpQLiL/9Q5mx/oOPqy6/gD/7hP4G/vSPhKxbPE8r3Iyw6VoBJ7V4hvjSeeVTWUJYrJaAheklcLNCXWM3LgxyKhiQgIZ3OyLwhm396Tlj6qlto7TRxc7uB6SN7cfzph4AYaxAot7TFs8XOG5LL/Mfu2+jvtGG1dfRbPYl1Lh9ZwolPP4md+gYyyQx8m/ehgyhTUykPI7ghuOj1YTR66DZN9HwPZ3/8CYzSQwFS4vmqtzGyfNhNC93dtpDZ+sDGbr2PnukiN1fF2Y8+Btfqo7u1A5PeR0o89YF4RbqMt3YA3QFut3posSfN7OG5R04iF2EAow2TxerVSZT37MfygyeRnZmTuymeSkHj7MquOF5hMoQJrBVgdv/5MZ7PxqmSBPpXrlzBH/3BH+KVV16RfkOqc+7vphkT1z/M5kbOLYlWH0rBrqQykkBUywk1L4h3Vv05/pvE4vHjx/Erv/LLOHjwoAAckZAFs7vMqXyww8Cbb72Bf/Gbv4lXvvVtUZqwO2m2WsDKbA2rq3NYXprB9EwV+XIe6SzBXgohBiFpISlZFt+LPGtSGHIfIOPH51HXIsuJ8ZGrvDEMrbLFt09foVhQZOutwjMUiAk2hIGqS/77/a9XkZkFPpq7QQPKuybgJpC0KaW/It3la0Rw84HlxREPhnQ8LtIfFkjSEMrBmF88/jebes1ggOYDQFUyPTccOErMpucnPKQ8zVUsF5m9EL0ASmqghExKGswVajYWRZXSN34gZGOCll5+YpSkxREWlpY/pfcGjMCNYHb/LPacOoK5kwcRKiXRd3VYZh9RDlxkzskG+S7cO00M1lvwIjEc+thzqPsWYumEfKHNfkcKBKnnHTI1DVzvO8JiGVtdxHJlTOw/gFChAD+SxjBaQzY3jXi8hJBsb5RpaSxKvHud8nNRUk75KZpszxXjpjyoIidjwpuKBRzLjO6ttdVmTNh3eSUxkMEWA3e33cTttRs4f+4V3L5+XdqEyfim2WnAiM7gm25aJqKUerDTholfrpKFEexUK2WYxgDtVlNAjXilGAVItlx+RgQEsVSTkZq+YWCpUsaMyNJolrZUprjLhl8V7cxCQZqnSRY4bFd2PRRzSdSWqsjsncLi4b2I1/LwUhp8mvvD7ALRoRFMUnLRHqC31qQqG8c+91mYyZikkDksy3R1hAhuRo5oyVkEFdIHcHe66NxpITO5iLkzj0D3dAzq69JjkspXkZ+Yw823X4dvt1GZnsTQ9NDm5mang9mzz6J04kEMIyF4ZguOviPMu+vxa8FKerKrXZGlWevc3DhYfvIZZPbth8ntntVFOMzo4j40bgNsA56pw5OSRwfuehvd67sYJrKYf+oJ5I8fg6cloSWrSKbK0KJp7jXVMle+yeO+pLsc4l93ByuWWtblPDxoQlWG9u7uDtZvXMO1i+/hxvsXode3kKJcR3ploqiWCUyYYrQtlw/9EEw2Y+KZORjIcMnNi/K8KdJB/E6M87RtVKp5TFTyItXiBpGHimW7iNKYzI3rcCRMI5d+xjACS4uhsriEfQ+fwszBA8jUaggn0wjHE2J451DDbQnX3/y7BMkMkBDoZwyw/tpLqOViGDl92NyOREMikSL7SOaSUjMypHz9bJy/CHdLx/QjDyO/fwW2NZCIZiatMVWHr3WCDr62OKS6fRPN7SasrS7mz55CZmZKDTOJEEKxEOyQjYE/QCjkSp/RyLLkEsZOH43zOxiG8wJuRos5YMiEtIEEHAizxmRAW0mGuleuYsRyxisduFYU+3/iOfTcXcRTIQlC8ExKGy3YLR3FZBpb12/CvN0EWi5aDQO7ro2F08ew55H90LJROcxH7gi+5Qpo4GBEn49pOGjoI4Rqy1g58wRyqweQKFbl3BFBzDhLO4isFzYx0D7z+0iwwhCYtZs38Mbrr0vB4tqNNdGO806dnZ6RC4OECJ8FSashSE5GYLsEuhyO+ayxD2MAs9sVciTFTZ0cmKqcWTx2AKaLRSynkjKgMIKZnhSHdwoJoGoZk/v24sEnHsfc4QNIVCuSnOQxzISxpGOmnDt0SiglavdeLpyS4fF/x4XQakiRgWVI1p2ldQThlAU18I3f+3185yv/Hyb4NsyBtHGzs4wbS2Xo5lxBQkANkgrcUHtP/X4YZjSKeqeJqWwatWQChUQE2VxatW2PPERTURWHzx4snSWJJiw7hAY3+vNFLB+cx9CzpHSzv9OVrzef6WQ6gYFhwaHUx9cw6LsCbsILGTzyuecwKmnyNXZEusZnLyxnMT03DGqA5cIzfBhbfQE3TiWPfR94GJMrNbQ2bomBmklsO7fuSNpjkgOgA/Rp7NY9bDtD8d0891/+V3jl0hVMTE3j2pXruHSZ4QI1fPNb38Klq1cFWBXSWcxPz8hA39L7uLV2HQlngKVUAtPRkEjK++0+4kNu/DQBLQMmEFJexjTEQOZXTKYwVSypwkkCwkQc0WIBxcUF7H/kEew5cQIT8/OIJJLyXebXmPcb+0Hev3QJL7zwAl588UUJCyDxwoeWZ5Ng3r+CO7rLSMsW/e5CKciHAnhqL0/VMD83K6mgL7/zTtCPotzEkhMwzhYiBRoU4pw8eRJf+MLn8alPf1pIle9Z3ZCkImsd8hGxLfy73/xXePurX4exvSVeBdexpAeMCYIK3Ix9zyrBj2oZvh8SjqzCcIYOJudqKE2WwRhaPnckH5LJFCIRFaghnUOGI2b+Xr2DW1t1JKcn8OjHn0A4HZaYfMqC2JNELxdfm5wLXJOSyaZ4xvRWT9Lqkos1nPrp59AzOyJXJ2sw6JuIMfmTBHi9I9JlEhyMn+41B1ivN3H2E08iM5mRbZPfG0Df3JXB0G/a6OywODwk8+ZuvYdG20CilsfpD59BIhFGf3sHxk5LZHKWaUgKojFwMTB9mG4EG80eGpaDltXD8eOHMDs7ianlRUwfOIj8/BJSEzOI5Uqy8aX8SsidcRKtbHmDjpVxT9H33cYkdNhh+Prrr+O9ixclLODihffk+eO8JxaM+5K+5FYPZG0/KKDie968MG+Uko8wPVGVoKdmu4sWX8/y8I4VPAp8jVEEwwU+9alP4hd+4RfE7iDzZADS+Wt6YFWnjYc/+ZM/xld+//fx7ptvBrL0IQrJKKYqOSzO17A4P4EZ9stNVFEsV6QjKc5epXhEal64UdaYOin3tgI8Sk4fzMNBjYySaRJoMBKf3XmW9EixymNsVRHlj4ARFVyjgJiqKuCzofztEken7r0gYUv55FVogUjwxhj0bgl5kOzG++bs3PSIhy/N2jSYs+hImVCDtb682MdbieByGGqSXkL9cpkpOYyKpUeC6WVsgJVLVV0pjGeUN0Gmn0kgQ0+SPyZTKSSDC0/AZUgNBokQizhDYv6nNjopOe8aag+tYOnMIVT2TSM9WYQTDmFg9WTlRakN/67vmmIgtjaakogUiqWx78c/iLapI5KKysBBFpvGYlUEFHwhKc1htO1WG/HSBPKLC4iXixiFInCGCaQyS0hm56HFc5JCFeKGSF4UHB3UN1kM3rJKu48tDGpwxr8zFC0wgQ3/LtGoimWlSUyaTqTgaAjHMtFrNrB56yZuXr6Em1feR317S7pjxNQKTRJgjJ4+dlwEpWHqcDYME1o4ghgTfxjnN/IkuYilafRHkR3hYZsIEoD49eVAyxeATUmIN8SQ4Gayhlo+K2lYHr+3iThisTxAFK73EDEtJDjSBAcnQUPt8DLmzxxBZnkSyWIGI7InQwc+B0XfldjTiOMIuBl2LLTXGgiHczj205+FlYxJepHNuGVPR5iacg6N9Kw7FkJ9A/52F72NLjKTC5g9ewodsw27vQOn20EiWURxah433n4dQ6ulwI1N78MajO2uFGsWjz+IYSwMz2xKFLRrdgW401dGkGvRU8byto1ddJsulp96BpnVvTAIbswuIlHK03oI0QPkDCRdjZ8LwY1zq4nO9V2MUgXMP/0EcseOwmOxZqyAVKaCWDwHhGMiEVJmvO/Ntf8hkI061GQwJSCwYbQbuPTmGzj/8rdx58Y1+frSeMryzEQkLoCAkbL0VlVKRSlbbNXrMPt96QBgIhQHDhpO+fGI8JIHV/D64GulZwxQqRZQq+QQ1cikUDbBLe8IYfbfSD+RBi2WRrZSw8TiKmqr+zGxsge5qWkME0mYlARQ5iHM0ggRSoQCn5pEaVKrHSLV4AnpcefFF1E/dw6D22uIjFzZvDbZh+L44tPgMxxPJeTZMxsdoOcgvWcJWi4t3o7R0JENraUzilL1jkisJPXnNiWYDrSOhRSHgUxSzoNQIYHUTAm14yuITmUxjCkpJIG+udvEaLuPxhvbGGkFHPzcR4DFPHyPb1/1ZckGjSwTTf+WJZubkeFBv9xGaJTGvk8/i661hUhiJK30Nl8DpiO686liGdfeuQh/pwc0PTQbfew6jCI/gj1nDiOSY8w2QRPlSK5I3zyzL5JaR3fQbpqwtAIOPPdhhBaWUd6zD2ECdvFlqbh4Oa/UraGAD7dYto0rl6+IRvzcK69iff02TMNELBqXsAB1nuhSIEsJI58/ho/QsGpaOmJstE6nYXW6aGxsSjgA/ZDsIeM5zu0+43d5afF848aDRvQT1SmROzMemMNGbmoKC8eOYP+jj2BieRmxYkGa5amND8cS0CjplE4b3k8KuBBkkPiQMiN+bkEAi/LX3Nvc3N3s8I9SyUAPBINRhj6unnsV/+Y3/gW6l95HlpLKoUqOFHDDMzSQV0c1RruOYxlIErLhOwwzEsFut42JTBKVRAz5KH2VSQkG4DuLpekvpGSYwM+FT1O0FULTNpGeymL50DxGvg3NGUGvd1VRpaYS0wbc7tkuIn7kLrgJzafx8E8+i1A1KttBghsy5vyEuLmhJI1bZMqK3J4DfbuP1q4Bq5jBvmdPYXrfDDrb6xJQoflA/cYdaZPPSIiIBnNXh9EeoEVvo+Vh4elnUX7oJLb6Fr718ms499pr6FNGBx/ViQnMTkwjztfrreuoM3GUGxlrgElucWpVzEcgSXjdLs91nuV8GsNSF8ENjRPW0HMdGK6LZCqFpYVFATaFyQlMrixh8fBhrBw/igJjzrld59NMQM7Ex60NvPLKq/jTP/1TvHruHLLZjBA07KohCGdIwHgW+uHBjUJC/F9+pHye5zNZLOaLqJQq6IWB71y8gBb7x4Ltt4yaIv285wnnAJpJp/HYY4/h7/7dX8Lq6qpKHry7EAj2qlFFdzF85Gtf/h1c+Itvwu21JWEqybJjkpVSbK6ePf5bQA3nLOn4UMFL3shBuVZCbXYCWiKMVC4NkzJkEgZRRqGzl2UkZ8XQsGA0eyJNGxVzePwzzyJSiMmzR8Js0OrA7PYRcn3EIjGEvBC6O004bR2Dji73QbiUx8M/8QHYMV+FLISiMLqGbGf5uqRvR4pD2cNT5x3t4OrtOzj+7MOo7SWZ5EnYT3d9S0pCnaYJo95TJdEMCGj2sb3TQ6SUwskPnkK5loPRbMBstKE3uhJ0wO+QSQm07sL2o9joGOjFk5jYu4wHTp/C6sEDKM/OIl6tQEtnFTkdJNEqIXgg/RJJlYoVFqFQkHjG9FoO4EwTvnz5Ms6fPy/kD3/d7nQktUzSAIONzRjIfH9fzX/sXr8/VVf+DLfHI2CB5delMnY7Haxv7QhAF8om8AXeN2LK7MjN4C/90v+Ip556CsViMdiI8ByJyCwniWdhDZsbG/jjP/wD/O6Xv4x+uy1nMlcP7BRLJ6IoZBLSSzdRLmKuNoHZmUlMT0+gWMojywJPer3iDKzg8ySxuaogNigrVa+boNaXgIfEAnuGBgORkzuW6vKRDU+Ah1TsegBSJGjAE/JMBQwo9djd0s7Awy+SNnp/ZX4fgyRiFLU0UFZ6H6FDhezIch35osYpW5J0CIE2d/VzYwQq0pHAa0FwQ61pKZlEmdIUmoVYiEbPjKTyjBm0Ma1BVSfQH1GX6WMqmUKRQzWZf9GVDoUlS8eTwlqlsnFk0lGkuX6yXSw89yjKDy0DWUoWlLyH0a1MYaCcSHLfOWSYBqztNvo3GwjHUjj4qR9Bo99BNB0TFEmPBJEoWQW1LvRISWLYZRxrE9F8FcWlRUSLedGeu8MokqkFJPOLiKUZdRpTfglBLAoljmOa7+fflQhE0UVjVifgeVSSg7BEaqCUIk2X8b89NHZ2cfPqZVy7eBFba2uqLZ1ab66emcokckBl+GYEJClIyqroG+HAwgM1maRueYhWu4NGoykbiYIMu5p8jSkjE3OsgLKhsPg8lIiEKUvTqc31fdRqVcxMT6Naq6A4OYHp5UXUlvaju3EHG++9CbO5hXIqKW3z/fVNMZFXjx7A8o+dhZPkIcUiRF8+bi59+fk65kDJfHQDo5aBwWZPopOPfO4nYcejCLkGHLsNz+4hzE0bpSsRDSHXwojf240W+nd6yMwsYPaxU+j3GnB7dTj0YiCB2uIKbl14B0OrK8VUZPrbV2/LJT//6JPIH31AugA8qy0lnr7VF504Lw0WntLHMOr34W420GXx59MfRGrPKgzpY2HiFqOpOzSWCLjh8+b1BhgZNtwA3CBXxuLTTyJ79LA0ZTuII5ObQCJVREhLShdJIGS979xTB+1f/nG/tIa/9mRz0t7dwZW338Slt95AfX0Ng3YDuVRcpGcEwYl4Cn2aOl0Ct4T4oVRwSEPY9AJX8pTb0CzNrS316MFGUg510bAOxajd1nVUqwVMTRQkQUz8BjSoksdm904mi9zUHIrLB1GZW0K2No1EsQQkkyI14ttT634mLTKBZSSFlRy81dacElZe0ExLoexxCOvGDbz0pS+jc+48UpYlZYqm7Yp0gmw9tzxSyBcUpNGg6ubTIpEiKObzRv22bG3E3sTLi0wpJSw+/EgIacuHlowKANcIgBjjO5nDyodPofzQClCMiU/J6+sYbNWBbR2N1wlu8jj0uR8FlvMYsU+HumL6fHhZENzw47QdtK9dxYjs+fttaFoWez7+JHrmFsKxIRx9ANswJbKXEo6lyRlcfvtdhOiPaHlo7vawY5uYfvgw9j55HFqanwvDCjwBN3wfjtmXzQ016/3NHlo7A+SOPYDZZ55B6cBhRPN83ngi3zNv8vDnectt3dramiRIXXj7Hezu7MpWl5fj3NyCyHlYLmfbA/l1JpVCPpOWUBnbNDE/Pydx/I2NdXS3tlFOpiSCNUnShGwy36f4u8IiV2Xjt0vihqycFsah6ixC8QimVpZFflZb3SOyo+zkFMJkm1lISlAg1wfJMp7wfGaUjJneBHXGSjW4bC7ughsOKJJgFUgUglOYf0wjBmW0NV/w4RGsZh2v/tEf4oXf/j3kHU/kdux0UpsbghsyoexSGw+YQdqPMIdhWJRFdtsoZZIoJ2LIakCWHW4cOcMuEpk4tJjS8rMIdmS6MK0RWpaJeDWFPUcWRJIV4u93GKSinlv20LAINeyOoMnmxkGb8rXZNE7+xNPQJuMiJ2PqnmvYCrSyGLnVFYkbAwpGfRdG00CnYcKIxzB79ihWHj2I9s4txLn19Hx01jZg1lsoFCvS22PvUiqkY8CQC8tDbHUvpp9+Et14Gt859w5eePFb2H9oP1LREOob62htbCDEnjvKjQcEFMzT8KTL6PjUBJaSHNAjGAxsONy+a0yGjMKyXFhOCAbC6HHoTsSQq9Vw4uRJTK+uYpnPxOI84rmsEKS++F1Dssm68O67+PZ3vo3vvvJdvH/5fRk+yZwzpCebyYCpo+t37iiAIwlXf/XmRh6r4OgVWBN4IHnnVmNRHK9NYT6Rh+v4uGb1cGF3C91AlcJBfsyjS5jL+DwLWHsSBB/60HP44he/KEOoeCNkmcm/p8EVXD5CzLTw7vN/jhf+7/8HN954HSPLUAEC3B4G1RgCbFhuK0m0qrBbUhFJLvouMtkUJmeqiKU0ZEs5karxPGXPDX9ybeoMmKLnwO7q2NpowIxH8fhnn0NikqFJKkDA7PTkJ0maOD1tjICvd+B2DAnFqO+2YCdjePgzzyBey8jrg35ibhr9AYmRCIxmF0Pbk+h2fasOt+Pi8s3b2HPyIFYeWpUgoBEDVG5vIOQwFEiXDTZJKJbktpq6+G5GqSiOPH4c83unYHQaMOs9mM0+jL4pzwRLOBsDG6mJaZkJqoePobpnBZXpGeTzZcSSKbjcnEpxazCPBZ4OAkOeE+JdFTKf949849T5t7MrQEZinN9+W7w1m1tbanvt+yiWSiLVNXRDJGnjHz8MuLlfEjxGvCSYC9EoJgskQzOo6wY2Gix9VuAmsHj9pRGBc/mzzz6Lv/E3/gucPn1apfkFjI7y86qZns/M++9dxJf++W/gxeefl3uQPrmgrEWeS376lGMX0glMV4qYm5rA4vw0VpbmRf3DGPJkOo5YMoJ4SsnWJKiFgSaMY2ZSmxBQgWTTy013cQAAIABJREFUcmB2unBJMvq0vLBbkXdDEJogZCe9NKp8UzYz4qNhuSrVQSTEgnQ5/v/AlxMJvDi0zXBW5TwsQn9u5sWHNkRoOZscMTmMZVg0e1IKplCTGqq+Z50WXBrcXjKik1+NajKBSiQuLy6erhy8mTLDlSa17/wzkeATYYR0b+RKUdtELI4yE8/Y5RHRkC2mkC2lUZoqIzNRQLwQRyTCJCED7c0G5k4/jOKRJdqLEcskpYODgECBGw6nvPwteGRZN+rorzWhxdM4/OmPoK63EU/HJT7V7HYE3PASEQkDH2zXwbCno3VnF/FcBYXFRUTLeQkdsC0P0cQkkoUlJAuziKTygdFKDVYKunBIGwvU7j17gXrzvlQIprLwm6pywAkwuK7rtBrYWr+NC2+/hffefVe2NrEQU+HiKl7WoiSMiWeUqQ3EO8NkK/YKWI4jjAPT7HioM3K60+mJvIzxmQQ+dPrMT00gy1hS+qL8IKmGUhJGQ1OSgLC0fVtkh9JZTC0t48CxI1jZtw+lWg1RsmKpFMLxFLx+D/rmTejNW8jEhxj1Wmi/dxmtW5so7N2LlY89iZbdUB4sStxcJklxq6fM7oycJLjxGl24dQNDZLDv05+Ck0pyAoDrduE6Xeld4YWYZDmkT6P2QGJ8e2ttJUt76lH09ZZsbtj5oEVTmF7Zh5vvviOG8mwuJdKf7o07MvwtPPIkCsdOAKmYvH1JS7N0DHkJ0GQsQKWHUbcPZ6cJvTcUz01mdT90WbET3DCCtwUMTQwdE+5AlyQu6Dasmw3oN5uIFmuYPHMKpQePweIgNQwhma0ilqlCi+WEQVLPhoLF4/3NOICDYIAXlqxHgueLLKKp91Bfv4rbVy/j1vXr2LmzAbvflRZ3KZEMAif4sitksvAIaFig2zcwsGzoA8ZodlDNpbE4NSnPGPuIGA1us3MkGpHUK7HiUPfOC1iLoGfqqE0U5ScVDvLY88LMFJCuTqEyv4jywioy0wuIZQry30ZaVLYqcvAF//BXfP45hNI4HeyeFWklHsMhwhzGpQfFwktf/j1c/qN/i+hOA1EmlgkIUpybL9t35e0TNth24MYjSIQ0SfeTKGOReTLkQK37hV0NEuk8LYSE7yMSZTR6GEmWSAIw0kD58YOYe+4BJJYrcFnS2evB2m4COzrq5zYxRBYHfurDCC0XEAo5wrIS3FCOQaKFHwslQ93rN+D3XQwudxCNFbD0kTPo27sIRT0M2tz++XDJotY7WJiYxtr7lxFqmRg2bAE325aJudPHsfrkMZHMCbixHIw4JEs7OWVpPkaGA2eji87NJuqZHA589rOoPngSmZk5aCyyvDvbjWR7y9j/N988j/cuvIedrS1pkRfzMCByiGgsjl6fJuCeSI0oE2BhHmPlp6cnofd17GxtQrMGcoYXo3Ek/aFs2fksiqwxSNATlp2DLIkThsNENSQKeZw4fhIzS4tYOnIQ5cV5JMolaJmMlG6yE0q03QzNCI7YsRhD+hRkQyO8TlC6GDxjJN/GTdzjKFMmdAVFkDTNslRRzKh8xiPcfjLE4Qp+/9f+Poyra/C5oboLbjR5nohMJJlPiCHF6Iuf1Febm3q/K8RCKR5FJjxCLh5HjCdqxBdwI4PlkFJE+rGUjKZjW4gVU1g+MI9wiAOnDU+3hGklocDEOZsft+UgPNJgDzx0SEDUMjj0sYeRIbBmkljXEKkbLxn+XQkYMGwBN+gRMJno0qwdiWDi5AEceuZBNDauI80ULd8X5ry7vo2JyUnYtg9rpwd7pw+7a8G0XJSPH4F2YA9akRhu3Wnizq0ttHttDFoNeDpDMCxopq2CEHgMjUJSmNg1+ji9fxnLuYRUNwz6lioZ5aASjaPNUuhwBE4yDW1iAhP79uKBxx7D0r59SBbyGNEHocTzApjoB7x+7SreOPc6Xnn5ZVx8/yJ263UBo3cLaSVFKoMTJ06IB6LeaEIfkC3+IcCNyH0VIB532kXDIywWUnhi/wHMJwq4efMOXt68jduWIeWt8maD50wY/7u+G/VscoDltoYM/y/+4t/Bxz72MdmG8pzjHU5ZN9PBOFCTcDI2t3Hu338V/+Z//22Y25tIa6HgNRUW75eKIle/JinJ9yHJawEAZ8BKdaKIbD6JbDGNEQMW+TFFI5JUStadYS/+gMl9Ona3mmj7Qzz6yaeRWywpIoTbNIZS0LfluBJ+xFTcQaMrSaW+bqO+uYuO7+OhTz+L3EJJqhRSibS8zm1dFwnnoNVTksphSKRnVsPEzdubqO6dxdEnTsCPMc1viO7Glpxp3BiaTR0jm7J4H92WgXpzACcawurJfdj/wCqMPu96C72mga5uY5hIIzc7h/TUFMqLy8jNzSNTm0Ukl5f5kDJU3hfscJFN3Dh6OLgdxnLCIJBYnqVOtyvJgNeuX8Nb598UCRqlaN3OvWJtJb1RZFm5VJIZitK0cUz6fyq4yWphLJZLoDyTqYAb/S6a3N4GUePB0/kDwU2hUMAnPvEJ/NzP/awQTySA1LkfED8SVKXS0946dw7/06/8KpqbW6CVgd0/IhUPkqgJ3Hg3k6DiM5dNRDE3WRGwU8qlUS5mxYM2OVVFoZhToUJS28I+vjDCUaqZRnKOskaCzwI31vTOE9yM5KFkMhpHdzdQLqlOQ84d422rxJe7vhCzsmhwlIecxBPfI4EN5dRMQHRYIi9R0CORFdMiEZqJhUf8zVKCa/WExDMrCcP44gii1YLzgalp5EVZ8EWGtRZPokpwQzZXIospS1MpRpaQYyNE2TodnBmW78qqv5iIo5JJoVDMoLY0iYnZErITGeRqBYQyEbgjB7bRh73VQmttF1NHj6N8dB96fg9xATdcubkCboaMCw5x9W9LXLC1UUfvRl02N4c/86No6G0kGAvMRvZWG9E409K4TVDaPQ6G6Bsw6l3Es2WkZmYQyqWFieVGIBwtIpFfQLK4gFi2hmE4EfSTiBgiMP8H+Ps+8n2s6bxvf6O0gi59GyZ2N+/gnfNv4MrF99Dc2Uav01aAhv0UbHQli9I3lJxGDGYqXpSgixGa5WpVwBnDC6iP5+/fXeexk4Btx66DZDiEuamq9PvQG8W3TYTNyMMIU7PSWRQmJjExv4CZ5RVMLi4jW64gns5Ao2eIcgAtgqEMHhoingdrdwOXzn8b9ZvvoRK2kGbB424TyYUlrHz0A+g4DSVT5ANHD4JHU3FITNSuYUo56LDTg9+iITCC/Z/5JPxCTrwLrsXm4TbiLNej1t+w4YeY/e/B3u6gc7WOVHEaix98DIbVg1nflL6ZaCqHicUV3H7/fQwHPQE3NN12b2yid6eF2VNPiudGwI1NNoHgpg+HKURsHnZMOJ0u/HYHbqMLo+th4cxTyB84jAGHb5NAyIBlNMWwzkJCf8DhwsCI3ombDfSu1aHlKpg68wjKJ4/BknAQxlbmBNzEUhWEo5kgDFS9zsZp+fdyUVRGCp8t+jk6uzvYuX1LvDSN9Rswe20ls2J2mWVLuzRNz5SEchJg4pkwe4xo58FguQJ0SUowva+cS2F+soJsPCLlbUzPIxtPr9XYLMiPmQwIP0DDsVGpVVGulZEq5ZEolVCcX0B+YQ9y04uIFyoSywkSI4HHTjaa98epjlkziZK8n1G/94KRiEh6B5jIFwlh490LeOn//Are/rM/k6I7etDlMhcWl8OmkoSSZiF44zDM+GHKXnk2cVjhV5FeP5ExBe9XPHCUZElrM4sdNZHC8UzmhJaYK2DlQycx/4Fj6IVMhJkoWO9icKeN5ru7CA0zWPrIE4gfmoKnWWqDJ1HQfN0ydcjBiNLSq2vAwINxuYVEqoq5px5BHy1oERf9zR1EvLCwm5SnVctl3L56HaMOfWU6Ots9dBwXk4+dwPLZw4gmw/DEZ0PprQuN/jhuK7mZGriw73Sg36hj3fKx+qlPYuKxM8gtrSCRLchn3et3sL25gZuXr+PcK+dw7foNubApSR3oOhKpRHA5hxCLxWWgJKhhkAA7MDhMMQaZALrDAmLDQDUawUqpiGoyhajHhDpb7bL5d72RJC8SkEpHCX0+qSRqy4s49NBDOHD6MUxT/pvNSOs3O0lCUVV0q8pGgx8ycCoi4O5lLSTbvbLksX9RfESBt4GfG4cUNoEzkpX30ic+8ePIl0uIaIyqDtw5GiuRDFz6xov4s3/5ZQzu3JatLGWf9DtkeJfxjiBiC99L86S0gperqUXRNA0kozFUE3FJBEsxyYqJrNEQEqmYxEjzmR7SsO0OMbBc9CwbWjqB2aVpkNMZWdwMq/JrjR07iQScgSXdUFKiSt8DL/JcHEc+fgrZ1aLIwilpJMvOwdZzfAksYHojDx6/zcABG72mif4ohOLRPXjwxx/HzvpVZDJpkTMxCnrn8k1Mzc6Csml6Ewe3m4iYI9muZA8sI/fAAQyScbzz6puw6yqEhmTSyDTlXjf7umyXfGcI0/NBl8DNxi6eeeQE9lSyyFDa2urD6NmAFsMol8UgnUJqdhbTBw9h4fBRTCyvSFCEbI35mhZ5to1uu42bN27i1Zdfxrdf/g4uvf8+mh1uavhaG5+c42dFlc7Se1Apl0Vmf2NtTQafv0qWptQV3wtueFokYsCe6QIeO3oYJS2FN85fxFt3NtHyXPEdjxdCQlIFZIsMeYH+P5iBBeScPXsWf/tv/y2cOXNGPkaJ+B+ft8Emn6TOzvVr+MMv/a94/atfQ9p3kQuFJWVwDGxEDUTQxFkriAvmbEDfLdUv1UoBuXwShXIWWiICNzSEz21PKimFp2TEXZIhHR2N7Ta2+jpOffIplPbWJCFLan4pnez2RYbKaGT+mzIzp6kjNHDR3Gpgu2fg+MeewuShOdiuiVQyDdt0RO7MzQ3lkhb7crQY2msbsBsmbt/ZQqKax5mPPQkvrkia7sYOzZswG9wY9iXd1PM9dFoG2m0Lg9AQMwcXcfzxB9DXe/AchiVkEC1UkZqaRW52HqlyBdFcHlpShT6xwHecvsv505MOOaUOkBAddR0EIVAsiXdxe31dAgL4rF28eBGvvPxdbGysC+D5ft/M/YtAdjgxlpmbQ24Q+eM/Bdzwvp5IxXFydZ+Q0dc27uBmp43+3bjjseTrL2EbAQf8cfjwIfz8z/+8gByp35DPVd3D4y4ZzglJTcM/+gf/EN/52tews7EpwR4kJdzgdcfESmICtdFioAZk6ZGKhJGJaEhHNUmFLJdyqFaLKJeLKJfyQqjmMkk570jeD0zGduuwB+yCU0Seye81C2X5HPJ+8H3xljHfb2ib8vXmp0yQwjROg31I9Ba6vnh8SVTk0klUUykVjOV6sNjNxHAS4ULo54VYDULLqeiI35hyIoVaMoUYU5KCngB+k/jOx/nvUibIFJNhSAq1yHZXCW5iiSAxQcXGSQy0XB4cMuRxExRIfT+5NcZqVibLmFudx/zhZVQPzSJbjsN0e3A8UxLbKBEasqBsx0B3rYnyvoMoP3gI3WEXiUxShmwypdzW8M9KlCVTnEwDTiBLG4VjOPJZgpsOYtzc0GDc7iCWpNxExS1yu8AQAr/Tg93iVqiI9PQswsUsfMaC9jrQtAzCqRoSxQWkK8tALC/6ZF5wYwblLswJShrl4RLZDBk+6v35whrC7LRx6d238M6bbwr73m+3xLzNu5OJEtTA8+uqhltqDgO5GOUn7I6IxxGPsFg1jGarKYwBvw5cjzJNiuEA1KwS2FAKYpgWYpERZqdq8lAIt6kBsXQa1bk5zK2sYnn1gKTPJApFhONJaGyl56AqGf1jgV0wrAb6XzbeXn3rdXz1t7+EwqCJvZUUEmGGy83iwI88g67ZkkuP4Qcuuz9chkVAyXG6uhiqI54vut624eD4T3wS4WqBQcMSBa1pLiJM/9rZFROkltSQYn5/e4Dm9R2J7F76yJMwhwOYu5uwKLdKZ1Fb2Yd1eh0sHZlMXDwo+s1NdG43MP3QE6g8dJI5yHDsDtx+A0O7B13vIk3AzKSkdhvWbh1eswu962P+kcdROHQUHNtCjg1vyIS0FuAasvXg2x/Sg0Rt8fW6gJswE/dOn0Ll1AlpQcaIwD8KLVFCPDuJaIrhFIF+fDzs04ISZNmHw0MM+h1JO7t1+RJuvHcBeqMu8kIJ+aTWnmk2ZNqGjC42ZSPGTH9uJHmo0egtPVHBa5FkjOmNhMlkS/HcdBWlbAqDXk9WzTTh80BSF70CBFz7R5Jp9EdhkYrM79uLyT0rKM7OIVmqQEtmMdKYlsa1tyJjvnd/GYyoAmwUBa8MiAG4GR++91YL0nOjAuSYWGDh7eefx7/+578Je/02kmJIV30eAoKCgURay3kJjRhpG5E+KxXZO9bCj3dkIwHb/JscTpj8yLMuHYkKqcNEOf53JEOYPrUXhz5+FtpsFvagB7R12FtddN5vwOtHMPvkIyic2gtT49dtIJJXATb0zdGPZZroXrmJqOGif62JSLiAucdOQ0+xC2KA/s0NwPIRiyaE0Y6nYug3W1KWZ+/00LnVQG/goPzoUSycPYhknrHTLLJlRLorIQzCrjJcgJ0Ru110r+yg1XUw96FnUHnyNBJLyxhqKWxt1vHq66/i4oW30dyqw6PUiV0OoxH63a6Ae3YQMByChcw898mSsU+DXjeGgBBUhSkpsC3ZrLF3o5ZJYL5YkHAYSKcWU+Mo92WASgg2tfThMOxkHDN79+Lwwyfl58zKCvxIFKNoFEOCEcooSFbJ86+GkDEjrtj07/1x/300/jXvKfav0G9x7do1Sc26cuWqMLBk8fksfPG//Vv46Cc+EZBC5JlGMvhJ983AwVf+8W/ivW88j8H2psg1WRzNQYCvS0ZcE/Dw86ZMiM8yyQD2ZrCQk/K7iUQCBZYSR5kIxgXUCPFEVJUf88mncZqpkrYPnV+vSAhzexaQSowQJjNpmDK0R+IxJFIpATYcDIThZODAwEZXG+HQxx9G4eAEoqkIvL6J/m4b8ZimBghKw3R2hA3hNMi0u+g1THTdIVJ753D28x/G9toVJFJxGUL1Rhtrb7yD2fkFaFpUCD4m9mVDCWmkj81NoPrwQWSXp3H7jQvwN9n75MNix1Kjg0wqjXa3L1seqhyMgYM2Qrje3MFDxw/g6OqcSKcYBWx4YUTKNcwfP4bawX0oLi4hmivIUDVkMhP9WbYn/q56s47rV6/i9XPn8M2/eFEGTpaEj6VfYh0LkpHufzoENACYm51FuVLG2totNFrtHwrcqHNpnPikIRIbYWGxiNnpIqyBjWuXt9Dtst9InZGKFVcP611Zm8hvVVqTGnRV4ADlnoyG/tznfhoHDhxQiVB89If88xEMuclhfLhl4Pq5c/itX/01mOvrKAxHyIgkcry9UThbxU4HkdUMXyB54NmYKOWRz6dQrGSRyDCNkmS0jxh7BeMcm0Nw6Q/t6OjUe7jdaOOBjz6GiUOzCFOqSNmuqdIOeZ8Q3PCOMTt9DHba0AY+Ghs72Gz1cOi5M1h6eD9s30QiloTeo9RWR5zBHzbjnXuy0dm9uga3Zco5NAgP8dznPgonrs7I3vqOxEJT7mbudhG2mMY5RLtjYLdrQg+HUVyZx8kPPgkvqTyduUoNSQKaQklUJvTRcCDn11FEuHIP3ZOl+txq8jUsSXbBXTSC9NLw+bh5aw0XL16SGOfLly4LUaxSrsa+vWClESia5DsbKJsIVHNZdhdWhURhGJcY5f8yBvmB59j4NwnCFioFnD5yRHyEb126jGuNOoy7CZDjrplAzHHfW1MbwhASiSTOnDmNv/f3/h7m5xnvPabVx+WgijDl65HBVL/zz34DL7/w57CYMEz7wEgtLhi97hFgBC1pAnAAkRyzp4xkufBRkTDi8aiEW2TjMcxPlFHNsWeRhLYjAWUGZ1qftgv2SYYl5r/vuDBIzkkSs4fpYh7lVEJIc6qUSIlJV5qoiYYCahyeOUzY84eolAqYSFP4G5LYfirPWGMi0dWRiIAj/vnQgUxiRKNqKZbAVDqDOFOSgsQvafyUFdWYGSG44dAMJdOBL301VRrWOBhJ+RRBjOq5iYZ4DajLg6xCMhyRMq9MJYeZY3ux75mTKO6ZxiBkAKEBeu1dSX8iG8koy1DfhlZ30Li2g+zSMmpnHkB31BVzsSSNEDh4Ngb9HrLCHNDgbWDY6MO41YTrh3Hksz+G5qCHSJKZ7QrcMAFCzLlSPkrplAe31RYtZzSZl/VmpFIU2duQ0cCCBvKIF+aRre1DJF0DgRNPNDIB/CJTxy3D3TgsQIl7hO0cua5sZi69dR5vfOclbNy6rUAI45UDw6rJvgiLnTO+xDbzRTgg6rU9YfF42dFkShNuu14XwEBtJXWKlEwkY3EkxHCpNM88gDnANdnAHQ1jYX4Ws7OzIj+Ymp/F/L59mJhfRLpQVvp2if0Lypu4BROjV5AAJzKMgNMP0j8IoV1jgD/5J/8UO+e+jem4i0KaPSZZLBw9BssYoLlTR6fZlFZhDt28fI12R0oOIz71wpqAtVgmg5UzDyFWyEA3KIdpS2rVkLGOfQIhT4a/XDaFOHXlPQujchFHP/djGCToWdiGtb0tsrm5g8dx+9oNhD0bmXQE/WYd5s1N9O90MfnQY6g+/AiNXXCsDpzersjS+P64Xo2GRrBaLehb23B3O7K5mTl5GuWjD4Cd2SGHLzxGr3YwtPsSBS0lkSaZUhvmtV30rzcRThUwdfoRVB99QFJ1QrDhMuUqnEI8W0OqMA0tpg5ltVvghsuX4XHQaeHaxXewfu0ydtfXoLca4HeVzwm/Fnzxx0IRKd7ks8Lnhgw+N5gM1oiTleZ7dFTEN433ZLSpp7fY0kyWPhlTqSiVPAb9lnwPKF/0aYinbjYahwMNyVIVs6sHMH3wMCaWViTGmT0THiWhvEEEOPHZUL458TzcJVHvW2GOb/4AOv0gcHNvOBiDG9XT0rq5hj//ylfwx7/1WyJlTZIskcASJRPiwEmml/1bPKso2eBAKp6P+w/3AAgFNY/wQyE5XPlREtykQIMuJbRqa5SezWPh7CEc/ehptO0ubKYP1nvQLzdh3HEx98QjKJ0+ADvpwvcIbiwFbugJYUSlbaN98RqiuoP+jSZcM4b5Jx+HV2IBZw+da7cQtkfIVydgNFsC5kgERLhea1vYem8NnbaB/MlDWHzqCBKllCJ8LBMa6SvHE3DD5DRYHtxmH+0Lt6H3XEyefRTVp04jsjCPzYaO57/xLVy4fE1SDanXJytnsgzRstBqNCUWmDI+ni0c22vFEoxeF4NuRwAmg18iroeoPxRzuIQvYCjJYFOFnMgouCE0HUtav9lJwuckPz2LpSOHsf/sWVTn55HM56XElz9pNo6lUuKbEqXYWIUpm59gQBQZyQ+O8R2zqSTm1m7dkrSsq1evyq+vXb0qreDixZCPlcrFEI4eOoD/4Rf/Dh597DGR2/AZ8vj+5ZmJYOvd9/Fvf+t/w7vPv4CE7QrgjWgj6W1h502MAHikwA3DLzhg21oYDZJqw5FsbhS44aZGtHmyUUky9Yv/l6E3lP24IwHjxtDB7PICstkIotS/66ZIKggyBdyYLCFkp1RIBr6+YWHXtXDwow+jcnwKMXa7DVxJsopw0OVrgKmNAwtRSuZ2ewJu+g0T7YGL8FwVH/j5T2B3/RoicQ2JdErCUK589w3UWGAYT8Bo9dC5sol8JAW9P4BWyaN8YhXlw0uov/c+vDt18ReafROdzYYUuQ74LDn0EvnokXwaAtf7Hew7ug+Hju6TXrNEvozK/B7MHHkA8XwOXiLO8Fg1kLAQ3PPEt7C9vY33L17Ed779Lbz00jexvr5xtwRRgV8lVROOJCjAvn9qHJccMsGrNllDoVjE+TffCYbd//jEeb/nRrUlRJArJ1BZSGPu4JTIJd/6zmV0rvfU0BjIbcfrm7uy9ED6pLY298o9OQSvru7B5z//BXz+85+T2Gzx50hlBolDytNUFHDEsfG7v/6P8NqffRVao4kSC7ADfw0JYklPkyj3oNmer2nOZdYA1UIWxXwapVIW6UIaXnQk4IbhK5wfBNxwk981oDd13Nyq48iPPILasUXZJMqOlNvkbh9+sLnhx85kw/5GA6Oeidb6Du7stLD6xEkcfPpBWCNTKi9IQlrSJxYWb6B+p4FUMon2rS24jLbfaWGtuYuP/9efg5fy4fOuv7WFUPDMUp4LmzNdGF3Lx0CLQ5uooXZgv6TlRUsVpMsVJLJZjNhVSCAmYSKShXifTeAetJCtrmwg6EvypZup0WjcJUBIgtBTQ2DCTUHwgAX//ushCl/WVD5QCsa3f+sWizs5fd37EXB49+bogMwTYob3jXhBR5ieLSKfTaHX0tGu9zhOww0ktIotCYD3931Y47OQb4dby8985tP44hf/e/F3jQ326qO57y/6Pr77H17An/7+/4UL514VHzwN+ibnTip+OBuPe/S4sBjSqqyJyoE+RFlkj5MCqRpxPeyfm8RkNomoqINICGlyx3BzJDKxkIaBrcpU2YvIkCFKHpcny5jMJ8AsTAIterTZDcmeKxby6gTbLiPS6YH3USqxfzEJdj6x74jBKyQfpNstEpOONCE7T2STAm6KsThm0jnEOez/IHAjv6dEWJY3Qp9roJCPajKJyWgcGtkrvjBZlMcs9lQC6XRSyoES6YRo8RLOSF40mckKFp45icknjqEzGsDV24hqLqxeW3VoEDYyYadnIVy3Ub+6jeT0DOafPAUj1IPGfTHz8nlk+Q767Q6yyYx0X9DgTXAzuN0ScHPo0x9Bx9ahseF76MJst8VMyXg5blS49eDHbTdbGNS7iCZyyM0vIFopSvRp2NAFiVOKFs1OITuxH/HCHEbRVNA2HPQNB7tKldLDRDIS9jaa29u4+u47uPT2m9hZv6U8L5QHcSjl5UUGz1VyMh4QZA3IQJJBoZkvnkjKwaUbA3S6bXiug0ImJUlE6WRSPg8+lAJwpLBTg0H5Apl7unRpAAAgAElEQVShZELKqeZX9uLgkSNYXd2Hiakp5CuMi4wDTFNixCoHYil+4jHBD3xcVBrE/I0P0UBMpbgPPt0arr34/5P2HmCWnWeZ4Htzzrdy7AqdW93qKLVaOVuWHLDBAWMZA/Y8YPx4lp2H2WXCLsPuwLCkhV0eDIIBgzEG1gYjZxsFW5KVuludu6u6K9fN+YR7zz135/3+c6tbYSwvWw9CUKpw6pz//P/3ft8bnsGzf/YEWtfOI+amMwa3Up9YQ3KcLdqmLS9zW+gZpC0qD31li03DcD4T6ZCSyhYJoBsg+LPFucnHbB0vPf6higSCuqEU7vzXH4E1EoBeK8Dc3ESPAYF7D2F9eR2utoZIyINGMQd9YRV6roXs/uMYOHorEAsKuNEqm/D2aG9LWppbXLi6zToa6xuwCgxe7GFo/xFkDhyCTgoUs1JcGoxWkVw5sYS2tKZYr/bofrVYkELWHUpi5NZjGDjOjZ9FkClj67blgieYQmJwGzwyvQmozAydeq8lrFw4h6XLF0Wk7eqY8NEOnJxY01QWjNKbcgswrJUr4hjD9cCNJuh3KxG03y82qLx3vPEs6vhIOdZluH2j1YLHy00whbHRAehmU/z+mU7c8wfgjyWRmZzB+PxupMemEB8YhhXwwCYtkW8KgT47jX13GSfJSrbOPvB1Olyqg0ngfx1oqD1WufKQYsnNncUcu9Uqa0KN2JUe3JZpWWFhAf/Lz/88rI08QgwO7qkDnu8Y1wNNCthw4T3m1TFLxScbs7OROV0HAiGVqkNnNk6fO1L0xHwBRJzOKHub7Dy5Ay6EJ5M48uN3IzY/iKZeg1mswVyooHSmirETxzBw+1504y5YNnOZXg9u2IUqnbkMX9OEtlJFPd/GxJ13ITgVg21WUTxPs4E2xnfswOqFy9IF435ArUZAB1ZfvYJasYHwge2YvvcmhIdi4qJITQiNIGisYNA9kOLxdleSx4uvLMCom0gfuAkDdx5DYHYapVYHlxY38dKZK6g3qLmqoVQuoqlrGBufQIVgXmsiQEF3OIRWqQQ0GvB0TPiZf+byIM5pGNceTw929xj03LWEbjSUSCAaCkPvWKjabUSGRzB7882Yv/kQRrZvR3R4GBbTrtk4YdEvQa+KCuzmmhOMzGPSmflJI7wPbjj9Vm44Tj2wpcFhgUIww44+U8EvXrwkBQrDGiUV3DEU2CpW+I54PXjXe96Nn3r8ozh8+LDEFdCtjfoO/vZAz43nn3wS3/qLz2Hz5BkkmcHjZrOJafEuBMj35gFK6pQIYJXbV4nuj5aFAZnc2ArcSPuYTlJMlQ9KbAL1DAQ3nKzzoK6aGkYmx5DJhgU4carNa6eZQCgSEWDDJpbYfxMQaW0UOya23bsHA4cmEMiGRfRtVpqwdF3E26JZ0ExwVtTcqMKqmdCrJqqtDoxUBPf83HvRqucoa0IoFhXXvoUXXkUiGgMpNnq1heqlNcR8EdHq9egCt28OU3fdjLVTZ2Gs5uGibqNjI39pifNocb9jW7Oh08K3hprLh2Wrg/nD+3H3Yw9j24G9CMikNy5NQQYwsCEhE0KjLWchDQCefvYZ/PNT38Vrp18T6qNyjPA408AbCtYb5sA3FmwqK6uPf1yS8bJr1w5cOHdBClcJB70hYb7/E7eKT4dSKVSengeJoQj23TmD/XfvkJSZf/7bF3Huny/BpcQ1P/TjRtdUhcdcok04ceI2fPrTn8ZtJ05sfX/f3lbyS0RPA1x88VV86Yk/w+WnnsKQTUsaSzrnpAGKg5lMy3kf5dAWIE02SiIYQCoSQioVRTQVQ4/RZn6XOF0xOFu8qQhuGBzc0LGwvIrdD9yKkZvn4I8HVQ6J3lH5SWZHzgZqxtq6icZmEdZmVcI0l9dLGD+yDwcfOwHDpcvUgBRbrVoXOj21tvVrOQE3zXxZpjLVYg3nlpbw3k/8FLxpP2ythfrypuxdtBQvVxuwXX6xa/ZmBhEbn0JqdlYo0LHBIfiCzF6hyQj3b7HWcXZzZRYgdFhHbynGKQ5FlQYAbOqtr6+LKQABDbU04npWqQgo+VGzaN740LnmJAPL68WuXTvl5+u68Tozrv766mOT/mYm55OjB6PhVXwygHEG0hsuXHttTWzZxTFMnYhb1Ny3glz9eBECUTaxf/d3f1sycPzU+71RO++s82axjO997ev43P/1B7BqFTHfYWOqyWmJOJGRtaUaQ6zbyIggPY17Wd8RWY58TqraHeyaGMRYPAS/4z7nD4ZEF879nc1WGskQ3FSaBpqdLjSLtPsOdk4NYWIgCr+bTIIGdK2F0ZFR0dOwKcymDqm8ugCcNjKDaUwNxBAJqDiLFjXFdbp50okzIIC3xVrt1kS0xwIp4fVhIpqQTBPHMEKKEHqj9w8IInJuDgSmLY6BCG4iIYz4/PIH+UMeSaCPD6cRG80gnAwgkgghFAur/IyShsLCKnqRMEbuPorY/lk0GdioN+B1MZBS8TwZsCnUm3ITnqKOwqUN+FIDmHvwDhheDS6mTJMyJR2UDmqFApKxpFBrWGxahRr0laoUk3RLq3c0eEMEN5Z0SZkaLcGXInrtyIjNKJSgl+rwy+RmGp5MQooJV5P2yW3YFLmGMohk5hHOzsJNW1+Gcoq+SNEUSCcTYbrRQmlzA0tXLmLl4iWU11ZhNRsywTGYft6xxMWMYIT3lC9DlXQoo41AMIhYPIFQMIzNXA7NJnMRTCkmJOHVtjE3PSq8TCJoXj8/eCD6g3TmCcAXjSA7NoqZPbsxPDWJ+NAkEpkB0dYIkBEXInbMHJVHP1ZWpkjcXPtBTdw8mXDueMA7vXBxt5Nk6R5clTq+/tnP4vQ3noS/Waf4Aa1WG36/EiKKJZ9M79SB0Hd4Yfedi56UBKNjKttLvjjKekOJAGlv2mWnnk5+dGIS90EJ4WwEe7j7Fz6IyP4xGO0atI119HweTN10FOVCDe1mDUFfF7XcGjpX16HlNGT334rsseNwx9kVraBZWoffTetruuqQ6mOJ808rl0OnUIFe62Fg70EMHjoCnQWauHBp0FgcMLyROTdC2dHQbWpoL5XR5OQmGFfg5rbDbESp9WOZAjq6Lj+SQzOi3XL1fKjl8lg6cwoLr7yAVmFTqJUSzMaDWCahDFX3SeOGoJ8dcqPRlHDFtmHA5/fKRIv/8D6x8CJvlSNcsVwmrcajxsEau79mGz2/B5mRDKbnt8EVDCKayiKaGUJyeBzZ8W2IZIfgCoVFY9VxtA1b9ETHGUWBGTXde91gpq/V28pRUfQA/k+XE1KadLRpXVzGhbNn0ag3MDs3h5uPHBZBIx1XpIni7OD8m6hr+sqf/Tn+4U/+DN1SWYAI1RmEW9wK2AHm5Ibghl8foWbBcQXrH0b9grk/uSEdSjbwni1heTK58RDYuIU+6WWDIuLGwMEp7H/kuLg0tlg4rzSw+fwGBo4cwNi9B4FsAB27Rd6QuNhJ2CwbJvwbzy/C0zDQ3migvNzE0G0nkNk5hF63juLFy9LZHJ6dwfrZS5JFpLwRPPC33cidXkKj2IR31xRmHjiA6FhSJtMdNj44XaeGimJTB9zQ0KL48gKMiobY3AyydxxGZN8cuv4wqi0PvvCP38bZC4vQ2dXn+8+9sF6XCQZxu6Y1UC8VELE6GA76kXK7Ee25EHbTpMENDy1F7S6Mno1mtwPdcbYbGhzC2MQkhrZNYf7IYYzu2QV/Ko0emzI+v/DfOWlU66dvwGrLHs9EcFWY9cmMap30myf8auXkoz6ooVhbXxe3rFOnTon+ghQ0Fi10FrvxQ+Fah5ZxQ4bFwGBWOOm/9JnPIEnhMenNBFxCmXahUSrixW9+A3/1n/8PDFg9BLomAlxnTsin2JZzjTp5Z8znoQaD79dgKIi0BxJhwAaOiI5dPeGgM1OMeybHVDTqMC0LtbaO1BBzJWLy8wXcmG14Az6EYzEBNqLDcbQ6pH3Rgnj0+DxGb51BeDQmNC66WHFdiEsaw0Jpc951oblWQadqoN2w0Gh2UPQD9/zMe2FDg+3qIJxIwNWxsPTSazK5iscTMBoaSudXEPVF0KITm8eN9J5tmHnHcRQvX0N9aV00GaRJbZy+iEQsDk8giGbbQqvjx0q9iYE9ezF7222YPXoE4aEhOW8kuFqorsqwhHsUaUGnTp3Gd771LXz/uee2HM62wgffHkEoXZ1oXBxdwQ3daRZ6yWQCU+MTuHDxovDy+b4rJ73rsOg6uFF6r/5HJBPG7nvmkZ6PY+nyMq49swo9z7Defxm44XIcGBjEI4+8A//zr/wKkomE6G/6+SjyU52cEk+7i+/909fwT3/0WVjXLiOCLuJ+lQnGmAfFvVLGTxSP876ySRrxe5Fg3hLPhFQU7ohX6iXqjL3U3BIYkAbWMNFuGlhaXcfsHQcxdngn/ElaqkiSN4xqQ/ScLFC9zDKzumjlKzBWC2iuF7C8VkRm1xyOvf8e6F5dgBsbLqQ5ch2THlZf2pDv1yrU09Rh1AycvnAJj/zU+xEZjEhDiFNHft7q+dGyPQgPjSCzbRbZ2e1ITkzCn0yroGdHd8ynI2W+mIdIOeQAGxUxIDYy3JucHBSuMe4P58+fxwsvvCCBm/z/CXjU7XaaaW/Ip3m7pbd1rsjPUEBqYmJcCvISg7Opf3Y+rrMZboDiwhRzAJmrB38ihLnbJrDrwHZY1S6e//pLKFwticui+q7rOtW3CpDgc+03Egm0PvCBH8dnPvMZjIyMbF3HGx3aaLJTWlnD3z/xBJ79yj+ITpQ6GFLG9C7jP5TMhOciJ4XcIzg5ZC3WtydX2zf1hB3MjaQxnY6CXsYEjMEwTSbUfSb9jM5qRruLcl2T4Qj3DJpQ7JmfwPzkAILeHsqlipjXTE9vk3tJ5lK91kKjydBfS5pygyMDmB5NIxxU4IYmOc1qE0bTlLqz5/ZKg991Xzre40tPXudMPCkiZGbOsDPKLoHNiyK/nRaGgvj4ItGFi0UvkIgGMZ6JIz0Qle5idHwAAzOTkkXT81mwXQwENdEoluHZbKB6ZROuSBxjtx9FfOc02lL4aejZhrj/sLgjeiJFxyhV4S1oKF3cAMJxzD16H4xgW7VrJUTILYm+1XxBcjzISTebNXRyVehrNZhtYPePPYymbcJDf7teF61CUTQ3AjjJBWSAo9cDvViS4Cl/KInE1Ay8GU5umrBqTfS6htBY4I8iGJ8QgOOPDMHti1A1qrQxPR2NchGVXA6F1VWsLC5g9cpldBp1+Fjg2+QOGtCttnTfaQjA7mOR1ImejeGhYQn8pCaiXK6iUWkpYg27igxjImhiYJ7Vxd5dszIylqR5Fg+RCOIDAxiZnsbI1DQyw6NIDg4ils4IvcHjD0mXlOP//osmDQMlg3C0EI77FO+pg+zlLO57efFwkgWg/iHvmhMUgpGT3/o2vvW5vxDrW79lYyOXE8qGjwGN7Fjyl9BUgtQOOgFJnqcSrDHpWaPJhNcrjn2kffD3KvtPtdcGfG6EOamiSwZBD8NA7TYOvuceTN6/H92wjermmnx+eOfNsDouoXe5LQ2N/Bp6Kzm0NlpI778FA7ecgDcZFc1Nq0xuPceZHUlmJj3RxZwk5iRslqBVO8jsuhkjtxyHQfcVUre6dejNAlyWIWYEanKjwaw3YS1X0FosoeeLYvjYEYzedYu4pUnBK9owjly7CCeGEMtMILdWwqVXTmLz3Bl0iznpXNC9hECQwJcW3WaLFtgUqJOjbIp9sG4YMo4lSOahRUpdLBaCl5U9u6FiYW6DXGM5q0kr6Llg0QgjFEUwk0J2mtTEOcQGxpAYGEU0mYU3HEPX45O1Lh1BeUYEWJwa9eX4zjSvbyrUL0WdYK2+u6IzMILBYF1uboaOzY1N0UG8+OJLeOkHL2J9ZRXJRBIPPvwwHv+Zj2NoYswRMjpJyFKw0EhCuTr977/0P2L11Gn46WZFoxLmUNCBi+YA1E/QbQ09yVi5Dm5U0Urtn9KxqUKI32OwYSCCRh8iLnaklF6QPHi6F/m8PbjTPuy+7yCGdo/D9thSMOafXUNs7w5MPXAM3rEY2jaT5duywVOnR2AK00BrcRW9cgOdXAuVqzVEbroZowem4fWZaKytorqwJm5mzWvrcr2cXrmDQfi6XhTOrKC+UYd35wRmHjworkQ0f6DBiRJfcj20RXPDTitzlqonl2CUWgiOjyBzx82IH9wuwZia6ccPXlvE5YV1LF5dwcb6huhpqCnhBLBaq4rOgc2l2XQM88k4Br1++JlzQdItJ+lsZnDa1euhxjUW8GNk5w4cvecuHDxyFImRYXTDQbTZAHN7Vbo1nerk3ksZokLfHGEvu7sEsjcWCfI1TsZE/yBmEVyr1bGyvIzTpwlqTgo//urVRfm80vhwOvr6I5/fL/kbNERgI47Td+nmurB9bg6f+fQvigaCTTQhQDo24Xz3Suur+Mpnn8Ar//Akgo0GYiAdj85BarLNhpSyoLaF+lvuWmiZbQwyFsEDMRTgfeP7w0k+wY1f8kjURIrdWHLJGx0D0Uwc2YG4BF0y0JWTfGZHRaJRMYhRzT6a0PTQ1iyUOiayB6cwdft2xGYzMDRDdDdtdsxbBlxtFYTHfzfWy2iXaWVuodWysNo1cOdHH4M/RnMaA5F0UsBN7uxloUPGknHp5hfPLiEeiEpHlPlese2T2P7ICbRWNtC6ug6XwY5+BNfOLsLi9D+ZRK3nwvjemzF/+AgGd+wEojH0AkEJ7GRgNP92Pg92Xk+ePImnnnoKTz/9NF566WUBOjeKsNXzfPvycmsw2y8iHSH/9T2Iz9uDvXt2C5Aq0dGKDQiHLnZjB1ztDEpHI6G3LhvJqQwGD42hlwLyixtonCyjW2Umyr8M3LAAZm4YAQ5zSR588EEkknRcVPovagZZ13Aiw5ZpdXUdT3/hb/DtP/1jpFxAnFbQpABJLabsoFUqvA1T9v22TCcZUh4P+RGnNX7UDw9te0N+J5/EyflqMmvOxNpmHqOHd2Hy2C6EMlH5u22utVpTwA2BjT8UEkBokJa7tI7WRgkrq0WEJkdx+08+BMNvwhf0wdW20cyVYJSrYrBRW8nB7Q7INJlaLppcnDxzAfe/752IDMfRdXfRJIOl40EgNYbs1CwG5+YRYnMtHJXgXlKMyGLpq0fElc6Z7EtsCe8b3TAdTSfrOdZZ9XoNCwsLePLJJ/Hcc8+J4xmnN/2Jjkx3pflwQwOk3+R9+6X3OsAg7Aihp4UETJBa2aCD6hvAzet+7A3ghme0O+rHtlvGMTI1gMZqC1deXIReoeW0cv7sl159qPPGS7wR3PC/jY+P4Zd+6Zfw4IMPONk3b573SN1qdrDy2mv4/f/1P6Kysiz7DenrQhnj+0QqswNuApxQcXIorn0qX0nZ86s9Z3owhbmhJKI+xrS0EQpHlLU+XRy5B3goG7ZRrmmotztodqjRM7BzfgK7t48hHHCjVKxIXtbM7KzsCdQwVYp1VMoNwRwtXUd6MI2ZmWGEmYtodaHVW6iV6tAbGgK+0HVw875MpkfxMbtTswnS0lTXmEiNeQUyk6BgzacCe+RBkp/X6cEfCCE5PoAd+7dhYCYL33AErnQYQW7MLGjoLmVocFkdNPJF+GsGKhc24AqnMHnXcUS2j0G3mrAsTTqfFkMRO8yyILihs1kNbhoKXNiEhQB2vO8haFELyoqGN15xm2vFAqLJuIzm6eKCahMa81DqXez/4HtlOuTy82CyoJcr8ATYV3DsStttoQ7whWytFxAIp5Ca2QF3NiWuXRZ57ZahikRvEL7wAALRSUSTk/D4E7AsFxq1KurFFWwsXsHm4jWU1jdRL5UEJDKdVf4m3jvmbtgWavkSTKMtnHPeKwLHarmMcqUsIiwCFhe9bnnssvvZY2e6I85n7E7v27dL8mzSIyPIDo9gcIwd93Gkh0cQjCfgC0eUYBg83FV39E1L+w2fUL0BleHQtzpUHTRWg5yyqACyviCcXUilL3Khkcvjy3/0x3j1q18VWkYxn0eDHvfssJNCxM1a1pPK2eFYkxoSXhc7n01OKziZ8aiOO19UToUoEiRVzCd6LQ+i7CILqLVFezB5cDv2ve8uBKdTKJfWxdI5PrkdoWACrUoZXb0KvbgB10YRzbUGUjcR3Nwu4KbbaUCv5dDVa5J2T/oLQ/0YXkpwo28U0CqbSG3fh4nb74JBEwerDdOsKlqaRf1DA129IbQ0vVxDd7UK7VoVtjuEwaOHMXnf7QJu2FVDh132Gky9AY83DG8ojSsXllC7tor2+jqM/KaYQpA6YWht6XbHAyG0KnXoFSa+dySBnB1vWnZzTbA7QqFzIhlFNBYSbRWF4RQ6s9tlc51HQ/Cnk/ClBxDOjiJCMDM8hvTYKGLZNHrcDFw+FWzIl4pFnmRmUEdDBx6CM4cmJonEbzzY+8G16nAm9YaFJjczrdlAvV7FqVdfxfeefVY67hsbm2JUQJtR4icWnzt27cKHPvoRPPq+98p1KIanWh8sXqlP8/y3sfcXPvvH+Opf/hWaa6sI0zwAPaEAcQwtBgicMoFBwJxqOnasqlwRqSn/QrWKqbNgRgKpgux2+hDzeBFwqfVPShHBUIg/I2BjYH4As8d2Ijs7inK+jPz3VuGbGse2d5yAfyKxBW5IkubhSu1TzzDQurYmxhTdkobSuQJC87sxfmwn5XswynloKwWEg0GUzi2gS/OUgA/uaBh+VwiF00uorVbg3zGJmQcPIbEtK+CmP7khDYBgtw9woHXQPLcOPd+AdzCD7B0HkDq6Ha1uG15PHE3Ng6effRkvvXhSKDr1QgE9x+iD60Xn9KHVwkQ8hPl0AmO08KKYnWWDxyfGGHVOArMDGN9/E/bffkImNf5kSqa9BJc9Pgseei6vdPZJFaEOiyHCasLXt3ZmJlkbPq+iTDi9U2efUt1Xru3V1VVcXbyGc2fP4dQrr+LU6dMyuRH7X4fqKP0Pocu9fkNj4UNhM7NP+PUtTZdrZIMnHg7jtqNH8Lt/8LtIp+g6pqjFKn+K03AL+sY6fv+X/ydUzp5F1DARErc4BYw57VHTVRttl0tsceu6gQE6jnpdiPq5lrxSsHLarsCN0pBJfIBQrWw02VhLhJARRzGP5I8IuPF6EI7H5V23aP3NUGVq5lptmdzEd49g5p49SO8ZEQBicTrIVPl6Cx7W3rypHRuNzSraxSa6DQvNuolrZgt3fPhRJCaT0DtNJPk7dAOFxSURkSficbSrGnLnryLsi0g4aJNmPWPD2PXgbTCqdVQWltHVOpKhVK4b8GWGMXn4CEZu2i+aiJ7Xhy5FvR7aynP/4Gi1g/z6Gk6ffBV//+V/wEuvvIKNzZxEGxBstsXi9br7nRSsb9pn3lxxUptKHUlfW8A1wKnw62mJLtEhpNMprK6vi8X5VszF635kv/WhjH+4OaXnhzFyfDtcQxGUFtZRefoKjBIbsW9f/b6Rlia7jnO2ccpBCtOv/8ZvYM/evQgG6ZCqDBK4/7vFNRBCM1w7fQZf/O3fwsbp08jaPQQdqmPfy0Dcv+yecp+yqLN0Iez3SuwD9Rs0nSC4oblAMBISm96uYcFkLlujjc1iCQMM3r5ljzSnpZ1J172Ghi51m6TGRyLyPnbKLdSurqK1WcLaahFIp3D344/ACDFkOQgPKUTrBTQ3i8gk4sgtrMHdpUFBF9VcBe6uDy+fuYjbHnkQ8ekhdKM+BJJJJIenkZncIXqaNt2u3F502RgRUEPTJuW6y42CjTfHd2QLmFimMoYhrWp1bRnff+77+MpX/lGoZ7VaTWqmH8XB7Ic91Rtpbq+nsLEmVvrvPqig6J16P06a+0Y6fSbCjShlq4lMM4B0DPFZOtz10FppornMmpg0S5UZ83Yfb5zKcCJ4771345Of/Fc4duzo1oTwxp+j+to9hC0Lf/zrv4EXvv5VqY+5/5mcLve4J3JSQyMfTnDoHNmTGk3lK123xec5PTGQwM6xAaRCfgGYEbrIkalBwER3SGHq9lCt6Wi0uwJu6pqG6ekh7N41IbmWtXITudVNTE5NwktdVcdCOV9Bfq2IruWCZuiIJGOY3zWOWDwojR+9SUfZKlrVJgI+MhF8anLz+MBwT3z9ex1MJSNIgl3PnoTk9Tw9yYcJppMyifFHg7Kpa7kqqqtlBBIp7Lz7GOZv2wU7YqFm1dHsGIgEwkokyHRvnUFkDBOrwE0EdnETnmgWE3feivD8iAI3XR3urimhnH1w42kr8T9yGmoXcmyEYudPPAIjQY40xVW2A27caBSLwi+l2xgpQqg10Foto9noYf9PvAcNqwWXT9IxRDDufh24MSXfQ6fmZr2IQDiN5Ox2eDIOuGmQQ9pWegIGagUScPlSCEWG4XJFsLlexAXmRVy+BLNagYcTDWY6mKZ04fkm8p51aWdnGEI/iQXDCEViKNcbyJVLqOst6brwJWFXkL+KBRILWLfHjy7pWzwU/X4kBjK45bZbMbltG9KjY4hmsogkkmLb7A4EBIhyUyAa4yYgAYpy3P3wF0ThGFXcXWeKqJG/jPGdlFvJnmCR2Ne2caHDhZe/+W189U//FPmL58RhabPckI4LTQPEupIbMy0p+ZKIOFI5l9CFjOBGbHylwFRmFPJKi70luwQQ2hBDAvlS8S9pmzpGJrK46eGjGDqyDVUXx+ga4hM7EQ6moJVKAiZaxXV4ChXU16pI7z2GgVtvhzcRg221YDaL0OsFoYzR9YODboZ4tgtFGLk8mkUDiRkKuu+D4Q3A3WW2SMkBN5qAG+pl6PqiF6vorFZhLNdYXiN7+CC2PXy3GBFwigKLX19BW6sI5cqyAwgiBHOzgMKFi6isbSCWSqtCXbdg1VroVBsyqSPnOUxDCU5gWhqaFVo/KxtovmNBvwcBrumQFx2fB75EHJ6hMQTSGYQHsoiNjiA8NIpIdlj4zC5/WNbyViaIHLwq3VcYZA7NQw5QFq2kJjrrRxxntjqXTh6xqyOieagAACAASURBVCv2neT685pow0ve/Le//W0sXr6MUqGAJul70jVl3UUgSZMEjxQ/iVQaR265Bf/Dv/03GBgZdSyB1WFBvRnfCYLctUuX8If/+ddx7nvfQ7DTRrBnIyyJ5x6QBMDgWoIyTm5oqyCujU4/1k9zE4IXx2iAkxt2pdlJjvr9iNMxjX1CKcBZmLsRph2st4dgzI2R3eOYPboHvaAXa89eQzedwcw7bxdgrSY3prz3zPviu8ucm9bqJtqFCnoVA6WTG/BOz2Hy2G74B3xoNvJo52sIe7wonLqAbrUh+jh3LApvL4DSmWVUrxYRmJ/A9H0HkZwfhk7KrU63tLZMbvvghmF4HqOL1uVNNNercCcSyN6+D0MndqFhMAvHi2bDxoWz13D+zEU1panVYdPow7BE4N6gg5fWRDrow3QiinGCLBpSMBDY70dgcBBTRw5j8vBhJLZtA+IxcdZhAiqn0Mzt4DrnU+tP7cQbkyYV4ibVp6WpHmuHOS8MCJQqTj1rAgGuE060V1ZX8Oyzz+KF53+ASxcvC223X0C8sVCR39M3QHFOb9IxKfSNMzPF7kmiOENgxSuvayOdjOATn/wE/tUv/LyIu4U2xdUhHRtqbIDnvvwlPPP5L2Dz1ZNIcd8iuBFzD65b5YTJ7matZ6OiacgGwsh63YgR3HB6xbXeNsUdlNkfMjcnXdOjtD4tOtSFA8iko4gHvRLoKmG6bpcUBuzaWqSRCiXQBbNloWIaCE5nlO7m5nFpknFyQ5ZDt65JSCmn/KTztorKvteutdGqmVho1XH0vffLWm5ZdcQiUdiagfLVFQE5iUQSnYaBzXNXwRhS27DRrLcQGBnGjvtPoGl1sLy4hGAkjsn9B5Acn0ZwYBRIZ9FhRAAbcUrpJ28ZbefZ0PjWN76Gl178gTNtqwnNWoyKnHZZP3SvDwBkWb19PSdapmiERjsKxBLksKBkMaX+acvkmM92enpKcr4KxaKAXfkdb6oYHXtneUZuRKYy2Hb/LRjctwOb5xdx/q++hm6DBg8Ora3vZNXXGt7w86QH7Dil3Vh49gEOr/lTn/oFvO/978Ps7KywMEj9kuW3lcvSg1Wt48Kzz+AvfuM3EW80EGWtRmDtUdfan1jSsZIMHGaFkImSYKBskNotvzjFEtwIY8WrDFs05iMxO6nWRHh6GNtO7ENyYkAYDKStWbQUN9tiSx5KxGWaRCfH6uKa0NI21kswg0Hc8/hjsGI2vA640TfLqC5vCOWusLwBu8VmjwvlchN6x4PlUgtHH3gQ04dvQmJ6HKHBQXjCCYANNidYgxPWfstMhaQS4Dg59qREebwyGeAHi3iCFzqdff1rX8Ozzz6DK1cuyzroTwT/pXqaG5eHmgR7RV/Gf/d/L4E0ZR1cw1wGXIdDQ4MSAloo5IU2x8/3s2peB27EvQ2w3UBq2ygScxlYMKAtVdG4WkXXVLTpLZueLae3t385eL2ZTBo/+ZMfxsc+9jEMkR76hg9ZPy6ag7px8fnn8cRv/hesnj8voJrX22YDlewIqkDElIW1HCnbbBaqEFmZ3rBJbXUxlolh58QQ0pGA6JhjyaQYd2mtlrhEspFBf5hG1UC1qaPe6aBqGJiYHsKBAzMIhz2olpjll8PgyDDc7AhRA1RuorBagM8dQKlM5+Mg5vdMIJkJ88bCaBpolOpoVhpw2W54vQGxh3b94tB4j5MSn21iJBNBmBSgRAipkQxS4wPSWQpkEvCn2W0m57OLxsUNrLxwGb1wFAd+/CEE59LieGa0m0JBC3kC0umXh25wVG7CrNTQXS+jeikPb2IAk3ceR2B2EIbVhN0lJYjJ0JrkKNDq1NvpSrJpL9dC40IOjaqJPR96FzppL2wfO4G87eywutEqlxFJxSRAyqbjBcHNSgma5sbe970LTYIbPx9GF3qxDHdQdUb4wvCQJQddK5Whc3ITySA1uwPudAIds4pus6Y0QJKpwQ08BN1kIm8MlUIDZ05ewOrCKsKWS/J8uCHQEIAvgUlEpvTcIqwXdzC6XFH/wEBFQ3cSux3OsDNh4ebGYp8ve4De4dkhZGQ6M4nU6Ai27ZhHMpOBPxKXfAixbWZ2h3DLHYtKOaod+zYnTPWHoX9HPaEodhSEEVxx4RhtlCtV+AIsFJIIxyIyiSC+ZEeFLyaLi8ryCr71+c/jmS/9P/K8N4plcQ1h0UNAwheClDI6YnBzJneT4IczrWa7LSxDBW4UGFKFN8GNssAkuAk5Sc0UE7b0FoYzMcwfnsPM3bvhmghLGOrA/H4EvQm0cgX0zAaaBDeVKiorJaT2HMXIbXfAE4+L3bTZKsn0hsCawXn8fSbzcmoNaMUcmrkW4lN7MHnX/ej4QirLRCtDMwqwzRpsrSqTSbq6mcwBWKtCX6nBtvwYPHgQ0489CMPlkWlKj+CGrltaVSafnOh16g3YzBPgxl8zkJzcBm8qC7fLh25Dh8buuquLQDyCUCymkp8rFegbOfhotsBmwVpecKs/GkZoeBC+4QFER8fhH59BMDOAUDKNQDQB2xOA7VaddTUZ6X+8+YhXGQDXAU+fVysaAsfmVLkD8R9a8DawsbGBy2fO47mnnsXJU6eQL5dkw6NlNamt/RwsItueFwj6fFKAoU2DCT8GBkbw05/4Wdz7yMNIDmYcqegWpFLZEZ02nvziF/GPf/EXyF+8hJjwgJXmjeulLY4vFiJ0ZeRh5OhuZGOGT7qaXFn9/80gYs1qC4UiJeCmJ42Ivv4i2FM6L5/XRiAVwPCOCcwd2oONV1bQikYx9667EJpNw7AYyMk9TIXzcuLFPbW1loOeK8HVaKP88hp6A2OYPn4TgmMhVBqbsBsmfJaN4qvn4GIRGYvCFY3A3fWidn4D1St5eKeGMX3fIaR3jUGXSbgpU8sOzSQ0FfLIbr23A7Su5VC/VuQJi/StezBx/82otspir1rbKKNRqMmBSUfDVqGE+kYOjXwVjbqJtWIdhWod0VAQ85Nj2LVtAjYLm5FRDOzZh8G9++EfHoEdIKeZwme1PqTp8cM2FkeDJRMxoZGQD0+KlYFQmO9UVz7PYmRpZRkvvvSSgGLSlQrFghSob6ScvfmQZrWnJo6iGeSEyeuWorfrZraMcu+R7B4n64Jd/7GRETzxxBPYvWePBBzKZGnret1ol2t4+gt/i6f+8vPwl0oIWm0BONLBVHZYQqNs2ExJ15AIhTHs8yJJWiRBt6snGjPak5OSKwW12EorcKNTIxbwI5uKIE7aNK1RGdjs9kjIJieR/H7Sp7nKTc1Gle5pA2FM3bUTw8empYBmrg3P1065Kc55XMS0naYjVqfUhFU1odcsXK6VsfeB22QK2erURG9FI5QqdTS6iUQqiXbDQO7MIgIWOSQulCpNeMYmseeR+5Ga2wat00V8aASeZAqeaBzuYBgmp13c051JTaPexEsvvoxvfOOb8jxX11bF6IGTGmq9XhcM/hZiZ3Wj3m5VsaiiqYia8JIOFI/FMDw8LIUni052z+meRzoSmQ5MlFe0b0dEfsNC6nfRVXKOC26fB4lto9j9jvux7757UVpcw5f/02+iXSk5VMbrAedv7JpLbeFovvqFdb/zz2tjcbxz5w4cOXQYj737XTh2662y35G6p6ibDmGCP4dB3NUannziT/Hql7+EaKOJkM3QcnXxynaY4J5URwuWbYlGIhnwC8gOhnzSoA7FgmLy5GLIIvOM6k1xJqPJiGcoiZkT+5GdG4HZ1uUloYseKdC8nigDdj1eGOUGqlcVuGEAaL0H3P/x9wIJN1xBP7xdNzqFOvIXryKVzaKwWUCz1oLXH4JmuxBIj2Fs535M7d2PyPAQeqGAUM9sofYruCl1j6OZUXqYflh6n5jWt+ruIZfL46WXXsTC4gJeeOF5meyW6c4qgv7rQfTqvXvzOfc229ab/jOfHfeUeDwuIIY/k8CqXqsKmOb/zc8NDw+JBoksBX6emldOMeUSbljWYufNPZGTm5E0Jm/bjfhQAusvXcLmy1fQbXeVMcrWpav9VvJB3gKa33jBBBJccwcPHsQnPvFzeMc73rGlL9o6+Z3gWQZBk/b/V7//B3jmy18Wt1gGBJMNwZqSTWleNt81Xi8BDZk4BDgSakw3tK6NoWQEOycGkY2HYBgK3PA81Fua7EfiZAg3WpU2KrWmgJuKYWBoYgCHj+5APOZHvdLExsIKBoeH4Ap6ZH0bdR3F5bxMkwtkyLh7mNs7iYGRhFBIzaaJVrmBeqEqkxyvxw+z/d+cX391eKxH+1Ov18bw/DCGd00gO0NXsKSInCyPDR8DMIMeGHoTZrWKxqllFF64Ku4n+z/wTvjnMzDQRFtvCJgJBUKwfETU5IMbItJmint7uYDa5Tz8yWGxUvXNDMLoNMXFjOCmI+CmLZ1Jb4eFZh32ZhP1izlUc03s+eC7geEw7ACLJUsOKtJHtGoF0RT5wuyk6+hV62guF2GaPux6zyPQbEOBG7cNvUDB93VwQ44hD0KtVBFwE4xmkJzdCVcqDsuswmpVhdcnDMOe4syyI9DROvDbfrhMF1Yur+L8yUsoF6syGuUmlYonZZOgwxk/2KXkAWXobZiNBqy2Dn/QB18oAFuy61R4GQtQdyCIQDaD9MgohsankJ2YRHp0HMnhEfhjcdHYSCdgqxvad7JTb4FQH5Q5ovLTd3QyP+xl5obCpGEaLfAtJNVu+dqSHFIvvvKqUIfufeBB3HTzAQkA9RHcsFHe/9mmiTPPfg9/99nPShBZvdkSsTgLE4I6Th3YCRZww/vh8N85kaKzBV/GkLcPblisKlEg6S3sRNGticWmTHVczGtpYigRw9BUCjvu2ofx4/NY3lzC8N4jCHrjaKxvAmYDWiUHlCqorBaR2nkIw1vghhkSZRg0B7DU9I5w2WzU4KnWYVXLqK/XEZvchck770PXH5G0erSK0HQFbqxWRcANPf07pbrkoGgEN20vBvffjKl3PwTT40eHYvNOC1ab2QE1sX7umhrazCiqNmEW6qgVmxjcfxgj+w/BG0/Dtmz4uibqrQJsN/UJPbEANhpV2PUyXHUdjY06mgUdodgAEhNTiExOwT84DB+nM8EYXF664XGDYLPR6YY5z0soZE7TvL/f9js5sgc7AFOZdnQFkHEToyuf0Ha0FoqFAs6cOY2XX3wRr712Gptrm6IBYGdW77SFPifUMxaenAb7AH86iIk9E+KyVFzehJZvgE7wXtuPY7fdhsc/+bO46ejN8Aa8somqq1Q2n9xIVxly98QTeOZL/wBfUxNw45dylp0mC51uGxGPbyv4TgogB9wQJMtPlCaASwwFOL0haMx4/OJGJG5qnPA4dEp+j/zjpRthEPPb5+DqeVBPBjH97jsQ3TkEs0NAq6tMK7q00BzM6kHbLKC1UYCnbqL4yho63him7ziE5M5BFIrXhLrkahrYeP60vEuxkQGhy3nMHtZPLUBbKCI8PY7xew8hedOUaO4o9OUknGYCtGKXoFa6Y/U8aC3mUVvISQJ84tguzL/7BIq1HLx6G7XVTbSKJWH0+uMxGOUaDBqvFFto1jpYLTWxVK6iFw5i39EDuO3uE0hNTksWiTuZgeUPix6L1C25P04mCKfKb/fRLyzkgHQ6rc1aQ7jgnPjR7ewbX/86vvPd7+L0mTNSECiRtSpQ3qIx/rpfqTRVbsnv4pOlY6dQGbn/uSAuO1JcqN1RrShaOns9+NhHH8cvfvoXMTI+qoTI/XwxTu9sFzYuXMYLf/8lPPv5v0a800aYUQdeZbEuz5tOlj0g32oiFgpjxOdDivuYWFz3BFiJm5JD45DwUdFQ0prdEhfEbCqKRMgrrAWKwln8Bqlz6NnSIBJwQ8ehFulvbXTiPozfMY+JO7YrjRr3n0oDRrGGXrMt4Y0sjLotU7rtnZIu+sHL5RJmjh/AvrsPQes25CxjqHJ9LSeGKCzaus02CheWYbdZsEbRDVI/eBwjhw8iPj0lxajfH4FNBy3Sh3s2fH6fAJflK5fxwnPP4/yZc9hc28DClQVcXlgQSrUwCpyi9Ucay/wI4EbIFA69mfeVzTIWn7SRndm2TdYatRa5fF5AdHZgQO4rGzFCXRMTIDWpVjl0auok8cgeN+YO7cdNDzyMzPw+1DcqePIP/k80NxfQs6gjvF48/3Bwo4paXhfX+7Zt23D48CGsra7h8qVLmN++HT/5sY/izrvv4ujZyeZSO7LaqlWAd/78efzd7/wWiqdPIahpCDkgXQF/Oja6pFHasS243T0kWIT7GLXglSBZghvmA7r8bjGn0RqahAgT3PTSEUwd34uR3dMw2i2ZTNIUQKMddNdGbCAj9HYGxjZWcqiv5pBfL6Ckm7jn8XchOBhRlNquG92KjtXTl5AcHECzZcK0PUhNzSA+PoHwyCSiQxPSlCUbQfQzwih1ySRKKHE8a5zgXkUjUO6tqmUB6IaGhctX8J3vfAvPv/A8VlZWhLrMhgFdIKl3uZGk0tfV/P+hpfWF+v2pWx/kkE2RSMSRSacESK+vb4g5FCfGpEJyva+srDog9M3GO6xd+TfanKalIpi771Ycvu9O1M4s4sn/+8+l2SHPVwzx+pNvdZ/eDtwIwOYEOBLBLbccw+/93u8h4RhYXN88VQOZ5ysbMEunX8Pf/uEfCjOip+kySeT+whwbCUAV1rqjtSG4kSmOqhVoRJCJhbB9PIvBZFhAciSeEIkLA8JZz8gD5z5Wt0RDU+/QVMVEeiyNQ8d2IZnwo1nTkL+ygiTDliN+aaR3Wiby1zYR9cdRLFXR6rQxs2cCI9NZWRXM9tLKLdTzVbE597ChbNlw/cmuabLP4I0GsO/RE0gd2AYvLSa9LIgsoQmQA+rxewQ4dGsNNE4uofDcgqSu3/ShR+HbnkW710RHq8tGK17TTMdlsazpwpc3GRa3XEDlYg6BzAim7joO37YB4f4yRNNlt9ExNfSYl0PxUceCXq3CzrWgXSmitFzBjve/E4HZjExuOjYpLqQ7AXqtimg6Bp1giNdYJrjJwzT92PXuR6CR/OTjodIT4wAvKQAsb7o8fEw5fEhL0zeK8IVTSM/uhDuTFHDT1qrKHcVxJ2GSPV2Lui1NRtQszsKeGFy+JFptG8vXlnH1wiW0K01EvcrSk+c/0Wur1kC7ZUiWBovVSCqKcDYJbyKKcDKFHsMzAyFE0gNITs3KtCY9NIJgIgVXkFk0fkeT0Bf99xOanTH5jc0ux3VI9UNUx7Cf4M2OCLsMCt27ZeNvNRso5HO4eP4cLl04j0sXLmJ5aUlciNhlnNw2g/e87/14x6OPStoxFzUpU8pxTY2NSysrePIv/xLf/vsvSeZRqViUw51XK/xoAhVyOB1NBDvr4j9Gy203w6GU1SCLYWW1aovlIF8uATec1PHa+T1aC0MRbi4BzByewZ4Hj2DTKiK756Bobmqra+LCZ9SKsIsl1NbKiG/fj5HjzuTGYoZEBWYtD7fdFptMGmUYrQZ6pTK6lRIaa3XEpnZh4o57YQf64KYATSugayhw06WmjEVJqQkjV4O+WkNXdyO7bz+m3vUw2v6gcmMzCWjrMI06vDxFGY5IjVWhAjNXQ72oIbvnZowcvgXuzJBQt3xdA7XqGlzQyUgUalajVoap19Gu67A1LyKRYQzP7EVsdAqdYAwdN+Ejp3nKjU42ZrFA7Zd2amvrhySqDqnaOrdyasQFTRWDqoCwxQmMgKZcKGJxcQFnXjuDU6+8gtz6Buq1mug4NINJwWqd0Y9eFDBip8uQvh7cMR9ik0nsum8fsvEUrr56Caunr6FbNNGtd5HNDOJDH/kQ3v0TP4bhiVFZV+q4V+CGUxe73cb3vvo1/O1n/xgrr51FzOMBc7W5yplRbDLfyOsXemOf+sj9zQe/aL3Ea8cBN6bdFarNFrhxAmqVNseZAEhel6IPkFpJKkwiEodnZhQ7P/QgontGYBDcdDTpItnkWVM8zs58oYLm2ia8DROlk+vQ2z6MHd2H9L5RFKoriIciQEPH+vdPwWUBialRmaz52j2svHQJ5lIZ/vFhjN59M+L7JqVZRLoI9YgMwWUBwr2SolCvBTQXc6hfLcD2BBG/eSd2ve8uFCrr8Blt1PmcNnPwdOmSFUebWSXlFrSygXKljaLWQyeSQGpuBkffeQ8m920HwgnJNCKF0c3uKulYKglD2fA7dqxvB24kx4GTYIawer0CXqihWbq2hK9/8xt49ZVXkS/kVdNIqH1OcLTQbn40cKOuinQilxR0fq9bpuXs4FGPICSoG6zKCbpZTzGf4t/9+3+Pe+69B7F4RM29SQeT18IreWuFC5fwJ7/6n9C9toSgroEEGtLMZMJs29B6Lmw0G4gGQhgJ+JH2+cQ6mkYxAlYIbhz9qgI3SqPEbiff02wyinQ0gC4nG5YSjNP5ku8s7wWbCSw4Tc1CXe9AD7kxcmIGM/fsEjBMJgANBQxSIBttOd+6nJYajFMw0Sm20Cq3caVYQmbvDI48fAJdryF5Tgxlba3lYVWaiEUT6Bg21hY20PGEMbzvAIb3HkBq11540hmxheY77bHV29Gm0Ue9hmvXFvHd735H9oOri4so5YuIR6MSZcDJic7wWYf27ESlv92S+ZEmN86gQzUsnGdLgCOGD47rGKdfPKd4L+lEmhnIyiWsrq5srYe+tlS1A9l6Uug3MzqKkZ0HYYUnsLFSQnd9EXr5EmyLWTdqAqmW1ZunTAKg2bALhTA2NiqTJRbD9XpDmB150p5rNcQScdz70AP4d//xP0ggql/cIq+DG9YdbCr4DA0vfeXLeOZv/hqNKwuIdW0EJHVCUZR4f9tiLKD0o7Rvj9G61+dGIORDOB5GiOHnfqWbIJXH2/WgQYe+iB8Tt+zG1M3boZlN+JljphsCbtioimUyAh5IMTNyZdRWNrGxtIH1Sg33fPgxJCYzsP10YHSj27KRu7qORHYYgURadJ7pbfMIDw6Ig6LFs8mhC8tfKQ0MxVThbt93OeybPoj5i2Ujny/izNkzeP7578t+QUMRusnKpNPjQTablee7vrYm+0s/iF6aJP0pjvOYBFL8fxjk9MHNjc9aae/cMpWJxaKyBvlcaV7CtZdMJjEwkJWQUHFJlQnbG3SBDrjp+dwY3DGHfQ89gD233o76+UV87n/7dWmA03lTMSYUU0LovT/CxfcNVbLZDPbv34+f+ZmP49ChwwJ2tj4cEyDuIeIS2NLx3b/9Ir75+b9CdWUVPRp9SBOI7nyKX6ey5ZR+UCY3Tt5c27KRDPsxN5bBcDqCdsdEMBoRACTBnHR6deQNXR2olhpoWrTDNxAfTuDwLbuRTAWh86xcXEUgFBTWGI2NbKOL3LUNRDwxFMtV1HUdEzvGMDHPKa1LdKd6RUM9X4HZNORvoSOl65/fe7zXqtbRCfpw4lMfBkZjaIGJnypPgfQBCj+JrNnlsUj5Or2M4vOLcPki2PPBd8K9nVxB0nOa4uJDq0IaEHC60uNYrsN8mSo6y0WULmwgSHrG3cfhm85Cb9ONzILHJt+45YAbfk8XDWYuFDSYV8soLpaw/YPvQmh2AF2PKcCJxRsLF71eRSQZhVarSRZJt1xD7VoOpu7Fnh97DK2eAZeXh0oXeqEMb9jnZG10pVsmVrkM8dwowhtKIjW7U4V4tmtot6pO6cd8hh4IbtrNOrrUENRaqK0URCiXmduHYGYYV68s4tQzz4l5woCf6c0VNJsNaVFQUM8sEn54Y2Gkp8aRmZlGZHQYkYFheOgw4w8hnM4ilBqFlxQ2CjMplhYHBW5MSvPADYoWkDe2KW5sdvVDxaRAFSeW158nXPz1eh0bm5u4dPEizp4+hQvnzmJjfU2crZid07cB5+YTjcVx97334QMf+klMzs2pzq0zZ3WglWhPXvv+9/FHv/5fYDebqJZL4obC7iZfCFoIknZGAMPDnwufzFnS8+ikIyGvDvVMCtteV8ANuwoUifO/sYMpAYyaLkVELOhGejyBnXfuQ2znAII7dyMcTaK8vAzQfa9VhVVQ4CY2tw+jx++AlwFRXRNtrYx2vYCu3pTuI33YrY4Bu0yK4jqa63UkZvZh4o670fWF0LFNuJpFtLS8AjfNikxgONbtVlow83Xoqwz2BNK792LqsYdh0VLZIjWriTZpaUZNNES9ti6TG5TrsIrklJYR274T47eegH9onDFPCFHj06Twtg6Xi4GAATQ0jQ0d+LwxxOLDCCdG4A4lYPvCEvjl6REc+tD19GBxfbBbyvdL6JH9jdFxbVJs5q0tV1K15Zny4FYTP1IrK6U8lhav4PTJU7h29SrWVteR28yjWa+hTZoUhbBtpgj3JO+Cm3B/sigdM1cPpsdCaCiK4ZsmkDg0gJ0z21G4sIGz3zmJ6uUiPC3AZ7txx5134KM//VHcesdtsJlnJOveCbqTKaALG4uL+OoXvogvfvZPkCBd0eEud3pdGN22WFYqkKyoadwjAoQ3/x1ww3c64wkI91g5Yl0HN6I7ka5uDwFaYbIb5g3BOz2CfR99J+L7x9Hq1qSbS60N3wF+A/ErpyMtgpu6gfLpDbRaLmT3bsfAwUlUjZwED/fqGnI/OIOeYSExOQabTlsWsPz8OVirNbiHshi+84A0nRhuZmlMn2e2DYtXE5ZGcN2Fy7DQuJpDY6lMby9E985i34/fi3x5Db62iVYuj/L6JjyWhXAmDaNjo6V3YCOMUGIEofQYIkNjoqchRcLFPRIBwN0PmlVhxf01JFNmKezeOmTzxt1GigvblqJjbW1NLFnPnj6Db33zmyiWiiI25X6jbG3VEtyikQg4fxu9oKokBXSMD2Wxe/sc4vEYvvfcCyiUW8qAQyhnquMjE21xBSWr14cHH3oIn/zkz+HI4UNyFtDJkVRfCQikKYJh4Om/+zs89V8/B9f6OuIM53TCFNmA0XsurDXqiASCGA4EkBVw4xaKkGQviU5AmRAIcCO4Id1I9GwuZOIRDMRCKgSWAVHAFgAAIABJREFUxSqbP9RPOl9PcEPnSUProKG1YYTdyB6dxI4H9qFLOm2ng3alDi1XEmpaKB4WGoilt9FtmrBKBlolA4uFEnzjWRx7553wx6jh7Enotb5CcKMjlBqE1vPD8kQxvOsAxg4dgyc9hB51nxT+u0ktkdAslHJ5vHb2LF58+SWcP3tO9oZ8Pi9aCN5pdrRHR4alq35lYUH0WG/URf1QhPMjTG7kWTrTWKUTvF73qc87uhfn7CPoITVt27ZpnD17FppmONMbx05actdU6DHPT1qVe8NDCGf3weNKAo1NNCpn0WmX3gRutpxHpcPtRjwRFyc0dvVHx0Zl76Z71/LSspy7av255NwZHh3Fr/yHf4e777pL7MllQtC/OdQ9uHyS26Xn1vGdv/k8Tn/1q3Dni4iReiOumDStof6La4pGPj1EvV7RI5JSRD1pKBZCOBaG2+8Wem5Hbyv9A+lnfjdGDu3E/C03Qeu0FIWSzeU6s/hMyUMShzYG9RYqqCxvILecx8JGEXe96yEMb59EN+iDTQ2dlwY1ISSGppAanRaA0/PxzXTMRLbSWhTC2AKWzvPq/9l8T0hVXVxcxKVLl8T6nS57zLbiOutn0/S/nsAxnU5Lg6SQzyvdsiP0J7BwUKgaHjg0tbfECP8d0PNG+LpFhuGzok5aWDKqIcvnR8ongQXXvLwXNwZ7OgGvW4wJgqHhIQzv2ItQZhztYhWXX3oBHa0iOY7XpzRqXNePNVDX3+e6Xf93OBzByMiwrHXuPwRdo6Mj+NSnPiU0NeY/KYc+lSvYpWGY7YK/58LKmdfw5J//V5z89rfRa7XEhod/X38PVs3Ovq6SbVSlnTY6XUSDPswMpzCapV6wDV/QL41p7glCC2bDkw3Xjge1cgMabaENHeFMBEeO70NmICrrUuJiel2EElExwCDVLL+cg78XQK3WRLXVwvC2IUzvGhdwY9PavKqhRpfkmqb2bNsF18lPP9orr21C9/twy7/+GMwAXxB66xvicsLOlc+nxkPUk1An0Dq9gvILi+i5w9j7oUeB7Wl0CG7MlnSfxCHF7bjYMNCJuRuVKrorJRTPryNAcHPPbfBOZUSnw+6Du0tXhYaAGwIif7eLWqEIFFtoL9dQXChh90+9H4GpFCy3Ia5i18FNRcBNq1aBy+zArtTRWCrA0D3Y895H0bINEoLhctvQ8kV4Gegp4iYH3Lhdcn3aWh7uYBKZ7bvhG1CGAsxLUaNhZaPcBzd0UUOjherSBmyzh8z+o0hvm5Vxd/7KNSy+8CoqS2uSBs8xpVivksMeDEpGUCA7hPG9N2Foz170ghzzhwFfCKAoUwoKekExTZyHHTtRKjdBXEMcBxHJGXlz00jeYylRJRSRRYkSWgvX3WxLl5Thd+y+X1m4IgVHuViEoTWlgHI0tVs0jnAgCI/bhx3bd+InPvAh3PvgQzLJ62/oLHnEFQlAdWMDf/Zbv42LL7wAvdFAVbr6hlwQrQQDbg/CBDdSSLrQcdkCbtgdYFHKF0y87EhjokORi6JugiE3ApwAUcvlcilLQG8AUTctTP0Y2jWCuTv3InnkIHyxKPJL1+DpGKKZ6hZJMasgPLUT4yfugieVFHDTocC/XkCrWJC8mAD1RLT0rVTQXF5WDmvzN2H8xB3oeoMCbnr1PHRdTW46jYp0PuWAIbgpNmCsNdBp2kju2I2pxx6CHY2Khsk2GzDovtduySSEdDajUkaPpgEVHbV8A+7hEUzddjtC41Myzvd32mJ40OnoYuXtDdBNhWF7KXj8EfS8YXTdDK2S4bDwYJWzDGAx/NChDqkpzXUHIoJWN7MSOFJUnrayecnXkOdv6lhZXkK5XMLmxgauLV7BhfPnxLmKIbNKEKwOJvrMC7hhZ0Yc9BybXGkqOt0qTw9tXxexiRS2374L/l3sVKeRO7eBi0+dQ/VSET7DhaDLh0wqKR79H/nY40jTXthx71MSHwWoSf1aunABv/Zv/i2M9Q34jbZYVPJwJ7hR68ytkpS5ZsTh5a3AjY0mQ1D9HmRvBDd0ieOmLaN3BcLZkhB6pduFqCcEIx3FkZ/9MWSPzaHRU+DGw+wZCv6d29qpNdBc3YSnpqN6loWRjdSOGQzeMgMNVQTcPtj1Fqqnr8Cq64iNDMEO+hDoebD87GnY603Y2SSG7ziAzEHuLaZMaQhqqOmhY1q71YKtmXAZbTSXCtCWq+j1fAjtnMJNH7gH+eqmstWvNFFaLwA8hEZGRTPhjsQRGRhFIDkMfzQDfzQtBgJC72Lgqa3ccqSJ4nRH1MGq4J+a7BGUvL7jKh1OZ1pTqVRx4eIFnD51SgrKzc2coj91Ovj6V78mtuVbdZwzL/wRGpNvqovZfEu5XJjJpnHznl2YnJ3F17//HM4sLAmVi8RimdYLpU5pf4SE5HYjk8ng4z/9MXzkIx+WVHvBSuIOqRwEWezqhQL+9Fd/DYUXXkRS0xBRZbHsUYbLLeCG4HckFMIADUA8NBJRUxcpYumA2Qc3zBoRhysWQypOYYiFp9gSqqEFnTVlR3U0m5yAmrqFhmbCCLmROTKO/e86BsPNxkIbnVoT2kYR7UIdoURY3mfL6AjNrFsy0CjouJavoJMM48R770Eo6QdRdI+Ujs0KjIaF2LZ5hCZmkZyYR3R8FnY8LSnpbA4wo6om2rp1LC0uyuSNtKCz5y+gTm2sTBBU913OKbcb6VQSO3dtx8uvnpJCVe0HfaqVY1Rzw9O/sTMuxg6vUwfeqD1wvqlv7CkHnprebIXBOvBAiuetM9KFUCCIifExmahcvnxFpkqytZBN0T93HMkPKZhefwLh2BRi0XGxnG01L8Cy8hL+zW+UjBMnn4p/M591JBwRgxTa2bIwJ6ghFY462xs/pEB2APb999+HX/7lX8aOHTu2ghfVGlUNKJ6x1KounnwFT/3157Hy9NOINVrwMM7Cyymhaiix/iA2oQOkNFMJlHl+hgIIR0Pw+Zl7pqbSdHas0x3U3cPg7jnsv+c4mq6O7HWiI21oEt5JE4IAm3/MWCvWUVstIrdcwNnlPA7fdzdmD++HfzALXzaD1NAI4tkRuEJxmE5ILhuUb1Wm3KiL6U+rlPV7Te7Xyy+/LI5nDN1kQC8/v+V09wZNDe99NBrF6Ogorl1dlPvQNwHg85V9Rox+r0/c3kq28gbyy1vi7/7X9P/9xtZLX19FgMOJHXN1uP5f79LnoChnSkeani+SgSuYEdqg2aDba0UiUl4HYLgvO7XgVqFHuq/XI7EKsVhM7gObIzT0YOZOg3IN2xbr+49//OOyxrhuRe9INgQbxk4IKplWL3/rm/jL3/kddDY2EeUaJ33VCZ8nDVS1L9V0U+x8ei4Yop0ExjMJbBtKSf4c5+WhcECox9K8ckwt2ZyvVBpocRJtmAgkwjh2+wGkBmj01EZ+YQUd3RCNNzWJbctCYT0v+ty23kW51kB6OIn5fVNMYpHsv07TRG2jAq2iAZwsuzxw/eNHbu8F2AWMRnD45z8C02vAtHRYFou2rtBAOF6mdSenIsx9aby2guIPrqHnDmHfBx+Fez6NNpgQ2oDVVVbG0g8WR0W2MA0FbpgRcWYVweEJTHFyM5mG3mEoHYVztIujO1QbvbaJQK+HymYOvVIL1lIN5eUq9j3+YcmV6ECHyeuT4qUnkxtu6AzZI7hhwdhcKcLUPdj1nkeh9czXgRt3wCMPl+NqupiRP21Wa9CYvhxMILtjDwKDGZg6i1+CGx7WdCGDUFhYUHQbTbgYeLa4Apg2MoeOIT0/J0Vlo1AS9yMCNm8kKKFs/KDDEZ1v2nYAAWadDE3Blx6C7YvA4wnCRS6gOKR50SE9gQfilhjOyReRxaiAhJPaoZoSDqLpD7SVfkIdCG2jhUqxIBsEU3nZSWNHhKN5Fh8iWhVrtX4uihu+MK0jg2ibHRXCZwHJaAIP3PcgPvaxjyM7MggSjyQZmHoh5/exk3z2+8/hj37tV9Gq1KDpOsrVmjicMO+CdCFOaEhB413h/SK4Yc6Nmtyo9Hl1XnUF3DAZlxx2ATd0ZYJL0HvKF0Tc5UI46EJqLI7pY3OYfexB+LNJbC4twm0xA6IOu1RBc6OC8Ph2jJ+4G550SoEbs4pOo4jK+ir8nALR/pvfQ9H+6qqAm+TcXowdPwHbF4TZJX99A7bdQKfFtVFGj5Q6golaC1quhvZmE1azh9jcDsy++xHY0bgAJsuso2PQdppf30VHa8KsVWFXG+hWddRzDVkTU7fdgfD0HExqrygQ7ZhyAvqCUQSCKbh9YQGt7CoLCCYfWSZ5fNmU207fFf91dqo3dKTYReZhTuAsAnsXhcsm6pUKNtfWsLZ0DWdfew3XFhdQq9bkUKEFr9B/HRG1pGPTGJCiShZxBDtbLHFnUihWzh14Qy54k0HEJ9OYObINYwcmUVqrYOGlK8ix6F+uIWAps+ZgwI9Dhw7h8Z/+GO57+EEnc8eh0TmtWYIOUlD/6a+/iG98jtbQG8rMg253PU6pCJT+X9beA0yyszwTfSudyqFz7p6emZ6enPNIGkkIjVCWkEAGjG1ssm0cMGuvL9cXjHnWCbO7eMEm2BjDgiUsECJaYTTSKGuCJmhy51w5n6pzqtbv959T3TMaSdz73OIRk7qrq0795/+/9/veoAAO1xgBMyemQi8TAwzVqWXnPMd9zVlHhxaQNan0NsrIguuVB70AHHFfU5OdsMuPpNeJXR+4F31v24Sci/tWSTKf6NjIiaNow0hFnaLmK4fsa3PIxquILB9E13VDKLtycJNyki8id2YMlUQOvqYoXOEAgh4/Lj32MupzRRhNYXTs24j2HavEUZEdVU7Hmc/CjhWtofV0Di7dRHGc4CYpa0Ib6sam974d84Uks4sBw41CjoJ4L8K9/Qh0doudrzMUATROiH28uzgbVUJt2WDYaVMgWe0l9uRG0RgUo5Hr53LxLg/N8YkJnDp5Eq+8cgSnTp0Uesbc3Kx0MAcG+jE4MCAU3tGxUTENUENFJdBf+rD7kVetMqy/5GcUdLmwMhDAymgUva1tiPR04YXxcbx0cQSJYkk6xxZBd8lTqYKYxcKe3Tvx67/2ftx1912Wo5RD9GKEtQyJ1TxOPPejR3HoG9+EefYiYizUBdiZ0J0uTOfzUhx3+v3o9PkQZPYSG4JSQDASTJ2J7KQS+LERQHBDhz+6WrWHfGpqyNtYHADVfcyihd9Lmlm5xBC7CioBF5q2dGHTPbuhexyyf5vswDNkcSYFLaSpa0laWtGAmSqjsFDC2HwaGc2J6991AMEmTdY6DSZKBY6Jo+jcvguRgWG4Ak2o0xSIBiQGA6fjmJ6dkSBMZobQ+Wx0dFSm8kuxiXxyS6g/Xk1Db1+vvJbpqWkBehqNaaJ0x3JI0aVyMJRVL7/OTlpvCPGtJ1TagKs93ppfxHUqRwqPODgQCvixdctWnDt/TuXMSVaSagqpY5RrXg59OJw+eLzNQv9lYaWXJ2GavMfUxFLRkxT9jHqajRs3CHi/NDImE0q+R/ux6BCn/sY65SxtRAif+tQf4b777hNnK9E8srMuE0DeY245Q+vFPM4+cwg//Yd/RPXiJXjZFZcyUjWTWNTz3vUT3HD/szJJ2JQVgOPziH02P3s+f56h1XUTLSv7sfXAfhTdbAIrY6RSljT6gtzfpMuxiVtOl5GazWAhnses4cSmG/ZjeNdOtCxfjmBbu1iBG9IUYYeHRkdc07yDXv9YCm64DliIsy5hjUJQc/DgQVl79nWzdTM2Tcz+sx3EySnssmXLxEnV/r6mpmZ0dnUinkhgbn5OGZRIk2zJQORNNpc3W12NyctVvl/2FZdLPku+TmpyGi59/PmsP+1xo7UaHG4/XP42+DQ/dDJOymnUayTuW3oVWTTUFLJOVE0avmeCKNLg2KThdJIgemEhjkQyYYFdZVW9cuVKmd7cc889AqBlcuOkAIANHBWCyzNz4dIl/Ps/fAXPPfwIWikncCvpguyGlsaSWiwb3HB/K7LZhhq6YmGs6GyBDP7JCwj5xL1Rvl8CzdW6z6TzAm5ybEwGNWzbswktnWGJ5UhNzKKUySMSpYFVCGWujfk4zJIJQ68jnkgh1BzEuu1DAm7o7lfNlZCdYXYhwQ2naf+Zs/aZ9X31aMSLTdfvxfb7bkFBoxg4D7NaklwYCgV5AenuRHtmFu3ZE5OYf5ngxoctv3IXPKtaUK7lUa3kxRXJqbFfqqxpmFpLHYyezKA+k8HsiQn4unqFlubuaxb6m8aQULOKcpG2y7pYCdMFLj4zg3q8CGMkjdR0Dht/4z1wd4eg1xj8pFKSWXQUcyn4I8wESQllo84LN5lQ4ObuO1B2VuEQzU0N+dl5OOltx0vPQ6FCzY0T1VRGcm7gjaJ9zQYFborUZKSVPsE6cDxej7iy1ekkki0icXEcrgrQtGU7WlevQKleRT6XkYA86kwMdglZiJr8mX54gt3wB5ug+cJwMgCN3Vsr7M7e7oQ/LqBh6TmsOo0q6NnqT1GoLW4a6lCwRY68mVisZnIZCS8bvXgJFy9cwJkzZzAyOiLONTwQuRGyk1EzVaErzmc+JxxhD9oGutE/NIj56VnkZhIw0mVodQ1b1m/Bh37zg9i+d5cSL3IhiXCX4X0soqqoptP48mc+g7MnTiKTSUtxXMiXlFuc0ymTGwE3lg1ivlwUni8nNwJgrI6lAjcOsfZVnXiI+1oFTiTyeUQ1P6LMx3HWEIpp6Bpuw5YPPIDI8l5MjZ0XcMMQVTOeQm4qiWD3SgxcfxNcTc2omgzCJLUsgdTkhHxW0fYWlA0dlWQclZlZFCaziK5ch+5de2AwULOaRzUxi3q9ALOcRSWjNDf8ZNl5Z8hZaToLPWMgPDSM1e+6FzWGkYm9ZhZGOQuYZTgp/CwXUeLnkMmKCDg1nYE71ImV19yI0NBqlDnFIh1UWrcuOFxUHTGNijoa5ZaishHUyS2FihSiizMam4q4aMPLvZGdH/5qyr1Nalkhn0WxkMfIpREcevJJnHvtNcxTdFvREfQHRfQ8H0/I6JpFBgtQoW4IP53gRo3jpTNjlQeqlGQWFjM7NHQNdaJ/wzKEusIoVksYPzuF0ePjSI6m4SzRRU/ZBxBUtLe14+677sJHPvZRsT53MAOE0yaL2iCHgllDemYOX/nc53Dm2efF1pgThJKhq3XmcgvNjFeQWi055KXDatNXKMCtIcdmCmro8AZlTbqEbmnKOhOQ0wA3dIbhVKoOr9OHhXoVW9/9Dqy9cy9KIdKPiqIL04sFVC2aJbOJStPzMOZSyJ6eRXahgsjK5ejePyyTG7/Hh0o2h/zIDIqzSbi9PvibI2iONOHcT56DQaAcCaFz70Z07l4tZgnMnuDEhlNncbRhCF46J+55+ZE5FMbi0rkyBlqw+f23IW6W4fAEEAq3w+UKwe+PQKMjXyQGh+YVi3kpRKS7qjJ+5HeyjhjCbFHF5FxVlFgbNCtWhD21AQrFogh8jx45gqPHjuHsWdW1nl9YEJtamYjQ8t3nR19PD1YPrcLzL77QcK/i01GnsvTxVuCGz8n9otPrwd6ePqwKR+VznKmU8fzsLM5kMsjRStnWCVnUN7uMlQObtJBoFPv27MJnP/NZdPb0QPNqinbLNc9153KgksvgkS99Ged+9DNEcgV4QXckExWnG7PFguzFHQzy83pFC6bc+zgz4tRPZXbIIS8NCOUwRLpWQHOhPeiXNaqEu4r3IRpJ0eu4ZEJaKlVRKFdhBNwIrG3Gpnt3w/B7FEWHYZ7xDIpTCXE1lYJXN4CiCTNdQW4uj8mFDNJuB/bdczNCrUFA80OLEgguR2xwGPCHYViWvAR8fMUXz53Hjx59BIefPYxXT53EwnxchYRy+rRk6qZAweUPXldy/Ddv3iTUNa4BCujvvfed0vQizYjJ8cwzWlr4sShsUBFtiqKNTa8sJK/kW1/x73YNKzWZ1R/k9RxeuVJA5vjUpGTfKOMUO53GAvPiWsZGqA8eLSpNgnqNJjmcwCjgQfpdf3+/5NVQT3bklSOYFN0HM9GU5fVSl8DXvXzuopaLIClDn/70n2L//usbX8ZrITlpzH8RE58aqqk4jvzsp3j0S3+PqG5Ao2EDgTKpaZxEOxgk64GXNYhlqEItGnNDAhqEPSI1Rs0hZhv5moFwXwe233o9qgEHXZlFb6FncuKaJlMxJ88/BwploFRxwBGIoXnVGvSuXYtYTw/coYhyPaNmyA4ktSqVNzIEsTVlXEdkkvz0pz/FY489JsA5lUqpsGWrqLYBjT39sCln9sTHNg4gyNyyeZM8B6nu+/fvx67du8Ux75lnD+PQoaeFFih102XhM1cBX1cDPVeitDeisS2xjibopdEBAc5lD5ueZls8OzS4vDH4/UFUSnmrGUpwY5+qChHTNpzghEHfNKkggOKvBIZj42MoFUu2QueyhgHX5x133IE/+IM/wPLly63sGwJ7VW8qCFVDrZDHiYMH8S//7W/gyWbVlJoSE9tVQGi9at9XNSfE+ZHTnY5QQMBN2Ms6pSY6L9mLiGrYcKElNIBspohCiZObCuqaA1t2rkdHX7PEteRmE8jFUwgEQ4g2N6FYLiNN990CqZRuzFFaEnRjw45V8HhdQsvVabA0lxFjAd4uzHl0/OGq7rrbaWL9zk0Y2r0F7cvb4fSxCuA8WiXBcyxF61GCGyOZRe7EJOaOjqKm+bDjPXfAubIJBUcBeqkAj1GHRuEYKV80B+CNx7C5RB7OqRymXhuHu6sTK2+6Bv7OZujJJNIjM0hPz6OUTMPlMBFpD6FrbR+mknNC2THOJZCbLWDdr90Hd29UOuh0Y5AyjpkyxTx8UT8KiSQcTO5O5VCapBWxhuE7b0PZXYeDvBVnFcWFeWXxQORMChZD9+ictJCCGc/CdAVlcsMxa9UswsynVCFhCSLdPi+K+bzk6dQSWWRHpqGZbkQ3bkPb8CB0B6kDKuOFIafkoLo8Ibg9Qbg9Ebh8rWInrWhuqqi4zO2vQf+wXYgWWwy2cxAXlTIHIGgil1kdNnqlLEL7ZDKOqakJXLx0QUa6F8+Nim0iEb0S6rNjySA9OvEo+1ShYPBHRp1wdgfQuqEf3cPLMDc+ifKFOegjGbhzTvS29+Pue+/Cr/76r4ldpjS4BIzYAX111KtVvPDEY3jwG/8s+gi6fE3PzkkXlJObAAGJ1QVntUlbZ3tyYxeiqtGqwqMC1uSG4EacMOgeUygg7A0gwskOTFAr2dYTxpbfegCd29ZgeuqSTAONQg6VuQSyo/Pwty/D4NtugbuVn20ZZpXAIoX0zKRM7+gKUzJKqKZT0CdnkJ/IIDa0Dl07d6HqclvgZhqOehH1Sh7ldBJGkTQzp6SDlxdyKM3kUMmaCA+txtD9d6HKMFUJvWVGSVZeEztZlXJeJo3VPLMpqGdzIty9Gk3D6+Hp7EXFpcHrZIHFqRinhpzQqAykusNQB4jViSSNyCTVTdh8KqNF6aEUnWiproablF7IIrEwjdmpSUyOT2J+bkG6QVwf3/rWN8UZhwCBYmgaQtBpima06jzgRqXWkNR+Qs1R9BzFmFzc7SkG9PrcWDHciy37NqB9RQcy1QymxxfwyjMnMD+ShJkx4TLZIVWUFk7qApof27duw4c//lFcd9MNYnHKek9l7qiUezlwjRqeevhh/ORfv4PRU6+J01+JLoQuJwIEywx9ZT4SdVxSYC5ObljIVOp15KlzgIk2zW+BGwX8bHDD71OTG9Ups6J1MV/VsfrGXdj5wNvhGiBgy8rP4USJjpFuD12JaijPxlFjztLpWaSmigivGETfjWuRqyUFOJZTGegLaeRnkzLB9gUD6Ghtx8XHXkaB+hn+eec6dF+3QcwSCPJol897TCy2KWLN5uEsmchdmkFhNAHTcEHvbcXG37gbZmsUWrQVYWr4fFF4JMHZo0LyRGNgramGA4/aCyQnS/KN1EMgTaO7rYo/ccAza+KKSC3WiRMnpIHy0ksvi0tVlo0FngOyPuiUpvJo+OBBu3/vPsmfGZ+cEIDDj1Wyipb2dBaHAVcrNRRwgAP9YT9u37ARG9o7kUum8Oz5s3hxIYFpmgpYdKml1ExFvaWxC/nTCvS3MhfiV96D3/j130TvQJ9o1ghKqF8hCGHK+7Enn8TjX/1nZI+dQAsteQluXB7Ml4owDBNtPh+6fT4BNzLRtMGNTOEVuFFTdQVudMOQsOz2gE/cJAVYksNvoXCh1vBerFRRpHC2asLwu+BeEcLGe3bDQdGtVBc6aknSIBPilsY3RXtnNk6QM5CeK2CK4MblwbZbb0Db2pXwdvYi1jOAYDNtV0NCcdWrJqp6FTPTMzh08Ck88sgP8NLLL0rYrdhYixkNqaivn6RcWecpMOvEhg3rhbY2P7+A5pZm3HX3PVizdq106h966CGhHy2l7RAQUSiuwlnts47F+FUqyV8S3HDxWK7Rso5p1bt6eBjJdBoTk5PS4JOco6UtfZlIWqvfqck9QUqx3+dGSzNT0pcjxLwnTr2zWXl/s3OzKBZLslfY0xd74TZ0ZPY9ZVlZc00QxLAw//CHP4zf/M0PiKW1PckScxdpQqimLKe2pbkZPPSFL2Dy+Zeg5fLQBNxwclORyU3QQwsVFbnApcRb2kV7dDeEJi+D2JpDXKVKNQPejhi233odHE3iXCP7SzVDl1tmuDhg0PXTG4SzqQ3hrn50rBhGtLMLTq9fTC3E7VVc59Q650M5npLaq2igNoizrwebni+++CIeeeQRPPXUUwJy7WnO/1d3M/6MVUMr5T7jecbw1hUrh2Sic+z4URw9dlw+K75EntuSW+PxoGA1JxZB+iIN8qoTmssaz6/fmhoGF06nUOX45Zwm0XjH7lpLPbdEayTESIcXbo+Pbk0yYKjToXXpfuiAhO+uW7sOPT29cg+R7suGtW1Fzfem9IU2A8ZufkOuwwc+8AH5j2uOC4H1H9cXW6YyxzENlGb14UdoAAAgAElEQVRn8e2//gIuHH4e4aouGX/S6KLNPM9gCval8aCycOg8yslsa0ATcBP1c1c24Q/6VDOHiIPU8apqGOZyxcbkpuqsYeP2tegZbBMnytx8Atn5pNQhTa0tKJXLyCTT0LNluJw+zMeTMF01bGIgtt8j4yAaLOXmM8jHcxJ47NF8cPyX7Wvr5XQckaYQepb3o72nVcbaHQMdaOluEVTFDJBKoQSNVoWFEuLHRjDy0hnoXg+ued+98K5qRdlRki62s2TArNBNhujSg0qZPzSJHEWL42kkR+bg7+lEz5Z14DAjOTGF2ZEJFBdyqGVL8HudaBtsxeq3b0HCUUA9W0b59JwIIte+/164+mJCm6twskQeX4Xhnzp8Eb9k2DALw0hkUZxIoY4Ahu64BSWXEzU3TzDmkcyLAwMLc7Bry44iHdcWkqgtZGG6Q2hbvR6u1mbUoKNayAi4UQikJnkIxUIGZr6A6nwKufFZuGsexLbuQsfwEHSGnJJm4fQgEIzBqYXFVY7gxuVShYUACduuWTYFmyls84O5cGxm4xU0DeuA4c3LQ8ZGz9wo6CBy+vRJnD59Skbu3GjzpM8xA8eoyeK3bwDe1Dy0BdzY4MTlRCVSQ3BtG5o3DaBzeBliLj8uPvYKkkfG4crUEQ3EsHnrFnzwg7+FdRs3KIciK1Xenj3zEMwsLOC7X/0aXnz8caHwMdCqTHtj0PmM4IYdCIdYhOZKeTENCJCuRgqIHAwWuGEXSiY3yj5agRsH5ooF6XxHnG4EHDWEPHU0xzQMvftWDN+8C/PJaRUMm8+iMpcUcBNsG8Dg294BZ2srKha4cRTTyM3PCLgJNEVRNsuo5XPIXRwVcEOw0bVjJwyXS/RhlYVJoE6XqqKAm2qxIJ3VekFHmY5pszlU8nVELHBT4efNaQczoEo5ONhJrxtij8hDkIiSGppotAe+1gE4Ii0w5MBwwVmz6D+WYkY5wCgPMSWDsDYwl3JmEvpFjdQhkUxL513hgDr0si723vMzU5gZH8G5U6/i3GunMTOzgFy+jL6+frzj1tvw9W98HQvM17GWnQCZGik0qshQ9rzK+Wrpoa2EoYq6JAebFAk1LF/Ri33Xbcc1b9+FYEcAL586ihcPn8KrL5xFeiaHOvd6bq6s7Dlyr1Mj40ZPZw/ueufd+PDvfFwsTO1OncwvBQgp+mJyZBQ//fZ38MNvf1dARaFckAM96PbIegrAJRlJCtwsFjh8jQxgLIilvIlWj18mitzvuVlKAjOnXFaBoPohil/PaewcRY2rl2Pfe96Bjj0rkTMVuMlTR0UTFqaMO2rQF5JAPIPU8UkkJvIIrRzE4IFNSFfmEY3EJNzYoRsoMYMmQyt8A709fbh08AjyYwlxUGzbMozuGzejSB2k5E/x4KugRk1FgQn1RdQLFRTG4yjSrQ9+uIaWY/uHHoBvWS/qAeZhBWGIkx6JZ/yfU8CgYt8o1CKARc1XlDukHaUn0xqb+qr2KFLkmEMzNj6O82fP48grrwhlifxyauxUMaMmQNLoEiC1RPDtcKC1qRkbN22UYuPVEydU6F5jL3x9wfBGUxx+3usH23Hn3l3Y1L8MU6MT+MYPHsVF0h5kbdGNSZkaKL6RbWGvaGlK0cCpsBPdHZ34s//6Z+Jg5W0KykSUyetwuUHlTjWfw9MPfh+HvvbPaM/moNVMaXzE9TL0ShXNXi96fX6EaZlOOgb3a1tzY7mfya3ldAq4KdNNzeFAR8CrQlMtByZOFayX2gA35bKBMvNrfE64+wPYfM9uoMkj03xXpQYjXkBmOgGXl4n3hpxR9XxZtqv4fAEj83nkwxFc9577sPHAjTLBg+QWUVPL9cpstgpefP4F/PjHP8ahpw5iYnJMBSLS9dIqxGzh/pUF6NXADQsogpXlpAtVKhifmBShc1t7u0w2WNCKwN5y0iO95sCBA8I44MRvdnZGHMZURo4CO7YcR9bkW7DSFDZZ9KmyW4b8TCj052uj4Jv0bDvjZrFu5VpXRS73H58vgGg4hI7WVgwuH0RraxsujY0KXY97Jl2x7BtFNQzV40pQY/+9vP4l3XuuRU5vPvKRj+Cee+6WL5N9T1WrqhFq0YI8NRMnn3gcT/zTN5E7cwEeajpkL6vJdCeseVSQsRW2qFIY2VSgmyDXhzoreEl10saiGnbeei209hDqpPpUTBSzFeQyFWn4NvevQMfwWjQPLocrSt2zWwEZ2RvUrmFPGOScEFqagjmcgNvTXorbOc0l5ewXv/iFTO6o47SngEupaq/fAX65v4lGwujt7ZU1QytmTj/b2tqEpkVwwTON11rzaGJCsHLlEMYnxuV1cLrI1yJNGe6PAtgUhcxucMuSWgIcrvaq7H/nv5E2RhtmNqb4GgS0SkSDpf9pLASWCtRXu9W9VmdDQTWumTO0bGAAvTSdMWtIJFJIxJWehvdRVZoPV9SKV7wwriUaL+zduxd/8id/gtVr1ghzUPHYVa4im6QcffiqJo79/DE8+KWvwLUwC3eV2rSaBW54RHKwoD75qsTVKWfIZq8TK7taLXBTg5/ZSk4SLZTqsVpV2Ti5XAkFGqQwuNhhYM2mVRhc1S1h5IV4Cpm5hPyMWFOTNFZymSzKObK1vIinsqjUdWzYvhqBiE/OxCqDPOfSKsutUoOb4ObPDlxXT41eglkuoKenC7lcBql8Bhu3r8fOfTsRDAfFs35+cgoUyLr1KrwFUwo5gyPAd9wAd2cAVeioFPJIzyWQmEsgoPnQ2tkhiyk+NYPcXAqOVBn1XBXuUBChNlLSdGTmFyQYjBHjHgPwaQ7EuoNY87ZN8HQHUSEN7swUSqU61r73Xjh7CG6KqFaVdoHi4qquwxcNyBSIZgS1ZB7FyRQMU8PwXbc1wE2tTnrcguS00P2DUxtOlmgJXVxIwJjPoOYOoX3NerjbWmDUmQBfEL9xBzu8dRNej0tocHVascYzyE3HUdWdiG3eg9516yRjoubwwOuLQPOHYTp5eHjl4CDIEPGtlZMuHHZxqlj0LVeIm7x/if68ooBUf2bXk5QyWvPOz80KR/XIkSPiKMLRJ+27y8z7kedSNpG8Ifg9RNcECAqts1i1tiSia1cd5VgVPdcNI7auH3WK3ArAzLOnUb2YhCtrwu8JoLu7R7jB9z/wbumAqQ348hYri8PnH38CP/jXb+Hi0WOoFAtIZenEwiwbp2iqJOjO5UKumIfX40GQdDUrA0e6TfW6FJmSjyMBoDQUcIMJBXP5HMK+AEJ8LienOw40B7zo3LsW295/CxbKcWh1A3Xe/IkM4pdmEW7qw4qbb4OzvR1VMRTIwKFnUUjFFbgJBVCpFFHNppG5cAmlmTyaVm9Ax9atMOgWVKVod1xoCY6qLnoso6zADbNG9HgexYm0WEFH16/H8H13woBbilFDL6Ci52GYuoBro+6Cx0dOaQcC4U75fd2hik8VJnhlKbeEl8HN0e6PWWFxl3HSKVw2SIsooqKXkctkMDc9hZFz53DslZcwev4cyuTL0/LWdEDnJtLSgn3X7ReQ9L+/+12Vs8NKX0SqBnRrWiOOMNambG/gDb68tQjorMSRdNTtwJ6dm/H2d1yP9dvXwdccwIuvvYq/+9tvYGpkAZWcSaQgBZ2Bqmy0LoIzwyFTDfLXf/9Tn8TWXTvgdNOkRK0zdorEkpbsnXIFZ156GV/+67/BhZMnUS4WRJ8VcLklzDPgILih9qYuLnV2PgkPrSoprWJZXUOL2yuTG2aksGkiuSQWuLFNBaQI5v3kcmMqnUa4vRl77r0R6+7cg6y7hKDDhUx8AY4iJzcussNQiafgWMggeWwCC+M5hFYNYsU7tiBVmkVLcxty8YTw2Y10AZWFDDLzCSzrX4bzh46iPJkW+/emdSvQ8/atKFRVvgZV3gJuaC6QL6LCNPFCFXruP4PLXBE0Da5Cy5ZNiG4YBkIh1Fy8czj9UzoZcWNqJAUuPRCXrjlrlxL8rEAKP2cepOlsFuOjozhy9CieffZZHDt6FFNT042u6+sJSg1M0djPZCLhcGL16tVC6yFFidNlyeVa8rB3RjXtUP+waGOu9hxOhAZXNmPTugEEnA5MXJzDiRPTyBs1+YxpSqHe2RvYqFoOSnxuupLdeuAWfPBDH8ReOvaJuxkni9Q+mFI4Tr52Fj/72j8j/uQhRGqG7Kkps4p81UBE82LA50dMnFwYqsgN1imfMdcrD2pWtGxusWFQpvVhvYYOn1/At9dDbYUSpstEnvcSQylpHkHNgwHobK73BLDjnj2oN/O+qMFRNmEkCsjPp8WchSCZIa8OxsaVHEgUgFKoDb179mLjrW+Hq7VJwBNpRHSQKJereO30WXz/wYfw05/+BBOT442CSfYiseRWZ8YbFXZXAze29qCnu1tCNicmJ5DJ5qVbbjteiT22tcZYCN58ywFptgRDjFGghqAgLmOJZFJ0oizq2LSjyYEcE43MtwaaUOvEOm+vtOC1i1O/z4uuji5pwl4aGUWVJgFqNG459imTFZ5xFGmvW7dOtGKcxFO3euLkSWlQ2cYpApQJaq1skl+mFLenHPbXUq9Dc4FPfOITYuEr7noWTVvBB0rA1ZS7nkrjuR/8AEd/+CgyFy9BE3FdDS7DlMkN90GaQUhDTPS0ylSG71e5SCqKKenlusfEuuu2oGmwEwj6UHX64PJF4fS3oH3FOoQ7e+AJx1Bza4zjsUwOFJbjrqw0n/bExtoB+LPJLqmb0vRgfUJQwymNaoJQ262CL///ADX2NeR53N/fKzoUZs9Qb6NcOxeBpnxWTpcI8G8+cEDoknSOnZmfw8TEuFiaE+gbZWUrzcaIvEZrHxGA0tgXG0KBy/a3pZ8/aa9c/4VCURkjiJOfmuLK/WTtQeoTUecc97WWlibZH/2BEPK5nGT5kGJXKpalYakm41fXo73ufrSClJnBc++99+L3fv/3EaKRiYXIuToYxsvGpMc04S8b+Je//SLOPvkEzEQcDnEoZm6M0uDwrCZyqdKQS+qECoKOGlZ0NiPm9UAjkPZ7VQ6WXpIpubiY8dwtlJDLV5CjhtBhYmBVL4bXL4c/4BEmQmYuiVK+KPcdR4/FXB46p9A1NzKFEjKlPNZvG0KMzmycJJd05BeyyMczqJZIofvPPfuz999RT7LYSSTQ0dyEUDCAsYkJ+INetLTE5ABCtSaBcWCXiaJwIn6DGlUNTX3dgJciJ2ZQVGV8lEll4WWBHw4KmiszE6Zqwl1zwF1TSfA+PwWUfB76rHGzp2i9BhqZxdp96N/Sh8Hty6VTFj8/DsPpw6q7b4erO4ZKVYEb4QfqZVTKZQRiIVSSKemk11IsMlPQdRoK3I6KV0PNQ2SZRzWTUDkUbo/Q0gTcMKtgPoHqXApVpx9d6zfDQ1pardwAN2IbYxrQNBdK+Zz4wOvpkgjsao4gOrfsRwsT5oNhKUhcTlp5usGQO1tToyiK7Ggqi1HV7LY7POy8yxGultplK1P9gTcUu2jz87M4/dppvHbqlNBBpqenpOtAa0sCGNV5UB12TndMajRk8FSXcSIRsWh0LDtX8bBh4Rd0wd3vQ8vWPjSv6kO16kDmYhzxVy7COV+As2jC6/QiEolhx46d+J3f+wT6+voEbF0JbghiEjNTePhfvomfP/hv8BimFC/UbbCAIF3Ix0PY6UCOUxjNBjec3Mj90wA3CuAQ3JBD7BKwNpfPIhoISOGqOSHW0hGPG00r2rD3t+5AMWjA46nDzOcEhMbPzyLQ1I0VB26Hq6NT9At0wyO9rJRNyTiUYnYK/cupBWQvXUJprojmNRvRvnmTWGzWawXkxkdg0BlLXLtKqFWKQj+qlCsoT6dQHkujVvOiZcc2rLzzVpjwyOdRYa6NiNcd8AZC8AVj0HwxOL1hgK5n5JYtyeayl8XVGpNqzaiCU6ye6xRsWhxYujdxWppOYWFmBqdePSFrZWzkEpILC6qLxtfO1yIJxOwgc8NyYfX6DXjXrzyAz/3F57EwNy/mF6S/yZTQNhJ4M3Bj0W242fk8Dmxqb8YNOzdj++6t6OkbgCcUwsVUCn/253+HixfGpdMpQl6Z/NlrX90PNLHoaG3DnffcjY/+7u8gFOX0QRlXLH3Qtjc7H8cPvvWv+OaXv4JasQCfE2JCwUkMwY2P0yBnXdaJHOoWxYogssB+lcuJiMMNHy+DuFOpkbsk3VvddJYT/F7+T0cdY9kMYrEIduzfii33Xw+9MwAf6sjOTIs7JN276DJEraFjNoP08SnMTmYQXrccw7dtQ7oURzjaJJMbAZEFHZXZJFKTs+jt7sf5Z16FPpWVfbFp1SCWHdiGgkmuP10cSEkri0tMpWSgXCSo8cPf3o/Y4Go0LV8OraMDFY9b9iCXMvRUOg5LQ9MACG9SgYl5R5XwQB3ApHnQWZFd/YNPPYUzr52RZopyS7P58Uor+LouopW6vvTHEdSycz68algmXS+88OLlE0G7VrW+dym4kdckzWwn/GEv2jaEsGZjL8JeL86+PIbTL8zCrNjGK6KQUBOpXyIAr7e7G+9/33vFWai5pUUZb0inleRMh9hxn3rqMH70V38DX5aasTIKNRNpvYKQ14sBfwDNbFC5TAvcOMRJTVyUCW6ksHEKuCkxx6ZGzVcAbkcdfq8HHreaSrKIlqLf7UKFhgLVuny9zuZcZwC77r0GzmZaVhuol6owEyUU4hlxCCR4pT1rucp6IIpg/xp0bNyOljVr4W6mdby650hBIzX12WcO4z9+/gu88vLLmJufVeGg1tGkuu9vXaq/EbjhewgGAmhtaZFz/8zZ88pNb4nj1dL10tPTg47uLvT194tIv629Tc6YSCSKsl4Wc4KJ8XGhgU2MjcnUhQVfhY1Na0ogEwzLVUrE/1d0te0pFK2X+bo4VZqem7GS5BXA8Xn9WDbQhz17diMcjogpBsOKCfzsNc/zVYl5VEAtndI4qRR3OCuD5s2u3JXghs/R19crzlbURvB9k8Kuil+LCiQZQ3X43E7Ez1/Asw89jJd/9CN4smlpwtJJUSbXNKOwugGSF2L1x0hzVBlgijJGN6qyp46BbWvQNjwAT1s7HFHGU/SgY3AY3lgrHF524Nnmtxoj9p1kRUIoFoG6KWUdiOtmBRfPn8cTB5/C4eeeE+c4272L19um3akvX7qzvwXn6y2WIrVe4TDtkLsRjoRx9Ogxiw5qN28Wrb/5VATR7R0d2LZjBzZu2iSOibznT5w6iYmpSZw5cQrpTBoMHmYt27BFlmaXalgLNXTJY+nkhn/t5ZQoFpMg2fMXLsh6a4DuRtOAdY9q7LV3dqKjq1OuMnVuxZIu7meMFaHjra0XElj1BvaSV7tl+brI2qGL2+c+9+fYs283QsxilHKL54OadLO+8daAydNn8ONv/BPOP3MYGiMIOBCgQxlNc6wEd9a4PBPLlSrcZgUr2prQEvTC64a47NGlj00xnnP8GVx3paKOXF5HniYpRhldyzqwduMKhCJ+VBgAv5BCKVuU9U/mGNeSntcF3BAQzaQWsH7LEDp722ToQFfnUiIvWTflPPeBOhz/+plP1187/DSyE+NCcejr7EYqnZQEeCJg0S5X+EYUjUjyTUhLqAE0WeGSDDI4TYTuKpxMKCNSvKviSA47dr5pRUzOMVNvA35o5GATuTMsjRxwsy4XJBJ2o7k7iPV716A54kN8YgoVzY8VB26CqzOKCic3hi6TGxodkPoWbAqjms5Az2VRTxdQGE+iVKxj/QP3Qaetpoc3WxbVbEq8s51ur1Da1OSGWhyCmyTKdR96Nm2Dj1OnSgE1PS/CXdHd1OpysYvMl6jwvVGbEII/0oVI3xq4whHA7RNnE3WQKnKQTdeSfot0UuRiLVrjiRmAqBcaIVZ2p0xC4ooFNQGLL4gDy9j4KMbHR6UAzWbSQgNRjjPEn/zVGqHSolj0EuzoCMNeeYDbtplWx4BDIvK0oz0xtG/ohH9ZVKZr+XgJU8fHkDw5DlehIqJvzemFzxdEb08vPviRD+PGG28UrvCV4MZZd8lk7PBjP8e//M//gWoiiXQyiVyR1oYq78ZPMwUnZK3RKjtEETidrRrgRnHe7f9sK2iyRBYKBDdB+XoaE3B6E+TGENWw7Z3XIzDUCm9bUEwqDAaPnZmFq6kDy2+5A+7OLhgMjS1nUa/mUc6lpWPvZRFRzKNCcHPxAnKTGbRt3I72rYoSZFZz0GcmUDVKYj1MgEAfegq82SU1p9LQJzIwXEE07dyJZQduRkUoH5btqcMlOiyvPwzNG0LNqQm4EJMA3muW1XGDs9woLhqkICk4nBT9SiK38pwnP5f/5TIpLMzN4NKFCzh17DhOHjuOQr4gHU4BvbQJlSKU3TL6ztMcQIEb3pfN7W0i4n/6mcN48vEnkMvkREDOtWPrbezJjV3w8lcl+lRgWtgITGmPBHH/Nbvxtl2bESKVM5nHzGQcP3nhBTw3MoEFGgDYN8ZVDiv+XE5/V60exv/92c9iw5bNcHk9yqZ8ydcLAa+s4+SLL+Hz//VPxQKcVCE/jSgs4wovwRI/X64rW2ArXGEHchIGXEOL1yeTF2UAvAhuxDXNEnpz6sMfzn3sUi6DpnAQmzasxKY79yG0c5U4vWTGLgkVhOCGIl49lUN9KoPciRlMzaQR2bAca2/fgVwlJZPdYiqtigzdgDGbRGJkBj2dvbj47CmUp3MwDQfCgz1YeWA7SrWSUAY4catSYF4l19kFX0s7ulcMIzYwBHdzKwyPhqocJJw+ueCiBkvofNZ/VpNlaQlxtXqB+zRdBMl5ZhYWu64PPvQQRkdGGxoJ6T5atJ3GIf9LHrYiWnc6JeSQ/PFz589blMgr6BVXght5/da2yildzIehA70Y3tyLzqYWnHluHI9972XUSso6nECO95iyVn7zzBwpRDQNu3fuxO/89sdx09vfrsANHc7YrbRyk3LTs/jh//oyzjz+GILsouoVZPSyHOYDwTBapdhVwXX8+bTj5fpR2hVOzC1wQ62EYaLd5xd3Pp90PJmLY8W3S16HW+gyAnBoCe0Gai0adtxzLVytBLAmFb0wk6p7Keb/bg0VtxdN/YPo33ENooNrUPNFJDRZMlycjAWo4uCTT+GhBx/E888+KxMRsink9dl7j1UQv9VasT6Syws8a3oifX6HQ0wbenp7MTu30NAIyPct6dzbTTceTQxlbGppkbyQ1pZWDAwMSBFKHQW78syOSSSSAnJIb6OInIYWpLmxCBTbX5mcKXCzZPbdmD5xykUNw4rB5Th99ox8ji2tbVg1NIw1a9bA59MkoJSTGtHSWJMIrntxXJUMJ7VeKfLmWmbdNDU9KwYbb/W4Grjh9GrVqiH8xV/8BTZv3gIvw35lXzKtKAgH59zKMtwwMHH0GA5+69sYefopOCs6aGQSdLsR8mhC0RX9lUP9J/eqhGGzgVpTAeaGibwTWH/9XmjdrchqPvRu2I2ZVB6r121Ed18fQpGQmhexqy0F/eLCsFPTlH6Y2qp5HDtyFE8/fUh+HR0fRzKRkn3ELsTVtM6+z5eMZK3GnUA5hZIadLeln9+bXVdlz+0QKtiqVaskG4eRFMIwsATwqoFsmTZxf2edoWkCpLt7e0UbtmvvHrR0dcjkjq6hUxOTOHP6NI69ckTsz8vUMMvk9fWzwSvBDV8PIzVIhcxksgKWbBqjmtK40N7ehsG+HoleyebyKJTKMj0lPbNcIhhS10OtaTWFk+t5lWbSVe/HJVQ61rHveMct+PjvfBQb1q+Dx00HPe5xNUX7Ju2MLKF6Hc/95Gd44l+/i/TZCwgwM08jTb1iGUcoQxqmW+VZX1RL6IuF0BHyS4AsGzU03WD94dXc0jzg8xKgcXJTKJnIVopo7opi7aYhNDWHJU6BExjmLPEMomMkPyu9UGFfT3SHl6anMLSuH4OrlsHF2AsGiGeKyM9nkc+QIWPCcfrJx+oHH/4+Th5+GpVEEi2BMLVhiKdSqBikZ3hQyJLHrpLiOSpzuOrQa3VkdEMmOBF2CCzOP4WqXOQy8mSHiYIy1Z5FhYd93RQL5gCDGdmeN02xRKWtLd8AO/BBLy+IG33L2zA40A2dIZgtTeh7+7VwdYZRNUtqcmMaYlVN8WEgFoBBbi43NaGlpVEsO7DxgXdCyBxaHYaeEcqRcE89fph6SYANJziF+TiMhTSqjiCig0NoHVqFgl4AKrR5rco4rQ5mjZCC54ZbC8MfbIY/0AyPNwKHJwSDFDPpQlvvv+HVr25FHrTK+YQ3lQI4/D9uMFzE0pmx8l3oKkGdytjYmNyc7ARFYxGcOfOaUEGy2QxMvi5OZizDA05klJGDrY2wQI78zEWrXhW+p0bbkugd8KKluxXLNixDbEUzSu4KpqbmMHJ8BLnRDNz5GuqcvIktoAbN5ZOwMd785AdTpOZml9jmF1sGBSzazp84hge//jWce+EFyedYSCYFAHvqHnjZB2XTukRw41XgRoAPi3ZVmLDDZIMbmg2w00RwEy/mEPEHLHBTF4DDznnQA/RuXIa+vWvRvGkZ8kYetakFlE5Po9rUihW33gV3V7dYFNO63FHNo5RLi9aCy9Eo5mFkEsheuIjUWAod23ajY+sW5ITilYIzExeKGdeMoesiPmeoHXUW5nQG+bE0Kp4Q2vbsQ88NN6LqDsLtC4h7h9vthYsWqw5NOPyKYqDEf4poxQ6p2sIvn9yozV/9ndrU+FsW0UaljGwqifHRSzh25GWMXjyPuelppNhRN0wpgrlxEtBybbDYsvnNLNrYXBRhc9WAx6th33XXYuu2Hfinr38do5fGGs5ZdhFyJS3N7tirTqbaENmRXzbQiXe+bS9uv/EahN0aLhw5i9NHTuPg8ZN4fm4OWW6iSwqbKw8D7gWc0oUjEXzgQ7+FX/nV96Glo11aAEtLX/mTWUNmZhZ//9/+Ev/xyI/gZVAli15x0nOJsJb7CkGzcg9SOgtOAHO1inCzO4JhRNMGHMEAACAASURBVNyE71ZBLJ8F+cGqi67skRU1i3MygptYwI9V/R1Yde1GDL/7JpTrOuYvnROBuOSUUI+RLcCYSCF/chbTswQ3K7Duzl0oVNNwef3Q02mhLbrp6JXIYeHcBLpbezD24hnRb5GjrHU1Y+M91whdWExnHB7UPQF4Ym2I9a9AdMDiwXs8okeToDRxI6SdOGl2qsHERoKYhsgZqdbbmz0YlPva6dN45pln8PQzzwjA4YR4qaZGBXRaVCX7Ca/IoHijnyGBkHUy54LCkY/FmqR5s9Qy1wazslbsGsiabEvxw2lcyI1979+KoY1dCNQ1nDx0CYcePgZiQekg2V5pb/WGrRdKENLW2or73/lO/NEf/RFCkYiaerGhYE0xCKgvnTyBb3/uL+CcmhHdU6FcksbZsnAUbQwpZpaElR/FxgmxcYXnjTQ7aCgAlNjhNk20sTNeM+HzuKUI4PdKt8rKUGEQXrViSFOx4nWi0uTEtjv3wtWiKdpc2YFqpop8qgxHMIpgV6/krsVWrIK7vRt1b1CyLLiAkokFPPPMITz0b9/Hiy+8LHuFSImtIu11XehGeflWpfrljQcpIC3qDn9PIBGNxtC/bFA0odQLLAU2DQG9VbCx2LLD1PhXgYBfaESdnV0YGlqJgWXLoPn9kofBArRcKkuG25ToeHJyVjKnq1IqyxluF3xCzbToRbyvvW4Pent6MLx6WLr9xCqkM527cE4oRHma0jAuwc7pscG2hFOrRcU6nY6bLBq7OruwkIgjk8s39qqrLT2p7a8QDdk0Pj7Pe9/7HnzsYx9H37LlMl1mO8ZtuaMa1Opae1I1k8bF51/EI3/335GfmYKrUESI0wtNE/0qc6r4H/8nEzmZ+nMpUEflQrnuwIJpYsNNN8C3rA/jxSK0pk74AxF0dfWIhXD/QJ/ojW0b/UbeFZ/bWhac4j73/HN4/LHH8eqrr0r0BF3PWNgqsxmb/7mEomBNw1U4WI0jgUZjWM3y+f+KO2+Ttd9qFap1R/q+By0tzejs7BCDkxw/D3khivXQCPdc8oTUwnCywTOTa62pvRXNrS0yRRzo70dLa6v8GydQZ8+cwYnjr2JmchKGznOkIo1ltSSsdWH9XgAXGyder7iBZrIZWaPUwPT09cr0RHQzNbJAdCRSaaHT2e6K6rvtibhyFQ34/HLG6LRTt41KrPfyRkDQppbyPZDy9bHf/jAeeODd6O7sUjdvTZkDSYixVZ+WEgkc+dnj+PFXvo5goYSaURSNrLWS5HOVRiEHFZUS2kN+dEWDCJFny8Zha0zWGpkxFQZO09WvYiBX0FHSa8jqJQSb/Vi7cSXaOpvEwbiQyKKQzqr8LJn2ENxQX8/GoYYLExNo62vG6nUr4fW6hD5YK+goJnLIJXOSa+RIT4/Vn/3Jj0GAk2LmQCornZJCqYhMvgSDdoElTjhMyY4gKHG56yLETbDbaDoR1JgGbolTSR2qq42cBbzQOVjwkAJDZywKHQ1DrJJJHWFxKLxQsV6ldatTOvAhDWgKauhsicCruRAd6sPg3dfD3RtrgBsGftI5RC8W4Y34UWd6OzNoUjmUp7NIJcvY9O57Yfq8MEgRYJc+uSABlC5ObsRQoCx0M5oRVObSMOs+BLtXoGfTVgE3lTJdcKpwOL3w+GMIRtrg1ELw+CIqc4QiXeoEOBHhYWbtYgLuxFpycVsTnjuvk2RtsPuhDl/ecNLV08tIJBdEBHfh4ogAG9JAOLHhyls5tBJbtmzBV7/6jyql16CGRoEZcSsTOr4KVVTdQSVEJG1JbRFWkSyIn8C1Dq/Hie6uduzdvwf7b98Pb0cAL504hiMvvYoLRy9h/gLDkzipM0QEpzk9UjTxoOLo9KMf+yiuv/56EebZxYccAuyCO50opBI48tRB/PMX/066SnPUWJV0uCV1WeUNKXCjIcxROmlm4lClIvR4yCvNDUM8CW5cIl5LlgoCbnw1mt+pr/PW6oh5XfDHvBjYvRb9b9uCYsBEZWoOlVOTMMJNWH7bXdC6e2HUqjD1PBxGAYVsUtYraSGc1NVEczOK1GgaHTt2o33rFrEvLhfjcGWpscpKarlRLsn6dZICWDbFKS09lUMt2Irefdeh/5rrUNdCcPoCynfdwVwaib2yDgS7+6U+L6UJsCoJC8g0lo+1jLiZsYNXyGWxMD+DqbFxTIyMYOTCBXE/y6fTAvYp4OO+wEKFByW5/+z8KlMA9XnSZMJ2slJ2znUEQmH84Sc/iZ/99Gd49vCzwuul7kDsWeV7F80EbECyaNepThW35kDfmh58+AP3YsPKXgRND04/9SoO/uRpvHhuBGMlnUvKclxTR+PrwY3qMPKgYSDe7/3hH2Dztq1iM28XKVKjWyCYlsjP/uJx/O3/8xnR3vnrdbXHsCnD3AfLStwGN6wpeH3yMGTc3xWKIKYRblvW6jaX3AJrIvTm/U0tA5wYLxYQ8Xkx0BRC1+oeXPPRB1CJuDA7eZHB77IemVFkZkvQx+dRfC2OqZmMgJuNd+1BsZ6F0+WBk/zpQl4ovcjqyIwvIKqFMfvqCMpzOTkMvN2t2HT3dZiKx+HQgvC3dCLU2Y9gVz98rV2o+0OoeRhMLBuLKl5EuqdsN20LbcmssXxKWEeo6760VFDvL5lKCoWEqfMvv/IyTp06jdnpabHvVbhILVL7oGw8g/1k1uTG1mfYX2cXFnYJrNyTFEW2qbkJW7dsEXdHugrJ4WTdCqogs2ojq5JqHN5stvmcGLypD8vWtCE9Fse5wxMoTFLwyjfL7CerAJNvemuEw72A+9vmjRvx6f/r07jm2mtEi2aLgNV1ZfMOePCvv4DTj/5UHBn1UlHiBgaiEbQ53KIpFJcg1KQxyDWhsyFlZURVebZSx1Q10EpwYypNp4+aCJqtsEsqAc7KoYyNCmYz6R5AD9aw6aZtiHQ3s2JCjYbn7iicgSYEOvsQ7htEoLUdhuYTi15ObZPxBRw7egQPff/7eObwc3KGiLaHtA5Sa2Tt25+mZSIhU361ptQ/WferWj12f65RpC9tPEizxgKwtkaBH+q6deulk84CkYwE2VfsNdN4fsuO3GYZLJkG8jm5H1Gf4tY86OjsRD+nOu3tIpZnyDD1DbRkZtbSGCeNhUWgwc2e75sOkbTQ3bB+PdpaWoSCyC75hQsqdJP3gRTml10Xu72kLkVjOVl1Oz8vmuOwccTMLQk2FhBk0fDs4pOSLDY7Fd/ssoe9F/L9feYzn8Gdd96BWCwqAIfPQ/odNcNy5otrpolKLo8nvvltvPjoj1CenECkVkPU5VYW5IIRlQ82w2MNydJzKmMSTgIdbiTZWFy1Ep1bNyO8rB//8eQhbN64BdFoEzo7OrF6zWoMLOtXIbg2rVcmonaz1iF2x3S/+9KXviRrqyGYl6LcLvjtA0792en0QGN4Ofd6P/OcihIiLXm23KMFi9jjevt7l66y10MdG9zYQPHaa68Rm2TqAtXEiGXjIih7M7DE60xbeNJno7Eo2ts7MDC4DNGmJgFH6XQKuXQa1WK5QbsjBeuyXdUC+DY1kjlfdMPjGibVl9b4vA/4XJxE5vKFy67d1V4fp97hYFDOpFKxKMYkVxL73vwqqWfduXMHPvih38Ldd98FQxrYrFEu10CxqZeYnMEjX/sGjj3yY0SNClysn5wmDJkAOuA2nSjSIMXUEfF60B0Jo9njQa2uo7klIkYWbPhxD5PQd7Mujmmliol8WUcg6sfQ+kF0D7SiVqsin8hKiGw5VxQmtsvpRlk0RkBTU4u43rkjAWzYsR7RqFdca8Gst3QRqek4zIoJRzo5V58++xoOP/oIXn78P7AwMYHmSFQcWtJMz86VJH+Bdp/sgvrFeQbCVY9LJ4ncVPKJ1ZSGgXlM2JZiUZx5FEGLmJ+dhmyd32NIbgk1EgJuuIFLR1XlUpBSEqTlneZBTHNL2m7r6j6s/rVb4BtsQ5lhikZZNn/Syhicp4V9EhZazeUkaLQykcbCbA6b33M/EA6h6qAWhYLLaQmnVIYCRJrKZaRMq7m5FGoVD7TWAfRv2wOD2QYECk4/NH9M/vNoYQXXpCOiRLpyE9FQzQr/4mEqkjD7rLALDus4sKQSypveMJDNZDA/O4OxsRFcGrkko/XJ6VnhEotXPoGF0yF+5h/60Ifx0Pf/TbIkcjlSjlROjf2QsaK4WS0uUP7Z3lxsagaFsRpMNAd92LhmFQ7cfD1WrlmG2GAHnj95Eg8+9CiOvHAKdV0V47yRWWxycsK1wUPE4/PihhtuEH4wxY/kRsrxZ23acoAASExN4h//+q8w/tpp5FJJeV+lIgMFNRHP0obR53Yh4tEQ5BqQjrmy7uWvtqGAT+yj3Q1wE/L64eMUyEnKpCpiecwHvE70rluOlQd2wLuiBfPjozDOTsMZakLvjTfDPzAo4uBapQBwckOqoqTKmzAZJJvLIHtBZbAw46Zt82aUazpKhXnUkzMyASS4oTsX7zaX2wfDdMPIE6yHEO5Zgebh9fD3DghNUcI2pfBTB9liw87uH9qbt6IMqg6mKiSslA2YpE7SlCGVRGJuClPjoxi5eAGTY+PIpjISwNkIzRW6WV1Sg1XBorpUnNoIvYziP/GlF1mqAsVW5gY33Ntuv0O6S08+eRDHj79q18yNz9b+jJdSDKxSGQ7NCVezhubNHbj3PTdgqKMJzngF5586i2cefRGvjc2jwCmoxTNulFJXuM/YuRMsZNo7O4Qud9sdd6Cto10VFCyMFcdC7jWOpRMT0/j8H/8Jzh89BmepJHuVTGy4pxD8iq0uJ16q8UBwU3YCuUIW3eEYorQFXQJuWLqJyZAV9MjvY/HPqfUUCyivhoGQH7GOELa97w6E1vYiVVgQx0YXdVh0w8sXURybRelcCpNTGcQ2rsSme/aihJzyLSsUUczlhFNMZ6siQxhLDmTOzaI8lxedhX+wB6tv34eZUhGx3kG0Ll8Nf2cv4A+hyuaKtQeJwNUuP2VSa+n3ZHnZtrZKWK86rwpUKuprUUAFO5wU/nI6TFtn5QK1aEf6RvzuKw9g+3n5+ZGuEwyGRFdDYTyn0Ow28msa7o2aR4pTdonF2jRJt0v1ujnZuFJvY5fZpP/1rF6GyDWdcEVqKEwkED++gMLFAmps1lsaM/X67InomwMcLkUWcK3Nzdh/3XX4q7/6SwRZSIu2cJHjbrrdSJ85h0e/9BWceuIp1Gg+U9WxoimKFnByxsJSTeO5P5EKJOBGxMlO0EenSMvaSgXNXp8KnOU+JhQ21qI1mQaowhjQqzVxnKy5XSi4qli+cy061g7C19OJQPeAaK605g64w3Tp9KFqkl+vifj++NGj+MXPf47HH39cAiaLzJeQM4IUVZXeri4R1wUtad3SnHJrbGiQIaACe5WmRTnAsUgxamwHsHhnh9U+Z96sXIToIDo72mXNzYsOU9mFL53OSen7SwFR5SBJNymuMz7YcaemgOCAkxcCdRaPNmhgocrikg5anAaxm85AUnGdqlaQTtN5dFStl6u8J7t5YF0ue2XJfcV6JxIIyWdY1EvIMbhbGgqq4XC5KYZ9h77+eolNrxSfO/Hbv/1x3HLLAfmz7Spn78FynWSK70Dy4hge+dpXcebgk3ClkmglO0bAsbpGfAEqdNkpjA1xTyVYpsujz4dqWxta1q9F7+aNuDQ5C103ROfU29uHtrZWbN2+FU3RsJzZIrCXyaKl/QTLrzJeeuklfPGLXxTTgKVmAZe/Q9nAhV6taWGEgy3w+oLoX9kLn1bBS889jXJRTVmE0t3g9S8F32+8xmxwY38FpzdcD5wicSJnP3j+vdXD3iPt98k9IBAMIhQOwR8ICJWNtVBLLCqAmNMqrqWl+6QNsqKRiKxJrjvSF0nnv3jxkpgr2Pssz+YrJ6dXfY2si1wEhi6l6aUcwV4M9ub4Vm+OkpJgEDfffBM++clPCg2Te719n9jvQQwVjBoSly7h65/7PHLnL8BZyMNRJ8BRTVk6u9J0qGxU4HU70RMOo40aZqOEaCwor5NDBTKSlDwCyOdLKOkG8uUKPEEPVqwdwMBQl+T4FTMFBW6yRdQoi3G4oOtV6BVDpqvHj58Eie0bmI/TFUMlT3MoE5V8FYnJOZilKhyp1Hyd045zR17Bg9/4GuKXLqCcycLnoptJHclsHtC8SLO7SLcwIlmXW6hFafJ8TQd8mgsOp+KDspDg9EXoAhadg4eFJpNFB/LMBaiZIhBv1rxwM+SKQWUsPDjaFQqJU4qSmMuNmINFrxtNgx1Y9RsHEFvfB91RESvomqkMAaqlMrSAJsFT4mCVzsGYymBhJocN998jzjAV0Z2UkZkahzfgVZ0PKXDpdlJFJZOHmeGIwgtXuBO9G3fCE2lGzRMANFL1/MrNqiZyTVk2tg2zvRE3xqii/1scvaoMEDVKFDu8SkXAIjsd5ApTHMkJzdTkhNir0i6RjiTK4YObUFXE6AzfuvGmt4mI/3vf+x7GxyYsCpriYNoZEvYmeBkCtzv/EtRXF1vlqNeFLatW4trtm7GqvxvRgAflgBtPHD2Onx96HucuTgO0COWhXlNOVhLk53bIAcLCmB7uTLy9/Y47lBDPEgaKkYaUbw6Yuo7jzx/Gd77yZcTHxlDM5pDO5MQum2BJcm4Idt0ehJgsT+te0d3wVwrB6YjG4lQZCrBmiRdyEHBDPjvXmhQPpB6xY09aYxDLdq7BwP6NKDpLSJ2+CJc7gK5rbkBo+RDY5xBgW8mhWuaNynGpgUoxDRQzyJ2fEFpa6/B69OzeiaqjjnxhDvr8pJrukJZWpl7Mh2BbF1yRdgTC3QhEu+EJtUrhSetdHrpKKGKtDqEIWJ1vu8iUf1ddUP4bf0danoDuUgGZdBJzMxTRjmBmegqJhTkk5hcEFEtRbFIYXIHJbpRYBdMFjV0UZUUrNBjJp7EKXOHW2uDGtni23GDqDumE3v+ud4kdKzUWhXxeUWSWPOwpToNvLFQSJX5y9vnRffsQulYHMdzZjFCqjrEnx3DsF+cwPV1AlRbkV1CXLu/u27u0AnssWrZt3Yr73nU/7rz7bviCfjhoRmHFHct8lB3MsoGnfvIzfOcfvorpc2fhNQ14ocCvj9aftq2z6GiUJoX6BdJjWvx+KTBJr7Wl5wJurImaAjgKUJXrwEyxhKCmoT/gQzTsRvfejVh/935knHlxcHRS41Qoo5bOojA+g8poEZNTacTWr8D6O/eg6i6IZWWtWFTTYQFCJRjzOdSTFeTHaWtZRKHmRmzjWuz8wLvgaG6Gp6UdNV8QpltDnWuLZbi8ZkW3UI5otnuPZWVrU3BYUFhuNTb44HvnPkRL1pdffgVHjx0V+lkmm1X0xSUd89d/Rm9yelpAi19B6gVpP22tbdLJ589k0ZnJZaUbJyn1pBibNVx77bVi/zs5OSV7Hq/3leDGpjopMmcdwe4WDN+/B6HeMBLnRzD5/AXkLqRRL0rHSXWIhdbCPvPrO+Wvexd2Fx5AKBAU56r7330/unt6Gjay7JxWSXus1XHiiYP4+be+g1effgZapYjhGGlptK8nSCCjjdRj0muV5kbcteoOYUUUjRpyehlRr8q5Ecc0AhzJvFH21FJsWLk4BdI56HAYDmDF/l3YfNvb0Lx6hYAaeMOoOb3ixMZGDc+PmdkZuYd/+INHcOrESSVkbuxH7NEpbaw6z9wI+CPo7V6OluYO9PX3YGioH08e/BlePXoUhTLNsHmQcK+k5kQ1Syz2ypK18hbTMUddXMdoMjA9Q6vnrMrOsj6IRQDw1lM2VXxaMyXL2c82C2jQj0h9d5NmxMKyFS0traLZoXsT1yELTAJ77mnUPbD45HnMJhw1rJeT7RYno1JD2i/R6irwM2uNRDHQ0SVmSScuXURFFh/poVdMe6x79mp3kT0p5zlLW+hPfOJ3xVzBDgW1wY1dgIoLWs2Jk08/jSe++x2cO3QQ3dTdWO6jlgmcBW7YoHahalZR5TkBB+YNE0ZzM9rXrYGnoxVrtu/BybPnUdarGB5eK2Bow/q1YrAQi4TlXrJfoz25571N2ipprH/+538uGigCxsZZ0XijBESkX4YQi3QjHGhHtKkLf/jpP0Jvbxif/bM/xvPPH0Y+y8BUxTkRb0sxRvrlAYm6bRT4InWeLACyYUir5RpR9+GbIwD5fmsF2JbQi2+D11FNAKkr4c9TtuXKLIHfy7NL6G1NMTGbYMYQawLWdFz3nNQQdNlA0M6Ps3/G66bjjX9Q4cNsoPBnSaaWOgIWH299qeQ60MDjvvveiU996lON62Wvr8V1BqFh/8f3voeD//Yg4mfOwk/nXTEeUfGfrFmZ28W10UVwo2mo1coIh30ykXZ5WUeqRi5ZXWSEFUu0g9bh0BwYWNWDVesHpaGiMzcwUxBwYxCo1Dm9JstCx0D/IE6cPIX5QhFrtq/D8qEe6NmUxHFUCwaSk3NiDe3IpON1yYuYm8cjD/4bTj/5BCaJzMyaCCvzhQJSRKJut/BOydGkP3i1ZiLLSUmtDp+HYiSlAeD0hfoHRfOxUsFliqOuOsfwFC+z6G3y+aQ4lQ6/TG7qAm7YYQ2SM8qCl7x7cnU7m7Dy/v1ov2YNzKATejmPmqkrPYyuS/ouwxH1TBrVVAa1iSwS80Wsvu1WuPo6oTsZlmYgNT0GFznNYpZABzUDVXEQ40EUgNfXglj7IIKxXji0CEyncjxrWIEstrhef1dYi8vWs4hLiz1VrdcFtMzOTIt989TklHRJR0ZHRKzGrjxfiyxUOuJwzGhNYKTDLou3Lpzlj378Y3j00R/jlRdfUrShWl2Ev+KisZTwZHmzq44RF2BNHfIUGLsc6G6O4G07t+DAnh2Ss5DlNGAuiZ8fO4lXRiewUCyJENfFTBwetfIU7NJBuhZ8EHDt3rMHD7znV7B7z+7LDigJMqs5JCzUDQP/8/Ofw6lnn0N2fkG6YywSSXErlgry+YddboRp30tLXnGqUuuC4GUpuOHtQ81NUPOK6xrXDMee0iWmi4zHCb/Lhab2KHq2rkDX5mVIz87CrDnRtmsfIsNrlD12VUed9sw6i3ce2HT2S6JeSEMfm0ZmJIFAWx+W33QjdKcD2fwC8vMzkkDv8fhEb+WNdiPc1QdPtA0OXwwOd0CFJCq6vCID1pXBBj8b5Va1uOuI4NnWEEjXhjRDA/lsGom5GczOTGJqfATjoyOYnZoQJzRN8wuQYSdDc/NnqXVcKutymPD3dMAhx56FodBg5Gcr+0uPzyeFI+kN9iZM6hlPah7mbDZce91+6eTQae1HdOIRiunlD5t2YINoCVb3uWC2u9B3z2os39aK1d1NiOVdeOWHr+EX//tFVEteJjU2RLiNw7mRJbB4baRkr9VkE+cBsXXbNvzuJz6BXfv2wlhyb9mEGS7xSiaHb3zxf+DQj3+McnwBmllVEz1LeyNmFdYEkGtadzmQK+TQpHnR5vcLuJFDUfYlpb/hPcP9insGryU7nfNl+sMAy8NBROpVuFpD2PruAwit7xIPfrNQgqNcgRFPojA9D2OyhLnJHJwdrdj5/gOo+ooSjEz7/GqxKJotR74MI1WCntKRT1VgepvQsmYD+q+9BoE1q2BSyUmXRwvKLAbmqYwjVWzZYTIKJLPw4y7Ew0RMPuhHwE6fXkI+p/Jl2M1/+tDTuHjpohLN09rctvtuTHc4TbTzHt761ORXCBi0wvv4nLFoDGvXrJEJNMW+XFvcUtjgiS8sSNHBDJR1a9cI3/wCXYUYIis2s4vyBKu1JHsYXf78nS1YcfM+bNy3DVo+j3//799AdnRBqNQsXuR6SQDu5TbTb1TWiP2yeA8oN6ll/QP44z/5Yxy49R3wMgDRmnZxVfDspInNy48fxFc//5eozkxhfTSCTr4unjGkQNVNmchwP6PdsGoAsbhSVA5295koz6Ye4apMqq2vF+aDBW4M0nzpprV1B7qv2YfO3dsRGOyDzk46PHDW6Yxnff4OA2fOnsGXvvT3+OEPf4higQ6jSndy+cOa8Dlog05r5GVojnWjvb0b+/dfi2uu24FCMYU//dPP4uylKejSpGR0QwZ+fx2VcgGGWRGAzRtCOXm/OSihbpdmAZ00B4jFcOz4cUV3XQIjhMH9S01urHV/BQi336NyWYuI9oLrjsYVXMcENAT0LEYJctQepgIuCXBIVyM9jTqNNwM36p5Th7yaRwB97Z3YsWadNOkeOfi4sFxIV7eGJ40JlTSyrvIe7YLcfg8rVqzA+973XnzkIx8WkKYsri164BI7Yk5CqpkMXvnFz/Cjf/gKtEQcTaQai22xCkDmx1O1QpM5vddrpqzBJBkkbBC2tqB//Tr0bdyCQt2JeDqHVDaHbdu3o62lCQN9PVi+rF9cdXn/iSZiycO2i//CF76Ahx9+WOhgfCiQuPjge/D7wuhsX46Arx1j4wns2n89fvXX3oVDhw/h0NPPYH6egJNGUDk0xZxoawtgcvQCEvPzjSd6o+K/gTmtviLBLIEtz0fJvhFw88ZOY/YPaNCl7ebdktV9GQXT3n8lrJhAOiRriZQz/lyuPbr8EfARUPN5Cba6u7sQjyfEItqmfP8ykxvZV0B9uldcyPRqRfIV/99Ob/g6vGQgDAyIe9qOHTukGWWvr8UJFN9gTabTTzz07zj80MMoj08JwJGmkXXOUL9rGBV0RcJoJbiplhAM+kRaIpotq5ZmHcL6hcHEObJgnDV0L+vA+m2r4Q0AVQYWZ/ICbioFXahp3Db/D2/vAV5ndaaLvrtX7b3Ve5cs2Zbl3k1xAQMJJYWQkEmZMwNJzs1M8tzn3jMpk+ROcm4ymRIyCZlJJgHSCBBaKKaYUALY2GBsbOMu2+q9be3e73m/tX5pWxbYc86dIx49NlbZ//7/tb71lbcQrdTY0CziMz3jk2ha1oblqxcjGhxHKhhBLp7D1MAoksEITNPT46KlQ9Wywe7z+OU//xNOHzkqTttOKxPmk6QwMgAAIABJREFUBCaDQVjsDlEJYyHNRJoJ9QxlmCkZZ7XKISAdT0kemLSq4kbI4Lq44WKg03OCvjFM1J0uMW008OyS0FJXnsaNJlXceCgXarHC6/egcdsKNHxwPSwVXjFUzNKxm929ZBJWKzuYxJ6GkJyaQaZ7GhPjEbRuuxqO5lrEbVn4bcQO9kqgMdu5OfnphNPlg9NVCIczAKvdD5PVC5gdWsnqYtLfQoeiLALVYNMfirjNZJQVugH5OHPmlLg/syvODqZIVrIrJx40iqTFDiYN4STgGrAhjo85LUhncfsnPymdpycf/wO6zpyRTaLGxHqz5mHeVd+Dia3q7toJkaWUtwPoXNGCG3dswubOxSiECcNHTmH3i2/ijVM9ODM9gxBLGx64VhtSWl2LwYx4fW5gdi+5Frgxbrz5Jtx2+ydEslcVd3l+FCrtwr4XX8Tuhx/GmUOHxGdlMhSEzeKQCp6B38PumtkiwgJ0fGG3k0UxixtO+jhit5so2mDCWCQEl80x25G32BTNnupphLhRPc1hNQlRraKzDk6fE6YCD4rXrENhx3JQviFLZaBkBOl4WPhX7ETGIxPIsrjpG0Hw/BhMVj+WfugWpB1OUUxL0Mk4Z4bbXwp/YTWs3nLk7A6Bnqmev4LSKNlOY0KjhALUs5iDpknaJWrOGSkAydEIBqfQR9Wf7vPo7+nGyGC/yDqnqYKTU90yu9MjRPMZOtNTgMOj5Eep5kOInxiREWZGGxkmU6J+ZILd7URtQwOWrViOaDwmjYuJsXH0d/dKckmlIIMcTnWibdu3obKqCv96908Q4yE/b3pjJHmzvjd8Zg4bLA0++LbVonlDNepKXcgOTOP4y+fxznNnkBw3SeOEiaOCfcwd0vMDqkwhjOYHk+NAAB+77Tb8X1/5G2XCKypmStpaYGosWrJZHHz1dTx1//3Yt3s33Lm08G0cwufTcUmSSCUrEKcjcjQMv9WGMpcbdkOxcLa40dwVbcTIa0zlLJhMphBJpdBU6IcvE4fNbkXNhqWo37kKlhI3YsEZmOMppEZHERsdR3Iwisn+CCJWJ7b+H7ci6YggFQ+JVHRqJgxTyoRoJIFMziES4f6aFhS1LYWrvgFRTpltTilMlUGrgk1pgOP8XFUphGk3DOGQ8zvNZsE7RyNxDA8O4eCB/eLlwE4mC5ye7m4FE6PKjFFoGspCmj8pkErDeO69KgP978bvmP1T/l01IJSxo1vWFr1DuH5oAEqfCX7/iuXLhexKSOQUDf4u4Hmo1FlUJwUzaEbLquXo/OAt6LziSnjSadzz7f8XPQcPIRElYZ0SuJJ9KojaJRJvfZnKeNNsES5GZUUFtmzZgus/eAPWrl+vVdNU40aZMwFj/YN4/Bf34bn77kWHy4lqmxUeq+rsWggBlnipzOwIAeV1UDGNiWU4mYKdkG8WNOK1o8QIyA+TpgKfBxVKrRZM2J1Y8fFbsei6a+FvbkaKjRRpPGi3CmM/mSFCAU8/9RR+e/9vcfDtg5rYnZ+SzU32uJf46o317fB6ixGJJNBQX4drrt2K6roqPLJrL949OwI4fSjweWDJTOLq9e14e9+LOHTgDUxPTCgY9qXF6FTBp+NWZUU5xkbHBMnA7rOKCga/6jImN1oiOb+gMjrmhP2wsFm8uF3WGaWcDxw4IPAhQ1TFIIAbuSt/lgVRW9si6agz8UwkqPKlFrYQ8TXEbPak18tLNfOyqK2oxJbOVSh3e/Gbpx7DdDYteZIhvy7ngGxiTpwvfo9GQm3sHSbJvP6vfOVvxIDRgN/NJt4awMximfnWdE83Xn7wAex7/FEUJZLws/SV5mgWJuZ0aQUBZNMgkclIwzmYTiNMm4+iIhTX1gBllShtbYetwI9nXvgjNm+5AoV+PyrLS9HZsQT19bXSMJX3PC8W8LoIbb3nnnukwGFTV5TB8hvD5O6YCLm0w2r1Ip20oaisFstWrsbETARDY9z3NgRKSpDJhLFyRT08zhT2vfQszh4/NjvBeS+Y7PxrIiS2pKQENTXVOH36jEAiU9L8uNToZjadm32XjGHzoVtctVxvLpdb8jF6RlIkhe+dRTKhZ4Tkzn+9iooy+b3BoDLjlNbB5cDluF9zOaGQlBcXyzl/rrdXileRc77U+8p7ZtyLjMk333wT/uqv/hptba1KRl1TDOQvzBlNGYHXDlF+/Mmn8eoDj8CXTMHCAQM1eSmYQhXlWFiKmzKXC8gmBdnltFtht1mVMIZushIZFokmEUkkkMylUVQZwOqNnbC7csIRNGBpyXAcWSqpwIzg9Azqa+vR2zeIs8OjKG+ux6ataxEPTSA6MQNzMofg0DiS02HC0sZyBkGSSeEv//XH2P/KK+g+cxYzE1OoLCoS0zbigkUVOkXXc6ViEiZGNUe5XhqUKX4E/5wNzAITUph3Bm0J0MT7i0QjixsnKNNKPo6SXFXiAyxumJC4KZ8HBVFz2a2oW9mEJR+9GgVLqkUFCyxueF2UoLMpeEZ6hvCyMBLdExgfC6F5yyb4FrcibKHRoxlhmupZ7LB5i2Bxl8Du9MPpCsBq8yJnciCbpZeG3hrsdkhH6nIitlGIUH45I9OYkZFhDA4NoqenF729PTh/7ixC9AvSpFziexlkRV6SXiIi0avUh0ggNTrifHUeiCT0Uha0uaVFlFT+9NLLePmlF2dxkrMDAQMCpSEDVGhTjvEKHsgNlPBl0bahCTu2r8byxmr4EiYET03gsQd241T3OMaTGSQ11MtmtSMu16qKUskpLErGld1sr8eL1WvX4C/vvAOr1qyRIKoST8MfgWp4WYQmJvDsQw/hpT/8AbGpKYyNjogEOA3k2FFmMe3lKN1CpSuq7NEp3qKKmtnihr+Lk5uITC1EQU1I80oFS9TWCHMkD8eUg9tmgifggKfMB29zDSquugJFq1cLtE2KY4pGRGaQScXgsJmQiM0gHQoiNjCG6d5JxFMOrPnobbCXViBtd0gyY7G5YHHQYM5F/RrNpzGCpCKkG4pmczFEMbllUqKLH07j2EGnnPfk5LiYblLKefdzzyEyMyPy68owmGR/zaPilMrO7j0QCUXktVgUi3gHicc8rBIJIdVKMSw/q2ARNOxzFxRgy9VXo3PVSpFZZTrBNdnT24Mzp8/IoTQ8MAz6x6xduQqbN2xE7/luvLD7OTnsef2GQpBKVxWHR5nTEvtuRnJRKQqv74C/sxgeVxrRrkGcf+E4IgemYJnmxJRrW6tYvUdxM1sI6nSUd4+HelNzE77/j/+ExR1LZHqoOsZZMVll0SvCJaEI9jy/Gz/7++8hMT4KezYrwgJcK2y0MGFkM4bpHBUcZ2IRaaBUEitvygpuXhIRMdOVCK/jmipeacAaSmcxFomisbgQgWwSHpJ9S91o+cAGlK9okv1iTqSRIBF/dAyJoRCC/VEMTyex/Ysfh7nEhEQihPhkEPGJCGx2L1ylVXCX18Fb2wpHcbXAz2Q+xNgoUxjjTOffjfLG4M6oayO5WPIm+ogY4g9CoE2LMMDzzz8vn+TT8PuuvPJKOVRpyEn4IdeKwC80vl9k4wmRmsXWL9DtXOAwvjDxUg2WOZ07ldzaHQ7pEhIJQC5ZPJGU1ykqLERjQ4O8h7cPHpQkTHaXbC1DyEA9JCbKvtIyVCxdi0BDJ2KRDPqPvYuZ7neQDY8BuaQ+7KlgqUwxVbNcz1Vn1Y1U556vScni8rJSaQYRP8+JEtfepk0b8NWvfU1gHExglBSr5i0B6D1/Dj/4P/8Gnt4hVKZT8JnZHFIxk1McTizkLggJnF1vqoeaMM3GBRt6VouchZzcGFBLaRyS/E1Im82CyquuQunG9QgsXYJAYyMsVpcilhtFJZsoQjRPiyjC0OCgTOa+//3vC/yQvIi5j7kpsuKBmuD3FcFitgu2ne+ZqmSME73jOSTspSitb0NRSREC7jRuuGIpnnr4PrzywjMYHxmRitM4s9Tj0iIp85JfdnSUmpVFiP+UYe4604XpGWVuKImZrN+LE08j4Z9NMGXiomKJQICJJnC5RAL4yiuvkL+/9tprot7FKYwUlpeomfganNyUl5dJl52NSCZieoCmpvJ5l6Y4gGqKwfzH53SjvbYeKxpb8NzeVzEUDSGpG0OCouDeEjDIwsXN/NvF/6egwPbt28T7hpMco8AxvldOFR3TLDT4HhnCL7/7PUy9+y7sM9NwZdIS95j4Ej4kjQwpbtJS3FDGN5JOo7C8DBmrDfbaOvgXtSFQXYvRmQgmpoMo8gfQ1NigCpzlyxAoLtRWBBc+Jz4/QrO47n7+85/j5Zdf1jwz48brpp+GjSlcjw1mqxN2hw8Z5mEWF7zFVSiurEQkNIZ1G5YiER3F0f17MHzurJJf1gI3CyXyCxVcVGVsbW2VIp+oGZmWXE4RMO+XEdnAhryx1gu8XjGq5MSPlAE+GxYznA4SoTKns3IxZ4hFF32NCM/lOuPvvNzihnetgrLlTY2i+PnWoUMqr7lsXTm1eozrIxyT8McbSTEoL8+bUCuKgfDtOBimJ9Sp07j/n36IiWMnYI/HKD4vMT5tMouqZ0VBAcrdzN4Zh0xw2aywW1ncqEOM+SOrggihafSwyabhKXRh07Y1sDrZ4E8jEY4hGaJJtS5uciZpNlRVVGNifBJdA6NwV5Rh+weuAjIRTA6OwpLKITw2heRkCKZgcEKiOm8q9fW7z5zEA/feh9f/+BKmhkbhc7okgQ1GIsiazWrCwN3NETld2vXonmFFoGXsOAm5W3WdpPvEr+nzhHAgwVBncmK4Jh4U2q1aUAYkX5oUEVi4N1z2lAQ25VDdWIEVH7kalVuWIGSJI0fHbnqMUM3MSthFFll2mGdCiPSMY2w8ioa1m1C2fAUiNjvsNidyWcKsPLC7/cLBEFle+oaYbOL5IYZZkiCwiNMkR7UEFoo5+t9YsKUQT0QlgJIcRkgFEwhuIgZIchwYUHiAi1yzeNCoP9kpEolZMd9URY0y4VTqVPy7cCZECQ1we9z4yEc+Ir4sf3rlZRw9elR+hz4Z1DXlT2/YtaFSklT7JqTNaVha3KjYUI72jjK0lPjhCZkw8W4Y+58/jOH+EGJJE1JcF5mMOBqTeCjwKq2uI+ZiGrLCg54uujffcgs+/eeflaRFoB26uBHJY4nqGRzdvw/P/O4BHHvzTcTDIcxEY4hGkwJncNrsUtwUWAAvG6LkTFg4haE8tP7kIWI2YyIagcVik39nZ9RCbwgWxSxuRAaXTd2cSGKyqLUU2OFrrUPttVej/OotYoSHTAKZWBjJaAjpVAw2hxmxaASZeJL4SeSiZpEGr1+xHvbiCuScHmSF6CnGTar7mg8xmz1pDL1d3dKTZNOELNX9uEYzacQjIYRCUxjo7UHX6ZPo7j4vSUR1bS32vPY6pscnpLCRNEcOefWn/JX3lgVvmmZxVJZRU0LpuhO2YLEo3ha9MdLcH1rRhkU0zVO9HpRWVKC6rg6tbe1YuXYtPAUFog5EMYvuc+dx6K0DCI1PYd2KVdixbRt+9KMf4tTpU4pcnre21F1QCQlFEGxOC8JLauDbsRa169vhs2cRPNGFs0/sxcQrp2HP2mQC9F6dJePAUJ1FXZTJvEKtaXpAEAL5F3feiYZGJsCKMyDOyoZyCywY7e3HE7/+DXbd/xtYQmG4CU2TRgs5XCbkrMSoW0U5aCquOF+1Xj+cNGqUYkI1aiSp5z4wzxV1bPJEszl0R4JoLihGWYaJKasmoHhpLao3d6BwSY1wzaJDw4j1DyM1NIPoaAyne8Zwxe0fRkFLJdIOToEYD10orayHq7gMlkAZMg6PEqHQXtWSEhuZ1Vw2MxuVJOHTErECDeR0ib4CTqco53Eq8uijj4rMMjkOLHwNuB+JtsIlSafx5ltvyaFjxA+lpKcNZSTfXDgGXk6X0Jgg5wdRkSjXMtLK8FAXkVarKDQtWbIY77zzDiaoWiVT7fzQpmKzdALNVtgLa+AqXwybqwyR8TEkx08jGxkQ2VI1uaHfD3kieTwJo1gin8/hQHVVlcDleJ5MTU5gJkgp7pSWaM2hpLQEN990I774xS8KIV2gfmIUCYmv3Aj7nnwGe379ABInT6HcDHitRGGmJIaxq86gqEj5FiBF7zcTpqiqZ8rJ5NomHEKja0oVSE7HrTDZrAibsnCvX4eC1atQuLgNZdW1KCksgdtFKCxjkYIcixWBlvpl04wT2rt//GM8+eSTYiswVyDOua7nQ69kR8vaVyR9Cuckcy4U1bajpmWZTALNmRCuXNuOPa88i9PHDiNNAz+zijuzBU5+Lpv/4EVKVTcNzBa0NjdJJ538g1gsKmuda3qhJM+AbBnvgUWOUs3OiuTvxo2bJFkk9+Oddw5LzBKFQzlb5zgW71XgGL+ff7JA4rqgIAGLQrkmkdxVZ9vsVjSKG4rbsHECCIeqvaYOE9EQukZGBIqvQpgStZiV9b8M6J2CMCl4HZPPm266Sc7b+ftOGaOShpxGgd2BN558Eq8/9BDG3z2KQDYrTWORXxFzWCUQIUiabFam0OF4DKVl5TDZ7UgE/EhXlMNZVomOtRvRPTAkyo2FPh8KPG40tjSgY/kygacZQibG/TAKUCqm/elPr+Jb3/wmRkZH9PTGyKXmikW1GIzmH/ezA2arG05fEdz+AowN9KKsqggWSwbBsVEkI7R918JFOoean5wtVNzYbJQ/LpC4QrjcyMiYnJmX/Jj3ywSxQiEBpxM2i1WKzeqaKsTiMZw6dUr4gsp30OCxshmsi6F5BTufA9WJ2eQhxyvEBtNlTG54A3jHSgNF6Gxvl1z1tTfekPNE28pe8m3NPS/1THgtVJb77Gc/ix07dswW0Kohq9E4MkkGUpGI8LueueeXmDpzBg5KrfMcpnl7aBIlbg8qvB5KUUmjmSbtIoev2qGqOS6UhCRiyRQSuTRsHiuuuGYD3D6rCCglIqq4SUeJsOFABBgaGkFpUSnCkRjOD44i6/Fg54d2wOMyYbi3H9aMCbGJGcTGp2GaDo7LNlWxmYl0Ei898yyefOj3OHfsJEJjE6IaMxOh3JzC9HFBMPGNkMwvalVMLBWESKY2MrHRhQ0TCiaaKj9T0x9i7mnkyeKGsDb5eTW5EfQwExGd1EphxEovl0VJkRed165Hy/VrkSmnCWcUOfJ+WNywc8rDmNV4JIrp/ilQC6G+cwNqV2xA0lUgxp2c2sBsl6KGssLask9DN4zRsYK6KCcYhVNVwVQtB6MrqWQFyVOg0dIIznSdESlT4ipZYTIRlMMxlVJyvMS4kg9B80etDsPAy6+JmpUYhapOu0hIUl6anXfpwKppDr+HBLbOzmXYsfVqnD1zWhIXER8w5ITzihvF+OTQMCfdbR5+SVsajlUBNF/fhIp6O5oKXAhE7Nj9wCH0HxpBYjyDdEIdLjRuFawuoyaTbd05VcWUivAsbuhHQsW0L3/5y1i0pF14G6LIpIO3MrPNYWZ8FPteeAEP/PTfYUrEMTo1iSC9QNJZOKy6uGE3luuIAhYWFissls0ywWGCSnzHRCwiSY2DU0OKUrCAsZA4bpZpH7+PMDNR3mPSYLPAU1WCqh1bUPPh65G2m5FOxpCKER4Uk/tnd7sEisiiiSoudnuhyH5b3YpLwymTcaippcCDag5LPNsRFnmc2dBhgAZA6fLwzAwGB/pw6thRnDrxLqYmRpFKxOXwChSXoqquCRXllXji8T8IVIPBU1R4eHAJlEUZs/Le0/U4FJqZ7UbSQ0MaB8iJOlCWnQSjA6/XlSR6hHAR+kLX5NJSLO5YhtKyMtQ11MtkhFCDl3a/gGeffBpepwt//unP4MjRI9iz53VZ23KoGqpuekIn+4NZRoETvq0b4LpiDZoWL0Kt3YaeN97CvkefRvTweUo+vS+JM7+44TXOyhobybvZjIbGRvz1l7+Eq7ZvFdM1EdPQlDApwFlMJ1IY6+3DD77+NfQfeRemWBQ2SvIS9soElw0YTmnZaaLfVS6H+oIAXFlOC7UXjp5EG4Xb7L4nL84EnA8HUecuREmO8q8mUCzQVuBAYXs1ll6/ngZgCA4PIdIzguxYFKaIGW8d70bndTvRuGUdHDWlsBS4YHMUwmqnSIATaTZaRDac0vgqJosVsPhnGUmhbrVcmO0r1UYm0NmMwLn2v/GG8C0OHzkisFhOZqhSlo+x4SHd0tyMFStWYNczz4jTu/CvVKDTBQW7iQpKtVBSuFBxYySfxi6Y709kxFExuZyNqVpmlnvW40FTY6PwdN45ekSkg9U1zV3+bH7JA9cegMNXh6LyRcgkk5gZOYX4TC9y2YierFpgpoy6wGHUfWQcJdSRfC5OEWgyyCkW4zbhneQJqPWoXpd7tLioSIi3VK9iAWZUXMKTZTITjeH5X/4aR5/cBefIGEoFFqiKGxbQSrFK8VNyaVXcTKeSSOUyYrxoFDcKTqimVGwumgnpCBTAu3Yd0q3N6E9E4S8qwcrOFWhubJTYxckleVVC2NVcHUliMxlJ0O+9917hz1FkQEGY5RV0pq266aqHN5e5q+mUMjm0Ojww0y+HjbhkBCVFPsQiVPqLKw8aT4GoURnJWf45aawDuZUyPVMTLDYQ6PFRUVaOeCIu3WuJcVJYX5yfKUiLgrbwkwpUDQ11WLZsmayZs2fPSgHHhiJhukbT0EBC6GX9vomf8fup8MdCiQgL/t5ZBdL3KG7knhOyTfSJ2YIyvw8ZixnD09PCgZSwOVvYKLjrpfhJxj5hcsz3Qk7EHXf8pSSfLHYu/NCFk0RAE9ITE3jjscew79HHkB4cgFsaO0SJ0AKU18LpjVLVjBFCn0zKs/AU+BCxWzFssyDQ0IiyljaUN7Qgmsqgr6dfmgD0Llmxejkqy8vhdrrlmdDgcw6updAmbBB8+9vfxq5nnhKhkNl1kDexN9IVOdqluSIBWu89NSaTLMwQodHQVqP5K7nPvI+F2jBKNY7iAvXSmBgWagA5VXmntY4vUjzlH+EarUKzS6fDicJAQDipi1pbBep4/ORxaSLMWSUoywV+zDaFdDPlwtdThSshc4zFVFu7rMmNbnAS7VJWVISSQAAnus4gzga4RknJ6yywh+bfK4NLyWdIOPAHPnADPve5z6GtrU3xL7WHjoIgKm8+4QaHQ3jxgQdx6NnnEOzpBieGlJ0fm5lAkcuJCm+B2HTwJ1jcOHXjTBBaoghpE8GKKBEOLFJtGVy9cyO8RQ5RcKRJKoubbDwFVm25dA6Dg8MI+IpEtrp/ZAIzMGHbB69GRYUfY4ODyNHoeDKE8MjkXHEjm0h3X/vOn8Pzjz+B5x5/AqN9A/B5PNIBpmuqqHexsCEmLkdxAIUnVlAPLQrAxJTjdRY24o1CuIjCzDEV5M9QQpfFjZ2CBNLVEucXSZ6luGGg1wRLNkXpZ+N3W9G8vAVLd65D+cZWxJIzyMSUpwfVP5h4pljhmRxAygaLtRCFla0IVDcjbSGkiCpuSguJvAkVhhTTT1yeRUt3jvgnnXl9oCqvgbnNywdOEQBCzljQ0JRscGhANovRuWDwJtaUXR+BieiRIQ9R5RKvkgYeXurvampDeUG72y1TMgoG8HfwTzlstS+E31eAj9x8C4r8Pvzud/fLppBJiYEH1VMftZD1YSH9QjPSzhwyS1xovbEFHSsr0VLghn0ih1d2deHtXYeQncrBlCKpmJ4qxKwTcknYnx7HiwKvOmSYKBhdjPLyCnz01o/iYx+/DR4vdVoE7C+BRJIbMxdoCkNnu/CLf/pnDHedxfD4qIy8hRxvtgo8yEchCRY1xADr4obFSn5xMxlnh4+Fj00p7rG4sSpFNTdMIkDAbgYTWa9FkXttBW4Ub1yJxs98COaAVzrY6UQappwFVrsLDpFQdct4nNAzWJzsMQAmFhjq/XN9GhFDDipF155NDPI7enO8G2ByfBjd587gxLvHcPr0KYRD04oWLkmjKmhZfJdW1uFDH/koHnn4EZw4dhzxWELD/yg/riFg2jyOvAX63bBAVoo1qlPEvcokNplQhGqZPGhRAV69kgPNCiyBz8bp8oiWf1VNNZZ2LIPPV4CTx0/grX37kYonsHHDBmzcuBFvHngLL/7xj6oLSiUtPd2QfaKhiCm7FUVbNqJq5zVYunodWgsK0fXq67jnO99DgEVsIqR4QHpfzQ+0+cWNwGvkTWuoH9cAJUvTaZlc3v6pT2IdORDiZaJ/E2E5stGycNvtePTn92D3Aw+i7/gJgY7R6JUdzJzVDBsrIrMFwSRjSBr13gDcuazELa5rpValXp/j+Fk4npYnPRcOotrjR4Cxz0ZpTiaiJjgLXWhauxgVq5sQiYdFvSUxHoM548Z02oHadRvQsGE97JWlSBNOa+aztUmHnGtN5Au0aZ1urRgsLnmTxltVeSinq/RgMcukbmx0FPv27ceup5/G8RMnMMGiht5feQULixcjRjFpJayCSkzsVFPpiB1XJk5UQvQXBkSa2cDN5zd5jGf3XsVN/rOVXXNRxqG7gXmeOco1nBhws0isbtu6DSdOnkTfQL8UH8ZWE7ic/D7VfFHd3gDcvho4XS5EpgcRCw0il1WTAAFWEL5qMsHlcCBQWAi3yyVriVMD3h+RqGZM4EGrITMqBzNei40PMzZt3oQ777gD1+3cqeApmhhuCPsOnDyFt596GkcffRK1bGhmYqLiyAKHExWKYcgSJS8fJgQ5Yc2mhWvI4oYKaeL2rhXiZd2xOea0IdC5HL7Vq3EyOIFAeRkaG5vR2roIxZVlzAxhyammkg6+F8DE9uzZIxwIcnBE0UlPzVRyaEyZVTZkSAerwZ0SBpJpqub/ECUha1QUBJWXCxEbSvxGFUliwqmbK7NrRbI9I2RqGVmTCZXlFWLmyrUn6mnabPLiREx5XxEayPXKyWM0EhIIEH+OExsWNoZ4gtFUVJDgud9mcGzm/36Jafo85jrk76ds79Gj78r6kDiaR1WS1aGqc3UHlTq9CEKUFRc9L03OAAAgAElEQVTC7HBgcGR0tlDOTzwvt7iRW6YTc+6JG264QWDpVBaUJuIsx4LNWDUVFGRfNoORU2ew99HH8eajj6Eom4aT1VeWYGoFnCZEjZC5eI6m7DE4XQ4UeVngeJEo8GCM0ExPATqu3A5PSRV6egZlju7xOrFi9TIsam5GoT8g15cvOGJMNXkvX3zxJXzrW9/EoUNvz06bZqd7Cz2AC6LcpbPzfAjs+8Uk1ddT0vSctnDf93T3XNC4ljzNaGgo5rAyySVctqhIimj+LJtFb7/9tng1GQ1sxhAjJhnXMTdpVA3q+R8qhJnkzGWBMzk5JWtY/fMcd+aiGGsIWGheO4U5gqGQ8rsRn0EdAy4DdmcUX8Zr8Cy49dZbcccdd0jjR31oRUWjuNGIq4ETJ7Dvyaex7w9PwhoOyV4YmZmEz2lHhdcnzURy4WlOzEJMeMO6uLFabAJ/jSXTggCLI44rr9kAf4lTlPES0RgSYQ4w0mJGTd7N6OgYCrwFkrMNjk5hOBzDmqvXoLm5GuHgJDLRhBQ3MyMTFxY3Gtckbp8HXt+LX/3sZzh34iRikSg8Hpfgj5lg82AhRpN4cBYqlOdV5nhZrW6lOBIseNgpEIKkTn6orcCfmZ3cEA9vURKY7FSqyY0qioyCiQlGLkNcew6V1cVYvGkZln7oCsRsVIZS8p70GuFnzuaBzVsJF3k01gLY7D5YHF7lzqxdVRXxkf+vEkZNuZ1NGtQSVBFYLZE5HRd2xImnZCeMsDOlax5WfBmO69Jp1TUXlSDqemeEqK06ThYJ2nKASidHdeb4qTryis9ER1x2ve1Op8j9jo2NY2xEBf0IHzYPkEwGm9etw7arrkR/Xx8eeOCBC5VL8vCoAknTSmk2KmJ5bcDKIpReWY3atgC8ySjCp4cR67KgZ183EqMUaWBOxwMsPVvcGFr9cl+oCiJJiDLrNFRp2AH+4l//NRqbmwQWI3r2JNvLhlPqTbGZIPY88wye+t2Dogg2NDYq0xtKjJMb4bNaEWBBIipXagrDYkVgitzwZtVt51NxWbScuEwM9ZRHlIaI62ThTI8Ti/gO5NwOFCxdhJZPfghF9XVC0mZSabY4YaHABD+tDlXM5GVihieL4XuiOnAq8Cl+lhraiv+DTgyy6aQUHnQvPnLkHfR1n0NwclIgLyoxI8FbKeJJjUMYIgszXwDLlnUiUFgkHaFjx4/D5XSLEprIgOqDjp0NqhlSlELxQkQ7XNaGqGHJxJDKe2rKY3AmWLBS6VBJRKtERExo2VUxQYpSvnUmCDQHI9SEAe5Tn/oUEskEnnvueYHQiZGcfva8FZIg0aSQ972+GUtv/TjqrrwayYwJY8dO4o1f3AecOQNTOghzThbXgseaMQ1VgZYZpvbA0gIWdfV1Yhrb1t4un43NzfAW+oTcauDZ1YjdLD5YU30DeOpXv8Ez9/8OllhMihtaxklxI4W3FaFUXMzHGrxFcCMjxY1A0jS5W4obLRaiDhxevgXnItMo9/hQKDK/Ssae+8vmssFZUoBF166DqdiLSCIJh9OH0qpmOIqq4SirhqWoBElOZzgZJWRBJmBqsqq67iLzIrNjab5IFqWnxnpyJv4CZrPEk9MnTwr87NU/vSqQC/IrIlRh0+3D2UmKPvQMWIdKnMxSNG7btk3iGQnXPOD+4i//QowN2bX+4x//iH379s0evPr0VStf/TJ9jSqmGSpp+UnM/OJGJSWqMWA879ndlGPTx4ramhpUVlWip69PrsuQEDcSaCMJUOoCNpgsBbA5XMikokgn2dfjpEpNXXxejzK+o82BVhhkt5WFW/60Sl5jodav3nv0/qB06ufuvAMtTU0Sh0Qin40/PrFkEn1HjuC5u/8d2dPdsESD8NB/i8UN96eJxbjyWWKLgM7e9L+hiTF94oTzJEWTbq5xvZlNiPOVSorhXbwU5as6MBKPAU4XVqxei+b2Nri9bs0F0MWchlEZ94ixgoXq9//h+8KtY2KmeFx6L0rDT71xxml69BASbXjazJnEpnXDgXtBr12ZiCkItfy87EH1u/ITM/mq2tbq+/RLE1pXVloia7G3r085rueFCBbvLLjZKa+uqZGfZT7C90STa4r0EBZEpIPeKrMTQU6o2KPgzzOWcV9MTjKBXMhnRq1ffeEyDSIJnQXV6ZOn5YzOHxTkd/fz5zC8Z4RsrVm3FkeOviscXOYGBmJDXuMyEk8jSOo7KfeHBdcHPvABfPnLX5K/zzZTtS+PahOrj0w0hp4Dh7Drpz/F5LtH4LeoBrJu10kYZmJJIngwGYXVZkGx240ARWoKXOhPJGCrb4CvuQ3lzUvgK67E66/vRWVlGSoqS9DEaX9DI4qKAqLoqp61uoeq659DOBTBd7/33/HQQw9icnJydk0sNHFZ8FC4xD/+R4obLj42KAhhLCoskmKaNAJpkuRxqxXtyyRwsUVt7VJIM2ejRDih2yxAGHcN6NlC78UolIw9sFATyNibXF/keXG9UeTlgj0zzzZh/u3g+2ejxohpPOONj/d6zfe7pbyW9vZ2fOMb38CGDRsEmmnIISmbATUgkPUbj6P38FH8/gc/wvSp0zDl4hiLTMNhs6LS44eb8YGQM5oTWy2iYEnkDcVVyMHhLY9z2kJoZDqKq67ZgOJyr1AKUvE4YmGqiiaRjCk+ZmgmDLfLIznl4NAYBkeCaF+/FC3t9TClk8jQK258RkQFTFPB8fw0TlX8uRyGenrx4K9/jT8++yx6u3tR5Ge1BBn1ivFTjj43MaXzzQJG6EGqMBFYGuV8tcQzE1N2ehhJqewiggKZLHx2B2w5FjfqZ2QgKZOb/OJGS4pm2HXIoMTvwqLlrVj9iZ0wVfoRZywjPpNqZ4QPuf2wO8ukC05hatUFFZs/NTPWiYIpy38zArEmDutEVZHzDEhGFol4FJMTE3K4crGQT3NQTDTDAoljkiqJp1VJxSrfBlWpZ9NZCWpqU1nk7ywQVZBUamRGAmBwcAJFRVi/dTPalyyWzRUJU0J6GGe7zop85dDAEOKxOEr9Pmy/8ipcecUV+Pu//3tRvprt0OYXN3Lv6bOjYG4Rrw2F1y9H4aZaWAMpmCNTSJwdwcTubqR7E8iFKOujQXk0cBOIhKRc6jDS0y2BEuoRMadPnDhxg37mM5/BtmuuQUVNtXTGhQ4t8BPd8sqmkYvF8A/f+AbOHDmEcQaY8Wm5HyxgCiwW+DnFIRZeFzezHCw+F/oTxGOCL/XYlZw4iwSuQRET4OaxKn8TmRy6HHAWB+CpqUJh2yI0bt0Gf3UtrG4vchZiyunubkNGYFAa0iFQSHX8KflmhgO+f0MqQMsr606z0BHoSxONYHRkAIP9vejr6UZfXzeihPrQ6Zq+M0JoZULA4oaNAlUWcb2wEOZrsGt29datGCZm+bXXhAewcdNm+ZNFRw9Vrnq7RFCAGF25t7zWFFXXUkpSnDBGGZAqqKNy5Ob6JLfL8NpQnC6KOdD3STrWfL/8Hl6rcLyycrBv3LwJK1etlNe/7777ZEogB5gmthtBno7FUYcP7lUbULrtGtjrGoXglzp6HENPPwnz1ACshAplVIdJ1OKMQ57xIZ0Rcqbsiwx5gDY0NTVh+44d0jXjlPT4seMi1EHeww0f/AA+evttEmuN6REDH7OnTDoFczKFd/fuw6O/uBdHX98DdzajkkyrRXwhmAiEMwlE0gnUMRibOLlRctEscNiNFg8dPTsxEs9ECuhJhlDiLUCxTAsBu8xFzchYLUi7rGjesRk161fCR8O2omLYfUUwOb3IUsrbTO4RYCWxnNcunTjVNFBiBuyqpmTamS8zq5rEyl08FAzh/PlzYpz35v43cfzYMYlRTN7yP/IPOKOZkp905nfsSIjlwc1GCg+26toaEZJgYXP23DnEoirmi3dNjfoaCwROCsXN3XC011NkY13obHEucTT4B/OAOYai1GxSlwPWb1gvrt1MKsIRNpI0yC2vs6mSRW4fQhoIzaKkdQYuhxV+wiMYB+xWMRomzpsdUgq0LJRgLlTY5JfiXAOL/wdu/9N/9mf49J99Uhn52R0CrSX0l/ExOT2NM3/agz/98n4ke8/DR4EBzR9lgsCYwikHm30kcsdSSRTY7DJNlFjCiYjhlsZzhIqabAyZTQi7XFh2/Q5kS4oQsVhRUlmDpZ3LUVFVIdL8VBKU62XTQiYrcypxnD6Qe/Pwo4/g5ZdekvigprALVHOq7tRViP66NoQ1INAKVGiUE/+R1HTuJ40Ej51rrj9Kg7PwYtxy2B0oLCpEWXm5yDnT6JX8K8JjuR5U5/xCmeGLr0LB39atXSOE8jcPvC3QNVmbF73vC5suPN8IXWRye/b0aQSD9H/S/Jl5qJ/564ZJNPcQBSl4vSzEjInSbEGSB8/K79RflMAypdS5Av/k9dDc8+abb5a9aOxn5fmjJ97MOWj+Oj6BA7uexjO/+Dm8tDHIpMVTUKgCnMaxBUCZ3VRMVhwtOopdHqScNkxbzQi6PUBlDRpWrEPbinU4eORd4Ua53A401FRjUUszmpubJIE1PIfmrl/B6V588Y+4664fSBwxcpT/3cWNMVliqKC5rUymfT4cP35ciSVJUat81Xi2NDY2oKysHJNTU2LqypjIgobN63xj4/nPjTGQBQF/P2GWxsQvP+bmP18jJhuvywLQmCZfTpHCn+frMb+U3DMPYfQ/c4+lWHK7RSHy7/7u7yTOszkkyBA1alLFjfDtgeT4BF763e/xwq9/C1s6isnwtJgPl7kL4CESIZcWTrSTXjekVpBCwvvMCidnQiKVEWPscCqCLdvXoqzSD7sNksskYglkEikk+Wcyg0goCqfDJTnJwOAYuvsm0LSiBW3LWmDnWRlNIDoWwmT/KExT02OqmaIfLJNzFiuJcAT7X3sNP7v7bpEbDs3MoMDtkYNevAfY3Y3FhHMjQgACQyOZTsHKhH/DyY3NIp13gaXlFTdsf3gJv6KSDPHqBs5dSHlKMUbB0tjJ4gYh1ySDogIXWpe0YvlHrkFhZxtMHh9s9BtxBGC2uQXzl80xYeWbUnRnkZ2VTZ+n1yPfoHQl5HlJTNCdeEkssnKQjo+PYnCgX7qXw0NDstjZReo6e1Z0y3lASRLIQ92m8IlCJtOGikxmZ7vnXHwpxYlIU8mKvgOasKuwzTnpPvE6HEVelJSVYM2adVizZq10GbiYiBM919WFva/vQfep0yI7edONN8r1vfD8bklMGPyEh5BHaCM7nZ01ST7L/fBduxKlG1vh8OWQnRlH/OwgBh96CxhMwpK0A6Ial4Ypk1IKP5I8aNlHw+SOz1srppFkx1vKDjBxwZ/4s09i9fr1sDpd8nMKi6y1QtndNwPP/v5hPP/QAxjq7cXoxBTC4SicViX/Tc8bFjecuhBGxIkNMZuc7JBfRSgRcZoewskkUeLU0Cya7zarWnfckK6AH8XNjSglAbe9Db7qWhRU1MPi8QI2B3KcpjHBFOidkieTCQy7fTklhKDgIVxHLG7UJEFBGLPSLUnEogjRl2ZiHD3nz2FoaEAIyTTgTKUIJ0zJGhRDUy0KwMKX0ryq0ammAVxHyTg9m2xYuqwDZZWVONfTK2TM2277OGpr66SYpE/Svjdew949ewWCFonExPlX1IrSXFtpmeaIUWc6JUkCr5iFHj/k37XfhozSdRIk00e9S2Rda7Ut3m9fwI+t27YJFOK73/2uwJ0UtEVNTIzCXKhf3mIUrdmM5htuQUFLB873DiDR14eRZ59C6uxR5CJjyEBBjIw1aoz+jUDf3NSEjes2YFHLIsHiHzt5EmfPdskUkzwjEph9BT6Bpf3tt76JoooS2BwsUnWSayJZPSsmYzMjo3jliafw63/5EayxGFz8d64nksxhRjSbQigZQ53XLyp9oqim4xHXt/SpNAfP6GJHUjn0JiMC4Si2WKXAhsUGs6cAnoZaNK5chppVK1HU2gJbwA84HfJ1FrVMVLmmaIpr5TMzfLSkcFYKVlJwUAFOxwfjGlLJBGaCM9LdO3ToEN5++wCOvXsMA/39cuiqqdKFCdrlFjc8IJcsWSIJJFXKeCjTiZtKPkzMlHyuSrI40bnl5ptlDYyMjWFgcBCTkxNS/PLnJO5x7elCzThfjGmhtArYbNE+T/nFTH6azbVFc+CGxiaEwiGcOdOlkgWBmPDnNR9STwsIdbDanXLYOx0W4QxSwjadTGNyelqUPwndWAhed0FBuFCyrwsydfi7sHnjRnzlv/3fWLNmtayRdMYksC0R/OBGmAlh92/ux5kXdsPU34ciWOAgPJC9I0KFWdzwPCbEmXwHO4sbNTWUdSLxQvNzyO1kcZPLYCqbgbetEQ1XbEZJaxt6+obQsXwlSioqxDejIOBR6l15k5j8JIkFKeFpP/7xj6VA4F661Mdl8N4v9Ssu+Pqcvpv6Z64pKptRcYrFBJ8zOYXlZWVY0rFUxBxY9FBWl2uNyZ8x5VViFO/3kYPH5cLHP3Yrlq9Ygbv/9d9w7hw5NIQDzy/qLtw7EjftDpne+L1ekRFmsWKkDPnfvdA9YpLMphTjIyeELMYMF3hjX+YjON6zuz+PPEFuBHm3TD65Z3nuqpSTk0F9XulmpCmVRLCvFw/88z9j/MhRWCMR2Mnd1Z08Qs65sykQxXPBx/vu8SJrMyHqtGM4l0PUX4zSxctQvmgpmpcsw3O7d8NJT6CiQjTV1WJZx1KUlhXLVGQOxqkmiIwBExNjuPvuu0UemrFExYFLPbfLW1KXO7mZL4hC3kx9fR2Gh0cwMjIqCT05VmymMd/k3uCzZmPFKGzmFxvG85p/DXzmhHZRmTJfenz+883/OaNIYZHPiZJRQBmT8Pe7G0z2acnBYopIovnF8+XdSfVdxtSNa+qrX/2qFNDktsqAQH8oZIuaEZoSScyc78EPvvIVJAb6MTU1IdzGYrdHptEiwW8BXDZSCNjRU6JdPGP5WolUVhXXiRlsuGoVKmsLYber6X+a9hSpLNKxJLKpjExu+Np2mwPj49Po6h5F9eJ6LF7ZBpfDMlvcjHUPwTQ9NSpHIRN2UcdhEqbVgga6e/Fvd9+Nt/btQ3fXWUlkWODI9IEQKosFMxHKE2tlIU5xRNRPf7JIYcWmJVr5Rkh6THJsRnMpu1VJQYtSG+V7iRlWXjccYSmXZn2AUebX40JFXQ0WrV6BJVuvQHXnMphJqiOfJksokUre0mJYaSAeNLTMiEJajc8IBLMFj2qJIpZUB/nYxAS6e7rR3XNeuRVPTsnN5sKrr28QyNhrr74uXUtxhmfCIvs6J4cFu/TsasskJ5XUCnM8rEzSjaJvSSwSVtMU4VxoZQ1JCjIC3TPbrSgI+FFXX4+GpkY5uBa1LoK/oABHDh/Grj88geHeAaxeuQpbt26VwNF15rRALGQjG++ZCZSwQ9IkMyHXWgPfdRtR3tGCxooiJIb7cHb/Wxh7/jAS/dMwJTlpIdk6CwZG4WwYhGY5iVRByKcjyZ8IFahDwh/wCynto7d+DB+85RaU1Var70yrSQhvEWWhKYs60HUGv/3hXTh1+AhGJyYxPjEpha3LbEKBySIddreF5nY5OFngWPhvVAMzY4b3L52C1+GGXTJyqs6p6QTJajaHE+7iQizeshm1a9egsHURnKXlsDk9wm0QLXiRNJe2uWxcw2BTFTYKSy0itDIWUSaIihFKD5k44okIJsdGMDwwIOas4xPjgsUVNSqdlPKwELlv3ZmXIiCj1M3obaO6jsrlmHcnThKsKQdO75YsW4ba+gY89ofHRf67ddEiBAp8Iu966vgxMbKyOuxIprLw+gNCQg8Fw4iGo9LpQCqOTCohTtlcl0rN0CyeVjI5FOU2jbenyo7m0fA5yte0eIjEBRPQ3NoieG92rx568EGBZwrZmUmYnvqwp+koKEHx0tWo2rQVZUvXIBzLYO+uXUgeP4jc8Clkw6PIpBWXSJIEkfK2Snd27Zo1WLlypRzWfd29OHLkKHr6eoVvQZI8uWdqbStBhdqaWnz+c1/A9g9cKwWOFAaUbdWjc4EapFI4/c47+OUP7sLxfftBf20GVleWzRMz4tkUphMRmdx4ZIrMqZ8yXuX6VhA1BedQZHQzoixu4mEEPG4U2ewyLQw0NKBlyxWoXL8avqoKuItKYHUXIM3CX+R9teqbSUE09VbSe0fJBM9C0BRtSPEWSApPpxEJBXG2qwuHDh6UaY1gvsfHJd6oRI3XZ1YFUd7HexU3xr3P/zphLp2dndKtJCySr814ZHQ9jQm0y+3CjR/8INatW4cSysdmsxgdGRF1M3apjx8/MSt2oSbThnKQ4j7wLDBcwucXM/P/n+uEU7uC/8EzpDM1Cyg2n4z6gxGenULyEThB8fn98PkDMgEcGxmRiTbXD5XxlKi0mhjy9xpk2fnzh4s7+hemB7z+irIyfOyjH8bXv/pV8fvKmWj4rBpkwkU0Af0nT+CtRx5G165nUJjMwC0dYiagqrhhcyNG6E4irgz5xDBWYfzlrJQpgZrecT8mcxmEcxkEHTaUrVyJxnVrATZ4/H6U1NSivbUVRcV+mGyMy3R2ujB557Ngh5fwNCabjz7yiEzjLvXxv6O4MewF2CmmFG1nR4fwwc50dWH/W29J4mac67NIull+xPu9gxxqq6vwmU99Sgr3b337O3LGG8pnF/7khXuHz1HgtxYLdmzdigMHyLOY1FOfC/naC90jEd4BJPFkoUM1LSbKxpTTSCb5J2MeE9oLp515qcwsjF0V9vRUoXraLbfcgoaGBmnskdNgFDequ05vJRoZ53Do2efx4i9/g9j5bjgTSdhEEIncfTL7TIhllLomaQJVXh/MVhOiNgsmTSZM0Li9uAyVHSuwcftO9A2PiHhELpVCScCH5Z3L0NLaJOaV9BzU3WIjFZYYv2vXLvzjP/6jxAg5Y/5/Km7y7+HFxcPccNbgLRnfQ1g311l7e5sUBAYUjecgnzHfH3nVggI23sk8RZX5sZXfxmfONfytb30LP/zhDwVtYzzvhYpXo8BRogxZKa7YgFAqu3P8yPdb4VyfhBKzuW00omZRPJfa3At83TibKRL1pS99Cdt2bJN4Kk0lyY+Yl6uGvFBKYgk8/9vf4rX7H8Jofz/MuTQKXU547TbV6DEDbrtNmnk0haf4hFjHwIREWqmGzsSCWLt5OWrqi2F1EtGURZb5EdFPsSRM6azkNolYEhaTBeFwDF3dYyhbVIOla5fA47IhE4kjMhLE6Nl+mKYnR3MsUtQhlhbyFBMgLs/oTBh7/vQn/OJn/44Tx44hGorAwerLahEYgsftwmQwpDTFhNSpVIZEKY2eEkx0qGDF7j7vCiciJiAhSVQWHsrDaT4Ff04ATPKG6TLPDrxVhAI8gUJU1jegdXknWlctR01bK7wVZcg6nAJzE/dpwQCqhF7SstmYrqVc88a/6lA3ZBlVhUg+QTgaxdj4GI5Q8aynB2MTNDaMS+HHpIFFHbtEVVXVWLlqNfbvf1O4N+y4i/MvHxiFB+jXoImYxiY2oGeSKPCgyqTBLqyQe+lhQKgaCfxC0qeiiTqX0ry3nES4HPD7fehYuhStLS2SSLzx2l70nu1GeWkp7rjjThw6dFB8bwihUwFGslQV4FjcEKrhsMLcVo/yj9yA+vYOXNHYhnR/N377859g8tBpZCenRHGCXcgcHa+pgCJGeIb/j+IBGLfX4F2IEas+BDxuN1auXo1bPvwRbL/2GoXBJxxLQ1WYxLHBk45G8di//wJ7XtiNocEBcSXnNIvCAR4pcizwUp3EpLkzLG4syggqlEwgkkzA6/TAIc8yAzuLG0oh26ywuFzw19fjpi98HiXLVyBTEEBaOvVc62p9SMCSkYkqbNWnhErlQ8EvaJyQzKwyOaQSSYQjIUwHx9E70I3uri6MjQ6rrjnJdqJHTNgZDxVlzKkMK7nOVPOAE5I08boaiiYKX3xfeo1xnXFP1jc24Kqrt+LQO4ckWbTarMKzmRyfkM4lMzSby4XCklKs27gZgaISGZ93n+9Gz/kemKj8FI3IZCmdTCrHdakuCVWb81GS7prmIMj+EU8datqbVCND+FKAu8ArcIjPfuYzuP/++4XjIUqA2pNCQYNysGRssBRWAA3N8LUtQ3V1Iw48sxupnpPIhfuRy4VkAsbOX1VllXQeydVi44DQJ3pSDA0Ni0cAgzVhVgYPQvaL5sLxdb1uD9atXIM7/+oLWLVpHWwuO2+8mrLJmuVzziI0PoY3nnkOP/nud+FKpcXQ05VjjFLNlslYCLUeP7yUiKbHkhZIES6h8AlVHBHIkIlQthwGYmEEnC4U08TVYkKgrQ0bb/sYmrdvhclDbSKVpGZZ3Oj4JLxCmQaqhsiFkrJqbsYPxgCDUR4OhdDTfR7739iD3c/vlsSUhR7jiBj/iv+A5jhwOeuptKxkDa3UA0K5c7q3OjvHzu8+8mBuaW3FqpUrRWltRg59Fd/zpdKMCRsx4p0rlssEjUURYUVcAz29vcLrIISXPJ6+3j5JFLheFKxHFbSy1vMO14VgaaLiU1Ag3XP+ybjLyxGJGvpguRzSmadyU6HPL3txaGQEI6OjSh5dlTOSwHEdWUxU77ELTj0s0GLDJnQuiZmDJc9dnJGEGPeLBVVjXR3+8Xvfw8ZNm6ShIhNumQbThBjIphI4u3cvXrvnXkSOnkaxNL04EydvhbfKgkgOGE9ERUyFMY9np6AczBQXVOp28to8W+gojyzG2U0PFKJ46WJcd9PNePOdw1h5xRZpvJXQh6Y4ABOhj+8xgeI9euGFF/D1r30dvT09l0x//rOLG54dPN+I9af3EuHNTz3xJE4cPy6dc4MjyPOX8V+dq5wiqrj6/h85dCxejJtv+iDCkSh+8m8/nYNvqzlD3o9fPLlReg5WtLW0yloZ6FeTI7mG/J+cNwQSFVQt5MG/yzSRkK/iYrGIMCY4RmFjQPI4mZyf+BuTLl4LJ0n04GETiKceH2cAACAASURBVDwi3q/t27ajMOBXEuB6ciNg2hynv6qYdyYSeOxHP8GJ516AaXQcdmm6ZQUWy0I6Tt+bdFKayzW+gKg/JugDZjZjDCbMON1YcvUOeKvr0LK0A+e7e4SHVBKgJ1ApVqzsRF1dDZxOxzx4muJAMg787Gc/E+8bNWW+1HO75LJ8z2+YV4PI9xkxi3/n5NXvD6C0pAQbNqyX50vRCCJgOF1jA0/lbBcWsO93RfkxkWp2O3fuxE9/+lOx6viPTKo49eH0UiC/En8X8BabdyF8bTaVuW44geL/s9GaPx3M/xFjsrPQ+8kvtrhe6Xvz+c9/Hks6lojlCaFoLC7I1VXIgpwIB4zQ++a/fx+nDx4C4lEUOh3wchER907PQbtd6gChbzBX1tysFJu9JjNmIjNYuXYx6prKYHdp+xCeb4T70ug9DWnaxiMx4doTUXCuZxLFLVXo3NgJj9euipvRIIZO9sA02Hc+x+mAofctwV+6jMysM+jv6cE/ff8fcOzIYfR290iCxOSViZnwEQilkoVA/ojySbZLYaMM85hwcnJjFDcEObG4YffK47DL5MZJjgTftJDPlTSet8CDQHERymtr0UyFis7lKGtuhqekFFaXOkTIE1CBbV6ncr7rLzew0fXguF5DbtjJiyWSmJqeEphH1/lzsrjJYyA0iB8MZuKcLFMtNoFTYh7Y3q74MC+/+JJ0YqhUk8yS78AxGtUhCO0iWdvw9FC7hN3fpHjd6ANVcCRQWElWtZxgsdtDeBELoKz65DXw3tD0rLAwIIfy5NgEUnE6wCoFlfb2RXhh927s3/eGfC+hYoooqw4AgVuZzQgX+rH8c3+BZVu2o6moDKGe83jst/fi/Auvitu6if5FtLfn4UhYGpeCTtipfCEjRYt1dtMxpvP/mXwz2WDS0NTUgh07d+Kjt94qJDkeSIY6jyofcmJSefj1vXj0vntw/sRRTE+OIxgOw2ZzwAmr8Bg8FsDD32kxi+IZpzosBGKiy58QjwfKDQoU0qI6Wha64bo9sBaWYMPHbsOiHdfAVlYmAdxGVSpNHNRTeXnOF4+XtVKJFE6cpiUQjc5gbHgAZ7tOi7ElYQbybGaxqFakkyThMsHMIJVOsOUuUyuBz2gCdTIRF7gYCyj1XPSAl9OTjMKPc28xWC1evASdy5bhqV1Py9pkASTY2nRa+AOc3JRVVGLzVVdh9bq1cHu9iMTi6O3tR++5AXSd7hLzWMKWEjGqlcVh4fMTzLWS3iV0jutUzF6N/aSV/LjulBqZuu/spH7iE5+QffDyK68IB0aCulZl4xq3ZM1Im61Iudwwe31wODyIjI7BHAvB4zChqqoEnSuXo7m1WQ58ckcG+gcwPDyGnr5+DFKikyIdYnCrCwTDH0L2k0b9ah5RkceHT/zZ7fjoJz+OprYWVUgbkxvhzmVFpW+8pxd3/e03cfbtg7AkE3DrAoZGxDOxKErtHvgJo7VoeXtOBPKKG4GG6cQhRF5iNIwCmwMlDqc0hdxN9Vj3kQ+jjR4BpWXIiYy3NiRUD1Vz1nLC75LpJ9eABH/V7ZcJLiG4Zovw6o4eOYznnn0Wu57ehdHhEVH3k90zS9bmczOElrXBZdaKnJlFQ0aLTRiwSz19ksJdTQIuSlq1gWFHR4dc8N69e0StUU1uDPSugtXxg0UYO3pujwelpXQArxGJVE6A+Em4BPcJIR7nzp2XBOf8ufPiqcQJKN+jkXgYh7jhs6I3ptwXnkmEp7G4JkaeCQjXI7uVLS3N8q2ECvcPDAjRXGC5qoOlo40+xokusFhQ5PNi05q1OHDwkEzpCa9W90Ptx0tNblQMAzxOJ3Zs346vf/3rYjzKM0kgYfKM1NkUGhvDyRdfwes/vRcllHfPJuTA51ajREgkm8NkLAqvzSbFDaeJAtk00zZhTnhGCp5cFrFcFtRa7GeTpLgQ1994IwLl5Ui7nAiUlqGxqRnVTDIlycmXpb9QgYnP4q677sJ999x7WYnm/2yBs1AiJXeI+9dqlUS9paVFphvsOnOdkF8zPDgk64bcKE4GGfeMwvjiEuT90s4c2he1Yt2aNVJU7N3/5gVmnpcqbmSdSyOF5367wJgoYCATFs37krU7r7jJf99G4sv3K6IGkYiC9erE1fh6Pg/XeEcybTOb5Z7QE4UFDb+f10F+Bqead955B2666UbZUwphr/yOBNooaHBynK3oPnAQr/zq1+h5fS8cnIJreXSuVa6rGM+rXBbVvgDsViqcmhE1AZMswM1WRP0BrNp+LZauXo9YIoWj7x5VvGZTDitWLEf74kWoqChTorQXfCjhExp7fuc735EGzX9ucaN2cR6dU+UmbpdwasiHaWtbJHuYvjRUKzt8+Ijieun8wCiaL6fAyYeXMd/5whe+IAXwM888I5Ps/Gf5fiuVX+M6Z6OPv5PNPYPTfamfM85KNgYI8VRCCZD7buQ4xjqTplue31z+9RvXYBTYnAredtttUuDYHFbFrdJCRFxbXHHMvSzROHbf+yvsfvD3iAwPI2CzooA5Ic2ToeoGk2FITs8xDXFm7M3Agngqipb2WjQ2V8Dl5RlG7isBKCnkEhkpbqjeGo/GBZ0RiyXQ0zeJgroyLL9yFQJFXmSicYRHghg8dg6mtw/sy5Fkpz2gNZxGFSlcn+FgEE8//gQefuhBUeSJhSNwO11wOOziw8FkJxKPC/SKC0VIuIQrsbgxc3JDed684kZ01dkxALxOu3zNxcmO2Qqr3SEBuaS8HNUNdWhoX4Tm5ctQ2tiAAppLOdzSjRJoiC4cFMFXZTuzlptZQ+VMLQcqKc0FHxYNGTk0uvuHcfzUKZw7fx6jY2MyjWI3Wb6uAw876IRBJRMpTE0HBYtJrXMuoGuuuUZ4LhyXFxT6ZbrCezBCLo4mdxN6JN0bHaCYUKZoPGoERnbIRXhAFVB8LVl4Mj0hMlv9p3xw0mrSo7kKLAbJ7eFrcrN+9rOfwcjwEH55330IhYLKhElkg5VnBkF7nHRN2BxwbdiIlp03we4vQiIcxHTXKfQ//AR8kUlYkjS1TAgfhYcw1daYjMmRz0Qso3hZRnBi4OXC5YYUec7yCjm4HS43tlxxBVauWjXbTZgtIiSxA+KhEO77l7tw+PVXEA1OC56aW8FhtsPLNWIxwWOywGOxwGNAHC1WgWuEYwk4XE4xfnXQ/JVTL4sJFpsZVpcLVl8hijuWY+2HP4zKZZ0we7zKs2FeMTyXXM3JNaoCX0k1k0vTdfYMzp07heGhfiTiMeFAUb6acJd4OgmKG3MNs6NgGGpyEpfmpkwpHoRFE+WpNCbnIItlDUNgIcoEkrAr4zDlQcjP22+/XQQs3nyTh7Iis4ohHTsoNhpR5lBSVo72JUvQ2rYI9U3NKCwsFt5ULJrAdHBKAixhlqdOHMPI4CBmJiYRD4clwFC0gddB6JOajKjjnsFNViDRDcIVotyrFZ3LO3HVVVdhcGQY9//udyp40p1bd1PFQ0P2peIfOOxO1FdXo66mBjVVVdJZptNdMDQj0DZOmoYHhjA+MYUYRRaMtWVUMTqqK/ThxThtp8WG5cs7cdvtn8DHPvEJ2UMcDepBrvw03w8nha899jR+/S8/RGJ8DA4mTGZOk3OIRGPwWZwI2K1wWRQ/SYyJhTuoJjeMbYbIUTiXxWgsIpL1JQ63UoasKMXS665Bx87r4GtqgclDAJyR5GqaryRBhCVpVTR5O0rEgcuN8MRINIQ3Xt8jjYoDb76F/r5emV7JeF+XwkqxRhXlalLN36EVpgR2KXMKKZ6ICZBuriTubCoos42L2kLG5M1K1+xa7Nx5DX7z29+KEahxEIovjS6s5FeLWIueNglvQsHCSopL0NzSLB46tXV1IqPKSRoPa3YyOfFmZ5FTSHJ1uK4ZF8UDRsO6BEwrkxZ13+nBwYOWnD4WODzM2eUmD4tJHn06uC8WgvXMJgYsIsUdO4tNq1cjOBPCud5ehKgsp3mnbEBdTnEjSQAgUJy//erXcONNN4Eu3wLxzkMFm8nf7B/ArrvuxvRbb8MRnoFdYJ9KgjeWzcnru+0OuCzWWaI3jTmpbDjbmNNc0IQJCOVM6E0kMGU3Y/XKlbjmhhswEJmBLVCEuuZFqKyuQWllGaw2eiYpYQED4mKsG947Tkn/y2f/XDD+wg3MS9bnJ1P/K8XNXIxVyoOE8fHMIseGFgJMCMfGRmXSx6ktGzu11dWSbA4ND6u1avBIL8ry5lUVF309h8VtbdiyaaPAwl5/Y98Fie+lihuDyM8zr7qqUjr+AwODMj1VkgQ6UbzUZejpgTHReS9YlpGkGucA7w2V12jcSWQCi5rp6SlEIlHJU9hk3bhxg/jJ1DXUigiLnF5i2qymxoSEs6mVi0ex7w+PSYGTGh2DNZ4QBA3zE1p7RNJUssyiyu+H06b2XSIHBHM5jOVM6E9n0LpxMypbFqGytgEmqx1PP/McFrW1ymS1o2MJmlsaZXpzYdNZNUfYRP7JT34inkv5pPxLJe7/0a+rJF6jc/jeCRsOBNDRsVRkxCmMxcbc+XPn5LrWrVsjSAHFs1HcRSPWX858KX8qxLyLMsospAntZX74Hy3k+Ex5vdyTjG2XAzEz9rmRN/D/1b4au6B5a0DOBMqsz9OFihveczYf2aRav2497vgvf4HW9lYpcETGnAKtJtp0qmSG2rhjp07hN3f9C87s3Q8faSy0RxAEQRoemg3zmJN8nDmxgkUSlpYzWxFPxaWwaW6pgM9POw6LCI9RKY1eNxnavPCcSCSRShL5lMHQcAiuygCWbOqEr8iDVDSGTDCOvsNnYHr0kYdymzdvlqReVHmMxFkOXybdaYwPj+I7/883ceSdw5KEMJFhd55f442U6Y0eM0pxI8ICLFjmFTcM1txE7DqbTfA47dKNL3C74Q8Uoqi8QuBnLUsWo6GtFVUtTXAXFyNjp7GdVRO6FW9Dn+zqrNf8CJUkqMTbOOAkMGnFq0QqhYnJCZw524WTp89gaILmWqqQYWHDZFR8NAQ6oWSZFdHcJOPsaCQqHRSBy8GELVdskRt9/Ni7WLSkDUuXdwoWkWP+dw8fxrkzZwV3bshTin9BRqnkCPKb3fFUSrrDBlyFqQq7U6xW56QE50jGTABoTikcB+0vwO4nNxQ7Ny3NTXj+uWdx8ODbqjPGe8GNmqEZKt+LFTG7B5HKRjR84MOw1zfJe8PYCKIvv4hk97uwxSdhyiZE1c5kUtwL8X2QTjDTXSUWwQmW3+dHWWmpED/ZLRClrYQiudOgafHSJfjUpz6N2vq6OfdzI0WTqJHFa8/uwvMPPij+N3w+wVBECoUCcm8sFnjZFWfnzMrJjVK6osJGJJYUfxZOB5ks2MjZsphgtptgcdpgcftgLq1A584b0H7lVgTqGpDgdFBEAy4OWXPds4wkdJOjQzhx/JgUBtFoWJTDqfrBdWK1OmSSF5yZEdgEWxdUTUolUqLPLmuRSiIxYkZlBcpzU4HHJs+YG5cGcSReMzlV0DeTTPYEy2qzyVpcv369dKifffZZCb5q72VUl1j71pAUanM44A8EUFldhdq6etTVNaGqqgaFxUXSjZqJRCSBGB0dke45mxWD/X1IhcMiGMK1yARaPgmZozgGE2ZO7hgIM2oiyS79dddfh8rqajz82CM4ffKUKqL1PuR95PeIylFZmfBiqisrpQDmfWWwP3P2NHq0KhI5I3arHbFEXFRTRDlMyNCKK5b/sVBCwFgT8PtlP/63r30V9U2NUuDkJ5iSd1CVamQc//CVr+LMgQMwR6Oy91i8h6MxeCx2BOx2kZyX4ma2UcOmDQsdZcLIK4pmcxiNR4XrweLGzkLVZUegvRWrP3gTmjZsgo8u4pS7NKYcmjwvq0Fz4mTfE5aaTMkhxI7mC7ufw1FC8/oHEBTJ0bgk+HMfszIousjVoywpXuYSLV6n8MQMK1AJnBRZMAwE56UMea/BhH316tXSkd23/01EtfO8KsXUtajiyNhJakKitExUx5Trl4crJzo8IJcvX4lFbW1yaDOxPnbsXZmcHzr4tprmTGrlqzwzYoGwaqlTTqyZmBDuQbUrFvwUWGFMFHl9zS003pUk6hdBllTRTY5UgdsFl8uJYCgsDTolmqKmW5eX0HDbW2Qvbt68Cf/1C1/ANTuukfh0QXHD64jGMHToMP7wz3fB0jcITyIu6ooxJa2BaCwue8spxY1q3rGpYMCx+FxlYkspd1ox5EwYSCYxnktjcXMj1q9bA1t5GVI+P+xFpSivqUd9UwP8hX4pcPLvyayIh8kk0Jcf/8uP8Ktf/UoKT2N/LZSM/a8WN7x+JktM3CrKy0RJjMk6LRUoFEDjayVCoQqgmqpqOVMGh4aUKqSeciwQuS+R++bQ2tyMzRs34Oy5s9i7780LYF/vV9wYEvq8LzzzmLQT+scpwMlTp6TpaBThl7Nm8i/0YrSA+irXLe8V9w8hbEuXLpV8aWCgX6YM5GIYYgpS/Fss8n2f+/zn8Ok//zQC3gKB+BMeyUaR+N4kCU2jvHcGk2fPYN8jD2PPY4/DQ3XKdFrgufQ9Y3HDc6nSVwi3Q9iUoqZGEN5YOiNwSFNJGUpYQC9agpK6erx96JAkrpT2JS9046b1ioDOc1ZPQlX32STTjP3794tJJIn2/5kfvI9stpDrxEk0J4PkTBEBwetgk5F5Hu8fY1JdXa34qJBjfUGsvex4oJoI/LjzzjtFkp8xigV6/vO61Hs2ihRO6AhR430ymu2X87PGz/N72VQyXj8/BvB7jIJpfmHD98C4zQkjX198DB1OtLcswhe++AXUNtTI2SjyFYSnkedJmFkuKxSCPz70e7zwq/sR6+lFEaH0PBMyabgcbrXvZKKdEboDl0WChBuKmKUTqKkrQUtzBfwBN6x2q+SS6XgSqVhKOMr8UcZ7FjdsVA8PBmEudmP5VatRVluCWCiM3EwSAyxuvv/3380R0kQ4AaEVwkfIf7TMt5IpPPzA7/DEo4/h2BFyb0LCvfF5vALJYsLGG8QDRjxPWNiIJDTE74bzDBY8nILE6cFBKUKqYjnsKPb50LKkHa0dHWjtWIaWjg74y0ph83iQ5cGhx6vCg5AZ4zwImmGqrIMCYTvpbFpumkxAaJIWDokJHDtAhLyMjo9JAp0kLEATcRkkmLQSz5qkvrZ+L3xwJPfzvSlZXcN4MYf6unqQcHX4nUPwFQWwbsN6lJWUITg9JZ3Xt958UzqTwkUSwjgx2Dmk0or8K8GaBNNsWgwARS6bUAPirGFT0sAyOtTQE1HOUfh3QojExVmSTjUtaGtvww3X7cTU5CR+9av75HrJhZGTQs0POUBExl4AVLai/Krr4Vm8DNFkBtGeHmSO7kfw5H5Yo6Ow5BJCLpQKW2k4wWrKwumwwu31SdJaXFwCGkm6qIiWzWJwcADd3T2IRePymNwuLyqrqvBf/+qL2LBxo2wY4+kJFIv/YwFGe7rx+D334OCrryISDGJ4jAhfE7w0t7La4KXULothm4KnsbiMp9IyuWFxQ/EJay4DBydUVjPIozXbLbA4Xch6/KhcthLLr70Bjes2IOlwScCdcwJQiz2/g0HIwNsH3kT3qWNSfEiSJJwlqn6YhYAZCcdgttiF3xBLcRJIzpkNCRZ14ZDY1bIYSlL9TgQ0CPkizIojfI7ok9JNEo6V2EuoQjeXMiFLSGIeHKWkuBg33XSTOM1TSpNFBid7dpL1NIE8ItCNHOyUhCS+2+mU6Q275rX19aiiX0hNtRCtTVaLFGV9/f3o7+1D//mzOHXqJIYGBmRv0+cqR1EMzQOT41s8dGjYS86TRdTcNmzaJPuK4gLqCDXBXeBBRWUF6hsapKAtLyuX59Xb0yvJ7Lmus5LEpzJJ4dNxbTntTun0T4WCmArPgE0IKtXNeqjkxaOFihuucb5GS2sL/vLOO3D7pz6loKSalyGJuHCrMiK3+8g9v8Dj9/4SMz39cGlTwlA8JiayAYcDPgubMkZxo8RRRFRehAUUKT3O4iYRlXtR4vLAlQGSnHP5C1C3bj2W7bgW7VdsgcVfgCzXjJhIKi8vfpBPIYmMJtfzQCWE4emnnsLpkycQnmFTRPFFFK9AsYdUWcH1qDxJxCyPPDNOoDhBlAn6/8fae4DZdZVXw+v2Or33kTSjUe/FTZLlLheMu00xYOzQPvInIR+QQEIgQEIoPyEUU4yNCdi4YLlblrslYVuymmX1MpKmaIqmz+3lZ619zszVeLCG5/knj2Isz9y595x99n7Xu9a7lpmKM/58xr5cx4nFviqAcSyYMucYlyzO7Es80CjVuOySi/Dqa5twquvUmOFEbjFogxulH+j17WdpHIyZw9PkI/DAZiHGrn1xcRHmLpivz/H6a69h544dcoLjl8lzYj6VWwCEkrSS4mId8jx0yZDQ0Y2dYFuCZg+4ngFN3lNxGiMRknsMCC7Nz8dINIoBBnlaRhW2HfdUinkZE7BDGgzhA1dfjc9+9rOyidZJlTPX5+Szmc1i/Y9+jOMbXoT3VA98qQTi2RTibgeGozGdqT4qGJR3ZOQeMjmx5KMs9EeiEcQzGUSyDnQztDUVw6zaajRQjrZ0MeKlpdjb24+meQvROLMJdY31UhmoOCfQts8dS6/D5sm+vfvwf//xH8Wo0ZlQzOsk8xBTuR6TFV92fcD7xiKTzFvA78Urr7yiOQc2Ru1nlPueeZ9soAYxraFBzbm9+/ebhpGd23RmlXK2mg+11VVYsXypQht3v7vXKuzsmYrcxsF7BW9m0Nt+4qBiuaFhmoK7KWlXo1Ig56/7shm5iT/FZ4S/gyoIXrPXX38dPd1dYzM6arpaBh1mO3CY4nN2C77zX/+JeXPmSl3Dg8W2/jG2nJZhSTyCtl278OgPf4yRw0cQYJYNzycHmUQ29hKoChcj5KUEWv02RLIZDNPIAlkM0F2ztAolLXPRsGAhCopLdF37+wdQW1OLJUuXYPa8OfAFaOlvBLDayyXDzoix/Y//+A8Batu22F6XU7mC1nZibaDaBa3PZil2HA4V5XQXraqqlNSR7Af3DgLosVBjC0TbYJJ21nzGOLfKprQ9l33WkS7rTduggp+RuXCUfdI8gTWy/TxNhcGxwYY9n8VrxDPzbOyN3Zy1f8eYpHvMNdes0InfZ19z/j33fdvmn8CIMz88m/pO9yH85yydf/nav+CKq64wwa1ydLQrKbXVBJ5PHTiAp+6+B3uefwGlbqfk3+lUAj5GIFih5cbCgmCbpimUpXGmPYHKqkI0NVWhuDAgBjwRicvpks1+kilcwlyfFLBQ5dB9ahCJoBOL1y5HXVMdBk73AiMJ9B1qh+OOT3wse+ONN6qLQnBDdD8u57CSmTNZnDx6FN//r//Czm3b0dV5SsVsfjhPzIUtFSEA0AViB52zNy7jGJMLbmjfG0+nZNdbEApixdIluPpjt6GJycvllcj6AkgI0dGdigWB+cNObtrJQMkJ4MZKaze7o6EEuM3QUpkd9e7Tp3H4WCs6u7swQstcdaGziLBTJw2v0TRz4ZC9IV0ugwFKbVTUOhGNJfRgqMhgN9vqcPN7L774Ypw8eRwHDx+SwxUZDAZvcuB/oK9PbmpcMCzyOUty8MBhxGNJ6Qa5OORAISerLByppAb4zXLhgjAZJaTiVNBaBY4KYYIai6kiouVrMOH5mquvQn1dLe6999emA8E5HiUum6BI0ohZVwj5DXPhaVmMonlL4PHnoXPPHgy9s0VuVo5It5gbFYjIjHmoh/0eVJSXonFGE2a3zNJne3vbNhWuI8NDsk3kA0XXImbb8J7l5efjpltvxS233SI3rHEdvEW6uR1IR0fxwsOPYsNDD2Gg85SMBXjoBgluZAntNH8scMPrHk0kMRpLqLsV8LjkBmMAtGFu3H433H4PMp4AApW1mHHuaiy4dB2CtXViBuzsEBUOOUOpfP88bN/d8w5ef+FZMVO8fvx+OgRSJuL0epFIZdRxSGVdSGW98IeKkeXiSsYx0ncKkWGGlXE2CRgdGTLzN5qzYBHK+8WHk+GnvDfWUDh/Im7lI3Fw1po34XukBNI+6I63toLFks4qDZI7JVui5TiBDd8v1zIPZJkQ+P2orqtDXWMj5sydh4qqKhSVliIYCutnBwf6cPDIAWzdtk1yn1NtbRjqPY1sLGGioez+vOSTKbGbwVAQF150EWbMbMbP774bjnRWxeesubOwaPEide5OnGzDy6++ijff2KL1bi67Qx0Y85xyzsSDhrpGXLluHU50nsCTzz8jyQDlVCzMJ5YMk4EbAWUH2Zt8nE9v/m98A+VVlSr6cwGOvi8ex2BPN3727f/AzhdegSeW0L0diRlWttDvQyEDY910buT+ZRwg+cd2d+EajiGLnnhEmvTSYFjgRiYhfJ6LS9B0/vm49PYPI396A7I+WtObPYx7mb1V6X9a8ofDhw4rP+i+X/8aDC3mdTYzalTYjSdVa0bL4YLL7UEtbc3zC1BSWoLikmK0d7Rh+9tbkYiNIsG8FJdX3TH+0fOvG2DzONZmmVNN6FC02Av+V2qrVy5bpnX07r59GBwaNBr2MabcBlpWIZ/TfDIHtF00GiMNu0jUZ+L8XDCAWNI8w/Eoi2ojzWMTyzDkHjmSMdTYHwhIrtTWdlJ73zK+r3QGh48cFiBiY8q29RW4sYwUzhQom0JQoDqbQp7HgyUtszA6PIIDJ09gWPNlFuB8Txtt8rLLXFIjWWxsaMB1H7wWn//85xWGy/VnFrpcHpB1AyMn2/DU9/4bA1u3Izg8qpnGmCuL/nhM+wGZG86sCtxYLoWmsWSCVml6E8+kEc860MuiJzmK2Zx1CuahfGYzwgvmwdnYhK5oAsXVFaibRgaXcibTXLP3jDEQasmkf/CDH8gkpL2j3czT/v8EbrgO2AgjoKFxCLvIr776Knq6u8VIKjYhJ2jWdoxSwel0ir1h0+7Nt95S3ps9//peCPL+ZXFx3c1SgAAAIABJREFUUaHyWHq6e8QY5/7OqcrSxKyLUTc5KNU11XJxE7i2AOFUAOBExsYurgsLCiXT49rhmhkaHhKjTucu02ic2Ngd/3e+Bp+ju+78JO66607dc9tpcWzDMY+rGgfxgQFsefgxbPnDQ3D198GnJl4acaQxHImhMlyEsJdW6ka1EUcGI5k0hjMZsHU36vYjU1iKlnPPx6JzzkF3X7/CV51ODyoqq7D6wlWavfF6zfmmhgVNUjjHnEyK1SAAoAzRdumcKsDJ3Q9thGNmtT2a3aKrLJlQ1iMEMmQkc0M3c1eK1c/QtsfzlfNfbMJSsjZ2T6doKpArTaN7LYOUyRKRpf5rvsx5ZmamKc9saWnBvv37TNhwjix7ouX/xN+hpqw1a5675iZKVKXwcbvVdKIpDPcZ3hdar9u23XaDinL0z33us6DaK/fz2meaZOyjI3jz8aex4Z574e7tQ56DzVqqbPySpRmwa0xl+F6ScvSjIVcC5eV5mF5fidLCgPZDOjmmkmkBHH4T96aYZtbZPA+ip2cQEWcKs1cuwLSWRnQePw5vMotI1wAcl1y8Nnv99dcr8ZYfLm0NkJszzJplocNXNoOf//gneOHZDcq94UbD7gBdZ5jNYWyk+YvjCLK4TWfhc5t5m4ngJkGmgsNGfh+WL1uKW/7Pp9Ewbx684TxkPX5pRY0JAyUCBtzwK+20nbYtxbmebZMxY5j8rDpP3BQ6Ok/JLaenrx8nOzrhcHvUZfeHQrqsDONiW8I8UJQHpcakdeyIU7steVo6g0g0LjmNz+fRhkuwEY2M6gBaunihZk22vPGGijmiSV4HLhBdj1gUeQxhvOA8rF69Bp3tHTjVfgoH9h5Ae9spdLKTEKPGk77zGfjZNdUmZDrlGtyygtb47+oQCdyYz827ZMIfTX7JyhXLcfFFa+WcxrA2bsg8ePkdIm/UqfYim1eORHEtymbOR3FpBfqPH8fg3m1wDZyEMzWsjBtmMPgDXjS3NGPW7DmoqigHUkm0Hm3FO7vfEXji+9EMlECCGXZXojuT2l0eSdcWLVmCT32Gbhtz4fZ6x0serhkn73EG+7dtxaO/uAcH396u30HXuoDF2oQFcICg20jTWKxzmHGUmTAeD/ycy6ELHEEwB9u8DviCXrhpe005Y6gQpTPnoHn1RZi+/Bw4w3kQrWIN1dmdEvufvO+ne7rx9PpHzedyuAQSyCiMxKJw0PbV5YXxXMhDOL8aJeX18Hq8yPdn4UMUp04ewZ7dewSahwlu0nwgk8aZieCeg3bMhPK4x2Zd+DBzYNzWxmtmivaviYQ27fPOO0+a8S2bNsmhjPM5zLShHE7mE1aYnQAUN4EE80asAXQxk1nk5ReKwZkzbwGaW1r0urTYdfhcGIyOYB816a+/jk0vvoi+9i74HW65Hso7zprJkSuem7M3C7HuqisRi0blWtbS3IzDRw/j+Reex5tb39KgtgwJlKWTcxDrUxlQ5nZ5MWvmHNx624dQVluJf/jnL2KANH7c5POQncw91O0N297Ic/8bDzcOdbN7fv2NN2oGznj7GVcjMmUOyk2TSbz61DN45O5f4tSBwzrsh+OUQjpR7PejgA0ZNWaYscTZGxNQbHgQp5LbR7Np9NJeGFmUhPIQ4Owb7fE9XgxTsllfj8vvuB2zL7kQnoIC2i2ZeS8BHKfs0GUgKRbFqf10y5Yt+JevfEU5RnS3U1FsicrM52XHlmDHjcLiEpyz8lxJHJevXIH5CxeAoPfun/8Mx44fw1CEjntuuJCEM5MQWCJjbmQTxrmQ7yf3a2LxxMc6PxzGqlUXYP/+A2g9cUKujvaUrhg9hdieYaT2F89xO7PH7ojyfknWY2fdWJJiBuvVVdegurISnV2ncKy1FUOjI6ZGswq80tIyFct0YOMgMNe/5L5naZ8b0066cmZQ5PHiA6vWiKF8+a030EFWxCoszO+aSklimiO8nmzqMJ/pn7/8T7hg9SrNHo3NW5LhpUOoz4vtjz2FXX94BLF9BxDm7GAyjtNpY8oTdHv0Rwe55qnMGUzJLbvzw3Scy6SRcDjRn06hOzGC2QWFaAzkwV9eCtfMZtSsWYvjI1H4S4pQWVeL2rpane0CfNZr2qDMennJZ775zW/itdde07k3WRPhPQPzZnFaa9QAR7uYYgecUkRKqngWUkrFrjklsexC20YSdlE02ZXmSqVhA1k6dpFpGMFOsm2fwcaObpEhNd/3i00kuurxi5JpIxOa5EemgE5YELOR0jyjSbO6rDNY9+g8ttg6voyE/bbTXY672/geRgtzt5EAhfN0vcg48PpwFpGmG7wXBClj9VjOW37v8+pAXW0NvvrVr2DdunXqwNts3cRPSltdAu2H//uH6Nq1G+jrRwAZxJHCwOgwykOFyPe51aBmU45GUJFMCqPpNGJOF0bhwemME+Uts7DkwgtRXFeHEx2dOHS4FSWl5Vi6fCkWzJ+LIsoihWmMIRO/bDBDK3I6p7GI/muYDT1v1gfiHsL1QXMAXkcGq5MZYnOPTBJBTW5o6HuumVm2Zg1bjmO0YmYTpb+fzRyzP/217A2VUGyS2pKwqTA29j2yYyPU1LBAB4t61rWUrNv74FS4wlyAk1vn8HV5H8gSUq7HBgQZJrJNlKrmmhDYa5jXiWvqIx/5MO644w793Bnnh6pxo4rpP9aK1x54GDvWPykJbioZhcfrM47IutZm5lDDDnL0Y+h4CnlhLxqrS1BbVihgTUc0uQeycUsGiCQEpf/JNPLlKDeCgegoqmfUoXl2E1oPHkBRIIDkaByOBfPnZy9auxbXXX+dhnIp2bGZGzuLgRpMn9uFrZu34N5f3iO5FW8aGRrm3vCC25pCOpv4vV5wiNLHDiiZnBxZmpibVFKytLyAH431dbiKgY8XrkH1tBlIuwhCzFB9buaDkXWYVSiy1S7s5eWUUTerf2hQMpmjR45qgbPS9QYCiKf4O9OIcZCfuQLU7FmdUbubaD907IBzw+EGpiRapqTyYsbj0tv6feyrQfIdwlA6mFxw/vl499292M7CPGfHFCHryCIQCqqQpGVjcWEBAm4fBvuGcbp3EIdPtuHQieNoP9WJkb4+ZEYicNB+2kHTBaM35/Wn3zc7w3JTYghoxrA1ev+c0dGcUFJa5ms/cI3Sdb/61a+azBva/FoAxwBGJzIeJqUXIOM2IZvxyDDc6WEEsiNwu7MIFxaisrYOc1pm6nDq6unFscOH0dXZoWKWxRLvuTSrVpDnWPGh5Fo3fB6fWJ/i8jJ8/BMfly00w//sh8UANaPBTA4NY8ODD+HZ3z0AVyqJzlMdSNNunGuMLl0upzJIaC1IcBOJJzAajQsc0DY86DH5Nm4ZCjjg9XtEi2tWyBeCp7QSxS1zsfjydcivnwZnMN84RumQGz/lbLCbSMSx9Y0tAigELfbsFsENNe9ZtxcubxD5hQQ2LfCHSxGNRNBUX4TqEh9G+7uxefMb6Okd1GaRSEURT4wiFosgQxYnm4KHzI0c7TIyoHA7XEgmYsZemTlPXq/eH8ENN+7LLrtM4PHll19C/+leSdvIgtiSR2pReQqKuYnHEVMom5nt0YyWMjbY0Xer8CXwpH68rLIcjc0zMH1OC4rLSnHieCt+d9/9ePPV1+DJQIyYMihcpojz+fyYO28uVl24BkuXL9e1eeqx9Xhn1260nmgVqInEogI2kpgZ/2QjwbKqELtbys2utLgc561agxs//CH8zy/uxvZtbyLa36/3S/CQ29GzNc25h6EpWM2BV5hfILMDsjel5WVwetxaA9w8xXJZwZ7dra147Nf3Y8PDjyATTyDK+RkHUOT1ooAddKdTrA1lQjJIsQw5bA3+CFI4rTmPDEpCYfgJ6FNkIXxyv4pybzv/PFz3+c+goK4GzmBQQ5MS71kyMQ7CKUNKjnlOHcTMqrr/N/cpBFaW1iJYrH8KEHJuIaCZqmVLVyhU8II1q5VzxTXywkuv4oVN23Cisw/xRAyO9DDyA1mkYiMKRnTyPVCWabuev0+xpM5aNjvG6nPGgO+RwHn8ntgW6mdHAgKqOb+PYJOuN0QRbFKQ+agqL9f+QpZmdGTE7L/MCROLbFn4W0B19qzZSkb/05/eEKuUSHB/fP/3YcvF6MJTEw7jY9d8AO5UBuuf34D9A32af1HRbButvX/NbKSC1trjNhLw+XHNVVfjC//wD2ic1ijDjzH+ysnGV1qD3Fse/AN2PPQoSkfier77mTGSTij7LZ8dTkqX2cCyii6CmwBBwuiwZsSSZFwzBNgjmBHOQyPZQ9qPl5eieMky+KbPQGcyhVB5BZpaZqGmtsZkqinWyxgm8DylsyH18slUEvf95j4Vm+za2tI0W5Jrij9zMXK7wKZ7a+6LsqrKy9U5pxROShCnU8wDgbekQVZw9VQMG/jrWAhRejx/zlzN6jEwlutB4IHW2GS4pwBITPVqr43xYfP33N4pvBY/L+WSnNOYNXOmZoZO9/cboJ4DbrhgzX5hA2Wuq3HZP6/X9GnTsHDBIl1T5qEQ1LBDLzdV26Yrx5ziLy1H+57wHl9zzdXKJiG7mZtWb/+sreKgQc+fnnoSu5/fiO5d78A1OIRUNomB0QEUB0LIZ73DvCQWlQ4aDqQlwSZrmHB6MAwXRj1eTD/nXMxcvgIOfwDvHjyi+orrYO2aNZgxvRE+H+2AaeFtZqHtgpvsDeVpTz311FhjeSogQAx7IWVndQrhZIOHAc9cH2xK8+yj2QIvvM1S2PvVxNe3lLRjjQzjVGZksyawNWJY76l1OsY+W+45xc/7V83c5BiqqN51OHU9WY+SSWENyNPOmK+8/9fExq0tPePsIhseXIMENbx2nEOybcgnO3PtrDPKJW+//aNi3gguc7/UZ+A5n4hj4MhRPPRf30ff3r2yhlaSnxpLxtTJgBteW+Pox/leOkdXFYfRUFmiSAYZXcRNEDqZfJ4XrGUisTjyi4sxPBxF7+AQQmX5mD2/Bf09XbLUJx3kaGpqyjKA6ZprPoBLL70YoTDzGSx5gnUUkR4jfc6cG4Z6bnjmWVnLsuPlc3tUlNEtTQ9BxujE2akluCFzwyJBkiG6QWUyiCbNvAHBTWE4hJUXX4zLb7gBs5j0HAgjnXWZTUEHuxkqNhIOk+WgAkkgzKEiqu1UJ44ca8XJ9nbEEymUFJfItGA0QSerpKQP7CTxxtFRhwUXu3xOBn/SCpeFuvU76KLGQ4WhoslYVB0mhWomUirUZcuXov4vKZaL0g2CGx5Gu7Zvl3OPvZnx/albyevA9OWyclQyNKq5BY21jSgpKddG0TXYj4NHjuDYwUM4efAwTp04gXQqimw6aT4rC1Mb3Ei6QXBjUqWldKRUTu87Jd02KUPey0ceeUSAix1l6smpmjID41mknB6kqJNIsx8N+INe5Bf6UV9RhJqaamTdPpzuH0RvZweioxEFJrHYSCViZlFKOmI2K6OPN0MEZs6HkkQvvEwLp2wsFMLaSy/Ghz/6Uc1FaEFb1p5kFpx+D7LJBPZu3oIn7rkXPcda0d19CsNDgwi5vTIVKODMjQ1uAgGxaYa5ccvtxe9mF8ypIDMCHDp6BPJ8cpBy0ao3XAgUlWHu2ktRt+IC+EorNMRmP8S5HQ7zOZIqMB9fv14hiZQiqCvndGBwNAJ3IAiPP4xgXiXyi5uQV1KNg4eOYnptIZobShD0ONDTO4Cu3kF0dZ9CMjGIdGoU8dgwhgZ6cKrjhHxs6HbHG8NcFgJCSoroXGZnBvF68g/XHrug7Fbv379PeUZidiRfc+tecGaH38vhfD6HkWhEa5stMwIF48hnNmo9WhrwpSuJGy6vF0XlpfCHAwJpQ339OHzgABw0LrAGDOmGQ9qaBzJd6ghi4okk5s2dg43PPYfnnnkOQ8PDciLUPBhnxSa0VO2ZESPXsdaK24fK2mn4wM23oa27CxuffRIRZUxFkZhELzx+SFv+iBoro5THBHvW19bhK1/9ClavXasZIJPxZCRepptK16A43nrhJfz6v3+EjmOtiEUj8BKoeL0odDk1c8OmjP6ZNTldpolppIUENwPJhK5vMcENt6d4TJt9yuHCEGUFtdW4+m/uxPzVXG8lAsSZLDtXVsidNftiqA+n9hZazH7hC3+Pt7duFVusbCjrEOBZpqFsrw8+fwh1tY1iT0vKyrFq9SoBnpMdp3GkM4Gy2maUlhehvjqIPG8Eu998HQ898KCe4yTDXTmXOOHrvYUFJ/SAcH4+VixfjoHBQezYsQMpFt4W6ByDqxPkwpMdudpzrRFAUyw71QlsbGiUNp77M/Nwent61aixJUv2ejWFtWnSc5CfYI5NnKKiYry19S115M8OsUxeDJsLpT4fblp7MSoLivDECxvxbl8P+AqKbJ1iMWMdUhZwpyW+C2SevvH1r+PiSy5WV5kVuorxDEOdHXBmkmjbuR2b7/sdul7ZojDZQVrNJ6Nq1BQxHZ7zbmLkrXgFZp2F/OjmLBatVWm17gAG41EUBQOoDzJM1gOn34tkVSUqlq9ErKwCo8E8VE+fjrKKClSVc8+jU9+4aQeZSGWjZDI4euwo/vd//xc/++lPVejw+ZW0yf6y7rF9afQ8UYbsZ+5Khe4DzSN4T/nzLNQ5AM/iaXxewLAZZ79PBkzJSCOb1exeQ3295gRpMMAzlWDCYJbJKJgJK9C67bY8UroUi8k64zun8FrmcxuznpkzmzWYzoT7weHhCQ6NBtiYdWu5DIr1KRQor62t0xp/d89eOWspLkEX15pRsy70+10r+3Xt9Ur2n9Kq22+/HZ/73Of0jOQ278ybIehkzRaDOxXH7udfwJ7nXsDxN7dqbQ4MnUYhGWy62fJcZewDVQXZDBJqTlPX4UTE6UZXLAF3bT1mnnuu4jqG01m8vuVNhEJ5OHflSqxcvhRlZUXWc3/mfeJnX79+PX72s58pkNi+TrY00f53/pN/x/OObol85gn0OWhPkwXKz2j/PuZwa83IqvSyXAJzz4zc+637M+ECU7nDRj/NBcii0RH17FlK5lUngonc+sKuMc62t9iyNMPYmeYXGT2yLCz0u3u69Z6nytzwfRHEUOJGkMRnlXstgZL9x87TsYFYbgNj7PHn6ITmcnxYvnwZvvjFLwpAn9kc5tymKjz4s2nsevo5PP/rexFpa4MjFjPh2FT3SKlr8m+UxZQhuOHrZ1Dgd6GmJB95PrdRHdEhTeCG9TrBtkMMdkFxMSLRJLr6+uEMebB45SLkBX3o6zwlbOJobGzIVpSXqSC+7roPYt6CuXro7eFQu/tAaRQvECUxf3zoIWx57TWc6jiljZH+73IvSGfF2hBh8gZ5ufGxUKB+2lpwMdosc8CaFCDd0jweTG+eiYuv/QDOu+IKlDY2Ik2754yxL1RnU0DGzOGYjZEzM1HR1IeOHRFjwxrRKekZLYj9KjpoChBLJiVhSiV5Ub1Ip7PqHvE1WDAmElEVURwcZ4eUDg1yXLMcrbgIssy6saRf7JZzaJfFAbv77II2NU1Hy7QZGOjplV0vO038fhYBcpzizWG6aiQKh9OnxVFfV68E5jlzZmHmrJmyesxYBXXrsRM4ePg4du7ahRMnj2smIk3wyMOGMiOyJVagoJyXaDms7rwpWEirrlm9Wu/j5z/7mQp1dutUJBDcSA7mhMfjR8gfQinzhKorkZcfREYd9wy6+wZw4ng7+rq7JZ3xuH2mk2yla1u4087DNIDOZcJJ2WUksLHDKUkf1tTX4dOf+wyWr1ghJojXRU57BF4e09EaPNGG1x5+FJufe1aDYZQw0Oa3yOVGIaVnLifCzCHxB8Ta0OGIM0vKS3JCXSZa84pJ8joRKqA7RxIevx+e/EKMuDwom7sY86+6EeGaBsnLrKNn7CDX57K6bbyeG557TjJM6a3ZCfK4MDQagS+cD4fXD4cnH1lvOUaTAYyMJDG9oRzT6kpFqZ7uH0AslUbjjBqE3XEEvbSLTqGj/Sje3PKK5FeDvQNIJ9ghN26ASeZ+aP2RPbTkmBbAoTRj1apVYqsefugP6vCxucG1Snc5ghibvSEbFIlHtSY0mi9t1riRBbs+BoBQD5tR14RGAyZnJQO/7EFhBjPr6zBjxjSUlZQIRPX2dOPo8VYcbW1Vp+zCC9egrLgYP/rhjzA4NGJsywXATedZNsc5X+PFSFp7hMvpQX5RJRauXIX8khK8uekVDHSd1KxShF3anCLE3kjHOnE6qw0NwWvBtUeJ3OVXXI4v/tM/obK2Wv/dPr8UfElQlc2iu/U4nvj9A1j/0B80YxTIZFHm9aCAEhYrTJFD58rtIrhRR810n0aQxHAyKZkWi1EaEzCwkdI2zrXROjUaDqH5/PNxzSduR3lLs6zI4aCNpjFHMdpjk5VBat7+TA8+8Hvc86tfGhc6S5ZmQI6tlWKjyA2/PyQ9MtmpsvJyBAMhDEezyKucj5WrL8NIpB/NjQUoDcXw9qaX8NpLLyNG55lkXFlIpPZzvyYDNzJSoIHE3Lmao9q67W0M9g+OgdZxDHD2clW2uVYIIZ3P2CGlDTCfc8pJuJ55yHIe0hzwVsc756Xtwlg6cQU/FmL5smXYsWsnenott7UJde2Z/8q5PDIoSYScDjSVlmJGdQ16h4bxZuthxC0Zam7n8v1ejmym7cim90yGz+EQy/qFL/wD5s2fp9wtfhhPmsGcXB8ZxAf60bZlK1740c/h6O1DdHgAEYJO5pmEQxxM0HlKlp3mPHIezfOjc5Dueab5QXfEIVoBe9yoC4VQ4fOq8xnNDyPQNBPBufMRr6iSs1pFbS1mNnFAPSRTFDW7zM4Al4Z8syoOKU/7xr9/Q+eYLU0RnBf+HpdZcX8iiKFygQCO85S8H32UgZ88KamRmPmcYj13zmUqMh9eT2XnUZbn8ijviwzTwUOHlH1jy8DOQBTvd7NyAHjuPnLmQzA1oGQXxfl5YcyYNg1DtBQ/dsywixbTYll+6DzxeN2orKjULAwbrWSx6PTHdc/ZVYXNTmLDPbHInPiMTgQuvFa8N4sXL8Lf//3fa1aT3zNu/2sNzHGG2ZEWeBlqa8OhTW/gxft+i4GONiRHh1DgIYNIVYTTnOVcM5SU0fBILppAzOlGbyKJU1kHSmbPxblXXIGyaU1Y/+zzKCutQEFePubMnomlSxcivyAsFvhMYEEHuHY8/PDDCrvkjAo/H9e2vXbsXCDuPwRqrC157fpO9wo089/H1xlUW3B2ho2BvoEBIynLUWe85/pNsl645ggQyd4Q4HR0dI7LZ6179L5bzIT/aOqJ8f19Kj9raR3G3EI57kCmhdeg85RxT7PNXyau5VymiDUuGUYCI647G+gQtFF9Zbscj4HvHGZ24vvMle+Rmb366qvwpS99Sa8vwKLzif/P7C/cYTwDg3jxt7/D7o0vSKoWUB6hMehQi8yKQOB+wBqehQod18rygigO+WVKxtqc9QwDzBWu7fFgODKC/KIiJJJZdPb0IuHOYMk5i1BSnI/B3l4kojE4GhobswFqhWdMx6WXXYIbbrz+DLRvu/lo0XFweWQYT61fj4d//zvZd7L4V74Ij17Kp1TUs1vMTAyHrJ7V/bQKDMrS6JjGqxDy+9R1z8vLx9JVq3DRB6/Fwj8PBDsCIe0QZqjYXDEjkbOKFIcBNzt378LuvXs0o+MNBkWHsminbInghvaqdNVKZj0YGknD6wvLqjdCJwwm8XogKp+zCZEoh7WobzXZF9zNObTL38+Ed3Zn+GzaNtHs/rJwpMMDHcMWzZmLoj9Lh6ib5+Eja9Kk6VuTnucBSCptJMIZCWp/DVVJNE02Z2ZTE2bNalEniKYEETl79OJo6zEcOnQAB/bvxSEOlQ32w5XOag6CYGcsaT5Hy8pDh8FedMH71T2/wrHjRy0gZjY+BoFyGIuacFo4kuKllW5HW7usaOn3nubuxa6eyyFnDDplREdHMDwyjHiGTJfZxV1pk4ek7iTBTSYptk4JTJqpcOmh4u+68eabcNXVV6O2vl4PJq8LTQ7SlN1wVGd0FO++tgkP//IX6O86he5T7RpUL3K6UeR2IUyHPdpB+4MaeuQ1kpuS142w12EScOVAxsPEg1C+X7Mu7oAP3lAIKQaNFpZi3pW3omzBMrgKCpFi1Z81uUvsU1MxyiKZgI7F2JEjR/Hyyy9icHBAA9DcOKKJuOa1uNm7vCF4gsWIpX1weIqQyno0A0PpRDQ6guamBrS01CAVG0QgwGT0DLq6T2DgdAdiQ0Po7+pDR+sp9HUN8m0IgBCckdnk86YtQuA6pevI5HhaVm5/exu2v/22wAa/h5sfGQGyPpy94SwOrRXNVjMesqkcECvojeDDfk4IABSAyg5PyBQt7JTSba2isly/g9ISBsQePHBA3SyCGIaGMifrzk/egR//6Mc4eOgI6NwmU0Haglthv+OCELMBcnNzuc0e4XP50DR9Hm740MfRMziIlzc8jeNH9mIkMqxnmj9rywLGj0dDWYtBsGRvktmwqeLxaA7uO9/7Llacew5CeZyxMoeLmEbNhaWRicZwbN8+fPFvP4+e4ycRTpG5MRJIghvN3FjyNDI33A1sWVokm8Ywh8HjSRSF8uTil03FtfmSux7JZDBEZ7/KSlz7yTuw6LKL4C8rB9xe0zm1Ckp7b7PPfd7zI0cPK1jxwQce0CwOO7rKuLG/yWwqhq2yeB3p0JlvAw/CxfWY3jIX/YN9KC30ojCUQeeJw+ju6JJFN9dT38AgRuhqmPNlXn5iAcIZH6fkpJQjEIDs2rnbSCIs0Gl+Yvz/253HMSDC/0xb1mBABzT/EKDztcik056cn1NMhQVoVAxYckOLbnzP7BW/h8zjtOnT5FbG7Bzb9MBuUhgDk/EPabJsyEfR/jaLAqa9F5cg+Gfjk3ePHZHZjQE2Z5/j0KtOkAzJo46sUjCIz33207jhhusxo6lZz4M3Y+x2U3TpJRgeHMbeJzdg26Pr0XvoIBLZTG2TAAAgAElEQVSxiEIUS/OCAhxiZRmSSilHNoNAOIDe0WEj6xZD7cFQLK7zlRK7cj8TwBNwFhcgGgrBN2sOfHPmoyMaR9WMJpRVVCtrimcOWXwWIOKpLAaVH5qyw6efeVrzN12nutQIGLt+NG3xeGRcYzvecbYgGAxh166dkvEMDgyONUbtoquhsUH29ZSnsVi05XZTIcdkJcziPAPQNZKJ8gQDlJ+zkSmpzBRmrXSrGH/FIp1tYuvLvtd2M3fq992sETYzOOcSDoXV5e/t6xuzfudzwwK/qroKNdXVKkh5fUajEZ3tZEK1H09S7Z6tu2//yERwY0MzOhFedNFF+PrX/03gk/fNBgHmxKZJDvfVJNzcq9o7sOWx9dj0+BOId3cjlE6hQOeqS+ocB2cGyYBrhjIFpsonnE70p9I4EYsjWlCEhWsuxLlXXIX9rW0YGBzRGdTQUIPzzl+JquoKBNV5P/OL74m27pRD/va3v1V9xc/OYpzggsYNrFkomyKoIdMgmVLCklxb7IwxzDDrc2ZzM0rLyrBr9zsq4HMNC95TsE9y7c0MoUMqBb4/2pTzvJuo8pjkR8/4q1xQox1yKgveeoWJ14nnL4EKrwsZrK7urrE594nvg0CWTUkCEH4vf47PPBtHZAgJCiebqTvb57G2cX2bHTT6rW99U+MWfF/676zrsk4krXrfm0pisLUV255+Bts3PI/R9k4pujQ/rgrKaoCIvTFMlQcZFPm9KAsHlbU0MjqiM4g4hUSD1++T+ioQpvuuG92nBzCUGMG85fNQX1eJ6OgwRoeH4Zg2vSlLfX9RYQHmzp2D2z58izokLKTGugbWApJNo9OJd3fuwhPrH8OLz2+U9a9yCHxe/ZPuBiyEKefigex3u02hoHBKQOCGA4vZLPICPqUyS0oysxnnXHqpAE5xbZ2KR5Vlli2muiE51C6Hs0/1dOP1P23B6aFB+LRhOxGl/EalmAFCsRS1opzRYBJyDfL9AfgdKQTdGXWe+0ajGEok1SGmo0M6Pgqfkx32jCRnlKel4nGrQ0C9n5kz4abL60ZNJjfr+qoqNDU0Ssr0xp/eNJuJpafnLsKfIVXv8hB4megv/r2YIEl/PCgqLpZ94bRpDWiaOU0PdmFRvjrgvb3daD16GPv37MGhfftwqq0dyWgEDtnFjmtL7S4FhxOvvfZaDAwO4PmNGzA4NCDQykXI/1ZeWoqhwWF0tLcpCZqbreZolDZrjZCnWYx7sWL5MoGv1mNHBSgHKDOwbXZlHmCkATw8lEuhTp/5Q0qbDwIfsoWLFuGW225VsKfbcpDKyvLXtrnNoP3oEay/737sfe01ID6KwYHT8KYyKHb7lB4fpDQtGBa44QwVu4lBjxP5Ps5/BUznnEyTz4tQPkckUzyB4An6kXG6JQOsXnYxmtZchsIZM5EiQyGS3VjVmrQZHqYW+5BKYdPm1/HOO7u1IfAakhFRUCStEFmspLKIpZxIciTTGYDD7ZfkLZWKIxTwwEUXmsQwXO40giEX4rEBVFcUYUZDHVKRJPbvPoBjB08oE4e5KdL5cm6Jcy50aePnJCvhdkmeQRBcXlaEBx58APFIXN/LuRsKnvi9xr+fz4HpBvIUZuHI7oe6OpaM0VC0xmwinBdGfkG+uukcQKaJRF4ojLbWY3hzy5+w9919GJArlSHDeS1kje1gl6sCN91ys4Zqn372GRU5kmNaQ7Sm9h1fEzps2L1BUr+/xBvGiulzcP1116Kythz3/+TneIs6dsq+HA4VwLnWzpYYbXx+R1IS0wjh+5E1tMcDukB+7OMfx+Iliw2L5CJTpSAW48jF9PihAdz9w//GhoceQfr0AIrJBhBAsynDDZUd8pxwYgOgGPwJ9CXjGEobaW55ICCjAu6BLGRjmbQGyNPeAOqWLsLln/gYGpctgSsvH1mnBy6NmllVt2g1Iz/g+uX1+dOWP+E3990ne2hj2mGFyk4gSM4EJDZDNZ6DY2ZCTNAv/zB8ltePmvSxzrzVksvtgI7BFavRw+tKnTbB9eYtW9BH0wcreFhFUk6xaANA7tcEkgzfZHePIJONFLK2nKnp6jqFCK2HdT9yvdWMnGSs6JOWcmJEgbWexEB7JJvr7OxAe1u7NdxtmB9jWDBeKozLm80aoIyMjZ3y8gocOnLEcog092Iqtch7h+zHQ07n8zy97Vbc9uEPydXOrSxnIwmjzIfnY7q7D5se+AN2Pvs8ug8fkRyvLOyDn4+tFdrKNUWzmXBeCLQspzEED3tmGI3G6eLpREkggDI/5blpuPL8GOI8ZGk1Cpcsh7u2FpFAEIHCYsxqmSMGQQ03t7H+ZkddRYklASHA+c53voPnNz6vjC++ZzZPfH6v5hzICrBgpuyMDA/vpTEhMIiQ7CnvM/99ZGQYV111tWqL1uPH8dRTT6tBRoli7hxDbuf4zCLLLHiuDzauykvLdIbRmYsKDCOP5LU6O3PIF+FZxM4+wRnfc+4wu42sp3Lf7bA9vq8AZXll5VrjZJX4fFEGWFRYqEaLrPlZkHZ1o629Tc+eiktrWcrFcOLXZG9iko84EdzwYkgy53brHn35y1/CNddco89sswdqKmaNA6Rm2ajqYKOmqwuP/+TnOPj6ZqR6elDkdiLf74afygCCB/Wved5xZjmNpNOlua/OeBKd6SxcZRVY95HbUdcyF9t27JacvaKiFLX11Vi6fDGqS0vU/Jn4xQY5jXL+9V//VSCG94b3mM0PsoA2o2vPg5jzZHw/4Pc3Nc0QmHpnzx7MmDEDV165DoePHMXGjS+oqH8/cDEZV8fajgChsrJC63jvPlqRm/NlqiDFZsxy82Sm/LMTLpJdT1GSTNDH6xRLxMcBq+V4xntuZ9TwGhJQ8zllSC/3e667ifv8VECN/T028LOf16tlf/8ZNdPVHLUMpVhHySaatVgmhe6D+7Fjw0a8/MBD8HDPkiSbz4CxhGbDj2cz9wQ2dmgcVR4OIeB1aAYzyLB2SiMTSTXcvQG/pdDKaq65d6QPsxbNwrQZdXA4M8bwq2F6U5YbPOm8gsJ8XHTRalx//XXaxLSByuOdb9OedwHikQh2bt+O73/3v3D08FEMDwyoLKQkjRsbtagssKgbJkRhgUBrVd4gaTY5G4As8vxehD2UFDkRLirCrCWLccn112PeuefAQwmHsmHYdTZ/jKzBDholNZrBjnd2Y9/hQxhNJeFhSGAmq1kMWUm7fWJtRhIeFJbUw+cOosTvx7TyAlQVB3HkVDu27TuCY129GKAVKa0JYoPwI4agh4UG5VhOGSeIBWL+R9YAFUrSeHBzAJz/mxaezQ0NQvu//+3/itGyF4CG0dV4pWzIWPQKuCmThw5z7FbQ4coUA0qnLQqjvLICDY31qG+sR01NFXxeD0aGh7F921vY+NwGzeY4U6bwMZbCNBozKdNE7YsWLcINN9yAp595SjpNPhQEGYcOHtTQKBe8FgtlXLTvlg7SytRh2B9Bq8ePtRdeiOtvvAkd3d14+JGHsXf3bn0WSplMEZvVTII7Q7kMs4mMdJAMGMGN/ZBT73nVNVfjuhtuQG09LZk1smxJdFQyIx4dxYFtO/Djr/0bKkN+dLUfR3o0inynB4VeBnoyqTyMSDQhK2g+bCGfC2GPEwXhoAAApQsEN8GwT4xQ1pWFJ0AJmRdDkQQC9bMxc80VqF22Eq6SUtGj7IyaT2KAsa1g4Hun1Tc1/ZSnEYCS6TOSCG6LGTlb0WYctN51+5F1uI00S0CYM1pmYJdAi3abicQw8sMBNNbVIC8QwlDfMKLDceSF8vQcsqCwXVZ4b5gzZRe+vH8N9XVYteZcZYPsf3cfoiNReGhwQB0+wY01e2Nvxvyn5hfIqlrSReqK2dFheG9+USGaps9AY2MDCgrylYHz+uuv6vP2dnchSdYyY3SxprPOrCYjTxC4DAa1X9z1qU/hqWeexoaNG/V5DVNidazsKtAerrTseIk1iv0hnD9rPj798dtRUhTGw7/4NV7atQOtkQhGU1ntGQQ4ZGjMmjFrRYfS2OC3OaLsWT0+cyzGP/KRj+C2226TNXTaxTttWu0y1qCkM53GicOH8PV//DJO7n4X+Swi6cxHYDMR3DBHKWPADS/FUDqJPjZEskAZGUR20znHxTk+5kVQ+OMLYdDlwPnXfRDnXHM1aubMQZZukg4aC9hHhvF0096mRZhVd23zpk349re+rSwX3j8DuyeUfpMUQX9JUpUrcbGLIttu3C5sczt6fCvcp3mP+cVCjW50DJTdvHmL9iKBAH2PMYHRWcH9xO0W6NBMTWOjGjVdPd0qVuiaxYPWFPrjxasNwDgLxkOS68vkIhhGc+KX+Qz8k9XvYPAou7sstm3GxoRgTgQ3Rh4nqZ/TgaLCIsydvwjd3b04fuKEWHzeA7LzZxMpTQZu+N4Fsv9stLFs2VJ86lN34ZLLLpMEmzIzNUW49xMIZLPo2ncAO559Hht/+3tkB4dQ4fcgTL23NbNmmIukGHeGnvLZ497qyjoR4XxbJqvh74q8IDzOJNwBpzLcRlx+OGqnoXntRTiaTMBXUoZpTS1obJwuwEmrajbmJkNxW7duVQ7JCy++qDOFs36XXHqR2AlK1/bseVdGKfZ5LFWF0Y+qucChdt7jt9/ervXAgGnq8//fH/5Q7nc883Llqn8J3IytWavBEAoE5JzG16STntYIbbangEjsupp7LE0PKIlkw5GD7WPyJoKuKQAlRg6YzcfsOaVFxZg3d66eA561nFNj5hhd4jgb0tffr+JbheVYXpUhxQyb+J4He5K/e+9fTcbc2AWoQP+K5fjWt74ldt0e/maNwXNbYJvWzCSynVkEs8DBVzdjw29+i2NvbkVBNoVCnxMBt1tNXjULqF7h2Sb7STfIYHfHo2gdjaIjlsb8tRfjvMvWIa+oGF1dvejp7YXL58LaS9ZgbnMzgn7ufdYskjViwKYbZ4CoeqEdPoEOAQn3QJupmWj8Y18xvidK/Riiy8/3u9/9XizFhz50mwDmPb+6B+3tHWPrYzLG4j0sifX+eG1ZM9U31GPHjl1aK/bXVNYbv1csbiik/ZAgbcphnBPBjVV/26wMX4/Btjxn+foE1rYETQ3YSETAnVI/gngbHNl79FTff+7bsJ91u6HGfyew/OQn78Ctt96quUnO0cixNs161K0mYJYAJhbByLFWPPaTu3Fsxy5khkfkWMl6SDNsMhUwcjUuLj+yqMoLI+CxAkKlZDGSX1mLOwB/iEGffpw+PYzewT40tNSjafY01X2JeAyOmsZpWW7wpI2LCkgFVqoYoC89ByNVCFgPny0R46bd3dmJR/7wBzz/3LM4fPCQuj+FeWHEo1GlWYtConPFaAR5gcAYJclBfzI3fHNhr1d//E6HNoKS2hosuuB8XH3rLSipq4eDSewqNA2DM+5ENq4Z6O47jZ179+AQC32fX5rlKGcNeIh4/Mi48zAU9yBcWItkLANPMo1pFUWY01SHIcSx91g7jnd2YzQehceThTM5AD8YxNgnmQAPQFpbcy5hdMQ4ZxDocIDNUGoZGQww0b2iyDin7T+wD7t37NSGyYJA0iK6VvEwp1+3JcnSQlOhaOZyqN/n/7Y70xyWD4aDyrDg3EMJ8wxqqtDf34cXN27EsQMH4UikzbCdx3RX+DsoOaOkiIFp1H53dLbjj4/9EZs3b9awuA02NKyVMgPrLkpaEibIi7osHgRccG64kV9cjkuu/iBmL1kmq9/7f/YjuFNJJpIilSXbQ3CQlaacc01GdGgWLdkHHnaSpwWDWLBwAT54/fW45NJLLScrG9xYw6HUWA6P4N7vfh8nd+1EpKcLieFhOBNJFHnpnOZAXjCsOapha4C4IEh5I5AfCsDrdetQ9fl98PrccPsIch1w+Txwur0YHI3BUViJqsXnYNp5F6J09nyknGQ9DEVqvkzGCt8/N166Th0+dBAvvfiSDAy4dpk7wG9QeGLCuLMorI6D/foZM49hzj9T9JmMkixisVHNQXGj52Ak5WRBXwC11bXKSqId48kTJ7QZcoiOTQKCFh4KvNeUhSxeNh+lxaV4ccNGtLWegM/tk1OXQDgLIGu9mWfX1h2bcEaahlB2RnkbZWcEnT1dXXh39x7s2b0bbbQ09xB4p9UFN25eXLb2DmDA0lhBYkm+PvThD4uR27Rls3IpeKFoxKAD3QY55vKqQKMLGZmbkNeLBfXT8Tcf+ihaquvx3IMP44XtW7B3pA+DyYyyZOj8Zls650rT+HzarjHafK0ur21Lzo7+R2+/HTfcfBNSDrJZ9iAxT2rK8uII+/24+7s/wEt/XI/BEyfklhZ0usYAjjFEMaYomnHiJkz76Ewap1NxOTGW09LV44ZHjmhOJDl868jAFwyjbXAQJU1NOPeaq7H6umsRqihHli5aFsDhHsL/E9BQIW8+IbtzDEjlAU2waxinqYGb3O+yDzIxKZbxh33I24feZIe2KbysYR9LZsi9Ze3aC3Fw/0Ednso2s2WPBOJk630+SXE4V8juIVnhd/czJ8fk0dgzVHx27KFYm7nhXlFQWCgm8XR/n7LKuP4mhu6ax3Qc7LFga5oxXb/72PHjGBk2mRC2XfXY59MxYknVrLMtEAhj+oxZqG+Yjr37D6i7noxHgAxnf87OCOQCHCWjsZll2VvzDF24YB6++e/fxHSGBAZDRl7NZp1CbLMatO0+eBiP/fTn2P/Cy6hyO1FEZiebAndXgqBMKoECzRJkJXem2xt74AxdTKYzkuRWFeTBRXDjZwcUiKYdiAXzEJ49BxXnnIN+lxf+wmLU1DWo080OqFWfWyBxfNVwpoVJ8gf27xdY5JlDBptdYJvx47mRmxFm/zRnhL773e9q/a5f/7iaNResugA33Xgjnn7mGZ1Dg0PDY5JV/txfBDc2ELCYPTKbBGazZ83C4aNHNOvCM3Mqbla83GYPZkPGWFVTaknWWyHGcujjupnCPbekhQyYJcNdWlyMluaZam7uemc36CzI0HAarEiCLeBvv27uDmYNl50N3PyFtzQR3NjAwRj2UN7sxhe/+H9VfFZUVo7NcZItYqOGzSLTMAKcvJ/RKF575I94nVblJ46j2AvJwTk7zXutuZtMVtkknF1LIIO+eAwd0Ri6UsCA148Lr74Wy867APF0FoePtqKwpBjBPD+WLV6IaQ11CPr95hm0TUms7C6uq5/+9KeawSHAsRmGyZo1YwAJQF1dLVasWKF1SWaQktdZs2bjX/71q/jNb+5X8DXZSL4e67ipfNnXleclz0qa6TDslnPTuVl9Z+yzk7ww9wI2eMio8PcT7JLNZF0xtieNP4Tv+9ZsRpyvSUAniXE6rTOWqgvW8Kod2tpUg4+ttpysG5t5+mvAzRj4s9Q4poFlmhkEpTRf+MQnPo6bbrrJ1EPOFNxpMtMG3HC2i0yNN5FC195DePye+9C6/W0gMginMpAY/skRBWY6Ggl6Oh7DjLJyhDwONVd6T/eiuqLcAtnGrIhGVeH8AnR1nEbPUB/K68sxc84MFJUVIJ7kzM3MmVlumjObm7By5Uq0zGoWMKGzF1GrCrYzHizaiDqQjMdw7OhR/OKnP8O2rVtxursboESD9rYsaElLsXhg8jKZG84RaHA2ozkYXrAg9bteDkNnVcT5Q2GU1dbg+o9/DPPPOxfh8gpJiTg8q2ugloQdsmYWByn6A0ePYOuuXRhJJuENBDEaGUGCHUVPAFlfHoZTXgxGqUf3yXI36HZh7qxmDNOubnhExWJNVQm8jhgKAgkE3Uns3vk2jh8/YcKDZMuZQSJOW1sj2WLhSfmQKQ6yciDzu1xypFm4aCGe3/Ac2k+2wU9vb6dDzlV0xqIjFq+fkYKbz5Bk/omVBs/D3zYvkBOamBSTts45EoYnUvPKfIfEaNRyszJzLdWVVcpZYJgiLYLZheTfz18wD5s3b8LzGzcaxwluJnIMstrepoqBg915JhUTnjjI1vH49CHlDiFc2YimRctQVlmGTU/+AZl+hjzSWyiFtIOubhl1gghC05Z5hHgZumu4jfSQ9DwDBylLu/OuO1FaWaF5KRVttiMUFwZlKwcO4Jff/rb891NDQxjp60W+x4k8pwP5obA6f4PDET3AReEA8n1OhAJeDW4mEjGBEB48Xp8LvGXM1+FvGY7EgWABQg0zUbPifDRdcBGceUUq4mx53Fiqs05dc4/6+/qwZfMmhVzyYBSLyGvIhF3KI2joYOXAEDCK3SOIt4owe8qU75cuWHQX5Oe2bcdZ5lDGkFdYJEAx0N+PWMSAY2MUkBgPdSXrWZyPW264Ce/uegc7tm3D6OCIusIEVGQAzTC/0bUSqLKbw3XROK1eRSA320hkBDt37FQXvqOtQ+vc66T/PeViPMAyep8qLsXiusdcj7ix2U5u/N80r2icPh0XXrxWzOzdP/+5yWiQ/a2Zz7BD0cgyckMjmGbZShOI2qIyXL7mUlx5wRXYs/lNPPP6c9jeeQiDmYRc3SSH0Gey+p7akwzLpjVrSeS4fCyIoPdM7TkbNV/72r+hur5a81cSgelEZ8WUkQSxdd8BPHLf/Xj5j48hnEwiRDDuMOGxtLMfBzcme0tOjZk0epgyn86gNhiEj/JAAiCHQwUpmRuX24uRVArDWaB67hxc/tEPY8nFa+HICyt7i+tCQb02c2MX7NZ8H8OAWRgzpZxr0LhjjkufJjukJhYDNoCxu5+5DM5koGb80DXgxva2YrHEe0hJ68IFC1WAEOAYMGZC9OobGqR557lBdpimL3wudP8scxhT3FsHmjW7Yx+g3Ccuv/xy2Xi/vmmTQvAI1CcbRrZVBXLAcjlRUlyE6qoquL0e7N5lMqbE3Og5toC5ie2wWAb+BzIpHvj9YdQ3zlA3mgc2cxmOHtyNrGW5b55jc2VsBzFd57GrYz3qOeBGEiGGobrd+NvPfBbX33ITmufM0toh62KEkWaSNDk0iENvvY3ffu2bCA8NopDGLHxG2EjhakqnkBcIgtWCbOMNAYQYCG5SsiyvLyyEw5GAi9a7PFdoYuNwocvnw7Kbbka3ww3kFaKyvgE1DXWoqam0AmLN6Pu4MNCctVxvmzZtwve+/z3N17LJw33NnmFgVzo3Nd0Gz/nBIL78pS/jlVdfxbZt29R9ZwOFw+0f/9jH8MSTT2L9E0/i8NGjY1fv/cCNiEOrn8lni46gLNQJctra2y0AcfaS1RgijFv/c41SdnTzzTdrXdPS+cD+A+hoHwdw4/fdXqFmL2Rmjt8f0HwsC9/iwiLt0czPI7vFAlMzNdpjzJrRWslxisstGm0GcryZbJowuis6T80MYy7LMMZenBGqe8aImb6/eeZMfOlLX8RVV10pMyMjibPu+djHIiBPqU7rOXwUbz7+BF558A8oSsWQ58wioLqOZ3tWrKCtMmFZNpJK4nQiiZPDcXTEE7KFXnzBalQ0TsPp4Qi8/iB6ek+hZeYMLFm0EFWVNJ8wdZPWjJp/5v7t3r0bDz74IO6///4xpsQoACbKUg1jxj2ppqYW8+bNleMa1SjmyHXirk99EuesPAfHjrXiiSeews6dO8+Yt/pLK8YGNvaaJNO3fNkSHD16TI0aNhAn3XcneUH7tchwcA6Ua5YD8gT8bH7bz897X89e9NYxJZcyzqfniaEhS9LU1IyC/EIxj2RTmYNjNx1z38pEXDwREGt7tJjPyZjq8ZV/5toy19mhGpNRBJQVzmiaoVxGe9TRnNdWMlUqjXDWie0bX8GW9evR+vaboMUBG4xqJNPFl40KpwuR0WE0l1eiwMv9LiElGMGbT9b6RnrJ60Dg2Hd6CP2jIwgUhdE0Zzpqp1UilorA8Z///YMsi2LSOIcPH7I87jNYuWKF/PrZ3dBNzrlCorIzGRVev//tb/H8s89gz65d6GfwIn362WFKpLQJEyhFBobk6MI3xiWqWQl2T9wudTs5xM9QTw5iuz1+nHvpJbjsphvROG8esn4SVC7pi0Xf2nICq+jk5t/Z24Mde/bgYGurisOhSESObHSzynr9GE1SA+9D2ulHEh6MRFkwedA3MKxZl+Zp9Vg4qxEDvSfQWONHKtaL010dGBkYRSySQCwa13xKLGqGtc3hzO41WY+kZGm8Hhr8dALnrFyJE62t2PPOHs2x8HMTjLDj5uU8hnW4S1NNHat1+NOBja9nS1B43eVOQjbHDLYY22oVN1llKlSUlKNl5kzJMgb6+tF24qS6/l2dpySN48N08y03K9Tqj4/+EX29vVahanXtcrtU7OTY4MaM1iOb9SHjCaF82iw0LVyCgsICbH7yQcRP9wIJSu9SPF5NdgYXMueJctyp+AB4XW6BPB4mtA1t+nPY40c++lGsXnshAwPMZmSFNcrBy5FF2OHEfd/9Ptp27cZo1ynEBvvgio2KuSkIhZFMZuTMxUtYFPajIOhB2M9hfsPc8BDLywvC73eLueEQGin1UYIbbwDusioUtsxD85pLUDxjNjKyejZyJxvc8PqTpeQXHfUIVmkNzS+CJxb0kieNjphDI5lRoC2pZ/tQosTFMFhGYknwQccqO8fAMFvQ88ciiM5u3Ji1JpIpY/eszrVJredrs5ghMbn6vAtQVVGJfXvexfa33hZrwA2TIJK/y8muW34A1TVVWEQL58Zp6B/ow+6dO2U1zHkrGV9kLNUPOzKUZXCw2+WWjTrfJ4sCHs52UK8a39aBY3fX+DsJoM5fvQoLli5WdgE7tCwUzQCvPfhLIwE6mtFdbhSJZEbrozgYxqLF5+HmG29Hf2cPnnz6j9i8axMS2diYmQifD1Mc2AySqfAUtGZ3AWW0YRWhljyK3fOPfexjuPGWG9HYNF1OP/wW3hPlNBHYJlPY/MKLePTX96J16zaEydwwRJCBnGRG+f28j5YVJd9DNJtFTzohqVBjYSHcnEmkEYpyIbjnMGg2Jve0GFmKcBjVCxfg4//wdyhrboI3n/M3pkC08xZyas2ofssAACAASURBVGjzIbJZvPTCi7j33vsUrpqSNNbMDuQeSvb//ms6clP5XuNUaQotsT6WA9aVV6xTN5QHK/MHeNDyrGCByGDDyGhEumc6VkrixSdLEoUzKwDztJm9SIWrz4d/+epXVaQ8+dRT6s5z9UwEN5MVJkZGUqWZkK1bt1u5KuwtnwluctkYs5YoNHRrHpJyIjZg8vPDGDp9CkODAyoa5EJoHeYsUiQLoZXqyPAZ3M7Y1JOtdrDOzrnNM3HHp+7Cldddg4LiIvicPl0M23gDmZTyzR757o+wf+Pz8PSehjgeZ1bya0c2jbA3oG67ATcOYjIBaLLI3qwDjUUlQIbghsPijDhIK3ixx+1F0aIlqFi4FIlQHrKhIIoqyrBg0XydDwLY1tyaLpV1T3g+sRP86KOPqKNOaZV53sev/nvWEK2O88JYdcEq7N23V5IgKQNcLklY6KxI56tDh4/gxZdfGnNV+0uF5sS/tyVX3E8okaS5QN/pPu2NLHjIYtmWyrlA4j3PlfXCXNMsjAlwKL0jYL//3t/g6JEj4wU1WQ7+4V5NqWrAj/kLF4r1GRwYwDvvvCMQzv2RzwJnIilhJ3tDYK71bXW67c+T+xyYMAbDQso8RHORxvhFf289M0ZiaecqmeLXBkBmlszcvYlfLD4vv/wy3HnnnXLb5J7vcnnGnkVT25lzjpEM7kwaA23t+P33vofB3bvhj46KvWGgZ9qZESudTJkoCH4uOoIOJVNoH4nhFPNH6uowY/FiTF+4GIU1DTh6okMxFeWlxZg7dxaam2cgPy9kZf6Ys83sXw7VLAQpP/zhD9XQ4b/zayK4YcPYKFAckslyqP2JJ57EwEA/kjRyymZRXlGGuvpa5XSFQ3n4yU9+qqb0VJi5XADA/11TXaU5MrKRvb19fxW4sV+L5yNnz666cp1m1ZhrxDksM7d95n1jDcAvzZdQ3eQPCETQ+ItySsr2erp7BKYpW1aOndxQ38tM/TXgZtJ9NecvJ3stPkOcuyU7+Ld/+7diz3XPrHUrh11rfMFPyfbpAex9dROe+MXdiHf3IkOWxWKv2KhMuT0yLptWVIJiL2MYMiJKfD6PpQSyQuMZKhoKYnQ0jn6qqnwu1DXVYebcRqQccTi+8q2vZw/s3YfOjg4VRhwC48WkpOmD134Qay9co41pInsjCU82i46TJ/Hwgw/guaeeQvuJ4zr8/B6PZh/YxfR7/YgNDcuRg7M9fFLF3GSzCFjgxuXiYW0S7Rn8WNPcjIuv/yAWr1mDwppaDeCSTKA8JRfcqMnPDmmK7M1RPP/qKwjk5SHj8VkD77yoGQxzJsEbQtbpRzzrQTTjQsLhRtLFvBRabtL4AIiOnEJLUyHSsR4EnWmUFRQh5Aujt2cQnR1dKoRGRhh0ZOxpiegJbDjwRNcyusaRVamprkRNVbWKyI42sjceFaUsVp0ujyRo6uppARuTAoUaUcuqcFF+KmPtbAY10wJ+ZmAfcgKZ0dyEqvIqvfeO9naww8t/MouIKJf3UQ+H06kHf9ny5diz+x2sX/+YMYuwhj/NzIJZsvw7OWmNoXj+Qlrv+bFgyTKsveQyVFPH+v3voK39BBKZlJm7kd2w+QzKHjCVvZl74qCb9U8W35IflpZok/3EnXco4FMm+FbhoAeCQ8IA2vfuxcYH/4D9b2yBJxlDvLcbRT5aPweQTmXQPzgsmrk4L4iikFfgxu+nFXlMbioF+SEEArxuWfgCPsE1zsZwJsZTXAJfTS3KFizFjPMuhq+4zKTI23S5NnvKzswgNzun8WgMr73yKvbue1cAgjI7Hiq9/X0K+uTcC934bCt0MjzMT4nZQ9MOpwJhKRuzbRzt3JR0KqHf4fUHjJuX3Ue1DBsMg2MFWqVSiCdTKC4sxurzL9D13/DssxgZGBSQplPTrJYWzJ0zEzW1FYjHY3hjyxbs37cP3V3doqy5Fs39ZieO/JuM85FJclg0KfBfWV2t8D8WmnS0sfXCRj5lMQ7WWmGRFKLzX001Fi1finBeHv7zP//TWK8L7I13hrm+uAbpdsdngesj7PJixpwFuO2Tn9Hz+vQTj+PNLS/D5eD6Z2FpQg1VKKsWtofmxwdUbcYil92QPM3pRFNTE/7P5z+HdVdfCX9enholtsECgQWveHdbG15/+hnc//0fIJDKIJR1qMAMsujWOibAMWuaa4PHbnc6gdFIDNOKiuBjEcflT8BFRo8ufG6X9qcICwAAg04HLv3QLbj4xhtRP3s2sh4WGXzOJpFLWIXMyNCwMqvuv+8+HNp3YExaZgqCHImL1SCYaqF4dnBjJGl8JngfbRaC65B70JXr1qnZwSytru5eDI+OYGRoCKORqLrYE19/UnAjFtkUj5xX4r757W9/G6+89irWP/645Aj2fnm2z8VCh+uK8z3MEOFcCN2rdODnMDdGa517YhsZKk1AWIiQ+aFuv6SwQNleQ4ODY5ap/ClK5giMWXjJRSmnoLRlaXodBgIWF2HO7FkoDBWgvrERy89diUuuuFQMN+euzDo2jSuvC2jbtRdP/OjH6Nr2NvyRqIJlNfSPDEIen9wpswzjdbF54UACJhTblQYai0sUJOti8CIlRNkMoukkBulyml+E6iXLEWycjp5UEnWzZqGhaQaqq2t0jtnyQDUx7Blbi2XmzMg///M/GyOJgX5dODERf2G91dVUa+bhxZdewp49ewzjbEkiC4sKBW5WrV6N9o52/P73D4zNp57t/tr/3Zb95efnaeh7aHAIQwODxhDBrvatb84txibrShvbYePONX/+PBlm9HZ3Y8OGDSbrx2IMaLdfWVWleoi/n4UpDRII8Lm/cZ5GGEbuaXXK+yGr1N5xypytlgPX2Fmb82YEbmgYw0w4dqf9Ps2B8Xdz7oRSpngibsgr+wOpzzvZcLtFceVcTH5GzlPSPfXTn/406HBnShDzYsbYxKk90RgCZRgNjyNbt+LZH/8Yo8eOIowsgvKFz2qekI1aznhyr2PDdSSRRE88ha5IFMGyMhQ11KNq3jw0Lz8PnX3DSCaYuzaCuvoaLF++FLXVVVJVGObGfJm349Dn5fwNzw82S2R7PIG5MT4n5vNTYXTXXXcKKN9zz73joI81pceNCy6gJPIm7aEM/DUjBWf/ygU4rGcZsUFVAwG7aaCe+RrvhZVm5ib3vXPNrl51Ae644w5JjfmeNm3afMY8D1/VNIL9Wg8EDi0tM1WXs5lEJorzbnxtMjesL5RTM6F+s9/dZO9rIntz9rNg8utljzhw7XLG9Rvf+IYycBj/YeR7hm20cyTZpPKmM4h29WDL449j8xNPYqizE042JyQjhkye2DSqCxeg1APFfLDiIGNLEkSvR3Yok1ajIc5GdzQuFru8tgzzF7XA4U3DsfSC87P9ff2IawifxlIMifPInphF8W233iIaUTWnTedbciPR09kMXn35JTz2yCPYse1tnO7uURBZwOeV8w8XQWEwiFQkqkEhPuUszKjLJZtDgMOmNutbdnCDHh/yiouw4ILzsfKKy9CyfAXgDcGVZe+UaNAk2tsabbEbmQx6B/qxedtb2HvwIPIrquD2+6zBtyzcXh9GR+mulUKKJyy7bpEYPEyu93i0+caitCKNoSDPB6RimsEokFuDH6MjTIYdEXomc8OFxH+3N2wBEoZFUl/IwEe3E+euPAcnW1tlvMCuhfJuKNNx0WyBg/BGriVJioVqNf9CgwBp0TOIp2LK1GFxRoMA/iEdz3wDvgf5vff2gcUPQRDnnSSjI4q3UukpBayprcWll12GqspK/Ph//kebx3i3ZFyaJoW6XIIsi1DJJ7JKzV51zgpcu+5yTK+qxv3/8wu8unsHupJRaMtlt4y0CJkla9iLmx47O5IzGU5dhz1BgD8QUNH86c98GktXLEcwP8903i0LafWrmDmUTOJPzzyLtzY8i+G2ViRO98CfSemQ51PAkFHOtpTkhVAcDqAg6FWOAzuqnC0qzA8jFGQXIaMDgzMOwyMMtszCV5QPT0UJvLWNmH3x1SiePgeOYMh0G0RNmBQSdcmtQXXaEJKWXv/YY5Jr0YaW75WdUx6E7Dqz88ZniRsyKVOya5GRUd0rLnIjVzNdRjOLYtghQxpl4RC7afWT6ZZGeVLCmBLYa55rMMP5JqtLSKlZ16l2rbeVSxajqbER8ZERHD92BPv3vYujR420h3NBYh4t/TeDaXUUqjtvDjtS7gSo9JC//Ip1mD1nLt5680088fh6yenszqEOI3YXrUOH7AilJ75gQF3h666/Ht///vdx4MAh7QFktrgeVAhQ2sKNmE0TF52gsvCnHSguLcetd30KrkAIG559DtvfeFNWpfTIJsAh+GM7Q4JOC2DoaLRqVbvYynXe4vvk9aVb0Y03XI+P33kH5i5aJIkUbchlLECND18znkDbwYO4+9+/iRN73oUzEkUenAg7HZoLJB9mgxsWdwnOxaQSGBoZxYziYgSIBQQC6DnrRNJygpFpSCYDqqAH+F5LSnDVRz4s85T8ykqkWFTbdNPYiWRJNrgGAOzftx+PPvww7vnlrwyrZxWMuYeU9pEpBiSaYmKyY2/CgW2xYsxz4XXmMHddTa3WeWNDg2QSu3btxqEjxxCNG9mSqVT4+jmAzY7XmFBh2u+B15PmIzTL+Lv/5+/kuvfSy68IaBPcnPFaf6EusYEs95HVq1YpQ+P4iZOy3s0FNwbnWIWd9bgbgxejDBBz4QACvoC+jZ9JEjeCa6sJY9w4z5QZGUlRVgwFg5AJsugSevjwUQWT8rPSyenfv/FvmDtvniIQTEvIvAnuOK5MFlseeQxvPvQI+vcdQB7JfTlaZaQ355yam2GuTrOfxmkcYOWuTS8rg1sBwKbjy/enMGuHAwNOD7x1jShfuAgurrlQEPD6sPKcc9XEkLGDtR7UvLAqaft5f/ihh/DLe+4BjQbsotJmbSfejsL8PNz1N3dpfuW1118zkRHx2BgonztnjlwMOUNKKcvJk+1jGW1nLznHZ4DJCjPQkW53bNxoHmICc3E2cMMbTmkTP5NcPWn6IHdTY8zCM7e5qUkzDty7yGSxiB5iNk3SrE0VWtY+o3Pd55UEiT+7Z89e86xaMuYzmhF2Z9tiLfkMsKBlY3ndunUqcAkOd+zcofODXXru34aR4m8cly6NX7fJwQ3PppaWFnzkIx/GLbfcoowsYyU/rppgk0UAh65ymTTc8Rhevvc+7Hj2WcQ725HPLDmfc0xNwuEDmSKp2ZbG6WQaPZEIQiVFCJaVIFNYhJmrLkT59Fk42daFU900Wggp22/xooWoqCzVOcjYhTHQx3OXQe/RKH71q1/h0UcfFTM2uRGAYa7MjE0LvvzlL+Pxx5/Ayy+/LFAodQSyWL58Bf7xC1/AG2/8Cb/73QOarZrql73WWfsSSNNNlKwcs28me0+T7ag2GLfrRdbXBJhLlizW+9y+fYekjLlfBGxkEimbJIBmeDJrD74Gm+H8Y2ZwXVpnBAOsK3Ob038NuDF79pnv/uyng50JaGaBea1oP37X3/wNli5fpnpI56vVkLT0Ffp3N43Fenrx5L2/we5XX0Okqxsuqwma9LgU0lnhD6Lc60LAzZEWOlu6BW7M7KkBTcZS2oVI0rDU+SVhLF0xD25vFo6a5plZMzBsvUEGRWpoL4jZs2fhlptvwuoLzrNcr3IOBZm5mCKss7Mdr7z4In53//2SRXEYiBk2lCLFY1HkBwNIcuMRY+NQQeqlRajHo0E1ezOmLIeFK7vsldMbsWjNGqxctw5F1Q1wOvwqymx51hi4sTIwmD1ytP0kNrz8Ehx+v8wFkhx8Y/iPP6C5HWZuEFjJxpBSH4dLAYgKMIvHRIUFqFe2OsRyZ9BsCmcZEsjPy9fmQ4nXqc5OIwFy2Sn3aRVfLPhSsSiWLFwoi9i3t72lHAcWL7R9djNINJURGLH1ljyk+GUPFEdjDPvMinIjyFQx4XSog85NjoW7EmZHRv8/0t4DzM7qvBpdp9fpVRpJM6MZlVHvBQkJSSAwiGYwHdsQ24mTOI7t5Kb8yb1O7BTHBhwnNsaFjo3BpkoUIdERoN5Bvdfp/czMKddr7b1njkYCyf4PD4+QGJ3zne/b+91vWUUHiA4gKT8RvgA51XMBqJjyGGdf8qmWXrZU6jevr17dr1hiEiKbjwhqJPS/HZNnEEQKOX4PFkyfis995jMYO2Q4nv7po3h52wbs6W1HG9Ux0h4ErCeRaN8WY+xMKGV+KC8WjvV9KijJH1p29TLccNNNqKqptgaSLKCp5MJbnkYgk5Y86sbVq/DBSy8i1NOFZGsLYn6/5KrrG5oEFSzMjaE4N4a8SECePPSk6WxvQ0FeDuJxojrpccTCw4+2dkJl+hDNz0G4JB99+fkonzofo+YsRrRsqPF+sGNKI1NtDhDjDGAC76srX8HBAwf03ywwYjm5IiET0kdcLAMMpdB5ayMhmrMa6V03faA3klNzYiJs0XAq/FJqIDPZJQSIELGk6RrbbiqvQwVIXwohjqlrazB9xlQMG1Yu49NjB/Zj70c7UX/8BDpbW7WumVhozafMfmCyzW9ETg0PJ6+aBSZ56+lN6lmMnTABd9xxJ/LzC7H8+RckHsLr1mTOdmxFirQJNQs5HuhUMKFLOuVHCU966KFHVIjTbJH7h4mBwe2zuPEg482oYxNMeRDxh7Do8qWYf9nlOHqqGT//2SPo7GpBT6ITmVQvPLbQEYa3f3oz6IDOlhXO4lZwH48dVYs/+fKXcOOttyIgqXvHuzF5AgNmsqMD61etwhM/uR+NBw4hnjYQyaiKG3JqOGHgPaNjtwenkz1obmtHDQ3WuM5V3HgMT4gPi42NTFrmkF1UQctw2pNEzfTpuPLmm7HgyqvgIYerv7gZ2HuGlWcw/n09vYIf/tt3vostmzcL9uUGpP2QBpf0nGnt8onn+IUUDLwGQjD5bJl0cUJHkjkNM5kIkszLKd2q19808dnCFRVSBh+W52qd24kxfzwcCKKycgRuu+02vPLKq1i3fr0m86ZovXAiMA/Z8vIhSny5Bj/evfvM4sZOZY3inm2U2cLGTHTMZxq4nMtAbcHmYHQWvmXitkdwJPJUy4eUKQYwLlNAgUqDTTTz7elVmOVUdcHCiwXfYIdTiY/2lI2bfj9aDh3B279+GhuefQGRljYEWTB6Ce3yIkhxFnrmiO7nQ1/Gg3ZJ8yYwsrQUQSqU+shBMs+C9687lUaHN4iOUAQF48Zh5Ny5ONTRgZzSUpRXDEd17UgUlZXpe8jmIEtWXRApmjqfOoVHHn1UXiTiWVkOSPb54RYak7fZs2dhwcULkEh0i9NH/zTX2KiqrsIX7/qiDJ3/5m/+Brt37xUC4kKKbfcZ5O1xmkiyN+Fp3Z2d2LV7t4lt2dPMrNV/ruWXnXi6wpWxYlhFhaDexlenQ3wLqgNSoYqxXXAz6w3mfHMMlMjAxthxJy+is71LKoHGPsLCr7KuicvLTW5cDqDpz/DhmD59uhRPmbyS67l8+YtSv2IMFumahZUr0vsz0bNTUiciwkbEqFG1+D//5/9g8qSpUtgyXAeTKMspXgUOwyFjchot+/fhvWeewdrnn0Up+8LpXk0RBaXVP7Q8oHKtB03k3nR1aIKfW5iPxlQKJVNmYvLiy3GisRX1La2CWBKaPnPGVMyYMQ1BCv2osB94uSENOXucbDzwwANqyJ7Fu3GwPBkDBzF37hzFKK4zTkMOHDqgnIvP8S//4i90jj744MOiXvyhLzcp4hSFMDgWnTzXXOx1vKjBa9gVR/zVPX/GHGeCy7jGopz3k8UAr7Wurk57ndd55Aih4wkVVIaLPSBRb+6Z8Q9j/GFOKI5s1vrX/h0Uh9218OcIreTEpb21VVBMFlsqnAXkGJhJm+9xZkOs//vYuM/fE3p308034+ZbbhYvUwgl5tPWLsCU+UaAivyufRs2Yc0Ly/HhSy8j1J2Q+m+vzytUR4E/gKKQD1E/1XypPsk4a+wxXMOZOS7XLXlg9AjzR/yYOWciIlEfPCPG1mV0eMgDw0BweNN488tKi7F40SW447bbUFJMd/Ls/oBdkOqAprB39278+H9+hI937MCJo8f04cWF+ciQ4NyTUDFD2WF2MQjdCfn8yAn6EaV8KpNhdnADPsSCYX2BSH4uqidPxEVXLsOYmXMQjOYBdGHPasu6/5TLOh3uE514ZfVqnGxplSw0HeilHKXdQnlRGlllBE2SFGIgaIo6mwQxIebG5WEjGWxnIGa5DAxYfHi8X6y0Hc5RMrtMYggP4LX0JFBUUIC6UaPlvbB1y2ZNpmSA1WeKR3bjO7u61CEKh8ImmSV9PxQU2bu8vNTIBzKYdnWreifJnBhf8pncouVIWF1kSt/Z2lPTIB2YRpyA5+aI4ZVYvGSJCLf33PsDCxuxEDJnWie5X2sqJnk+FhhJSeNOqqrF1YuWYv6E2XjlFw9j5a7N2NnXgiavmVoRp8uxBydjngzTQKO6xmuTa7KEAyjlZ3wpeP1jxo7FbXfejrnz5yOvIN/Ivkom1XwR3pFUIoEDW7fiuQd/jkxjA7pPHkc4k0I0FEZ9QzMS7QkU5cRRkhdFLES4TDGaG0nG70RuThQ58YikCAMhuiz7JSHd3p6QeWusOBeZvFx4yyoxZv7lKKubCk8sR+SKdIaHvFXps8veBBODQyc87eSJ40alJBpDc2uLcc22Urgs3gRPk9ki/Yz6RPhPpnrVpWRXib+y2KOiDcUmotG4iJpuo3F98TPptkseDCd99B3iwUMH5eqqSn1fasAT8nn40EGsXPESEp0d6Ev0GEgj8QfWWZo7lrKxXDNMvk2X3WMU2zwe0/0hTCwcxBXLluG66z+LE0eO4oXfPiO+R3tnm/G2cZwbSwblfpBZWDgsBZdYXo4gHLfcciv+9bvflXEY9xrXeXOLkUTlAIZTWBax6himvAhkSA4dgcuuvwGTFlyK1e+sw0cb38P2TevkP+VlgZOyEDUn6GAnEM7nwiSlAz3N/skAqLIXxWeuuAJf+uqfYeLUqcZ123EI7AHrYYHX0oqH7v0h1q1chVRDI+JUTCTEgaIeFBcg1E2KaBk0pZLy2RpeWCiejp+TOEc6t9M5A/1LSza1M+3ByWQvksRfz5yFv/zGt1A8YRTVQjRZZCNFAmUeQgWTZlItzokHic4E1n64Ft//r+9hxw4D99E0nJKarmErAQCukAECs0vasg90dtTS1i/FpvP9d02cIRq0SuJ7mBT1+DrOhk5nF+ob6g2MghLYJSXqQO7avcccxISj8R+LIR+cap3FubENMr4/sdqEXyy7cpk8VjZs3NSvhHcuLsHgBMWiWtTNZIOA0EyKdDARoTGxhAescaVT2PvkJKdfFN78iMu+rMKa1hVl6KMxlJWVgBLFXPtMUAg3OXH8hDEU5STcqlHpr3i9gkD92Z9+RR44TGKN8ICxAeBZFcwA+z5ch9cfeRyH1nyIaG8v/BnCniHTW4LZwl5j2ttri5tEbxdqWNxQPYmQNSqDsSPu8yKR6EOvN4hm+oIWF6FuyWL05OWi0+tHND8flTUjMXbiJE0cmAe4l4OcuMSchGwWN48//riZZkn57uxKmuc3izhKPy9evEgNwFWrVituUnWNyefsOXPkjfXggw/aRJFQoQuTYeZHGusDwz1jR3382LHYunWb+I8uCTYTjoGXe4SGt2NgdUb1yTQWDaSxDLU1tTqjGurrVaASAsSuOeOpWQoOSvgJ1bqVAGYjoGpElUQ12GCSoAq/4+Bk057b2WuRn89Gqowb83IxY/p0HD9hRAqYzDa2tEhWXWqFlnuSoSQ2950dwpnk09lnWN+5QECy3Hd98S5MnzFDSTQTbEnYs7ixXm8855jLeHu7sX/9Orz681+gZcc2FAQIGadvmpGmp8oqc4zetBctqT40d7FBHEB5aQl6/AGcDscwdtFlKBpRgwPHT2HvoUPigNaOrMK0aVMwtKIcYZ7NdiKqWyEOGMnlSU1t7rvvPk1jiMjIfjmeolPAo5k6px0srLkHt+/YjhMnTwlJMWnSRMybNw8rVryEbdu2f/K2/4T/4540P4NTPK47B9V2f+UM2OA53scVAzKMtTkX111+QZ7U/4x/zWldO9ccCw3ycURbOENt78w357WwUOV5QE4Rp91unaqo+ITihj9DqB1hoiWFhWhsqJdsOT2kGpvJXTKqxuLL2hDo7vWn3cDqqmpce921+NJXvox4NIZYyKCuWNiIcEERH0GuvSRB49iWbXjsnnvQumc/Ar1pKR53cEBCLi6LGx/jHgscr0zbDQ/aNBqVb1HBmMgINvODHsyYNR65uSF4ho0Za7hotgMrkphNEKLRMMaNGYsvfP5OqUWQz+AOGfcl+Xf5rFj5vf3mG3jmt09j++ataG9tQ2lRgbg2ia4u5MZi6s6wgy2hAQalQFCqREGNtEy3iTKB/L0vHETBsApMmDcfF121DIXDKuEPk+JrnKt1y7MmDvyzRDqJHbt34Z116wT1CFEqj52rHhZVGQQDIWGlW8jV4MEeCJrpk6pCr65TGtquuJFjOytFn6p0JnCsGnmAcxHx//Hv83tRAYMYQBE9qeqUTGHqpEnCCb733jug6Wh7W7umKn5B4ZL9Xg8MYs65OxaLy3uExQl5UOTRtDa3qBgx99o8ZC5kXgcVpNhBdVwpXo9Uu1go2ADByQHlAtnVILH6f3/8I6l18LoZ3Ez3kPJ7TLhtva5OtvFhiMKDivxSzJ86H9csWoaDW7bg1yufw87WY2j3EvWdUsea15xUUmaitYKfLdpMcTNQOHOdsSN12WeuwNXXXIPRY8caQ0nJZLuehLmGtvrT2LB6FTa88jKSp08i2JsA5Xkbm1rR3tSBwpw4KoroEp9EQUkR2ghX6+pEXk5Uk5uUJwm/ihsfEokk2lq7BY2LFcThyYkimV+M8olzUTV9Pgoqa43uf4YKcLIjHTjs4dwtZQAAIABJREFU9V+ma0UOC0fFPD94ADEQ8yCk0hknbryLDA5M5Fm8cGrl1MWc4IAj58pZPsUDJgBfkPA5Zw7K4oTGuR7xtoryC1A5fAQKcuP6XHYSSaCkiAGlSEuKivHwQw9ZuFtakzuukX6IkO0cusNfZHq6mw+tQH5ePj76+CN0JroRjERw5913Cav83utvYeXyFTh9/DhO1J/o7+Y4UI/r5ogXAereF0sGmL40X//61+V58/IrL0vWlzwlQRiYAKuCtUoqehMuuAB8oTiG1NRhwtwFGDdzFnKHhvDAf/0XTny0C6m2NiovIJOmT1YaxUUFKpi6uhNoZleQXARnsua6pI6Aq263DzXV1fjcLTfjC1/6E+Tk51nowpkJEKFna1e9juWPPoGP3nkXBA9F+ZzZIST/hgUpCduZDNpTKdS3t6GU8sWMZRbGSGSwaUAYuWOScLtp7MnJTbIPzek0CsqH4pabb8Wi229AqLgYngDFJKw6pYUiqQDUXuQkjxoeCdz/kx/jmd/9TnuY+4sGfFJA1G00x5AKHActykoc+hNXA0i0Sm1ucmWSb/JN2KGkIzxjXEdnF9ra6NdhREqypyhc++RtkFeybt16nBZ0wpDOmWw5UukZ1UHWyTjgF2W6r6NHj5J8/epVq7F129b+g/2CihuTtfZ3LhlfKHfORgihHy5JN1YKFzIJMgewWVMDKlucsHKPMxlmoVJVOUJ7/cBBqik1qvBjfHYNKKFtTZqpa2PTatrUKeIJXHPNNfq9dNP4LNkMYiLQ1oY9767Bb+/7ETKn6hFKJBAmNIMNI6lXBU1xk/agPZVEZ6IDtYSFittqYN6uuGHfqS/tRWtfCq1MmmuqMXnpUuxtbIQnFsPw2loMqx6pLq6bvPERuY6/O295Bm5cv0G4esYKV+AO7lazUHOJ9bDhw3HN1VfjoosuUoHwwYcfSmiEnehZc2bpM+jX1dzSYj/7QsAwZ6ZWLIq5r/l8D8vE1ZDQBxc3Dklgswc9Ea45wmkJIaTHF2M0nwdREkePHlNRzCbUH/Ni3B9dUyu+DLmOLETc1OUM+fBP+soWAcE9yAKup68HxaVFGDO+DsVlpTIxbG1vw9bNW2QHQL4tm2RsHFntj4GzyxZA/M4kpP/J3Xfjhhs+i6qRVUapkQWFfG+4Eo1EuZ4jkrJj2Lr8Jbz+4IMozCQRZGwSTNrAohj7ub5a0n1o6e7QVHF4aQky/iB2J3pQOHkaRkyahkBeEY7XN8qfiOfasmWfweTJE2Qgr8mI+rvG0JH3ji8m+CTff+tb31KTLHt64+Zgpjg18ZbPjnueRU7tqBr57Lz66kq0trQJlnfy5ClNv/7Ql5OeFqopHsecObOxZs37VqDAxJJPKm4GTzj4XRk32RgqLS3R+7GYpaw5r43FjfNdyr7OT0IR8/0dqoh7tJMGljZvGazm2B//7SSJ94txkjFsVE2NGkwHjxwyjSU7BeV+Mv545F2c38iU+Wjd+HG45fbbcMutt2raLH8aTW+42iwPh8+Lg5SOTqz4xS+w6rFfI9jdi4zPh7aehKgrJeQ/Mg/ntEtKiYSmBfo9ygw6IKPipp3emt4UZs8Yj+KCGDxDakdljKSelXW0ZpP8M8LKSooLcemli3HLTZ9DKTG9fhPsRcDUaNoo/fBfTg/++5578c6bb+LQgYMEK6OQZmG2S+iMjFhJs6gpCIaQQydw+bOYr03vD0pHc0MHeMjW1GLhDTdgzKzZiBYWU1y93/TK4YJNpcPRVArtiS48/+qrqG9tgzcUVLLItIuENibUTCBZYHF8RylWUxUb4hf5LXzxQSgRt/eFQdJ1bfSdWbAlEv3eNerEq1o2D40TDxZKw4YMRXXlCBwg9+HjnUp02RlzG5ELnAubgYv/zfvDxJeHRsPpBjl4s2iRihC/h4W9yV3dqiypiNFkgJMbA3Ewk6QzixsWoxw/UtEile7DL3/5SykB8T7rO7FjR8lrjbrFigZhWcIjpz0oyinG3GkLcMXiZehrb8KDjz6Afaf3oytjOlI+Tmw4FfCwS2gOAx7ZnNTooHQGhTbR4p+z08mihqaelyxehFwmmxphDpQUfMZpFsVNp/D8L36Jho92wtvWhnR3Jzrau9DS2Ia8SBiVpQWIepPIyctBVzunXeTcxFTcUNqa8qgsbnp6Uqa44ZQhPwpPNIhUTgFCFbUYMW0eRk6bi3QkoiLNrXGXWJkmgFHjOXLoMNavXYu9+/aoa8IXCxvCFhgA+TwpAkGIIQMVlT6ouEYfHK5FIwHMLWJ4N4yMLADD0Zjen+R5HlDhUBBFhfkoKshDXiym4r+7swOHDlEV7wg62ju091igLFywEKtWvYY9e/b2m4d2Ew5q10h2oOSa4UHO7nxlZSVy43ElgC1trYjkxvHFP7lbrsO//dVv8NZrqzSxaOkwHCeTNBghc0JDGJj5Z4KbBkPqbNHbgPwC+g/c/8BPsWnLFgWJ/uJG3TmtPJMsy6+GMLUQfJFchAqKUTyiAvOumI+a8qE4tG0H1r/xFg7t24Pu7g6p4i1csABjR4/G0WPH8fLK16Sc5PanJjjO0yXFSawHUcazomLMu3g+/uob30DNmFHok3jHwMscmF50Njbhjeeew5M//gn87R2IqchPS1iAzRcGWsmgptJo7uwUPy9OF3ebHrjixnC3qIeSRjfhaemM4BqNVFGMxDF9/CRcefdtqL1oLkJFxRSPVueSMYg+J0aK2STGmuhQLnXLZjz8yMP49a9+rUYHYbSGFOyOWJtInwFhMHySgZcthmx3m7GHvKlhw4fpoGT3j8RbdhCZIDDeGZqTlZDPumu8tqVLFuPUqXrsP3hABz4vhwn+BRc3okL6BQeirCgJxbt37+73JbkQWJoSRuuX4GI3OULTJk+RChbNFSWKwUaOuuif/lLCZUtwnZE0M7S+F+QbEWpJwYP9Bw9JRckcG1bBynHCsuF0dlrAa8uJx7Bs2VX46le/qkRMjt0yQDZy2zQVTrW14uWfP4itL72CzKnTiKVTKnDItwkHQpoE96SBdjbOuto0ucmhGAtldlULZww0kuEm5UFXMo2mdAYt4SAmXnEFfPRbyslBkudwYZEmLYzJzoRURV3WmuF3I7+TUr0PPvQg9uzeYxSaziJ7m9EB959iYTAo82PuV8qyr123Di++uFwNECIVuLbcmXWeR3LO/81nQ27jlCmTsWffPjQ2NVmFxjOfsWu0ufjMhiKhWpRyZlOmqalRQgEsUB2JPbvYO3P3nP9Kef/yYjmKg/QH4l6SmbNryg5q0p71jlY0wO1bfptwLIKc/Bzk8UwoLUFhcbEmaCeOHENjfQN6u3vQ1dph4ermHbkUXaGqosXrw/RpU3Hd9dfh9jtv19nEBi7n0SaNtAI/ivIppHu60XHwAH533w/R+tFHiPb0IMDinWuWzVF40JPMoCOTQkuiW3+7vLBQ6p2nUkm05eYir64OI6fPQG7xEKxZt55EGU2Ep06ehNEjq3VWE05JWwwfZQDt9MbxutgoW7Fihe5h/2sQ/Mqpypnv68OVV12Jy5YukZz58hdf7o9Lfwj80X3WgJolCyifCiU2tFkAM19zlzI4pmQXNnwGRP4UFOSjuKhQRQWvhVQDxo/6+gbT2GRzfBC8UpH9HAFLmRIRBX4jgsL348RYZ77jBZ5jqWZflzs3mGtwcjmiqhK79+6R8BMRF6dOn1YjlRy0vi4aittizsLT3Xu5j+HvKbpSXVuDf/nudzG2tga58Zx+TqPjhRqBRg+CqSRa9u3B9//6W2jZd1h82nbm5wDKwmEUkIZgef4S9eFkXibxpmHOf9zkhmprc6aMQWlOBJ7ymtoMDxUmtQww5KAYSJYh2rHYoITs3V/8vNyWOW4+44y0eAjJ3Xp9+OC9dzW9ef21VWhuaETtsGHo6e5SUOSD5W1pqG9EcTSEolBYakSEqGnBMXiHAgj5fdJBpzdJML8QExcvwvxrrkVpdQ28gYjBszPJtDA6CxFUMGdSunH7dmz5aCdaEwkEwhE+eSVh0tEmiToNtHUQG5pjRuvWx4MPx3hwQBh3fU8ra+wKGnEfqIBB/o4l0JpCgkWG4blwhEZFKpp/ThhXp4nXq6+8LA4Fk0guQh6SIpxHjDoW5Zs5EmSgZ7JIrK4ODpIVU4ajIwNBHrAkVgUDUmQhwYqKIt1dCSXFShKtLCARLdIN12bJ6HMnT56MO+68DT/+3//Fjp07tEHVOfQy8TeQKXVTlcMIpKd0LSdehAl1s3D9spuQaD2Ohx9+AKcaj6MvY7DScm5PMRT2oc9jlGP8DJhZeEzdT2uixgOUXfe8ggIsvnQJrr72WlX7tp/cvx0N9JBTjQzWvvwytqxajZYD++Ht6kJrczOaGluQFwqhsjgfOX6qcIWlakaBCE44WNzwqvxZxU17O8n/YcTywvCEfUhFc5HJL0Ph6EkYc9EixIdVIumnL46LKG5OYQjDvL9cH3t27xJ8huuaG5oFDZ8TiZP8flRTY0BjgcNSoDeZUAeeUwveW2Z+5F9JLIBu5ZJTjmpyR033oqICSdJSJIHcDXpJHdy/DyePHUdvD5MKm3zZZztr9mypV1ESkwc1712SUs9ZeG9nJusIgOw8c70RU88JIdd7PD9PsrUja2rxq4cewXtvvIn8eBwFJYU4cvSY4AHs1rEQpY+NSegoW26cphm0R9bWKGh/7qabsPPjj7Fy9WuCNfG+cHLj8iETmgyxn98mJWM5LzJM3iIhhApyMHPSVNQOrcCxfQewc9tWNDU3KEmg8gz9JRh0CT/gIdPfbbbqTC7J5X4pKijCuLo6TJs+HXPmzsHk6dOkjGW4fAMnABse7Cgd3rUbj/3P/2DLm28hty8peFqEBwk7Sbbz1ZXOoL23VxL4MU6LBYDNQFaeNsFVPPHQ94ZBOIPmVArNjLXeAMaUD0ft7ClYcMetKB83DogwRlKMww8P9z4nN8pQFIxUyLJIfu/dd3Dfvfdh04aN8KRNM2FA0dKIc7jnYhKcsyE0/BPGH07tWAQw0SMeXu7WVGCsJxTHNHxIZHYwJbMt+lUcFD+GlJVJDvrkqVPiuOhwPmtyw088c2IyMLkxyTDJ4WzCEBpBlTLHiTgXeXfwmS34lx2T6PLoYh0Oo5q+LhVDBX+ibDA7kupKnn1LznhLEXZtgslpO2GgnCzxPdlA+Oijj7UOyWNz99jdZ4fFd2Z35gcGFMb4vlTwu+OOO/ClP7kbkbBpbqXTxoBTgiqpFFr27cfj//UDnNi4CfHubsRZYPu8xq8MXhklknPT2tmq4iZP54Mpbvj9kvwgQl2ptJhMoyWZRCO5PzW1qJozB6m8PLRnPCiuqEBRSYkKLXKo9IyzCxt3Z1JpwaF+8IMf4LnnnhMXYvDaIqTSZGJmksb7SNJ3VVU1/vqvv654+cyzz6Ir0S0Yzu7de2yCeCZf5hw52Tn/iJfJnKW8rBzReEzJmLgDg2BpktS1DUVyyEhC5zUeP35Mz9ORul2jV/AhxSTLLcz69PMVxu5HKR3PQpi3gt9VfncX+pftvpXZrRpU5pZSiZHDFRom5+Tmat8S8s+chOVJR2s7WppbzTO0UzSngqfE33IjGAe/8pUvY8mSS/ul5Z0Ecf9XFYcxCXR3YvOqVXjjoUfhPXUaQcpJ81z2G3QDBQU60ynFQq79svx8hD0+8QxPE4ZfVoKKKVNRPXkq9h89hqP19WruEE44Y8pkjKqphlcQZcLsSRq30tT2bGGz49vf/rbQErwX7hz7tDUyicIMV16hc5mNEjaRqaBIqBsnHHbTXpg0tP0gMxymCWwMY8eO1l5opBS5LUbOeLRMo3yGY6xmajQqWkBVdaXyRPK49h84ADYg9aTsX+6f9Fqki3mO/aCpM76yQyrwV+ZT/AzmkJzeuNeFLDfFditCwusgrH702DGoHFmlBjinN0cPH0P9MZMnMM/pR0mc4yFI3MXvF6/6ri9+UfwbR0dw54caBzwPfED898akD37nP/DWb59FV3s7ushLRholoTCKiJ7KECbJnNJwbxyHm+8lWgqAbsIje7oxdVQVioM+eCpGj5USKRcoA7XqcBuQWKxQoSUvNwdXXLEU115zjQK8MMLEh1tir+sTCrff1oZnf/c0nvr1k9i/Zy9igSByIsT0Q0aOTNZPnTylJGFIbo5Ia5zcyD8hlRRek2prVBzjaNJLo6y6cVhw/fUYM3MuIgXFOsDYMTC790xCPE2mWjs78c7aD/DRvr0IUfaV/iHBkEw4meyHg1G0Ex7HAslvpPocV4KJIB8ClScY3AhjIyRM/jJpbma/AoHIW1b5iV1FlUSc2CS6de2EClGOeHRtDcaPG4sNa9cpgRxZVWWlGFMy+tqze7cOCHWabUKi4oSEa90TA3ETDNDi0vlc+BzmzJopZbtHHnlEG8xU6mYTOP6KyOd2rM77ycTzrru/ICWhFSuWixPEAk9KcL3mOxr5PnNfhU2mQk8gjuqRk3DTjXciFkrhv398H+obTyKdpMdPn0lOOXXRQW/4NlTC0neymFF1BNWBNiRp3meS4mkytuzqq3H5Z64wrruu26n8yWxNry+D1qPH8eHLL2Hbm28iluzDiaNH0FRPc88ghuXloCjs1yHK59XbbdTSyLlh65KdfsryUamstbVTAS+WF4GHWCNKOscLESyrROWM+aiYOgupKOWCyX8w5ZZyEx025rnwv+kZtPr11ThGjpnPJ3NP8k6YGPJnVDgEgzrE6UqsRFVKR8QYE9JIugT3EhO7jHD7hEYQDlTCrlyB6Qwf2LcXhw4eRHNjozr13NzpXh3pujJdj9crn5FrP3sdVr66Etu2bxeEKUbemeRqjbKIU35SMAyH+/06lEgK8ulBIBTE3X/6FXU0qYK47t33xTOprq3WlISQDa59coM4eZJx2MAd0rPNLyxQp2zS5MmYMm0a3l/7Ad548039lOO5uAmQK2j1+barrnSRpGHCV2O5iNCTpqdX+4smrcw6lXxakQdHsB04CAY4EYRjkpw7bGiFcPRr168Tpvie++5D3bg6PbOB7qh50lx3PZ0d2LttG/7tm9+Cj0U0neDp28S4wJjp8Qpm1s244Mkg6vEiZHufLI6kFGgDf5KCIoSnqdOeRjNVEDMeTCgbgUxuCNM/ex0mX74URdUj0UdIRobwNNMw0T820TTyCRk0NjZI/vuf/umf0NfTbSbCZxJD9Mln+CfYSQSvW87q8biFRpRq/58+fQo7reqUmhJWnt5htvl9TJJlvpWTaHYJztw5c5D/e6jpe++/L26g+H5n7p5PKG5sKLeGl5pgSwLfdB/FPTtPIeKeuxK//tPcNOgCXh8WLLhYXVbGPcmm2gLNqBZa8IZVrTJmj2wu+1T00ZSU/hTsvpN3wiSYSoP8/rwsw2o7/yubNs27y8KS6/Jv/+ZbmH/RXDPpYGLnpmOEmCX7sGnla3jjiV+hafsOlHDfkuOoRhYnNxl0pJNobm9BTUkJ8iiXKs6NedgyVLbJOYuw9t4+dHh8OJHOqLgpGDMWqZxc+OJxwhckPFNaVq490S+s4m6oQnxaENsXX3wRP/zvH2I9u/CDXiZmGwNnM84yyAjGe35fKk6x0XHp0ssEx37i8SeUdJo4dSGp2Nn3mnGR62ZsXZ2m54RsKgHO+lFCLSdNnCivENoFMGGmOIJgwlnNAO0Zm8QOFKsXAmM813UZ/tHI6mrBjg4eOqj7cb530/VYYQtFJCZ11szTwXu41rUn7TpkTqYzllB5y5ewJaaBqlqxKB3PXg9Ky8owf/48fOMb3xT3gsXfWVMNs1HgSSaknvbr7/8Ae995F5mmZvG7mB+qqZwk7DYtI3Xu25KcXOT4AhJuaqEhbDCICJsDF81DaXUV3lm3Hr5QBOWl5Rg/Zgwmjh+L8vISa+x55n3kNXFiQ/XNp556SvDGc00MB999mrPTuNrwQUMYM3qMzujNm7dIoMFxrjTFvYBlNzgE1dbWaJ0brxqDkHCv/vwmGJTC7ahRo7TuKOO8dt16xRCnLPlpRcL5osrgxgIb2Czc2Sx3MS67yXW+93P/n++rXJcIqmBA71lVWaUmOPcWnwH3lyC4lteb/d7uuhg/b7zxRtx6662adrmXuyad256U/C73vr8Ov/iP72Pfzp3o7OkW9LwoFEKxj5M8xloDmiRsXKrkku431QebhhROSfX0YMLQMpQHA/AMHzeu/8kqCbY4AnZCJFHLyUrQrwnEzZ/7HObOnWuNv1xnR+mVxUqmtQHXr1uLhx98EGveeRdtjc0YUV4qchqSKY3PqADV0dSIisJ8+JJJhCmJzKS4jx1QVrnE1RlFIviDCBWVYubSyzH7ymUoHTlKQdhIVw50K9UTtCMqigts370La7duEg4P7NhEafxITxbibEPyJ6CTOpXUdFBLztn4iLDgcY1JpRL9DusDi9e5y6ooEZTNdMkTPd2W7JgWTK+4oAAXzZqJyuHD8cbq1TJCI8zDON32qthgEpi9QKQAwa4n+S9W1tlMhyC8Yd7v1YnmXzQP8+fNRWtzowh3TY3NZhTv4BD8Tz+ld1nQnVllL1x4sZ7js889g82bN9nPZlfRFB4qPvpVhEyClPYEUVZWgys+cwMuumQefvjAT7Bv/14kWhqA7nZ4Mz1Igl4tGQRSXiXrxD8aiBXXhYEoOG8f8XE43YhEJSYwZ+5c3HLbber4uwCrX0XCNdLYZHx9vO5DvE0p5tMn0Xz8GE4fO66ksjQcREVuXBKoItP3JExxEzNS0MGQX4aJdO1ubWk3k7P8GBDIwBMOwhvPhaegDLk14zHmkssRLK2AXDD1GkjdyckySatH0sj7D+zDyyte0k8xgJLbRMgjO4csbpiwcK2pkyhuF+VGaeBnIEbk0uTEoyguypcMLiFuTOCpZy8itLokpmvOMb8mBvIoYOFoiN+Uoua9okoN4X38TI7iDx04gKHFJRKicHwfB/9w65YdaXKvOtrbtNaYWFFs4fN336Wp2qvLV2DH5i3y1hheORzBUFhJHjtWiT4zgRlIIkyiKFgh+VOplEwRb7n1Fpk5PvHkr+V6rn0qMrK5s0YDxtYXqq2NGRmL4wzNe7MU0FwhZBLQjA5yd/izSOf9ZfeKicy0adMEi+PB+P7774sAysSW+45rj0H3L7/2NXnzKBFkMkk+HPljgsql0Pd7Scr7//0/sfW11Qi0tCNGwjfXEyXsfT50UrOff4+wN65nV9zYwktND7p6c3InMrFXULaWvh4VNxNLKtCd6UX++DrMuf56jKePRmEhkhlr7adAZCCARsXI/EvxkmNHj+Lrf/VXgqlRlctMRd200TYW7KnNPWhUCoNGyam8XNh0rmVOjNnNlHeDXe6OaK3nYOF9n3YwsgjhBIi8jWg8ijfefEv4f5OImUmPiqJBqmdKZh0/yq0B+/MDidm5P3lwIqaTaDD6zsp3k1cxYkSloL7OWDIbrmmRyP0TWKpKcYLEBJ2Ka8TqOzy78XsauKYB6N35UoeB9EisKI8HhYUFuOqqq/DP//gPOgsIA3EKBPwISqB2N9Rj3QvL8fbjTyCvrROhnm6hA3RepYHOTBpNLY2muGEip8agMX+kYS2h4zrjUil09/ahxxvEoa4E+opLUDF9OoZPmYIDp0+hqqYWefkFGDV6DCpGjDBWZYRac/3RSE97zTQdj584jh/96Ed45OFHdH6ZBM0WvkxE7OQm+75y33NywmKY78GCcfrUaTh85DA++OBDNDQ2yjfNhpD+InVw3ungNqbMNy/jFwZZDLBDf/zYccVONrXoOzNzxgyUlJZh+46d6v4TdaEJMs/YwZntwAj0nA/UfaZ+tY/0k/4Kr4skaCpsFRYU4uNdH9tplzVFtp99Abl1VpDMPpXMf2cn3tbJ4KzJpBJOi5xg4soJ2tixY9UgYaxks+usPWWHcN50EtGAD9vefAO/u/+nOLFlO+LM54hWUeLpQSKTEa+Q66wgEkMRja2TaXSkgSaSvvNzUTV3NqbOn49DjY1oaG1HKBzD0LJyjKsbg3FjxyIUDljbu4E7wuvmubVq1SqtOcZyXue5kursB+bQR9znbGbybOW0lPuXa4DnqhF6+uOKG6IsRo6sFs2BTRN3PWzqsEnJs4cFEJEOnPJSUIN7hSJX7mddEfDHQOXcuZf9nfk9GetYdFCE6kImXJ8a1y01g2cd8xuer24QwL/HmJhN2XDv5b4XzxcWNddff70guPyezoCai5aWDJKxYOxo78RvfvIzrHr2eTTWn1LTncVNERWJOa2TUbyxY1Bxo4JfXUb0poEuW9yMLsxHRSTE4mZ8huQu4f4lCWsSe3aG2CEmZIZNIkoSL73sUqkNja6tNSZe2lHZxY1JjKmIsvyF5/Grxx7Hno93ozQ/Vwc/ixvKfebEoqg/cQwFVAORvw1NOlPUuBW8IxwJIMDiRk/Pj0w4hsrJU3HJ527B6JmzEYxGJRTgeBzuMgTgsHiEk00N2LBjG7bu2oWiiqGGTN5DycyU5HsJ+6CyCmE0MloS+T5lJCn7ZftM9sUkRIcDpzeaaniMEhVx0SQg8j0IOenuQg+xgnRpzs+VjGRBTo4cm3MiUTz+6KNotdLNfHBmShRUguHMnrjx9L3kGp/W1EbJHoOwlWwcUTEM1117DcaMqsWWTevx0IMPorOzW9/NNlqMzC3JfvJoML4qXFh8f6r73HnnnSpOXnnlZbRKSSgNT9oUs8a+0iZRViKYQJ1ovBRjJs7B9V/+Ktbv240tWzZh7/q1SJ06jHC6C8l0l1S7AimSDHsJUDPvZ6c0jn9jOiameGaxywS7ZtQoKWxwgsPf67Bk5myx8SwM2DFsb6jHtjVv483fPoVoKonje/ci09mF0kgYFXlxTQGpMNdLzk1OHHm5UQ4A1H3gGjDFTavWQDQvBl/ICy/d88IhZHLyEaqowbBZF2PohOnwhHP7+V3uAJGfEdcyCz5Cs1Lh0AD7AAAgAElEQVR9WP7ichw9cqRfFrywqAhHjh4xE1DeDyqceTw4cfI0cvPytEe4MYeUlWDMqBoMKS+V2efuXbsUJEkobG1r11JmEmBUDE1BxS40N54rxgkFM5OTjNSO6FlBgzxCFd96/XUU5eQI3uOkx52IAK+Hyaw7Jgk/olQ773EkHsPV11+n/f3+e2twaO8+9HUnUFhciMrKagVNvn9zG8m2dsJoc2oJUgjWaK7RFwjgkkWLMGXaVKz54AOsXr3KdKxUPBhqIeVHSbx3RYzD0fI7USWML+5PTTKdZLqd3BjzWyOYwYSdMppMJFhUHz1yVPh7FmPslElJho0DTl8CAYwYPhz/8q//iovmz0OE0EKfgX/0J5de4Tqx5d338Mt/+x7aDxxEDg1Iea+Fc/aDTLcOqln5aETqQ1gkSdtdspKVTA576OqtzelVQdSS7NE6mFgyFH2pHvREYxi9cAFmf/Y6DJk6GUm/KYANLNMQ882tMCmdJks9PXjyiV/hh/fdi+amRsUK/SUbBMz6sU0FTtPy81Et4vgoTeBY7JHAStNfyQBbPiDjj3uOqjsuoLjh+SGFzfJywZdJHKdqIRtIenYXUNxkH7LZnXQ31R58CF9IccNYzZjE7zN16hSdD4cOHUZDU6OdTJsiwCQ/hMQNEzSU34Wco+MnTgrDzk4/OZNn+kiYvzvYW+WTk4WzixsWnCSzf+fb/6/ULGNxCYrrzGEzht1LJpYNe/bg/Sd+jV0rViKf54bHnAmc3FBkvqGlHiOLS5DPRh6lUzVa5LHKPWYUMNUI6e1DryeIE4leHGXCOrIK4y+ehyEja9GTptt8BiNqRmH8xInIyYnDJ1gkJ2emwCZsTl5tvb1YuXKluukbN240CbaDIEtR8cx0/az6gVM6r0+QLULhdu/Zg/2HDqph0g+Hs6qMZxU3VnLZ3WeFGyOgpM48OX9FhUVCT9ChnpBtThJPN9SjobF5QMXO7ZXBD+w8xY3Les5XfPPnHM+HfLYqqg56PGokcB2SWyBoTn8192lp5h/+/7JVzAe+qimqyeFlYbNs2TLccMMNQpP0J51ZH2XF0qWQRvhrX3sLlj/6GN5+8rfwnG5AiGgfvzGMTWQAzt56U2nkBoMoZAzr61PiSehjOw2ma6ow+eKLUVRVhZNtHahvbkUkHNV0dMzoURgxfBhicQqrWDn2rJEtEQOUhb7//vvPIPJ/0p3R9EHNVdv0ASQ1T4QDJyh8P8aFwWpin/h+g/4Hi3SuNRYyBw8eUjymiinVx1g4Ek1DyCN/dWePPOqyNgOv8UIgt5/2Hc8o6Pp5PQX9CAsHmfvDV5DZ025i7/a4pojWvkTn6TnGXq644a9sprHAYRHN89k0fc335mTZlzGGnDw7d675EE8/8Ats/3CtkEBxnxflLJKpNGyl+01xY0y1jdADXSk96OTEsjuBEXkxVObG4Bk2flwmww4bq3AZ5HiVsIt3wwNP8odpkU3ZaVl21ZW4ZOFCTW/UqdE3Nv1UbVjqn3s82LxpI3764x9j3Zr3kUz0qMChQRnJuHk5cXS1NiPV2Yl4OCi4GvEamZ5eRAI+hMOuuDF8j5Q/iHBxGS753M2YedlSFA4doi9DyFj/WW7xpcadPIVEsg97Dx/C6nffQaywAB5Oa3p75XMTCIQQicTQ2NKk503IGj+JFTWDPxNuQTLkgpqRwhkPBke05MPk4aexHP0myC9hF97nlWxjbn6u/v+J48cEnaJ87+TxE7B/zx5s3LJN3XHnj8NEj3wACRokk4ZzQxgdizp7P0XyF0TNJPtUsPvcjTciEvJh5Ssr1NFIJNiNJn/AHGhMOglDMOPbpPCPJmkxB9XiJYsxYcJ4vPbaSnVCWKCpC67unMmkZKbp8yCZoSitFxlfDOH8oRh50VIUjx2Jiuqh2LrmLWxftRKpk0cR5OhaBmC2UPYxthkCmrt3RjHNbBj+GQtbLnROCThNornbkGEVBp/JZ2mxrAFfUIIRFEPobqnHL7/7rwi0taLz9Gl01jeAKPGyeESu4q2Nzeju6EBhXhz55Kt42LX2qSvK6R07eiwaSJz3hf3wBT3wELZGMm1pBeKjJmHURYsQKhoKcMpiXy7PMwmwJWRTGvrgIbz55puaxnHjsnNIaBpxqvTXIfeG0wQaCjIQ1lRVonL4MIQCPsGkjhw6hBPHjgkKqWenwpYcFsOB43rlcyNfjOp7XFvsjon7Yw0GXTBhEUfTspzcHGxYuxbdFhPfZBVYsosbR+R1WTTjABXFgrEI6iaMQycnU3v3oaO5VThYKkQRvsB7x2Tk2InjgiO4ooMxTgZjVhRC3SmvV1OUy6+8AmPq6vD//N3fGSn0RLcmiq64kXpav4+gTea5z7QWjd+LOwSEufV6Rcrm2HvI0KEoLC5R55t8AT5fJu579+2Vgh0nbAaWYTrQfJG3xqLzjttvxx1f+DzqyHfxUlPDKgepbc7hTRLJ1lb877e/gx1vvY1ARyfiVK2STr8PvV4f2ljckKtEV2kJaTBxM6qGRhYaSLC4ISQx7QV5Ok0pctWSmFQ8BKlkD4hgj1SOQN2Vl2P2jdfDX1holNN0tSa+aipBQRULlWRcaGlswp//+VexYf16eYoxqVTzgLtMMLIMamtG6lBhZ5aKZ1u2bVNyyufDwoZxnDEnnpOr6aEjP5uD302DP/1odG7pXOvjxtXpcN++bQcam5qV+LiJUBZmzH6zgcnNuT7BPfPB8AvdlcEJ9CdMblgg8yxjcVc3tk7Nng0bN2rv8ByjVwoLjNycuLr5NEtsamrWlL2jq3uAmKuJ49k9dgffOn/ycGZx45IFruXLL12Cv/+Hv8fYurGm4UXuDTvWVkAg09aG4+s34Zn/uheh000I9PWYZJPiNj4PTjadxoiCIhQGQogx1gW9SGXY2DI8JHY9eYYl+6jc50N9by8OJbrQHougYlwd5i25DCdb2lA1djzC+QXIJydlzCg1Nk1xbRoWmfQAF4Lr5KGHHsJPfvITK3vvpqn91qT9t+RcxQ2TFDYAL7/8ckHJ3vvgA5w4fUr70MGwBV85x43N5tapiKBUrM+v+EsIED1PeJ5RSIIQJHKtOgihsQ2S/rVzrje/wOLm/M97oLhhPkV+IKFJvB4muzQyVnhzw9YLecML+JnBarJu1fFzGMMJA6fZ4mevu16T1mw42uD9ZsKyMfOmmbInlcSRHTvw1pO/xYe/fQ55KRbahiLDVlkncyIaWAf8KIvF4SdsmZAheEAHlbaATx5fE+bPRyYnF/uOnURrexcqh1ciEglJxrm2tsoU5/2qexZ67fEoV2FBvXr16jOKgnMn2O7+m4YQf4bS61wb/M7PPvuchVVdWHtiMCyNMcnIT9ehpqZWz5ScRcJfiRag3x7V9njOupfbB9nL7o+d2rj4MXhJMK+iEhvjOykPZtJ8QbPBs1YXv2M2bG7wpOmT3tcVPy5XZny9/fbbVUwzh2DSzLOFQju+fu+8FLxdCbz2q9/gpcd+hY76BgmoVBA2zkYoqWbkUdKzkE1va3mivMzvR1sypXs9NDeK2vJCeCom1GU8fXRBJnrLdMypZqbOvQ5H4w7N6osE54ULF+L6665F7chqJR1SFjNHrw4QKuQw+aDJ5XPPPINnf/1rHNx/AGWFBSJCEq8e8nmQF43g9OGjyI2GEQmE4OFBysLD60Ek4Jfkm96bXSJCgODF5EWLseSGGzFq2mSkA+TxMI0gRM3BEUxiTY8SHjjN7W1S5jh86iQC8Rwk6RAvR3gSNzPo7qOsqTE5UqIdDApLzdEbbxwPvyT5NuxsWmNFdSFZcjHqW6ImYWK58ShCQUO8On7yhIoe4uI7mRSGwxg7ahRGjazFU08/JeK+W5gG201MoemssYPOqZgTWVBhw0SW/kBKonyYPmUqrrrqShw9vB/LX3gWJ0+cFPQpGAwr2eR3YNyk0ZghRLJbPbC4Wfyxe3HbbbdqEz74y19qUZCsxQOB90YJdorcJhZLLO5Y6ESRCeQhk1OBSFUp5l19CYIRD07s3Inj6zai6+Bh+NK9gCeJIUPKUEFJ4J4eHNi/X3Ak07E31Tbvt/6ltDXvfTiMEZWVuOHGG7Fw8SLxAQRhs5vSm/EhTV8SXxqp7nasefZpbFn1Gvz0ADp+HL6ubhU35UVFaDxVj+6OdhQX5CE/L4ZMOikPJUKqyLtqbWpR8R7JzYEvEgJrQi8fQTQCb1EZUF6FqpnzUTp6Mvzx3P4751a6SJrWmJRfKNHdjQ8++EAJJpM6vkjsP3b8uDYwcbD5BflSHqRSClX5Gk6fRgsNWTu7RABtb22X2ac/EBaEkkURyaemGDWTQq5FFcKc5LAYTiUNN4Edd59XSTzXJ3XmJ0+apKT61RXLhfnmtIUTq36ZXuvxwPelVKkh6QEZqgqy0KMEcDfNYnsk5djb1a3mB1WPKCXKcfSGzZvVDBhc3CghscpRlPb2Bfzi3tx+5x0yZaNkMGF6KoJYT/PGSjHOejTY2QT/LhWhlLxIpdFMS/JoEpebg8oRIzSFGFJRgZaubhVcO3bu1PSLgh5MVCWVbKGjBh5lDOv4eTL2pNT9XV/ETbfeIjieIHOE/Jkhi+IAC5Z3V7yEJ//3x2jZvx+5bGTQB8bLyQ3QwQkVFWL8PoQ5KZDogFnXKm4yPPiNQpeXqlUZoDlDQ9Q+TCwpkxogOVidoTBCY2ux9Ct3o3LqNPgjsf6WtPrmggnxHdmkYJyixKYXv/vd07jvnntwYN8+WztkVLwRJz1+/AR1swmJIPyMcAXGCjf5E8SS0vLpDEaPqpWBJiGR9JXg3zFQ3/O/xKWz/iG8j1TG2rVrDw4eOmSkv22HejB3JhuWNpAAmM901yZBjHNcwicVN4qtWT/PKbhrphBGwg46VQ6bW9pQXV2phIf77PTpeuzatVsTG+NubhI7rhczebL+FK7e1GhtcLn2afcqu7gxNavgpoR8hIL427/9W9xy802ShyU/kJw/14xiIZNqbsHrv3gUu19ahUBbM3y9CXNmBLw40dKAITl5KAqEEA/w/YycL7voLDVcc4DmuSmPHw29vTje24MGZBDjtG3ORSgaUYl2Tvpy8xCIxbB06WWIhoKKLYR6e6kxnTaKnLz3fC6c2tCI03EYdO8vYHLDn+POpsrZLTSzvWQhNmzehAd+/nMkZOhpMv5zFzZOadFyURjLo0YYY+pUGhpXmE55ogfLl6+wpsEGds6YosRqQNHk7Ad2AcVN/xI4z9YwBt2maUgJccIQeUbIE4pTKrtSL3R6cP6dmOU7azU/eI6yucbzdcGihTJX5bSMaJzsac05GwhWrdHcEms2253Akc1bsOKBn6Np50eI9PRpWp2iJUhfEk3tHQgH/SjPiSFg43qfxwtS+JsJO8zLQ9WMGaieOh19oSh27NqH0vIhQixMnz4Ns2eRl2UMRrMTeD4/JuuvvPIK/vEf/1E/nx0DzlngDLphnM4uXLgA3/zmN8Xf+d3vnhFnZvD9ZwNR55j9Nzum8M+YDxMBw0lvFf3mioqwfccOFTOHDh3SdTroWfbkyK2bC6k1BjiOZ0e/T5pmu/tlPJvKJepzLgPUC1lH7mfOVdzoe9gvca7/z5yW+TTPIK61BQsWiM9Hk1L+uTHA9aI31afaQ+cD4d4e4NjmbXjh5w9h69vvIpjqw1BCzNhks3xjNkWYp5pcxkAiA74AWpN9SPT1YEhBHGOGl8NTMW68TDwVZFlQUBOfZGFrRMUk3h2EdJMdP64O15L8fekSKbwoCdAHMTGjGZ+BanFhbt28Gff++3/g4+3bkejsQlFuHJGgD750SupLbQ1NCBOWRm6PyNVUgvFrmhOWGowZ3fZ5PGjt7kVpzSgsufGzmPeZzyBeWooUk29OOER653ewqksZ1oMZdWH3HzmK1997F8G8XGT8AXT39BrJWoobsCvFgocSzTwANOkw3TkubmE9+3qR6u0x3jQcjREa5jeFUH48V3LZVCpJdHWgq6tDgZma/ZSlZXLKAM3JVGlxES5dvATvvf0Wdu/a3d/pCoUiFhdpCMqiEVJkIUAfAzM54/1n0ZPiSDOdxpw5s7DsqquwccOHWPHi83ovJql+f1DJe2+PcZk2gxjeBwOncCQ8FqzkHfHwqh01Ci+tWIFtW7daUQTzPI2Rn+0YcxFpjMMQFkI3IkiEvRg2aTQmzZ6GEUOGoHH3Aez7YB362il32YW6ulosmD9PRcrzzz+PTRs3Gmx2/9TG8G9YgXPdMZmnrOUllyySuRtxo6zG+Xy0PnmosqBkN72nCy379+Kp+++Hp60VbUcPA20tKImEUFZQiIZT9TKyLMrPRUF+DjKZPvh44AfDmty0NjQJtxlm8I1G4KHlN4eAkSB8hYVAYTmKaieietYihEuHIE0OFhe6FUaQEpUtbnj9nEAcPXoEb7/9pkQjmHjH41H9eV5+PsrKy+AP+jWtYOdchqxNLVJcY6HN7L6nu0d6DOVDK1BVXSN4yv79++R1RKEPciy4r4xKEqeNQU1JWNyoU+/x6P7y95Q75lSOUs6vvPySRD5YZFOQQPhYm5hQrpHrnF45yb4eJVmU0ZbKkiYN9HxyBD6Pkj4ehoWFReqCHzh8CKdPG2Kh6z6Kn5WlRMUCm+9XXFKCRUsWC/P8wM9+hsOHj9p6xk19reKggyHaesfrMZM9FjdcSxTkmDR+PCaMH6c9eejIIbz7wQdYv2kzukRItiVolpSmgq+RPzH3ypJwJb0dCgk2981vfRMTJk0ySSwxLiqKWAiJloXOhkb8/Hvfw4ZXX0OkO6ECJwYvupBGF1Xj2BXlNFBTmwEie4BTA0Ja2aViYZ/2oJuHdLpH0M3xRaWKh9xf3V4f2uMxlM+agav/7MvIr6yEJxwxkDQWsJIn7zeE6D+f6n+vzvedb/8LVr26UsIsVFHktIbPguuShsEUpujs6LSCAIaszAKIXMDS8lJs2rxFE0ZOTquqq0UY50RY0AErJW4O+n6KzBnnoylu3HQsI8gL1as+3rXb+FoomTS8jOzXJxU3fEZMyDgF5bozbuDWNNJCoAbDOQzqb8Bwzk2TmJg5/ijVKsePG4clS5eI+9jU1IINGzaoCKM0scmm7RpSMXlmeu0SLpecOE7J+ZPdMxMUlz+7hJLFMcn2f/EXf4Yrl10FD5OrtAdByfuzSZVCpqcbvcdP46n/vAetO3dIEp8xKen34HRbE0piOcgPBJAT8CMapE5XBj0805y/hFAIEsZHU28vmgghJ4QyNxdDhwxD3ZxZSOTE0REMILeMvi95mDplskwGiY2ngY4nZeDCLikm3PPpp5+WklW/WMkFFje8zSzOL75oHr7653+OnmQv/u4f/h7HTpzo917LTqL6141pxFt+VFi8h6nTpsqwlXBZStpzIjlh3HgcPnwIzVbdiX+fOYGwCeLo2Of8B3JustevQa4MvM/gYkwTJufvZkUPmOwdPnxEsvuEkvOvm7P2//5lYp2Re+aa4udXjqjEnDlzcOmllwoyWlJcIqK4cSAwn5sNI8pOVvUTyqtMoa+GNq0xWpuxe817eO3Bh5E+Ru+5HsXObqpBtrcjHAigLCeGoPUNTHl9mt60pJJoQgbx6mqMnjsPZWPGYfvegygpG6L4XVBQiPHjxmB8Xa0K/mzOiLsuikDQa4kxilCw7DgwuMAZXBbwvON6uffee+S39NRTT2Pfvv1nFdHufmRPCAlxc5NBCrKQxiDRKb/hrRK5QQW0AQ6KWahniLpk8cTO97QdVSG7yHDX5fiC2cWX+zl3zeIMer26LiNXPfCs/9hJzrmu2U133P8jQoCfzfyDvCMWNTQoZcHlBLlc05Z8QPU0JbLB60vBn0hg19vv4bHv34eukydRHvCLk8NFKGg+ofrMZ+2/jNKMdt1UEk31oSAnjOqhRfCMHD8lQ21oY+RkDk9XrPDGEFfoZN+YYPDgnDdnDm6/5RZh1tnxNcuem8pUUbxxPExOHT+GJx97DC/87hk5nRfl58itlJMbOs+X5OWjnUZiVsIw4KEDqRe5lM0LGSd2JljUcOtI9CGQV4g5l1+GxTdcjxHjJyDt8YkjpB6QVrEpbjiOlwoOMmjp6MSLK1fidFsronl58IfD6iTS1NMXDFiyqxmDG/1udsmNuaEUg5R4GDUVJj1MqFjYsDLNicXQ1dGJxtMNaG9vUwEieBndyLu6+k06ldBnIG350qIirKYs7vETUpxzJD6TNFi1KIos+CiyYKBHTGzFj7D+NrNmz8AVV1yODz98D6+8vEJwJgO9obkneTrqe5oFQyhCyk5uLCzNBQyOBy+5ZKF+7oGf/lRCD7wHvJXOR8d0K01lbRYh4RI+dJKOEPCjcswYzJw9GwUcMe/Ygfojh9HZ0oRwIIMRw0olaUxiPLsHIixnSfTyc6LBIOKxKPLzC9RBHVc3HtNmzhCEKUalOyvvKi6YOsNp+Ni17urGMw89hKPbtqDn1DGkm06j0O9DcW4eWoj17+pCXjyKwnxqv9PEk5Miyjt7VNxwzcVy4whGwkgzIaJ2QDQAX24MwYISBAuGYcScy1BYOxa+3Dh6VWAZlRnDeOBK8cjfh5uOJockdm9Yvw7Dh1fIm4ZQON7M3mQvOrs6cOLYcXEcWJA7uctgIIxoLI6gP6hDuGLYcIkrDCkvU0H4/po16O7q7O+WGl+iDPwUOyBJ0yr9cPVzn3ICR/4Au5dTpk7Vmvzwgw9U3BDC1Ee/EnhUiFNymvwgChicPHFcE0ImBSaZNTKWgi7ZiWGii8IXaSlrFdFfIZMRdplBnpNFrQ8tF0LqBkjMvEVc50MrKvCVP/tTycCuXbteDQDBP1lEqLtJ3pepagjpojiFP2C8T6bPmI55F1+MimHDsHHTRrzy6qvYtWePJC8Jv+ylomBWknKu4G2uzVwj96M71Ek4JsyT4gJMqDN+rnHLO7OcO06cX3v2eTz3y4fQ8vEuFPSlEadAhS+DtlSPfjjuCyCSMT4IXCeceIUyXsHUGMTJuTHE2zTayElL9mB8cZmMjnnzEvCize9HcySMK790FyYsWYz40CHIBAO6XtP6OBuOxWf21utv4IVnn8eJo0etZ0hSRFZOsQa4VWeWFTmRCBYtWCCn8h/f/xM0Nrdg7vz5uPPzn8c777yD3/zmN5rii2eowmUAHjKQ5A9g4wd3fgl9YSdz67ZtWkcmFp1PJ8o8I549ZaWlWLJkiWLpu++9p6aRE8YwTTcnRWG+lx4pifb2N4rZ/YmlD0PLy5XwEhMfyaXowZvYsX2nMWpk48otYHubjIDDuYubbHgG+WJ/zMv6rRr58gwEi7vmumvw9W98HSPIG0t5EOLZRnhJSxPqT59AVcVQbHrpVXz45FNI7D+EIOX3PRk0dbaiIBZFrj8gDzkWN5wganLjihs2Hnk+eP1oTiTRnE6hjWdKNKYzt3rqFOSMqkGqqBAdNKyNRjBhwkRUj6xGgGRzqpqywZP1ZWVeeuAAvva1r2Hr1q3GD4mJyAWYpIrbmsnImJhmpsFICA/87OdopkcdTRkHJd+85xKnsY7sPL9YKDA+cYLEM4ZFMJt9vJ9EVAwfPkzKbISqanJzAf5GBmZvJpEDHXLzZ+73vBY2Lejhw6SNTRxORDXJ1hnnFpGNMxa9z79HWXKedUcpzHLUKGv+saXN4D3H37MpyjVFz6qll1+Oq5Ytk4F3DmFituvNzZziWSaCrXmi2dyMMxJWBmVxIh3xj8+3B96uDrz52BPYteoNdB0+DD/S6MkAbZ1dYC7nihtyutmk7vV40Z5MoYVoB3KRx9ShZuZs9AUjOHzsJPIKilBUXIJhFUMwZVIdiosLTfN8kJ8Kn/f69es1Mdy7d69R7rSvwQ2Pc+1Mxg4S/bnvuWaILjmrvrX3hGuNBQ2nIEWF9KVJSwaajUtydtis5Jpjg5YQP+Z1bF6agYAJRIOLm/5YdZ6gca5ny+JAar4WVnyu4kZrwOdTIcHJCa+fRb8riPT5FzI6usCg5tYK8w5C0Olldckll2iKyiKHZz9/RtB6q0aswUFSZAczWLCRVrk7aRQdHXjt4cew6le/QUFfn3g5Oq/ZXieVQTDblHJtLkt/xqe115tOIRL0YnhZHjxVdZM0EBJWmxMXe1PMQjeBxCksEdpDjGHV8BG4+qorcfnSpeqmKhEyq9Dwbyy8pLe7G1s2bMQPf/ADfLR9O7zpFHKiIREeSTQbXlqKtsYm9HR2aWrAqQ2TiLxIRJhNg/xi9ymDjp6kZKFHTZ+G+VdfhWlLFiEQy1WSKPfu/m6b6dEK0UQMaKIXG7ZtxQcbN8IXjSCWl6fEncRyKTVYwq264Nag0BBrCYMhL4QS1sYsiN1yYir55/L6oCoWndF7SZw3hz8XXQ/HY5asLeEBLvRUGvl5uViycIGSVqpnDFTS1hjVBm9OkuiCbmSVGXRSSlD4jLiwZ8yYJs7MmvfexurVK5VYssDh57MzZzwReRAQWmZI77w9bszJ58l/GZTnzZuHiy++GA8//DD2fPyx5KtN4M4ikjm4kP2V4xM+kxShE3xm4Yg6Qb1dnQhQFldLlZ9ppg18PxeAzH01MoOcQpSXlGDSxAkYM3q0NsGxoycED1q85FLUjB6lTqyux+M3HWykRW4MJpPYuW49Xn78UfSdPg5PcwMivT0ozslBZ6sRFMiLR1BYkCOssD/og5cFY8YjWBqJ4jF2liIh874BDzxRP/w5Ufhz8oFoEQrHzULl9NmIDalQ4klPFydzqqNOy52FtVH/On70CLZv2yoMf15OFCdPncDHu3ehsbFeyT7hQZyY9fZQypXVlBc5OXmYOnUayocMwdtvvYX6+kZMnjIVc2bNUiH06suvoJl/X9KeFCjwqogJ+kNqQrjGg+tqcXrDvUvoA5OShZcsxIoXX0R7a5t4SJTOZuLQ3d2FvmSvJmT0FqGKFKGkbpRuVO7MRIjPTp/DBLy7W9wuBkyusZOnTlaOmRYAACAASURBVKpRYGKExeV7MoJ0mmQirT3M6+M06sabPqd1uvqN18WLMU7xpjmiRDRtJp1F+QWoGzMG02dOl5xne2cnPtq1C9u2k8fRhJaONnXaxTlSwjLgTP9JwftcxQ1/NhKOqJv/3e9+F5OnToE3YNYaXyoqbOe//ugxPPmT+/H2U79FKZ9dxoM+bwZtyYRG6nF/ELEM1ZFMYyQE+t6Q+GiaJDyC+T0JUWu3xc244jLtGcbaXspKe3xoyADl0yZjyR13YPRFs5GM8nBgnDPH4mCwDhsSjEPLn38BLzz3HA7sPyBILAtblxzoYDgDE5ZBbjSKKy+/HDNmzsS/f+97SipLy0pV5JGr9Pjjj6OpoREdXZ39EDGXYLrYlZ14DD6MSbYdMmSoPGsIieO1sAg970teBlRc9Gp6wIOS17V+/QZs2rxZIjd87lJ9zupGmoPIrFslwVSwYyFeVKQ1VCYT6oA8oPpSSYyoHIEPPlwrWK/EYS6guBl87fr4wVg7+0OD0U3nqoF4T8gV4UHNSXb1yCp88e4v4gt334VoIIRghpDQLhGTu3u7UFtThZ7GJrx6/8+wZ/Xb8Hd0q3hubmtBQTymqQ2bh+GAHxScN0qXRtBBcGNOetIedNHrjeuGf+bxoIgNu8J8lE4Yj7Ipk7C3qRGVY0Yjnp+PvMJiTJgyxbYuzy5OGRueeeYZ3HvvvUo2na3Dpz1n02QwsT3oDygGMe4fIhTSIgZ4b7Sm7P01XfeRKliYSFFamfGOz/PEyZOC0GpKYsdpnMzSy4a/p/cNeTc8289XSDglRsWlrCRX0BlbtBG1UjW8UmqF02fOFETqN089iUcff7y/sdNfZNsb4Roq/D41I0fKY4vXRWj4/83gxl0jfyWSZPK48bjyM1dqAlg5slrxTE1FRh8iDboTOEZKQEkhcshHtg6VmtLa81rntD2r++GBNoDK0iDTJzuPhl178O5vn8O2V15GJNGp79FBX7dUCuU5OVKP1H71ZpgRoCeTAR1YKA/dl5uHEdNmoHbGTBw83YielBeReD4qyoegunoopk6ZpOdp/IZsXmcTc+ZD9957H5544gk1cFzMP9/kxsTBAVNT17QdDEtjA5vQfcYOnnX8PdUzWRAxlhHuZZpGvDbTFCf/k2c/m5Q05DSF8CA5/jNr3gsIhXaPUKChsFB8MvJptmzZou/NQv5chYorOHjd5KKyQWSm33+cl9SnXShrBJp/Ll26FJdddhkmTZqk++byPHOPLTdX4h/a2f0S9XqyVgfHxOE+sA2dOVWPx/7tezixYTM8iS7lXlIMJn/c61FDgcMP/hPwUHaczZyUeN9l+RF4htVNMANHJmrEodMXgKaXOiDMQeR8UoR5D/iFL5w9YzruuP0OTW9oJGkHs2YR2l3NkqO5vgE/+dGP8MZrr+HUyROIBMgn8SI/GkZuKAw/VTSam8S34SgzQL5CKCSoBhXTOCnhRXf09EkUoLSqCpMXXoyLr15mTD39QU1v1EexHSoVa7a3TgGBky1NWLFyJbpJIM3PE7+DhPsEjTEt/Izfl4o4fAjsBPMQZPLPYiZI351AQGZL7NA7GJgUs2xyRi0rcia02IRgMpKI6oRLcY7eNwnMnztLD3XL5i2q/M1mM+R6A5cxhp10hCcR1gQuqpz1KJnl85k+bZpIcW+/9Tree/8do1xnm2XszLGQUiCm7YwtbswZYapnEdFZDft8UpYiyYvF2qMPP6QOPz+D10HonoozK4XtxuuEDzJJyXgD8IfoEeI1zsu8bj4GmoaquDFkZJcQ8X242TiipBs2PQe8mQxOHT+O7du2yfGaCf/QYRW4/oYbcMnixXK6NyRwjtHZhaSniEc8iJ62Vjz2w/twauc2hDs7kGxsQEksLmUvqaXFoyhicYM+o75HrhWLm8ZWFY7R3CgIteThzwGgJ+JDMCeCYF4+MuFc+MuqUTl9HkrrJiIVzQNYkNAw0WquG6dTHgIsIpPiZh06sB9bt2xCe2sz2jvp6kv4ET8/gFDYmLZS/EGIrzRV9QrkNcAOy2uvrcL+/QcxetRYLFp0iXgpTFjr609pDVAUgopYnAxEw3E9RwZYp5fP++tkxfl5nK585srLxXn7aOdOtDe3oK2lxaG8VYCziGHixzVDCJOKaNv5UQEcjaiBwWBNYQ1yWTjZ5Puzcy43epqR2s48p2BM9Ln2VdxkSXYSzkm/B0KfVr/5pkQYuroIVbQOy9EoiguKFFNG1daiYuhQ9PT1YN++fdjx0Uc4cuyYVOS6LQRCMsOO3yNj1IG05UInN9x/FEggXIlJ/Re++AVJkyvRVQjm2rPQkr6kuDeP/OAeJI+fQok/iJQ3g/a+BJJIqbiJpz2S4hXsEfS94d423EVObiQhDuNN0pdMYHxRGQIar7MLxc4T0JH2oDc/H+OWLsGcz16LknFjkGG3yhXSg9IzM2FO443Vr+OH996HrZs2i2d2rq7ewCGVQUVpGS5dshg5ebm4/6cPGIn9dBrXffazuOlzN0lCnB5a76x5T/FLUvODYCzZ93lwccNmBQt3FtpvvfWWmZhfYBan6Y1dhxSJmDV7lpownAxw3bDIYaFtFCydJ5eJpeaZ+uQbxU4iJ1P8Xrt2fSwJ8/b2DjVjJk+aiK7uhIEItbZcUHGjRovlKbnGE+P+WZ1fV+DYXzWQNGd6v9mqey/5lNgJOeVWx08Yj//4z//ABIpA+INIJhLoSnSqy56bF4c3mcK+d9dg7XPLsefdDxFNAe0tjcijd1EohCAdFEiwJ+zXwsaVNAhiaKBqVOxrp0yv5eRURIIyu/bSX+v3nx8aVgFvXi788TiGVVVj4tRpCEWoKDiI0GQ7/uxWf//735ex56kTJ4zn2ae8VNxkQbbUHLQNBZM+GIApG2C5uXmYMmUycnNyJDzAiTKTS8o9s7ChIt8ZTRKbUDIr4NozSmBemYXS5+x8xY2ekT0vHV+C55Y7O1mMlpeW4rqrr8bSy5YK0rjq9dX4cN1anG5oGJhOZkm3u0aJfvV6VZwVlRRL+IXXJaXTP6Kb7hJIJr5MKpdcsgjzJk9XgeALBRAvyBOv1HAgzX0lx4F5CZUs5RdofQNd4ab7kzXyYDbFwswZahOmlkYKPsKk+9L46P21eO3hh9CxYzsCbOKkkuhOdKE0nos4z1w2X73MCGhinEKf14fWTAaN6TTyampRO2sOMvE8NLQn0JMEiotpJjtKJpllpSVStjSgJScxrgWCHTs+wj333IuXXnpJDbhPS9xdsp8tmGBTqzMKKBYC1SNHorx8CLq6uw01IZnCqVOnsG/vHjXAzXuZSKjSRgUDkQ5ejKqtUQxinDGFx7mnJJ+0BrMLVbce3ASGE5G77rpLOcSTTz4ptUKKegx+ubji8i7GQsZB5ngscly+8ElF0afFdK1fK+9PNcWR1VVYdMlC3HLLLRg2fLiQFrwrxrzdo8kYP5NnAddo9jMafF7rvFK9QbgfEM4AH7+7Bm8++BBO7/gIXnIv2eDXQILqnkkVODTw5PnEz2NeyliQG/WTczOu/xhnMk01AvODjkxlkm3jnszuEsfnORg2ZChuvukmXHTRXBU7psvCDeAem+n6EgazacN6/PKnD2DLxg3obG/VyJxjcH86hfLCIiTaO5RU0++GXXkSc71MCH0emYkRBtVBU02fX8pnw+rGYsall2H6osWIFRTB66X5lNmkTFSVkFjPG/4u6QHefv997D1yWJ4aUXINAiG0dXRYmFlIQZ+Lma7rvEmU7KX7L+8DDz4WIoZEbjaWg7Fp1Kfum/Hq6aS6js90u/l3RQRnEZWhUEM3RlSUSfbw448/wrZt27VDmCgycRUUjJ0VEsdFuDLJBru+xsXeFCiTJ04Qd+GDD9dg1+6PdZ8pJCCulMjQhi/AjjoDiwHomULMdWccNI1kd+Jxb/p9R/3/++d/wuFDB43inQ5wn3g+6ha7qY1Uwtj943SMvCSzmJXcywTWdEwN7sfwF/iZMoGqqpJ0IjsifNHA9PCBA2hml5n8E04J+9LiqcyeOxdXX3stJk+ZbHk3VPxhcWO6IeRBUGXj/ZeW4/3lLyBdfwre1laEeb0s3jpZ3ERQUpgLT7pXfDB9n2QGbc3tElaOxEPG/4YPgd55QQ/8sSBC+blAKI50bilK66Zi2LR5CA2tloQqRQcp0Gruqb6t/puYUE7y9u7ZjddeeRl+n0ceCxQAEBdGymBexGM5KmrUZYQJ5CxkUumkSNzHjpzEkCHDcPHF8xWQaJK3ZesmUO2MGGoWnWwwxKO5/WpX7GK7V3aQ5/2cMm2K1tsa63vTQfU0ThP8NO016nzxWBz5ubnqSDnnZhUmqRQqKyuVVNK4a9OmDejq6FIHlIGbRQGNX10QZVARcZlmldY41k1vWOxwTTHIffnLX9Yk5pVXX1GCQvluFliTJkyU78XQiqHiQ7z9ztv46OOdOF3foCmNCiXuKSa0+hyXQTK5P/MQ+UOKGwl4BIPiPPzzP/+zuDec0rJDaUFS5kDjdG7PXjz9wM+w5vnlKPcFVZy393WjL5PStDkOL8KU/wYLcC9CHq+4TNnFDSc4nRmKQSQwrqhUvjlStuIEKuVBT8qD9mAAwepKTL1uGeZ+9lr44rnivGlKODg9s43NhlOn8Ngjj+J/fvjfSi7dHte1n4X1zigBmj51iuLbO++/r3XJvUWo4qjaUcJL8/l/59//Dc1NzfoO7vDNntwMPIazQSCVlVWYOGmioKn79u5T2+kPetnOObuVF110kaY4jCWEzZEryOmmuB42DvP6qOxZM7IG4whtjcXw3ocfYA/hKyRwW+g1fWAY+2prR+nQ371nr/aoubUWjHZOWJrhUzE5JbxoxvSZEo9hgko5eB7kZxDW7X3X21o0gYmllj/llnBWtkOuAfmQX/vaX2LC+AnihRlBCfPsdXUidW/FSz97BEe2bkei5f9n7T3A5Lzqc/F3+szOzPaibWqrLlnF6s3dkoW7DcY2NeGfkOTmgknuhXCTECAEAgQDwZRcMMYFGxt3uXerd1m9rqSVtNI27Wp7mfa/73vOmR3Jsq3kyfjRI2s1mvJ95/zOr7ylXXyvwkBQtgtMDggNMubS5rzi7uT5R/loFjc9iSR6k0Qp+DAqGtLEp8fnR288jrEL5qNofB2CJSUIFxQiFI1h/vyF8IW4Bs+9gw7uQg7Dr3/9a7z80ovyfPvI4sZy4fhyTrTBDMJ4b6Kora6R7QRjBicj7JoThsqzuKuzS+cKY4o4graZYpaLST5lVunxyDS0rLxcgiqUQP8o8j4nGfz3zIOY7C5ZskRQRk5Y6I9CwrgaMKPGqOnScLxBRZfUn/grxXPPfgZbUOQWN+b6ecTNrK6tUfLMAts1RnP30/smEXYqxXOVjvSVlSPEbViyZKm8asaNHo30qTM4tmsvBj1pLFx2NTzxCFKUudf7Gl50dsKV03zkdc+dLrr/57nFOMdfTjlP0xsWN4xlLWew+YUXsfahB+Hr7Naa6x/sRVFeFFEq2lIMyUsXeYo0pSXsxOlNG2HUsRiqpk1H2biJ8MULcaarTw3TyZMniLBPREdRYYE1M3YS42azUDjpqaeeklrfvn37zkGInB+Tchs9zGXNtjCTOZ7RI6urMHfeXMV9Tr77LRyXEs88i/T8i2jMcALJKQYfFGbhexj47LmPCxU3DkrG2MKJNf8tYxN/J4yRMC9C3w4ePCjVOK7DXE7Sh+03TlJYFHGNsRHxQYVgboPKXR9XGLrXLykplLLtdcuXYdHceSiOFehzFpSVCMoqI2VBTj1q0PI9xVEvLNRLuPd2azv3THEFjjOm9SQS2Pr8Sqx+8BH0njoNv6w4zN5kbsszU1fX1h5EY/UlaS4LeGomTeFOHA4I8kQxKbzrXjj5WHO4GSk2+rYsWrgIt9x6MyZPonwlVZzsEWq7Lvr3DKYD/bj/l79S0nes/hCSgwPy3yjMiyCPkspDCXXbMzTVRAbF0QgiTA6tC/hQKoM+wq68HoRjeSgaUYmaKdNwzSfuQPWESQhL0YqdfSbV7mgyB4gpdTJoam/Hhm1b0NTWinhhAQLBMAaFAST0jsUAMDCUwKjRo9E/OKDRYnvHWXX23GEVzMKSTBeEggEk4coYy0JO2A1nkFOSaaWchb8kr4hwLG8KM6dPFyyIxmW8+Vx0TsFNEKChIRRE87Jy0fwzCx5XmBQWxLVYuro7RRbngwpsZmJjMaoSR3CO0ibQuokNn5+FGvr9Kjr+8i//Ai+9uBJr162Vshk7zOyYEPLmoC0qjqxChRS6vKRxmRPbTKqoUmeuJ8fj8ThlVksQjcZQOaJS0BIWQCRANze14MSJ41I1I2yPqjKclvngl1kUuyc0pPzYjTfqgNEkkThLLU1LLCMs6vB+vPboo2jatQvRwQEk2s/Ay+lU/wAKo2FUFBfAi4Q6mUbaPI2uzl720xGNhhCgqhAvlC8DX9iDQDQoaBpCYaQjhYiNmogR0xfo11AgT+RKrzWpMxKrPvjEGTE+RG0tzVj19ltoOHYUYXbO4lGtA04cWAjFYhQ4MKqC3HZlZeVYetli1NcfxubNm9F1thdFBSWYPHWKFMZ477dt34o9u3ejm4VJBnKXJ1fHTfkkU84xbYK8BjdtNRwUHhDLrr0W+w8cwO4dO9B+hhMYdvVNp5BBhDCw4qIiEQ8ZpFiQO7gb1wZHzUz8H3zoIWzatAmtLW0S4eBElwIWvN/Oi0n9NR3w5nNouiKuhXk/FRFz5siLh0H6+NFjWLp4MebOnqvPsmXrFrz1zjuC81GcQ0NnyUubwoaNA60F69uhAEkcuT0tLpR0mxVjHg42noWImEinUTeTXSpW3XTjzSgfUYEMjWhl2koXK0l0YKizG1vefhu/+dcfIu9sD/zJFPqTgxjKJGXIGqWSjtev6SIhaSpu+O/tZMYHL5JeD3ooaT7Yh0lF5YhoC/F+pUXY5lnY5/WiIxJC0fRpWPFnX8AoFvmhvCy3MPf7OGM+Tr83bdyIf/vhDyUDTrisgYFe6NjLSMFx0YIFUph57PE/miaF1o9H3CMepl/40z/FK6+9ipdeeUVeIcPNZfMJXJfdnBfnvhHvRTgSUYFEZbu3335HUvzn4+I/7FB23VF26wkPoV/CksWLtU5ff/11OcxLTc0moqNqapQUs1FVT5XGsx3o4ppmQeyUn6xUN/fH+PETUF5eoanlkYaGbBfWLosLlmL8njzviCe/bvly1FbVoKerW8aQPDveXbUKx443oJfcD+cqbxRZhr+q1q3hlZzzYJ/FyyZIHj5x++34+CfvwKVzZ5uz2EJh3dmc6O1F6+4D+I9//QFOHtiHwEA/GO2KA2ElnVx7jAsOVaEGl4dzbMLSWNyk0JdgsuBFTTiAkmAAg3STZwNwzEjUzp+DgvHj0JnxoKC4EpdcMgNFJQXwq8Axk1LH0VQi1tODF196UXChwwcOGqi6kcjJTmL4EzPJZKQYFn/QM71elJeVCU3A6T4LE5K9WdT09PborHTwZpOsmmtq1P4s3Ca3uLE8VuYrVHmkDxYRAhRdyU2ozs9ZvT7DWWCRfNvNt0jhsqqyCqPHjFai+/gfn8CateuMwA/PGttI/bB1nPt3Jlk0+5KJLP2XKB/c0tKsppfJJuzK1/cx7QxNsrwBTXu4p2ZfOlsFDfk0THqNfQKVSQbh5VlN/R2iVKzIhptFm+LPvAfROrx+4j/kJP0uVvJ3Oftp6mw+GdETPAcpVKROejqDtvp6/PEH30f7tj0I0Cg20Sc/w7g/AA/5kDy7rWJkIuNBH6fXHg/aGG9KSjF61myMuWQmepPAlvd2Yv7CeeKEzpoxA2NGj0Y4TBi3WzG2cerxivNJSP19992XzY9yr/X5CborxMXpq6jAzJkzUVdXh4ZjR1QsMFYQvUA5eDb+DFTVxrqLKG7Edaqukp/O9u3vCRpMpMP5Q7nztz3vB+MbYy4lk8klowLhM+KnbjIGv36/JjXOQD47abuIiR8/FycnbBTw33PyeaEGYG4cd9fOKQlzX1IcYO78uZg5YwYqy8rR19GJbWs2CHI+8ZKpKBtZLVVbLhQWg87GxKFBzi9kzn8/V4S6AoiqowNNTVj3+ONY9eQz8Pb0wsscU0qmPJ8ltaL9wVOaq7SX+5IN6NopM9jWMThZEceMI7ybEihxsSRws8nSwgjTjLOqshI333STfG9UrWZJhGbx6YMTIxcIYMv69fjD7x/GO2++gfbWVhST7B2LasReGKVZGNDe3IyI34+iUBDRgBdBJqTE/KfS6CNRz5tBiKP3/CKEikqx9JZbMW3xEpSNHAUfkz1CU8T/se9vR6n88v2pIWzfsxsHjtTDw88fzRP22OM1hyYP4ebWFpzloqaDrDPWsge2Ksl0BuWlZSKXMRnfs3cf+gb6s4e1Oh98rwEDFTJd65QmNyl2uHk9UgmMHTtanWqOOjdt3IRwOC/bhWIixUOSozdnAMapjVPLYgFjYFCUiCZEyuCoybkxo8DhBcU1r0UiswMzfXGFqlO24d8zkSFecuzoUVj5wkol0q7bqzmQhb244kYu0iyCqQQlhTfTOWO0DoQDWuhU7KISEztcDODEh3JUywkAu3AszjQdsso6gqB4yVUwhLnCoiJcOns2brqF05uZBnHLcXi2u2S09z2JAax78UVsfeUVZFpbkGxthodJPg/6SAjlRRSx8Kkg4T0bHEqip3NAhUEsHjaSqQpaafjCPoRiQfiiATJFgVAevIUViI6ejJo5lyNaM1ZFDx/sYqWpKCeCpplosmM1NDiAE8eO4sWVzyuhjVKNzetRojOUoNx6yGKZvboGFOhgl/bdVW9j9+496O8dRDQcR35hAWpH1WLixElS1eKhvGPbdn3WCMU2vJwNcJJjvG50wNsCQmvA8jgIYWNhwgPxxPHj8n3glHSAGFZrDMvtwqDHfcB7lDv94eSUQW35suXyklm/YQNWr16FhmMN6LcjbnW07CHgpjcOpmYalyz8HO8mpgB+8y23KGa0Nrfg1MmTWLt6rXg/bCh09XSjb6jfjJytN415HSr32DmkfJgMwZivT3x9bnfOHXC5P1Mn0q4fV9y4Q4aqTVyD8+fNw1/+xV+JyM4uNQ9ydYct2pYBtKelFX/87YPY9twLSLR1CKpIICa9GULkVrG4UefcEMKDHq4/qlQxNlGswKvJTWdfFyYWlaGAIhFyZjeSsez8Uhz6rNeDoaIiTLz6Ktz+P/4SnsICkbpNnDEPJ7nNHzBesAAmT+vv/tf/Eoww26V+3wGY0bTusiVLsHzFdXhn1btYvXod2tpapa7G5Ku2pgb/+A//gEg8KoU7duYJLbvY2Ys5PNk5L8W8eXMllXrqdLPgkPoO7jNdxOHskmnClHTYhkJmIu71qoHCOMPYyZ9x+shCnbwjTvwcy0JryH54Aak9QJwohJqRUlB6/a030ddHaPLwbOx8QQG3rsyayMinZcqEiZqOcgJWVFKM1vY22RD4w0FBprZt365ijKQq7QPbOGQMulCBI485+naVluJj138Mn/vTz2Pi5Em2uLEeZEwWMynkw4/VK1/Aq089iV3r1qA040FFMIRoxsAiWSipGaRmqvle3Ddci+Q/dCcTSKQyGBEJodoqQPX5POjOCyJ/ykSMmDMbifwihPPLUVhUhgmTx6GwpMDyYKzvj71evKdHG47hgQcfxK/u+6Wabe7M0DDfwqIlxe6KOzvNHT1qtPxCuDbY/CKchXGNXJq+vn4LiTRX//1TyAuXFa7jrO58KKiEk9DcM+1n1E3nz9mIMbBGWwJaOBqbYQXxfNx9xydx7MgRQXNvve025BcX4f/84z/IK4rn8gcliB9W6DjYkAqHdFrrl+IZFHbhBEeokJyChnAnxmHmHePrxmPK5CmCdXNiw39rknFj1MzGV7wwjkgsTw1Uv8cnmVyefVxvJ040Yu36dTjZeBKLFy/B4nnzBT+vP3pEyTMTYL5XNr7k7Bm1wHWpDIlb/lU6+zxI9/Xi4Kp38NR3foRgN5VjuxDLC6OArvYJ5gbWsJk8RZqJAxjwetGeSqKVTbhJUzBm5qUoqh6J+uONKCgulp0C9/XkSRNljslc1MCEbcFn8xuKC9AgkqqHjjN6oevPe0WOKT2/iCDhn1nQMCchuoJ5F/Mo5mwmCTdeLIY4w3j10XxBNlAj4bB4MfS0I3TuQp/p/OKG5y+LrLvuuktxltyaFStWyPD1Bz/4gaaGbr24oiP3jLuYwpr5Bs94FkpsCp2vNHf+azDGseHHApDcbOYR5LzRzJvTZU6GA2ngzKlmg8qIRRGI5WlKmG18WGix43K598iFB57fkHTXy53dhDp2HTuCp3/2Kxxeux4BWjxYAzmzDq0KqkUT9dPvJjkET9mUmRkq4fp4BHgJrzFjbHMBIXx/tuCxBE5OIGSCFwhgwdx58lzh4cXNYbRqcm4dE2ARQpJY+eyzePC39+PQvr3wJJMozMtDfiSMkoICBD0eFT2+REKwNGr1R/w+BWcalXWzYPCm1dWPRfOBQARjLp2FucuWYcrcBYgWlyBNLxTro2Jkoe1Inh0DrweNrc3Ye+gATp5qRGlFBfILStRJZOLJoNrd24Pu7l4EBAPICJ/LoBCP5UlphORaElTHjh6Dmuoa7DuwH/UNR9HbS49okr398vTgREf+I9ZkSCIDA4NKNiiqQOO4MWNGS5LxhZUvZjsOwm1mSXzG38aNj/l92Ik1SnYcx6VkvEpFKQZZdV6sc7ODsnEhGbU1dphMksbEwHXmXTLM+8bAefddd6pb8M47b+NM2xkj+Zn9PCZJNQlVxhDcKf9NhbtA0CjIhYOomzBBwSMSDuJ040ns2b1HfhmOC5JbufN9aX6og5fKYzzUPX5dc07E6KZ+5TVX48Ybb0Q4GjH44Gz/xsARCKVoOnQQG1auxN5330W4twvsaGYGB5Hn9aAkHkFxPCw5bxbkyUQK1LTHXAAAIABJREFUvd0DMsSMxUMIhfxgN10FfNCDcDwEXx5VJHzwkEQYyYensBLRuqkYNXcJ8ipqkPFRyc+oppmumJkkae3T9JHu3a+8hJPHG5BKDglyyM/a0dENfzCkJIxdSl43do+uu+46HDlyGPv278Ppk00Y7E/oMKbYwZx5cxVQmk+fwrtvv4Pezi4j/MGpGUUnNJ4fVosZLmwcDDFpOkKXXir+zMaNG5Q80N23+2ynfHZU3IQieh5hNQyknLCpOE8mVZxS8GD5x27AyLFjlDRu37xZkLljR48YRS3rxcTOP6EZvM9ak/Z7lpSW6FCml0pBQSGi8Zjghz3d3eq6UUKb6mncN9Ju5HvbtFTfKSeq0F4qO6G0hrrnj7ovtrjRerLhiuuOe/OTH/8kPv+5z2P8lAlCgpnXZuPETEAp/9189Cge/MG/4eCGTUj39BkvJR8QSXu07igHzbVNIGNYqo5m8qQ96vGijwp7fV0YHS9ECdeElcTk95ZCJMfrHOtTtGNEBT7+N/dg7MJ5CBYUWO8bE2WzPAXXYUwDra0t+Pbf/z1Wv7taHEE+nJjI8AFmYMPlZeW47LLFmDJtKoYSKWzftl0dx5amZvEdiKVetuI6vPraa3j8icd1j97XhvyAk9Xt9VAoLBI44T2PPv6EktXs/blIgqsOQHv9iOumpwnh0IR1ssPLpK6xkepTJ6WqZuRYTTGsqaL+f/iDMm7pNdkxjedj/oL5OHj4EE6ePKX1bLiCwzEv9ysaGKb1OrPKoIxd/FzkcwphEI9gVN0YTJ1+CUpHVGivNjWcxIHde3Hk8BHBTN3+Ik8y98jkx1RchEeqh8uvW47//bWv6QxyEsymiUBPJeqfJrB99Wr89vvfg6elBaXJpCY4FKUJcLKsxhEnHE7VFGCrjQIWXYkhDCRTKAj4URvNk2ltwufDWV8GA0UFKJ4+HdWzZqNtMIWCkhEYN2kcakZVqxmouMdi3TY1+VGGkkkcbWjAl//6S9i7e69URBVbnZu43cf8PIx9Y8bW6T6yY04+HzvKLEwpaJHl8WnvfUj6Zv1cLpScmXtlhJGYkE0aPw5Hjx0T70pxxfrW5RY3fB3tcxbmhYVS2Vt+7TLccNNNONXShC/fcw/aOtqtQuT5aepHp5mu6HJJHf88sqYGRYVFggZz2siGJc8AFhtEk0ycNBHTpk6VmigNI3neHjx0UF39vXv2KmYTsscimrlBYUkhFs2fj9mzZitfIX+RCfS+Awfx8suviLN288034dabbtE+13uy0RmJ2PzHNpN4v6yi2jDvxhY4DvovqHoKqc4z+OO/3Itj6zei50wL4iE/CkJB+K0wEq8UfQbVsLIWH2fTKbQQKRDPR8n48Rg3aw5GjByLg8caUFZegdKSYtTWVJucIhI2k0gW6Tn+MyzsXn31VU3dZY7KSa5tSvN3QlMJ65JiXDyugoZiNnwupzNmEpIrlGGFJKxvF/nZKuA01f7w+83nMWemoihN7w8ePIDOzu73FTjnv4omhQUFOuv5eRh3Z8yYITn+X/3qV9nGtFmbw7L7F2rofdAKdBNnwsN4pnPN8Lx3r+f2MQsaUgco508VQ1IguFf5+fjcgUFeL57tPvm5MX8SeoB0EopXGKUXQUc5Eec1ZuEmEaJMRvub78/3cXLXrtnlvo/bG2bSloEvMYiTW3fg/m/8M1KtrQgQPcMiihMcTYmotGoysQEOQ5IJeEbNXJAhLIgJCSE/VLri4S0p04DfJCjmX8trgv+J25EmsdmL6qpqXHvN1bjpxhsk4ccv6dQtFDxEzjdqY/v378WzTz6Jl1e+gMZjx1FZUoQIyWKU9k2nEY+E0NXehlJKAweD8pHgaH0onUHnUL8+oxzfY3m6kIXl5Zg2bz7mL1+B2ukzkUAYPiLYPfTWsNJxNvAxiJHodrq1BXsOHUBfYgB0pyCJt38oIZUFEr57+4xxYSgY0kYiOXNsTQVqq0dj194D6OjoVMd5xtSpaGw+jR17duNsV7cSFvrt0F2apogcRVJ5jEIAKiYkP02pZcMklxfFuHFobmpVQcHnMAlgEiLXcF4TkVdtR8lC3cSB0bSGBP4k0pT2ZMfeyU24rga7DzL7MyasrhrmRuc9ZXfT8YKcWgoXMqdxG9avx+pVq60ctu2UaTeaETa7MOqG8R4UFmJcXZ3k/8hTem/HTk0gjjccRVdnp1l0OUIGud00FcM2WPEgUfecSbtwsCER4tmduvPuuzBmXJ02hHnwmnBqYqBC3sEBHN68CS/+7gEUDPWjpeE4MgMDiPo9KKViWjxM8yYVyrxevV0DGOpPIBYLIhT2Szdd3TslJUH4o354Ql6Z1nmDEXhixegM5KN23lLUzlqAcGG5GYJamJyRDebonhsspQbB8WNHsX7taiOiQdih34sO4pHJKwvwexjZb5Kl2RFhMKHfTP3Behw9ckwGmmwezJxzqYIk+TzrVq3G0UNHkEpY3S2v6WI7Xf1cTtVwsm8mGxMmTkDduHGCPtDTiOIPfT3dgtMkBobEWeH1ZceJhwUDn5Ob5Gvx7yZMmoK5C+Zj8tSpCt4njh3BulWr8N627fLjGbCmo4PyUQqqS8bvxSkePU/YiWPhd7KxUQan5SNGCH53//33y/iWqlycADqlMtubyHYxXcAjb0pKPiwsXXIluKSFD+RMAj5ocmPIseah+YJtLDBJnVA3Hrfechv+/K++iLx4xPirqNNvCmoZ8iGDd198Ea8+/oQItRgYMFxCjw9RQdE4STFy0BHxsswIXevE60W/14Puvm6MyIuiIpJnEgBOVslXspy2RJrCAx60B/wYedki3PDnfyY3eY/dB6a4cYA5U6VxH3Gvb3j3Xfzw+z9Qc4GFqoOW5hY3/Jn4I+EIKqsqMX/+Ak1ruJ5ON57G5o0b1d27evky7Y9nn3tWyed/FlZmOoBx3HLzTdj23k4lFo6b4hppH50SGk8UToWLi4rV0WVxzHjS1HRaUyF2XTVVdpo2WXbS+1hKmowYzyAHQSrA7LlzsGXLNrS2tZooo+nSuepguYlFNoFyMVdLw7yXGkmcMvl9eh2Sx8dOHI3yynJNDVqaWtDb1YOmxtNoayZUlNBWM5VRY86+P89OQqq+cs896uTWjhxp47/pLpuw5cEApejffRdvP/wwUoePoJiKiZbHyQmtpgUW0aABIYUtOLkZSqA/mUDY58XIeFxeczw5+3xedPi9SHAydfU16M3LQ7i4DEVlpRhTN0aiL+57usJTe4nQ30waLz//En58773mbJNcPQ2/CcuNoq5urJJ2xjfCqbmmztqY09vTY84qa4vACyG/to9YIBfy3XT3h69hirAUZk2/BF3dXTJupHSz4SKdO7lxxY32Bzy46447cOWVV6mLv2bdWjz2xBOCYDO3+a9Mbs5PUPk5CeMuKSrCyJG1MpPNi0ZlDnnJ9OmYNftSdfI5AeW5SEg3BTpIKGcizCkExQToOcRiZ926NfJU4/etqR2pfb3suuWCFAX8QbQ0t2LXrp0Y7B+QUAcTago3aV9bywt+RjPxNIWIfu7iZDZ2miJDZ6eHjc409r7yFp7+5S/RfrQe+Z4MSljcuOKX0j4sbuxkiq/bm0nhTCqFNibHJaWYMH8BFlxxtbxv+gYTKmxG1tboujBfkpiPvdlugsH1Qsji3/7t36oY4P8zt+DZw+tCQQlOKihM40j1KgKtuNJwTmGheucV0m6fuYZ/boP2/PvPvzONBK9gqyTdEzpnGuBWeMSJO+Ssaf07iqBEo/j0pz+Nm2++Wecw1eAo0pH7nhcTKy/0nNzci2cz/8zrwCKP782fMd8iB9vJOPNnzF+IMlqzZo04Z1xnLFDo08RLRR8lcqNnTJ+BMXVjFZcp5nLy+HEhgRjvv/SlL6nA5HXhvXC5hmvmn3NO55in6uccTiSTKPb78dzP/wPrn34WyQ5SJ0iqM/w2IauI5iC3naI8PPNGzFyYCVABiskw1ckoS8mEmJJqGgMauAMTKlV+nAcxFtipQl5eGJdcMhXXr1iBKy6/TF13Q9mxkxMrp8gPyTEplXx+9IPvY/+u3SKFF+fHZdjJ4iZCLEcqAX9iEPmcmPgCcvzmhmBxQ44MCV/0J2HTOhKLo6puHGZffS3mLF8BT6QQXg+VQVjcmHDokhhdJHbPu7uwY/9e7Dt0EJH8fATCEY3oh5Jp5MXiumF9vRT+Nd2z/LwQpo0bhdLicmzYugNNbR3CBc+YNBnegFfFzemWFkPoZ2Hn8xksIDcxu2KqcimJbDgKPNjkRO/zoqykGAvnzVdXlKNyHoacIJH4GvKFBLURz4aEcaq4saudSmnzsGggLS5AM65USg73hh9j8bTCQxspXuMsbCBy6vx5PEpa+MsZk/I9GEA5RSDx8veP/F5jciYUZsN61eEh+S4Y8SvhpnwuvRm48ClvvWv3binOmZho4HGc8JxfnfM7OcEC4ptV4NjixkxvjDFWNBYTHv7666/HshXLZPBlNjlTRfoJ8Xozgcyg+1QjNj7/PA6seguZvj50t7XBnxxScVOSR7KsiEEqbvq6BwX/oiw5JzfBoJmsCPaYF0QgFoCXkxs/A04AkfwSnO5OIj5uCsZfcR1KJkxDym/gZeKuOOUUxzXjtR4axIb1a7Fn1w5TivkMBJK8GL4m1wmVVxg4CiiJOWqUCkueE6caTwuzzwO/tIwu81MEf9m5fTu2b96mollJEOGVhJKI/2LgaQZuaGSZNXllsZwYQn5BvrpfU6ZOxXPPPStDT8596Ad0pvWM5k4sxEtLSrNdHcIH+YE4TeE9ZfHPCd+EiRP1OqXFRTiwZ6/ECqgkw/fOp3FqeZkIvJwKsNuTFw6LkE4fjAP79yswkk9TXVuLpVdcJsPC515YqYmqoA62kHZNMoO0dqIWxi2e3XYe9D29fWompJ06mIWvueBuguZwTew6wA7aosLGkXRVMnvkmj550mT83f/5OuYvIvabBY6ZArgOE69dX2cHNrz5Jn713e+jv7UNcb8PBUzAKVAgfh2bI17J+TrbC/17jxf9SKF/aEDGnyWhCGIMmpZLxK46my6c3jDmdWWAZGkRln3+s5hz/ccQq66UN5OBzZsv5+CafCdPMo2Bnl784r778PzK53Gk/ogViTFxYPiCmMmFObS9alSwQ8fk85qrrxX37vmVKwUXzIvmyS9EXc6LnrYMswUogsFJ7KRJk7F5yxYJAThzUE2oP+LBZKWirBzTp18iwQMWIIcOHRbUUpBYawJ3DiHaroULNf3P6ZxaBTT6t5GszuKb3UYZGVthjA/6eLnwwAs9R8UHzwSdPxnTaaTcOVXNKFqRSmOAfNOkmA1ZfoxFzTn0lhK7P//iF9VJJT/OwOKMAppBUHvhTwzhuZ//HEdefhWhlhbkEyrLeC9iPeOqQ1VwisjJDYUFEhjgmeLxojoeF0ycyUKSilbIoDMcQsHkyRi1cCH6AgFESJiurMKkqVMQInk4WwTadUX+RiaF/p5+/PhH9+LZZ55F46lGqYuxICW8iAlVd1enpiftHR2KB7n8gdyEkfvFTW1zu7sXvB/njXeUzNnmoBp96SSK4nGMHz9O3JnGxtMX9Ddik4uCE4J6WqlqQrd5Lcnl6urtMeXsBeCUF+a3uQalicnuDHOvwXsZzcuTwMfll18m+XR61LAZRS4Nofj67gCam5rx2quvyxibsZhnI+M64WnMD5iA/vznP8Pu3dZbityrUFh81z/9kz/BVVdehUkTJuHwocP4yY/vFfyb64qJpxAGOZDMLDjOFjfummcbQxaraxQrzdpNnzmDJ35xH7a9+grCnZ2opCKuUEHMQwkDZIFjpV09GRXYVE5rHkqgw+dD2fhJWHjtMhTWjMaGrduUj146axYikZCuTVSy+MNFiCtwuH743b///e9rLbGwYHOOHBUWzyx4uO7Oh2INrynX7BqODO7vsueD5aLnxo7zGz0OcspXo9IuzbRZSDOuuGay4vUFBkAOWcOJDe8nz18H43ff879aTLuCmr8LTREMio7gYj4brORvcb3xDODfOSN7chtfeOEFXT9OYIha4r7asHkTVq9aheamJr0em06Lli6R6MuSRYu1d15/4zV5En3mM58RX5KvKzN3O1FzRVuu+I3bF7nNSi41+XY1NeGZn/8SB9asQbKnR4gJNtuJYjKKyT4kMl50pxLwVFx2XcbT241AJimFgVg8Xx+ePJm21hZh4qXGxW4xyWMsRNiJZxI1lFBHuqy0BPPnzsWn7r4L1ZUj9DOTL1hnW1X2Zmu0NjXhkQd/h6f/8DjOtp1BeXER8jkKpQIWMiiJR9Hd1iLsemEghDDHl/S5GRrAQIp+JQGNFlnccIoTLyvH+LnzsfSW21A+diLSnqDFFg+/Z7bAoYpHYgiNLU1YtX4d/HlhBPOiKkp6BwbhDQQ1Vpe0pypBSsqFcMm40RjoH8KO/fVo7+5Dfn4h6ugkP6oWXT1daDh6DKdON8mpnN0OqkjRoJNksp5edgg4lQmouGOD1nBLINLx4oULcfqU8UNpbmnW9IBJs489IxplJpJmU9iCQDJ56sJ5UFZSiFE1lRJ42Lp5qxJIwkKV4PAeWXdxA28zh5bU2zhdsP5F6s5bfXsuULoYU4P/zTffxHvvbdP9Jglc2PLJk3Hp7EsRjoRw+OBBbN+6Vd9dOvYJyj/2m27W+dBEZ5Dq4EROspuQIm40PzHBpqhmccxuMq8PJ4eEMF1yyXTc/dnPYOz48YIlcjGRE+VgeBKyGEqgtf4IVt73U/gG+nDm9AkkOttRGg6gNBRAWNwg0z3v6x1Cb/cgCug74weCYT88AY+KG3/Qj1AsJL5FhgccC9xYIVq7B5EqHIExl12LkQsvg6egmFmLiJvvj1MmHef0ZsvGDag/eAAlJUVa/+xUsqjhBhEGNpavBJ2FwciRozBuwgSUEF/s9YrXQrw3E3kmNycbGrB/z145zfOQ4PuzuNE9tYWNE4pwQYwLjms5FA7KAHPegvk4XH8YO7a/J4gbO5OdZzuMRCrJzDRCLSpWUdpw7JgmjVqDgxS0MLLJHCdzwsPvRAiPTMz8fh2gFSNGIEIIIUnzPT04dvQY9uzZi6PHjhrRC3ZhJE+ekoHqqDGjcdenP4Vnnn8O7+3YocCnw9LCYlnEZZMbe6FZaLCjxPVINS6uf/pGEVbU5qRhrbyuqZNY6FuhEUEarNBBNtEwSZ8m1LbAIcb+6muuwT1fuUfFHHHvPMBzGyYscE4dO4oHf/ELvPrEkyikRxe8iBJ/zHWt4oazZFPcOCVJKVaBPMJBNSiKQ2HEMub5whBzoqwCh9PmFAY9XrQhhfGLF+Hqz3wKkxYvAijdaxVi+OlZ3HDyzu5VIGUgTTveew+PPfYYXnzhBU3iCB0xYw072hAH49zU3x06t912m3hHxxuOq8vb0X5GzYvTzc1KwUkmFuTLZjxKci+Y3Zsf8tIx7s2fN1/r4NDhQ0o4+FEMXM/itF2xaV+PhyFFLdRJrK3BmjVrsXfvHpw50247oefuvos5/HW9LvBZy0pKJI5DYz462/O1PgzD717CTNDe/4K5lCJN4HUm5qhouWuXhdyZlq7hvNqi0ybnTKypFnfXnXfik5/8pJkcWH8Nrq4MY1EmjbZDB/HOb36LE2+9jWJCcTmttg0qFjfGNM/0n4iI6EmYyQ2nktX5cZC2zfOS/6bf45Fcb2c0D5OvuQre8nLkV1SidvRYRPJjqKqtEXfVNPOGryivBVfglk2b8fRTT2PHzvfk8UUILOMEPXtY3FJl7qOUy9xVZawkF4Rxh9BRel2xg0x+mHsN1wQx54KFVZ1TgPC88WDy5ImIRPJQX39Ua5Aw0NwbaD6/WVe2T5u9uR90r7OJ/wXWwXAxM2zoaBJM5jI0iKzAuLpxmDVzJi677DJB1qnUyjPaTVP4Oxuf69etx69++SvF4K/c8xU1JPn/XKc8yzdv3oRvfetb2H9wn3GlV9wzRR6fSynhT33qM2pc/PjH96rA/PKXv6y/k4qYbdQpAVcX23qQ2b2eNTc2T8gWQ7r2aQ8i3gx2r1uFl+6/Hy1btqLK54efDSsqXEnFFZrsUdHUR3g7POj1AM2JBE4NDKE3FMakefNx1S2fwInmVomCMNYXFeZjwYL5mDhhvLwWbQdVl91Al2hM3SeREU60ODHURPDs2az8ce4aVdFscyqtFaktWtUOCd8E9L5URGxpbtFr9Q8OiQfqYoJ7jfN3vhULU8OBUyMWkBJRam7Owuk+qLhhzJE4l22IuHPdFVoXCrEX+zO+hrgx4bAEKcjbYiFCTi33FfNq/h3XgSumXnnlFTz55JOClPE8cNA+5ie79+2VOiLh8k5llZNqFtvkDt1+6+0IBH0SDtq5exdGjxplC/HS4YaijfsOguo+o9u/w/vYK0uNmB+oX78Bbzz8KI7Q8mBoABmimISY4feT7K1Msj2Xf+kfMm3HjiLV14nkYBeKC4owf85cFBcXYe/e3diza7ck17hLuOFFILcdDRY8LIJGVJTLM+DGG66X7nWYhGfJABtBbIUJO2qnctr+Pbvxg3/5Lg7u3itSeH5eBJGAXxybEUUF6O04A8/AAPL9QUQEaUqjd3AQA8mEtNljsTxJ7bJz649GUTq2DvOvvwFzrl6GdICJleEiuNNWxY3tznJjMalYt2UTWs52iKCb9vrQ0z8gyWl6cbAw0abOpCV8wMnNkfoGHD3dii6aiXoDKInGUVVRjlG1VUj092PP7l04QjI7NzOhR/6Agi4LGkq+EsLHzcTOvRTVUilEqf1dVGjcik+eVBJBCV0GtaA8VYzrPItIFiDGSCqjgM7fy0oLMX3qFCxasBDbt26TUlLz6WapuGhCxA0rJ28KEgxp03DRDnIKZwmxfH125vkcZ1w1b+5cVe+PPfZ7jSmp3U4fEHYf6ATd0kxX3m4M9PVL8lMTIwaLHPlwZjM80NUJUoKdNmvHy+6NUdTi3zEJY4HD4sbhVQV9IwyS5LxIRFOAG26+GVdcdbW4H2YCRT2g4W4+yW3p3l6888jDOLJzO3paTiF1tg3hZD8q43kI2jXLwrW3N4HuzgEURaOg8E9QEDQmlGkEQn6E8kLwh01xQ/npWF4M7d39GAgXoGLWAtRddjWK6iYiIeK40Vd/f4GTxmB/Hw7u24vXXnkZxYUFKnadkR6/OxM3bkbeAwYHYlijsXyUVVYILhCN5GH3zl04Ul+vApBwxTP0m0lRHcqvX4JtUI1MJprW38gmGuJZ8NonjSJSQWG+VOjGja9TYbp7xy4MkHNDYz/KdVr1H3bZWdASIkLOBrcOpbr5PWXsKXPFfHUYCR1kssHAmF9YqKSr4SiLp+04fKQe3T29OsyYQIh6Z/k0Ojg9RpXrE5/8pGR4qRbHBFpQBwuRMBAjc32zIgCZjDqdJHFfcfkVuPLKK3VI80DbsWsn9h3cL+WrLO/NJo9M/D0E3fB7MB6pE2fNxJSUmKkg9xbXHgP+X/3VX+GGG29E7aiRWWK6g8DouvT3Y+/27fj6//ifSHV0IM54Rod4n0+NGXkyMa6YKG3MzMR3yIj0yGSzPC+GAo8PQTuCT2YM4ZtFECEc1E9qYQJaWoKFt9yC5Z+6G8Ujq5HxO1K+KYpY4PA7+mxCQzjQ+vXr8Pgf/iDZZMEZXXFj0r/3FTfuMOGhzC6e7msshskTx2PP3r34wxNPGuldQmxdivFhfIick5fXjYIsY8eMFVTuvffeM2vXTpsdbILri4cpfbB4CLPbSrIwDR4paGAeFF4wSo65j/9McXN+QRYKBATR4dpiUWfMFT8KEHUu9+n9iYbj7piakl5F+p52OulEfHQ+2oNeHVzuXcvn4T1gF5/r/Ibrr1eCoYm77dr5heM0kEmSb7e//DI2/P73GNy7H4XirplYLNETdtDtUuc6600k0CvRBaAmHjccHslO04bZi85kGk2EuI2vw9QrrwAKCjW1rps0EROmTTUmy7Yhl1UsNCh2pBIpTWrffvstvPraK9i3Zy96ug3szKm/GWTBRz+4Zj62YoXkydU0aWhAG4ubREKJ0779ByTkY5CGtglhBUeGX90UN4xXtSNrlXzu3rP3HFiaVtYFJMA/+hMOP+P86Y2rr3ITN65voz41T4U7fzEP4BnszlE2+nh9NKVDRqI8zzzzLB575DER6Jls8vnsqBOOtm37Nk1p33jjdauiyjPXyOTrPPb5ZOz5jX/6JqqqqyUewoZoTU2tCgbGVza1+IvcMSt3l6WZGKVJWwA4cYEsZNADb5rnzRA8g71Y/fRTePt3v0O0vQMRfgeigKyYi/YoixvGOI8H/ZkMOtJpnOzvR/P/M+fMr6nBuNlzMfqSmWjp7EF3Tx9mTJuGkTWVmDR5AsrKStQo4RdznC8XO8hZIsyZCmqcCA4nxzZXyGmeuAQ+WzjYQo7HQnlpKW699RaMrKlWcs711tM/iK7uHolcmMbM8Gvmrg/DC7IpqMerwpFnKpX/DMflvDBs/7Fbt9qe9gWUI1k7DfceFxPj3HPd6/A1ikuKJWl+xZVX4pJp01BbO1JnnJnSGAMrnQgZw0fkd/7pT36iWH/zLTcLrsZCWnklz6SWFtz/2/vx0IMP6Vq792JhRjjgV7/6v7H0siXYt38/vvu972riTi4RX4f5nlNaNI0FmyvapqZDb7jvSt4Tc0Z+TG9fD3a++gZee/QPOHPkqAocF7MIfeVoYID1yp3f/lnm1JEjONvSiP7uMwiH/BhdO1KL/cSJBjSfblJyzS66Uasg1MWH4sIidfMrR1SgsqICJcVFwtNOnDBOBDyS97gr+GZ8qMukAglK+n79i1/ixWefRVPjKUSCARU4MRJFOU3hs/t64R9KID8Q0gSjb3AQvUMDkiukxGDQb8xGEQwhUlqK8fMW4to770RBZQ08fuP+bg5f68xrixv+LOUBjjWewPa9e9DR04NgXp6MzSjVywSXsswXL6ELAAAgAElEQVTGDTWD4ngMl06oQ+PJJhw4dhzt/YMycwx6/IgEfKgZUYHaEeUYoG/HutXwU0UiEIRfn4GyruyKAb0aZdP3xhgvyj08J0lj0UdlDG6aJIs4+uZwciNImlFRYnEixS9n3JhO6VrMmjETV11+OU6dbMTqd1dh964dglWwimZXzSmjOXwjCygHCeG9YcLA12TVzoRm6ZIl0jEnR2rblq0ijZNETkgKN+fgwIDlXRmcuDtKlLjZKZ3Zm6ZLbmQkhzHuXKSuuBFHiwUOJzZW8IDrzCn8sCvPAmfajJkyFyQxnvhgV5yZotV0rP3pDE7v3Y23n30KHccOw9/dgeSZJoyI58lwjAFRxU3PIDo7elESiyEcILeM+HivJlqEqIXzQlJ9Y/JIk0Z2+dq7ejAYyEN83GRUzlmIcQsvQzpWgJSHIhruGgyHOE3XkEFHextWvfuOxAVoBmsmVEYqnB0SkRXJwejv19rgIRCNx+Uaz3vBApL3lZLfhODwgOP99Ac4ofQZmKKdwjmFvvODrtT6EkmEgn5JrM6aPRudHR0qQI4eqoePELY0p3oG3mY8NUwyRAK5OABewpaKlHQSF8y9T6MziRD09KD+8GHs3LkLR48cQW9fN5LJIR2EnDANJp1IgOMkGJy2ChavV4TZG2+6UVARdon4nq7AMcWNkZbMlXvm8mIBxmnXiuuuU9eT7tBUL9x/+CBee/N17Nq7B51dPUqkVRCqAnAS8SYzN2vTcmmyLlZMNM19IU797rvvklKSmgs2+VFskWBIBumBAdz3gx/ilSefgqenGwU0HvT5EaGwAGWmJdjimGLGYjhJaCg7TskEKiIxFLG4sfMEXjN6c7G44XNpPtxB07tMGmWTJuHGz/8JFt+wAp5YyGj8uxWoa0QFQsu/8Xllcrh+7TrxH+oPHTDiE/bvLdvognkb9xXXJ78zY/vi+fMxfsJ4/OJX/2EI+/IaOvfhuFIflAjyWnP9GwWkydi5a5fWs75nJqOkk3ASTsoYD4g5Fz/r5ElxIRWzshxEO927wJt91OHvJjfnFzeEXNPDjZMiPnbu2HlRxY1bE1pPH5UFM3Ewq8g+k1A1B5I0P+K6i4QigqlSJnjhokUik5NbQaUjl8gJ4kZuF2FnaTNZJMm2t7UZ259/Hut+9zBK+wZ4iNjJGWFWRAzkTGeSSXTzPEmnUBvPF4KCCoGCK8KL/hTAGdlZqjktnI8RUy9Bl8eH6rFjUFZdicqaaoQdPO2cDo8ptFkg0q/qW9/6J6kiUjpe7QoLdZYwzvs7Q+dcRV4echdmzJip6RUv3fETx1WcEKJHiCvNjw8cOmzWkwRXDKfx3LXAfMTwzEpKStXAk4Frd5fOhWzymFPcXOijfdQ9fj80zUkvm3tbXl6G22+7HR/72Aolm5zSiDdrk1qdaXayYHou5h2ZZD/88MPYuH4jHnr4IU0WeKZt3rIZTz/9NNauWaOEk6p9UuJzsHyj5qD1QejR3/3d13DlFVdqok+1T70vC2labrR3yq9pNDmunMqxGSkEiOFBKYewezALG7bQXy8TKxXQGTQe3I/XHnkQ+15+CRXJtJrUhNKyIPexGWh5YGxyDWSA7nQaLUODaCSKIRxG6egxuPTKaxCrqsWeQ0cxbkwdJo4fg5raEaiqrhQcnqiD87uKzGOIOqFIDb1ghGCxKqIftTXd3/Nqs8Fx443Xy2eJ5y5lzvOiMXj9Ad0H+uqwyGYcPD/eaErrronXo/tUVVWpIpT8G00pLrCwcoub7Fq0xU3ue1wYDmmzMNsgccIjvF+EnlEcYPHSJWoOMK/gz5hX5UK/hsOSkSon9JHnMRvcX/jCF7I+NZyYvvzSC1JWZdNp48aN2caqez2+/jXXXoN/+9EP1YCgAhzPEk51RlRUGKVXUitsDpR7b3InYi6XkfAHG+LIiAc/2NKG915/C28/+gf0NJ1GOjEo9UgONri+COn2jLvy1oyXfJEBGhsmlJjw5rBw4O9MOJODQ1IMYyLD4F9RViGSF+ULmXwy8Wo8cQKNJ4/LrXTx4kWa5vD0Ez/E7TIb1Fi179q+Db/82c+wddNmdf/JvYkHAwh5M4iHAvDS26WnB8WhPDB9JPmvd3BA0bkwFhWEg8k7AgF4o1GUjBmHK2+9HZPmL0AoTkUhgtxMp5iJpo4Pu6IoRsDpzZadO3CooQHBSASeYAhJeEXk5gVSRz6V0kRpyshalJeWY+e+Azh8shEIhISRJhyqurIck+rGyrfn+TdeQ3tnpyBTQYoD0OQwmVTi3Eu3+iT9VgIqJqgMQzgXx/SE9RES0d/Xq4UiE0wpeNnOrMPJs8axTvDqNsj0L428cAhLFi7E0sWL5NdxaP8BbNm6GXv27DLEXZGM0ypgtOhJwLInCkf9XIjE79KLglhwPoeETwoGPPTggzhypN4II9iEPJsgiulpgig3kUmMzf8r7thJAr8Nr5V6gladRqLi9ntR8U2KPuJrGQ8J9RAoIBEIKIktKavANcuuFSeIXA2XWOmgV/edhzyzwkG88+zTaNi6GUONx4D2FpREAvCkhuD3+JFJsrgZQHt7F8piMeT5fQj6TdAmb4NFPCePLG6o50s1NCp7nTnbiQFywKpHomDyJZhw1XJERo1BIhDSZqLr8/DDJCtSuBscQmvzaTz//HNIJ4bkX8Hil8UnFYHisXx9XwZK8pVYsJA0zXvCoMiuLVV02OXjPnvzrbdkfsr7yamPmwC58bXrRmWLA2vcmhxMIEF/qdJiBTp25ttb2/DW62+gp6NT18WZjRHV4eQw+VnY6OBovbK6Uns+HjOiFAf27Vc3lgUN1Z8YxPi+FEbW59H0xRQOFPPgeavwlIPrZkHFRsjyFSskevDWW29hy7btljdkfCxIEsxNKBwsQN1o7lWSIUuKMW78OMxftACz5sxGV383Hnn8URn10jW8vb0DXr8XPZ09GOgzUuAsAjjKlspK9j3MFETTaZ9XXS1CRf7mb/5G3gNUQ8xCU+zaIwn7+KHD+O7f/wPqd+xEcGjITG+Q0fQmSKiY9oAwFGatkX9FyN/QIGoKilAIr6DBZo+Qb8OJhlFYG0oDXUijI5VGfziC2lmz8Bdf/ypKJoyFJ0LZVqPVp0LNHppmkmoaSm0tLVj5/PO4776fiWsliV7bPf+oxNI1aksKi3DTjdfjyNGjWL9hk/xc3AF9QUjWB2QS5HbwUOX6I6zwlVdfRSgvKtI8YxC9Rbg3KDjBRE2+SzwLLMnc9jIMH4Kd7QtwYj6quOFHy1Xfcx+VfkRUPGOBxeJry+bN4kI6g9DchONiE6Xzn5eFquVA2Qzn0CSx3GuEb8yeNUemgvKTqKxUx9QkAractSqWCqFW5ZSFLXN0ohra6g/h9V/8B46/+Q4KNUE0BbZfxG8n6esFxT+6Bvrl7D2SHFTK7Xsp9csA7sVQyoNeei4RTVBTjepZlyI6pg49ySFMnjUDNaNHIVaQn7UEyI2BaiYA6nT/7Gc/xdNPPiUomZN34Bl7UYmn5Q4xFjL+8Fxh0UTkBrvRM2fOwISJk3Di5Gn5gpCrYM4iK1U9XLaYJhvdz0NOrrcA+w4etEWXeWLu5OaDihs7483mg1lIU7YWsbBCoYe9ivMU3lm8ZDHuvusuFdD8jISHMXFmTsDzUJziaJ4aSI734BJVErN/+9vfYseOHSpyeEZzn69bt06O9UwgT506baT37ULjZIPXi6IhBM0T3kxxiltvvEmF0SAbkrZY8XPqSxn6/n74I2H9nBNud97zO+YSwHP3g84di3hVY5jqVrt24Dff+EeEW9sQUcPWTvkEBGKjQu5wim996Qw6kkm0DPSDjOdoaZlyuVGXzsWhljacPduLubNnobq6AqNHVaO2uhqhgBUCOm+TEfLIxJz8G8EO7bn0n9mzvK70N5KqGA2MM2mtGXpoUTyJed36DeuNzxYh3TkHVFa+xC4eiRuMqNQketWqVZa3aHKl/65HbmFk+HiG10eODGWcxc2aMkWiPo5L45Ae2aLOFtFCaWYyeOCBB7S2+O8/+9nPKk/htXz00Uex8vlncZQG7B0dWaNR5X0WJsj34CTy/t/9RmudKsPuC7tmbPOp00Kj0GKCDd3cpmzu91Euo8a55WohI6hjsH8IL/zmfux+ZxXaGho4dkTayuiruKmauSBDLXTyQlhxO9I5x1Qc4XJCwwKGxU7dmDEaZxEq0Nvdg63btmLb1m3qrJFAzcTwmmuu0uicz2NiyuRBRMocMiOTASZ6v7v/fvzxsT/g5InjiIXDUk8Le9JSIqKJJxWIgkkmCH7xFEjmI3azKB6V1Kq4PZxOBEKIFJdhyuKluOLmW1FYPRI+Xkw72ncwAHfxlIgjgxPNTdi1fz/OdHYhHI/LuZljR49kI0NIk5SUTqMgFMK08RMQKyxAS8dZ7Ny7H+1tZxEIhlBVNQKTxo3FiJJivEV1rLY24TKNdKxcSJXoDgwOiNDI5JULZECdemMmRs+YmqoqTJ4wQe7Oko3OEkVNESN5Q4ttdv+OiQJlRPnvy0tKMOfSWZg1fbomacnEoGR/t23dInnUnp6+LJkumh9XocpDnPeSiSsTif379wsbyvcaUV6BW26+EY8//jh27HhPxY2RQzRJoR3MZOWus7A0JfVmBG0gu2YCphLXVd9GFMgsZtv9VjIpSKBR6TPFm5lKqMAJRTB12jTcePNNWLx0qQoEiyAynUyZiWb0GvU0vXz7TZzavhmhnk4kOs+ggMaXVFgbSqGnuxdnzvSgJBrVtDAo2U9TqFHaUB5DVDni74RLxvJwtrsbQ14vQpxKjhqD6kVLMebyKzEYzVdxRe5NtjevW655g0i8icFBvPHGazh+9HDWWJGbn/wSTvj4+dlR53Xj1FAHrIWAMqDQo0ZwsnHjRDDk4dba2gafx6976oiILiA4Do4p2EyTmNdZezQYkOoOxSDYgGBzYef2HVofKhB9XkQotx6LqaNYXlaiwoowNHKqjh45hJ3vvZdVvFIRQ2ij5W7xs3NSY4oY4quNqIXmQeJ926mN5TPwQGdxUllVJdlrBuP/++tfG0iQ3QMWSHPOOcC1w+mfKUJMUcw/e4N+FJYUobi8BHMWzsVVy69SR2fT1q1oazsjCGX7mXacPnEKLSdPo6+7B4O9g0hTgc1OGF3yy8KJ67G6sgq333or/uyLf44ymns6AQnJCZPOlpHs7oP/9z/w3KOPouXIERQQcpdKIUYStjg4BqLGG2IaDH5NLIb6+1Brixv+hDGXDxaGCXutqHXWQ2lNJnWMAUWFuP7Tn8JVd34cAXK5rPqeCjU7E7CDfjMtHhySAee//dsP8Obrb6Dp1GnLcTlXgviDDlru3VgkgquuvBKLFi/C7x97HAdoskpVx2GhqSysKre4yEI+7Itrr1BwIRzG7bfdquRgIJFAQWGR1hCnd5wCcnonrqCduLs9cX5CcKFCxhX4BkI53DXnWnNJqDNezC2aeQ5yz3C/EUpSNaJSzQRK+3P/mIeThP3vSktMM0hu9dXVgnPQf4QdVnLkIrIlGOaPuO9mvGJMUyXhN4mSL20w59x7yd5udB48hEf+4VsItrUhSKgRkwLB3wyWiPGGKtRdA30YSA1hZH6BuqIyaTRRTZ5L9CPpJXTb70O0bizGXH4Fmvp6MWnWLFSOHImS8jKp4cnkm4mVvHzsfza2HT58GN/85jexYcOGc5Mh8sA+pMLOQh9d0ZC1erCEf78PkyZNxMdv/zguvXQ2fvLTf9e5x4LBdO3Pl/g1S4rfjTwgJpwHDx+WUSiTVHuLcyZrw/c5t6A556dWLVOrw8LiJCRhoUDsfF95xRWC4zDhY5HGIo/FCKcMnAJQCpuEfiqOkudB6CGTaMZ85y7PpP2hhx4SuZtcB0Io+eDrEIpF4jbhuVzzgj8LCpxBQSyGG266EU3NzSp+/v7rX8fHll1nTNd9fgzRYDjbeKboTgppyuyqG8MJHKctFnlxgWXv8ir6xNDeQOcx90tPF9Y++7QU/HwdHWr28HUYp7QXjTaV8VxKUZY8ic6hhMQsAnlRlI8bh9p58+Apr8KqzdtRXVWD6dMmY0LdaIwfOxL58WhWFj/3Y7FopP3Et7/9bfFv2Di8mIbH+V/NFQnud65T7sdx48aLU8LJM5txzJ0uWNyYoKXrwUK1boy5X8cajukzXSzf7GIijTv7+bubkNxwww1Yvny51hB/frq5STLYjLlEivB7sYjmBJMFCOOPydto45CSUhtV+Sjh/7nPfU5FEc9kTsVefeUV1NcfEhcpd9KS+1kZ4x945HeYO2c2YuG8rDiVE6RRQ3RgUEJesfx8c+4RqcQmTI6hrIYUskpgcWNzxkwKeYEATu/eg80vvow1z66Ep6fPmK4SLs71VXvp3AyTeWGBLZGKCRDP2HAwaHCh8+ZhyqSJmmQQOrV2zVocOlQvJTBnyEWYFc0Fa6srhY3lL3bixNdRN8TOUWz1RT31bRs34Fc//wXeffcdJYATR9XAn0ogGvChIC+MUAboPN2MGA066U/S24eMHyiORoW98wVMcePxBRDIy0fxmDpc84k7MHrGbIQLi8R/EbbeSbBmicpmTNszOIg9Bw9ix959CEWj8IUiONvTLXUREtcZrAUBSwwiygSsohzVNdXwB0JobWrHcXoiJChXWIVLJk/E+q2b0NjUpAKGhU1C5HqPYDGDQ+x0shAxJFXyARgMeICzeqXy1NzZs3Gq4TjqD9ejk1KFykpNYspEWEmsxSaqUBAnJ4WhgX4Ve3yNkdXVMuNkZ6OlpUmJMCUQKW/NDcYFXDt6lKpwku0YZJmksNtF8QhyaXgsESJy9913Chry7jtvo6HhmOk4U9DA6pqbG0uZ6Rx3aBYHwYDgiOyOyyyNKa01HdUilaquwXcqgeUJK1laMzGToACTEuEvTbcoFDCdNqpx3HnXXaiorDS1hBkLWryopP2Q6DyLfavfwZ633kT/yQYMnWmVXHTUHxSEo/NsD9o7+1EQjoj8HSSWk2ocPp9gRLzGIgVSYIC8n2hEU8NBFnb5MfgpbzxnLqbfdht81TWCRjJROKe4yYEh8RoR2rf6nTfUOWcHyD2GhgzXyea9plilz4kVHWDiT+EMqp3NW7hAEsz7D+wXWTcciGQ9i9z1E/GUzsq2wxsK0srPo6KKMswshLm2R7NRcck0TQmfe+ZZdHX1CHZGc1lyLPj/1VWVmppR1GDT+vU4fuyIJpBSnGEh4feZiaoUtKx8q+UAqTiXg7CZPsgsL2WN3+w+zOUI0dOBYgpf/OIX8eBDD4nfoUPJatfndnVcceGuoVsGeo4hBGrqFswLoaK6AjWja1UYFxYVo6uvW8puvZ09KIjGURgrwMqnn0XP2W6T8NnuowC0eikvIpwclpbie9/7HpZctlSTPHU1VeiTG0FZdD+OHtiP+3/2M6x//XWEBwcRTSURI8yQ/BvuCy4q6zfFJJSRkZydqli+Jjd+rymuDWGfkxtTFPJ5vZKFzqCTBG92FUePwue/+rcYM2c2vPlxJSk+GVJQutWmpvoupoDhOlq/fg0euP+3eO3V1+S5JfiOhYtqG31gkpkRF4PStD+77z4cPHQYP/33f8fh+nqTeNsb4RJvd1/Mn80U12BfjKFzUUGR8NeTJk7A5ZdfjjXr12PX7j04eOiQhc1duKfpjA1zD9APSlocTl1fyfEw7B8MJNKoZ55T3GgaYrqeFJS45aabZW7a3NKi/Ug+mRKdD+GJXEiS+Jzk5LwMmXGS6ptXXn0Vrl2+DLNnz5FsOj8YPWqIauBDims+dtJtvLPTF0+Kk5Zh+LU5MizwbaAfbz/1LHb+4Ql4TjchP5OWBxN5hIZobpTUeof60ZMaQE1BgSaNZq5lihueYQmPF4NeL7pSSQzEYxixeCEKxo7FgM+PURMmSuilpKxMDSEhJZhL2CvrJshMVgidIhdi9erV2Um/4/J+UALn1tf5EEgjD2NU4AoLC7Bk8WJ88xvfwCOPPIIn/vgEmpqaFaOU7Lj1OYzw0npk84KiKKNqR4pjxSmdfu6mnheRVXKnOaNzfld+HsZzqsIR/kN4MfMnTsvZUOT05aWXXlbSeODAfhU1wmkwoQ8GtCYpuMHYQt4zeTW33nqbuDl88Np985vfwj33fFkoBq7HF198UV4oeXmc+BdoD3HNMsGXl1VpmYzWCfHk+33/e9/DrGnTkegfULMvEAnDGw4aDpcehJCZxpSadIJYmxXxQc0ETezVIOceIhw+DV8qgb6WJjx+749wYhMbjb3I02vY9coCipNCDYc86BtKonMgIR40c5VAUREqZs1C3VVXY9eJJinVjqmtxZQJ41BZXowJ48doKnahB5NkomC++tWvyrg61wvuIm6ruQpZJUnTIOF9Yn4SCUfw11/6khrgTz31lFRAP7C4sdeNcFzmvCw0qB7IRhvjyX/XwzRI8mW4SaQB4yrXHD8j8zzmgevWr1NBRtsGDgq4J515N4sbUhFYgFeOqBJv/KWXXtL3YxH99a9/XdeARRHX2ksvvYjjDcb8lK9hmrMeFeJc9+RJs3D/8S9+isULFiIeyRPChReR3FDlwsmUziEpPQaNzYcTh8g9Q0zlYPIiIRNss5RKtaFUEs37DuCV3z2C49t2oqfjrHJSFeu1s2ZnfL4gAt6gMLIFRXHTrR09So7BxMe1Njdj7+7d2LdvL9pa25RQ9fcT4uSkMk33lV3qWF4eLp05EzfceL2UcTjq17lpixtmD0wY+AHSQwk8+vBDeOThRwRtKc+PoygSRCTgRXE8ipJYFGcbm+FPMQkwymP+oA/FsahGnF7Cidhd5+ePxJAK52HOsmWYv+JGlNaOgocEesveMh1D65JsFa5IZjvR1IQtO3ZIDjMcjSNpN5vB6RuzTHY2QtzkyUHEImGUlZajtnI0evuHcPT4CX2uiXVj0XimRXKpLKqIzSQ8jYRgQ9ontCKhYsRQaFiwdJtFkUlLF7y6YgQmjK3De9u341jDcQxZeVtePyrNaCSsi2ngaYKa0aOHEy6bPIX8fkTDERQVFuj76vVpZinDu1J9J3bWSQBj8KNUotH7NyZIElKwBcWMGZfgsiVLNbmhpJ9I3hIGsC0XW3jp31KJLZmUetekKVMEpWo83oi2M21KqinZRwljXgthui2rVaaPQ8Z0i79Y4IiQp06SSS5V3PhDCnjUUf/4HXdgyZKlCITYi3QPgx0mjCyENJoPHsDud9/BvjVrEOztQUfDcYSp0EUDxb5+nO1LIB4Mm8STOE4eSnRzpjGeZKk5Qs8YyBqT+KFBGb76wiEEyksRnTQRY5dfixHz5iFIA1lNXPgZHH/DJItmcEcRiAFsXPsu9u/eLW4LvyunI/RN4veT2IMmdGb0SsgAcfB8HjlGDITzFi5E3fg6TTXoQ3S2zejMO64Nn8v/d2N43hdOgtiR5n0b6h/QBM7j96KgqFAwrnnz5mDj+g0Y7GeBXYyK8grBhlpbmrF5/UYc2r9fXX9TbDIgJTTRYoJYPqJC6mTHT55U0qUuXNrwdlS0atI4PK0RLM1O65R4WJUbJx7Az3TZ0ssw89JZ+B3hkPVHrJS5SThN8XIuzDp7qLjCRGHQauOzxgn6FSO4NkOREILRsDGc9dGdM4Oh/kF0tp8V+VlGZDabUhwW78irxJ7r8rbbbsef/cUXMW3m9OxkVVNvfTYPfJk0Xvzjk3jm4YdwYs8uxNNp5NPjhWuMAiiSeyZPzWuSVRYxA4OoiERRLHidLW4ylNNlYWO4aYxThG6wwOlOp3A2lVJiefUdd2Dx7begYvJEeMIUzTcJH4sbJs2Gc0ASJpPYDHp6ugRPe/CBB7Br5y5rQ/t+3LpCTE5SaITXTUOC8thz5s1Xobd+/QZzP12F4Dr2KnCdEZ6J0ewQUvWPru/kktSNq8PeffvEmWg+c0ZYdJKBnaLRBZOobNo+nBJ8ULJlihtzM11cMa9tZcUZKywH1L2aZO9tJcaDv6qyCqNGj8L+AwfUnc0evhfISLJ8MJceDjOKzflnWN1mmksVvVBY3kJXLliCP/nUpzF26mT443m65zrAKUSR8aGt8bSaYJF4DPklRSqq3fXW03TNz70e7prwvne1tuG5H/4IpzduQl53D+JpCtYY7BU/Da9Rb3IIPckBCQqQJ+aaSkxSCVdjcZP0edGXTuOs14PeslIsvOEGtCWSyP9/wjMTL7kEI6qrUFRSopjFibKb2ucqUrHL+8c//hE/+clP1FQTGkET6g9P8YyZwXlPsoWERGh8PhQWFeKB3/wG6zduwO9//6iBC/GMzBGEyKbuttg2gjfAgrlzNSlkE5CNRiEi5G310Q/T1TexgsVJLBpTF5x8Gna8x9bV6axmgr112zasW7sWBw4eFIxXKqiWu6eOuZO9ppiOptEGAcHJj/M+4TX78pfvUdL6iU98XIkkCyUmnJw2MsHlPiJ8lL+z2BhRVq7ufN/AgF7rW9/4BsqKStB4tAFtJ5tQVVuL8toqJBmeJARF2OwwdN0pGX7Q1TDrzXTMVfhbgjgVWjl3XPf8M3j3scfRc6ge+YqxJj77iI+0ilP8Z4NDKXGfM5yexuLwURWtshKTr78evbEibNt/GPnxQkybNAElRTFMmlCH4mKDnODDTVgc1JGf6zvf+Q6eeOIJ5Tm5ce1iJjm5U2dX3Cgv8HjwyTvvUiHw/PPPS6Hto4obxSCPFxUjjMwyi5v2DrLZ/usP5QZ+v3h4XAcsaNy0j5BFrq/du3erSOEEi/ke8wg35XETYV495h8cZFx19dW44YabMHXKVMHO2Cwgx+jnP/+5ckhOGem7w1qAEHtOIXm96X/DqRDXGRXY+Hospv7pO9/C3NlzkOcjNcBAET2hgGDXKpitKZlQTjmPc88BZ7abEv9ejX32CXm28awbHET7vkN47Ef/joa9eyVnr9xi/ILFGSoxxWMFgjNNmTYJlVUjdNFaW1qlh85NxmMAACAASURBVC4pvDPtMv1TcsrKyDqYU1xA3ULKICdTgrBRYWLp0iX4+O23Cy7lElWnzWPGpgYTSzW2Rx54AKveeBOtTa2YMWmcsOdhL1AQjSAaCKBVhmd9IkXnhQKIh0PCDavLT6NFVu9MVgIB1NTV4bLb78DEBQsRklxvQHNPXTo3cqcJpRSuvOjq78e+wwex+9ABRAryhYVnEkZomN/rF3ziTFcH4jRi5NZPJBAJhjBm1FhUlI8QPIgdGFbl7VSX6u+DLxiEj7Apa6inZE/qPglNUITv91K6sMd2aXjTiCPMYNG8eRJx2LVnN3oH+odJfBmi9GwRYosbBW8mkIkkghR7YDJLojXvp9UwpzM8O0DkNXA6w8Xe3NpiFNusBDQ78ZwkaZRsoWTs2NMR+JabbxaU6cknn0B7mwnIEolwSaCFF4lkyPsKqEu+cMFCTJ86XZ0kqn1t27IFO3Zsl9LaYHJQ/AeXjBv+CA02jaoX76sTJFBQIKzHF1KHgFCp2fPm4s677kZldZUS/9zJDYMy3d4pSHFizx6sfuZZpFtacObQYXh7e6UmxO/b1tOHWDCEeMCv6U2EfBqfX6axIRY5PFw4AfCk4A0E0DcwKJ4UC6q80hL4R9UgNnM6xl11FQrG1AHhqClsXHGT00F10hanGo5g47o1OHHipAiLDjbmTLTIx+K1ZSFLjXwVC0zAvEzOE1JMoqFbfmEBdu/ajdVvrTKy4hZjawoKM0VzHBxGAQZVqslxesMbx0lUUUkxKqoqMXvObBWTg509OHGsAfv27EH9ocNKPlgI0cl9iGS9HAlyHvxdXWw0BPS5eGiy68f3VVOAsYCFkKARzk3amvHlKLrJGtN2x/h8TpDJM7rnK1+Rvwo7b/19/erqueIml7R+bpJnpwOaVJi0xDzX9rGtqpP+jT6TWTYGammw+SapM6vJ6MEYDouCv5fQuUr8zy9/CTfffjvihflGaYyCED4/kjQr9njQ0dSEt196Eff9y3cQTyZRSJK636eOOSc3fB9NBr0sbjJIDSZQHo6ghHLoXqPSxs43gzO5S4qSnAKngQEmouk0ulNJ9Kc9GDFlMhbedgtmXns1CmppqsjC2vqp2O654a45Z/oMjh6px0svvIBf3PcLrWdOVLPHilWIznoK5Rw2uhoeiAA9avQYxRE6vTvhdz5VibZN9OSwHgyIFxDOy9N0gkICXKucTO87eEAwID6HnkmM3+yAKsZ9AAH4PzO5cYkMk0QmfIT5TJw4SWt6w8aNmjqd3zl1xY1gFpm0jJzpU0He4rFjDfL9UlJk11dWCptrRoXUsDKaQ9O5RpGbpsSjMSUiV19zNZZfuxzjyqrR09iMYCwP0ZoyeON5xg6AvlLw4kxjkxQ38wryESsu1GQ6t8A/v7hxt0yy+n6/YvqBVWuw+dnncXztOpSl0whnyC61qAKeK/RJGxpANXkeQnEQzmemIpzcsARJeL1S7TubTuMUPJi4aCEqp02Dh/KxxcUYP2UySkdUCKrNc/NCXX5eOyZHhFCxyDHysTyLP7yMUHGTM2Zza8xAaExxR4gZJxJUAv3tAw/IvNZsz3MnN1qnFkamSQsbf0XFGDtmjPgZnB664uZi0k6uL34OerKRUyNPtmXLlCjSH4vfcfOmTfjNb36j797S2mrgloDOM8LU6GtCGCILaUq/b9ywQVCz/fsPWINFr/h+TNQp38vpzYMPPoRYPKZuO31GyC+RxYAbkdovyrMznhdFJC+C8RMm4LOf+5wgtv40ZKTeeuK0uuxVo0ci6YM4irxAkVhUTT0TO85tKF34umQTAptDKOuDz5PG2RMNePV3D2LP628i3NMHvxJsxjpOyk2k1XpJUWTFTNsIpQvlhXE24Meoy65AzeKl2HH8NFrbu+WZNGHcGKTSg1g491Il2ecnxo6fxonFvffei5UrV1qVPlMIXWxx417XTOXsBIsWHkuW4vbbbxfM8vEnnjDIBfvIcm6Gf5BtTLOxRtNLxkGqiToD7g/6TK4QMbfTnIPuu7FhxIKWIhssKFjY8PXZuOb35kSPogqEMzIfEMRdKqeVisdsTHF9nmpsVPOGMYOm4tctX4G77/6UXnvdurW4994fS36eMDcqkr799ttSUpVqnc+nRgLfj7+z0OLnodgABVD+4q//EpPGjUd3WztaG5tQWFyIipG1SAdMkSj7BauImnsPz0FqiEPGeGXpHlJSIRqEf+Y0J4ViXwBP//LXWPfcSvScbjKcrmV33J0pKy3G6DGjUVpSok4n/VaOHm3AsaMNaG9rl6KTgTDYCQ1NvpJMeEw/hT+XSWXC+JQU5MdxybSp+Phtt2P+nNkymnSywKabbWAq7F5SRexldhN//RvUHzyE0ngc5YVxCQvEwkGE2DHq7kNba7uUo/ICQcRogMaEg1MbJgwMxFRzo/FjQQHmrFiBBSs+hpqJk5H2BeHLUJKAO4ldULZ4TXHDaoceNydbm7Bh+xb0JoYQLy5GIplCfx85Jj7E4wXokldNEuFgQIcFk3B2IOtGjVIiTp4KF+uBIw1o7eoSxC1APxZyDjg5oQJb0I/B5BBSQ4RxGVdkYrklwyw1qyGkB4Ywsa4OI6uq5PlR33BMi5kkQ35amW5a81TTlbUbis+h5wmLmmiezO7qRo8RDpodeFbeR48dwZm2Nn1OKs6Zwiap95fvSDJpN6/ZQFLk8nq0YRYtWoD6Q4fw+ON/0GImhNEx+h3sQIk6sY6CPYVRU12LxQsW4dprrkVFWanc648ercf2Hdvw+ltvoLH5lJm6MclLMSnyCJroBAWM4IiVi2aw9YWE5+VrE+P9yTvvxMLFizWBOKe48RgMNycxXS0t2Pza6zi2aRMGTpxAquMMMGC4Ts1nzqIgHEZROKTiJhoMKPkM0RiTKlEhvwrnVGoQ/kAY/YNJ4ZkJn4qWFgOlhcDIkRi9cDHKp85EsHSECmlzCDu8CzsOSdtFT2GorwdbN2/C1i1bxGvh54hGY+ju4oFCQ9YAgoEQ+ukY7PeL3KxJGxWuCEUqKcLsOXPEvzl54iSee+pZcUgYtNT1E77ciIFwUtHX26+/J2QqPxpTUU4+ARNOFr1FpSVKsKky9tyjj2Pz2vVSwuP7quBlZ5FrzDq1u8KJ95yfyRXtWsP03bCFbiJtPDjM5Mb8MuReKyghLo3ZA8MeFdJo0/pk4crA9+abb+DkyUbh/s8vbnILG1ewKLZkf5nixHRE7WFmE2+9li16DPfLqfnZmj0rJ2u62OqLWLgJOV9f+LP/T0WmmTjxgGaxb/uHmZS4VT/8539G/eYtiPQOoNQfQIHf+FoRlsnnUm2RKSDhvPGgH6WBoCY7KuxF/zKTGxUPnMjxmqczGEil0UOoEGGUhUUYt3ABZq1YhslXXoZMNM8Iodius2F95ciU8/4kkzjVeAr/+t3vYt2atei0Zq5S93GHvp06ZKdlFqikiQP9RkIhNUdYiJzTDWeDxvooMNmj+AyTN8rOUiyD/jT0tyH00k16mUhW1VajsqpGRQSnJK4I1+Qlp2GfhVtlkwjL6bNQLTfVdtxAPo3kbGLk6eUxpq4OBw8cwIMPPqgCJ0ElS/vIdn+dd4/9YlQFpO8Xk4CDhw6qwabYa3mD2WJbvlvmwDYTIzv54z0N+AX3pHT5goULMW/+fBnalRYWId3WjXefeVExbdLC2QhXlcATDCgBDkjW2yR+bNoQVaB7ZK/JhSY37vu4iQkP+UR3L/avXoO1jzwG78lGhPt7EMwYSMwQixsA3YRHkshuPcZMr4pFdkZnZILqfpkMulMpnPF4BU+buGQxYhR3iUQkLhAtLkRVVY34keLanle08M+EtVDR7Gtf+5o4Ir2CQZvr9UEJp5nc2GtqrmwWHiiokER5SvHP3/5nGc4+/MgjKgwuVNy4ZNEM1E1zhc1dijhQnIBiLd1dxr3+/CTVTVf+f9LeAzyu67oWXtMrMOgEwAKQIAkQYCdFilWiKIpF3ZZsObIkl9hO4pa45D3nvSS/fz/HcW+KZcuxeklsi2qkemMTOyn2XkGCKEQbYIDp83utcy84hKhY+d98H0QKBKbce84+e++19lrmHRg6GmdW7eSSSmQUyuA7ZWxnYcHZn7ffegvf+T//Rz4nonU7ndoT1y9damYiKLkeDiuO21RfKnRxruaNN97QXAP9cJYuvQ4/+tGPhIJSpYoIFZNXzmsdPHhIMTt/5ocNEjabKXHOwuaOO+/Axz72MSW2mXgKSGeQS5Id4ITD7wEnJVsvtCq2l1dWqCmh+nFonvTKZc2l79rqdBY6k2NxnEbABex75x28+dhTaN93AME0G6Rm/otoN5t/FPDl+4ir6w6EyJDg2LXPC1dtLabccpvQm+0Hj6G3tx9TJzciGPbh6lnTUF01whji2k2HPPlkxqiXX34Zv/zlL4Uu2PfcRgb+q0+UX1hYC1SNKd6n+QsW4IblyzWm8Yc//lFG0nnB5PKntWKJHcooLkAEhywfNhHz1/6V9oBytrwGJpkVbJAsW7ZMxTQbN3xwHxBt4eclusI5N8ZU5XZO47lDUSYiPCw82BimnDrX0JoXX9Q8L3+eOe/NN9+Cr3zlK0JmHn7oIWx6912tVf4/1yTl3anwy+vOdcf3zdyQ743jKPz/v/7rv8byFTegLFKEttPNOLz3gNbVhKmT4QrSgDsm1DboD4rp9MHFjShCms4iiyHLxp2CghEZSGeTKPT5cOa9vXjx1w/i+JZtcHAc4ke//V2ObrjZdBoHDh7Qh2hpbRN1Rgc2pUXZOU4x+TXGihQbMFVUVoelkb3LmmFph0M8/eqqSly/ZAk+fscdiEQKzGyOuYvqCtlGkkwnDu7bhyceeRgvv7gGyVgcoypKUVIQhMeRhTObQTgQlmt7Z0eXOuoFnInh68gfhSgIjUmpdOMRYjJ6chMW3nwz5iy9Hr4iIkccULdMHC1ivaERsH/lQHQwhn1HDuHgiWMoqijX9+IJKj/R8Cig545GexTQmCiyYOGFZSFB93VSK1gNN59vwc59+7jK5LrO+Rq7C+bxe9HPhZbM6PtK6pxGaldmW7yO6TRKQgUyRD195hS27dxuFNWEAplgrERRcy5EytJCsJh0UH6bRmCjR4+SVDcV09gxYkWugy7PXV1JC+FfC7mx5zNsGWddKao0xeMoLolgxfIbMLZmDH7ykx9rJieTMomqCh3SOyzzTSZhZgg8J15q1YgqSTiOrq7C2HG1GFUzEu6wB7uO78d/vvQcTpw/i0wii1xvAkhk4ck6lfCZIWBT3PAwkNEnZwqcLq0t3pNFixfj1ltvE5rhZmDTQSxNVB2sREBI+Wk/cxKvP/0kMuebke5oR7ovqmt57uwFRHx+lPh9YN8n6CN9i6iXE36fBx6/G24fiwt6FPnA7dDXHxc/OVhaiEzYB2dFJUrHN6Ji2lWIjG+E2xfWzwl6dfI+UQbc4q9bWfSpE8exacN6tLddkI+NZpEsMzQNsJPSqMaEKf4ZYG2DLMLZE+onqvND49fdO3ergGFQM8pRpqDg4UcVvsF4UteSB+eI8nJRTJlwcn6g5ew5HD9yRHD97XfcgVNnT2LDunVov9CmkRWmxZxzY3Gmdae1lxHtjIWTncSxqCFHXD47fH0WxjnSQfi5KCJgvmcKCuMpY6TALaEBa35Bz2clhJwHuvXWW5SAvvvuZlE5TRFk+Nl2Ysn7qORSnR+jnMBOttCWbF5xY+8dC85WW8NCbsj/NcmKQR0MzYreS7z2pshgXCkvKxdd7oblN+hw4Ozd0DC95hVNesxYNBjrw7YN6/Gb7/8AvSfPoMrrRyEyUqKyOCwqbpi8ptJJBL1ulHppNGtmzvhMBv2ySjAORlMYgPNUmSz60ibVo+Gyp6QU1XNnY87HPoJR06aqKDbKMuZT2dWBam5rnoD7dduWrfjVL+/H5o0bhUYPFZn5ne6h+2apTuarW1mUPZMAmpjPDmpRpFDdOyJwjIkUCNi9Z4/kVA1D2LrweScZi6XRo2o0N/HGW2+ZOUDLEDgfqRua47DmZeyZRDZJmKAy5gT8fmSSSe0Zxgse6EuuW4Jbb7kVZ1vOY+OGDVi3fj2azzUPUeD+qwSHXPkJdXVy3+ZeIV+eDQPNC9rCKJfEuM2a0EHvVCJAmgblyqdOnYx58+ajcVKjGgv0axPVJZZArL1LaKqvqBAZn0tNhSyRbaJ8jLP08NJcjU6BIfNEot9mW1yOfNgJnF2ckl7W39qG/S+9gl3PPAtvZwcCqQTcuYwKF5p1RgfjqAz4EbYakUJudL+NVSglg1kKDqQzIBm2OT6IsqZGTLh6Lgqrq9GbSilpqakbL5Nrm/Y5/NraydvqZ5/Fz3/+M9HdTeKSlyIP/zx5xQ3/iUWDkjkqEgYCKqApB08a/OtvvIEX17yobjVf61I/3cI0hvb7pcKYjc+S4ojkoZm4Hj16TMwULljtIDt3UUHjQlCKdrW44YZlmm+gvD5FefheSP0h6kxVNxY9pKiRHkbkhsUI1f/44PzafZ+6Tx1y/p7OUks9jO+bxRERmgcffFAKW0wa2Qh74onHJafLB4slxkfSrljsEOFjnkM01C5uOT88bcoUzanesGK50B59KrIl+DfLAyfndqmZQhVYvjbnPElfVh6QSKjx9uceBoNhHDUG6GpYWpYCqa4ubHtxLV76998hEO2VYBR1J6lpK9qvVbAO0JSVPmqBIHy5LJJEwwMBjL1+GSJN03Gsowd7DhwRG2Xa9CmoGVmGCXXj9P/5NLIhEQBAxTSRm+985ztCwuxc6sOiN/b9Zw7FOXTSVZevWCGUg5TA7Tt2iLEw9BhOs8zzWTRMFJfUIXmGEAmxadz5aIX9XPwcWusW/YyFzHXXXScFMxY4pLYTqSEKyEKDolBUzuNsm/HUMV6B/PnPf/7zmDvPeNXYTWmbPfPOO+/ghz/8oRB5IoDjxtbhM5/5DD73uc9pZocqfVROY2wmA4iNcuYDNorEv/PB/UOk/J57Pon77vuUcg4S9jOxQXS3X5R/UqisGA6fGydPnxblnc2jgkI2qQ3PwkZ984tVzeYxb6CSq7VupXLKfILsGs6ZDgxg/ZNPY9PvV2OwqxuOf3viiRxdb9ndv9jZJdoNK2fGG7l9WhtBiYQFIRItcQtWMh0KBleiM4nBuJJoBvZQMIDJkxrx6XvvQX3DRBUFRj+FwcJSOlKXLIv+aB82b9yA7//L95R0FQb8GF1ZDk8uA48L4oe2XWhHc/N5JUsFPp8c5wMuM6QrSVgWNxIXcAsmn3HNIlx/xx0YPWkysjJ8NMP4uny2Z4bVAotn02jv7sT6rZsVwIORIrm/c54lnkgiVFCoA4cu7bbXT5aCAPR7oT+Mz4fa0aMxblwN3v3TENtAKqkbkJKHCVESetS4xDOMxwY1Y8KYoo53LqPnYQDhUDtNTSfV10ve+b3dO9He0S5XeCa7DIB2d5yHblFhIUaPrJZrLx/NZ87i+NGjCnoJGmxahacO4/ykhQuCho0097QKHN43S/pBQc8ENd5PSO1iybWLsG7923jrrbfBk5YArZJqHoBpLi67IDEJLYOs3xeA18Wkw4fyilJU1lZhZH0NHKVBnOi5gK7kIHqjMbSebEHr6fNI98TgSqThJqVFcn+AI81usKVcRrd3GqS6XDpcOGh59fwFKCHEKslgXoU0PJJINlr6zkwSbz7znzi/eycGW84h0d0Fv8eDM8dOI+zyoIQ+Opx58nrUSWJx4/O5JQXt8bOIZ9eDtCNC9nEVUv5ICJmwG+7yCvgrxqC0aQaqps1FqLQC6RzJi6b4dzq4Cmyev9xUMBjrx573dmPzpo0qjknNodQtAwq3NeVNvT5jtiq0lElFikWKofExETTGbf1IxFlkmzBoF74skCKRiL6YZDC4lJeXGTrQsWM4sG8fzp05q0NMVVU2p6HXMRPGStjjIOkc7C7SZ43viUWKJcMooYN0Qp09FmHmEDYzPhSO4DoQ4iCkOWfWF2ktPOw0Z2eCEVEIzpPlCxkNoQRE3f4kYvCpT31KFJPnn38BF7u6DN2OCb4EKowKoSl3uFbt4t2mpuXLTVvd7jxUwgiMXF4k2V1/OzEkJYmUyjE1NWiYNEn0pKamyagdN1b8fu5J5TyWH4gtWiKqGa9Rfx9+++OfYvNLr8DV3YsyFxBQ3DEdfi9noXIOJDMpBDlH6PEqphGB1f6zulKaGRT/nUaoWdE2+tkHyWZQEolo0NtRVYGJ11+H5ffeCzc50BxM5lv7ALYP1xtf49FHHsGjDz2M80SILbThsjiRZ1Knmcm85gUjuXxwfF4URSII0qOmqhp1deNQXFSEDZs24tChI1Zhbi64Ua6yRAbyMiWuWRrl8uDm8xw7flwCJlpPeYnCEFfcnr2yOrQcfqWM/by5V0v96uTx49i4caNmCWmOSLSTsw7bd+/S4Wz2lSkg/+wjB9O8qqzU5yOPPE7D53zkT8ieeaP8LPRkofgJaR2kDQmpmThRNCXGelIt2bSiIlWAc3+BgNB5/r/kgDmLxcYX5eGj/UJcKWKhYW2aulqIbKSk2EJzPhj5MD08F3LcpxfasPZXD6Dl3XcRivXBR2o5ixs40BtPoMznRYGXLAs2rgwKJdlwnv1SI3QY5DAHnBscQF8ggNrZszBt4SJ0JuJomjMb4aISlI2o1HC7NSF62SU2150IwQXNbT377DOIy67g0mN40snPYCM3XNgsanjmsnieNnUaZs2ahcWLFinBf+o/nlaCRoSIR17+5Ez+dsjPPzlHwfOUxWhNzRicP3deMv1s3Oi9WK7xZELIJ2zGDGu+YbbmEIhiMkl97dVX1ZBpPtusAp/FyyfuukvxjIqlRKtoXEs6KF+LHlo042QBJOTBikl2ks6k/Fe/ekBIo/2gnDvNXGkVwPOdXXOuaeZvLKx4XekJxXjJoo/mp/X1E1FdPVJsEnnfWbLNBuVmLKXlgZH/V/RhrNXgtxXfSHcfNhNxpX2T4ZyfOk1pUYUYMtJ8bsr2ZrO4ePQEnr3/Vzi7cQMK3A5QVocqkmTnyP4iR3GLJLIuJyqKijEiEFTs7+K6r6vDiLkLgBEjcehsC7q6eiScNGrUCHkrUmGOOZNV7Q/tR94+Fqo0kvzSl76EAwcODM2ofpjixi4ueE8oU9/UMElKaRSYeePNNzXP0trWas2GWtSx4dNaQ8iN3Z6BCozxEyeo+cz7Z8/JDn9PbFSyQUM6sK2gx6KG64uFGulgjHXXX3+9/MGYI5LW+Itf/EL7geMVLHYpNPD1r39dZz1zA7u4sWe7uI4eeOABPP300zh+4rholqRAcpYrUlikBiYpeKtXP4tt27ZLlIDLg7Ge6NhgfEC5CWf1b77lRiGEvEbME3j2Gwl2M6Ovs0ljGYPap2rG+j1iRPHcs5Eqi0pg5a5Gmt7EAoPl2nO7YvhkOcriwLmdu/DOo0/hxI7dcCxYdXMu2hs1HG8GQCaHHh/8vqAWG2dEeGPdLqcScHqBuOn/kaVuuVHEYiXEAM03Z4abOcTqVPfixhXLcdNNN6KYWvg6tA3XUge2BtFNonGxox3f/+6/YvOGDYh2daG0MIzyogIN4pJuxWVxnuhNZzcK/X4ENSfhUvVPPxYfvXE0/yOZN4xqqMc1t96GOTcshzNQYIb8id5YC41/GOicgTuHwXQSW3ftxLmOdrjpe+PxKQnLEQEg3cJtNL6pTMbPzWtRGC7QIcXDqigSxszJ9TIFO32uRXA/aSGUhZbmIXMUFjhx0tBMUUEkh/MMXBy8bqRE8dIUhkNoGF+H9pYW7Nu3V91IHtQMtqFgSJBixYgR+lm+D86xsLpmkUguJGW6h4ZCrbkfUlWUBFtzGZqd4r3iXIQFlSshtaSZlVzr3zOSDL7m2oUoKirE/b/8JTJpfjKX6TZJspnFjDFItJMyfmAOsxurDbYfAQcHqQrcKBxTgZGTJ2Jkw3g4C0Lo6O/DqROncP7YSfS1XICjux/+wSR8ySw8bKBpRomIoUcIDg94+q9cu3gJblixEpMIy1qbyEG5bXU7iMrxvxl0nj2B9av/iNYDB5DriyJHH42TZxFyuFAWCCCIrGa7XDTxZND1ueH1e4TccDbWUL4c6OsbUMc1WBxGLuSCm/NkhaXwjxqPiilXYXTDFMRJTXN5tb5Z5qiLpbKGa41yYRm0t17A66+9gq6Odg1O8jobkQGngh7RPDvxYgLJbgipCQwe/GJRLCnxBH2SLqF6RPjKyyvE4ZZce2xAB+3J48dw8uRJHaoqQkkzSaTkZ8B7M7J6JJYsX4qjx49iy7ubEevrs4obg1DKDV0CFmmZcybTdIm3BBz0/UtGsVw/Gobn79gu9pYRnPGbMol6PJ1CighEHpUgP+AymDNg7ztwAC+9/IqoPbYZrXFjNwW4PWgseVvrkd8BG56sD3le2TxyqeIZtETzGaTFlpVrvmZSU5NUijgTUl5Rbsxj5bJNoQErPdKfprsmYEb0u7TK250bNmLtU/+BnW+8hUoufcYAJQqG/shmC72viBqWur3wsbilCZml2GXQLitWqrjJIEnlxKxLCo7FNJXzetFPOfOxNbjtr/8aVVOmIlvM2UEn3HKSfj9fnkky79OpEyfw7DOr8Yuf/MQkBXoxg6zYtJ2h62cVrPwJrkkefuw486DkvABRxbPN57B3334lWQZ5NWifQGrSndyUwWfi8/6qixRgrl92Jftj/TqYSQ96nzGoislLyTxj+sL583HjqlUYW1Or9zZ91iysX7dOsrmcc+B95Zwh17AQTmtNv492coWMjZ+BnVZSeeonTNTMDp3GKZRyKRk1M4Jm/5Xj2muv0drldSGCxVjb09srygi/SAWJ9UTR2xeFy+dVwjxpymQ0NDVqFs5DsxqHA2tfXINnn3lGQ+qUYmWzkFK6rTL17UPTtKnIeqnM+cGULr5HPh1rV8reH3n7bbz5u4eQOHoMhfGEaG9xhxPdbsE0xAAAIABJREFUROm9LhR4GNd5v8waJ7JsQEDDcmBxPZjNoS2VRGsqg4LaWsxeej1Kx4xGTyaFCVOmonLUaEl7E0W80sOmBFFq9he/+DmIZn/Y4oZIAxuMlIznPCgVw4iMnT59Cv/6vX9VF51UMHvW7kozN/o4+cW1tZ+pYsn7NWrkSBw6fEjy0GaNEA0P49Zbb8WNN65SosjigugQZ3T279uHdzdvVlHFuR37+Unj+fKXv6yklNeQYh6cN6KwAB+kWX/1b7+KW265BePGjTXNuaGw4pCyGn/+8cefMDLbf4ob3/vev2r2obSk1HwC6/xVgjk4aKHoxmLC6zdzqvziv3M+mHuL8Z4eLtw75tZaSaPsC2wo3BYKsXi77wdcL79nauPZhqAsbCyJb4nPZNW0Tfb04di27Xjq+9+DfyCGSC6LAifREKdo4DR4JYKYcbpQXlSMCSUl6Gi5gAGXCy1OFwKTp6Bq7gJkistw7NQ5JPpiqBlXizG1ozXnPWpklZHStwqroTdIelsiId8W0tNYNF6psBn+PTs+EPlgo+Kuj98lRVsWFmtfekkGlywqDW38Es3RRNG8GGchN5dyT453uBEuLJCimaTAo9Gh98TX5T3jGuOs1aJFi7Fw4QIVOSwEWAzt2vWe1Mg4m0WBoWuXXIP77rsXCxYuVMG7b89eiQBs37Zd/nhsQk2cMBFf/PKXpMDHPMMsn0tmmqSbkQr5+huvq9kyetQo/OqBBzC5aYpi26Wi+4IQqz3v7VLeyU9LY1rmHWQ1MAaaa2kaWSqULcNOm9rO57ILR+UWYoIZRpFmm6wz2bDC7AalyaMM0mtKHHnpsUjXmUvVnRgOv7MBLz/wOzgmXb04p2FyJv48EL1O3SwGdH4xMeOmISoi6EfUEDP4zQd/hi9GZCNSUIBkPKFKmcWNXIUnT8ZdH78TE8aPh19+DJbOvp2I0AmcbzKVxI4t2/HTH/5YNDVClRNrRyLRH1UniyhFf2wAp043oyTkR4Hbo2Dt97iEGnEehtCpBpq5YYpL0HDVHNz4yXsRGTUGDq/ffEZr1kZ/aEjaUNpoMni65RzWbd4szxsH5XpJ8TCcN10bm4LDoEDIjygCEwVefJ/bgVmN4+VbcuTYCXnn5JxudPVG4fUH1JHjDVOCRgUaIj/JpNyV6R9iVGO4CoBUfBDTqJ6TzWLzu+9K+56cYh6CfB6+Nrt6hLg578OChg9J67GbQzNI3RtzjzLq0JkWv01FU3HDg8sqSESRIKLGgT5L2tkUOpzpcKFpciNuXLVCSktnTp81lDvbSFTInT3HYy1Sw4y2GBPs1qWRyKWQ8eaQcOfgLAggVF6CkroxGDmtAeVjqpFIxdHd2oKLJ04ierIZ/WcuINXZj4ArAF+WBq8ezcNwyJ2boKZ2HFbeeBMWL7kORSWl1v1lEUeNfmNWyt6dO5XAjtdfxb7165Cg3HV7O1pPn0XQ4URFMIiwI4cCus+nU/C5WBt7THHjd8PlJVrGLoED/VHKcbsQigThDHvhLC6Ao7AIjuIqFNQ2YsLseXCVjkCK0uUq/0iRsq67TXHgXhkcxN697+Gt119DiWWAx/3DTgaTrzJyoq3OPbvEfPCe20WonRyw68biht1Dro2qqmpEIkXi8p45fRrt7Re1NmjeyS4P18YQasEkJTagwEAVq6sWzBHMzvVG9E9QlYKGQWPMujXFjd3RNIO+RhGN30unDAUtmaGUqTmM/aEg6hrqRc8h5aql+bygc6qsMTANGUHmybRTKIO+OjffdLPoHo8+/jh6e3s0tG+dxkO5+FBxlJet/FfFjbwdLJY/YwBRQB4YpGuUjRiBKU1NmD1zFqZNny7UhkU0UWFyx9V1trxXbGM9PZdNdbEoQqLIZdMY7I1i65tv48Ef/AiB7i5EGF8zacUzn9ulLimvVYAzN24fqHdG+V9eJzMDY4QORPckImQXN5SfzqYQCQaE9AyQ/lFUhLpFi3DtJz8JT+0YOAI+ePIof+atXTpweRU467fvvT341t9/U5x9xgbtY2v/25QcxQEH0WePKA4saDgzwgKU12HTpnfV7WM8Yg+FtEVznUyaZ7ruJjuS+MuVJFBJ7XM4dIBzGJvziFu3bL28uLE7yXkFMU+ohfMXqKN69swZvb9v/e//hRMnT0q2esvWLUqybSlYk+xeErK4LEO7wv/YCQ4TX3q+TZ86VVx2mozyXGSMCQSDGD1mNBYuWoQ777xTszV8H7xe3Dfs2v/H00+rYGOBGimMwJFIaQYgFo9rbpBzdFNnzZDQwMyp0yQXv23zFrz68ivq8t997z0apM6xu2khpDJalLrn5chNftFmX3mDmWXgjsfx2oO/w8Hn1iDc3YsgkSCnE52DAyjyOFHooZKfMd9mgcPiRvR0nnMOw0ZIZHLoymTQmkzBUVKKSVdfjca5c3AxmURF7VhUjhmDSGnpkHfF8MtqhFSyarj87Gc/xZNPPH5ZsfFfITemuHHgI7ffhi/81V+p0OB9/3+/8x289eY7ipM2hZXZypXU0uziw35fPCeVUBE59XhECz9/gehAt+ZZqHrGIoqdbCZuvO8scNm1X7d+HU6eOI7u7h4xNDi4P2b0GMyYPh0rV60UNU2KUrmsmlYUUmACeebMWd0RyuyycL3jjjs0C2kjx3yNV199DY8//phmInhPCwsj+Md//N+48cab1E2/0sNOVrkvGbOYCPOakFLJJJrnBJNh0um418y5fzmP6sMk/iaBtx7Wr5PGL1KRRSFSHNaMszU/S8425ckfo7jAa8i0tqHE50HI50ZhYQixvgFE+wcQS6ZFcx1fXIQsFT4dTlxIpRArrcCIufMwdv5inOvpx+FDxyTsUllZjqqqEZjSOAmlxRFrTjKv2WXdcNK36LVEihotLj4McsNfZTFjGzkTpX7llVfwwgsvYv/+fSqkbVq/XSwY9OryuzN0ja0GEvcT9wHRR645xk7mdCw6eI+IRnLtTJs2HaNHj1HBQjN10hCJ1BAp5H3k97m+Zl81C3d+7E6sXLlSKCCZOSxAnl29Wsa2BoGEvOSIYLHwNrRTk6/x7/Ts+c1vfqPihmceZaspYjF/3gKNAvBn+HrMcQlgJFOD1u+TVeRWsW6onOZ5zXNn4fEa2rxNFcxvaNrXxS5upFiaTwW1BYmEalpniYU8Mscygpic2eI4AoVS0ohduIAtT/wejolzFufEobcGH41qKKVrDTIjF9sEndNNUDEHg2WcR/lDojekS8TjRj5XKK6V2FA5bfRI3HzjKvGpy0pKrR5nPsfW+jAcVuztx7//5kE8t/oZ9HR0CLkpDQeNYafVMWxva4MjmUKB2z1U3HhJJfKYDrf4iwzOwRBKRtVg8U23Y8rixfAWlSDLIkWbz9qESkLIvzMXjXK/b27YIGEBVyAASgHQYM7jC8jhlxeRkC8hOj7sQS3eNJ/LgUk11eoenm1uwbGTp9WFSFB+2B80ZouWxCQPWlKNeF/4HLZBJjvjXOTU/p5SPxHja2rEbbQ7L+zec0EzUeWfrPZFY3ATlTIdFt43yUSnKAhgJHtZONqKSKINKUm9JNkrxR0FeFPcaH7CyjqJ1PGajh49Eh/96O0YHBjAIw89ggFLmto+KCRdrLkLu7jh7IUplPiQU7LDJL45twMuvx85ooFUKS7wIlRdhvCoEnjCbtSMrERtaQXirZ3Y9fYWdJ66AM9gDt4014FTvFeuanYH51K0YMVKTJ46TfQLAePcBEIxTaD1UBr62DHsfutNHN+2Da7+fpymKk4qiTKfH0UeNwp9HmQTCQQ4c8NC2euCL+hDzpWD08MhbQeivUTEHAgWBOEucMNVFIKrsBC5cCnc5WNQM2MuSiY2IR3ghIVLyKCKGyYgmvkyaXUunUJ350U8+8ff6/0xkWARY1O8aGgleprXq4DAA4r3zTZvtTs7FWV0ax6r4GsGdVuk6sS1xgONsyq819y2+n2KAJCqaKlakWbJ4EOKR/WYUZgz9yr5Pbzy8stag+SNaWewGNeaMTQ1myMsfwKWj3zuNAf7rDkbSphnM/AHA2iaOhUf/cTHlfxRLOHwvv0y7mWnc3DYrIeCXh7PnbKlc6++Gjt37xLfl2vZ9hOyYpop2IdJRH9QccOfZWGsolx0VieqK0ZgzlVXCa5fcM1i1NSN1byAumzWjIgOgWGnlX12qYS1Zi+0F6z5QyaS6rKfOoP7v/s9HNuwAcVEbBgPOJPGIt3pRDKbkkriCH9QHhAsVqTalZ+waojSzCglKSEvdCyN0nAYfqdbcxP9bjcuuj245StfwbhrFiFcWSE6p7mm5qwdjpcIMW9rx1NPPo6f/+znQnJ1LlsNDyZ9dhFHujJ57exC89AjnWLnzl1K3NXcojCJPM1MzDEUZiNbrEtpe0ZwT16BDmboMaabzZkrJpJ/fOYZNX/sGS9T2F4q0oSqwCGp2zGjRmNc7VgsvmYxlq1cIfPh3/7ud1LtsVFQcw3ejxr9uQLHDLCb5LexvkFKh0yOjh4/pkYEO5YcLp43f54KYiZmvG6M5VznVLKiKTKTj9lz5wgF6G2/qMRh3aaNiPb06hxlkTNj9ix85r5PYcb0GYrrpCWzmIolExhTMwbjx45DOBgSvYj0TyOicfk1sTui9ufiJ2afMynarQNnN23Duw89hs6tuxDJ5JB0AhfjMUTcLhR5SRFiP49zZxYqr/jNZhGbcxlkHG50p1Lo5NB8USFqmiahdFwdiurq0ZNzIlRegYn8XgVpKRYZ3LIZEGpovTHGszVr1+B73/uuZN/t2VCTiF1+n6TtZn2becjEiRM0RzVt2lQle88/+7xo9UnLBNBe9x8WubEp8xRjIerd2NikwegJ9fXG+6OqSmuY7/PVV18FZ4ZYMHComr/DpLe2dizmzJ0j2trkpiaJBvAeEm1Xc8Tp1ND2888/j/vv/zfFaD7mz58nGu7y5TeIKcMknPSptWtfUne+j2yDXE40ti9+8YtYsuS6IbPnoXtsiSPwPfIsYCHDJtGOnTuUNNMGwhaJ4XlCtIgCCJeaNJd2wRWLG6kump8ZQoMvr4kuAb95KDBnL8VaUTclLXPZvWtewJ5XXkGsuRmlfi/CATdCAT+SA0lEe2Po7IliMJlEbVEhCoiWw4G+LNBGafLKkZh5+50oGj8Je44ex+GjR+EPeDC5sUE+f7NnThfdO38P2MgmUV1KIv/85z/XPNOHFRXgOcy1cNttt6lJQiEMSnszD9OM8X/he5UfW4YXknyPzFlZzNB/kMUt0V5+scHDBgmRETaetm7dhu3btwspslEe/j7XJkUFuO5qaseoOFJRQYS/P6b1+m/33y+Eh7GECPvS66/HD37wA60JybE7HMoxiESxuJEkfy6LRYsW4Rvf/CYWzF+oPI7XzxTfVlFEYS7dWPPFplh/f0z7kGgm5y25L/w+l+bT8kUfhsdcnmfm/DQxzS4UjbKp1byxWec6pJiZWK+tOds0nJkUvByXiffjzLotcEy8eklOlBhKlXrcqrR56JIGxSfg98STk7O2qcCJ2ghmosGgreQ1yFmSpPFUsCQWJT1XQN+babj9ttvQMGGiZIrzKSSGNW8oTbx4b7/5Fv7917/Bnp074c6lMW5UFTLxQQS9XtEgSKXpbOEwuA+FPi+89I/gl9ctVRB12TkMyQPGX4jGqxdi6cfvQnFNLXIazHdKalWvamSJrCTGuCsfOHIUR06fljJMxu1CnEP7Xr8WBRMvmh+xuOHAHRWA7C4RC7DaylJMa5qCzs4evLf/ANq7e+D2+SVyQBqRBkTdLnW52ZnkYtDaYLc7GVdnh7NKo0aOQlV5ub5IMdu6basCEw9UmzOuzWt7TNgLQAvDchgmAmN12zWMZRWk/MgyJrX8UJTsWipVTIKlrkNFIEuxyYYXA0E/ZsyYrs7kd779bW0AGzI0w9cG3hRHWx15AzVyIxBREj/f45GZKW+3Q4kXcRUg5cwh5XUgE3IhEwAKy8IYUVKCYMaJnjNt6G/thjftgpviFuTpcn7L4dI9GVM7TsjN9ctuQAFnpUQbupTIyaODBV5fFMd37sC7a9Yg19WJltOnMNjdhRIWNg6giMVWKongUHHjVnHDz+DxkfzoQK+MHin7GYQ77IKnOAhXQRi5QAEQqUDphMkYNWMenCWVyLpIMrKSVMnzWppA0pHIIptKYNP6dTi4f59U/wTaWfQuGlpxEJTXjF8sZHlNGVgZvIiCcMA9HCpArH8AFzngpyG/TnUQ7c6ondWStsn7w+JGXHQWLXYhbMG6ocIwrl1yreYLePiSsiRLSBoXWjMqRGNISTNS6XEVM26PF4FQCEWlpSgfUYF4MonW5mYM9PVhdM0YXLf8Blx/4wrtrZ7OLmx6Z72KG6pisXFgEKrLO8/8zEQ1qd5IVRpSwuh7Y2ToLx2yUqa7QnEjuquVTA+lSFKzIipHOfECFVsL5i3AsuuWorF+EkIFITgCxsiOBbQdYHktYwMxdeeH4PG8Q93gc4afzniiokTFCAV0HRjs7cO6l17B/f/0TyiltxElhlnc0LTPKm64Piut4oaKaUPFTZ5YGF+D3V8VN1Q5zKZRVhBB0ElqcA6DLida4gmUzpyJRZ+4C5PmUwo/YhAfvkNbycuSdrUPF84MHjqwH3/71b/FubNnzVwhGx0WNY33gofgNUsM3WDv3n26d1S54twXmzRDh7uNikkd71IhYv5uzeRxVwwbIDeHmmm/8Gc500RUiAX/7r17DOpi3U/zM5fWi3yw4MC42lrcfuttuPNjH8NAYhAP/va3GuwWRSnPIyk/4R+Wm12xxuESE53ZenPhQBCNkyaJMsKklQnnshXLtdblVWU9CxPKLZs3y82bBeE999yDmlrS5tjBZOMDeOiRR/DLB/4N506fNf5a9D5yACtWrMQ9996rIWCeZ88+9xxee/11CSNwkJl+MqZQszxxTMV3eVKQ92lMvpDTfA5RmXR3D/atfRUbHn4Sngsdon53x3sRdADFPi88bmOiLJVTi3Sp/aQ5Us5BedCXSiOaisMbCWJcUwMGvH5Uz7waqUgZsuEIKv9k+Fo6olTDxbbbeP4MmK34duFCC37/+//ED77/AzVP1AyzYpL9EXRMDytKaTLNOMi9zGKAthVssEhUZuhhBEguTzCNUEJ+pk6KEO8xz2YOi1PR7uZbblGRwvfP+8rPz3vK4f5/+qd/0lyrkDtScspKNQfz0Tvu0GwVYwWpT7t3mRkvfn/kqFEKx7a3zf/zz/+Md95+Rwgg1xJns774xb/R8zIRpQw+kS3bJoCIPGlHlB+eMGGi9nz+g/eXxTSLef4O0XGuHdvMk4ky0QeeEzw32TxgAj28ELbj6fDNkC/5bm3tK+wXS9VKdH+LooasmCjd7a1oPnoY544eQd/xIxhsPgtHXxQhJxDwG2++TCKN/r4B9PYPimY+Y9wYxDu7kY0nMJhK42I6i3avH5nRdVh09z043TeAlo6LEpUqKgzrXF24YL7oaWzYDe11iS6ZhJzXho0PDs8rh/kQD5tCJWl1C723EY8PW9iYEGiZgVq0K57lvAcsIoi4UCiC37MRDha/u3btwi9+cb9mtbj++HpkapC+S5okGytEblgAnz57WuuLFDqOhNhb5vChw3j8scfw9H88bQrd8nL85V/+Jb72ta/perCQ5plPlTVDKXbI6PsrX/2qEMWamlo1N2yExzS+2UA27ALS3zmn1tnVhc2bt0rYinkyr2/9hAno6WrDjTet0jq3C5XhaKFdBOuoym9s5BU3ek2reWj/vkQFKIDBedyBPpw9cgjN+w+g79gpOOoXXJcjlYtvV0OyFmRP13jeQIOGWN1eKUAZjXJeZP4bZ200gxKPoz8aVZJmG2sxkLs9LoyoKMcdt92ORQsWory0JF+c1CBB1sHB4aO2C2145N9/hxeE3rShproCjlTKeN74Auq8nj91SpKVRQG//F0oOkDqlDr6DPkuVpSklHkRqarFjZ/+DMbNngVvYZHmYOzixqBQBrBnp5mJeA8PpV27JensDgXVXWZxwoOMF5YiAwygRHJocMbFxA4JOaaVpRE0TWyQMaOoadEonB6vAiwLRn5JEptdNA5hU9qZN8brQVEhB8ALhOKw+GAxVBIpEmqzZs2LKqT47zwYmVjaczq8dNpgqkbMwrBraaFCfA12752GK8+HElNJmlpHhk0J4iqwOhGiGqXoPcL5KhZAWVRWjcBnP/tZbFy3TgGYG0Ub1uROKmKG3osWvpk30Tqij4eHKCC9e2zKmuVWLP1KGnBmkHSlkfVk4fI44aeiVNoB52AWnFAQVRLsPnr1WSgLXRgpxtQZM3HDilVonDxFQ69EiGz1K1M7GsnJnpZz2PryGjTvfg/Rtgvob2+Fnyggcij0euCUbKUTQSI3Pg+8AY+KG87ekHPe021oN6RbekIueIr8cBUEkQsEkAtG4K0Yg9rZ16BwTD0QKEDO8oDS8hbj0FRdRvoyi7bz5/Hc6j8gy9elr42lYZ9K5xAIBI2HjwUZ8znYSCBKYweJ1pY2HDt6XEWvERwwpnx2IaRZB/r2eCzKYDpt1g2FAlgsDVET2ZVxob6xATNmzpTu/YvPPy/VKX5gS0hd634gydkvGq8aKms5qVwzpmPa7FkoGVGu5OTEoUM4dfSoxAyuuX6pZB/Zcdq5bTu2bdqCI4cOmb0knyYzdzO8W2jHnunTp+HmW27Gb/79Icm8cu0aaWnzML9rkFer32O62VYynH94c56GfhbsWBIRmjFtOrwpo0hVVFEKb0khUvIXNkkj0U92ztovdgitoK/P8Icmq6zhW5P+mc8ig0gjt4a202fxP7/wBWTb2uEbjIOOSCGKcXAvZlJSk6n0BRCS0MCl4kbKb0PCCUbQhYbC8WwGg+kUSgsiCFEsJZMFRZn7WUD6/Gi8fikWfOQj8sGh95eKG8vnR+hXfl4kxLxHs3SPP/b40LwekwMOIy+YP19F8bFTJ6UU1tvTq33PGMX3M9RksQ4hxQNbfMbm8usem9khG2F+34XMWgPs1gwAC6mr587FO+vXoS8Wu+QHYUmIX0rCjPdECfnpDZOUkDa3nMeevXvlu8A1LrGUfDNHq6r5IMGFy5JGbVnT12cxGgkXYP68eUourpozB6NJXQwFTQfTGpZnnGIy8tRTTyrhpKQq6UcqfsQrz2kd//rXDwidYnfVuK6ZBgjVuFatXIUvf+UrmNDYoOeiGAgTIc7lMHnmRyD9WD5Xao6YDyX0w6IjX578GpSVBspuxsJTZ1TgbHn0PxDIsOnRJ/PjUiLGLGpcLG4MiqNJVhZ4LlKz2YxwIZbOqLhxBT1onN6EGOPx6LEI1tYDpZVoi8UxZ95VCBeGdXbys9t8+/z3xYLm1KmT+PtvflOJHBMlzXDmUyivUNwM/2wmxton36V/HR5X+BO8Pirged0slS52zkkDYpLJ+MBhaFHx8t4H/874SVoTFalYgDA3qq4cgVtvuw133323Bvq59nbt3CmTWs5G3XvvPSqWJjU1DnW/2fnnTARNIInW8BoRjWJxQg8x01G/pJLF9XbXXXeJhsf5ByFplj0ECxa+L3b0iXAzSebvk/pro/osdjgHxv9ncswkWhYCH/AYft2sLMkil14+s2QCsd11VxqvnIc5TG9nO5qPHcHx3TvReuQg4hfbEUwmEMpmEGAe5czCH/YbKm6agjsJdEYHkMrlMGvsaGT7+5GOcb40hYEc0OX24II3hDl33Y1IQyMOnT2PLVu2agZx6XVLMHpUNSZMqNMMiGmimkZ8PiWK154IBRXF/lxxMtQks84Uu0ix95r97x90He19ac5nM9dJWi+pjvSmIf2MghIsPu2ZQHv/8k8ay37/+z+U/DLPeeYALGh++tOf6jOyADp06DC2bduKHVTXzWTks3TLrbdiVDUVPQ0djYU2f+fV114VTZco0Uc+8hE9P68HGwRSabQagzfdfBM+89nPCkXS8SGRJkNfU1M6k0WUYxGdnZrrpbABqdws/klhY7zjPHEoFEBtzUiMGFGuXPZKZ72upXWCawdb55PJJc15rOtojUEwJ6F/Ujo+qLUx0NmpopmFTWdzM5KdPch09sBRv/i6nMwgZSxFji2HnYzfhgQGEnS4Nxxc6gayuMlkDD1FporhsJTQGKyZCNDBXKouVuLBQX+/34trFi7GLTfdhKaGBgXNyx8G6iJi4PP68eLqZ/HYw7/D4X17URjwYWRZiZJBv8uDoNePnrY2pGJ9KAoGNHPDpyM1jcUNg7GagKrUXUh7glhy112Ys3IVCiur5EVCX4qhzpew7kuDt2yIvHfgAA6dPAEXDxGvR0O8RGqGHNe1aYwjPREuMcJ4czIpmWcODnC4L0nvUONPwGtLPxKhFcZ4iIhYyB+UfCo7duxAsgva29Mtbw+qtbB6njixHhcvdmgDU71JiZPtAE/4UX83g/wyIiT1hl1ht1vJmbxxKFNoGSEJYRH1jPQ1a6DbSqpZbLG4Mguc75VJgaGY8J6TO7nshmUYP7YWTzz+hBQzuFlVPPB6UyjB8uHhClXhyGLDQqx4YBKhsh1VpWhmHS5MoEnPkbuHK6tDmAkrZxC8Do8Ofs5hcc6JtA/uMK/XoGJVI0dh3oJFWLp8OcLhiDEItczh2BEWQYZKRIkYLhzcj/XUpb/Yhr7z5xFvb0cYOYQpJ5vNqYsZ9NFPxyPPp4wjDTfFKlwudHf3IZ3MqVuo4ibigyvsgyPIrwKk/CUYOWU+qptmw1tcgbRmtpTqmTa21GRYDNK0lfcujXVvvo6Tx47KMJXIBPdUV3cUFRUjdADx/hES5xcDC7t5pKnwIEvGU5q5sbtIdnFj812ND5UDPgpZsCjXPJWhJNozNDalhd8vLimWfwtVdp5d/QzOnDyFbDopVS/J0RLqTpA+l1IAInWuvrERt3/8TjROnypD3EhRIbKJJPZt34Hjh4+gatRIbN29ExttHQ7cAAAgAElEQVQ2bkDz6bNIcb9wkJ40DbdJ9vKTHjuA2opWVVWVWLFiuQrZhx99bGhg10av7UOYfhymM2a6svq7FYfYqaRTOH0lrrt2CcZPmIBIUUQyqKf2HECyf0AO3UW1o0STVEEpOWkjgzqYiCNUUDAkfa7XthJkipeLdig6pPk9m8Jm3XUk+vrx/GOP4vnfPQxXb1SzN2GJodCYk7Q0FjdBhChFTgquvG5MEWJIPaZzLYopTWizGQykUygpKFJxQ3UjelTEckDU5YZn5Eg0LV+G6+65G+5w2HK1t4qHPHNZk4awiEtqRuvzf/k5iUlMGFcn9JgzOZxnaG1rQ3c0KqRGErkWemIr2/BZWKSqaKf6kc9npHGDho7LQ5Cqk0JgJDZxufSv3gc7vRbqxetLERV6bLGw4XC3PHXy1opNNTGxx4ib2LYEQomsZEKzX1bX1iTAl1BdyYH/mYfuM7v6VnNq+fXLROmZc9UcVFVXK+E3566l3mfNRHIeg8kTu6PsynMvc50fPngIv/zZz+VOfurUaYkL8LOROmcnYHxLLGSYXNz3uc8aEQ5L4U1qnUSrspDgDC0HQoUF8AdM4mAnJ8M7o0I51XAVzkglGsTOteDFH/8SF/buwyCTzmwW5X6fmQdz0neLtERDKSIjg/5oBFa4NwdZ3JDW6nFgxpxpSPk9GAyG4Bk1DsHaBrTGcygqL0H16GqJ3zB5u6LwgUWbJhX2Bz/4oRItQ4+8dHOuhNwML25sdPAKaff77rAQMokEhIQQcraPCSHpQXwQKSfix5hDOtoQ8mQVkEwon3rqKTz8yMM4fuyYmkf8ORYeLDTo1E40XY3FTBYzZ87A3Z/8JD5218eHVC95r0iRohrV5s1b1PS0E2auZXu+jQIH9DO5/SMf0SwXk1vGbvrwMd9i8czOO5NTiqC8t/s9zVNo7yWTQkH53vizbBjYVOc/t+4vu77Wfs/ftcrgrMTZbk5LfDPLtZo2hqgH92Pf9s048d5ODDSfQU1hEOXM0ej9R5VZNVyBUBGliYnwpDEYS6GrJyZ0es740fBwVpfKoLFBzbHG3T40ZwFf/SRMWrYC7vJqvLlxK3bu2oFlS5eiblytvkaNGaUmgJo6eTNF3B+8fmy2UeaYZ6nxc7ucPfDfuT524WI/h82csJEafp/3g3OKRM9WrVolGWd73ICvb8/T8nv8WZsCxvfLOZvf/OZBrRf7NYjg8TlIjdy2bZvyArJimDPOu/pqNaEXLlhoGEegPcEAKPf8D//wD2g+f07f42vxYecL/DuLX9LvuN6aJjfp982ZagR85BHYZmJWF2d+kkntG6575q0U/iFtlwUcpa6Z+4eDBEDMjFF+sZh/ja9U3KjA1xll3UPGt1QarkwK6b5utJ48gT2b3kXbyVPI9VNpN45kfz+SAwk4WLc0LV2Rk1Iazf648Og6Hs8gk8why9GSLIduqXpFf+IEco60vESYoJFmxAcDn+YGkpS5HNDf3Q6iQMzpmYC5MXrkaKxcfoMWID1ZOGtgqkqry2p1WnmInDx2DH94+mn84cknEO/vReOEOiW2jkwWfo8bYa8H50+dQMjjRsDDIXMXAra4gNGcoxAvklSCyQH18+bhmts/ipop0+ENR+ByeoUyDEEc1lU255gDFzo6sOfQAZxuOS/fG0cgjAEGKlWwRo6YFLnBQWN0KIoXk0YN5BoFOUrWqpdMBIPfZ9LhcsFHoyOf8YQwKlMpqa319faiN9qrxUNVKyJETIQZmJhs0pRJ/FjbH9K0R5FVoWm7rpsqXVKz5EdmzbyNoRUatStbjNBGWbiw+f55L5l4Uv6Z64HFDSiBrHksI5vKoozozV9+9jN44bnnsHvnLuNxoyFkMzxmF1p8U8YjxZynStjo/ZlNqbgxw2F2esV7CyEEpGiZwsgIVySEbPnU0ZYJJWUDXW4l66FwAcorKlFbV4ep06dj+szZ8AcI65r0i6pMTJoypFHyPqQT8KYSeOmRR9BxcD9SHe2ItpyHL5lUYumhMIQDMo/1UzbT40LWaZAbKrV1d0eRiGc02OkOuuCOeOCk303QAyeRPE8hwqOaUDNjAYrGjEMuEEJanWy7eCbthJ15olwpSU+3nD2DTRvXq3seDocQ7e6Fhx5B1aMkbxspKtKaoFkYqQ6cu+I9oacHzRC5INiE0JW0lLsYEDVUmMmKZsRCiv9mz1lx39m0RPkd8WBJJoVWMfFnMnbixHG8vGYtBmiyl8nCY82qiJaZTEgugQV/45TJuOn2WxEoKkJ3LIr6SQ0I+/x466WX8fhDD6vL390flVqNhEOSFNJIaN6KKNtwznL+IcN/Y9JGKVMG6x//+Cc4e+7cJdlM+3zVBrAKGythZ3ezsqpKv8skmXK8lMpk552JBNcpC7aOs+e0B8NFRQhWlCAhGVMuUcs9ma/hMg0K0ROsDci9TuNgJciiAF9KxoaSdOt9ZZNJtJ85hX/+0lcQPXUGkWwWhUS1qT5lz9x4wwg7IUELm5Ym5MbuwlteQ0OiAqkkSgpNcUOaF+l0MSI4DicSXh9KG+ux4N67UTtrJtykp7HzlqbMMPcC/QLYQDDZPvdJOpHE2jVrsY9O00zOOtrR29UjmszAQEyKkeb8vxwh0+XI89Ci+V5j4yRcu2SJOotcsydPnZTy1LnmZjSfO68D8X11hZV8a7bC8oJQd/HOO/Dc88/rELfnS0whaVGVbAlmNQ2sHoI1g2LTsfTtPE8a+1D9c8UN3wdVg5gUzpo5U/Km7GQyATCKc5ebjNpJFJNbduQZs+lTwhkOxkiqa21YvwGvvfSyuvqkbdCbRE1FS02IjRPGO8bV2z/6EfyPb/1PyWPb7UD7uvG993X1KI56Q37jS2JRg6+UmHGvcQZMd1CoehbOdArH123CW088jXO79yCcTGIEGRBup85bj8sBl5uNIbKE3DrH9ZuZDOLpLKLcy8hi5tzpcBd4Mej1IBEphXvkeBSMbsDJCxdQUV2pmBAqLDRiElbDwaYEmm3D+YB+/OxnP5NnC5tmOp/tc9lWIRz2wezrPRQzLK/7/B8boq/Yoh8O4wnHJJOzB3PnzBGSwWSciS5FHpj4kk4WjfVLlWzq1KmiDpFeyKKD5zA73pTNfeyxRxHt6bZmEUx3mWuDiSMLE3bor1m8GDNnz0K1NcBvowWM5atXrxZFik0AM6ztViHMZhZnDlVIz5kzpG7FdcGC5vSpsxKoIK2IhQu/2NEnjY4qa0Sar5o7R8qqdgyxC9//TuJu/2w+Lc3urisW2gW1xUqI9SewfesWbHj7DRzcvQ3o70VNcQFqCgModebU2En2xTDQF4NXVXMOhWUR7ed4fwLxaBLd0UFEkwnMmVSDMIvmvhj6e6JS9oPLg26HGx1uP8qmz0TdwiXodRdgy7Ytyl0mNdSjbnytqMykgYpWyhhqqcpxrXBNMG8j+kY0g/vVvifDEasPe63sGGj/ac/TkDpJ6urNN98sminXBc9zri8WJLxXjG22lx0pZiwWiCKSXsamAOmPGzZs0qwQkTlbpdbe73zPEnlpqMfs2bMw9+q5WtdFEVoWcEzEHJQs2h96+GH88Ec/HDpD+T5ZwDBG2UgS13tFZaWKe95rFiZ90QHtixMnT+DixU6UlZaJxtnV3YOGhno1Y4gskbJPhgRzPX5WGdOa7r8phq2N/35k0FphlqG24pQa9gb1Z8GcppJeNIrzRw7hxM5tiDafQbyzC2kKIyVSUrulRUuSrLN0Co6py2/SK7I6Y5U/Y/ZMlBWXIT2YxvmT53Hs4DH0dHcjmR5EhkLROdKwEnA509Ky12wAZeJY+iQG0N8XFe1LC1/0EdLX3DK7nDVjBlbJbGuOEn19YrvjymTHSiD4XO+8/jp+8ZMf4+iBfSgOhVAaiaAg4BdSA1IN0kkkor3qfrLTHuRrMGFgtBQdgkpEGfQl0yitq8PVK1Zh5rVLUVFbhxSVeeSIa1Hi8oob3gPKs544e0bGnq5gADlfSOiNQTHMMBNRIsmaOl2aM2CnhzLB5A4aaphJhExim5UJHHnCHKqzB7s5L0HKi1SypEQU1CwO0RMeeqy2OQMxuakRO7bv0Cbgy3t4kEnimXRBo3jGA8feoJqvscoYu+gwCk5W78WaBCfXmIGYctTs/ibiAzLPU2GWJb/aLCwdSpYnEVGcuz/xMS3c5597DqdPnlKn1kZvZOZKZEB65pbZJxMovieraBlKNOy5HlVknAsxHh800ySKo+KEMuTWdSV6wqKS6l6EPMeOq8OUadMxrm48SjiDUhjR/bAbNZaNo9VVte5JNot9W7di74vPYeDsaaR6ujDQ0YpCcn9zgN/hQMjvBWeMZJLnzgnB4fNGewYQ6xtEcSQClx/wFAfgKvBpVsPh8yHjCcBXOgoVk2airH4qvGXVSLOzLlqcmbvRrjc7V/t8sC+KfXvfw/Ejh1FeWorSkmKUlZVLFpPdOHYAeS3pg9PZeVEdE8nrZphsutTh5hCtkWC3m2k5BENhBTbq3McHBpXQs4HBtaWhdwu94/d4nzgvx3vHLisLgdqxNfjNA79GR+sFITFEHYkIEqkkSivEzZKzrG9qxPWrVqKmfgJKy0vR2nwOv3/scTz3x2fUvaS/k92FkVQ43c7lDm/QINvkU5cl31tFW9khRIl886NHjmLdxo0K0jbcbncT7SkRBuvCoiLQmPj6ZdeLW143vk40E4/XYwoHKkRx7kxdfcDN/WR1c1WoCHenUhzre7eQYIpjKGqIn8FDlgZ1/OP9akP25zB/GqooDRMf/PFPsemFF5G+0IZiohOU1HdTHTGBSm8YhZxL4/sR1dOgQMYp/tL8CmMQmzaxZBxFoRAKSFGRgzzAkoH/lsgBKdJOJozHsnvuxpiZM+AtLoHD4YWT64aoqL7MUpT0dDaLzo4OPP3kU1j7wgs4cfwYEoOmIFWDxvos+fdoOP2Jh+DokSPx2U9/CrOumq11S5M2HjQstltbWvD7P/wR7+07KE424woRN9JfrzTYzO+x0Ob6Pnn8BC52GmEN3R/5ruQVlFZR+75kxBIuss/X4f+uHpE1mGHiBhN6l6RamZzOm3e1uO1MNlhk2Ek5fzI/aRySxc/lJOqxdu0aPP744ypuKPfKz88EmipHLz77PN59d5OKG2O8yyZEQmgi1yv9lJ5/4XnccONK/M3ffBGlkSLRsfni2ks83egNYsZFTXGUpwB3pQSNy9YlBQJS07heiPKk4BmIY93Tf8Tm1c9j4NRpjLHkoDk9RMq31+uUoApjsGmYGKsHJhAsbmLpFKbMmYJQaQi5oBcJfxDdzjDKJ8xAb9aFHAvtqkpUjxopwYSh4JxHP2FxwwSIhQWv17Orn7XikTGtVg3+/nL4sjks05g0yqaKIdb1sJt5vD9MwFjU3PnRj2L6jBk6w9paW0X7o7IUhQk48M9kkteXr8zkjAUHE8C/+Iu/kAwz0R6eS2w4/fxnP8NLa9fomvDBa8RE8cabbtJsFgsiFiq8x6ebz2qugYkoaWbsvDO5JXrzyCOPSrCD6A+V2TjDw8LEdoDn7zMpbm/vwKZNG+Fx+yQ9zfOAP8f3w/yA1DhSgnQmW2ivivQPoAV+2OTdXFHzEA3dCghsbJOxweu2njLjr7yKwZ5uFHndUt8LO9IoD7jROKYK2VhUqM1gNIaerqgEK7LONArLiuSvmOhLYLAnjt5oAj3JOK6aNg7FkbDol70Xu+BUAuvAAFzoyADJknJUzZ6PmmtXYteB/fLGKiqOSMSqsnIExtbVobSc9EKDOth71y7y2Lj57ne/izVr1gydKf83xQ3XGK871xWlyokGkuYoSrPbLXSDRQ3XG2n9LE7Z8DBnuqFe2SaYLGyIznAtVFZWobc3qt/5H3//95KhZ9OSH4h+bHx+onWMlePqxmFExQg1ZYwwxX709HSL/sYzkbMxX/ryV4TwsahvmjxZMYfo4qhRI2UwHPAH4XJ7wN5pX38fWi+04sjhI8odzpw9o7hFOfEpUyaLFUKUnmuQjUjS26WMZlPIhtRELQaLHbPzF5Olump6U9ZIAdcbWUAZ0/ig4fgmGjzvP4i6smL4Yr1w9fUhFetHcpBUectAPGWa/aolJl233JwVlLgNhTC5sQlzZ87GuFFj4M440N7SjtNnTuH4mRM4cvo4mtvPIZ6OI+g1Jo1KJtlxZ7fC49bsTWzAJMgyeaQCVyqpbju5qdQJv+vjH0dlRbnhfFrVnO2qLS5sLoeW8+fwyktr8OD99yPW3Y3KslIUF4ThzGTUWSorDKO3ox3JWAxBj1fGniGvWy7ggrjEs3agP55EkN39adMxe+kyNM2ZD3eoQKiENeI9tL9NEDUdQdIwjp05hXPtbfBGijGQTCLBBJKdMo/XJHqDcZN4IycaGfn3DEDq3Pi8gueoAiLjwhS118xAYbSfFI8+U6Coi07Ug11Cj1ATclUHYzEhOJTUHj9uLKorq/D666+hv38A/kBQ81HsgDKwcBFwMJjXUL4oNIHke+XzkkcgOUYmw2bg3+VwoygcweiRo1A/YTzKS4uQTAxi167tOHjoIDqpOpPIIEHDRAelkI1PgjFNSqNhIjfuMhw7egRr16zRVdPGVMFqeN/sMGs2Q07IJglk8iN6g2n3GpNRDrHwwgg+NvQ8dqK5Bnigs4tJZStuNAoGUJFmytQpmDFjpqQs2eXihhpKvobJWuqeWhtK0uZMDvv7sek/n8KFfe8hfrENnWdOatA7yOKGSSflKQOkvJnihgiOy+nBQF8c0e4+FTdOXxbeoiBcYT8cfg9yHhdyTE6LKxAaMx7lk2aheFwjcgFKdjIpNp0JWzbYpCS6WOjt7kL3xXYM9EcRlRoeFfkSSobYkWPAZBebf+da4b5hx470Nf4bu6qmCPRq+LumtgZFxaVCELu7utFyrkWJIYMrkyhJ8TIY6P5kRK1h10voDQ/n2lrc8bGPYu3atdj/3l70dXUhpzkdqt1l9N5s2pcv4EfN2FrcevvtmDhlsmDpQ3v34oVnVmP9+nWitWovEjm0uzBEcJgMZMyaulTcmCTN0JbstA0oKAwL0mcH9A/PPCM6jyhRdteeLsy+oD77pMmNmH/tYixYvAhVlVWiMDJZocpic/M5XDh/Xn5QUjp0uSQBPWFSvRISukbb9KLWlgs4feK0/r++cZI8CaQc2T+Avp4edbYyhOBIE7IoJfmJQv4hyb+zC35i73489sv7seeNtzDS64efgh9uQv0JlHkCKHb7wDFYHvosbCQlrgLKmmnjtSHKlnEgloqjgIW+1wcX95sLEkHhPiE+m2Ax7gtg4jWLMXXZUkxYtABpj58Th0LNVaTkJSxSuATw0pq1eOi3v1X3lTGO8dluOtlD/fZnex/1SaIzLlRVjkBxSZEKGF57JkLVVZW46847UFpSghdffgUbNm1Ca3uHihvGow96sBPNhI/Utr1791qKfRaFxIrX+iz5VceHzNjy75HQIksgh3Sz2bNmDxk1Erlh4sxEhKgCkwbuRSYxRNaJ5BD55u8xcWXxTcO7f/zHf9QXE1l+Ds4A0Sjv8IFDmrXk97h/OcR77vw5VI6oVPeUogFf+8bX8MWvfgUrl69AoT+I1AAbCjn4C8NIuS35cakEcY1cyS7z8ovA2G/GSw1iztkynpOeTBZtR49j6wsv4a0nn0IdMihyOxDknvK44PPT68sJT8CaO2UTjYhwKoP+RAKd8QE0zZ2OwspCOAMuZL0e9KbdyAQr4asch7g3hEQui6kzZ6KwOKIkVvQUO0G2i2d6X8XjktmluMCxI0etmV/DQGCcGP4wQ+JGLMfet0QYmfDJW8XlEvJCBISJ4rz58zGyulrnMxO0jRs2SM6ZRQ0757ZyFO8J7w2LajYbjRGiV+faX/3VX+HTn/60kjnS03bu2IG//+Y30NJyXu+fa4LeJP/yL/+CuvHjEe3tVRGyffsObN+1U0UAu/Of/OTdKpZk8NncrJkKxiAWPJT05/OokM/mtJb4e/xZxn4WQ/w8ZBPwuYgOcY0yLjOHu6zwtkoSk9zbtI8PuUHyfswA1Na8ntWAj/VGcfTQYbzz9lvYsW07Yr09qC0vgT+Tgi+ZQLq7C654P+pGVqBhfA2cOc4ZD6K/tx89F3uVF5CGXlgagT8UQDKWwED3AGKxNC4ODmDOnAaUlUVkL9LT3okMfeZSbDK70JvOojvnRLK4DBNuuQPpwiI0X+xEW3uHGumcpwyEQ2ic0gS/mu+Xuh8GvTHIAOWPuSdJ2TJqoH+eq2oUO83P2QUN8xCeP2QJsDCdO/dqjKisMEpv/f04dPCg1jbvJRFCNei4Vv3mbOd642tzLUhZ1+lUU4Qy4fzifuH6pIw40U3OUPH/ed6StvjZz3wW8+cvkEIqz7mNG9dj3fr1OHrsqNbSqhtX4e/+7u8EYrz99ps4duy41hkLfq4dvnd7Bot5B83Vab3CZszJk6dQXV2Frq5OlJSWKOeSb8748RhZXaEc+PLmlIWim1J4KKc2y8mAA0bymXeF2TPzU8Nqkbqtk6hyAp3nm3Fgx07s2LARRw8cQLy3D67BQSycMgm+RAwOIjnJlFg8sh+Qb5yd22ThaFhyQ44fmIaLfLFCbwEa6iagYVwdxlKejm7cfhe6k1FsP/Iedhzdg9bei+js6JQhpc/pRcDhgTeTgyedkRpaMpXGQIKqSlm5z9JngwGFXfeqERW4eeUqLF64QGonJvlki9QMbppah+7mKZw+cRLf/+53sHv7dhU1JQUFQmjCDLQ89NnRjvVLwjcSDKKIfGEhYMbZmjzj3v44CsorUFBVjcarF+DqG1agfGwdMk7CZe9n6NoFDk0GWzs7sPvAfjhCYSUOvHBc0pL6dHA4Pml1fxlk2Q1OmUF3+qQwEFkUNS5UIloMdKSv0cxO1S0HNNMZFUnszJvN4lZ3nNz3pCgLWXn8LP6T1j43BqV6zZyKS7/DoM6klJ13JspM2LjgmSCRhuAiHUGFAwsrI1RAxZ+GiQ2YO+cqTG6aBPIPOzra5K5MucHms+fErU4m0xJNML43xgk+RZPMXAYrVy7XcPaGDeskjaiZGEuVSx0jqyOvpCHv8GXCxGtEPj9vNgcJmbyxcORiYMdUM0iWTCJlkUvLyzFl6nTMYNHNQbWCgsuis93tH6Ip5P1rfs5jigkO8wOnd23Dnrdex4XDB4GeLiQ72hGmFC0TCLdLKCFFKvjDTg/d2L2Ix5LovtiD4oII3AHAXeiDO+SDg8Uku1A0nC0phausGpFxjShvmImCqnFI5YxP0uXppM2K5FpPy9Bz147t8sBht5tFIA9oJlL5ij0U/zASzjnEU0wIEgrSXvpwlJVKGpL7KhAkjzmH+EAc0Z4oWttasHffPrSeb1HhnKUUOQUgrAFtyr2z8OHvEApfcM1C0SHfeu11HDt4SIgj2xgD8SQSVMiyBuf5+y6P2xiMFRbo92N9UXS0tqKltUXopqhzGWNcaxfKumdKWgzdycgHG2UKIaRDA+oCYrWf/uKuT6jgowMzB3fZMOHBIMWZa66RMltN3TgVaKRhtrW2Yf/effJL4XrjfCBpfqTwrH1prUmg0mnJvdJf5PoblqGyuhos2A7sP4DXX3lNqBeTkJFjxmjdJgYG0NneIcqb0+8VZS2/G20vveHFjUkkM3j1mdV45re/w8CpsyijNL0rh2QqiYjHi1KPDwENrrNNYhBMzbFYL2EXfqmcAwOpBEKcbfH74WLC6XYgqeLGyHiQhpZw+ZErKcXoBVdj6WfvhZcdZA6gWxQuQwlismsSRMZDoit//MMf8ACbSn3Gw8E2BB5e3FwpReLntkUiXJrZMPi1z+PFpD9xxD//hc8rBlIC+LXX35Cdks3nHv58fC7GztqxtSgpKVXXkyaYNrXEYsKYTv3/j+JGn95C3pQIl5Zg9uyrRAViN5MoJptVhw8dUmJCeV2+BybCbC6wQcUEg4c9f56oABNNdl0plf2tb31L+4Icew6p873TRJBy0rVjapTEcMbkrbff1p63JWfnL5iP1994Az/+yY/ROLEByb4BtJ5pVvLcMG0yHGEzv6LGFuOZ94OLw6FrqllPk1jI/8WW6SZVOZFEy+GjeOaBXyO37z0UZ9IoJA2Yc6wBD+BxwBP0SoFKyGuKNNYMBpIJtA/0oW7WVBSPLoM7yAYL7ROc6OgDHCMmIFtSLZ+Ssuoq1NaNQ2FxkfaRTW0y561p/PAesJv+1JNP4jvf/o6hO/P1ZCRqGmj5D4ljDPXjGTv4foO6H2qGXHOt5vXY2bbFHLieKFP78EMPiTbI+2gXtoybRFo4GN1QX694RMPNJ554wpLWT4H35guf/wJWrVqp68lm5aOPPAwakjKR5DtkjLnv3vvUBT9z+gx27d6leYTunh4JXLBht3TpdfjSF7+E6TOma4+xWGbcDQRC8ihkPOb12Ldvv9RS+fsUPVi1ciUef+IJjBpVpW48Yx8LGiGHNnp16aZfauBaBYmKFFvV0GYL2YmmVXBK9MiaI7SpoJJ1ZymSTuHCufPYs2u3Gl9njh/HYG8PQm4Xgi7Al4wiwIHvZAbZ2KBYNsUlYTQ2jUWQAj2JBPq7o4i2XWS2o5wlXBBCoJAzQgn0d/YhnXKhubcHcxdOQ1VVic7EnvaLSHbH4EzJdR0DiRS64wm0x5NwNk5G0/KbkAwX4fDJM+hobZclx/iGiWq8lZeUaO0OWz667zxPqBRGaeQLLeeVIw1/2DFCqblmfY2aKfMQrhnud+5vnr1ca7wfJiYZVJYNxi998YsSoOjv61N+zxytZkwN5i9coPvIe8ufff311yU1ziKHz0MRiB/98Edi8PA5GX84y0fZZlIjedP5PIw9U6dOw4kTp01BcuoUunu6FDP4XmfOmiXaJ9GZgcF+NZ0ITlCW3p4RYi7B/XfkyFEhhGNqx4pBxLyzqalRjRiqjJKGZq6DR5RVZe6G/3WpKZlXI6qJJmSwe/YAACAASURBVEsMi53G8yzntkSw6E1j2YXwqTjTc/YM9r67Cfu2vIvOc+eR7o+hr7NTCF4qFcfCyfUo5qAq8+9UVg10FqYcQaAtAhVdExTDmrxsVY4fnl8yUB/ICbHhLAsNBkdUlWFEbRUio0twfrADrYlOuCMB9CSSaGtpQ9/FXsS7ejF4sRuZnj6EHG74nR64+ELxlN645IGFGADhQAD19Q342Ec/IkM0DTwRUbCoD/kdW/L9X3z2WTz+8EM4f+YsCvx+jCwvRXIwhhAVxkIBZONxXLxwAeUFBSjwehDycJNnLPfSHKKxQURKy+EtjKC6vgFXLb0BUxZdi5yPCjeXOl4WXdvUmlaC1Rvrw+6D+3Ghvx9On09FiZEFY1LuHjLjZOc8XFCIeNwk7ArChP4zaQ3jMpniDADpPBQNoGqYUAuQ3uZTsirzMdZ4KlqSiA3GMDgYM7MZTicm1U8U55ma51x4hA1VBpKCwm68YE0zb6MZF0cOZcUlmFA7DhPGjtPmiEZ7sOe93WDSMXH8BNSNG4dYfy+OnziKgwf34fjxE+jpiUoZI615IHaVSXni4WIEJUiJUsEVichjYNmypfj2t78tCp2XUuJKWs1hRdRJyMBQxmfms/heCDXyczJB5VFnKEJOJaaSO66oQENjIyY1TtJMTUlJmcQmlIxppoTqO6aIsoOOTRPJ771cVtzwAmkdOhDv6cDud97AnrfeRIgFxZ8crv00WMxlNNTN4oadSyczTHHOPUKzOi5c1KyDN+iAK+SGO+TXnJpELChJHimEI1IC74gxKKqbglFT5iDtCSHr9pt5KW6y/OJLCUcWsWgU+/fukSpSOpmQeho/jy0DzUDH4MJ1M6SvDxdiHLSkp0wgoMJ2ctNkST1SzU+Jj8uFgnAhCgvDOHX6NLZt2YpjR44gMRAz14K0ApnwGlU9O6EsLCrETTffjBPHjmLX9u242NoGpDifxQLXUCB5KDMxZ9fE2jgGHVSXlcpCg2YI3oKMhdLonl0yHjQsL7vIMbvQLmzMrASTfHPPWWyRv8wkgN2vhkkNmDNvHqZMm4by6iqkRb1kMeDAiWPHsXPbDrS3tgp6b5g0SYUL9xLnU1595RXR7nZt36FrEAqHsXzVCnz8Lz6hdcc5uOOHj2kWrm5cHUrKyxAqMB0rDTVyuNqi+NiqSkNJ97DTUQUcPUacTrSfPYtXfv8H/OfPf4XRXr+Q5lSaEuRulHr9COUgLxKKOPBz03uK54eMt62mQZrFTTqpQeaSQBBeFTdOiQqkLfU4UKzB4UM/T58xo3DVXXdg+s03IsO1ymOIsUYKZWYGR+q4FseZana/+NlP8epLrww1IewD3i7artThNOipQd9YzBoGpqHncgaQ6MY3vvF1NEyqx9vr3sHjjz+phhBlba/4fBa9iHRddrUZr+hPQRTHdMEslbz/ZnFjJ8mGSua0TPoWiRdPtcBgIIju7i7RRp5ZvVoDu0TR+TAxhuvRFAtci/aQMguZJdddh3vvuUdoAROV1aufVYF00003Kon5+te/IdVANpkYq9mskBIbaV9C+0NCBfhePkqkq6gE/Re70Hr2nIqpiVObEIgUGM+jgUGdQaHSoj9T3DHGGJkLY3pntNlsGwMihKR3nNz9Hnb+9jfInDmDIsqW017B75HAiyvIpp3PqGkmqFSURjyVREtfD0ZPa0TZuCp4gk4EfJT+d6C1cxBRXxkCNQ2IVI/GqQttmDJ9pmirocKQkjt6hhGhJIpL9J0rnGcCC8Ov/d3fYcvmLcag2p4VugI1TXL5Ho9iI6Xjr1+2XPNenBtg4sn7ZSMy9rakd9xLa9fiBz/4Pjq7uxQneUZTne9zn/+cfpdoHO8N0cJvfvObmstgMUolMiI37KbbCEBra5vUtzhnxaSUr0kqGhuVjNU0IGaDkDMM5eUVeg6ieaQtMam1m3P8vd6eKJqbz8sklM/FZJY5Ej8DaWfXXbdEyXTFiDKpdnL9cR1zDQ6niVqppAnNOiTt09D8aZ+TVATl/xghKCMOwhOcDW8+GO/6e3txvvkMdm3fiuOHDqL13DlkqPzImYpUEun+KErDftHQfGQGxNNIxRJC7v0hLyZPm4BIJKB4lh5MoqO5BY6sQ+uXFHB/QUC50UB3P5JxJ050XMTsRdNQM7ZS52H0YheyfXFkYylkEhkMxpPoJ1V7YADn4UXj8htRNXMuLqYy2H/gMLo7O7F81SoUFhXIo49rQ0j0sAdjAa8z6ZC/ffBB5VzDYxGvq43qcl0Q8SCDhPREIjUsiDkvawR9zBnH/IS5g02jffThR/DQQw+pUcIZWT7n0qVLce9996mxRnSF74VsCarosaCwldEeffRRzbjwrjFOcPaFMvdUW2SjhecvC63/j7P3gLPzrM9En9P7md6LpmhGvTdLtiz3XokJcDdwgV/KZje5JEt2gb3wu5vCkmwMJPS6gAEbcIsNscEdd3XJlmRJo5GmaDS9nN7PuTzP+32jsWxCfnuSQfJo5pTve9//+y9P4QRmbmZOliIsohk3WWzRA2fVqtW45ZZbBfGmT5SZXNEQPovp6RlNBuPxJMYvjGtCzTO7q6cL27ZtxcTkhHIywdbqarXXTO5pFyw2hNqoSi6eEYvXWnI4FnJFbGg9v5dKruq65zA/NS6V1VNHjmJqaBjJ8QmkKO/O3Juw62JehVq6mMWG3g60hv1wFgoocJJHaDORGKyNSg41X3O0tyEsjYk3+TNUSctmi8hncijlDbFW3IOAEyWKLkRc8DeEUNVSC09DDejHwZE4Fz/duKfpbzE1i3IsDSRzKCdycBcMUZyLmMkTlVgoe0y3+xuvvwHtbW02MN2q7Ez1Z6Y3RVwYHcFX/umf8NKvXxAEraW+Dq5KCZGADyH63HA6Mz0Fb7mM2oBfxQ1l4riP86UKEqkMqmtr4QkGEW1sRt+Wbbj89rsQaWmHy+OzuCTWvrd2uxlhOpAr5jE6OYEDp0+hyK4+oUouTh34ObxKOqRs4vWJB0OlEKrgcJzHlejx+zG7MLeEa6EVxUaY1OhYPZvOFJPLgglQDqcCPMUZsjlKNucJIITP65KxG0lo7CCyAJFfgsstzCGVtwy6y0xKKFqwe+cuuV3Xk5SeTUuPf3z8vAL2yIgZf54bOoe5uRlBY7hI2DUXDrzIhMMybbOMOWV2SoNGjvwdDpH2PvKR/xtHDh7GSy+9iDg5UEoYbHULQ8I26k8GB8k3GQ4ZoymJEThd8Lu8urYtbW3iRyxf3oeO9naNQEWmpUmp9XkVbC3FEz43g8RSlaF366JfDOlGmlcTu0oBQ8ffwL4nnkB88AwqszOoJONw5rOCplUH/ZoSumgKJW0FFjdljJ+fQF20Gv6wSxNNd9AHl89jfDxoTspihw7k1Q3wtXSha/NueJuWoeQLS+2FZlMXAVcXpzcM4AzIL/5G0YTFO68vwwAPb0IoTFcvYCZ1hYLIey6XV9wcbmzKL2ZoQur3KwkXZpawQjhQV9eADRvXo6m5CadOncSvn38eQ4ODluKZcRvmZMP2POKBRCje5q2bNZ07O3AGv37uOWQTSXGx7AcLV0kCM5nVVNNMYwhdpBiEEkBBMbm2DQiKa4x/1zTQYnTb2vVmOmh4WvaDB4bPSUEHl2Snr7n+Ouy55mpEa2vQ2NaKcHVU0DC+jiCt5QoG3zqNva+8qm4oR/YdXcsQoFwvoZBU9ENFHiTf/da3ZZKnhgD3TCiIu+95D95zzz3aa2UelEfeAH0CWtpbsWHrZlTV1hhVQksdSwR4683a8K13JhmmMCE0kTCis8ffwj9+8r8jd3ZUXc4S/UIcDtQF/AizuKEML9UDOcnkFMfi9hjyLlMRJ9JskrgcqKeRJwtNLm0n9KfOHHpzOL3IlB2Sh67dvAm3/T9/Cn9bi/H7UmJplLfkIi51QfNBONk7cvAA/tvH/6tgWJqyqnP+dpXLS0m4RjzJXA2JzJNjJyNdIxPP2MDO811334Gh4SF8+ctfRSJJ6d+3c62UeC2R8+Z/sxu+bu1a7f3jJ45LoIAPW3L7nZMbytEaXhsfdpzgPuX74AHNxJLwszvuvEN4df4ME0gWUJzU7Nu/X51ddn2JT+/r78PGDRtVfPCw578dOXwY+w8cUILEw5fQtFtvMRAQJieEJD377HN45tlnJBBy9OgbKrh5JUOBoJT4JG7BSQk9zjo6cdedd+J9H3gfIpZwgWwMrX3j8LpVDEjFL27w5o0dbdbZedEZ3eYPLW4kNh2UYpiGmClw7KKS67IMTz6PN+7/IUaefxaOWAwRFjc+N4rOEuBxSs6fv1VijpDMocAkNZdGbd8yNPd1whfxmHjpcCIeS2M+XQKqW9C0ejMy3iiKLh9aO9qUmNNDjIHV2DK8DSCp2PDMM0/jH/7+H6QEZitwci1JldPiJxBS2rVsmQpJTs4IB2ITjO+T64cxifGJD3Fn+EVUgMulSfaXv/wVeewYvxpjDMrChTGDcZfnLNfBww8/oiYTYxBfhypbLD61/kpG5Y58oQcffBA//vH9is+meWnidzgckaEnjUFJ+uf7ZdLJNWVSDYeam0wqqbTK5iXlpOfn5rSe+HPkUTBOc+3xuahCa5cn9vl36WRL+8ja1PaU1t7jS5t+9spYbCxbEu6E43FKM3L2HEYHB3H2rROIz04hn1yAo5BD1O9DTSiIMicrkxOI+r2o8nulOlrJFFTc5DhZ8Tuxan0vquvClol1CUnK9eaLKBL9E/AhXBVWMRmfWkAuC5y6MIF1l61B/5ouRZNMPKF8MjtPaWjySA1NYJ4+bwXA17sSfdfehKq+FTh+5ixefullcUc7ujqUlBNWVRWJvq20sZNw5lucqv7pf/yPOHHC8JjsB/cwrRdI8mdzjRBZTndXrlyl+8L7zAKUa4jPY+d0XG/0x+P9YuHByez3v/d9TfjOUfqdvojLuqRK9pGPfkQIBE5xuYZY4BCqyvOeYhIsiojesJVpJfM9M4Ovfe1rmvIwJ1SDkE1fjweNTY2CtK1bb9YaCxuiX2pr6owqo+oJ815puslJzbFjx+UVxbOajVSuVb5/FvrMwyiwpIaE6dDqzBRPyLjCWUvRntAYSNTi9M8EdHOGWFBoonNysTimuLZO0f/oJMYHzyA2OYViIgVkshIJIL2CMZ5nNqkh6VIOK9qb0FEdEhKiwDXERjyLGZnQkzNfQpb/ve6GWwVLk2yew4FEOqlgTrWzUp4HnkNj72QugWQhhaKjCE/Eh0BrjbqZgUgY7gChOazGcvDyIIunkbkwi/joFPJTSbhlF883wNFRWapXNPa86447dFiYkaFNWLPwxLwQ6sICjz74IH76wP04/sZRdT9bG+vhqhQFHwp5WOBUEP9N96SlugoBFhXsQrpIWubkJq3FySLNGw6jblk3tl5/M/q3XoZgdZ2I7Hp79m63xrea3lAkoVjAPk5vZmdE+vfLY8BIEnN6I6KeA1KNIHQpzokEBQ84kfB5ZbaXtWR4BesoFVW08bBnZ5u4WRaXXJxcbCowcyxsWGyYapSGj9lMCiv7+4UvPD0woMSNv8uCilAuGmUxOdWIsVCE3+vBto2bsaK315heljJYu3a1cJPPP/88nn/hRXXh1Rc2eC29HhNiHrZGgcuSRFAxQTyqRea1FjdNU6kpz9EpR7unTr5lTF2ZQFhytuxgXNyURlFNijIUB6ARW2MjVq9aIyUrBm2Z45G4ymQ7X0SU5H2Sui0yvq1bb6uL2IocdvfLOi3eFsSWBnKTTxs1ttTsNE7tfR37fvE4gtk0MtNTKCfjCKKCmoBfk0CX28DSWCzk8mWMDV9AdTiKcMQNV8ANJ2WivW4zBeTPBTxwsYtDSeraFjSv3oa6FRtRobmdyyN+hF3S2INcI6zBCWcRB/btxYXzI8ilUiLTs2vHTiYDGid37DDywfvvdftQojdAOq0CkDBJBWwzXDRfLCLgwJr1a7B7z5WIRKKCvz3y4M8ET2SiTggEoY3GX8IUj0wMSXCmSpDf58Hzzz6Lt46fQCV/ketyUXLaKO5d9KzhBIF+UKa7bThlJmGVbLVly8Tihq8j8Qk14oVNXfw78fk81Nva2tHd3YUt27dj1fq1aGhphj8cQkm8ARM3pCNSqiCbTOGJxx7H+ZHzuOmWW9Dbv1zFp8S4imWcPH4C8wvkROzF448/pg6p1iqLxlJJfKX3ve99+PBHPiqY3cvPv4iDB/ajq6cHN9xysymSlpChrTzRJPS/xWPEJDBGyIBJZCoew3OP/wKPfPWbqDBpKhbgKZdQRw4NidxO+t0YqWhT4BA2bPxcWNxwcpMhh89RRlM0Cr9UhAhFs4obQgW9XjhdHuRKwHweyNbU4rIPfgBrb7oO7ppqwdMkv8zpjRqaF4sbwtCymTT+4e//Hv/y8KOYm5k2BNFL4Oj2nlvaqWOBqmezLpL2u/hDpsC4cvdu3HPPe6QMyeRymhN/qf6Zx9LJkApIS2CCSSIP3T179mhqR9gFYSw2X+vS4oa/Z5P8TXFjDKdraqrFiSCMg+pFgiyRT1Eq4Yknn8TTTz2lSQ0n7jyv+JpMSJk48+dZEPGsZBLBP5n0EiLy4EMP4vChw2ou8GcIAWGHnu+BP8OY/dSvfqVpBGW3uRb6li83cZ5nYjCoKTX9UGhcS/4lY54h5ppryGuw1K9H60rbnTLaJf2bKehM112JyKI5qs2a4KTEItzr98twUJAkk8Hc6DBm9r+G+BuHUZ6bgQ9FuLwuTTr53Hx9JkaFdA6FeBbFdAHzhQLCnU1oXdmFYHUADh2+ZSQXkogzGXUF4W7tRsemyzE0vYCWjg70dHfBTxEW6gBb/hkX5whmHTC+fePr38BPf/ZTTU1EVHayscNGjl/QmJtvvglXXXW1EjjeJzZ8zo+OCd1A3w0WloTZ8H0zMeX9IHRo95W75ePDpPRTn/wk9u3bj+npKaFXurqWiS/BeHbixHElvUwABXtxOLF9+zb82Z/9mSZ0fE3FXqdTRRTh2ffee6+MbjkJZ0LK16XpJl+XPFHyGVkYswDiuqCgACdMnAjw/Y6NXdC5zr8zkSYHh4kv8wzyubiezHlqpuNL98y7FjcXcRPmaDS/Ya0ba88JmmoVmJWKBKQuXDivptbo4FnMT04hPT+P+bFRNFaFUBP0IOAsw4uSzjOqWMWmZ0RBIOKBDedyOo98Ko8sm2+uIvrW9aKxnaIuLtBDMTk7j2wyg0ImJ7pCdX21Ou6z56eRS1cwMD6Bvi0rsGHbanh8LhRIGk9kkZycRT7O36O1QQVzsTgSmTIm4EHNlu1Yvuca5L1+vPTKq2oAbN2+DZ3LOjVxkBnlEmloO9bYsCzKe3/pn78ouJd9vTmN5XSGOQ4nZkZO2ycRKK4fejPxi4UJOXWmUIaaJ+2dbfjYxz6mgpj8a5LyCYX89je/tYi+4PogHJqxicU0v2zPGT4HX/vjH/+4YG+LcDcW6243jp84Icgki6FUKommJirsrcGG9esFy1wu/labclE2FTkFJTSSTRX+Phs545yQaLoYl1gIX6O5qUXrrqo6otzU8GmswsWe99lFc9lIVy3KTXAyR1giKRkStDDxiP0zihKV8llB4wdPncT4mQFkJyeQOH9ethwFNmzZpJQxp8mR1UDlGqOangTCMuhtrpMCH3P9EtEkVCdmbaFmAxFTZVPcbLjp9gqTWcHSLO6LRs9FdiRcuilMkJiopKmmlcvASS5CyHACqCxG52OE3AjUhtDe0QK/w4X8TAzpiXlkJmJwFJnsuoSDz6RT8Lrc4t7ceP31uPbqa0TyM/0bMzEx9Z0GX/C6XBg6O4gHf/ITPPzTn2J2chLL2lsk68vNVE9ORiiEqeFh1LFrTYUXSQw5kS2VsZBOoboqgnAoAI/fB0+0Gp3rt2DnzbehpacfLn9Q6k0W/Nx4XKg6tUaKTgdGJidw6uwgKM5cW1evKQ0TQkKCKFXMg5zJhttNTDK706ZAyORMQNQBpQLKgWw6rS8Ga9PpdckckMkxx4n8PVbPHNEy6SM0JZ9No0SMfTAgJ252dA4dOoxIpEp+OvJAUNfcYDy53CrlIprqG7Bh9Rps37wZzY1VCAS8OHL4EJ56+ikMDLDa52TGJMGarJSNh5EN/dKhyZEgFShYaGlsbQocFX96/xX8Xx/4gMjqlClcmJ+T4IKmN5RWJpzP8vrhtWCxQu8Ski25AdnZ4PiUsCrbAZjrL5tMIxmLqwshxSqpBZmRuU1eWxqc7M7Fv6e4sRNSRyGP+NgonnnwAaRGh5CdGEdhblbd9KjHjZogzcUq4kWQrJ8vVDBybhQN1XUIhczkxul1SRKYgv0OD+DUNMcPVygCR7gWwbZ+NK/fgUBbNyoBdq40X1sscMxnMNwjCkNMT03i2JFDmBofU9HPw5Nrg0GTB64EBMhjY/FJT4FiZXEMzefiteeY2iSi5npx3dU3NYhk393TI7EOFjdUoCFklGtNUxsrieKC0FqolNDX349Vq1aikM/hwZ/8FHmtNwNJ0/23lKakPqYOv5FTzxZzWr8KilLzs4KjOtD2oWqaCsYckDAmU/DW1zeikzCk/j750zS1t6Kzuxs1dbVaCyZGmANaUcNuSFQqGHjrFPa++ppgZR/86EfFFWBGRjzxsSNHcd93/zdOHD8h87EFTb+s17Y8lLjGSer+L3/1cXTTdK/i0MGqAysY0GRTUBoWkqWS8b+i8MTvKG6Y9BtdD96PMuK/4VJ94VOfxrkDBylJI0hkUyhkFTe4WNyowGEDg9w0A4eiUAohQWTXtNZUw8/nJnydSai5MnD7qQDHKXAZyXQZCw4ffGtXaHpTu2I5R/K63kRJki+mCLjEAJjvk9yEf/yH/4VXXn4J+awRRLn0sbSpsKjWt9iosoi7qr0cqKupwXvv+T3s3rMbwyMj+OcvfQlTJAprSnzReNVO2OyOtP1vLGQ2/sbAjkkeEwDKKdvcr3dMbihw4nYrEWaSqSnN1q247vrrsWb1aiWT3BvcX3ay+YUvfhEPP/QwRkaGDbS4Ajl0c7Jzxe4rhE/nmafPbF0IvkfKXX/ve99TJ5UHOOPT57/wBVy1Z48SU/68pvFUGszlkIjHcWHsAhZiC4r3jc0Gt0+4rmKb7lv+bRNpxkbGYcXgS0VTrFgrddLFwoUTOQMB4Xs1xSmbDgbVoAk8p660HZidw8SpQex/4XmkRwbQHfGjNRKCs0CF1JI8qTTxohlwqYxcKo1yuqDiJkYUQ1Mt2lZ3q7hxe03iTUWsTDKHVKGCmZIHq6+7DZlAFFnQ1LsFy9rb4Qn4ULLgaPbas9cXzzEm+LyuDz/8sK4b7RPIVSGZnhA/XlteD6MiNoUHH3xIamQnjhtfJD7sYoBnMn/+7rvultcHiysZZP/rv+InD/xEDT+e6VzDNGXlwxhlixS2iEawRSRYILPxQ2gZVfX4PjjJ4/OQ9M33y/fIfyd8iYRtoSzyhcUOPxNZdupZPPPnGE+ppMXJDc9EFvKcGNhEbzsJN8iIi50Ge4L6bsWNWHsWhNOUNTLwWixu1MwihaBQlKT12OgITrz5BkbODmCC08hYHBQEDvA6L8ygt70ZDVEKnxQZBMX1zaVziM3O6zmjwYCm0CUVNwXBx9KVLPrWL0dHXzu8QQozsLE4j3QsqQKHjYKqmqjysOmhcZSyTpw8fwFtqzqx7cqNCIR8irV5qqxdmEF+IUn3Y3FGJidnkEjlcC6exUwwiur1G9G9eQucHh9OnRpAVW0depYvR31DLTo7l6GB6mmXkm+sxgvP2M997rP49Qsv6H6xmcGzgNMLe9/xWs/NzauApYw3TStZQNu8LXtCzP8m/PYv/8tfqpHi9/nVQGSs+MK9n9fv8e9q8oZDyttsY3ZbOY3/xn3P+LV23VrBLTnJEb81FFJBRH4NRRHY7GWjhoUNG4FcP4LJ8awqVzA3Oy+hARbTjQ0N2Lhhvfg0L774kvYFv5iX1dfXadJkeNbkPBoIm91EurjurCZtRRa/FuTMFMhMv+UvJs6oxuuS/x4fHsXg6ZM4fvQoRs+ewfzoMBoI4WRzmLkvbSusACAbE8ZNopr4Z6WEVL6IVC6HzoYqdFaHlOsT2khbBsLWzDTJFDh5cm423nxHhRuYcCteVMoV+3xMkApIEn+IMgIBn8a5nBpQHlSuyG7Kx7K7njdFjrOEnKOAcFUIfjoxZ/OoZPJwl+gFYVSyyK/IpJMiMpN8Ts7NrTffjG1btsIvUqSZ2tjij/qc6oY68Porr+A73/gGDr32qgjnddUhFTeUQ62i82kyjVIihpCLOv2GrJ9hcfMb/fzqqjDCnNz4vXD4A3DVNWLPbe/Bmu2XI9rQjBLhVlZbw3TCTBdWBZaTXdIihs6PYiY2z2ipTZikZDNJ1j4ffMEgUnRLLRq8pZG9ZUFnoGPGDNUYNIaYxJOwh4pU5fiVyZkiiQpzhBap2iVcBOzKp5CKz2sSQzW6vt5eJbAMgpwWEXPIN8/Nz+KR75uHEV8j4PFiWVsbdmzdho72JhloHnvzCI4cPSKtctJnTKJpuEfsTnFqxEKU/2YXDLzPRsbZhEc7mJomUFnjfAZyJkPsmJG4zUTXS+iey0jzkti3csVKtHd2KHBwA9k4U64LwvEW4QnMs1i15wvGv4EYUeJl+TOXuNnbgcrAmaxO1iVZ2KWTG1PcUDeqjEo6gZMHXsWBp36J8sw0ynOzyM3MoMbj1pjd62QXtKKCtlhy4Ozpc2isq0eYfBuf0ypuPHCwU+GpqHPpDnjhJufFF4Gzrg21/RvQsGojQi0d7IUq4VgEpBksj3CwnOixQB146xgGTp7Q9Io4e14rJjtS2KNUtRXYspm8YAzcv5xGcK0xIMqUV9ApYoUJCnUiWBXCjst3ijwf/w1Z88mf/xzDg2cFveLrEP6ooGpBiAy0zJjX9q/ow+WX78LDDz6E6clpJGJx06HiKJzQNwtyyCTDrI0yciVjGBGPogAAIABJREFUTGaKm4uSyAbS5TQTJQY/rutgCA2Njejt60VvXz86u7rQ2tEuGFq4Kqprb4oHMw4Xx2WpEaSmekZd7PWXX8WJN48ZudUbrke4ttpMZksl/OKRx8RfeObpp/Hya69q/1ICWjudOGl2pgF1yf7qk5/A2p3bde0IdTP0ETNJcDtcUrVLLMQl4uCrIuTQTKW0m94lAeWHNfLw1IfhBSnjmUcexZM/vh/Dh48gUiqjPRwGn8nvpGGtEwSe8OhgcUP/J6oHykuKamjstpfzaKmpRlAiHYYbRqlgxk9vIKBpDvHpqUQB8aILIw4Htn7gHmy98zbUdnehophvpPPNoWV3dI20PK/Zo488gvu+/wMcPnhQcf/dihv7eyZeWBMCa9MxflK6fUV/n5QyyWvgO3zp5ZfxswcfRCJBjPtFZ82lkxv7Oi6dEHGSyWSRB74MbYfOGQinwRIrXjM+ErJEQQAmjkxSlBS0teuQTiYTKo7YSaWs6l3vuVuw7NOnTuG73/mOOqGx+QV93k2U5r3lJrz/D/4AUa5Fy9vN9vdirM9msvLMIPfQAPcc+Nu//RvJwLLTa5bOxSkUPw/tAziZlJSuOpTGa4z7lfBU8uOIACCBl4psS6/xO+6BFU1kPGt9cReWeNhbqATuG/kZFSk8U0QxlcL08DAGDx3G6X0HsDAyhsTEBNrrI1i5rBk1Pg9cxZyK5ng6Jb6N8TErKy6zuClliojxbKiNoG11D/xVfvgCHq0depMUM/Q0c2EqWYS/sx/Nm7cj7Q0imS1hy6Ytmk4RZmFzX98GleI5ls9rGkLuEichV1+1R3uThandCOPPELb7+c8zYXxJnWjGFhuybPvSMBHkJORP//RPlWw6LEgs4WBPPfU0fvCD72tiZzgT5ou/Q44Mkz4WK4SNcTrENU6OBdcizZZ59u3efYWgjbbPjMjXHR2KBYzJTD7pXUclUq490zUfF+yOaAXC3Pj++LP8GX5GPoeao5Iyfre7/o5vvmN/MuKYPW4WiYke5tzmVzFXQCKWwsT5CZw6fgxHD+zF+MgQfBXGIcDLn0kmkSRsO5PEtg1r0N5cC3clj3KRPE02rAuILyQFdYoEfYpfZU5WsiUkMzkkimn0rO1Fz9oeeMLGDD0XS6gAZnHDWxGKktjuwNzoNHKpMk6PjqO6sx47r9kKf9gvnxNyfBKTs8jNJVTchHwh5THxeBYj8ymcTmQw7nSja+sW3P77v49YMoeBc6NwerxYv3EDgkEf1lrGlEv3k2I6G6iVCibGLyCRiOs+2kXrolokoCYule++9KUvq7AwhH2f7iGLDsp5y1aluhpXXkWBkcu1f3nuCRnhcGD/3n24/4H78fOf/xxxTkwspARfkwUKRSK4Nljc88w34lMGYcNzjYX13XffrXXc3t5hvLKo9BoIKD4x36ThMmMreV6z8/M4d3YYExNT8hxrqK/DXbffJpNNTnz4+Wi26SUKhRL7JTMdNQ1JIyTBBXixpbMEN14xxuRmUm+miUQniCeby2N+ahrDZwZw7q2TGDs7hKEzZ2QOnk7EEKyU0F9fg+6qqFTQUmwiWkeBoGjkk6s4g4QCKCIRz2XRXBtBV20EEZm1m+Y849rS4qZQrMCx4ZY7K9zI9KLhiIcBlhuXxUEqndIHZeLJDjsvwvgYtflJMGPwN5wH/skLwORYUsRUyVHnyyQjfF5BptRhKiMajigpikbC2LN7t8bLjY31l2xMc1Dqxjocqo6ffvJJfOdLX8bs5Dham5qksY1iHlWEc3i8SExOoi4cQoDJsDVVSmWzqIpG4PN74fF74CBUzOnEhh1UTrsd7as3oeT2aAPYssWMA0y1laZZk/2BobM4fe4sMsUiquvrpTaTplIVCOkL6xolSdK2lEg45eLfWSR6XR7xjloIsWloQFB+AZyEZZFIJTE5M42x8XEZhWbYERbm1Ux7ggE/sqkkUokYcpm0TCw72tsk+Ufdc4eemffBQBgUt1Q6l5Qs81+rwmEpuBWKWcxScjidtBTUnHA7PZoe8Ve5KeQ/oSkCuUAmeEqtyZZPJPxBnjoVA8njoez1CKfMV3/1lVckZcwxcN/yfnR1d2sDMtGIRiPq/hFmxtdgNy22EMP81BQW5uYlwECtdPq8UPqaMolmu6j3qGu8ODGwuTyWKISB0xFP6lShYT8u7TYzkGozytsJcJRyqOTi+NX992FhYACOuTnERkcQQhlhjwtBtxNeF5TkF8tODJwcRENVLSIRBgMXnD63UStiULBwRDT9JN/KQdGKqiaUa1rQuGoT2tZtZhQXFNBWczctYBLOyaQwMuiJuVkMnHoLJ469KdKo1OWKRant8ZCkUhe7yJxOzM0uaHQs+AW5FOSKUfXMghExoBKiEoya4oZk+XQyiScefxwDJ0+hUjBqWCxuWJyo+1skVIxqh0aYg9yqyy83nITnnnlOCkAqhgW35Ps2hRkPNyY2+keX4YeIa8MgafFUeH+4p4lDb2ptRfeKfizr6UFbRzuaWlpQ19ggcj9hVXye2bl5jJ49h8nh88Kl8yDp6VuO7uW9MgLlWmeSyASdAfXQ63ux/5XXlBzsumYPGtvbBKuhJ8jDP7wfv/iXx/AGtf/jMTPjcDg1nSYplJyI0dERfe/Tn/kM+lathpMCAgrcJjkk/cAOwIv0o3cbaSyNZsot7ILW8Np4EMyPj+Pn9JX54Y/gjSXQ5g8g4qwg6DREy8XihjAEp0ty+1otdIqmwW0lh9aGeq1R8m8Ii+RBybE815+SonwZmRSTjDLGiYNvbcXVH/kwNlLtKRKEXsRCuNiNHdPZZ8PLgdHhYTzwox/iR/f9UMWcjIMJ+WKMWOpJtKi8ZEFXuQTcLk3gKAJx9Z4rBQsi/IE8J0LACC9jh9BEWxuXbS6c6Rq+neNjT3DYZezs6ERHRzueef5544kCqKCx1fO2bd+Oy6+4QtNhNuxsR21CnNTtfPZZcWV4+P/13/2NOrSc4Lz2yqt4/F8ek0cNEQbce+TavP8P/gOuufYa4eQFz7XXM3k64+P44X334Utf+pKSF669T3/60ypu+Jx2cWMXOEZgwviyqAtPXhqT5wvji1N5Jjkk8rKrSwgU8fd24XdpBktVUFNS2UBXm9RrhCzshIOKo4V0GodffAnHX3sNE6dPozg/jwiVTF1uLMxMo6Y6gBU97Yh4XChlUwgEfUik0jpb7K40OXnFdB7lbAlxCkKE/Whb24tQTRAeFTdFJa2MLYFQADOzKWQ9EYSXr0KwaznygSicXp5j7QhHaGtgCfVcMr3jtTGQGcOvqq2pspAAZl0wbyHXiV4llHNm4smC1Ov1a60RSkjIGteEzBFbWuTJoXVkEQX4d8ZOqoQSSsiCma/JB4ubj370o1LA43sk9Gjv3n3irPJ3GC95plHBc/v2HfLiovCFPWHhn4xXhNg9+uijkilmbOFrMJ7z/XPdsWhi0UYIEpNX+z4b3s5FP6V3VC7/nm+UDP+VEGDDrTNcZp59mUQC5wbO4NDr+/HGvoOYGx9HXSiA5uooHHlCzSZRSMalIFrMpFHMZbF+7Qp0tNaTEi5/PDa8+TbTyYwa334vjcopf1pAOUvOcxaxQhqdq7rQv3kFvBGfktZ8Iol8KoNsPKNcMMRJIblaE5zoFHB6ZByeGj92X78doaqwKcpZSM3FkJ5ZEKcn4AkgHksgNpfA+FwS52IZXCgBm266HuuuvAKuUDVOnT2PkfFprN2wAY31UfTR+qLB2JDYjVGb9L84EbOtIwT/MzmQzfOl4hn3+auvvq6zj/eXMYYGv9zvLFD4YHHAYkH2GRYvy56scoJDBU8KBZCPF0vE9Dq2tw19tXjWERLJ6R4RMSx0mI+HIxF5brEYJtSRcVBnk8NM38z7LGmN/epXT2P7jsvwy189jY6OTuVzPB8aGuqwemU/Vq3s1xo3PSsb4M2foTAWozI/v7XI7NzybYJI/Ecrl5FnJJtjRpxk7Ow5TAwN48K5YQwS3nnymBqLpBqQRsFGO5Ez3fU1WN5QjUo8gayEq8xZayurcq2ouCkazk2MtgnREHoaqlDFiY/V7KOKnzHnZqHDBkwFjo23311RAkSjRsJRLOUFHvi8wHxI8z2fx9zsrKRReUGYPDPgEV4l2JEFS+HfxbNQRcVJkAleTISoEEOZ2KA/ICJgb28PNm3YoFFaTW3VO7aqfXiqC+NwYPz8eXz2N4fG3ldfUapQTUngUgGNVRFUshl5PpCIxMBMFSLimVOZDKqro1J9kca+z4tUIY+mji5su+5WbLrqRk1vCpbxp3RkBM+wXbANbDmWTOL0uUGcHRlGFYsbOoGLs0KDM3a1dCSbwMaJSzZrzBUrJR2SlGRuqa9Hc00tvPxJJiAeqtEYXs7QyBBOnHwLsWzOGD+63HAQrqEjy0xw1L0oFuQR1N7aihdeeN4QctmpItnSZUiffDM8LLmpKC7Aji9NOrmA6WfCRNYUpeaeawPrwGZixO5eQc9pe4lI8o+LSKIQ5FKQd+FaJLjz95f3mZEo+TKE17G7SkW1UCii8TGnM+yWEeLFTsP0zAzGLowpEWfi5nP55T9ybnAAC3MzSopWrlmH9q5l6uqwo1nKlzA6PKLpEJWF2JUlH4OfQ54a2YyClt8ij/+bsd+SW+e9dTlKOPnyyzj5wvNIDp2BJ5NAbnYKYacDYau44b0qOpw4fWoITdE6VBGyZk9uiEt3VeDwOgUFcnN6w2tGEYBoI5Lww9/chf7d18Df3Yd8mQm+IXUTK8/CpuzkunPIpIwkusnJMbz4wvOoropKqCHHopOa+YkEolU16uQwLWLnjdc7mcogFA5p3QnHb01GxG/yeLB8eS82bNqo7hKT1McffRSDpwekE881wrUlKCSVXAifzGVV3PDBa8ru01133YW9r7+Gva++ilSS69F4XihPsHhaDNxqanjZMeT0zeAe/V7Cg6rR0NKC7hV96Fm5Au3dXahuqFehQygI4wrXXJIuxKPn8ebRN3DkwCGMnRtGNpFQ/FARWypp0rNpxzas37oF/evWoK65UYnqyLkh7P31yxgdGcYVV1+FLbsuU7F7cO8+HNl/QPK5VHjjZ5uZntEUhwIn97z3Hpm+kUR+ZvAM/vHeexGsroaHoiOWK7uVpRrxCGtxaeu8PQd/12VHfsvi+F54efqOlHH09b348de+joGXXkF3KIygo4II4XmoGLl7HR+Gg8PixipvBBdKlbPobG9F0Esz3grcfo/uIUm8LA6FzadkbzyPUt6FyUQGs14fuq6+Crs+8Pvo2LoRBB5R1l5zJUvO00jFGtW7cqkgz5vvfvNbeOrJXylucLJrTGMvyvMa2K1ZB3ZCwAOe3cX/9J//s6AdM9PTgg1R6YfEekJ0FgskDV/eWSW+G4SE+53TX+LCuQ+YbNKk9Zprr8VlOy/DjssuE46f/8aihh5HhGNQKIDJyanTp5UE1FRXY+XqVVIsumL3bikJURWNPKz/+dnP4sSx43rPhId2kov1/vfLLI/JLN+XPcGmVwq9R6iuxuvDpIO8DMKW7OJFKAA7QbCptZWyeBeT4+Myyjty5DC2btosiDh5OdliXvLJ9GexZZHfbSrI4sYMrc10UP/PApQFqrOCbDyO0TMDOHn4EI7tO4DKQgyhUgkBZaUpuEFp55xU6KLRAPp6OlAbDqCQTaoIILGcyRNjvuwL6I+VzqNI2FGxjHzQg6ZVXYg2RMDGDn+HRHEm0YGQH3OT8yhUfMiFaxFZvhqB7n6MzibUga6JcoJPJVLyRy92hN/tvlv4isX9xWvH+/k//sdfi4DNpivFanbuvByf+MQnVODY183+pcXnJTTLuod8Xf4cFbPIiSCHwi6syZn4wAc+IFgjixS+DvleFBkhf5XdfRK2V6zo16SGa55rmtyGoXPn9LL8nOzEv753n/gaXLuE0TFJ5evyd1i82nLVS9EIJuH+Xd2Tf+Oks9AMNlGwRJncdBrHDh3Bay++KOUzVy6LJiqv0RdwagpIp+F30Hi4LPEm5ljy3ivm0d/fg2WdVIIz/lyyBShUVKjQjNhLr0GqpmY52SsjHk8hlkujtb8Day5bB2fYo14KC6t8KqvpDdcK1TmZI8TG55Gez2NwdAJZTwl7rt+O2sY6FMp5QaALyQySFK1K5uB1eJBOphGfjWN6NoWxWA4XCkX07NqGFVfsRMeqDZhI5LD/jbeQzOZw47W7NbVobGzQZMWOU2rmWkgdiQ2puWOKEnuiwytMjg0bM2xcGAGBgnKQP/mTP8E99/yeQXVbMVEoCDX/DeVBkviWnQY3KAt2FizkNR45elQTFEIQKUP/V3/1V8q5mX+z0OZaGR+/gFhiQfkOiylK48sEW+gbYwnBaSDjHaF35G1xEsnp4vz8gn6HAgiiBkQjQgIY6w5r4iIo8cWGvtAkJTP1UxOGhssWz4sIITXSNc0xa1Mok9kZzF+4gNnz53Hq6Bs4c/wEZi9MIr0wBy+K8tQylil5ZAVZL6GlJoq+5nq40xnkqDZsEVIM79fybWMxTJoHPSILeVRHAuhtrEVtwKMzdHFyI8ERnk3kjBbh2HT73Xp/mqpY/Ap2m9jpYFVKEhJvGKV+ebFZ/PDgYJLAD2cbMxKGxIkNrzbhDPzsks/zcJLjEgE/Eg6iuqpacLTlvb0ye9PrSPb23TfoUjwp9c5ffOZp/PMXPo/RoRHUVUXkJu8oFqTs0lJTh4XxCSWkAbfxoWHCW1UVXhy7uXxepPleQxH0b9mJXbfejd6161F0uhc9IEwf0cwLdGjLCwS4MD2Jo8ePoUjJYl4DVsty/DbOyLaChAkknOxkjZKTyskyfExQ2NTgGLFoFMdqqo2jbk1NFc6cHcQrhw4izeSQRC4urlIZmWzOwOTYCS8VEAz40NXZIWlpjkjtzoO9scQJsCBO4l2QjG6pqFHFittNCUrBfl6Dt1fVz06+xACMhLcKXwuvzQKIh5y8fAgVqnA8H0ZXV5cCOJMNSWiSZBoJCz6oqRDTM3E/Cogn5jE1NYmZmTnUNTQiGAxI6Yvqc1T/OXH0EJ568nF178NVdVi5dgOWr1qlzgMrfo702dHge1BXNmz8XEzBbw4Cq/7/t/talr9LmcmaC8hOTeHIU7/EmddeRqSUxcLIWYQdZRXK7FyxiC86HTh9ehgtVQ2IsjNOFTWvEy6fG2V32YgLuCg+YL7nDHoRCtUhRrl/XxV6du1By649KHmCqDiZyJuOidNZVnFjpFGZwFaQy6Rw8sQxIw1dNIkCv7gHiTHlpg36g/B5fBrNs5ih+IXpMpm1S9hHpLoKDc2NKjYpT8oD5ML5MTz60MPya+FzCpWlfVtUcGSCJJ6VRQbn9eVeZpexqiqi0fa+1/Zqn1O8whYiYPHFdSe1oFJBE7pQNKoJTf+qVVixcjWa2tsQravV98lhkQlwuSxjzPGx8xhiEnbsBMZGRjF6bgTzs3OGu8PEnhCyYgmpZEJrgQVvQ1Mjtu3cgZvvvB1dK/vh9HgwPTaO+39wn8QTrr7+OmzYtEFJ0NO/ekoJCgupZCKphHd2elqE3j/8oz/C3MI83jp5Eh3LOpXwetxepGJJ5BIprbNATQQFwgf/j3INm0toGgkSQABExH32Xx7D9++9F52egEb1VZThdVTglwy2KW58Dpe4hPbhyzWerGTR1d0pKAg5ceQXsQmVS2UEt9P1KpTl+u3IujCfSCNGDPe6Vei94Vr0X3s1Qi3NqFiFMtefraqkvodw0yQYz+G5Z57B3//d/8T05NQi/HMpVmaxuFHQNPuRMWI9D/8//mP9SSz7/fc/IO8OQq6WSvT+exM4e3rA/U8FNXJiqLC4cfNmdPd0q7PJ9bcwv4DBM2ewb+9eGSSy605OBH+f3Xv6mHC6s+eqPeqY8hziAc53zqTm+JvHQPnWXz75pNYKJyCUFCdn5y8+9jGJEDDp4ASIkLQD+w8o8WcC8Yd/+Ee466471UiwH0tjFP9OtbfZ2Rnxb5j4slkgw794XM72jH8evxc19XUq5N/eXX77AuThLk6XlWhoyl4qIjM7jaETx3Hy8GHMDA/Bnc0iOTODCM/jchEuenpk2YwwyRGnwsGQF8uXd6I2GkIumzTcu0LJNF54xpErWuYEKI9CKo8cu6pBH1rW9sIVdsmvhA07wl1pvsjudWJmHpWSC7OZEhz17ejceRVi7oCgu411dWqC+ekN8rtEOSw/DPuacuLxwAMPaMpmiPguTT6+8uWvYufOXYvTLvtceNukUdLYphkpFEGpJA7EY48/Lg8cJor8eSavf/7nfy5CuZHAZRe5CMpJMxazMOGZx+KEe4/TIya+KmZef13xhmuUZ+Tk5BQWYnGdW7zWnCAsTZ6XwjDt82xxsv9vn2Z2TnhxvVmTPMVmCh5ks5JyPkoC/OuvY3ZsDLT0Za4UJmogHUOJcY6Ug1wObvnBSZFG+QMRKOyad/Z2oqenA14vu+vcwwUUsnnkkyl52PAasUlV4pQ4SVXPFBK5DOp7WrHxys0oB03CnGMym8ogtZCQqEAtpZo9HsyNTiEzl8XIhRnMZhPYc912tHS1oOQQTl5cntT0AgqxpKbo+XQOybkEFuZSGI9lMZ7NYtPVl8Pd3IiOTdtRqWnFwVNDmJmPoa25Hst7iSRpRWMDrSUIwzLQJjP8XGxZveNqcw1RaIA8G3LrUqmEztfbb7sNf/u3f6c1wLPs4nNYzyekgllfKhSsHIX7mXHqRz/8oUQBKF7BM5brhAICRMIoJlncZjatqKDLZhvzJcINOanhWuP0igI58XhCxRQHBbfeeqsEqw4cOKi8jMUc74vNV2ZcN2XX2780tbdaaFIytHzomMcyd9SnYj5g+WyxGRSbncPo0FmcP3USsZFRLIyMYu7CuOTDZZhIRFelBDd5U/RKLFYk9pUtF1ET8mNVUwO8tKKwlINNDmOKG0HTCFEtV0DvyTR9xYI+dDfXoSFE+5qC/CzZnGExyeY6RXJSyYyBpfEmqWuqsRD9SVzC9bMLwgAsuVeLR8KbxLG0khKrg0myKx24mXwrKRYUxmj311VFNWWgCklvd7eqU3ajWSDx3w2UyuDvL33YxKrFZceOyPQU/vozn8G+V19FpVhALfHu+Rwaq6o0Wi9TvSSfg58LqljSpo5EQgj6+Rk9IP+JakNltweNvf3Yeu2N2HH1dfBV16EkeBYTe/uGGxEAEZcdFfFsBkeGMDgyKtK40+u3MIHMVFjcmEVsq4ElqHjFjc7igkoRNDYlKZQZi3ws2OIqo7G6Cmv7e8WTefqlFzAyP8PMVEIMulEklUtDvaRuCQNObXUVtm7ZooObhzYDq62WxsJTm8kqTiQV7GYyaBzHtbAJmcvmBNBa2m2l5L1GtjzkpXJVEhdBwgJUJyoVlRxwEzJh5v3kxuZGZJfAxqTrXl6cacrfJZVawNQ0cctxyRLWN7YIJypVI0oHU0lj5Czu+9431CnKFtwIVzVixaq12Lh5qzgZ3GzsZrDIYReNiSmnCty86iDw+nMK+TsfZvOYLnUFnnIZ54+9gUNP/RLZkUFU5iZRSsxr9KkuFqeTDicGBobRWt0kfX9OoZweJ7xU/qGYgI/fc+j+unwuOAJuBPxRxFNlpEoeNK7ZhO5rb0GwuQ1lL2EmVBbivRDT3HBxlKQwOSloWvfaKy9hYW5O95wSvTxExXdhoez2wuPyIBFPqJDmxIZfvEaE9jFJb+/okJgAuSEsVifHJ2Rs+cpLL8kfSVA43Spj0Eaom+GMGTgE9zKTFJKz6fa9aetmhCIRPPzgg4ZDl0yJKKnmCK8/jXspnVvfKOhY98p+tPV2o7G1BZFoFXy6326TyFB+Fi7MTk5g38uv4IWnnsLs+ISkchljojU16Fu9Chu2b0V333Jx29h1PLRvv8xFJ0bHUMpx8uTAdTfegCtvvRGbr9oNdxl47aWX8MahIzL7fO/v/z72HzyARx59VN03+R1wQpRMKojyYN22fZsgbuSEUZ6TXVh2BieHzmNqdEzeQY09nagEWeqawoRFDqWX/721jkn5LQEEqpRxfxTLGD55El/77GcxcvAwGuld43Qi6gACxLxbPj8+hxNeFjosgoVxdiBRyaK7r1uqNvlcGt4ghU5yInxrGsOkjVCO+QwqqQrSJHi7HahZtxINO7bA27cca3ZfBWcohLKMdllcWxMcu6FBM79KCedHR/C9b30HD/z4fpmpGfm7Jepm1uTG5jnbjRbGhN7eXn1RAIATCfIMbdGSpdCz3wa7sreyJviCNIbR3duDPVfuwe133iGMOuGbkrG35J+f/MUTKjpItrU7sFyX/X19MtVkssoJDF+fSTJjAQtlr98ksIyJzz7zjIqxV15+GWnyTnw+9PYuV7LLpJWkYEoAM6HlPmG39dbbb8OHP/xhJbB8MLbZhQmny5TWZqwiP5HFNzv/bCAOnh2Ucihhc2xCUALYH6RZJxNwA7M18BYDPlv6EEROSYcDZUI3pqdx4sB+zJw9g8T4GPJ0is/nEGQHNJNCkHYJjLeU/8+SO1FGLpNHKpmGN+BGdzfNu8PIZVMoVSjHKjMarSkmoBQlKGcsNSxCXcIBtG9cAVfEDX9VEF6/R1N2Es2ZW6QX5oVCiCfyiJd9iPZtQPOWHYgRjhQKo57Njqpqo1pn8RLeLXy/2+SG6mSUw6VSlRSq2tvx4x89IBi9vbbExVRH/uJ1M6qdF0UslMQBapxRspdfjE98Tpr4Uv6ZOYziloWUkG1DoaDziOfv4UOHBMlmg4gcSEKKpPB35R7xcThZZkLL7/FhF1ZLESomRFhlqtUdX1q5GL85E0fM9WCOwOY0ESPm/xicjDojlDtMjU/g5Btv4PTRo5g8P4rk3BwquQz8uSw6okHU+VzIJuZRTGfgo7QvG69Wk8IW0KAyYSKfRUtnC3r6l8EXoppfyXicUZQmnZHvEjvn8mPjVJZcv5kEEszBOhux4YYMsIG7AAAgAElEQVTLUAw6UCnQK6mIXDKF9HxMU8Cahka4Aj7MjU0gfmEW4xdmMTkfw/YrNqJnbTdKXktpM1tCYSGNLKFpVGLLFpCZiyM+n8ZUIosLiRS2X3cFol2dqNQ3IdDRh5Q7ipGJGZweOIU1q1dJaY8iU22tLW8TZvhtKYPN32K+wULkRz/6ISYnJxCJhnDHHXfi8/d+QWem4YHZ8GPT4ObNsBuFbCAITeMyqBf+SXgjp74PP/SQziauDcanv/iLv1icEJu1Yqaz3B8sYuhJwzzgyOGj2kP0KKS9RzgcxKZNa3HTzTcaQ3iadfpNrm2EMazcyIIoXvzMtoy8iS82PMz2wjLftTwrC3lkkgnMTc3gwtAw3jxwAK/QqmVhHu2RCKrJ2c5kdVZr+kI0B3OoslXcsCjl2uRk1+PCuuYm+EtUeqVwGRED5lwxQwUac5akwJajwrBsLzzoaK5BUw1z/yyxU6JpSGyKAxbm6vEkHJtuvbNCwi6Lm0g4IjU0BmouTt0wQspkkGMkKQkJIbaeF85OYKn0FAwQZsMZWQkBnw9NjQ1Y1tGB/t5edLS2qksh0yl2vK1piNm7ViGhoP32xyJW0fo23wO7Cf/7m9/Ezx64H5NjY4iEAsbzhiIGuRwaolXIxeZRoVQqeQEkuYVDmvBwslQoFyUKQJO7QH0jVm27DHtuux1t/WtQ1GdiAbB4ezWV0Trg6L5cxEIygf1HjyBH0lTAL3lfVpbEudO7ZtHIidhDYv/kAVIQaY6JA0fnfB6O4Tk6LGZyiHo82NDbg/amerx58hjeOHsaCU7GSlTNocxuScksn4cJaC6bFr9g566dgjRQZpRwJSXKPMDyeYPppXOrRfIO+n2CH2mjWKNXeiRYQyajbMHuHJeKJS7B52DXmAUNldo4mqeRXmdnB5pamlXQcN1wU1+qYKaDZLG4YSAuYuz8EGLxebkwd3b0wuk2iUS5zKIvi1wqhtFzp/DwT3+gA7dcDqBQ9KK6rhlrNmzEVdddo8Qml8/LdOqFF14Q3IWmsOT4aMpnKdP9tkBlLVprAGslipyYOB3ILcxhcN/rOPrEzxHJJxGbGBFpLUQ5XmlTOXGGxU1Ns+F1uQGXx4lQKKCimfwbet3wy+lzwhFwwecJIB0vIJ4FIsv60LzzarRv2AREa1ByEKAoyqchxlliGvw7pc45SaGJ5skTxxFbmJeiGpsM4tRIGtajNcfnIESDIgKxRELXYe26dcKBk5dA5gwPodGRERw6cBDHjx1HPptVIcMVweKVT8jilRAUNgSYGOv1uIaoYlIxk6DeFf1YuWaNOviHDh5UccP9wukK/XXIh6EgQEdXt2Rfqxvq4CM0lWsEDhVqVPvjo7urW3uRMLS9L76E737t65i/MK6fW7thPa64/lqs3bEVtS2NgrUJW8wxW7GENw8ewlOPP4HHH3wITPyJq99+1ZX40H/5cxHYKXQydOYs/vXxn+vQGBg8o0kNH5GQEbyg9wDfNxXa+leulATv1dddiw2bN5nEo+xANpZEeiEm53NfHbkCHmRjCRVVwWgYZb+Rmf7dD2uAzz1qSDwmKWFXNZHAy7/8Jb78//01mlFGvdOFavLtHIDf5YCfE3D5/XDvmhKJDbF4JYuO5cvQ0FyHdDoBXygg+GIumRZeWhDZYhmphRRKiaJRL3IB9WuXo23nFow6nNh07S2oXtYtCKWB2xlPKgNRM0kh8fpUFRt46yT++yc/hYFTp7V+LCzUxTn3EmjZUqy69rglpaaC2ZIp5/dtHgq7brYgyNJraSeo/Dke/ORmceJCA7x169er6GTHXldlicwrZWyf+MW/SrVM8MlKBatWrsQHP/hBfOhDH9Khz4T4wL79eH3vXgRDQdx2x+1SFOSDsW9ubg4Dp0/jn//pnyWDznXLeMcpNRtKnNzwefjeuP7e85734A8++EGJAAiKbXEmCFFiAcN1eGD/frmFD58bUgHNwox7I5WmlGuL4SRaHBQBRQgB5hRORF9b1OXiFWKBzKYieZnTYxMYOXUaZ4+dwLFXX0KD14OGgAdRt0MFjfzo0gkECGOkcWc2awRFcmVkM0zSM/Kp6exqQm11GLlcSs0a/kw5b+CLzBUET8lxPeWRphRrOIBlW9fAU+OFN0y4rlsqjuyqc0UlY3NqrhXI/UqWMJ52YM3td8LT0iYIdnVVDUKRqGVHsQjytz6klWgtaqhe/OzMUb761a/hkUce1t4mUqBj2TL86Mc/kuTyYlFg8bck2uD1qjG2b+9+FZgsOJb3LhfnhYUmcw4+F+Fo5C0w5u256ir535ATw7OO56u9vjntobgPz0LyfpjnsHglJIgdcxbQ5OHYCle/O07Y7/qiyMbF4sYubEUWhaNCFTvyIqyGBHullaIk0om0uTB8XsqY506fxsSZcyjSTFT83TjyyTiqUMLK5lo0BLwieNPfUADVklGMVXJpoQAE8S9k0dDWgJ6VPfBFvSg7DfeMzaViNo9sKiX0D8Un2PAqxXNITSVkpO5vr8OW2/egGARKuSLKWVPc5ONJlLIFBCNV8EdDKm7mz09jZmIB56dmsGpDH1ZtXgF3hIetE5VcGcmJBRTm4yhncipusgsJpOaTmE0UcCGewIart6N93QrEHS7MV/zo2ngFjo1MYj6R1PnR29ONhvp6dC3rEKfZoIYs9IdVNl56n7jHueepbved73wHg2fPwO/zYteuK/CVr3xZ9/ydkxtTghK+RugqlfRYmBAizhjE9cb1yOnyAz95APv37Vc8YCFMA216QBr4uTVfqVDQYA7H3jyG82Nj+t2J8SmsWNGHubmY8oGGhlr0r+iR6hn/254M2s0mU8RbDdW3fVbrEFuEtxrhG0HqmDAy96TiYyKBuYkJnDhyFK+/9DJOHDqC9PysRATqw0G0hULi8DkI/+ZkWEqRVFQmMqwswRuinQqEQAo1UsRGcog5SZWIgC2lauTJeQAxv5a3F8VbWJN4nBK1aG2IopzNqCogFI15D6fnzNUJsXVc+f7/UPH6jTlldTWVHiq6iQzknABwZEz+BgOJoBTkmuSyllSmgTMRv8fpSHU0jMa6WnS0tcj8j8VNXXUNwkGaCoqFY3WqTQVqN1KMPOE7M4RLO3nyl3E6cfTgQXzpi1/AoX37dFFbmxtQTKcQoeFSKIx8Mol0PLZoBFobiSBEBSvFhrIgXzQwcQWDaKGD67U3YNOe6+AMRaS7v9g5MSyaxYOeUqu5UgFvDZzG2PSUbpg7EFBHnwk3AyWTTXZLdZg7XJhdiKkbyGvIjc/PRPnsXLkEXyAkfg9HwStamrGiow0jY8M4OnACk1LRYOVNHKtfcn687ixwxKcp5CShvaK/XxhhEqHt4kUjPQkC0OQor33KItU2+GQXngGJSTLHi5L7s/a3pH0tVSpizSkbSAED3s/W5mbxOkSW8xsFKztBsTeg4G2WpKwdILimyqUszpw5iUyGkoUrEAnXcV4i6enZmTHMTJ3H/PQkTh07gpPHDiMSiqBY9KJY9MAbiKC9qxvX3HKzjD7ZPWTXfXJiUvLAXKPc6HaH1F5Lvx3qYrrRzC7JheJaKFsbODMxjufu+z6K40PIzI4jUCkKKkS8KLsIgwPDaKlpklKfy1OR9Gk0HEKxXJDfDdg5kCS0A+4w1da8yMZzSCRL8DW0IbRmE/qu2ANfSwfKPnbwSIozgq2EObLA4aoT1tnyRHnzyGG8efSIIIyUEef9s8mD3Lec4JgpRAVzC1TzKQsGdNmOy4TvrjjLGLtwQR4bRw8fVvHio2Q0BQTYheQrWnw7fo/rS/fVAroIEsds2uEQzG1Z73Ls2rlTxSXjBBM7wmc4qWntbJdhWDhKlTO/3gslvceHRnBhZERwsxjVaKqqcPPttyHa1CAu3NSFcTz2wE/xi589hMpvDoPtOy/Dbe9/Lzbs3okSJ8PkIi3CB1jBF/DWkTfxd5/+DBLTs5pCdvf34Y8/9V/R09+n52eiP3puGM88+6xgaUNnz6kpYBfITF4JYyGciYXNZTt3omd5rzhKRsDLTDLYxWQ9UiQ/i4fVPKEUWYSrq1AmgfrfUdzYZEvTYTdxhfMxvQYhZlNT+JuPfQyZ4ydQXy6jmnwvhwNBtwsBOrBrgmMOJcYQngvxchZNy1rQ0tGMdCaBQDSEdCKJQoqTFeN/xWWUnIuhlCogmyoiizJqV3Sie9dmjOSLiLT3YcUVe1DV3oEST3nh0VTiWIeqIaULj13I41tf/6amN5zkME5cPHgvyjlfmhgs5VIozEh23o4e5qd1KFmdSbugES/QKhI4oeWhf81112nKRk6eFXy03QUno7KT1UHlexsZGsY/ffGL+PWLL4p3w73A+0ySODv0TCqoXMSObE1tLW674zZ84lOfkqiJkRs3k5fHHnkUP3/scU1y7IKF/07xHSau9E259trrsGHjRjXwmOSw482OPifQVMRiV5UqbXxP5CG1trYpCeW0p5VQzaqqRTEaclokEGOLBFg8FzNJNQWnpq2Fgox1UwuzOPfWW9j36xdx8uARxCenpRx62doV6KqNwl3Kw+93q5Dne6DyJgsBdtrZRS/myshkyN3LiBfZ3tGI2tow8vmUknsJAmULmvF6uad5vQk7S2eRzpdQioTRvnk1/I0BEca174slFFgsVWhQaUyJi/EMElMxzC9kEd28Bc2XXY5SuB65TAU93T1w+1zy1TGpABN2cwVsJaYl6sfm1legqQ1NDn/9618jSBGX35D4P/cPn8MNN96ghFO+WhYPgokecxtKSz/y8KMSRuH95ZSHKmosYnhP+TuEHxEVsXHTRtywhGdlGzXK3NXvl6DBd7/7XcmM2+uVz8mi97bbbtN7sJt/v2syae8bs9/M5zNXwv5fM9k3Z67h7QkSb0HPaQSdSMQE7x08eQoDb5zA9IURalojDBcCxRKmx0YRX4iJoN9SFcTq9gbBe1gcUwRCQiGM9ZbIiDrplMWmQWUxj5qWeixf14dAtR+0Q+a74XlE7mYmkVQBzbMlR9+9mFXcxFNwNVVh13tvQD5QEQyNQieMU1Tt4+TG4w8iUBXGwuQ05kemMDcVw7nzE+jp68C67asRqAsK6k3Dk/mxGRQJZ0tmUM4XkZ1PIDUbQyJZxIV4Eiuv2ICeLauQcTpx5sIcOtbuAuo7cHp0AjMLC9pzLGbp39a5rEN/EnFkIj6v/TtVIU3cqugc+dznPof9+/fpJ1tbWrV26I3GCYrJOazmVaWivPC+++6TF5YKcCtmfP3rX1fBy7yFjemhoXMYGTmP1atXoaWldRH2Tzga/53eTSyWORUjN2/v3v3Ys+cqNTX5eWqqa4RAYPwJhwM6d8W5XMKLtNeX4MZOSSpZt3nJtEk/ZOwOeHiwGU/4ubNYxNDpATz/xL/i5NE3MEmZcDbU6UfIRleliIZIGC3hCKIuJyhewjxCkxtOhpV6V1Bgo7VEwIIDSUJns2lsbGtBlYGPWAa9dsvX/DdzX07lORSg6ADPiramaixrqUU+nVKcYF/b8IPUJlacc9z6R39S8foDxpW+zJyBCTSx/SlBQxrrGwRXsyEstveG2o6SS3Sjoa5WHJDerk50tLeiraUJdVQ2IcFfRnF2FmyNFitmNGd37ZaKzC09GN9Z3JgkPZ9K43vf/jYeeuB+zE5Noq6mGgGPE0GPR8Rbn4tSrXNIJxIqHuqiYUTocSNIR9moSjk9kuxlctW3eTuuuO1uVLd1weWjP73BYVrHrlWQmXEwq9n5eAzHT5/CbCIGN40Q3R6iuXQjKZbApEJB1eFCjN0MFwtCUxwyeBC/miGRm7yVUhEBAP0tLVjV0Ybh0XM4fuYUFjI5FMpOmWD5/EGNl/M8ZEqsiLOCt7HS3XPFFRg7P4o333xT43BCbuyArkKjZPnCWGRNduPJf6IBp7xFmGhRqEBeOUA0FFKx0NLcrIKGMphVYYoCeCURbt6/JTVIw1KNHCEdd/JsOG6V4IR1BQXhIak1E8Pg4Ekt5s0bt8HhCKiQzGaTGBo8jtFzAxgaPIszJ0/A66og4A2gWKSsMQ/UAOqam7D9quvQt2KlSQQsXKYSI4uwxQ1tO1JLBWSJutTbEy4zLeTEhAR+FhQFq+vrSKdx8rlncfTpn6Mcm0agXECQkzZOK50unD59DvWhGk0LOehjF4EKdiUU4CCRkpuU3w+5gIAbIerbx/OIL+TgqW6Ep7sbHTsuR+2KdXBVsfDwCU4ikU5NnczKM3vU8GCGzw5i3yuviCPFIMzDkkkTE0QJLZRKCpr0C2HCToOxhvpGrFi5Qp2geCKGY8eP4ezgoDpHtlCEYFGSqLxIAjeeRlRLM+tB/hqaBBonbnpFVdfVq8vNmMGOXh15AU1NaGhuEnmf+5mFxdz0DM6fG8bQqQGpplAQhK/v8LjQvKwDd7z399CzapWKBIpcDJ8awN9/+jOYHZuQItw1t92Cayhb3NIEl7H1WaL+BMyMT+HH3/wmXnr2OcxMTKK5pRV/+PG/wKZdOxGtM6pIXqdbUxqKUBw9ckSO2+lUWoadkt7s6cGmzZvRJW+AgBoPTPB1pFveSlprwiKrFIWHdR65dm4n8jwFpPj19sc7C2ujJGMyFsmWqJiV+FqlCG++gOd+9hCe/+Y34F9YQIPbgyjhC26aeVJ+mpwHJjWmMKcaTKKcR0NnM1rbm5HKJOGL+DVhIR+CL0NDYNpRpObnUc6UkE4UkCqXUN3dguW7NmKKEKa8CxtvuRPLtmxH0esR71DzTE2aTdHApg6/QTl4Fqf3/q97ZXbJiZvixyXy7Jdei3cUN9q7b/8pNr8oZmHDWm2SNwtnSu3S2+SyXbvEs+HBxWKd01tyG8gBITyWUrqEqAqOZ4lZvHXiBL76la/g2eee02HLe8yJCacoTBoIreREesvWLbjiyt248aab4Av4Fxs3jHcUOnnsXx7DN77+dRVFnCB1dHZiw4aNMsZlI4GSweTJiGRL+PT8vLr39PYZO39ea46qbZSpZoOoq6dba5wJsllf1pqzUyOeFZp2lVCWKqDFBCXUWIIvRcTHLuD0gUM48uLzGD7+JorJFHwl8uVKiCfnsXlVr4i3jkLWQBbpU0fjaLqny/g5h3K+rK90KodkOqO11draiOamGk1uaLpIFdFijlN8itC44A341ZWlFxmNjUvRKjRvWo1wW1iyvWx8CepG1bFsQfGI3d9SKovkxCwyiRLOlx3ou/ZGNK7ehIVUSbCkqroqhKIh0wgl+ZrJCv9kss/C/u31sP6b0ze6vn/7299SvsL4tfPynXjf+9+nQpYFrUQFSiXMzM7i+eeeV+FCiWl2lPl47z3vxQc/9CFs2bzZmlaYc4QFCid6bFrynvJ75NnQe4dQRhYvVAKkUAWLnGuuuUYTHP4eodr8EofRMq1+R5B4129cbCZcLGq4/YyG68VrYM4wHh08j1PkLI4O4eSxNzTVHh0YRHOkBrVBN7Lzc8jOLsCdpcpdSoqsjHMN1SH0tzeiIeJDMZtDKpE0uQvh6JZSqj25YZKeKRURba5F/5bVCNWFUaTzn3JAn4qadDyBYjqr/IJNuHIsi8w0jSOTKFX5cO2H7kTWV5J0OuMSRQfI1cnFU3B7AwhWR5CaW8D86BQWpmI4dWYEbR1N2LhrHUINYThY/Do8SEzOIz8bR5YcExLU4ynEJ+eQTZQwnkhh2Y5VWHHZGjgCHszMpzFXCKDv8uswspDD0bcGMB+LScyBxPrOrk7U19UY5V1LHluQjHd58D5y6kcY2UMPPSheFqkObW0dik9sWhC2yjVAvjf/nXGHSnnk63AtkJNH2CongTaU3uS5hpuj622tNRbQhLwyFrLQ3rJ1M9atXaO4dfjIEfFyREcolUXzsHnQBrr6Ox4V+sqZc0icPStfE6qKhrVs7JSKiE1N4s1Dh/HaSy/i9BtvIhePq1hmc1EdNhYkNPAu5lEd8KM5EkbU7VFzVggi+dpVkONeJnwRFfFnqDybqpSwEJ/HptY21HjYSLQm/IyB1oSfcDQjC00/mxIyzE+cQGtDFXo6GpFPJUXd4PTSLm54Rsof8LoPfbjioEswO4nU2y8X5GvDqo7QAybLjbV1kuxlwhIOhgyMpVRAfW0tlnW2Y2X/cqxYvhw1VRF43Q5USnl1ajhSq2ihGC17Pjh9SGfSCvAMOkrqLO+LS2/HpcWNtnO5LNjbwVdfx7e//lW8/srL+l5nWxOyySQigQCqgkE5nJ4fHlVBUxXk93zCrCs5JNfH5YafmuzRCGq7erHjptuxctsu+CPVmrjY6kF2pqlcU+oNxrRz4NxZDI4Mo8DuarQKBU6wSCiXZ4nx7OGhQJUOVp38uwoNJg+c3hQM4ZoTGGrJr+nqQk9LM4ZHzuHU8FmkC7yhLpHEF2IJeeCYEbQhJHMRLizMo3dZpzDaghwdPKSDd1FMwPIfkcKRuEQmreI9ZYdKFXzFIYECGsi1trago7UFdbU1SvwI3wkE/DqYOLlLJhKYmaZyx4QUOMid4Yble6IwACEiTC7aWtmJNP4kZubLw3MeQ8MDSmI3rN+CEnWTnQ7E4rOYHh/C2PAQBk4OYGx4WBvFR/lsTwAeL7/IaXFj25XXYMXqtZZSyEW8v71u+D54+DAY8DoYCMxv6yibLg2LX3V9JZfphLtURnz4HJ747tfhSs6hMDsFfz6jUSsJdgMDQ4h6gqgKk19EhToHQkE/bXVFZrfkreAOe1AJuhD2B1Dg5GYuA3ekBh7C+VauQfPGHQi39QBeSsVSCtXyiLZwuoJWC2ZIR/sFHDt6BG8ePiysMCWh+ZAJIz1PLGgMixwKQhBuRngkVerIaSJPi9r9/L5t9GoUYs0ol182BNS+Xixu2EKVDLUl0V1TUysRiPqmZqxZuwbNra2CohkNfgND5GucPXMG58+exYUh6toP4sLoeXVtqGjV0NyM+pYm1LQ0YtX69Whqa0cgEjI8vUoFP/jK1/D8L36pg3b95s244e47sPPaq9WhtIsbuaqXK4jPzOELf/t3OPz6XqRicSW+/+kT/w3br70KgeqoKW6p/iZFM8tHyTq4WURy0ilOhGVYJulqawKgJNv2v1oSmNg1sq+ZYpoQIpdkXRbc6t0K6sUpNYOxjZovFxGuAMmREfzwM/8vckNDqHU4EWDiYD0/ixvjRWNc6AuFChKlPOrbG9HW0YxMJgVPyKdik4kK+/5MBCqFCjILc3DmK0jGWNwAkY569O1Yi3i5gLlEAc2bd6Hn8qsQaW1B2e8jvULQOUGerASKMrKOsrEK+NUTT+I73/oW9r2+d5GvZ8fqd+tOv2scvwTLxz3Os4Fqj7z2jGlbt23DjTfcoASSMuEs6MlJoU8XIUCEDc3Ozel+UJSG959yrEwyKRIgI7hiUcksu6dSwbIUslhkcPJNc7zLdu7SaxHKFKmKShWUSno8p/p6+zTpO/nWW/jZgz/DI48+gm1bt+HKPVdh+47tKnJYoHCtsbFA+BnjJJWQfvazn2lKxDU2MzWtBIj7kZNTwhs1rbI8lKTctQiOsWxJLEVHdi/ZVqMoTDGTwYVzg9j7/As4+MILyM3OSyggROlwJgLpgrDpiVwCq5Z3oK+tUcWNPxJELkMvkpzeDyEr5MRocpMlXC0vWBqNe5ua69BUX4NiKWf87IhEKJbhcXp0frHBQdn+LHH/VEWrqkHjxtWo7a6BN+yFW027soQ4iqmM8gjmA6VsDomJWZQTJQxMzCPYuxIr9lyPcPsynBwew+YdWxEMh6U0KVjoYovRcHLfrbhhAkVY2Fe/+lU889RTpgHj9Ui9jE0LKrKSc8CijuplNL8+MzioSbeTnihdXfjLv/xLXEnDVZHCLdNLa/MyDlI5kknt448/riKaxTAFKnjG8J5yjbFYZrLK4lnFqvz5LKnvJR5Hv1s4w4LpW5Ac8zbeXtgwF7GvzeT0JE4eP4bjB/bh/Om34K8U0VxThex8DJnZBTgySThpMM5NnS+KG5PK52WGGAn5sLy9ES3VYVQKOXmuMN4bri2PbvLFTGxjIcjfCzbWYMVl6xBppQluQU1WoTgofBRL6J6zoZSlums8j9x0CvOUb/Y5cNMfvhcZP8+nNJwkKxa4RpJI0c7AF0SwiqibtIqb+YkFHD95Do31Vdi8eyPCzVFUvIRKe5GZTaAUSyE9N6/YS7+l5ExMQgQTySSaNvZg+Y7VqG6oQiKexNB4EtU96+FqXIbhmQROnRmEy+3Bth3bUVNfK+5NLeWvVUDz3DP522/LR8mz++lPf4rHH39MYj5spBJiRpNQTphpoClY6yxzniFMTk0qL2GjhgXJJz/5yUWvJrNGyNW2PKSKRSntTU5MqJFCOfh169br+YJBPzo6/n/G3gNIrus8E/065zTd05NzBjAIgwyQoBgsilCgqGBblhwU1lvlfa92q96rXVftS+v12/W6nnfXsp/XtmytZEpismmJpERxaVEWAwgix8FgMJice6ZzuH37dvd7339ug0OKtjksFAES09N977nn/P/3f6FD3ND4emyiuLcK/djUQIqG/UP0NjSmEhKy1Kom/VzX4fd6kEqsY2n2LmauX8P0pUtyjheyOWlsatw/GB3D+t4EwcqkplZ1eOxWxH1+NLnd4rRHEJ/5NFxCDOOU8G/SyyScE6DyMlvKYqSpCc0uJxzSlCkHNpkqmbUZDZQkqJPgNc0tUEdzxIehrjgMrWRGlii6s1CrrXWh0Fke/Y2v1BmOQ8cBcbmoG+JuJqJbFj+VquSkqA9SF5S6LR7HxPhu9DBoj4GMXg9sLM4MhjltI5dNIRgIIBaNwuABy6LcHOtVqrSbVeGMUqAJLcoMmnrfavqgQ1HQU1rV5nL4zre+hae/+x1srm+gu6MZ1JB4HHb4nE547A6kkimUsjlE/B5Jm6fJgAQMUQzOCY+TrmcuOKMtGDp6H+7/+OOItnfBRu1MfcfWaqKtfHtCP7JZkUgmMXV3BlmtBJU8m2EAACAASURBVLffj5q4E1GfQoSb+QgO6OQ4c1zL0DM2GjJ5IezL4qEGKw9luxXRoA+jvT0SSHqLblHzs9AqREQ84nq0tLwqmh7eI9FCENmqVcUi2GmzYmLigDSdL//oR2oaZibNC33FTI138B6wYBVEV9m5solpbWlFV0e73CtmDdHRjo4TDaoanal42DNYjnalzL0gWkqOI6lRovNhEWg+nHyAiYLTZYbaC7ffK9dLL9OdSoVeHdh/GHabG3pVw8bmIs6ffRuTV29AK5RlCre+tizZLaOju7Brz7g4a129dhVDu/ajt38QweC7tuENNxF+1p3i3YYF6E6u6c/vVo3xvnLDk2wYPrgVHW88+xTWb1yBPZ9CLZWAl41p3SKam4Ddg3CA1sV02uG0js0XTQS4rpizY4E94ELda4Xf44We1ZDZysPhD8EXj8HS0YXonkOIDY3DGY6jxntjUibN3wgFTh1iFPHp2NpYx/PPPoPmpogUUfx85A/z0JE07oYNJVS6eZUJvbwmdpsUWzSGaIzMG9o5opzqIFPCWk6C+HsWz2wk+JzwAI+1xMWcoL2jEx1d3WhuaQWprLxeLLxEcEl6AmxYX17Bd77533H9/DlUKVr1etDa0Y7W/1/oOzS6C32Dg2jr6oQvFJCphWxknIiSImi1YHlqGt/4z1/HzUtXEQgGcei+k/jSP/8qgi0tkmvToA7kk2lcPnsWf/Jf/ivW5hYQ9PjQ29eD/+V3fwedY8OoC/pLO1M2MRbZEJVxuxrBCFZGe1thxFrkQCHCzrVOe1Oi8U3NzLNShztzcpSxiLJ+lvfN4E9OYBSjSn2ZOsIPpqDssLo1uc0EDbKJTcxduwpjfQOzf/8qbNtbCLDopSaKEzShiarPrpob0k2BfE1HU3sMnd3t0LSCckujnbcg0iwOHahRT5HZhkOn9qGCrF6Fu60Ju+7bi5yhIV8yUAq1IbrvMPYy3DDoR51W9Pec00wk2ZzckKJI97C/fuZZ/PHXv45MMnVPf/CPNTg7nz11CL3X9EPWs9UqU8ADByYkeJMNR39fr9A9EpubYsP6gxd+gCuXL8v9Eq2NmAgo0T2f/5bWVpw+/XF88Ve/hM6uTlnDNJV46nvfk8kLzwiueRayzKb4zOc/j8HREfl+Uiwnb07i7TNncPPGDVkXX/3a18Tame9tZW1VdGb3nzolhUoDsCMwkE6l5HuIqrbGW6Q5e+mll7Bn77gUwyx82XxxEiSHtrg0KbSykejN36givoGjmu51NQOFTFqmM9fefB1Lt6dQKxRRp2FNqYK6xoKDgt06PDYHkrkcspUCerpbMNLTJknyLBw5SWGDyM8lE9mSLkUm910aChQZCEzQsiWC1nhUzASEpS26S5J11DlOEI/PfVlEzRXUQ2FExkfQMtICq88hYBQPPP7/SqEohQYp4bVyBem1BGwFhiVmsK5bEJ84jP2nT2PLAFy+AGIM7g0GRXvEM66huPm5vXsHbSuXz4uW6fd/7/dkmkdbXQIVPINZABKgk5ywbFbpFZlD4nKhuaUNn/v85yUQUQwITCcr3mvuqZxYX7l2TdwhSSFiM83mmg0OmyJOZpijw4amEfS40yDjg97zh/lvYnbQ2EwkuLcxzVf5faVCHlubm1iZX8IlGkcsL8JWyCJircFTLaNWVA1NTdNhpZyARWWFuipNTaSMGop6BQGvE30dzeiMhVDTSzJdVM+w0qCKfphhiKy3GONBnWFrDD2HdyHSG5fcPIrFxcKa6yFXlGaWtUalrKGe1VHZKmBrPYkUdHzsn30OmptALzXcBJ5qqOQKKGfyEijsoIZZ05FZ3cL63Dpu31mGz23H4QcOItoTQ81Jqq0T5VQB9VwJha1t1MsG6nodxSTNCQrYyGURGe3G8Mm9aOoIo1zg5EhHvu6Dv2cP6pFWXL15G1vpDPoHh9DW2YFYPCqmFsGgTwJumR34jzU3PDdJNSW9kbRINr4K5CXYqRhJtE1X9FtqROyyZrinfelLX5JMNf69e2vGZpP6jiYlDJTlGqJ5BZ9R1lpTU1PKAKWvR2pzgi3qe38e4G24sf1T64z1gAwV+FTzvRpVbK+v4+xPf4K3f/Ya0htrCDsd8BBc30zIlJfTYrIUCBM2gmXrdQO6wZqjLJbyUY8HcV8ADqGYVVGmm6rqY1VuHpsUNssE3awWpEpZ9AWDaPW54d4RTSJgj8kckOw2Uo65xhgQXDEQ9Ku162J+E3luTBsmgC9TUotEnlh+9d/8dn1tPSGFis/rg27o8lCTvuS2O+Fk0V6rIRoKY6C3B3vGRtHd2Ylw2C8XWrmdKVEZxa7kWnJh02bP7SEKSNcexWGUTf3eg7tTZvPBrebOAuE92KhY0Vnw5t//Pb75jW/g8sULkgkRDYckoDDk88DrVNSr1fklhEg/czvhY8Co2RzwkLESjXTY4QyGEe0bxENPfA79+ybgCkZQq3MrV9MO0jLk0DH9z3kPimUNc4uLWN3alOwcuqdxOiNfgnrYBUFjp6nG/YprLnQLCoQBRH1+tMWiaGkKS5NDFObGzAy2CwVpCDkpYG6J6oyVaUGjoSCvI5fPSJNES+2+3t57eQ5sYoiAyoSImzkLdonzVI0NG1Tx5x8dVqm6IVIImY7dMAc0nViqBi6ef0cS3zmp0TRdOKS0I6TOg+YQ/Dk8OGhhSu92jkbJE6VLFzno+w8dgtdHsbKBqVs3BOk4evSkUBYLpQxWV+fgdjrhdfrFs500jJs3rgoyu2//BI4cOQabw45zFy9gbHwCbe2d0vg0HuLGBtF4mIX5Y/7hH21sTL0D3xdRUZlp8SDhNapVsTl5ExdfegG1rRUYiTXYCgW4bU5MT87A7/Qi7OcYuNHcuGhrBZugsTZx7LAH3dLc+KS5KSO9lYPD64M/FoalpQ2OziHERvejqWcYFpdbgiYbegx5L1beP7WR2FATTjTznaZuXlcPsElTIYIqokFpNqmXIXhQFb0cG20CFkT1OTq+d80k8FS5GqpmRgmXyYNVlGEVjNnS0Ybde8cxPDoiOhoioER6hIJp0rRUY0PTDdVIEL178s//Amd/9lNUdU1c0j7++ScwceIEvKGQfD8Rda2osnj4OVweFxELRa+r1vDct57EK99/USY+3f19+OwXfxknHv0oPAGKnMvYWF3FlXfO4YVn/wYLd+7KxtsUbcLXfvM3ceqJT8ATCatIMgIIjXG7AChKX8S5LJFGXiuiY2zmKUBkEcyihUJxGmbwZzMvRk08SdNSu1Aj9V3WmkmxFu0WpzGi1VATN8mJaTgymVoTIl4V2nduJpBYWcHy3TnMTd7C0tR1DNBFMp+Gh26PnKhxAiduRCoM+V1XQ4o069LchNui6OxpR0nLy+RGp8BSmjfVGlOAq2eysOmkV5WRI801FsTIib0o1EsolXSU3GE4Ogax+4EHERkbQ83mEq2RAFLcI83P3TC+4PM+efMmvvHnf4YXnv9beW/8rI3mz8xAv6fja2yKjf1ccDnRpSjaIzUuXo8X7R0dePzTn8bxkyckV4aT7ZWVZZlIv/zDl6SpyaRS8uSyuSa9jNNA7onTd2akeCXSLmF4n/tFfOFXvyATaK6Dq1eu4rtPPonnnn0OVkmY9+OrX/0qPvv5zwt4Qv0Fm5q3335bignSyliU/NZv/Qt85okn0NPbo0Kdd3DYCRxxikrUno0N1y8bPwJ+Bw8dkukAefDhpoiAeSy4RR8hfHgSHM2sCK4V0+Wq0bwLRaNcwfbqOm5euoDNuRlkFuehra/CyoBo0oF1A+66svtmw0b+BZHsTFFD1iiitS2Csf5OWKoafJEQKkVNJkv8DKQO0dGMLmalHKcrKsCZdKVILIiuzlZBYyW3RqxsCV6qYoqAFZ9DPVtAuVRBLRiGb6QPnXu7YfXbBeShGQebm3I+L7x8lossoLKJJGyZCnIbecwncnAODuHEF78A3RvG6nYK3f1DiNAkgsYKMvRnEafQbTlad9YPJjDBPYjTMNJOGYx49doVyaChO5XoCs0vrlM2XkJH6u7GAx95GAxMZPOpWCTKkY5FJv9NWhE1FnfnZnHgwAFpaDmRIzpPzQbXH8875ZL1IeDyf6ribLQ0pt5PhbOq1yWokEsnsTw/h7mZaawuLCIxv4JyMY/iVgJNtjq6/W74jBKMQlpATwr3OYat1RgmXgMDzTVaCvOelyuiNentiKGvPYa6oUn+nIBV5j/iwEY6MizQqK/SKnBEw+g6uhvNY10ol4vCxOBzKkZG+SKMHJ0arTBY7GfK0LcKSK6nkCjn8MhXPoN6hFM/UvSVUVMll4eWKQjs5PS6pVDNrCSwMbuKmdk1WrZi4sR+tI90wOK1qeYmXUQ9U0Bhc0tocKyW81sFaLkitgpZeHtaMXzfAcT7W1CvadAyJSytpGGJ9qFl30msbCWxmkgiWyoL2EY30Wg0jO6eTvl5FroDfcD4QwpuE8zjumLjweaG+VbU1CUSW7IHMdiUkyEadDXHY0J92zs+jvvvPyVmJCr/RhkFpDMZYcIQlHnttZ9K/h/XMvet/oEBobLSCp6GST6aH5jnM89Q0dWIkFzVnPdYKu+jpTVq5/euUNW05jM53Lx6HW/83Wu4c+O65NRoqW2EnDb0xmMI25hJlBfHVO5394JlCSyR0SMNTA1lPmeGIeZYnbSdNoFSjQCqSXuT+piOaRZuXTWU6kC6XESb34dOOhoLSF6V+kAm7KYNtTCfxFSAE58qSkYVHrcNHfEIIj4nKholGgqclqxHZhKSWvdb/+E/1pkU7XEzb8QNrVSWQojNTVMgiM7WVkRDIWlsejo7pIEQxzO6RRFpaqQ1q0dQCbJkQzKtZE3eekPs3RA5/WOWj+8Wqj9P9+AW17DT4+juuaeelukNHRwGe3qQz2XFB5u/fC4XUhsJ1IoFcVPzu5yiy6FtNYt84YLbrPD4/XCHm3DgwYdx6KOPIdzVKwe8rW6Xgq1mUTkk/FKjcWUjvJHYxMzCHArVMjx0TuIDy0aORTJ533UIv5O0PwlWFN2CBX63E0MdnYgzvJC2nFYrMsU8Lk9NygZfldegPbLiEeYLeSnJynpFNmveHy4C6m9qRBosQEdrO3aPjeBHL7wkxR45mGIaoFHKVReaVygQkGnb6PAQevv6hErGqQod2KjnoK4KNoeMmUkvNMoF/OiF72Pq5k1pPOxOLzz+MDp7+jA0OIierm74/T65jmxuZqZv4/XXf4q11RU5nBg4dfzYCezdfwB2twsbm5uYnb2LpkgQo0N9QKWEc2//TDJvPB4m+1qxsLggDzynNpz8hMNNWN9MIFcsYGx8H6LRmGyeDb6/28vJkJp8NDaf96PC/9CZIsQ0+ueLMFKJu4VGR1edchlnnv9bbFy/CGtyDbV0En67G5PXphBwexFmPo+T07oavMwZISNNGkQ77E67mtx46CLog06//62sCG1dETccTc1wtHQj2D+G6Og4HNFWVC2031aOIgousN6zqeY7o5g7sb6OF7//PLwuh4Tm8vnTJZumjIDXJ+YTROcqOrMpVFqxCGQNXZAVRWlU1E41zqbFG+mTVdFz2exuhMIhcXsa3T0mzmiBSFjlQRDNMyv5mugPldhPrINJj+Nona5zVQOTly7jB089hdvXr6It3oLP/8ovY/y+47B7vYIAl/MaZm/dwez0XbS1t2H/kYNwhfyyWfKz0+3pqW9+S7Q0Po8Hw2Mj+Oxv/DocXo+4V129cAmzt6exMr8ohXe8pQWnHvwIvviVL8PfElPaJ/mg79q/8nrwtfkM5nigrK7Ks0Eklrx8Ti5JFWWhSkSWTQ6d3himu6NbfncpqZukJjWccslFsVLvKvsFUXQqagQYoRiyrKOYJQUjicXpaczdvImV29NYm5lDamMdPnsVDx3YAz8RJ9KBucuQX0zDB0OtT35WCU21WFFkMVqrSHPT3t2KgpYVdL5Euo08DArF4vxfTxVBRSetoEmTtUe8GDq2FyV7RbjxtkAUmisMV2s3Jp74HGzBqIAz/Bxixmluww0zA14ErrOb16/jX/7P/xO21jdRpTtlg0aw44Fr0B9l7zSLA6EO2d0yVQlFwuJ4yBDNjz72MUTjzWbeTF1Cfr/33e/itVf/Dstzc7KvUbwci8dw8r778dGPPSpUssRmAk8/86wYR7Aw5WR37779+MP/9w+luRC6ZKGIK5cu49/8638tRSsPa2bdUETeEm/Fj17+EW7fnha6h8frkYJi9/geoR0dOXpUJY9zfZq5KJzw0RyAmp6L5y9I8X3w4ITYpXNPZe4OnZjY1Mj+pC6ATEXVs8eC0KRKynyQIl9O9KuiJdhaWcXKzCxuX7qMqYvnpchocdlhL+VhN3OvjHIV9jqdghT4xYKWEKk0N9USmqIB7BrsgqNWgTvsl88s6DwnjtwXyhURdpdy3DOohSijXNXhb/Kjr6cDdYsBKwX+NDQwiP4zvM8Gt5/UujL0VF4mPvVgGK6BLrTv74Uz4pbnj9uqkS9Cy2eluaEpB3/lUxlYUmUUVzNYTWSBjk4c/dIvQ/eFkStXYVidiLa1C5hCkEiRN1lsqkkXr1Pja6feS60pu4SuvvnWm3jzzJtiPU5tjFjVW20yxeE0j4UmzSkmDhwUChHrCU7cOBFn09aw46YAfHllWbRUvP9smrmGOYXjZI4NcoPS+2ER8w/V35hMEZYn3MtTW9tYW1zA/PQUNpbmUUhtQ8tkkFlcl3M7u51AV8iP8c4WOEt5QMvL/SUYyckL92a9ymDxstDcy5U6CrohhXF3ewwj/W2w1CsquNk0YBCAlvUHz4U6hMJYKOpAwI/2Y7vRcWAAZV0B2by2Mu1isHO2KL83Shpq6RL0zQLS6yms5pN48Nceh6stJKZMYnhitUkDTPdJ6iacHo+iG68msDq9hPnFhGSa7TsyjoF9g7CH6MzqRDlZQC2VR2EjIW5rzONIb+RQ1ctIMZQ2HsbgyQl07OmFUcmjXtSwuZLEetEO7/BBDB44iOu372J+dQPBSFTOO5fHieGRIfhJw/8AWtrOvYsbP+syfs5GkzNzd1asv+dmZ8UOnNM8CRoeGcLQ8BA6O7vEvIbsCF5jsnEIoBBU437EvYJhtlx/bJaZxTY6OiZNTaN5bjSdykxCaUBlWxHgTf2iZKFGcaa43f081ZU1ISMmlhbnMHnpEq6dPY+lu7MoZtPIbG2DphT1soYmtxO7mb9o573XBAgkE4m/5Nw34xyo96J+tch9y6jCZbVgrLUFXuqFGbzJ7xEzJiXTICjPuljWY72OjK4h7HagOxhAyEFKJKNOGi6a6ojl51B20My7qaFEF1+bBW0tYbQze04sttXr8svlcsi5Zfn9J79bn5u9i1RyW5KtuUFQbBiLRKShGRsaxiBzBHxexYmrGbKxFYg+5nPiCMNujlMSIiIhJg573KY7V0OYS61NWUZ3bKAkR8VEOlS4Ue29+SjmTfsgakejuREagsWCs2fO4L/+wR/g2sWLorVpIt2lWhbrZ9rUNodCyG5uShBjwOVSzY2VzY1FqDBcoF6fHzavD7G+QXzks59D//5DcAbCqNXU9IarRnHlzcVElNJqRa6Qx+ziPGZXFuANBeDxBWFQaMzOnGP/GpAmmii2xuahZgEiAR929/WhieYDtRrS2TRmV1Ywu7EOetLUaftcZSFTl+vCHBMuKC4waW5MsTeL1Iqhi1UzRf/HDh/ClfOXsLWxIZsEJ2scOTIHY2xkTGycW2JReNyK00wdD0eFtBlObGxgY30NoaYoevr6JUeHfk6JtSU8+9R3kcvkEG1uxf5DxzC+/5CM9RtIgfBGqdEql5DYWMOzz3wHic0NaZj7egfx2Cc+hXAsJotzYWEeszO30d/TAScqeOVHL2B7KwWrzSm0u3yhIBtAPN6C9q4uNDe3wOXxYmBwEFFaJ7o9UvSxoOLDw/wWcsAlfIqFHycaHwJFU8WvyTVqrDeTOsl15bE6MHX+IiZf/RGMlTtwlTKwaAYmr99GwOVGk9sLv4R21uGkeQCDOxlY61RGFTavExY3dS8+6CUillmZctmCVribonA0tcLd0ScNTmxwNwxOrljdcG1J4bzzc9A+uAq9VMTfvfJjpDgt5ObBUW29JuFwQX8Aus6mty6HmtAf65Dnslphdg3XCTccE+gRUjWnTHbRRvmCIXT2DMhG3NJGaohf6CfKEtomnNuttQ2sLi5LAUFEN9ZMSlS36GasLpcgKnROrBaL+LuXXsQz3/42Ag43BocG8OBjj4r948z0HVw+ewHpjaRMfPYensDDj5/G6P59silzo+S04sfff0G+f31hSSZ7ew4dFORmcWERq8vLgihSE0Zh9uETx/ELH38MnX09Qg8VaqBcQ4UEKfdAQ4IdxcbebpcQPhYuTKnfTCSEL93a2oLtrW2ZArHB4fRKXPTMPsbsZcyJhKLiySHD6ZWgrGxu+PzXpQDlIUF77VwqjcTSMhZu3MTM1Ru4c/MmSpk0nNUaHJyoM+DMouGBfbuEBsDrJ8G5onVggKI6uJT5h0JWM4UyShYDkdYoWjvjyGtZhGMRyR8gYssmm5+zTjeh7YI0NyXm3DBtPujGwPG9qLhp/63B5Q8jW7ZiLVfBwc/+IvoOH4fF6VF0O8knaKRXm2xolfCJQi6Hb/zpf8PT3/0e0lvbsudIsbejglMKAnXquFykMkIO+a7uXqGdPfDgg6KNIP2R7mF25q3xH4JHm+v4zre/jae/8z05eAlSEmX/7C99Hr/yq78m649ATy6Xx/945VX84de/Lhx3FqNju/bgT7/x36S5kcITEN3Ls08/I1auFOoSVDL5qJIPQmE0M7yYoUNx8EOPPCzTJL4eKXAEtLj/0l2NzwSfg+nbt4XOduTwESme2RRxKt6oOnYqKO41yTKwaZQq4kOHSrkErZBDem0N87du4/bFy5i7MYn00qLoJsZ6OtAV9APFnNiysmCVRO8a0VMWC4YY6TDYMFUoCuUwGPJg92A33NY6HH6PIMoUu3Pf4OSGtDQWhlpeQ4W5I+UKynydsAeDgz1MS0BduhJy8tW0Vaa3Dma2VVBOkYdfQs0XgmOgA+0T/XBR+M2GiDSUgiaCX+G/V2ti2U7BOIXm2loWiUQWRjSK47/2K8hRY+mNYDWZBZxeDO/eJcYO7NesUmw2RN7vKpMaGpx755BpLsNmjAwUNiz8xYaXf4fNSCQSFpqjMAx0Q4ACNjWkGVH0zeaWACybl0YOFk0j+DqkFnHtNkwvdrIHPlTT8iH/Es9RhiNm01lsrKxh8e4cMuvrSK+tCKpu0zXUafiUziJfzCOdTqI1HMDxXUPS/Br5nDAreD9ZUHINUthNgJVNrG6wuakIYNve3oTdo72w2WoCgIlelwUyFxVrGTY3dP5mc5Mvo+Z2o+XoLnQfGQUlBmI0RVdDu02am2q2KPsU3SSr6SL0jTwyq0ksphI49cWPI9AXR7lGBy422C5o+Zy4nbEJIy2N2uDcagLLt+axvJqSsNtdB8YwdngUziaPmEGVt3Mw0nkU1rfFKMFi1JDaSMt7zZdKqAU86D0yjr4joyjXS0BJQ3YjhbWNPIqeGPadfhxbhgOJrTzWl9fg8tix68BuOV9GBkfhcXvVni9MHZMZcS/7cMcchPzk9wvBzManQZEXRzuK6HVVN7u9fuTyBVy8eAnFkibrkJbkvT0dYjZAAyf+m9/PhnqnlbPCR0yK4s6aZUeDIwBYw1afe4wgJqp0zfLMW5jHlYsXMHX9CrYWFlBMqHwjVHXJL+N0mWCo32bB3u5OhF02sYwn/Z3TFtXg0LFM5sRCMSRVrFhllh/PWR1j7S3ifsa8Of5djVbydYvcd+4j3HPJEilagGyF+mqgNxhAjDrwuoo7kc8pDjqsEgjg0OSoLnqdEsEdi4H25gi6W5tkSij/X+rZmrhBChD1zRdfrq8sLeL2rUmhK0VCIcmmIbpP+hmbGqJyYgcHul4Vsb6xgcWVNZDryoaFm0BiY13E5OQK9vb0ygbPRqZx1BENobMJNw2Ocxs3TbitlYpsGu//+uDmRtFXGtah25ub+Otnn8WTf/kXcsD2dXeKj7vcIIpMPR7UuKGXS0JL87IANTUnnHxwhMVcDAtpAx4fjnzsNA4/8lHE+wZRtdBlRdHt7rXIAlqbG0a1ivXtTUzNTotzki8QkbEvNxIiviQ80e2Mm0rDxpNFFgX8gx0diHq8wgldWlnB4voaiuRM871YHYKycPHzGpJDL0JhM7OG70XQETqYkF8LwOtyoaOlBfFoMyavXUfNqAj3mxsyjQJaeD/EApQWprSq1ESMe4sHKZNlGbSGOrp6enHk6HH09w9IyrWlXsaLP3gOd6anZAI1smsfPvLQo+Iio6gvJu1Q3POINOt4/aev4PzbZ5DLZBFr7canPv0EOrp7xYK7QNRgYRarSwtYXbiLxfm74iAUiTTL680vLMhm7HJ70NLajtFduwUxa2vvEERQ0XNqgoKzuWG2B4tQTh9IqyDFiBvg+2kC719Lpnz/HhVMTXvNbB4imza7oGNvP/8MElfPIgwmI6dw+8YMAi4nIm4PAsyLYHMTsImIVnQDDhvsbjvsPkVVczq9qBSryCQyQvOkNZ47GoEtFIGtKQ5PWx96DpyENdKKCi2pTb49N6V3mzST5mQYmL1zG2/9/U+l0OMmwM/BIovUHBfNFxwO+X3VfNjFgYoFivm6vA5l3RBEmZbH4aaoZEN00eq7uwfhSFg9W5a6UJxS20ncnpzCrWvXkVhdF/tOhrxZ7VZ4vG7hyA/v3o2Dp+6Hze9jvwQLsyKuX8fT3/wmbp6/hJDXL0hsUVdrmmJ1aw2It7bj0AMncPih+9HS1SHZU+JzX69jeXYOLzz9LL7/3afhIH+ftDqKzV0umRYy5HBoZBh7DuzDvsOH0NzeqrQwNSKCSsNHxJbJ76Rb8BC5M33HtN7tlIOLyCwnNKSwt0DvjAAAIABJREFUkOrY0hIXuiSbAgEjJBDKbAZ3uFg1rD4bY37eA7tFIehERuvU5ZWKyCyviMPMpTNv4/bly7Dlcwg7veIWbpQ11BiGTF42TdHtBk7sHYOHOUaFgsoWoCC+TL2CClplwdiY3KTzJRQtVYSpj+hoRlHLoaklJpMbPV8ScIXPBSvfwlYOFo0TMx3FUhkIuDB0/wHUQw7oGicVPuTzBhKpMix9wzj5i78Cb0sbagw9psaCzWEjtsrUJciUhjlM09P4D//+d3HhHWqsiBRT1/eu6x+vM7VhHr9PXA7Hdu3CAw+cwtETJ2SvEQGz8MetsgexuWhcc+7PbGS//gf/BW+9/jpSWwmhekwcPYx/+a/+lYQIU3y+vrmJP/76H+OlF1+S6TCb08c+/kn89r/9bTPlW+mrqEVbX10TK9czb70lRa3sCxarvC7tfB986CGxdh4cHpb9gN+TLxZk4iHB1n6/hHoKoEcTBE0T3QWtpBtuRfe0R+8D6Qh+3Pt/BCc4ga8wDDOPrdVVTF+/hutn38bKrWkgX4SnBtgNOlzl0dceRzsDq4tKT8L7Sy0ntRTEMUoVCnodsFQtyBZLyBoaPH4nxod7JAzW5nXLdW6g8y67Uyx5bVWLSUuriMMTU8NtEQ/GRgdgd7DAqCsHxGoduVROMqH4nNEausLJTbqICtf0QAe6jo3A0xYCHELoRr1YRoXufZwI6AY8VjuKqTTKyTyqqRK2NzMouNx46Ku/jhQn1p4QcroV24Uy4p3d6OymZopaKgYQks76rkaygTioabJJyWkEgJquio2pSqMo3DldYc0xOzMnuTRsdG9O3pQ1wGvEdUFznIDfLxqwIXMtNExX+Do7gT3189+tXnbqhNSwXIECqoZQf1H9fZPrLlRHTml0YZ5srK5gdWEemcQWVmbnkV5bR8Bug4vARy4LLZ2UvBpXtY6iUUEym5Gcwfv2j4nmRstmYZOYBdLYSQtSTrgsrg1pbmrS3OiWGlo7mrBnTz8JG0In54SbtR6pjrznBFi4hzCzqJjXYFjsiB4YQt+pA6g5FMWWC5BsBTY6lVROiteq/D4PfT2LzHIKy1ubOPSZhxAZ7USV+TiVKpxun8gIqnzdkq4CsOmGm8lj7vJtJBNZrG+mMLx7EBOn9sISo3GPXV63mi+jtJFGfmlT9qdkIomaRktzHRWnDe0HhjH8wD5U7AbqmoZiIoPEahIp3Q7/6D50T9yPjZSGpcUV5LJp7JrYg3Qui7GRPUI7pEGJ1AOm9b6qJxpQReNev1c3+O46VLbE0uDUa7J/rK9vIJlMYXh4VNbYzclJobByz7hw7hwefuQj0tgw7sHr9ZlLQ62Zxk9W8SKmRfzOHqtBIjDDX3keSSwITT1KRakP7k5NYWNuDgu3bwu1MZNYh6VYgFOoBgTMVH6lSB+qFTjqBvZwcuNxCjhBVgOpjTrPOKHdEYQisKJ0MHkyIpjhWKlgqLkJMadNdDdsZkiBJDWyLF7DrN/JJLTDHY/BF4/KJNKeTKKVE1o7J1tssNVkjB+eQB2bX9Y0fA8lWkJbDLTEQhjobpUwYhoZEazgHkErcoLMlj/6q6fqtMEjVaOzvR19nZ2IN0dlLCYHrPBzybk1ZHxGy0OO3FraOmR8T/0IqRzf/O9/IXxeHgB9fQMy8h0dHYXbzcLTwOTkpCAjDLXiYdBYCBI2aaaa/5PNjalZaXTFXHB066CL1H/6v38XdyZvIhwIwG7niDSvpji0ZfT5oOeysFWr0twwK4cFEPUdpNiFSDmw2cDou/jQCB54/AnsPXk/LMxaYeC96QzR6OalGzfzBrLFPOZXFrCZTsHtCwqCxgVCIgkRXS5ILgbRKhiG8v6uVhDx+xFwupDPZkSropEaVCPFKSCUDdo1FkpFuUm8yXSPErogJ0/iaGJIs0Ofby5OMji9LiceeuAjWLw7K6GbbCKbOanxeBQvvkrHs4wUDKR/cTS6vZ2ShesSS+8oBkeGMTQ0hnhzq2y4dksFU7cu4+Uffh+pdAZd3YN4+JHT6OzpFl4pxfAi5qIgnJ+6qmFpdgo/+R8vY3pqGk3NXfjEpz+DgaERWGkZKSYHOpYX53HhnbeQSSVF6xWPt8lmcOPmTRk9s1jgBGl4ZFQOIKGLSfGqPqvoJihaE69/ldnDZpufMxgK/1xz8/5mR6UEvDvOlQNJEnFNhS/d7yzA0rm3cfXl76O0Mg9rUcf0jTsIMEXe7ZJcJaKbnhCpfIrix0tBP36Ku0HDCocHesFAbisLt90Fi60GZywABP2wBEKwh9vQvf8kAn0jqHoCYg8s42WK/O7tnaZgi5bdZQ3PP/cMMttb0mTTsr3B3acdLZOLJQnZUEm/HBuz0W2knPPPXItNzc0YHhnG4MiIZAd5A0GlKahWUSjksL66gqXZOczfuYvVhSXROgiXGFaEfH5BFina4yi9tasLRz7yAPbfdwI2TgUtzFbZxplX/w5/9p//EAEnucI0XHDBF4lg9759GBodRVf/AOLd7fCG/UJtE/2OaLhoPa/h2jvn8fv/x7+THBuuDavTiea2Vhw+dhQnH7gf3X19iDTHxHRDKFRSIdAppSKOPHyuqJ9pWHAyDZrPDymZbh+T1Kkb89zbRHkdCSKwQeS+ZoJM92oSaYDNQ0Xl4MiOIBbJdk5gYJGJ5Vs/eRW33jyD8to6qtkcbGwmGZpYzMJLoxEJYVVW25WKGrNbrBUc3TOMgBXS3LCd4e3nyJ3qjIYzTaO5IV+8WDcQjIXQ1hlHSc8jFItIsVHKFqRZ4ERTrIwTGdSLdVTyuoAa1pAXIw8fBpqYb8FQRydKWQ3JrTJq7b1oP3E/ug8clAac15STG6HmivmDIgeJwQEForqB7z35V3j6O9/F7PQd00Ka9FyL/HxvMCA5LgcOHsQvfOxR2f8lg6iskHUCEqSMkQHANUUwx8P8sfY2xJqjcoXPn30Hf/3cc3jphR/Inuf1evHpT38ahw4dRkkriXD/ypWrgvLy/XK/+OSnHsdjnzgtgcPcS/g9ojuzWvHmG29I0jgNCkgdOX78JD722GPS3LCoFTYBT2BA3t/k5E0wrHH3rt1ird4I75Tg60BACn5hI5h28j9PplbrhmuY+xQzZkjfpIvdyuwsbl+4iMtn3kJucxMuuiJxnZU0cW4kFaxUyKGrNYaOWBg1rShFqMPthF6uCN+chSvdrwhwWatWZDUN6UoJDo8de4Z74aPNqoeTcWVnzObIzaBFZqjV7Shli2IqwH2jWDNQDTkwPj4iwA01VyxcSaFLb6Vl6sFivVrSFS0tmYdmdcHR34Ge+/bA39OEujQ3VqCki7sb1zt/+aS5oatVRpqbdCKLLKx45Dd/A5rdggJHhe4INHiwlEhj/6EJofxyymQh0Ci7vrIh2fnVKP7e/c9mTozZhDSaG54XnFyxeaE2h/eD7lUjIyMyjWNul1iLV6viunfkyBG5rx9kEvB+sOyeBQSpuabvnaI9q0amAYSItkr+YIbZMtCQTJhCDsnEJhZmZzA/NYns2iocPO+pZSjmYdGKcLJO4vlJY4hcHg42N9UaNnJ5CZP+yJFxeGpsFIoqGpoAFxtgEXJb5dknDbFcNpDTdOi2Otp6mzG6tx8Wu6LOcu9kEEmd5wfBFE6PWWdQm5cjQg4Ed/dh4KGjMgGm+1qNe5RYhldRSWVEwkqgg9OVykYWmYUkVjY2sPv0CcT3D6DuqKNaLMPpDchzXyuUJbOGEyOb0456Scfs5VsopIpYWNlCZ18Hjj00AXtHQJ2LbIayGoqbaWTn1uGq1bCd2IZRqkLXKihTf72nD7sfPYyqs6YAhO0ckitb0Cp2LOtW7Hrg47A3dWBhfQtLqytybg+PjMDudKGfNu2tLebu3gjObay5f6jBMTWXQldTZ5nkzqXSuDF5E1euXpOa+uDEQfT19og9+vLSkriYsincM74LcWa+OQioqzDKexrFRgNvLnoxe9nZaplnkVDECZYZFTmvV5cWMT8zg+lbk5ibnEQ1nQIYTUIKsaHDZlTgrCljAxYdMl2qViWDkQ3DaHsr4j63MCmkuTF139TXWKkJpraqVoNWNZCrVpCj86KuozsSRJvXLWuVz0Ce+xQnh9TnEIiPRNExtgs94+OI93ajmNjAuef/FoFMQcUcUG5BnR4vNd+L+fm4f4nFvFFF0VpDLOLD6EAXaoaOUqEgFvhs3sn0cDhdsPzxN5+sjw0PIRJiEFAIYTqj3TvFTSvQWlX4z0RBmSZMEaeNvuDmQ5zLZ/HOO2dx7tx52SBdTjfaWttx+MhREa1zgxCP+EJR3jjHbfxv7021f6/s6YPdhtSPZDEjjmBmV7u1uY4nv/mXeP6ZZ+SihIMB8XUhlYfuaBGvF3ouh2qpCK9Mb1Rok536F69bnMa4F2vUzAQjmHj4YZz6xOOI9vTLGIzCfuVW1MjQUugyq38KMDm9uTM/Cwtzfeh8QcRVeSnKFaILDRE/IupCu6pW5OH3uxWaxgOah7JW1uFxeuF1e6W5yVCMabFIJ5rPZ6Xg4u/FXY4J60wcJke/WhV77P7uXhwY34NopElyaZTfuXIzy2UzMl1bmJ8DJ3U0CKCThcPlQUtLq+QUtcabEW5qgs/P0bsazdqsFM2u4cXvc3ozjWAohvHxQzhx6j64edBZKHfnWqiLW4a1VsLa/DRefvF5TE/PIN42gE88/jkMDI/AancKSi1duQXQinlkMymhAuVzBeUwYoG8HxYk/kBAjT8bym1xd1DCZZlE0BpVwXn3qCdcFxSgvefwY9FsWpE3/rt6CWUYwTXC3wgfXrGL5Gc6rRZU1laEmjZz9k0E4cDkpRuwGWVEXA6E3G4xFfBHvaZphnodNjd2rxNWFy1X3agUDKGl+exumWw5mn2oB9yw+QOw+KJo6htHy/4jsMZaObISQSMVGw09h1rnKuvEKJdw7fIlXDp/TmwQ+WdSXDidoLsYaQdCNyRHXpBMK0o6J4c2AR6YBTM8NiZahQgzIFxO5ZLGe21h02/B5NWr+Okrr2Lx7l1US2UprAPhoOTYUOzb1tomTensrSmszM0L2jawazc++aUvINQal4OWp+D6/AL+6Pf+E5Zn5kTH1N7ZiUP3348Tv/AQQs0xcRkknYFj7+R6ArenbqO7tw8t7W3w+L3ShD/z7Sdx8czbGBwYwvH7TmLvwQm0dneIlS7vlzRE1PuQtkcnoBypkZvS2PCe08mGhQsLFU6NhUJpsyLcHGvk4b0fU9nxZ7MA4XrlYSMIlynVt5oNtmFgbX4Wszdv4frlq7h59Qq2lhYxEorAXSjBTyCFBQlzQSol+N2qyCYFi4cY2R8lCVUzsG+oF2E6UTEbQ2zAIQUHKT1iTi/GD2qsX9JrKNBQIB5Bc2sTNKOIcHMTysUCyjmabFpgdzvl+pZzGqq5CvS0JroKe8SHgUcOo97EArcgpjF09MtuFtF54Cimy1WMnXoYLSNjMk0UgTCdcky6X+MaSMEOYHlhAU9+69syQdcZF+D2oSkWE6Dk8IljOHr8GPr6+00dQBmLiwu4fPES3jlzFlevXcfqyopMQNh00t6eNLUvf+2rOHL8iEzRWJC+c/Ys/vIbf453zr4j15I0TE7bSCMqaiWhfHKNEyzjumfi/f4D+2S6x4aE4lz+m3RD7rkUhhNwo+6G2Vn+QFD2VzYeXFNsiFl40T3t7owyK9i7fx/27N4j001+Ke45dXfvhv5JUfMeCrNqgHmt+PzyFElvb+HqG6/jxltvIrm0glouhzAnqSzCclmAVvjs00kvrdnA87WVlrWxJtR1TkLoQuiWM4RBmnz+86UKvG4XrPz75TIyegl8kV1jffC7bLDIFE7Zs7JxoxaQU0Fn3YZSuiDPDVFvTm5qMQ/27B0VqhKpR9RPslnJbmckx437Lc0JyltZ0T8UqzbYulvR9+ABBIdaUSOoQ6iLBXSpKPpAKZLzJWnYyukstLVt5NbTyFnsOPmVL8ISdiCRzsHibIIz2IW5RBHNHe1oaQ6LfpaAF21xlPnLB7WP7z62DSMZPuu819wLeC/lnlWr0gxzYkj3MxoL0MWKDQ7XTgM4JaLO5rUxoXn/JvHz9YlpOmTGLfDviyGAaQctR4xIIkgNVswPmvNk02kk1zdx4/IlLM3cQXpzA35LFXGXHbVCHg4W/GTO6BrsDJMmxUwriwssvXBKVQs2aLltqeHB4/sRsLHhLQoIxcmLUJFJp2RTU9SFTqiVKsiVdJQtNUR7mjB+aBRWp9prDI0/y5CJDV2R2ewQQGbOUZmuesUKvKPdGHz4GJzNIXne68USHE67FMAG9TNiL16GwWJ1u4jsXAKLq6sYeugwOo+MwuKxoZjJwesPSpFfyZZEeyMxH36POKDdvTSJcraMu0sbCMejOPXRI/D1x2Rfq9GVLadB384jdXcFNhp7JLMwinyf1H8YCI51Y9/p46h62KBVYKQLSC1vwFp14PZqCt6eXeg8cAIVfwR3FpbljKAWKxgJCd2VDrLUJIultzQaO43a39/gNIoG9W+CaBs06QKQyeXx1ttvS9j6hYvnMbF/P44cPoTWlrgAT9SOiPabS0W0MmqNNuqVnetMMUtMqhmfZp4HQi6gy6sK1c0mU0hubmDy2jWcO/MWpicnsbayhKjLiU4GbFKSQZCnRneQKuw1FTdCChiNqxhBotVpEFDCYEscnX437GxaZV9VdS3ZSCqagVouam0qKNVrSPN5L1fQFvCjOxyEi2Rfux1J6vPY1ISb0Dkyit4D+9A8MIBga7uwMfx2Ky6+9CKWLl2Bk5o2GgJpGu5euQYbXdr4s1GDYVWutmSj8PXCfhf27epHjYyQIuUMgE7Axu5Uk7drU3fqsaaIFMdmLazsF0W0pIjeRK14iPj9AbS2dSgPdLroUItSryKXz+HipfN4/Y03xSufRaPb5cXw0DDuO3lcAiG5UbDQoEc4bxwpBY2ArXsF546i9B9qbiTUy8RBuHhYs7JbnL8zjf/4738Hk9evS6I3hWH0Wm8KBiUrwkpxLj2xyxqCNEQg9Ym2enRRc9OWmnw+C3J1C1qHx3Dy9Cdx8vRpGKQayZaiRsjKlVE1N+JPjhqyxRymZ2aQF0TNLZzHkq5L82CxKTcx5UjF2lwtFKKWpDVwwbLRowBQUAeNNBQzv4SHHZ2TXG7JMuHDT0qLvBfhRhoIejxCR+vp7ERLLC4pzcKmkfdphjNaganJ61IUs7nhJCoQDKGrpw+d3b2IxeIyveJ1UMFObDIUJcViIcJcxMXzb+LsW29hK5FENNaGj3384+js6ZXRMj2p5HownBU63n7txzj39uvY3k6js3cXTn/yCbS2d8DO5GrT3q/hCqTupvmPiVAIJUhGwu+OfdV6MLNpdtx/RS9Tn1fZ19IaVh0e729w5MqZlrrq5ZQ2Q9EMTcci1TlJw2gUitA217B47gxmzp5BoGbH3VvTqBVziLgdylTA44C/iQUr0TF18NrY1HgcsLppFuFChdkTaQ0W5p2SltjshzPkhoWHp80DR7wH4T0HENw1Dns0Lk5pamxDatq77RjdutiIJdbX8LPXfoL15SWxPqfhBKl9JYoROSGkaJFoO00gXE4xzGhpb0dXV7c0JpFok7hNWajJaHByudHyua7VMDc9jXOvv4k3Xv0JQh6fUBBH9u3BwfuOI97dJcJPa7WGq2+dwes/fFmmO5HmFjzx5V9D//huuP0cq/OA0/D2az/Fc99+Ettr66KbeuDRR/DRJz4NvV5DcjuJ1YUFzNy4hdvXJoUydPDYMZz66CMY2D2GCqpYXVmWgzIUDCm+u9sFnSYatHW3WmVDFzoEgzqvXEU+m5ecJRHGAhLsSOGmcklSHGatUoaNlK1/6kvOHG4eFvmZPIgIVxCpzG1tY25yCtcvXMT8rUlkNjaFhplJp1HOpHGifxA+vQK/yy4NAIvloq4h6A3IQVSiHof0QVrxCo3VwK6+TjR5XbJZm9WzCuutMI+qIRglHYzajzryVR2BWAjNbVFoekH0N8wU0Qua7BEOr0vog0ZBh5EjjaiEUq4IS9CDgUePwdriEz0WtTL8O5mlJLp278OZ6QV0TxzDngcehq+jExVmSSje5rtPnhmqKA2OBXjrjTfwg79Vqe8H9x/EyVOnMLZnN8JRWiar7+OhdO6tM3jm6afx1utv3MvVYCHJAoIOi2z6KOD/8te+hu7+bmUuwFDM7SQunjuLP/h//gALc3NSdDXcJ1mQEpQhpY3XlFpQgiWarklzRFEum/kJTo+I1A8PCy2T9rbidkUqotUmzfHC4iJmbk9LQcyGkoJ0ggZ0y8qXikKrC4dDwg5QfaYCWaTJln25DkOmySr7SRzmahURWK/NzePm+bNYnrkFCyfWLDTTWUFGqSjhOmEzwIw2cjfYfPAZzhRyiISD6GhuglUoImXJvDAYglgqKz2FVoFHwjPrKJYN5Bn46wQGBjsRCLrgdDnkvaom1SI6U54t7K6pmylnNZRzJi0l6sfQ3j44nXXJYXO5PMJCSCUSCDpZLfK5K6Gcpu6D+SgarB1x9D58GE37+lHl0Jqhe5qOCoG7akWaG4NJ9dSAJdPQ1rdRWMsgXa3jyK//MpxxLzJ53jMb3KEu+FqHMTW3iLb2FsTj1Il6BByjBuLDfDVoLQy3ppsVm1oCjGfPnr2XDM+/w/9OBys2OY2mqBE62xCRN0DYnT/3vfWJWeyKs6DS3ym0mQCVGOcqR0mh6aipMqlC83N3MXdnGrO3JlHL5+E0qkitrsBX07GnoxluO+312cyUBEln28zXYWBmPpNFvQJohgXr+RJK1Soeum8/gu46auWSaG0FC+Q+SBMXmaIxTb4iTU6Omj3U4G0NYP99e+HyO9Q+WtTEjpk/gyi50NTovinNjYZCRoNrsA2DjxyHj/EbfG+FkoS5c+pdp2MaKYu0Fc8VgXQJ+fkk5hcWxWWt5+Q4HBEPsttJBEIR6JoOLZ1DKZUVOpw/HJRwTzY3BAXvLm3C5nPj4dMn0DTaIftaOZWFkS2inteRmllGnTbVnBJxnyPoY1TgG+7AxCfvQ83PJq+CWq6E5OIabOU61rYK2Kw4Ed41ga5DJ7Ct17G8tIZkKonde3ejlTlsgaA0IGodmXMSs6ZS62Bng6OaGlKwksk0XnzxJZFm5AtF3JmZkfDhfCGH3p4etLW1SI2m6p7Ga5i2mx+gFZZ1ZhrjCJhH62aT7mZwysrGTdeRS6WwdHcOk5ev4sali5iduoVMMinZcYauIep2ocPnR4QAjjTY1MGolUlKK2tWamOKbA4BlAwNvc1R9Pg9kp2k9g0F3BcZ/iszVAr9a9AY4FqvI82JYKmEIIH2lmb4nDYkikV443EM7BnHyN79iPX3w0WQxkXanwP5VB5ry4vIJlbhttQRj0bQ1dEJv8uNH377SSycvwxjOyVgqU49DnsOsYYGgh4bjuwdExtzyh2qPBfJkrJYZV+3ZPMFqYKkM5WcD9UwMNCIIU3cACkCd7rcaG+jZSIPAtrUGkhsraOoFaBpRfzgB3+LTVJlLMwr4NTAgVhTDIcPHsCe3bvR1BQR9IQ8d94womgsNhoHQ4PH2thYVPbNzyd/N7g67yn6uH3UanjyW9/C3zzztBRMpFp4XLRxrUu+Tdjrht2oIr+9pXJwHE64HTZ4nPxF4kddblxaq8ASiGDo8FF87itfQ6yrGzanRy1FonKN5sa0q5PCp6pjc2sLdxbnUed0hSGiXCycVtGVxOaQhkYYTzbT3llnrkBReLFEHSnQZ4FMxIVFAG8Q6Wc8gM2uSOhcRG5pCcjr2drcjOZIk0zbOKlxWKlJUVOHRl9Aqz7ey42VRVy5eB7XzOYy1tyKiYOHMbZnL9xenyA1/FmkrbHg9fhC8AYCsgbs1grS2xt4+63X8fpPfyYC2/0Hj+D4yfvB1xHRIhEOS00MCF74m2cwNzOFYCiC0fGj+Ohjp+FhUWemzpqdl3lWKHtwQcXNJOfGWmBTyFE6w/1YtAQCfvi81CzY1KhdwhmVLqIxbGyk3L4vI/CehWNjvSmbQTl+REtGFIPWxcxPymxtIbWyiuTqKlKLC8guzaG0vgqHOAsVBQmNBtwIeYgoWmH3qlEyc57kSHNaxQ7V5iIy40RVq6GcIXe+LLbOnoAbTo57HTYJsyq6fQiO7kH7yVMID42h4vDCXlfhWjt1N4qSpxyVLp57B1cvXkBN1wRVDgSC8oCTKuhye0V3xFyNWLxFQjNbWtukOWATJEvYzLWRglU0Nkqvws2S08C1xSV860/+FFpGUU2PnDqJk48+DE8T3dNsAhbMXr2GN374Mm5cuASXP4hP0hXt2FH4myLgxkvtCZG9v/j6H+PCz94QVHx09y48dPoxZHN5aYrmpu+IrWk6mZZR8sETx/Hopz+FPYcnUJMCUrkvElVXmzqd41SxlNrawuzMrKybvfv2Cmf6zvSMUGfIm+bn9wcVj16+pJM1j6YPkeIs1s/ynCsrVroSLd6Zxt3rN7B0exqptTWhzJUyWZQLRXnGOdI3tCKO9Q/AZ1ThcymdmDQ3tPiU5qYm2gdxnjEgzQ3sBkZ62hEPElFnc6LMA6SIJ0gija1pHSybeF0mN96IH62dLShWCmhqjQp9mO42Yibh98hH1ikEzldQ2S4KSm/4HBg4fRKurjAMg8VnTYqX5Mwy2nsGsJIsomgPIL5nAnt+4RdQd3pQ47NrGofcu4ZSzLFWplUsaYDKQre9vVPWFD8foQfeN6LCV89fwJ/80R/h6sXLcghxH+np6cHI2CiC4ZA4p9FhkROSrt4eNUE16aK8D7RDf+app/HDF17A1ctXTHTTIknxv/SFL2BoZARr6+sS6vjKq69iM7Ep94T7K0W6Bw5OSHMzMDAgNDVOeriPqAPRIkg6La4vXriIY8ePifkFm6KxsTFphrg+abBAKzC1Zyj7eOHC7/D0Io1dilyaLqS2sTozjctXsFzuAAAgAElEQVRvncH0lSvQM1vobYsi6nbAkiugkM4IqCD313S35Fojek2ue9WoI6vlEQj60BGLCkrNRp6NDNF07o9sboiY8rwzaBBQYY6JDjjq6B5oQSjiFX0c7xs/L/cUj9nccN/XaQVN2948BeJVVOJhDOzvhctdl6wqp41W9TYxMvGyaK5aZapUyRVRTpaQz+ioRkPofeQIOk6MQ7dXZUJjUNDOqXGd7o1VVHNFQfk1GntspFFcz2C7qOPgFz8HT0cIpYqGYsFA2XAj1DaMosUFw2qXKWAgSLq24wME3B/c6jTqB4ZtvvHGG7LXkw7/2muviQMev7ivcR3wF4shtUXcQ5Pk9/8QyPpBzY04u8nkRjU0jeZGpqh0RE2msL6yhOmpW0IVKmUyYjzCnBo9mUQplUJdK6I7FsR4bxtTqkQjSxcwWts2XCv5vObSObFALhtWbOQ1ZPQyHnzgICJBBvdqcIhOj/s5zzXVmNTLVdTLFTEWyWZKKFQN2KJu7H9wAr6I0lazaSVljHpAmkxIQDGdWbnWciXkU0XYGAL8yHGE+jtQLpdkkuJwsbnRUGcQbKEsTXeVv08WUF7OYmF+Ec3j/ei9fx+8rSHREwUiUYkt0FJZFLZSst49QR8s5SoWrk+jWqrh7lIC3A0/+on70LqnWxlppLOoZApAsYLkzBKqxQJ0Ov6xuSnXkCZDZ7ANBz91CrUA6XkV2MoGMksbsGgVZNIallIlaKEW9J58GNGRcSytbOHW7duIxCIYHRtGwO1BV2enrJHGpFBClN/T4LA+bawX1s5kUGh48823ZC2FgmEB/o8eOyr7EB1s7XaySBRoprzMGo2SqCrfs5h3TiDFFId1HY1NqJWoVoS6TaBz8vo1XDjzNu7cuAk9R7e8kuiMajJ1I6VMQ9DpRLs/gIjDCSf3gCpdzGgA5BTdFlcXwfiSXkWRbpwVDe2REPrCfvgtSrtF6rjO5oZNsBjH0ACoJkB+zgCyNSDDptgKdMZj4op74ORJDE8cRKyzB+5gAFaPT7Q3rFXmbt/F1vo2muPNCEYCYsfNrEWPyy2TwNXJKZx9/ge4+erfo56mMZeic8sE2gIEnFZM7BqEvW6IXo3nTcOqmgYwllw2Yxp4KmccoX0Jd5jCHh3bW5sSFunzB9De2iX8XjYwm4kNLK8sYnVtGatrK7h2/aoSnzrdsNnYldll9D2+ewxHDh9EZwcnPspthl+c5DQ2Dx7IHE+qA+fdVN8P09yosXEVbocDd2/fxjf//M/wkx+/IhtCW0sc+WwO0YBPBXhWVKgVrSlJTfM4bHDbraIp4kSENyyrVZCrWeGJt+FzX/0aJu4/BX8TNR+0RjU5tJLWbU4cZFLIcb+Bq7duIV3Iw8oAMq5gm3I94+EjRRmLCKGiGKD/N8Wq4mokoVfKzYqccMng4Z5SrkhDyII2FPQjGomIixkphMGAX+h0LtIxTLmiTHYYXkhONCc7RLnMgs5a1TF35zbefON1LC8uweP1Y3hkF/YeOAi3xy+I9/Z2QrQWPMj7h0cwODIKvVqB3UI7WAMztyfxg7/5a1kPzS2dOHnfKYzu2iXIHmlR83dn8MqPX8J2YhVOuw3dvQM4+eDHMDQ8anbM6gFWB4OEGNyrOZUVlEoUJ4LacNFrJD0rRz1qJLzKxlSmOypzhF+mO7EI1akOeH9z0ziM7m0YXK2mA1k+mRQ7XjYzydUVbC8uIr2yilIyhWo+B3tFg9diwG/3oVAsIRoLor0lAhIlhMfvVGkqEnJFGoGDzQ3zHkhZcaDOSIosEaoCnJYa3DQb8LlRcgBltx2h3h60796H0OAu2KKdsAaa6fqvJmgN3jY/JK8BnfjqdWwnNnH90iVcunhOim820GIhGQgiFo+LAUMzG5t4XDYKfhGZSydT2FzflMmh8uO3i0CfOoim1jb4An7xiqfQ/NzP3sBPfvhj5FIZjO7ZhcP3n8CeQ4eg86DY2MSVM2/h/M9+hjTtk1va8fiXfgXD+/bBHSBdkZulJlbOr7/yKr7/3e/h9rXrok+It7cjm84gn8rKWm9ubUbfwBA6e3vQNzaC3pERNJHz3BhBmhMx0h443Zm8cg3RQEjoWlwXLEr7RobEupm8YU46ZRrAHC7JAzKne+brNbIcVFds/r97h4zZB3F5MJR4exvzU1PYWljC9twctuYXsL20iMLWliDuzM0ifYNUQB4S5B7zwD/a3w+/UYVfNHMmzYnNjccvzTyBD2luqmxuaqjbqhjsbkF7U0jEuAQxeDBxX+BfUo5p7zY3BgvYmgFXyIf23jaUaxpCLU2y8TOTgnuNN+CVNaPlNNRzOqrbJRSTOVQ8dvSfPgFPfwyVallen6DW8vUpdHf3IUUqiW6Hs70PzROH0LfvAKwEQGj53ZjdkMZpZvgIVVQGXGrKItdXIWTqzxXa2W7hd/+vf4d33jyDQjqL9rZ2nPjIKfz6l78s9rzUQG0lt0DdGL9fFeGKjimgB4s1i0Wyj15+6Yf41l/8JTbW1oVgQFvfL/76r+GRxz6GOsdINpvYyZNGSxMbvofuri6ZHFIjsxM4YyPEgFBOrklN4tflK1dEL8ppH6eWDV2WAhqUWk/eF5sbyetRpHCZectQvYr0+iYWbt7EwvXrWJuewvrMjNiAexzA/vFhxJuCKGYyyDFlneJj0zSC9G1By9kYlOmMyeamCK/fLc2NnbxyQ1eB2ywMS2UpUgwK9jnVNN2wSgQA7DV09sXR1ExdkNncEISx0HZXBVsSKKiwMMyUUS1WUSzqqLVH0T/RD5pGlQs5BbTYHMhnUnBUaqiVqbWqCsKeX8+ilDdQDnjRcWoCw4+dgGYhn1/pPe41N6Q5FYjm52VyU9lMQ9vIYjNTxL5fegLe7iZU6mXohTK2NnPwRXvha+lDIq9Dt9oFvBCtF+2hP4Qbpjz3XHvVqjBPaGjEKQ31pzTZadQf729gPsxrv7+duscqUKiRrAtB8qlx0jTQ9Ci5sSmmLGsri0htbghN3s6icH0NHhatlbLog41yEbGgBwfHemGnls9KATaLNk4qKapmYVBHgTSuMh2kLEjky9jSSnj40ROIRFyoV0qi05NpqVDNKlL4V/KaUAWNkoF8toQi7b/9wMSjxxBpDQlgTQCuzGDNXEHoZUJP4702G6TMdh6W1jAGHz6O+K5+cWsjFY32u6xnjFwBNdqD64r5UNzMoLKaxdryOoID7eh/YD+C3TGZ3HjDIXAf44Qnv7kNLZuHw+0Q+/rthTWUMmUsrCaRLOr42CfuR+f+Pnm+ma9UyVKHVMX23WUxV6BmhzQ2AonpYgHu/lYcevwUbMzVqWiwl6vILG/KusxuZ7GRzGNDt8DaOYwjn/olJAoGljc2kNdKMl3pbG2B3+cXEF5RxBram4bw8v2TG6VZYO3M8PhUSmX+EcDnmuOZKlCNFNCNgLRGY9Po2d/b3NwDYrkfshGhHse0il+bncW1c+/g5qVLQmUsZFPCNqEGCjSwEk22LiZQxXJJ9Cst/iCiLo9otzhB1Ki7sTlFM8OQTGUWYKBstSNX0dAc8KI/GkSEIGy5IpMbgnec3JRZx9LSmQBOuYI86bCcAjnsCLTG8dhjj2Li0AHEOjpg8wdRdRA8sEuI8vlL55DNpdEcZQMUQzTWLFN3Gl6J6TsZUazLLXVs3prCG0/9NS788McqnNZCEKguzZgLBvYO9cJNdhGpsqZVNa8vr5VlY32jzmkCBWHCUBGpiLrIRF5XlhfkwQoGQojFWkWYxkNrYXkBa+truDt7F9euXZXinkJHPtQsQP0+dYj09/UJx5BjOt7gxuYhaJfpJMKui2JwupPwQFFDQDYtjcZ2J8nIfG8mXK8kSxJgIcjw8889h6e+/S2h1oT8fjRFQggQ5aJFYElDk88nBYvHbofHYYXbRnoahd/qkMpquqBJmt2F+06fxunPfgadQyOwE3EVTYiiPjXeBd8pi2kJnNtcx+LaKrL5glia0t2L7g6kdZCXzcaGh5fH50E6k1VjQUZAi5MJefYq0VYKd4ayVapCgWhuYoJuBOFQQKY2bodTLDK5fYld5PomNtY31ITD0MXusrOrA+0d7ffQbpulBi2fwdzdu/jRiy+IM0YwGJEmhfOAxaVl+X5Sb+gQs3t8LyaOHpFDgAc26VAyvXnjZ3j5Ry/C4eKDP4B4S6tw4pnuLuFnBkM+LRgY6MeRYycwMn5QnDWUO54KMX3/F6kGfN+8NtJ5m6I4rksaPlCnRNTO6/WLnkucxMyCVZbjzuZGwHaVqr7zS7YWusZUa8Jz3lxdQYqJ9OtryGxsILu+gcwGkfhN2HQdXmqdGBZrVMSxKOSyIhxoQqZYEje09o4obGJtSEsj0xaYRbg0N7Z3mxveX8MitKBCMgc7GyCGf5JOtH8UsfEh2OJh1F1e1G0BWJ1ReCPUlISEnqZSbxpD7MbkhuvDENTmtZ+8IveIeQ00Uoi3toquJhAKwe7gNJA0hLw0rQuzs1hf3UBGLJGV6QCbC26+re3tGD98CO00inA6JKm8run4qz/7Bq6euyAW770D/Th49BhuXLqOmakprK8siqEFQ2B7hkfwqS/8EjqZBUEBsGmuQFpVKrGJF556Fj/8m+cFSeQzTjc8asO6+noxdmAc4/v3I97WBqfPy2RHVULKNNAiVCsWSkSs7k7fEV5xUzgsaA2bMVKfnERhg2zMqJlQe5RMSuVZVaRDNeVTdCJOSAVw4H83N0xREVKMuZVEYm0NG8vLWLw9heVr15GjNiJLh6Ia3Hxds5HleyR4walvvlZFuqqLhu5gdy+CtRoCYk5AMW8JuXIJfo9XnnNNV80NLTHJcYbVQG9HM7piTUJL42el+wstVbl2pfg1z1M2PpJLQs500IvOwW7U7AZ80YB8bI08diL5Po98j5YtosbmJllCiTaqdit6HjsG30gb9Bo5zRWhM85dvYX2zi4UEhmej7A1tWAuX8EjX/oKAt0DqFEP1ngTYoGtBOdqP1RFnUpEUs944wlkJtWl8xfwO//b/4nE2rpQoI8eP4H/9X//t+js7hKTB+55pG6Q+izFooygzUZTGnvTPadex8LsHJ77zvfwvSe/I9eH2rxHTz+GL//mP8PgrlHRQdJNTIAv04Jf3o8JrrGxb6SKE9lPp1LS3Bw+fBgDQ0NIplJmBhibY4vpnmcGqcpnNfPcTMqRHJwyZaPt9zaSC4u48/+R9p5RkqVnmeATPjIiMmx67yorbXnXZdqr1UhNy3AEaAZY0Aws7HKWM8vhz+4YzjCzszs7YoaFZYcZYIBFowHEIuRNI6llWuruapX3WVmV3oQ318aNuHue97tRXd3Sctgz2SdPVldlRkbc+O73ve/7uO9fxq3vfhe1jXVEbQsBNqxiaNDC4qGD6OvLipkMXR9Ju+T7Kwc0gyeJ1tlqcs7tsGGbCHeFpLkhdYnnLHUwlJ9wH6eTIMW0XWIywL3UJ3apTX8TI9MD6B1MIxpT1GtBmOFHkDQ1ec62TNqtqgmm6tXrBtrDPZg+OYtIN8Sy3NdkqG9UtD5+QWxYJLfENbG6VYbVaMGIhtF7egmHPvIeGLCk0GKTxuaGNrP8XT6jiWa15iE3Zdh7deyXNSx86H3onu5H208bdBOlvTIq9TbGFk7Cjfdip2YgNzig6O0RojfeuvhbkJV3nzEsvPm+08W1E/z8/4XK/MAB9UP+4t0/K6wOCbKlcY8ruW+FvX2x3l2/fw/FnW00ikVYFJBrDUTbLqJkS5SKiHFb4vWSM5B7RAgnlmfUIEvmGaq4VcHLSnakV5jrQqtnH4oNC7uNBp57+Snk+kg11RHgOcvBDxEUam00B3q5JsWl2H/XbBhWC7WwgxPvP4+e8R60203RWDYbunylg5lkIVmOGIc0NQvl/QqcTAwTT53EyPFFaEYDzXINkahqbqxqXYwk6NrHmssoVOFsa9jb2EF0OIvpp48iNT0gTX04kVCB02x6y3VoHCZykNp0UdspQq/o2NypYavcwAsvPoGp0wclcoF6o2ZdQ7Dlk6yfJgd1dR0G87xsoESzhbEcTnzgKUT64jKoC5gO6jsFGX5q5RrKpSr2aja27CAOPvM+TJ28gLV8Cbfu3pEcmB//yEeEzkz3X+YadYbGby+Fd6M46l86w1OZnXqOaZLLKPc3tzEP7ZGw58cdah6XknmB3lIIq02Q+xi1iV//ypewfe8+2tUqQKe5eh12owbL0OCTlF2iOuINL/UU6VsNS5f9syeeRG8sgbBLlpcD/sffRDMrSdoiKkOHw0AQDcdCMhbCVC6N/q6o1Kcc2BPd0UmnZQi2GxCH36rVhK9/AD2TUzh+7iyOPXEG8XRSmCnUx5P+Tkvora1tXLp0Bd3dcYyPj4nxC+nmdEDlmS3XiGc+GSSSOO8TEzB9fQv/5lf+R5RXV5kELFRNYYs7FmaH+xGF4w2sVNgn/431vO+Vr33bDUfC6E52IZVOSKI63QZkutWysbe7IfbP6XQG2QwdJAJwXAfrWxviuMXwIvKU6X/P7AjSq4jSTE1MyMUlMjE/vyDNjYgvhQ6jMl+81eAtiB+01esslndsJF6A0eP7TafD5d89XF3Ff/njP8Ln//JT0Ot1TI6OCj0gwiIuSJGjqULxWi3x16aTjCA49Mb2UYzpYLeqodZsYf74EbxIisy588gMjjClUbQQgbYYXUpRpA541RSSy7+5u4W1rU1eXYSiXVL4MNxQoGpBeFviPkOhmQizvCRwsXmmwN8HOaTSpNYkec3TSMQZ8BSWN6xDcSkW8sjvF7C/x69F1OvKNUs5ozhIJGKYnB4XzYEE0AntyIHfbeJzn/4UHtxbgV430GySVueH4/rF2WhwdAjTM1OSiUNr73CAokrSFjndtVAu7eLfffxfQ6tbgtKJ0JMuNDyUnZYk7S4tL2NpaQmjY+PiIsamlje6GripaS5vLjEE4E1GPQNF6GDAFPnCKkeDTTVhYeGzM/TOyzDp6HVVYapWgqKXeW4hvMGlIFQIJAvWRqmMvY11SYQv7uyhsL2Dyt4uavl9hc7QOcRtwc914XMRYXMDoCvgRzIaRpQGA6EoKgy0CrQxPNYrKAyL0E6uCq+viL8DAfCeImma9pZBBwg22tiiJ393HL0LMxg7dwSRkV40Iz4Rg4r/eyuIQKgboWQvYukJIMRgWDa/6kW2Akpzw4R11pgscjbW73ue+CkkqC+LKMEvTRX4vXqtLlSqW1ev4sHqA2iGJc2MNIpR6g3CiCfiWDy0jJHJCUlrFx0OSyDXxXe/8U186TOfwe7amoj9yIs2LaVpEioraZ+hsNhXLh05jCOnT2JmeRHJ3pzi5dLUA8Ab33oNf/ZHf4L9zR3ht88eWsLiscOYOnhAsopUw6qGGvTUF1epUOiR3W6tWpMmh/aZHIKkkyk5KGhnHU92S76MUOwEh5YIL/mPTl+ijBCE1Yc2vao7NnQe6ssJFw8Hs1bF3vo67ly+gltXruLBrdvQd3dwuK8fMXGdc6QpEnTQ09GpGoJOhy3V3LRbEjh7eGgUGZ8fiVAAoTCpqIYEaMYjUcHj+BpNm8JIn0yhAAeDvVmM9WfFsIL7AT9I/5GBE3cQLxuF+wiLWoNW7YkuDB2cRDgdQjgRkjVPHZJDIwg6ljHvoqajVWMBYcAsNmTiNvqeU+heHoXtUzRE7t/r1+8i298H28svieb6cGstj5kn34uJM08iOTqmLl3HcpQCT3GpU0Wd56OmDDoe+yjmC/jcX38G/+F3/y+U9/OYnZ7BBz70YfzCP/oVOEIzUIc+EThacXP6KY2p19QQ7WdDJ6n1dBwzTDy4u4Lf+Kf/TPQxbBzZlLz0wZfxc7/4C3I/Unen9g0lKpfCi8glBxv7+/JnfuVggJ+MQGCGzvDoqCo6ZGIu9idKO0NGAXtQT/sna0yAHBcBvnbLwu7DB/jCX/4Fti9fhb+hI0K9JHMcPM0NnTRpnzuzOIOBgR5opPGZtuSxyfvLrDA2Dxw8sHCVXDMfNDYzkQCGerKS/E2XQlKWuRbZ1FDQK1S1SESyb5rUcdH1CBZGDgyifzQnIYUyTBR6CxkW3NdJHbPgsLkpGwjYPlSY/j6cxcSpOcQyFH5X4DRs0egIYsWgz5ImhS5fd3mDE/cmtEAAqcMzOPuxD6PmaLIOpblpMpSPdGrAT4c1UjjpmLZbhLNbR6GqY/pHnkP64LA0N6BtdN3Endtr6BmdQ25yCWY0jZ1yFQuLc4I4ieV+R6j/LvOYv60x6Who5BT6O6A/f9tjPSpivW9SLqAMCGY2zTa21textfYAxd1tRN0WtGJeDAJaNDYwTXT5AwhTKE2tDff2pi0DYtYQoZAfJw4dkFBWpX/2hr1CkeX+44NWqat10gRKDRsblQqefPkpDI7npLmhKQXPUNLD2loTDjOuKmxuLAl6NcomNIZLB5s48aNPon9mAI5jyuTf0QzJdCPiQ/0N1yiRG+ryyvtVmPEQRs4exvS549Lc8P0kO4Br0K7V4WpsbqmxsyWTpr2rYW99F4FcHNNPH0Pm4DAalQrCsZhcs2ZNg1vRUWf2VDiApm6jsVuCUTGxV9Rxb6uAp549hoUnD8EfDcqZxgaM68/K12BxTVXrMIgqNX0oVKpAXzdOfvBpJIbTMIwGAoIylsTimogSr19Vs7FebWLHl8CTP/4zSAyNYWVjXfRQdGxkuHCjURdaqsquereRgFSoP0CVfHtpeaqaR+yzt9Ef5TfFmlCCzhRDw+2YJymGBl3eqJvhQPrapcu4fuky1m9dRzLkx3AygRjPL0H71HkhNSn3U9LWaAzAARpRPiIaTkuMtfpZ3/NckYw8FUbKhkD0eK6LBmmuAb+wELgOx3JpTKa70WAuWzAMw2wK4tdghqML6OEIRpeWcebF9+Lg4SNIZrLSmMjeSDMb28bWxjbu3rkrWqPh8TFks1mhyNMZ8/HavTPMYn3D/xwyyAIBMeX5y9/9PXzu9/4DAoJCefdB08J4LiXNDWnrSgPvhWoT4f1nv/GbUg7QOnhicgTjY0MYHOhT2S9gcm8R+f1dxLpiGB4alwag1qhhbeMhCoW8iKZYpJO/zIRW5qkQqZmaGEetWkU+XxT3K6aIqzPjbW/3ju5BuUD81zU3LJK5WPgiv/7lL+I//vZv49b16zIpTcVjEuBJtIZcz8G+PsnCgW2Ij3cspFyigoToHBd7NQ11p43B8VEcPn0C51/6UUwdPoaQUEqCUmTwkOOh/qi5aZOi4KJcK2N1Yw2FUgWJTAaBcESuDydXnI7yNTNgjHQ1OsuRRsONknaX3bEusYjOJJNI09kiwtwSzpMJu7HYt7G5tYW93V3JdqBvuq4R8QkgSrgxHIZpGQL52TZzGWI4duw4Dh6cQ0aCoUjBA+7duowvfe6z2N7cQTSSQCY3iOnZBUwdOIDewT7E4l1iA87DnM9ZNZdsSDk9N/CVL38e3794BZUqYcKAdN6ZXI94uE9MTQmaQxGuyn1gsf82RUBZf5P+oMS8ogmg7V84KOiM6I5Iy+OEXWh2Qfl/FqYdNK+jr1EFq+fo5w1S5DgQi1rC8SyGq9h8sIKH129i4+49FLd3ZCPktJIBholwUIRsTPEmEkN6IxthmlCEXReRAC22Qwg16QYXQtU0Yfq5NvoQClBfYUrTI8cPw6fY3PgZ5hlBK+JDO+iqm1FvoxnvRnZpHkMnDyE80oOGY6LVttF2qU9pC5fd3w7BCUSRHV6GP9GLti8KX1tRcpp+MRiXUDWuQUWTUXoMqQNFE6YmwETq2qaBq6+/jtuXr6GwVxDNRKZ/QFko53qEcsMsFBYMqYwS6yuxlroXWaSyGP3Mpz6FV7/0JYgMklPxSBx9g0OCmjDj6uHKqlCbaOnN971vaBCHTx3HwSNHMEDKUaxL7Ffv3riF8u4+Tj/xBLIDfaJEbxIBYYFIyhPziwxDQhFZeHLPyKQzCIdD4ohVKJVkQ8yk0kJNZKErtrTSzHRMJdQBpHJZfHIAiqZLeFNeJhOLA7MutA9b01EkbeX2HVz57vdw7c2LKO/uyeSTn2x4z5CawHDMpnJTEtG4NDd0ulEDCwaU6e02ym5bwn0X+geRCwQRJ7we8gsqqlk2YuGIiMdVIdNSzY2k1jvoz6UwOtgLX1MXIwEWsBSL8sWRuipNv3qjBZ3RWfTHoxhemEJXb0wE5ESJaPFraYb8mdeVbkTtugWHbmn5uhx0I8+dRProJJqhNhxdRzyRxNbNFXRnU0LxIAc+2duHne0ajHgPxk5fwIFzTyLIPDJXuYPx3mv5adXZCcMlukTh9DubGyKln/rkn+FP//CPUdjZxeL8PH7io38PH/5vfkrQtBYPeDYhHHhQW0UaCCmHDOWr1bD+cA2GaSKVTmFgaFAoDCz8P/dXf41PfuIT0uidvXAez7/4Ao6dPKE0MI/ln/BcuHjxoqdxJPLRFN0NIwx4yLKpobkL909B00ntfbTfKEoxD05p4GRIw7BgRUe2qB27egPXvvEqHl65hGaFRgEW4tSmMJSUAxPSEHVDDGuckB8TBycxTPvuSlEm5NRIUUcoQcimLdkfLA5tSd72o8EQzCAwlMugCz7h8XNfDAe4XyrOuyr2VaI92RU2h20wMXxgEANjvYjElYGGyopoSvEmzbNhCrLHoNdoO4RKqQGnL43xJ+aQ6I9Ixk59ryohv5JhZdqwCnUxE2DYd3GtALvmoM69cnYEL/wPP4MKmxtxCif6SNSGXHkXQcNBs8qfrYqhgLNbQ6GiY+SZc8gtjsMNkepmIWQ1sXJzBXY7it6ZI0hOLGKfAaLJmCDTHKQ8MnHw6Gd/WyPy+L/xunXyb/5rGxy+XxJi6A1dGHK8eucedjc2kd/ZRmF7A1atjGNzM/AbGpw6G0VdXmOUC4hnFJ3GaIxCzQD3ERapPhdHD08jzgEZh3PeEE/CMjnhJv2H1CwOMaw2yrUmVgv7OPvyUxiZGUTb0ZD6vIcAACAASURBVEWLyY6SwxFoDtqaLeuJRTCbh8pOBXrFRsk1cOz9FzC0OIpmy0BTM+DQlllX1DI2N6SquWy29aa4fmohH/pPzGP++XPQqLkuloXxwWvRojU0NX4Mbmw1YZc1tPcNFNZ30YqFMPPMceQWR6X+oo6be6perMHer6KWz4t2h6YHZrEOs2ahVGvi2uounriwjKPPHUewOyJmCvw9vBf9hgOjVBF7cVrew/ahVK7CyURx8gPPID3ZA82oC+LYKJQBUvl0U7Skes3C9l4N9yoWpp98D+affQG0Ebl1dwX7O5v4wAc/KDqchcV5zB+clXxEqU2oi/Zo8Z1sgMeJInICecCzOpl5b8vGrZpVr0dSdDfu/TzBlJET76lGrYxKfh+bq6u4e+OG5BaurawKm6CtVTHRl8XMUC8SAcj6IUpP3bNQLDmQoWaPzU2TA2eg0WTwpYNUNIIh0mxpXMJz06N1Cw2YaI4L1Jk7SUOsVlPYF4PpJOZ6MxIszYgG03ZRb7swmPM3PY3Dzz2HyaNHkB4cEr059xbulZphYHtnB/fv3RdK26HFJYkaSWbTMvh9XGsvZ8ljQwoObvn/PMNZz0ToKr9bwMd/9VexceWyuAfy36ihZ5MX97cl3kW5E7MGUjpP36/9z/9KMDAuRIZ2jQwPYPbAlAQnJhMxmdavr62KTfHcwQWZrlNvQz9qsXMOhYQ/vrOzh4erD+QQJ7/58PIy7t65jUymR/jVnMBzU6GwVnIkgp3EYeVgJbzlH/KhNDWPUYx+CHIjrkneBs/Ft72+ji/+9afx73/nd8StZbC3FyF/AEa1jpHerCAkPID9ThMJv4sULVPdFiKhCJptH/ZrDRiE8Wh929eDM+97Cceeew9yw6NiRxnw0fffK6u856PY2PTgtlGolHHt5i1EuJAS3YJocKLGA4zWrLqpq8I9EJKmhpkDqUQSyUQciWiXCENJsZOmXs01xX3Ktg3Q/YVpyqTx8br15HoxPDSKHIvVWBeajok7d2/h+rUr0uhMTc3g1KknMD09Kxki7RY7/bqgN1cuXUI8nsSBg8t4/49+GIFQFIEgRfDic4pGvS7NKQs4Omxls0mBBfd3t/DVr7yC/XxRHI7G6LjW249srkdEwpKM7nF+BTmhyJoIjZdp1JmkspjgWuD7y+JdJnIedVEOHo/D3+GniGzXG5R0aIGqwVETScn94c3JhO79PLZWVkRsd+/WDej5Apr01LdtBF0fwgyV0hsY6e9BhkGgRLVaTYTFHc9FoN2SEKpoIIhoOIBAsy22ibz5dbQxNDVEQFdg+wjzazyNhtzckRC6kt0I5xIIZ7okNLWyXUR8dAKZ5QXEZ8bQDKoANDZULHG5djiRo6OaoTvIjh1GpHcM5Ia4beqqeONSh0D9k9fciBuPogWp2R4bbGaMQFwBi9sb+PKnP41yoYx4dwp9Q8NYPn4cA8NsOGhfrRAaKUU9BFKJo/m/LFSJejm49L3v4S/+5E+weW8FPekMZhaWcOaZpzExe0Du9821dbz2jW/h/q3bqFdqiETCIg7Pjo3i/PPPYPHYUbHYFOtjFvhiJ6um40JBFOExG/6W0IW2tjZlmMLpOvchCorZCNGxi/c6J5adqbxaJwoNFl60d3IosItIjl8QY27+RNn43rMo0LQiVu/cFqH31ddex97KA8ThkwEIkV0JLuOe6AdO0RWQBwUFs54dJ1FFaTWZEE9kgPA5IXpxT9Qwk+tBD5sbhuYGGQZpiVhTPPjZhEoh04JNO00xx3CQy3RjbKgXrqMLzVYKMQam0m/AH0BQKKyKWsSCmHbxTjSE/rlJJEfSaIcUJZL7G6kXEdr/8nfQWahuw601xT6ViNHgU8eQOzGDdpdPMjM4cdu//QDRRJfQq6o7e+gdHERlu47tio2uqYNYfPEl9C0sS7ix2plI9eOARw151Lr8wU2cFMhXvvAl/PbH/x221zfQl83hzNkn8Ov/5n8X4w2lrWK8Bi1QFTpNkf2d6zfxyT/9BF79xjdkAPLMe57DT/y9j2L58GHZP8uFogRq0iRjbn4O/YODiMToyMgAWkuczvhJlzRavd69c0euKYXlbGyov+FEli5aj58xgsSrPIR30Gh9dECTwYmFWrmA27du4PWvfR2FG7fR23QwEArCrhVBfSOLFAp6ec7w/qwzBoF2IkE/xmbGMTo+AK2cV9a8DV0cMtk8sRBgphnRQTY6jkPkxpILO5jLCF2WzTMfn2cHNRi0eue+zT2IOQ+ttp9ac6GHDc0MoH+iF9FuDmCUY50E/kajMsCSTKhKHXqxgaQ/jsJeGVY2geHTs0gNJ9C2dGh7NTGXcQMugk1HmhttvyZIUeFhHs2aI0yH9kgWL/3az6MR4LBToVoq9d5QOT9EA2oNNCs16LsFtHdqQkvrO3Mcg8cPwh+lRsRCyLSxfe8BShSvp4YxcvgcAj2D2CzsCW2S58zjmt3/P00K102nsJL33LPS/bs2R51CjD/KUEyuQeoA6Vx5+/IVbK6sSNHV1DXUCvvS3Lz07HnE0IRdrQidihlBYa4VTt2ZESMT7qZQd7gnsNg9duyAMGm4xbP5F8obz0ZhQfvl/ncadEZsolqzcXd7B6defgpjcyNwW8yzMeQcI8WxXWuiLUNQap4d1MsNVLfLsKpN7NsNLL9wGhPHZoBAC7ZGcwkdrTqNBRRq06IdL4Ximo1asQ7N10Z2aQqHXnoGjaYOM1+SBl6oc6RUMkjT4FCmJU1wu2iitJGHFXQx/fQJ9ByaEKSc9y2bm8ZeGfpuEfX9gtqzbGZAabAaJupGC6/f2cCJE/M48dxxxAaS0A1dbMWpK/HR4atQgVmooV4kouOosNFkCIfffwHZ2QE0zKpqbkoVQHfQNpowaxrMqon97RLWKyaavcM48MwLGFg+hlv311DI74iZCPPgIl0RyaYZHuhXdaO44fE8VuydR5YCj4E4inLmrSoO7j0XVtX0kFESULQ10RpTM2epvKNqFXeuX8XqrVsStbCxuorqflHOTTF2aBoYyialuUlGAqLTIguAWjulH2uD4Yyu7AsmbGluaDDiIBEJYzTZDWKwFpEbNqOiAVfUakcyaYj3uhKUSQe13kQcSz1Z2LoONxiCGYog0NuLfmZ+nTyFwdmDiDBXkPltzO6yDKlPKXMIhyI4eGAWvT296ElnEeuKqqDtjlazc3nejb4+JlnhOc6ThkYmn//D/4TP/P7vo1kqgp6JfjKFYjEkfML0V4NHIl689BzOX71zz91c38TFty7CMDSZzjDheWlhCYvzc0jEw9jd3cLDBw/FBpp2st+/9CbeePNNVGlHKA8UQKOhIZvJYmhoUIT8uXRaFvvUxDSymYxyCDJNCQKlcw0PFqXDUFO21t+C3Ejh1jk0f0hzIz0xuXri5kOIt4m7N2/g1//JP8bKnduI+APIxBPC1Rvu60VhdxeRUBARTjlrVfQlE4i4baHXkEK2X6mhousYmxwXju/Y4WM4/p4Xcezck/B1cWmoLARJNPDcczw9vBzyzXYL127dFvemKN02uBlxgtJ2pfBjjUKUglkN3bEEusIRxIjSBJRrG7sJJXMOyhRHDSEVcrOzs42vvvJV0UyQXjQ3t4iF+UU5oPneOS0bt2/fwLe/86o0nAzHfOL0eSwtHUEwxNk7KR4ably5iL955SvyPf0Do/jQj30UQyPjaLfYvOzg/so97G7vSghVrDuFQ4cP49DhZYTDAbSapli+Mr+HAuBMNicmBKQzKV2NEhXzRuM1ogFBh0rANdHJD+Cr4nvGayHTWl5TTwAu3NR3UQeUc5KihtDiUHAL24ZpGuLWVC9XsPHwIe5cvYq1GzdR3tyGSUMG10FUqESkeahU+O5wl2R8jPb3IhvvIv8HAWYfCXWSlsgshNvS3JAeQKiXU2mm7dJ2c2RimKaUMn3z+4JqAh3ywZeIikVmcrAHXb0pBLrDcC0T61dWEOsZQM/SEqLjQ5LPQyoLmxvb0dF0+Tg++JjZVtERz0wjMTyDUHYA7UAXfI7Elgo6KNuj2F4rq2hlZ61WjNIaCW8JX//8Z3H36hUJoh2dZubIOQxPTjK86JEwXI3gO1QuPr7ak/nYKsfERWl/H6989vP4q098Ar1sbhaX8PSL78XSiWPw0QLUtrC3uY21Oyt4ePeeHPhEXMYX5jA1P4fekUGEulh0soFTv0+mnhTsV6so7uUx0D+Ahw8fyHpgkKLkSrmuNMvRLjbdwXdQjeSOoIbKe91Co/VeRwfRU/bJYrklbkWcPm7fvY+vfvrTuP3W60JLbGk6om0funykrKppINcAdRsaXct8Lk6OjQvFSNwKvUaKiJNqbtQUj/e80QZqaKNu6BhLptBDypzfhzCnmk0bptNGhHRVcaWkFo+8Zb8YmTiujXQ6gfHRPvhcU3Ru8uZSryf0Y05tFbollCXqAk0HZiiA3Owo0hM9cKOQySdfdzlfQoxUVtcHs1SXCWqrasEpGSIa7X3iEPpOzwPJoByo3dksKvc3xdKVxVV+fQMDgwMwd+rY2a2jHulG/6kncOjlH0OwOwWm1wrjz6OlSdNNhEkQRbUWH324rtDI/rd/+b/gre++Lt9HXd/P/tIv4rn3vhd9A/3yUnnYcl1wL7h36zb+6s8/hT/5oz+WMyKVzeCjP/1T+OhP/X3k+nrUWueBTKczou5ia65CN0mPZuG5v7eHh2trePnll2V/ZP4EdRcUCXOowo8O9Uw1+m9/SBHsPRfu9RR1iza0WMDGnTu4dvFN3Lx+Bfev3kBf28Wh3l6MJLinVEWvxsEVXarobMXnSoaDwwFFABiZGMLY5BC0agktuwWNQa8yvgh4yI0uBZRYKXM/cDj8aKE/m0KCZ61ODaJCbkhnpXtRkAg/6SVNmjH4JQdCbxvon+6X5qYrHZcDn8YD4tBJ8a63r9GKV8vX0e2PobhXhpnswuDJA0iPpYCWicZuBYl0Fo7bRJDrtthAY6csFMLiwzwcNjdWE/VUBD/2j38ZVox0ElXPWbaJps1QSZ+IumkHTd2Ntr0Pd7eG/WIDmaPLGD61ALdLRKfo9gdQWF1Hab+CRiuM1NQS+haOYpf6JPjEzr6HznGP9gSe+6SbdjQMj7tYvbNt6dQbHaoXz1VuqUoz1hmjKYqsoHXevSo03aAK5SYTo1quYXttE7evXMODW7dQ3d9FrbCHLPW7TaIduuS4NWoVvO+ZJ3ibwahVYNU0QULkzEBbgs957stU3OK0vSWF5tHTB5AdSAtISmqvDLC8IFgOwWw61dGhUTdRLRi4t7WLQy+cxcyxWcClnbMu9GUK9u2KyqLhlkINcIPN7FYRetHEttHA3LNHMHd2UX4XG2qb+TRlXb4S2aOpCRsOP82WKhq0dgupg6M4+vKzqLnMOyohQGcu0uw4wKTui7RFZvgxk6ZiorJTksDR8fPHMHB0Bm2HsQUBoU/RTEDfY3NTQoh7atOBSVMDjQMcF9+6tYblpSmceu4EMuM9MJoG2jUK521puixS9MoaqvkqWhrvJwNmlx+Hf+Q8+pbHUNMrCNiWGNi4DQuwWjAabOJMFLZL2C0Z2Hb8cIcncOj5FzE4M4e7D1awny9I4DTZDclEAsuLcxKXIVljghB4hbq3xDpH7+NjetlV5Jz2wibElEppE7mB+ph5aOqolwpYu30Tl954Q0wCaGZEx0HYylbbooudaDttZJMxTA/3IhujE6sptSX3dNWrs9BhEeaX6AGr2YZmt9GgO2U4iPF0Ct2sR9l4tpqy7iR8tdPc2DaMdls+W8yciXXhaF+vfH/ZbaF3YR6LTz+NmROnEMnkRBcspieVmhgF7OzuyTCS1HNqf3PZnAwqlS6az05RfTulXWeoJHoy0aCre07tvzz+1BkfDQaQX1nB7/36P8f9i2+pvc5pItfVhXQgiAhzAL14CDWd9cFXrpddwvTkFn7zm6/i9t27Qt84MD2L82fPobc3LdobioFW7t1HT08vrt+8hq2dXSkAeMHpIEX6Ej8T8RgG+/slvHNqYhLp7qRsxLzyQt+wLCluO40N/9+mTV5c2UK/80z8wTEgSSjv/uhcoI7zCYvfeqWMz376r/Cf/uD3xakkE49jtH8A3FIYfMiimLxGbkLpaBgxt404+d6+AAq1Gsr1GsbGxxAKBhDrG8Dc2fN4/sM/hu6BEfhCUbU4HwU7qYmxl28vhe7Ofh63792TQlKcm+h/FQyjOxFHPB4VFym6OnH6xsVImpbOqQkhNwo93baI50UsHo2gq4s5RLyGDr5CUdn2plyvhYVlLC9TV0PbZrrO1XHr9nV8+9vfwv7ePqamD+L0yScwP7eMQIAZONRAmKiUdvG1r30Zr776TcRiKUwfWER//7C4s+3t7SC/uwvTMIUm0j/EhPETOHX6DLqEu62sw9XmT067ckfyZHCPjAHIkWf2DYsKNrNE79jgSiP2mNW38IhlEtJBbFVj1PnouJVIEg0XNaf8BjdwC5UiJ/B38db3voutB2so7xdkwwjTipgUACI1aCMVjiIU9AtsSuob81uYzs6CQZob2xKEpWPIyFfDtUKdCQtEcZ4T1IABVy0MDA/CdXlItRDoigLpOMKDWeSmRxEb7UUwERVKmuNacPIl7F1aRdCfQP/SMhJzk+JUImahtEu2Gmi2KdhzESBHttSAD1l0D8wgMTKNQHcOaDN41ltlsosqDUbH8/uRYkXyR9rSUP3H3/o4qvv7yOT6MXf4OM4+8zT8bEKFzkW4VjUaHdGqlGFeUcJCSzZf1teOjfs3buEPfvv/FFoZp/xPPP0ULrz3efSMDYlmhIcvdR5auYJGuSqNd7KnB+FYl3Bv+UBETupMkXfpfBeStc0PulVRF9ZBX0kVUqYAihsvvj+eXa6cFR5aJ7C1h+zy8Wh7zoaBH3yv2URQfLp6dwWX33wTNy++BX1jEyG68pC2QVoX6aycoHHjlaRmFc7IKZRJoXbLwbHhUUSaptx7RMbYvFtNWzZ/t019h/oZy/WhSs2NqWMo3o0c3esCRIMCQoG0Wq7se7R3lWwZOkohIKnQ/FM6243JqSEEg01x3uN+IYVFsyXIjaB3MpVzhENvajaMoB/pAyNIT/YikKTOL6QshRumokmyUCjX0a5agN6CtV+HYTrIHZ/D4Lkl+HMx1EslJHqyaJAXr9h72Lq7gv6BPjj7DZR26tgqG9BTPTj5Mx/D1MkT8NE9zWtAZfjk2UK/3dy8c+/mVPLP//Mn8Wd/+p9x3+NfDw6P4qlnn8XxkycwMj4qaEK1UsX6w4f45jdelU8WfxwEvO+ll/AzH/tZHD1xXBAeoR54drdcN7TVZ0YORcA7m9sqx4xBjF1RQZc7wzSuDf79I3twD3HvWK53kGFeQ352NCpapYz7N6/h+ne/i5uvv4H8xgaaTUuKkNF4Agv9fRhM0jWyKu9d0BcWFEUMR1wXGrnsbJJ8LfSP9GB8agR6oy6uY0Q7uf7ICKCJAMOyg64fDpEOpy389xYc9Ka60R0MwTB1OWt5dnSaG55TpKTI2eHR0rSWjr6pPvRP9SOeScjkX1w5ue/IeS3TMCmUtXwNXa0wKoUqrEQUAycOIDmegs+1pZFJZXPQ6MJF5LCqo75ZEsYBNTd21UbdcLDvb+En/8WvwkkFpRHgBwdPTb0u1FJf0xUL31a1AW13D85+BdW8ga4DMxg9ewhIKo69nzk9WzvQCyXh+DvxHHoWTyI2OIWV9U05R2ZnZhGOhgXR5Tr0uTxrPAdOplt61Np31BNS9Lzrb7w4APW3Xoae5zDKc020UDybiM5aBqrFoqxPUnHvXruO0tY2fByKWCYypPcyC4v3uqaJEU6pUsALT51Gd4gIaRVmXZfCn2gy2SqG1hDqKN9HCvxNm3tPC0efmEPvcE6CbnhmcdMj9YsDDtFT1DXYmmqU6kUDdx5u4cCTJ3Dw9CICQRoDaEJfZnNjlDX4GCnBPafFJkuHtr4HrWhiS69j+twilp88LL+LQ1M2C05ZoTdEljT5XQbCtK3XmtAYGj7Rh5Mfeg+0gAOrXBYtluTkkIZoObAbJiLcJ3ULTt1Gba+CmmFi8NQyJs4soe0ou3o+Ib1QhpmvoLqTl72ODS7PEjb3pEG9dncDk5ODOPXMMfTPDsFym3BrJtrUHLF+ZDPGEOJ8BY7Rgsa9KtDGwnvOYPTkLKp6CQGvYXKqBghnGJqBtt5CYTOPQlHHRtXEluPHyMkz+PA/+HmsF4q4u7oKXyiMkfFx2QtmpsYxPT7WAZofnUPvLFo7K8n7qgR8atjTOXKFKUUauoPC+hpuff8ibl68iI27N9WAzbLl+dKwg8gU0S1NogZaMOGgOx7B1FAvehNRqW8sy1bSB6HPqqECGQWMHqAtvNZso04qZDCIqVxWNTd0S2PtIU58PDeJ3PhFn8P3l42oQ0pYOIT5oQHkRoexcOEc5i+cR6S/H1aQZllAYb+AtQdr2FhbQ3cqieGhIXFpzfWQSRQXs5i3sS0R/Sl63mO1fkdSwq8cPtXq3C/C6O/tVfWeF00TD/jx+T/4Y3z2D/8IjUJB8ntSoTAykTAizHUjbZD7tpcL5KtWyy4ndRSEXb12GW9cfBPrO3sYHhzB008+hbHRYYFQeQEoXL969SquXLssgYEDgwwE7MHGxpagODxAxkaGcWB6GuNjo0KzIh1MXodXhPDJcuIiNC4RjSt3MIrT37Xz/FCP+R/W3MhjsmDz3HHES8tpSsL5//ovfgNvvf66FDID2RyyyW5EAgEYjbocnBQnB0wD3X5I4jwPgHy1ilKliumJMURCAQRjCQzMzuH0j7wPc2fOIyDOaURV1LSvc7ArQZfiCtLq+ebt28J75HUhShPviiMRjwtixOkkJzJs7thQbGxuYX+/gAYFfWwCGQDYFUMmncL46IjwwomasBDdWFvF1772imieRkbHsbR8FCMjo6jVKljbeIA7d25i9f59ubZHj5zEqVNnMTk5A79kp1DTQqGnjsuX3sRff+bTKBUrSMRzcihKEJfbliaM01W+x8OjYxgdn8DQ8IhyoXgkrHvbHEBxPj3uMC0IAdXE+OhMSGOJwKNp6Q8LReOoT9zMPIqVspalKLUp14pdOlEXXdOEe3r3+g3cuHQZ92/fQXl/HxGiRjy4ubk2TYT9rtgeMuSUFK3uUFim3wxP5GvsSaahazWkEzH0JBNCUSRELAnl8qa6iNApibqLFicOnvW0Tc93ID02CDPYRLg3gd65SeRmx9DVl0Ez6ML0c7Ng4dwUAwdfvoryjU20dR+Gjp1AfHEKjaahbE2ZAWFrSgTqcnsBjFIDLTOMSGIQqZED6B45AMfH+4PXiDxUhRgSlRB3qkep2MpgQRzCmiZ+61/9SwmUHBwew9zRkzhz4QJaNNUQqz2VaSXNjVrFKmSOxXm5Ko1UlL78XRGhUvJQ/5vPfgFf+Iv/Rw78AwvzeOb9L+L4U2fFc56/l1dOzA4erRAFEQv33rSg1zXs7+2qdREMSA4NNTqaocvaIT1DrNE9jdbj5bG8RhEavt3ceBjV26eJJ7glire7sYb7N27irTfewMrtu8hvbcGnNTDT3Y2s00aINDZ5vYpOIecs3e781AG1ZOAiomzHwaGBQXS1VcOhmhvldibZL23V7EhysutHmeYVloFeusGFw+gO+CXrhtosg3oyNl1Btik0kaJ4KiRNVNvfRiqXxPTsGCIR7gum0PdMTvwNWyhpkuEkZigumjUTRt2EHvAhMTWI3IEBBFNhhGJheR8oBubBzxPIIAe9YsCnteAUDKGlpQ4dwND5Qwj2daNS2Ed3Xy+0bRYXTXE+Wr9xA31D/XD26qhv1bC/V8eW5iB77km8+PMfQ3hoAAhy0NExElDTcoX6KQ3OO94/QOiLX/r8F/Cp//Jn2FpbF7OSTCYrSF06lxGKM2l7a6vUcxZQrlRknTMQ9GM//w+lCWLOgzhWepRGsdotFLCxsSn7A6f6zBNhmCqjBQ4dPyqDF3F9FL7t4+JsRYeTNfooK4v3gWdGQgBU03H10mX8zZe/iP07txColBHUaUrjiG1srVJGb1cXFoYG0JeMwbTrsg8FEZTCkhoX4aDT8Y+0IJ+D3EAaE9MjKlPEJk2I9xv1okR7WnKfBBCQf2NzI02220Qu1Y1kKCzBibKfBkNCXaYeic0N7zMW5K22D02fD1rLRHa8B0Mzg0hk4zI8oX200P+CysWPiDQ1CERuwk0/qvtV2F0RDJ2eQ3wqC1/bRn2niGwuB83kHuWKfktbLwhFyiZ9qKyjrtlYMy189J//Gny9MQRj3KtaQiFy6nUxxOFFtsp1uDVaBOfh7JdRLxgIj41j/MIx+DIB+Omcp5vQd3bhVKqCNNk0VsmOoGd6GZobQEUzMDw0gkwuI0YLMhNuk9bHtdGGS23iD6G5v/uvVCOrSi+1r3SiHlRTKzUKi2LdVPSzjTU8vHMLK1evwcdDgA2EbcFnGbDrNfR0pxAngGRSrK+hYRgoNcp46twpdEf9aOoNWEQMNPsRdVuYBTy76IBm2tCoIWk6OHp+Cf0TffBRr2crJ1Xuj2K3TqfEKu2aG6LZMsoWbj3YxOjJJSycP4xgpI2W3hBqJ9efzmGZ7uVZ0YlKdwSlZVO03ahh5NgMjj17HL4oIwBMCZalqQhzauiSxrXZJkpc1WDUTDRYfA+kcPrH3gu7iyhSnZCpOLF1UB42cDTkIT2Nhgb1fdZUdWSWZjD37CmhV7EZIo3NKtWkuSlu7YhWRM4jx5XG37LbeGN1G719KZx68gjGlifRDLTh1lVzw3vB4JpqWNBpXmC6aJQ01N0mZp8+galzS6joJUEcORB1KjraFMVrOkJuEHsPdpDfLKNQd7BBLVIsjg//0i9iYG4Rt1cfYmMvj2xvv9jEV8slnDl5DElqksXa2dtLvMals9+p0WNnNxTMT3ZGIYHzfK1V8f2Lb+Dy916Dld9HjIyAeg2Fba/lfAAAIABJREFUnS3RY7ZNU2k+OVQVx0FHhiN0KmN8ZjQSxMRADoPpOFwyAojckM7ICoEOe/DDYpgvBwuOi4bdRs2wZNB8cKAf3STU0+yBhHiedaSqOqq50Vst1Pj72IdEIuKeeuHpc1g6fRIDB2bgTybhBEKwnTbWNzfFbl/XNUxPT2Kgf1CyfVjv8hyXAYNHw+vQmNX44G1DMe5jHE5Ru7uxsYHbt2/j2vXrmD04iw994INqABOgERBEB125/xD/98d/C9e/8x1xyYv6faIlYq1GMy4yNIRBwDOiXq26tPekDeD2zgYuX7+CK9dvyhT/yfNPYkyK6rDaNJtAtVbFxtaaUI140IQpmKejjz+IVCopWSwsyMmvU1Pwt4+4jn5GTeLfbQusDp53zFV+iBOKKiPeORXsUNI6CI7fZQFAYWUbv/c7v40v/PVnRIcTC4YwPjQgzQ0LQHbDFFEl2g6SPheZGFOQAyhRa1IuYX5mCnGKySMRxHr7MHrkOE6++H5kRsYRiCQUeiM5JF6KrNejs0CnPqBQKgoSw0NWbK6ZeUL3KM8Omcnyu/t72NjawjaRErqndVKN6Wjj96OvJ4fZAwck3ZYLl7sgpx5f+eoXsbJyT35jdzKLnp4+8fPf3t5ClZ7nRBxCIbFrXpine9kyUt20B1aaEhbVW9tr+PKXv4DXvvNdccIjv5uuOKSJcLFOTo5hmEFWpKH4lW5BJruio1ELlJ8sxCqVquhl2Jh1NFWcUjOQiV87nfq7XWY677c3cIefC9kLmeJ1CgeCqBdL2NncwJ3rN2QCz690W1F8dmVnSj4qFzd/JhrwId0VRZp5J+RgWhZikifE5sYSZ7e+dEasZ+PREHrTSdHYkJbGZlwoUXTYo9NZy0WEU1RyUIne2C4YxRlbmMTQEwvoOzQJ/0AKTtCF1ajB0BvK1Y5rlweg66BdrKNyZwdmpYWREycQW55EwzIlH0f8PWwdLVMT4S33zFbNQKvBAzaOSGoYQ8un0exKoe1n9o2CuDsNtecR98hUoNPcsFn7g9/5LeTX1yRMdWp+CU+990WEuuNwSeHhdRHOr8pO4fNlMbyzvonvf+8NCSQ7sDiPyblZRLtpp2mitL2L/+Nf/WvJQJicmsKJC2fxxPNPo81ppYfOKoqbSm7nwUraEGlUPMSYMs/AURoMJFIpCW5kOJ/Sy3gozWNC8B/YDwi3v+0Q7FUkqjihxqJSLEni963Ll3Dv2jUUtzZRzhflPmcREUMbZ8bHkBP6BNESLhsWg6qptiSF2a82fLrCtVrQ7CaWqMsQuJ+IgWoKraZqbtpsfL2mq+UGUG05YvnMsLSeaATJUEDoAGywWaSyuaHBgFhRO4ThIyLwt30Okrk4ZuYnwTkPp/MMIjYaurifMaCXd64EuDlsbgwYVdXcRMd6MbAwhkAqBH+UZbEfTY3IlCOBr1aVjkYafA0HrZIJ3XAQmx/HyIUj6BrNScZT92AP9P2yOCV1J2KSz9I3PAAzX0V9vYzaVgO7BQ3m0Che+OVfQN/xw/Aza0j0hx3axdvNjbS1HVGtN01kwVjY38fffOUVfPWLX8LDWyvSiHDP6KB7tPvd396RfSrX14ennnsGP/KjL+Hgwjy6EqT4KodFKSxaLezs7ODBgweC/tFp8cL5C4ISUJjN5ryfeUkd/ZU48pFaRG0PJ3yK7iNUQ2kJPZvnVgvF3T2s3riBG69/D/ur9+HTNfh1Tb7CYKGoErn3KmVkoxEsDPRhtDsO09IkV4M0Kb4sNicc5tUbnLy20Qq0keyhrfqwaBlI+2lU62LMQkMbwoCkz5ByRtSQoZwcdDXbjoTcJSNRKWo5+JHmxst54veT1ieZN3wlHOAx5HUghbGDo0j2xOD6aFzCx2vJRFVCTJtsgpswCjWETKCyW4YdCWHw9CLSC4OSmcKJOukl1IoKa9poor66J1N3ahisii7umXdqdXzkf/oVdI3n4I8pjSCRejqC8ewiQmGVG3CrGvR8Hs18WahRoZExTDx1GuAxEwqJZtLc24dbrwty0PSHoQWSSA5OIzE6g6LpYK9Qwumzp2S/5OP6pSwkIk0W0A/WCD9QXHgMNuVA6IHY3pCGrAlqHKiJIetjZ2MTa/fuYn9jDfr+LoK2hWQoKPk0rqHBrlXQsnSxtWWxxfeVe07NtFBqVPHEEyeQiofQZhOkGRKGyeKPdZChaXJf84k3GK6pMX/GweEnD2N4ZgT+CDW6mqLWegyHjo7OqNSkAbHrDm6tbqJ3eQZLTx9DJOaHozOfiOiwC7PUEFqa67ThtnwIOD7s3lxFrahju15D3/woTr5wGoFECJZhwKJlNKleddLSLCnLxXWxYQqrgM6srUwXnvjIi3C7w6L7aFPYLs0NByrU7phiQEOaW4toT76OYrGC2PQIjrz/ApymCateF00PKbPU7eytbytasI/np1+J4q0m3lrbQzIVxfGzhzBzfBatMOBUFSvDtk3RF7K5YY6czwTqpYaEmk6ePYz5508iX99X9sccMIhZAoNMNQTbflS2SyhuFFGuWNiqG1hjZtq5M3jp5/4hrt1fw3ahglRPP2bnFrC/t4OFgzOYGB0RBouiCnoDN5YMnWZH6lYaVCmTEEHlOJTd3sbKrVt483vfxe1rl2GVC5jKZTCTS6NdLaNSpp2B0p2x/iBKx/2Dg7YG84e8kOhQ0CfNzRhZVV6kgM38KVYHnjSDiBdF/YqW5qBqmDKcmxsclOaG2nCDoa0Ozz6fGJBYbaDBgFjO/RLdGJ2fw5lnn8bS6ePIDQ0K66NJNLDtYvX+A9y8fVOiAaZnJjE7O4NINC6IMPeyR82dN1Ho5PUpQp5icfGD+wPrVmrJv/Od7+D119/A6uqqZJL929/8OBbn5qXBJ52Xa6OrDXz705/DX/7uv0d9a0vqtgRrdO4DtICmrt0bsPrq1ZrLTY+uS2xavvWdb+LB+gZmpuZx/ux5gYa4efAQ45RSBDsuBUwehUq8vIMS5Cg3rIxBeHWY+eFx3zoOaY+7IniLQraWDr/879Tc/CAtTQ3alShdTAu0BiqFXeT38vjK5z+HN157DVtra8K5H+rtkeaGjmSZbBa37z1AbySIsGkgRXgrEpIQKDY3y/OzSMeVINwXiyHQP4iFp57DgaOnke4fFvRGpch7w2NqQTyBtlCoeFh2qNwS+tmxK24LgvBg/SFWVu+LoJjNocodCSGVSMkl5LRraHBARK9dtMD0Kycwt23j3p2buPjW69jepa1pG5pmKRtlcrE9m0/az/Ka5LI9mD14EPML84LwxCIxmR5bYlBwCX/x53+Ovt4hccNjcOfk9BRy2ZQcHELjonZBGhRlqyq0J3KvxdlFoTekH0j2gqsCWsV5SMSbHm/Za1Q74WrvPmz4uJ2mV0KadB17Gxu49uZbuPjaa1i7d18oTxR7k1bIyoEiPD4PhrCyoEgn4qKv6vL7kA6HkaL4jW5spomY2JsHpLnRdB19mR5oek2uQ38mLYGctAeXm4NFkDQ3tP0m5S4ARwoDcs4DCGR7cPK/+ylE5gZRbtZheIa+AdtEy2goRyUW7CyiSeGrGaje3YNeaGLk2DHEjkzIRJNhr7zGrq3DMRtwWiaCpFmwuak24WhsKLsxdOQswuPTcKMMx1RFGNEbNThQXHHl1qL4vKJjarfx2T/7JK6++YYIlmkmcPrJJzF/7Cjiuazyg5eN1/FsW5vYWFnFp/7kE7hx+Rq6u1N44eWXce69zyHVl5OGigFon/vUX0oQJcNbe4YGEOiKSFHFopONkmgM/D7UtIYcILK9t1wRH3MJ6JYprzueTMjQQHRGXkOjXBPV0EMZBby9SqRoeWzYIXoryxad1db6hrjJrN67iwc3b2Lr3h0YdK3yB6Qp4ACDG73fsXFhZhJp0hrZ3Hi/S1xjOM0igsIAU2luHBjMRLJtzOdySIl3Axsi3oOumA0wwJEvvdOc0ba7RktoIoVBP3LRqCA3tIMOcC3wGkpzE0BQUMk2gj7V3BiujVg2htnlGQRjNJXQxNxCr+vy/oV8AXSRDisomC3NDVPljWAQwcE0xo7OIJiJiHsZOflGrSGCS07nOZkX16KaCvLUNBuR6WGMPXMC3dODKO/vIt6XgV6swixVkcmmsHb5KnpHBuBw7a7mUblfQL1gIjQ+iYmXnkfPqWNIj08h1MVcGrUHkiqm5pXUMbyzuRGtnDcipx7m+pWr+MYXv4o7128JlYyFPFHznp4eeY0jY2M4dOwoTp4+hYHhIaGscT3wMNzP54W2InrAREzoaLR45tSYBhQ0giEdkjbsos3zNBXKkdMHh89PJBqquVEsAp8UCuXdHew8eCCNzc7dFZj5PNCoIUKqGc807ocmTVnaKFs2dqoVSf9e7OvFWJLNDZF3yvnZ+FL/yfcgiAYLRTqV+droykQxeWBMXgvdqOQ+EWQ7LHuHVqrJz7CJa9qKBmu3beRyGaS85obPu6NdpAkBEWfRcBG94a3tD0B3bUT7kxiZH0Gqr5thKlI0cUpLR0cOozgZZjFu5GsIWT5Ud8sw6JJ0ch79x6dgm3XUdgtIp9LS0AvrwmqhcHNdkCWi2oLcVA3cKVbw/n/0C8gsjCAQD8jeJ/kYlqHc/0JhOBSql6rS3Nj7ZZglC8HBEUw+fwHo5t7hlzw6Y5/NTU00BTSwsNwoGnYQvQvH4e8Zxur2LiKxCA5MTyElwcPUUPH0VeJtcTJ97JD5AS/WRzElqhCTgaRkzKnww531DZR2diU64PaVSyhtbSAVDmAgGRcKe4LOo7yWjToa5SJatimmKaTGsDjVGgbqpoMiE+rPnUCqOypBnbRa1qp11ZA91twQaWrUDVRquljGLz91FMNz4wh2kYZoSE0lZgKiHWzBbhgwyzUJzWw12ri+so7EzBCOPH8aiXQETa2GoDg5ujDLmmpuON1nzFo7iLUrd1Ap6thp1JGe7MPZF88ikGKjYqJZqctjM1STWo9wMCLOZqRy1Qs1NGoa7HgQ53/yJbjJsKC9bG7YPPAe9NktGJoutuUy3NKaYliR3yshND6Aky8/A7dlQyuVJEuN9Lfadh5F6rCapM0rcw2qxi2riatbeXTFQzh8cg6zJ+eAWFCMCjjAlkDkBnVcOoxiFT7Lh0ZRQ9nQMXJyAUffdx7b1V10+f0iRWgy84uNAu85OhHuVVDZKqFWNrBXN7HnczF94SwS0wcxfHARa7sl7JZJG/fh2eeexfraCo4fPYzhQbr/MnfO47F4zY3KV6PpiyNNK68HKf6MFrh28SLuXb+O1bt30LI0xP0ulsYGcWhkEGjUUa7UZKjIYbFiI3EPoElVCw26KhK54RA2AIkMODDaLygPBzkyOPFqah5szNxknUMNV8NuoUoDCsfG/NCQNDes60wiNlwftIr2+WH6AqiwnurtxbHnn8MzL7+EnrExIEx9pQ+GYWJzcxvf/va3EY1GcPToYUxNT3gxJSEvQsLLslQHtkL2vUyfTiYlrxibf+7Zd+/ewVe+8lW8+uqrgr6rpoe2/yH84n/7C/gHP/tzSGfTaCuuGaKBEKrr2/jkb/4W3vrylxBoNhEP0mVODd07gfbytVqrunTq0bS60JmuXL0CTTdx8MAczpw+oxKdPXtYOcR4GIiomTklShDOIoEFghqnefQW4fIxtCz4aErkve+er5OH5T0C91Ql83Y90zERUOSTDtTnGf96KRZvgziGoUsRSzoCi5w3v/Nt3Ll1Q5oa8l9ZuPKgo3g/FY+jJ5fFxNg4Ll25hp5wBHalgO5gAImuKKqktZSLOH30kAQZBfwu3FAIVqQLvXOHcOjCc5hYPCT0NC5vVVd6XD+hVqlNWtI2OpNmL5BQic4cCUFdXX+IvWJRNuGx0QmMjowhl84h7A8pIXSwg3spkwE2FeTdUoxnmg1881vfwFtvfR/tdgC1mo5kMo3p6RlBW7hwrl69jEKhqELfgkFkshkcO3YCx44eR19fvxT2hlHHwwcPMDgwjFQ6h0Aoojb6FqllnPAp+2pSGYSbyYDLSEQ5vBAFoeOXNLdhJcb3KhjV9HiOZ48OGQ/heoxvqShgiiFNxIaGE9cuX8Kl118XxxCaAtCekk0NCwsmakdDQbH+81pLWdS2oaMnnZJpFcM3U6EQEgFaMofEbIDPmQczC09mDA1kemQixndpIJOWhojViBghkwMNap5C0pwGUjGkBrPoCgWhVzi1yuLYf//TKEWYA9CAn8Lzto1mwJZEbyUA98lzNm0TgYYN/e4+jF0Lg8uHETsxCZ0ID22ug9x0DVhGHQ6azK8Uz3+3ThtNB/Wii9HjTyI+vwSkc/AFqL3hnuE1+Z08ELmOyjKbNBwW06u3b+I7r7wiGyvn+dmBAcwuL+Hg8hJGpymqVhQm0jPfevMivvy5z2PrDrVBASwuLeNHf/InMLE0jzZpVcwi4j3UeS9p3Sw2vsqEgUUStQOcULEYpeiZWUqDvf0SxMqCtovugd0JCffqiP/l1pHpgPKul0kYm0M28t597y0RL8epDa1eR6NSRnF7GzcvX8Y3vvo3UozQEacLruRKhNyWZElwzerNFiosJFtNXGAxZBlKu+L9LhYANAeQKVbAJ04yTG02mFtjWZjNZJGhWFHyAFSTRbSBXH8WioJiyi4QRL3Fw8RCzO9DjkLUUEDcGONiQdsSoTUpRGJIaPOe9oLR2haimRhmj8whkgpCa9Sl0dbrDaEp0S8vyayRNqCzuKgasOnyw7DgviQmTs0j1NMFu2XCT5EuM5WoGWN+F+lNFR2tioEmm5uahcjEIEafOYnE0pgYKySyaVi1Bhp7BWluNi5dRW6oX7jz9Qd5aA/yMPIaAiNDWPr7H0Grfwix4QmkRsZg077ZC2T2pFIet/qHzcu9QRDRNsNCfmdfXDZp/c29hcGjfb39Eu5J218OdYQu5LaRLxSw+uCB2DbvrK5JtxRNJpDKZdHb16cGcZ6xgJKt0oad9I6OYFzROBldJ2i7mJ+1ZBjGIN+9tYfYvXsXeysr0PcLYklM2lGIGj7WWswiaSpbXLpfls0mdqsVxEMhzPfkMJqMi7aK5hJ8cAK9LO5Y8GqaIYUE9QKh7hCmDk4IZYdCbdpE0xCA5jUcimjFmtyDPD85kWVzY7a85iYalYk6v0+ytGgRz+fpDz6iU3I9c+PSWhaCfQkML4wiPZgSNywZPoi1vCqu+fyYGWIVG4g2A6jtV6G7bfQencX4hUU0akXoharoXIgeMfmbk/+9a6vK9csNCDJQK+tYKVbx3C/9NPqPHYC/m+vdkUyettEQLYcEMFstWPkSnEoN5m4eekEDcgOYfO4Cwr1RoYaS8mUQ2amUlTCedL12GJtbJcTH5pCbP4ZWVwJvXb+Gc2efQCaVFLYATYkYNkpROyl4725uJPmcwzkvkkIxLBSKyudZr1dlX+EQ7cobb2Dr3n0U1jehFXYRtDSM9eUwPzkCp1FHjGcdUV/+XKUsepxkJokg93OaK5B6Z7RQaDRw6slTyGQT8NFowNCFliSGwmQSNBq0DRLETqubqDdMlOsaZs8uY3RpCqE4jXqU0QLRbza9RHJp106EhbrSVsPFjfvrCA5lcfyFs0j1xqW5kcaBg5iqgbZmCJLbtgGfBWzeWEG1YiBvmIgNpnD2vacRzXbBJXVLnMQ0ocSaGq2qg7LWGF1RzdegU7Af8eHcT7wf/kwXXIrimafDQFhqBE1qWhpyXrABbhIpKTZQYM5MfxpnPvi8jBjoaOqndXmDbmq7qO6X4FgkR/Ec8KuftVu4k68gEPZh8fA0Fs8uI5TuglaoqAEKB7DU51BHlC/B1V3oJQNlQ0Pf8jROfvBZ7Nb2EKXGiecxqXzM92sYCDiATso4zRWqJkqahU1Tx9Mf/XFsOsDg3BJ8sQy+f3MFKw+38NIHPiAa22wmKayWbDqlhpgy2PFm+Z75C+nZtAa/9v1L+PqXvoCbb12ExWwfOq152U8htDA71Isjk8OiAS2W6qrZYG4Nm5hgCM0mhxFtyaejaQCDm3mGjPalsXxgXNaTbtAVjQwE2tYrmnWz6UfD0IWCXLdagtywDpwfHETSR4aNI00TdaA0DyBiExscxMLZszjy7DMYXl5EMxyBK65+NvZ39wUhZ1MyMNCPmelpkS2w3uMAm1/FaMEzCJPMM4/23Rle8pwkBY0yDKIzr7zyinzeu3dPBj1vszdUPb0wP49f/6f/BCdPnYSf3Ys3uA23gNc/+wV88jf/LbS9PcRJO2Zzo4oJ1ZewqSpWSm6tXsNtcknv3RMuISf7kxOTmJube2S5qJ5gp/UQAvyjJ9NJ/OUkXyXpMh+nIfoSWk/SSauLwmKPetKZwD5OLpNC+PEi2KOeyZSaRYW4oQWUrSt1GITlvT9rtZoUxG9+73u4evkyNh6uCVeaN53klVDUHwgogb4n4CdEx9ekN3SM9/TArpeQiQYF9i/XG9iulHHhxFFQa07KHoWOLbqNpXtx8IknsXjuaSSGRuD4OTGSWcMjOXxnyvwOC+tHr40FbxnXr1/D5tauNH/9fcOYmZ5HKpVREx2v4lfuEQo0Fw6wcu4Vm01OB29cv4pvfO2r0Lkp13WcO/80jp04jf7+IUmFZbbIxYtv4rXXvo3V1QcS1EeO+9GjR3HmzBnR8fDx+b4FgxQie45lPMjZSEggqKKfkdfNolnXGpKBRLqZCmTlYUFakpqNSX36qBklyqfi6d7uWtVrEcGuOKM0xS3o4a27uHHjOm7cvI611RWZJpOOxlC3rkAIMX9IkJRoiAs5oEgIQu1Xk1cW1f3MFZIJK20PmTESVlkhuomojwGZQegtR1C50Vy/hN9xmjGUTAl1iAV1y++iSWF/io3sOPoXJpAa6xUb1NrmDoq316GVbZz85Y+hEbbRtGuC0LDf56TSrJXF0YyWvCxcgpwusRhf2Ye+baFvdgnJc/Oo1guI0l2NXHmxrjVhG5py8CPXud5Es2hD27MwdOQMEnMLCPb0wR9mxkNQgj8D4jyiptEqQPHt8YAI1i0T1y59H69++at4cP2mCPwo+kum0sjS3pF0FF1HuViUaTiFo+StD44O40Mf/QksnDiKCGljavQNf0sZZyi0VaGkbHA7Wrd6rS4b1/TMtFiOkvbHxobBvp1NT5APT+fQuSVEuybub2ziFQLLtdZ0bAh5zHOrYiNQKJRw6Y3X8cbXX8Htt96AVthDPBRGdzAqQklOC4mwCKzPySrfE8dF3rJQb9q4MDaGnPCFWtKYiVOZGHgwbJdnqk+QHlt+zkGFE8BkWvQzhMAlmJQUB4LT4pjOiarHz6cWx3WhNx1EfUB/PIKeaAjJWFgmrlJ0uUQaVVYWD27ec6T1miwcc90YOz6PUMoHW2ugC0GhIHHSy++ja5yEt1K8WzVh5HWOH4DhDEbOLiDc3yUaiYBuobCdl70kHIsKcuYSuSnpMEs6tLKJyHA/Rt5zGvGjU4JWJFMp0TpUtneRznRj6/J1aW6suoHGWh7GwzyMvRravb04+Qs/jXp3Es1YGsMHl+DvTsLvMo3asyunK967qMM/rM1hU9sRbMue2WqhWikjncnKmqL9Mw893rfMNdrZ3cWNmzdlKMWiYWhkBDNzs+jOpOXa8FfyMeTDa46lnfFoIookTWtwlTvEZqpaLOHh7dv4/je/jt2VO5IDkeFhySlvvSFUGxq6EDGniQR/jkJfU7dRttjcVBELBnCwJ4ex7oQgyKRtcD2zyeBhzoGUKWnyruRH+Lv8mJmfgN9sKdtbamjCLCBDollrFKpCQWJjTntgTl/NliUupuloVLItuH45PeWGS7tfNgDMTpIzuKnQ5gYb3Z44hhfHkBlJAyFqgHgFlJW3COWJ3DDrZp+0NCI3JWitNnKHpzHz7BFUSnsy7abjEa1luUdGfGEUbq5JsnzEH4Ker6FWqGOtouHUT38Yo2cXEczQdIcoowm7UZX7kWd3oOnC3CvBKldg7+ZhFA20urMYf+Y8IkPdYtrhZxNZKcMql4TOycGcY7nY3cyj4U+if/EUhpeO4M7WjiB3DA1PcAgrjAWfQkU5nvJKCtkhRcusnBDZ0Iojk9uGQVOIhobi3i521tew9eCBaPUau3to1zW0qYmxdMR9TfSnuzE3NYaWxYKfQ0blTMVcIg5Xk+kEgiFVlDfKOnS9hXxDw4mnTqFnIEPPeylGqdNixcBaiwiC0EcdF1rDQrWqo9RoYPLUIqaOH5TmhmcsG3RSxthoNHVLTCCMYkXMGfyWH3cfbqOVjePoc2eQHUjC0aqq4WgDTepTiNxYjgjuXbONvZV1VKom9thYk2L23HH0jKTlPbXrBkzj/2XszWPtvM8zsefs+37uvq/cyctNXCTSslbbkuKxE3taJ/Fk8QQNGqDTQRMgQDBAik5TDGYw6X9TTJqZou2krZNJHAdJ5CS2Y1uiJIoSN3En78a7nf2cb9/OKZ73O4eibcWeK1xRIi/vPef7ft/v9z7v+yy0piZI0QGL+W8EBy7a9Q407j3hHp75wiuIj+UlgJRTG56D/BkEVRaZCZwIWDYsxYLZ0NCstKBnYzj3+ZcQDHbR2d1DhFu+RnCzh06tCcckldsHNwQjluFgUzG5krB8YApHL64gPZJHa7cmbWXuOawHORHUKjV4CjWGBlqajuzyJM5/+TPYU6ritsXzxeAElQYEKoX7nuh0uOZpC91UDax32nj5q19BPRKDGUtjeGYfdjsOVreq4nx75NhhyfsbHSljdnpKzGE+Zu6wx2lLQPj7b7+Da+9exv2PbsFsVhF2DERcj4+gnLmsn0lJnx0r4dT+WURsHY2GKs0MWruLBICTTlKQqZvSfUc0k2dQuIuxUhanjizD1X3jClpBE9yIqQ51OrSQp8GP5UKxHbQNZipa2DcyKu5i3CcZOs32bjiXR35uGgeeu4jF06eQH59AIEZGhieRIzQT495L3efsLLXX4yK1GDibPTEHGDQm+80gClJbAAAgAElEQVTrgRaeNQJxAT/X1tbwjW98A3/zN3+Dhw8fyn7FjwHV+EnvVEBTAL/6q7+Kf/q1X8Xo+Kgfw8Aznlmbm4/x//7+7+Odv3oTyW5XpjdCOpZapU+PfvfKld76+hpu37kltqwz09M4sLwPi4uLyOfzn5gELNaYLPgHNDDTlK9jYcMPCobpXsNRO3+fwXuDPJNBF/ZHD7uPwY0/qfGpAoOUaX+XGtCcuEGprTZW793HjevX8M7bb2H13j0Q5JCjy9EmtRqk/MRIA6E70cB+1fG7z/wUgOO6GI4nkYj0MJROijajoajYVdo4c+wwUjwzu35IaTCagBqMoLzvIA5efBGzp87AiyaFSjYo/Pr02Sd6lB8/1D1UGxu4ceMa6vUmMukCFhf2Y3x8BslExldLS1eeBRMnZQN3iX7HU8ItfVVDu93Elctv43vffhPBYARzC8s4c+ZZ7D94mMSL/oJyxXjg3r17aLU6mJmZEZs+ulPxngw8/+W+9MX8PGAo8OKhQicOAp3B13KB0gmLTjksnnynJP+ufjxjG4iJ/XBWYajIYiUwC0jRzY40x7VrDx7i/q1beHT9NjY211BvMPvBFAoIvbRIJ2OoZowCdwLvKLUHLLTJHyZQ8gsJrj3Sy1iAkmKWoQ0uy3CCUttBnBNEppt7LuqNFiYKQzLNYye2nM8KnSdcTCG/OImJI0sozE4gVsqgbSnohj3YJnngNbgbdVQf1nDq138ZVpKFR5vcEynueK8shUknHkIx5ly4CLt0dlGgPqxA2zZRnj+IwqcOo61UEAl1BRSSasbuK7MR6NfOzlxPdeE2HChbKsaOnEJ63z6Eh0YQTuQQCCfE553gRrKA+gzXwVob6JoIElgsrt69j8t/9x08un8fnXZHvpqbE7eAZrMBkxoC2mNnc1jYtx8XX3oJh06uIJFjtoXfgRlQ9XjPSUHkhsUuIgMFOZUhRWZAK6Tb2cAJzRd++9ksNCYgiBgUHU+aGzIR9lcQ1wf5+SwWhN4YDonD2oO7d3Hp7/8e3/7O9/D4/n2MJeOYyCSQlIwjT6gQARZ5fQtfLjquEavnwXC6qFCT41i4MD6JMpsFdKHhRLJv48ynTah6BCEUwpLe6rloWgaGk2mUqR3rF860i5dnUPY/WoT3xJmNTQ7OOxXLQSISwFg6gXIihEzcnwByI2dhFQlGpFghuGERyuvHnxUqZTF96hAixaCIdGNi+aoJ+Bd3OT6vwh230VUdGBUNltNDbzyP6YtHkZjIoGtpCOk2Gjs1mahGBNx00SW4qWsw6pp0NsMjQ5h+6Qyy5/ajsbMlWjsK4dvbu8jm0ti5fgulsRERQBPcWBs1aFtNuKUiTn7tv0JwZhJqL4xkaQLlmSXJYiItTcwuZPf5YV3kJ4Eb+b0BbUHozSGZytF8hZ3Fer2Bq9euYnR0VBzPuP/zkGWe1872NsYmxjEyMiJdZe5LbGRIGMBT2WhiT/80vZH0HlrUNlt49zvfx9//5ZtYvXkTPa2Bc0cPYraYQ9hm0CKnexTa+pRFAi0Rx/OZpuaK4MZ2sddpS1d4uVTCVDoF1/ULE9I4+Cu57XQOI0jx/99FIBbA/kMLiNieNP9IUSavgpk/lItYDQVh0h3JsaegnbRFz0axWJCUcQYY0jGP+zD3bz6LwaB/DZh5wdR3rkW1ayFYSmDi0AyK0yVEEr7FeTAQkaJX2nFkXFBfUtfgNg2olbbYxmaWJ3H0jWfRrO9I4DEzSfg6ubeloimZ3MBwEQ9GZNLU2mthu23g4BdexTx1H8O0nuZEnbljbZma8hmnzqHbUNDZ2YFLl6yGCSeZw8SFc0hNl4TVwJwYs16D3qgj0KWCSB5INHYbqDQsID+BYy9+Dl6+jMd7FZSHylL8hBMJAWxsbrBJMXDAE0ZLnyYjIeIMOKUQXVWxu7WB6vYW7t+4iS1SxNtt9HQdEebtsFYg8LBNROAgl4pheWFKaOHCXWE8AMXVNAvRdGSyDNIO++GzDT63LiqaipXnT2N0fhQ9ghvJv2n4+VsBP2OK2kwqA+h+WK+3pf6YOX0QS88cRiwTFwpRPByRQFtOcznxsyjurzVlAhbQA3i4uQcnF8fRT51CeSwPV++g1wc3LsEBNReihbHhqS6qGztoMueFE+1UGM88dwSlkYxQX03Tk4LYC4UFOGu7VSQDvsGOUmtDaerQ4OL4688jNzsiTSjSyElP63GKaHmiV+L7ohbSovFJTYXSUKAmw3jm9RdABntrbw+xUBieoqO9U4NSb8tzNdBtiBlCx0DF4DNgYmZ+WLRI+ckyWnt1XzQeDshzQvqsVq3B7Tgwmibaqo7E9BAu/uLPYE9lI9GfLtM+m25wnBYxt0dvdKDVOgLAarU2HmsdPPfFNxCbnsDjtoHU0CzKc4dx9f66hCZPTo5jqFyQgHTGnuQLDMMNolWpY/fBKnbu3sL2/bvYWr0PnfTLhj99pIMrtUh8vkkD8xt8Lsr5BJ49eQBBR4XaVOHSsEiCdj0Gt0g0CWnLmmHDMDlp4d/qIZMO49lzR9npEkdQXjfq8zjBYRPGpjbY9tAxXbQ4SeQ01DAwThZCKimNkUg+j+TULMYP7MfCqRMozc4ilEhCRkNdYHtnCzdv3pR9a2xi4gkmGBiz/Fi+VN+ufIALntbCE9S8+eab+KM/+iPJHGPTZzDZGTTQnz4jZBLU60m9+s//+X+P1157zR+09APeqSl+cOkS/tff+RdAo4mkmMD0c+4G4OY3f/t3ehxX8aFMp1PYt7yEM6dOYWhoSNDUoFAaaCueTCMkVJJODRTPqTK2Fo6w40jhPCh0+GLk0BnkUIhd3dNTGv8t+eDmY2AjYKbfYZENqY/ueKhd++BDXL50Cfdv3Ua70YDaaYsYmuNdv9AICbjh3wqHfJEoC3bp3PU7rVzo0SAwnE5hJJkSP/8MqQEIoq1bqOoqVvYtI8GAFNr9hgkEGI4WAgpljB07gXNf+DLCxVEEwjFZtHyZvqzLBwqfPLnpYnvvAa5d/xCNehOF/BCOHjmOoSGmZPup0QNpmuRakOLGDv3A3o4uPNSn8Gd1Xayt3sM3/uQ/yWgyGk3i4OFj+NTzL4gJwMBC2fP8hc0uwABoDkDN4DUOAjbZTeInwengPfBX2qcO/o5fgBI69O/dk0mT/94HH9Lll8kNu5g+pY0b9OP1Ndz96CPcvn4DD+/exc7GBkJ0xXFMiarMJeLIRCPCk82kUj631rSlE09qGO8su+US3MlMHepaNVVoaZFeF4lAEFlqPNgpZ3HOQoCFHvUXrodGu4NSviAgyXJMZMYKGDuygMkT+5BdmoSTDMGhSUckBNNQxQq9S9pjpQHvcRPbH23h9K//CtxsAIbbQs+1EepxgtcVUwFO+kLxqIAb0lq8dgfGWg3Kpo7CzDKGXz6Ojlr1S2HeSNIuhPvugzr62vc0D722h85GB+X9h5E9sB/B8jDCyQJCUYKxsHSu/MLtx5+nAViVJoHjoLa5hRvXrgnA4TNEy10+VwSFLFzGxsawtG8/Dh1fwcKB/YgkE1KsyrPKaYo473jyrNM8wrR8S28WWNwHuH64B/CTf8cP6fV1M/09T4CLUDafNgWQL/B5uoOwOvLl+Xxur6/j2uX3cem7fy/UOh4StBalQHkfNQ65DEJ00RMKrJ95wNfKvUQ21q4nExHTBSqWjYZt4vzIGIb5lgTcUJvvh5gJuOlnKz0BN10PDcdGIRYT6mqMz12fSiyspiB1aCSj9fyE5EAIZreHlmHKhHE8l0Ypzkl40Lfh5aSQGoxAGGHxm/DBDUW3huMgWExj9uwxxIcjMNptsV4luNH74EaMObje6QqouzD3NBhmF+5IBgsvnUBiKgdTpZuXjfp2XcBQhFOHPrhBk5MbDVpNR7CQx8zL51B8/qiAm2g8LvqPDsFNPo29G3dQmhj1JzcbVdibDaibNXjFPFZ+5eeQ2DcHrReE7oQxOnMQyXQZXXLEOdF/ogf7ByFN/w98SsMTkxGavHQUma7TEvTKhx/gwYMHmJqakpytsfFxP6uF+iUSgmlow2vSd9KTJ0EynHwNha/vo16UXVuPaBK17S1c+rtv4+7776OxuomuCKc7gKNi5eASxhm8C6bO69LpZHHhFxv8PYYTOmINbxkEN11pghHcLJaKmIjH4fV8OjYxA/cmm/TecEC6rtT1iFNZNIgjKwfIWXviyhdgsZFIyLNv1zsCUGnjze65T5F0UCjkMUS3IoYRM4iTh32IonQD4XBMALck3Vv8WRDNTbCYwPiBKZRnyohnYrA8uw+EfIqwJJpzStUkZVETS2jVsJGcHcHJL72AauUxQjZ5/mGZ3NAFMpvMonJzVUTdyXAMdsdEY6uO7aaGuVcvYN9nziE+mmXokbwf12iDZxA7y5FuUAwF2lvb6DbasOoGrFgGoxfOIjs3TK6mBIVqlQrUel0cQqXpwVDpahOtioZK28PoifOYeeY5qG4PTUXBxMykBG6zCcBwRzYpxKp84FzF/Yv7lE3KWAf1ahUPbt9Ce2sdyt4utFoddqsFT1ORIc2aF5A6PXaWpanhIRYLYmlpWijBpIrx/lILRq0r9RzUyJKuzbEuAyW1to1dRcWRT5/G5IEpdBkLoPr0KemgMOmd4IZxBd2gTCmqlRbq7Q7Gjy9h/7ljSOTTsB0L2WRKpowy0TP94FWj2oRDpz0NWH1cgZEM49BzxzE8XoCnKQAbvR6kQcEpDl+XqZpwFBvN7Rqaqo0qm5exAI6fPYTCcFZca41uENFCGRMHDiIWi+PtP/0GwkobhWgEnUodrWoLStfG0VefRXlpCg4BPc8uXiWu35Yq9RjXLzUnpmLCaGjQmzpqQRfHX3lOgKDeaiDGYMiWCrPeRqdKBoqGRDyJaDQOMgF4TWqGg46hYnyqiBMXVlCcGhIjEp/JQ22bK9RKtVKD27ZhNU0xZggNZ/HSr/wsKmbTF5vzjKGeixMi6m6E3suGjwqjYUBVLGy0qjj9mYsYPjCLmuGhYUYxfuAsal4YNaUt9MViJis5bgTPQ8MZ7O3s4c4H19F8tIqY2kagU4dtKDLhZaCpmHZQz8VETaEhe8K5cAMeYnHgMy+fRSxgoVNvCUjhcjMM31FPzGaYhWWwueKIQYDlAuGYh+fOH0U83IXO+oIufBabIT3fXZFGEpYHRXfQNl203S4Mz0VpZBhzS/OYO7CMmYP7UJpbRGlyEsFEEl02Lg0b25tbeOftS6jUqzhx6qTsvcwy5Bk9mNY83Uj9uN772CFuwLbidOZb3/qW0M+4l1MuwT3q6Y9PqpUH8gYyil588UX81m/9poCrgWZbmBBKB//3v/19vP+nf440XSmpbxaA0//nn/3mb/e4aZJHNz8/h7mZKeGwSqhin0Y2eCGD0ZK8cNrWEkWRPsKO5EAETEBBLUF/auMbb3+sHfGnRj9cjAmskaq4T6zp/zd/n1zdRr2Ou3fv4MqVK8Ljf7zGgK+qJLwL55G8/wDD8nx0PnDc8Ck0NDZw/cA/ryuFcZyWoyL0DWM0k0IpnoBlqr4wKUC3NA01w8TBhRkkogw2dBGKRiBpNbQ7DkURGpnAyc//HCaOP4NQJi/dd/8d+O/hJ4Gb3coqbty8im2O1ZMZnD51DqOjk4jHUv2t2PfdkJwF+XY+/afdVkSkmk5nkEgkhe7Qalbw7tvfxvtXroizyMTkDF565bOYnZuXzro/+elfVwFLH4MuHsJyEJN33uc8EtET5PKDgOiH7uVT72uQcfPxIvXBxlMzG3/6xkAvxxUQuv5oFZfffQff+/a3sb22JlM2OkLRf93WFLlXuWQCk+WSaGZ4iJPWRHDCgi7oeRKqKR0bEYCSVsRDBkINKGUz/rQnFEImGpNxv+ilOG0SnY6/WdR1FYl8tp+DEcOhzzyL8sl5YCgJJ8xCl245jkwNTEsXrU+AYslaC/Z6DZtX1/HMf/s1dIsRATcSSMatnZMATZHubSgZkxF9kPzZVgvGegPKhobMxDwmXz8DRaui5xn+4yFJ48ymsaTDQyoMVA8hBVC3FCSnZ5A7dACB8hDCqSKi8RK6EX/y8rQb4eBe/Kh7oNiIikNJD61mExurq3i8uSlaGz6/dEJiptPk7CwS6bRf5PvcSCkGSIERi89eDy2GbrKjSupOLIaJiXFZZ/yIcNJC7rtQSH3NVd/n4EnB6eOwH+nqs+ARihd97tu4c4uueO9h9aPb2Fldg1qtUVmKEOhy1pNrenBsHNPZNLqcInmOdKSlA0SmiHz2O/RdB6YHVG0XNcvAmfIwRqhbs0lF88XlfL+yU/DvC6WFjWKK/Luouw6yoTCGo8zC6okrC/cI0lDZQOEmy72Hn3TFUb0eGgZFuAFMFDIoxUNIENxEmAtADjnbIzSqIFgkxzQkBgEGN/xCCgvPnkBsNAqN/Gzac6q6gBtOzNgk4r3k+vB0B3bV8MHNUBqLL59CciYHVWkILa253ZBQYu5bnEDQpCLQprGAAWVXAVIpTL94BiMvnkCtvic2zAQ3yg6diVKo3LqL0tiouB6p6xVYj5vQ1qvwilkc+SefR2L/DKxACDQPM3spzC0eQySbgyt2in076J+GbcQMw+/QEWRT+8e1wekiKbW3bt3C6TNnZA/i9GZqelqmNOLKSDgqLn8ir/D3Gmku9SdqA7KmF4CtamhsPsadK+/jHvfJeh1um5Sejgit2WHWjDYOHZjHWDkrE1XL0sVVkQJfWjrzOaC4mQUEtZu24aLldrHbUeTeLxULGCdA7JHLThMWAnluQbYYGxDIOnwtzDpKRnD8mRWorg6TQcG5PMYXllAeG8PGnXu48/Y7yFguwiw8SVtj19W1RNMxUSrDUTVphMg0nVaqpiNTfoIHTtodAVIAyTzIhDG8NIbhmSGk8knYIAuB+hSfpiVhePw5bRNOQ4deU6DqJkJjBZz7+c9ge3tN3CLF6YzZGLaJfCqH2r1NGHstpMJxsVmqrO9it6lj5PxxHHrjU0hO56UBTNc+22j3G3YMKe6h16K2q4JuvQWjpsOMpjBGcDM/gp5jIcqOfa0OtVFDhGR6UbMBaq0Bvaphe6uNe5qLF37+V1GcmkdT19HWNRw5eVx0pHGhSLNN5jdmpEna7aJRq4vrZmXrMdbu3kFlYxVJU0WcU2UWoASNhoEkTXk4YdZNCVGU54dgOgosHVpEMMZ7SwDbQ4pW9qQFUZsS9bWnbCaolQ7Uuoo9NmIunML4wVl0aVFt0SyhLvQrupdRK9q1HMk18qwudrdrqLc6GDm8gAPPriAzlINhGyiks2jV6lKgc3KrNxToBDeNFoJ6ABvbNbRDXSyfPoSxyTK6uiKFNZcAaXd0JWMDlpOQrkE3wDqauoMGwXA0jIOnj2J0aQa58QnkJqaRnpxCojQkwP2dP/4TVK9eQYLTIEVDlYGbjoHlcysYW56RDCbKAIQKzQZAS+1HMvj1haM5MNo6OgTBXRsnnz+L4lAajqUim85DYVHfUMQtrdP0KbhMt+8oKpLpLCotFQ1VwchEAWcvnkBhLI+21qHLkQAAxkTQsY1hoG7LEnBDzZObjuClr30JzZ4qDWI2rmlWQXDpESgwYJRhqA0VVsuEpjhYa+zh8MVTmD6+BDcWx06DACeOs6++jsd7e/jw8vuoPn6MZDwlgcGRkIf1tQ3srm1KgOvK9CgKEU/MSej25nGiQjpg39GTpFDWQzKBCQFWz8Drn38B5VICSqMu0y3es1azI80zMRSwXOiGLXbrNI/SPU7ILTxz6gDKuQS0dkvCUg2DJgG0judewwkRBNhUNQtuMoWRhQXsWzmG/ceOYmbfErIMQ2ZWFg0GHE90j3dv3cHG2gYOHzmC/Yf2i6Mp6aQEkk9/PD3seOKE2zfNYj1JfQ4BDY0CqKmhtf/TDfOn3XOfxhmDZrv/577SfmiojK9+9RfxG7/xG4IrBiCLg4zdW7fwv/3278Db3JK9Q0xtqAFiw/Tf/4f/szc7OyOd21wug2ScDlM+RUDyH/qiIAKYgTsWCyJ2YmL82n52AL928IMHb1x+5aHfz3+RFyWaI78jzJcvydDSbf046oebEUV324+3sL66iuvXruHDD66ICIlCMN8iOCSFBcsnmTb4JC7fnclvHkoiPYsM7nViGey4SMfjSDM8k+YCoQCGc2mkSQuyDdE7kNhA7iU7Lkf3LSAV48WiJiUk9ChSZkweWtkCxk6fx4nXv4DY8Dh6EeaQ+JkjTzRFP2Zl7U+m2koVN258IO+H05RjR09gaekAMul8PzvHz4kYhCgSZDC9/erV6+JMdPLEaczMzEqwp21pqFUf45vf/AtYto3xyWk8c+Ycxscn5UBi1sCTWnIgqBQNg9ef5viZGgQ3vK+ZTFoCQXlwDgDr4P0MgKx/z319zqAzJtMmAZp+8SoknR4kYPN73/kO3vr+9yWThiAnyskPD3lSq2Qd9MR2mfcrn0hgZmgIWa4/UpPEga0nXTd2K5ORyBP7Yj+xl+Ju8p51FOmWFgCSQYKbqAj6gyFua64cPCzGud6aXQdLp48jVyiJvfGRn30B7kwGRoidLgchZvaQfhKkXzyFkhZ5DHDrHXiPG1j/YBWn/5tfRm8oAcNrwXPYtYoIyHY0jpYNhJNxAXYMdHNabRhrTXTWVWQn5jHz+bMCbjxb9V3IaOJAih1HtZbpd+YVW8CNVbEQLA8hd2QfQkNlRNIlxJIj6MayNJvsz2x+GCz8qJBPaGWhsHS4ZKpCMNJ3kRJ+an89yN+j40h/IyPVgpM20sJ4SPH6FUpFPwuJgbKuh1KpJNPAH934/FVAs5G+AmswrZFJjl+YCtWt14OqqKjs7mJzYx13bt7E+2+9je3VR3A6iphCZMJRsfdmNoLBhHXDwIGJcUxls/B0TYpJcToj8hdAxW4eaYvsejswukDVcVExDJwuDWFUePEDcEOtjT9NElOU/n4ltDSK2B0bmUAAo/E4skEgEQ4il0iKIxlF/rLl97VCHN9TmNkmlQVdjBXTKCWZ3RJAME7+NOmNpM4FJAyR4CZA6odlS8o8ckksXjiFyGgUaqshkxvy0fVOR+hWMpanHojdcNWCUzdhWz2Y+TgWXzmN9HwRitpAgJat1Y40euhIx9fntjUf3DQMaLsddKNxjF04juk3nhUqaFDsqh10tnaQK2ax9eFNDE+OSZe4tbojkxtzswEnm8S+//ozSB+ZhyOZG2E82mxhZukYhmcXEUgkhBLkhyj9tA8/k4FNEVo6f3DlCkbHRsVSl4cjc20YNSDT5ijD4HiP+Ez7Zi0DIxLfzllCHnwQzWKWItxWB3ur60I727l3H8beLozKnlAZSRdlgDNpKiyOOnoby/vmMDpcQDjc8wM62WTwWHTSoZFBeX5YHoXMtumh4wK7im8gskhww3BQTn24FgfObGyMSHYSM1R7YjgRzKZw8sIzSIyWMDo7j/L0DFLU08XiMJstfOcP/wO0+w8QVhSZWPPnWl0HmXwa0yOjsNodMUmRTAfRnfouWJxAkv5GuiMviB3owon3UJouYXiqjGwpCS/CM1f+9eTMFXCjWHAbhpgDKJoJr5TGhV9+A+tr95AM0VQnJNo7TddQyBbQfLAFdbuGZChOnwJsP9xCvWMjfXQZx774AlK0g45QP6jDtRhK3G97UQ/UZpe9Aq/Wgl5V4URSGHv2DLJLY2Il7LuQqdDZ5bV0aX6xsaW3FaEQ1bba2FBsRCfncerl15AcHcfjWg2jkxMol4tIJePSWGEgKt8bQYFhqLh94wY+ePcSdu7fxVgyisWxIqK05KfdNAGKrguFmasoHooKOOD157lDOl4gGsDCyj7Es4knrmrZYh4qbb45KSAFPsZnNIDODoFYBxVFwfSpIxg7vIheLCBW0fr2jmg/JGOI1565MXSidQLY3txFo6GgsDCNpfPHMLowhrbeQj6dg0arYIJRw4JSbUrGkEsqV11DpaGgHehiaH4cBw8uwuq0pLlG/RXBDbVdZLurbQ2RcALblQYa/NmpNFLTk1h5/iKmDx9AfmwCkWweXjQOJxQSzXLn0UNc/fNvYOvdS0jTtKnRFFrf8OwohmfHEImFYbFRxgYR35NmyTNFaqlkgNFEQrXR1ixULQOHnzmCqdkRWReFYhmdWgtatYnGbk2KdDJW2Cii8Q/BTYsawnYLhaEMnvv0aRTHC9AsDV2aQTBrizENDPKtNaR5Y9YNKE0VasDFS1/7ORgJUX/5+h7DgllvCsCTJpFmweKUrUpnuC5W67uYP3UIC6eXEMmnYFgR1FoBlMZmcOP6Ldz44AMotYboT+hSRldLaluYaTdRyuHsoTmUU6TeW+iSJtaxJBtIGrBspJCvQZMb0kfDIahdDZ/+3HOYX56ApXfQ3q4CTg/Nelsyr9hYYUOFwEWh65zpQOU54hlYObKAmYkyVFLLmfNjOKKxMdgcoEEFQnCiSZTnFzF9+AhmDx3G2Pyc5PZIPG0oLEHtlKVUKntoN1viijgzN4PhkRExdxH2j2CMH3Yv9eu+PhOjX8+zTt1c3xBLZ37evn1b9nVKHKRF3498+KRT4UcHHh+DHN+0bGlpGf/qX/0vWFlZ+Xhw0gsg2nXwl3/wh/jB1/8E3WbTnxhKfy2AwK0793t50nkk5IwiQzkdnhQ8BDQcIw1+ZdFL6gk7F/xgoTvo7v8oDcvv2vYvQN+hRNpZ/f8eABy+EB4kpC2xA7+7u4sbV6/i3Xfewb07d7C3uyMTHBbCiSA9rZki4IvJ+8wX3yWh79RGYMMCgnkwtAfOMIhQxoIO8sm0UJSCTAAPAIVsEglBrpak0bMDT/HVVqOJo/vmRXMTDXkSLicbXCyIXjKOyOgIyoeOYf7MRcSHZ4A4qXhR35/9ac73JwAc21XFmY4C+mazjYnxKRw+vIKxMU5vElL88V7werCbfefObfz9d78rNnzl8gg++5nXsLy8JLzJgBg7uHj08JHcw6GREfKAEtAAACAASURBVMQ5YuxfZ/+095OWuRm0SXeJstBynwRrUjTGjjuF32L16fsK/8QPP8C0X8T0dQ6c9lH0yCL16gcf4t1Ll7B+j5aTdXEk4gbLaRt5tgQpnIwMikMZ2zqOBDLN0HqX4Eo64CERVLJ7xu5bTAJgfatlcbnife4CWkdFkfbCvR6SzP6JRdDruejFA4iVUsiPlpEr5KQT2qQlIjnemTyu/fUP8MxXX4NW8LsozL4QS2NeHxagtAY16PhDC9MOsNvBxodrWPnln0dwPAPTa8OxuY1EfJtVTRHHJGodfHDDyU0H+loD7XUV+cl5zH7+LDS9DtNoyUSRDj/iaU8qjKqIqNhTbARaLpyaA4c82SNLiA6XEI7nEE+PAKlhBIIUhA06HD/5fn2sh/K/ToTc0qSg+Lhv40ywyCK7P4XZ29lFJBSW5/3BvXvIl0pigJDNZZGiZucpG+dPevYFZAio8ZsXbAzIBJVdUoJV10OzVsOtj27i7e9/D9ffv4LGzg5ykTgy7J6ShsjJCCdPLNAdU5xdOHGaHx3BZDYj/HjmAJBr7E8pfbUagS8PHI7ijV4Ae7aDqmngVHEYY1G/IHQp+iY9gBz9frqzH+jpRwWTWV+zLAE384UchhJRpCJ8PQHR2HH6ImulH5ZnMyPA6wrHmd2V0VIGI7kEokTxdB2UTq0tRQa7/zy8wiwiDMsHN/kkFp47iehkAkqrgbDtoadb0Nq+exY/+fNspn6rJuyqCc8JoJ2AgJvCvlEoehO9jibZIz3LQ4STDv6dtoqAYsNtMiCxAxchlM8ewfwXPoWGUvcnPAQ3O7vIFjLYvvoRhsZHJUivvbbna27Wa7BTUSx/+WXkTizBoV7GCqLWtNCNZDGx/yiyY5NycPrU2p/24U9uuI4YzsvOIfcPhrsyo4a0R3E/60/EeY/8NUs6n2/9OeAADEI4GRarNVqorj3G9r2H2Lr1ERqba+ipiiRZc9TEgF9SFi1dh65qQvNtqW0sLMxgdLSEMHn8XQb9EdzQctyVKbNh2WIlz+fTNpkHEcSeyolzD4sFH9y4Pa5FdvpDvoU8Lcf7DTGLQG1sFNPHDuLg+ZPIjk0gUSgDiRS8CCdSYUQ8D+t/921c+ZOvo7uzjQBzTAhuei4SyRgmh4ZhkIaiaGIsQ3DT4wSQeUtsurEjzGeahU2gCyvkIDuSwchECflyEhT1BcJRCfH0beM5xaQg2xY3PaEtcn3lk7jwa/8Iq/c/8sFFKCIZZGq7jVyxhM7DbaiPa4j0yHYIo7K+h1rLQPLgPJZeOYvhw3OIJKIw2ip6PT7rnCJwmtqFXWvBk2DZjgAAF3EMHT+G4sqi0IQpTKdjmq1paFUrSEcjUtRTn0KzBa2iYLtt4W6lgwMXXsTpVz4HOxbHxs42Dh86hEQsKs1AWsQngmGo9Rouv/0WNkmL2d1BwrVx5sAcFkYLfkOJdDXmtNB2mhpJiQGICsWqZzC8tytxDV2CmxP7kR3Oy/Nt6hoyuRxUAjidRVXPf96oZdyswqwrqNOZ8/Aypk4chBcLCDOhtb4OnU5nXBvs4hMYcR+3A6hsVVGvK0iMlLBw/hjmji6godaQSWbE3p3TfTZGOnt12E0dXk2BXdNRb2moMCdtNIOLz52GvvVYtEucELmWJ40UBmK2VBPBZA5OIo34xDjGjh3B8P5lJMeGEc/kpNHGp4qggeuJgDnac7D27rt47//7OuofXEfINWRiHk9GUSjnkEzF5PpJwCjrPb6vridgWP7hBMN0oZhdbCttzOyfw34aavQ4jSyJrXWn0oBGmiKBtcMQ8YxMxHTTQpMOcpqBZC6K8586ifJ4QSaQ4nRH+3Tu+9zr+fcbzMzR0SEINhS8/E+/BJTisHu2nCG0gaYTYo/NLcMRsMPJTWeXWUVBrDcqmDyygKUzy0iW0zBNNtXi2NtpoL5TQ6dSg0GDF9LLeKZ0VNQVTcLaR4YyeOHcUQ7g4TDk2e7BbFnocI07PQkOZc1kuz10dAtOKIi2p+H4hRWsnD+CYNBGc3ULrm5DZfaPasI1acrgQjddqIYLRbNEE2e5JpYXx3Fo3xyUVh26akM1PLEf53kXLuSRX9qH6YOHMblvP4rjU4inswiQWSEawi7W1zexubEBVelIPTU9M4XZ+VkQD9CKWcyt2CzkpEhG5D++nw+09mxGsTn11g/eEp0OXW95/wYDkk+WaHz8/f4hcDP4CsoiPve5z+Jf/sv/6YnshY1+DmK6nRa+8/U/xpW/ehOtR2sSyC7W6Y1mu8dCmovQ73z6B8ZghMRvzhc4CGIkyKEYeTAu5p8PivlP1NL0A/34ZwNRMg9pmQL1yfgs4nd2d3Drxk0pit97913cuXVLXockrvYzEigIJzAh71QC9UhOHKRhy5TJj2Ij7UP4xI6LmbEhDNOikxfaspFNpMQ5gyJwsnmz6QQYNzoAN5FARNJc16tVrOxfQDrGznoXsXQSoXQM6bEiUqMlpMaGkGOYZ24MifIcgslhBMMp6eX+NHATCLioN2vimEY3M2plyqVhzM0uYnZ2XiYnBGtKu42rVz/A1WsfykKJRWM4ePAwnn/+BRGX+kiYtCtXFiOvMTcjdkzIVeTrMNjltR0/TDMWlfEgF8qAu+jnK0Tk93xhl29f/fTH4P0MaIgy0ZF74qfu8v7VqzXcvXMH1z/4ENevfYiN1XV5aBhyxskHC9REOCIHJcNJ6V5HBosf2OnbGPJg4UFG9zrm1HByw4kZ77N0Y/ugT7JnpHilbbDvyKYQ3DDvoOvJRC7NpPZkGJHhNOZOH8Tk/jm5VpWHm2gZBmZOHJMAxUv/8S/wwq//YzjFEGxPIypGN0L6CJ3OqNvoCT2O/GW3qaC708TWtU0c+YV/jPBMEWa3A9dm14oGAuwGa0JLi5B/b/u0NIe2p/3JTWZ8FgtfPA9Nr8HUmjI1iCaSkk7OBGuj05Zr5SkWujUDbqMLt1hC+dg+hAoZ9IJRRFPDiJemEIxk+llLn6y5efoe8ufI/et3bGWzIc0qHPbdVRwHqqLg/q07WDm+gkQyiUa9IZRQAuF2u4X9hw9JkCK/D5/ln/Th6x785oaAhb4wmADaUBSZ6F1++xLe/Ou/wvrdW0hHohjKZJAMhEDCHa89JzSc0PIn0ZGH3UCVblK6jpnhMiayGXRZWLBbTXDDriad/uh6x7XMyQ0dkboB7Fk29kwDJ4tDGI9RKEuqgG8XS8AlWhpZZ742T74Pp0rdroRxzpfyKNCpj3ogsfnu+Z/+gNXvmhPcuF3piPJ609FmrMBMKR/c8JAXcEPXJmagUMsQiYpAmPk/yKWwcOEkMstFNBtVBCgIVk2ozbZQzERDSN2fzo6jDWNXg2cH0I71sERwc3gCqtGERyvXhi4W0AMjEJu5N6oDt2XC2O4IRSp/fB+Wv/IqmgQ3MWrEHJ+W1tfcFEeHJTC0s74Hc6OGzqNdWLEwlr/0EvKn94vmIGiQBhGG6oaRnZzH0Nx+eIhIFsN/0ccTtb/fzGEnlK6OnBIOPmS6LxO/PuVXfAj8nKcnhGda1bMp9WAVb735d/jorUuYTKWRD3hIwoFran5xI2nvPCt8qhkLDnYcO1xTM5MYG6Nuw9dsqex4U6pDwb1ti+aGFtBcNA5D8noB7FDb0POwVCxhggVhwM+ZEa1OIAiLDo/lMlLjE8jOzGB4aREjywvITY4gHE+hy+deCLm+NjFEc5JaBd/+gz9A9fIVoNnyk9j7waOlfF6mBOw6y/lIWgLpIGJo0rdf7XNB3UAPJmwkMzGMDOcwUs7DSwLBZEzWI+1VeU6wGHV1V8CNXlVgaBYiw3kc+8VXUNm4LywN6oFCgTA6O3vIT45CebQtRhNBBj9zr9hqoFJXEZkZw9SnTmDqmYOIZZKihXAdCx4ttNkwYnBfhQC8A0fybjpw3DAKhw+hfOqABHCyKUGqYM+2pNkRp26XIbuaBrXRRq9jYu1xA9cf7SA6OotnP/9FLJ45I+YO2+sbos9jgRPpenh0645YN4dcTqcUmQjFug4OLUxgYWZIzhXWCa7hgxv+PzWIpDCbHU2YIjxnRMcQDWDf2aMoTA7J+tM6LXFpMzgNUEnLoj03mQVBVNd2YDJvRdFQWprB0vkTcGKQM6qxto7OXk00mXQytFRdzhnYQG2niVqthUA6hZkzh3D0uRU0tDpSiZR8ndnuSBh5e68mhbxT0+BUNSgtA7uOiWrUxRuvPQ93dxthk2wbv4tPboGOEMKlYZTml1FeXEZ+ZhapsVEEUgl4YsDgO5uSls3XQ1Ut9zFRiKgqKtc+wtd/71+j26wiREoWugJsctkEeqS1U+cknf6+JbAQPLiR8hr3oDo9bDaaKI0P4dixfUhGugjH6QDJbJqW5DvxmlCDSHMbPpvtdgdNxUSbpjWpkExuxjj1CXqwWQ9EYjIlpzGUyXO2rso0UNlrC/38U7/4BuJTReieIQCZ0zhlZ5dkHB/c0HmupYmRBqfQm60aivNj2HfuAPLTeThOAF0ziNpmFZ3dhgAomw5zgTCazQ7qqoMKA1ttNmUSeP3Vc0hzUuTZ8MwujJYlQaHMuxJtFqnGLtDqGHCDIbQcDTNHZvHcZ59DuhRH7Q5NLXQYLdKRmX/HqY0NrQ9uOhobYZzOmBgbzePsueNoNRtodUyYvQgi+RKG5xYxf/wYspPTSA2PIJxKy7SWU3ICsvXHj3H34UOYpiMShGIxj8mxUYwNDyMU7ufOSdOO5hy+BMAfRA/CofydmVKJdepir13D+5cv4/3338ftW7efNM65hw7AzU87Cz5Zh/9xk501KQ3Ofu/3/me8+uqrvgactXagJ4Zhdr2Bt//0z/HON/8CzbV1BB0LgWaz2SOti6nNHDVK55PccVWVF18o+EU0u/2kBwzCFv2smx8vgn/090hL4Yf4YcvY0pVuMDfkdqeDRw8e4NJbb+Fv3vwWKnt70pX1swH8cEJ+HYsJghweSAPqGVVXLEZYKEh4T68nIZdRdjfZ3WPx7TlYnBhFKZmQTY3dt2QiLvklDJHioZRJcnIThE1TBdpLB0Jo6za2mnWs7JtDJhlArBBHenYc+ZlxlBcmEcqQfsDebljGltmR/UgPLSKUKPj5qz+FmiZDUtdGtVbBlfcvo1ZtiGiM9otc/H5HnHojE61WQzJR2F0/dPAgXn/9DQwNjfj5FST89buZvnuTQE0p7Hy3OjqERfzrGQ4jkUqJUJcfg6LHvzc0EfBBmU9F+4fvLb+OBwA1KbqiYHtrCzevX8NH12+Ipmb78aZYC9Mlh/kO+WgYCdEykcYTEFDDWo/3iq9VDhfRcNH61BFb1alyGQWxPNUkV4EFJ7tc4oAV7IqdIgWmJLIys4GroqPpSCWYvxNEppgWd5ojZ48D2TASEzmEMlE0tndQu/lIftbUkcNw7SDe+z/exIu/8RW4wwzM1BEIdeFGA9BJaaRwj9MM1e+Y9RQdzkYVOze3sf/n/hESiyMwAyocm8GdnLyY6DFDhaJdGhqQHsJDs9WBtc6kdw3J4WksfulZATcGwQ3d3RJJxKNxycgxWi1ECEBUC/aeAqfuwSuWMHrqEMK5FFxuNpEcEsPTiKeH0QvG0O3rvX7SBiImQf2xMK88KYz8VVPZAQ6gVq1Jh7i6W8GBgweRLxUECNHJi4UdX2eukEe4Tw/qi8Ge+pH+mv2hldMvtsSTgBbce7v48P0r+MF3v4srl96Vqc1QOoW5Yg75eFRCJ+kExbBQKYJ0zbduRU+eBW45pH2phokJCrjZBNA0cZghsOD7Y7dQ6FIyfXOgCsAJoOp42DUNHM2xw+5bYQqg7udSiQOf6Dd8miufQafXQ8d2MJJKYqFcQCbMfcaV1+RL+dhY4DPDfIGe8KgVx/PpHj1PwM1EOYswvzHXMQW2Mrnpgxu659BtybBE34FcAvMXTqF4ZBT12h6gWTK5URpNxAhuCLYJ9MjX111oW210nSBaEU/ATfnYNDpmC26HAl0NAasPbuh62FIQUDlFNGHsMPm9i+zKMvZ/9bNoqU0EBdy4UPeouUmj8tE9FIZLcrgpGxWxgm4/2IYdCWLhiy+idO6IX3BT++MG4UXSiJTGkR6dRTxd+iHvRC6Sj+H3U9ldsl35Bflgz6Mwm4GBP0SJ7YeDDizmBQ9J0C6F5jJawZ0rH+Ddv/survzgHazfvoP948M4PTuBPBmYLKw96rWoHWMuVz/smUUDNSFdhrWaYu86XMwjlaArnSfPBrcZYS6wcUEXKJOJ4SzAmSPTxZ6hQnMMHBgaxTSn7gQUvEnJFLITE8hMTaK8bx8Ks3Py/7FiET2yAETT2s9yG1BExY6cukLg7ne/h6t//GfYu/wBYjTLoAaS1yYS9ZPqqRMBM6a4Vrku/eBDuTRCBfVpaaSzMf1gpJjBSDGPUC6CUDaGQDwi7myc9pPCSYtgBr0aFT/HpJdN4vg/eRVKcw+OrUsRGg5F0drcRmFqFOraHjprewjaPZletHaaqNZVeOU8xs4fxcKnTiCaTYrWg+6YpO5KE45xAjt1QFFh1ZswKm04VhCppUVMPLuCXjQo1GBxEKNVd6UiUxwyLUg5IbDz2hr2tlu4eWcTNTuExfPP4pWv/gKY27C9to4bl97Dzt27iJi6uFURHIXp1kbwzGmArmBxeQqHVhakYSa0PGbH6H7+FRkRfsHdlmkC49vpPGVFAzhw8SSGFsbFmKFTqyGTz8m6IhCSHJqw3/ipb+7BrutotDpITYzi0Ivn4MaD4uKpbO+itb0nYIV7Ad2uaG/bNbto1hTUa23YwQDGVpZx6oXTMLq6FHN87luVKnKJhNDSaGNMMb7NaUXdRNWwsQsDr750ERFV9UEww13TGQTHJ5GamMTw8j5kJ2YQzRfJWX3iKCdkXnmwqCn2HVoJKFl/+eGQXQRVHW/98Z/hyn/+M+ibjxEhgAx1kcskZV+UCSub0WLX29fesY6TZiSg2F1stTpIZFNYObKMQiIsa1TMakxHrgcpejTrSKXSvlV7u4OWYqJDi+mQgwsvnsHo7DBIu7G5V0divsaVr9AwBSwr2y0oO20ojolTn/808vsmRN9GF70grZG3dxGklJR6GDZ/29SakVkSwna7gcR4AcvPHkZpcch399S7ULbr0PaasNqqgC/WVbW9BhoNC5WOgSZlDZkwXnvtAgo5Bt47Qme1Ojaaj6twbU+aJX5zJIwWc8dYa9o6UuN5vPSzL6E8XUD93iNolSasjgm1pcrU2DT9yY1CYwXNgWI60DwHyWwUL758EU1VQao4jOG5ZQwv7EdmahrpoSF5XjndIhdDN20JuiYLiFP6odFRiQUZLg9JODDvF5lMcoJz+ibaUx/g+OuibxQTYO1g4fHmY9y6fRuX33sPly5dEjdeNuBFx9dndHFPHwCc/zJw86P0+h/+W6xTGGHyb/7Nv5YYEwb3DrQ5lJSYtTo++t5b+OYf/O+wuW80GtUeC0zqLlj4kuNM1EwQQ3BDSsrA+UwOqUFb/6mcm8HvfxKnzpfq+vw8SbW3HVR2dvHhlQ9w5f33cef2bayvrQlFQK4tO/JCo/LTRglqKNjk79OOk1aj7PyT1kHaEIsSdndJVWM6PYto/sOuVdcysG9qAoVoFBb5y54rOiF2V+iuRK5mljkcA1oaO0SBCDTTwXa7jqWFKczMjWD2xDIKxw+gV0jBCLqwbHbyDUQ5dtSCSJX3ITt+EOHMMG0s/I5131b5x1hp/oxMFgsd3GiL9+57l7G2ugHLpDtdQLiZLPRJEWJRmc2mcODAAVy8eAHTUzP+lKb/fXy/Bk4veH181ypy0inK5c9OJlICJnmApbOZJw54pDMIvHjiXvexi92A3vP00hoAH3Y593Z3sbW2jke04r56VTRR1d0dAYYsDtmh4+tgWOpUISMCf3ZWSEXiJiRW3P1gPnGD4x7q0QXJEbvJiXIZpVRSrJGpuREAJFkyzEroIeL1ECQIlDgTUp9C6BgGMoUMxmcnMXdiP4r7x5DMx7FV2US8nEI6k0Dt4TrUj9YRDMUxd/oE1KaNG1//AU7/+s/CGSfgZY4ABf50N2J4H2mKPRiqIl3EgGbBXNvF7kfbWHjjc0gdnIIl4EYRcCMGF7aJXteVzAU6clGw7DY7sDc6UDZ0xMoTWP7SBSh6xQc37BQmEmIQYamKuGQRAAZ0B9ZOG+aeBSdfxMz545K9Q3Gh040gUpxAkXTIWBZdyVr6ydMbPk/SDGDRbtvY2toSSgsDBDm14bPLdVcslpHKZQTIyISv/+wJDbHfPRfC0Sf8uB/rvrjMLWnj0aOHeP+993D9ww+w/vAR2rWaHETMQSilUjg9Oynp3+ycSlo7e3HUhJmGnz1EjQONDXoQzQKnHOP5AiYzBDeGaAwILITyxvcn9DffftoKwJ/ccDpsaDiQzGBcLHf59f6zKGnvzMHivoKA7C/SmfI8dCwbZQE3eWQjPLhJieJeFhSdA2l9YqdLMTe/3nbRIG3AczBWymFmuCBGCJLyTPcrg6YRPqWNpga8rpzmyOQmk8D8xVMoH5tAjeDGsBCijWetKZQ0Fl7sqLKIguFBe9xGj+Am5GLp1WcwfHwOLbMh4IYdeNpjy8SdonPS0nTaknPi04GlucgcWcShX3oNDa0lU12CG61aRyYTx96dBwJw6cnX2azAeLQH9eEOrGAI05+7iNHnV2AHe/BYbNKRPJZBN14AUkMYnZhHl5oFAaa+2yOLSE43faqif1gGeC2lJegfqjIFoyV2kJSpwe/6ehruP9SKsZCU84TOfY2GWPjevnoFD65dR3trF2aN1BYFo7kETs5NoJDw93reJ0kop8VvRJSZki/UocsQLVMdE/l8FsOlPLIJ0osJbugY6ecR0bJZjFe4LxPUOgEYTg8VQ8eurmBpbALzQyPIlgpITI0jf2AfRmZmkB0fl8kN3Yhores+CTcOICRGFn0tijAmfJokF1ZA13DvO9/H3/67P0B3e0vuP+nDvAZ0iBOqJpiZxGKa34t92T646QtxmSBBcNOFg6F8BiPZFKKFGMK5hBiehBMRcckTp0yrC4s5SFXmmGiwwmEBN46nwtYVMcSg4Q0nN7nhMrStKjqru2ImQHDT3mmh0dSgpxIYOnMIhz/3HIKkK1E/SKEvjRV4b0Mh6NQVMDi0Woe+14JjBBCZnsL8S+eEuiURDaSuUvzdqMOjcyebS47vVKcymLrl4PaNVTyuM6zxEF75lV9AIJuE2Wlj9cp1bN+4iQAbeZaNNEX+LJp1umhpaGgqpg7N4fTzJ9FzDDESoDaI4IZNO8nloj6Ftse0W6Z9sgXo4R4OcnJweB5Wj85728ik03J+UWfigyMGqgah7LYkOLdRbwO5NFZevYhwISnXQK9URdROswVaXLfrdcQDDJu2oLYNtJoaOqaJ8oFZnHn5LAJxvzlMqv3e4y1xE6UVNE0FtGYHRluD03Swy1DOno3zF59FhvcVQGx0FNmFBRT3H0BmZBTBBKeFUd8ASSyyfdLn4PkLdUOwwpx++46V3KdE68a1StOWTgff+nf/Hrfe/Ft0my24hoJCNiVTHD7AbCrx/cteyiyOp+ijBDcVRUcgGsaBxVmMpKNgkpnECpBiRhMM0owt3+acNG+GRrZJS6P1vafgwgtnMLkwhlAqIpOboOhVHQFQpMZppC3utKES4FgmDr18BqMrC9B6pJP6kQHq9i4CFr/ehksaHK2qqx10raBM/5gNtfzcMZQOjMnz2DVsmTaalRZM7q2aJXbqrVoLnbqJWpthqDq6sQBee/0CxsezIDuHa8lRHLQeV8VVWO1o0FWyWCJotjSYosFzYCeCeP5nnsfiwRnou7tobmzBom6y44eo2pze0J7b8NDWae3sodntIl5I42e+/EWMLy6gNDmN3Mi40Fy74ZgPSLs9iXq4decOrt64gdGREUxPTUleVonsmH6uIs9A1s0yPexn0A2MWQYuvTzf6Krc6XRw584dfP/73xezAOpqBpoa2cV/vOD9RFwj2/ugGdoD4rGIWGwTACoMphUd/o+DG+KT3/qt/wFf+cpXpJ7lWmMDjjWJLDfDwOW/+Et86//6Twh8+OGVHjsVLB6S1JJQvMsRdN+VYPDr09Qk+W85nPpCoyevos//900O5IMXiRelybC0h4/w4O59XL96DQ/v38Pu9o5Ql3josAD3DQL6wKDfNXiiY+qnr/JtxCJhxGj33EebLEZoxcqOtwQ79V8PBchLk5PIMmWVBWrPE/tMOSQ50gz05M9kITqmfI94ICojy0bAw/IrZ7F45jAKE0PywLPy5abmuSYCloEAbQ/bDiL5GeSmjyJenkEgmhVti/BAZYTDy+4DLjm3+jxUqRllwVhYXV3DnTv3hFrFETe7FTyQI+GIbJ4zc9M4ePAAJicm/fR5ghUJ2PQF4vy+tJnlIiNgSjNMzuZ0iJkGQQlgI0AlBWGAqiWdWYpdXzfl39/+a34axLJoY9FpEvx2cPPGDfztm3+Dux/dRGVnWwIGCbQSkYgcuE+AC+k8+RxmCjlEu5z0WHAJEDw/xFDKGxajfb1Dz6ZHuyPmD+PlEsrpNGxdFRobgQ0/hdMcZvEZELtYFl5c2J7TQ8exhTIwsn8GmekSeukAIokA2tUKIlmfktd59BjWtVWEcjkMHT0CpWbi9jcv4+wvvwF3gs4kuu+GFY3BJBDjdMkh5UAV55wwHVZ2Wqje2MLUC88iQ4541HcDCnPcbJk+h5ubLrVCnNywU8MO23oL7U0NocIQDv78C2IoYKotoeKF4wnEU0mYqiIHuVwfdsS3GtA2dTi5IqYvnkAoH5PN39RcBNIjEjAWyY2gG2FAbl8D1Z8eD3z7BlkPnIULoBRHJRO1alX0V5lMRkSFBWZahcPIFIpiL0s6wcAYhM8lC3iuOx+M9jONntqcBp13mWAYBqqVPeyxu3PtOq5cvoz7t2/DbLWlGxihoFu67l1kEnEcnxxBc1eQlwAAIABJREFUPhoRcMNuOZ8VupXxHviJT1wbnPDxMHChs8ueyWKKdue6KUnLJhOaCWgIhhjolYgjWyggWSxCMSzc397B2s4WpoIxlEkv6+8RXP9cT4lIVPRcBOfSSeTEx3Ghc2IVi2K+XEQxHmYciaxboW+QWsaATL428vIJ5mwHDU41ycFmkvVIEaGuLYYCbNqw68exMgsH6ln4fQTckNaRTWD23HGUVibRbFTQMy2EOUWvNvyvp2aB1Aqb9AoH2k6HlljikjT74kmMPbOMll5HSNel++fotnSRSaGw6LjGYbXmwqwqsDoWogsTWPm1n0XTUoVSQiDLTnc6HMbWo0fIZtKIhSIiHNfub8NcrcDqhTBy4SSmXzsPOxYQyqZoPEIJuKEUerE8hkbnEE4X4JEay7XE7qwEERLskErAfZDvncDy6ZmObwbAQt4bnB99zRYn9NFQFJZuoFOvY+fBAzz68ANU1zeg1CrQ9ipwW4poHzpaB+VCEkdmx1BMx6WhJjbJDD/th2ryUCQdU2FgIS1TLQvxRAxDxRxymZjs3yxICMZE28dpjQAkXxzsuEGodhdV18UePBw/eQqHDx/BJClns9PI0NktlYYbDEoorGiCOHHp560JAahvtuGrvPrBn30daYQToL0Krn7zL/HWH/5HKe41RRUqL+1z+QxFxYjFb+jx2ZZk9/4EUkgPQXa3PRiWhtF8FsV4FIlCHLFCEuFMApFkFPFk0jcIofi5bcCscXqsQwsAx778aSBB+lVDzo9EPA293kCSe0alCWWjKuCG1KzWTgvtlg4lGkH2+BLO//zr8GJB32WRNDOCLO7/1GXuNQBVg1mpyxTHUbqITE9j9qVz6KUi0hyiSxnfc6dSkSBnUvO4P3LCAZ3FporVj9awU2mhsG8Rn/6lL0OPkV6nQ90gZe4xAgqBmSEOm6SXGR0dLUXDTkfB6NEFPPOZ8+g5GtxOx88OoguZoiFGqpPbg17viBaE5h1dOwAt3MPSxROYfuYgTDiob20hzRgJATemUPDY4BIAR51F00Cz3oIeCuLMz7yMUJETDk/c0tTdimhNwr0QWtWaGBnR0puOYopqotZsi83yqU+fRrqcFovxWDiG3fUNcXOjEF5vKtA5bVNMKC0LNTcEI5PCsWfPitVvanREuviJoRH0wgQ0ZJX4m7YEdvcT5SVzpf/Jhh7/W/Qy4krqN5YHNV8YHrauXsc7f/ynePfP/wJRy0A5yQYxqxzPjw9gaDpbGaT/U98mpWdApu411kzdHhao90lHEYjy+eBEL+RT9AxDnlW6pIpWUBoQJipNHYrVxinqkPZPIVFIgk8n9WPciFnb8d5r1Tb0PQXqVgsdTcXc+aOYOXMQdph5ZBzDujD2arJ/0g5aaIe8lhUFjt5DjWdwLuabORydE5DH72tXW7Abbf+6c18NRtCqNNCqaag1DOyqKrSgg8987jnMzQ8jEmE9YMMjGNmqwNIsASudhoagF0KbFvs2mQUeGp6J86+cw9FT+yRjq/pwFa7hoF1TYGmMW/GgWV00TBcNq4dAJo+plWM4cGIFSyvHUJqYQJj5V3TDDTB2JYy93QrW11axu7sltThzwkaGh4WJJQOLfs0nNPX+AOJj46l+7T5gevBc0HWsPVrFe++9JwGc/LXZbD7R3Q6a3z9tQjP4c0EK/T2ev1BbzcYSJRUtNlfo+Pgj32xQj8zOTuN3/8ffxZlnzyIZT4rmj3pFzg6ZUpewXbz9n/8MgY8+utEbOGOx0Bloa/jrQJfxSS+YE5TBxGZAd+GBMXiT7ARzTLVXq+DRw4e48eE1+WS3v91qySHDp8wvhjl9CftdYkGcLHp962aZLPSLbX4d7ZtTBDdBWvuS6sSyjhatQaE68cAQ+oaIKy3Mjo0K5YV6BpogkN7BiyE9s0gAmXwKmWIS8QiQicUQc4OoPdpFcnIUi29cRPHgDEzPEDAkQXweg/hswDZFnGo0dATjZeQmDiE9vh+hzAg8WkXzrQh/v5+YShEyiyZaE3+CXp+Lh5OzTj/lncCDgtpisQiGIorFZH/Kwi4ki68Bn5EFDCcq7ICw8IrH4kimkk+yHngv6e4hTm79gnQg0iW4eGLswI43qT2kgBG+uh7Udgd3bt0W94v33rmEtXv3EWA+h7w3nz7Ea56Kxf1DlvePNDKvi3Ihj7lyQQ5h09Bl4xp0uVkoywLvd72DHqC51A6FMZRJYSyXgqm0kQqTjkMSYBeBeAjJTBK5oQxy5ZzQ09y6BouCSsvAoVfOIbM4CivqoRfqIhoPwmy3EWagZyqJ6t11eHe3ECsWUN6/H+2KjpvffAfnf+k1dCeisF2KjRk6m5TALjENc5mwrEjQWNTqCse58uEGRs8cR/7MfgnytPU2Iuw0Cv3C15IF6cDHsC7TQaiuQ39YR2OjBeQKOP611yXE01UJ7C2E4nHEchmYSkd44pL7otswVitQH7TglYYw/unjCJVicFS64yhArIji9EEkJxaAdN5PqqfaTKzQ/cmgOICR7sA0bFKIniKN8R5vbm5InhW7IQJ+OSX7IdWgn3738XSvv5z7Wgc5EEkrYrFn2aLZqVS28eD+PXz43nt4cP0Gahubwmdnsno6FEFcMmq7vkGJ4yAWi+DQaBnFREy66uyWczemnoPggr/y3RC4+IJ9R/I28rE4ZvMlBFmQdF3YpDsmkkhkc8iOljE0M425o4cxtbQkWSGX334Hf/0nfyr2s2HbQqJH6oTvtsg2rThP9a/PYKLJot3ock2GMJPLYSKWQLznIRIN+PkMDhsdfoHOeoy8fIalNQmKHFdMLRZLBcQ8C8lCWkAb37NDG30+N5w+ItwHNzZ6iRhGj+/H8KlZGFoLLpPrAwEoezWEHea6sKXaRdekY5wNrUqvcE9ckkbPH8Xcp1bQ1KqImkwvb8JUDBGax8NR2B0NIdI4DQ9WTYPZ1NEdL+LEr30JKhwphLl/d2pVZIIhVLe3hb6biMSgMbX+wRb0h3tCQSs/cxQLP/dpOAm6YWlCNe72GCkbQzeURiIzhNzEAnrUlDAZvG/l6ztlcnLDdcVxD0GPHwQ8gDiSUM/mzdOTQe69DBNstlHd2saj27fx6OqHqNy9jZFUBmHmxXQ6sDoqNN1EVW0jX0rh0NyETCtoU8tvyC4ogY6ITaW5xJwnCya7uaaFQCSEUjGDPGlbNJuWhg8pzr7NN++1pTmw+WDFUwjnSwiNDCM+O419J49jcmERqXJJNAycRPPAEDvipw7xILVCZCb0gyV5DgnLQJpyPsfBn+H0EHBMdJtt/D//4nexefMW2tWqaAqTUYKbAKLc64Mh2bN8t9B+U7GvuWFx6qAHzVAxkkujwLMzH0O8kEIsl0Q4GUM0GROL8q7YjtsiUmeBqPa6WP7sWcSG4tA7dWm0hUMx2QtZLzhNFfpWHV3TQyqdglLpoNM00UQP4eUJvP7PfglWxG+6ceIiFvemLk+YQ2OWjgq72oC+XYPZsBGenML0S2eBXFzATYgTOorEmy2EWCs4NpRGQ8T3BDfWnoLqgx1UKg2Ex4fwxn/3S1CjpK4ZcOtNWHt1eAqDOrnuu7AbpHBp0BQLa/UG8ofncO7zz6PbJW24CZi2OGQySyYRjkuD02wyvb4u+jbP6EJlE+G5Y1h6/iT0gIPGzjaSEU55ejIF8KiJUVV5joy6ItlBSqODpmPj/Bc+i1AhKXQlq9aAtl0VswXWPc1KVe6f8f8z9iZAdl3nmdh3375vve8LGuhGdwPERoIkCIKbuFqiKIk0x7bkRba1OLZnYsvjSSU1M1VOTZyk4kxNZhJ7XB5nMjNyxrEkyypLsmyRkijuJLgBFLEDvb59vfu776a+/7wHgtBiN6sLYDf69Xv3nXvO///fZthotAwYZhflWhOZ6VEcOnEIY/OjcHsOEpE4SpvbgloyLNOkVqRhwPQj8OM5BCZmUFjeh8X1NYzPTSOQSMJl8e+HVV0kQwVSaLkqFR1UfSiHSf6fkLyvZ5H1g1B7pPh6KlaBejXbxNaZs/ji//q/o/rue8j5PtI8fXxP6huO0Lm3knHDmonINdFawwfqlivDpolcVkKYk9k4YmnWXxFp3unQSdooB+6k/9IASNcdbJXaqHcqWD+yjMW1OWRHc3Ap76HRBc8oMf6xYdZaMIottDfqaDAv6Mhe7D15CG6Mz8OX60ZDC99wxOaeDSbXE3/G7nRR03XYsSCW7jiImaPL6AZ7cE0ddo0GGB34VheWTnOrIJrVBuqlJqplHTvNDmqOgfseuRNLK1OIJwLCiNBsH43tEiwODpoWatT2uJrk8DQtB50ekX4DB28/gMPH1zCUCaP4zrswOzaaNH8xe2gzGaIXQKAwjInVdazcdhz52Rnkx8YQTaUovBMZBoM/d4slXL50BY16E8l4DAuLc1I/MnSUaNigvhfgQSIbVM1+88dA7kBKLs0Cnn3mWfx/f/7nwjQSLbdpisMuUd9BHzCgof1DGpwbmxsSJail56CTj8H1YRDx/REPNLCBPnXqFH7xF38BJ+8+KVR5Ge5wYM/1xnXDcNutrQ1/0MgMUJrBk/1JMBPpBtfhTG6sTH+n5oCTW8sWg4C3Tr+J7z73XZxh+u+1TdmYmGsi9DVSMjnBJXLAz74QTSYE/eR5Kbw54RULZoXMjCWjMlmMspCWG0o1N+QeD8wHBhMJulbNjY8in4zBMXmEuyJUTaczSBWyyEwMY3x5VriLPbMjHu5erYMrr76LzPQUFh64HZn1WVgudRS8uWnk0lUwKHnctgmjUgf8JGLZWaQnV5Ga3o9eIq0snfvOSzyz6K4hzU0fubn5fRtQ+gYhSYMFN+hWhW7WzxXiwlIJrxR1UdvCibqvAsxoodzzpDunLkcAsH4HTkcWNTV9/7cL3SMUUvQBFtayyZoyaX/lxZfw3Pe+h/Pn3oPeaSm3Oi2AKC34SBfkNecGRog0xNT1vrqaSE3XRSGXxWwhB/qvsLmRLB2hHfI9V7oG1dzwwA9I8crHIpo2P5pnuo9MdcgNz04MY3RhCouri4glSE+x0dzYRfXdDbjbHdRsEzO3rSG/MiX2py5DJgspyQvhWhuanMDmmYtwLm0jMz6Oodl51DYaeOubr+DEzz8GbToqhgIsGuLxJAxBivh8upKTQSvdCNODqyZ2Xr2E4UOrGLn7Frhp5o60ECQyZZjwOJ0UCk1YNhtO84K0prxQRuVqDX4qi7t+86dRqW9JYBx55NRj0HOefvUhcnx4exhdmBd3UX17B9r4BBYeuROBkSisZgUWp0i9OIK5aQzvO4jUxBwQJt+fIY9cazy8VKCqNDfi+/7DqfFi7xxhMpBaI7Lm+na611cI0ZAb3P/U+lQTdiYh8/c1aw1c+sF7eP3Fl/D6yy9i68olhLwusqGQZMRwuhwnGsVAPFIW6RDU7cIghSMUwPLoEEY4eaKgvUNTBxoCcHhLv3419eMfBkXedLFyLMS0IBZGxuWxfR6S0xMYW1iUZmZ2/14MT07CjypqBp9zbaeIP/t3f4j3XnwZTqWmOP2CcpF+4QlCSME5v8ZpFj+pXaOuwvFdjERimI7EkNB6SKXiSAZDcHq0O+3J9JX3Nx2VuG6aRHBsR7RmewpZxLo24llqFpTJByMo5fdSP0VXq75o1CM0f2APxm/bA6dLmowuFJn6drHf3DAg0EfPcsV9yKy04TUctPweho4uY99Dx1E3Kggxa6nZlmRwFgexUBQ2tVWuT44e3Jopbmr2cAZHf/VJWFFliMBigjqChKahXiwJipqIxmGUG9AvbEO/sCuak+yBFax88hG4SZobGNKgU3/U63GuG4HrhZFfWEd8dFJoMKxwSMESpEL2IE6FVQMe7IU+SEFj8cRBjCAbHoIcbFDwv7uLl595BpfPnpVJPvn+TrmEoXgcPctSlE4GJDKErt1EIh/H3rlxTOfS6JHmQCTbdiUOgAig6KR6PdgWEcIudOq9NCCTjmJyOIOAxiYrqFAasZvXYNFxKppCdHgUw/OLmFxewdi+fUhOTSKcTl/PjAAbOsI1g7btuhlCD9Lc9A0seINyOMADWdEj+5tzv9bgJDzU83DuW9/GX/+nL+LSm28haFnI0Gky4CPEfVcoQNQxqigEXttBgyTZTQENutHBSCqBQiiIRCqMeC6BeD6FcCqGYIzXn1pYTqhddJsmOsW60D/nTt2C7FwBepthizQeYY6XgXgkKjqF9kYZvuUhmohBr+joNC00ef5P5fH4b/8ytFxcORGKQYAjzbqgAjRmabbhlmuwdqowKxa6Q8NYfPgkQqMZeKSM83yjSyX3VEOXvYN7OR3T3IYBh5qKjQqq1QasTBQf/a1fgTcUFVYFrfetEmlfrgj9g1ZXGiq70oLT6eJyuYLI0gTufPJBBCIerFoVEZpA6BYa5SpigQiCLiTgsbldgddxYbdM6MEeJm9fw9ojJ2AEumiWiohxrbK5MVVAJwX/PNcYDOnQYrjeQUnXcfwjDyFcSIq5glWtQd9RzQ2jKTqNFjw2K6aDVtOE7vRQaemIFlI4cOs6lvbPw3J1ZNMZFLeL6LRNcQnVNLreRdEdnsLU6kGMLa8iNkwLbhWwzaY8RMRG1Z8yTJBTQaYMCsXnh9rTA2g0OXS2RWRO5ESovf38woEBjQSqcrUaBt565jv4y3/3h+htbmOEg2buh2yeRHNDRFHRnIISeqoRZEbD8VDXDeQjUUylE8hkE0hkGf6cENpuu9kS8xlaanMQLYi408PGTgOVZhl7V+axtD6PwvQQugx4JeLD+4dDWRbF1YZYmtcuF9FsdTC6Mo/99x1DN8W2zUPQcWGWm+hSrE9jFstFyNNQ2yij2+b5Y0IP9DB5yzIWT+2XgCUxnOiYQgV0O8rMhTS6Vq2JarGOWqmNrZqOst7Gnfcdw9rhBaSyEdE6a46P+nZZXAipv9ndrIBzYQ5TSD006NTompjfP4+jt69jcX4cO2+8i2bLQqlpodENIDk+g4Vbjkioanp6BsnhEQRjPO+VcySjFHa2d3DxwiVhVxTyBcmGYbRLLp8V3fKN4Zs31pY/qsbn9zl83NjYwDPPPCMhnDQLoLMkPzIZ0u40YQqxphvUqD+pX/hgvavos6oOVYYA2WhMXHQ5aNH7w8EPRsL3l3DfoZV1y+233YZf//Vfw/G7Tkg9Emb0CanSmo8Qg5vr9ao/6NJufAIDGtr7Ys8PkuxFdC7TL1UU8SKTUkLHrBeefx7PPfccXn/1tEz12MDwl0lHxTReKcKV7bRMFMT5TB06crPJkc/vK1MBFtCcrBKdGU+EkQoR9iRKoIZi0uRIc6MaCHHS4htkmZgZHUaB07uuCS0VwfDcJCYWZ1GYHkdiOIv4SEZMX81qCfZuBV6xiasvvYtQNot9j9yF3IF5GI7KQmBzIzaHQpPi7mdCL5fFDtXrJhDJL2D04EnEJxnYpUwT5D8O73w+X0K+/Q3mpu7mxgU30C4M3gM2MlxIbFjYwBDlYWHKv1erVVlsfLP5/5zuskgZvG+D90ehM4MD98bmBtIcMSiQIXovvfAinv32M3jnrbdhmwZiYYZmEsHoIh4OIhUMiluLqDzY+fcbFN7sQpkRlypPNCu0FJwu5BCnFSqbGzr8cFLQt6bme8x/q5pRZWTBv8dITZssIDoUxdTeWcyv7EVmLI9uhJ25C6vdkAwUc7OKzrkiejs6mq6LkfVFDK/NAamgTPly4wURpZOaMLu0DxfeOINetY3RhTmEwwlsvHMNF149h7t+/qcQnkvA7Rkq4yAah8mJBBsrHsa0Ka93EGRRWbex/eolZJeXMPGho/CyQXhWG5plKmcgUtN6HsLBsKKzsGksttG+UEL1ah1uLIX7v/BJVJrb8Dqk0RjiypWfGEOn2ZCcHuoQ2Nzo53dRfWcHsdk5LDx2J3r5AIx6EXa5Dj+Ygok0snvWMby4ighpQJpC9643N9JIc1KuaJI3+5sN1teNls7ibvbBW12tpYDSPokAn0WhbWJnY0vc8Z79m2/hzKuvoNduYzKTwSx1C5EwYvw5Hia6LlQ73jdctxRkmyL2p0amJxkhE6mkfJ/GENy0eU1sJsNz0NG3djZ7dKhiy9tDMp3B+sp+jE9OYIrJ8vuXMTw3h2g2Kw5p6nWolHLy1an3uvrWO/gP/8v/hmtvnxUdlet7SMWi0qjQPpyRVmIswCkQDw4aCng96K6NXDiMuXhSbKFJZ02GSZ+hyx8xMzq6URvkCeWi1euhyX0OwEIuI9azEVKAKODmECdIK2JS03gvaHBsV5mJhAPIL89i6q4VeEEWVC3JnSpe3kC0p4m7FXl6bG6I3hCBoWi55XnIrC9i/SMnUTcr8JvKDprTZMek6DeoxMuuD42hnw0V5umMZAW5YdidJUOSsEoN9xWdkwhsJkUqUluQG/3CDqy2g8TiPNY/+3G4iYBM42lhLjkavSA8Pwij00VgeBZje9cRK4wKJUbMQAZuZ9LcKKezgB9SzTPPAubB0PI/GJbiwajXsfnuu7j85huwK7TWLUuYbrhHDYQpOSh0VySFiU5aBgsTu4tdXUcsE8PC7CjmhrJw6DjGbAjTlSJejQSpyaJRBZsbTw5UE13k03HMjuURDSs6WTcYQTccgxsIIzY8iszyKsZWVzG6uCBFRo+0Wd4bfdqxasqo+VKDogECpZBywSAVaifIPntsmmHQRCGsChCaAgxizvoNYMAw8a0v/ld890tfQe3iJWQDQSSDSrNDbYO4iQktrY/HqxG9um+CARh6W3RjhXAIiVgA0XRMmptoJoFANCgDDdmruL+1LXRKddGOjR/bh9G1GRidmiBElkkdgaV0Xy0TVqmJgKshGAmhU27DaDlo94BKJoSP/e5nkJgalrBV0YjRrYzrhDO/pg7QrrxYhrlVgV220IzFsfzhe5GcHxeqNjV5RONinEjT3KjTliwVWvcyvJLNjb5VR73WRCcWwCO/8SmEZnLKrY4IQLkhAn2ue9DautKAVayLBuJquYbuZBYnfuYxxDJhmNUKUpEIDD5WpUGvP2hOD92WiRbRKd2BXm2jo3kYObIPR564D0a4J+uTDSZDjOhexyGYU2/JGeaSWlPVoVc7uFav4diHH0RhdkwavA5fN80UGNRIy2Rmd5EupVNAzywvYJePkwpj7egqjt1+GPV2XSIeOkQOvCCCyTwy49MYX9yL+OQsgkk1wR8wMz5I9uzPofv6XFJ/+CHBrDZp8Zfx/PPPyycL4Y9//GPgZPz9xud9lGfQ5NBwQzMtfO2P/wRv/vXXESyWkNWUvk6p6+iKqvZuVXf4NINDq9vFTruNXCyJ4XgMhWRE3NZIgWV9SPYKC2v+nZpPftBOfXOrinKzjT3zE1hen0NuvoBumiEedGjrxwLSCY2Us5aNyqUdtNsG8vOTWH/gNni5MLqaJxpGu9aS5obNbNd0xM68cq0It2mLwUir18Xwvnnse+gAgtEQAqQ8G5aYRjht0he55wfQbrRQ2amiXmpjs9JBsd3E4dvXcej4MnLDcRmmcL9t7FTk/rDbLra3SpJdQ1aC7rhyToiuc3oEtxxbwy2H9+PcO+fRNjykxmcwuXoQI3v2ITU6jmguC0SjcGQLC6BWqeHyxYso7RYRi4SRz+WlqWH2HPUoCrToj1j6TcHNKM3NaAubFWbTvPbaa/jud78rTQ0Dv8U9ma6MRIwjEXEuY83P+vPGpuZHoUA3lbp9mUafDsdhYTiERQ4jXRfFah1NukP2M3Ru/NmbNb2JWAyHDhzEP/8ff08srIlUSdMkiJ5GQ4GKNDeDMM7Bg91Y+Pzwk5NtWwp3TmGZJv233/oWvvmNb+C9H7yHSqUqX+dk3yeFiUUDPbP7oWPCL5aUTTrdiCpXtA7SpHCjpmiStKW+4I2HhYgmNQ0jiSBSYeptOA1UeRHCKxdaWj9UbyDwNQ1Mjo9ifHoUiUJSnM7IY83NjiGcTcL2XclC6bkGnFoV7m4Fvd0WrrxwViaO+x67G/lbFmC6hthhCoGCC518YBGxOWjv7orFqlm14QTyGL/tQ5g6cgd60WTfNU2lnrNloyCQE0t1yP3ojxubERaC3Hx4w3MRTU5OCsTID+ol+DXypffu3Xt9Aj9YaDc2OPyayoboUyT6tAUWk9VyFd/6xt/gu99+BhcvXJDARnrG83u83tLUacwXjGE0nUQyqGw5+b7R2layS0ghUKrf6wUfxeD5XBaT+RwSdLJgpoRlSRPKg1/Qax7zfQoc05OlKeXVCQJ3PnoCy7evIjOehWWb6NBJzNIRp8NKqwW/acClcPB8CV7JknyRzJ4pjDBfIRdBdXcb2bG8FFG0D11ePYi3XngVEV/D7MqybDbvff9tFDequONnH0JyTxZe0JYGLRgKi36CCB0bc9LweFgxHLHbdFA8fQXppUVMPngrevkQPIbUsUlp63A4naSOhrk1EkHkwechd6UmzU3V6uGx/+4X0bRrcNoNOM2W6KNGpifRbNYRYdHHqZzhoX1+B5W3t5DZsxcLP3UCvaEQOvUiupUqAqEEtNgQYpN7kZ5ZRjxPOmRMsltEy9A3rRDXMCm4ftgDYDBxeb+xfj+Y9YcHHQrRqFTKePWVl/HVL/0FTnOaU29JNkchGsFsPovViQlEuzYipBf1s6W4YfIgpf0y0TmbiAgF4fL3LuYKGUylk7IPMBCPGzdjMJm0bMpEXRNxuhZLiEVqenIcS7ccxK133IGpuRlEMikgEoVHl0TeY5xC9G3mB3xy0imSoSD+7P/893j2q1/D1fMXJJAwGYkgEwwjEwggwX2kr68d2KpTUaZ3HSQDAczGk0hyfdACNURrTUXj5F6kSG2McPTR9n3USaXxPMxnVHPDoLtENIJ4OCQ0N9I6uUYUpa8Ly3TghTSkFicxd2odSGlSPPF+3zx/SRwdhZbGbZPNje3BrVK3oKPluojvm8GRT9yPulmGUy2j12ijZ3Yl54LNGg9xrmN2uRX5AAAgAElEQVTYLEwdQW+MQhJHfuVJBIZTMBmYG4qgXi6JFTen5JwyZ5nAXm2hc34L1pUinKaN6Mw01j//JNxUSNAlzzJkAMAJtqaFYLEYRAoTy7cgO7sHvTgtzBUFUE3sRBHSxzUUmqWcRrmvuGjslnHh3XfxxnPfR+niBSyPj2E0EYXXrsM32+i5piCzXCtELRjgRy0Ohb6G7aHMBigRwdzkMPaMFkSUzl9HbZOYMghVjFQz6s1Vc0PEzdJ6yCTCmBofFjSiG4kBuSEpHvMLS5haWUVqYgpaKgWPCHlItRMq0kC9NrEq4CS/7zg5sNORsFyh/RL57wpFt0MqS6WJK1cu4dDhAxgeG5HBn/Tm3AsDKlSXU/Xy+Yv41n/+Mzz3F19GxvWQ5HSSU0+NRjrKnYqT8us2/oKQBUTzY+gdcQwdomNmGIgkwojmEojlUmQsCa2D428pstu2BCrSnYqU7Olje2BZLRkm2v3MF4sW2R0bMa4li8Us0Co1YTQtdDwNGyEXH/2nn0F+7xS6Wk+FVHqu6JVkINoy4DfasEtVWLs1tDcbaGlh7H3sHuTXFuH1HEFB9LJqOmjf3a7XBc0xKfCvd2DR1Y12v8UqmgEPD/3GpxBbHBU6cq9NzVlNhptyXrPRr7VgFuvoGR62d5poJSO48+c+itxYCkZpR4I/2+UK3GZbhO1s9FyiKDt1GSR0Km1xXszun8XtTz8GI04UqwONVHAaVTAItGXAqTZljbktU/JTqIm5Wq1g7f6TmGQcgeeis12ET7rabkk1GA4DY224zDFpmrC7AewSfQoDc6tLuPvBe0X7F0xlEUkXkCyMozA1h9TohFqHXFscaP4EQfdgj2fBy1qAegkmx7OhoTicgeKs41ijMU/kc5/7LA4cOKAMim6gLl0vXmkVHQxg88w7eOkvv4o3vvwVFCQbjnQiDqcZ2dHPIexrsEmRbPd62Ko3kY7HMRSLIR8LI5uOINVnmgyyUVR+Ylh0O8FQEFeuFFGstzA9MYKVtVkU9hSgFYggcIDV92+iE1qxKlR15gy1G20kJ4ew/sBxBMZSoPl/gLQ0avMGzY3B3KAAamyy64bYoDfp2jozhsNPHBfTDSJKXV0hN1ZTV/lhWhBWx0S1WEOz3Ma1Uhs7zTqWDy7h2Ik1DI2mZFDjGz2hNta3a7CaNurVFmxXGeCQllYjTY+mQpkUZpdmcfDoKnLT8xiaWcTwzCKSQ2MIJ2kaRDUJi6YgdkolXLhwSRxOuW/mslnMzExjdGRY5Ai8XqKjkUHpD5/7AzCD62Cgt+bg2TANMQh49tlnRVfDppdDdRlYD5yg+xsMB+qUTTQaDZGf3Njg/Nji9vo3WGeo84DofCEVx8njt8p1fv3tMyg22tLcSAD9DR83Dv0Hf48Ew3jwsYfxi5/+NA6uryMhMScKFRLk5uYno148N+IP8u15MYgOSHHdqOOdN9/E959/Xjyu6XdNLQ2LcV4MFruCzICIC+2ZSVnw4XqkU5FfrESmIiqORBAP0RVNoS/kMwpaI6I3JeTkAcKmJ58IIhkOItovRFToouJ3RoKcGLDY7kqRQrvGmeU92H/7Icwc2CMWllZYWf2ygKaAmbQjdFm01uHSe363jcvffwfBeAp7HzuFNGlpXVMFa3LiKMFYjkCV0SD5lFsINHSYOy3odgQjt92H+ZMPwE8NAYE+5YfTKzZnQkNRE7y+R871Sz9oJsV8gZNGio/Z1bdasnioveEbOk73k0zmepaO8Cb75g/XG9M+l1KZGPQbBgrCZdFDboqz77yD733nu3jjtdexu7EtyA2vm1hqaz259lLguRQlAyPZNBaGCqAJNm0fJbXZ6krBy81ckBeZZCtkinQ5FmYTubSgPYbBoCulY1GW3syTC0mDSvpLOKDyi4QSlIvhvp97GOHxOCzPEuoWEQ5PN4T77Tba8FsmvIqO9qUK3IotwVWx6REM759GLB9HtbSF1HAGkWQMjWIVy/vW8eqzzyOTTmN2/zIaG2Wc++5bqNR1HProSRSWhxGIUldFK20FJvVIu+INxkanZcHjhti0UX17C6k985h++HZgmCL/hlgS81BlWCkzWfh6BDZ2u0DdgLXZQuVaA9stAx/9Z5+GGdBhN+uwaw3Yho3hqQk0mnVxnemxabQ1tC+VUHl7E7m9+7D0+ClgLI52fRtOkYdiFMFYDpGRecSniGzNwouk0NVU6CHHwqTVSSHJhof34003+s3NjXCug2GZpPNDemEKsW1bGppvfv3reP2VV7Fz7RpCtoOYFhC6GbPjY5qPsVQC+8dHkWRjQ9pmj7QyX8wouNN2icSQ2kNXHKIinJZ7LqayKcxkkmIaYVqO/EyXFpaaBptrOB5DbmwU0ysr2Hv0MObX15GbmpCG5n2USRkq8HWKJru/G0uzTKpEwBcqZfnyVXz1i/8VX/ni/ysWrMzTocYkHeQ0PASmych9Lg6EEO1By7UFqVxIpJGSoF82NCpPi7+LhyOHCbzeLhs3+Kg5KhtlIZtFwiVaHUQiEkEyEkI4FJBrxumfCN3ZPDNNnY6P0zSPWEdkJC7hg3SiqlzbQpj6HJlQ0uSiJ/kHdrEFt0qbVAfa9DBOfOrDqBtlmJUS3EoN3Tbtd9XhRp2TxjA/6nVaLryahU42hsOf/hgi08PS6BGxJGITpemE3paBBI0mWuUazCslmJd3xWI6NjeLA7/2FKyYJlRMvx8+ywk99X5Gy0Kr2UV+dhmja4cRHp+STAcZrqhjsN/YcF8n4kvUwBYzg9LVazj97Hdw/uxZ7Fy6iHivi5NHD2EsHReEtGu1FfXIZUYNQ3eZBq6csCxO9S0fdV6PSBCTIznsmxyF2W7IvyNyQx687G0c+PTohNZTmhvaYPsO0qkEpvfMIT46gpGVFYyvH0Ru7wqQzsELchX0CWCcy/D8EnFl3zim//K4hxJ5lA9BzInQQVgMnU4bnVYL5869h+8++z383beeQaVcxKd/5Zfw8ac+gYUlFvdq+CONudCLSPYL4MILr+Jrf/wfcOXlV+QeizBRiAYDpH5qNMNRFG9Ft1Q/y/tItwyx1h8OhxEPspkJiMlKPJeEF/Rlj5Si1/HgdRiC2hLb2fSeSSzcuR+ur0ugbqdjIhqJyfedWguFcEICZfn6mtTcVHSYXeByz8SHfuNTmDi8D72ILw2wxLrS0poJ4nSoYpHXb246Oy0YjobZD53A0K375Xx0my0JlOU9EwgwmqKFqOejepl7jwej0kZ7u4bSZhG1noWP/M6vIrYwii5cQLdgVeoygGRwLinF1Lk0N4qIdiO4dq2MWjiIOz75UYzOjaC1dRWJRBRmtQbfYIgokRgbdoP0ph2EekEYNR2droP03mnc9anHoceU0Nw3TYkAIK2MWVJOpS3hzZzw22zCmjqulivYc+dRLB5eRSgcQHNjCz4L3t2KNDeNVkdQhmA4hgZpgaQtEdll/sjaftx2z0mEsxlkxieRHp5ANJWFp4XgBUXC38+bU4tvwNi4eYLO/+d+xKn8W2+9hddff13+vHDhAsrlcp/mribzc3Oz+MQnPo7f/M3flPiPgVvu4DFV/dYPZ3dsXHntVXzt3/xbdC9eRNyh8TCpb2xvBnpjtSbZ8Ld7PrabTQlFJzUtFwkik4wgHosiHo8JzWmgAyaKRHdb5iidv7iN3VoToyM5rK7OYXjPEILDOUX/l5gQ5gT1pKmlA19nu45Wo41IIYXV+29DfI4oIjUwDtxmRz6J3FB3E/ICaNEJjfpdw0HDcRAYyeK2J+9CJBWVuoiUN4eGAOW6vL8832kI0yg3JKTzym4L2/U6ZpYmcfzuWzA2mRWarE/NTLGO8sYu7IYDvW3BcnvQfR9l20WZe3k8hZH5eRy96zjuuPt2DM1SL5VBMJJEIBRTCCzz0+pVvHf+PKr1msgr8vkcCvk8xsbHhNUj7nT93EcV/aBwM1V19nfePsV80NRQ4kAZwqXLl6TJJQXtzTfeUDo8opID86CBXX3/cQboDdE1rql/aFin+vGABByLqyx8pBMhjI3kJGh2t9yA6bCGJJSgtN8/6YPGDhxEffjxD+Ppn/5pHL3lkPQBAZ43RG5+XHc0uFEGNw0bl83NTbkx3nj9dQna3Nrcgq63pQBSoZqK1sFFJ3hFv3NkweQyH4U2j3RHCGgySc1GIkhT5D/IsBF4/f3AT3Ei6rt6MKuF1p4sEK4jN9zgQ8pMQLQ7kl7Pw0BDMBMXC8YDD94FbTgtXP0uzQAI6bNvMh10HZO2RfA6TTilKrydFq58/wzC6Sz2PnoKif3TMJhAL+5REkWOLpsbp4togM3NNgJ1Hc5uE7ruo3D4Tszf9zB6+XH4wT5sKjxUokyKZnfd/vOGCz+g9vEaF4tFgRYHQao0emBTOdBG3QzPSWN0gzuvhKWK9S+bCDWl5GSWqBr1T2+/9RbO/eAH2N3aUunnHgu/gNjhCvrFoMI+FYiiaaIAo+kUlkaGERO9AOkdzOxgM8QJqPKLfL+5AWzXRSqRwHg+hWwsKFMBwzIQigRF2FagQHt8DJlEUgwDhC9Pz/6WiU7IwfEnTiE2npBrz8Ojx6JXN8QJpEtomM1N3UTrah1+kwgAEBpJo7A0gWQ2At1uIZKNIZYlraaDXHoIp595AWNjYxhf3oPWZhXbr13AZrWJA48cx+j+MQRiHJmSH6ycsHwidLRlpXbKcKWp6lLj8IMSEotzmH6IE6EYzE5dAuK8Vkc0CNJc8+bl47hdSYZntkj1WgOXi3U88c9+CV68C6dVF4qZ1daRHRlGx9IRJD2TzY0bhLFZR/mtTaQXF7H8sfsRmEqjVd+GtbVNiwBoFL6mxxEfX0RhZi8C2VF44UR/Jt5HbwbGH2JocRPf7IbDkEtRmhpSG3gQuS6qxSLOvvUWXiTF9KUXUS8WpchnFlEhGJaCm5bKbIB7PQfZSBgrdOiRlENlY+74QZi0ORZ6gWpuXD8A0/cFktcdG5PJJBZzOdnIGLDaDYfFilbLpDG6ZxF7Dq5j/9HDGJmfQziVFsqnyyZGItqVhfBg0yQmLQGPsu/0yUAaG1YWgpq4LL79ymv44r//E7z14kswazVBI9OhsCCMnFCTTqa8/n0YdGhzHRnYLCbTSAk63JPrIPcZee2+GuBQ2Eoqm97zUXWJItjyupIus70CQvFMhAKIhDTExOWq39xwYs4JM/fF8Swm71hGfCqDTq2KTD6L5nYJAWdAnIfwuJl/YJc66NYttLmPDadx32eeQqVdhFnehVWqwG3o4rAk2WQ86GhprDuwmxb8moV2JoaDn/oIkktTaOsdCc/k75Rkc4Pi6xZGRkfRLFVhXivDvLILo9RCfHYaBz//j2DSqIiW3o4tbpS2oSORSorWp3GtDD+SQ37tCCaPHYefoovkQDTfV4UwSNMyxQigeP4yLpx+A5dOv4Xdc+/Co1jVNpCJRXDs8BrymQS6Xdqi6nAc2k+zcFX0Pg6bLIZxdmx0RIBL3Y6GkZE01pdmpAEjmiI2s/1gWIWiaLBdH23DRd3soqGFsHz8VtzxkUeQX96D8Mgwgum0ciHqN84Ds2XVot1wdPb3YPl6n6otq4/3B/VlhiH7+je/+U3hsZ89e1bQd9Yi3Df37FnEJz/1SXzms5/tN8qqYOOnhCrS4qBj4NqbZ/Gn/9Pvw97aRNDWpcFJBEOIaUqHymaHzTkZDV3PhxsIQLdNuY6FUBhxsid4XsZoLkBamoZIMirnC5PhSWVkeGDbsJGYHsPSXWvwY46EEdeqdaRTOdGfdHarGIqnYDIcVguhU9XRKFEvEcJ5u40Tv/wkFk8dgR/zJYyZeyLPZbBO6FiwilWYO2U4dPWrmahWTUydug1zH7oDDjVqmiZOeGIYxHO2XkM2HJHmJsZAymoLjc0Kti5toOYa+PAXfhWppQnGtYo9vF6siLMm14jL3KdiFY1r20giiUsXdlDWfBx/+qcwszaHxtVLiCejMOt1MSghPYZNm9OwULm0JbQlo26IRiK+OI77fvkpZV7AvYr5eTTKcbqwWswlM9AzXTjU39Q76LYsXCuXMX/0APYdO4BYKoba1hZal6/CahjQugGUy9STdJDI05U1isjIGOKjYygsLmJ2/QCm9iwiyuEPG9B+SIbcQSKwVM6N71uq96Mh+jpbri2iNBw+nzlzBqdPn5Y/r1y5IswPrs2bJ+I0L9q3bx/+5b/8Fzhx4sT1gfZ1No80z2RgqCmSXaviuf/yRbz8xT9DRqeVv7r/RDbQrwN5t3AHo13Mdqsl5yO1Y9lQUNDSCCnvdEjluSGW4QFho8QTMdFInzu/ge1qA4VCFutr8xhdGoKfSSrXNzF+I3/Rh1Nvo7NTg77bQLvehpaJYeWeW5FfnoKrueJA6bLOaLbRo5kINVleAGatIxpGupOxuelm4rj9qbvFlY3TTqLedttAs1ST/DoyTTiEZBaNXmnj4kYNm7U6cuNZ3H7yIBaWJtDh76Blf7mF0pUtWE0Oq20Jeu6EgrBTacwfO46FW45ict9+ceVN5VOIRSMSyuvxGiOA3d0izr57VjQvNO/I5HMYGh4SVlIiEb+hnlRn4XV7bykKf5iNoWjldH0zBLGjpTP3Ja4Lfp31O4fUcgz2z0IxDbthuxP3xHgcMzMzEgxP1G+wPv5+aprCuBmrwGiPaCqIdI77ew/NGocFLCa55/4DmhvqWDVNQu1Pnbobn/vMZ7Cyb59QsX+ouVGv5f0pACdkhJ5oV/zmm2/g9ddPSzZNeXdXoHXJaurrLlS6/cDusm813LcX5oRSLli/AUmGQgoqj8aF8kEEReyT+4w8pYRXgjZ1YRVyM5SIiVsaN3G+9XTw4MSUEhemq4ZDQbElHk2lECqksHzf7Vi46yhqGq0o+enIRFq6XPIvTQOa76DHdPhiGd2tBq699B4i6RyWH7sHiZUpdCzlgCKTcIYz0c7VckFcprGzA9R1dIsNGE0XhcO3Yvq+h+CPzEKLZsQykIcTJ2S8iVhgDpqRGxrq61MXvl56fROOHTQzysZZmQb8qIVzfc31r5loj6AJ6lPc2cWFC+fx+muv49K5cyju7KBaLksAJylXsYAm6fC0y6QegAWhOBYJlbgHg45QvS5GkimsjI4iEWCz6cL1unAMNqp9UwBpbtT7JWHL3S5isQiGMlEU0hFBbHJDOYxNjCGdTvYd8sLCU25UqiKqZNpUt2mhHeriyIfvQnIsBb1DL31LHGKIighHX5LbbXjcKLYacFoeXCKE+STycyNI56NAhCE/AXFiifbCqOw28O5zr2N6agrjy4toFxsovXUFm9UWlu45iPH94winuO75bjFVWSE3Yh7BdW17kh/i1h0YF6qIzs1IcxOeSkpzY9Pzn+gXTTVYTErxHZQmUKP97m4Htc0mLmxW8PjvfArIQGhpbqkmrjzxXFaE5qRgcJMOdgPoVkwU37iG0OQk9n/8QUQWhtBpFGFubanfw+C+WA6h7DgyM3tRWFyDn8igS9RIYGkl2lYa0g9OcKSZ6YtFZYpDFyPXhUnLVcvEe2fO4OXvPYe3X34FlY1riPY8cTRTSA0QJr2HSIDbhUW3KjqCRcLYNzqKLCdpYpnroesz6NZWQnq6pLHgIuWMonVSLi0bw8kU9gyPwiZdJxJGYmIU84cOYu2O2zG9sixibWbXsJmhkxbbC6+ryRrkfSz6BXGHI+KidHf9OVWfAqXys2TmTjSm2cbp51/Av/1X/0qFBNqWiOjToaCgUQwz46HJ1WAyW4fZJp6LhWRaqGu8WqIjFOSGzQ0NNhQNg4csPaEqroOOaWIum0eOwwPSOYOkEEH0HNz/GDgs9wpR0L6VdXg4jfHje5GazaFdqyI7lJNppGa7SuBLGi7TtR0PToU0GEOsY810DPf+6pNoOnU4tRKsIrM0GsgkM3KIESEP0bra7Aq1zC210UpFsPozjyF/YA+a7aY0N2arKdNNrq9msyZU2HalAf1qEfqlHQl5jE6Pq+YmGpDnpVm25IuYnK4n4rI36lfLaLZcGJlRzJ+8T6xL/Sh3TPUeMKOM2VdXz76D57/+Tbz74qvo1RrIh2OIB6g3qkszEo6HsH7sIAqjOQTo/cVGk5oBhhzTap0ark4HRq2FDvNBOqR7dIXiV5jI4vDhZXiksVqOOCPR1IY28jSiZnK7SROOdB5DC3sxd8ftmL1lHZE89X0RofxIA93X0QzW1c0zgoFm7cY07oEYm3lSL734okxEX375FVRJf3bdvqkBkWJluc49/tixo/it//a3cO+99143geHXidzwXqW2K9zz8fX/+J/w0tf+CpXz7yHpeYI8smnnmSifIuuioybgBoLQLQupaBgFDpb6+SMyZErHEIzSMj+CMN8buk/SqIK0LquLyGgB83eswA/bCJkmqqUqUsmsmFo0dsrIRGIwWwzajcBs26jtNhAKxHHObOLoz34Y+x+9C36cFC9qEUn59cQqnxoYZt3oW7vw6xTemyjuNDB87CDWn3wYbb2FZCSMyuaWuKxFw0FUdnYwns6ifOmq2JPbbROt7RqunLmApmfhQ5//JHKrs+JupXWolSkiGle6V07c9Z2SiPhj3Sgund9CqdvF4Y89hKVjK6hevYBUOiG5SdSRcKjFhplGAkRuGPio13Q0uR5nCnj485+U5oaDLOqB6BgIBvQSua+2JfOG1tBMmncaJnYqFRQWZjG7vheheEhs6EvnLsBuE92OQO9qaHga/GweM+vrWDh8FKOLi6Kz6EVifeS5z/YQo8H+RL4/Oe6TOq+PN7meiICUSiURhb/zzjti3cuh9O7urjhdfQCFkewltWkOcvNYuD744IP43d/9p1hYWJD6Y3BmKC20otoL7dm1Uf3Bu/ij3/ldRLeL4g5JRJODUrlRhbJJNJ7NjSaaG/6iTChM9i1yiYg4pGUyaak1OEQmIsAmiw+RyWRx/sImtip1JFJxHDq4B5P7RiS0VRgWPJ9JX/OD6LIB2SihvV2XxgPJCPbQce7AIhyNjnikG7Zh1ZuA6cJsKxdJo9aRJsRq20I/1GMhnHz6PiRHUjIkZr6S1eygSUSQVvyuJzl20gzt1nCZzU2lLqyR206sY8++KRm40KTDrunYvbyJTrurcmp6QHxuDvtP3YMDp+5FfmwKsUwOgSiHdkRMfMm22d7Zxbnz52Uwx/eDRg/jE2MyoJUsJlIVWcfeMGiR+TuR3z5i01cgSF3O68R1QYbVtY0NfOMb35Cm5uLFiwp56TN+bkZhqJNW7+GN60QTShsRIzY4RACJDF43JvqJeAtXBZGZHrSwj8RIDJN7JpBMZbB7pYTdC7vS9PP5/n3IDREgpSfXhEJ9/4P34zOf/RwWFxagVavlH0JuBp0dJ03n3nsP75w5gzfeeFNgTEKYKqRJWYfyRUuRpAif6u4QcTiDz1hyqi8JZURc0dTNmYlGMEGr40hUmhsJiKJTTp9GpZobVYApty82N0EMJxLS3HA6RUSB+YXxTAwTM+OYnZ/C0FBOeNh2uYKa0cLYoRVMHT+EWs+WdFq6WckTDAeFWsYJYYBTQKMDfbsEe7OG7dcvIpLKYuXRU8iszkC3DfWmBUmRo5jXEuvIiB9AY1tt0N1iE3rDQuHQIUzc/QD88XmEUiOIRhJCx6MjDjU3pMsNGOc3vv+DzUXe0OuMBtVk3ths/rg1I8IwFo+csJUrstjOv3cO58+dFy3NpQsXAMsShCvKIi4cEjcn2jTTN5+TZOpNWIxzkVL3QX2ETutar4uhRAKrY2NIyZTEkZBCx1Q30cAIQLkQ8f0ist9DKBLC7PQwDq7NYXJ6AhaNGXzm7zgwOm1x4PEMG01SBqothLtRcY5qBF0cePA4chNZWHRw6eiyuVBQymuocbpGjjIFmEVOW1RzE0zHkZvII8VmKhZAKBNBPJ1E1A/i8oVrKJ25gsmJCcTGhkRH0LpUxrVaGzNHlzC5Mo5EPgItpKhZ4v7Em5U0yh4tnbvwKUCs2TAu1xGZnhBaWmwuB8toSjpujzlDnEyKKxg9+MPoUuvEDa6ko77VxqWdKh79jaeh5QJwWg10KY6ttRHNpIQqaRsd4fSyuQkZwO7pq3CzOax+4mGkV6dhdmowNjdlysjBRjiWgh9Nw00MYfHY3YiMzMCT5GnljiMbiKAY8oUPLB8WToK2eap4ajWb0tQ8/53v4JXnn0ezuItCOIyReEwOoViPiIXKkeLrgq2czyzPheG5iIWCWBweQZ7mAY4l68b3lVhdLG+ZY0A7XQBWMICG64h4MJ5KY9++ZawdPoy9Rw5hfN+SuP706PpDzj2pS9zE+pNwMb6lYQNbGtLv+voiSWbvBxpKm9q3PpV7SIE4iqPtQ4qlP/r938fpF76PVrkkr43NDQNnKWMl8ssRge1raHldmK6NuVQaSTY3nIyzwesjN+Toy3BAzvGeam6oHdENzGVyGAKt64ku+3L92NyI42O/qST/muuFRSztYidu3YvMwhDa1QoyQzlYtSZ8iqIpPuYBRK8L10ev6UreR5PTw0QYd/3CR2FAh9uqwavU0NjcRTadk+ZG8qVYyBP16bjoXKugFQth308/iLHjq6g364hG44LY0KWKRWijVsPExDjMRhudK7sS4knKR2h0GLf8+s/AToalWNCEwtOE2W4J9ZVNlLFdQ3u3g2qri+SeFRz92ScRGBuRM6Nbb6P4g3N453vPYfPtt+FUqghSlyH6yy5ipDK1O5JzFEjHsHL7IUwsTLKjk0KKhzppE0wA5/N0KCCvUgzeQbPloEar4DCQmx3C8bsOI9ioo8sAPYrlOxYcPwSNHH+u1b3LmDhwENnFPQgVcrLeaBBAC2hpasRilMVcfwFdH2e+fytdR1j6004Wj++99540NERpuBdTGzkIAlUb/AfvRZ6NuXwed588iT/4gz8QKs51OlCfyCxmA0QGyyV89U//FC999a+QbOtIuZ4I/olMyhqTiAS1DzsIQHcspGK46oIAACAASURBVMJsbsIyzGIhGSKCGA8hQIpaLCz0H9rXs2DjNLtjukAujdmjS0DIRZhFUaWGRDQpWrHqdlGa867tCXLj2h70ugn4IVy2dBx6+lGsffhueAkNnqnLvkgXNIYh8xw2d6vobO4garhobdZR2mkgubKEoz//BDp6U15DhxbN1D+Egti8dAkz+WGUr1xVIb9WD1algwunz6LZs3Hql57E0IFFdEM+ArqJznYJoRg50JoYvXR2SrBLNQTMAK6c20bRsbH+2L1Yu+swylfeQ6aQQatURo+OUI4rw4Oe0UV7s4Ke4aJT66BOW+mJHH7qN34BZhySw6YsyNsyfONZRmdBm66rDIhsWbDqOkrVOqKFHMb2zCFZSGMon0P54jVUK220mD1VGMHUoSNYPXkXCtMzCCRT8OhgKutP5USJTldTGVx0FhWqY38IPaARcx1SI8EpOpEZ6mlefPFFWYucrt/ofPYBF7S+Y5oUyYMBs6ZJJso/+Sf/GI8//rgkwg+0GoMpPtcLuGZ6HqKuhb/4g3+NN778ZSR0XYY4ZIMIwtTXo9HFinrEos46wEeGNN1eT9xseZixuZEsu3BImk1S4kxTRy6bw8WLW9goVUUDc+TgEqaXxxBMJaTmkTOW+04gIuhmc7MMfachzY0XC2Lm1jXM3roCh/7eRGW4t9SaMoQha0JzNbEJ75SasFvUjXmoBzycevp+ZKbyQnuVmrKpo04zH5fNDU2lqBH0Udks4+pmHde4vhJBHLptGfuWZ8Q8i85qbsvCxuVtFNsuzEQGo+sHcOdHPoKplTVEswWmhqvGQQPqrSauXNvA1rVteV1EZuh4Nj09hXwhJw64gwZ0YNBycx0pzU1fVsDDjrEPA+02Ebwvf/nLoqnZ3t5W+yj109eb2xstwj9YbV7X8/W/zJqTDc709LQ8PhFCyQb7hzyWMIrI8vWRn89hdnUW6UwWG2c2cO2tK9CYt3QDGv6T6l6pj/s1DilqTz39FJ544gnV3CgdCBFjW6b9lWoFVy5fwTPPfBsvv/QStre2pdtXIq+gQJmSEdHfo8kbHVxEyTwQH38lpSQaIB7UzKCRDqsnGo1CPIbpTAZZje5bpO84yolJChblE+czIG8QNNVzJehHkJtoCKFoAJmRDMYWJzG5dxrDE0PiRiSHc8eEu1FFuVTC0IFlzN9/h1BLKJD1WWjxOSpGi4LLu3SJaaOzWYS/08al188hkM1g7ZG7kd8/Dd2jMJFbjS+iSGoqAgybc7vobJXh15i23EGrYSK3toLZU3cDYzMIZSYQS4yIW5BQMjzmn6hSTMK0bvhQB6RqbAbNjDQ6LKRYhPYtcQVm7PfqQoshLcNzZUPb3drGtStXcPadM3idLhfXNiR7RILxxMZZQyYWRS4ZRzJKO1EiFNQnsfBRmTNsbDiN57Vhc9Nh8ep2kYvFsTo6gjSh/p4DhxbJPNgYmyQiXYUO0HA9zGwMUiFyWexdncfqwQV02nXYRhsB0hK9nmROSPYExZrkeZsewpkxLBxcRXp2BPTL2L1yCZ2tLYGuR/N5lEpFRbNzuhLCxQwZpmmzYGGQYzAUUTaWkTC8oIdgLIBUIiqTuGa9JfznTDaHEBOeTRutegcXam1MzI1h3xp941PQOMmMxa4bR3CSRPSGHN1oVxOHqs5WC6GJUcw8dByJxWE4dgtmuQKNtqV0zZEGp4dgX59G8a1TNtHc6eBatYkHPv8kkNZkOt2rNOA1DQSZ86IRubHF1SroaAiZPnZeu4x2LI61Jx9D4dAe2GYTnatX0SnyWhAaTsILRFGygLH9xzB14ChC2SH0eE/KYdhPeP8Ru4M0AF0P29tbePaZZ/C1r34V2+fPQzNNzI4MYc/4KHK0kWRhQrct2xGTAK5TyZ/htNL1YJJWSNcwDZhjhlA0JutKZ4AfgkIzkU1UC0hGSIfaA+4ftApfW8Pqbbdh6fBhDE+MI0Iv/mhUEtHV1GmQ+3HjzdIXkKpdXgkPRSfIQkBECmqDvS7iJqLcDyXtPyaHAD945VX8H7//P2P34nkxhIhrbPTZ8Gti8UoaKd2T290uGpaBqXQGGY1TcjWkEfF439QkFqDDl0L+LGluuqjqHcymMxgJRBC/riPsIRoMCBVOTFOoRRJdIXUaHoKZGCZvXUJ+7yga5RLS+QzsZlv44dxbmdwsRa48MRdWWUeTeoAgcPRj98FLAo7ehFupw6zUkE4l0XUYMqoOYjr98ADvbrfQCAKLTz6A6fuPoF4vKQqb7YiWgJkf9UpVNH52o432lR1BbvTtGgL5PG75xz+Hbj4m9xY1DmatIRNsUmVo2mHuNGAwa2K3DSeRw97HH8HYkYOyb1x9+wyuvPY6vEYdXrUGp1pHj/oZNsikHIdV6GKHie+pCFbuIm1jRuhoPdcSJJU5aZyO026VxatVbcnUvFE3UW3TzhXIzo3grg/dgWCrJTk/3GNaro/01Dzys3PILS0hNTuHyPAoeqLfUutJ/adMIlQoWT99vW8EQ9vv6+qh/nCPZx6nonQJ/dKXvoQ333xTGb5YtpyXgzwIdfArkwBx8eNgUI2wpGgZHR3Fb//2b0tBSUciVXD2XTd5z3HdaT5+8MoreO7Pv4y3v/YNDPcgJhDULvIzGlT5b4IK+oBu26JTLZDmI6yFvo1/mE5nGsLRMKLxOEj75hlg6RY6LM4TURn8IOIh6iijhwg4FIuJtTprAYcBgyYNQ8KIajF02ha2PQcHn3oY64/fi25SU4YTFpsbW2iIzGyyaFpwdQsZL4DyxW1UthsIz0zjxOd+RqjItqkLHVgo5n4Pm+cvwqxUJfcmy2yjXhBOVUfl8g62WzWc+OTjGDu6DJsW3oYltLRInKMEIuSGBGcSuQkZGq6e38GuYWL5gRM4+tAJ7F56F9lCGvVdOmaxUaEOtwdPp/i/JgWqXtVRa7XhjyTx6K99Cm42jC4zdejaWW8gQLc55qzQmrrZEfSGRa3ZNFGttRDPFzC7uowUIw6CQKXUQi+cxNDiPsweuw35pb0yzCGdSxxFuTaI0som2NdODpw0ffoTX/fGE6YFmwCiMqQ7kmbEpoYNDuu2G616B7vojcjNIOOM3+NA+sbi9LbbbsOv/Mov49FHHxU0hTXgYMpPbTRJvLKGfReNixfwf/8P/xzWhYuIuWwIFAKucszVa2j5QImZfF2GI0dJYBBBOanNDJGnNpHZZ6lUAolkXCQP2UwWVy5tY7NUYyAijtyyF9NLI4hkkmqgS9tw6q1DUbjS2NYEYWZz44Y0DB9YxP5TR2Azz8ux0dNJGSRy48BoqmGi07IkeNXpOHI+FR1TkJvRxTEY0qyF5D1ltg3NJojckK4WoNPaZhnXNuu4WqrBCfSwfngPVvfPIeQ7cNs6zE4XWzUHgbE5LN5+J/afuAupqRk4bMakZlI66M2NayhVy7JXxKNxaS7n5+fF0jncb2oGexHRHdGk3/ShgABVQ/J9cmwHjXpd0DuiNBy4sFYkejwADn4cI+jmx765uRl8nzXXyMioMLwYQM/fO3gOP46iJk+dA6Sgj9x8BkMLQ2KsVDpbQrdii5as7wn04/qaH/v10bER3HfffdBKxR2fF5OOXLwZXnjpRfzt3/0tzpx5Bw43LYIcg+ZFEu01BMNB8DBngUO3Izk0BwIkFuOahiTDxTgFJVzeVznSopbTSRY6uXgc0+k00qR0hEhjYWia4p0PyGn0Z5eps9DSmFETRCGXwNhYAZMLk5jeN4v0RB6RfAzhWFAQlU6pIm4q/lYD1d0yCmv7sPjI3WLnajsWfDqo8I2V2o/J6yoszCO1YauM3nYbF984Dy2bxtrDJ1FYnYbhGfL6gqTUMFit66q0WzpMbFXgVy2xfWw0dKSWl7B0753A8BhCmUlE09MIxHNKnU3oT5pMJXr+YHPTFwNe/2LfCOB6rCJ/hhsfZ8YUmLmwDQPNWh07xV2x7HvlxRdx7uy7UpTwd/Gy873jISQgsuNiaXIcE4UMgj06vnmyyCU9XEI7uVFwIkFaFW1te+jQJtXxRBu1PFJANsTiikF2gENhHTUanAozVDXIJhfis98QO9YkZhcmsbwyK0FYBvnJjotu10e12ZQgvHh+CLnxKQxPLyA7vYhQPgUvHoLnWvjOX/4V3vy7Z5DqusjGY9DZqLHx6vYQJbTLeDDXE/oFnck46YhHSZ0i69dFKKIhk4iJnouuUZ7ryXSarlNc8xRi/6DawkghjbXlGUzMFBBKhRiXqwS5EiLLZtyFWaojFYzCoNNO3UBoYgRz9x9DbGkIlmPCKVXQa7eEskjXIS5kRTlhdeHCKepo7eoomTbu/vwn4CUAt0VBeEOKUNJCtDCbfIoeabPpIaD3UHpnA61gECtPPISRW5cl78Dc3EJnpygWpHw9CEbQNCx0Ixms3vMIEvP74MaSyqWQJh50JRF7cFWrscHmGjn90st4+Xvfw3tvv43S1jYcyxD9BINXV6bGMJqMwtE7kvpOVyTeA5yac1LHXpscfZue9ITxxSDExUwui7F4XCb6BqeZPtGPntgzG1yEyRQKs3NYPHgLpldXMbKwgNToKCIURPJwH6z/H7GTDjZh5d7zPrdckrABmVrS4eX066clc2t5eRmn7rlHYPrrh7qam8gE3Lcd/Mm//jd47q//Gs3NDXF4i7HpIJ+YNDO6tvUgh13FaGMsk0FOC0shSVdmtl3MxmEDSaqMSnvugX5BVQaqtTqYyaYxQatp5lyJuQoT5rl/BlW2jhYATURoOEJr6lAqiunDixhenUC5sivp73wP2Nxwqs6ClcVPwKYrlCMBtp2aIQ4/6w/fgfBIEo5rSJAh8zSiDDA2SQSku2QQPcNBp9aGVrHQgo+Zx09h/qfuQK3OSXwYPUnVtqC5XVSKJUm1dpodtK/uwLxchL5VQyCdwYFf/0fAeEZCaxlwK/keFPa7tkw5nZ0qrKsVNK7VYCMKfWwIS/fciZH5KZQ3rqJy6YI4JTGPpLVTloJDo312iEV/GC4zUxhoHOph5e5jmFxl1ocF16ZOoStTUaety/3CpHG7Rr2DjgbzJij8hY/41BBOPnJS6IgswqKZApDOIze7gOzULMKFAvxITMTZMkeSJuYGhJNDObo70vWP55wQVjl062chBQIyELx65Qq+9rWv4dvf/jY2NreE9kGN46ChUR33B8Ob+bjMEuFZKNlp/SaH9B+u29/7vd/D0aNHhY6ijGGkzUFXnIDYpFrYOfsD/PF//y8Q2CkhYlrSBPAsjQQhCKE48SEAw2HmUkCamwT3AlIqGZ0QDkijE4wEEYlFEWFEA/d10xbNjRMJY/zQAgJxX/Z/Njea5SFCAXa5ImuLoZjMFqJVfC6VQ73WQrHnYu1jH8KBj94HO6HJvsAgVcrfHdMQxyqbmpnLG8j5QZTPb6GyVQeGh3EPwz9ZKNeqgt5wmEIKbH1rG82dXdmD2EhQA0nlPY1hNhtl3PrUo5i+4wDsIJFyC1a5Ru4jNO71tESv1GR4qbU9bF0sYrPZwfzJY7jriQdQvPweIokQ9EoVdqOFgLh/Aj29KxQnsYKuG6g1WnBzUTz42Z+FNpRQzVq7DbNWF90dm2y73pIJv0NdUcsUe+xqvYNYvoCZ1f1IjBUQyqUQH59BdnoBmclZRLLD6HEgJHQvItE0D1EotDis9k1RlPMlabcUY9Op1oFtmSiWdvHqa6/hK1/5itDPqOUaFJgfaGZkwKM2QEXlUZQuoq0snrlOxRBqEJ6uQRDERx6he9rncOTIYRFqs5mSATaNnMRehXuXi4hr4Zt/+Ed440tfhVapIhFQtaDs1f0MppYI6S0YjotsLI58MIB8PCb5OmIgEA0hFueQMoFkKoEWg7wTCZS2a9gl5S8IHD6whInFPKJp1dwwV5H1XDgUgyONbQNORRcNrx3wkdo7gcMPnYAt0gRbspNsNjeWKzoaMYBoWWjvNiTItkPraaOFO564G7Prc2i3mnIWwPFgtgxBe6gBphMfz/nqTgObOw1crTTQ8Vwsrczg6PoexMIami0dxY6LoaVbsPeOUxhfYRbRKCy6rbk91KsNXDp3AbVKVa5RgnlUwwUsLS7IcIPoBWuIwbbUXw19h0lFPvtgHankIKzriNa9cfo0vv7XXxezALKubmRq3PxzP65beF/jfVPRqloYeW60oI5GYzLQMWgyc3OBe9ODk7boE4EM+IgOhxAcDitjnS0XEVODyzrj7zET+HHPl/UBn4929szbPm+IZ7/zHbz8IlGarT4FjAJDV4oZkf/0fcc5bXKIgnBBUFzPxG42KOSei40zKWsBETnKJirCW+VJx4kbn7Dp2MhEophMcRKqpk0qBI7D/IHcXuLPlRCWhZPWQzITw9zKHPYf2S+2eYlcApZmw2O8vd+F19FlYtOtddDbbqJerCK/fwnLjz8Ao2vDtFUgmPB+eQJIrcbK2EWPUOVuDS6pQ29fALJprLO52T8Jw9OFs85ikj7/POzIr/c6pjQ3qFlwahaq9TaS+xZF59PL5xBIjiKenUMoMw6NtqJM/pXPH6YI/cjuuX8tFCVCbRIsJm3bQb1WxZuvv4aXX3hB3rdKuSy8ZtLe2JCS8iVtUH+R0X40DmBlfhrThSy0ri0ojcPJK5EdMfxh80brTqJUnlj2tp0u2nZXckuWh3MohInQcArPBstDMp5Qadmk6/ASkcoVCKLKpOZEDBNzU9h/cC86OmkmTEIPi7VhrDCM3PQs0mMTItpFLI5APIMu7VXDyuL7ze9/H9/4z3+GzTffEiE3gxelsWHzHAwjGVBhZbye0mjbFjKJBBKc+vsMiNRkYsnmhg44dOzjhFGKDYrFvR7OVurIxcNYXpjA7OwwEkNJOBS6EbHo84WJ7vHQi3kBQejqNR2RiVEsPHAr4vtGYDFwkfSyel2QG6I2pPXxBubG5HccWLtttHY6qFgO7v5vnkKX6e6tFrx6E3qlhlg8Co15E5yc0Ra4bSNqB1A8s4F6z8f+Jz6EsdvXZC2aWzswd0uiGQuEGOQWkWuztV3H3hMPYvjIHQiMjEsTHeR0iXxp2hNXqrh08SLOvfsu3j59GtfeOycHOixTaCPk5Yd7PUzmklgcz6MQjwhNzu446Dkq+FAE0kyD7imxLvUibG7IU/Y9G5PZFCZTSbmndIpsgzG4DB0cLmBkaQlzBw9hankZ6RE2/2mEkgmEojF1oPYnTteFqzc1ODd+fWBd3+50sLW5iXPnzsl0ipPLjWsb8nqPHTuGL3zhCximMLx/DQY5ENyR2cScefkV/Jf/649w5sUX4Hc6IEFC9q8AaWbUO9C5yJOAtqFUCrlAGElfk+k49yTufTJE6IvOucOxmax6XWy3dcxk0phkNpR4qzGPxBcKKH93jKYMpGlRR8L7iZPaeAhj6zMYOTiFZqsmxa2YVBgMyvRUICvvBepK2NzUTOhVAw3bxvKpo0jM5OH5NrxGE3q5KsWrq9uIxRKIhWKw6IRVbwNl5jn4mHj4duz9xD2oNWgWEVTNjWkj0O2iRJ3DyAjsloHm5R0410owtmroReJY+9xTCNOBiPcGXaLaHYSJ/Pad5SzmOWzW0LhcRs8P43y7gZk7j+Hw/Sdg6XXolSLSsRDMcl3sW0k9ZaiecscMwqoZaLc6qFk6lu+9DXNHVyRM1TUNKez5791OS9BwhwV2qYFemwi2gZJhoxUOIrN3BicevQ/pkRHEMnnkRqdEtK0laOUcEetwFovi2HadLNx3yusXZWzkSeVVJYRyeSQNi8Y6PDe/99xzgtJwDTZbLZl8M5djQO/5oQFWP0cpROrNDbllQh0UIa+PaCSMp59+Gp/+9KextrYm951MycmnD9B5UwmHfd3Em3/zLfztf/x/0L5wETk2vQxAJCVIKJyAqwXEpZJN+xCtyOUsJfJIfWpI5c3x77GwCLj5+kjDYcPihIIYOTCPSDaMoUwalY1tQccSflCufygallBX32fWT1Ac60hT2+1a4jR68GMPwEpy1TMnRCdMDNsy6L+NLvVRV7eQcn3ULu+iulmHHYvj3i/8MrRoEKWdbUGoiAATSUZbx//P2XtAO3ZdV4IbOYcP/Jxj5czKxSSyRIqiqEgq2ZQstoIty/aStTwjuz3Ta9YsW7ZnenraYXW3s9vuaWeNLVvBViBpWcxFihVYOfyMjwy8hPfwgOl97kMlFi1rPletKqJ+4QN499179jk7lOiexgm3boqhQLfhQF+v4lqpgH2PP4zp+/bBDhH4GBLayUYkrbVZvDqVOozVDbQrFtavlHCtVMHI/h148KOPoXDlrNCR27oOu9aQpgcL14DjE3BjVjWYNRPVugYz6cfxT35YjD/abU60NZkCkPJpEvzUaCJgwNIs6DRe0NooNUwgk8X0nj0Y3DqPsW2b0Te7gHAmj25A0W6F5yJUe/Wl1s9NpasAGwVwyZTheuF+97WvfU1+cf/r0Yt7XfNb1p48qOoI8c0U90xlCOALKptynqM80yVY+6YvUtIee+wx/NRP/ZToPYTOzHPFYweI+UqXYcYu1l59FV/5jd9C8cT3kRFHyB6oV9lWdEurOMx2aSEdoYNfWIxoOh1H1qG4SsYjSGeSwsKo1SqS4cLpdJFWzehg97YZDE6mEWdALyeN3B/puBqOwbZsGBt1OBVlUGSxPp3I4dBjb0M72IHLDCXDlAgGEPTSnIh1nWGjsUb9qwGr48dSs46db9+PzQc3Qddr0rh1W10YNbqcarL+yUBhsO36ahUrJQ3rNR01w8L05DB27NqC7FAekYEBTOw5jIGte+BPZKT+aftoFuDD+voGLl+4iGKhgEgwjLm5GczOzSCaiKoa09NZ99wlpTIWF1QZeygjCW/FiPGIZ17CCcpzzz0nYPeF519Ak9RJT/f6VpqYfwmM3AiW94K+b1obiubdEdMJTvn5tbKyel0z+JbPK3RfP0IhP1KjKXHGLWtN2Es6gjrBOxt5b3YVfitAc/Pjii7nh+/4gw90z589J4WhiJ+5/j1aB1Pm2c0JSYo5C19Su2wlbKXFIjG7z4dMKIK+UFgKUlJTSHEiDUPcZDxHDZFpq7ajgJtEMIzRZAoZKQDZHfcuodzdagOWS8euKzfsUABTc+O46/hhTO2eZ2sKhqWh1bbEpYghYW6TuQ9VuDUdNsHNRhXZzTPY/oGHYXRsGd1SAEhw44+EhLdOHjRFquTatjZqsFcauPrGNeEb73j4GPJbRmG2NRENsytPtx0K6tlVIlVHXy2jW23BqVoolxuIb5rBtrcfQjsZQyeURiw9iejAHHyJPq8LqCg01xfl9c3szahYufEozQS75LRTprHD8y88j29985s4+eprcC0TcS8ckJokUl14REkI6vX8CFLO6EHvYMvUKMbyGUmMbpk2WpLZ0/YoNj64dBxpKeqR1XFRd9qomy2kQgEs5NMYjPgRY7cvGhXXuSSDk9jpouUxMyMMgs0gykTvsRj6p8Ywu28LuuTX5vLIDI4ilh9EIJWBP5qUUCq6wAglhF0qanpIp/IBerWK7/ztV/A3f/RfEWNhZ1hSdFH0rdytqL1SXShJkzd0ZJMJ0U1wKhUM+JSzHgWH7Q5CwbDaGNigZWCgz4czTGT3AzNDOUyM5pAb7UM3HhArWVm7An5d4dj6GGJXsVArawgM5WVyk9w6Aquto1Ntwq70wI3K/WFhKfdKsyVW4bWVOkpmC/f/9EfQiQfg0GGt3oBRZhEblelez1PfrmiIdyLYOL2EcruNLe85jtG7d8Po6DCWV2ExrIxibhYowSDiLnDx1GX0ze/G5L1vR3bLdnRDYXHt4Vj68rlzOHniBN44dRKNclG0TEHblimEyLxtR2XstB30JSMYHepDLh2Dyy5b00LH5YpV4bCkQdoOubx0SnNhMuFdxtwOxofyGB3oQ4u0tE4XsdEp9E3T3WYegwsLyI4zlyYDiMsJA0aVVq8Hwn+QvkyMCdpt6U6SS073H/5+6fJlCRvj4ypjS3GB2XF89F2PIt/f71HVepNhnusdtHUDf/ff/wzf+Ku/QuHSJYTY5faRNhYSwM5jnnbQG3oDmXgcfYEwktTYUMAKVybTYj3puQvyjqXlKTU3i01NgZtgEAmviA75CM4JbgiQPFMBri3Pm5+jnfyWEQzvnYBuakIFIbghl5z7Mq83gRqdHiU5vWpBp+7GtDB7dA/SkvXhSDHIKTZLIp1ZRKGomAvYVQ3NSg3dso1G28XA/fuw7UceRrm+Dib3cI9jccfudWF1BUMDA+JgWL+6BmeJoYsVOL4wtn7mA4jNjUiHjRMUV9elY84mCgsBccNa3BB6iFlr4UqtisF927D/0fvR6hhwGEoYYAq8Bq1QEV0PXRvb4goXQrvRQmFpHeuVMhbu3Y/ZI7vgjwXQJrjRTJiVOpxmDT42xcyuOCJS81HULDQjMcRmZzBzeC+2HNqL7PAwAtGkuAvSB7LLCZXoo3oa0R4xTE34rmfTeIRtAdIdJoE3ce3qFdHRPP/CC7h44SLKlYrkyLB46GkfelOW2w9ib/jiBeGFBLjyucWO1VQZMEqfoOx4P/WpT+GDH/wg8rm8aIB6AIxTPilmyARo1PH1P/gjvPzXf41Is6mmNwTucvayfxeA1XZEI5uPRGRyw4ZLrxHJgpJ7IUGASjLvKpMQNi+pcd06jkhfDCP9eTQKJZSuriLs0InTQYxOlPUWWrqyMU/EEhIsWOw4mH/HPdj1+EOwkjT86KJDq3xOcCwDHXbaGybMlQJCegvNxRIqK1U0EcD9X/wUoskYCisrwvgIMMF9fV0YHstXr6Ivn5Wcp+rKBjp1gngLF9aWseOx+7Fw/CDa8aAADgaFWkZT9gGCm05DQ4vrrKChdK2Cy2tF5HbO451PPYHy0kVJqOLkUC+ThmYqXQ81N8wnKTdhNSyxbK5HunjgE48jMZ5Dm9k9mg6rXEOIkxvDEkdNThF1w0FZa6FkuPDnh7Bw+Ah2lwrkIgAAIABJREFU3X8fBuZmgEhYHB+V3e1NnfdeM0e69R6c9pz3ZFrLiXu1KtQiTglpEEDdBOmQNwOb3rq73VVVrW2P9s7GsZeFIl10sUYXG5rrYeq952GRzSiKX/zFX5QpTn9/vwfAFOX5+hcz8UwT//CHf4jn//wvEW00kfDca9kE57ql+W/VdlC1TDGNGA7F5YxWRTsZBiwJQujrSyFHp8haVd63zs+SuhjHxt5dmzAwnEQsG5e6gYwQFrOhSFxqGgJfu6pDp3Oa3UJgKI3D7z6OYCYCxzElUoK1m9s0YVab6mx3ujBKDdQLdTjdEK7V65i7ezt23LMDltmQmpYu46T0WpwIMdPOcWC1uxIwulGkvtCSa57J9+HA245i973HMLZ9O5Ljs+jEM2IA5LodFDZKOHP6tEx85+kGOjsnGTViEkAqn6Sm356FqKjWEknCNS0xLT0grIAN6WZ/+7d/i7/7ylfEJIDNFlLqeB7eDHhv18TcibZ48xrqgZubxf13asbT1TeTyQoLjOu0p+m9IyARYzG198SHM8hvm0QnFsHqiQtwN3SVoyiDgH8NnLnxPYpZ7BczCl8uk+4S1HATIGpnIR1id53db78SDksnilx7L01ecYCFCSo884FoDEOxhGyopDP1rJilsJP/lFMau9m0v6BQNBYIYSSVRIadejpEsHPLv5ZOEjdfn9A2YhylR8MIhXyY3zKLmYNbERlKS14OOzPsBElnjY5DTboHNdAh53q5hnqpjvT8FHZ+8B2wYMNkWj1Tjq0WglH6l3t8TboDaTrMjRpaa02sXF6Hm4pj5zuOYWDzCFptXZxqJMiJm7TL1G8fHIpU1ypwq5ZYBBPcxDZNY+cjR+BEfbA7QURT40iPbYc/Owp/JCbvtXeA3dJZ8ZzQrm8WggtVp7ylWzjx4suyaF979QSqpaJcfH4+5O8zl4b3Aw8sijzDBJbMnpHPXIW2EKgGfW0sTIxgtC8t4IYgxqDzmAR1qo4Oi1gBN52O6CjqtoOKZSIVDmLrUAYzfUn0JRMIxxMwWobQ2bip0+efPuVNUrBCEdjhGPrGxzG3bxfGdi0gkEwilEyLUYMvkkAnoIS76hZWbiqkmwjGURwR2bAunX0Df/Drv4nFU6fhM1oiOqYRWjIQRIIaMA/c8N/w+maSCelScsrGrjgT6NmNp3tQgO05Thz4Z7oQBfy4UK+JmHw0ncRofxqDY3mE+6PoRJSdNikQkshN+hu7PDVbuki+/j4BN6kdY2i1DYABbtWKTG4oRhWXTuYQ0CFIs9Fab6KyVMW6ZuD4559EN0lwo6PbbEIvl5XVd4hCfEesrs1SHTE3jPL5NZQdB5sfewBj9+6B3jHQWic9qKDE3OTiBgJI2h1cfvU8uvFBjBy6F4N790PvdHD1wgVcvXIZZ15/FetL1xDxdTBNC+6QX1ykZJMnDYlmG+yoOjbS+TRmNk9hZGIQLZve/nUJjeR7onZDXNV4kDPbwXKg6bbYEXOqML91HtOb52AzqDLbh5Ftu5GfmUEs3y/TOTegaAzKVVEVbNxbesLT3iYsBhmem1vvz02tKdbz587TKOO8HO5n3ngDZYYGtx1vRO5lO3W70ok+dPAg/uef/yJ2794t/9/bt9S9RwcqH66ceQNf/uP/hu99/etoV2uIdaAE/7Tzpn2pr4t1rSFrieAm1fEhHgrIXhf36GWENzTREAsHP1B0bFxtNDCWTmM0pMANkXvQ5wpoUuGLBDlBRQP1isxuAMgtDGL8wKw0b1gAG40GrFpDmkPUg0nQo8VgOVuBm9UmGmYLM0d3IT03iLbPgV+3xMGPjYsqLe4B9GVy8DVbMGhpTlqa00bf4R3Y+9RjKDWpuaFmUenGKKqmFfjwwKB8f/3KKpyVMszlCmwEsedzH0V4dkg0NBRUU6CbINCQjKcAzFINzZUCzKqB8nIRl9fWMbh3K+75yGPoxv3Qq0X5DN26hsbKhuh6gjTh4LbFSYDVRmVpHVcXlzG2fxvm79mHaC4Jm5kpmikOcm1O4Wl80gI2NurQnS4SoxOY2n8Q04eOIDk6LPlGFDJ3RbRLLiFznG4ItHu7j3J/4srkFec0RzlC8UxkAXny1Ck89/z38Nr3X8PK8iKqBDX8rHh/e+HDCk+o0/hWssj1UuF6kUFhMItGR3RrNNPxjGR6OttQCEePHMFTTz2FRx99VETHsk96WlbJvqDJjq+DS6SS/+7vY+mFF0WgzckjDQV43lLnxkYDzS4YmpgQXir3wl7+nHptfC2km/Ps5TlPiojtDyC3MIpoNoaBbAZ2XUf52qoYArAhmRzIQasaMKoWLNdGNByBqVuowsXM249h94feIZMOTmAIfgmIWpYu66vbtOCQOlbVhOpYXami1urg6M/9G+SG8thYXRYKEbWtFnU2/iAunTuL/tFB+JwO1i9cA3QbAa2DM9cuY9NDx7D1kWPoMliWU0AGutaqcgaIfqZJV7YaNOrAlmq4tlpEfH4c7/qJH0F5/SqtMcVwp17YQKveQDaeEivoxmoZZlmDTbtwTUc5YOO+j74bfVODcLsK3OgbVcm6ombA1G1US00U6zqyE9OY2HMXJnfvQW56BsFUWqIwlJZQ2YvfvFJuBjQ9Mwl+K+m2tOxlN55CcBpUsJDl9KZn5Xw7De3mYvaW8tBrJnG/USLsXrCuYoYQ4NzpiwU13dO+8IUvYN++fVK4UmLgya7V/s2po6+DtddP4h9//w9x6bvfRcptI+S2xQWMbI9OJ4Bm20WlZSIS9GMslJBgY1XMK21bKBxANpNEfy4rxkN8rYZho1RTTZy9uzdjcDiBSDp2HdyQ/ROIxNAhSKlokjHEAFWaabh9MRx979sR6ovBcQluTAl25XlOfVSHDAhOgDmdW6ui1QlhsVbDyN457Hv7XbBbTXHtC7g+tJstMR+gS6BhOTBsF4VCHYWSjqLuoOx0sPOeI3jkw09gy/69iGRzsl+63QCqtTreOHsO62trSCUS2H9gH7J9ObnvOKkQ6YBY1Kv65PavHqDoZdTw7wlsuR6++c1vSvgmzaO4NpgtJ/obqSF/SITg/eAe6Om59UajEaRSSWm4sSFD1o/6vaWmy4GAZDD29w8IPfxm17U3TXA8zTsLvlB/FmN37cCe++/BmadfxNXnX4HdqEv9+oNeumJweHuuZ3DAxxhs78vE413hX0r4KUM0AwiSUub3wbItSZUn+BF3IDr+SAZNQBAmDQA4dhyOJTAaJ7jhKNyR4l8KwushZGyAq8A2vhnSk6iLGE4lkSTJ108OZ1tQeyIRw8jIIEaHBtCXTAldytQ1VKpFDI8PY3DbFIK5uDhuuRSVEpnz9bOzT+F2lXkjJrSVGrRqE+m5CWx/4mHYvjYsZiQQ3BgWAuyU08qv1RIHDU59mmtlOBsmSsysiQQk2XZk2zjsti6UDfGuZ1fItmWS1Ko2YaxXxY7VrTsiwozMjGLnu47CjZGyw4DNLBIj25AY3yq0q66nP+ot1OsX3VNP8ZDh9eCioQbqmaefwbPffhql1XVotbpQz9hFoOiZ2QVx8qR9jgA8loo9u1t2I4RyJ1baCtzw2syND2Esn1Ve/kxGZ6gVue60ge6SIsPRrSN7LmlptZaNkmkiEw/j0MI45oeyAqhIS7KamnQZDcuGST1AOIZgOo/0xBT6ZueQHRtD38Qoovk0EGJXghMarhha4NId5EbiHPnurmsrAaUXYEfExs3txWeexW//+/+AkNUW21nSX8hEZzgoqUNcqzJpsgyk4zGhrVEUwvVKZz2uSwmaJDWQWI8jdeESBXG50ZRCjlkrw5k4BobSSI1l0U0wp6YrVDuuQU4omBvSqVpoVAx0cxlMP7gffXunYPbADQXSLHjEolbOL3UNmJHDjuFiBcu1Oh75n56CL01nF4IbDVqpJIcU+bYEicyBILgJko1xrYRK28X8I/dh/P69MLom2qUyqleXECDVLkyHNz8SNnDtpTOwnDACQxMwEmmcunwFxWoJ2/ZuR74/iVQkgGw0ggQ60ApraBQ2YFTqwhF3Gi20aOxgtZAZHcD8gW3ITQ3AMJtir0lRO0XeLCwIctqaKaYQDRYzuoOqDdFi7Dh8EDuOHUJ8aAjpsQkgmUabzmaSGyOkHg9IK0DbS6oXW1EP0N98MJM6ycOdYtmzZ88KDYguQOtr6+LCJs49tzgKqnKhR6Wl485P/tTn8KEPfUgmOdLx9jrkcn29vePF7zyNP/mN38LK2fPwGyZSzA7xbDZNvw8FrY5IKIhcMIIUwU8ohEDXRToUEZoZ3w2t02Wb9fvECvpKvYHRdArDpCApQhMCPpW3w3WrQA51f6obJ83aAJCfG8TUoTnoRkMmesyiIoCgPbs/HBa7ZXavZXJD+sVKUyiA4we2IjCWQrFeQqLjQ5rNCh5AuiFrPRKOwSk1xMmpVdTRsNtI7V7AgR//ACpmWSx3HdOSXBg2gKrFIgYHBqQAaFxdR3ulAn2xiFY3iN0//kHEN41LAr2tm+jSAalUF/BBHREpu0I5q+qii7i8tIrM5mnc+7H3ITaRh1YtyT3JgrOxtIYAs340esErcwWTtKWlAgobRfRtm8HCffuRGstDbzQQMm2hoVHX4vpCAB28UjkMbd6KzNw8QoMj6EaT6DBcVTp5CgjwA2YDRhpoHkNALpcAT89SVs6wrgAXOk2+9uprQv9hcvfVa9fEyplZaWrfVhBG/nyHFuN1ipFHBpL2EZs2Ib8AVImDIrgRV0HViVUFroJI7JY/+OAD+OIXfx7j4xPSgJRgXU4VxExUGfc4tRr++cv/L779B3+EWLWGCHOYetQ1+GFzn/B10R+LIi7gRq17yTTzTBP4mbDIYlElhiEE6mwgDWcRz8WleebUdZmI0H2yG/IhPZSHadgimpcmKM0dCAJ8HYw/eBh7P/IoLA74CTBN7osWHEuXXJiQ7aK5tgF/w5BpYG2pgqrp4tBPfwL90yPYWF2UyT3LXjbokq6LS2fOYHh6Uq7PxrmrwtDw1y2cvXoNU/cfwN73PShTd+ah8RxrbhQRIpskQGfKJlrlGprXytCW6lhcLSI4PoDHfupJlItL8LdbksFTK5CGVkMunoFZoU6yJjkmtt5GTTdRC9o49v63Y2huBF0f6Uwmahs1OK0unYXRQhSBeB/6xiYwtn0H0hMTCHBSHY0oGOHVUopa9GZw06sLWJgyvJsNHE5pXnvtNdBWnDqKHqi5uWC8vXh8q6mNWrLKPDqfywoFUtcNNDQ6mKlz9E5SB9Yl1ID87M/+LD7ykY8g20c9CO+qHguFURnKGIrTm1e//g18/Xd/D93COuLUNFPMz32h7YPudlBt22BdOhGMS7yANLnYdGCjNgCkkjHkcxnR4nCdWgy8rGjiQLl3jwI34WRUpv+moYlMQKj/rl/yhZhbY9UN6C0LTjos4CY+lIbNUHDDhFNtSBNRps7UjDkdOM0WautVtNohXKvVkNs8hiPvPAKnrcFp6RLC7jQtAbt8btN00LQ62Ki1UGn7kZyawe4HHsCBtx9HamhQpnO0WuLEaq1QwNnz5yUcdtP8HDZt3iTvzTsWZIIhNHhO53lzXw88vhniqGYL6YBSH167ghdffAHf+ta38MrLL8s5qTPsnNpY70vtTXfEqz/Ug1xPQhukPkumvGHRXpGKxtdCQEXzFK6Tvr6cgF9Ob3p0uDuBG8Ve8iPEJui+Pbj7sXfh8iuv4/Q/fhPNwqpITW7fVnvr+maGB3ELn59n/cjICKanp8QC3ZdLJAS/c/RHDi5/nkOxOhEvx97kgZO6IhxxZlyoi8DClNx7hviNp9IYo3Ul0TkFki67qGySs2QlElU0NkmIIFhxlMBxkI4YvjYSqZDkGAwO5DA01I98X0Y6NuwitqhraeqoVssYHB/GwOYJBDJRcSwThzWHLmohdOyOiMNIu3AbFvS1Ooy6jtT0KHZ85BG4QRcWaWk6KRSmdLyZ9M2sHnK4aRXKJNnWhol6zYAW9mP7AwcwunUcrmvKouMosqXp0lGiow/98w3+m6IOt+HCMB1EZoax67FjaMc7InrttsPoxEbQv+UwYgPjQhWSLcHj1woNUEbE6lIzl+bUyZN48YUXcer0SRldagzaZJHNzgjHr+xKdzsY7x8Q9zOn1VQW214yO3nopDddF8QLuKE+qo3ZsSGM5jLy2dHpqkWA6DhyjalJob2jw6yVThcWU3HNFoqGjoG+OA5umcBELqWc8TpBBExXOhdN7ofpNPpm5jC2bad0qaIUdCXi6HIaIRsXKYaqG8piQopMPs66giCAeqxOWwV/MRhU1o/qKvGw+ZVf+F+wduGyWM766MTS7SAZCEn3myCGU0KKK9OxmLi0UCdD6iA1NzxWeEgmIrSOdOUXi8lAJIwrTdW5GY4nMJSMoj+XQHYiC186CJcTRIrHuW6ls9OEWzZRL+lws0kBN8OHN0N3PVoaNTecYjk0qZD7VgmRDQf2uoaNK0UsVRp49OefQjAbE453lyLUek26H9F4TNZYV1cC6QDpNktVlGkE8ch9mH77QdRdDU6hiNrisqICUusUCCDqAoVTF+E06NLl4tJGBau1GkY3z+D9T30Qsb4oHKa7N5kuXkarWkVHM+E2LaH0NApN2JojHbLE+ADm7t6N1Oyg5Az5NANOjUJZflaudNe7Ou28TVRaNoxwDKnJeUztuQsze3YiOz4GNxxFqxOQDb7XxlZH+Y1UBh5kvMaemY40Vli4iGOfJ4rkeP25557Hd7/7T1JkFj0geIONfmPnvjmLQe4Fj6e+a9cufP5nP4/jx4/LZ+UPeWN9OeYVOaS+voFv/vWX8dd/8EdwK3WE221xReO+aAZ8KPEApSi7B26Y99PtIBuKyj3pdLswOS1lkygUQKXt4Eq1jpFMGiPhEBLyJjmp6dlIq0YEf0kGj5h+dOEL+JCb6sfckXmxxCVVwdJ1tJq0QadDRAjhWFQoiV2D2Us2Gos1GHYbowe2Ij47gMWNZQSMFvq6QWWC0rYRTiXE4pymKX5yxzeaoqWLbJ7E4c99EA23ITRONk9E42PSor2EfC6nnMuWi3BXqmhcXkOrHcDWj78b2V1zaAfp0GzL1PzMs89Js4V5A37SfWlRTSfDooa1lQ2ERgax+/GHkN0+Da1eEVpgq1xF/doKEghAK1UEjFGwT/1j6eIymrQ6nh3B/H37kZ+fQIUhozZgNlpwwzFE8oPIjEwgNTKGxNAwEE+InkZpabyCwbME556jzChudPquP9ZRU3zLtLC2uooTr76Kb3/r23j99e9jdXVN2WmLJ4xasz/460ZnnGCaoXwEtFFqgfIJ1Oi8RQow+f5sQN3CTlJddBYT1Dt85jOfxkc+9GH0ZbPX7aGpzxKHQC6JLnD19Bv48m/+J9Sef16cqrjOaAvNc5rh2VxjOU5uuAz9ivbNfVMKqg7kPJMCRgwUVOA2zUAY9Jkdy6FFlkS9gZDVQTwQQTvsR7I/q9xNSe+2GArYkq55zQcMv+0g9j/5HphB0oO76JD23jLFWIZAJwofKksrCGo05amgerWIqubiwE/+GPoXxlDZWJEJDJPsDb2BiG5h5dIl5MdHEAgEUbm4hFapCl/dxtnLVzF8aCcOf+RRdGIQTQ41Dc31DWmEhcNBWHXa9VcF3LAZsLRckODb9/z0j6FRWUK3ZQgVUytXYNabiCIEq96CRtetEs99G01qfcIu9j9yDGObJ0HkTHpuqdxEVXMQTObRP7sV+fFpDM3MIcjAYTG3UYHAMp31inh1Vns2yR4FjWuR64yTwldeeUWS37n/vfTSSzK54RmuKEkqHuMt9QxvtTi9ApX3Hc/IhdlpTE5NYa1QwqunzshaUd3+Nz8B75ve9OZzn/scDh8+5BmUe01rvhceeGSQdDsoXriAr/3e7+ONf/xHpB36XdPUhMU5oHe7qLRbQkObjqZEwiCDJNYA4iLVkYy8HBkm1J4EAtIoLlU11DQD+/ZsUpObRARdUmANXemz2EB1fTA5WSk1JEyYQcpmIoAj734Q2fF+BW4sgpumMG/YhCHg4LlGd7tGoQbTDWK5XkdqagD3vvseuB0DhlaT5hIDkLUSnVctCQuu2YAez2DsrsPY9+DbMTI3h1AihQ7t0dvA4vIqvn/qJOqNOjYtzGLz/KxYgbPWFnCoel4eNZseGNJqUYyWW8a/iuJu6AZeP3lSZAmvvnYCtXpN1gzXCeu4nluagrDqef//gpvb6WrKcVStDUVVA2KxuPwkntls1IiLWzAo1EVOpAm4egDnllXlNbbF6CaaQGZ2HpnhMZilKmpXL6PVKEvkyO3opud6er2pBL4GDkSGMTY2KpMsfhZsTvnG8/1dvggWE/xwCGxkLObZndIggGNDEb+ySy5OGurDF39xt40xOgLFkkLTIB+/14kinFFhZhx1s4hQNA9qbuJhP0b7UhjKRDG3aRL9Q32IxcJiBcqFygkLk5BlgXKq0mxieGJUwA3zSxwK+9nllvRvChvZQdLFW75N3vV6Q4BRYnIIu37kUXTD1E2zgGsqcS67Be2u2J66FCAyuKzYgLGhoVm3YcSD2H7/XRjdMga3Y0q3mpseqWk8zKlvoRWpTlcggpumC8NqIzTZj93vvU/ATYe5LmYHejuO3Jaj6J/fBcS58NWNzJuWkxUGWK4tr4iF80svvIgLZ89io7ABvUn9QEvR86gv6So9E1PsWbDPj4+LCNzSGypPSBAlnetUKjZRfi/4z+Gf0cHUyCCGcynRGXEETbcebixhOjcFQjK1YyeEpgJmy0WxaWJDb2Ign8D+LZMYziVFZO34o9A0VwwBBucWMLR5G3Kzc+jGk2gHAiKqlgObuhOxivQsVr0EXTqcSOecRV2Qrhkqp0d8/AlupCBRNxFdaE49/xL++L/8DpYunkeIIMhxJJAu7g+Jzojv07ZoKBBFhB0kUi198MANJ4xAirbJzDYi8CGdLxbFNTqf2G30x+IYjEaQz0SQG0sjkI/CDbIQJdUvJNNKOqy0iyYaRQ3tTAKTD9yFkaNbYHQMdOo6WpWKaDj4fOKBLy4nPgEC1moDxWtlrNabeOTnPoFgX1S+VwSp9bpMO6OxGOyGJpMSp2YKp5wTHzqszTx0DDMPHYbut+AWmba9JA6D8qkS4LQ7qF1chF1solExsVKsY6XRRH7zBN77mQ8i1p9Ei+u/VlfaoKYGV7NkzG5WDGjrDbgN0s1aiIzmMHXvXuS3T6JZLQH83oYOi40GowWHIWadMAKxpCRpj+zYifzcVgQzfeiEQ2hTR+engiPsOZ6ocRwVLDdoEGqCoiY6gJ/21561JXUzp0+dEgrGs88+i4uXLokjDgsv7lU9px+1+XqdSE7pEgk58AUctUmnpVYvJE5QTz75JD716U9jdnYWFuku3Jwl54edMDrhOFh54zx++9f+TyyeOiXW8CG6CJLTTYMASxcRdi4URrpDw5QAougiG4pI48eUKafy+KfoudZ2ca3ewFAqhdFIGEmpRf2I0q7X4xtzwsG9jsBZBJDikgT0jfVh85EFmdyEw8x+MsRtip1DmnWEY7Q3JwJoo6N3ULtSElfDkQNbMbRvAe2giy6zZE5fRJgiU7rAZdOIJBKoX15D0GZWioam5SAwNYQjP/1hWEFLOvpsGnH6wu6mVq4ik8mIvoe5JJ3VGqpnl2EaXcw8cRyDB7ahRfdE3uZ2G69/+5/Qn07LtInaRn9DE7BMTWJxuQh/fx+2vu8h5PctoKEp2oFTraN2ZREpX0CseElZYsYBsyoaSxvQ6gaio/2YObILYzs3oVirIxiIwxfJIDYyhfT4FFL5PHzUMQQD0h0W2qO3j6j7w2s0eG6ft/RCPctUHsA0ZaH+9J//+Z/xF3/5l6iUy0K9UOHUaq15psz/6npB/o0AiSD64klsnZvC4fsO4Ctf+xrWlkvQTeeO4Kb3GtkhnZ+fxa996VewZ+9eMSGQwlam1R64ATM4mnj1H/4Bf/lLv4QcM6lkQsBRH6WQKqCvLxpFkoAvwPOdDAxvitrpyn0iwy2vUURww88yEPGjf2oI/aP9YvtdW1wDWi46IR+Ciag4HEaDIaFONyi4Z9gl3ZPuuQuHnno/9ICDEKnnFHKzi27SOEKX86x8bRkBUnBXKyhdKqCmudj76R/F0NZJ1Gsbsj+m4nFUKiUE6g3JlONUORKNoXT+GoxCGd2yifNXF5HeMYt7P/ZeBDNhcbLiFLW+WkDIdUE6DQM6zUIZzcUyDFryL23ASIbx7s89ibZRhGM0Eeh0YLCJIw5aHXSMDhqFBrSiJgYB1FxZMWDn/YcxumMBhs+H9UoTNb2NzXsPY2bXPqQGR4BIVM5IT+Byk76We56iXAuQFL8ENbVjEchuMw1RSD/jxIbCcNoBszbj40Jn9wDIDw1svOk2AVak00E+GsLs5ASGRsewXmvgxddPSYOG6+R2tUdvLXKfZKf+ox/9KH7mZ35awriVPprnLdtEzN5RRS/3zzPPPIv/51e+hES9joDQ4kW6Bq3TQYmus6xhUn2i+7wexMzoBQKaUADZtJp3c/JGj4NyQ0O1aWDf7s0YFnBDh9EQLMMUc5cum9ztrgdummh7TAQj7sNdj9yLobkxOF1qCsnwaYjtN2tF0urbloO27qBOcOP4xekyNJTCsceOgSQfvVqWQE6r6aC0UUeDVGxfGLmFLdh9/J0Y37kXsWwf+Z0SVF3YqOL7J89idbWA4aEhHDu6H4lkBEGaN0j+nPrqLRM20RTtVNVxrJl7X5JB12jg1VdfE9ezkydP4sKF81hfL8gUmkCCZ56YShE93jxRVjz/H9yL+Vd8Rw9Y3Fh7anp9s+9Pb6JNlz1OnmVf9TKWbgU3CghzKstJVCccB0IxBLsBBGzaxhtwKHK6yelU8F4v0oEOpZGITGqGhgblNSwuLkLTdEUX5l7fn0h2aZva+6glZE6CHlXSN7s7URYILK7ZgZCsBVp1d0NQAAAgAElEQVQ6k9WldDhj6SSG4rSeZUHhyBicXGjyvJXDg9J98Bm40VuOjVQ8hK3To9g2N4axqUGaXIrDldComAiucWRoodVowZSiysLIxBgGNo/ClwigxcKQ+ganLU4TLdOBUSPlzBHaRbOoSZZJfLQf+z72GBALwDAbaOsaYLbQpXUraQGGcr5gQWmUmtDoalW30UpFsP2B/RieH5IPWhxKOMoUNyxHqCW0Z22Sh17U0dZcWHYbwbEcdr//AbQTHXRbmnThG2YAodEdmNx3L8J9g+Is4zgtmcgsXr6Kk699H6dfP4mL586huF4QxyIxB/B1Efa54nwmEzPmYPBA67Cr3MXM6KjQ+0iV40Gl6LQ0SXDlUOZC503CLp8cVt0uJkYGMJLLiBhaijpxzfEjQqccn1/0VUaziZZhwzBdFOq0Mmyivz+Ju3bMYrg/g0AsjujAGLJzW5GbnkU4N4BOPIW2dEy9DrTQLKjh8g5i6vFoGWzo0JoaCl5S8tzMDMbHxjzucI/qoSY3vE25dki9CDkufv+3/hOe/vrX4NSrwo+OUrDuD4pWgEWEbbXU5IYHQFu5HCX43jzL3mQsLuuVa5j0i1A0gmWOpdvq4O8Ph9AXC6B/JIXIUALdqOpWMf+DlD1OU9olHY2iDicZVeDm7q0wuy10G5pY77Ko4xRRbhAvo4h0G5PW5Ms1rDV0PPyFjyGYjcjhzUAxs15TADMcVrqualMcd5jj4KvaotMZf9shTD98GFbAhr/WQG2JkxvP4phg0G7DWF5Ha6WEZqEptpnLTQ2p2WG8+7MfQmoooyYA1RrsWk1yRXiPEdyQ2mQWGnDrFkzNQmCwD9MP7MfIvs2ol4po1+qw6k3o7HL5Q0hm+5EenkZilGYZ/Yjlh4BIUjRUiuGjtBP+TgBd2rzLga441SJilS6fN9mV6a5qmqwsLkpOyDe+8Q84ceIVaHy9Fjt83D6UxaVs0yoIS7as65sdIBSqRDIByzRR3CipcDLWtQE/duzYgc/8+I/jg088oVzJWAizoy3ZOCpcl8Dve1/7B/zdn/yJmAugZYmmy0AHFerLfD5kg2FkQFDtF/fBviDBjQr65ISTQZsDmSy0DnClXkd/LIaxaBQZMRyAgBvRx0lhSd0RlbxqpxQevA/IDKWw9eA87LYpFACCdk5TKFqmwxfBjcqsIZWrjfq1ioCbgX1bMHpoC0LpMFDTsPTyabHRrVQrYok6PD6O9npVJh80IaBOqjuSw9Gf+YhqxvhJSbVhc7pt0GK6BopE2YK06Ua2Wkfp9DVoFQuj77pHDC50HwFkEMlwFNVLi4gFAqKD1KoV+Oo1WE0L3XILpZUyutkstj7xTqT2bRLtRbDjol2roXThsqSVc3pm65Y0qyonmeVUR5WNqIEshvZvx+yhPQilUsgPjiPZP4ZgKosOJ+FcH2yOyBBCzQevT7G91BrqR3tTmpu7fgTLBM9f++pX8Y2vfx3NegM7d+6UnJCNYlEyq26mjEk2TS9o+gcVBN40ncdfBD70RyPYOjWG+x++D8+ceBUnTl5Apa6/yfJUTW28yaM3gfzExz+OT33yk9i0aZOyDJaCj02GjuQx0bWvvHgN//V//99QPHESfW1XwDk1R7Qm556Xi8XE6Y+TFE4rhZYmBitdaW5J8ewF+8pEiVSZsB9Dc6OY3DIt63TljQsIsrnOJmQ4KA1RUglJUaXTJqeJtW4HmQPbcfenP4QGWghHqCujDS/d1HRZX/FACMUriwiS3rpSQelyAfWmi80/+gFM7qNDVRWtZhPZVArVcgndSg3aRhGJgSwSqRSK566IRtZer+PStRXE5sdw/1OPw44y5LYtFvmNtQK6hoVYLCJaGnOtJFb+RkHH4lIBjZAP7/7JJ9F1mUxfR6DjiqW5w/wkvY1AOygajGapKeCmqjWhR3wY2b0DuYVZJMbGMbF5B0ZmNiPeP4A2Q03lwqlmnjDuvXDBHgFX0t69CSB1FqTSXLhwQfQSpBeRfkYKrmxz1IKOjmJqakoC1Nmh5zXqMWp+0PK7/e+lCeH3Ix8IYK4vg+F8H9r+IK7VGji/tgbbmwa+VS4891qeh/vv2o9/+29/AfccPSK6bO7PdL4irc0VLZHSuFobG/iTX/1VXH32uwhqDUT57xkq63ZQdCwYro1N6RySPjJG2DTntFDthZySJ+MxaSgJVZKTvqaGpm5h+5ZpjAxnkMxEJXaCE1e6oBHccI/l5IbmAIxTaBoGrJgfC0f3YGbvFrjMQSIzibl3ZYZ2agJuaH9O0N4o0gzCRdGwUPe1cfcH7sNgNgW72RSKLeP5Ck0L6ek5LBw6hpm7DiOc7Zezj+1jTmGvXFnElauLQt3atGkeY2PDnmGCcprvmefcfH1uBqu95p1jO2LfTDo2J3nckwhyabfcy6lhDUcdzPDwkLiUkarbA0Y3nvNWBWAPIP9Q68d7Cm/2eAOZ3VFfSAqbH319WZmqNPjZNRo3hjDyXJ77H5v8EvXDQzGGSCAiAxM6EbZ9xBE3Yhz4r/i8PBMJ6AhquB7ZGKjV6vJZ9bRnspelgsEuO+b8eezeZMJBZJljw7GZQ5oQE48VF1dRRtlpYuCc1xFy2xhNJTEYT6jJTVsF+xHc8HuUgF5ZoYldKrUcbRtjw3kc3rMVc+P96PhVwCa71yw+STVjtoajOeJSYur00rcwNjWBwfkRSZ+3CEiYJUCXpyAnOY64OjGQiSFLFDpaZguxwSwOfvARhPqT0K0mHIKbFjUliggmOR60FSXFrNKUiU+jZqGdjmLHAwclxKnVago9RGOAk4AbW4oedr4bSyVYJQNtvQODFLnRHHY/cRwdFgstXTZXTXdhR4cxvf9BhHIjEm64srSIl158CSeeexGLV0g9q0sR359JIyMTBhtwLNEkRRlqRxEm0ShHmUIjczEzMSqvw9JpqiDeE7Ih2rYSqZI3zRqbN51MbtwuZsZHMDnaj1gkgHCE4lqebaQOMGyrIwWsyeApvQVNd7BGcGOYGJ4awZFj+zG7eQHpoWEkR8YQyI8gmEgLVYbCVTHDk9Aujs095yFSEplxYhjCGX7p5ZdlE6dbSDKVxI99/OPC4WVhf4sbh9SwqiCh6xgPiddfOYG//bM/xytPPyNJ11Gi905XAhdZLLIIzMbjYmzBwlUMBSgM50He6SBBhzfpTjHBVzkErZFy5brIRqLIB4PIhIC+gRhSY2kgzrDYMCLhqFAvnKqGdtmAVjbQYsDd2/Zh9J7tYkdOQwGzXBJtBJMfJdBUJk8+0YCZq3VUVhpYrWt4xxeeRIDgxjBg15swazUpEJXFryPibAIch3k6jY5Me0bu24/Jhw4KuIlw411agV/AjRo70yXGXi/BWiygsV7HeknDkmYgMtmP9/zEh8QFjgG3nBLZ1To6hiEWv9K5qhmw6PFfN2FpLfgH+oTDPnl0L8rlIkyGobVcySWK54eQGxpFPD+KQJo5Icr5h2IRYV/L21avSQ48j3LYyxvjGlZdKnV4k+99+swZfOsfv4WXX3pJui+c3HDDUnxhb/rlrQ4WsfIcvdXCDijzFoJBpLNpsdFkt6iyUVLBldKN9onQ8eGHHsbnP/95zC/M33ByYUdezDSUoUWzUMKf/vbv4OVvfwcN5mqw2PcDdUuX9ZTh5AZ+JOjy4vMJTY0zKr3TFstoFi+xUAhap4vL1Rr6IhGMx6LI+hh+rAI8Oa2RQ9tLkabo/7qI1A+k8jFsvWsOPl8bwXBIptTMVqBjI99/OBoVOhFdoJjLYCzV0bDaGNi3Ffk9s7CDLrI+P5a/f1auisFg2FAQmXgKFmlpHaBZaMBgVkgug4OffD/cfFAs2KlhZEiuaKwsgivSqXywaLZCXcQbS2hVXcw98RBSnMC4lprsxyIoX11C2CGwd6FLkGgR3ZKObqWF0moVbjqDbU88iuT+BTGDCVA32ahh49x5ZEJRaMUqzIYJfzeI8hsrIsyutjuIzk1j0wN3Y9v9R5DMDyAYSYjWhgeiqs27Qm0VyCuYV4EbVVjyQbowes5obJq028IHP3v2nNjoUsNFKpBpGFLkU9+Sz+fw+usn5ft6IFpRPt46FPdNxQIndKR8wY/BaAzz2SwW2Fyan8BLS0t4/sxFlBram6ZAPd0Nf1yvKzo0MIjPffaz+PjHPoZkWk3/vZtNqJwE5wSkp579Dv76V/9vpMp1RCSsuivW9sxFI7ihVjEqmhuC7B64oZMks37UvUbQRIt32kgHY0GMb5nCxNYZ2dOXzpxFmPRiv2qIsYHAs9hpUUMRhlUzUWu3kdi9gPs++6OodUyE41xYrgSwtmUKqYkbYeHKNQSbFuz1GsqX11FvdjD+noew+e69onM1GjVkU2k0azW0N0pobmwgmk0imc2ieP6KmAc1Lm9gaWUd0dkx3P3x98KOdQSg5PJ9aJXrsKoNxKNRNDY2xMHPKjShF3SsFSooddt420ffjTgzxywNXdMUm2AyMuymDVNYIza0ZguVuoFmMIq+uVlM3bUPk3v3YGhuDqn8ADrBoJhWKEEUs2m8MG61ctRe5/1ZsrAYfabT+fQy/uZv/kY0NQQ4ZKf0HKZ6hSn3rYmJCTkfqftih14o3Z7W8IcqUAXQ+rCQyeDgzLQY81xdL+BsuYx10tPFoVbdQ7dPb27WOuT6chLq+R/+/f8hWR9KKqjGo6Qyil09mzW2jdU3zuB3vviLcAuriJDx0gHY+9twW2i0DMwk+5AJCPFbaG6c2vCnB4IqB4p1iXy0/gCqhi4az/npYYyPZJDJxhGKxqQmFSo9jVa6flgNQyQGsDpSNxrBDsZ2L2D73fthoyW5fnS1Y+Aq3Rq7NiUEjjB/9HJT6p5aq42l/+FEePidx0QDznVe120EcyMY3L4bY3v2ITk8IQYlfPesfdbWC0IZ45m5detWzM3PIpNJe9lCXqvfm1Tc6bqpMyCAlt1CYb2AixcuiBsoLef5O0GNTCQ8t8TeGiGlmZQsXomNjaJoYFh3SO3hhb/fTDFTzZo7THNuxkB3GvbcipGul2u3P6ym5T5pICYTSTl7N4obIFiTdeuBG2VeceMHMcOR71/VsczS43vl1FzFfRDUpNMp5PN5eU7+jI2NDfnFac2bwHzaF/DsMjroTyREdJhiIBJpG3Sv4sXwblDWCjYXhoRx+tHioUxaWjqDfCQqCdMikBRUo/js1OFwoYs7C8eGAb/YXs5MDuHAngVE/IpXR80I35DwBsnda1Go6sDUFJe3oTcxMTuN0dlRCey0dE0CwbipMkiSOgeHhz2pGm0XTbq4GBYi2QSOvPchRKf6obfUSLxr2depLXQ/Y7ecCdYUoTHIiSGN7VQUOx88jIG5YfE5T6fSqG8UZfPjZIXuHLT4rS8WYZeJ/F3onAgMZ3Hwww+hG6VNLsfwFlpGG7YTRm52F0xfEifPXMB3vv0tXDh3QQ6KvnQa6WwKTb2KbDSMbdMzyKQSQjcz6MBFPiPBTUtl7XBCQS3H5MyEbKrknNILXhIFHAIUQzZBQfDM0XBpHGABbgA7dm7DzNwYAkFOd3TYpAq4HSkO2Vw3+DmwQ2HQxrKFou2iFU1gy8EDOPzgAxhfmEMknRIraNcXEZCoLFAVWufEqOcExJvs2rVrcnOKs9WZM1heWRFeJAtQrofjxx/ET/7kZ7F9+46bNuxbFz3pa1xPtHx8/ulnxFyA9EJSZ9g9J2eXtroEN/lkQrJaeGOQLpSmLoe0ENKFaA/I7opLOhezgCIomjY010Y2HMVgiNk5HSTTEfQNphHLJRCMhZT1LrUgNQNuhe5A7AaFxb1s/F4Gx7XRFbe9ogI3pBnRulVm7R3RgDHnprpSx0qtgUe+8HEE6Nxi0jOf17gq4aPcuGiHa1dIj6zAqZsINbtYrNQwev9B0dxYgRYiVgulK4uSbSPC4GBQKGOt1RLs5RLqazWsl3Usc1w/msV7fvxDGBjrg2sp7Qb1M3Rqo4aGTm6kcoqZRsMCTBe+bBKDx/Zg9vgxVMQRKohosg/x/DBimTyCkbgEhxLUqCultrdex6m3yag6k5+4KpoIavgeKXC/euWKdKROnTwla4P/X61Re6Ss5lVReusOq6Y9Kjfjxs6q1h33gEg8KoYddIqRTpy3j/Ln8nvm5ubwbz7xlFDUuFH2uqjyHryOGjvgLz/7T/i7//6neP2730OLjnIBQDM0Cd/MRKIgyzjh8yHpCyBHWlrXhxY1QtJxDMg1YVjdhVoVqVAYE7E48mzsdNilYidSibk9xYN09dgw4oSJRXgsGcKO3VMIR7ih8zPuyGdG6q28F8knYe4Js7Zs2KtN1LUWhg/uQnr7FMpmFWPZDFbPXVK0z0gI4VAYfrMNY2VDpj5WRYfesNAKh3HgE+9DZySKbqgrmheCZmq/KABnB5VdfobYOqtVVM+soFXtYNMTD6Pv8DYYPkcFPUf8aKwW0G0YQgHtwkX1wlW016pA3UalUIedTMjkJr1/E5xOCz5SU5p1bJx5A5lwHHpVR1PE6QFUKxbi6TyGtmzH0M4dSE5NIEAaDHVZdFlkVgRBoljI9uhiqpbsTW2Eqit1pgI21Beur6/h5MlTomN47cSruHDxwvXEbn62osULBHHvvffK3kWtA3PdvKfwtII/mMauQIlfCkg6fW0dGMTuwUH0h8PYsDV8b20VlxoaGqS9/StIblwvRw4dxid+7Mfwgccfh8MikB1txWZRtv8EJc0q/uQXfwml508grGnijObQ9MGxkI/FEKfuR6aHPHNpECQHr9CRlTmHapAxT82hu188gIltMwJwCJRWzl1ESJK2O4rK1nFh0hiF059IFEbFQFk3ENs2g7s//VFo4TZCUbpUdqRRQHBjNBvIRuNYv3gZAc1Cp9RE6dI6LMOH9H2HMX90D3wR5pc0kY4noWsN2GsFyW0KMgNluB/Fs5fgVnVUL69j9do6uvksHviJj8CfDaJtmeLcxmwy6nqoAWN+DR0mjbUajIqJatXEhfV1HHr3AxibGUTA56AlE20DZt2A3xdGsaqh0eqiG00BySyGd9yFiZ07kZ+cQDSbkcYXrwHvW15v2qKzCGPwpndZrmupqC9h07dYLOH0qdN4+pln8fTT38G1a1elkXMzgFbibVJmVdOZQb7Hjh3DK6+8jGq1dj309YcFNnyNZITsGhvCe+8+JpbGT7/wEs7SoIaOdh5VTsDYbXvvzQYF/PPk5CR+49f/I/Yd2CeTMZGhiYZIUdNkEk39YdvB3//n/4wXvvxlOLT0prmM2xW78KquYTyRRj4UEZ0O7wOXDW5SdwM+0Vvx9bJRGQyG0LAMNIwWxoZyGB9Oo68vjngqeV1vS9MUhsnaegtV5g+ayjBJQxuZuVEcfOQ+mK6hfpZhwizX5RdZBo7VEgMqvaLDID3N9WG52cTEnm2Y27kdI9PTiOTySE/NIjM9Cz91NTRganewvLSK02fOSVNu27YtmJ+fE/oom7KSbejZr99gG1wXEVy/hAQbrItIRWS0wfPPPYfnvvec6EwJam4Hvfz/npESrwfpy3v27JbvvXDhktCck8mk5BJVKlVZYz0t61tSGt8C3Nzy8O1IRs7pW1dir3nJR3nOEgzzHqmTAWJZ1y34b3fmu3mNqWf0bOuDQQH3pGiOj48JVfrSpcsy4WRzVJDGHah3vnwg2BX7ubaD8UwGQ/Eooj5FH/GTa0ykKO4sPthuV5LGbXHU8MGifsHtYCKbRY7FseRfMOCPgJ4HBfMgKMhWNsM8kNs+Hxi8NzHaj707ZxBiCCfFpyyBPO9+tRECLQ/cWCxATR0jk+MYXxhHOBqAQWtHgx2jlrhgMR+BLlXkTrKoadYNaOSpJyO49/FHFbixCW4YAmdfF2aq9G9TutgUQzbXKqiVNLRTMew6fhiD86MCbhKJJJpMeBWQYUuHg0Vr/VpBgvQE3LguwmODOPDh4wrcUEAp9DkbesOGLzWIZisAraaLvWVhZR21jYrwp3cc3IPJrdOoVTYwlM4I6NDYsdIN8WEnRUQrN2DwdfIw8fuw865dEvpnaHWZXPBz42egcYogNAFeH3XTsFPkdIF9B/dhdtMkOh0GN1oy9TFEz8AMmAAa9SY2Kg2Yrg/R3CBGt2zD3N59GJ5fQCSbhRvkNeTVohhaJXv3NuZeR4nddxas7Da88soJlErsJihAwxvMIy7J4cqR+5NP/ig+9rGPKR2E97deXSzFSm8KxJtmbXEJv/Erv4rXXnhRshPUYc3usjJC6E+mxNqZ05lbwQ3XovS7hTrEDlo8FEWBwul2C9lwBEPBsKQqx+IB9OVSSPWnEEqERYDO12HXLQE3dAcyowEMH9uF6bftQyvoSgisWdiQMEOaZ/D1cHOnAxwL0NaGMhQomy284wufAHJRWKRE1hvQC0XJC6JejR1YmdpUmrDLGoI6sFitY+yeuzB//BAMnwU/XX3WVoUDT9oeuaf09W9cWhWKByeJ5YqGtZaF9nAKjzz1fvSP98kkkU5FpGBaZXKOmU3ChHkLWrEGo2bKSN7JZDD5tsPY+vD96DAfJd2PSDyDTsizcmYeUa9zfNO+dvvmpICPKix53blxk1f++mvfx6snTkiRydBgrs2bBbIyUvYolrcf4DxQZFNXthyeEUpACi3y/9lwkbBY7imeJqFHXeM9fPjgQXzpS18S5zTmd0mo500bNkX7ZqOBZ77y9/jDX/9NCTl1fC4MQ1PrKRJBjCGyHSDl84vmhrlLLO54jPFQ4XVv+H04Wy8jHghjIprEAClA3E8pAKeFuSfmlgwrulOxsCS4YchnLIAd28cQjZP6o1zUSLUjzZYdTFqG+4OEHIBrOjCX66gbLYwf3oeJo7vRCjmIui5WL12WYjUUU7b3bbr9VRoy2WbgpV4xULNtHP7ME3CHo+gEu7KmGJRLFyGxdQ7RFcOFvl6Cu1ZH4/w6tKKNhfcdx+A9u2Fx4EptUzQIfaMEp1yXz4mT5PXXzwm48WkOKqUazHAIWx5/B7L7N6PtYzAsXdaaKJ56A/FwEqbZgeVQxD6IKPU0g6NIDY8glM3B5bUSR0e1IoSC5u0NvWJQrrNM+5Sxg9ztrotms4HFxSWcP3dO9qUTJ17FxYsXrk9lbqeE8DNbWJgXfYG49J07J+usR0+7HgT7A6pLmrOwnTIcj+GezQu4d/MmRC0H33jhRbxY3MAyLdWpubpTF/UOz53NZHD34SP45V/+ZYyMj8ka6NUV0jcXwwTg7DefwbO/98conSQt0REjGbttIReNIC3ZSmrIII0R9txZRHt7b6+w5TSbsq5A2I/B2RGMbJ6Q0OzC1UUBv7QvJ52E56DQggh2wjFYNQOlehP+8SHc85mPop0Kwh8j5a2j7sm2hWatikw4huK1RaCuI6Q5KLyxCKvZRXTfTswc24v4QAK1egl9qQx0ulCyy06tIFz0L0yhcPo87CIBSwVrl9ZR7Xbwzp/9BDppPyIh2lz7JVSzcO4S0pk0ArYDbWldzmutRKerDi4WChjftQkLu+elUDapqSTVvG7CCURRbvsQ6B/GxK59GN6yFfmxSQQ55iE4DPrhciLque2JotBPK+2g6pbLNVWTZ3biF69dxYlXXxNQfer0abHKZSHa09z8S0uJUzUGPLLAI/uBFBwWc6qjrQZ4N+I/3/qZeD8kwyHs2DwgDI5SoYnXz1xF2bRge91xAbvcV5Tdz1s+Gc+c97//ffjCz30B09OTijomtYAXSKpgsry4xsWL+Orv/C7OfOs7iIse1UWpwxygJgYiMYzEEtJ85M2trLIV8KY7Jfd1xhOwacSMG82w0J9NYnw4i3wujkQ2I2dzq2VK4yMQCsOxbLGf77Kp3HKg8VwdzOC+9z8MGxYCjDXRLVjVpmR+0ZjHquow6qZEWdTsDsx4Cm5fH0Z27sSmQwcwv3MHErkc/AmGfPvpRSW10vLiChavLWEg34/du3YiQWMtwS6KiKgmJrcT/bxDR/avDkzLRKPekGbK09/5Dv7+q18VS2fTm0aw4dJbJ70ztqe/6tVJrJ04vWHhX6ALqqHj/vvvlyBrhr4zH5FhwwRObzn5u8NkpvdQ7/db2s53Ajo9Z0hv6bDBy9c8PTUt7B1OwlkL8DE29G7/uvX9KeYLKWjcjwcGBrCysozTp894zfsb80U1obr1yzcZiXV5oHacFiYyWQzFCG6kNaOSbISypjQQ3OxaDG2TpHIfLE9/w8lNPwtHoayxkxYQnQ61HFFaTFIIS8MWqH9Pu7qx0Tx2b59GJGjDYjI1CwQRnLUVp17AjS2+8bQB5HgxP9yPiYVxRBNh0dwwmbZl6MJvpemA22ojFopJ11zTWtAMA/5ECPc8/ijiM4PQLE1NbghOuAJZSBq6ABY6n9HysbFcQb3chJOOYvfbj2J4YQyaUUckHIFWLInWgwUAD9F23UL9akFSbVtmGxppJ5PDOPTRh4EIwQ21ODp8LXaFNCkOdUMlajOHorZRRWF5He2AH7vuO4SZA9uxsrGMgVRa3pteawgwIk2kWaqisVGR1N0GqQyBAI4cvwdRbspaTQoMTrGYEG3QHKFuwGbQn+3C0E0ZeesdGwfvPYy5LTMwW5pw6ckltjiWZcej64PpOIjkhjE0PYfR2QVkRsfQpcsYC2jPRpd8bzEnITmu7apuvGleT+1+6aWXpStPrj9v2jf5nXt2prwGFB8fPXoMv/ALP4/p6enrVqi3UtTULcUCg6D22f/hwPJ/felXEPJsoVlMcZfnITuUTClnqo4reQ88zKnBoZaMegCOOTnVUeAmhjVSvGwTmXAYg8EwEkz3jvqQSceRzKcQS0cRjFBL4pPr1qlZ0tmzIgGM3L1btCmGz4Zbb6JVKgk3l/Q/fjbc5mn3SEMBp2hg/UoRGw0Nj37xU+j2RdCiuLahQVtbRyoWRYubOHxCpTCLNXRrFgJ6F0v1BibuPYD5Bw7ACLTga7VQL6yL/bnw5cNhMPSzfmkVrZUKWjnmUwAAACAASURBVPTcLzawTEA7lMC7PvkEBiYHxc6S2g2nwY5VVfKgfJYr9M9mzYTVIk+1H5nNWzB19ABym+cRiMQRIA/WH5GMGiEb8mC93o26saG8ufNCBqgD5tNwMkPO8DPPPivGGewmkSqjbCbU1e51fHrF3p2pF7Shp96ARhhdxKIhJOJRoT5yYKwZLWmwKHqFEmjyefnaOOHK9+Ukq+GJJ54Qek9vanO9SOQUudPB+ddex2/+6q/h+8+/IBb1BBecoaQiYSQY8smOfCAo6ytKqxQ2FzxKHsGNHg7ibLUkOTaT0RQGefDKFJt2++qXEGM9cMOur+gdGPIZ9mHrwggSqTCCkYCIRtkYYLYQO5ihCAE3bdVpsWtDX6wKZWL8yF6MH9sDI2AjGfCjsrwia53dTVICtPUq/DKxMxCyAKtiYr2p4fCnH4dvIokOXa08cEMuOsEN7xdOYvT1MuylCrRLBTQ3LEy9816MPrAfToyZWo5kUzA0lEnwDCnlZ144dR7uRh1+w0aFe5fPh23vewi5g9vgUt/TMmX6unjyPGKJLEKJPiTywxiYmEUgnZdOKSk/nLNKR9ybECpqmDKk6BVT4tXkGZBwck/nRF1XFuIU4H77m9/EqZOnhX7W0y7I83jAove7nAvMIIpEsG3bNunAvvzKK6q7fr2QfDNt505VIE1ICEEnh7M4umsTDs7PwFit4Bv/9DLeqNZR5ll602v4lwrcHoBjEfUTn/40fvTJJ9GXz90A5j0KHosLw8Az/+3P8Pyf/xU6a0X4XBuWrYsNfFYszj1Lak4QPc3Njaxz9Sqom22xNvd3kRnKYmzrJPonhlBZWxPzDQJegiJZxwGfsoENRcR5sVyuodOfxdFPfgjhwbSAG+qURJ/TcWA266K5qa6swS5WEW91UHjjGlpNIDg3i7GjezG4MIKN0qpMbqjRYf5Uu1KThtDA5hnUl1ahrxRhrtawcWkdi7UGHvzsRxEaiiEcVhlSbRa55y8rqhhz2Mp1GKtlVFer0I0Olss1RAb7MH/XVkzOTqBRrQq1vWq5SIxOY2rfAUzu3odo/wDLERVd4K1B5e7lrZ+ehbdQzpQzKX/nPVsoFKSgpKaGRgGMd+D6+2F0M7yXksk45ufnZd9cXl6+1RVLESfuqH64ZU3xbEuFMLs1j1QqghJp0pfqcCxCRvXve/vxW9sKqGfkeiT4/3f/7n/FO97xsBTVN1Ofej+Xpk2k0L/x/PN49k//Aue//U9IOl1ofhureh2JYAjTySxiIjRTGXTcs/jFqTXNKkiVJbjR2xZMm3rtGMYHcxgZyiDWl5A2FycvpNuSZaFZBupied+GbXVgElQnwrj/3ccRSLIJbMNhNle5KrpT1kCm3obmAFogCiuRxcRdBzCzdx9GFuaRHuqHj3pYTsp5Pjsurl5dwoVz55GIxjE7q3TD0Qgpar0AVs96hA0tD4FcBzpdn2ibyaaRDKMrV/DVv/97/OVf/MV1PY3Cxm8NLu8ECjglofaGlC06ho2OjmDz5i2YmZlBuVyRxg4flyOc924gICY8/CIAp0GYuMn23CRv+vE38rVuVGa3vLqbgM6dzCTJfBocHBS5xNLykgJYb3p/6pzuUXFpPb516xbkcn3iHHjq1OnrhkK9RpPKBbozTdO3PZ7q0oWcU4bJvj4MR+k2pVCnOG1R7CrUEjKiuuK84kiX0g+T4MZtYygRx3CEugdFyyAFgjQhisk5/aEynL7z7E6aLl3FLIyO5LBr2xTiUVIuTK5K2ag5xaH4kaJsWxZnG6ZlQzdNpHJpoaUlswn46NrGhFjTlMKCjhn1UhVhH5PFQ9A1G3VyWJNh3PP4O5GYHYImmhsTXZvgRkwZ5f+Z6UBbQLql1ZbKaFR1tNNx7H7oqHSsNL0mnVa9VAHo8sVDn3qWhoXqVTW5seh5zsnNxDCO/Mg74It14domXE2Hn05uDCxjoBpT7v8/1t4Dyq6zPBd+zj69z5kzvWpmNE2jUbWqJVsuGLCxTTBgEkJJQhK4NwlZWbk3+W8a5N6bQhKSm0DaTSGYEDAQSAIG44bBcjeWbcm22kiaPnN6b3uf/a/n/faeGcljW2Hdk6VgSaOZc/b+9ve9z/s+pdRAs1QXm8mV2WUYXhe23XAQw9fuxuzKHFoDQdQ4NpUMFkNcsQqraeRXUjK9yeYKaHqcOHLbzQi0R1Et52BUq6gykJE0MjrQsPtUrkuXtlQoo5ArIN+sYt+xQxiaGkW+WpQTulYxxLKXY1ZvrAXBeDuinQPCJXb5Q0qkp5ECog599ZwqoEGdUyFfsBbeSTx+/HE8f+J56RzUSIOzC0w7UdtC6qLLsEbXLOh6unvw0Y/+vBScLCrUj7ETeU1xTuGBwRfvdTaZxK//0i9hZeaCuItJ2BN7+Y06ekJRySFhT5MTHQVuVM5NUPz01ebJTTzgDmCFeR61EqJuN9oJbpwc8ToQCHgQ4tg7EoA34BVKBt1SzFxNTW68GroP78DILQdQbFZlAqNnaCjAkFdTxN8EN/Uau9MN1BMlrFxIYiGVwZ2/+VEg5hPhNZOzC0vLEurIxgBDa9lRKq2k0EyX4Sg2sVAsYfD6/Ri64RqUtRocdVpWrojNLzdAGmrU6VJ0fgGVhaSsR4KbS4Ucau1B3PbT70bvcA90ZkwwTT2XRSWZFr2GoWuoNehu50O0ewAdY5OIjYzA39uFGoP9nKQe0neJeg91oKupruqMb3yp+3b5nz377LP45je/iQceeBAzF2ZUQWDZmHI5sDjiRmtHltkgR/b2TXjlclSQl8sATY8TXR2tGBsfxkmCaYJ6Pl/Ml5L1Y+kurPfFZ97v9UnR+id/8icYn5iAU0CC2rBZvJAyxsKNlrD3fe1f8We//weiO6xXKwJ6mG8TdmoIwoGY2yP5NX4rEJFrWQwwOP3xuPFqjlkuLgz6Qxa4URkFtlOV6LKsQGSGYcrhzmBGl4mx/jjCLQG4vJrkotDFkjRbj9cLt58uVbTVZzhiDaU5ghvS0nai71pOUwy0BnxIzs5LR90bCkihVV7Nwl2uopYtw1lqoposYSmXw76fuQverXE0PQ6hwAotjbbn9Zqs35DPh3oyh8LMEvKnF1HJmei5+SB6btiLZsQr+7DLrSG/vAo9m5dpBS954tQZGMmcpNHnEllU4MDEO25Gx+FdaDInjELeah2ZdAWd/cNoGxiCNxYXG1Va7Gr+gArgFPdO1VBR90n1lNVK41SVAYLMyeLEpol8IY/zZ8/iiSefEHchdssrtF1f6xRumJbYwZtr6NY+YB1o72jH0JYh6YK+8MKLa0WdUge8+cvlcErWVc9wDJPbetAdC2L2xYs4eyYpgX81y1jjaic3/JzUBA309uF3P/lJHDl6BOFIRF0L64JI4AJDZM+fxfEvfgVPfulrCBtNVGtF6dq3uJwI0ilSpjcOFXLJoGK7sLWeBYKbCgt1PmdhH/omBtA90iuUMtJhZc81FOWcboSkgrrdPpRSeSQWEtAjIez+idsRIwU6pApDrmHoNdRKRTGC4XmaW1iCv2wgN7OMarYBdPeg48BOCeteWZ6Dz+sTMCVW9KkUCukUOocHJLcmd2EexcUEVs+v4lKygEM/+Q5Et8bg8jVF22FWHWgkMiiJO2QJYCMvWcAqTVcqTSwy6NHhQs/EOHomRjGXTmPH0esxsW+/NPU0n09osBLbIOvEymbbsMfZU2EWbUof6pQmCgEItVz3338/nnrqKQHZZFBs7Exf7X2XKZuTTmXdIh6nroLFqlUzq3NW/e6NFyWZND1B9GxrwfjUCOrZJp6+7wQKSwWrwWSJvO0H7U2WOD/nnXfeIbRyBnvy+dsYPirvSJraJvRiHjNPPoUvfupPYa6kUNdrSFTyUmduCUWlIckuP58trjleG6/bLdMbglS3y4my0VAxIm43umNRdLdHEGoLwsF8LuqoG4bYfrPJywY1g1cb1aaEbebRwNE7bkSwPQzTQU034zsKAmZzRR0l0wNXnHqaaQztoe38iJiX0KyETCSeOWTCLC0s4YfPPY/kagLbp6awY8d2cY1jTaTAr7oZaxOPNUdPVT4p2UZdKNgEG/fdd5/sT2QwVGvUnRtrdtxXuz423iauD5pQcK0tLS2KqQEnHgQAXIO22yj/DcEQgY+4mjVoIFWR9UmXSGrnqUFkw5jns9xb1myWBlYNJS33visMVl5vFRKsUIND5zdpFklUw/pebDcgCZRpnML/nZ+fk/ddIFOLLmocttiX+U2wn2NvKGxSR1OvlTEYi6Mt4LcCwBSwEboIH3BhHzRFfC1CdXbRxTbaQF80hC2xECJBnxrf09KXjmkMb+KUh+uOIUlNA+WmgWK5IpOb6W2DCAcYwkQbUiVIZ3eHY8t6pYFGxUCD4EYmN2V09HRIBzoY9qvOrKGDTm+kXBgU0VdqktrdZFKwgJsi3C0B7L/9JkTH+6R7xewcamYsUj/q/D2D6/JlFFdzyM2nkE0VYcZCmL75EHq3DaBCsaGuo8wNhVx+FtoEdvkq0jMrqLHrXW6gQIvinnYc+cCt0ILUv9SgF8twsKBYTcqqb1D4zbBRusClSkjMraLp92L82EEMH9mN+fSy6D9oR1lhOi91Tw0DxUQa+aU0CokccvkiDJ8Lh++4BQG6YJUL0pEv5wtwMDuB4VR5umHVoJfrKDJhPFsAfXn23HAIg9PjyBl1AZS64YY73IJoTx+iPT3wxeKARn8xJZKT4EXy2/nZxF1HjVmZD3TihZfwwIMP4vEnnhBuOjtSb9RtsA8CxY9UxSdf/oAf09u34w//8A+FLkTrTi5gAhrJpbAoi/xaPmCcav3HV76Kr91zDzIUfUsmA9dAXfRfYd0K7XQ6Razos8BNyMXOinpQuX/73V4k6zpS9TJaXOvghl/mczvgj/gRjATgD/lEOGlUdZiFBsoMB3MB3YenMfG2a5FvVtCgG0iBQZclWY8c75MmwqKY4bIUsiYupjCbSOGdv/UxONuCMrnhxKe0vCrOQKQghfxBpf9aTaO+WgAKBpbKZQzecAhbju1BxVmDWa2IuFYOcAIpzYUGwc3MHMoLKdSyVSTTRVwq5FGN+3Hrh9+F/q09MOq0mS6iTuOMJP3nHdD8LQh2DaJjlKGdQ3BTrEx3I7cblTqtkAkLVU4DVcjUh/COuKgposDdEv3bJy03Q4oHn3ziSdm8F+bnhYIxM3NhveuyCd3hqqJD1CxZ1qAPQFvIjx3btuLGt9yIb37/Efzw1Dmks2UBl/YGaFtrylKzwFTA78dHP/Yx3P2+92LL8JAKr+M0SpKyFZ3CqNZw5tQp/O/f/C1cPH1atErOpokQRZIup5gKKHDjEEtymq6owkVpH4pOJ84WM3A7XBjwh9EpWiFDBJPikmZNbSSrhFo10jEE3NAy38BwRxjRlhBcfidcdKUitahO+pcCN5pbhX/SEIJOfAQ37Xu2o+vgdmgtPkT8Lsy+fAZujxt+8tKbTRRWUvDUdAnApBNfPVVBtlzFxHtvQct0L7SwV8ABLfYZ7koKo9nUJaQUxRpWT86gPp9GKVVH275p9N60Hz5mR1TKzOdFaTUl4XgEgY6mgfTLZ8VlDaUacok8Cg0Tw7ccQ98Nh2H6/UKZ9fhD8EXa4WuJy5/RcUrCABms52Hwryxy62BVbmh2EUFtgx0haNMYn3r8cXzzvm/hoYcfwoWLF2Tfkr9jOOiakNburqoD2l679n/b9tE8/Pv6+7FtchKPPPI9VKvUn9lRCG/eVeX38be40TURw9jePgwPdmPhpSU88dAZJFeLYpK3mXPS69WUQoHiBNLpwh23346PfORnsG/ffuUrIIWHuj4GaeWmjpWTp/DlT/4hCmfOo8ZAWJeGFqeGMJ04SZ8kZZHTbEtXK7YaFrihDrPa5C8dTjewZagH3cM9Ql1kWIkwF8iy4H+7XXLO+71+capauriIhteLqXe+BfGpIbhjAZkA1Wt1mdY1JYiawZpF5BZW4KRj41wSxeUsGsEIovt2YvqO65BamBOqJt3gmtwTUynkVlfQ0t4i539q5iKKywlUlys4P5vA9psPoX28A86AKSYYZlUTPSPNMUye2yUDuUROEuVXcxUkGIQbiWHq6BHsv+0WDE5MwS05SUrTtVasWspCdV8uT4631xSn56TXnjp1as35jP9NGo6dTbNxSrgR5LwZTLbzHFWeRzcCAb+YYdgNv6sFN7wHXVPd2HbdCPqGu1BcLuPhfz6O4mJ+be1IDPFVgxunFNL/5b98TOyhxVnxihfznXQ2fEgozGTw7c9/AU//23+glkqjUC6iXC1hMBoTiq8duKsy7zhZoO6GOX41ofLWDGXaxGljRySIrlgAkfYQvEHmHjZFc0swxPoin6V9d02BG4IdvYJrbroWbf10qyUVrIxsvoRksYaW3lEM7zqAod37EGjvQIM6ZWaw0QmO9MY6sLCwjFdOvoJUIoHpqUnsnN4uQMpBF0aV9iRZVlcCTHU8qlrHNjJ56JEHxUTipRdflMkeQYW4Mq4N4Kym149g4cy1RtE9aVyc0pCxw32WL5sJYU/Y+L8ENzt37pR9jmdLd08Pzp07J662NDQ4d/acpdepSW2udLUWS4H7jZhn2NB6HdZcSWmUf+XUEPAHJAx2ZXVlbUJnUysZ/jkyMiygiwYBfHZSqaTYOxNniGvqhq4Sm5X8vKznNtXcHCS4MQ3hLPa3tqIl4IVb/Ke5ibEQtOwhRT9ANzRa6RrSyS/ripM92tOBoXgYQS877A3RvQhlhlQpndScpojp6nRH0g3kKxV0dcexa8cIQn469NCYQI2WpPCkToThbww/pCiMk5taFUNbh9DaHYMvQNtijn8bsmCI1CVXhEJZ6gmYHluoolAswxX1Y+9tx9A2NYSqXhWHNRbB9kriwdwss/NelkM/v5BGajULR2sEY9ftxdBuil/572qosgNEvQs7Vyyo8zWkZ5ZQJ1WpXEee3ON4GEc/cCtCHWFxgCNtxCjXUEukYOp1obTpTLnNlFFJFiX/wREIYODATkzeci2W82kQujHXgrbCoHuRrouTEGklZbp58DO6HNj39mMIDXRAr5MqlZWAUbptiUFCriwZQbRi5eQmX6igpHkwce0BTBzeh0bQg0BLK6KtHfCEYnD4AtDJb2W3UWggaizK/xWRrQMol4q4MDMj9CI+nCdPvoxsLqcuJad7Vujr623WXLSczMg9o5sb14hl1cs///jHP44ff9/7xKmI99buAtl9UnU4qDFkPpHAH3ziE3jx2WdRp8uN0ZQNoicUQpTOGuKipgm4CdDumsJM2l0TBAkdigDGh0S9IbS0kOZEh9sn1tEeF+ClqYbfiWA4gGDED82rQa8acNCBhWvFaaJ97wSmb78e+SZdx4pAkbaSZTF14IEsAl+G4eYrKC/mkJrNCLi54zc/Ck9XFLUStTU51BJJScb2hQII+gNK7J/Iorach1nUsVStYvCmw9hyPfU9dTTJ0V1aVuDGAlIN0tIuzKO0mEQtV0M6X8UcXYziAbztg+9E73AHdL0sz1UpXUXT8CLaMYCOwXGE+rZAD0bk/ou1J/vScsYp4aPqWKotnB0qggvLZk+mtLyf7K7QrvTpp5/Byy+fwpmz5AyX0dvdLcU8D3qxjremea/Z/N68VlRrxWyCMo8unxcj8VZsGx5E/9gwXliex/d+eBKLqxkJ8JMDRSxK11ejbKKWneTU1BR+/qM/hzvupFtSSGhPkh1iTQ0J4GiJ/sB99+Hv/vTPscLQVL0hehsWhyGxgXYjQmolJzcELCwYLbckam5milm4HC70+0Po1KhuUBNDoaZZBgtSR7Cjx2fHcv4idWeImq+QD76QBy4KsjUaTjXFvlxokrTY5h7EvWWpiFypipbJrejYPwV3VwRBtwPzZ84pB8wWpombKKXzMPMlFFczqC7nYKSryObLGLnrRrTv2wp3W0DoQ5wWc3JDYTYbVNQKOWsGkq9cROViEuXVMkJbBjB453UIDneLPpCHPDvxRiYvzxr1FZmTZ6GnCmI3nkkVUDAcGLj5GAZuPAp/ZydcXh88gbBMiFlQ0kbXQR0Jq/6aDs3tlUKESdUCUqXJpty8WJjzl95Qa++Zp5/GV77yZTz77HMi7JW0cwvMKB7CaxeYOuQtbGMtE3X77cmQQ/YidqWZ1XCWhz71YZtSKjbZ9QhEwhpGDnRj/1snMDTci+yrFXzznsdw6eyKOluv1lZa1r6yNed77uxoF53iT/3UT6Gjs3NNoyZgj4CZRjOlAk59/zju/YM/BVYSCJg6gk4g5HQIRZe0XVII1ygnNPyQ50bZTFcNHRWDmp0GtnZ3oWtLJ1ytfogHkWXawkYkp/u8Nz63R7Sr8zNzaLq9GHvrUQl6FWqak5N+BiZW5DxjG4GUoMz8EpyFKozlHPILKZRNJ3zbp7D37reiXEiLxobTTpPBjGmyF5YlD88f8GFl5qKAo0Ddg1dPz6J7+1b0TPXDGyEdXkOJpkKJPJoVfg83DNOJl89dQrJYR7hnAGP7D2LsMBuYEyiZDMhkCCQfNdIqOVFWjhRqUqj+jw6QGzvTrFnYheaE8Dvf+Y7oTFmwcg1yXxRtgUVT20wv8Wbd+Y0TAG677LIzgZ1rfnl5VZgzVw9ugLbROLYdG4UnoGH25DxmH1+CQSaJBGer5szVzSUZ6aKKeZoC/eIv/oKYHlz+eSyDAfm+BrRGHZXUKr74J/8Hrz52XBp0+VIe/bEYIppT8umkeSrGArxnkMkdaWmsQWqGKRQzvtqCAclIbImHpAHJx5v1CfWIbMbS9bVcqIjLJ11z8/UqJq7ZiY6hXtQdJjLlMsJbRrHt8FG0D48CoSgM3n8Br2r9F6sVLKwkcPHSgugdB/v7MDU5Cq9HmW8wvoTNIJVPZmmONgo4rTqK9590WDozfve738XMhfPIZjPSDLYtne3aRppr9mTiRwA3/PecqFEHxawZalzzDAzesP0JU8IKM1bGBJrUZeOTE+gfGMChw4fR0dUJfzAg7292fg6XLl7CiRdOYHlpCdlUGiVGXnCKQoAjE/M3nRsqarjTJRMZLgkBXk1DNDU2aOc+wmeH2hpOazjp2ihRsLZnuUacZrKmlIB6q3m1cRd2XB+JmPTBZ1eqKxpBxO8WwSG9t9gZZAaI2CZz1m19EJmSUOdiNERIOjXcjy3xMLxOFphVVMvUBRhySJHKxqlNrWqgqjdQaOgo1xuIxaM4eGA7/D6GXTYE4CiOPPU/BsqcPJQbkl9D566yBW5a+HP8LnHx4QIjlafRqEu3nOCmzrCtTAE1WjjSUCDsw57brkfHjq2o0TubnXTaKSrXRpncMFVe56G/nEFhIYPkShpmSwijFHHvmxRnH4KSSiotblgMgSL4k8nNhWXJCamW6siSstYWxqG7b0HrAAt0/jxdpifkd9K+mCN9JsPXUkUFbhaSMNxu9OyZwq7bb8RSPiV0KrqjVfmzKmWxWSylsigspoTKxmuTq1Vx4I63ID7WB92oip0w31uDgvaKjkpBBS5WqjpyxQoKNQMtg+OYvv4Yth85gGbICycTfTU3TNqq0qrWohqpmlYVT5VyCasryyJwO/H885Lcfeb0OZTLBQGdtpBL3DzEaGLzKpV/T09/Onjw4SIql86TXeQ5HNg+PY3f/I3fwL5916g0Z+spvxLcUKhLTc3XvvQv+Ma99+LCmbPK4IHrisUc3dNMZoo40CLghnGSJoJukoQYeiyu6gh4fEg0GkJLC2oudHh8CEkX3hRw43Q54A96EY4G4Am60Khzg4ZsmpyChScGsO+9b0POoEkFKYgFJdinRXOd0z2V86MT3CxkkZ7NYCGdwQ2/9JOIjXSjTre0VAb1RFqc+FwepwgS2WUsLqVh0NgiV0dC19F/bD+Gb9qPkqMCl6EjzzykSlUmRMLvXs2htphAcSGBYrKIXEHHQqEMvS2CY+9+OwanR9BwNaG5AnC4QgjEuuCPdUELRGC6mBVidSTV+WZlNKjfcGpjzdrWcmV4DbnBXbp4UYDLc5YbHic1NA4gB5/vq7O9Hd0dnUJbuTQ7K85Tax3MN+HpbgaSWTi3ed2YbG3FdLxdQjLzGvDY/EWcXE0hywwrCYFV4Mae3Kx9L0vQ7/P7cPMtN+NnfuZncOTIdTIBU4WdAnJqs2uKRfunf/d/47GHHkY+lYJLbyAsoNm5Bm4YQsdOtNhvUs9gkFPuwIUSaRcO9HiD6HV54NQ40VB0PpVxs6434j4mslNOLBtVDERDiIZ88Ac9cPvdcLiU0xz1NswX4UIWkXatgcZKCflCDcGRAXQdnIarKwJXs44k7cIBATekfNToTMU8pnQBFYbVzWVRLNXRfct+dB3ZBn9fqzI2YCOKdE9pGnGS3oDLaCJ/dhHlC6soLubgCEQw+r5b4N/aA73JZkETZTZ/CG4YDlypIXtmDqXVnOgmm+4AAn2D2HrLzYhOTcATi4nrm7ACLGaA3bkUHVJDF5c3CVm16Oeqa6iyDvK5HF59+RUcf/xxFWz34kui++P62thkWQM41kTi8jW1vseIMxX3ItvIwtJRsFBojbfixhtvxBOPPy6CbnLTBQS+wUsNOskDAgYP9GLXWyego4aT95/B4otpVDNKbyZNOtuV5Y2+n5RctGC2wjs1DXv37sVHPvIR3HXXXWsUTmkXCXW0KUCIhgJ//zu/h1PffQhaNoMWpwMR2uxyP9ZcQoel2538M+saNcUOWlHQyzToMKoYiMfQ2d2KYGcE3rBPCro6na1oHuSlwbTaMxrFKubOXJQgy5FjB9G6ewzuzoiaPuo1ydritIcDIE7ncisJaPkK9JUcigspFIoNNAdGsO/9bwPo6NmoQPO6YWYJVBLyi9q3YDCAxMwsVmcXEXaGcO7CPIK9cfRTxxtySBOimCohvVJEOl1BrtGEEY6gd/sObNt/GIOTU9BCEbE/rjK3jlNCuW6ENqpoV91imQpcwgAAIABJREFUS99lERHZrOCLIJdshUcffVTChqml4ZlGoGNT1N5wgWyKhZVLGl8b9YaiJ7OKUXGfsgAOm4ukTNr6hTdcklzbbg3B4RaER0KAo4HsuTRq5+iiaiWQSYFq7/Rv/u7VezWlOH3ve9+DX/3V/yZTA/u9SgUr+Td29g+bFDpeeew4Hr33a3jquw+gkM+iNxJRWjAakciZr2CWsvjXxIaZz6bUnJaJVTzgRxfBTdSPYMgvkx0202ie4mg6UGbAerEsoZ7lSh15WqEPD6B9fASxoUF0T2xD/4798LS2QndZoeN8nzpQyJextJLE4moKyXwObbEWTGwdQnu8VZ5XOlAqkwDrfVqawPWGndpXSsWSZGiRmvi9Rx4S+j7d8jgVsU2SpClsMVmYArRR0cJzzCJuvfnN2PAV4orndmPv3j3y87g2FZ3LClTfEIRp/zP+Haf8NP0KBANCd413tKO9swPbd+6U35PxQG0O1/ny0jJePfUySoUCLpyfEQdfaXhKDbj527UtormnUq/lYbh1OCSTSL4/Uqdp68zmgP3aaDRk/5m9zu3JDX/gpuDmxnDEpBlltV5BeyiEmM8jmhu63RA6Oz1eBKJRCY6jlRs1J81yDVVOYBrMTwCmx7ZgMB4SKg+75+ViVQKR2N3hD63VdNGaEHUXGw0U6w34Aj4cPboX4aCiv5ksCCVJWSXNVwsEBoaAm2KxikKpiM6eToTDPnh9ThGiM4OBgmURoPHB5LCIX0+3KQrEyhU4gh7sfOsRdHMCY5KDWVGTFxY+PPAF3FTQyBUF3BTn00guZ2FEgxi+dicmDu+A3uQEpop6Li/WvSxgqblpFuvIXFwWkFKly0apimY8ggN33YDOrZ0COvSajnq5jlo6JyFmGkdohYq4VTEZPrGYQJ2OOlNjOPjut2M5m5QsDINUvHweTfJ04RDnl8JyBqXlnFg1p4tF7Lv1BnTtGEXNqKKUyYp+yKjUJICzUKqhTBp/sAXx/kEMTe5AfGAInhidhzRwWseOmAhyLe43ryG1RXSbol5pbnYWL754Ai+eOIGZc+ek+5DN0a6XK4brmHx4y7VlDYisC+GsJrhca+EiE1wwE6BJwW9VAWerU8GHKxgK4UMf/BDuvvu9GBoa3PCE2OI89UeawyXZPCtL8/jnf/wc/uNrX5dwVYbPMtiTegjSlthRjzndcpAT3JCWRroCueK8piGvH6v1OlK1EgKaE13egFj8UjsmWRBOSBZQOOxHIOqGzk6rDqE8lk0DvqFOHH7/HTK5YQI3tSy1YkEdjEx/pyU0u1CclixkkZnNSBr0vg/ege6doxJkWE9m0FhNokKwR82Nzyc0RGpuKgsZGPkGMqaJjoM7MXXHDcg7Fbip0MWLNESGOfI5SxdRW2L6dgqFRAGZgoG5QhVabycO3/k2jB/YAy0ahS/aCs0XhOnxwSDfxMFSgcU2tSaKciP2ppa2RrR3dtdSsoQaWEkkZHT90gsnRIvAQ55FH40DbD2NulOKVtARj4vOhRlH7NawOJQ7+iOAG6/TiR6/F8e2juK6oa1wVmo4fvpVPLayhAsUkXNNyjSEHdcrwM0GcwGC6u6ebtx626349V/7dYSDEWX5bXX5+an59qhJeOKR7+Nzf/u3eOLRRyXd24cmWjQNrTK5cUrejQTUUUgvBiomSg7gYrkgDQOCm34BN4q7L1Mb/p9dTJPyK+BGWbfXGzV0MRsn4BHzFF+QTnDqueEBRPoiK1KZTugmjGQZxUIV3t4u9BzeBU9fDEalKKGHnKDQOIGHfrVQEWdIg26KTNmeWUGlaojAv/O6aURGu9Wkjk2pYlmaODQVIH2Sk/jafBqVC0mUZ9MoFxoY+8lbEd09CkPjRLMi4bBs4mjUS1YYiFeRTnz72Dh6d+xCbHgrDB5k7MRbFD4Fn9cXgv1feo20NNI+LK0NAXy1KoJbrr2nn3gS1HOdOXMGqXRaOOY8INdNKdTeYlNClLvf5YeuTZO1dRL89wTtch7ZJzT3RJcTu3btkuKArkOpdOqqwA33UoKB2HQXAmNBFBtFpE8kUTpbhJGjKY3Sldmd2jeqYKTYu+IDRKJRHD58CL//e78nlq8sFkQbJ8WSAY08H13H3PMn8a+f/WvMPPEk4s0m2pj9xfw06hH57NtkK6trbn+PutFEiToHo4a+aATtbRHRLPhaAlIok87On+QPhtRn0Q1xG5s7fZEbJ4YO70X7NZPQOiLw+vneaG5TJHoXQGVSs5lIw5GvoM6zbSGFUq6KescAdr77ZgTbAyiXCKQ9MGmQk0qjsqLiGGj7np65hMxqBo6GGwtLq3C3hDGydxsi8ahorOYWVpGva2gZGMOua4+ie3QM7gg79B6Z4qgLv4FWYxkCWIeMPF+ybKi5EY+aJhaXlsVg4vvf/76Y5tAZlOGBts3u+pq7ylG0ddNtwwh224Uh01DMBTX1sWYq1rdk1AJtf1m4rqxQy8NoiNd33ZMmIafYXheGbtwJZ58fuVwa1fMpFF9MSIyG+oQOadqyoL4aTZm9bvn8bN8+hd/5nd/B0aNH5axX57oFbpS5rjRATAeDe3N46dEf4Mt//bd49aUT6PL4xW2XDAs+M/z5bOiKQYhTaTL5UmJ+Ov/pErrdGfIiSgZKwCsMAupu3AEfqHWjli9PF1yjiUypgpVqGcHBfmw9dAAtI8Ooef3YdegoOnv7ZWqludxivJRYTUsA5+z8gpwH26cnsXVLv0guBNDY015r/1I+COqZk6myacrk4cUXXsAjpJ699JLQspeXFtbjOaznWPYYm9Il10el/chls5gzVntR7WXqSL38tckys5vC1Np0d3chnUpjcWFRgRtSBC2d65VTw/XzmHQvTeo1r8+LtvZ2hFuiaGtrR3tHB6KxFsWKIGWvXBZ9WTadwdLcPJKrqwJ01Nu0OqX2GrfybwjOJyYm0NYWF1OFZCKJ2bk50WqrparWq70/qwa6+qAbAbz9OdX1WiP1re3djlsiUUpiBNzEAkG0hUMI0lWltRXRzg7E+3rRMdiPYEsLnn/mabz0xNNoZguyOZU5mUADO8aH0C+0NCYW1wUxM9dQbCLJ36bmpKKjxm5vQ0eBgVEwcd11+yATxUZNvo6bo7hecSJQo+6GoKghE4JcsYBwJIyWSAABv1vQntfnRqlSkkVFu0Ta7xr1JvKpLHS6ZJSraPrcwsXt2TsG3aGL/TEPfLl4Tk3ADWlc1Nww66Mwn0JqOYtmJIChwzsweXQ3jGZV5T4w8NGiHtGUwCzpyMyuoLxaENvqTKEMIxbB3juPom+qH7qh9D0EXOI+xAPbYKp4BWU6t2QqSM4nUNENtI8N4/q7b0eykBJOKa8F07KFysYJSr4kI/bKck6MD1KFAva89Xp0bt+KGjmk/BwUzmUK8PkiiLZ3I94/hNaBEWjRGOqkfYilt2rLi0WfABSbsEH6YAPFbA4XLs3LeJ1CyJdefEGsnLnZ2lQ+m7NJuyKb9qM65aZQa2xqBDdKKeLk9KR2wCNTQCWcoyuevYWqxczicMeOaXz4wx/GHXfcLpuk3R1SD7dSFIt/H+04NQe+//DD+L+f/Su88MyzYtPro5bGZOcO8Ds1tDqVu5UCN7RBVfQ5rs2wN4CVOoWNRaFp0JIyYEIml5z6MDVZkpKDXgSjtA3mfTFFD1amFepAG45+4E4UwIDVOup0IcvlFf+dk5uGoTI/qnWUFzLIXsoimSti4s5jGLx2B6qc3CTSqJM3TntPTkJpqNDQkVtchb6Sh1HQkTcdiOwYw96feAfSzQK0ZgP1bA61bE7czlDlgVESh7UyQXOpjpzhQTkaR+v2bZg8egB9ExPw+FuguZhPo3QL4k5o3VS1aVidbEEHSpTPg0Zv6iqEdXYe52cuSLghJzWnXnoRWa7RDd0aawtSzQbptDskAJe6hWKhIBshpzg2uLmSFnRlgbemg7C69rynw50x3LJnJw6NjiE1u4KvP/oYTmZzWNV1cZ+SadOG41mtdAtuyU6o/psUhi1DQ/j1X/s13HzzWwRcK/MU9QWqsw7UK1V87Utfxt9+5i+QXVpGyAGEzCZayG/WnAKICaS9mluoFDQgoPv+pUpRqLhdvhAGXF64HNTTKDqVABvR3qi3w+49dWPsnLGDFfe60OLnwe1W0xsvwU1T3rMCN+pTsqFDelmpUIWrvRV91+6Gp7cFjRpDWvMCUNxeL5wBn+ypbIDUcyUY2QIyZxdQKxtomRxCx5FpRHeNSPgsv69Oim2FzRLm65SVDnK1gOrFBMoz7KCXMPiuG9B+YBvgccAslSU3KZXIQHMHEIx1oG3LOKK9/XBG42iy+GhC7HJ5jUVrwjGWOs5VcbUBjFLTR2tvfi0Lx6SV1P3UU0/jmWeexvmz56SDKF1yK3xSgMwaKLENSdS93gzcsNFCOga1AnTyYVFCfj9NUsj5VtQ21Zihq9D+/fuEnnbihReuqvjj5/F3RtFzcBS9B4eRSC4jfyqJ9IsLso9LQUv60yaUiiufAxvc2IWP6kFoaG+L40Mf+jA+9KEPoqu7S4EbmcCboo9hxIOrbuB7X/06HvmXL6F27iK6QAoZ9zhObzSZonDCLOYecg3V9yANskxzjWYVnYEA2iJBEXDToYr5X9TmsfDwBYMqc4kW7JU6ls/PQYcTvXun0XtgGo7OCDwBrwByMgFoVMGfKUY5iRQcxSp0sXVOSaOw3NKJyduuE8e0fHoFrkhArPH1dB7V1aTse9Sdpc+fR5l6nbIDK8k8OCcND3G9RdE7MoahqWkBNL54OzSPX9Yfi08+gU4JHuZ5xaYCF6Z64llMc80p6qNy3eQ5fP7sebxy6mU8xXykF1/A0vKSTG/WnfeuqDnfZLL3mvtrZdtwCsJ1yTXHdcmfkbMoTIrmpvZV6hO2bZsUi3NaCKvpzeXf9TW6HpcD8QOjGL1pHxxOJ07f/zTyz10Qmr6aVhPcqOnN1YAbuWKWuxWpRjfffDN++7d/S7rykpsnzzn1jIBOAwtxW2U2lYnswgIe/Nev40v/9I9wpfNiuBJlDWc5+dH6RyZpTgusW3bXrCGpoaG7abvfg7DHKTobaZpybOlWlEICvkyphALvX8NAsl6Hr6cHfdPb0TI0jGh3H7q3DGJgaAu6uvqxMJ/AhUtzSGez4vw4vHUQYyNb4PcwyMQqnq8EFtbllqkvG+X1BmZmLuHhRx7Bgw98F2dPn0YylRLTK2pV1+omriy7oayKMPmcAqA3sF82o8zab8Ge8lgtsctuvA0K7AlJvLVVGpBcS3Ke2jqgK0Ysm8Fx+z2zycTvx0kLwY3X70dnT7cAcQHgzSaymQxWFpdU3So3wwK4lvMdWTsMSOaeS90NQTqNFF555VU5817vkXm9NoH93lTwp02otEA+196tkRazwZEfTHR2dmBkbBQDY1vR3d+LaEcHgm1xBFtjCITDmD13Fn/zx3+K+dPnhKbAG9Fo1hHye9Df3orBznbEQwHUi0WZPvARId8xl2Nwl6LrEHmXGg2UajUc2r8HvmYN9UIedU44dHY2reAjQwkW6dpAl5VatYbWlhZEAkH4mJrtIt9OZenIf0uoHZtCJirFsjhbMR/H9HsxdmQ3hg9NoaI1ZCqk8edw1OsmuKmiVmQhUERpNS2Tm9xKFggHMXBgGpNH96BGNyzqF6jPqVSlc0QKmFY2kJ5PoLBKf/wGcrkSGtEgdr7jKLZcM4qqXoBRILWMOpi65NUwN4h6mnoyLzkTpKUVKnW0DPXipp98Fwq6EuVTt5HNZOFEXcCY6IhW86itFlBM5JDIFzB97Fr07plEzetGkToPXxDRti60dvbDE44xWU+5nVmgVjUDlKOLTd2QTZE5FsUSTp9+FQ89+CB+8IPHpNsgBgHWAl0X4258jlShqPzsbfhhFc78OVZyMYWB0nkWO3HyaZlDQ76m1V2VLggfV4c8PLe+/e34hV/4BRG7qeL28uVNACWHj+ZAKpnA/d/6Nv7wf/2+JCIzNJFaFLfZRNTtQrvLKzaTIZcDQZdTDnPhpDeBkNuPlUYdiXJB1msfxc2mCQ+FjOxMcCN2AgGfB4GwCw7JciJg5xTSALqiuPaDt6PiFjtA6KUSqnkFbhwNRRmSCQhplotpATepXBED1+3F6C0HUKmVUE2kUVtOiHNLk6Gc1G00gSJDPFcKMHIMGTXh3tqPIz/7XqRNWtI2RPvFLnmzVIOe5qSTWUu6OE25I63w92xB+/RuhIeH4IxF4GAOTJN0PuU2tXa/xPFEldhr414L9HLDIcWMjiUMzaKNM7UNy8sr4qKymZvZlYc2f88ijIff+OgYZmbOI5NKK2E2h0VWpo19EG/891cKcAlm/W5gfFsvrtkzjq5gCOeeP4enX7iAhWINFXbPVDt808P5tT/DIUXrtdcexv/3P/4HRplD4vOtrba1g0TTcO7MGXz5C/fg83/9f9Hq9iCgNxBxQA7kMNcVNQemSxLAec8pD11t1ESUHff40e30SOAsSyo7Y0QKFSsNnL1TFidcY8wlCLk1tNLm2utEwOuGz+tCkwvD6xRamqbsrkRzVWeobLkBVyyC/oM74eyOQm8qcELNnnCsfT44HS7U2FhJZ6EVK8hfoJFFDcHBHrQfnkbL/jE0SbkgWOCmUSOIzguVV9Z3poAyc0LOLaG4WkTvDfvReWgazkhAwIDR1OAMxtDStQWx/hFU3AxtZnGgFDKkkyrjCP4/7hkKRqqOodXrsx71cqkkfPtMJo3nT5yQTjndGBkErADNetK13SS5/HC8Ys9Y+znrK4zrnvQNRZcNgjqslkhU3gmpEednZqQzSe43i146+HR1duLV02cwt0A73nXjik21Ey4n3PEQuvaM4eBdN8Ht1PD4v3wbS8+eEQc5EeXbk8ZNHpwr16uoASz6qOzjLpfQWGnC8slPfhIHDx6Ay+2RwlUmxpqauTKYNnlxFo985at49J4voc9wwGPW4dUAv611kGYEp0hK02NTnSqmA7lGGXG/F20BHyItAQTjYTiDHjSpBaNOglRJbpSWBmzx/JzYYrSObkHv4V2IjvXBcBjS5KJFt15TKfFkJ3DSw+DXxqqyaWaIdtEbwtANBzC0fwKrs+cRisfEzbSynEYtkZFUeVcwKG6Z2UIdqaKOqtOHjolxTFx7CP2TU4h20u0sgIZl2CHTLBY8lsZANfVMeaboiCVaGj6LVqOGEzy6RrHrPTc7h4cefAjPPP0sLs5eQKGo4g1etwP+nwA26wWvKgTtKSInODbQoVMYm7nMtyGQ4b7MrxsfH5fz4ty583JWv5FEQ9aS24nAaA/2v/s2bNu5C9/753/H+fuOo1EtylRt7dG8SkMBuzawKeTcS7kO3/72t0mzwG4Q8Y0R3NiRIhJsySZCMoFPffKTmHniGYSKFcTdTtFKceCo3BHV88Wmj0zUHZBzt1RvIOxyo81D50o175AqhKGaVsOO90colQDKTSDL2pMJ910d2H/sevSOTWFmZQUvX5jBtl17UK0Z4n42PT2Fjo5WQOP9tRvA60X6leeTZPM5HEgkkzh+/HF86ctfxQsvnMDqyoq4e8luJw/UOrhR1D9bj8QqqSmuigRAPOPkOlGDftk6WovK3mDYvc6ruKwqs0ZqfF9cR12dXdJgPHP2jOUoaU20/xPgxv7+NpiVLp6426ncNq/PJwMG6t/ZaGfOIN++z+dBJBJFLNYikgTGfVAvRrBFLZCPQbgA0unsZTXIZdd5s6LC+jO+H54TXp6b9ZoENUtEAJ/1946Nmh39/Wjr7cHAyDCGxrYi2t0FfygEjcFpTiZCs6NLkZ4T//L3n8P9//4fWJydU17twg/VEfS4EeUh4XFLYekRNK3EoZx2qKmM6tDRSpqWfv2d7QigCZ/RUDxXUzkJqWNOicrYNebP4EXjRh6kFaqD9CkTbo8Gv5c6BR8CPq/QPWgDWylVBUxUyg2Z3Iwd3oXRa7ej5qb2h8nY7NQYisdeb6BOgMMQxlQO+bkU0ospOIIU+U9j8vq9qDVrqGRzEhqqEaBw8pSn81QV6bkEcsv0S2+gTCqY342ptx7C+NEdqKEs/vwmHdIKVenki8icZgHJAkrJEpJLKeRLVQR6u3DDB38MNZcyVWA2EEd9WpOTJkMc1ipMz12hTieFXLWOqWPXYuTIPvh7OuEMhhCIxgXgNOhQIpBDdaAEXFghbQTUtgsZV9+FmQv43sMPS7eBI1QuTLHstA6FjQXma8aYFkOXP0n56XFR2SFeTL12IB6LIBoKS4hnIpNFldbWaw+81ecXOoRFhdIcmJyYwE//9E/jx3/8xy/jHlu7pRK3W90SbkAXz1/Ab/z3X8PJEy/C0zQV1cIwRPjd6fGCHi7cBOlyRT2TSi43EXL7sNpoICEBjUB/MCxAiAUqJz1M8WYR6XOzw6vBQ7tzUmpqpujG6q1+HPrQbdADFFAzrJMguSD2i8xckswQXn9abq/mkZpJIJUuoGvPNux5z1tQLOclJDI3Ny9ua6QzeZxuuJp0+SmisJiDTic+0gZ64rjpF38SWSed/gzR5RRWEuKK16w7YTr9cEdjiNFSd3gMrtZ2GEI9oxjdeqYozL5ioxCdm8XB5V+xcOSzxoOdXF3aVD7yyCM49TL53RbwFoeUK2bEb7AB2Tzya/bsRaVSlswbJguvF7ab/+MrwQ2fVzPqwOj+PuzYNYiQoeHV75/GqycTyJfVZioW0OzQbtJl2wxAsevDifAv//Iv484fe6cIKq98qf1Huaf91q/+d6zOXICnVkMESr8Q5hrh9AZuobHxUGZgbt5oSOhxyO1Bp+YBtTn0nlPgZp1mJDbmpF2wWOYBoeuSIh/3uRCgPoJFskeD5nHC6XOJBoEAh5NnOkPSDKVSqsEM+DFwaAf8Ax2omTUYVVIYuR8Wofm88Lp9orvJriQQdrhQmk2ilC7C3daKtoNT6LhuGg1NaY9EWN0wpaisk2rJ7mO+hOp8AuXzy0gs5tC+byf6bzyAwJY+GP4Awl09CLS0owk/6k2XOjuke0sQpxzplAX/Ol99zQr0ioKQnO5XTp7EPffcgx8yCDiVtFxxrIaIRR+Uc2yDI9H6IXz5XdwseFOte9JeVMOHeoFIKIyO9jYpLNld5KSGgIrUN54/Y+PjiEaieOh7D1s8b5v+ZoM29XNlZ+O9a49j6MA1eNuH34ftE9vx9c9+Dj/46r+htLyEprQUbf7+5WDsyqKXzwIbeAQ3BGMsaunQxaT4I0eOYHR0FPv378fWraMCmKi5UTlAFP+TTqvj4slT+Le/+hvMP/okWl2m0CmV9obTG7UuFZVIPdu8LlVTQ1avIupzoSPgQ8jvhi/igy8ShBmgAg5wBbzQ2OEmPbZcw/IMLcgdCA32ou/wLvTs24aawZkqIyeqaNDhtF6XiSgbUbRopqteaXZVGndpQ0P7nm3Y+dYDWDj7CgLMo+K0fDkterF6vooq7ZapjQ21ontyB7Zesw/xkSGYYeovvHCbNI+xrq3Ga2Hr6ficGWL4snGLEJ0edbScDJRLOPnSS3j8iSeFAlkolkTPxbwa2utaF2htgdl76Foh+yad/stW5iZtaRvk8P5yXdIUpKe7WwpI7p2cMLLwZf4HO+H8/cULF62ppZq+2xNM2UMtCpXT60P/4UPYe+s7MD6xA8f/7dt46iv3opZPiF5Clc988JWBx0YO1OsZH9hnB/+ez/bhw4elMUlzARbWor+RRpZd1SnNGNcK67iH7vs27vuXe3Hm+OPo1BwIuZ2yZzGnyJ6hN5pNNEyVxcNmEXU3AZcbcY9H6MEuKaRVDcGAcZvuVeP9JHWKoe7UdDhMcdrdc2AfekYnkXU4cSadxujOPYi2daC/fwCDbOqH/HA4mDu2zhZRarwr9hTbCrnZxGOPPYY//4u/EAfZZDItxb1ETVtRKipMxZp0ibZceILQnGGpr6MtAfh8Ggr5DAqUf8iAxQKcG3+s1QiyaV9K+3P5a+N5zuvPfWvb5DZFoUwm1lz2XlvPvf4hvkYBs6cxQnFbX7z2Ned+yislLp1+P2KxGAYG+sVVjw0jBndz4m5rHEnDJz2Nf0eG1mbr7I0mSnzHBE0dsbi46K6mEqBmkO/N8YU/+F9m+0Afwu1tCLZEBNQ4nW4pFBRpYP1D0O50eXYO9/zDP+LRBx+S7JQ67aAtVE6qhUjxiB2sG0/BYshpqiBFCa8jztaQL1cQD/rR4tYQAh2QqHVwCiWLv+QxI2In31QjaGnA63LDz868dFqYzE5rObe4CgVpj8rVSAtLGgRwclNuQHe7MLJ/O8aO7oDhY5Itc0LEGQH8RgQ3DeYtcJqSLSF3aRWphQRMcTCbxrYb9qFu1pVgv1iEg911XRc3IRYV+eU0cksZVCw76JLXiZHrdmPqxr0w3A04igoEVfMlNOvKJYbfh7kkpUQR6aWMOJm521tx44feBSPoFnDhc7iQT+eg1ahNMVCpGSgwmLSgw+MNo2tkHH07puQAafp9Ys0tlrYsrjTlXsNFIf+fGRrysGnCLZ2bm5e0Wnbgn3ryKTzy0INqsfG91ZSvueJ+qk6Xck3bfDho9UzWDwq5dxRXmyAonxwfxvjIKGZnF/HM8y+BPG7RnW34flyMa+CGblThsHTTP/GJT8iI2+bwqt2BdEIlrranOuRXP/PU0/jkb38SK/Nz4qblMR0Iag70+gJocWiIaA5EnAqgK7qBiYDbi7RuCC2NOpuBUBR+brrirkZwo2I0GEhLPRmzPLhGKTokSKtEXTjw/rfCEfWgadTRLKlsIvJ/mdNEcMNrL+YTyRLSF5LI5SuIjm/Brg+8FaVyAfXVJEpzi2ikyB1n58YFWtyWc0WUVwqo56qo0iUmHsKxj34AZnsEDYK7ui7uV24HXe86EW7vQaitA07L9aVBK1N2zEXXYfGomdy+yUumaOQ7O11YXlnB48ePi50pcxouXZqVCaokUK/xg1Wh+rpz5E1uf0aMAAAgAElEQVR+BtcRJ6+7d+4S0MTMG/4ZC3mOuzebDF4JbkwXEBwLYXB/F6b3DGEw1o2ZH8ziW/c+gVK+apkgqEJaWiJXAJwrwY0tcOR656H8cz//czh2wzERT64VqLJUeCWJcHR85Z578IW/+3tkZucQMSEUNebe0LQiwKkZ15d0gE3kdJWOHaLuSPMixJwSLik2vfjLsoOWCRZt4nV28BT9jJqIuNcNv8sh3UxSJahldhJg++mg5lF8dNrz5yviithwutB9YAqRrT2oa+yMVxB0OmVSxsXs9wZhNkyUsjlQAl6Zp/tUFk2fD/FrJtF3424YzLphB55aLq7fWl0ZlVCDQ5fHxSwyl1ZRqGnoObgfI285hvjkOJr+IBp02yPlR7ipvA6qXJIGmFUzq3ugqBHrNshKP0S6Iumw/MUijqYqDz/8iGga5DzRHCIutu+NzRHn9VbrZ33hXalj2QxI2+uBrmXSiBMA4RLdGwvHgYFBsaWntoLZIgT+pH7t27cPz1muWOzOqgmOKto2vrgXhzu6MHXdjdh9y9sQDrXh2e88jB9+9zvIL59HEyW1wYjO4fIiZeNatb8vz19SOjhBGh8fE2E5aZ4ULfN6vuMd75A13BKLr4EbKaIsHUWtXMT5p5/BF//np+BJJ+A3jDWAw4R45eBn1+5qz683nUjrFaGcd/h9CHud8AY9CEZDMAMeuYcuupdyPXIyX6ogNbcqwdu+ng70XLsbW47sEjMfdqZJR9arVWFBkDEhukQGCadyyF1YQiVVRLpuwD/Ui+vecwvmTr+iROUVA+nlLDKZEuq6Cy1bRhAZ2orY4BBaunsRam0lhUMKRXnwCV7s22EHbq7RZJRWlE0+BkXyrOS9TafTsva+8Y1viEkFCy7uDdyf6JjHTjPtddmg2Xi/N4Ib+/5f6QZ5RZP89avITf6Gey/zQVgsUrOoKDxs7roxODAoQJxOlRSqW0OB9Qai1cXmw+Fwe9C39yD6dxyGyxHBwulzWHjxB6jlFlS8hbLlEbMB9bp8A30jgGNPMHit2JSkkx8thtfNBdY/mH1bNKOJYiaHR+9/AJ/7sz+DK7GCiNsJD8PQRcOoatBK00CVdQPrQGYl6nXR5sS9Psmm80lkhO30p+zN2fzW2eGiTrRpokz3P7rNxUPYMjKAWE8f9HAr8tFWZJsOdI6MoqNvQPJ0to0MicbG5bZzWHhlXgtubLDC65LOZAQ8fPYv/xr33fcd5PNZod0rFzXVzLFfDLl3OnxwuVoQbumVSI6b3nIdJrcN49yZk7jvP/4d2XSKvE0rBsP+9/aZZgHE1+kvrgERaxPkPels75CpyclTJ1EsFAXg/0jgxsoUs8OO7efA1kVxrXKS0trWKqGz3EcZPMvnimvX3isVU8SUuoIgmJMdGi7QHe3KUnOzytOemrI2ZDD3lr5+VIolvHrutABpYYScPvGkya4eWGBYnFuhEazp7BRnkgJugheOf773wIP4xpe/gpdfPIFMLifoWNCSdeyYcrhZqqhmEwFNpcN7NP5SwKVE3qTXg4jLiTCTxsFUYQIg6iJUwrW4AYmIixNvXQ4eiiA5ZpfwMA8PbCciIR8iwYAa6ZESUqnKZlit6KhrwOCuCZmk0AeT/G12JLngaO/LLnWDkx7R3lSRubCC1DyzZ/wCbqZuOiDghsnzFQr8ORKmcxoF/AxzTObFwayYKojWgc5N/Qe3Y89tR+AINNHM5NBgZk2+JBxjuoHUSF9iUONqAdmlrKTDO2NR3PCBH4PWFka5XoXf5UWRYZ0VdiycaHp90CIt6N06gUhrF5y+EHTy2F289mrkq3pR6zbOAk7oNmQayKRS0oH8riQlP4X5hQXEYzG0RKPiUEHLQP57jhZZSNgpwTZIlTNvU4BjJfBaZyLvDMGpz+VAa9CNrcN9GBreisVEGsef+iEK1bpUdmJGYFmu2uCG10bRTRzSqfrYxz6Ku9/3Puk8XPnioNp+j3yGeTj99m/8Jh66/wHk02lxAQpAw2AghFZNQ4vDgahTuQTx/OO6Crh8yBpNJKolKQaYlBygaJvrUDrrYm0FH7U6nH6J1MEBh2FtmEEN+95zEzztATSbDTGdKOfzAm6ozSENkYeGBAymysjPpZHPVODr7cD+n70TxWJWLMLLC8vQswWhdUjR19RQyRWFgljNloVymI74ceyjH0ZoeACGxwOXywuvJ4BAqAVuOp75gkIFUTkgys7SMnG2ZnjUD1gH/xUXk1xcAg4Cmq9//evijFcsldZoEjJJJJVxTbSq7t3VZtPYimnaJU9PT8uzTVvdXCEvm5CA103W1pXghnVgZEsY1961G7uvmxC90asPzOLb9x5HMatoPsoymKbLBHKv7YZvVlXIhuzx4l133SWH8p69e5Ur1VoT2+p+c+JcKOCzf/zHePS+b6OeSiHIYE8HxG2PduJeF2fQSrNAhx5akHLa3OH0ISwUINVwEG3OhuKBP6tGqiMDcxlg5zDR6nEiwGkj7ck9nIIYMr1x066fQZ7WPWHWTTVfRrlponPvJFrG+9H0OqDXK4h6fUitrsoeysmN2XTI/miSXpssobiSk8KhZcdWbHnLfmgRWrUzmEyXrC0naW8l2qqWRZ9jGl74QnHEhkcRm5gQHrvD7YfpcAno5jUnqJF1rEYqSttl/eKfS/uDxScLlXJZigIeus88+4wcgkuLiyLevuuOd+Kx48dx4eJFyTmT58hqvGwEK7yOPwq4WStETT7bqnNv66y4d3ICG2uJCjWzTpdLmkn4fOjv78fEtkkpgDOczNv02itOYa5zXziGjpEdaB3bjXLNjeLiKrKXTqOQfBWmmVV7tuUSunFtqqJBwThF64xg28SkUGdYALz00ovyDPHG8mzke5ucnMTPfuRn8e733r0GlghubLtx5t+YpRK+9Zm/wen7vw09kRDzFa5blwSlKrMLKY6s1O9G04mMXoXX60QnmRksPv1OBJjh4HOrQFqfB06/W+gpXCu51QxKpYpowAhueg9tF4t5MdeS6U4VerGCRqkMH6993ZAmYX4+hVIyj2SphFrUj7e/8zYsXrqAYrmMGqfZDje0lk5Ee4fQPT6J+OAW+KJheWakuHoDZwZ7L7GLbf6eRR8LLp6LDz30kFg5czpj62jsIpFf29vbK6YNBECkbNvF1euhlNcDAv8pVGN9sXJVVJo0oZhK41Kti3hrXOhpPMPPnT+nngOZwmzw7qJEQK6PBk+0A574CByOVpi1JvTCRdQLszCNsjSF1JnBqI9NRt+bNa3sicyGxheniXfffbdMcNiotM8KexikdgnuqaTpOjB7bgb3fOYzePbfvoGw5kAQGtxkg1iOlyTaMHfJzkKsNOuyppkz1un1IWBZnyvZlCY1aoCN6ybPek0CZEuGjoLRQE9fG7p72+AJBlGAB76xHXg5kYIRjaFrZAxxOnDGWjDU14NYLCIByryeZBS90Uvut8OBRx75Pv7k05+WSY6a3tjOdxubFwx6DSIU7UM40odK1cRNt9yMG268Fmazhn/6h3/AyZdegGFUJXBUA1lLbjidJlLJFXGSVCYT1r73JouKX8dnk2cvAzRJC6vQNVga2grA/Wd82Wwmxkbgys/P3xNo01SCoIZ71MmTJ0VzLxMsi/q+trSsoSLPsZ6ebjGFIfVS9N0WcLO2otd8QhtUqX3ajfZoDD6nG4ury2Agtri4z8y8bDl12y4FispkUwlUC4C+3xzTsfh1IpNM4IFvfhP/+qUvicNBuV4HR4fiMWM7PQjYVPx3omyOGQPira82IrqccbRIz33a74bodKUR4PBrSP9ROgAJdJLxni43iPaVXvGaN+FxO+B1OxAOeGWU6HErE0cVFmbI5IbS5d6pEQE3WsglF85pqCJasktopUpgwxtQqiFzkeAmAdPvQ/+BHdh+8wEU68ybYfhmCXWKsqo11DJZOJjBkyoiK+GaeRE35tBE5+4xHHzXTXBHNCmAKLQlLc1kKCI/jd5AaSWNUqKA3FIO2VQJrtYYjrzvdqGUZBtVuF1e1NjBCLaKOUCkowsIqDwIhyZzLnVfBCCQK90UTRN52LxOPKhLhSJOv/IyHj/+GJ5+6imcOXsWuWJJOj/sWvHrerr5ELeISFyQtCWovpzvqdbWZhv2mvza6vhxswo5XegKBrC1I47+rjas1Ko4vbyKS0sJlGuGCoO0Frra6BSxTc1v1Bnl8/nFXODTn/60FBNcwFzIdnaAdIKlW6vchvj393/72/i7v/07PPPUU0IHo7lArzeADtpncnLAEa1T/RyuK7/bx4xMJKvseBkYCsXgMw0BMiRcMN+DFDgWrKStsVhThZmi/VUDwJ47rkOwO0LChdAtaCjgpsU2cQq7YZwQNg3oqTIKdExLFKD7fbjxF96LSp3BdGmURXNDRyrlyCNWlnQQyldRKTZQJNjpaMW+n7gL3dNTcIcj8PlDMIVyRitvTj74uCkrUXFEkQNQEZ5UCJwJ0+Dfqxwj23bxueeek42Y5hHsVNLKdH0qdvk9f02nx7KX3Nhl5kYlbmj2YSfnjToYCHpbohFsGdwim+upV15RtKU1e5jX7tICri3dDh9uZ4cbI9cNoHdbHKsXl3DyW3PQU9Q1WdBeRKvUAnAzfXNZLL8/qYa8KsNDQ3jPe96Dn/v5nxeHMdKKrPpyHTg1DTxz/Di+/s9fxJMPPgRfvYEos25IfXQQiHD6rEAkD9RsvSqTP2YoRdi4ERqVuie2W5q8c82BesOQ0Fw+05yBxD1O+J0E1oBHiOhKJ0jnM1/QL242fDEvpJwpSYZY646taJ8ehivqk5ytoNOF1eVl1WF3usRpkJ+pwiyYTAXV1QIKhQoi24YweNM18HSEJUGbDaAaKY8NU6i+NUNDqLUb0e4hBLp64YrFZOIDzQOP6RJdICVdkuZu3cZ1Kop6ykkN4t816jXkMlnMXZrFiR8+jxMnTsh0hFMIav8UbdaBnVPTQjkgJeyll0/Jni0zZQsw2VhiDdzIz10jbKiNxGqgqCfg8td6Y98eV6xbQwvgsKcx9l/LWnbIZOcdt98u02+lgajLM3fl88H3RRZEQ4vC3zWBQHQQTTqAZhdRyp1G00iJNa4w1603Y/9Mfn6v1yfahampbRgcHMTZM+dE+5ZOpwTglCtKE2lbilOvuH/ffnzqU59CX3+v3O81V3NrN/C4NCyeehXf+uxnMfv0MwhWqoiaTbgtp0wyK2SiyOaRSVq4E1kaALgd6CC4oVU+p9ikRno5qbQmiX5SqFxyjnLqnCf1OuRD94HtmLz+gDh1MXZBtDOpvOUWmhNzHQen4PkSaiWaEVWRr9ZQcmrYe+gAVot5+W+KwPsZNrh9GqHOLsDvt5yr1IVToY9q+nbla20vsvYafi3BwBNPPCENHe59BCwqL0MBxY3db5smxk40mQTHjx+/LOl9fQKo9r3/l8DGXtE2uFkDaWRI0NnT7ZKCcnr7tOjS6D611hSyzmxp1FgPgEPzw+ntQDg2Kp6ipcIlNCqX0DTyCtg0lYZFSFVXgW/s9Wr/TAJGnkEspH9NjFpuvszlz25KKPc0VSPWCyW88swz+KOPfxx+vQFPrQEPz9o14yMGoisnRDZCq9RrGTqCLpeYADFrjBR4W5vDBrmPBAsZdKgKpaI3kK3V0NHbiv6BdkQiIRTqJjK+GJrt3UhrHpxL53Drne+Wpkt3Zxu6OtsQb41JLao+3+bsFWFHWA5kqUwW93zhi/jMX/yFRGisu4du/Pdk0HgRifXAH+hEJlVFW+cAduzaLWfQ6VfP4OSpl9H0UP9Zh9+rY8+uEfR0hfHFL/wdsiuLaipkAYDN39X6U8BrQGoj3RTHRseEmrYwv6A+09og/TWzxs0hkzjYqWakMKWsaAW6qO29Zi98Ab+Ef87PMacmL3UGn6fNQjbX1jYNekJB0eVyOsoaZOMzdDVxP2xAE9xQ7sLzk2vBcf7CaXtb3XDvbNoAr57qICkXFh7KLAY0nH35ZXzja18ToV0mnZGChgc0x4biuKKqLdWRFQcqTRajnxMicnkbDaEI0f4v7HQh5CQAggQ5if8+O+xrtqwcMTbkYvKw90nOSRPcqAluKLiNBP3wiyZCWf0aVdpO1lA1TXRPbMH4EQpfPUJvo6aBD4fDw4dGV5Mb5pMUq8jNJZFeSMjkZvDgTmy7aT8KtQI0ahHKZQE4FOoKuKkaIubNLioTAlJjCmYTrduHcd1PvF3ATS2ZQimVk59B7QVpaRzLF5dSqGQqyCfLSCQKQCSKg+++De3bRyWgM9zaBl+sFS4fxeBBoZoRz4pYnRDJWtwy9pTD0ZBOFPm3Z8+eE5vU55//IS7MXMTqyqogduXacfmj0BqLCdc0sboqIjhS4Nb46Vdsbq/dtO2iRT0HpIcwAYHAZs/gAK4ZGkFyfh7PrSzi1WwO6UptjW2/8VHaCG5kvVBTxTURCsoG+c53vlO4m/bPtz2W1t+PAkUMxvr85z+Pf/rc55FJJqXr3OF0o9PnRTvRPXn1wgmlkLcJv8+LYsNEpkrZYRN9/qBQh7xOQkeVNM+OIyeJ/DPZbK3dmblAjZAT22/ci2h/K0xnU3QZpDeye8TONPXfBDbUnVE7U1zMCg0xU9dx83/7CTSMGuqpLOpcC6tpsT73B0KSS1TXHai7/PDEO9GzdRw9e3YjQCeglohoGXiTWAibphJp05zB7ozJpkEtgcl7qQLGpIPUMMTOnfxsFmZcH6+ePi0bHXNDhI5kcYTtCvWNDmtb62Af/hL2alHM+JytAVGrqyMFtqbJBkt7yWd/+BzKdE6T1PfNt+iNhUnTBbTuHUDngR64oybqySIuPjCD0jyt59XEQC1ZtXNc3UuxqSWt3eXCNXv34ld+5Vdw/U03CsVFBZcqV0DpmhIYFAr4/gMP4u//z58jPzeHMPUFpFOy8CWFTNzQNFRgIlOvijtQu9cvgbIeuVekHyrRrIB5C9yQliY6OV4ncuo9LmkIuTXl4McNxEFw4/PAHwoKLYWbq16piz18WdcRGh9A585ReDsiMJoNmYinEwkJrmUhyqBCDtaL6QzMbAU12oYncohObsHgsb3w97WhXK3AoTvQaBBQ+eAOxeBv6UCsZwtcoTh0HrrW3iDrvKGL24+keguAETiq+oF0VOR1bOqSCk7nxQsz50XfR9rjSy+8JN1w7jvqZVl5090wEMTu3btluvzkE0+KDT3PGVnPLraJ1MRW6UM2cNqtPIfLuutXyaK8moKO921oywAmx8elYTRz4YIc3uu+k+qTqJ6ChqbTC2+wD9HYVjhMP4qFBKqli2jqCTjMuspSsda/cOSDQfT390khTRoarffJU2fBkMvl17KipHCzGhnqmXcgEong47/4X/H+979fil77z/n9bQBA/c1z37kfz/77v2PuyafRynXDdWZpkMThUgpcidBEvl6T99ju84t+kWcsG1RKV+tS2Us+ge1o0hiIJkLlEsoeDeEtPdh9aD+9zlFOZNDIchrNZl9FqI50V+NHrxkG8nRc0nUkjQYSTR2T+/dh8sABjO7bh86xcXhiLTBoRMmnxLIMFsqdBUKvpJ1ufP75+TmleeWVV2TdMYhabMTpZkUNkAQu19doVBvvh/39SQMcHh6WM5b0NL54r3g28XvY+RwbM2qubg96469SrRLVELS75WvGEjAl9Z1mGFwjnIIKbW3D2S1nrS0yZzKaFoYvNAiXO4JqZQX16iLMZsESr6lzfKM9u/3urry+ayBqw94tbBGLWk765h/90R+hr6dXmo/W0y0NLaUHU26tpKfRIOdvfvcTOPnoD+CViR4brbzPHNg4lfOoyYm8iSoM1AiCHA70BsNrkxtSkRngLPk4DES2K3fJQ2yKc1prB5tr7eiIRySiZK6ow2zrhtnRi9mKgbLmw/jUFNo629HaGsXI4CBaaTIi5ieXn1H8/BuBDX9PvdvLr57GX/3lX+Kr996rQjqtqcVGcCTrl8HOzgB0XYPTRUlIG7zeKGqcqJkehDu3wh8OoLs7gG3jbSjn5/D1e/8e9UJG5Bf223mdo/OyRSVnjVNDd1c34vG4CoFdWV7bH1R/5eoAjk1h5z3t7e7B0JYtMtHO5LKYW1gQExhOP9coxPIGX0vblZPaWge8ji0tUbhcbgE31GjbEx5ls/3GLx6P4rCnabJGpCk6c+GMDeqt7dgeTVrUaEtoJgUlC6imLt19uo6dP3cen/mzP8fMmXNi88ppjFCaWFRZHTYZb5uUtzjkoPa7GTsIVOp1MLOCNCEFbhxC2VgDN8yMsC43f7Zu8BBwwOdyI8jFTvG1izQQCr6dYl/tJ2XDpQoGnfa7TO8mVWN0AJPX7YCnxac6LrqiuRFpcDRKESR1MMzvYUpykpobvx9Dh3avgZv/n7j3AJPzKs+G7+m97sz2pi3SStpddclyl+VeaCFACF8CCfUjBEj+FEi+5CJgfpIQwBAT+CCYmG5wIQbbuMi2ZIMt25LVu7Sq2/vM7PT5/vs558zOrlbWwn9d/z9cQrK0O/vO+57znKfcheabeTrK0qF6Jo2ZsXEglRNo2uTAhExvpLgpllDV3Ybr3nM7rH4gOzKGFKWpUxnBorO4IZFyepTmmBMYGU0hXbCjurMTq26+AS1remAL+GGxu5Gz0neDpmIMSOynqE6k6l4Sn6+geyRnD/aTrLUXB/btky4o1ShICmcnJ8uuKkmmVOKqWCVMTklaZHewpakZu3btkq9XcqAXQW4XSEBNN0JB4/i86IzeVhPFllW92NzZjV0v7sT248dweHIC0xQT4Io1nZAyGU4l6mXDKrH7UJ2pzVduFqleg9+VhEU6BoY4qJMaTgjtdiHAf+Wee7D9+e3io0C+TbXbKZCKGpsdYY68tSABFUSSeYt014kHb/IExHleFTdFKW6KtpJIjFNNjQIDKtm3iOll1mNBx4YuRFqqYPPwGVmQZ3GjCyAqTjGp4/SShq+pgSmMnh/DcDKNGz/xDhTouzQyKUpB2fEkMkULCv4A0k43mruWI7Z0BbxNbfBE48KnyDBgs/DTybaS3FaFi+zN2Z65Itdrwz+KREwx8Jw5I11yFr403mT3UoIQE8aK2CGzQB0x36gLKU9Mfx0LGwY7Og3zGRFHy78jX4KFNQ9cSR5KEO196tyPjo/j4KFDAvlRJ92lCxz5F6cVoSs70La1F+HqAMaPnEXfk/sweWIMhbRyMpY1ZEjsi8wsDPeFhReLfTo0f/buuxGvq5EkWmQwGfMoJqI5TAOnz+An9Fi6/3vwF0oytQlZAS+J3lofLGMBRjMzUnRVOd0I251QHtiEAClvIfFl0cUfixvjlcDviZKUSTivhQU261lOPQG7m/LQXthJ4iZUJZtDZmJGiLbutjrEezsRaIqjaMnDkS+IEWkhl1WHvsOFHCeJlL8fpwLVJIbODSPctQQt125AeFkrpgi9dXjh9AThjVTDV90gMNiihV4lNrX/mDrI/r10N1P6WzlK+WcwODAgaj2vvfqqGB9SoIKHX2XxPL+Q5nqi0g9hLpQz3cHOdDqNjs5O9KxeJd25555/HqMjo7K21PcLIEGevBIKUH+WHtsi6t3FFDeMmx6XE1decYUgGvbs3Su+YOU9o9edJKXCG2Cntgpubz1crjCKxTQmxk/CUpwE2WH8Gk7RuWd8PsqlNmDp0k7ZM4cPH5GElQc+p7rmxJfESkdMFar1xMpCQZal+LtPf1qEBjj5MkmYug9qOp8cHsGB57fjF9/4JuxDI/AXC7I2Za5LVTs1ayO9ENM5qj4VEfd4ECoqLxIesoSBiwyrjCE57aBiWglZTmLyeaQpWFAVQffylUgPTSDRPwgHJyP8HJpGIKJ8VmCkmMeUx45iLIpwZys6b7oeKzZuFMRCkTBTFjGcPEpMM5NhlUhXwseM6Z/h8XG90IOLE2pOaVjcMO6xEKBIgMS+ionO/JBR2Vzh1zEx5H19+umnZZr2jne8A729veIB98tf/lIKJyH8axd4fo+ZBFXGUgPtmb/+FwpZCw1QKuFERqqcMZVnP/3GdNaqm1WV78r75YTFEYbdEUAhl0QxP4lSUTX4ZC3JIJm8WeVXw3tUOc2qfLeFzgeT8PMZfOpTn8Jb3/pWNDc1S6yT+81mR9ksWeVglnwO5w8dxDf/6W5MHDkGXzYHRhs1vbGKryAzRzZ+MpaiGMITxl3vC8Al3A0BSwiCiGAJtUZtyqOIuVIRmGHxH/OjsSmCxuqQGA2PTWcwAQcy4WpU9W7A9v1HEF/SjnhjA2rqalATjWJpyxL4/G5p4Mz/7DwruQeMKSdlz+iv+PJLL+FTf/u3koeJsmhFrBToK++tNB/VAMEi+8iFksUFWJwoFZ2ob9+IjMh/J9HU4IPLkcZLO56BtZRXvMaiReTamW9f7iXTXe5Ht0fUFVmMiPJkXpkJS2xYRHHD92DDhY2X+to6OS/pP8bC/sJAP6Y0n2chQ/eFjnfGEBOfuI4JZ2OBwz1qECR6PvKGH5GfgGc0lSJpqyDFzam+Y+XixiS0RR46YohmlS82BB1JqLWELz1JCF/7+U8fwrO/ehKH9h1QkBapnhVETTpZWn+duvYkxnJyw1g4w8XL4sbG4kbB09w0T4QVHgsPdMWNkI4TybZ0wTbFDcfthQKcdocUSJzgcCzlslvgJD/CTr+bLGZmMsiWioi3NWLldavhjnhFLo7wMOlks7hhtU1T0qlplDJ5TJ4dxsj5EVFLa7tqLZbfwMlNgnJJKKTSyNFdltyK0TGUKMM7lUFiaBKjF0aluJnKF6S42fKeOwFvUYzHCEvLp7Kqi0lIUDoj5mJwBRCMN6KpoxuBujokbBbknHYEI+y4OVAULX5ufmII2SUw5lhAPpvB2NgI+k6dxKEDh7B71z7pIg70X8A0zSQpQyiQLeW4riChqgck71mRk/BQXd3Ti9NnTitddnZ+1Il50Wae9zc6uVGOzky+/H47OtX+hBMAACAASURBVFursaZzCeI2Pw7tOowDFwZxYSaNjMgQGyFElXEYxGf50J4DfyshEo3iIx/+MH7v7W9HXW2tBDrVPzetWA2h1DPayalJ4Y388z//i+ite4olRB121HldqLM7UQVCGwlLLMDlcGKmaMUE5QNLeTR5/OXJjVCjGdTZNRe+GNejSp7ExJ3P0VlCx7pOVLdVwxlwSbFJHxG63YvkMg0BuZf4v2QW6eEEhs+MYGAigds++m7pdo70D2F6dEqSRk9NHZZfdz1ctXVwhKMoebxS4FLfUg54TcYWXwrjUMNOlRK30hM3PjkltZ3P5gSaeO7MOWx7+hm89PJLOHLsqBQc6hBTBy87S7JO9CNXJevl4RWVkxtzoLFzzIK5obFRZHP5/lxT5FZQ0z5BCXWrVdRTiM197FdPYHxiotzluVQEY7C0eVzwrm/HmjdvxerVvRjacwy/vOe7mOln8q7kQmneyemB8Fou1+5Rd0E+Lb9WuGIut5h7srjZeOUVCIRCyrCMTRt9cfwOEqKPvr4Xn/vLv8LMwCA8uQLCVPthcSOu7xZQYl/xuYCI06WKGxFdUWIVysxTFTdMbml4bCY3LKwjTocyWqwobkrWosiquzwkvBKiKjJryE9mkCTUtCmG+KoORNrqJTW1svDhVDrDeEBSMVVsfJiZmEZyeBIzYwn0XxhBsLUNbddeiYZN65FwuREIV8Ht8YmJM3STxUxjZrEMc6sFxQEqljHTLJyHB4cksSRkhkU1E3Xp6BnIWAWMZ36iJ1MBhwOxaJWsFU4bKfV5xx134K43vwnegF+4gl/+8pfx+u7Xpcljun0mYVXJl1rZlFe93GsxxQ3fgwdpc1MTOjraRVGNBc5CtZOJozzZbNYg7DavdIFzuTHAwu6kggvGqqpEqICTASYKbEIQKsUOJgs0OeA1zEYSkYpMwfQ1jUAGoePv+P23i+IkE2+z18uJtp5tjl/ox7bv/RD7nvgVSsPD4t3E/roUN/rn5VCU4oanMKXXwyU2h5hXKSCx8mtS6myU+ibflt7MhA7NEPob8KOjqVW8djITEwyKsFppT2ClPRemSkVMEn3R2oTGtavRvHY1IkuWwBWPwE7omYa0KhuW8mmhP8EsD8V8Rv7OBiYnMkz0uWaI+yeXhveT/MJK2O1l18O8qQQnNZs2bZLiiAkYG4OEqxFSQ1I/f0m3XnPDmKjx33gucTppELgKTq0SO/E6eoPp9QJH8ZzLVoWIkipnQcyOPIs63jI1iZ/3KXkRLHBsLikqLHQ6NJU/j3LdIFANVTWx/m2mUZUTHk6UPvkXf4E777hDT45VjBB0iElseXmEFWYzePjb/4mXHvpvZC8MwFcsiDcYC1o2swV+ylzQUkKqkJOioY4QbTHSLImIDKH8FEMhtYEkWQvNuKVRaUWGZt5BJ+rqQ1jaEpd8Ljk9g7GZPMbsXjhaumBraMXhwRHkXU6sXr8OPo8Hy9raUFtLA3llsEqBC1PsSZyp6JooDIlV1sd3vvMd3HvvvRgfG5uFCup4pJoTaufK49G5mXy/6EJb4fHHRXWQPByXqwSXy4KxkUH5egUeJV1EDRMu1WQyT97wttR0NyDnL+MWJazLE7jyKEjvNT2ZMnuLvjThMBX6GhCrisFhc8haO33qpPgDyftorqD6ZGqyVZ7GLxB+TXFjFqnP55X9wsYDuY6LmdqY/UG4HHMPGmILauR03wlp+LJQYdeeHJrzZ88in8vLh2jv7JTqUHFphK6s8OeCP7ZidGAIjzzwMzz+6C8xPDgo+GO+FxMMxQcpCfaRyQETRHbAeaNzuYKoWqjixi5SvRQecElxwwRBG9xx8sPDQBIwkrsdQrJlJe8izIPTGy5awbqrRJSmTqVCXq6FxU1sST26r1sDT8SrJhMZEqSttB8XyBBJkPSxoUT06KkBmdxY/D60X70eXVs3IcHiJktpVcLXUkLGTQyPojidQpFu9SPTGDpD6NcMJgsFVK1sx41/eBdsPiA9MoIs8cSZAvIWB2zeCHzhavhblsEVicPh8cHp8ogELJcoN6jVqhRclBahajkKbrYE8Vwg4ZtTmuPHjuLs6dPoO9mHU32U5p5V1TCbpzKwqWWmXrIQ9X8wiYhXxaTrfvbcWQyPjGouizo89FSx/H0m+ZVFq3YmbJTdtBfhitrQ0hVHe3M1sgMJ9O3tx8jYDJI5FryG4q6AQ/M3pLxvudRWW5/XdtWVV+JDH/qQJDg0uZzFYOrEReCP/F71XFnk/e3ffEqSKVsuj4DFglqPC/VOJ2IWm+LdsLixq+JmktLexTyaCUsjuZzQIjZ+WNxwTXF9cd1qrg4DSrZkQQoZdG1cjpbuFtgDTqSpnJTJSveSBY7wEDgp5EedyWNGiptRnBuewO0fez/skZBo9tt9ASHH0vAQ4Spk7W4UrTQwlKNaOGLkSqg1QTqJgpux8OLnJvxNpHbJuyrmBbbCBOnIoUPYt2cvzpykWMDzqogoF7kqqkrzQDrCOnnSCcScjlxFkCsfk3K/Z6FA5SDKZMSi/GNqqqvFq4iCEG3t7dj92i4c2L9fYEj89ys2bxaoEZMQTnfmx75y15SdPsYPnxeRK9Zg01vfhKuvuAa5vgv41z//hHSEeb/zTLEEhkcp04uBFSaZMMFa8XlUR4tTPHaiSNhubGhEKBrG1hu3orunR7gt8m7ljoAqhsiv+s5X7sFzD/8cxbEJKW6onMYCxk7FNiluUnKPQw4nog6XmMtyZUtxo5NDxYexgapdCv4rGDiEHYSlsbhhZ1+bXvLzERLkdAqMTsx4OUkkX4GS+nURVK1oRbyjAfliTtRo2Kxg7KLSo8XpgtcfQmo6jfGxJKZSWVi9QdSt7BboI5XPrA6a7TJRVTyuOQevivyK5zdvFMLPycOfUxQmkiTcP/vMNuzbu1d4M0zAmMgzBpt8SyXts2XBxd1tC1xOp3TJl3Z24sjRo/K8unu70dPbK0UFOWNUM2P3VEk6h9DT0y2FFNcVix6BHl2+trlcrlv+dz4/cm+W0fumtha/IWxumoa2c3+IGGoyVykK8FFxJQVHmoPLZZfPxQKkbUkrTp5U94xJR2UyqTqbvE9GJUkTFvSPKhOCNaSXRXNTYyP+9E//BO9+97tF0tpI8lZUf5IcJs6cw4Nf/Rr6XnoZ7mQCbt5DnTiJ+aLFgkQuLX521R4fIgWLGBvyM6j1SwVUrmWuB+lJy/fMlApIEhYZ9ArELuD3Sowp8Jwr2jCZyiNjd8JP2E9XJyJLWhFubJRJjcPrExK4mcSKqUEFz0rguKZJp5swvF981lx3hJvxFwtEwsfYzGFRM7/Ie6OptHnQlV/Ddcf1RbgfpY5ZyDDOci+yE87mLn+OFANa3Y+Gh1tv2Coxj//GZ8vEd5rTVH5G5lYV/K5LXdNC0xtzjSaGhSNh4TOy6BocGhKVSyW0MHdZy1qSvySSoyiG7DJBFmdshp6CJM2qc2II8YvbGpVTNK45dvlvv/MOfPjDH8bGtet1K0md/IY/J3kJkSWWIs4eOICHvv5NHH7+BQSLBVmP9IfiS2DHlNm3lJSCWiaN2kAQLq0GSI8bFjdKCFdGi/IRHFKIk5ZvRcnFI9aD1V0tsGdzSE+nMEE6AuwYtbsQ6epFwhPEuWQG/uo6rOheiSoKDLQ2iWQxE3zCisv3/hLFDeMgn/MHP/hB7Ny5U5BN5eR/nnrawnfWNKJN1maKhdmnPlsZzX2HBadpFV/CZgkb2u3t7cIZZHycX/AbSC8LXCpG8rwmLJPneV19PfbvPyDnNqeUl1qzEu+1masp+C+3irgOPeLNU4PzFy7MNgoWg70j6oYGoZGwWJpYDh86UCIWlZvu9JkzMk577ZXX5FC89bZb8Efvfa8ythPYi/6fDjxc/26HE6++tBO/ePgRvPDc85iemhKyo2DBGZCIkZWHqcbhJO+y61XI5oU/Q6lS9YtKVhAzPFXcKDM86ZRL4a62IxNN+j7w31gcCR9CJ58sbvh3lMzkzyNMbqaYR3xJLVZfuxbesBczGXYxC3A5lVcEN3JmOon8ZBLFdB7j54YwemEY8HrRce0mdN18JSaTkxyViG9EIZ2BNZPBZP8AilNJ0einfOW5UxzJpTFVAmIrO3DTu+6EzW9HamJcfp7N5Ycn3oBAdQs8wRgs/jBKTo4hZyV2VfSdi87hw86mMxjo75cx4qHDh3Ho4EHhSrATzkNb4SXL4XjOxpuzmGarh1k4iA7Y7PRfccUVkoQwKaCJXnl0rjv5JjlUnBwFXZLch/A2Bg434Gn1oq43hraOOviSTrzwyG6MnU+gyAr3ohbSxZty/kbhz+SmorwkAwU7ZQu9UxlzT+7N5CQe/NmD+NxnPiNrg7S8iNWKWocL1XaHcCOoIMeEklCwyWxOYIqNXp8ih7O4IcdGw0A44mZxI0TLUkE8TESeuZBBR087Wle0whXzIcchS4owpIJMODPJlFL2o/HnTAETw0kMXJjARLaIGz7+56jpWgZnKAibzwsrPQFcHhRkWqdZIJKoq5G6dLvK+HJ2s1QRITLO4o/Czn9exuCP/eKXeOKxx6S48bjcuGLTJhw/dhwXKBiQTEoHjQ0IWWuaS2eWRuXhJMtRLyzpns2b+i2uY2SF36sw4Qw8lIAmhMMoq6xfux579+3FufPn5N7Koapf0hWTSZ3qQNo9Piy96y4s33Ir6mNNKPb344f/+lkk+/tQImxUq8XZrYqHMZuU66NcTxbMv/ETRcMRSTAp/0yeEBMUNna4rm+99Va8613vROfSpUpmXW6GimXkmvB5HNuzF1/9zD9hYP9hMfYU3o0S+EXR4cRgMimdpKDLjZjTjZB0tqhgqMQpGBOlWWe8D7RGP9dj0GGVoohrSOUeXA987xJcVI20U0FHFSEUUEkWM7DG/YgubULN0ibx5+J0h0lUnny36RRKHh9KTr9MjX01jahqaUe4uQXOqjjyHg8SpQIc7KJK0afWmIovKhlShY1q60txUzEC5kHH4vUXv/wltm/fgXNnz4psrvAidAde8WNUXFd9jFkewZxphCR8Ws6eEtpOB6695hpMT01L7OMkLxyJSAIxxWem3dt5mDJe/PEf/7F0ANnJZmLJTv6u3XuEdyH8w7RS8DGJpbqUy08rZ1MLxR8jTKm7u1vgnbt270YuS++a2ZdSLlTofyZYhLDQkLG5tQm9q1aJ4ABNQS+cPyt8Gt4vpSwkV6QmTsYfSBt+Xi5BYPLCn3flZnqOfFRI3ZUvJUHD6YsFPosFrzz2BJ76r/sxfuAAAvkCnEx4rUqkhJybFE2082k0BMMyuVGSFOo8lwKHIAQtk2+nah5KmC5kMF3MwhX2oXV5Oxo6l8AVi2C64MDeQyeRs7nRvKIHbevWItzcBIffB4vNIR1r/mwRaFDaj3pKLxAGY26g7g6lqjMZeZaUkSWsmsUhfxdxFA2RYRwx8DMB8JXFaC5f7c4vbvhzucZ4VvLfDG+Hf2+gaLKOeN3kngSDuPW22+TconIYE3LCKNmYpPT5+TPnZO3wc4jT+yXW4BsVNyptUAVvZ0enSEazqKPC4PzixkRx3ZaSJgtPHPX9StiEUEtjLnu5tbbQv5cnUhp+zmT4rjfdhb/9679BKBDQdiBqdatYouIAm9iWdBrPPfgwfnHfd5Ht74e/UBTzbYl/3AdCeyhJ8cxcrjoQKhc3RIUYlw+Fy7agRBEW0FOHHFTClqzw+p1Y2dkMP0UHZmYwmUhhulDCIJuRsXoEl67EjC+MZ17ZhZvuuEMg+7W1ccRrYqLiqqJSBder3JDV6BrycXM5iVkPPvgQvviv/4r9B5Qgiol5i+eEzr3DlVOxSz2byxU3ag0rhTIWOcPDIzIlMbGwElbIyXlLSzNWr14tdQCbOGfOnpszATUT4crr4d9xn/DMpwQ11VhZ3C+mocAzjQ0ZrmPGbk5xFvN9/PnMK3idsif+67v3lXa/vhsvvvAiTp/ukwBLd152y9ZvXI8/+9jHsHnzZuRyGc3FMBK+ymme3jPUlz60bz/uvedrMkkgOTmroQdccJkix7TGvI5JooyKxB2ZylosbugTQbgQf/HvRa1KFr4xI1PnKLk77KwLgYjKLUL2tkrRI8WNeOmogiFTyOvipg5rrloFf8Qr+H5OjVxOl3hHFIp5ZGjIOT6NQjqH8QtjGO8fgYWV7TUbsfyWqzGVnEQ+M6Mcv/M5lDJpJAaHUZyYloRhemgSA2dGMDWVAdGu8e4O3PAHb4Yt4pcRvdPtE0KuK1IDuz+msJVawWS+yg6vmwuKgY4dJyoKUX2C3c/Xqc7T1ycHtCFr8yEat+T5i32hjcBnW/n3JoHke7AzykXFg4EVvYGZSMDVBm/mzyoeqcNXDLmYzvmA+nUNWLllGVpaa9BgrcaPv/YIThw4K+S936W4kY4jID4DhKe9+c1vrjj8535iU+Dwsxw7dgwf/ciHMXD+gohB+IolKW7qXB4ErRDjL9bA6ZIFCRY3+RwafUo2mrwJIytup70sixsWRFpCOlMCEnniflNoaW9Aa1cT/NUBjhVRzOdUJ4xy59OEJFE9jMa1DpQcATiCcfFoaFi/Ab7qaljcThToV0IJYN0VlwNIgXGVnKTQlGa7aBJMKM+s/aBYkO589RXBfHOdDFzox4zuxjABYQLPjsvo2Ki4rhMeIZ0ZXaDKPVa4D5U06EJqfrCav54WC1XgNTDIUSKbQZ8JJ1+csm1ct0EKrcPHDmN8clxNlnRax061SuqJtS4CNidcjW0Itq+GP9KCxNAoEideR274OEqZKenMMxljB5AwBZMAmc62Ceo0wwsGAiKvWxWpEkIwk19CnDjdYqIh04HubiFm/48/+iNxfpdikAewTK8Vp4PNlfu+9GVse+BBpPovgA45lNZlnKKyISc3lDGl103c6ZJ/N9+vOt9KiUPxfpTkqxh6FnIIOiwI290aKqS+jveDwiQs2jm5ocks3zGXzWOmlAciHkTa69GwrBXJTFLc42nGTCXFmUQajngdAo1LEG1dinBzGyyhkEAsCT2jaAkTB94/wV4K5EgXNLLXFQ+O+55NIcbbXC4rIgE7d76Cnz/yiHAROLm5lOKeeSaLSpp4D+XcUCuitbkZ7e0dUhxzgsNrYAGk/NDU81bdYieuv/56UWwiX4fPlwfl+QsDUgxRMpdNAKqzMZby0FXE31n4jTmwK+VOK6/ZGF7K1Dsex9atN+DJJ34l4josTKW2ln1lE4Ebj9uJeKxK4CAsunx+n3jBnDl7Xtbd5OS4gihpw2x+Xk7yVFNBrTW1oC9/54w6In/Oluu34POfv1uKMJO0yNvIWrYKF6tAgYwHfoZt930XkXQaXj5743titSuIWS6NukAIUUr96wsRqo0UCyWZ5rBpyZhE9AFld6eLGTgiATT3LEW8qw2WeBUmS344g3HEWtsRbWyG1e2B1a7h1lrKXUUiFQgqWh36g+tih83LdBZ9p0/LVJo8rr179qJ/oF/xMbUcshE3UivITCH1jZzTDa7ENcze44WKG64Jrqnenh6MjY9JF5tQS1PAq+JGhVOeoTW1taitq5MJXXf3Sul8p5IpSX6fePwJ0LD21MmTEoMoHsE9ZawSzB24XHFjrjgSpj9TszRpTvZR6GLu5IZxi9kTC1sGH04POb1hXiSNpYpacn78X2yCWTkh53tIgrykFZ/6m7/FzTfdLDwws5jlWWsyO2OP0wIMnzyJx3/4Izzzk5/AT96swyEcWDZTOBHnK42iiNHE/UERaRFGMg07qXgnRHXVmMmjIJBz8mbZkOLB7HTTy6YZIRIZMzNIpXNiUUHPu2mXF/bGVviWdOL09AxOnB/A1ptuRmNzE7x+N1asWC5Gv8wP1HFZaYlgAKIsxtR18pkSmvajH/5QuF+z93ARBMAFtvpiipuFYuxC64fnL7l9zOMZU1lE8MX/ZoGwadMGkZeXxs2u3Yo/JLx63Wy9zMSR70GuNH9RZp1N88W8zISUDQH+POPttNDnmr9GZdsZ8YzGhvoSx5gMnjS04sHE6QpvRrwmjjvuvFPUg/hvxsdIdRfoOaAeLAscGq794P7vYftzz+HwocNyYBADx64lCazlw0crE7EK99Abwm4XgQCqprFoodeNmtxQ+VT1C1XipSIy8b78GoZDU9ywsKE3CYMu/07kjEtFZDiVIRGytRarNvUgUOVT0tIFrfTiUKpp5NvkyHtI5zAxMIbxgTGRmuy4ZiNW3no1JpJTSCenkU0lQbMzZDJIDY2IfC8SGYxdGMOF0yOYnM5hympFzZpu3Pq+d8FbXwOHPwCXNwCr24eCzYWCxaVI4ALxU11g4yXDQMQFxmqVHSHihQkrOnrkiKhbcJFx2mAesklH5wcT88AXLG4o3ztvhcnXacIZYRZVsRhe+s1vFLyQ3U12qrXMZmVxw7eRQJkvyH3POouI9cbRdW0HvC5gZM8gTr7cj5mJzJyO/KUW+MJdK0IB6PMQkoSFxp7szDKpqHzJ91Z4HTC4f/Mb/4Hvfe/7mJmalAM7bnNKcRMllJGTGyvhEyVMZXNSlDQGAnJ4+7iGOLkhXIjliYXrSxXUSq0FSBY4Fk+hrj6K1vY6RGpDwrsRZKC01+2YnsnA7gnCLaTsRvjrmuGtaYQjEoOTprMOO4o2qnsoLhIPHONLoeOmNvHSnSKRllVFDvcX4Yk7X3oZL7zwIvbs34epqUnh2VC1La+LWCqIsDhj54UJ1dFjRzAwOKSeq5nASWddQS6EPCrCh3NXyYJrSStULSZgMeGo9AqQnF7r4q/q7cXg8CB2791bnggqnyvdu9Z8IAJm4ArBV7scsZZ1mEzkMXVuH0oTR2HNjgAlBl6h65e9ffSAS8UOhx2BQFA6UW1tS2QNnTp5Gn2n+8RozHT/TQeLh/CG9Rvwmc98Bu1tHXB6OGlV+4fPiRNlxpq+ffvxvXu+hgPbd8CVnoG/pJzfczYbxjIZabL47M65xY0AlJRRHRX5RM1G+xDRe45eM0G7FWGHSw5veeqaRMTYwU4kixs+MxJdVXFTQDHgQrSlFm3LO5BMTMPqcsDq8SLv8qAUjSPc2YVQawdc0RqUnB7kHUwLVEeUXC7+LomPLmok/sqD0PwALdFP5cUzp0/h2W3bRHmKAgGcLgvWfxETkMUkSjKx00Zv0rW1WrB29RqZ2PBnMh6KgI1I4RteijoreLAyASWHhbyYltZWrOzuRbw6LmuciQa5GDzU2emnUiRjL1EHlUIHpriZf72m4GKGw0kMYXB8hocOHRb0gkz3COnweAVKS0nZ3p6VWLqsU6Red+8hpGlIzlvhKZEgrV8ej1ugdfx7dlX14Vc+Ay+335h4GRWi6poa/M+PfET8mwgtkWYWkz4q3BEerrQBcO71ffjF1+7F6O7dqCKHRjy3VEGboSt8dgbVfj+qLErJVHWujZtWUSEh9PSR65fxcTqXhjMaRnXXEkRXtCO+uge22BLknT5kLA64/EGBeDG2klthxECkDVbBEeW951lk4hPVmCiI8thjj+HRX/4cgwNDyGcJ71ITCIXjV11yYTZoHxTFxNOyyIZorqdjlWIs88+V+ffbTt+YUkmm0fF4DLt3v64732UqmTqj530jz1BObwgHWrNmNW6++WYEozHYHA6MjIzi8KGDIoTDxiKLcO5fTpNlOq/RMiZ5W2iPGWEKwiQp2nLgwEER8zCTKgkhlL2XyX1BKdyaWew8E1zJB1iYEObvdCBJX6wKqO8iauw5n57NBZ7fVD9dsWLFRee3ymnU/1lyWZzasw//8dnPY+r4cYTFlDsLm24CiSRLSXGXgx6PoH2oLsllmabBuhxd6vxSxQ0bMTzHWXSQR15EZ2s9qn1O2DJpafyk0llM5vKYplqXLwhbQxMiy1bi9eOnEa1rQHfvKoRjYZGQ7mxr13tJScPLbtDPR623WWlo7jVyDr/+9a9L85ExS33Q/3+KG8P5UimfRZo+VVVRKUC57hg3169fL/YbzDGOHj0msZJxSpnHGuEi03RRKJL5nDG+N+PN7/3e70m+9uijj+K4+HJd/mVyDU6VyOHlz1b8m0urqpp9Yd5dznCHgLlVJaYqJvJQNC6co6vGRnz2s/+ENWtWweP1aNyyGcspnWt5uLmC+Cl8497/EFUbJugi08num1anMvvTdC6ZAPhsDoGkmckNO5L8e5cIHquOpnIUVUmdKW7YbWCiz86pFDaaqMtFbJJ98m0oGxlvrkbPxpUIVflloxdJ7Neu33xYGcpr6uJmanAcY/1jgNuF9ms2YOWt12IyNYnE1ATSiSkh+CKdwczIOHKTSeSms5gYTqDvzCgSOStcjc3ovnkrrn7LHSj6mMASn2yTZIEmqbL49XhVJgFagpL3iwctJw6USX3llVcFP5xKJioCveJGcVkx0MgYXB9WCyWfC/6dIEqM6pfuduqklkkwCfzEazMBoPN1eSS44ORGjnBl2scDscqNaE81okvDsOZSGNk9gOkT9A9aHCFx4YCtBuk82BoaG/DJT3wCt9xyiyQula/KKQI/N9de3+lT+LM/+xhOHjkCR4GEbxtqnW5UO5zwSoJoQaZUlOKGE7ymQABVFpu4dothJ6dodFrXxQ1vvJAWRTe/gExmBlVRP5paqhGrj8ITDiBvc6DIqWAwBPiCCDQ0IdzQKopTjmAVSk6fjM7VnIZcNsKdLGp568O57DElRY/e0PqZET5KrPfLv3lJSNTlg5BCF0ahx5ysDPj6wCA8oqGhHnX1tXh5504kEwnpmNIbgwHkwsAQMpoLIfMDib0Lex0Y0jXXsSZJvWHEMomhKm5UxSJFuqwpK1jc0Pl9x69fkCAm7sL62DUwKLWnKWfpgd3fCF9ND6yeOMb7D6MwdQyW3BAshbRIgariRguMi18CR/C10jkl+ZfT6V//+jeyv9ilUsouKhmR4lHzQPh9VbEq/I/3vAcf/NMPorq2WolzmMOTCT/JqrkcC5zzmgAAIABJREFUnvjpT/Gr7/8AY0ePwZ3NC1emYFMeITxwKaQSd7oRME7win0hxQ2DEpsDhjRN4QgmuxQnCDuccIlpscEIKty5QHw5YSTUTnMYM4T1uewI11Rh2dJ2JMYmRJqbazGwtBPNd92FYiyOgjeAAn+6hFV+HsXVk4mNPHV6aM1pm0sc5iHDAppwM65B+meR82IKAxY2Jnk2sedShc5iiht+Dfcb4xIPHl4DZWXZbRwYGpIEtwyNlYnHrJmnSoTV52FRy3VeX9+AlT09UuhzqkO4BOMcIRN8LyGf79svTQPzWVTStRBcTcdODb8g7+LmG2+ULj5VCbkvvD4fenp7cNVV14gQwqHDB7Fr12vCDxLolcRvteayeU6O1LSCCUdzc5NAmV5+eWdZraoiv33D/WYKG34R/S3a29tEkpey2gLZ0BMLil7MaJWp0uQ0Dj/xFH7+pa8gmEnCTWiaJjmT75rIzqDK60HM6hAvJ7UH1D7l/uEUwlrg2hSGDGbos5bLwer3ItzWiPp1K7H0hmuQj7Wg6AnJ+pueTsEX8CHo98DjJBdJT5O0f4Zpr0hxUyiIKAA9afiLz4tJ16SRBxfVSBYdCr5Wpmpr3qrdQv4kIX4qj1DbScUI80kUlGzurV1onZqpHZM2Fs5sirz66q6yWIBGcl4UGo0CKH/neolWReH1B9HdswrLV6yQ6bpJ5hjnqbx28MB+DPb3Y3SYDWhl92DUy+YvAtUwsshkhHxpNrh4PvAsVP4zhOcpuJx5j0vuQ20M7vV40N7agtPnziCRpLrc756U83597GMfEy8x8nsvfqn9y/ZtZmISzzz4EH781a/Bl04jIKqljOyMmUq4grA+r8slyB+7RgYx52MxLpQh0SJk60OtZbvVIQJZ2fwM2hpr0BDwwp5Jy6QsM5NB3mJD2uHAmM2OcZcbDWs3IueP4EDfObiCIVx7w3XI5fPoWbFSikc2IQRRob329Kq6SEabRcKTTz4p/lNU61ON2MuLALzhJv8t/9Hkicx3ea6ZtcS3IVpn+fIueSbMq/r6Tsve4hok1FhNdMq7cc7nM43A+euIsZjFycc//nF5r2effXbRkxvZmxWS4oyHjMfCy9WxazHnh8Vus8jXceGXYUgMUuqUg9fvxw03bMFf/MUnRAFJZB8l4LMY0s63RIxw8VisMn578IGf4sxpbgaVcFV2iGe5oyW4pbjh5MauJzeEpbG4sQiHo3z4VzxIqunzaxQszSJdH4Gi6eJGSGdCQIYs8nQhh3hTDGs39iASC0pDkgIJ/Gxur0sCUmZyGtnRSeHcsLjh9CbvdGDJleuw8vbrkJhJYCYxgfT0pEBCSuksZiaSYrSYSuVJu4E9VIOO1RtRv7IH3oZ6WAM+5CVhYcRWXSmRsaTQQiEvHXYqSBF6xgfH7vu2bdskaWDA5ssUL0rsd/a1mAdbuUD4ZyPPWx2vlsSWL0lWSHSTzqHq5LGCl5F7by9e27WrLGsppkj6EkzeI3kzi0l2jJlE1IXQsHkpqjqiyEyMYPiVPkwdSyCfUHLIl3td6nOZLhE3yzVXX42//Mu/LHd/+LkMRt1sNPVzKEZgwz/84z/iZz/9GaZHRxGy26SwqZMkEyJ9mi2WMM3EolRAM4sbqOKGpmDC6xLdfHa7FJlfODfUB8jlBT/tC3pR21SDqoYaRBob4KyqgqMqhlBDA/xNzfDEa2D1+FG0OnlFUqQrfDNDrsb8K0dHBXWiSqEmmvOs5c/jFIrkur179sikhoc8D62JsXE5uGRd6SRMAZt019AIf+j9TaIdO8wsovsHBrB23Vrcdvtt0k188umnJPCePn1GHOx1nquJscoY1NBY1BRWGySabpsZBc+b+Egg1w7IErBU8FAptC4kGFxblrRITNn9+h5VuBvIo8bHG/6M1eKAxRmGzdsMX6QJqcl+pKdPA/kxWIqcGshql3vi83nEVZzJLCFo7GSeOtWHyakpgZ7NchvmrUxznTpxXdLSgnv+7ctYu2G9TG/4rIoi20zCKg/NEk4fPoxH778fv/n5o7BOJeDMU93NjSny/rJZETqJU4WsWNSNGIvwCjm9MR1XI8IvxNhcVnHFnG54ZHqoiht1LxWnR5nacY3Q3JaxLk9hPQSCPrQ1NMCazMoUIsvpTlMj2v/oDxFfuxq2cFhgkCLKL7wZxW/gvhZJdxaR7I5qlSQWpen0DM6eOY1Xdu7E9uefF7GOgYHBspmhFBaSVCjXa/lvvqtkGeUVqXemIcabnW1+vzjOiWSsJhLzfT1OFzqk870GDz7ysBy80qPXXCX+PAXjVE0RBcVS94eFHqcojCPVNdXyPitWrpTpTmtLi6w58hj37duP/fv2CQzDwDUWOrwFNipTAfVzVnYtF3GByYkJxGMxrFi5Qkjdv3npZZw4cQqJVFKbLJLrrIzwTJJjBKxlh9CPor5WCrDdr+7C2DinihVNjvmj9/nLt+K/+X7svP/he94t6mkrV6zQECpJhQ0KCZZ8AZN9Z/Dwl+7BwMsvwZfLwkkYJLvfxRIS6RmEPC7E7E54RaVPM3ckRpXgpEwzNx8RjSU2gYApcm89LoQba9HYuxx1G3rgXLIc1mg98jaXNCFYxIcCPvh9NOXk1FBWtnwCPWMpFzbf/e53RTyC/BpCVXh+Kd83hergc1dm41q1SbrobHYSWqxNxXVDUUEaVcwtw3Hlj3PPqUsVNzx3eCbEYnGsW7dWuAjj4xNzYspFkxttb2DeU8jWVrsQqBkDY/GYvB9Vz6JVVaoYyReQTCZwinYKhw9LojjfaNk8boU0U3kci6RVq3px5sxZQX2w685/l3V0yYJ9duGIUImGGdbVVsuzGRqmkmq2PJKau6vf+HQ3uSWV5j760Y9Kg3I++kKeuIaoWQo5pIZHcPcn/xLDhw7Ck0lLQ1JsGgj1pKBPOgM3Gxd2h5jQcmbPdce8j3xvUfRlw4cJvTSuqKBmRzKdQFN1BK2RIFyEZeaJdshK85nT9kkLMMLvjdegoXcDjg6N4dTwCLoIK+zpRjgUlgYw4X9OFuVlOKlurlyEjSlJrPzRj36EL3zhC2paW8gtmkdyubxpMf8uz1LHRIP+4N/xfCRUctmyZZKHcpp99uw5EaVQU3gzlarIPxfzAzU37SMf+YigkHheEKK32JdpVHHdsFhnTkq6hJoeqZ11uTxYihvVGVfKBgLNoPycHHqEYpPcE8GnP/03uH7L9QjxYJQpjw4/unvL/ySc7dTxE/jWN7+JHc/vEO4NSf2SBwl/QAU+IxHNw92nfWsElsZfHJUJ/4a4dQWTUB1eBdnhRIdfw4JZFVSKlEv8tyxguSzlsMvENVvIIVwdxKp1y1FdG4XdQQw0JQMzcHpd0nGimVh6aFwkoqcGJzA1NIm83YbGDavQc9cWpDIp5FPTAm8icbdAHf+ZvBjc+aI1CNQ1w9/QAm9tPew+P9laWvJYWlHKLb5QFHUayrjSzO7UqRPYr5V+KD/LDiiTSyar7DQazLpOheesics9VPPFhohquqjsFtEYT40iqfzhRDKVks4oD3HD5WF3j0pEfH4UmaCbfGX3crapq+BspVJeGUvWRLDkunXo3LgcmeF+7Pvv55Hqm0YhMVfnfTELs/IDm0OCCQEX+cc//ueinU+sOxc/N6F0dysSa65Hh8OGHS+8gLvv/jwO7N0LV5HTGytqnR7EODHUbvBTlPku5NAaDCFa4hTRogQFWNzQdp3rigW1NJALoLdhMl9EIp+DJxpGfWc7Yh2taO7uRk1HJ8KNTXBFo8gQcmbTSlta1czIE9OMTu5duVGgOk3cJJyIcIpC4imnCxSR2Lt3n/BpTh4/XiaeVsp5m2lK5d+VDz39B6716ngMXcuWYf/Bg5LgbblhiyR3A0ODQgKnwhDlmpXrO3U1PGKYJs7duoNtEjGpV3XyqgYQFQ7vFQ9QCuPKk14GfbMGaDzEG+rrsGrNamx79jnlP6EVhwy2ozwtYQJDhpc9Cq8vjkx6Cvks+Qop2CwErllQE68WjHQ0ViX7KZGYlm75kFZNUnLe2idkDu5eX7SGOEkRQT6fw4kPvf8D+JMPvB9Nrc0qNjJGMuKIW1wB+ZkkXn76afz43+/FyImTsCTScHm9SOSySLFzaoHyCRHxDRW3aEZM+K3quOqJEacwAFLZNBw0BHZ54LXYZcooyZ/8VDW94UtNLpgklpAuqj4lD/ymUBTBog22ApC325GOhJBf0YXVv/8mVPeugDUUkKJd3keeh5p1FZjUlAE9/GgFDA0PKpGKxx/H3tf3ylReAEu68NCjZcUXkmnEbHecE1EVlU1XXLTitE8Ou5dKwltgMPMa54w5863z+Hwj4TDWrFotDaI9+/ZiMjmt1bXUmWRqKfNo5ROZc4T/zoKUcGgqAFVVSRxhodPc0iKwNRavo6Nj0mTidPTE8WPy32ltLCfNQD1xU8UN4PN4peFy09atgnB4ffdunDxxEuOTk/K9yZRa0+XYPWcwpj44G2d8EdZlpzF10A+PzYmJ8UmkszTUNGY9vx0oiHec05v3vvd9eNc73yEQOXU/yEPQyAt6oWdmcHb3Pvz3v30F+b7TcOdnVOOqaEGKyaXTgajLLUgLuxovq4KY3jf6vspJTwUwWJDI51Fw2uGriqBpRTu8rfUIdvXA07IU1kgMFl8AmWxehFsCPi8CkRDS2ZzwFFXBODsxY9OP0yd2gAntqUxwZIKsYXLyO8UQ4ILbE4XPXw02ROJVNridFpw/14eh4X6VIwis1hQ4Op+ZF0AvVdzw+xi32L3nNLiqKiYeazxD1fl2MSxt4fiozi1ThFOZkWczz7lQKCz+TpQhZgLOCQBFhThprOxil+O8Lm5Mo3r16jUIBPwClWSBI/tJc7cqV5BJJCvPXHU9qnnNBD4UCmByKqGKG/mAKm4tdiWqYlB5ofHs/sQnPiHwvLmJjVZTledegLWQxzMPPYxf/eAHmDh6XBpDVDMl/5WRI0XYN30SXU7lLcZCxmIVrxvyHFncUKSADQZ+dofdiZLAxROoDnrRTpiZnAWEYtM30IYsSkgUihgnVDOdRbSrG+6mVgxlCzh89hxuue028XZpqK+XSVt1dWwuVcB0ACs+GPNl5nMsygnLe+7ZZ6VgXfzdm3ubfpf/Esl2Lb1N/isnjuT/8XlQbl6EqVCSoubcufPlYphbZKE9sJjnzmdOWBpzS6KRuDcWk7tWIo7kuemGO//MSZIgwhZb3PAi+AZMdvkQ8lkabSmuBbc/O+DXX38dPvihD2Dd+vX63qruq1ysJgIyEeeD/NlPHsD3/+t+XDh3XkaHSkZakSKlK6sTOhY3NKmbIyggxQ29SIwZnspZlcikSgzIyZktbrRfhEirqg3HLcLiJlcsIVfIIxDxoWdVB2rrquByKdJsOpeGy+eB0+1EZjolDvHEC00MjiE5Mo28zY6Gjb3ovXMLklklJpCeStDLE1anD3ZfCOHaBkQamuCMxlD0+KXql4JQMLKUAKXqi17D7DQkknIYP/nUU3hhx/M4dfy4JHI03yJ+nmRv4rUlcRCTn1ly1Jxkf6GEbIEVbyYZlcGLSTrFFNit5y8e8FzkJNeyK8QFyKDf0NAgQZvj/5HRET2O1hVzxcGsevEFlBwulNgNveFaXHPXzfCkk/jx3V/C9MkBlNgVUcyS8lUuZpGb5E2nLHJPuFap/sPguG7durKwwoIbsFSQTfvFL/4bHnrwQVGuI/cmZneg3uVFwKJ4O8k8OSpZtARCqBIpcvpYEJYGITBy5dFcltMcGohR7nvSakPW7Ubn+nW47q47ULuyC14WW/4ginanIoXrZEbSYN19FpiZ3D+F/5VNKioqRRRydHGfwejoCE6ePIFXXn0VL+x4AceOHReVKMqWm8+5UBFzuaDHZIFd+C1brpfn3T84IGo+jU1N0vHkz6HZJ1n9iuQJwYazQcEJH3+xGKbctARsmrJqwreBtRrhg8prETEAg6oy/6DVwsyBH44EsaqnV+7NzldeLXM3KtXTuLloqiowvrwdlhLlsckHK8LtcYgqWzgQREdbGyJVUSnYjh4/jpHhEZFDVtBFY36oMpAyxG7OzVP+HWb/8M89y1fg//rrv8KWG2+A2+OBXSR9eXjyOdPYuIjB06fx0Hfuw1M//RmQYGJoQZJJSS4rBrC1Hi8iVIPUCo+UjGazRhJlPQHjumH6kMxm5BBnceNncWNUnuTB8MRRibLECtiQKRSF+E1+IwVW2iIxhPKcgNtQcNiQcjkx6vOhceuVWHrLFtSs7pbCm1HTxuRUijUgZ9NTe/onFAu4cP4C/uHv/17kTAUyyDXI6SInpoRWqLZ52UPLbnMiEAzD6/HJ56qKR4WvwakPOQR83sqwWzmQ8zzIS/fKBpuecM8ukVlFxnICxzPA5pAEY8t11wt05/xQP7IC8zCTwYoD+TLGNaZDzQI2GApJwR+riUlhvLSjU7rkyhz5AIaHhtW60OcMz0zi1ZmkxaqismeYlLKJ0HeqT5oFGaqnzfK0Z+PfRdOXksQbKRZ0/Pc6HAg6XJjJ5JAil+B3xOrzipnQUOHr/e//E9x1xx2SzLEoliGHKKcpeKItm8dj//EtHPnVUyj2X4CrkBN392QmLXYLEYpxkLMofDPtZlGkcIJCjsv5m2fuYEWaSaalCKffjc7eLjhrI7DVNMBWtwTV3StRCFfBRphuiryjPOJ1tdI9txWVXYQU8/JcFYqBnW9Ob8hhKJ9p0gxS0wjTcLVY6AEVRcDfiki4FbFYI97//q1oa43jmaefxPd+8AOJfSTRlyw0SaSkBhUWGV9VofFGYim6rtVwaWVYzJj6+ut7pLtsDGUXkh6fDxVXU3zdDKhIjE1IYE7GqQ6n0IQpkotjJlfzr5E5BHM1M3Hl9/X29gif5/jxE0oO3Sh2VcS7SxU3ZvrKvMrrdomJMYWiTEqjmnGGRP/Gp4/53IwbzCve9773ifppJXxVvZ+aRrOJyCbS9NAgHvr2t/HqY0/AOjohapNU1eVEl2uSPz/gcktD3FpUJuEUZs3SOqSkhHKEZ00Yut2FgtUmxU3IZUNnVQRxaSRrMQgWN4U8UpSItlgxkMli3O1Fzeo1iC9fiWd27YU/FJLp55LWVnkebAyG2SjSPLTZeeO8uo05ZzqNF198Ef/0mX/CoUMHpIH5/9VLkDseN1pbW1BTUytNS14PGy8saPiLks8tWkqc68wgG8piJhUXu5jihs/2LW95ixTl3LPSFFtk7nrRPrFYJLZybxnz3cu9l0xuWFFzE8kUI5dHLqNIbFwQQui0WYUU9J4/eg/+4A/eJaMsIRZVogp0gcPk+dCBg/jWN76J37zwonT/RZdem3kqAqgSJGB/hRMan52wNCvcFAsgVo/+N+Q5aKlJ6SLoYTWTAf6bGODJ9Ga2uDFCpRKcCNXgeLJQgD/owtJlzaivj8lDZShMFzJwB7xwuN3IJFJIDIzClreIDHRqLCHFTdPGVei5cwumMynkMuxg2eEMRBGqbUKoth6OQAhFu0O6nTwouLHkoNedai4oep8MDA5i/559ePpXT2HXa69JYCUkTe5xsQiv14eurmXSjSHn5nKvyz3U+d9fGUCY3JqgqJSFXPI8uQb481kZMxHkerhy82bpdlNdSDr3mkBentyo5p2S66bU7aqNWHrjLVh33TWotpVw39/9L1zYux+FmQRK1EP+HYobSYqFR6USFl4nizEWN29729vk+s3EsZwUqZJBBTSHE0899SS+/u/34vXXXoWzkEfIYkW924ewzSHrKp3Pii9Sk5+wNKuS8tXFslNDdFiI84tTThu87Nj0rkbr+o1o7ulGqK4aeTvVsWwoSgdegcN40EgmpwmhMujQgZnQH+lwcmROCctMBoNDA/jNS7/Gs889iz179uL02TNC/DWniemH/y6Fjbo3quNPsmBjYz1OnDqFwaFhKVz5TMXNXUNLCFlyupx4+++/HWvWrZU9wwPy4KFDOHPunMApU1MJgU3w4XDfc428UXFTWeCU4TwatcTYQyjP9Vu24Jlt28RriQ0Wc23q+rUhLVOnokWkkPmg/CG6Tjdg5bIuOO0uHD58FCdOnRR1OHGpN2prFaRZ08WaPxkwP6dyDzFJD/sCeMc734E/fv/70NW1XIob+lHxEC1a1ASilM3i5IGD+OzH/wLJoWHMJJOi3kMpXU53qqnBb1G+Xl42cFjcaCNPk+syNlJLLpFJi8BK1OWV4kY6k8LN0hLMBu4nMZIqQUo8JctCq1RCZ1U1wlY73B4XrH434HdhGnYU4lWIrVmFNW97G7KBAOD0wkFjRm06mLOzMaPmxUyAmdx//d578QMmhBcuyG1hDFGFlYK0mT3KQikUrEJTUxtqq2ulWLj51hsxmRrBww/9TKY+7BJms1LO0IJOljbnbQSO2KXMmdsAMQVcZY3Ca6Oc+dVXbJbE5NDRoxgaG5GJDDkFRi1TNd7eGMNlYqP8rr+UCREltKk8xSk2JwVTExMC3eXlsSHE7joLGx649HFhonDy+AlJbslTIMxj58s7MSrQ0dmEsByj5l2WfG4tN85LJrdzSSyG9V0rcejYMRy9cB4pmTYsJq2YewIYSDSnC1uuvx6f+cf/hXh1DaycKkusUumqmN9agIGDh/D8/T/Asae2IZTNi18SvW4YHkLkiric8MrZy33I7r6aNjG2yXMVSWMr0qUCMjTtdNrQvrwNocY4rJEIcr4qxNesQT5WC29VHUoFKyanphGKR8U012XlateHS8VH4cTiwQcfFHI2zylJ1LWseDlIytfbEYk0oa5uOWyWKIaGEnjT267B1huvkQnnE0++gO0vvYrpZALZ/BQc9hQioSIs+SSOHzwyC7++RCK20IqiqTDFSkiaZmxk3FGToTd+6XJ8gS+a+1Nm6x/1/CvPdIns5Hh53DJJYjJJ1TW+CHHjZJKNS6ryCddmEUvINJ14hnLKXBflFDyLiWRSGiminqobMot4u7JSH6/TkNa/+MUvSqFjPo9kT9J/Ik9bRWZbqYDd23fg6R8/gEPP7UCMFAYy8WjkKfCuAgJut/YWU00WaRAVqJupms2CtsgXpLghVSCRmYHHUkBnOIQG5oOcLlOgyMYJeF6ECjgBGs7mcIEN+fp6NG26ArlgFNue346Ozk6Rca+rb0RDbS3aWpoRDPg0dEj7lJWf6Oxz5L1n8/hb3/oWfvTDH+DEiZPlmCMQY5l4zrubi7i589eCKfJlJ9gpPe8T4Qs2rAN+v6wBNaE5JyaeGtUra7a+oR5+n0/4NkYeeqFtsIjLkmexZcsW+XnkM76RJ07lBqgsts2fTa7Kgp0FzmIgbhaHzVIiuZ43gWoeVN0hnlwQ03rKYjrmGzZtENzujVu1br4ak8jNkUOIkAQ6c2cz+O+HH8G3v/m/0X+hXwKyKW50GiCJJ0UBKCBAaBqLG6JwCdWgWhUPfqqySBGjIQvsIBgfnNniRnU+JagKjE0JI/CwzNPYr5iHx2PDktZaNDdWwx/wSWcsU8rCE/TBwQo2kcZ0/4iYJQ6fG8LMREqc4Rs29GDdW25G3mmFwxeBv6oRvngtSu6AGEJx+/BFmIjoy2lJUnY0qSbEjvHuvXvwyis7hS9x6vgppWglnS0lCKDM+4ro6GxHwO/DsSNHkSKOXMMdVOCaffTzF/IbhU5V5JmRvcImG04Gr5H/xETAfJ08Q61OxN+ZBJNkxokSixyD+qosbhiImMNnLQ74l65B/RXXI1DXBNvkGI796hdI9B1DKTtN58k5nhiLLdDMdMPwSiSxcTpw+6234cMf+bBwg8wGqHxPxR9Qyfr42Cj+89vfxn/ddx+yiSn46EVkp6miW3gPJPNypF3v8Ulxw/VHE08GdXa+xQGaZ63LAd+SZmz+w/cgumoNnLX1sPp8sNlZaKtkT5RtzEOhIo/ubikYk0rpeF0GDsKihocOC7DHH38MB48cxMTUpBxA5KRQLUemgLrAYzCXP2tlLXPImKRwHg9crqQSska4Hffj+nVrZaoqBEfZwiU5AAQ+oD2meF/JsyN0bWlXF5pbmwWWOjWdkOC3/bntOH7kmPCBJNho4u/8NWkmNxW3ZTb0y9pWSRWTQnIpeF0UsyDxnxfHTp56zY4M2aVc0tqMpSuWynRganoK+/ccEPUzcgSU4IaSy2bxy+diJmmmy1te9wuAK8qQJs2/oSIkORQf/uhH8Ja3vBVuh1sRVhn7ZGSspEqziSQe+Oa38cj3vo/kxJQUKdOZtHArajxuVNnsCHJarf28WF5TtlrFDwi8inNOfg+n2lGnBwGrKm7U9Sriv3AM5Zfa04RiiNBFkZ3oErponOh2wh1wwRXxwx30YWoyjbTDA3tDE4LdvWi9+mrYwzHpHNuEq0LZfUZoEnYVvIsHLrH+n//c54TvkKIPSy4v/BVCR2TOINcgLEjU1jSipakd4XBMXKw/8KE/QSjixkMPPoTHHt+Gk2cGMCOysxkEPIzxRUxPJSS5pWHt/MTxooaKns4wbtF4eN2aNRgcHsbeA/sl+RK4oTY8XkxxU1ZDk0NMJ43ctwZypxNJNvg8Hq8c/I0NDWjvaBc+Ks83FvyDAwNlCfFQICg8DBZy5Mexc2663WYlz6+5pEmkGtdy9rqsNiyN1eCtW27E8VOn8Nzrr2GQdgSXy5YXTJPV5yHngA2EP/ufH8I73/UuhKNxefYSX3SxTLcoAmn3b3sez//n/ZjadxjOEgt0WkHkEXQ6UOV2wW+nXYMy7uQSYBNUudDQ/Fj9KV0qIlXMyJpqbmtEvKkGnlgE8Adha22Dp2M5bKEaWF0BMY4dT04rHoPdqSCKs+hG+VRMkhivSMx+7rnnkCLUj4IgwhE2hbb6rG5PAH5fFMWiC1NTObR2dGD5yl74QzU42z+Jw6eHEK2rg8dnRW21DY3VFgyfOYT//tFPZH2bgmGh271QcUNn9WuuuVo64eQtGDPzxTyuNy4sv730AAAgAElEQVS/TejTKBm9Hg3axkCeZHKuJ35KVUpNsjhd7OzskOY0RYrIWVhMcSN5DS0KCEuDBb2dSwUZc/LcOYymkmJlwTdaTJJr7kFl44vXw+kNORlUQjXFlKCAWDBrk0/G1dTEGHY/tx0P3vsN5AdGEC6SP1RCOpuVSVLA45YJuF03CskDFlgaOTaCoCggm8nCRkSFzYaZfBaOYhZLggG0eL1S3BSZxFhJyyiI2ig75xPZHAbyBYx7PLDU1WLtLbfgUN8ZnB4cQqyuEVdceRV8TheWdbSjkUVB0CfNp3LFUvHwzTSQ/3rs6FF85zvfwUMPPYThoSElGa/z54vyokXcYMWh0QqB+rnzzGMhwOaLgjgGEYlUyf4xsEZzTZVr1GG3CS+X94FxX3kvXbyKF3FZ8kwVL8kpsEg2yhab983/iYrqT7EMRatIpZJiPlqJjdS19mxu4XFaS3S8NtMOyvrS7Xv+RbBjzgV500034ZOf/KTIBdMQqTy80UUOAzO5N6/tfAVf/9q/Y/eu15BO0kxKG4dpSzMZJBcLgjn36uKGBFoWL/SJkOLGpjrCKhFUxyenNoSsMRngM5XEkx0kDUdTZGxlm8YFzoDoclrQVB9FS1ONYFALVnZH8/AF/XD6fEin0pgaGIW1YMfQuWEkU3lYwhG0XrEeG95yB9zVMdgoD+jywcJusZVSiqpXpPJnRaJlIspq9+yZs2WHZBKpyJvgg6188f4qopsKWpFoGC3NTeJPQiJrWQlNH9RlDo6MP83QelbJxxQtlYfnbFKor3VWTfYNYy7fy3iT9HT3SELDTcFER7RHdI7Jz8/rJ966YLHDEqmDt7Ubrlgr8tMppE4eQGHsJJCd0O4dlbtdF8U6qTCmZ7KEK7gzJiCawks6/labBGzKm9KBm52g+WNM1RHmgUiPCReefXYbPn/353Bw7z4RDPAWSqgiWZtJGp3dUUKNy4OYxYYgzaeopiefjWRUBVNwhoNo2bwJt3zsz2Gta0DO7UXJyr45k3PeGXZ2dUGjjkedis0eXyRq81mOjgyJL8MzTz+L7TtelESeXZ00E5gSp2Qq4ZdDW3YtpxZcL9oNp0QiI7ldLJa4/haX9shekqDTKIcKx89nz51Vsu5amEAONt3P5eEYDIURiUZQXR0XXsJaOtnH4nJd9BoYHhwU07jDR4/KnymrTEyxyFHrrqLqwOuuow4aKmiaTiTAwBoKhrB2zRocO35Cuo0yGid3KV8QvhrJnMQ7t7e1SzF55uwZDAwNiG9EIpFUJoo6wPNnU8q0JlaN5MyMELqpWiX7VnPpTc10uSSEMc3n9+POO+/EX/3VXwkBnQegKDDp/wmMLV/AuWPH8YVP/wP6DhySEfp0OileX9VuF+I2B0J8L8YxUFSAxbOCJJmJnAhW5HOS4MacLoTtDlXcsBFJ8RbhgKnChkkpv57PbwYlpMi7KeXR1dwEv88Jd9ADd1UA7qAXkyNTyJbssFXVIBWJo+f2uxBoa0fR7ZWPr9YWO7uKb8UDUvZ8Pi+wzvvuu0+4JGURC0W6UrdQMlEbopFq1NU2gfA0yhhz8nfFunUYn0zjlf19ODWSQqi+HqdPH8S169sRcmSw46nHsOO555Rx4LwHIdPN8kRFc3N0w8Bpd2D5si6Z2h04dAB9fdpHQTd11PJa3OSmUvRCijbNg+C5xzOoKhIt+5QwQaT0+u49ezA1OVUuhFSDjRNF8nn82LRxgwh0sFDn9Ma41su0Yf7kRoobpU7IxI3Pu6e+Ce998+9Jc+nBbU9iIDsjBsK/7cs0PpRwhR2tLU34/Of/b6zfdAX8gaAuSFSBTXXRorWE3PgEjj63Az/83L8gxISY8LR8Bl67FXGfR3g3Lu4hgYXNKtuKMS0VuSghzSK9mJXvq6mNoqY+jmBNGM6aCJL+MIJLe+GsbUXGQR+4CNK5LPz+oMQlTuTnZ1WM8Zyisci+++675UxKp+cS3OXkr7CzoTS8xeqExx2CxxuGxe5FtuhCzh1Ce3cv8vkUWpuj6F1ei6Ov/xpPPPSwCKqoAmFhU9eFVhR/ZmfnUlEpYyxkV1yEixbxWkxxY6wY+HbclzzzjIx4pfKZNDD1AN786FiMzvJtcr5w+i4TyMW89IVR0fa2q6+Fz+HEi6++gr7xEeR1cbOYt6k8003TgJ+BkC4+R8IlCe0zL04D1fRGmWZzQjjZfwFP/+SnePaBB+FPTMHBqWAuJyiTgNcD2jaK/bXsWxY3yqRbyRRToCWnDKEtFomtbGYuCQXR5HCgIDIEChpLtI9AXKkkmC1gnHLsKGHUZUfjxo1oXLYCx9nQONmH67ZsRXU8jiXNTWhuakJDY70SHppXlJvPb4xkua4oZc8Ch95gRBcppNQC6qOL2O9G3EIViFYEgwEh4SteTYOcxfSp6e8fKEMmzXOYD21kQ5XCQxSeIlf17NnzCz7iRVyWfB+n3IrXQ5l9+l0ubk/M/6FmXTMeE31FSgXPF+Z3CjanJhyVEDqLz20tifwzu4ZZup1blCnavGOGm4uFREtri+jm33b77fD41IKsLHBUb9oiijEvbt+Br37lKxi8cEEmGVIwicKPAiRIAl9UI3gmlH6qpLHYka6mVhMS/xq1y7hwxXFeOuklpV2ueeQiqSlQIhZBamKRJea3VIDbZkFjOICm2ioEIgHkXOwq5REKhOH2+wVLOjY6BZvNg0zJAW+8FtXLulC7cgVCrU2wBQKwSBdAyThzk6jFoT49PweLFxYxNEOl9wOrXmIMK5W85KuN8ZHxt9HdQnZJmpsa0dTQoJ2uM4hGosKJYBeIRnnsBKok3iSElc7LF6/ByuKmHDgWuSpNJ5nu7STwntPSgDx8c9pDwCA5GIwsVhvydjfs4Qb4q5fBavFjuv8Yikld3Gjs9BsFQ7m0+Ye+LnRk8qc3Bjcwq/frrrsWf/3Xfy0ymvMPCFXc8G9VR4sqSD994AHc8+UvwU7oCuGAlISmcIWY1uWk2KlxuRChgh8URJJrjqp8AjMLBBDvWYmbPvRBRLqWwxIMoWS1q4AqZR+DJAuaCrnRimKN0JUjhw4Lj4ZFPyEMAwPDSEwn1VRB1NOULj/LdfF2YEarW7q8FdT6l2LaFAhWJn/ct4ZxdpnjpliSoE+jw872dmlY7HjxBRVcdbdMhQrNB9JFiXQK7Q45VBsbG1Hf2ICm5ma0kYhNgzOfTySBCcuhlCQPeDEnnJjATCIlYhrqM6rTtww3kv9WcDk+J/Karth0hSQ258+dF5UZT8CH2ppaxOIUwXCJdwOLGBroEQLCQ5tTGnU2qA68igdWIXpvXLdeupVMEs9eOC8HpuwjjRdfaN1dFFy1oWV7W5sYe378E59QgyStWKbEFjiNprxUHj/83/+JJ372MM4S656dwTR9QrxuEbJgceOX4kaZD7OwVhBcBQfjnaA4AOFllIKOUg1IiNJMQCkCoNUtCQ0qFzecRqviJpPPoq2uBqGAB+6wF46oDw6fC+kpFn9FWP0RpINVqF6zEXUbNsDX3IIsYxqKYm6rmRNyL6XAySsy7Pfuvx/f+va3MDE+oRNP9ZnVSyW0pt0hTSc9KWhp6kAiY8NU0Ye6rnVoXL4CdlsKt163AhNn9+HRH38Xr7zwApJJlmlUNlOFgEwo2ZlnWSzUBJFBU3FXIL0lBHw+LO9ahpraajzxxJNlX5NKxT25OgOjmfdgK5siUtwLjFElkIwxTY1NWLd+HZZ3dYlC4aOP/kKMIpk8GWGN+WtFICbFEnpWrpRDmJ1SOYi5n+02KdTnn69qcjPrwcLn2hgI4ZaNVwmSYturL+Nccgq538EfY7a4MVYPRYGX//F734dVq9fIs3PyXvPsF0GLouhkpAeHcf/n/wWjr+1GemJcjKzJR+Q69lt5bquzSEU8NemT3yUMamEM8sCyM7IW49VhhGpCcDeFkfWHgOoW+FtXwF7dgJLPj0AoLGec3x9AKByaI0xh7rGZVHzta1/D97//fZw4eUJdAQk/Aqc0a1FBfNTz5d5iHNWtIasTNn8YoXiNTPv8Xgc62+tx/uRh9J9lQ0Vxylg8MCGb3+hduLixCGeBTTd2zKl++rtACC8VvbkWWfCxsOYvJnncJ+ZlrtFcW0V/UJJL8kPoX/LMM89gWjrolzknpAGkmt6Uor9m1VrUV8Ww8/XdODE+JLnVYt7D/JT5zUf+PffYe9/7XkEDET6nydWwFbgWNdRReF0FlLLKW/Cez34OE/v3wUIj81wW6VQKIZ9XODfCINR5Gf0VZbIt8cIqcvwS8lkgcxpRzKOVxY3NDotyQ5F1zM9FXzJCjolWmy6UMFoqYqBUwGQoiA1bt8Li8+HgyVM4dOwE3ven70d9Xb3wWFpbaBgcJun6opvLz2/M1vmseGbt2LED//zP/yyTPskTFyqmF/GcFGTLCbfbI5ONG2/cKuc6YW8U4ig3CSuypEsV70ox1y6QW8IZeY5zT87n3SzislTOLkJMs1SI/zfFjU4dZN2Ew2rax6Yw9+mCxc3a3s7S8MgYRoYppcrgroqbsnGmfkwsbvhmXrcHvat68elPfxrtnR1wechQmH0ZYjEX1uTYOL78b/+G55/dhsEK2VCONNmDVtA0etfY4LexuCHsTKulCdkWQqplEWNIqyR2VxY3knhKsUyCqkpoWAyJIloxjzTyQg6vDQRQGw0jFAnA6nUI2TEYjMIXigIeL9Ls2Dc0INTUgnBLCwJ19WLAyc68KTYV3EF1c3gv+NBYkXJxPv744+KSfOzoMSnkKqFSC47i9PTDTG6YsUTCIbS1LpGiaHp6CnfcfjuuuvoqWVh0YaZSDN3oReyhYiPI4tHHzEVJmcodf+uXOSZ8Xq/AMAL+gChpMe1md0P0cCT/VWNkgVuRw+KNwBdphdcbx1j/CRRmzsOST8ByieKmPI7W12/MXivvs/wUHUlVfawUjzjyfPcf/IGMtinxetGhYyXkj4mSMiM9+P/4YvzD3/8dDu87iDyV60qEf1AswAJbPo+o04Uapwtxu0OgQ6q4UYJYnLiQV5X2eLD599+O3ttuRU33SuTsDgXjkgRMH6gVV8Jr4iHETh6NrH79wovoO3VKIIupsm8Av5drSrfvpfNsFTNNHsuSQsj9Y1fSCBGItpXA/VgYGMjbYh60grkBdbU16GjvwOj4mIgJZLIZLTesWhTmvpv1zvvOLhOLIx6Ybq9HJrgsgFuXLBFidX19nXSNhINw6hQOHzyE3a+9JmNp7hXeC8LfyhDHigvmTyXvh0V9T3c3YtEoDh85CqfbJYczE8OR0TGcOnlK5HEl8SgrdsxOMSUI6jSbRPHqWDU62ztEGOPgkcNCvBdfF7MvFtE6ZcdbDnqnE8u6ukS5ie7NLq9HiNQyXNMNFwaMviPH8PPv/wjPPPoLjI8MYyo5KWTsiJ3FDWMduV2qgcOylF5djIPytK0WZDUfi/ycKoq9iMQ9hSnUc+HkRnxuhJCvJjeZIjBDN/nsDJrjVQj4PXCF3HBwchP2Is/uWSoDq9OPYrAK6Ug16jdtRvPmK1GgwSPfs8LzpzJuMCGnDPSXvvQlbN++XcWgchdOPr1eL1J36KRSGS86HX6UrF64ww1oXbEGnkgU588fw4aeVuSm+3Hg9Z2YHB2H1+WTJhE5AyappIKYOo9Mja/TVyNIASrt1WPzpg2iKHj+Qr+IcvB+SMFZ4dW0oJKgjuMmkWNBFfT7cPWVV8o5x0Rw1+7dIiFOuGgqmZQ9ICKhet3Mf1/lV0SrNLe42PPLXt1FEryWk1+guFHbQCXiKs0qirn1kngdqiMxDE9N49D5M+LbMf9svtyel3JZT6KYuLvsNsRiVfjAn35AoEGBUFA6zkr4VPluSbGVmcH5Q0fw4y98Af1HjqBEHlg+jyafDwGU4CGUXc5fdc08FRgnLaxR+dzIBeO9ymXhddkRjfgRiPngaY3AGY9jxh2CpaYZkWXdsEbjCMZqMDOjTE05vZl1slfrycQhfl4K3Xz1q18VaI+ShDaNPpUrLHjmmi6GnL3mXusDsgIGzoKUCRTXokqcFvfiOcxOPjkZbHTS1NY0Ny/FrTGXVPnZVBJnFNSM2IBKFNnEMTxHdVWzQYwxdT7Px7wPm1LdK1dKjGf8pDiM+bcyZGp+taIhr0QwxGi4Go4K4f5E/1nV1KmYyi/uDs39Kv5cek0RCfTOd75T7nm5CDLNu7LcupLDf+yRR/CbBx7A8MGDsObyyCQS8Dsc8FLkQiN6CA+WmKFl2tkozAjkWrJtWZPZfBZNAT9aaZLMA17HChY3M0VyJHkU2pAtWTFdAvoLORxKp9DSsxJtK1fAGQzimRdeRLS2DpuuvApLly5HXW0d2pa0wumixPfcz8o1zTPTTNm4HsgJffjhh3HPPffI+cgGoHmV10NF7lYuYPVeMAp0LGzYcNy8+Qo5J4kWou0B1R6ZOxou7Jyphn6P+XYIavKlTJDJ0+FeUGIUZILOvn7blNI81wX35SIWT+URzfdiARaNRgSaJmbO+iyqhFxa3nzTVaWTZ8/j+KkzKNIkQSAJSr2p8mU2ghxWLhc+/KEP4c1vfYs4Py/0QYX8Wizi1Zdfxtf//d/x+mu7kEwkVQgnl0BjdOk8zQPdI8WNKmhELU2LC4gXhM6EGENp2smgby9qRSvCM/T0RqBqTEb1hIUGjZzQMADEPX7E/FQI88Ee9KPkdSNYU4tgQzNCLa2oamkSbxJnNIqS2yXeEewGsbBiIS6MCuUlJ5vm3LmzgmF9+umnRbGHBK3yVEZGZQausbD6ikmGBMakZS/5wGqra0QFjKRyp8MuyWcsXi3dP1bR5OOoEZ0aQXJhs5NDzL3xjjXHpPyu1XD+D2/vAWZnWaaP36fX6TOZmZTJTHpvJCFASIJ0UFkURFdARaxru/a3e+naxVXc/a+gWEBUXECKKL0H6SUhIUACgTRI7zOT6e20/973+77nfHMyyQy6v9+5rjAhc853vvK8z/uU+7nvfKV/BIGcc66qgJNad1QNpk6ZKhrK1vY2MdDp/M1EYX4oghApBKMIRRlY1aCrvRkDfYfhz/Yd1an1OlZ330Rg4UgLjlEWcv/MGTEuQLa2f/7z69SCFZTB81ICneW5mnvc1dmJB++/Dz+75mdoOXhIrHYO2kOF4+pQCLUMhjmPEwgJdmGSGzpWoyDfnc2hdNIkzD//XJz0kQ8jUE09AkNdOlQWydvNa9q9exd+cd0v8MTjj4viWZcpE1EZ2qjPiwKT4U2QtVOUJCu1HkmlH48R9tiLwy3tSGVsAMLwQQUCpVYjCnoK9XXIdrgZz583Hy+tXi1ny2TQUFQXkptB99Qzk+VCWgX11BvgPMLYsdrcSTfNahzhBhwkZCeT7G8b33xTyXuxdpMC6xCTprA2gRMWzMfSk05WkPvGW28pUWL3oK3dzKzlh8Y9zb7BMBLLQkRHzUoPCxXZHNq6OtGTTRloGmna1TEa3lU7eCQ3JQZdH73kEnzxS/+EMePGGTifhYLI9/CpUtjv2Rdw/+13YM1zz6G7o02+rSQURFkgZDs3xt+RVpcdHPo2+jCu67RdC4TgjopEEeV5svictmks9R44K8nBZQV2ObFDsmjTm+pFfUU5kokIQokQIrVliJQn1FFKdfUiFE3AFy9Dqz+CsplzMHHF+1A6cSIGRKda0Dhz/sP5Az7HJ5/4K7797W/rGZKK2RisKa2YF7sWVqPLBr1K0H1BBMJxhJOV6oL39XWiJMYKbT96e7pkc6Nr60Vqwj8Ohku2Qq4fhyYwfqdAa0oXlIzGBBNctOgEPL7yrzh46JBmQNTtLRKiLU5EuJ/x2dJ+xzeMF+ywNBEX5Gnzls2aJWOCQ5ZAsmtxrdMBK0jxLIy8f7UOijBGrsnGhvE6N/rvHbt3mSDdzqAeBU0TLbG1HztXVR6Jo7aiGv5ABJv37EQ6R4av9w7tcMKTmrO0z2rxgoX4/Gc+iws+fIH2Dx/nDqR9ZOYpRIyTGsDKW2/B8w8+iP3btiE+kEJjPIFy5JAIBWSDRDLwxSFwPz9nR7F47yXHkE6p+11ZlkQiHkFpUw1KRo9COhZDdyyBaMMkVE6ZhVB1HYKRBHp6+gSFHNdAXT2DkpCnzO+VPhVPHnjgAVx77bXal7y/H+wHRhA5eYM2Sz3rkiVXrB0U2B2LaMAqvtMHkhb8iZVPSB/KLY1jnZfxHYRbFyJiBvpOsFNzD+LkLboWz17ukqfi+Ua3dp1eyOTJkxVIk57X/c6ttaPulN3SVHxhATqeUFdtf/MhsTKa+U7OWg/vP4d6Ci4456jDV77yFZx0EglCBsOri4vJna2teOzWW7D6wQfRfuAgsl3dgvgmLZRcsSDXPju+PEdBrf0iGFARMhhUh7u7vxd1yQQmRGKI0YZtckNUCrURucQY/6WyPnTlgMPZDN7u6UI6HsG0ObMwY/48dGUyePKl1RgzcTJOOnUFxo0ZpyJaVU05QmGTqLmkvPj6eV18rrze7373u3iI68vSdbuYQXuc597mGwcBzkTmtA+RuGTmzBlKSAh1M5Dwbq2PYv0/k1gMDgCLkw3nJ0wCEZJg8t69+9QhUWxgiy8jeeTeaz/WfRjp6hwqbOWcG2NAXqthAnSwZhJPBeH70KmLcjsPNWPr7r3o6efwEB1sQbnXfbmplpuQhLeIi/crX/4yTl22TBVcDg05LGf+RPgAUyn89obr8cB992PPrt0We5w1+GoLDeH7ubHHqSlBB2FhaaSbJFyDjpEv/iAOncEBg1HNRFhxIgNDMYkS/4h1SIaa0fBFRTiB0kgc0UQc4ZpKjJ0/C+PnzUXd9GkoGzcOoURCHOiEC5sHZ+4DA1sem23Ozu5eqayuWrVKlH7s2HCTZ+Y4yJCGEKwcKmMdBJXQ8Dn1EmKYOXMmDh06KMgNnVooHFEFScOANvin4xs1qlZDjJ1dndi+a5dY2TS30ccEyLg7x2jikihzaeZ3OqdigG7hgedVwcnAUldbK/agTVtJeNBjiQqY19CJ2LBGlR65Qvh8YXUbiOI2mtVHD+kWd7cU5msDGzx3461YuADKmTErC1d86lP4xCc+ITYQ74uzAwZsZb6bzq7zf1iPvvVv38RLz7+A9iNH8ixslNisDoVRFwyjLhBGlT+YT26MurG4VwB/CN2BAKpnzsD7rrgcM09fgRThkUFec36sf9B58F4zOHrpxRdx3c9+LnIJVRsV3dgUQYQEBs4R8McQipRifMNklCRLMW5cLebMbETAn8Zddz+ILTv2oLOXQ+oDCDII0sZXuE4eRvdxCM+h5MYSBvC7mRAuXrhIA/k7KAza1mawq5501Gu7ogAmzaYLOIQUsmKATjTUgt7pHJnkjG1owFgySvX2YPVLqzWPxs3HJd4ySXYuYhHMmzdXwSA7hoRD8fXYyidwuKVZmwGr5m4jd/brvc7CuTLhYEczK0bGqngSkWAQbd1d6Mym87hqM883gmBRX2K+mYECO6zf+e53sPy0FUiWlOSPoE2RmyWAIwcPYfWTT+OmX/wSbQcOINvbbRIcQXApFmvmbkI2uYlyvkO6WCQqYIeUOu4+1EdjgukSPqHkxsLS/ExwZDKcScqq28PaH5ObmtISlFDHKxZApMYmN1Tv7uoVlXUgmkAn1+io0ahffBImnLocKc6umd1tsP3abqk0gzq78MOrrsLjKx/Hwf0HrM6Ry9RZGDN/3ICr7NtWgBUw6n+M7o0vS00T00bkXkAqb7IDqmtjt9GI5huNVoUSFrF6WZszFSKJOJcmEsLuUxNm2/Z3cai52UIfbeLptvWiOIyBKEVe6XPZ1diwYT12vPuuqp7dnNHSAHZBvkA2YPG4xbAjwxxpi1XWWqKRiGhjOav2zLPPSrRSrEgeGnKz7NmVY43DBGOcNxAMOxhGdWklykorsG3XTgxk+ozQQZ7woHBB+W6ocSS2N+GepWcW0AbnZE5aduqp+NHVPxZjZihCiWyTr7p1xETo8Lvb8fif/4KVd9+DUHsHGihIG/QjHvJLD4zMikEWWCyTn9NOMnOv0NA3PUpVeSkSsQgSdeUoHV0Nfylt0I+uSBKzVpwD36h6RCpr0DOQwe5de8ToSFY6Jp75ir4t7PH8mDDeeeed6iZ68fx/a3XYa/TFnZSRBGE8R/pCzhksX75cg+N7du8xCu9WPPQYleBB8B3u8Zr1stAz+duR5A/KSY9+ozsvXgO1WeiXHZ209gqv/pL3Qm1yI58HH+KRGMorKtDc2iztM7ceR1AbGvL2ufOi8O1FF10kiHnx/KxLbnhf6f8phrzrzQ145v778fjd9yLb1oESdls5h2T1l0SOweSG8G51S/1C8bDbTQTSQA7o6O1FVSKGCfGk2FFps+zamnEGzuBKHRkDWaA750NLNoN3e7rQ68tiTGMDZsyfg4Zp07Hm7c3Ytv8QKurH4v0fuEAkJ40TxqOs3HRDTbhVIIMY6kYwOScS4PHHHpPwvdlqzLpVhFCUSZAggBBDdr1I7MPCIQfs+Xf6Kxb/eL9MaGfiKZqFgv9hsIRu1MDFWUwg2OXt6OjMayvxGH8v5LJ4lnq49TVULMOuMTu8hINSQJc+gDkKY2OK2PpOnzg+t7utA/s6OtGrkpu2paOqmd4sVPj7cBgXXvAPuPSySzF/wQJtxG5ZeYNRVsbf2LAed/7xNjz84MMKvnlSrDK6tqb2P1aUbPISDxSgacQCE4fPTY8dJTEIhSKIcD6HgQETHBqtZQ4Se5AUkkn3nENPmnSyQEmiFKNG1aNp+nSc8v5z0LR4ASI1VUiHgnZA3mzI+cqZYFfEfw/g8OFDeOutt7F2zTr95KwEOzVSx7Z0zu6aZUx/R3LDAWg+MGJ3+T2ELw3l1+j4KK5Kfn0yWGnompCU3j4ZeUtzs6oznHkQtSFpeq0ivOv8mDbl8b2mC0BjkShOPfVUbHjzTat7Q1E5M0pNTCuPo64vD65Y22At+ZQJJ+KQrVMpdq5rG6UAACAASURBVEmaq44J128Dl+EWn1sEOnPOj4SCmDxpEr73ve/h5JNPlnM0GzSTZ9PRcMmNchNfDisffQw33nCjaLmNaGZGGhtVTG5CEdT7TXJDUVklzNK9cfBIH/p5pRUVaDhlCT76L1+Fr6wM/mgsP5flhqzdubpEkknwTb/7Pe7+y93YvHmTZ425rouoHBAKJjCqthFNjdOQ8wUxZkwtzj1rGSZPaMSf73scT616Ddv3HUD/QBcyfa0oj7HiP4Derg50drTnr38oh+Gqxa5jwY5UdWWVIDhkPdtqRULNvNLwr6HmtVUx5zydxds60UTaAJM6CtJlU2bwlwxpbOdPnT4NU2ZMEz74lVfWYfs770rYj0HC7r17sWPXrrwC+MhsxHRu+B3cvKaOGYem+jHYe/Ag3ti7U7MpTH4NsnL45Ma9wzTofKJd/fCHL8KnPn2FgmOJa1LniszfStbY0MjiwI6duPvWP+LZhx7Bkf37EEinRHVfwsFIkByFdNAwRZ1AEEHbLWUAz+ooN90x0YSSG7aQCR3WmuT/Buj/CskNCVT6fExu+lARj6E8HkU44kewPI5oWVwJODXMQuGA/EVfLoieWCniE6dj5rkfQElTI3KRsIedzm5xNrlxvu6VtWvxq1/+Cs89+wy6RZRiNlBXFcwLBdog2+3Scg0OKiYYsdl1NX+iimtBUJEfZeUyTOy77WLxJ/+dQZX2I2ue/EmoZE3NKMHAWGlk18XZoPYmGyzw3DiQOmXyFM3SEFvO2bB1r7yqAgThwCSmkJi1dwHby2MApIqqD6K0Hu7FfamyohyzZswU7SqLY929VoTSFgx5Xa7GMSi29AUQDIbQMLYRC+YvxLPPP4e2tmak0gYiYtaBQwi4gpDt/hYXN4Zw81yftaNG4R8//o/4/Be+IFYlHdMDv+b3BNMZbHzlVdx7yy1Y88gjmFVajhpfFiVBzsAyOSfCwQizci0RjaEpRO7DWZPccG+qKi9BMhZBpDSCktoKhMqT6CXlbk8ao+ctRM2cBQiRabOkHO3tXdi9e6eYmzjD4gJh79qnL2FgyMo3q9bcVwr3ZbgnM7LfH8vXeJOtvJlYG+N+JuX3mTMlXkhIvjShdHJF38uEyAqo83kwQHOdFFOQM+yvQyU3ruuoLoCq6kcnNy5uc9/KxIvn5qDSzlcPed+sr+M6EJmTnbds72hHaxsF2knOMoRa6chubb6zwWSLxfIf/OAHWLRo0SAEhje50Xrm+u/vxY63NuKG//wv7H7zLYR7+lBOEo+ggZirYMLOKu+51moA/VkWWUkwExR890hfL0pjUYwJRRDMZeR7oxZiznupgmzWsGF2ZXLY292FVtJiJ6IYP2EcauprUT52LPpiSazd8i427d6Pc95/gYp5DY3j1HUkeRXP39uRc7fG3XclsKk0Hnv8Mfz6V7/Giy++UGBPs9Bbvoc2xRmYZcuW6RCEubOwzm66m8f2Ghffy2Iv2fuamw+JGlwsvSNKbgYz81Ebhz5z1649SqL+3uTGa5Pu+Y7EZIojEuYRkUjUzt8ABw8eEukPC1UsevtOKC/L7e3qRls6Iw5waXIMWSYoHNoQEOTQ1NiEj33sY0pw4iVJW3U373M3UWKU2QyeeuKvYk+jBg4p/Ay213bAlVGa6hWTGULSOLhISAarmWzxMzgXYxWzNb9PzB2Er0ntm0mOBB6Z5JjhZBplXwboSqURKa3A4vedjlPOPguT5s1Bsr5WgptZtq5o/BlSC3JzIOTAXBsdJ4dAt27dgnWvvIK1a9Ziy+ZtaGtv04C/2sR2g3XK7WYgjPWqo4OloYyquHOjBIFJXiCAuXNno72tHbt278k77cEbn0nG6PirqqvQOKEJ06ZPB9vOXExMIgljI/aXm31b2xGJRpG5jsmOFzY3lGExuHKJjeaiAkENjxPKtJt0kEeO2LkbwhJMB4LVEt4DQ91tW4NSrjbQBaeVo3vh6Ri5KplJQ4YvUcnpe2irCZP8xOWXiz2NUKi8w+azlDl6j5lFV3uHxODuv+deBdEuuSkhvWwwhLpgRFTRbHeT4IIzW7Qxig4SMpT1B9DHoKuyAude+UnMPfdshCor4QuGEfCzlj64te6SG573lk2bcdef7tJwdmdnW/7WmzNUSIdQKIaqqrGoqRmL9s5uwbWWnrgYixcswbt72vH6tgPY19aLRHkS6DuEyQ0lCKSPYPMbr+DVV9dpHuJYm3x+TiAvLGoYB08++SRVQN54c6NgPWLMGll+M8h8vJtR3pG7Z2AH+FlBK02WYtbMGZrXodMlZe7B5mZVh9h55Hpnt4wVGOrsUC9k/YYNggaNwES0NjTc7AdK4MfJ02Ziyax52Ll3Dx5ZtxqH+3ukqmLIR4ZnmnPAKzU27Bpl1Z8dw09dwbmFMpPMW6Yx7sLq+Pb2Yv+Onbj+P/4Db72yDn1H2hDMpm3nJmD0vfw2uaE/U5HH2K2IOzJZjI0nxQZEv+wSAG9yo0CSVcZMFr1+nzo3pdEIKmJRhEM+zRhS0ysYiWiOKxjl8cl6GEaPL4K+0hpMWn4GJq9YgWx5KTLsPLlnxu/Md2ZZQMmhp6sLt916C+7+y1/w2muvFrp4xuiG3UDdarQ7RSHmG2rpuxaOx8qG9qWE6QUwe8ZMxOJxI1K7f78Jigk9CwZRP7peTH8zZswUrFhzEQcOqkvDny6otJwU+W8szKxA8z3sYje3tGDHrj3Dsv/wGqnhRD2MWbNnCw/PzxLloEuze+nQyY24x1BZVYOlp5wq3Psr61ajs7PdiG2LptV0cZxuk+4Nme4sdt7bhSn28/wcZ8jGNYzDv//oR9I1471zMKn8Hk4B6rZ2vLZqFX5x1VWo7e1HbTaDygCZTg16gmtVHUUVKk13kQUSUZszuUmnUVVWgkQ0jFAsgHhVEuGyBLIseCCInmgC45euQOm0WfBVjEKsrAq7d24HK8cM1Fi0MtXoQsDP62Fw99BDD+HHP/6xCo7mnhTIZ0YSNHnf4/aiY/lP997i5CbfybaJN9+3YtlydcK3bN2iQqh7NsX7eN4GXFHOkQ7l50xNsljsjhnAsbPFY/PaXfI/1HN218XzZMxAiQcWkjhXdFxmOKsxyOfJLj/9Nbs3W995B0fajgzq+gwXOBefl/GXplDBgu4FF1wg/ToG5Qzm3TPIxwfGmFUU7OvuxAuPPY6//P4PaN72DsoYC5EERGgfZnmciyNtPjuKQfRniJTIIkRtspwPrf19CJH5j/ElhUBDESQ5fxPwYyDdbwrm7KDS9jMZ7Cc0lcW6aAjjx4/G2HH16GW3aGwj9vQMYO3md9GTzeHDH7oIdaNr0dQ0XuuKiCYlOHbebihb4+9pJxxxYILHorQji+CsMzu/nO/k/XKCm06Hhgm923NNDGt8d319HRYuXKTuEWdmGAtyPmUkz8jZGedfWQzi2uMzIVnB+vVv6PgFCNh7W2E8lpJxu0756ZGSDBTbvyt4EPpO9ldC9BgfsFhFf+6bWVaS208RS1FuMig1ugVDNDd1Fdr0bGDKEz35pJPx6Ss/jVOWnWo+Y5ml3LAp38pZkl0U4PrTXbjj1ts0zNbXP2C48W0r1cABSQYAECJEuAarmsSiM3FRhY/t2hxQFgBKwhGQopAEAyEFBIY6V7MP6iYAA8RL9qcRrqrBWR+7BGdcchGqmxqQDRs6Z3YceJ6BYAaplFEnZs7S3t6Jd7Ztw3PPPIuXX34Z27ZuFUOQTtEOLjqHYJyt29AN3GAoWt4RJTd28bIySPrG2lG1GpA9nmCRqwz4SaNL+uqmRolcMnulQBYhKFw4e/buwbvvvKOh+v179qniyg3WBcLFJuqY1uwoiNq0ETuUyASPApASZDUtFFOpFruKgZzQuSi4tMGeRu2dmrGGo00FlImchjbzDFrDJzcuDRB+3FYZyZjGObALL7xQTthUvCxcyibrppCc1fduWP867vnL3bjz9juQ6uuHj9Ub5FDuD6A2FEFVMAwmO0y02R2UnYmFm2x/3LT9GCA8cvwYXP69b6N25gyE4kmJSBI24l1BLrnRppvJKln+xXXX4YXnn7MDq+aazT1iFTqEdJZzPCEpdkc4C1RWhdF1DejsD6MDJUjUTcLUWbMRQgcWz65HumMPnn70XrzwwvP5wGcop6Gk1YCGTCveVuVJsUx8LSGIzzz7nGBpf0ty4zYkt05UVbeDx7QfzjVMmNAoCBBpPElFTR0QEmVQ38ZQy5r1q3miQBCTp0xGpSrse9TBGRnGm4UOzg9kxH63YuZcnHfScuzauxt3Pf8ktnccUZfDBJXHtzn91vpEhhgOGU/2OOLEv/zVL+P0M84wkBBNkjo2OKMdQ9jgA7fdhqfufwjbNmxAqqtLZAKcHaSmEpl+2L0hrCKcYyXcQJ+Y3BBuxuRGsDRp6XAuxjxEbj7s3Ci54WwDkxt2btL9SIRDqIzFEA7kEAgHEI5HEAxHkCMJQSwEX4izYEDvgA+9uQjC1WNx0ic+heisacgm4lpXNA5BoNTRZxIIdX/4jLZu2oQH7rsXN9xwgwIkUh2b18jW71Bb4kg23mMFnVwntOfK8gr5PXYEV61eLYjQCQsXYtLkSaCPZEDHwIB/WLxicEzGLGcC+Z+eEzQimMZXLV92Kk4+aYmEZte+8pqoxY/3ctslq97Lli7V3kdYJotDxvRM18oOMAw6lAlUSMgQER071w67Nrz/+/btRatEalmhZpfU2IyrGbEza3GueRMfKjiQ1EIwgIsvukjkAvPmzzOsbTZJzSeiOR+6Wltx/623Yd299yHe2oJRPqDUz8IXbZF7N2GVTG5oL9zb6SdJjpEWPL2iJIl4OIhQxI9wSQTBRAT+cBCxRAm6w1Fg9DhUz1+EymmzESyvUhGOex8LHNRcc8Gw9yYxSOKz/M53voOnnnpKe51jVHtvYdex3z0SuyxObviZ8Q0NKgDT5rbv2G5Wh4UYeVmkOMM63Mv77Fyawy4H/c+rr76KVatXDcnCN9RxuT8yKWJCQWifN0A+1nkUAt4ATjnlFHX5WTwQQQzhQDbpdPeqOPkb6h5638NkhgxffI6cweFgfPFad8eQZlkmLV9547XX4NkHH0Tm4GFUsSMull3avkGVMJkhDLYvM6D9hIWjVM6PNp53Jo3aMGNIH0pDEektkqClp78HUSbh7MRnzdxYeyqNI5kU/GE/JjaORWPjGLSmUuhNlsM/agxac0Hc8cBDOOOsszFr9izUj6nH5EkTQcidOttWN8ztJcXjALRZzkLdcsstuPHGG3XtLJ4Roh2LxpTwsPAnBlLNnZL9bXCHJZGISYuLyS5jKko3nHHGGUpOHn30MdHSj8iWC6g4nQdtlWuQrKhcj0wcjFbje3+xO0z7Y3GGa9URLIzkSEN1bshOJ0KjxkaxW5L8hZTX7L77qkP+XHs6i7SFdXEgUJ3GoiM5MUVXW1er0u9XBeDss87CV772NZRVlKtCxvcImpDfKchWlcb2/+FY/9bX/02JQ2dnt4ZmGWwpybHJDZ2ykhvSuJK8gG1vO+uj42UyKA+aAbI4W4kgqxVzbGbpFhalC2D3xof+VE46DgvPPBOnX3IRpp+6BGl2bUS8agQL06zhcpYgncXOnbtx9933ijJx37796KJehyBxzDYHDCTBOinTgAgI1WKgBVJWMdSFNhpyFVDp/KjTU4CtOVYaFxSwMqtKMkkWgn7Brfh6++1NQxqly1xd61oFVpu9EwpGBqtZs2aptT9txgxUVlRIafudLVvxytpXNDPECieHsYqN3iU3rhqnINjvV9WSmfJhMkB1dqlDpvNWchNQC9iIJRoqW7Z2jT0Z9iJ7irIdGvmY0WN0LA7Bie99BEvGJCl2OdgAlUHMueeei6985cvK4M3ClxRtftDepRD8ZH9PL1avWoVf/eIXeGv9GxKeJVNUAj6MCodQE4qi1O/XXASdn/5oNsDBKQMYSOewP5vCBV/9EhZ/8AOoGDdeYnT0icKde16C5/kNjW9b6xElzV//+jdEn2yG+AtCJ7RDqYdbfL+qoqm0FJdTvgiCpbWoGDcFtWMnoPXQdkxrqkLc348Na9eitbkFkWhEc2DeoUJ3Kt7OjUtuHJxozJjRmDJ5kro3rUfaBYsa/nW0i3OVNjHEBEOor60VzXlJaYmeO+2D1et9+/eLqY0VacV4quQZiI5pHJigkjMtTNrHjB2Dhx56ZEQOWp0b24lO+nyYO7oBZ59wkpLF+156BptaDqKLmOziMn3RBTs3aKrZZjMRCYXF11Oo8syzzsTVV18tVjcKxTkYgiCb0iYCDu3Yicf/cg8e+8s96DhwCBjoE1yOszdJMvP5SaTCQo1JWNzcDZPAMbGEtJmMf7B0u5o1tFVK0YYzuckh4wd6UgOC8pbFYzpmNBQUNNTHKDQcgC8eQiBk/ExfXxZ9AwF0pUOoP2Up5lx8IUqnTkKWcF3laRZm5OjIxaplhO7Wv/4a7rz9Ttx+++15BseRVuGGsquRbLzFAU/BoQQEh2ICQr954uLF2jgl4Mr739KsmUQGEC2a3yowTnqHmE0BZvDm5zo3pB+95CMfUYJz9U/+A5s2W4bB4ywSl9yQiKC+dpQ0nHbu2iXhT8O65oz96IqiSW5MgsOfnN/h7BqrlPTbvJb2dm/1PKdKMYOQzrZ2afA4JrGCXx3cAeB+RigHYdBEYXD2IZZMFIJVOWxbtKKg4Z69+NPPr8P+Na8g3t6GSh+Ft3MIhOidyN5n5jNMcEloGiHoGbF0lcXjiIb8CIf9CMfDCMbCCEaDSJaVIZtIoC0URaRpMmadeR7SZZWIJEqVDNKXsXJMHz9kkTCXw8qVK/Gzn/0M69atM7N5I9VyGd7BjcjfDNXJCYdCIgQiDIzsbiwKsrjlnXHRDNkwxRW3Z6p7Y6FvtPPLLrtM3YE///nP2MQYYaTH8swG0fYFFRaMa3h4rrMX7t1MjhhQknzDMXJ51yfP0VsMLr7VDp7kCrQ8h6VLl+KrX/2q4FeEq9GXuvPKJzcKwHxiYN2x+S2svOcePPzHP6LWF0CFCpH8JkO3zpk9JjeCpbGQzTkwMqBxDravF6NJQU5RZcWSJo7ke4mWCBMmTDKCVAZ9WaAl1YtskN3bKkxrrEc4mcSBtB9HQiUIjW3EK9u34423t+Hs887HjFkzUVlRJmhiWUkiz8zpZX0sjhH4HKiReMedd0jrkEUjMuN1tLcrVjND86aAXvxiAXHGjOmYO3eunse6da+pY/z+95+PBQsW4K677sKGDW8ad5mH6B77ebu6n3s/j8WZa+7BmzdtFrFV8XmMxH8z0WKixD+8XtoIu1FEa5jn7P1mGxk7uRRLuMG9kV3L6poaxbQMGFwMSx/PgimLbb54wJ9jZpoOmFZygJhuHXPwDSxevPmLtgOT3/rWt3DCooX6UjcM5Y6gi/ZB4lh333En/vC73wsqpc6B5WVjgsMNmgkK24rSs9Gmb0Q7WT1n4uPPZjQ8xqonB4VjPkPZSygYN3szc2Ncudri6Sw4tlo/cSIWnnEG3v+ZTyFTXoaMqIP9CKZzUhjn+8XM9MabuPrqn8hAeIOobMuNkO/IZBlgsrpOJxPSbEQgkFSlvaQ0jrLyKDo6m9F8kLS3fVYHgZVoDshSQ8BQgfrJ4CbND1NDH/xitde0aykMxex/67at2sxo6Kb1WHByx/PNTDS52bEazw7OzBkzJH7IihJb07zeLVu3qpOwadNmVQScboWhADAtYMMcYtrH8WhUFMxkxnpj40Zxwuedju6SpRRFRgP4rDLreYivXhmsxcv7EA1HMGP6dPT29KgS1NHVaboXI9pwzJuUxNjK6oSmJmmQfPazn7VQDTo2x+pmi/QiOTDQHwYHjz7yCG741fVoPnwIYDUom8OocFiwNOqLlFCsTlS9poNDCIaYAMmdn/XhcG8vJs6fjws+82lMfd9ydCejiIZD8JOl2VyugT35DfWw6IfZ9Ull8JWvflmt6E7edynEm4VtGk2FVehwzfqtKDhphWYyzvyXxzZdTW4IrGLQMXKRC4fu4JN55gedRP4uOysk+wptg7z9L6xaja4eykKaczEVZkPKkC90SITWrFmjimnfTTuJx8Fkady4BpEDMHkl61RXZwd27tptSDi4Bhx9qZLngjqs7NyOIhgM+ygsOfFEiZHtPbBPXR/dF5WqPVThjuaVdsf74vchmvOhOhBFY1k1pk+bifW73sFbB3ahk6rrCggGG5zufPGytA0e7z8z6STVNNfDD37wfaxYcRpiyXi+Q2kSa3bksghlgTdWr8G9N9+GV599Ef09bQil02JNI+04kxCy9khp2zTPVSLhHE1dNIZy0m/Lzk230s0oCvZLP5f1IZXOIhvwoUfUuDmUJmKIc3YsyK6DT12bbMAPfyyIEA2ataKBLPr6cujoBfpH1WLRZZdg4vtWIFdRjnTQwIBUdbRzFP4gK/Ep+dm21lasf3U9vv+970kDxlFyjmST+19NbrSk/OBcYFlpKaZMnoylp5yiIgeLVK9vWI+9+/eLPlzdUzfH4NnkvVVQ09csvFznhpDfj330I5jQ2IgvfPFL6CG8d7jA1CbCJjAFTpg/H+VlZVi/foMSLtO9cd81eGM3ft6IEJqUFkgk44IGc5/l+axf/7ogx446m0HOtGlT0Xq4WcxJ7Ji4qrpmLu15kNqcyQI1zKgpQ+gX5x5YIJq7YH5+PjKf7Fk7YAC47q9P4rm7/ox9/zN7VcP9mPpLJMpkws3Os10+BqDN5CaranJJPIpIwIdwOIBINIRQlMlNCNGyBEKlJegOhNGXLMfYE5eidNp0xKpGwR+KGIZQn09JwlDzC/wd967f/OY3uPnmmwfBekawlQz7lvdiz86O1OkTNfQoEV3w9ehjj+a7JM7A3K443El4YWn8Dj7/L3/5y7LlG397o5AlhsFvJLungb7zGHzuDuI07HWqW2xUB3l99PH8PPcZnhP3HNcFcsen7yZE3gmODnWd3tiSCRO1b/iHFXlnu4pI8zA9WrGZ8Ur1dmPL+tdx009/io7NW1E6kBY0jZR99LsRiosTimZhaUxWMjk/OgC0dnaggfYvchfGmhTgpdAnvy0r8gLGCdRBTOVyaBnoQ3cuhaqqOBZNakBpVTmasyHs6vejp6QCZVOm4O5HnkIolsDyFcvR2NigvbhpfAMS0ah8ps3LlHoVM4YqZk2nNZf3pz/9SXBLom0oUO1NBI+VhC5evAjTp09T7Mp9kv6murpaTHSEpT333POKu0Vw8V7gYDbeZGxBdlo+Z5JdFdOkjyQ55nXQNuh76L/mz5+P7dvfVXeTSY6XKXNwZ8qv2IZJEbuOtF3Gtkxq2M3i+TBx4r8z1uA1+qJBf47D/RkynYiRlvUXvormBuxGUBwGaCg4nsDZZ5+FL37xixoMPiq5sQErA7v25lZc9b3v48UXXtCi4LCn8OyEYVhFc1Uk9Ycbvtn46VRDrMzlckpuKL7IxEYJkMTDrM4Nse52fRMYRUE7roloSRnGTp2KFZdcjEkrTkW0tlY8/KEs4TcmSGJwRYjM/fc/gF/96lembZZmC5TVljRyvpTCyWyWFJglSMbrEQnXIJkow9TpE7FoyQz0p47gofvuw9ubNpmBu+wAkOmRgr26HIQB2M6SY2Vz99RtvHz4/DurI9QNqSw3m6EgOx5M73AOUQZsq990tKyy8OGz/UujJ3zNCYNR7IkYdBqGNlTbbdHGbmNhR4tMIUMmJavXrMHB1sMW0meTPhtsKUi3gbEZXjddOhcsM2BiZYTK36Pra2XY+9jFcA7Ag90fKrEuvna+h8bNysUvf/lLtbVp/N5X3u1bJ8mAgI79339wldr6bS3NCi4TTHBCEVSHw8LxRilyp+TGQCSNUJgPJLhu6e1DvLICJ59zDk656EOomT9b2ki8NtWBSDhBblQOg9uTMVA9n/D33/jGv2HTW28JikU7MwPrhbM2t34EGxYfmD5vKBy9m4Hr8NF28nMFWnNGW8chY6TxUVKCs886E6++/gZ27TFMP+pWBAKi45VAoS0eWHUjG51xyD6mzY6VY1aDKbRJe+egNhMazmo5sU6TlhkonhsQVzLtuVS3jtW9SSTEOMXO0tPPPStYj+lSct6kUM0y9KR2mM8mtrS/OAKoDScwecIk7Gs/gp0tB9GdMjA4QSuLXsXuzgWh3uTGCLxSMTmOpUtPwbe/9S1MmDxZJBeaD2CXymqGcSvubevA22tfw89/eDVaDuwGenoQy2RRapkiSTTAGRySC3Djo1DkQDqDUbEYKtjFNjINhjzF+TvObDC5ydjkhjM36QF1kkvjUUF3CXdT7qmoxAd/JChSAVYxSezQ35dBZ28WrZEwZl54PmZf+EFEGhuRoh35g6JEVZFCiWjKkJ0xKUxn0N7Shj/cdJP0RkhGwa8ori4ey2cNG0xZ/zFUoc0lBAp+cjkxds6eMUNzI1WVVQpwaesc6N7G+YD2NrPXjITD1JQY8hZhLNWHOXNm45yzz0J/bw9++/ub0NPLBHsELxqyTVirKiowSbOLEbyw6iXra83xTRLjFUXl/+uhDRLVUZEpHhdq4uDB/bZDa5S6mewmEkl11jJinbNIDO4DhI6xGk0IUFWlhElJXfvujh3YtHmTfD87Xj/7xXU6PuHk/H5Dz28EZAO+IAba2rDq4Ufw/F13of/d7RhFOCUTeIrRijbYQCW5p3OPZXLT19uNZJTJDTs3hNpxtjCIQCwCf2kEoWQcvkgcA9Q6KqvCtLPPRnxMA+IV1VpHpICvKCtHIsmCoiOzNmmoqfwHpMPGBIcMav+vOzd8UjwvB4mW389kNYTfML4BixYukhaeods3sZUrI48kISlObrh/c96P+xc7p26GYSgq6KEslP6JdkBtMp4PA2oGisd82eUg0hTb7Rb6IhzWNZNgigkmA163rnl8vmfQrO1RftYc2A3N87OE1LMrxU4i9zLv/l9IcORprZyyqAAAIABJREFUkMuk0dfejhefWIk7fvYLxNo7kWDHlpBaP2e0Q6aLyE6tY1nkuAJhYN3taEpWoZI00v6cnasF2HGTZqI6T1ARnhNyR/r70Z7qQ0lpBKfMnIhkaRy94QT2DuSwsyeFyplzsLczjXXrN6J6VA3+4UMXIhQJScy3pqpSHXSHQM3kCCszxQbvi/eKey4FamnLe3bv1j7qultuXy/2nVz3U6dOEckU5wmZxPAxsRBy5pln6J729PQKBfTMM88cRYR1PC/mEiveD8aQ7KJSrJtJq4oftmA0En/ujUVoN1deeSVOOulEkSM88cQT+Otfn1IXxx2X94cFG8Lt3KwYv5/xIhM2N7LhOtRMmmhztGVfNOTPpTKETBknGMiSdtGEHYOqu0MkNzI6h9mvKMe//uu/4rz3n4/Kqqr8vXLBmR4O9WzCUdx1xx245Q//rQyT7WqKQpKPPG0H0nlYGhex59yYuekTpsbqZ0jJTUhQDv6bSAXym72FjMhk2CUJoC9NZfSMFl9JVTXGzJmN0y+/FOPmz4cvWaKsnoGl64jQuPbtO4BvfvPflP1KPZ7npeDc/CRwJBwqR2lJA6LhWkQipZgxazrOPX8FquuSuPmW2/AMk7e2FuQyPcj2NsOPbqsJYXn5THxw1MsFAu5nWWkJJk5okogc6XpFC+lpLQ63tZogoCDixgt1kBoaAiE/1VVVqvKRFY7VVzkkBgF2PkPaG2IvMoFVWWkZmOAQavXK+g22ali4oAKE0bpwPXuT3GTtHAyPqBpQLoeaygrh3jvIUuRU499jcuNgSOUV5fjMlVfisssvVwJXPE/hKkGyRzIfBQJ45KGHcMstN+PlVavEmhZKpdW1qQ5H5PgIazKsVmYeIp/c+Pw41NmJMiZoEydg7vtW4IxPXo50JIpgJGbIBXgdfq4vOlcT4ZihcL8qIIRS/PlPd4lRJ5/6/Q3JTX6Y165Tr6Nx+G4lN+KCtxxyhifcPF11YejYw+ruEe+78a23hKtWpVstYad+ZT7P+xemIGBVFWrr6lQ1p8NikslAidTSZDBhcuNiykwqrfvnHX4Vk5XtWnnXRJ4VTHTsJjlfvvxUvL15E/bsYwWqz3TGPGrZpjKWV3zUmqU/I6NTaSCCaZOm4kBrKw60HZaQG7uhrprmXUsjTW6UaBBalkziq1/5Ci648EI0NjbZviefPecODA0pZxL62rvwh19dj1V/fRzNO3ch2NuPRDaLRMCPZIgdaW60xsYIW+pNpTEqGldyExH80zJDgjT1xvEzUU6nc6Zz4/ehL51COptWpTyp5MZkzMYm/PBHGFwGVWlnAMbPdnT1ozXkx+Rz3ofpF5yH5NTp8CfLkA1IicfCBI3/MzorFkKbymLL5s24+ZZb8Ogjj8peCLP02t/fm9x4gWK8BAd34ZxHWVk5Zs2aiaXLlwkZsPqlVXjt1VcVkLDCd8rJJ2ug+823SGRDdckRpSNHJTf0G+wErVh+qmClDz38MLp6SMs8ghcDrYzpuLESTFKChQtPEDS1hWyWGgpmIcoEbOY1uHfkRHWNLzcdNQPZIbzOPI/C3mGKfZp5dNsNGflCYc2vzZ0zR2uJEK5333m30AUF5Nu//LWv4OKLL1aBSALIhKeyQCUAAwt7AbTs2oXVDz2IZ26+FVXptGxYRSAqdAlBYQI307nJaV8pScTMXFmQRSImWgH4o0FkEyGES2KqeGfCMezqT2PKae9D/YLFSI4eC38kLI08EsE0NIxHJB4XVTbXNefZmHuZDkGXhLS/8Y1vKLll8cq9XLduBE9ryD15uOCPv+c5cKaAgRaDK3bNeN9I0nDiiSeqWEriFPp9V/gznf3hrcj0Z61uCiB9snPPO1fXye4k17GZWx1JqmT2cdoQ98ja2jrt/YT0KCnlDK1Fj+QLazYGH1RNt1fhimleaNvgTmiBIn2wjzVVfAc9cxID3D/IQEmSCA7SO3IB72edXaqjnMmiu7UF1377u9hFuGR/v+yQBhsNRQwbJgvU8p+cowG6s1ns7+pAY6ISlRQAJWKX2kJm1FBXpllRajJahFF7fwptA9QJ82PZnKlKcnLJJFpzAezp7kd7ohyVE+dgw9Yd2LhpE5acfDIWLTkRjOGIwGGcI5sXb1faVKqKkhs3V0Z6Z84z3nLzzUpu3MslesWJBH0hxw94r955Zzs6OtpV7OA18BmT8WzWrNlCUnCuh7NWSsBHAEX0do2czTB2NGLzBPhZdtqR2LEHdeQK0iyGsoPDRIwC0Yx1FTnaQi27NewY8fyZ0DBv4He7c/dKU/Bz3Iu1R0SCgZwU58XEY1RZHdSl2BCLF3h+gdrM+/QzTlc7kdo3Dtvvlq2rIEWCIezZuUvMacTJEnsv5hdDKiwn76q7rBtxo2d3hh0cMgnxT5k3ubHtRAalyralJm8EmHz+EFI5Ykr7BMsoKSlFoLwcSy74IOafczbqZs1CvyqTNgGwEAHC0R577DH8+te/xpbNW2Uk1Cdg1YtzNwwHAwEKCFUiEq5COsN2WQWmzZiGxolN2Lq3BTsOtaCrrxNBdKMi2ocxFX6seek5tB1pMTA3e52D7qmreHnYUlj5GTO6Tg+M3SCviu1wjto4GBqewTIWGHXMJ/X/bh91BQRroK7P4OaAjAWbf+WmyQr/ihXL8PiTTxlFcHW3TPA1eMFa6lpm9/o+C3dTFcUnx1SWTKiy0tPfZ5ObwkCrM/Lhr9X0G4kNbZowAVf94AcSQ+UiPN6Lm0JXRyfuuP02JTh7d+8GKQFYTaeafE04jDKfS7DJamXgFwwoe30+tHR3ozRRggomOFMm4exPXIpR8+YhkCyDLxAy+jdMbtiI9hnQnRLFrKnqs3vzs2t/hmeeerrQmSva60ZUEckDVwpX6z43qKXtRCb1vO0X6ZnnLOSOFN4+nLp0ab46IqyvqqPmuRDuyKS4prpafxz2mkEa9Zk4+M91baovZvOmbaglzU3TsbkpETGYfifeOriOZa7FWRQdFh3huPHj1CXgTJxm2TxO1SUq6jZYvSsucP49ihBOmL8QibIyvLl5k+BtUrNmd7Xoi0eS3Ii4276Rm9LihQvxuS98EWez6kzWKXbjuJOqu8IqIynHgf27duOWX/8aq5/4KzLtnYj0DyDp96MkFBBDH9MJBYecn+lPocab3Nh1Qy9NjZGQ6N3ZtSkkN/2ZlIZlmdwwWWLXUQUrza6btrjmuGybjGltb98AjgSAcctOxMQzliPWNBnlDU3IRUuQ85Pxx/XaDN7S7BVGqJnPmcPcxHU/8MCDSJPq27Np/j3JjaGPNyyU7jGzes9ZPW547F6wQMYu4+6dO3GktRV9hFNqI/Fh+bJlSrhf27AeBw5xEJaJ13DeZKjODcTEeOYZp6OttQUPPfwo2ju6Rka6QVSEui9OyyyOxvENSpZefGmVodaXHTsjHFxYLKyCwmooVEALs0MmkTEXZ8RgaXqEH3GmZrK6qgzuWNnlGu3q6tRepOKAWYaakWuaOEEaTpx/IAWsbJekBTo/EvH4kEsPoG33Ltz2H/+Jjrc2Id7Vg1IJ0mYkSssEh+LCtBFeW9dAP/whvwa3Y0Ej/sk/GX8WubAPkbI4giVJZKIxHOzrR7i6DrPP/xCqZs6GLxGXF9i+eRuaGiegpLKCgYsl6+BeauaSGEewokzUBeFp7CQcKxgc3gIGv6M4WHe/dQxurrvtoDKuCKlOK7X5ysqwfPkyCX8TguPs2WjZjHw42z13DqpzWJzH4tordDRGYNzOv3DPCJi5abJyUXoiH/BaWxpJ4jXUvTwW2sLBklxXh9/nxCwNMYaRkOD9Ouecc/DNb35zSDiiokUW3YTm4SihHyv//Bfc/7ub0LlrF+Is1mVTiIbCJsm3Iue8Xs4B95KUo7Md4xIVpnMTgHTQmClTqoB+nc9SQqoSAge6BlJoJ8w7CJw6ZyrKyiMIJKPoIntqKIY3WzpQOmEO+gIJrFm/HnsOHMTHLr0UNaOYXBh4WjnnTjm3y4JBvqh39B3kXkp68x//6EdYvWr1oDcMFQ/wvi5ZcqLEzDlawRkd16V2+za7N5df/gl16W666ab8TO5w8UWhkGIKL7wvhAzyeRGO7DqRI02U3MW447KDSx/N505Gt0yGdOg50fSzG0X7JMqLM0Oazbbip4Xujh1PsHEzn5n0kkJ+jlETG26FouwmNlSQUfwIuAGbLc/k96xIXfihC/Hpz1xpqub24TlqSbO5mhmMRx96BDf/93+L6YMVloGsGerXsTSIboZn2eJmtScaCAoyRGa0Mor0MOEBOzdGj4TQEzpVzd3orLijh5DykQmtT78n7hHhMOpnzsTC88/DkgsvRIp82LwOb7U859M8BoWVnnrqaXVvGODR4PkgGZTy+IFgBBkO7Pg4RB5DOJhEJFGOXl8J4jX1GDVmFMpLA5g6rgRloV7cf/cdordMDZCljCwER0P/XBvXYYsFM4jHJLZGY+eApSpCI3iZ/d1scs7QTSxmni4drElITFXetT7lyEmUIN0Cw6plnDdLDiYQjkaiqkZQffrdHTsLLW3Zj/dlv2sIenGJY/qAeTOmI93Xj63bd6CTVV/HNuWZ4Rjucp0zNdl+GJde+nHN3xBHXvxy79UQpA24N6zfgFtvvQV33nUnApks4j5jZ9VBMqc50UUIAkmb5AbfHwjgSE8PkuEIqkpKkCwvx/j587HiyitQ0jAeuUgUoVjMBnqm4q35IEI8skY6kkKBd9x+O2684TcKOFQ1s89tOKfjrkvrxQbarkVcvLm4zVn9GT3fgsGbIX6rO8LNwg9MaGoUXnz3nt1STmbyQdYWkgJwkK+qslLwxmAopCSITo6BBfHxhrHQ2ZiBnTl4Cy1NFM8lpUrYe/v7cbi1xc4xHZ9GmNcWjYSx/LTl6jQy2ScryqBA2iZMTG7E22cZGXV/cgGMHzcBy08/E+/u3oPVa19Gf383sqkuy6LHLkhhyFL3VQmdxUoXRcXqgFr/x84SO1cXX/QRfOKTn8LsObP0eET5aznV89Tv2TSefexxPPjH27Fp7ToEu3tQFgwowUkG/BIxVncLZO5hchMzG7CD3xLPTztn58ayU7L7Qsvi6qFgXSqTQjIakY+kSKjYz2xQI8Y0cVqbLhf9bm//ANp8GYxeMhdNy09GrrwaddNnIVRZB1+0FFkfu5BuisKwthkGtQwCwSAOHjigCvLPf34dduzYPgiP/fckN66C7Kp4DHo4y0VtNRZYdu3eLegZZ2r6CaHU3KahC+aLdkr2NDKCvbh6te10DOdNjk5u+P0MUE4//TQcaWnRvnCkrXNEyQ07t6Kk1dyS0e+JR6IKdrlutu/YgS7BP/MVpiE6TO53tqTINczjyXWbUjOPy3XKcyXDYmmSMxXVmgkjXT67w+ysOeFpBQe2Y2qSG+O7iXK46KIPSxyZFVXTuTU+TzmyIMt8/imsf+ppPH3TLUht3Y7ydBohDAiaFiSDmoJKnifQkR4QnFGsVITGsYsVNMmNL+RDIB5GIBFFLp5AWyqDA119aFp2OmadfR6idbWIl5aj+UCzRGhHjxuDkspS+VOR1vhYdDTsUQwKWd2lICRhauySeP3k8E/+6Hd4EyTvHskgyvlVxQUeCn53L3k0U/ADOBPB8yM1r6t4899HiJTUMVxcwM46mdKY3FBUfJCw8giyd/otdUxyWUHVWSwwzJXNpqvuQVD8LffMnWtxgY33jMGxYM6ZzFEBtivEsRvEtX7VVVfh9NNP116Tf46yVVs4S1EywLD8djY34w8/vRbrVq5EtH9AM40RSYnQ91uZDv09gN5cBvu6OjAmXobKUEgMa0Qh6HyFyTdCqtRmM+skpy46ExyOcCyZOQkVFREEkyFpg/Vk/Hi3J4WuSDlKxk5GW38Gdz/0MKbMmonTzjxTNPTjxzVg/LixiIQId3MoiMF3l9fvkjzaCIvs3/rmN6V36CDlJnY7OomdOHECVqxYLoa2e+65V4yKTAbMW33qxJ533nn4/Oc/j3/6p39SApSnKB/mIXuTe/6d8T2LJTxHh+54L8mNO56LTwtrFKisLJev5UgGxUO3bNmK3l5qkBFFNThm9tqX22do17QxX8gfyMmYrUKy24BHktyYKr6p9PL+MdBhO/HKKz+Ns885x2ThrFp6dElc5b/l8GH88dY/qkV2pKVV+HJqQcq/y8CYmRuNEdO9YRITUBu6nLTHAXKak2yAbEMhGP4zU33mxs8NjoNjAzmqmhsl7CSzeFaNysrQcMICnPuZz2LUrJnwhVir916xaUU++OCDuPXWP+KVtetMlyGXth0KA8og/lRUnHmQBlHxUWT9ScQra5EoL0c85sfUCTVIBvuxZtXzaG45jHQqo1ZjJmVoRN2C9jrh/EPjESNhtRxZASI2muwZxcZ9rEqJO6b7Du/nXObLReycEZ2P6B0z4l6x7G7mKHIoihlMu5NzEItPXIxXX31djtFRYg9Ob1xyY8Xm1FUzx+NzKo2EcNqSJWKJYrVjZ0e7hcQVujfDXZt3XZow2if2ny996Us4//zzFUTzGG4D8G5WpprqQ093t2gE/+2b38BB6mMMDCDBBAd+1EbiSqaT1F+iJon9jlQwjCO93UgEAxiVKEE8HEEmkcCyT30SU1csQ6y+HojF8nh7QYO0zlhtMuQStPc333gTv/3NjbjnnrsNlMJF00c1rY/vgRRoD6MzYoRNByc3Ct09yQ1XczwawZxZszTL8PbmLaqyMqkhJStFY0klTnjY1m3vaAhy0DMocrx8JtLNUWXXpANnnH6GdJnWrF2L1WvXFBhxjtMmd5pFdOIkjyDb2ttvbxbs1FGsejs3Tm/K2YQvx4pOCRYtOQWBWAJbd25HOtWLgzs2AYQJWH4CIfntfZStWEbHYh4t58vMijBaH9OnzsBHLr4En/zUJ5EsSxpa3Tygr9DHPnLoMFY/+RR+85//hXBPD9DVJRsrFTSN0w1m8+vuH0BVJIrqUFiwHyWHUuIenNxk0qbyT7gOST5S1NJRckMopUVAqKLvRy5gaLIdcw/9CqE0bbkUauZNwYSli5FJJlHWNAWlTdMRrqxDLmjo1f3UVXGdcYHYzTVxbb3z7ju4/bbbcdvtt6O1hTTF9OFO4PNo2zVd4+NXmhnksJNOuOm8uXNxxumnC67HjieDVybeKhSJ9dt4cYcS4P9QBJPJ0LRp0/H6+vUSvKMWgvtWx95nPdyQC8ywpbHCXaeAkgLJhHR1dtnAYbjN0tSODPufEghCGf2oHz0a4xvGKUGjntngKvnQ98UbNLMrk4d35mcxOXsYwdgxozF18hQFNG1t7SqMMXD1QrXcWvF+k2mkmkTusks/jssuvQwVDCytHIOj9mevgXtfwpfDozf8DhseeRzYfwDxTL80mUQPbWnTmRR1ZlJy/CWBsJIbsqD6Nbxtk5toEL5oGP54Ap3pHFr6UuitqMKsc87DrNPeh2yiDNFQHPt27kQsGsa48WPhox1rPrUAi3FBE3XMfve730m93fn9kQRfx/OwrtKsvcvOxbr5Mu+cWX6/surw7pwYrJPR6tChw5pvdYiK96L27pIbBpacL2WiygLx39K5UWxmi5tMHpjIEhZElIogZiPQrDrW/fIGry7GYcDJCj3Plf7GkQx493cXp7jPn3WWmeUm/fSgl7ofhHuaUQTqPfmzWTz36CO47/c3oXnLNsRSWUSDVk5Ey89oQoURQG82g73d7aiPlaEyGEaQM2MkULEQfD4bFT4D5l/4936iPAZSmmlcMGU8Ro1KIFYaRjAeQ1dPP9qCEbzT2otUsgZjZszB65u24OnVq/HBiz6M2XPnC93BmVHO3zDhymsKHOMm0qYIZfyv//z/NNPI4qHbl46O/4yvY9zzoQ9dKN/LOeoNG95Q8ZHrnnHQqacuA8m/CPnjs2Zy8resC/plwn7ZVWGBxksEMNwaKk6U1GHm3mfhZ+w087x47UxulHBrXvL48Y831hUsLehnzmu2/4CRM7CwtOEP5KrFcth22IhVIvKUX/nZzxiVUHEEW8FOTyWegcDLL60W9OupJ580Wg02yVKyIH5lOkjIEUb8ZLOg4BKTm6AYLsQwlE9ujJGzaiR4mliKfBjIkXHIqE0nw8zQ/cgxgBgzGnPOPQ9nXnYpAmUVyInC2u1SBuJEPOttf7wdN998i4TefGTgEE7RMCzJ7I3EuUn2BdNg4BFFzh8RMxH1U+JR2nG/YAAakPP7MdDfbwauh2A+G9RuUzDj04D24kWLpMjMrtJ7Ncji5MbrUNR6ZXJpN0jjqAtsaQWjsVo1NghkgrNwwQno6uzCjp27lF0fLfZujsNNzMAFC+KgTG4q43H84wc/iFxfP5588SW81XIYA7b6OCjAHMYcjWkZ6BOdMp3oP1xwgYYuqQfA63MbkjuUOz7fz98xwfntb3+Le++5B3t3bEckm5Gd1QQjKCUjXsCHZMAnzRFCLlKBEFp7OpEMBVBPSslgGF3ZjGBpJ138YUxethT9sSgCgbAGz10yow4m9UooaM+5ip5ePEkBr+9/X5U4QwduqmdGEHX4teg2kOGTGwMN1N1y6oxOCZlsaBzGtJVVirbOmzdXlVxWwHmfXlq1Clu3Usy23ahu26rk8ZIbXq80b1nsyAEcqqY2Vn39aPzhv/8bb23eZFjdjhHoemnpCZ+NhMJYdMIJqKurxeMr/4revh4zO+M6LIpwLVGIt2yRC8LvCyMSL0G8rBz1jQ0Y3zQOLz32AFJ9vWJGVGXIzZqxchcKS/2bAbHp2BZeJsjXnZeNM5hLxpJYtHAx/vn//B8sPmUJfCxh5z9kQJm695kMDu3ejZ//8EfY8vIaZNrblTyX2eSGwnKDkptwRN1Ewm+J22aSSL9I+A/9UDrlGCKhzg0ZzQYnNybsV8eFjGku6bLsNfRF7Zk+lE9rxKSlC5FLxJCuqEHNzAUoGTsRgTi7N9QxMfMXuih/UF0+QSxAfoQeMdd8//skjHlRCTBFSE0QdfTOxMCUkByTPxa6yTy8Zov8fjQ1NWHRosWaq6GNkPaWNKnHHX62j8gJ2tF3UgiPiflLL70kSl73JJR45ylIzQft1Q2OpazQIKFk3Hi3u3MYwdo8SlbB0p6TnvukE5fo+9dvWC+2yOFeCrB1qwyVt6t88icx65xJoSAvu1qvv/Y61q17VcUHx2KV9332L47yP+/jbXeA+9SihQtx5RVX4AP0z6ZFVOjcqANMDacMOnbtwuuPrcQTf7gFVf29SIiC1xQmzViuEUKkRZO9L+ELCkYUCLEkmYUv6JMWkz8cQC4cEVFLB7s32RxKZ8zAGZd9EqiuR0VlLdJ9feg80oLy8iSqakeZyaKi5JL3k+yiDODuvffe/JD7e90z3T3xDrvLPjwD1O6Y3mBzcHLj5p7MHkOYDeMi+lAWBHWsEdiQ8+9uHyfslYRAXHO8Vm/AOFRVv9iumFwbrglT3OMMFmFLTJYY9/T1k3Z4pFxuQ1st1y+Py+um/XmFG935qivomRN1CaS7r0y6Lr30UnzmM5/R9eaRLWR/VBHcLFj5Xz9waNcuPHTHHXj45ltRmvEhhoyQP6LXt/Bron9Sfj8OdHegPBRDdShiZm3DIeunzL7L7raZTzY/01nS7KfR1deDaePrMKa+DMmKKILxOAZ6ByTqubdrALu60giMGovJcxfgL488DBZBl552OqZNn4mSZBIzZ05DMhY3idMxCiPeffyNDRtw7TXXqjN+rGSEx+G94bolFJ/w7Y9+9KOyfXb2OD9+5EgrQqEIvv71rwuCSGIBQtRGYi/FT9j4m4iKJ4SA0WZMl2h4Y/bGnkx4SbHPZJ22QtFeJjSMg1paWm1hokAcNJx/dOtEP0NBn4TluekFKGJph0WHK0bxw1StF/1mGQeJo6qujR03DpMmT8bCE07AiSctUTvc4eq9LSQafGtzMx64735c818/NVSG1J3wUveagpyqlGFQnMmIfBLCIfo+sQwFNYgb5PAU4RdWTV6DYQAGKOZJNiUA8UjI4NlJiRqLoWzyZHz8X/4F1TNmIkAO/UHJDZmlsnj55TX4zW9uFJMDPycoV45JDjd0M3hnolYX+LMqz5Yrg0e/qgHIkk46haw6WRRnNEGkqSiZRMq7wIuTG829+MjWM0cBJukBve32kT5wbyLl/Tu/z9vyNMfLlxvzG778YdGgPzVMZkybLmfN9iTvQ3YQ/RRtqpDcOFFQA88IoCwSwYfOOkcV5idffBFvHWnGgOiG31vnxpvcmPP3oampER/5yEc0B0amDZfceKtchq7X7MKc+9m3Zw+u/vGP8fRfnwD6+jR7Ux4Ioly00AGU+H3SJiHLXoo23Ntlkpt4XBo5fMbpeBJTT1uOZZd/DJHGBvgiCYT8hvVFbHCWES2b4RyXAVHu2L4d115zjSggFRBaTnclOMP7i7wNDZfceIMbsy5NgMSASfMwWQ4EB9DUNAFLl54smyPUjJXQnbv35EVHeb81OD4E40vBwRVOXAErq53pNObMmo1PX3EF+lMpXHPttWhu5Rwa2Z4MJC8/r2edkKswu9BTLHtVVWKdYtHhzbfeNtV7VyDXcnQsiJ6eLLtl7F34gpobSpSVYsLUiUj6ctJ/4pClU3Fmd4RBCDd8Vr5JrpC2XQtvIOhgOoSvCQoUL8GE8RNw1rnn4rIrPomyyjJ9VyERsrRZ1Frq7sYLjz6Gm356LQaamxFK9UuEjsKeTG543T0DKVRGYqihaLElTuG5kSDBwNJM7pSlnhc7N8gJ4uuSG7FMCvdvVwWPa23OtS+YzLI70p7uQ8nEekxYMheB8gR6w1GUTpiGqklzkKhrQiYYIZGqSeVsB5DfbwaJTXGE7Em04V/+8lfY+Oab8iI8toPmeH1VoeBi/9U+b84Zzp49WzMfrDpy0yRb5MFDBy0mm1224ReFd/CeczqnrViBjRup7bVXItI0egVc1l8cz4+6oIsbsNNRYUKjBzZMAAAgAElEQVQ9kvM4VnLDrkvT+EbNw+zbvw8b395ok5bj6E9YVIIJZgyMRmth0iRVbRkYsCuwb+9eQZj7yYBlC2je7oLXDwx6Jja50XErK7Fi2TJ8+9vfRt3osXaw2yU4fukg0R6CAwM4uHkzbvuvn6J/49soSWUQ9+dkd47bo09zJdTEMfs2BRIDIWoQZU0Hhqz97ORwrtUfQE8mh/19/RiorMT0M87Bwvf/A7LhGOKJGHq7OtDR1oqpM2fCT78qaObgF6+VM2BkziT8Rr63CNIy3L7p7JMBGJMJJtQuSSweYnaFQfkgTxF3UDHEBz0rzm5xTmz96+uN3xvelAfFCDwv7mU8L36Xo/b1fvdw1ybosE0K+F4WONlZmjJ5igJfN7B9PHqC4qTExTGOVIbHZMeA5+eoykcS/BafOztUV1xxhdjT+HnDgkp/Z4qwBe4NMjgOYNuG9bjz+hvx5nMvodSXEVkLRxoITSNuIZKDaO4P9nQh7g9hVDgOfzate5q/hyyU2yIQd2jujYz42PEhlHx8bQXGj61CWU0SwUQc6Z4+9OWyaM/4sKsrhT39wLRFJ+JIOoMnV62BP5rABy+4EOPGjsP4xgaMqa8HRTdV+y+6YHOPCiUWjiE8+OBD+P3vfofVL682PqvIaFwxiMUiE6fmlDDQt7Cow1lk+tIXX1ylJJFJEDtBpFD+W56J84c8dc7f8BkzWR9Z0ckwurKTxG4NO+KUeiDDG30Xu0BGFNp6Zqvd6JBBw9m2s0NfMODTfTLDfxz6NuISdi886ji8KDewQ4580m6yKpZMJKUjsGvPbnUW5s+bh299+9uYMGmCNndvi9MFrvyOHe9ux09+fDWefuop9JACTtAdG8bY85AwmFXu5qZeFvAJwsFhWba4S0IhdXToKpnU0Bj5k3/I+tUvkU0fYpEQwmw35rIKTAM1NVh60Yex7GP/iERtnUQ2TR3DVlsAtcQef3wl/v2H/46+PrZrSctHh8RukKl75IgrVtBvmGuIxHd+VFU2zbawmCx1R0E7+G8m7BqsWeOC07yD1K3gMYmZrMHUadNUqWEw7H0NZ6DOUQ/VKfLSZppulKMldYvMdPRMZ8Q9G1MmjwSCOOWkk3CkrU1aOTrWoL3ZJDcSM8zrVJpkgsEu6b0n1Y3BxPqx2Hv4EF7bu/1vSm4KlSAzG8T/pxNcuHChMKYcvnRG7+6VoTQ2yQ2fhprSmSzuuO02/OH3v8f2LZvFylfq86M8FEYp2ZmYkPlpRz6k/AG0D/QiEshhdCKBUt4k4t5pl+PGYe6F52PxP16M/mAEoVDMipxCCQ5fhB65oJdEEWR5okp48+HDBWac/yvJjcHo2x6CGfTnQHuyBFOnTMakCRMQiycEl+Emx9Yzcezb3tkmZiV1YCy+vzDuX7DGY9miNsNsTnS9H3j/+yVmeNMf/mAo02XmxvcMl9yIHCAcFraYmh7PPve8aC7zz9V1boQzKyQ3alpQEJFFE9KdcwOLhlFfXYPqqkopODuFc54PO5NMilnkoOM2ANTCy3Vt+D5ujKOqqzGubgwSsYRU2T/7xS9gySknoaKSQmPGV3vkgFTg6G5uwU++/nVsX78e2fY2xDIZlNgONc+hdyCNykgUo6JRsfZxc2bXm5pLYpyymyPhGUzoaMfq3KQGkIhFNZNIyIWBDpv5OQrEmsDAaC2wC0RVqrZ0LxINNWhaNB2hyiR6eR5Vo1E2YSaqJ81BuLzG3E+J2ZpZCr+fhRETGAhHn05rw7zmmmtw6y23YqCv75hBpYEUGd0ZBkSEGlK8j5sxAyzaHBmcaINMcPJiwyNIbOxiNx0hC3vgPjV2zBhsfPstHD7crKeZr7wfFWIM3vq81cZ8UGftdbjN9ljJDY9DTD91eRoax+OxlY/nxRTlpy2V/yCbs2uVezCrpqx6Mlghaxwhd5znaKUwbq+57zyOw/APVfgojqv5nY6xiT5hdF0dPve5z+Giiy8RfbQq2axip8lwyv2MlpNDf9sRvPXc83jomp8j2dmHJBlKcykENG/kQ78VTSX6ggVJVq0JEZe2lZJvMz/EebA0tUVywJGBFFoYWNaPxXlXfg4l4xpQVlcrWEbzoUMIhsKoHz1OpAfFL143gzcm2hTYHUqDyftM3ecdM5e7Z9xDnMild/9w99J7jKH8XnHgyr2JwSA7katXvyzbfi+EAsPZ2kh/P1TxmtcyY/oMrTUWEmhDQyU3Q903F1fw/jFo5b3gfWNS4wbAR3puxe9jJ4LkQD/5yU80P2ZIgkxyo156fhbMSE70drRjw0urcP2Pf4Jsy2HEkRXaIqxiOQXifcgE/Gju65ZIZ10kiSDXMpNkq7vGY4fo1y2U1xHH9OVy6O7tQU15Ao1jq1E3pgKhZBSpvgHZOJPyw70p7GjvQ6i2Hg3zF2Pd1u1Y98bbmDxpCi78hwvhj4YxZeYM1NZUI0HCIfplMirm/Voh7jL3wqcuxv3334+f/vSnhuaecVaeCtG8p7jQYhJgJhElovxmgrhy5WNYs2attLFod86njtSlumfjTW5YoCXE1jAN7zsuqkj04ZGIZnamTZsmW9m/f5/marj3uo3S3AuDNhi87oa3ImefvkDAn1PVwbK5MAiVg3O0g5bhxQXhZDbgMBvb88wM6QTe2rhRJydhPaurwvYS4QlkDiotL88L7mkO1Ub+zIZ7u7ux+sVV+N73voc9e/dqU9YmbAXM3IC1NDUkEuZDedAI3zG5KfEHpXsTZkZvh70FS1PHB2D+R5FS4lr5oF17ksxdvlgMVY3jcfE3/g0NCxYA8QTSHERWomfYrdLZlAZkf3TVVVj78jrRTRbqRJZSl8e3sC6XcQ/eSAw+VBOVYm4yFT8XdhU7SG9ngY+S7VH+G411/vx52hCJpzQqsXlesyHncJwRFrfkvd+hZ2bpRXXeg4AZxrhE4yw2k8JQo2HQAepr67TRcmCV1YHBU7ZmvkN2JclzsxCVSNLh+P2oiiXRVFuvgHD9rm3SRXDMP96K2PHM2ltFKnzGJ+gShelID5qHSRaWkIPC6yeDRRJZbH57E35zw/V44L57VUGnsGdpKIxKvw/VwZBsL07Ynt+HzgEO0OdQmyxBeYCOSngv+KIJlE6bhI99/1vwja5DNkZ6Qra/CUlKC4ox6D7lsqJvvP7X14vphwKJhoKVA/hFlcl8xe2YPe38fdbp2JTdIPeM4zSD8jnh8+louGmMGTNWc1DUozl46LAC+oG+fg32sTv31LPPqKpCx88qlkQBKfpbFCHl6UPz99n8hfbDbu9JS5bghAULhIf/69NPaeh+qJeXcdHTA7KDzz6UJpNYMH+elNjpf7p6uq0IrEky1ZK2uHdzHyyU1P6P6VyZAWo6aG7EOhcNaJuEzyTNBnplFKULUAI+FVZ0GYwTbsC/O/59+gPa3ec+/3nBIsPRsCnweBhy2IcOZNJ4+K4/4Y7f/Aadu3Yjkc6gRBT3hPDl0JkeQAkD2VBEgrLsXDNRYQGHsDQWe+gfmIA5nsv+dAp9qQHNTcWJJ9c9sPymLAIFw4IUigxAYqlGj6Qjm0KyoQqNC6YhXJVU8p6JlSJa14iaqXNRM3GmikIqtSj45jGLFLNzOc3EPLFyJa77+XV4Zc1aY4FD7J7srHAPoU+bMGGi7juJCZhUH24+jCOtRpxSfk7dbVsVH+lObANx2R4JZwIBnHLKSUpsNm8hCyaDI5vgcD2PBK7g6bJ7Z+OO55uGSm64/uRzkVMCzQprW0ebOuBS13aQLs/aMhV7wwRUU1Ol+R/a3LvvblcyaGi4TQfNLXV3zwbFQZ6THSq5yQcHLCJEwpg8aRK++93vYdHiRUiUJG0RgjByIzSbY2qcy6r7fv91v8Smx59CZt8BVLLD6KdlAQO2MxuyyU2QUDRRmxpWQCY39KMMMDPUvMsBXak0jqQy6AlHsfgDF2DCySehYmITgqUlIryhmnt9TT0qK6sQCIcGlcAd3GnLli2KLZ5++ukhh6cd25m7JQyceX+9mi1eOHPxrI37nEsii+1gKJMyPmOsipWciWjvMHoh/y9fQ50X7wWL1NwP2KFikZraUEdd0xBQesdypoRdc3KpfLfGff5vvUYek/C0yy+/HJ/+9KdV1HLrQ31kJTdWLFyslCmku7rxu59eg9eeXInMkSOIU86BRXKb3DD+ax0wBCRjYmWIKi0yPpKkHPSPuiYbd2q23Oyc6B7oQzQSwNi6SkxqqkG0LCJ0EEld+tgB7+lHcw+7NxnUzVsEX1U93ti6A2+8sREfeP8HMfuEBUhUlGNiUyPqKisQCbPYZITiCy8vsY3p0hLye/0N1+OG628wRWTb3c8v9iITcugP3j925Qjva2k5rII9nxGP8frr67VneZ/NSE3RIdL5fs7JEMHFhMnMBhmElPFD5sTou8rLS7UfMsGn5g7hct3dXUYG5n/55fMHAzlN3diBX+FoNUBl9FPpJFTVLSlRAMShMy7wjRs3qrLWaytzxGy7aoe7qaef/j6po86aMwc+e6H5irGjQmZbtasH3/3Od/DMc8/qxhsctoe62GmuaNYBKCNkhHA00lyykh4IgmSRZE2TAJ5gXBr51+Y1kMvIYElzSYCIwZuztePntD5O/tjHccqHLkTNxEnok1BZQN0dDaD5WYHoFz7xhz/4EXbs2Jmfk3GVMVd9NM/GsHi4h5qvJmvowAUF7n1HP9BiB+Cq63wefI2qrRGT1eGDh7SpqU1ig7HiBqdzNDRkZuimLe/cms2I+YMVMzM0lKdyliakTZz4FtrA0c7JDNpS9GrSxEmCNG3etElrVJ0Qsd/Z+Smd/aAmvWyC31ueSKKyrBz9AwPY13zYMP7ksVjewGiE0YddJO76iUO/+uofY/4JCxQMuPZT3hfwLyrc6KIlfnf//ffh+l//Gtu2bpUQIsUVq/x+1IRMMl1i5626BvrUhRtVUooKEls4HDADyPIyLPnoh7Hwog8hW1HJNgHChESx5O2zVSevO8ukBKH47ne/i9fWrbO034bqsvg10o3CJXoK0q2jYZBHeA01GZi4cLNgxY3MY+SYJ3sTgxF2WZjskK3vfctXaNbhnR3bVblSsiscs5mj8b6GOjfN8tn5odNPO00dNZIJPP3sMwqGnXkUX+pQ68EwPAHRUAija+twwrz5eOXVdRouZ4IsGLbtEpmE5Piv4rmDvKla4UpTQDIixwxKea+YzPC+0Se2NLdgx07qUJHJkF1dU3CgZsinPvlJXP6JT2B843ir5ZUxMyhkWyQDWWoA3Udacd0Pr8Ibzz6PYFcP4hT/s7P6XZkBJNgVCkUEkRTUR5o5ZO3zI6LujaHS5nOgX6PwJ8WLY2HS7rKrbZMbflZBflgQ4CzSZg5OrGd+dCKN+OhKjJ8/GfHaMnUYCQVCSTXCdU1omL8EwbIq5ILhfHIjBkDPPTa3Kof9B/bjwQce1DCshk1tpZE+IWETQkIeWRRpaW0V9psdy5bDzargccaJ9sKuWCQaw4IF8xWcEjpI4Tax0NmijPn+4Z8znytnHqjLdLi5GVu2bst3Ngo0zNZ3H8fV5ItRNl901nWsNTlUciNv6NjJQqYLM3/hAsOIKTHEAp2220+5B5P+msQKNf/DfLRmzRoFx2Z249jBwcjuTH4J5tEEllBPxbyPXvIRXHHlFZg7f56eTTgYEjqBft6gMjIqHB7ZtQfP3/4nbHz4MSR7ehD3Z0VokWVywwScsLRQGCF/VmxpujYx9hmfqCSBwolZoDedRedABulQGOPmzcWEpSdj1Lw5CNfXI1ZehSOHWpDpH0BpSRmq6moH14osfJodm7Vr16q4xXjFESq4Z+UNAL0FMu6VYhOzs2LGFoPym4SW0QZ5bAPJPA6McAjXw+IEEyjOJhNuyaKul+hhOH/1v/H7ocyb8FT6roZxDdobtm7bik4P25z7XtelYVwxOCguFHmHKjaOdM8qvj4eix00rhGypxGuWkk6cKbVrghOMhH5P1MYpS1ueHkN7rr+13h33TrE0hnExKibAcG1RCh3pgZEZFUTLUWMnUSR6pg4S+x3Snbs3I0trHMtsHBEBsTRo8owaXw1ymoSKqJzPQyksujs6cWRrj4cyvjRES3B2LmLgGQFHnzsCfnmSz5+KerGjlXhdfyYOqEGjD9wZUG3Yi3UWqLfOdkI/eTXvvY1vLpunTpsWjv5muXgle6eE4/NmJ1NCSOIGdXf2fElDOyll1bZDs57syzVBi3bIn+ySDN+fAO2bNlmoZKmSeHt1HAWiIX5Xbt2q4DAa6L/MFqS/7svJTeiJGYF1raZGfyzwkrjpTYMmVd44lzs3MAPWDpJBcyWEcd0/82ScRdcVVWNL3zh81JqHVVba+YaFOSb92pzImFAMIQH7n8AN9xwPd7cuBF9ff0FT5vXaSlsBqycM6nhps8qJyvmTG5iTG4klGaoT0kHS+ebzrEDkzHKswwqmKULe+5TC7x+9lycfdllmLH8VPjKy83gbMbgM1lRItaeg1z/+R8/xaOPPoZDBw/K+Hl/nHNzC9dUegsBufu79/d2+xxyQxrKARg4DaFuTLaAKZMmift91UurjLiohR9YdoO8hbhzcToRxpEPnqVRsYzDeUwo9GB8qKqsECa9i+KLrGJwU7I4zqHMj7Mz9XV1ogLf/u52w5Rk2Z7yA3ND7LAim1D3IKpNmwny1nd2iFfeUD2aoKxwT95bciPHZIcazzzjDPzzP/+z5sHcEHwhubEcKWLMIlY8iG3btkr3hmx5wXQWYeRQFQigilClcAglPg514//n7T3g7KzKrfF1+jlzpveZZJLJpPcKhIQk9G5QRFBsqChXxOu1t+9a0Ou9iuWvoHjxKkVKKBZ67y1AQkhCSA/pPZOZTD/1c62995l3zpwkg9/3/46/mDDlnPfd795PWc961iMUJ5tJo664FFVS7TM9MiT8pEkLamnGJd/4GsrGj0O2qBjBUFRBKSuDlEgeEPhk03KYnEx8+59vw+6du7TcDGTzX0NxFGbvmXOjqomaDYtUCq6tq8fMGdP1ffYhkM7CINQl0zbX1XwAluebm0aojLx6zdvYvmunqnFJ8nut8Lr3+o6Z3ACYd9JczJo9GytXrsSLL70kwQ/3LERT8bwKJTfCOnQm2HMSwIJ589W8vmHTJrR3dWhdSUcVBWsI9rJQcuOQbucg+N+RYFgUs/KyMq0lg20OEqVt6O7uUpLG9eQz5cwE2sYZ06ar5+sTn/wEkuxLcUEtaXEagcNqdBqPLFmCh/98Bw5u2oxoXwpRe39dKTMDpyYUFiVSKlM2uWHVkzQfVhwZlKggTDAnnQKrN1H26QSDVi7XUOJcckOkkP/TOlIcIw10ZpKI1ZehaepoxIdVCGAIRIqQCseRKK5E5dipqB07BcGSclGSmCSbGRD9h9slN7RVGzdswA2/uR73P/CAzjCdKfsNmoYPF2pIxJDBEysO/NPd2WWqYzyD4Ygq7Qo0ACw6dZGGTzJA5fBLBzLx+/329vhhPCuVVJ6sr6vHs88+j56+3oFiFHa/FKriOHuaCxpcb4WtZDkJ3fw862jJjXyl/cOgedLUyQo+GMDs2bNXV0L7xXWbNWuWBvHxjD799DMajmsatE1yWSjAPv5qDD4c/QGLOWNK6H1AfW0tPnnFJ/Hpz30aJeXlVhjG9JsaiiL3Pu0BsOnV1/H6kvuw45VXUZROCTWnkhXpi7xhJjeUNadQjuaOqIFIJW1LeTR08t5UFl2JDBI+H+pHjUTd1ImomT0D1TPnIFxRq4PGHkkKwUyZNh1F8SL5KleNUYU5kxE9ipQmigtwn3G9vElJvo3xBubuGfBvBmmk91x88cWqarzMHtF33rF+ql9+3LuqhelfJtikIh39uHoNtprBhf/MK5dse1By9z4Docz+dy9YubHlEPpjVkoo179uw/oBtFIDOvsNwFNSogqPEwvwigNob3uEAobir45273wfN7iXTCDNUlxwSo5+TnqrKpZWmVG+LhhEorcHj9y5BE/ddTc6WRUnVRKUhzZ7tiedRl8ihdJIHCXBAEIShTH7kSIyLrnR59vkhmeb9pXfrSkvwrgRNahoKFP/GQsEVK3s6OnBkY4edCCMd4/0INY0GqNmnoDdbR248y9/xQknzcPpZ5ypc11RUYzRo0cpBjKJvkly+l/9Ik4CizNZPPzIwxpTsmrlSiuAYylpeQfeuy/6E3UDOtPeMLnikFSCJAcPct6kVbQdzHAr+GjcHnIxHisz1dWVSozNIM6s9rik6MNh9TrSV7KAQd/pFZgYat/ZezkfvmAwqOTGsLnN/4qiUUQjEW1womvV1TUK9jZu3CjEy81ZkVNxm1gLS7qLHVZmM+rTTjsVV372szh5/jxJRTMQz/2Oo78Bmvr8819cp8Yp8lBplKQGo7sxGaAMDVXPWLUJ+DXwTpUbIipZJjeUhiaH3Ezv5j0xyGZQwffjhGb17/Dr5GuSmhMIIFpehZMuuAAnX3wRaqZMQjIQhD/jg5/ojWUPcRjosteX48Ybf48XnnteGSevydEA8pMb53S9fw/8t9Fdz38NMrSCz8w8DX5mMBRQo2fziBGiIpDKlFMvymUS5l29SVZ/g7r7RE/lRlUuM8CttKwM73//Yrz2+jKs27Ahx8n0HpT8a2ZViQEzr4nzb95ascIGmKYCp4C10O51qEggoHk0jQ2NeO315Tjc1iqHyr4mGczcB7635MZVu3jvlC/+xje+jgvedyEqq6oG3IJZCWnJGqWyNGcjJbH01Vfw4x9ei80bNqlXq4ITqJXchFHuD6qhuzfRJ5pZQ9wkN+z7kjQl1z8YQmc4hNM/fQWmX3gBwvX1yISi4CBbX9oM9vQGPiyM835XrFiBX//613jqiSeUdKoalPd6L86Cp4iVt5aWUaqYkEZF+calr70uoMKghgOHYTouM+9F6XAmg9MWLUJ7xxGsfmeN7b1hbm1Ud7yvYyU3pIqxH2/a1Kl4a+VbatRP6JxZVb3j3KvD6PWRmawakyvLKzBn1iwNaVz59mpRULWuOftxbJNYsHJjaVAcDsggm0khq4u0iQR1aKNYYWCvj23rMM/cU0MgIFESj2s6+Q9+8H2MGTcO4WjEDCy1CnI8z0x0d65fjyW//wPeeOJJBLp6EM6k1VtD2VEKDNQGXXJjqqia/+UPaMAxf05nXXLQRL3TEhSgwEFR0FQTjRnRoiAcYCNyBmn2DTJZgh+JFNCZSiBSVYTGSSNRNrJGs89C0Rh80SL0BouQKq3BsMlzUN7UgnBphX30eWihXWpeT2dHB94genrvvTl1Np4tBkPsy6H9OkwhGdI0LS2WPW9cHIIdLaNa1Me5YvVKDBs+HFd+5jOyt5z9wH4Fk2y44Z7HnpHkdgCDpLraWp2FdCojeWiyD5RTeZ7dsZIbvheDEc41or2TkArPvOjP/bLkOUubZ7a8sYtLbngvDM7Zi8H9RY496UFzZs9SAkguO4MDAkedrJxKGrV/7QuCYu8lErA/67W18n32DEVCQcw+YRY+94V/wbnnn6eMkxU/J4gjIRkhKUC6qxt7V7+DP/3wRyg7fAQViSQC6SR6sgn0ZJMoC8cQsTPOCJoJz/BnEKTAgAVkOMRPPQxJnxQoRwyvR/XIRoTHNGPYGeegdNhohOJxHDzcij27d6t6Q6p8UM3m7mZMvxXXlkkIh3s+/PDDQryFGFtFygLG1YgOZbKylePGjdXPL1u+XInwhz98GUY2N4tS8+ijjw6KAY637M6XEiCh36MIxztr3hGw5WTMh6pT5nrdmHjxbPT29lgqrgFZXSI+FGTc5DaGXUJ6HoEIgpU8x7JZuWjWMHoMDtHPVDneff+ffN/1gZHG+oEPfEB9tCNGGJELL8DsgDz+TeGV/du248l77sWjt92OWKIPoXRSVRquWy/FAXoTKA4XoTwU0IgH9uDQFxFwM/MfzXq4lghVUERnzaAiHsa45lpU1ZeB4w6Z3LBOwN7xru4Een0h7OtJ4bA/gqrxk9E4aSruf+ppbN2+B6cuOl30rHgJgd1mVaWYcOSEV5ySqSdh1bOBD4fbDuPmm2/G7bffLhvKlyx7geqH22sOmDHPwCQ4PLvDhjUoaSdVt739yIBhycd7XrZo4zlupCQGVR1n0k5QgWAN98nevfvUK86kxtgt88eAr6ZC+s+AMce6Rl8oENTwEsOgzqKsPI5JEyZh3LgJyrbWr1+PNWvewZGOI/08P3toHBtq4MIZtMnJVDY2NOBjn/w4Lv/oR2WsdUveAMb+OxwM4pmnn8GNN96Ipa+9JgPvGvv18Fxyw1kjlC4kvUF/mNyEwBYz/neUA3woQ0lVMjobl9xkM0Je+TUi83wxCOC0sUgwhvrJEzHv0ksw84JzkIrHVfVRB4UazfxIZjPigN/yp1tw6y03S5UmH/1xhiG/cpMf+Jn7H1pyY6oPPDQGoSP6GotG0DRsuBRyXn75JRk0OuqjTRMeiEQNxHKM2hOphz456xkzZuKzn7sSN/z2Rryx/E2997ESG6EarPhlswoaZs+chRdfehFHOjv70UTBuYO3ods3/JsoBmdRHGptx9p176Cvr1eYrXctB+uKHPv4OWPg9s8ZZ54hzu7CRYsGJBWi4LEni9KklmbAAHLv3j34/fU3YMkddwGppKR4qZhWEY6gnDOW1KeRAFIpNBSXoDYQFvrDJIWIJFGcZCiMqmlTcP41X0Dt9ClIRmJGXEDlB6tjmQssDC2De/+eu+/GL667Dvv379OezX8NJbnhOaQaCQEKoic0IgzE3ln7jvYy34Mqfk5FiPuH969Gb3X3miZ/KanBp1L2sOHD1JOzbYeRkPSzj2wA3TDvfNsLdwkEEyUi980jm7F923bs2rMbvSk3lDa/W8eaYo+90CXZ7SSHI060X9LQlRWVeOGVl9HZZfrijhq85C3m0So3XD+iUHQ8pJgl+/qw1Wr6kzprJj8zhzIzEfgyvG0zYPPbfoMAACAASURBVFFonz8gQ/+Jj30Mn//C1SguLVXlkN+XeInJHJHt7cUT9/4Vf7vlVhyhtGufGRpMlDDuC6A2GEKFbJsZ3BnyGRsYJeJI1SzmS0njIExyk1LFrVgyp1b42FZuwgFWRCTQbjLXDJ050MXJ3CVh1I9tREVzDXzhAELUsQ8F0ZMG+oLFqGiZgoZJs1A2YhRSIdYpB75y1kV7K4W+3j68tnQpnn/uOc2lYcWFiU1/1cE4W3dGmfTz7HGuBeknnJ1z91/u05687NJLpaJGh/7gQw+JDsj96/zQsehB7ir53gwmObNp/rz5ohvv5/VYyq6Dm47Wf+NsIemtI0eMkLoUKy103EQl3eyOATZ/CMkNf577iX0tU6dMEX2WVSpKrrPCRRqU3p9AhO0DM8FrXl+x54Pfa7DgNdM5aW57uglyUEBo7slz8bOf/UzngmChnl6ux8cEg5LQ7e3Fmw89gqV33YOeje+iVAyKPqgSGYlIVIAKqEpuxGs1TdXmZYJEUoYS6SDaUwk01FSifngtUF+F2MwT0DT9RMTrGpAOhzUAdcuGTarIEcTiUFm3n/rFibJ46KGHpJ5GmpoGODtQIA9QcXLt/D4D/JNPnqv3YxWfe4xJ1OKLLlJvFBMmBmxHe6+jeSj381zHhvoG2bF31q41arFe5sexXVxOyIM2hsIvTJA2b9o4gH7nTYKP9XZmb5s9xeCf9Dv2WvK8HTx0SGfEMTmUfL3XDXaceznWt72z+FhtYIL5uc99NpfAOfDWjXwwoHMGvnQam1a+het/8CMc2bEdgZ5ulMhuBpHMZtHW041YMIJKKuIxIdJw04Cp3NghKY6axn5vJTes/GUzKIsFMWFUPapqS9VDK3YiKzupBHr6kkhmgzjQ3Yf9iSz2pn2YetrZ6IsVYd3mrUgksuo7mT1nhnpVmEQTOKOcu+lVyakvDThjbo3Yr8oEh4IZrOYqIdOMvOMvssPA+fxYaaHYEvfNsmXLsXv3noE6BZ6388aBxvebuJzvQ9vF5Iz3xAoz/6bd4nVyOLmuUUJVKm3Yd+1nlrhCyfGuPj/XGBjbuuux/iQSCGaJTKoaMGokGhrrxb3f+u42BUJE2RzKcbwP9n4/l4z4/Zg3b54y7dPOOENBX45jnzNl5h/th9vw0IMP4le/+pWakkyTkZ31YcuhUmtJkzcJDU9k9aaczbZEG2wjLpMboupOVpa0Mpa5qexlkhvKwbKt3+AjEcpJlpaoYfGcz1yBmkkT4ZPhNo1quQb4dAbPP/ushoO9+OKLlg4wcEhdocZ9byDa/++jJzf5D4y7iDLFpmyZVdDSWN8ADrh67rlnhVyRylcoudFmMB4ob7XtBjDf1Eals6Y2+rTp0/D9H1yLjZs2GdphbkDc4B3A7znNfDrklpHN2vDrNm4w8wW4ekep3Cj5sJU+IjAVlVUoLqbmeTV279mFvXt3K8npX7OBUUL+Ru+/Otv07XqorQNmAnXZZZfic1ddpeoNqxEKbDUbRwQL06RnJ9P39nRj7eo1+OpXvoK9pIj1JdR7U0YkP5lEnDRHUjizWVRHYxgWjmnSMd+H/TuqhvqD6IyEMf/yD2Pm+y5ESXMzAvFSpPpY+Ru4d1zlhoZ8w/p1Um276aY/SD5Za5yrxhkHaAy+oaR4ueHxeLGMJfmvbCRkssRmRHLzKWvc2dGlQW0mILc0St27CXndnjE7xNAzeZaIVlNxig55+YoVVvbRYc/9q3+0yg1/gtUMSv1yACwbxWlUGYjnbHKB4tyA82MTCP68mwHEayMtcvToMUo0Xl261CBZlrLj3bXGtBo0zplZd59mn/tVtaaM+IiRI9RDs3nLFlW6UgW49XnFUvNRlppq+qN9ut/x48bjRz/+keh4saLYwCoPg4lMFrs3bcbDS+7Go3ffg3RHuxJlfibngtRK0MJv6Gp+qhT6EfMFDJij3jUjoMBjThoue6YYZBaHI5LSZ1+laGlSRwsqmMqShhlg0EnKqw89TDJjftSMrEH1yBr4iyMIUq40HNTciyQiiNW1oHriTFSMnYxQdSWyrq/OQ7HKzfLh7LJUWsn0d771bSxftswM0OQZsxQSp2bmSieizf0D6Fq4YCFOPPFEzZO58y+s/PjVdH/eeedi+rQZWP7mcjz11FNSuOvu7Tbr7umPcGdlkMWySCwBopnTZiqZ3/zuFuw/eNDYgQIKZfnvYUAsIF4Ux5gWzoKaIf74ho0bxCUnRVFIucsW7J7OuXVPAMJAJhaNSQq1qqpS1F4Nyi0rw8uvvoKVK1ebuTxu1IAOqVvhgWfOgWu5r1KCX8mi51C5qqYHb8o/cgMHWlvGBP0OgZ2KCvlyimVQ3c7bbK9rzHV6J+Dr7sKTt/wZbz/4GEKH2hDMJNHd141YKIiScFjJDalpps3B9Lhy0dS6zQpkil1hARzu6UFlSRwjh9cgXFeB7JjxqJ40ExWjxyFcU6uenH27dgskaBw2DOUVFf2UKJ1HsyJMQjkMkckZqzf5NCq3bk6gg8EYe4yJRJMG+Mwzz+pH2LNw9jnn4Nxzz1Oizn24erXpfRpKgu0NErl+7AEbP2aszkk7qyRWFGIoAZ/ARSsLzT3DM1JaWqye6N27dufeaygJjqsa8G8C2wxWzz7jTPW5MfHqEupuaZBDCKIHRwv//Fe8+4wsEVa8fvnLn2sOlqbRD2gHMCfNBeBdbYfx4gMPYclN/43koUMozxrWD31/a08HQoEwqiMRKaOS2UP2BpMXl9w4X8Pkhi+OAGb1piTsx4RRDaiuLoY/5BcAzd2byqaU3JAH0t6TxKFkFjt6kshU12PygtNwsLMXb7y1UoDIpz71STQ2DrNyyHUC0sJhR0R3izy4jkcKP/vzfnP9bwTQMJahrxoK6On1WVzXj3zkw1Kp5Dyc22+/wwpBDHxWXF9vDxq/q/YV9iCXlgrA43MpLo4LmOF+4/0RoHFjS1zRo9A1DmU7FUpkHEWS3zOJtxmxomM/adz4LLM3olkMNMhBJv+Oc2d6WOL0ND4OZeGcU3GbjYtHg8jJ0j+89lqEohFEotHcZnRLyG3DhjbytG+79VYpRvX1JezDMmU0/bE0GTbJRpAVRa2UimmcIO/3o4hNtmwoU++NcQLcpHT4JrkxjbgMskxfSFaVnpQ/iKLGRkw+4wycc8UnEaurBcT5Zn+EMba8pwP796u0/aMf/Sg3HMwF//w7Hy3OOaVBMIdBq/Jf3vfSWlokWEMg5b+Nkk5xUVwHm4Zox/btojG4Rvljm5DBlRsnezhj2jR87nOfw/IVy/HAAw9j9969ucNytERCm956DyMnXIyZM2Zi+VsrRKcwe8YEMwVftiFO6lRSAjLDyXi7iUQv2tpa0dralnNERFV4ePjH9DwY7mau1KkSsuVxC1Y3pHEivwzOOQj1k1dcgbPOpjS0kSM1tRaDoLvkxiEnyb4EfvebG/DX+/6Cvbt2qVGxjL1oqYyRIGeVMJNGTSSGxnBMwadpFzfcWU1/Z09YczNmLn4f5l96CY5wnxaXmsc1oBnbNRBm0dvTg7feXI6vf+Mb2LN9h50v41BSkxRqbe368myQA03nxv42BpWkTXGwavuRI6KfaUZDTn/C7IOBTqH/CXnHB/jY6GuBJNICSOnhe61d8w76koZm6n0dK7lxol1unbU7PKMKCiHm+ckNf6dfSN0M0oyEI6pOTRg/XgMklTRxtlQe9bN/3UzQI0loKuKFQkLOOM2e68jzxGCFaDmTQybqtCH5r0LJje7JJta0Vzy7pC+xanjFp67AyFGjcufanHGjjJZNpvDO8mX49bXXYv+WzUh1dQpcoCpkXSiMap4P9eIQqAkgZsEcVm+y6v431SD2HPURmSbFmFPB/aS+sZpognKmNoZ+mVRjbJq9iVnK9aaQDmZR3lCGupE1CJQWIVASRzAaQirJ6nAAKKlDqGEUikdPQP2kiQgWl4raS/VDrmdANEo6ec624rkyVcBf/eIXuP22P2Pn9u2iVDn++ID9b4EW9nuSykeVrmeefRbv7tql5635N5On4MILLsTo0S1Y8dZbkk8m5UjqRgUMTP7esZtevqGspAwzp00T9W39xg2qIHLtVP+yPLUCuXbuU/g9vg/7dz7y4Q8LMKHdI9WSim+seivgsQmVt8JBW0cJY/pGBgYMauKxmPxua+shw4uPx7F2/TpNtHd+VVW/AXPEzOU4v5Gz03wcAoBdZmVT+Pw+Px4DrzCC5wAa4Q6ToRnVKAJrQVEGaUPp08mp995X7mwGsuoV3Lt2Hd566DEsvftviKdSSPR0IBrwoTwaQ4zqf+ohE3xobbxJb/j/BDd72QuWSKAoFEBTZSmKakoQbBkNX/0IVIybiJpp05EtrUSypxebNm5AHUU+Ro5ErKjIABwe68Sgh+ppX/3qV7F8+fJ+afG8fWPxLn31pJNOlD96441lGixokhcf6hvqMWXKVAwbNkx9OA8++KDe0ztW4Wh+2D0jty9ou0Y3G2oSabW02/3J7HG8uQ06+VPOByx+3wW6ZiZzK1a8JfbNUGhppCeRfmvkr/v0O5zHwnNHsZZ9Bw7009GOfVn/17/rKl3uPhlIX3rpJfjiF7+YG+45YB+6aqLELJJItrbhxp/+F9YtfQ3+1naUUhXX70NbX5eutSISkSplUICUoUkxbhQ1zSmmWYEZQnF9mYyYHBOa61FZGUcwbBVtfQGkfRl09rBv3I+uvhQ6Mz7s7ctgY0cPJsw/FZUjR2Hzrt14+rnnxMBZ/L7F2k9Uz6NvZX/7QL9iq+yeVSUo1H6kXYk1BYhYiGByc7xymsMeLCFJ73jyyfNw7rnnKIG/6aabPPFU/we65IZf4dpwj1DUgUURXi/3LoEangFS0Ph97kFSjjdvNsJXpJoatsPgqt9Qkht+tjs7bj8Y5cgafT6rQxRIcOIcvsXnn5els2GlhOpb3d0UCbBSxY5+5mgDQ9yy/ZvMlKuIxDWPHIkvf+UrOPOcs1FcUuIYdwNkZGlUerq6sfYfA/M4OIyGyDugyiFm5FKyfOhLJS0tzQ5ZpMgA0U2KFPgpHEDbTudNBDSt5IaZeUhKRUZJjZpBoaAZKMlhi4HqOlz+ja9jxAkzEa404gKUMKYqlHF7WamI/PAHP1Smy+vzZpT5gd17TW7c5nEPkpUultk5ld3IKzLhoyM3A0UnTZooY8gGx6EYMG9JUJ+Rm+7rw8TxE3D55R/BPffdh40bN0ta192PF20atA2cc2SQGQqBQ7fIC9+1e7cOoAK9IdSwiZr7Se2iZHcogEoOQPT7hACYjNxUFXhw+IfS45wP41ApxxkWQqBmcp/6WzgJPBgMKcFhCZiNyV/75jfMcKtI2My5MU0auk6DQBqhBdLHNqxdh19c93M899zzSPT0iAZZxeGekQgojJtNJlAdjqIxHJXKlUrbqg6QmsSbDyJdFEfTiSfijE9fgfIJ4wD2MnCYoseK0cE7BIJX0952GH++7Tb8z01/wKEDB3IoqVElDChw52waKpAw4GAg7uaBmMY9Ulko3dyPsihoSKZVdhed0DPrw/tcXdJhgkHT96QkIhRGfV0tJowbj+XLlqOto3NQRWMoyY1W2/Js/9nkRpdm/9AhlZWUqrJEdsumLZuVXA9i8lresrkvSliWaFYXjaShimZVBVVi2GuGz7nEmXYk/1UouRFuZJNBMxzV0NNIN/q3L/8bzjr7bETjMTOdXbLzqvVp/7Ud3I/7b/8z7r/1NvRJFSwtRbT6UBQ1HJosVZ+0KjYUVCli0h4KaointHklaeyXoADtA+kXRMqp0GcGCBuKIdMbKphR7Ywdl9z/HJ5LvLGkKo66EdUIlhYhVFKEUDyi/rdEXwa+SCn8ZXVIVtZizCkLUTysCdloEdLiKGRVgZI6m/jqtK8iDmL9urX47Q034O4lS9QjRFulkQB5ayqJ63BYtDSqgt19zz3Yc2BfTriG56O0pES9Y6wyr1y1Cn++/Xbx0As59sHJjZF8VmICH0aPGqXnf+DQQWzZvk1UKNNoaaqVx3tJXSmbxdRpU3HuOedg/imnaM/98Y9/FB3vwMFDhrPvUd6iqEFNDft+WkThIFDz8suvaHZZV0enUUDy+TDnxDnqcWWvTc4PiiltG4TyLs45fiMEVKLKHO2Emr7VV8SeIFettr9s96lSoAHIgrciayr7RtjM+PMT5sxR9YbPgP0ZvD/NM+EQYPbO2OTKn0yhdcMm3PmTX6Bz2zb0HDyAWDaN6qL+5EYzb3JkUzNpjv0LpH0xRDzSl5Q/b6ksRSTuR/HoFrSHY0hV1mH0qaejYvwU9fPu2b0HXd3dJsEZMSKnxObIrrx2rgX7ZDj7hj3EhdTOTDpoANUFCxZgzpzZePbZ51QNccMoCZKEwxGt89VXXy0fRdCTvVFDfTnbz/uNR6M444wzsHb9emzbvq0fOD3OmxXyy2PHjMYpp8zHlClTRGe85557FfQNrioZWqDbn2ZCPAn+MIqFiYTQeVbFeSZ37Nql9XP+9njHY4Bvs5UVdzuqqhSgBR4NRM1fBv4umQnso6XIAANsV4lzMZd8mwWImeq++dJLeOSOu7Dx5aUoTRLUzuJIokcyzKXhkPw6kxvaap0VT/WG10V7wVfKl0VfOo1wKo3xI5ncFCEUMUL8BGY4IqKtk0mTUa4kpfdQyo+39x9GqKEJ40+eh9KGBixbtRLr3l6veGnuySfrfpi0McGJxmI5tobVJBywBO4e6ec5U+zWW24RMDKUAgR9lqOS8ecJ6rGvjIALY1oD0g9+uq5CyLU2tNwmqa0yqaDqn5tx454h9xLjLTLBWNk29GF7uvLs/vH2krt5Z0cdDZFCK5/97GexaNEi3Hffffjd736XEw3xjWkekSXnWFxhId0G/6Ih01yYYFASve5QD+XguhswyiXGsfOhzZ4zG//+/e+hedQoGSPjRDx9auLx+ZDoS+BPf/qT+ITOALnPNXxQv6FapNKab1MZiZgJ8j7Tg0PShyRSrRiAKjfpDMIcypQBwlRD81RuAoG0Btn5EEEiGMWMC87Dwo98CE0zpyHJalGG/Tt+M9wSWQXsLAlyjg/REa/ROBotbfCmK1y5kVm1B1+lWCZgQiUNp9JJHTKA4/epl08Dy43V2np4CI9ncOWG/plVFw7w+sTHP4Ybfvtb7Nqz18iRWrT6aMmNEEMvzULDRmsxYlSzEi7KXOo9hiSHwcDDUK34nGOxCCKRkPqbGKg5VpBDvHJKfbm7tpQquzZlJSWorapWcsgDyOfWm0iIO07E55JLPySOtuHr2OQmY5Fbh3wSDedgz9vvwM033yIOKfdYTTCk5IYDEtmPUxOKoCEak2qfuOTqZDXiAgokOfizvgFjTz8NZ115BTJlJaoM0qDoBOjg91MAeTWJvl41EF/7/R/ghRdekPEyCZxfyDXn0vCMsqmd9D1WGrgHeK+cgG18tEFJeA7p8FkC7+rqwYb16/V8+xuyB24dFcLdVrHNjaJZkQ5aFMfUSZPQ3dWNrTt2oJ0Bmef1/2dy4xyWN2nhZfJ80FaVxIsxZ+Ys2Y09+/bqeXtbgrh36MRJXaHxJWpKm8NKDytc1NynApqp6pgFcIaelZt8I1wouXFbXXmtnblFe8N5OkT4P3vVVRg/eYKSG9oVv01IpOyY7MWBHdvxs29+CzvZ63jkiHjj9eEYapio0C5TTCDgR1HQTHuPUcKVQxVTTJYMb62PDbFE2Aj4kLaR4eRq0w/Ba+G18Xf4Yu0tzcoNe3WyKcTL4qhuLEesLIZIcUxD6rJBH5KJDHyhOAIlVeiKFqNx1hxUjZ2IaA2FMoIgokm7LAEDazcyKh/4QYrno48+gut+dp2q86Y4YhTtvC/ZYZ9PlZuPf/zjojX85ne/NRRIUjHFifdjzOjR+Pq3vinQ4nc3/k5UxEIdW4PAJqvuZfYMj2AIo1tahPY//+IL6GIS4KncHM+gmudv9gmRbwaCJ514okR3KOvOHi3ZKYuss4eDdGIi5LQlrAgwMBZgkZN1NfQuIrnse2CyveXdd3PAR6HAwxs0MLkhotrU0ICFCxbovFIQ6LXX38D2ndvVX0hKjjvfbhit7kSPw5vYmBUQUMOxVppB5kNRzIgfUCxo/rx5otG5fodAyPThOcTb19uHHctX4rHbbsOWN15HrK8XFVQ6ZXzB/ciZN/YzvK0GTG56OPU9kVSUOqaiDNFoFiWNdUiXlCFVXo3y6TMw6pTT4OMcsXAE23fu1EBpUgUZc4gS7QWQGF8kEvjJT36iYIh03XyfbXJb40uYIDB45hyP++77i/w9ASTGNrw/+mD6EtrWBx54QPN03Gsogab72XDAAMD0Rzt27czNHnGnY6hBP9+PZ5w0xxNOOFH0WgasnGfiqkoK1ClEEgzJv4rKqh4k0xPR1UWap/lk7oTy0lL1qJHVw56MQs3fhbBLF4AyMWKMwt/j2nH9+eL3vXOZjnfW8r9PkODcc89V783cuXMLJjemkuhDiMBNVxee+uvf8MySe9G3fQ+i2Qy60r1IZRKipLGXNpQ14juyi1LZNc9ZCaDWw4ckWFHMwJfow/jhdaiuKEI4YuwWwb9sIItDbZ0GjATQl6EoRhCb2jqx7nAHGidPxZzTTkW0ogwvvfAK3n13GyZOnoJzzztHLQfDmprQMGy4hm/SnmbSCWOsCry4fqRMf+1rX8PSV1418tCeGPJYNEl3LPgcaLsIWjBZyvFpLYYiARvRFKOyJSfNnauztX3bNqzVQGQDvHIPeeNEfo00NdLWWM1xOUShvfJekhuX2DEpY8sL7SnPJc8ebaqEOXh+w0EzHUHSyOovNWhyMOhHcVERhjc2KmhS06VQH3PHbqBdXi9xwQcgbl4whFi8SMjl+xYvFrrCDEpFbzcDxv42L4xqRP/fL38piWhKx3HBNVTPPDr9T4hoOqOZN0xuSE+jmlWMtA3NvDHb0WzStDjDGu5pp3IbNQzTU0CnyiSMHN/4sEYsuPQDOPn9i6Vw5Q/FkSZqqbczQ+qoUsbqDReU6IhhVJhAUkbNPq33UrlxQbvbnCaDzvQrP6lHxboNcdb9qjxMmzpFARmd6fFfg5MbLipVLSaMHYfLPnwprr/hBhw8dNigq3nJTX6Sk5/cuKSLylBMXlku5f5xn3q86+O8DScHzGBfUteWn080b+Br4H+rgZ4JTW2NUDVSu9rb2hQg9s9SMYZ9zuzZ+MG1P8TkyZOV/FhCmCo1Ju00/09hCiZmnN/D5GbJXUvgTyZRys+KRMxcpXQKVZyWHYuoWTGS9ZkJ8txTOfFtPzLhKPx1tbjoi19APSuDVRXwU8GPVRj3uc4XC2hIKdh44rEnsGTJEqx5ew0a6utQU22G55LLSkSEfyg8wAG4rrrAlWGFs76uTkaHNKupU6fh1FNPRWlpOe6+e4kqtUTicvttQBZgzpnxcG4zOynhICorKjB50iS8u22rkGXOHekPsAY/ZT06L5BhKzeiiVlamnpkCmyQfGNoivQDQ1laBpfgTJk4UcPoiIDu2G3ktPnMWZ2JF3PYWBmKS0u0v+kMeH6d5j4rQP3VSmeQzN+mR88uiefvXCgoL2gG3tp/5u6G9sWgjSPxqU99SmhTKBYRfVB9J9ahMiSkTfvrLbfiwTvvwvbNm4DeHin11bDplTMySGskPZOJDRFkJStSxdAHs9qbTBsZXNJ+SiMxIM3gxewJJRDEG8RNNr2HqSydcErVm1hJESprixErjiLCP6UxIEy5VT7AMPyxUnSHYogOa0Lj9BNQO2EK/KWl6KWUr0tu7IlygTKTaAbxd9xxJ371y19qSxkxABtE2YV1YwgY1DNgYX/Hc88bMQIGaezLZHJGOtTXv/lNVFVXSTr9yaefMtKtea9ByY1VbxRFwlKca2tqpd53sPUQ3lm/Xr1g9lAcz1zZKkv/j9FH8frMmU6Llka62glzT5StIeBDRsLmzVsERBiluIHjA/jfPN/ks48a1SJE99VXl+auy1CfC5wxG5BzDRlQjqhvwCnz5ok2xeCF4gQU8Hh9+TLs2LkLnT1dxpN63kt0RVsZMvReo6Iq4q4L9Gywx4CVz+FLX/qS5hCRoiWryYGcgszZ12CokIHuHrzw17/iyTtuR9eWLWiMRFBKMQwO+uS8G/ssXIWYb0SaDfdUWzKJnmQGY8vKEQunUFpTjnB5BTLFZeitrcOksy9AuHEkMuEIunt7cbi9XffPRDIUsTOZbCTHYJBBHOXEScFhQqLE2fPy0oUJhFC4hwE0AROKK7HBngFdd0+v7AqliSl+QYrQHXfcoXfyVhGOv4nMzC7ah8mTp8hXrV27VgDVUIM+72cwSVEt2B9UgzpfEmiySY0LZpmw8XywKkh0XT2yeR/I58G4qba+VqA0xRiYdOb39xbaj04EgPuEySb/5qw09vDwxc8bOHTWgZNDu2sCe6R0fvSjl4tOz4pCoXiLtFtSZUP+LHZt2IiX7n8IT/95CaKpFJLZBBKpPhQF/KgMReS3NUbEnskU+xIJuHr6+8kA7k2n0dPXg7H1VWgoK0JRNKS5fWFSdINAe7tJbkh770ml0OsLYkd7LzYcOoLuaBwTTzoJC889C9t27sVzLy1FdyKheZAzpk9DZXUVxo4bp+ou7TdD9PzQx90nr5NryGrkb379a7Ep3Jrm98gcbR86xku/3zNyIvx9vj9BQILoFHPhvxlncmg2wUDFiLmh6xbmsb6eB582rLysFKFQ2AwFT7DXmLZ/8HDY/KfOz+caEiznWeZcOYL4PBuMfQyNfJieOSmjrDb2z3Okq9LkQr763TFRI3F+Q2GMaxkthHbnnl3oYfBkUa0cT7dgR+3AZZQos/jX2ZzDWnjqIvXe6JM96iCuRMqvP/vMs7jj9tvx6COP5vT8jbwvkzFTFaJAABtrSwIhoUGVwSDiATPzhqQh/jyTMiU3QRNsyvlYGVF+DrNjzorg15Wpx6IYMWsG5l1yxkxf8QAAIABJREFUMeacfwF6swH4A5QwMDvclPWyeOKJJ6TuxgPvem0Ml9z8qPegDdg4uc82S+++d1SkxyML6JyuApcgpTOhMmZ1ZZUGTjIp9KI8hSsubveZ56RAOBjE8OHDFPyy6bKjo9MOZ+vfcoXeKxfseahpfEMiUCOamrQu5KBLHco2IjglnkKHTYxmu6fMjBvvkECbzNjP0s8RLQmH1dPARnAaOA6ZZLBK2hoDKJM42CDKoVb/mKL83e98R7KS5GwOCoLsnuTh4j2wge/555/HT378Y2zfsgXBTArxUFhyvGEmN+SYUh424NO04zAoLWkRSXu2SHFMBENoXngKTr7sEgyfNR1ZISbcW+ZeDM/d4U1EwLM43NqGpa8uxTNPP43NGzfq2xz0t2//fhkMJdVO/Yq/L+cGxMJhXHj+uUrQXnjxZVVYSJv59BVX4K677sLLr7wi2gsNFH/Nks9ye8JBCd7n1G9UoWCNwTKDVkO/McgWAYPczqI8piliDQaf2DtWXKJAhEEeFfZIw8qdB/fBuS1oz4sNoATIGEzBOG7agyyU2MybOxfJRB9Wr14lpJrJDBFtVmz8gaCqOrt2c6K7SeAFsHgDHO+/nYX09Aa5tNrAJ/ZuLaZhi98D3o8JBa+TCRbR9G9985uYMXtmfwO7DbqVpKUy2L99J/7nNzfgpScfQ7r9MEKJBGqiYan10d4puWEPDu0c7ZmSYQ4azYruSAEVVnxZOSyNxjRnhNdK0Ir2jsGnGi8prEIFICKMdj4Ok5vqqmJE4yEEi8IIl8QQiAbtOQrCR0pQKIa+SAxFI8ajfvoJGDF1ChLhIDKk92psiVVo84RnPI/r1q7Ft771bax5+20hbBYNkp3mc6dd5tf4rKhQR+pTdU2VqitU33npxRfx9uq3RUfl/LTZs2eranPbnXeYym4e/jGUKiJtH8cdXHDB+aIfbd2+XbTN/N/12r8BCYkN4NUtooOURSwSUeA/ceIEJTcULHhn7Tq0t7eJKspqjGt8HXC++k+O/lVebprEuR5UM3L9hccN/0i/5kyZWAy1NTVobh6F4U3D0dDYiNXvvK2KayQW1TPYu28furo7VW1SNS/Xp2OktvkSzTYPfDDBhx/nn3ceLrjgAtlSSQaH/GJI+NKGbknKYtiXwd6N6/HQH/+IN+6/HyPDUSmoRZjgcE/y7Nohv0Y8zSfRk0Q2g45UCm29SYwqK0dxMI3SiiJES4qRjsbQV12N8imz0XjiPMTrh8EXCsmOvPTSS9o7EhdQX4/tw7SJB0EN+jmKF7E6OPBlAVz7XAn88VkSJWYwRbCVM7p27Nytf1N0gNUd2kEqWHnR8qFWb0jVZGLc0NCIppEj0HqoVSg0gdn3+rIuwPpRA+bxOpgMSLE2y+Db9LGy6u/6iMyedn2ftlphKZxF8bgEVsiiYIIu1T7P62jJDd+bNo/nlM+DvpYN8AQrWDVzg1DdW72nCpWU9vxSA/23f/sSzj///NwVeWNKdn8ZkZ8MUr092LluPe654UZse3MlEv8AqX2ZFCJBClMRKLIAuO3xph1gcsP4JUfHI70xk0F7XxdGV1dgWEkRiqMh+ENB7eNMyKeYmX4mGA6hN5VAyh/AnvY+bDvYhf19aVS2jMQp55yByqYWvPnOBixbtQahWBFOO32RRL14TrneNVUV8BEAkYJa/8vdn6uOcR/edutt6ldn8mio63ZEwHFaArzVZwYXSkqzWcVSnG1Hyhp99FNPPS0gUP2npKCmSW8/9v7k8ySjoqlpmPYagWbz+8dPblxiQ2EZ0s+Y5HD/Pvnkk/rDWNdVm/KH83KlPMmNWTgZTcEnpBcAtRVVMjpU8ehO9ol64NJ7V6Y73uGzIxIVdBEJIU+X0tATJk00Do0BpK1SuIyR78kA9fHHHsd1P/0Z9u3fZ6Zc2x6RnNoOF09KaQGhm0xuSimXzM/ykRBE501amkluGGSoSiOxAfNgSAwKs2YlbfsM0lQfqanBxFMX4vwrP4PykaOQCoTtfffLvvJBUzmNgSJ7lhwq5KBovteApMdusv5N1x/Iae2Ptgnzkxu74O7nmU2PHNmswYFssqWR1HMcQp+Le3Z8BiwfkgfOBl1mwIUC/vxn7VD3HOJmf0DqRmPGoL6hQe/XqkoQ5/gao3k0I0aqjgmR3X50HGxXRTBCEeS2smmUpWkKUUh2llUIoipsAE8aiePcfvZcOHno/LmTTjwJ11zzBZx22mmGn13gxXXhweHf+/buxV133Ik/3HQTejqOiPootap0GtWhEIbFYpLrZaMhk2XtKQ/JQ8zyQBjJygrMef/7MPt9F6CY3HBVb4ImuXHnz5PgMOnevnU7Hn7wQfz+xhvRdviwki31BdjrNspgrC6a5IbfK45FcdVnr1Tg/vcHHpIzZkLy+X+5Svzx+x98UDKNZo9aLr5VB3RUr0JroopiNouy0hJMGDdWCeSq1auNwTIZjscKG1UaBiyDqnc+gKg5+ydKSkvwyqtLNdmeVSAzENMieQVUyshrVgUnN6jUr0SLgWU0HMbECRNA7jmbuonoxEtLpPize9ce9VUwoBfNNOe0BoaLuYTFFq5svDWoIuNNbtxNF5KWVqJo6ZIMkD5y2WX41y99CVEqp1mKkBM7CGZZDczi8b/fj4eWLMHGN5chlkkjns3kRFOiTHBIU2Nyb20gqzeUUuYw5pT6K9JKMpjc0MaRJJGf3LA/R7PAskQjU5q+HSuOobayBJEoExk/QlRNi4VMzMsexGAYvkgM3Sk/0mV1qJgwDdPOOB2+qgqkScvgz2iYrYM7zdryWTGovPPOO/HbG35rONq274YOUAigewyWmltRWakh0hMnjMeo5lESLOnq7NJARi7phIkT9b5/e+B+JbGD7FMBG5j/fKQgJxGDE1VJ27Jls0n6837XAG/Gdrn+RjXIWtvN9yGaOHniRAlb0F9RcZLJQ0dXl9B+J1F7NNPsvQPjhn1y6GeddSYee/hR9ZRQCe9osv/e+3eMLIPjG8GemtoaockVVZUYP3ECorEoDrW1yvMfaT+CA/v2Y9+efehoN6ism3OjpM1SsXImylZEec8LFy7A56++GuMnjM9VS0zmbk6SKLfJXrz1zLO4/4Ybkdm2E7V+y7CgX9a8G0P90b7J+mTTSQXtymRwsKsHw8vKURoA4vEwIvEofJTNraxAsqwCjQvPRMWkKQhXVCIbDOPdLVuRTqQwdsI41NRW5wIbBXIWnGSj/e9//3uJFzlfbRJYp5pp6LxSEWM1LBTGmDGjRZlkn8Sevfvw17/+TUkNe3Oo4MVqEOMWr48bSoLD6gg/lv1Ko8eMkcQ45c55ho9FLSpkn70m2Pj1EtEbCYQ5AR6HuPPanO8zw74dCGje2Y3jYCWSzJsJE8aretVp6U/u84+2n11SyeCY8QVtH4WQKKfNCtirS19VsqS4S2pjJvYUdyJ3LUZu2MUzOT9i/0GAbO7ck/CrX/1SlRyXzMme+H1IZ4w9MnT3DPo6OrD2lVdxz/U34tDWbUCiF6FsGuUcC0IKluwB9yQloTmLjtQwDn41fAHaadLS2nq7MLKyDMOLi1DC5IbS+ezXCfvsHLiA5pqZgaA+HGjrxe7WbnT7Qxg2gUO9g5i08Ey0pfx4Z8t2rFizFsWlRTjjzNMxavQoVFZVYnRLM0pikZyf9z5v777ivb6zZg1u/tPNYnk4epoJA48LhWi/ssrC92ECevLcuaq07du3V4qUTEpYaTbVPYKhhmFTKEnJ35M8PrQR1dVVqrhQIIXVv0G2Ou8L3DsEFQgeMMblNX75y19W5YgS7Ky+eitY+fdaMLkxAZZBBGOcFB0MoS+ZRFdfj5qpcpvOIjoFo8K8L/KQsLGbm2XG9Bm45EOX4LKPfFiNSa581u/XTO8Nr4FSoEvuugv33H2PUJL8JlRuNNMtAw3zrApxHoRPwgIxpTZslnXJjRl4J164bQQV9UgiA4arKtadP4B0JIryMaOlbnXKJR8USqSEzzoctwavvPKK+oMef/xxBcEyFHwPm9B6F5+HzgX1hn9osldv5aZgpaVAcuN9X34mB2ByiCaDTKIhOthD3NjOjDELJspCha2CqGKBQ1IouTG0iiyqKiq0OfmeTLpcUyufMxOwQka7P+lxGugEl+3MFSYNobCGzFI+lcaS98jyKB2KaXY0nHBV9/LUctx9GoMLUZQu/8jluOqqz2lGQKHAyAXY/B4P9q4dO/HVr/wbNpA20NOjxDqczqA2FMLwWAyVAcqTs5TP6o1JohnY84CHfKwC+dFNWd9JEzB78YWY9f7FQIgiCtT+owk2NA5Hi+O/+Luk47z6ihkqumvnTiT6+ozjsYCEEDdbTlXhMJNB2T+G3F3zhaux5u1VeP2NN3GwtU2UrAWnnILPfvZKrF7zNu6//wFx8TPs0dCbGe9fKLnJNyS8tpZRzaitqcaad9YKMXXDOHMGVdSUPEUmu9Dqu0NWDd1Muk486SSsXM1rfUMoveyCna0w6OF4FdZsCZ3OiP1RzU0jcOKJJ4gqw+Dguut+jo7uLhlU00vkzw2lMzRSncLcR3iTMG/S7hU+cD+cn9y4JCj/etkLI2SaoEs0honjx2tqOu87UhQ1e9Vuc4EvVNjZth0vPPoo7v/zbUi2tcHf3YVYNisZUwoJxKjC5yNNjX04xnYxuZPaDxtfmThkMiiNRGXLCXkQ4OGe5Z5UQEH76ONsHDbJpjQ0NBKLoLasCNEIk5sggrEgAlSO9GfhY/U7EoU/GEFfEujMRuCracLE00/F8LknAsUlSJHGof6R3NSYXNsDA1YmNd/59nfwAntcOo0kr+ib7pzbxnfnA1h9iISDGD5sOBbMn4/3Xfg+PPnUk3hWM2r2y9Hu2muqcPlu/FiVG/fUDaAWQEVZGWZOn6Ek5O01a0yvjGczeBFOFxDy23HSt4cNV9DL58v7Y98HAwLuYybXBnwwu+JYwUZ+8YmfyYr06OZRRrVr+XK0cdjeEJxufwXVnj9biVCVMxiUsE/9sHo0jx2lpITJD5vy16x+G7t37NKaMMnp6e4xlXf20Ob7dQtUsSrEeRmkBzWNaNIwTaM6Z2TOTVCYxZG9+/DyfX/HU3+4FcOQBGU1QhzdEDIsC4ah7HvgoBtSgkiXZBfUwSMdqC0rFwW9KBxEJBaCPxpCtKwYqaIiZFvGoWb2iahXglONTNqHFcuXK5njvdEHKXWyB5prwECfVEcGTKwieHsGCvsm0+/IKhqD9C/96zWiwzzwwINKcPgZouqo+uyIzkPDGE0yZJJZ+rWxY8co2Xx361YDZFnMyO0hI7pg19V+0/kqCocwMGVAyB4KvifVz2j/+mlgTvrftSQZQMztK28CoXNInCLAXrcWrROVtXK9DepPKbwhvSCm6HDhMMrKy1QVYILEysbkaVNU9dh3YL/8HPtM1RyfMrRODXlkkmGHHys8zf2foRzTr33ve/+uHhwG0i65NLR+qkXyN4w+LvdWpqMT99z433j9yadwaPt2RDIZVIcMzZd0ctLLCARpHhcZPbRJtkrB9ehNZ9Ha24lhZSUYFo+hNBJCIBJUjyPldzW7jbY+EjUk6gzQ2t6DA+096Mr6MWxcC+pGD8fOPqBm7GT4iyvx0FPP4e3172D6jGlYeOpCNA5vQPPIERjeWK91cy9vjOitUDG+euP1N9RPtmzZMjtLbOCDKWR7+HhJW2XfGH0mqWP79+1TdY/P4VDrYUvd7N8djrBVCFDK3wliVPj9Sjwpd8/+mPZ29lHnXVuBLUQ1ST5bxnasYH//+98XLY2CLayeet/DG6vp3/20tP53dskNudw1ZRVoqK3H4fbD2LFnN5JMboyF1i8Upj0NvEo5D0v5IgrChIb0mKuv+YKmtOacjGcmi9ucROHZuPSjH16LZcuXob2t3cZw9nBa5JqoJBMaIuhVPNxUIOHEeDatKblJCu03lRtDRTPDTUzlx2wdypgqDUMyEEC6tBQ106fhY9/+GqpGtSAUiYrb7hrh+DerN+Q7MlDhv01AxvkCtpzvmU9ikD8T1JsyWj/lyotSDA7kCpf++lXCjIJQ07BhSirIa6Wq2nsp8brnSAPIMnyhV6GDUSi54c6gE2SzPBEjogAczEqjZYb3HZ1bKyqa5YE7lNQgShw4Va3yJptZiS5yunlHZ4fpW7AcWSKazvCpwpBfLrDPwF2D1DauvBIXXXTR4GW33He3NnxvUjf+5w834a4775S6ERHxCEUU6PAiUe29YgYkQdPzxSTatFRnEaGRTfvQRzWreBzV06fhoq99GTUjRiBcFGezhKGlSWrIroOy7Qx8mYyoaDfd+N/4y733aoYBF0WIoyo2dvAX95RFmKvLy3H2mWfgtaWvYfeefQIoWCrnsFYOpjvhhDno6e3DQw89LPrW8ZIbF5g5x8/nQ952S3OzgojnX3zJNot6jNYxkhvtEzYUSxa3SEpnV155pfbH8jffxPPPP4dtW7cVbDplTU6PlomqrqNEiCClNRkw799HGXMO3Bur6tTGLVtwRDMkTPJLWIGfLwSKoLTTxvfsAm9io3svQEsbVI2yYHX+1wmyqKIq0RQjmf6xyy/HZ668EiOamxU4kMtN9UYFn2xsTWewde06PPGXv+KpB+9Hpr0d0XRaohWUvI+RmsbmbgYNfP50/pLbNAIZnMVA0ZWSSFSyu6SuEZFkImQUy9JKbjj0k0OKOZyO1ZtAyI/q4hiKIgEFHfwTYF9E2I8AEcpIBP5ACKm+NNq7Mujwx1A5dQpmffADKGsZDRTFLcWRa+ZoLqZnw8jMJnD33fdIPY2OisECqxymod4EWS55YIJGOg37VwhqjBszFl/5ypfldFetXqU+FKrivfDSS5qwnT9D7WjJTX4sxmdC1HXc2LESHGGwS+pWPtfdJTi8Pg61HTt6NGqqqtXv1tvTi9a2w9i5excOtbaKeuaCXEd4sKy7Acm01/A4S+/dP2Y2VER0RgoUbNVsn4F9IgUNtqeIqjqnpYY6/65zwKQrSHwlJFnq0rIy7dN0Mo3qqmps2/Iu9u87YGw2KY95HyS1LQaEoZCC6e9+97tKcuoa6rWf9Sx1UxzHwMmcSbRt3Y7ffft7wLubUJ7OoMhWFFlR4oT4MH2wZtOlzEwR+JTcVJWUopgJPafJR4N04oiWxOEvK8GR4lLExozHmPkLEapvQnF5Nfbt2YPWQwdEtx45qgU+Jd12vpxNJAiY/uY3v1HFxYFjhRIbr3/muhEIvPrzVwlVfvnll20vSlJ9jK5h3lVChpKIuoXl/tDMt/IKzJgxXYITHUeOeIIzA9bmgib7HXoLJqcMUiPRiNS2+GJM4uKNoSD4+fvIBbFKbjg3y9LTOECXIIBSBvkgLzxUcDc6QlDu0nm2ikuKUcUeWfZgVZRLir+urh69PX1YvWo13uWsPfZeceSDZ0ilbLPB4aSsx304f/48fOMb3xAFjmvo4jSfz86NITuB+92XkaLjxjdX4JG7luDlRx5HqDeBupARpKItZZJCASqOE1DlRgmcQcLos/rSwMHuDtSVxNEYi6CYyXk4qKHKvpAfCYGsfokiOUCgvaMbhzsTaE+mUN5QixNPPxmbWzuQildh2ITpWL9rP/72yMPoSfThhBPn4JRFpyhRow+rqig3PecWTHC+2LvSXI7Ojk7Fo9dee62RhybbyYF/waD2Zu6ZgmqhpVJsZGsDF5MMJFb4Dh44qOTGxWuG+m0+zcVDiq+GsLndsE8jH12pBGfdug2Dkq9BNtnGzrQrpKZRwp3V0b/85S9qB3H0O3de86ulBZMbewcKxuorqzGuZYwoRa+/9aaZBWA3VuH238IJjxuo6R4GJ52fefY5+NKX/lVGlcbRgMZmBb0KXLxo9t6Q/rVixQoz2F1y1So0WpGDrHodKkIB1IUiKLey0HTifE86H6k+2MxcTbW2AZaJjhrDJdtq1ItoUI/4fOiIF+Hia67GosWLUV5b2/+E7Y1wYcmN5WAwcklpINWIyZqRDbi9cpNuYxgExQTlPKCU9GX1gGgSDS7/zvEmteKDX6bR3jZsssG9uET801WrVgmxKVR9KfQ+uk5rpJxSSKHDc6zkRgfIszt1XfDJyFLZKBoMCYWS+IJVxSt0La57hLuAARVRblZ/mFhoDlN3j9Cxnj6bvMmwDixhm21kka0C0ScRSVF2fIZGcvrpp8spu5K2q/7kowLuerdu3YKf/vSnePrpp9Hb1Y1wFmr25iwSJjelTOCDpEYymSY10ohAUNkvlGElI4BOH9BXUYGxF16Iy678NKJlZZQnVL+ECyFMlcEoSjE5oqHZ/u5W/Nd//ATPP/uc6VmwE+nNNjIPgOeIVYzaykr8+79/V1XPFW+tRJdk3jOqJpGqMG36dFHy+Fv/+V8/FcddnHkb0TGYGezszLq6/UFUpqa6CvPmz8Mby5bhwIGD/Upt9mJUQ+wvkeTe0iWYLumn8aNRZ98XKxochsghpqQ1EgUXFcdS4vw+cvWDqGtskDgJhTWcUSaCxT88+jX/4OhSVvilV1+Vch8T4ZxalDPU+ZUbT0+XegVtNTAXeNrAiDciOq0HgbIg56Ag0NDSLCAk2kMAI5tGSHHxtDNOF+UjS1qsrdm5HqV0dw8O7tiF63/6X9jxj2GYidZWhBNJxLIQis0eHEpCE3GUPWFywx1HaV4ilMkUyiJR9edwZ6mBW7N3THLDZ2MkoM3sht50UueuqiiCorBpiGVCLLnecAC+aBDBeBTBUATZ3jS6jiRwqCuJ1pI4Jlx4AcYvOhU1o8ciG7D2XPuRe8o0InLmDz+XFQ0GlP/zhz+IQqG9oLKXG/Bp5ZjtoF8mCURSCWycduqpOhNE9DitnA76/vv/jqWvLxN92jgQsqgszcVLt9aeND+SwyGtAiGfNdX2iBAyaX/p5ZdFYXQzuhgwiVozfJgCMH4+Xww+HX2Ddpfr7vxY7qzYs+SqUebrXhDAGCrviRuQ4ARI0RiJ4cObsHnzJvWL6T3stjIkzTxjp+Ri4Aku8CXTIyc8pf9s2yUc0MRk+qgGvlQFt4Al1+SySz+EC86/AOMmjEdKLFFLT5QKJQM+lmL68OSSe/DSn/6E0iPdqCTgmCX9x9gtCrLI3sHsy7TPj/3t7aiIl2jPx9inEwkg688gEoshWFaCvlgUycoqNJ5wMqqnz0FJQ5MoM7t3bMeR9jacsnARQpGYFcbsB2YJnpIexRlUFAw4mipsfuDEVRjdMkoy/LQP3Bdsel6+/E3RZdyMPlNdGcLLRsDOd5EGNn36NA1d3rt3jxJnWXh7PvS87Ew37kt3ffq3qFiZfqq2rRb+M8mN9oE3qM1CSmwEHFhZ6ursNH2LR03X8/aLfS/tfo1b8AvY4RmLlxSLuhSJxHS/tPmc58cKP+cLdrS35/azWyeHZIqJEY/jE5/4uNoeGATzRZ9JyjftLys/Arp9pl0gkEpi2XPPY8mNN2HrqrfRFAlrGDz9OTkF7Jtj3OvGiRj/YwA5KqC19nahMhZFfSyKIoq1RMKIM8mJBMy8rKxRY+Q4CIIHRzp70NrRgyO031UlWHT+aTiSSmNHWzd6QqUYPfsUPPHiS3jjrRXwBYK4YPGFaBrZrGb+MaOb1ZgvZsQxaGY8XtzDnH3DnjJS/hxQ5NohSD/jjBpWahjzsFJz8KBRTCYQyL4qjQkYRMvtf5b9MWM/UO1NerxPvZ8mybaUiCiJu3btVkXbJF+WYn6UTIm5Acd2LF68WPdCpWJWbRgjeytXg2KVQpUbZ9jCWT8mjxmHk2afoJ6XZ156QY6wj8PfSGuwmXOhAGjQ1wyNNveitBwl76655hqceeYZqGKjG2/TM03ZJThcNJZ/b7n5FvG12XMgepoWw2TVNCGUSC1jUEfaTyAkfjqdORe3L5mQQyeazrIj/+2kWlnJYfWGgT1zfAbpCZYRU2ns92XQPOcEfP4bX8e46dPhj0bzqAo+HUIqpfz6178WmsE5Iiwle9VA8tEgXhPRBgZ05GQyyF5wygIlemyGpKIODa+RExxsOgZtPB3GqBqv6GC3bt2mxtX3atC8Rpz/duiTG76U/1y9aPaA5MZGGNyMPODzT56L7Tu267oUwNjmVFNeNwZD0uGUuI3FNOCOhtoZKDajqRHNTqAdCmKgYKFAcuNdE64vEX8q/vDwiL6QV7HxBvNCcVJJPPDA/VJ+YqM/EfbyUAi14TCqQ0axryRAdD2Ykx2nUyevl8kN6zjUYzrk96Grpg7f+/l1qG4ZiWBJCXxMcLQ3qSLmaDFETW1/mD+AO/58O269+RasWrlSwbCqgaze2ACS18h7iIVC+Ndrrtb3n3n2OazfsFmJoSaqZLOYOGkCLr30UixYsBDf+e53RVPr7uoxgyBTKVU5C51t73pQj4RD3ppbRklBbcPGTYY+mkMXjRqakZkfKOzQ/xxMgs6zXBzntPY6GbPqmmrRUjn1nTQfR/skDWhUc4t+ru3IEalcUUSCIhhMiAx9wQRilOZkhaq7tweb331X1T712eSqMBZMsSGIE0rh+oknXkyHW619QTSef5zCnKEaDVSy8QYz3q0nTUob5Zi2KL+u7YMXX4zP/ctVmD5zJpJ0pOzhsBGo6T8gip1V5eaJ++7DhmXLEU0mEepLoDwUFhW32KqmqUpAWhr/x+SGXO9EUrS0OAfUUfkoOLByw/CfVZsEMuijchIrvgEfquNhFDOZ8QcUHAj0CPmV3ARKoggGQkj3JNHX3of2zj6s7+pC0ZSpmPvBD2LyokWIVFbJQZPuaAA420sn50wlrCTeeP11/OKXv8SLL7ygpJMJkEl4BwfQpkptzoASP1briuIY3TIaJ8yZLWXPe/72d+zas8eAHZLQN8NEZQc8tsBrp9wnuT482iOCTOzx2bJlE7bv2Cmlz8qqalGR6urrEIsWSXiGzpmVFEqxUtnK2Y1CoexQZuYcNQSWujeTTD9mzpihqvzG9evR09sFXfRsAAAgAElEQVQrOpCpBrn7LGDwhhBbD+VHjpbcsDpPSt7HPvZRJZs1nLIeCSMlkRImN0b4R8qXHBpLYaKOLtz07e/iyIrVKO3qEZVXrZDsY6S6FRWVkJHsLvu8DrS3ozReLMleimiEwgGwKTgQCiFUXAR/PIpEUQyp+iZMufADiA4biUhpGdoPt2Lt22swYdJkNHK4ZzQqSWsvq4F2hcICFANgnFHw+TnQ1apTqbrKaqiV0WXFgVUc+u97771P/Qmu33aoyY0tdFk6uRGToJAGYwr19JKmJbtmKP4M+rgv+LerzvBeCNwZnKA/iXPXMpTnPCgwtfeus0kbEjIqZQTINqxdb4ZdDqFyo7Pr2Z5KbmzlvB9ocCfW0M14LmnPJXbhoaW593LAmAFyfQqcuQ+Z5JANoHjGBSka0Ms5NWY4Jwdwt+/bh+cffAR33PB7VCUTKMlkEaYIAivi4ZA+mz9r7tFcJRPvBAI41NONsmgE9RxI68siGAmimFVuJt62Usq1kukMBdHdm0BrRzeO9PUhVF6EU89ZKNWPve1d2HYkhcox0xGurMXbGzbiiWefRShahI9d8SkBD9OnTsLYMaNUOXOg4KDYjveXzmjdKNjAiuRjjz2mJMAp17HazISc7Bwm/6yI019v2rQ5lyi4hKHQ4PV820z/kJ9g5F+X6/0zcZ5f+5qqoaxysgdH3oGJZ15Q55Il/s11ZC8QX4y3CYi5mPpoMe5RKzd8jEX+IIZV1WLGlKkK1l9Y+gp6MkklOG4zFgoe3UUNOCR5yQ1/PxSJYNGihZL7pFQgG8QH0QAsN5zv9crLL8sAPfbY4wYds20GBuGm4hnAYixnkFSHIpLrZYmRDySRSihYY2IjTqXt1VEZmGVm23PDRIeHIQUf2lJp7E0lkC2twOe/8hXMP/9clDY2FJTlYyLCAUIc5LVj+0709Zr+D1c9yTcuTp2MssXk63IGCxvcKSv5wIMP4InHn8hNKiZXOf9VKLkhKso+Eg6p3LFzp5yukXsd+qsQQuWtEA26Dg9VZ8BlWiPsjM/4cWOVtNB5mMZao9BljJQJJKWQVF6GoniRKB2cHE5jTUnQ/snPthSaf8qGfov2MDpaEqtmxZg9ew7+8z9/oqBaVUQPNcYbzDMo5n7hM7t7yd340x//iCOtrSpnV4SCUk2r5ABSIkm+EKI2MNSALx+rNwYREI88mcKuJHDFl/8Vp1x0AYob6pANh+En+pY1iYXhzZvnL1pTKi1hgzvvuBM/u+46JYBMROjQTMeOk8kwCfsJc2bhnLPPQibjw/IVK/HmirdwuNXQA8mN/9CHLsGHP3I5fvbTn+KpZ57GwUOtZhCkguTBL29QYJydoTqRY88+F5azKQ+dGzqoJM0kN14jeDSUx1VP2VjLJIa/wzlbdOg0ilSRET2BQXkqjQOHDim5IXghlLif96NsglWqOqpFtYzSftq4abMx6kdJbtwe5vURRaaeP2XDOWCP+5KI01tvrcA769ZpSGpvX28ukZODt8FmP1pl97gHqOf3nGz16FEtouJd/rGPSlyAVJ6co9cGYJAH9BxuxaN3343n7r8fezdsRCyZVkJNMIdoY9QGCSY5M/RX2p5kXwKl4QiKOaCO+y/I4NCAOxroqPfPIMF1zmbQzSHBAaCqKIziEJMk9imaIEp83kgAQVIt/AEke5NIdPag80gPdvem0RovxYyLLsTci9+PqrFjaOBN/xbpSKJZ9kc2vE427T/y8MP48Y9/LHS9v1ch3945FK2fnst9wSo8hx9S6WzxhRfg9eVvSspZA+Ns5cZllMdLblyDLJecPS7sb5k2dbIkm2OxIsmyMtnma/Xba7SPRIm1Nt6hokd1tEOKcAsbMXdWmNxQ2n348EY1/m/bvkOBV65KraTu/01yQ7tDQI7VBSqlkdbL6oVuU3LoRMhZumF/F6lpBqARCg5DC1r99DN45k+3omvtRpRnM4gETa8fab7qleV7KEj04Uhfr6p+cX8Q0QAVMjk+OaUkKhCLIsxBs5EwDgQiaFp4OupnzUa8rhGReDG6Ozvx5lurMPeUBRpAzGqzo/Q6mjirN//xH/8hBVTXSzIgfvEg5i649Nba+D6c6XHWWWep4d4ogRFZNmfsuC/nCx3rgPY3QFGe0YjGirCDVMSuTmWATAgozETAhfaHYIuAP/YUukqRrex4fddxr+EoP+BMqoQVLKWcz55Ups0bNuJIR6epcA7hAwrFhvnrzMBAYJ23SmGrJvk/6xJ7Bxyx4kqwnPQ0SngrqLeZl3sOSlZkZzPIJBLo2n8Q1//oJziwaiX8pP5SjEcDk02fIteQd+d8GGd4Jf0hHOjuQjFVUovimq1IOm88FESITZB2PhpBfMZvTG76kmm0d/bgSE8vfPEwFp45D7G4H0d6e9HmL8GbO9rQPG0OAkWlWPfuVmzcug3ReCnmnzIfLS0j0NI8QqMgTNJnGAWDXvYmuR+Y2DAmJfOBcQ0rW4yzKA/OBIExDBMbF1u53lPznPvnu7nPkE8TJdP0jksUgP1QltlwtCqK84XuGfH3OX+JfpixoGMp5Z8Tb3KTO3N5svlykUepZB09uSHy6wsgHgxjeF2DOO0bt25Ba1eHUUzzlBfzF7jgBjZFlv4XS6qcSROLqQmRqDnpAOSGmYt1iGo/ze1wayteefkVfOWrX0UbqxKayG0ZL5xXo+ARauquiUT1N/novB7R0tRfExAFjQ1jGgjHh8WAVVml8d/85GTWh45MFnvZiBeKYNGZZ+OiT34CExfMRdqRPS1n38QgGZWjb7j+Brzw/AtIJgzX0fvAvQ+Bhunss8/UkDAOaGRjI9EQTk4mh/fvf/+70Bpt4KMICgxYd/tIGJARvaCBICeRZeP38nLJDQN8vhxKbeHBQW9VqHKj+7TXY5r3fVLWGmeNDfspGJATpeP1GtnXUqlksZzLgIGysfxsHgCDaPXvOdsq9V5ua9DPeqtSROCKiuL49re/hYsvvlhO2/vKT240ADadUrL9+xv/G88/+6woZyUBPyrCTHBCqPX7UeILGWoaE2kf+wzZLGu8PycYHGZlMJFB87Sp+MgXr0bLnJnwFRchTOle6ylyyT4PtZXzZeKx8q2V+PnPfy55aq6lKiV0CDbRZ/IYCfhREo9j1qwZWHDKQlTX1eOtt1Zh1cq3sHPnDhnrWbNnS7Xr3nvuwWNPPI5du9mrYvtuh0BLEzFUkIxP9EOiK6R/7di5wyzhMZKb/ESJP05nYigHRr2Q71deViajTKNOZ0HqG2WwO7u7cwMSbavogF5A9X3Z/pKW0aNRUVmBtevWobW1rWByo8+1665zYFFKBronnXACWlpGK/lm0MEfYx/ZK6++gr379xkHaH2NM+YDwkyPH+LXuR8YrDHhP/3U03DNF7+IE6jWlTdLh7+W5N4BsPntt/HKE0/ir7fehlhfCkXJBIo5XTsYQDHpY2mjFif+vVWT6+tLIh4MoYwINz/T8so1HE4qeQRyqJaWlexuV5qzH9KoLIqiPGyGHZMqSeqIKorsiwiFjFJOMolEdx96uvpwoC+DQ5EoJpx1OmZfeB4aZ8yAr6gM/lDIznLxkLbtOjP5ooP9zne+g9deW4q21sO2R2VwmOQqmV5Hy3tlH+XwhgZ8+lNXIF5ahkefeEJCA0am1HVWDazc5MYYDHBHdghfNKJBdazWnXfuWeqrodLjsjffFN2XdDrN+5EipblOoel2PY9mlP6PKjfcL1b2lntLynEjR+LxJ55UUGmq666B/f9OcpN/vQKprG+UgM2wRpx7zjk497zzMHXKFDWI82ekcJZJIxwLSwaa+0u9OjbBoY3iNqWdShxuw6N/uhmrHnwExV1dYKdWkErS9nzYWo8GzHamEqoASUiDbABWbrLsDwuo2s3P45/OQBhdFTWYufgi1E2ZimBFJXyBEF5d+hpGtoxC88hmnTnDHhj43Eh7d8HgsfpucntwYDgj+3T66adJspa9Mux9Nclv4Z7Z/L3iekydkIprwG8ZNUo9tVR3q28Ypv4UBoX8o1k4BYK7oSQa/4wDle2itDdp2HW1onG+u3Ubunu6c0ncgKRkUHBov+C5wEI7dhBofpQbMqi+obpyV3HtmdxcddVVoglKxMnOkLN1X4Hi8hcamp1BSTiKFx95DI/fcgt2rV6FeBYSGGBfIyWieX36eVHNTP9rMhDC/q4uxIIhNBWXIE5/QSo6aZVRw7pg7KI+bV8GYQ45TmXQ0Z1AZ28CyUAaC86ch7KqCHqSvcjEqrBs8x6kiqtQNnIsEqESLF+5RrPaSFum6h/PXPOIJvlDUt1yqlWKPy0x1SaFXBfaVvbfPPLwI/KbjB/4fhQN6SQwQwEW20M0CGx08xo9z49nfPz4car8sHJCdlF3d6/8AqvYDhQYBLx7ev/cVmXVj3NryC4iSGjEfga/XDzqYmlFT55K4tESG/3cUWlp3BTprIKz8uISNVkePtKO/W2tthm3n2IyaP/moepyAprCrUu0P26Ug/iMpkyejI9+9KO47LLLEI0X2fkL/XLBNDQMghlu7Ny+Hd/9X/8Lz7/4osry7u3MENKMKjCkoxFBZ5M3RQZY4qY0MB0+kxsi2pxPYlTTjAKa1Hrcf6skDnRmstjd04VMIIBxI5tx6sXvx6kfuxwltQ1SCzLsF9OlmfZlwOTrdzfcgLtuv0sPu58jywTFIKruxeTmkksuznEIiRzRgX3i45+Qusu6tetUBZJMYraAbF6+QRM0ySnSLPuxMW+YZEO3DNLwP7ZJc5uJQSWrQBRwIBKqgXSFJHkt3cMbGJrkxvFTif6aBuYRTcPlXHbt3q3meCq48MfUB+IPaAIye2kUlFiaoHaLVRpyCY6RNv3nzbecmk2iDdJOSmIA8+adrKa1k08+Oef4vIdKiaodJEtHv2fvXs1g+q+f/AQJln7TadEmamNFqPcB5QFShoJS8uMelGy0Cd2FlLezh6avD411jZpYvOCyi1E7ZQJ8lO71MYAUkcMcZo+15zscPtyK5555Bt/7X99Dhxr/zDwfvSTRmDKzm6jAlc1ixIiRWLjwVCxatEjJ0PLly6RWReWl91/0flVNH3zoAWzcuEkzUoidSpJ18OHOJRDmXLtsgDM1opg8abKqHexX0IwAKyjgknxT7ZHpGUBBdcEGJVHjsZjAFCac9Q11AkAOHjqowYM0hCbht31ilhYmx+NppuBniHpqk0L2R7BngYn0G8veNI3U1imYqyF9ZuDNmoDOgC1E89lsTeEEJkqk9HEfb972LgLhoB7wth07FKB3H+lEsicxINEyc56s+XOSt6oC+qW0demHPoR/+cLVarDl5HD1UtizpVkXRNISfdi6bgNuuf4G7FyzhpsApem05YlnNdfLUAkN5UJVLyZBoRBKQyHRdgMhn2hsksK39D1uG5PcAF2ZFHpIk43HUBkOGrU/2l4nMW6VtsTrZwLRm0RfTwqtiRQOBwNomXcSJp9xGmqnTkXZyDHIhqPIiGrsbt4T3NgBgs8884wkzlevWiWnW6g1OT+5cc9M1fhAEIsXX4hPfPJTEo745a9+pf4+8+p/qE5cJD+5MWgkexX8aBo+XAMZWZHYs5uKYX489NAjWLt+ve134N4zs4GMozWU0HynO+jY/PPmyiANFu/jtbK5eOKEcaoMvL12vbWj5gP+mcpNocTL0cNd8MBqAat+ZBqwyn3ZZZdi3vz5qtY4ND93xmWuuGdNcmPONjE6F4IZui397zsvv4Inb70Vh1auQg17FChoI9Cxn27HXLIjZabax+1sp3DIJjdMMknRioZFZWaN96APaJo3H2NPOwNFI0chXFJuKspbt2D8hAloGjHSULvsVHWZTL9fvTccCEtp6PzBnl4/4J5tHlYrWzNt2lR84QtfUGBJSV4OOxxK5cah4sZ8m9iHi0a7wwGz7Asl6Llx0xYcbm8bQHn/f53cqPJsRSQI+pBqTrlzzb45TpI/EOHuPyUDZ98dPbb0niv5bQqxkBZeXqqRAqwgUtCCSY5jy+g52TmLqpmrbMPkJgt/0I90IoEAmUn33YuHb7kFvfsPSrilPBwRIMTEXFUemxAzFkoHwkpu6GNHlJahyMaBHAYaiZp+MAIPlA9npZB0YApN9fSl0N6TRK8vgzkLZqCuqRw9vR2IRkuwvzONDYc60B4swejZC7Fm8w4se3MFRjQ3YdZJc9E0qhnVVRUY19KCGHt7qF5pfak7WUzWVHkhLTedFkDOauT1118vYS7XU1aIcjbY2Q/8Cv0n2UWsiLFNhclNlkBGOIrde3Zrz5NxY5gVOZNlY19PH7TFuRhjMsmh8l5XlwEq85+vO3euMu79vqu6HqNyIzb4oPuSsogGXNoeiFiRpPvIXTdNry6wGfy7Az7MVXhsMDLAIFAmkhzbaBSnnXY6Pv/5f8GM2bPM8KEC5SY6WjY/PfzQQ/j+D38gWoOqN9q8HMKdVuWFtDOWFWuCQZQRaVRyk1D/TYQzbKzSEP82PTakr3Dbk1/OhMdUMjszGezp7RLlramiCuNmz8L8D38IJ51zHlKBCCiMqYCSZyXIMl4aTz76KG74zfVYtertHKLipaQ5B8Dg7fxzzxF1jJuECQQ3I/s/6Fw5DZblup9d9zMpYBip3/7V866jeRam70hIdTCApuFNGNbYiOXLl1vVnqEbDBoNVi84K6S8vEIVKdLmeDAKlkI9u0d+2GPNTeLgQzQSFho6Ydx4jB7dgtdff13JAfskSDviMCgGCUIh3TBIDR0M9Kuh2X2a+wxjtXLOP38nyijlwUJCA21CI6drf5+Jb3lZOT7zmU+LGlhNfqdHqMAFL3rmWTNVnM9r67at+PGPrsWypa+jq61d9KBK0loCAVQFQygl0sihnr6sGfiZNQE3G2XbU0ls6+7CyOpGVDQ2YN4HF2PO+y+Er7QM4SgpmvaOhDB6FewoLpDE7p278IN//x5efvEF9LLXhImiyXHt3jM0LYPO+IW4szfhkg8s1kA6ItE333Kbml8b6+pw6PBhzeMQxUCiGMd/0eCTK0vwgae2qXEYxraMxrvvvosdu3carrJUAUXA1z6WVLELDu3cEFYIWLpnBW94QyPq6+oVbG7fuQNbt2/TdHWZPsub9vbmuavMvaf9gmyILbGzSjK8sVFKOuyPY+LvqAZmWx09+uyfSWoBGcrkx8KIFcUwevxYzF0wD5X11dh7aJ9QsZ2bt2L/zn1oa22XsIFogxyOaCvN/5u49wCTq7qyhVfl0Dl3qxVbWWpFJKGIyEEIDNjG44jj2B6PbYztMf7fAB6PPWMcBuxxJNkEEQ0CbCOSSCJnIVDOObU6h8rPa51zqm+3SkjDN+/7yx8GRFf1rXvP2WevtddeW8DOGYGQaAlHxDJ+m9LXhQtFJBlfWIKOrCnz2CpUb0cH1rz8Kpb97nfYv349ynJAPJlEHKy0G8ktvwsPZckf+d9UuQkbcBPkTDAzV4TghntEQzwz1JFDlZveTAqV8RiqaG/qBiDKmMWK5vNN/uyfyCLZl8URzhPysz9xKsbNPxnpyhoMmzkXJUOGAzEzy4c9Yfk1ZckY2S3ncvj9b3+LB5cvx5p31+jA9FZL9U0k0/RaM7vzh5V3HyaMH4ev/vM/I/R3M5nrr78e6zdsyMcT3WuCMdvrp8TWzmlgYsQDluMJmJgSmDMes5eOrOKUKZN15mzaZPrVFL/zq8U8x2MZ6ww4qAssL9fo663ue4HMsZYkmeqaqirMmTMLz73wklhUM3/ig8nSCoIbe8+c5TAJs6lTmjVv5/TTTtMsFhdb2JOUZ1Mp+aFElp4WWQNutM/seW6evx2Gzd7Wzg68uuJvuP+66zHSF0S0N4mg+ggN8cj1STvoTrpW0RGV4EaOYoxPGVOhZGU8ElYDOPOJnoAfvVVVqJ0zF1POXQKUlCvHeOO1V1FcWorplKwVFeelmy6B4j18+umncdVVV2kNDH4dxUh7zz27sAn+vv/970sGdMcdd8hq/0Tsct3W4kdyXTA/YL8fARhjK8/ziopyPP/iS2htM7mCqdabc/+oaz1+6P5AP2Gu0/RI8qwePWoUyspKReywz8iBm2NXbwrPkxt4MYOIkGNcqZFGVmgwPJ3S2PfF/InyK3de2wzBVF2UOLCSaCr0yg0YF9hfmsth/+bNePK+e7HyvgdQTZkh1Q+MmXbHu0HkPJc5iOFwb6+I7eElpShnXuBn3zerWqx0m3xQhHowZHq/qYRJZ9Dak1acbZ4zEaPGN6Cvtw3hcBxJXxSb97di06EuNE45GeGqIXj2ldfRl8lgeFMTmqdPR1lpMcaMGokhdTWy6rfHW/4OKQLYPJG5GqsplKXR7pzgnWoYxv0PAm7YT8ZeGQJHGkOxt5sujlyrBJnM5fjnml8mMtwSFDYnGRAPbSsC80x+LgfpuvzSXb/blx9koWqNRoOBXKGElUmcm+FA1rOutk5fhho96ttlPcunxd6X47yUUNrN7z3cXGMogySdGzjl99vf/a6052QL3UZ33uy64FxOspRvffsKuSb0dnXrEDfspmFfCchiAjcBDWYig5tM9OqgJriJqimR5e2g5GhU76qKA6NlJBhiAtxNWVqiR5ugoagElfUNmLD4FHz4q19BpLYOmWDYMlNZSey4azgH5Y+33IJbbv5jvpGLQdELcPg9uCD+5TvfBufk8Huw0sPvyaFqpSWlAjd0/WCZnEOL8vIwe6+9C8AcF6ZkyioHD+7K8nKMGj5SDNSWrVvM4DcbBo8bXqQy8qGitAxTpk6VA9uqF19QWZzlZw0b5O+zE9E1M0iHmvndLqBwlgIPGzY/MuhXV1VKesdE4sGHHtaCZmKtOSgcPMhDsYAjj9N0esuRbh2ZdUiNrmEHRXBaWZUJ+gNBoc2pBq5YN93e58fceXPxxS98QdppJ81zh5pJ5E2CyGfFe0TQzAPxV/91Hbas3wg/rXp9ftQHA7IlL6exBRNY5FSy5uwbsr1stm3PJLGjsxOjq4dofs+oubNw6mc+gcZpUzUMkZIeJUBHnV0m+JMhWX7f/fj5z36K/XvZCEuXHJt8WWBmjCAM2JEEMxjAlIkT8JUv/yNq6mqw/MGHsGHdRvR0dsqBqYMgiZUf9bQdH94YcGgHVDKp9gfQUFeLSZMm4plVq1S90WdJiM99ZRvLCWpsLdO5UPFgqq6sQm9PN9at36BqjUt+lZiaiQEDDi7vgxycfOgn5SJm5GmUo1DOw/VEc4FeO/TVYJsTodbNFes76JSH5r7ES+Kob2zAzAWzMXrMaFmx7tuzF6vffgf7d+5De0srOts6kEmkTTO8nXlD5pC3jnuGe57zh77xjW/IKY4TwQkKaeesIahaBzn1XOX6+vDnW2/FC4+swJEtW1CSyqCYIMcOleXuZIWQd5rghtIJmg9QKBQMEgRxCC5nP9gQns0hmaGpANCdTqE3nUJ5PIqaKJ1+CAyMQQF/2pko5IfHZgigOPOhG11IYdiUsRg3ewbS5ZWon34yaiZNA0pKkZU75UBw411dG9atw7I7l+Hee+7BkSPGUdEdbtrTWosG3JjVb2RFZj6OT8nrrJNmq/+GVcPDhw6ZlWLdxLR3xWqaYZE0X6EsgnF24t/3AyvktKWmpJJggXJeHtA8eDlQkQf3mncNYeVSL1NMcYqE9z8EjwkgLEsvCVIkongi+1VnvlFgWXLNFMWi6nHr6OrG5i1bjJsgk5YToiQGhb9j/A4TL4KaQ3X22WfjkksuVkWL+YDiif1d3ZylwqoLwUWE823sjDWTe+etdAfuT/MfWWFs3b0dD/76N9i64knUZI1zKd35SJfQEp0ySVYUGQs4uJauqFzHlOYI9/OZhoKIcL36/Uj5gmhlo3NDI2ZfeilKJ4xDWUU1du/chX1796Jp7DgNfzXnhfnyDmgyMbvtttvUfzP4dSLghs/w4osvktycZ/uKRx87IVka7zMr36w+ad1LrRJUr7MZ6+DH3JNPxoZNmzQ8lHI0B2z+/6rccL1FQiGMHTdW8iRalKtaP0g6NPA+Hjf7yFd5XXzwLk/+GSVW3JejR4/GggXzcPppp2NUU5N13Q0ba2pKuLU4zKcIbPF/g8pojljgf8309mLr6tW47fpf4vC6DagisU+jABe33JBTkuU0BGK/UzaN4aWlqPaFkPObeBTmLDBWhLIZBAh4AiGEggEBANrut3al0Z5IoKl5JCbPGI1kTxuKS8uQzNIVsA/72xLY0ZHC1DOWYFdHD954bz26+5KY0NyMmTOmIxIKoHnSeFRXlwvkD6yKD7y/7vsRaNM+mc6+Mkk4Qamk99lJycB8zg42NzmFmZHDWDp58iQphqg4Yo5uqkTmEwaHGLff+F4SAcynuPeYrzpgfKyKzHHgRv55H1OWRp2rbJRtg2XTqCaxi08/+4ySdjNFPC22dvDr6MTbaBYH3ChJBg2jrMOGjkujRuF7V34Ps+fMRlmevbT2hzbpdUnanXffjV9e/0vs5iwCOS2YhIOe+rzqiD+AymAQ5eGgZAupZEIgxk2VJ7CJ02mEgZJOVqrimGsRuPH50ENw09cjdF8fK0JRrAiVo0bh3M9fhgmnLYa/tBy5QNA0S2oDmQN01bOrcO1PrlXVhNfLwOUFN/zOPIy//I9fkp0t+ybIorsmbP53lv4uv/xyTZLnwqTNrfdhD77HCtP8/dR5sp+I8oXySs1GeOzJJ1R1y1cxTiCR42FFxoFM/yc//WlMbp4s5E89OwfcsXKg+TIuMeRBxdlABCjW3aK4qFhghtPnDx06iEOH6SSXFtvD6bsbNmzCwUOHTdLqMyvJgJuBa8V9b/edjTuYBYwWOHPDMRmRxjsvALTgxiYhbv3l76Nr45FTj2mSKy0rx3nnnYsrvvUtbVTnMpJ3vvEZ97qcrLzNTJlksg8/v/anePSvf8PhfQfUH1EV8GugbGUwjHKfX25AXG+sFvL6U34fOjMp7Oxsx5iyWt5aTsQAACAASURBVER9IUQaajDpvDNwzuc+i3RxEQJRur0YK+mB7JxNr8g27d2H/+/K7+G5Z5/VLABRRpYl9a4X98+aFlzGEv5M9RN0dHZg8sRmVFdUYvlDD+PFV15BT4LVWdPUe7yXARAsmxrLV667irJyTJ82BVu2b8fuvXs1Y0rCLwJDPSe64gVUySMTNHLECDE+rIId2H9AAU4aatcXIreafnDD38lrG3x1hcCN5gbZI47VG7Kh9Mx/+dVX0dndZSw7rTzreN/VLXVelyxteQ20SA7R3psNwJwL40e8tBilFWWyZm9sGCYb9BefeR6H9h808UlWt9bC3lYpGQfohENJCxu0mXzxCyYZY4MBHUaMcfw5EjHb1q/HygcfwsO3347KLBBJpFBCx0RLzrjpCj3JBKKBICrCEQFsJoWUSTJGmHto0AJBFN3SutNpmQrQBag2GlYfoonRhswyMk5bKc/kkErn0JfKoSOdQFe2Dw2jh2LCjGagohzx0RPROGseYo0jkApQbDTwmfUXJk38XPnkk7jxxhuwcuWTHvbRPB9DtXnAjWWOJSe0ZjCUMdLJjM56zvbVPFNK60x8KSktxZimJkwYP15uSrt37xGYojSCMbaru0sxysSanJpvRww3Fsxr16+TmQd7bhxRZE/S4y6dQuDGJQrcBzTU4SBMzq/iuUHZB9ezq5wMTDJoDBGUbe7J8+frjNi2bbup3pzAnj3qvHY9dp7/QOta9potXLAAFy69EPPmz5NkUpHIkYjshWlrx8YNGzFkaCPKqysRiEV0dqriQvmOJMDmXHXv0z7iureN3slED3a/sxq3XvVvKDrcingmbYbSChDzvWkkchkk0xk96+JQSOc4+UTFRStPCpJmZ1XYH0ZPLoCOcBTFUyZj/scvRby2HuFQTHOz9h3cjyXnL1XfiKlCmCop1weBJavOn//855UIklT0kmreMyRPsLkAY+f5NQ4bivraWp13O3fs6pfbOOVFfhOZM5bfgY6i7GFhsseY3NbajpSdBm9aGn1K5iurqrBx0yYcOXIkX+Q7llz8qOds/8BELo9syJN8MldxpJ76p5igDvogydJs9YY5HInLoqISneWsdg62QR/49hMANyJzLEnpLpbnZsAvR04SEqxwz5s3H82TJ2lchAvyjFOOgLCc20CiZFDu0181NeMWelqPYNVf/4oH/3ATot09KKESiCDFuRJqSDIVEj60JhNoT/VhWGkZav2sXppYxCoNK+ME5TT3DwdDAoGUUnJPtHWncaSnB3Wj6jB7YTOQ7kE4FoUvGEZ3dwoHD3Vh0/52hEaMRW3zTLy1aRuee/E1lJSVywCIlaGxo0dh9OhRKC8rto2imo+iBgvvV+Ta5XNkBYfSNM7no92zJMkf4OWAR//fzVqidJy93t/4xtfx8MMP4/nnX7AklanwHb2G7L6zwJPEJosnXNcERYX23P/kctXrHaZw7+hfLVmKKiFWd15TXSMGf8u2rXIdooUbGQVvU5P75ccDNzobB4EbV4rl3I0vf+XLmDyl2c78cFdnAr3N3HD472Wxb1/xbax69llJPwxDZACTWCT4UMqG6lAIUTZzpVIqL9JGkg2JHPCpZJMTkWlEMAjcMCnqzmSxr7dbh3t9vAglwQj8sTiaFs3D+V/9EqrGj1f1xp+lUxvdm1LU2WHv3n1YdtsdWkx85RPjvE7b6H25MZecd55+ZtWqVXh79duSoPHnuVBok82y3Xe/+125jHnlC4UqN0y2nRMTk0yCC7I9W7dvx66dO+Wsolhxgk5jvNvsRWlqapKch97xTDqfeOIJvPnmm0gmKIVgv4xJkzQZubhYKJ7gjc/IOKOxhJ7JVzv4mWxMYxl73779AgiJdMoACdevU2Alu4OIz8Mx+u5Qckyu20RHbab859G1p1/5a3NU+ARAzXrn9/za1/4J5513nr6H03sai1mGQFaYLOvN4BcK4OmVT+FPN92MZ558CoFcBiUBHypDEVQHw6jyG0cr9n9FCVZo0xsguEljX08nmuKVKPEFkST7OGYEPnLFNzBk2jT4SkrVDMsdaowC8ker7juDFqsRd9x2q2Q9mzZuVkLgXSdHsx9kkui2E1WVkAf8pAmTMHfOHGzeshVPPvWUJkWb+soJHES22dJMdjIJCw9quro0jRmNt1avRls7k03jekRpHId1srRNppczQtikTbacVUECfPZc8Vmz8sd/doJKJZR2D50IuNHe00HJfj1owjq/7/Rp0zScbeu2bWi3duknWqbPWp9mxUUmbQHDCFLKpyqZ+lrMM+aMIyaJvNae7h6kEikFM1MDYdOpWaWq5tg4Syv3T3ziE7jgwguUyAwunhnwnlP/zUbKCv/719i3Zi3CXT0ozmYEoilJoxSS37sr2SfipiIUQVz28xDzTZAkZzptIFbqaLvLxu0UetJplIQCAjcyWLGzTJg4GhKHFRxqurkGs0ikWYVMoTPTi9rGakycMhaIR5GpG4LG2Qt1QPvLKpG1ZFn+nLCbVIygz6d18OwzT2v2D3vKCHLNWjYOloPBDe83m3Zlme0GgHqSeyfRiMWLMGRIg5J1ztIoKy1D2s504GwTDqszMdqjC3dGGT6gtLRMw0M5bPDZZ0jucV6UWZWmOnR8EuBY4IbxnX1wbICmI9sbb76h/qM333rTHnVHs80CdNa5aO6C+SLP3nlnjRKDDwJuTHzpT3b5eeMmjscF55+PsxYtRk28BFUNdYiUlUj+xRff4/4SCOOaYK+qCL6c+mb45xm65NkqrQxR3AgJbU7TJ8sdHs5lsfy6X2Lzk0/RRk89DJQKcZ4VU8k07co1/iGLIgdu3IVbd0Af3Vp0AIaQ9oXQjgD2+YGzvvgF1DdPQUl1HfoSSWzdtkV9c8NHjFA8yMvgbXzhdS9btkyjHQh03BleaG5cQaOIwSUH++9KuBzIY75h5yYJRFjVBitwbt3no70FubzWqVObFStpFmQGgZveikItuPl9Zsk9B+JME1C/raMD0Dx/qaAhsUqAQzKTf5HELpScej+/tqYWtTU12LRpo2Khebzm+RYoDA443QvlI5SRyqHRXicr28xlaGIx5+Q5enYkm7WGcln09vSIcGefsIC03Zfc1wQUvNfec9F7b92Zor6aTAp9h1pw87XXYvvrbyDY1Y0YnRlVqTQVfrYt8N/YM3uwtwtD2RwfCFvDDaoXTGVckmKBmyBiobAc/tK5NDp6MjjS3YPi2hIsOPMkBHJJhONhOeH1dPWhu60PLb0ZrD7QjvqZcxGtH47V6zbjpVdfx8knz8VJJ81EfX0tRowYjmHDGxGL8LtRScLLM56pg1+8xyTQb7nlFty5bJnmCHmBivlqx3tS/fHRPTMHdLm26Sr5ox/9UKTA448/IUMNpxoptH5cXsXfy/XGahz/jMNH3bUVSAML/pGX+KYskaS6LxII5PJTlPNvMzpWeWZr5ob55WSYeNDV1tfrAg4ePCBZmpc5UFJC2Vc0quRLs17soEXNSnDJiZ13oASaOtpIWFN5m6c042P/8A+YS6aorNQ40dhD0fvImPj89je/wZ9uvgU7d+zUJpC9q9UmUW4mr3L2PJChIfoWuGGp0SftrqbRUj9PtK2D3kjYeKAzSKpyIxeQLBriRSj3hxAMhdEZj+Ij37kc0885GyE9kKAJ2tZiMNGXlGb7+1deqfs0mP1xDy4WCetgO+WUUwRi6JD2+uuvS6JWW1eLyz5zmcrbtDVks5YXJLmy3sAoYYOW5jv4xAINHzpMjA97XHj4OS3/cReNZxIuAwj7AOhmR7Z/+7Zt2LBuvSkhkikOhcU6l5aV6rDgn7OHiImqZGf5hltrZ5zNytKUg0vJ9lDLLkkau9/fx6FLSZBtZGyoq9dn8N4qSeWAL5tu9EtXmLfZ2qIpC5lD3DKP3nvgQAE/n5uM5gK0qOWa53fSISLPe8Pa90vfzOcySf/zPffil9ddh462NunCaShQo8GeQZSSNQ6YaiHXWNrvQ08ui10dbRhVVIEKX0D2lKnKMoxcMA8XfvUrCNXVCUyHg2FJegaAG7JENmLs2rEdP//Zz/C3vz6iIaemJD8Q5JhYbxJEQ1qYmVL8H+UP06dOVWmf0hvaHGc4VE8zeY7/0iwLW00xjm2mVE0d9MFDh7BzJ/cnUFVVg/KKSgEyHuIEv7xvZGzcwWNqbfkpmjZcuKqNuRY9vxOo3OiAdRbaHraS7B/12Rs2btS18VA8Xi9Z/jC0dTQ9//wwT8Pka187tzdvtdDKXwbVrvWR/ffNfCCrCUvPPx+XXXYZTp43V8C/X1xhDlVVrnxAT2cHVr/0En77o/9A5uBhlGWzKM6mEWF/FyU9vgC6rUskZWnk3d0QTx64qnjIqtmAm7SP4CaNPiYJ4QCq6VAncGhZdFcF8wwnZhWDjqBtuQzaUz0oryrG5HEjEIgGka2tQ/GEaaieMgt145uRiRpW373MPaSU0kg8eT2UPf/2t7/BA8uXqyrPxE2khhtg6OmjI5MrS3mjz9F9EvxS5TgsZzs2vJdX0OVnvM6tjZs2Yv26Ddi/d29+xkKhRECwxUrQyAZzGOy5552Lp1auxMGDhyUfM4WHfuv1Y+0UDaaMRNUczn3J+Mi/mHBNmzZNZjocXEtnIw7eW7turRJYI301+3hgrDKVN/7mSDSGGTNnCOTRcfNEwI039zb3zJx3HMw4snEozl1yLpZe8iGM5/Du/a1Y/cyLqKyrwYT5sxGsLh/Yx2gln8wR1PNmp7kHbS8sQ4izXVdcsr0OpgfHzG/j+elLp9G6ZQv++ocbsP2llxHv7jEARzkDTZ9ZXWQVLyN5L3sbQ2yoVqJJYi0I+DPGbVVAK4SkL4TdiQSqpk/DvIsvxsjpM4FIFD09XRoCuHDRIlRUVhpSzcmW7L0m0CY5uXz58vzsm0Ix4pgueK5v1PY7ymWLpAIZfFsxYh8TX4yFnZRButlgnkTTAUf392HDGlFXWytjFdpNO1A+eO0di9wT6eJAlhtCbM+LIQ1D8NWvfhVLly4VKck5KY+seEQ9sYX2iPfPGNMbGxpEYu07cMDY++Yd/N7/DCkEbtg+EAyHUFldjdmzZuGTl3wEE0eN0dkcqyxFJmJm4AXZ18WZhK1HRFIMaWzU+2xwNvN/aK5jZ+Z5ryQPapxRgKT9NAUK4qVHVuCJu+/BnnffRSydQTidEilIcE3imAoJti3s7u7AkOI4GoI0H7AOm3TdDfqR0ADgjCo30XAIYVqd+4HuRBatPX0IFAVx2tL58PuSCMVCIvN7u3rR09aNZDaAra29OBIqQfWEafCXVeOJZ1aJTJoxfQbGjh+nYcKNjQ1obKgXacW8xEnzB8YL44zJXPy1117DL37xC5GxUsB4KjgnAm4KrQNngMHPOvfcsyWrfv31N+QC7M7rEzHVICih5JXXyT1B/HCsc9kR3W5fcA/zvSSwSE6zD6sguLEhJ3+oumDIw4TuDzNnzVKizMm5ZMBYyjdJozmsWMpnss7qDoO0Y2Ldz7hDncGdIIXSJyJ/HiBE3mRVFpyyEPMXLkQgFCw4+4ZVgnVr1+La//hPPLXyKR02xpil/6AjkcPyNUuCBCxMUWMBn3oi6BhEcEMAJHBDyYbPC2786M0CB/ro4pARuKkIcBCeH11ktk5djLM++2mMmDmdIlAju5HUxDBgbPa+/rrrdVgxAS/4kGzVgyjzjDNNoyYlBqyMMHBxKBirN2xQZL8Lv6MhMgozhbQcdDSJDi1997DAExskWf2RdOH4RKNrkdDiFLNsp6prsGYuh0gwpMOM+leyobwmHtj8fJZAXYNrf1Jo5Qxq5qUMMSaf/B7qXLdvtxWlo73Vzbnbf8EmOAfQPHES5s+bJ4BDaQmHVu3asxOHOWQx3Z94KJp40sM8kLdso9t8Zu2aBFU686oqXHPNNXouavAmuFFzvARFeXCj99sJjevXrsdNN/wBy+9/AMikUOJn301Yc5cqKInSmuOMpYCRPeay2NnRihHF5ajws0KTQzIaQq6qGpd845/RtGA+fGVlCDIpUtLmuZv2Wvls0skE7r7rLvzut7/Dti2GafQeigMDkvVV8ZzKgSzUiHnmGWfoeTz+5JM42MKK26DhVMc4o4wVbj/A4e+m9SU/k0P9eOh09/QiGAwjmUpjP4kR628/mHLMV2A9azR/CLnCrZUvHpcS9Fyv+1zzRz456zAob9q4EZ0dndJCn8jLpCj9fV2WB1EVxiUU7r8POEjdv3i+l2Q3AhcmJWWAZoA/7fTT8clPfgJnnnWWrsuAG/N7BW5sj1k2m0K2pxc/+f738c4zq1CeTqMsnUI0l0Vc/YN+9KRT+p5lwRBKSHgEDXnjpKsO3KQoe/MBXakMEqwA0dI8RHmriSOD9yCfCWdocY2kMzm05XJoTfaiqDiC5jFDUVQURq6mCpmGESgZNxWjZ81DkA5GAcZzcxNkIc595TNzcCj94FweVhCv/clPsOq5VZrQzi8u+3VrPmAApDEJcAc0kyrdv2hM8qlqDt0c2oj6IUMkl92+ayfeevNNHNFU7H6m28H3ow52fj/b7sarjYbCkrORnaZZAecrmVk6ZnDe4JfIJ/PAVMletGABLjh/qfoTXnjhRdx33726Xrp38WdZuecAUhr2uB7TY61HrRUrm+NzIdM+pKEBa9euk6pC77dVpaOBkblnriGc72efx/CRIzTL6ZMfvRSUoLOqSsbe15lAsr0b8fJS+MuLkFSdxbz4/TVlPJlCcSxuBmRS7sgPTxpQSh8Iriu+SzI0+z5nXK1naQZhqXrz5pNP4tUHH8Lul15BHeXVWdrcq1Yuy3ImPDGd24yj/C624sS9FDS/T0QnndoCYbSmMtiVSmHWhz6EuRddhFBlJcoqKtRfxasZO26cWF5DC/ZXhnnf1qxZg9tvv109OKquaJr6wNexeqm0vm31gfeRBBL7bAlouI4JntTcbX+n6Zey0ckSi47w8bLYVAlQxltf36BEVZUJreeBcKYQuHGE6JD6BjTU1wsAcB5ey5EWmekwT2DMpkSYJkKbt2zWWsqrJDxffXAOwn+ncxhVHnTgJNjIO3MdJ7AW+qxZ06fh7HPPxnlLlwjU9O49jL2bt8kcafKC2QjWliORSSOUo7yWhEEC3b3dKC4uMSRp3hDDDfMtLGP2AhzXl8dsLnHkCJ5evhwr7/szEgcOIJxMakCnn4PGVX4Pog9+bO/uQH0sInBD0G32ppH/9nGeWsa0CRDcREIEt0HJeNt6E7KDPu38+YgUQQNAmXewotLZ2g4/ImjtzWJHVwaoGYqh02Zhy77DeGTFYzLFmL9gISZNbkYliZtxY1FRXmqBvkeW4llP7hGQBH7mmWfwwx/8m4i9wXnaiZyB3p/plyiamE5QQVUOqzbPPvucjnfu0UHzV4/5awj8KVUnuBZ2YP/hUeROv6SN8YYE1siRI6UsI2lJlRHXoS8SDOQG6++84EabNM962mGZ1BBGIwIwJfGYSre8CFceJTvBjWySXCb2nqnTlmFTA11REZonTsT4ceO10cmm0EGLGvMlS5fie9+/UhWMPgKXwSUzlsATKfzxxptx0003qhHUDQt0UYJLzc25YFNYzM6DYIJZ4gvIMpoMJ6W6/eDGuO/wf305Hw4me2VxyEFNlWzwZnmc/RGNjTjzs5/B3A9dgEBZiT2waQFoEhFKF1i9obUwgaACmec7GPaZCY05XvlQ2VhFUwWy3itXrlTpmY3tzz//vICJm9Cu8F2ghEh9p3v1Bzef5svQG33rFkoKjxzd/+QBD3kQxntgr40HD4O4Km+ach5EXU2tdJacR8PJ6tS583nz/fbcHbCATRA3a0nPxe+XNS/7cdgkyaRaLJzHXdh9wOAqFa+F/URsbp02ZYomind1dmLXnl149c03sGP3LvQmEzK+4MkqVyj7TPMzKSyTJr6Ysxc4aNACKV4Hvxs3KmdwTJgwQYc2gTZNrwaDmwzd0/x+bcZX/s6eXnPVNdi3ZxdC6TQqAxwoG0JVMIgKJpg+VgtNX0xfLosdHe0YWlKGykAQIZbFWc4OxzDxzNOx8BMfQ8X4schGoqZ6YxMD11/FhI7PIptNyxHlN7/6NR68f7m+K/eju29H7x13lFu2O5dDbVW1EuoZf5+Js/KZp7HsrruRTDCwHB8Jmyn0ttmQ4NP2j7An4KKLPiQgy76yN95crSqd7qBNVAd/en64pvc/uMF0nhV1oiyTc8XJgybtHZ8A6+SJE2TfzgqOs/Y9XnBXWm2lZf2x0UgGvb/DfY6TPeZ/1kmArImGIo2decOqKKs2ZE4nTZ6sSih7bvLVIGPvI2Cs/SQ5LfD8I4/irt/9Ae2bNqMimZCMIs6+HrpGcR2wl4zJFR3VBFiMjFZmH5IS+kBwk2bPDY0FcjmBm4qQ2auucqOk1ZImAjesZKYzGqba7vOjNdGHaCyI8SOHoLQkjEBlOdLlVYg1jsLwabNROmUGckVFyBDgKP5ZaRcbkQjWbT8S9+iyO+/EnXcswxuvvab7yms2Qz5NZHNVXN48rjfGT545w4c0ClBT9si+FfZWbdq82RrOmLiZd/t0h78+cqA6W3/k4p9kcbTZD+DsM8/E9h07ZIbCajPv27FANq+RBy9HHMz9+4Dm7Vu3Crxe+g//gOUPPIBly+7A2nXr1BxOQxVn1nB8cYiZx2aIAVOhZ4LOavOTK1eqd8j0kUFyroHJiKnCsUpDZziuuVmzTsI5556DqdOno6KoROsiG6B0Fghn2djvE3tPS2+SWlwPjPlkxP/0pz9h4/oNWDR/Ac4951xVp1oOH8bu7Tv12XVDGgQSeR38HCXsdq8Y+wNdpJhw8lC9hw9puOeTN92CeHs7QqmEQJGq2rmc7K8r2FtF6Q/dQVX6NOUhghuice0OKin8rFzmsKenB9VTpmDWRRdi2IzpiJZXqbLHtcH7RqJD1ZtBgxGZ+LH/iUw3E0KXaLlknN/FqFH6z2Ml+ZTC2wGbtHlnXiTZraRTxnGUgDhvzmEVCYOtcAef81rzWlMlko/x+ui2ysT+hMCNz48FBNlLl+LkOXOkSiCx+K//+q/KC/j5rPw7cyNen1eSPTg2DgYlfL4ctMx+aeZMeSn9MYKqe78jFFmVYYLK1oRTFy3EuLFj4I+F5DDad7AVrXsOoKO9AyOnTkSgvMj0dlmRr/n+1m7f8/tcr1ehPeXAo7vPJqaZWMPq97b31uCvt9+BVx99FGVZoJh5IokoJTIBpP0hbOtqlatkQygqVYaS/RzNIHzoI/AksKXhCaWUHD4bDSGV9aGzL4WOZA9OO38eymrjCIUDimOU+re2HEEwF0RPbxYtST8O5CIINY5Aw4RpePBvtKXfhPohQ7HolFPUB09iY/SokRp6LSVfgaHvLmZy7ZGE/uV114NznQhwvADveOff0WvA5IWMKcOGGRt9kiXcN2xdcAUPZ/h0vM93MZPxm0CMIKcQuGHMI1HAGMM1Q6t0FgP4Pu43kvm+MO0cBiXKAjfO9crTbKjFzoZge8CREWM/Czeu9wJ4gW7mhhtM5b4UDyHavJJ94MW1tbbJf5t+3Aygcrjw+TBtxgw5op162qnWws+dRP23h2ze22+8iV9d/0s8/sTjqhDlh+DlKxxmXgfBTTwYQGkoiBIHbnj9PBxY1SHatpUbZ6OayPpwMG0mADfEi83cB8p1EEYyVoTp552Hsz/7KVSPG42MGtJNeVvJZSqjYMZ+GQIVVrG8m8gd7i7Jc3IryhPo1c5Kze133I54LC4mxU1xdQ3ZhRaJAzfu8HA/E4/EMG/OHAUbasx13A1gkM2h4+RMjinisnB9MLw+lp5Z+iMTyaZbDoJsbW83AVsGBAGxSAOKDAMSUpsk2ISJsrRhw4fq/m7czH4Ro5U9CscWqFSxn4DXS4eZoUMaMWnSBMw+eTa2bN+GN955W4C4rbMdbYfbkaGFdSYjS1frSWqBlnHIY4pFgGICgLlgwwiU4VvfuhwXXHCBBmixbEyWmh+Sl3uz94DvtQdjy+EW/OCaq6XNT7R1oIzGDmz+DYdQHYmpehNjHSYHTYTf0dGBBoKbUBDRXEYMdSYQga++DvM+8TFMP/8c5MpKEY8Ve5yZrEyLQTQYRCZtHJZW/HUFrvnXq3HgwH4lYscq6Zpej/5wz/0R9gexdOkSfOZzl6G7txffuuIKHDp45IScfjiB3iSbAUmBmkaNVGl4zx7TuEhGl/MZaKfLZ6sZMx63Je9aLgxujl4U+X6H40TLQuCGAIFrddLEiaiqqMDrr70uC+wTwHGmwjjo/HBrxl27qUyYDM4sJwOuVUNUomwumuuptLxMluunnrIYixYtxKSJk/LsriQ+aomxCb39tDxzToMBnx8t+/bjjhtvwquPrEB5ZxeifQkj6Qn40Zc1Dm2lAQJrH+JhI6EN0Y1KDpGcIG/ATZLWoQQ5nCcSpo2+mc9k+oFMv02+ikOLX0o+MilVSnt9IXQkUwIO40fUo7wshHBlGTIlpUjGyhGpH4bmCz+CSF2dJsnTQESxUiYBZj2Swee1EH6Q2X7g/vtx3S/+SxIF/u60BiOb6irJhIjth6uqrJSr42mLF2vOEBN8VvVpoqKKAeMxqxA2EdVBO5hyL2Sp654jfyvdq3w+NI0cJVaQM45oMMBDXcPwPOuQv8/Fae5PsopDOXessxNLzluCc889Fw8+9CBuve02nXumKd41Qh/dfFs41ltprCQy7PsL6XDn76aEmZbk3P+D58bz59h/RKkyJc80DGByUFNVLfKGiRXtuN9dtxZbd+5A95F2lMTiGD2yCQ2NQ1DXUI8RI0eivnEIunu6cfc99+DdNWtwyvyF+OiHP6wqDoFMqjch4i4YjSAXsLOALEiUBMyqLNx8KfVwEZuwArh9B166/wG88eDDiPf1IMzqmJWm8Rwtj8VQxMZ3YRlKbKkmMMPq2APHtaJn7PejN5XFkd4+FI0Yhuaz0NkgbgAAIABJREFUT8f4UxchNqQJuUBIiT0t4XkvyBY7y3WXCDJGMcGipPv//J//I7KRgMIQeObMdIAjEo5IUsqky52l/Bz2uRLImIHUhoXWX4MQsXKmE+h54F6UZX5ZmZ4f+yh4jTp3PefXUdPebf/spZdeKrK1vbUVixYtwjcv/5ZMnJ548gnw7OKLSpXBrxMD3IYUJkhhxXTnrp3o7urW55lz3XPm2GowQSCNe9hryASVkiYmyaVFxQK1PemEkcWxX5KEdLwIvnAwn+cRHhNI9fR0i+CgsoiVEpIuJF4ZtdjywL2vbzVIEeBN7PXPGtXAa80g19uNne++i59897sItneiJJdFlIBWZL0fmVAM27taURr0Y0goiiJ/UMHdT5ltwK+hyMxJNeMuFEQ4QMVKCJmcH92JNA53t+PUpQtQO7QCwZDpR2VedYQJfR/NHICebAht/hhe37UPc5d+GIc6evH4U89i+649GD1uLC699B9QUl4mcNNYX49YjL0/7j73O8W6W8/r5ot5IGWHbP5vk1mVstPjnKZH/2fZcVeUYezYcZg3b64KHu+9txZPPPG41hkr+6quDxqrcaxf5M4XAm+SL8QWjJFucUcjUeUYnJc4e/ZsnHPO2Rg3brx+ljkyXS/53R59dMWxKjdGt6q14A5i+9Xzm9AeegwuHE7kboy7iQbxMwgYK2Am6cXFnPxcI8aAySaTbSbu3d1dJvE0misFDDZXnn/+ElVvWOHJ62Id/c/gwgO5L4F777ob/3ntTzTcyjR9u6sxenIdNqzc+H2a5t0PbsyAxZif8jVWbAIqrQrc5MisA4dSCfT0JVBfVKTJ8yFtEaL2CKonTcbZn7sM0889E0k2DvtZkpeFizYyKy2cqfHv//7vYli8PTMKjDbJ84IKSgwuueQSBUnK0/i9WRnTNGJa11qDgqNKuUq4rJtQ3i7VVJGYzEyZOEksP6skXT3dAza5d6GZ3hPjg85AyuZwSrRqamv1nZh0dHTxeSUMk2qDlpN7Db6u/s+2jW72ezOJpzU3D/2xY8dg1QsvqAKRSpPROl7GCg2aZAJP1sANrorGo7IEHTW2CWcuOQuRoig2bNqIzRu3YOf2nWhtaUUumUEmlZG7l9YGo52650290r1css6Ek82+BJ2kCU23h5Wl2R93KYTT0zMp+91vf4u923cgksmijH1q0TDqwnGUE9zYad+U/+zs6ERDcRlqaCbgzBl8IfSEghg+fy4WfvrjaJg2BWGCG482XHeTrmvplBJ1Pputm7fixt//Abf96VYjK2Q/QgFgaJJ4c8CaNJwNwH7NsfjIRz+Ckr9LUH74wx+ipYXzFN7/YfD94XAQY0aPVtLHJISJH3sa2ts7dbBwSC+1sH9hT1AfJwQYk43Bc2m0tl11SnNRzNMwcdfzbNSUfGJJYCFwY6olflRXVqqkTynAG2+9dULzStz68JJjg8GN1pRFSu4sdUMJ+X6uEx7SDY2NmDNvDk4/4wwd7rTcpYzU9RMJRg+c3zpwY9ip7yx8vPT8Kjx82x3Y9fIrKE+kUZzlVGw/0tm0EoMSukOySs1DVlbQRkbCg5f3iEAlkc2hVxUciGWspLWuakVWcuhMFLjnOLYnm0OKe5aDP3N+dKYyqpiOH16LirIQ4pVl8JWWIhUpQjJSjMCYZoycPRtVo5vgLy5BWq5xtmcmf9aw0mqSQBI8N998M+67514T63t67RlnqoR08Jozew7C4QjWrn1Plf+WtlbFSe/MBK0z2xNiVo2plnlfhrIYuNYd0eISWAYmEjzTpk7V0FsmveqNKbBFXD8blwIrl2NHj8FXvvxlXCjiar0cMG+7/XYlfq6a7K7nRJJcssd2/JGRfrCCFQpiSnOzpN68dwQCrEg6JQWrFKNGjdSMK1YreNYwKTjS0oLnV63CX/76N1klU9LH8/e1117Fof0H0Nvdo+dBg4vRY8dg3IRxuOiSi9E8dar28r49e3Dk0GFUVVQK/JAUUhLlBuxykZFAYgKuxFDJg+62BgW7c9D2z+SSSfTu3Ye7rv05Wteug7+rE0E6r8Gn3pQSVulYHbGzcJQQ6cNMEUcRmsCOVfBMBl2JBKI1lRgzbxbKJo5DzUmLUFRdL4dA9msyebrooouUp7j8w3sOkOm+7rrrcN9996nB3pC3hljiemCvMKuGBD6sevBeMdFytraFZIaFotfxjj3lYzbv4qBf2u2zB2n79p2GABiQuA9MVUVM+PzqP6uvrZPt/PlLl2LosGH4+je+jrfeeguJvkS+mjT4BD6Ra1Mvj+R4fsnDmDccPHTQELv24hyYIDijUoWAnOuRAJvVKOY7zDE2rF8vZ7s2zdejFTarQhUYM3asSKnqqipJ4glgtm7fhsdWPKq8csG8eSIg6DTHtcvr4fviJcUCz8cDN0F/SGYzJD9CxAHdXXh02TI8cdc9yLW0oISxUNXwIHLhGHZ1dyDqhyo3rI6rA4/93XRLY58YewaZe4bDiAYNucT705VI40iiGzNPOQnDRw9BKOJTn2Imk0L7/oNIdnQjl/UhHYyiyxfGW5t3IjhsPMafNA/rt+3GyueeV7z60IcvwZgJk0CCZ+iQBtTXVAlEmR3nlai5L2/ADeM91RQ33XSThnzScOtoMrQ/k/buBwfsuf6pmlmy5DzMmD5dVRP27C5/YDneWfOOcUlzLsfHSen6Ey8jgWYfPmfeMebIYIDPsaJCvZMcsk4JJcE9r5kxmDbS7737ruzX+ddevqeytDRHT//Bzi9uIoGX4GLAVsJko6rJkUz52yRR/UUgh8AYMLjoxo4Zo7+zmkFmieUw10g84JCRRs+U2seMHYOrr7paCC0ai/WzJTYw8gExqFNL/Yv/uk4VEiZXKqvbEqOZtW4GMYVgZkGU0KWETmr+oBJNliAlTaNkSD0RpvzblwX2JxLoTSU0rbYhGkMUdnhWIIhAWSWmnHUOLvza1xAa2sAuMviVNBs2knKNgwcO4gfXXINnnn3WbHLqh62biEvyXEzSQ9X94kyYKj3Ij370o9K/soTIB+gW1uC1Ytjko8ENDxPNvSkr06ZvOXIEW3dsLwhu+NlkIbloNSW+qFj3kvprsu0M3JSP8b6z/4dVPLnT2RTUlCCPsYoFmkySyvujyed8FsXFkqe1HD4kl65kSlzr+24FpSdyP7FzlmQ6YYM5GRAOdGNzWl056poaZVPKw6e3swcb3l2PXVt2oLu1E4nuJHJp00XjJrp7fzEPaG7YT33qU3KwGjZ8mLH1HDSLxwVsV8Lnc/7PH/0Ijz32KA4fOIAogPpoTLrcSn8QRQE28dMrP4PdHV2oi8RRH4qoV8IX1HQHydMC9XUYc/pinPW5zyBQVoFgvAg5lr4JPOWYRLlG1k6A96G7owsvv/Aivve972nOBwO8xTEelOBpGMknc6aHwcwOaJKUhtOwk8m0GDD3XDWN3Vquk6l0B2U4GpXcprWtVYcZe1h4uHM4GtcUD9PRTaP055z07tx31NJjGxoNWDDsJYGL+bejE1CvzMAwbOba1W9RXCRrVTJ5nHTfP3TNfn0L+qXxJ5tGj/2hQ2WUQeknQb+3QTd/oLsL8VSxC12fW/xGLGHmzJiwaIgCxs1QJIJRI0fhrDPOwKmnn4ZJU6agrLJcElBX2XH8zfESCl2WNOA+dLS24plHH8XNP/kJqpMZlKUNmUMGkkRSnOCGcxs0xNjI0sLqXzMyHhoKJLM59NEggHJHvw9V0ZAZcmzUPvnJ6Wad8wznzxonqz45reVkI97UWInKshCKK0sQKitDNhxFMhBBX80wNM6YhbrJzYjWNyAdotGLM0ww39Y08hvAw/OBPYg/+tGPsZOmIS1HVPVnMsSzhAkd+19IHPVwNg0H0HoGgHrBgls3AxYWWVgpEWwzvMcgwK15A4X6XYKoVmBMGDVilKzXyZyTaPE+KxcPHLHA+8Xk46SZM/XrSerx8GV/jEsoTqRq6N0NxiHOkFcGHJn/ykSblRkyqLQMJjFIoxAOKKXdNBMC52bJ+8W+krvvvhv7DxzElClG3jFy+AitqT/fdy8ef+IJrHrheRErTk4cjoax8JRF+N6VV6J50iS8t+ZdEYyUBn/tG1/HsBHDNZjWPE+AE9Z0gZLwWVMXR57q3hlXKf6/A4p0NH3rkUfx6gMPY9/q1YiyjxI5uYly1k0pKyWsDFky1Mk7uU55neqfIPmTzSCRSSJaVoyRMyYjV1uF0lmnoGbMJBRXVOLQkSN4+aWX5KA4YfJERGkrbI1CXB8XvwerNgTa7L8hiGGM5N85h0bVlHBIlRm5yIqodSG34Iz0oyo37l6978HnATdcW7wGAlQSn+w7zVDCas9gYUbPhzlww/U+b+5cfPiSSyTfpJvln279k1F02Pkwha7heLGI7+F9kPTQViLr6usEqFhZou0+QTYBD+Mt7ZwJsGmo4UYuMCnljBTOjTt8pEV2+PFIVMB5/bp1iMSiGDZ8uGRr5557nsZT8D68t24tfv/b38nefcmS8/UsefYkRQabnEq5ij0vBsucBnxfj7mAvlMmi469e3HDT3+KHa+9htLeXkSlMArAH4ljd3e71m9tJKazneA66aN1NEfMwpC12QyKY1EUB/2qiBMEdiaSaEl0oXn+TIyeMBKhmAE3qVQfOi24yaRzyIViyISLsPXAEaxv6cGUhWehqGYI3nxvHd7dsAFV1TVYfMaZIiNqa6owcngjqivKdNaY4oJ7cgPBjeRpiYR6/WhYJfLd5qX99+NocOOVurNSxqonq5pcSyRUGEueeuopxe4P9Mr3SMMQ69XVAr2MWaecsghz587T+mGOyvhFeTDlb1w7Lzz/vPaCwHVREXzN48bltmzdKlAgT3qVucmenchyNqyvCyzuUDal05CcK7jgmBTSGYlJ+qHDh4USmUS/XxmMN5EM0IUXXqDpqnQIcZakuuWesjDLatwUV199jdgSB7gYKNXv4/o8aMvn96FY4CaAMtpBs1mU2nU/pWlBVXA0ldZHn3If9icTchwqCYYwhE2T7M2wgwizkRiqJ0zC/I9dirmXXIxMJCxZhbHttcx6KoX7778ff/zjH3UQcmM5cOPmiAzWfrpFIbczbuZTT1X/jpogbUWoECOfl6XlA6tJ/uQA5zeNiOwloRuWbKu9wc8+M1ZDiorispHm9XV2deqecuChm4rMZzNAH/x+oMZdi7NntIebbERtyZjuVfyelEMQPBkG1eqzXWKRv1YHpWzy64CGelLNfTd5sg+BSBDR0rjmjpBpZVWNmmIO8KOTVOvBFrQcPCywVUimKvmLz6dATKng57/wBW24o3qAdEn985i46V984Xn84YY/4PHHHpMkstwXQGM4hppQBGVBv3ol0hz62tUly+jGcBRRyh3YE5FjP0QIiUgERWNH4+zPfw7DZ59kEkXZGvsRIbhjsy0rp04+k80K1NBt6p6775FrGxlel+S7hl6vG4JLqpzEwg1s5Bwj9UBYeZVr4mYfCJuqmTQRmDJAtnd2oaOzU+CXMg/uax5qxumKkpkwaqurMHf2bLz48ssC2GS08lPLrVTL7ByX5gxYnEeBepdwGmDjx+RJk7H0wgs0Y4cmAQ8sf0DmErKSdoFpwBoya4xSkgkTxqkHgSzuoUMthuX3pB8OahkC4ei4WGgvCuCEgypF8T0l8WKMHjcGSz90Ic4+5xzFRO5FlxSon06zHAJGtmev1fxOa3M/6LQwMgoOjjOmBHt27sDvfvEzbH3+ZZR29aGU16CG4xSiZJnlEmkcIjVJ24IbmZtnc0jwwJM8zYCxhqKoejtUvSG4cdeU71+j3Csjy1OmEV1ZoKuvG6MaK1FRGkZxeRzR8lI5VKUIx6sa0RUrQXxEE5pPPxP+0gr4aKFqJyopzZWjoQE3XD+MPWQCX33pJcTCEen5KYPas2ev5oEQ4JAw02A69nFZAKsdaW+iYw+Z2JHk4EDq4cMa1ZvCKiPlVRx2SmdHVTw9A4EdwnbPg88oEg5LCjtr5kysfOoptNGQwjWb23EEgw92xgwSRl730LxE6f25nII5gjnT+h0Pee94bSSiqMGnXEPNuZSITp6shIDJsCPHeM/ozMnBfkwuP/HxT2La9OkCe7zvXFOPrViBu+68G4+vfEL9RSI2uTI5w6umGt/7l3/BRR+6CH09PXjhuVXY8XcXzY9/6lOoqqtRBZJxTJb1JGF0faZfzSSXZiCsWdsG9Lhasqgbxp/Obrz0l79h1Z8fQHrPLknWEpQf0Z47EpEZEN1PGaOcqyCTS2PVa1Qj/CxaSPviAYycMhbRxhr4R45HXfMclA8fg96sD3v27sLa1W9j8amLMXz4SBFnxqmgn2bjPWHyxuoNbaJZHcxXCDXqIL/Y8oSLiwvvm0x7nu7xTZMNRnS9r/xcGgCUlBQLMNNBzRueBoMbo0bwi7TkbBpV7VrbNCyZ60GxiGe7FBkD41yhbNArzXNfwxhdmD3E9aeku7ZG5wPlmWTd+Rd7RZxbHIkwGi89+uijAoiUbRLA0PSACexbb76luXM0oWHewkooezvoMki3WVY/31n9jshfXj9zCVaEeFYrZ3StApb4eL/nIdWKM5ZgLsflnk3jub/9DU/ceSeOvPseajV/KYdAJIr9PV0a5FkdjaE2EJFMss+XBk16eM9YHcyksyiJR1EcDgjchANBdPUmcCjZhfGzpmD8tLEIFwcQjIUEyLoOHkK2uxeZRAYcYJIORLG/rQubD3UhWDMUTTNOBorKsfq9dXj6mefRPGUKZs+Zg2EjhqKurhLjx4xW3wtBlTNJMleTj+Amx89BVTIS5//x4x8f1Rdu3jPwybt7yXvIe02Sic6evOccRk9gw0poIdv0EwE7bO1wc7HiRXFMGD8B//z1r6vSWFFZoXze9ROzr+fOO++UyySrz8p1g0FJTGeedBJ8UydMyLHs02Edz8SeuKbw41xN3sbUJnbOt52Lkl/WyZjIUpEVHXAIFWBmBybbfrEhlGr87Gc/VSMcExF3u2WtaK3s+Hu2b9uOq6++Gi+++AISvX1mg4nYNw9HlQJ+eTK2BE7BAMqDIbGZMU5ZDUCN3qrcsMGXLHXOj4PJPnTRKSMYQkM0jkguI9kaGc9sIIRAZRUa58zBRy7/Joo59DEc1alKHooAj0kLAw/Lf5QikNlxiaTpnjfB3m04bxXA9eEsPmWxDm82jRNh8wAqtEG9hgLuXroAxIOfwYQVIUoAGQiUGHEoIBtyQyElW7rHuZwZJNZmS8KSoVhBxwc4iHktBpCaq1JiahNnStPYCDdxwkS5tuw/sF+uJ/p5SUm4D40+3+bZRhfL5z8o0fTek/yWZK+plffwM6iF5feVxSp7tKjjf7+BVkwI40UYMXIEvnX55XLjIHM7+KVr9Vgw9yV6ce999+I3v/0d9u7ciXgOqGP1j4CYkgq7kvf3daMkGMbQSEyVG5pphHJslg0g6fcjSSeQuXPx0e9+C35ubiYNQVr0GgsSgTl3X2npm05i3bq1+ME1P8Bbb3AWUZ8kPVpzjrDQ7ImB3yAPbii5sO5Pplc3oAoHqzqUJvLecSAuGU6yM2Q0u/sSebBrChWGJDFxxFRBY9EITp51kmRpJFPIzImgsPtTa0L9FkeDG0e48O9y69O+JsmQE0PMAPvFL34Rk5qbcYizUp59BitWPCpgThBVWMDmpEmcbh/BSSfNUOLJwbIdHWSdTELW/zL6sEJ7bGDcMv0g1E8HSPDU1mHh3HlYcs65mL9oIYpLSyQ1c9VvLnASD7t37FKljX0NgWhYs0HEIJME4EFp5WnuiszYF/NvhiiApKJbNm/Er6+6Bt0btqA8nUUok9XnUjrIOTfGIdLEOIIbAh2+l8QWD2LK0ihP46s+HjHSH5uYusTFJW2U5vMe0YiAEl5ao3b0daJpWC0qyqOIlUYQKStGKB5XNS1YUYu+aAl8lfUYPnseqsZNAqIcQhew5ALZdsPiuzlC3FN79+7BysefxFNPrpQ99M5du2QhnnevMiU8K0kedBirnYV7PYvaGtrKzsbCBfPRNGIEtm3fjm3bt6k3h0Y2r73xBrp76Y5p9ovCs0fiq9hl+48qyspw8qzZIktWv7sGrW1kcE3lSSC9AAiWfFT9I/3ya9ePcCIH/4B1ZsENf58q7XEz24HS0HHjxuLU007D5EmTxHzKcdSSau7ZMVG/4YYbNVyZFRia+qjqKbe6TTi4/4CImYcfehhH2o4IvInwtAOPeQZxoOCXv/wVTJg4AX09vWg5cBAcYElwIMCRSKKvowvR0mLkIrTnNXPo1EjvzClcH47bpfam+7JZRAJB7Ni4Case/iteu/de8PRPd1OilrbgBojTwVTEmakA0mCAfTe09KXMnDsjSUlb2IcRU0ahqmkIUNOA8nHTUTV2BnrDRQhFg3jm8RUYUleHMeMmoqquQfCaiar3RaDNCgf7aN99912d5cfqa3TnnDntBpdRGHNY7Y6DPQR80XFWighWg6xEqNAaMgDF9hVx5k9RXOw5z+1XXjHuafJXKGDM4yVhHDmk3uh8ZdoQsicym0ZxxzO3x5tvcONQMkYigeCLpkjMByk9I8Dhd3fXQvDC5JSgkXH84x//uHqB3ABRXh/Bzxe/8AW5w/GfuebZW8PKDw2bKFHii59B4wfug29+85vKd7zf2fV6vi+4EbAxYNslLYz5rfv3YtWDD2HlHctQ3NWDYCaDcCiClkQvutNJlEWiUl+QNErAVG7MGWLc7EriERRHgohTFuwPoieRwuFkF0Y2j8eE2RMQKQ8jUhRRm0XPoRbkehLIpTi4FkjmAjjS0Yu97b3Y3taDUP0IzDjtHHQms7j/gYeRTucwfeYMzDhpGmrrqlBTaRQYtKM24y/cYHQPuLFEIu8ze6evvPL7sm6miqv/dTS4cTHQuy/4nGWg0deX779/v33xfrGOuV5FZZUcz9gfRlMn5lvenNcNmWUurMLBLbcon+VzJWC/9GMfw2c+8xn4RjU25qiHp1aOjVtiz9zAohOIuJL0WOczlhzJ6nJRkdWg9IxoW7pkJjr5TWm1eAUSZf5uVg+kLRV4ySmI/tM//ZNkWpLGMdG2DJvbZJQIsL/lqquuxuGDB4VayUYyT3MFOX4mVZH0naI0rSwU0mFP+UbUn0MEBtxo9g0/n826ySTaE30oDoQwJF4sCZsWNr8LG8wjEYSGDMGSf/wyJi1ejFh1jRoZDXNkegv4Yv8MG7jIlokZ08BKI1nxghv+rEuU3QOdN3ceTl28WJ9z4403qlGr0OIpmHjZKpxBtQElqRPGjVeCyWfkQA1ZFrKgbe3tWqR55x4n3bDfoxBLfQLLZAC4UTO+PTdU5QuwKa0CTaObsHvPbuzeu9vIGWzPiEK50+yaukBBcFP4OkyQMnaiJqmUKskNoXM9QxY8DfwMU7nRX34/PvmJj0smSJnkgETDXpubycFnw0GOa957VxuPrk9xvw9l/gDqIjHUR6IoomY7BwVHOlgNjRUhwvdRNsQ9RRMhSiNDYfTFirDkn7+KSYsXoaiuFrlwFAGWwHUR/Qew5cx0ON7yx1tw5+13aHq4qjcW3Oin824I5t16n864/sSM7GBlpem1ouSMhy6T51QqjY6OdhxpMQmPqZaZZmh3YPLjXNOts8Bjc3tNVRVmzpiBvfv3Ye06Uz309vSYXpX+Bnp3jxkH2DzOw4+sNH/X4UOH5crEdUsmsHHoUKzfsF6SVzJHbk6I6cEryDsqSXD7iHFL7n0lJXjqqWdMnLEVlPy7OS3d40joXQO8Ru9fZBYp8Tll4SKMHjpCPU3dHe0oq62G34IXd8iSJc+k0op7uaBflrdOmscsxWsD7gU3uudOKmfPYvat3fW73+P1v65AYtdeBHv6xIJzphYrN3SIZHxj2hcN0HCURI5Jxmko0JfNIUlL5nQa9XE6AJkkT66Tbsiuq6ZmKb0w4IaAqCebRUdfN5qahqCyqgihoiDCJXGEi+IC2eGSUiBehlS0HNGhYzFs1lxE6xrgi8TyQzozNjhI+ewhft549VX8+le/xopHV5hVbwFYHmjZ+HRUo7YFN4yzwxqH4ozTT5fjGdJp7N23V6BL6zuVwsqnn8KmrVuwZ+8+U0G2ACVvcqHfbCSQrJzSdpoOYW+8/TY2b91qHEOptz+GmQfvodErOJbfbD7v6szvx2MEVXdkqh8yaGY71NXVK3GkXG/2nNnaI3FW3u1ztdP98qw+k/IXnn9BvaDsrZs7bx7i8agUFRxBcOutt0olwP4S7iddn70X/FuYDdrZHGadNAtf++bXceZ55xib/GRaYxe0pzJZ9LZ1YvO69Whgg3idnRemWTV0hTSsuBhkzx1wcUqAnXE1lcGBbdtxx4//A607d6Cv5TCCyQQqomFJymkSRFMNox4x8uJgmFXjtBrLkQsgkc4gGcxi6KThaJw4EsHqagTrR6Jk1BT4a4YJjLUfOYwd27cjFivG9JmzEC3iGNyjX7x2DkIkUckeL9dHe0JnoL2HzJfYOM/qBBN0Xvdjjz2mmEWimcCTUi6XB7icoNDv4HuHNNSjuXky1qx5F61HWiTJImfE/Of/5WswuFEeyLEetbUCMawWMkllvyplkoNfPFNYOeDIBX4WjXv4lyPHWFndtH4j+pIJ/PCH/6b7YpQ55pMYqwmEfvazn+nz2QPH/Ir554UXXpivDPHzmOsQcGm/FSAe3LW5qo3IUxG6dKfMwseB2xs34C833ox1Tz2DokwWUX8InakkOtJ9GizbEIpJ+cN4QXBjZONpOQsWx2Io5pqlFT9NENJ0QutF/dgRmDy3GZGqCKLFMVnh9x4+AvQkRLymKP3N+NDR2Yu2riTW7j2MnT0ZTD71bIyZMgNr12/BO2vWyVWzaWwTTlm8EBVlJbr/VVUVIrVM1OnPuVxGnD9Lcjk88sgjuPbaa7H2vffypJGTCA9+bu+XAzoyvSD5Pmj2nsut+PmMqQTJ0pjlAAAgAElEQVSl02fMxGmnnS4SmU5oXE+ylz/G3D5aTlMqeu8992hGGl8LFi6UQ6Wvprw8N3XKFLy3dq10kSonWRb6RDYG/dtramo0PZYXQjTFBnj+ogHuIB+Q8ec1EPVfccUVskjlDAO5CDmmXC5ltAlNC9VffvnlePXlV5T88JEqQfZ8EcIOHuzFdCqiHSYHedJUwJeTLj3KoZ8Bv3pzqKU+wsWbSGjoZ0OsSKAmzJKrysNs+AogFYuhaf5CnPf5z6NhUjN8MVO98YIWBi0O6fzpT39qNqg7MAZVblwgcyw1nwcPq0suvgQfuugi3HzzTXjs0cfMNOpBm7RQ4qWfsYw3XatogUs2hYwRzRyoUSSgkVY4xeZ0y/LZJs8PCmYGrx1tpHyFYSC4kRyHDnnTpspdhmyqLKbTRtZk/y//kQ7cDKjBv08yYKoJpgndgSTJFTVt2EECw9K6zcmPY+LMoEldM8vcLIHzUCoUqM2zsGyvEuqsKpXsB7viim+jreUwfH0JVPiDGBKLoY4yNPZKJHrFNjbG4oiqEdG4AKk+Qc14ICgnqpqZ03DeZZ/GyJkzkIrGELLTmd3a7pfWslE/Iy3qTTfcgHvvvkeVTF6fJCCqoPW7RRngb5hApgh8/sOHDUMR3WrYFMmJ9X93/ePBy0qNc+1zzLb63gLBPEMmhjhvve2WuekJ4L2mlIdzkUimECBxj/W/HA0x0L6WksJxY8fiU5/+tOIMATqTL+p7qZfncMYD+/drLcu33y4188knZjxAMMe9MfOkGdiyZSv27ttvLFYt66pElwAm7x5mp2DbtUWzlNFNTaowL1myRPbhZWyspr3ykTZsfHcdYvEYmiaOR6SEvVOmB0f3Kn8DDKAyJ5FZi+a59s84Ggxu3KGVXwd0y9q0GXf//vd4fvlDqA1GkOrs0sFazPlePr/kPLQqFbhRLDOzoFi5IbhhFYbgpi4WRknQLzkQY50b/qffKdLE9jaw6qPKTRYdyW6MGTscVbWl8EX9CJXGEQgHkU72IRiNIhgvRTpUgq5QGYKNI9E4dQYaxoyzw3a5Lj3pv6d/4OCBA3h65Ur1L9J2XvvNQwyZx3N0xUQyKMsyM9ktKylV9Zr25YmEmdJNdQANHeYvmI8t27biwYceUm+YAe/9QyjN9zaxSuQIINl1OBLFzt27tf400HbQ4E2zqj3jEDwrvmD6mbe4tT1periGRJR9twU1PBcXLVyEhdZlj+ewN365s8Qro+V9o6PQQw89hHvuuQfXX3+9nA0p7TxypAWvvvaaKjasTGzevEW9ayI7abRDQrCsXOfxof37waGPX/jHL2HJJReqWZvzuyjLVo8ZgXcGSHNYYTSMNElk9rLmrA08wQ2BjiVTvYkW7y2BdI5SPw4Sz2ax5plnseKuu7HznXcQ6u5GTZiqC2i8AwfTmrEPfB/tdoPKPZibEMb3JVPo86dRO3YIRjWPQbSmAunicuRqRqCheY5kP4FgCNu2bUdLSysahw6TVFXueoOaSHn/SJ5QDkOQ4wYUHy9X8p7VTNaY9PM84VnC6jfBDGWDjG1UerB/mIl/vifrfRJyOoZSisN+qmefeVoOtCJ23+c9x7veE/nvLjeg4oOAhhUkN9uM10LpGb+fAysuH3JJLfMgNrPzXvJc5QBR/jzXGtcoCeHr/+s6/TtBNvMTvpcx0pFn7P2kHTkJLuafTirIf+Z+4e/k+3iPWVXktTrQ6EwhvM/GrEOaAljJJNUQyhuyyPb0YNOLL+HWa3+O3OFDiGfNLJu2RK+a+BsjceWNGmxOAknSB/YzZiR7jkdCWq+shNPTiNb5FSPqMW3RDESqw4hQSpZMo6elFb6+pBwHJd/O+tDdnURXVxLbDrbhrd2H0FtShbMvuRThojK8u2EL3lm7Tg6xp5y6ADOmTUNNTZVc56qrKuWaSaDlLUS6EQ9yP85mdbZzaO1dd96pe+1eJMv+t16Dc0n+O6sw7KfheuHZOWfOyRgxcpSADsl27gHuDV4jqzI0MGC10sQ2Q6Ly2qna4nqhLJ/9+Xy/rzgUytHlpH5IA3bv3StQYhrCbPO3JEEmyBp7y5ykPeqTGDYMY8aMUyBiudYxDoUS4v9pw6T3hlKzf/HFF+FLX/qS9IVKCgYn9jaBZ+/NzTfdJHtXaqiTdGhxrJNNdmTNRxYzEFT/DZtsY7SKVhWHAIeNt6ZDvTWVRGcyoeGL9ZwWr54com9z4HMFSz5UXIrzv/RlnLTkPBSTXXZWNvaLcIOxefMHP/iBBk5yEzrGfHDlZvBioiyILNnnPvc5BQOWXp09nhcpE9z0M39GX8uBqkygyE6SneZC4rUwiJCZY0OuY0FVebDVNZfAiGVTQzSZ6cJyiw+y+L0ufOpP8PlQWV2JmppqNepu37HTVOeU/Lmk10nbnM3uwNSgICNjZQ9kU1zS6CQMCrKKZaYSyGRerGzE2FNOmDAe02fMUIMiD3TeM29J3fu93e/OP0sLbtvb2nD7bbfhrmV34sDuPWCXRW0kjGHxYhQjgO5ELyjBGFpUjDiNFgJkImGcWjQAL4A0gkiVlGDBJRdjzoVLUTxyBCD5oxka5hJcU/Wg/pvDFTN44rHH8Iff/R6vvfKqqRRKbqOwoCTSEKc+9QIwEWczMvsJeM9pSUkp6eHWFnR1dZv3WPeTwaCSLe2DX45pcQkW389Enwc4h7fyd5BpZJB1tRU9F2kqBlqR8lmQiWFgo86WVZE5s2dLRvTdf/kXI3e1oOCDl8M5wyOouUtnnHkGnn/+BQEc3i8mfpIqZdk/RDLFGCs4ffecOXP0HsojBHxzpkGf34vJaIhJHxtLSbREQkoE1W9gjJBtVDJSOz4PSg5zvP9syvT5ZZTAqdtuDRuA6mEgPcoSf5YysxyeeWwFbv/v/0br5q0I9iQkvy1jUkxjASaZtCUVuAEi1gCBc0QSWYDUC6v4NdEwysPsAaN0zszFMdOoTZJvJEb2kIFP4KY92YNRE0agprES2VAW4eK41nGOs5DCIQRjxUAgiu5cCJmSGjRMOQlDZ8xGurhUlur+XFrkE9d2v14GipcH9+/Fj3/0Y/zlL39RlUFxa7Ckt2AF1rM6bcgwvT0G2If8nNtVg89+9jLMn79A/Zv3P/AADhw+lLfFHQDBbdxgAlkUj2Hq5GaRa2+uXq1kWEJIWzEUaWB4D+/Xed+QafoEzPnDShDXmZwhAwFUVlWieXKzGOulF1yAxiFD9FkkHUhQuUZe9msywWPcd+yni03sf+UZ+drrr+E73/mOpHp8dXV1yFiD8pQXX3wJW7dt1ffi+xgTo7Eozj7rLFx08cUCQIcOHsKnP/NpnHrm6WY9kIyya1NmGrQcz3I+TRZZllR4tnBfUCZr76G7Jnd/BQ7V+GSaFvjPAkqJPvxl2Z14dvmD6N62HUP8dD3NqerNChaTSZpgRMIBhKO01GUPmzFn6U2m0JNNomJ4NZqmjkFRdRn6ggEkimtQ3zwHkapGBGJlSGWhPj1WcGadNBPllZWgK5kLst7Ysn79+jzAGTwKo9DD9Sb4irlFRaosMLlj/GK8drbhVAbwn2nTy0qaG4Z5rEXDfckeCzp77t65E3v37EUbZZv/jyo3ilHWWIOxmcDKTYUnwGEM5PdyBgVOSuzOSAe2+XeCazaEE9ywt9q9jxUY9ilv37oNq99ZLSe3/PsDdqiwNbK68sorVfHR4EaZIpk943IjXgcT9srqKu0FvjSclAqccPho5YyAgJFx83wiuFE0TycR6u7Bn37+X1j/3LPwt3dJVt3ex/Mng1GxYvVyB0J+AW6BCj+QSKcRoiw4EkbIb4YVJ9M5tKUSKGmowsxTZyFWTxIohFwyje6WNvgSSaT7EnbIpg+pRBbdnQnsbenC61v34O29hzB14WLMPe0sZMJRvP7OWqzdsF6ghlIujtgYMWI4RgwfJqtmuVJ6gpjJA2i2QBODlNYb81MCnIcefDA/YJYk0P/Wy+ECrh3mUVwnBMCsOLNSQ0KwtKxMLqvsT2eey78T6DInpNSb640yR1Y9+V6uCX4W+/l/8+tfS70lMyPmjVG/P0dZEIEK9cZ0cJG+lgmStW00Q3pMvwITDNq+clhTd3cPtm3bgbb2NjWMUdvtFvT/1g1xnzN69Bh88YtfkHMV+xK0ajwvBlXeNKK82269DQ8tfxBr163VRHSnnbZpnRgeSn8IcAhoSkJhxJBFjP03BDp0WwgwSQigPZMSuCEiZ78ENehkMOXAJutJ48zWEwhh+Jy5OONTn8LkxacgFwoNmJvBh8Bre+mll3DVVVfpgengcAmjlUcd674x6SQapeMUg6l3smweTDJhIt4KmKF2PODKykrzpXO+h+CVi5nVCKJ2giQmUR+0AeyYz9nq4POAwx5mkmxZr3W+Nx/odPjnBCKGDx+Gl15+RdKC/Dk3AMe4lP5o3vP9Ss7uWnW/xDwb4MZ1w41jhto1amYGKwQ0EuD18M953TJU4GyREH33Br4GgBvVbQztTPZx946d+PGPf4wXVq1CoqsLZQE/hsaLUBEIm+F4mTRGFpWgiFplgisxP2RLKU+i5CuAvpwfDVOnYN5HL8GUc85COhKDP8Qyu4f3J5NBw1RbXeCsi0cfeQS/+NnPNTyT0icFba0RP9iwR6kXbdp5n51lKR3+uFY1vyhv3OF6w452xCODfyLgxk1VH900WvHm5VdeQU8PJZC2b0isnLEe9r5MY6qRu1KaevHFF4sl/OOtf8KyZXfmZ0iJ1Sswo+FEYpHih5Ugzpt7sqQq27ZuE8BxDB+vjQwcATgPYw7cZWCmgw9Zbe4vBlZWQsk6MR5yQ3IfVhSXaZAu2blQJGQtyHPqbXjhxRfw7HPPYc7cuVi8aJGa1RkbmKDwWTERCkUjA8CNi2UDNU3Gzp5ZYcuhfXjusRX4/Y9/glJOf0+kUJwDKjjMM2BcfRjrogI3pgrB1DSZ8wnc9CQTqNRsphCCqtywz5DW0UbT6ZIHJx3jcFvKJw6nutEwcQTqRtfRagi0Z1eSQeDG/j662LAPIh1AawLIVTRg2Kz5aJw+EwExctRjpiXt9b6kAsimVVH4py9/VQoBEz9Nf4zuh61SD9YTFYoJrp9KVQLQmjuupOA73/0utmzejBtvuglvrX67oD20zkLrLMl9NHYUbdBHqdqze+8eyV/VS+MxTzmRNdj/MyY+OakVz11WSbjWlpx/PubPm4faujqQOCGzySotmWlWEViN573igc/9wn1Dy10mAkxCmdyRMWfifO+99+Ljn/gELrzgAiU3vb3dYsFZFeXP0YaVpiE0CiHo4Z8zAWE/w98eeURL79tXXIFRQ4cjkGY/TC9C8Qgy4SBSQeMYGEhlBOYzbHYluOHwynzSbXtOPWefBntKz22AqwAo1yj347p1eOK++/DkrbdhfFExyjlDK0RSIoBIyK9BifGiKEIhv6py2RQJhCASiRR6s2lEquIYOXU0KhoqkKSLYHk1Qg2jUDN6KsIVQ1TB6UmlsHHjBlXOx4wdj1o6fllJjJHJm/VGsE2dP8cE0Ea50CR17zP3ghullba53/25A06UGTLRY78BP5dVDcqz3u9cE4D2+zFi5HAMZRX74EHJJG3r5P9s6XlzKo9pk7tmrhNeI+MwSSbGQQIbJp1cVzw3uF40S8dK6xi/2LLA/IXnjTNS4T34zW9+I3BDCdL3v/99Myzb5iU33HAD3n7zLbzx5pvo7OSsKyM95Hfl2TVu7DisW79OozMu+8xlkosXeg4uxxBBVUCiXIhcVgXZrkHSqyTTmVuxX3vjq6/i7l9eh4PvbUAwmUVPX6+ImaZ4kebZsXLIfnH2vJC66+lLqu8tFgtpJAnBTW8ijc5MGtHqUsw8dTYqRlYawiqZReehFmQpi02l5EqrBtkU0NeVwqGWbry+ZSdW7z6ITEkJTrvwIjRNnY4DHT144+13RFDUNTSieUozmppGyjhl5PDhGguQj6j2eHWzLN0aZL7FXlUOreXaI5mdGWQ89YEXk83PKSUkwc4KH9fN2WefrZjCNcLYRanna6+/qf4qFky4lvhMjVLAEIrFJSXKzfjcuU8coGW1k73ttLgWcR31+XOsvFBWwZIzpyVzc1hBrErgHLbY2DhEiR4TIDJE/Kul5Qj2HzxoenVs6Zq/nFavRyU7BevvJ3areKFkjs4++yzZ1o2fOMEAsEHgxjBMEby3Zg3u//P9uGPZMhxqOSz5RN4VyhoNS14G8xc989msSKBDECO7aA658wfRye+bSkjf2xC2GnSy4DYIkzEiM5cNhpEsLcfJH74E53z204jV1loXK3ORrhRKMHPV1VephLZn956jmcdCIMcyswwsfNCONXafKYvZYEjsKis1RcXFKC0p1SRjPic6AnW0t+s6XB8PE3SWknmImerNQCnQiT2Zwj/F5+XYGsmWxMab2TmqxDBKHGM9lJeVYtSIEZrPQZ97Amijfe+XAXk6II+6gPc9BDwMt5IHaeBzKCktlZXhgoULcOaZZypxppUgwV/eW9PzXApWJj0JFgOoaWM3rCMtuu9cdifuuPMOrF3zDuLwyTWtOhwVi0kTgKaSMpRkc4gGggLdIep8OV+XOUGWFVM/shyQecpCnPn5z6J0xAj4aVuq2TtWuaR/sPpak/1qBsWvfvkrPLh8uZqw2XhcXlqqBn9nmcj9SjZ3/4ED5vC2Yi6TLPZXCAp9b/3GAsaH3p81z8SAKh7EZSVlsoamK8+a996zFrCuIfxoRzINbIxEBDjpkMMBv5yj8x8/+U+sfucdTS03U8n7jTk+yPrVXmalJRTGtOnTBFQ4kEzgNxzCtGnTxRqdeeYZShQZkPk7+XN0gHvu2Wfx4gsvGrY1mZDzjQEofoxpGo1TF5+iwWujx4yVHTQP6+3btsoA4dEVj6ppdsrUKSinlMBDjoj5Z3AfVA0utNY1u0nl+jQO7NmF637479i3fj1yLa2IJRIaKkvnRwp2aCwQQU59hjqGiSvgR8JHcJNEUTCA2mgUYQJ6ukkqJhpww+tj0q3nzzXMmTdJ4HCyF7UThqJx4nDkgmnp4pUM9pp9HC8zTb7pRA4tbX043Af1P8y75KMyZAEdJzW3aWA8EhvL3/v3ZvUfXvMD3H33Pdi/f1++b/F/Cm6Ix9WpYRuHw8GQHOyu/terdJ3/l7Q3gZOzrLLGT+1LV/W+751OJ93p7BtZSCAbSdiRRdRRxNEBRsRRx7/LMG4jyIiijsoiH36ShE1WAUFBWURIgCwkhJCVpLuTTnqr7q696q3l77nP+1RXd0LI/L7yh4FOdS3v+zz3uffcc8+5977/g9ffeONDSY25jjkghoOTmptR19CA1ygpzmRHZFVVkPsQw/DTLFHlw8TuHrs0l19+uRTSRKY5exaLRoUCx6SQSCU7MKQ9RyPRPJsGha4zkdS0DyajTCY4Y8uZy1t++EM5Az796U9LcXbw0EE898c/ypwsFwMTeBZO+/cfEKCJhRIT79KSUuzbvx+LlizGdV/4AjywYfDwUezb+S5aO6aisq0ZGY9TimEkWKhakGLjmF0ZmXW0iDy0hkS0auK4e2jSQRXFTc1MIp1Gz949+PW3vw33sRMoz2RQ6LDC46boiUNiWoHPI8BNPB6FETdgzdqQjCYRzxiw+l1o6GhGeX05okYMnuoKGL4ylLbMgLtyEjIFJci4XEgkY/j7K39DfV0Dps+YKQjzh4F/nFNgEq5p4uMK7Ql3WK8Z/eNTxVPeM8YWdtRIUSPdhvfgw+hp+XRUnv1T2yZLnO052ovhkWCO5qrf60w726f6bFxLPBu5hrgeCZDqWV2uP7rCU/SIRTCLbSamfB0WNix++LuUfmaRzlySe5liAsyFWCjeeuut8nOuOyL2/O5UwqUPGR8sntiZ5OcgTZxD47z2pPj98z//s/wu47fuNvL8lv82JY5zDAFtvpo3xzExlnLORpJ+ExmXM445Q8aQ2dg/3v9/8fpjTyJyrB+pJFk4KbT4fKhyu+DxOmB3sUiziphALJ6UTqWLQBG7QpksItEEItkMHEUFmL18HoobisQGwpa1Icx5VpqfGglRo5RevJFFPJjE8FAU7/X0YVdXL3x1NaieOhWNM2bBVVaNvuEQ3t31rvj00INq2vRO1NRWS3FDeWiHFFtjj4yZFOvij9+XceWxxx7Dj370IxP0VsbJ/y8PKUa9BaKaR+YV1X/ZeSbownOEe4csom1bt0k84xpSxrQpOfcJ0hCkJzBPsR/GIo/Hi9q6evzwhz+UopbnDNcbpa352cWPym2xZPXATm11jVTlNEWi2hdRbFbbNEmjkRJR0f7+wdzALgtbehykUmp4/pQTeOaPPyrA52Q7zas/7nKafGouXvqN3HTTTaa3x9glH4cdZ7PSprrnnnvw4l/+IsiNQuvNAX9RszT9bwQVssqgrV+8b2zwcx5HeLxWGZKNGklwvJCdmwLp1tAbQSHY0g5nZZ+xIEoZznlzxdizc8W5SEsyks+oV8k0q+I777wTf33xL9Ju00E9RxmayJWV3FCLMIxRw4TC5HDIP9Kl8fvg8biFjjc0NCg3W3sBafRJgpsIHkCCDpXturq7JPEd98gvBD5iZU8MhHwvFlhMRucvWCBJ3ltvvilDrBol0N95/O8q0YPSwiIJgpSsZjUv5qXkaucu5f+uc6O3dP5BQCGFivIKXHDhBVi5ehXaOUtTXpZDCIT6Twd2IyneJKSs5VMnTq6q9E8UNqRAH6rzEeUFDh44iAce3IRNGzcgHadMrx2lLo9Q0LJGAs3+IkHYOdvFhJPJpHQGGVDTyow2QX55XR3OuuoKzLvoQrjLysRbKQdvmkO4CjFWlLtEPI79e/fhv37wAxz54AOouasSOQCoWDYcGBalHu09w6RKmm5iS6GqFlk72pDL/D75318XNydRd0zkTxc3enSEnWLxcZrchnf37JECQIsTsFOk5JYVqqvXBw9C+nUwQeNhtX3bNuzdr+Yico//BcdcMGGzi6WSDrWXydMn6k6BAqLdFFSgDP2yc5YLSkn1KV4VJm4sTHkYkCq36YFNcvhSMGHJosWSiEZiYRnOfuSRx2QNs/va3NKCefPm46KLLhafBsq4Kj8G4MDefQgMB2SGiApUpCnkaE1cU2dQ3JiDY7JuMmkDr73wZzxyz28wdOAA/EkDHpG1t8NN8RRYpGvjZKwTGpT4xUtxEzMMAXRqPW44pKMIOOzaM8ICu5NFiFoXNMVNGXRhT2PQiKG0rQ4ts1uRdaRECZFrKhoKSawrra6RLg4RyuBIFAOBGEYzbjQvXobmsxahYkobUiycTNpYbldJh1Whd6Q/3/rDW4QapSk7OYnhj6KlmS9IVgKRSSnP5N5TQKNUaI6VVZXY9OCD+PMLf/5QxFzBLSqikNlAwIAxi2Afuzfs3OXTN836NIc+62RK7TclmcwEniAVk4CFCxdJEknKI4sRdmIoesCO1SsvvyyyuaSRCDpOxTSbXSif0uUjvYUKdrG4fA7OMfJ1iY4TvLn++utRUlqKJ594QhJLJgZUALPZrdi4caNIb5PGQxVBFu7sSPLbkvpEQ0R2czif9PGrr8asmbPgzADB3n58sGcfqhvqUN5SjwxlbaNxhIeGUVxKjy6P0HtEyF6KaEWRFRqbCabkpOG1EII6JMziRh2lyfAI3n7mabxyz30oiURQ7nai0OeC2+uUc9Dr80hXkgVgIhKHNW1FPBxHIp1Cxm1FTWstqltqEUlG4K8pR7awBGlfFbw1U1HUPBUx+pA4ndi14x1EQ1HU1NQKqKFBwfzziv/OtUixIxaa+QXQ6UC20x2nuhj43Oc+J4P4FH1gfOE6P/WZOQb78Xc5LkCBAXrCbN++a2yGzwTnzuRzCeptMgL4J9cVwT+uR6qZsftC9ghnq1mUsKhhUsmklAmoZgDoLov+3NrnhrNGRNzpu8QchfSjX/ziFzJzw/XJoo5eN6SflopvU63knLwOvN78DuvXr5dihj5YFMS44frrJb6ODAUE0KVcdAXFdzS1faKYh3k9ciBF3tkh4JBVWXOb4zYyeKcE0Nh5SaN//1789YGHsO25v8JK2fJsAu1lJaj2kL5pg4UHu8WCGNde0pA8mY0CUidZ3FAKOsaDs8CNjgXTUdlSKv583Kex4VEY4SgHH2X2WOBGnv/hBAKDERzsDuBgzwkUVxajrLkWrupaNM5dAhRV4fUtb2Hv7t2oqKvBjPnzMGVaJypKyzC5qQFFPi9sTBcEa+YJqJRH8x8sKFgYcDb8j88+K2ea8stRsW7i+sn93NyrOt9lYan/jvdz1apVQh2kgAbBFt2N4Z/01KNAx6uvvCJdSspXM96x+OEa4TwkYxeLfApvMH9WBrk2XHf99QJ48qzm+7FQYsH8k9tvh8XJ4sYclKVBmmoRecXpmUGPXR1KOfccPYrh4QCM5FjHRIKS2UHOn7uTNWAGLs3RFsTezH7y0/0xGVuFcDGB1a7cuWTJTNr8BQXiwHzLf/0QrVOnSEKvuee6m6EReSopUXebwYEGV7lhNPFDUK+sPwfdummsSL5kic0htCFKRVvTQJzO3ak0Ciw2VDo9oqImh6LqsucGjLli4pSULi/H9JUrcPFXvgxnURGsDpfwNsWZmQiWJY1oLIqNGzbikYcexr69ByS656uu6AXE95E1IwcxW+KcH4IcXty8pMiQDqP9Cwb7TwiywUNQXsNEKMYWpJKRFEwxmxUEhIZv9LQRDx7TJ0Iv9o8qSHPPm0Ah4QFLNIXoE+kTTEQf/f3v8cpLL6uFYT5/3EYxbwbXCxV3SM1xOOyiw08kUQKO2S2T4sFMKvLR+pNQM610pmTrRC2lvLJSDO3WLFuBc+YvRHVjPexFPqFNcK5ITGBJ9zZSSERighyVVpbD5StQBS3nKSagyqc8rMwPyZKIn4toAymJP7vjp9i1/R0401n4nZTaBewpA3U+P4ozkHXnJEJN6iSDIZ7AggMAACAASURBVCcQSOWQKGuFxe2Bq6URV3z7myhqmwKbr1h44VTEcmoBvtzKNjsm2SweffgRmcE5uH+/dMOYhBFV0tcvp+0/4csomps5JEyX6MJCCTpEfJ0Ou3QpAoERhEIRCTgcntTzcKb2msh+i9mguaCYUFLCmd2MouIiUZUT2pzMKZiPvEpJaHacWxFDWafsByZcp+oQny5xGPd3+QHLpJvp2TOijOecs1zc5BcvWSwDinI7TRojC60MVeNGRgVE+dWvfoWWf9CSOBc0d85coThJYZlOSlH/1a/8u8gXq5kahWLNmTsHV199tRh5+ov8ONZzFHffdZdwzNeuX4dPfPIT4s0kcwfmtdBxMT/hn/h91QwTZ5cU+BIZDmDjnXdi87PPAYOD8CbiAt54rA4pbKTAsbFTaIVV9MF1cZOEA1k0eDwinkLaj9PFxM8Bq8MKm0v5PdHDIZUwkE5mEI8aCBhxFLZWY+qiTmRdSjmMMSpOL6ThYVQ2Nsg6saWzSIzGMHh8BKGEFWFPEVqWnYPp69bBU12Vi8/jD1XVBaZvD2PnXXfdLeZ+GkIS77STGZIfviRMwQLVwYEUNTfe+CXUNzbgoUcexnPPP39SRzuHgJvGrHKOSMxyCsLIopRnJYsDJiZCXzNV90TemjFGVCDVCSRbC5CEkUj4/HnzsHTp2Zg5a7Y4dPOQZ2LNQ5+zMLf/5HaxPdDJLtci/R/YCdRSuzwPmGASGHpvz3vY+c5OSUT54Jn+pS99SRINxunNWzZLYkFJ60WLFuLtt7eKnYJWL+I11YPtTHLYvVm2fBmuuPIqGeLmGSJqezEDiVBYgCBbgVsEBMKBEZzo6hG/O6qlsbgREQHeJ7MwHpuHVXtfdYvzEilTEVD6bFYglQgDQ/148ke3I3XwIErtVhT63LA6LEgZSfE0s9og3jvxUAz2tBXRYEzmHlL2DMoaK9EwuQGReBRF9eWwFPoRsfmRLKiEr2kqChtbxL8km8ri+LFeDA+PCE2Z91bUAs2HGmhXXYHbbrtN6Hy8Tqfbmx8Vm3QxQDYFCwl2IwiC0jtE+9CcqqMikITZhWAux+KGyqN79x2SNaA97c60s8330DM17JCw08KklAkkKdosbEhTpDcNZ2P4vbVSqACbBQWynnnN2NkhsMPPwcKHhQfXLAscjhhQEGNkZBh33nkX+vpOiK/JZR/7GHbs2C7qsol4UtgljPe0ioiwo5HJSJxl/Oee+dgVH5OiqMBix56tO9D7wRFUVtdg+oI5yDjtsv9krpYS4Tqn0p6O+rjJL27SSnxI5aYmdVIb9coiTSMTi+C9v/0dT99zH8LHeuBMxzC7oRI1hR64PA6ZMaOBZzIURTwSQ4oKAiariTGRlggJzt7YbWjsmIzJMxrg8DrkukdHgkjJ2s0KMCE4azaDWDiGUCCG7uNhHOnpQ0GRBy3TWpAtKcaw3Y/py9biUM9xvPiXv2LwH+MZk6Z1Yt6iRZja1oaGmmrUVpejoMAtdHdRUsyMref8woXxmefad/7zP/H+3r058O2j1q+wC8y8k3GL+55gJAvR+fPnmUJMam1piif3EQtjrvOXX3rJHGtRXWLeU3bnSIHkmiKQyFjFvcaxDhY3688/X8AaUor54OsR0Lnjjjtgcdlt2UKhMflQXVUl8n2s0nfuehcHDh5ET3e3cMjV/I36evlGaToHyaHierGYpsTkaKvOv4nEmhxayfdNhFjCfM7Ib7yng3595SJvRXlpGa79zDX49LXXCIqqckizWDG9Nfh6vIBM9H/6k59ItUclFJn3EJOyMZ62PFe4lJCB21K7E8Vi8GmFgwc9ixsjDY/FjgqXG05Rw1G/I67dQtNQg9AGJx6sNpS0tGD9l29E+1mL4C4uQYYJKr8+1bCcVpFOfX/PHjzx2BP49a/uynEG+VnyW4Q5NSAmg2Z7TnxGDEO+BwMNNz1bwIK2iMKZHhrP7drx9L08RhgDIRH0ObNmyqE2GhyV5FShkvnSgXnL2kx0GdhJZaQxKFHqcDAkvhF0Cm9sapKKm3MVPOTZpibiMhb8Tc+a/IBiIq5iykhqkM0uhTYDIxcy+eWyecz7rdGl/AKJ/64OHXU/JEibXaTO9g7hqi86ewk6OqbBnQaO7TmAsqpKFNZWwFVSKBK8IizA90gaUtzQEbuwpFikQVkTcz2zuPlIBEzWMxe5mtMhakNU4cUX/oTbbr0NkeEROLM0U8yK5w2Lm5IMUGZ3wGVVDvFOERewSYdA5hzElM6GIbsVSz/zT1h48SUoaZ4Ei9MFGwcVM/wGytDO3KkKE81k0Nd7XNTTHn7oQQRHgzn55lxx8yFdD9IDlecIJbttmDK5DStWnIuZ0zvlWhw4sB+BEaqaDEq8EInxlDHOtZ3FoiVrRdpUaVOeU5Dk7Zzly7Dz3V1CnRRpaEkETxYoOFVg/ch7cJporNePqF8JFc2BadM6cMEFF2DNeedhytQp0jIXc00W40TczDkIoUjBgrfffBObNmwUA7F//8b/J0kQEyAjnpB1MxwaFvPd//mfXwrFUhdPnIkjMEOK2xVXXomV61aJ91T/iRMIDAZQUlIsyj7cA9K9Mu8ND+Z8YZZTfX8VaxXqwg6Uy2bFri1b8Iff3Y/dL7+CUhZyySQ80iFU8zYif09vHjEgtoI4fTxNE9c0WvxeUfhxux0yP2P3ONnmEAU0JpzphIFENIZMIiuccA7JehrK0LF8Fhx+1QVj3E6GIxjuH0BxTTVSFA1gxycYx2jPENi8PhZNobBzJmZefBEa5s2HzU3/j7EkVyGsauiaD55L99+/AXfdeacyhRa6rtnx+8hTmJdHrTG+AxHfQr8fM2fMxJUfv0oUijZu2oQ3Nr8xrvvy4S+rZnC4zwnqcA0QkSZ1S/sT6d9lh0x3fDg3UF9XJxQbypcyeaypqpJuocPplsOcr8uDnUjo/n9w0P/tppuEPsYkjw9y14mCc92ys8nnitqpmPdm5GygQALnazgEzwdpHF/84hcFTWUic/TYMaGtvvjiCyKPTQ8Rrn0mqLw+vb3H5XUpZjBv3lxcdPHFwpdn0S9UaQ7Dm3tazjkB0OixpNTSrA67CGmQmkYfD56/LjdXnqkGZ3ZuVHaiAQ4FqKjcQHs+ZYBYBOm+Xrz9+COIHNwLXzYFL9XYUknEQhG4/R7YnKSixREZCsJuWBCOsLhR8tPFtaVonNqAUCyE8sYaZD1OJG12pBw+GP5aTFq0BobDB5vNIUlsJE7QJoHq6ioBJbSBZv5aeO2114UKQ/BKdy3OYAme9BRd3DAxZGxgl4QzN6TqsLjRXYaJv6iU+NRe4f+zO19eUY6m5knS2WD+psHTj6KlSbFcXCLrio7w7B6x4CguKYHdoWjxFESikSnXlPbk4Xuz0OXvsdvIpJZ5AYsbnnvs6rBII+DMvIw/X7liBb70pZtw1sKFAq6+9PJLeHPLm8IWYmxj50Y6oKZvlACPJjDKwok0N67Fj11+OarYrcoAieEgIsNBmVH0l5ci47SBSouMUcXlpfD4fWNKuxNAWbUgTZq1icSbJfeYeIl0/Bn5Mhg9egyvPvwoNj/9FNzxUcydVIO6Uh9cXhY3nMFMIzQQQCIUFRCIinw8m1l401IhCSviVgvKGmswY+EUuAspN5RFNBhGKhSFNZFSoLypaBYLRxAdiaLneBRdxwZQ4HdiKgUyasrRl7LCU98Bw1GIvV092LxtG+IZoHPGbEn8J0+ehMaGalSUl4hqG4U9JC+d8FBArBL0odgDmQf0FtPr5kPXoLn+WIgSHKSJJqmLjBMEQpkr8oxV7FL1+voM5j1+44038J833yyNFFJK2YGklQLVj3mf+WDXmpQ5fibmkharDRdccKEIjbEA5+vp/I85p6WhpjpLRQXqYhMpZ/uPMzeRcEySSiaXMkwtsxPmYfMhIxMTE2J1VJp8WZO3lk8/S5uKTXpTau8RWWP55mnmACdfiyh159R23HLbrZja3i5O6VrCl7+naSq6jczhUCYXzz33vAxbTSxupJFAdSoLBNGkwSKHbovofWOhARgQNVJy+Fewc8P0Uhc34oasEmkR/2XbnC9Y4EPz8mX42Bf+BRWTW2EhAsskSpS/VEuLycy2bTtwyy0/kiEqFik5VNCUh9VGWDxkiH4S9WBw4XMZILTKiq6CJw5iy3U8VdJqnhu8X9Rf7+xol/mHfQf2IxxTylNyu04lcWcmeFVVlULDYCCjfwQDIhE/tpj53Uh54+E8MDgg3E0JgqehDeW3wfnvXG9UMKooKxcvnt3v7ZYgp5WI9J6ciGQJJctqFcSTc2I8yFesWolpUztQXl4hij+8B/Z4GttffR3lVZWomdQEf2U54tmU8F7F34QFCb3TibSKXKmShiRfnOt24oTSSdfZLG7E/V2MJBX6MjQ0gG9/81vY/PobkvBRdc9tgRQ3pRkLKilswNkpFjccwBazUYowcK2xe2dBkBuhsR6XXn8DZqxYgQxlLz1OWDj0wIA1jppD2mhKXutvr7yC3/32t/jzn/4k61GBLKefVZHOjXmxmbQ1kdqyajXmz5uD3qPHkGQySzEEr0/Uk178619w8PAHGAmR6qaCmFy3jBUp2e9Kflv7WMyeNVMUWyjBS2ESmaXLE5w4XZLw/1rcyEH+DwoEUUTKrM+ZOxcVlRU5CkpuXswMUBpo4dqIBEN4/bW/49b/+iFu+vKXsea8NTKAzc/UfaQbTz3xOLbv3C7JZU/PMTUPYXazOcvHe0TUcfWaNfj8jdehrLxMJdy8Kebck8xdpFIIjQYlCa2pr1PFXx5FVYMh+jops11d3DAZsCAZDuHlp/6AJ++9D45gCJbRENwsqhnjmNyz8yAziGr2JgWLIN3ptIFJpX4UuB3weF0oKPLB6rbD7jbnYlJZGNEEoqNhUD9aiptEDNYqP6adMweuMrfQm3mQGuEYRo73oai6UihJovMXTSLSPYhMNIveYByW+ia0rVuL2oXzUVhdD5uT0VatUd25VtiKcql+Z8cOfPe738P27dvEH0L5upgZykdkl4pRoNzaW5qbcc7y5eKMTuPV5//8PH7/2GOS9JNCd2YPVfyySJo6ZYrQ8Xa/9x6GhgOqI2nyr/g9aqurJaEjANTWNkUEVEjVICWc34v0iz/96QW8vXWr/N1FF14kyWIsHpdC5Wd33CEFDs8yrqGb/+NmoebIoDapsHRmN89dfia+Hs3uSDXh73DNcxCexrfaGJv0NiLndLknEMWzhvGb646xlPmBHh7Xc1S8D/l0rfxYzPe36VkHE8gUVobcIKUEJ8CLeIEo6V0BQhWtQN33DJUDFeuB8weJ4QBCh7vRu3snMoFuWIJ9cGaTIjbAzhN9dRyc9XHZkYonEewbgS0JRGJxJFJZZKxWFFWVoGl6A2LJCErqqpF1O+TMTlkdSDpLUNGxCAU1rbDSXJZMC2TET0urm/F6TdxzgcAwfv7zX8gwsyg1Md7/Lyiy+WcZrzWTOc5BEb0mTZBdEk3j0clb/prUnRsp7mWvKBGTpWcvk3vIrjGLbf2ZdBIoZyVp9XbSQC2yblpamnH++vMlMeXn4PtRmpr/dM6YLgUvPwuTUXasmEQyH+E64PrgTDSVrLTksn4PXhM+l2uQRSA7kXU1tTJPxgSW15UsAKL4HAxnIksPE64/UtV59vN9ZKDc55OkmZ/xvLVrBZAneIhUBlZeA4KBYrIu6DNCo6NIxuLw+grgKvBKbpGvqJa/brnuNDNDd4TNtn1u9ERuLf+SAk2738em22/H6JG9Utw0VxbC6bIiy251PIFg/zASwQiMZFosEzhPyAKfVLVEOosY5cwrSjB3yTT4igvk7+ORKJKjYWQiccmbtKIbu9/RkTCOnoij69ggPAUOTJs5CVUt1QjZXehPeVHRNguBZBbvHjqMfYeOwOrwYPbsuWifRnGMMuneNNXWiLx6hi3OUzx4bXg/ef1v+9GP8Oyzz+bMOfnziQUyr5+wgOrqML2zU2IR1UyZn/Oz61kp5qws6rilGYMYR7hO+fvRaETAqvt/9zt0dbERkZa1Rl9BCgdwX3HNUS2Y+bIycLbK+fnZz14rTAutZMvPJ/vl61/5tyxVVvgLbKczueAbdkyZiuO9vVIhaTzsVJ2bidQlkda0E7FTUqdcA0xyqH4zTopOXOPH1Ct050ZzoPMRLwmHIlGskHtSAK67/joxamrv6JB5CP2QC5/HF+VmePyxx7Bx4ybZVLnvYCYIMoLCxBHKvbvM5UKZzYZiSxYei02kUaMpA45/KHuwuOGwtzK1EwBTJZ3SDVLfkf8kacZXUobLbrgOnSvOQVFDHTJUAeF7mZ0FbpAT/QNiGEhaC5MgTa3j5mW1ywXD12UbmEGLAUotEHOGyGzD5YLWKehSp0R3TT8WXjWi8X6vBwsXLMSOXTsxNDwk9JnxxL28HWAWmuzuMbgwQfR5C3D5FVcIJ5ZyfOQfs8AgoqpblRLkTpMlTCxuuGYYcBtq6wQJYAeI8wg84OU1zRdTBp8mCgCgvqEBs2bOxOIlS9De3oH6hjqUlJUJjY+oj26bElVMjISUk7zHhQyHXFj5c9aEBYl52OqPzMSTaySTMJDhwHNec+FU7X75XKS3UQJX/BJMHx2bBQ89+BB+/ctf4cjBQ6J5z8K5hq38DFDtdKHIapV5B6oAySyEFFqUh2ZgAaIWC4ZtNsw+7zysuPrjqJnVibTbJTQidkjkSucutinhnk6Lue3rf38NP/j+98XPwUgq+mJ+sjzxFinrUzPB5HyGwyliC0zeCBbQhJM+H/TKInrMJODxJ5/ElrffEtd2qQukKKQZmirwuIsFweaAuc+LpYsXIzAyjO07dgjSz0HHPFbah66aU3cuxrq4en5IKG2cmTJRKe4vBmEi1yxsiJgz5nEtSyzRxrcmpVAX5UL9UBcDA319eHPzFvzge9+XNnnHtA5ZSwzC27duw2233orBkSEBixKxhCB/Ov6JASv58WVlQiX6+n9+C1Pap8LOz8mXz5utYSFFnyJKoRaVligQxVRs0kjvuAtkFqxSvCqZBVljh3fvxjMbN2Hrn16AnyhiMgaPBaA+GYsbFthUArJRuILFTSaNhBFHa30Zigu9KPB74SspFLoFDWqlEDPSUrQQIbfGLYiHkgjEokgXuzBt1Vz4qgslxrNAS0fiGDnai6LKMhgmJQuxFOI9g8iOGgiEE7A3NKLlvNVI1lahYfo8eItLaDc/lijmkDF1j5mQP/P002JEOTo8Mk457UwKktrqWqxdvVoQciZIPBAff+pJbHxgk8z7iZzoGQqt5BKkLKRjXV1ZBafbJUpPVCElaMKZnrbJbbLuZKC2vkHmubguqVBIdc9tW7di27btOHDokCDeFIU5b815uPFLXxLeOYuOn/3sDjz51FOgGiK9kyjlTKUpJpdMJvS60OuEv0OaCWlOMvvlcsl35u+woNL7SCOqTBI0zUiAJiY7PNNN1SKd3GgJWe0nMnE/WrL6HDFxMsaA/J0txT5Xm0o2pZg3tRKlROfAdRaIjwYx3NWF3l278MHbOxDoOYzOKdUodqdhQ1L2LUVFooGg7EG724GMkcboiSFYExBFxmSaxY0NBWWFmDSnBUY6Dl9lmXRuyLhg3LQ4/RjO+lAxdQ7KmqfCsLuEBkvBJF5D0sBra+tOsbQseOWVVyXZZ2eCj4/qkEx8ESb3VKLV5p6cM6HqE+cHmBucSbGU/xzeNxZHLAJYSLBrp5XE8lkP/Jxcl3NmzRYaEDtGLGS5TljQULWKeRM/w/JzzsGFF10o8ZJrk0UIpYM5o8HX4QwMlWBZ3HBd6XNDF1O8Tw899JDEy61vvy2dv472dlHnYj7B+x+JhGWm4u+v/V0oUZwd5mdhviReZCUlaGhqxOJFi3DWWYtkr6mOunnNBWw2GR7m7CZrZw2yC1vIPAcYz/W10PdDihvhcKiOoaasyliBeQ5yDaeE6Z5GaTKLp++5B3//w6OYXluC9voy2K0pZClqEYkhNDSC+GgMybghuSEBawIxHO+gRw7l8w23HSvWL4a3RBU3RiyO6NAI7ClS0aLSMeM5EGfnZjiM/oCB7t5hsLnY0dmESR0NSHu86IpkkS2qg7uqEUOJNN7e+R6OHO1Dc8tkTJ3WjqraClRXlWLG1CkocrmRMc+63Hc3cwHNDuI9ZdeQinZ/f+21HGU0v0jmc0mDJcvmkksuETuEhoZGybMpMsG1wZksrh8W2mT2MLdjjcCONdUfCZLzWo6OBuW9Hn/sUXR3d+UKWZ6R7O6w4GXMz3VorDa0tEySrg0psly3BIm4nnnGW+qrq7PBsJrTEFSACyOTxeSWSbIgODDGhJJJR+4i5HVu8osbSWKIjhQVwUujQZNCMMphUsMQ7wwedLLoBVlSmlKSAJkmgkwkTJBrbP9LCT0mA8hAyJYn0af1569HWUVFblA9PyniTSDazA7UH//4nKhxUCJSSfqaTskm3Y4IJ/nnfosNFS4HKmw2eGGFkbUgkjJE5aLM5ZafsbiR4WNNTdMDeJIcW5BIZxDJWDFj1Uqs+NRVaFu0kL1i0d2n87wa3AUSRgpEfai4woKAwYfJIQMpNzQ/J3/GgoaD4fnBKz8hzf27HsTOi5ynLm64wZV/DIsbFmhEEamY1dt7TJzoJdE/hU6+Psi4oFmA8SA8f916QWA4BEgRhw8OHx5LmOXmaj7jh6es+cWNGqBTXTGqe7FFyUDdfbRHWuzcHNookteLlAEimDSCYjBnosJZHx4YFAQ40tVlKsYF5XuXlpahubYO9TV18Pp8wsU1Mik4MhZJQkLRCHqOHZX1y44U17PIoaezGDreB39lGSycsDYfOliOC5TyVa1C7dGQj6x5KznsA/jOzTfj5b++jFgkInQgyu7WOJ2ocThRQnSKaIhdJm7UnJW4b6uhb2rHDKfS8Dc0YPGlF2H5J65EtpRqKNT+U8/RxQ0lLSURFbW6DAb6TuD223+Cl156WZIjfnYpqvNmUMatGVFWUAeC8iPSagnK84ViIry/RGHmzZ0rfH6asD748CPY8tbbqvCULpZVfSzJ3k1Vs3QGdocVrZMnK9+lAwel0ye+OaerhPOue36SoBF+1TpXF07fEyY9VCGiyMWy5culqGBiycOSBQkBHs5vcPaFe4/P9xcVylqiCABpHizYhRZhsQh//JW/voT/+fkvBJyg9CapQ1QlfOutt3HvPffgaG+PUHpEzU0OZ5sUhtM6OkV+m0PPnHf74te+jPmLFuTMIakkIbQiRchQKoNmgqnvhf7eEzuXuXsliSSvuUJzk5EQ3n97K/7nO9+FMxKHIxqGJ22ISiSl7z1Wm9AjWdwwyeDxHknGMa2zERVVxXAVKAftJNczVdN4M+MpGKNRhAeG4TTsSASTCESiiBfYMG3NfBQ1lEi3Lp1IwhI3EOjqEWqIYSO1M4tsLIVkzyAswwmMRpKw19Vh8vrVCBR6UNM5H0VV9bB7vWreTDpApr+F+eW5bklXvemmL8k8SjQcVvTfM0DNeS/mz5mLL/7rvwr6yzXAucBHn3gcu/fsEXlX8fc6g9eSZNacARRvF7uidHFOYc/774vpaHlFBc6/4HysW38+pkxpE9UzHth9x09IAsCEjp2oDw6pOQnGuKLiYqFHrj1vrRQj2uCQcw7knpOiwfOBZ+4/f/7zuPKKKySOT+wcCB32xRelCORrM2YSGOQ8KpOA/GQl/9/1GtNorUJYaf9wWIAsVXwVCrWSrzlxyyp1KhYpY5Qp/fr6JBBKlTnLxo6t1mqkZG42FsNAVxf2bd2K4zt3IXboCCInBmCzpNA5oxHllR7Y7BnptrGAiQRG1YyX2yV7ZuT4ECyxNGI0Q2TnxmKDq6QAbfMnw8gm4S4vgsXnUQakGQKcDvRH0nBVTxL/GyaJKTOniVCgIJFQCqOk/o17WHDiRJ8od911112CVH+YutqEX1Syxl6vDE2zuGDCxyKWJquPPvqoyOEqQYfTP0615nnfWDTw/GL3jvdeA6gETrVB9Rp24hfMR3NTs9xP7gV2UJ4kSLVliwDc0iWc0iY516WXXipFNEFXJqNch4yfXAOMq8xnmOzmWyboz/fWW2/hvvvuk+/GXIJFHJ9PCpKASya1iNeQxRW7OYy1/G+eMZz35O8Im8WkDUsc9arCgEWFAoAUuZkdYslr+T/GVROs0NdhYjzlf1PWWUvyqLWrEl61mtmLVmID7KKXpyw4umsXNv38xyhORzCzqRoOJOBwUEwghuBQELHRqCpuYBXAQ6iZRlryxGDSwGjGwHkXL0dZbRlsLruAWbHAqFDTklGafCvV1kQ0jkQwiuHRDA53D0gRNmlqLWbMmQyn34sTceBYBLBXNMBVUYeewVHp8AyHoqioqUZr2yTUN9RgclM9mqqqYWUOkyceMbEryHs2HAiI5xcFH/LNPXmfqJo4d95cocXSgJM5GtcJ18W+fXsl52bXkR0gnosasOY15vq78MKLcP0N14uss4oxaVEnpejSpk0bZb8xvvHv9ENTyPnZaPNCxpE2W5/U2io5INfgNBbLHoc9a4gm/9iEPf+10FuAlqZmUdGS9rzkJGaiM6G4kQM2T12Li47c4VUrV0kVz9b83/7+Bnbt2oljR48ikyIjl/Khun2rQh0TbVaz+e1ATbmSJ5gIPatv8tEvufhiXHnVVaJklD+rogOnJDtm0saAzI1ItKGvTw3AqaJAXTY+jWzuAotVvB2qnA74sjYh5bBzw4KmzO2GN6uKGkk2Tdd1MRkz50G4KYg8G0RAS4qw6lNXY8klF6F0UpO0KmWTmRuGw79M0hlA6DtAhIRoGKtTLhBNCTSzyw+NbhpdU6PE6vFRqLb8vandTslCGrmygmYw7e7pluP61Dr5usi0SKCh5wE7OHw9Jnnk4jKZ40JVAV49X+7FaeJzDk3S3ShzOTKhpwsxEwIO4Y2GghgJjuYGcDunTUNn53S055o4VwAAIABJREFUtU3OeaFw/dGvideVSUNgcFDemS3RQarIDY+goqxMKCELFi5Ax4zpaGxugivLIUADb23fhv++/Xakk0lc94V/wcpVK+F2e4SKdHj/AbTNmAaHh4SesYcODLrQlLlYqw1EL2VYx3yk2QmxWPD0U0/hN3ffI9KN/HtSIqtdqrgppVqfeC3ZZZ1JwkTUx3SST8KCUSpsFRSgbeF8rP7Mp1C/cB7SThesFh4QY8WBmHWy80MTQHYVEzGhnfzkxz/FX178i6CxfOQjjbkERCh+EwrSvBkQfV/5DKo11dbU4Nvf+pYcmo889hj+8PQziLLTJnNtSj1F0YrGZpYIHlFqnlK0NBJ9ffMbSBFlzUN4PyxZ1ddaX1u9hlTCbxGklYcgC5QlS5diwfz5AoqwoOFByk4o1wfR0a3btmF4cEiMCI208k9hksoDkYgQkfarP/lJ1NbVqsQ0HMI727bju9/5jlCjFi1eJIU++cmPPPwInnryKcSTMYlZDMCRcBSJWAzNjU24+upPSvf5tVdfxeS2Nlz28SswbUan3GeRZKdpqBC7zXk+M2E/g3ovR+PSHTxyvAWYom9ZJIwNv/gVXn/2ObhDQfjps5BJizQ55fBF8llm3mzirxRNJdA5fwpqmitE/cfhdoBnBQfCKbaSjSZhjEQQ7h+Gw7AiGTQwEo4h6gKmrJyL0tZKpGwZpOMJOJNp9B/pgr+kCBanQw6tdCSJUPcA7NEsojEDlvISTF61FI62BmQK61FY0wJfeSXSTFpyxc3JUYT3j+gvZwFEZV4DaKcpTOgH1NTYiEsvuQQXXHihGDeSArT9nR3i2SYUWAGA8pRn8vb7xDXJ6EaATL+lz+/DvLnzhNrDgVgxA549O6f4SCSTFN73du/Grp27BNkkqOV2OoXS2zl9uihNapEAeinpzjOTXcY28aN4Z4esLxr2rV23Hl/5t39TQkAUvchkJDHmfid/ngkrCyrGbSao3/jGN3KJQz4wozs++uvyuzLhJYrPRIJxnQUZX4ezFAS2amprT5pHyZ2teqbWzCEEPdfnFFHwLLv0SrHPkkohERrF6LFeDH5wEMf3vo/hI4eR7O1Dpj8gay6RjWHyjGZU1PphdWRgd7kQiyYQD4Ql9jm8TskHAr2DQCSNJN3eKXxBorHPifbF7TCQgKusEPYiv8wCOjnvncwgEksh4SlB0eQZqGyfi6TVBbvTLdeSBQ79SjgTpXIGtSOZSFOchZ0Wdi7YJTmTzo2Ar3a7zJiQInjNNdfIfzMhJH2L9011LT66j32q52gKly4GWJCya8cCjQklCx/OY0zrmCZzOiwmiNRzRpl+UsxDdPHFxJUyvpdfcbl0uxnr+ODzOAPB2SDuaZ69N954oyS82mRRA2j8O4IQBEBJr+Rrk7pEE05SQkk/n/gQWCPNzp56bV5ziR3sZMTiUvwEg6OC2LPzRR8xuVo885TalJQkAs2bQNtJ72Fe3/FFvql4amZUTLCNFC1P2GHMwI4M7IkkRg504a0/v4A3X/4zSp0ZLJnRBgfiSKeSSMZiiATCiJjFDekeIvFPcJaCRUYGQcPAUDyKZesXo3FKA9w+rwDZBIwSoyFV3BDiSmeQjKjZxtERA4d7+hFKxFHbXIEFSzrh8jmQdnjRGzRwIm6Fv3EKDFchXEUVeOm1LRgJR9De2YHO6e0oK/KjfVIrfH6qp5mzh/kKhRPyGu71DRs24Le//a3kC1QSFePqVavkT64NqvTywe4L4wTvMWMUwRBeO8YNAnssargGeSYz7vK+s/jWeT7jzLu7duHee++RnJj7SMcjvgZjDgtnrk0KhbE5wJyZhRN95bTRJ+fFLC67PcuFMq5dzGTFYkWDKUFJzqZItZrdGz0Po7stueRCAe6yHLwej7TdOzra0TKpFaUVFaCXQHdXF/726it4b/9ek/7DqKJ+iYOGEi6Y//GQ1S7GSmQ8V9xIsmSziXkeFY2u/dy1EiD4kIRHB8684oZBgu0x6mJv2fKmBGtzNt48kNR8EKkaRQ6bSKD6iXxmLYgZHKpmceMSh3luQad4kbDAsQi6rgOdDEyxuElnkLDbMXn+Aiz72KVYcOE6ZHweSRqk2ck2uBRCWSlknnnmadx99z2CgOiiJpc8msOhEzfl2Hsq53eqyblJsUpnpBXN1+HhNlbIjXXJxidKGQmqs2fOEnWOw4c/kERsbNpi7J11Es/3JlJDdJILlegKAx0Paa3kM/HzjldZPymOqfsnyIkaHFSKHup+MnC1TiLy0CBqcdNoUtUyCQ319XLvhQttY/KexP4D+2UYkSaM3Ij0zamsqJQkb/e772LD/71fZGk9BV40NDWJJC/bo3NnzRaH3O5jR/HYE48Lf5ddKSagAt7QzyOegJ3GhMIDVg/dudFtbr0GpZxjMMwp/qgBFN5zDjne9atf46EHHxb1Mo8VMu/ForrcZkeJyJE7ZJ3xunGtOaVzY0XSAglsaZsNFQ2NmLVyBc695p+QLSuD1eWW5FTutFDhxjovsm8sLPIMPPnYE9jwuw2idqOTpvyiRn0v5bUzro0iibYmiJoXwDR19HkKcMN112HJ4iV49vnn8LuNmxBLqOKG30LZiCn0S78XE0KuJc5t0RV8y5tb0Dc4hKQYCSvQQWQrT5HZ5w4jeQP1BCW04ReaGIefWfiyoCFlgiaaXL8iXfq3v2Hzli3i4UG1HtknSUNU0HgfNVjCz8aODOkpRDapcLZm3VpU1tZgNBAAJVvPP/8CkRRnUbdj23bcfedduPrqj8NT4EEsHpP3+Nsrf8O7O3fJHNi6detlRunZZ5/Bv3zhC1i1bi3KiouFZz3SP4jS2irY/F5k8w8evTn0JR/XDxzbS6ojrnBH6RCzuJG/ziCbSCDc14fvfflriB06hJJMCs5kAh76hdD0Vww9rUJ/JB0smk5g+tJOVLfVyFyEyKFnM0gnU7Ak08jGkkgGwgidGIDT4kAiRGAmhqgli/qz2lEzqwUWj1Wkz91GGscPH4HbVyDJKIvIVCSOYM8g7HFK9xrIFHrRumoxPFObEXUUwVvagKLqBriLSzVR5KR5B94nFql33323FCd9J06wmsx1jk8dZZTHDUVayPtnosfuPudYeFgyTijlxOw4+mn+a+UX1hKHOVNpyjrz8G5ksbF2nQA/7PxxFodFMa8hYzP54+ykMKGkFDj3bFlpqRTgnP1asHChxFUW4kzm2LEuoWLXP3x++J15uJN/ziSYn50PFlIUCqA6ETsy/D0m2o888oh0emgIyIKdogef/+fPY+36tTmRC1nn5oC1mu9gLI2LUiVRf74vh9O1CZ+SYrVILCEthAXZxFkUYjpakl7ATwqKiGCI+T9Zomp9WtMZxEdGEOw9juCxHgS7jyDwwUEkjh9DdnQEmVAERiiOdDyNSDaGSTMmoaa5HFY7Z4FtSEVTSAyHJbY4/G44PW4MHO2HJZpGOpFCnGpuVK9yAHNWz0UCcbhLC+EsLUQyk4GTn4+FU8xA3OqCrbwBJa0z4aluRtbulv1Ada5wJILa+jo112Si3io3tgjL5Wc/+5nM3pxJcaPPb8YNzhVwzoZrgyAhgU4Wu2f6OFVxw9fXtCGuJRYCpL1xfbBAYYeIucGB/fvFY4TvuXXbVgSGAjmTcHas2VVauWKlrEmua5nTMuetuA5YNFPZjEUZ4y9FBT772c+KGhqLICal/By8PuzycK/KmrUAq1avFglogkd6fmvcd9bnjQViccEHcw3leRKUPc+OV3f3EaFEEayUgoasAJPSKjOzZkGt5x4nXtf8/ZwDvSUOKlomCxIHRXuyaSTCQQwdOYJjb23DkW27MNBzDMeP96Ck0IHli2bCZeekVgpGJIrwUAiRkQhSCYLpWpSGAEwGSSMtnZvBeAQLV85H68xWFBT7JYcJ9g/CCEaQCEdhJb09lUYiEoUR4wxmAr3HAxiOxlBSW4qzV8yHr9CONOnq8TQOD0YR8VSiccY8JByF2HfkGN7fewgOlxMzZ5PdMgUVpaWoq62Cr4BS/afvdpO5xRjAdU0aLEEadkiqq2vk/nKOmQAtxxCYTzAmvc45MQqNcI69vBzTOqdh2rROiXHSkZ4yRYoUxrdxjYlsVphKe99/T5hWBKx4n/kc5oBf/epXceGFF8re6+rqFrN3xkEW7iy8qDA6c9ZMXMTn2G22rFbxyc2Pk0JBc0OfTxDuUCQiJnWn6tzIYOiEBxeHnr1htUZVs5LSMtlMTG7YGSiuKoOvrBj7PzggAZ4bORaNQPTxTOlYzZWU5NCUzcwlMWYLk4jYpz/zafnCejgpv7hRA3aKzsBFeu+99+KBBx8SCkpOIEHUZcwkEvQasaDW60YR3b4zFsTZuUEW5VLcUB08mytuiHSywJFAJwkhET8KC7BCc8BbWinJ5/rPXwNfWxPS5E8S5ctSelUVN3zQs4AIyLPPPCMBVFerOohohF1far0ZdUBgAFq4YD7qamulWmahwXYyry2DiuZQy5956ary61ESq5Xl9PQol1bk0Z6jEtAn3l7p4JlzQ+RhE/HhAk8lDaEvsnpWjKCT0aZTUWhOWjtS26qhc01mIGLD4Hz++edLAKMfTXVtjaAA+t7qITIewFzsTGA5hMviiwVQQYFPkpaerm589z9uFufj0XBIkmIiB5QY/9Q/fUpc4jnbwGu4a/sOjASGUV1Tg7YpbbJJWfCwaT3muaMCgx6qzBU4ikgjCBK543qmLGtV8zxEmF94/k/48Y9vx/59B2HPZlBit6HcaUeF3Y5Sux3FNoeIWnCPsbBxilyvBQlLFkEOblttKCwsQWljE8753GdRe9YCeDiYTpUtLcphFjf6OpPfzqS3+0gXnn/2Odx+++2SXOWvt7EiRxc36vBWL6rWuHqYBFIR1lCCB1df+XFcdtllYmZ492/uVQIVcj/ZtVTrQgQbTAhCZmEyWRTRdbhzGvy+AryxdRtGRml+qd5FQI9TFDeKrar2Hg9QIpRMDGfOmoUpU6dKUllRoYxquddHR0fE24PXvevwEQwNKLoDPw3pAnW1deho7xAFQA6isg2/Z897ONrdLZRarsnm5hZc9rHLcO2/fEG8JO7fuAGb33gDSxcvwcUXXSzysd/4+tdFHMHtJF0mIkPaRHZLy0sFYayqrkFhoSq0brzpS2ie3Apn2oJoTx8OvrsHk+dMh7+2ku1pRaElwutySow6k4eoJvJbWdQ6JVWW6TyRTKuRwqbf3IvNTz6FzD8MXkuzWfizBrwUVLE7xf/GIUagFoSzSUw9ZyZqpjUixV3JdUwUNWEgy9mzWBKp4TDCfYOwww4jnMLocBRBI4nq+W1oWtgOZ5ELRiwGV9LA8SNdcFDCnkpZRNpCcUR6A7BFM4jxtbxutJy7EJ72JmQLShFJOZG2F2La/MUw2E1icpFHUVDLSf2MiRkpQTShPJPiRsVAFWPkTzOJyc1XkR6j1WZOcb7lo7wCQnGf0r+pvAzz5y8QWXDGKj2Ars8fLfbB5I5UD84MDQ0OKbW+jmn41je/IfOC/E4Dg4NC6WA3nbNbl15yqUj88rlcOzz0mUjQj4dxnsbNTF6/+93vyrqmOtVzzz2XU9Pk12DiefElF0txw7inATT9FRWImZF5W3a/Gc9JP+NZQoUqvq5WRGJhwzOdyC3P3okP7e2bO7sl9ijGgBTbHPw1DMQiYcSGhjF67BhGuo8gdLQHqcE+JPqPwxYNwUqJ+VgSsVgaRiKDSDaBps4m1E2qZj9egTnxtBTaXKPOIg+c/gIM9g4gGzaQiacQi8QRNzKIWdKYu3Y+4LXCUeiGu8Qvdg9uiwNpqqrxHyMLR1EVRrJetCxaBWdxlTkZlJV9TZNd+gTlkjKTtsSiUM82cd7gox76POTrsDgUb6xIRO4Xwdd8CtVHvVYuvpuBUnIwE4Dk6zI/YhHAbg1jJV+ba4zn5MMPPSzrkGuS4KYAxw0NUrRSPIZ/8p6TXnn02FEpmpmc8jPzPRTt/4/4yU9+ItQ3/j7NXjnjdcUVV0ghzi4UO6wcTue/8/3dXo/Q3Cj3y3V5qoeAxSkFtHHmgpRudtvJxOGMJ0UKSktLMDDYjwXz5wnteIxmrc4n6RzlnVinfh9tAK0LcFN1UkB2wGYYSI4MI9B9BD3v70Hv++8jcfgIIscHhfY4GBqBzW3BinPmQQQlHfSliSASCCFCQYF4mhY5ah6On4qdmKRZ3MQimHn2TLTPa4evtFBAaaqsCS1NipusKoZI+Q1FEQkm0N8fxFAkBldpAZavWYzSUoqvZBCMxnFsOI6emAMt85ci7PAjZfdh74EuAdmamuoxZ/4cNDbWoaaqHGUlRQLy6Fg6MUczd6pcUxY4zPVYkOi4puMgGTYEk9nBo6yznKuZjAAuV1xxJT7zmX9CWZmiEuqcVXz0zHWq45BWeeT9pgjKb+/7LXbu2indab7nxRdfKBYjnH0j6Ek2D4uhrsNdMp/l9brR1NyI+oZ6XmvVQ5j4EMoVqTJVVaLk897776sBcZ006cUyIevQLBZBXfOSDwY4Vn1EQK0uO1ra21DX2oRIOoG0TfEXg4FhDB3pR39PLyLBsAwFsrDhzc29lvn+iitoFSRp1pzZgoIRneXFF6zZ5G5KCqbV1qxW4UD/zy9+gSeffEqhwpSFFjUs9cKkmLksWVR7nCizO2UQmgOFtO0s95CWpoQEdOeGXRzxiJCOjOo8kKebtNCoDvAWFKNuWifmX3oBFlxxMbJEZC10omWiqp7PBcIb9M7Onfjed74nCKJSg1B0IRnonCBbmN8tYLCiLj5ldTnozUOPv8NknAGB/F0iePwdQeVMRFzeW762mrmg90hLYwM8Lhd2794zpvKTtzjy53CYMPI1BeU0uaxKNnjsv880KOvnyWYSsSeLtKmrKquwfv060TPvmDYNxSXFuS6eDuAi6JDJSNfr6T/8Qap9dmLOW7NGCiDeFx7EDBrk537nP24WZIEtVC1Rzrbq2cuW45KPXYZLLrtUEMU/PPEE/vzcn4S/eeVVV4o8r3jDKBgynzglm0/WgFYUzC9uhFeu25qqkOSDVJh77roHD2x6mAYO8NmtKGPnxm43uzcsbpRJLIsbCg/YMhYkrFmEEjEpJgrdPtgL/KhevBDLrvknVLZPERldoRblChw1zC5S0hLl6Qlh4INDB4RGtmP7DiRlpksN/J+2uJHiVpfHTOrUKuJX8jpd+MRVV2PVypV4Y8sWbHzgQaEQcm9z3kw7wvM9ZNeZNFN2b0hJLfB4cenFF+GNt7ai62iP6q6KQa5Ok8ZWk54X4xpkkU2jPSqWnb1smUjiUuSAPiNUrKHkrt9fIPvi3t/8Bo88+BD6jh2Xjqvb5cb0WTMxf+FCzJo7W4IxkVTe30g4jAP7D+D1117DE48/LhLPfND9+fob/xVr1q0TRH3jxg2CfFZXVMis4k9/eofp7kzhDxVHmTRyZoeFZ0lJqRRgN/zrDZgzb64YHNqINAbjGDkxgMKaSlg8ThEWoFIawYaahnrYna6x+bXTbCyl5aeEG+R/7OCQTmtlCWJBzweH8PDdd2HPX19Ck8MObySESq9bKLkyd5aiCEwWo+k4Ji+bjrrOZvHnksWTIhKeRDaZkuImPRpBtH9YaGqpSBqhQBSBeBwVs1qkuHGUuGHEY3AmDAz19sLhcosXijWbQTIYRezECBAyBFlPeV1oXDYPnikNsBUVIxK3oKcvggXnroerrAJZ+uuYhfvEZI7dGxpbUiyDc2Xi2XUGdB6VeCtefm7+05zZ0rz8iYW1jnW6sOaBXVvfIGtvzeo1QtUgyqgVMHn/+Q//W7pqZoxgTP7B93+ALZs3y1pn4fv5z31OBrfp+8Q5TCbLFPthPGeXkMABgR4d+/icBx94EE89/ZTQdHgWaJd3XhOCNHxffjfOJfL3P37Vx4VqqelC/D6Mj9wfTGB4bjBpZKJKeXOCQ0Rk+Tv8HAQimTBXVVfnrvOpkiKVGClOGq+h+MJxLzOGJpPifdR/7BgSgT5EBvoRHxxAangIxvAQUqMBZMJBWOn+bqRgxA2EQgaSUtwkUTulHo1T6wGLIZ1GSxKIDYwgkzLgKvHBWehFoC+AdDABqgJx/iFOad5MEvPWL4SrxANrAcFHP2KkU9k8Itmboj9ONIbCkmrs7RpA5ZxzUd85Fy6fH8m0MlUMRsJoam5WZ4t0nnVcVSIXt9xyi8yVaMbExAJy4tbl33N96KJVG9PmzsTTrGO9DvRa5O+wS8LCg/OnBPjYFWExQnaHvuf6frFIePyxx7Fhw/04cVx1U5i8XnXlVYKS83dYvBA05LzMO7t2yuekcSJpSbwG/LzspFBQgbNdLIT5GuyIcraLQCvXE3MRdqY0s2P1eWvEo4TFE79/7jvkgTiM34cPd+H48RPYvftdMZElY2TnzneEVi4zUF4PKirKxN+HTvY6p1LXzxw9UD/80FlOxbZQhbdQYBnruFeZQI+MSqdmYN9+DOzbh2DXERjDw0BkRLrPRhYYisckl129ahEKXBZ4nHbEg2FEgxHEowkprmVckR4vZOyk0kgmUwgnUhiKhTF1YQemL54OT4kfiWQCUQr+BKNSIBGU4rwvKWpUS4uOxjA0EMJgKIZsgQNL1y1CeZVPijCu8+GRCAYiWaRKalHcMR+jzmIc6D6OLa9vhvcfapBnLV2Mts521NdUoLqiDMXFhUqRTtNw5bqNQeCaDcDnyPxnnqDN2NrOYvMbmwVYYfHJ5xBsZHFLk1sCIGPxdHy9ITmkmTPqmXu+LgEdyo0/+OAmHDr0gdxLUt9vuukm8emqqqrOyXoz9knBboo2iCeg3W7PChI/4b4rh2iL0HQaGuqlm8DkUTZsvhS0ViYblwArWUd9cJjxTbX4mDwxq7DbUVRWjIKKYtQ01qGyukpuemRgFL2Hu4X/Tm1y+qewapWFZl5zBkyhuEjb1SbGjGyDkkdMZS3+XJSN8oKCDgIM9Bwc5VD1IIeXmZTabMqXwyyk2FspdjhR7nJLMkBzMDvSKHe6VAJgSkfLn2biqfwL1IPDsgkTrfc4vSgoLkVZ22Rc9Y1/R1FbK6zeAkVj0xuK6HQmLdXut791s3QeWOwIakEDR5HhVq+t30NvYN47flcV0EqE+scChv8wwHFAkYuMByQ5wXwPrUgnjQVd3PA1LFZUlJehrqpKAt0A+YyETU4qbhRVSRc3Kr9VCf8YSndy9nVyL+fk5zAB9JmD3Gwxn332MsyaNVOQMn3NtIeNil0KueX3peke3bv5fa+/4QZBJPh5wsERfEAPloOH5HlEFuiToWXDhWoHoLS8AusvvBA3f+c7cHnd2PrmW3j15ZcxuaVVlEBcPq8ccGwRC+YrqizmvBUHlDjEqHnYZgGkPqL65vmtbz6PQX7H9u246Ys3ig+Nx0ojWbt43ZTbHfKnG2nxVnJz4FtmcKygZ3GECBusKHYXSEITK/Lh3M9+GlNWnANvTQ0cIqOrBC6ENaNXj2nUyB/EoiE8sHEjfv3LX2KofzBnWKg/p/KhGrtrqvNigq95PiE2uwV+n1eu0yc/frXEjOefex5/euFFRDiYLZ9EdZ14xdRIpjkwb342NYhtx5xZsyT5PX7ihAhTaJ5rjlBpJp7KFZ6yu2244ILzsWbtOpGiZHCklP3Bg4ewd+8+STYWnnUWzl62VKTuOeew4Xf346UX/iIdVw6ifuKTn8RFl12KtvYpaljYlErndSD/maj4pt9twHN/fFYGwJm4rl53Hm7+7nel1c/3+9urr+KZp/6AfXvel6DMNcVC3OV2ihGgJLaZrNAkz12xAp+95hp0dHTCSt8qm/Ik8aTZFaYgCRX5iBhakYolEAqGBC3OStfio7s36nozpqugLqtbOtOUS00BmRTeevUlvPLoIygMDKM8FkEh521YgCWJjqcRSaYwkoqjdck0NMxsUaZ2LEqThrxGxixuMsEYYoPDgpynIymEAzEESJeY3ojJS2fAU+lDNByCNRrH6OAA7A4nnDR6RNYsbkaRDSWQ5KyD0476JbNQ0NEEW6EPRsaOEwNR1LfNRVlLG6z0e6FXhClIkU+D4s94n+hr9sSjjyIWi56WGiQIoaw9tYfNPChHq9bnhUhGTwhTej8z7rAQ4NzAqtXnSRLJpN/n9wtFgsUCE0P+SdCN9Fkq5NHjRUu8PvTAg0IZI0+dr0eZaBYh/YODgk4Tyef+ZrJIAIvJAuck9GfguuKavuc39yhaEGfrbEphTsvdMhlcsnQJrrziSukmMWHlg2uURRXPGq1GxNfgmcG/C4WCAhqwK6MViPg99HXX6H9+jMu/VGq0lCtRzUxQfjZLGdyRIML9g+g70oX9u3ai2muBO5tgZoZMNAQjFEQ2EUWaCUsiJYVzOpnGSCCCRDyNcDqBspYqtM6YBDLGSD+yGFlE+gKSAPrKimD3ezAyOILUaByWJL1DIojFUwimE5i7/ix4Kv2A24ai8iJEDEoMuyUxJHUzEQqhwFOIY8dHMWAvQcfZa9DUMUOUreiJ1HuiF0UlJXIvSZFWwCbNZRUdksk8uxGkgZ2psMDJJ+Hpf6ITQr0OWHAocZ1quX9Uj+K8FmOVFqLQz9WFje4mcm7qsd8/ig0bN5h0fYt0sFlM8/e5vkg943qMJ5XaHvOta6+9NicXzdfijAXnmpUdRFKex6SW64sFsVZ55XrmXvnMZ6+RwoZdbO5EZVZuk+fx2nHv8Lnv7HwHS6V75BHWDzvhVFlj8d3aOlkKLLfLKTOWukBSxYq5rU3gWvIt2czm+EPeJRajTzncTL/AeBSp0SFEB/tx9MAh9O3bj+EPjiB+oh/WSAwFNiARp/ATZ8AsGE2lMBCLYPXKs1BSYIOXXksRdlkiSEQSSETigg1xNlXAVkpBx5JIpIGReAxNMyZh+tKZcBZ7Zb9EAwERFZDODZlUNgoNJBAdDIr6WmAgjABV2NwWLLlgEUpri+Q8Y0EUGhxBJJHhm7SVAAAgAElEQVRB0FGMbP1UZGpaMZDI4N1d72HP9ncwY/ZsdM6fi9ZJDWisrUJlhTL3pNu22DjnjnxNbT55znEicMQ4QkEpCrRwNo17gSAP56/OP3+96o/niReMixOmqJES+lIdRcWAgYAtnOPesPH+HD1t+bLluO66fxEPJs4MiXiE5CNKTIkjIcFwDBa71XbqnNNMGsmZY9uPevvctEyOVY5jJmw5S7LxiffEA0GLQuYWnC4MJSe2wO60C0/Y7rTJ7Eh5WbkUSLvf3S2Vrwzamg8pbjR/kaivyyWHCgfTaIbGTZ4vZclPyyJBXzQOcXLA8skn/wCnqGvImI/k56pLlBX6WZnbCzdVHFJJ2Km77VDoppPvaUpBiz8E1YNMTx++CGlp1DBnYughl93hhr2wGAsvvwyLLr8MZZMmISkZp0zd5LpSXDAv/PkvgvxwiEuQdLPoMjGwcRFPH/K5DoaeUzEVlsgL7uycJrr1pCDcccdPVeLFQX8z8VG4e0a4kUww6RlQUlSE9vap2Lr9HYSjkQ9FQHWAJbrB3xUah24zTuw05a0ZlWePJRU62DJAszhdvHQpzjn3XMyYQV5ntSRDypdCdYrykTAh3LC4MQz88le/km7Ix6++WoImvyc7Ktu3bcXvH3oIb7z+umyao8d6kRFevjrgeStoUmt3OnH2P4Ylb7v9v2VAlptc5gtYxLpcSNAkk0pPoxEpZNx0oqcvjhbG4CZjAioFjm5zjy9u8oscrkd6KNz3m9/gvv9znxysnqxFTGQrnG5UEFUXH5wsvFYbvHaHdHDIEY/Q/TwLlHh88LqcGEobaFi0EIuuuBxtS5cgQ0lYzjaI4ZhJIJNEV/8Xc9wk+o4fxxdv+Fe8+847wvXNX1P5Jrt64eVqHRNt4Xeg5xEdiK+68kqhqTz9zNP4/e8fQ1d3T94snyr+TyXyrN5TiR4U+X2YNWOGzERRDnckSMNRFvlqwJ4HprfAh8mTWrF82dlYu3aNUAb9/iKc6OvHrnd3Ycsbm7FjxztCf+Dj3HNX4Ovf/Lp8NtJKnn3mWfzyZz/HYP8AXHYH1q5bi099+tNYsuxs9V6mcIp0fIkopTNCZfvFHT/Dnt27JXml58Od9/4GRcVFcr+pBsN5wr2790iiSo+T/oG+nBw64+fChWeJB8DsOXNRWaFmBMWPQWw/skL5ElTPtAFhZLazZk6leSrKvN6ZPJR+xdgwvJi60kQ1lRJKrcOSxeCxbmx74Xn0b96C8nAIPiZ4lCiNsbuZRChuYJhS0Is70DR7cq644VwSkXdQqSaWQCYUR3xoFJlIUhU3QzGMxhPwtVWj9ezpKG6sQDA4DHvSQJDCHlSzcrqkSM9ycLZ3GAgmkIqlEEEG1Quno3hWK+DjYWtHIBCDvaAaJc1TUFTbCGeBut46Buh4wG/MpIgI8VdvuknohPTbUqGGcWO8M5VKZT4Mbhk7veTI5EFr9uV10kTKNnnn7ISw6KAjOhMdUorY5WCRwGSQtC6uWVK6CLpQVY90mpq6OnldSkA/9OCDkhSyy2KYA+SMI5TKZWLKdUuxFxYmpB/zZzoRIKhFpJx0H1LU9JwGGRKkWXK2ggg7RQ2IclOKlrGS14TPJZrODhK7PExQSKfiZ5zc2ipJo8Ohhnh5NpNCqmkjTCb0bNLp1qTcH/EIy2DkxAn0HjiI4/sPYOBQF/oPd2GwtwcLZ7agutSLbCICGDFYCfSFQ1LQZJIZWFIWZFNZBANBJKJpjBpx+OpKMGXeVBQUOeVzwcgg3K8SwsKyYlj9HoRHwjBGY7DEM4iMhJGIpRAwopi5fhF8tcWwuKwoLC9BLENFJgdio2GkwjFxlS/yFGB0NIJDJ0IonTwbc9Zfiqi/BC67E/FoUJJ80mz87IYQ5zLlcvh9mdix68H5Ehan+Wv0TPbv/+Y5PDN5tpPWxaKGCSU7JlxrLAwI7rBQ4J9cK2S6cP6La6iA+ZbNJve970Qfbv3RrWI6zPXE5+quDL8Pz0n+jOwFdoEoFMV1xS6h/n7MDamCxsFzmnLmMzj4u9wD/F0WXvxdmmn7CgsVwJBlMR2RIfHu7h5z9jguM5M7dmxFRWWZzGgwP+DaZdHE/UKqEr0Px4kp5S6guY8zqnMtZ69YielTUFGkpXNL0D2dFvXS0OAwYieOInPiMELdH0gRnqTUfCiCdDghjCJ6GFPVLG6kxSxzNJ3GsVAIy8+eg9oKDwqcFtn7nLdhhzodT4mHk3SoCJgnDclrKVE+HI+hYlIt5q2aD0eRRwxwYyPDiAdGRWqf+RVBHXr1hAeCSIYSGBkMY3g0jqgtg3MvX44Srmd2w4dDGD1BfyoD6YIK9FkL4JrUCXd9K44NDOOZp56Fi2yFeXPQ2TkVzQ11qKmpFDqtw85VrBod6nHmxQ3BEYLnn7v2WgVopNOSizMnX7JksepufkgHktef+4Sxh509rrvqmkr4/T75DPv378Mtt6q1yXkdxkCCPDQTdzrtZiqrihsyDgLDo9i2Y9dpihvz6xEhpThAa2uLbBAi+tJu5yKRicGPRhL5UmOK92NbVw6dscuo/l3Ob4ugrLzIyYQhF1w/NJVKdZqUgSYlABmE161bi6s/8Qmp6LTpVX6gUAsLciGfeOIJUTmKRyLK1EnoNvSEUFCyPZNBkcOFAqdTkE5HOoUqlxeeDOCyqQFvFjgsbhw2unuPqYHJzA3pQxkDXqcDfqcbdqsTJR3tWHnNpzFl2RJYS0uER87fE+qdORMUDkXwve99X/ipRHx1xavEHMYfxvmJaN5yHBcbeTCx60BViu9973sSdBKJ2EnohShymIuP8rT0LWGnjtrkpHNJAMizT9FgiNwyfuEJj4mdMwks5uDaOHQlC0FkGCQZ9Nh9o1iADqwMmNJt4swJFTd4yOqBb3NQnwGaUuZsixMl4lAtEwI+j7/72O9/jxdf+LNQ9tgV067Kkvibr6VarhbMXTAft/z4NqEdsB0sxnKSG1pFVYdc2a7398s9q6mvh8dPpF91YSRBZSJkFna5Ltsp1FhUUaXoYXve3YVvfOObOHzgICxJA3520KhqQ+d0i4X0cBSwo2W1jxU3lOuW4sYLr8WGNJ3C/X60r16NpZ+8GkUtjeJ9I99R6JZQ5qNCiSE6RXnhFHz/+P0f/+g2bNqwUXj2ua6NmfpNHPNQlEapBsW1muZZq1evzDkR//HZZ/Hgww/j/X37EKe/Sy48MEE82esov5vFp/JeTp3citLiYkFgtpNvy44BE327Q4AW0n+4nufPm4eqqgqhGm7e8haeeuop8UegwiORMafTJQkIlfS++a1voK1jqiSMnGG465e/xrNPPy3zIxzyv+iSS/CFG65HCV2ttQyzSWflZ3z91dfw85/eIT4kRK8ntbXi3vvuQ0V1ldDiZH+kUoiGI7JnOK/AeRsemvzcLIIonUmU0uP1SZdKfXezOyadclUIs7jhvRXETtTpFFXTJOeO22n5iZPsX7OAVVLvmhuskvOskUQiOIrw0ADCfccxevgQjm/ZAg+5ykki3EkkacoZNRCOGxgxEmheMAUtc6fC5mZ31BDRBVLS2L1EUklBJwKjyISTSIcNhIeiCCUMOOtL0Lp8Bson18isk52S9kNDQq0jZZDyv+lIBNHjI8hKcWMgnEmjbM4UVMybimyBU6iM0WAS0ZQDvtpJKG2aAl9lozh26/iSv3407eGn//3feODBB9BLlU8TFZwYn5Qx7/i4NYYsjlHVeJ94O3hGcBi/qrpKUGTO/1FSnF0QrrcPDndJQUPUmmo/LBZ0bNE0HIJudFKn8dxXv/Y1UQkkaMd5S3p/0ANEzgLGOpdL6JWc3WGB0tjUJPONTETFmLG7W+Ih5c1ZtLCQ4jA7zY6rq6oxe85szJk9RyhsRN+5ZjX1h0XN66+/Lt18ihxMaWsT1JWD5kVFfkRjURn8ndw6SdEAxd9J715NvlbdazHdZEkuvkoCI6oEScA7G1KJFCL9fQj3HsXAwf3o3f2uoODBY8eRiETEBHj23HY0NFYglYiKdH6GNLqkASOeFDNOXhO7xY6RoVHEImmMxONwVPjRflYHiit8IidvSWVEYSrUNygqUPaSIsTDMRijEWSiXHshpOJpDMVD6Fi3GCVNFbA4LfCXlyAhClhWGd7m8+PDQZT4ixAaCaO7O4BQ1odJy1aj/fyLEEskKWaIcCQkcu7s9sPMK5SJrKLtUDDia1/7Wo4Ong/I/W+Klw97Lu8liwWCupxv4RphccP1yI4G1xTvMWdLKc0v8uJGSs5V0tVk/S5bJutDd+PYneHMBFWqdBdKn7vsUFKIYsFZC2Wui91FvhcLDFLSWEzxtTkjxlkJPXfBn3F9sqjh7/Mz8nfZxXS5qGxmQTwek6KGMsCkfXPvcH3zM5977jmoq+eMoh9lZaW5LlT+7J3EwHyl2NyZYxY1PITMFJJAj6afUeBC+orsuLEQGQrg4O73sHPzFowePoDOMi+KLAZiNFEOhZCKREWcgiQNp8uGeDQp3cA45xMzWRwJDGPR4hloqi2C32tDOmUgPBxGciQic1/EVwjgybnPzk00Ieayw7EofDWlWHz+UtgKPchaSdkNIUbmTEgVN4ybypg2IMXNKOm/wzEEYWDN1StR1lAqxRlFNQJHe0U22uopxomkFUZ5PWrmLsYwnDh6fBCHPzgig/c1tdVoaWlCc1ODnKPFRYWytsfk782C8BQ6txMLFebUZKFQ9Y/rgXuAlNavfOUrktOdblSBxTfzcf7D+XDGyf/8zn/gvPPWyH1nzONM5e/u3ygqkitXrpIznSwLBSZkMDwUkLzG5ysErWcee+LJ0xc3/EXhsNntwmlkIN29+z0x4uGhnevhn8FuPVVxwy/Mjkp+oS2EJ1PJVhIp+WvdJTLNwMwfadobixsudqo4fOaaa4TnSURDd2/4dG1MpGlD3EhM9t/cvFnNtQiXUHGDeXha0mnp3hS4nFKAODNpVLO4gUWKG+3qTeM7oqH5hBEmYsmMDZFUHAUuh/jjuNJWZAr9mL7+PMy/9GLUzJoFQ+gZbGgrWoqiXVlF6YtI3s6duxTWLUnQyU7ZpypuJg7yk85wwQUX4oYbrhfpUMo80nxRbey8h0mpErTaYhVvGXKseWjS/0ZkhEktMBP3/OJG5kkmPrTUVd7P8xc47xcLFc44MMgSCSISSmSJ3aKu7m5JQomEkm6ikUW+BoMr0VIaMZKSoFuZ7Hix8qc8NYul/5+x9wCT5Kyuhk/nNDM9OeewsznnIO1qVzmCEQIhhIxI5jMG2wQbw4ftHwO2sD4yCDACgWREEFE5AdauVhKSVlptTpNj51BdXdXh97lv1WzvagnDs88umpnu6qr3ve895557Lj8LN8aTjz+O+35A3eZJYQcKZMgtrRavo7OjQ8DQxOg4Fg0vxqfv+Hc0NNPdz616sixXHznGpbEvJ/pULzXXHuVMRhZTwL7l/qWEe+rLDgT233alSqqRlD7lcrjzPz+PB37yAJKRiAzwrKNFqD+AeqcL1U4Hqp1OhBwuGbTIWSMZU1VZ6gIB1Lm9It0s+gKoHhzC4isvw8Ybr4cW9MPp9kqzt4AbOrVJ6VnZSwt3XSqJlOr/+5d/xbN79wrbLQe0vefO4y4WWJ1SGbThfuc7/1IqH5QEMLmj1vyVgweRzmSV092fADc2yFuQStCxkEOEh4cFYD734u/FmpfS063bt4mr0JqVqyT5i8WiePWVAyJF3Lt3H06fHhHwGQoFEa6pRWdnlyR5ZLxXrV6JqtoakYFxTRw9dBif+sQncer4CWHYhhYtwrve8x5cfvWVMsm68ovX9sMf3Id77/m+WPeS+Vy8dCn+/T/vEAtxNfhTDSW13DSse6jKwWThVZOrAhnpdAYnjx+HSQbQqxLmltZmlbDzfxa4sbHJwrXYMxcqLu78Q0bZnqqbLtJiNm2z1yydRi4ex/yZ04iMjUCPzMGby8CXSMCViMGtk13MI0/HqKwJLV9A0syjdXkPBmkMwHkgBbrJFVGgxI5VEf6bNqfxFMpZA2WtiPRcRsCNo4UJoTIjSCTj8HAYMRN+zm7iPCYypZwqP5dAOanDpC10sYDq5b1o37QcCPlElse5Dtm8A77GLpkcH2wbQJXVCG/fBjuhtG2Kj7x2EJ/5t3/D408oq3O7R6bymSol7YVIGds1TMVdykjIjDMW0s2PkkJKYjhHi188mJnIPvX0b/DKgVeE9balSKpa0ybPlYCEhz6Jj/r/ZfwpnyPLzgSRicHhQ4ckGebrsamb8sUbbngD/uaDH5TKDz8Hkz1WpjjOgIkr2Wta7jJ54LWyL+LI0SOSaA4vGpbv857wi9fE2MceHbL2PBd43Yyx7MvgPSKbziZv1R/jFMkH94YkkhUkpixDifmMIyRz+H2e5QW4WYk0csilkkjMzGH29Cimjh9HMR5FdnoSmekpFBNJeExTRgboRQNDy/rRN9gBk32EdONjBVHPCfFQYOW8DHhdbiQjCtykSHjWBrB063LUstfAo3oSWLVJTc3B6/fC11gnbHk+lkIhk0cqlkFRLyGWT2P40k1oHGoHJ4RW1deJ+Q/vn8H+CfZIxFOorw4jGU1ifjSGqZkMCs1duOEfP45isIpafuQLpsS36uoa+KtDEl8rQyVjDOcIcVYM73slCD9nHf4J4x3GHuYy/H1bZshzk9JEVgD5N6sZ/B4NUKiuYeWYz5lricCb6oVKSRDPqob6BhnYSQac8ZGvb8+3oTEHJWYci8Dfo9MoCWPOUiIwYp8R1yLfj2CG70ezAoIXrudjx4+LuQBHLnDf0Clr2dJlYmZAkGRXDbNaDolESirsfC3K6MfHJ2S/EXQx0eUIiP7+XtSEFalZSYyeE6NlJpUS5Kq2CTVXTSo2arOrfWAbiIg5ComaPIxMGsdfOoBXntmLIy++jLnxMdQFnLhu8woES3nkODwzk4Gh6SgYHObghI/zaDRTXB5JZGtw4Ew0htXrFmGwrxm1NV4Z4M1qox5No5gzhAhgPOF+ojLB5JywYhmJnA5PQxW2Xr0DrnAADrcDJS0rQF1PpkWW6Q8EUWRf3GwcRlpHMppFJJZDoqTjkjftRHN/k+QkrFTGxydRNoqguVwWHsTcQYSGVqB68UokC278z979KP0vGUxQ29rWio0b16O5qR6tLU3w+0kqqfxgIX/5M8ANwTBVQXS+Y88NYxrjD0E0yWbmY5Vzj6RX1uWW586+Glb8mOvR3Ijr5OMf/wfsuoSyM0ps1ePLm6ZU/RV5rLTjrFCxd5qqHOYyjKkNTY347e9+94fBjWpEVeCGCSQD3cYNG3D61GlxJRD225IIvT6zff1/uRC44U+ppMaSG1k9DILEbVad2Pq8Ph+ibwYTzrphszDZMN4Q9mds2bJZXJIqkX3lIWjLpuhE85Mf/xh33vGfwhwQ3PCPWFWK5a6ajhxwu8Q8gLMgmjwc4qkqN6zYsNmbA/D4b1VsVPuIcT9fcEArGwj63Gjy+FBlllH0+VA12I8ll+3B9je/Gc6mRmkwtutXioFwyQOnbI5INpulZTXvz58Hbs5PqMmcMHh95CMfEVbmgQd+ing89jpwoxrOFWPJD8HnzvK2sCjj48rgwJJbqbT4LNC8ELipTFoXEldL5sNFzooSXYXIzLDMSHaHAfr4iRP4xS9/iWee+R+Zr8TJ7FYXvOhxOZPH6/GKG9bll10mQFZswB0OfP1rXxP3lxve8AaxYOXB/Jvf/hZPP/kEzpw8aWnRSbQ5RY5x5swI2tpa8Pa33yol+mf37UddUyP+7qMfRjAYgt9p6WNZqHAS+DrhNIuy9gSokRAS9y+rnmj1hZ11CXo9uBGG3+qTku9KtbCM/fv24dOf/jeRPVECySGerf6gmAvU0hVNKjdOATcmZWlMNFFG2OdDCze8UYTTG4CroQE1S5dg57tvhau7C+5wLVwenxz+DMt8hGrakvgVSUBgufuLX/gi/vveezH/vwNG5b/b1aY/BG6KJZEJvOWmm7Bz18UyP4i2nE//5jeiuTXJ7CsJs/VlO1OdGxvsyoNad4q15u9xwGb/4AA6OrtktsRaOuFsUROp+fz5nOnw89STT2CUvQmZLIqFkhz0tCzl9Or1mzaKJlsBzCKcLLvTwpWHXKGA737nbvz0/h/jyKFDwhYRNP/dP3wUq1avBueUcD2y3+XY0WP4r299C8/texapRFIO4TfddCNuecetaO/qUq5k1v4RXbdV+ZGeDutgZSJHB8JUKi0ulOOj47JuKZOrq6+TBMCeObDAAFfcKrmNFwA3lbFN7iWTS/Y2mCZMTUM2FkNkYgLTp05ifvQMHFoaNW7a3bvhYrUmnUIpnZKqTVE3kEvlYGaL0I0CkgUDdQPNAm7Yx0ArXFplM/lkBYf7nuDGTGRQyrJnooTUTApZ3USh3o++HcvRs2YYsWQM3nIJuWRSZGkEOAK2tSyykxGp3DARTZt5hIa70bltNVzhkPSUaYkUGAJcwTog2Ag91I5la9fKLCDpCrXWV2XyqGtZ6SX71re+Lbb2fyixvNC5ZSdPBM9kmFevWo2VK1cIQz40PIyWJiYAfnEP5YHKRPDY8ROiB+deohxs+fIV2LNnt7Dpba2tkgCSsPr1rx8UQO50ecTxh8CE65mxlWoIVm7u/u7dAjj4Ho1NzdKgy8oLgQubtZ9/4XkhcLgHmASy2vKhD31I4imvvdKGX/XNpOW/EXRR6sxEkuCGe5fvyfdm/CWAIrFkKwW4SQhWBGBLLmGVEBdiv0uSNek2EVfREgoENYk44pOTmD1zGtEzZ5CbmkKBoNbQkU8kkE8mUeJQW86TKpWQMfPoHurEosW9KJh5IfoIxot0cORaM9kjpsBNJpJCLm0iRclNlQdLt69ATXMIToKbUlmqLumpOfiDfqncUFKszSdQSOWgpXSUcqpyM7hrPVqW9aDsLQvhYRBQsU81lxdZmh5LoToQgpbMIDUaxdRoFHMOP6775CdQ1duPki8AE5QdFeBxu1BdWwOvS8WVyi8+M0q0GBcZSy40IuF8gH2uquEs+CZQ5jPjsESebZQZ2gYBBBo00yBY5Xsyf2ByaRsRcX4YyTuuqemZaaSSKam4MPkksUjLXb4W35vOeARINGiiXJGqDa4LrmWy8m0d7ZLE0rSHIJvVP64xDuHk9/lzVFEcPPiagFcmtQTbtpse1xzVFLxOzhskOLSlkVu2bJX1SIkU/53NZkTV4fN5wb5OOS6ts7Pyvsk9IzkrrQtUWCiHSJHjVvS6Sp5FHooSaMbHWEIAzb7HHkd0dBRmPCFrM2fmYXrLAm5qXMpAhb1ctGJmb2ChQMDpkuqLljVQoErH4cLpaBSLVzBOtKGhLihgKxlLIB/JwEjnUCqUZN8y/6FZTTHPPVAWGW+5yout11wEbz3XsxMMevGpGWiRuChIOGeP8SU5x2qOjnQ8h7mIhnhRw7Zrt6F7WZdUAoyEhuTkDEo0aDFLMMouzOklzLlCWHLFDdCrGjAxG8Xk+KScZawIbdi4DkODfWhqrEddbY30L8mIBumDYjbwZ8qhSyWp2DHPZAzjOUYZGedgcc1yLUjrCcmBfF5Ia1a6qVIiaSPg3eHA7e+6Hbe+/RZRiwkxKGmSGirPHJDkgp43EI3GpY9I7KRRQjwWlWr4+g3rUCiafwTcLAAX9dGItHioc9YD+xqiMVV6UpHvT39dENxwrcnsBCXP4HuIqZSVJPLmCsNuWfnZchEePNWhILo7u6QvY/PWLaJJ5iZikmKfeJVM+cJmsBE8NZITk/j7v/072aAsxdvVGzbPcsO4yNzJjBGgyukSkMI5N37XWWBTRZcTe9aNxXbzM5hFl7i6+D2UGPlRS2zgdkGnld6Sxbj45psxuGM7vLW14oq08FVWjYlEs5x7w8ZoxUyeK0s7vxqwcM/OkwkS3LBszQOQkqwf/vC/xUjh/KY6JY2reJZlSEVD2JSJCWEd7Wf154Ab+/oq2Rb+m8knAyClchwKRqkY+07oYkfmn6VxIngGQG4CPk+yj3we3BDsbSByZ4AgINq2dRv+5gMfEKaTv0tZFAM3h6mxoZuf+bn9+xEK+AXAsK+EhzyTY843YeLw4Q//PfY/9zyS6QzWrF+Hv3jTm+AulqHPJ2T9eSg9q/aDwjOPIBdlLakqOhaDqRbuAkOkLLbPSv3sIGv/t4W1yd8jQwYHvvb1b+CHP/whpsZGZZ3VcTAmKzMEN3RGcxPcqD2ikZEul1Ajs3G88BbL8PkDcNWEUa6vRfeu7Ri8dA/CAwMwXV543X4Foi39u4AbmXioJJHP738Od339GxJo7GujT/35J3Zl5aY6VIVFixdheHhIDihWddnIbZKMkOFrlZWbPwPcWHNqaENMLfuWbVvxzttvx+CiRao5n3bIpZI8tyefeBJf+/JXMDU+JiwYnfWam1vx0X/8R+zYvh0NjU3QDQPzkXk1S0TX0d3bjd6BfuW+Vi6LbTOrMfffe58Eevr13/iWt+Da669DT38fzpw+jcOHDstMHMrREtGYDCKjxOLDH/uouKyxisAAqWZ6nAWzsmeZ0Gc1PP/c88LYEdjwWoaHFqEqVC1rnGCkubUZ/cODArrF/t6KUcrGWeWVqsnzQsI++z2pGS+J1FBPUJ4zj/mREUwcPYaRw4cRmxiHmYljuLcNi/o64CoZMjARTCQ1xZIXtQIMAo1MATnDRKKQR7CzFkOblqChrQkGjQ6YcDIpNkyZv1BK52Aksyimc4BeRGKKDl0mjGo3+nasxMC2FYhmEvCVS9AJbhjTRerlgJnJIjUdQSmlo5jlTK4C/D3t6N61Ec6GsCTN4hCUzMLt8UE33DgWAa56801wVYXgIKNtSSxlT1I2yn1JkuTIEZnLwP1E6WdlD6as7wpJqhoqy746DtBslGof+04WL16CoYEBSQxJdrg9qpLLZ0a2kOw42XmufSZiXprbNDWJFIOsOufS8Cxi8ke3vThlG4wAACAASURBVDvvvFMqODyg/8//+WvcfPPN0ithV57YQP3lL39Z3C0pa2TPJAEwzwO+Bl2U+LOUFzEus9LNpMEmeGx3Lq6ISkDD5JcsOJl8e7Aik2NWzZnwEiSRDGS8leqzVYAsWnItC6HbsEbWZJEglbLdQhklDiuMx5FNRBCfGENmehLZ2Rnk5mZQiERQ1jRAwLMOM6eLvKZYKCNPO+u8jraeFixdPoBiMS8kIQcNs+Io65kSSM7LcLiRi2aQS+WRphzIAywhuGmvFnkZz69iKof05KxYtDtrq1EulpGPplBI6QLa2RMWyaXQu20V2lcPAP4yAjVVoGUO1zPtzYtZHdn5BHwuN0p5E9pEDPNnIojCix0ffD9qli5HKVAD00Frdlbyi/CH/LKfK8GN/SxY1SB44PDKC1UKL5Q52YYNfB48n9g/ShkuJV1MEO2zhH8TLPBs5jrk+UfgYZ8xXFsXbd8h64OqFoIUSsbuvvtuASd2vw4NLViRsQe/cr3d99/34YGfPiAVHF438whW9tizdejwIVnzXGP23CXmXhxCyj/sg2FQlJPROgN5JhOU231dfH/aOq9YwbytTdYnBznTAauurlbAluxZUULYzQh/JM/kw6AKyKkGrxPcyKgPB/dLXloH6CZWzGUxPzqKEy+9gpGXDiB+ZhQpusTldTgYJwqmGEzESgau3rISDV4I0GZ/TZmStDz7eFX/KCtgGnsU9QIKTjfGkwl0Dndg8bJuNNYH5Q5Q5puamEc+lZOqN2OaqIoKhsy+MdhLpuehucvYcf1OVLfVcw6L7Jfk1CxSsxExrfK4fXJmJediMDN5aGkDczQVMHNYf/l6DKzug9PtgB6ne2UUhawp+4zPIZYr4HTKQNWydejZvBPJogPz83GMjo4jmckIAbN23Sq0NNWLQquulvbQCqxLnlA59+KPPAKeX7Sb5hwjxjsSPswh2NZCd1AaXJCEYcxhHCR4pnxyZnpaADHNOjhs+33vey82bdyIUIhVZKf0sFud6TKWZnYugkwmK86Fz+zdJ+uzv7cXS4YXwczrovrw8vpd1gjySueZys1j1VUksHEhLx5eLKhzanpSgu6FFEl/Gupc+Cfsqodij9TPKKW+pYBjUutTVpdXXLYHF23fLrMB6LQmTUyWbfI5bloVCYcVFeQv0T3SYevXD0qV5IhllSxzasQBSyUZwtI7ONzTiWavH0GaBLicIh0KOp2o5qBF3hurH0V9hjIKJRf0kgmPyyGua9Uyu6cMk/059Y3oWLsOV/3V+1A/NAAH7asXMiMFMJRLxH34+te/Ife9UKDbUqVNr2K5X8dKWqCUgYG/R8aRJWXKuFgJevzxxwTcnL2r6gZVghu7ckZgwUOQGu2Tp06hUDo71vOcyo1NMNkldvksKpllWZGHZ3//ALZu2SJVJC5yBkCyiWRwGJRpM8nD127AlMFPS5eKbpOTxOlMQ/czTlCmPpzsFL/C1TViJ0lrQAZgNrVxlhHn21xz7bWyef77vnuRjMcEJFHTy0DLah3vH6+NwJgJ79p163HdDTegrbNDnKtOv3hQpDqNne2o7W2HST1qgZU9B8psrnWq5nMBhZZtZGUJXH6uQnZgVynOf2ZknNgzdur4Sfzo/h/irm98g3YqCDudaPUF0OT2ygycajfXoUB+GLTkLRcF3LT6OJ+kjEBVFYIN9UDQj2JbCwYv2Y2uTVvgrG2Ek31fMmRQmsusOSgLtLdUyB5+8EF89t8+IwcNG2YvVP2U/g+yZzbxIHtJsboK21kJpmBAJRGwVthCbVNJtKwqoVXNkzjjcAhBsXHTZlx9zXVS2WPiL033lI6wysUTis5YE5N47JFH8aufPYBXXuKU9oKAu7//8IeFjfQFgjh46DU88uijePGll+DzeHD99dfh9ve8GzViJ67W/Mu/f1EAzgM/+ak4L1LKxsnw7HfYu2+vGAMQlPCeEYhTvvamN/0Frrr6WtTW16n+Dxebq9VnIrskFZ90SqqQzfUN4syn5XJCBJEZpf300mXLpNpUVRVCS0cbqutq5ffF0MQyNeH6KpBoseLQ2crN2TRKDlmDwwc15LMZpOfnMfryS5g/dRqJiSlos/MoZLJIzs/B5TIxMNCOxYs57Z6WvCWRSzDhpKzRoQNGTJf+mQynb5s5eFuqsWjzcjR2NcMoUlpBcGOikDeUBTybYuNpATiugguxsVnRhJcCXrRtWYahq7YiXs7CZxrQ56LC8LMyLpUbDvGcjQgw4nsamgF3axN6dm+Bq7lWVfHMIpLROHweH/KmEy8fjWLxpm0Y2rAB7lCVGp5pae5lVasGGRh6XljBz37mMzhuzdWQc61yrIDVb0ctP583yRb+4dBeHsLsOyHjzDVtx9PKGMz1+s1vflN6FA4ceFkYYTKTN775zXjjG94g5hFMNhnbaFHPpn8mhIFACB//+MclPjU2NEic5uvzD7XlTDYJcNjrYu9Bvi//sMp3xeVXSDxnxYXgp1J2x2SXJBBjNgmjifFxSX75GRhzKR1ikkvWntUAe+aJXTGQ89YmE0UibiWpFrQWm1wOAmYlIptDIZFCenoaY8eOID47iVqOzMgkgGwapXQaOgdCZrICFJSk0YSZJ/tN0x1OaM+jsbUOK1YOoFQuiExTz2UXpDFls4iySWmaA3okDS2uI6MZ0FxlDGxejHBnGK6gSw18zuSRHJuGi6C3OgCP0yNVRSNOS908cgkNiXwWXZuWoWvDYrhCTviqAsjzYhjXcqYM0jWSaal0OwjAZpJIjsdR8IWw4tab4B0ehrO2BVrRi0KR+5UJaxmNjc3KTOa8LyZ4NJigaxTXwh8acC1ycMv1lM+JQIYAmUQgCUEmxPY6sXO1SgKR5yKlPVxjYv1dLgv4pUPe7e98pzxnvgbPWlYb+fNcWzXhGtz1jbuk35WvbysLeK2sBlFexphl51biREsZrvXFa+WZTuBDEMZ8g19k2mXt0Eo5p2FkdFQk8XwPAnW+HpPcjvZOkaAR2PAs5vMX1ZAQ5392S7eV2llDiy3zKTU8u4iAxwkjk8L06Cgmjh7GxMHXMHX0BMqxJByca8T4zn5UNuSXCqKKmNM0XLlpOZpDHpQKeaUgKZRkiGbRVAYIjPVcyzlWSRxuTGdSqOtuwOKVBGlhjikTp7TMVAQ6zS0oTSuVpXePcdvMm/RlQcYoIF02sOONu1HVWgenh+5/eaSn5xCfmhPzFa/bJyA/FYmjkDWQ1wqYmk4hZmhYsWslhjcMiRmXFsvATKRhpvJCDLH6rRtlnJpLYtZThdXXvgmOxnZEMzpGx6YRiSdEfrhs6TD6ervQ3NQgjrn19bUiMVW1hUp75D+c3XPNce2x8idSsx/9SGYjVfZfi3GVwwnTVLb4tgU64+aSJYsFHFP6W19Xa6m61FgCgtapmVkBT0eOHhPZO+eBGQU6642iubERm9avh9/rRUhGYThU5UbQtSVFkdSpYk6Jjd4EO1n6S7oYZLIZcdj4cw0F/vAtOfc7rJ7wNdnIrW4Ke2AcMgiUU8cv2nkxLr/iCnS1tYs2n9dbtBtprQPgT4GbyoRT5p588v/i1w8+KIYJTBxlkomVUCjWgLNsHGh0+xBylhDiTA6rB6KarjZ0e7PSeem/kMPBIVPWGe7qg0FJPiUQUlrlC6JQW48r3/8eLL5kJ0JtrQslVAruhZ2zBoJ98pOfkkoDm3lV9UZ9VZZnz6nisD/I6xVWjgcZk3wyj3wNyh74t6Zx8rFirxcCZEWyqhI/lahygCUZSM5dmJmdFamC/A4Xht1/Iwm8vRHODg8jQCF7RF0wdd0Dff3Sr8AvBn0e4gygrKLwQOYXD11eNxlJXjvd0qSkzQJHoSBldeqYOayPyJ+BggcBAQ7fg4f6vmeflWGo4r8fjeLYkSMwDF3NebGc83gvmcyywY9yJOqPL965C0tXrECRssOSE3MnR5BPZ1HTUCdDFcmkpueiErR9NSG4/V7pf7H7uOx7aTcq/7HKjSRatvRLmhrpd1rG8SPH8MlPfgIHXzkAt2GgweVGM6Vnfj8aXA5ZdwxY7BviZ6j1+dBeFUCQVZ2aEKpaGuHwupALBhHqX4SW1evRtW4Til6/sD9kVzjXiI4slc+Z+21ybFyeyefvvHOBxTu/h8teF6IxX5Ap2pIVOzGyfKi4livAjbD27E+zZhrw8/PfYpPb2op1a9fiqquuxpZt21FdU6sGK7KXyTZqUCtftS0XWcFJ4Bc/fQC/fOABvMpZIGYBPd09ouvW9JzIgQg+CUAIjDng89bbbsPuy/Yo3W65LEQNeyU+8Y8fl0oOdc12tZHzrRiL2IdAIEPp6yWX7sE1V1+NcE2dJDN2UsjE1J6azavkWtv/3H4sW7xEmEhK9Zh8+wIBSXKYBFAexL0qhIiQKWrO1lmeQ1UjlPyXBzWpRxJ7BFNlkROWDB0p2pWeOoHxo0fgSiQRyMRgzEeRnac+OwMjZyDKGR7OAjoHWrB89RC8btqG5kSKRgDvMEvMNqGzNyFXEBegRF6HMxzA8OZVqO9phsnaZZlDcJigGnC7vCiyKTaRQiGRhafoxtzpKRRoEOBxoXH9MFa95TLEkZVBjPn5qPTqKPEIgJwp+0mqPuzzSWkww1UYuuIieNvr5Tm7SkBsLiKuduWyB7G4C3tfO44rbrkNnYuXwu3j2FGCbdUlxindcv8BAcBkqr/4pS+K0YPIm6WPxiVDfdkvRakP9z+fLXtK6ZLIdWEPrmQils5kJN6S7OHaIqBg5YSJGtfYz37+c/zkxz/CyOlTsnYoZ6Mz3jXXXC1DNBmPCDJsI5NwuBZ/+c7bJeawJ4HrwJ7Lw7hIedFnP/dZnD4zIr/DKuZAf79IkviHySB/R+asWKQef8+WpZH4YUM2gTh7Jtkzyyo3Pys/P+NpZcJxzgks1S9KtAls2E2qvkSZRvKQkh32cCViiI9PIXZmFPMnT+HMkYPIaXFs2rAUrHEXtRTKuRxysTSMDNdZQfpnTKMojHWpSMtzJUuraeSsuiFJMAOhgCTDXO/CjxfKsq/pJJgnuIlqyGYMpFBA17pBNPQ3wl1N2ZITTs1E4syUkE+loE8AsRFLIx9No2SUkY2kkcxraF8/jN6ty+EMOeEJ+qWXlIQCgX6OPTqprFRQufYoKcqOJ8Syd/nNN6DQ2wV/ax/gb0Cu4BLXwHwujYamVnFRrPyyySyuHVbteP5yvdhxn+vHnoFEwMmYQNDKc4zPitULG1Twb56R/KN6lRUY5u8xhpCw47qhqQStnVkh4e9v2bwZn/3MZ2W9kui75557hBzk+uZ6YUWHknUSQrwe+4vXyHVEkP2lL39J5LmKuCpLIzevlWCGa5i5BqVBCwCsVITL7cNcJCrnPAmcn//8F3KdjNncUzznL9m1S+z8WZ2ywTt5Qp5RasyEAvQqt/jjCiG7h45HquSOVM9oGhKz05gfPY3M/CxiU5MyIDY1NiZW5FQ7OAtlZSplDTymVDLH/jQtg0vWDKOzPigAiVUCInKdxilUSrIXlwSjAegaI6MTET0HX1MQS9YOorO7EVSX0QI6MxmFHk/D1AyLJPHIfmL/TqFQRrZQRMzIYcv1F6Oxp1UqNyVdR24+hvjUrBBefjf77opIxxMo0pnSAMYnEojk01i8bSmWbV0Kb8CN9FwSDi0vcZwDaak8KhUcmJhN4Ey2gKrla9C3dScMXw1mYxnMRhKIxuZRF67GwEAP2ttbUF8XRmdHO2poeELtqaUaODdTf/3/s0lbW3LGdUYb5xPHj8uAd1n30oPqVmYrDvYuedHY1ChEzdtuuRlr164REkaAMQkNVsbyJlLprMThVw++hhMnTiKZTmHnzoswNNQPt8shiopGnqd8baXhhsPv9ZW56Ii4pIGMN8Nmo62ylKV2lE/j8/rQ3t4qG4fJJbX1lWDhT92AP/V9W87DBcrEtae3R6yBL7r4Iqxes0aqNJIcWX05khRSzlGhr1Qf7WwTmdgO2wy69bedlFAu8qtf/RJ3ffOb2Ld3nzSxEpgodlphN0qPmFiE2QTvKKPa60a1k/9mszfBjRMc5ikqHxvciP65IJuslsNLpddBydycDjfybi8Gd+7AjltvQe+G9Sh7+Aq8ZnsTlzE1PYP77vtvfPtb3xLgVWlnave0nF8F4EFGMEEDAQYulu84CO6uu+4SuRflE+p1lETJvi+CVSoK67YrFgMWgSWrKL9ncze15QvNeWdtmdkcxkGYXBcEU5Q/cMGyb6e7uwd+vw+6ponmlEkCgcpPfvJTuffP7X9OMVoOSOJIe9Xdu5mAWu4SBLCUSEENaTp5/Bjuv/9+fPfu70ozKwd7cSDiX7zpRumV4EAnDvl64fnnxT6QJXA6V1G3yvdQM0dKwlCwN2PHtm3S08EGdq/fjyIfJPWdVn8Nk2OT09HhQHRiWlju2sZ6+KuCMtNIwIzdt2gBY64D2WRWdmAHX7u3ZCEYC8ulABKHLOrZHJ54/An8yz9/ErGpGVSjjCavF23BEDq8as152KUj0qoi6qtD6G6qhd9L0OxCfXsLNCOHoscL0Lq0swdLr7oW7qYOeII1ig13qOn19sAq8VYQZ8I8jh09ine/5z2YHB8XcL6gUbE2ri1Ls3tJrEVrNZecrdxIAutwva5yY/eX8TpsJx32yHDwJ8EHDzrKlqZn5mS9Tk9PiRtauLoaq1euFLDNZ0RJHe/72MgInnj4Yfznf9yxYP3Ne0MJEcEHYxrNCFauXoUdF1+MnZfsEsDN9cdqixiNGIb0HP36l7+S/h06lPH5cOhwXUMDhoYXYfXatdKsyIHBvG75bMWSgJa52VlJLtg4TGkRPxurgWdGRiTh6eruRi2lP6y+hZW2nTHMrgKog1yx0/xDrTjvH69P7Ovl+Vj71eSBaiKfSWPk6BGcOXQQiZkpOAo6ajxu1PJAmJ+BNhdRLj05so4mYhkdeUcBzd0NWLVuGC4aS5glYdQLGiUXJhz5EsyUjnxGVweKkUcp5EX/+uVoGexAwc2DriAjw+lk5fH4BByRHTfjaXiLbsyfmYKZ4HsB4ZV92PiOaxFz5uDQNOSjcTUAlACDRiCUAEXiKKY0MSTIxrPI+D1Yet0lCPawImHCVSojMReBh46ARQfK+QCe/P1hDG3bjZU7diHc1CSORxSjKJC4YHwuieDUxCQ+9c+fkhhD4w6y4KxGk9XuZR/NIlZputXwv1JZ1v8rB5SNOMERJ59ren5hICPZZSafZOLtZn2egwQx3//ed6UflWvK7jEgKaR4IHVGqQqQUh9wjTBG0gGIw+mYgDJxpIyM9tBPPP2UaMgZQ/mzBGBMCkkG8IuyRpI5BDKUyPHnmBRzXVHiy8/PxJN/eN3nJ94XOosFTFvEB88p/pMOZnSTYmVQI6iZm5GZH3PHTmL2xCkkJ6eQyyTgDjqxY9dGBANALhUTq2+DayGdQ0Fnxa8Eg1WbnElNLAyCG0NHoC6ANRuWwuEqI1QTEmKCsU0qoSJNK0oSalByM59BJqUjktfQsboP7cu74Kn1y95y5opIjUyqWXoBP3xev/TPZGdi8JQ9SM+nkNQzaF41iMGLVgPVDrh8HiGKGO85lFabj0vfDZu4Ge/zsRzSlKVNz2PJjZcjtGY5gp1DcIc7kHcEUDSLMHMZMW5hjxQJsIUz1co7bEOJL37xi8JoU54l56o1aJOycZ7ZfH5K0gV5ruxDIPnHaguBBs9IGwwRZPO5ktTj2cwzlYCF1UrKzuiKynOOz33Htu2yVuikxxhlE9h8H74ngQ3VFFyTBNsE/iT+uI64Fml08T/P/I+c3axsMoYSZJN4rKmuWZhWTzKIxA2tnPsHBiX+njx1QgZwkoxihZTVwtbWNlnH7FthrOaZbp8LchYR0xYLAnAUQcgrtVUGZ+l2UQvY5xLPXfZsENTkdMxPTGL0yBGcfPUVJMdHUO9xwWMacGgZmKkU0pTIFpWJlEaSyB5GXiTHU8RELoNNy/sx0FYLHyswBp0i89A5OLNgrUsOlzUBg+CmCMQoNQu6MLx2AIuWdglNTne17GQUuWhaGVYY6hnKJy6WYZplZEwTsXwOiy9ahYGVw3B4nQJuzEQK0bEpIZ84ToRrNJtMwczocBZdGB2NYE7PYtGWxVizaw28IQ8SUxF48gWkZqJCKvCdmK9EIxnMGGUc0wpYtOdK9K7bhtmkjqLDJ5WPnJZBdU0Q3V3t0odMeVpXR4eQSmdJTKXHsSbUWXdePQFFb4tFkfwfkpKJeFwUPwTbrx08iFOnT2NeJGU6asO14lK6es0qWUvLly9FmFJSS1ViFEpIpHOYnY0iEonhzOkxqe4xpnHWUThchc7ONgwO9KChtlYIK5K9VqeQqvp97KMfKzc3NUkCyIDIQClLyQILlZUbfgAm/ywZNTQ2yEMiu2Sz7n8MuJz1zj7vpywJk10NYPMwS/WL+gexfu06bFi/HoNLFqOhtRneIJMKy8nBqm4wUNjsRWUznsI21tKvADfnAzECKOryv/e97+EbX/+6NNvZEjf7mm2gFHKSOQeqPR4ZtljtcMnfdFDj7BtRzFhJScGhXK0IIBoCQfhZjuQNt6RKUsEJV2P7rbdh041vRrC5GQ63V9C5MGeOEnKGLpNZP/b3H8HRI0elNKrYIFW5sT+j+pjqszJQ8MDkAC6CG7I1X/nKV6RiQzZHJVTWUFBLay4o16rW2E9nIYmlFXgwiMXDw8ibhkiWGESFPbKkivX1ykmPZUWyljxg+TcDMCU9DLTs5aA1K7WUb7v5bbJ+yHQ/8vDD+NH99+PQa4dE8tLa0iJJ7l994APo6euTgZAy60c+In1KyjIUkJUZTiMvlhxi7/uO2/4Sb7/17QLEGBQpS4nMRzA2Nip9S7Nzs3L/ZD5EWZXEmUgzyeEhwbKogGaXU02Tt4f32eDEiq12Um9XE5iAMlHm/XidjEuevx1+F+6sNVzTAgIWGybdFJZ9LzfoB97/13jm6d+KJWS1y42mgB+9XhcaXF6Eyk6xKnc6S2hurkVvD2caOJE3ciJxSqaTAtAdrBCG69G4ZgMGt+2CM9wAp7iNKFaMdZRKTxReAw/Br3zxS+IuNzvDidVKanXOfrI/itUrt2A5LIHNkqWJ7MwmHdTRJdILBwcDV4u2evXqNdi9+xKRK/LgY5/Bs/ufxc9+8XOcOnYCGWuQrcvhEj0upULbtm2X6k5rZwf8oaCUt0dOnsTn/u0zAuJZieHzp9Xl4OCQmBDsvvRSLFmxXIAFnxPdHgnS+VVXWyeD+ChLJQHw8IMPCbhhTKRpxY6LLxJyhSQLbXMl1lHSSj1+VhO9MPtxeO1k07kWGJMoJ2ECk9Y1tHe0o6uzS7nFWP0eipmyDEzIUhM0yMHBFc6KlzLAl34D7lfKwThwMRrD0QMv49jBA/AWdPgKeXhoOe9zIeDzwKMbMh9BiyaRT2goajq0rI44AQvBcHst1m9aIr5Bbj4UJmd0AcqRgiyKzExP0X7dQJpOQl4XOslgLutH2cfrJYtO9p0VLrc0hhc4SXues2wciI3PIR/R5L2qlnRj67veiIQ3L85ohURSDmomEjw0c/GkXGsxqaGcUeAm6QaW33AZqvvbYBZ06WlIzkdFUsmqVVErYyxmwtHch0WbLkJzb5/4ZTvJMIoCwZYGnSVeHnv0Mfz617+S6iirwiuWL5eqBokQaVilU5Sm4cDLB/DYo4/i2b37MMJmeBrNkFSxKtS0/GaV5/bbb5cmWbsCyTVBqS8dD/c+8wxGRkYXEjN79hfBDuMhZRoyaI622sUiQkEl/WX1mUOLV65QgxcJkrkmWbVh0inOZz6fJKxcv0paqytHrHRazm5eGwE4AZwNpmw2nWvddtuqTL7PP7Nl3gfjOtnzkgMlDilk9WpuFtGJUcSnxjE9chrJkRHkZ+ZRZgJlFpDOplAOeLBl1yaE6/zIJmMoaZpIFMleF7m2jJI04euZvLw29fjpvA53lRtrNi+XRupgdQi6SYMflfSyhCTVVBYMExqysymkEzrmtTSalnWhf+Mi+BqDwiQ5OeBzZEo9s0BA+qQIbhLjs/A7/EjOxJHIZVC/tAfDe9YD1ZxiriSlfB/2VOQ4+DOtWzOnnMjHNCSPz0mFcdF1F6N63TK4W3vhretBKdQIs8B7xapKUd6PZ6VNXNhSMxuUsLf3wQcfFHcxqhIo5SIwIQDhM7F/jgCEtvbMSVh5I5ki/XmWlJdnOIE14yFnG3FN20Cb64LVSvaavfjii6oyzoHO1uvzd7kmzkoZHQKMWI3sHxhAX2+fgH26lHF4Np0nf/c/vxWgxerMwNAQOrq6wDPf7w+qe10GEokkzpwZExkvqzObNq0XqRPXOckChr2lS5cI+cl4y7xL1qTMCFI9hbZDlzg3Sy5ln51C9ciacZQpnePML1vyzIRW9a0aiSSiU1OYHR3DyVcP4uiLLyE6MQ63kcPKvh40BHwcTgMjpyHOajPlq5xtQ1sxqfi4BPBQBjWSy2LlcA+GuxtR5eWMMFP6NvWkJnOXeK1U0xhmUWYvcQ5bqlhEvGyga1kX1m9ZSu0OXHAhOx1Hdi4BPZVFQVezt2Rtl9gbV0ImbyKa09CxkoM8V8Nd5ZH+tHJSQ2RkQsgnkvDkpHOU8OomXAXg9KlpxAwd3esWYcPlmxGsC2J+bBIB9uhNR6HF00KKsZd0do5rv4wT0SxKbb1YsvtKVHX1QcsDyQz7WGYlZtFGvbWjBU2tjejr6EZTKAyf14US0b70KRKQVk4IU321UpR4Xa6j1DaMTyTneebmcuylpkTSK3l7uIbgOLBA2CgTtDKmZuaw//kX0drWib3P7ENO09HU3CzAq6e3A4uXDIqZhzotVRYj8c0aFioY5qknniwTbT/62KN46smnJHlVOFktrLPqbkt6ZDX9stTIQV/0zGa5iEhNluM59q8qdNpNsTaRLQm6PbHUQufUoTc1N6Gnrxcb123AptVrRuJJqwAAIABJREFU0dHYLI3E1KMHwtWWC4YVji19HxuTGBwYVCr7hs6Rav0BcMOfsQ8BBoKvffWrePjhR9TnsPzq7R5x6R8BEHQ5EXI5EXa5UefyosbpQsih3NOUoQf7bUooOlwwZT5HAY2cRUIbQAdLrrYWtQTD6UT3lm3Y/pabsWbPbuRF32zZwVI6xGa4QgFfuvMLeOCnP8P42IQEJZsBrEw4F0BbqSgyBB6kTNgZ7HiPVFJvydDEVckCf/ZMD6vSYL++ej7KQY3/YIDlIcyDnIw62cne/j5hExcvWYxFi4axeHiRBD028J4+fQa/f+H3ePnAAWk0p/MZD2YOe3z3u98tbBGrOWQNnn92v5gnzE5PCcDhBnrDjTfisiuuwNbt25XZBPXM5aJoKacnJ/GrX/wCn7/jDpSdLunH4ZT5d7zjNtEQ25ILe+0aubzIKG1wx4BvT/3mv3mosNrDniL2dDERsRsl7XVQmQTY1TJ7vdkHhU0I2D9r3++ze+jcVOLs9y0Lcq476V1x4MUXXsQXPn8nXnr2OfhpaEHf+OoA2jx+VDvcAm7IbHf3tqFvoAv+gAex2DwaW5qkOsfeIifBjT8IM9yElZdfg/DAIjgp9/Ko5sRzr0tdA4MuraHv+PfP4Xe/+S2y9Pa3zBKUKEH1lMk9WNBP2VU/CyTzEKa01TIr4GEWCARln9L9bMv2reKSx+oey9Izk5Ni+vD440+IlIvgmZVbr1vZ2LICSmdEt9MpFqYbNm7G2297B1avWwuP3wstm8Gzz+zF5+/4PE4cOybXxgSP7j1XXHklmluaRaqiFQycOXUaD/7q13jhuedFqvO3dJrq7xXg8uBDD+Ghhx5EyB+Q5JWsplT7KI+z3I5kreg6InMRTI5PSBLK9+P3KRciG8vEmFVAJgu+oE+xSJbsU+ZZsdpMgLngUqoc81T0sCYtWx1KnnJJHKZOv/YaDuzdh5kjx2BoKVx08WZ4nQaS0xPQ0zRDcCMUroYjr+xvs/NJacAmC53LGUiwCZUyxpZqbNqxEg6CKXE+KaGgc85MHmXdlMoNNd1k2DNGHhlnCS0rB9G/ehjOkBulMo0ElB0050LJjCtWYGaiAId4TieQm08jx0broXZc9FdvQcLHuSU6ism0mBdwv3BYMHtuMnNR6JEkSuk8jJSOqKOE5dftRnhRF/JGFi4mDZGYAE6uCS2egbu6DZFCEI2DK9G5dDncVX4FupicWOBGyAcrvvN5TU9NL8izpM9EQIui7ljVJQHy1a98RdZhLKKqL4wrA/0DaG1vEzMSss5MRlm54b8ZOypjwb69z+AXP/+ZyGbJvPN7ZMEJdDlRmwnko489hqef/o0ki0wC1QDDMkL/K90hGXX9ddeLfSoTTlaMF/pIrR5RkpD27C+aU0iMz2kCkgjI+wf6Zc6Nbbpir01LPK/O9IohqAs8hfUPrj7eRVrFarE44iSzJscRGT2D+TMngWwKZjoFN+dsEWAl0oBRRM40YfgcWL5+JZoaamFk0zAzaanWs6maVRtKzApmURI01fJVEnDDYZrrt62G0+tEoCqAHCvPdCsla8yzlM58nBub0JCZTSAbzyOSzaB2cRuGNi+BrzkkPYSOXAHpkSk1BT4URDAQkgGzs6fGUOUKITYVRULLIDzYjmVXbEY57ELZaREM7LExKMtMibkFK4zOslPeM3V6Xowv+i/bgob1y1GqbwZqOuBvHZSRD243TRAYFwxxQuT8LxvYsAKhuk9V8iWuo1TAUGptyctt+TLXJSs0nHlES31WTUjC8dzkeuAZzHXJn2Nv4m233SaDEuksabPpPJNGRs7gZz/7ufTW0HyFZybzMkpzGX9pE87XJoiioxmHz/JsFMlZICj2wMPDi6RfZ8dF2+W6KRXk+5JsJJxgJYMN6dw/rEbMzUdw4OVX0NTcgpMnTgijvmXzevT19woJJK8dDAqwWiDObVlzxVmkQA3xP631rYgoSXNJ4r/iC2k/TtKtiEIuCy2VEFfIueMncfTFFzFx7CgyM7Mw0xmJM7qWxpLBXjRXBxW40fOIklSh4QSr4KaS2tuW/QWUMZXT0dfbjmUDHQj7WKxmD4sBLaEBJnuseS0mWK3K6yUBXnqphFkjj3BfK3ZctgEuN0GTA9p8EpnpKPRYGg5DOfMJSJActohszkRUy6J+oB2rL9kIXz1n2uTgSOqInZkQgoH3mVJOI5tHKV8Ai+ijp6cQyeloXd6HDVdtQ01LGHOj4/AZuoApxkoiIoIHGghoOWA0qmGm6EZgaAnWXXkNTHeQTioC9mLRGIpFA63trWjuakU4VIX+jm6Ea0JwENzI6aSk2IIQ5Ln8cXBzfjHBLmIoZKH+ME8g6cEKH9UANHUh8f3gQ4+IYdgjjzyO5uYWXLJ7F/r7e+ByMX9li4eqEolc2wLHKk9UqhTHR/7+w2UG2sNHDmOKmnNrXgdL/eez+ba8ixfIRcoEmk22DNJkLm1mVrmaqcPaNlpQ5SJ78Kf6WHwNThsna8tEYtPmTdLMO9Dbh5DLi9OHjyGv62L13N7TDZNaRAV45ev8XofKHgf70FHbo6K/oQJd2nplBgSyxCzpfvzj/yTJld0wxnLqggEZraEdDum5CXs8qHW5UcVZOJYltEfs81STOeURlCzRko7gJkSvfpGjKLBAfX2BE9db27Hqsitx6Ttugae1GSXRlqtFww3Miz986DV84QtfxqOPPr6gubWD5MLhZP2Ox2IZBczYs3Mqcmr7vlTK+CqZvLP/Vu51qkm6JGV/VmRoKMG5HGSplyxeItpbglKP14256RmcPHkaL734onid0xQhGolLczr7FsgsXn75ZaLTZXAmuCkWyYjk8f177sETjz0mc0uYYDc0N+Oqa67BO/7ynWhr65B7Rh02Jwj/9jdP48c/uh9PP/W0SJiWrVghw1tvvPHGc/og1AJUSY59qNuAhCDNbrwkoCezILpap2PBGvVCSUDl/a4EM+dvYll3tvrvHExTYalqgwT5QasSp3SQstnv+c7deOC++xCZnIAzp2NNwIu+qmrU+4IibzQKOXT2tKGnvxNV1X7MzE2jvrFe9gzn1bhpH+n0IOf0o2HZKvRtuxihHlqZhqT/plwii2SzY2rNSWD43xk2P77/h/je3d+Vyp+ySD9bfhZ9NK+5os+QdpVqjoti3MhyU5JFK0hKbmh1vGHDBqxevRadXR2S2HNw2/P792P/3mdkzVDeZZjscwHa2zoELFDCwOrfKy8fwMzklDD+oaoavPf9f4Xr3/RGNDQ3yiHHdUFpGSsvY6Oj0ttFFvt973+/gKoXX34Jjz31hMiO0mTtDEOA+OVXXoH3vv99aG5tFRmeSNps5ygLtDCecX1wPVOCxCQ0mUjiwEsHJFZccfnlqkmbzFJr68LTVof02Vhof0N6aERrpkr8qrHSsyCrYLspKxazo6M4tP85TB49guTkpMh/iskUSk4TV73hSgRDLiTmpqCnkgKivMEgyrT/TKRFXqPNp1XDPwdyco6MWUCoIYjtu9YoeRnXX4HgRg1LJLjhELhyrggzX0QmryNdLqBljRrk6Qy6UCgqB0gSBpTQSs8OHdOkObeI7EwC+lwaGis7Pc245IO3IOWnhXQehWRKwA03BoFKKZuTviB9PolyOi8Wp1GUsPTa3agd7kY2m4LP5ZLKjZPOSXSfy2RRU9eJ09NZZF01GN60DQOrV8GQnlAyNspKnMbnck6R8VzYZ2rEgOxNO6FyOMTY5Jt33SWGKwSrTCjJitNlavPmLZLsMRnlH4IJWxZWCRT4b13X8PsXXsB9994rfQ2cz0SnINrkfuITn5DZOIzLlAqfPHFSHLSeeuopuRYOBL10zx45BwmkGKcY4xmTmHjaQIr9O3SMZKIYjUUxNLRIYivXXbgqJA21JAplrjKlf5ZdPT+4i+eBRSqqie2KhBDyQgVLFHMEEDOYHxuBMTuF7NQEtPg8inoWmUgEHso5GSfZO0Xb3BQtbct0AUfGYWLF6mVob66DkU4gm0kLsGHTdbnAnlM11oHSW+ZK+QLd0vIw3cD6LSvgDbngC3mRZ5WyDPg8XpHEmWSxzRKKrD7OZ5CaTyOtmwj2t2Bo+wp463mO5OHQDMyPTCFcVw+nz4ug3w8zmcHYoZOocgVlRkgim0agvQHLL9sCT2sVikRZioaXyo0WTYhpTC6twcX1nc4hPRpBaiqGju1r0bJxOcocMOwNo6Z7GfKuarHgp80vG8Tp2ihKkoBXliLnisksIPnDdVkx16/iXLB7Ttjz+I1vfF16c5Qsy4mrr75KZh4RcDBn4hoUhztWP85zR+Va4rphTkdwQ4UDYx1fi9Izjj246aa3ynOg0cULL/weR48ew8lTJyWOcrSGLZmkVI4xmBUpG4ixykXgQcL0kUcfQ1NjsxCo7IMgsUNSiUdFKOjDoqE+dHR1CNi095w6iBXZo/K1c0dcWKeQ9WMqT1KGpDxflDSXVRQzl4WeTCAxNYmxQ4dx4sBBxMcnUKTsXs/J2iyxl9DpQs7QMNDbgdbaKjg5yNgoSl7CqgsthTksmm/BPcbcjYqUOT2P1vYmrFzUjfogpV15sYHOUuqbL8Ej4KQg+ZiuE3mXkC8BEdOAt70OF1+5FT6/+mzsf9Fm48hFUyhTnkl1Du8j+yYF3BhIaDqCXY1Yu2cTQq3V8vkIbhKjU3DQoZJGRnwbml5oefjYYD8yh7mMhtqBVmy4ejvqupowPz4BV5YDQNPIpTQiahnUHWMeppUwE9MxwtcN1mDHjW9G49BSxHMGinBhdmZO5OgEN/WtDdIHS+Dc2tyAmlBAqrlC5FrFiYVcyJ6R+jrCVBEpleSvVEm5rkU9QtJQ9V9PTc1g/7PPS9WQVvqUcY+PqZ5Dnv+sGnZ2diBUFRQyoQzOL6OUWxVKpJ+XTnkS49Q8OUd9bV2Zi1P1NJwFAcp09HxJzVmVjS3D6bF8+tm4TacrlYSe3bUL4MZ2R5J16kR1TbXaRCtXCYvLMi2ZVMrSmFxRAx6dmpVFQLagqi4sblWC7C1nMmpiz6nQWJbVtmuTfB7rM53/c3ZiWnnjmVzRUvGJJ54UtyPKcc6WbxUgI5ccYL8Nh7u52HPjlCZvOqf5KE2yHibBDTeKWTBEllZVdkjfDVkUvhA3h8kH469C27Ll2PX2t2Fw1w6UgkHVcLtg/6rC4b33/hDfuOub0nxf6aBT+bnkwCa1UcGo21KE88HM+VUG+V0r2bIDD/sWqqqCaGtrx/BiJZ3g8+rr6xUmniVrMknKEeZ5PPLQwzIRmRaPZGvIWhFxr127HpddeQU2yLCoJgm+SjtM+zHFyDIhffyxx3DX178u0iL+zIpVq/D2W2/D1ddcKwc8DQ1eO/gqHnn4Qex7Zq8Mu6ND1tXXXoMbb7pJkmcb9C04yhRVImV/8XW4TrlpmKzy5yjt4Odgr9BrRw7LQFFKQ+xS/znYpOL/VAJoO9Gxvy0B2R54I0mutRblBy3GwyoLqiRYlXWF4adMJp3F/t/8Fo/+7AGcfPVllLMprK6rQzsHyYpcxIRW0NDc2YSu3jbU1FZjdm5aGt95SJFR8tDpqcQKgRfZQBUGL9qNtnWbgXATXN4q2hLYU3LtnSKXT/b2NN367rkH3/vu95CTWUO2C5rSKdsMjB0hyGRxTVM6E66rRUdnh8i6aKu7dt06kYixgsNkmoA5Go+JTfe/f/ZzSMVj4qLFimNNbRgbN27AtTfcII5iZCtnZuZx97f/C4889JA0snOQFwduvvltb0V7Z6f6DGXOCnoWP7jn+0paZlUbBwYHBWgxgU2mkgvPngwle2/2XH6ZVP3EcZFgXhodzzKtXBtc33Q742uwF4MgvampWfoBqB0mI89eCerUbZb2bOA/y27JkhAZhjWLRipb1nZlz1W5hPR8BBNHj2Ps8CHMHjuJQjQKRzqDYoLAQENaS6PkA/a88QpU1QWQnJuBkUxJgusOWOAmnYEWiUGbIwutw9ALSGoGkrqJQL0f23euhUOePXXfCtzQCrpssOqTQTlbgKEbyOp5pEnOrBlA/7ql8IZpx6zB73bK94XIoT1qWoNJVlIrIksr6JkkcrTw7ajHJX9zC/J1HhnQSNlIic5s0sCtJHBs+GblppjQYKbziDlKWHr1Jahf2odUJoUgm5Bn5yT5lIGkpTz8njAmZ7J49cQMXPVtuOrtt6Kxu1vm56iNpqRV7GVTuZRy2JO1Tfa3ULR076rPjPOuPvihD8psBu4brqm3vvWtuOWWt0k/n03a2eTZhdhIOV7FIjohc5F4jnAwJ1ltSnTf/Z53S08gYyovhX1efC/GIbv/jODJrsrzPdKZtDgP0fWM+4COkARW/G8E2wTZPJ/C9Q1idUuhsLJ7l+5E6wRXa1nISmsPK9pSJYzi20QHs0wGsekZjB0/jlOvvYLY9Ch6akKoYcnE0FAqkLVOwMM+hQIlZgWRGGbTGZhaAVrRgWTZwNDiPvS0NcJMJ2HQfIDuUlwLdOMrk+1W4IZuZIZZQpJzT1DCqo1LEKghuPGJ4kGmwHu9AshscFPSDOjRjNiNZwTctGLoolXwNvpRKuhw5UzMjU0jHG6Qvkkf77WmY+TV46j31yA+E0Uym4GnsQbL92xGsLceBj8fnRhpW2UWocUSUsFhM7aAm0we6ZE5ZGaSaNqwAq2blsHRUINc2YNA8yCqmoegS1ZAG3d172WEAdludpTbowLIeAt39HpwY5NoBCR0+rz33h/Iz3Hy+s03v0VkkKxy2yMRbEMBNTz1wroASoHoRPrPn/qUVLN57nW0d+DKK6/CRz/6UQFJPMO5MkhO09lxfHJM5jQxL6O7qZoAr5rnGQMj81FZs4yVVDpQBlxVVS1r88iRw7jppjfL/CeCnDpRUNgZ2FlLaDvPsM/LBfMdy6OIa5SSM5t0U+ehOpUKuoZyIQczk0Rk7AzOHDyIM6++gsjJEfgLJcm/8lpWemMYK/KsGLLaa+TQ092GDtrLs8JYgICbPOOdOJYVJWzwnBBwUwbm83nUN9Zi9eIeNNd4AYIbvSDSWfaPccA3CRSOlsjnlEyXniwxAvP6AHZdswNVVerQzyc1IXAIbmjjTKkx7wPvKyvk6awuYN3RWI31l29BbVc9DD0DxLNIj8+iTCKBAMwCN+yJ9LvcmJ2MIZLKwt9Rj/VXb0PzYCfmJ6dQSsTEvVLP0AWzgOpAEMloAjlWguJ5jCdzSAeqsen669G6ch0mE2nkimVxIZyeVlbiVXU16OjpQkNLI5obG9DWWIcqNvpbsyAF4Nh97hUKhPNXYyVxLrGNgI7DNwkqacaRNyT+njh+UnpyaqpVT+OyJYtRFaBzIskwh/SyedhHyy1lSddsQljimgrA1sxBK7y5nIKNz9FzqqVUiaHPZnTqYm1nLKAuHJYKDjcFNcILh7qVsFUmhmw6J6tBPeclu3dLEzE3LUuuTMLJUpm0ouAsGbcHbgcTYJeSuChRpHJGs/7QVrJSU8zElkja1kLbfy/IsSrB23kzSIQpM03Rw37sY/8gPSp2bwuDDL+o8ePsGw73pENajcuFWq9XBnvSKpoDFlk5UTaGqiclb+poCoRQXQFu+JCZfEkq6/LC39CE3h1bcfVfvw/ethaUPV7Z0HRr4RcTokOHj+K7371HBiTZAcKuzkgIsZn1EkusKqteSPArqlULlRsySXZfVcXf/B0esmRg6E63bPlSOZxZoWHCT83s+U47PKD379+H//f5O/HqgQPKsrSuHpddepnYooozFPtv0mmMj43i6LFj8lqUs9XVhZXUqViUgXscvvf0U0+Jc1V9XR02btwiiSytJJ96+rd4+aUXMTM9JT9PcLV0+TK89W03Y/eePcJmymwWK4mR6ySSL6leElZqWIpngxvXBm2jyZRSWifDSsfG0NHdJSCOGneZ+1DhKFe5ls//9/kJjw1uWDJ1ul0ieZM1vFAOVYy+WNPyZ5h+5A1MjY7g8Msv48yRI4hSTz89BTMeQYOPls8+BNi5mKM3C5DJa6hvq0NXfwcaWhowNTWJYFVQ1h4tEt0+r5TyUXAgWXAgPLwMfdv3oG6Isxqq4abWR12FqrSKcYZaS4W8jmf37cPnPvcfOHTgVblsuyJ7NjKoAEfpFgevsY+G64bGHxs3b5JeJhITYvJFBx2nS/a0+PWnkjjw8sv413/5V0yMnJHqHa13N27aiI985MPo6O2BW6y7Czh27AS+861v46c//om4oZCZfdd734M33XQT6hrrhQlg8Gei9fCvH8Td//VfOHZExSJKMXi9fPb8rJyHxH6L1WvXYNPWLSIfs52v7Mo0ZQOMI0w26EBEiRGJF65fyk4Yr2gdvHLVakk4vNS0M5k+v1JqWRQLX2u58ajYyonqJbXH+ayyGubHRzF+/BimT51AdnoaxXgcZjQGLytwnL+R0ZDXcgI2zIATO99wGWqbwkjNzyKfSIqcxBUIyDUwUWXzvjaXQT6VkcpNKmsiTsav1odtO9fC6eQMCfEyF2aX4IanM2U4hSQH1uWh5RW4CS/vxdCm5Qg2VEHTM+ICxNgra4UGB2wYj2dkOnZ+Li2VG50zHJprsPOvb0apJQTDVOCGySY17xL9OOwzwbkMcfn9QtoQcLPkqp1oXLEIaS2DkNeL2MyMsJfSLFykA5APmVQZp0ZjmDec6FyzATuuvgb+amUKIPFPGHmrQnM+R8c9Z/XUcfI4+/04m2Z8fEyUBDS4+Pc7/kOSOHXanZVy2TIy2e9WXGWlj2BFftaquFDiTCtUkjZk2leuXo2P/9M/CeDnmrQTWjt227GY65SyX+mlIeCIxwRUMz69973vlYoSYxnXJ9lM2bliosDTxK4AU+qhqlg2WcLvqdlcljMqSTDTRCGdQWJ8ApEzoxg7fAxnjh7B/NQYTD2J9UsG0RYOwl2iU2cBmXhC5n/xg4qNbc6UiqmeNqCRgS0Z6OxrR19HMwrphJJrUvZYCW4KJTF24Lpjv0oqbyBdMrFszRCq633wVnnlGnnk0haYNvk2uCmTtY5piE9Ekc6Z8Pe0YNGuNfC3BgXcePMFRMbm4A9UiYSdLkqlTA7jR06jKViH2PS8zMko1/ix4tKtqOpvhOEki15EmWZKhRK0WJIlJRQ0ztwhuNGROjOLzEwatauG0bFjJXytYWSNEkq+ZjR1r4HprUZZKoTWbK8SzUh8CIT8quImpQouRj6T1w/jFmWEyyWVFM5moqyRKoWamjC+9KUvSsM186ZKGbQil6xMr+IwEgBOEqDIeOvEt7/1bfz4x/fj8OEjcLs9aGpsxMf+4R+wa+cu6U+lMoWvy+8pSkCRWErVACEpmYgeP3YcTz31tJCV7Hug0xnBPM9M/k1Wna0KJKjU3ChFYvG1uD9kLbD6Wplz2PNLLJdIu+6vCHF1ypCoM/U8zEwO8ekJpGcnkJkaw/yp40hOjgO5HEySK5mcNY6jrPpjKLWjzBaQvseuzhb0tjVJ7x8Jv2iU4Lsos7X4N/NKkiMiAwUQyecRqgli7ZJ+tNcFyOJIzEszzmmGfE5OUaHCguDGzOUF3CTKJWSDTlxy3cWoqyPZAuRTGnQOoI2koKc0yV3snhupqicyyNJJsMaPdZdvRctAK/J6BqV4GtmJORRzumVu65D+NTOrw+NwIzKdQCytwdsSxtqrtqF1aR8i09MwI/MwU5SD6jKXrDoQQDqWQiaaRor9aqk84i4PrnnXO5EMVKNcXYtkvoREzoRZdiIeT4rVezAcQltXpygvWuvDaG5ogNejhs5LrBFQYcEZGuH8AcxgxziuM8MsYCaawOT0rMQ39kXTdIXrqKuzUymEhoexdMkw6qsDylVT4nclbKr4tyVZtPt+JO+lIyzXmsflLovExGK45AJltsv5mny1g2xxiv1dj8uFpsYmkSZRA5whK27pSu1kiACEzhpsJqd3O6s0BERc6LYnP/t+5iN0UsjIsDKvhzIAr/wcG3LpksSPxBs0Oz0jk+fJ9BPl7dmzR16fG4jJKwMFExbbZrUyQa1Ekq9LVuni43YLs/GLX/wS8TjlaWeb98WikDrzcglUzFZxerzPgyAc4IjEANkiB9lbqxzHBu18Ds3BKhnCyN+ReASHOLEwKNA1yOHzw9nahus+9AH0bd0Ed22dHFg2uOGDo6PHU0/+Bp/+9KflM6pkTR3e9sAwdWC/HpTaYMguEdrEiM0y8/u8VwQcLF2zFE3QOTg0iN6+ngXrUFv/bXuT2ywjV0UmncJ3v/Md/OyBn2Lk9Ahqampx6aV78E//9An4g0EcO3FCntdvnn5aKjAcvPqGN74RF1+sLCj5WmRRJybG8ZlPfxrP73tWgonX60dzaxtGx1XPjkom3cJgLlu6FDffcrMkxDQoYCLMzSaJOIMUp05bMwzYB8FGb35WslhkAthETI0ze4kIwLhOOQPFtlhdqGZdoFHuQkDnfIAjW0kcnukrqphdEczQ1aNMDbFLZpTMTU7j2CuvYezEcYwfP4oiHZZymlhBcz6Ir2Ci1u8RQA3Oi8iZAo7TegbVTTXo6OtAc1sT5ubn4POzx8OJfMEUAw63eOaXkcuXkPNUoXXNJqy68gbkQ7VwekkcqNKBDW4kDggGKyMyOytzE+74zH+ASWAlScDeJFracn9S579qzRqs27BOpIpeOuPplNNoC4ektSkQ8gfFAconLkVF3PuDH+D7d9+NsdNnEPD7JfH76w/9DTZu3ixVHLLgjz7yGPY+sxcTY+PyuZetWIl3ve99UnVx8TO4HMrGtFTGmZOnxPXsy1/8khwiPGAp82nv6BBzkuUrV4LVnNaONtQ1NijntaICM1yDrAzReYqsOAfYMR5RgtnS1Cz7oLY2LP05rB6xMkaNr131tg/xysqpvR9VEqpCtLix6QaSsxGMHj+J+fFxFBPzKCToqjMPMxqF18iLxEK6jpgQsq8lm4NGRtLvwPZrd6OpoxnpaAR6NCrObk7ONyK9WGohAAAgAElEQVTzyKGc8RQ0ysNiKbGCJriJZXW4azzYdvFauNxWvyGdbegERLtdSn9SdLjSxOGKLmEpQ0doaTcWbV6JquYaZC1ww54EwcPso8jQLCAjjkCFqIbcTApZXm/Yj8s/8k6UWqpRYHKQpuSN4CarOmN0U2bkZKcjMONZFAnAigUsvnInmtcuRTqXQdDjRXR6Wty6/JxszV6PIgeAFhGZ1xBJA2eyJq67/d1oHxoUe3Ym4nKv7QKFdXDZUulKcxv2lL2wfz8+95nP4sihQ0KoXLxzJ77w5S+JC6ecjHZ1zToj1WBptpxomJ+dFbBB+SWNTWhaQSkc3YG++tWviuyMUqXunh588O/+VqSSBDvixmiNXGDcoNHA/Nyc/DdKQblGWZ05fuK4xDKemezzYYwmiWPHfUXkUAd/NiEUQkxcN5XzpqoIM3Vlpa4IQ8tC41qLRBAdGcXU0eOYP30G0YkJxOfmUSrRTTKHjauXorMxDJhsZgdS0bho/SVhI7jh88vp0FJ55Cxw09zRhMGuVhipuIrDBM/5gsi2eOqx6kOwwgzSZD+VYSJp5rF4VT9qm6vgq/IyG5Z2MDHgYF+FpssaLeUKMGMaUtNxpLMG3J0NGL5kHYId1SjSXMMsIT45Dyd9STm00ekQWdr0iTE0BMJIzsZkPoYRcGLV5TtQPdCEvJNkYJH2XLIvKUvj3izqJty83mweuQnaXsfgH+pC+46VqOptkIS/5KqFr7oXgeY+lP1V0pzOihMt0hl7wuFqkV6ryjyfAPOHinJ+xSHC5855OJyb9JOf/ETiGaXbd975n2K5TGJYgZtKpH42yWMMoiLBljAyLvPnaUjw/e/fgwce+JlILrmWrrzyaul7peSStJoY4rBXgaSFNSuQsTudyuC5516Q/hzKnLlXmOO1NDfgpjffKGemqC8k31F9vBX6hIX1d6GzUiUvNuBTZ7a4Rsr/OLiVa8ZALp3B5Og49j70EA4+9yy666uwpKMFbj2DND8P40neEMtgKv5Ftib9kSXk2H8IB1JaFm2tDVjU3U60BkfZJdPtKU9j+yMrN1zPMgCUkmsHEDcLEktWDnWjt7kKZVOXGKmlc8jnOBRUnTtcz+y5yWdyAtbTDiDqKuDSN1yC+kaOKgGMdE7ATWY+AYPDPAlueL9LZeQ1A+mUBo09jn4X1l2+DV1LuqHnMyjH00iPz6Cg5awk3yl9P3qKA4M9iMwkkEjm4KoPYcXlm9G+alDc1LJTkyhwXlOWVfKSDKRltScTSyMVz2IulkHS6cTum25EsbERnsYWAeiTSQ2uqjrE01nppee9aO1oR3d3F5rr69DeQpvoGnjclAoS3JBAkmxXPUsFR8953Ha1m+uOazoWT+Cxp36HVFYXM6ff/e63IrfsaG+VXjWSpIr8KYNwWxVZrCBsH6yvAzuSCMvKEQt5yuTojMc5NxdefGd7A/7g4rSCfcCnphzXNdRhemZGgjIfXnVNWCQc27dvkwZyJsx2UxkPBGo9n3ji8YUkguxBMpEQ5wbeDGr+mDgtW7pMgBFdbghamKTuf+45PPnEE8JqsGGTCQgXNZMUBn6xa7VqWMohzIJlFf0XFwI3TJ7pPHPHHXdg375nrbku6idFAysaUN54ZS5Q43Uj5FCytCABDKVpkhxSDlSGbupoDoQQpuOTUgIoK9j/n7X3gLbrrM5Fv93L2af33qUjHUlH7ahazbJs2bgCxhhDQkJII0AuaeS+kYyUy73vjUFCKOHeR+AlNNNiU25sB2yaa9yRVa0unV52W3v1tt/45tr7SBYyvuPddxgCodP2Xutf/z/n/BqnFdLcBJa5VjKNsUM3Y9/7HkDb+Bi8aOCFvrJdlEOYvjwjFsh0P6vSr6rv7Wr63LXv62o6hVwTLoSK8QCvJ5sZFnPURYyOjMr0ndNpyzJx4dIFoWtwU+N1533jxJAbG8W1/F7ScbigTp44jq9++SuS+cADt76uQcLBiiUVR48dk4yaVDIlcPeWya3Cab/pphuDw170SZ5MBr76lS/jG1/5Gs6cOi0i4VAkSi1qRaBbI3aV5APf+853oK+/F4lkPECzhD8ezJ9UboqVADvyN0slVRyvyHsnZE/tBR8ufrBR4kHK388EZnlMKrBrtQD5Vc9A9XPXbW5WVCjBRJmbAtG/3MIiZi5exLFXf4HTrx2Fkc2hPh4WwW4mEkKaOgz6TFLYaltIx2MSqiWTcrqlIALFUpFqSKNroBvtnXRiyiHGZN5wRA7aRKZG0BtSLhzNQUF1UW7sxIbb7kHzhk0I19YgRCqVPCeVjalaEMpk2odSKOJP//CP8fRTTwmyymtF9K63v08m3Js3bcKatWvRStF+CPLsz0xP4+SJkzhz+gyWlhaFmsM1yGe/r38Amye3iosZG7H56Wn8989+Dj954gnMTk3LRGx4dBirV48J9euFF1/A+fMX5X7KtKsM1BHR27EDhw7fIj8rXUuKZI1s+PxdNA2gkx6n3Rx6UCtGits4rXSrFLJYVNYKqZOk+Ri6IY5/XNv05Z+enpXrOTA4KC4/fN/cnMWhpWIGsDIJl8lj0BDKNKQSNCr4N7N+AlKF/DOFrwvnz2P+3CVcPn0Gl069ju6GDNJlEzXhMqJEsHN5lA1dDjVS/XheqKoBTTdh0ro04mHn4f3oGu6BWshBXVxEKpVAuCYRBMsaFnyhe5WgLRdFhMrmJktnq0wMu/ZtQTRWFmdAGVA4TsVu14evUhtjwC4FzVTR1JFc1YXR3ZtQ29kIzSwhwRBH8tmZEyEOZqaEH1I46y7pMBYUKKqJXBK4/c9+B6Guenik/5CSpumwLD3IXyACsZyHMZeVhqps+CgaJoYO3YCOXRuhaCVk4nGZRtI9iBQ1uuOJ/W7JQmnZgG0l8chzR7Dnvvux8eB+NPUwM6zKw37jvO8Nz2cFROXA5MSx4/gvf/03ePmFF9HU0CAN8N995h8EdWQTL/lYFWc7NvikYM7NzuKZZ54RZyq6CjIiYcu2Sfz1J/4WLg0wYjE89uhj+J8/+IGsexaoRArb29tEg8CiiL+7Gg5KuiOdpnq6uwVZZjMk50MsJmcozzc5N4TOG/ypUo4FoZFohIBKzv+uENQqMQbk9xOZc6EuLWPp4kUsnDsreR/L5y9AXVqEq2twbVP0eiz2DFfF1o1rAxSGVsfhMErZAiJOgJJyYk0tDYczRskimAzFc9DQ1ojVgz2w8ll5LfK1RB5JR2WzQFG97QTIjQ+UbAd5y8DohkG0dTcgnkkgHKdxRShobqQZ0wPqpG5Lc6MtlIRCg/Y6rDqwBZmBRriuIc2NMpcVq172YPEYmxMD0ycvoCFeCy1bhKrp0CIeNr1tHzKDLbBCjlwxDiwjHoSWJsiNaSMeigYmG/MlLJ6ZQ7i7Dd37N6ButBW2YyIeb0RJTyHTNoJESwecaByWQyezJCzDRk06hbrajNBxqb9leG3VEezqOXT1rOE5yxwaNsXca3g2M+z1rrvuCgwmKpT3q9EP/p1N9o9//GMJgOXZxmEdwxD5PawLSB97+LsPSz2zbnwddt+wR+qx/v4BKUo5LRfUmdpjjdERLwRDZtnvU2htbUE2m5M1RxrR5JZNopPm8LnazPxyYyMV068+NiXok0h+YA4grhGegxiR/YUFnD9yFGdePYJTrx4RhJoOfD3tDdiwegCZcFkc/CRny3TE8SzQ1gaole+HoJsuLD8MxVDR0lyPdSMDgF5C2Sc6URBamu/THbUMjRodsTAO9NIlWpBHw1jV24ahjlqx2pdmxHCkueEgK0zthyDfdDHT5efpoTBmXB233nsIzW2sQQFbNWEuKSgRodZYnwZXho2HSYScWjLTE6fIiUM7MbxxBKZdElpagVbQmhY0fwgLzVPLFyXjcWmhiEJeR6g2iTUHt6B7y5gwINSZaRluEbnhUIDsAEd3pLnRiwYK3JtdB5sPHUDz2BBURBCtb4eTasTZ5RJauvowO7Mg8gJe0ea2Vgz196KpoR49Xe2oq6uRXLErjQfP5es3N1fXRlw/bJKX80WcPHVa6onx8TWCHjI0VGiXlRqZTTNr5JXnZGUidXXzFDRVbNClTiPry2PAtIni0tKvaG4quoC3KuoIJbLoIDWDoWi0nZPid3hYGg8WFpwicKOqFghEaTgR/rd/e0QeQCZ+E4Hh35liS6eQV159VQoPXl1mXKwbH8fdd98tqc89fX3QTB2Xz18UK1ZuAix4q9OKq5EK/v3NaGnXa2749dwsPve5f5QAIr7W6kcwHQsydrgZJmmdFw0jw1C4SNDkMPOGFqsCyVIA7xhor8mgPhRFUv49aG54uPN/Wc/SRc0LJxDu6MHB3/oANtx6CKHGeuGersxqyrQ3ZhrrZaHN0V6Zk5rqRlcVJAb//1rm45V3yvfHCeDw4AA2bZwQChZpZ6Td8PrxwKXAnoctJ4hnzp6W30n3Cgph2VQRfubXUkdBZ5+DNx4QC0HPtcVh6/P/+HkxFOChy3subhieg3Qmg8G+QWyZnBS0ZcPEBNraWuTl8ueyQOANn7p0Ef/8hS9KajxhY26Ajc2tmJjYiBv27MH27duEnkGxbhCyGjSvbGvOUPT9+ikJzSNNiVPTXbt2Yzm7LJkkbNzGx9eK7otTNVKlpPiU5OVAUCgN5VVN8LVNSxW9vHKVK/P5KmWz2pJWQDQx+OW6KimYm5rC6aNHcen105i/eFl47mp2Gcmyg61rViHp20iFPESIOsmUm0GNvDZsbihsrDQ3oQgUU0O8LomeoV60djRDVRU5SBmSZblsbtIMspLi1StZ0AoWim4U4b5R7H//byLR2Y4wpyQCsZPyGVhgB++3LJNPUjWff+o5fPYznxUqGe/5ps2bsGv3LoyuWi0oBr+GuQFEwR7/0eOCztExR1O1ivdXsNZ5IAyMjOCud92L93/g/YG+pVzG808/g8ceexQPfu1BxOkQJYcTUZeIwONiM0lqQ+WZYhOTjCVkg+ekfe8tN2O3HNZBcyKUw5/9TA7oauYS9whxKhPnHzYKuhSMXOOcbhLFI7rDQpLOVRTIshJp7+yUaRJfa3X7DihAgS6OnO5K3GDQ3IRo4x64tdBtScwhDBOl5XkUFhexdP48Lv7iF5h5/Qzmp2ZQyi3jlj2TqE1Sh+eDIw1DKcEq6RIqyOkxC0FNpfWvBZPc6JCLzTfuxMDaIWilPJSFBcRpA51OyhqmXlEMBZYLkg1i8d5rNvKaiUhdErsO7gBidAuj3W5EqAviSGUxod1AWbcFHSzlS1IMRoc7MXpgEs1DHVC0AqLUaBim0Hho0VsmBaSkCSXNmC3AyupQVAOLEQ+3/9FvITbQDD8GhDl9V0owDR6nDKqzYC0XYM4uw6HFqe6hoBnouWESAzftRFEtIpNMIE+jCU1HTSIuyA2dvDgBVZc0lJ0aPPrky+jbvhPbbn8bBifWy3X4pUHDVc/0ym4o/buPfDYrlNrvPfxdCagksvixP/4jHLr1FmmGq/QaKS49T2hibMaZWUJdA/dMDkp+64MfxJ3vuCfg7tMMgM2oYcigLZ2pkf2JFF4i1Eq+KFQMDna4J3GqThMCnpf8N+7n/F9S46osh+q+VN3zqxPNqoBWRMqV2WmwXini9xFyTJTyWSydO4f5M2excO4c1LlZmAuLoMKTWgbHMoXKqjJ40y3DcA2sGx/BaH+nON0R8WFhxi6Gjmekl/A+eKJPsaFS10VXr8YMxlcNCppI8xwOGzhZZ0NK63A5p0itpZ61HIbqeciZBrqG2zCwugfp+mRgz0wadzwhr9/UNaFkSnhhwYQ+p0hz4zTVYPTgZrSs6YZuFJCgCcZcjoepoG4cJkVtF9OnLiATTkHPKuIOpkd8jO7bgqaxLphsbsjE4D0jApAviZmHo1uSrRRmjslCCYunplFubUDXvg1oHO+E55mIhWugFMPwY02o6RhApqsPBln1HMZxGueTFhuTDCWmzpNqV3VNvLa54b3kMIZr4GMf+5g0EbzPhw/fit/4jffLMI/ojWR5rLhV+bBMQ9zVvvPt74gJAZsiUq1pay97XiQsdFrmjfziF0ewadNmOTvFkjkWWETPzs6JlpfrdP2GDbJ301yDLA7KDbiP0jhqy9atqM3UBFpbaqOrU3WhyPEdXKsneovmphpGTve4cAgGHc8unMeF48cxfeqkoIpurihxCAVVg2aV0NJSi3Vrh9GcSUJdXhL6IHNmqAutMnSEyeKHpGGg1l8xdNQ3pDExNoKQocr6LZKuW21uPKDE/VZ0MGxCQ1BJZYeP/tY6jHTWI1YZTlEjw+aGDSH/sLkpO6SL0VjAhhoKYcpScfM7DqKtI4MIw5IZDrtQEOSGYbZsNoTBQVt0IuQlE6blIx8uY3z/JMa2rYHhlICCiuKlWTgq0SYiEmEJwGUDznu1zOYmq6KcimN030b07lgntZYydRlulo0UUSZThgqu6cEgIq+YovFZNnWMbN+MoR1roHo+Sk4cieYBZJFCpK4ZS7lA5E/GULouIwHsDQ21Yi7Q1d6CdCopWWlBqXMFJaYO6c0+qnsynVx105RhOemMQsvkfiUmA0HtxWtEpDdYWNVCqkq7vbLO+DXhUEwaGxp6LUxN4/mnn8RzP/3p/35zwxfFaTz5m3v27hH4nAhNS2urbMpV3/fqa6TLBh1BWDxTAE6RZNVWkw/t3MI8nvjJj/E3f/M3UJVSxS0jSJXmw3b7nXeIeJw2nYuzc/jil74Iw7Jw2623Ytv27TJ94GvipSH9hwtWLs81upM3HhAVWKvKoY5Gxcnms5/9HH72s59e1UAQ9gqKYQpiaRBAKlotw/no4kT0hqB45VmnUwqRm450LRrCEXFaEweyCi2Nh2YiEpImybHLMFJ1GDt0CLvecx+6t0zAIeTLRS37RnDjOU1hIjaDuph9I+4QFZ5tgOJcDRMGZTgXDQM2OcWenNwmgu3RkSF0dbQLnauKck1PTUtoGG2xyfvmZmnommyo4mwnAWNlyYuhf30ikRSe5B//yR9j+85JNNTXYX5uXkIoOTkX4TktKJMpsY2+9bbbsGfPXpmGU4jIzv3UqZNCA7p06RJuOngQO3ftlPfzxOOP4yv/8s/ilLH/wAGZfHLqT4SQFJwgM6Qy/TAMETyyYOX0i40MNQhsrGgaEAT2DQo9qeo2UzVlqD46wtWs2BdfMdKoaFKqMGiFQxz8K6lllbKWRU9AuBd7SW5CYgtOiN+0MMswyosXMHfhAhYvXxR9hZbNyuZDz/qyYyNStnDD5g0IG6rkllAQSYoUN1IWBmzSojzUSH2waC8ahkrXolQcPasH0NbXCsPSZL3EInGZjsaSKcRr0zBdCy6F5QUT2ZyJeRO44YH3oXf3LiTaWhGmPScheWluKgLsCj2Vz5JW0mRNcLLCoUVTczBFrkK+3EBpH0207UeP/1CaGiIwRO/qajKybthI1tfVY8OWzbjjXfdizZrVwZZFO1iliKNHjuDvPvl3uHz+PNRiUYp6NqDp2gx6BwcwunYMsWRCdDCXzl9AfpkOWkHaOp8T5tpQx3ffffcJ9efqQrDasNERkfsPi1MikFz3nJKzIaomf2+d3Ire/t7A8Y3UgQqKJ0YpErBZeaYoHJaGmvOrIHgzmJkH7ku8Z5zmGfkClJlpzJ45ifMnTkKjYFNRYNJ6M19APp/FTfsm0dzIfAyiAiFpbMjNJtWBomY2UYZqBFQ/x4ce8rB+71YMrx+BphVRWlxCIhk0N2KRajmStM7mxmJCvGJLqntW1aS52XlwJ8JJnkleEH7GQpW0DNKMSjpc1QLF21pOlaIh3N+K4f1b0DTajbySRYx8fItTsrJQ2dhMsfh0FjUYs3kYiyUoJQPzsHHrH74fqdFOIMlC0YZbLEFXi7JH0nXLzrK5yYpw2zc85IoltG1dj9V3HkRRU1CbTqK4uASrpAp6qemq7L3U+SgLCqJuGs+8/DpCbd1Yd/AQ1u65AbXtrQF6JovgyvEYcMSvOnplLsI9ysdD3/4OvvIv/4KTx0/IPkCE99773oUDN94otGh+sDFhAfrC8y9IM/7iCy/KPW9sasJtt96Gj/zhR9Ha2V5VvFYMRQItFo1yeAYt57I4fep1oVZzOMUzkqg51yILTA6ZSEfiPhVsKW8+qLrSpDEXKVDVhCMVag8purT5Xc4ie/6cIDWFSxek6XA0BRGX7ngGHRXgmIE9rsvMDYN5SDGUbBWjo72CwpQp5PZcUPMCak1IjRS0jw2OC4tTYd2F4jiI1SSwZrQfZnZZzq2AIuSuNDfSfInzEx0Xw9A9XwqtrtEOjI4PSHPD4pJIB/cPPl2OYUgOk0+nqYIBc66EEifemRhGb9qCjokBFLUskpYPbTYrGkMxl6B9sOPh4tEzqI2kxEGK1Cot7GFkzya0jvfBilAZ6wXNDU00lguIckJPDQfzxBCBuaBi+eQU/LoadO5bj+ZNffDKFqJeArYahqKXEa5vR9fYFkQy9bCI0/qk3NvSADY21Et+Dwc0ch6/YREGd7FK+eYQ8S//8i/x05/+XFAYrg/uZ0RvuE54/lFYzbwQ5sb9+InH8Z3vfEeaYw4IuX4eeOABCffkmlohqVfQx4CJEFCzuRfOzy+IQxppSGzybrnlFlnnP/jBD+T3NTc3Qjc02fvbhJpbRWuuLmEDKUNA+6y44gbvtNp/Vz5TeSDl/QehFyHLgpZdwtSJU7h45DXkLl2Cnc/BLOTgqIoYANCqvsii3rWQro1jzdggutsaoWWXpbkhtcvQg+aGHyyeic7QxYzDoKKhIZmOYdP6VYRY4Ds+ShzGWAHCQ4MBIuOS5SpucCFovi/ruacxhTV9rUjHgi2FDVGQ1RJFNB4RW2iPzY1OGrYlyM1ls4R9t9+Aju56cfZivpOVVVBayEvODZFb1oAuh0KkpCkGTNtHHj5Gd23E+j0TMBwN5YKC0qU5WMxkk1w77tWBLowD5uyigtyiAj8exdDeDejfPSFrrMBruLgohi26qgvLw3fKsIqm5E6pJR3LhoaONSNYc2A9vGQEuYIHN96G2oG1uJQ34cdSKJY0XJ6eQSyVlDO8t6cbHe3N6GxvRkdbS0BPE8rHlby867kBXj2AX1k1kpVT0T5W6ZaV8Owri6ZKeSTCd6V5FpSvahDDleX5uHj2HF549lmJFTlz8iSKy2+B3FQ5ym/sxIIFS9iITkGkJXHaSWoKIU9SfzgRDcTYlcUs6zxwsfnaV78q3FJ+/dvvuUcKbjpwVPnqLKof/bdH8I+f/0exW5WfIBOpQBzMB/3P//zPBXGg9uSfv/JlsXC9+847sX5ig0xSKfhnPgJFhY6IpCt+2FV3h+tpKCoIT3XCTJvNr3/t69LgKEqxUogFBJNACO6Dsws2ODXRMOok2DPQ3yQqyI0EcVoGOtMZaW6omeBZxfYoLuLqsFidxoVOBdjhKFJ9vZi46w7sfd97YdfWB7ocTmskOyfo+OcXFvHJv/s7/OiHjwu8yoamwiKSaTc3z6AhiaC3rxubNk2AKchDw4MSkikW3pkaaQLlYfZZyIUFsaGd7ve//33JfuBHXU2tuKORmjM8HHBsz507i1deeVWm2/y999zzdpnEr1s/LsJaommf/OQn8fSTT4ptKakW1EV99KMfRSzBh0aVHBxOPWngwCaNzmd79+7Fhz/8YTncl7NL4thFPZgkbNfVB+45ErrnC/2JP4MJySzkWXyzwaHTCzdwOlixyWYhyylVXUODaEHe6uMKKhMgQtUSPhCFVgpZXt+yKyuh6sRWdYHn9efkPbewgIXLl7Bw/gLmzp+HMj8Pq5CDryqIlx3hk0qAIqc6Ika0sXvjOkRMFZGKRTNpH6ZuC60swUkRaZFcBw7dViLQLBtuPIr+9aNoG2yDaWsyeYpHYjIdDnM9NtbBdG04qg4nr6O4qOLifBHtGzZj63vfg45NEygnEmIrKhuTcGnFWLECNbNw4nW4Mi2ptHyB3WK5jGNHjuL7Dz2MB7/8VRkokMrDgm909SocOHij3D8iPNwgW9ra0dTaeqUuq6AdvJ8//8lP8Z1vfAO/ePFFKSz4XlavWYM73343Dt95u5iNnL94USaLJ48ew6njJ2XqnhEjgu245dZbZbjCRjA45Cqaq4rtPE1CuE6IzJJSST0ED3CulapTFWmw6RqijYEBwgqSVbHolvZFGkCicdWjvHKwSyaHAVtVUVzOYe7iNKZOnUT+whnUhjzoy3mACdclVbjkeU1Dzihh+7b16GhvQDQmKQIyNTYKJZg8mHxSWMMrzY1u2NDgYtX2DVi1aQyWrcvEkxSJcDIeUM0cX5on/j47q0pzo6s2FkntY3Nz005Ea3hf2dxEgwm8yRBPumZRoGvAY6gmGyO6SHU1YXDfZjSt7kFBySJClIcFBNchmxzSeFjI5Qzo0zlocwUUizpmXRMHfvfdaJwYBFJRhNgUqSq0UjHQHdEx7Krmpqy7WC4oqF87gg3vvh2KqaIulYKynIVZJBWD7jnMmXBES6EvFpEO1+Lpp1/DZcVG87oJrDt4E9bu3omG1sY3GJ+shKZeVXMFhWbQ4FD4/+gjj+AL/+MLyOWyFW1fEDTHPYV7EukuU5cv49Lly4EeMwTRnZHiQyv6Xbt3I0IqFPU0XCEVOjR/Bfc6TrtpJU60cO3YGkGuz509u2K9W6VVc59boVRfx13rl/aw6iRftHyeoFyFuXnMnT2Di6++CnXqMhqZ0G7rCLscllgkpUtTQ1SXe5BtsFkpQ2OBhigKRhF9/W1YM9QHWHoQMGx7QkWkLoPNDfNtqEOwNQeaNDcu/FgIq4d64RTzQithw8XnkLS0SJgOU4H7ltBryywiy5LO3tTXiLWbViHTmBbkk74FAeGEmh3mzgSNFZsbe0FDSTFRTABDN25C7/ZVyJeWkXbKkgZPFTnRM57TCb+Mc784hUwoASOvCb2Vzc3grgl0bBiAGw+KLO6vzHpSl/OIVv+ltQYAACAASURBVDRufP2RcgRWzkTu+GW4NHXZS8e0VXBCFkImDQvKUFUbZjiN2p5xdIyOwYklYTLqwSVK5QqduLY+gwSn3bwG1alQ5UZWEQfuNfxDWvwXvvBFoetzX+SQjmfZxMSErEPuo1yjDPg+euQXcsaxIaEekBT9v/iLvxBDHF4DKQml/An0JPx5bKrp/niJe+m5c2hr4yCaLqYONm+ckIEn0RxS6lhEy+uqmP7wLyyyq81MEAh+xbU2eKaCAasg7nSwqjTePE8lyJzNBN30luehXb6AhVMnMPX6aZQWKIRX5fkWswvbkHqJtYFi+jBIW09HMDLci1UD3dCWF0VXQr2NTiouhy2CzrM+ozW7D90to6BrCEd9bJ5YDZgKwh6jPzgssuG5IVhOOfh+NjcysAqJtrFgm2KoMd7fipp4YCjFWomNVDQelf2attAOrdBJPSPTIhrDlFnCtkPb0dXXiDgLRGoESTGbWxaKsAzfeV2o4SmoQhWzbB/ZsoeByXXYcnASpqvBownA9CzMfFGQUzGncMuSLcV9KbekCHrjRyMY2DmO/r2bEEnEkLtwEebcPMK2C02hvpFc5RBMxZLmhoOyZU1DbV8H1h/aiHhjCkrRRsmIoaZ/DZa9BMxwCqFEBqpmYGZhVhoYOhy3tbegq7Md3Z1taGyoFaZFta0Vt1FpdN74cT0U/WrdY/WrqzPklf9fsVqurj9h6PgB0MF1l80u4fjRo3jp2Wdx6ugxTF26jNxyVnLvXDrmvbnmJmi8r7ZK5mHPC8yJADd8Uov27tmLNeNrV6ZNAodfZU9Y/bvnuVhaXMAnPvEJ+VpOIlhgSPNSLotzFQtd+v8fPfKauMXwYQv6ogohpFwW6gmnEr/5gQ+IG5lmGYGveiKgIkh4GT3HFVWmZaF0Ej6FXxWhHH9e1XXk2ptQdTuq/j5Sqz71qU+JNTSbBTZsnAoEXxdMBXlIE1IletOcYMBiBIkK2uLCh2lq6MzUoTEUIDdcC2xukkR4whERe3Fj5YHoRcIw4nG0Tkzgpg9+EJ2TOxDixL7M5FWfAym5KXy///bIo/jGg9/EU089LQ+1MDIjEaSTKXR1dGLDxHrRKK1Zuxq9vd0y8WGRz4k1Nzem85IbTIg5lQymMdwgecB/8YtfwEtMNw6HMdA7gFsPH8a7332fUMg4gT979gy+9a1v40tf+mehDmzYsBF/8NE/wL4b90txzMOLqcT/13/7rzj62msivmtracXv/t7vIlPfiNNnz+Hpp58RZIgNCa830TsmLX/kIx+RYjhCMVLFgUqMIcrlFcEkv4ciRxYKzEOhVTU58JxGsVBl3giTb7nBV93zqlbMb93crIhOKs1NVQAabNjS5FSyNLjxklYlji6uK1Pd/OIips+exfSZM1i4cA767DQiFqlmIaRDQILhdCFPYFTHJDJDvrADzbWxY8M4Yi7zFYL8GYHANVu48rEo10vA8SU1jYcVk43tWBiDG8fQPtQO0wmam0SMgn6GsoWQbqiH67uwFQ3Ocgn6gorpmTxKiRrs/p3fwvidb4OXTCLMwExBJ4LWRa4C9SLSUF+nuZFZRVkEjD987DEJmqWbEjm1/UMDOHTLLfj13/wNsaZmFpFctpUBQjVFPtgWiYawKdJLGh761rfwvYf+FSePHpepKXM87nrHPXjPr70PqUwNwrEolKIi93txfl6auKaWNnFBk+yHih6Ba4qHPhsa6sWI/HGqycko6UCksfLfOZyp8tlX9hmB1q8EDcvgQG5/wDKWz4quoyzPP1WpvmXCoVB7eRFHn/sPHH/xZZBBXE++vbKI4c42zF+YEvcmOoYpiorFkoZFXcHktg3o72uTKR8LKhZZWkEVBIeaFpqYkGJpGrZMG0uuif6J1Vi7YwN8OBLySdStHAvLteZc0KKhwFIOdk6FQ+RGs7BYVBGpT2HnTbsQr48y1SQwteBkXUI8bXGHEooYqUZsbigGb6/DIGlpYz0oqDmhpXFNklZB5JHNDS1HUbChTWWhTuVQzKuYtnXs/o170LVzHOU0aT8mIqYJlcGCpCeRspQvwppZDpAb3cVSroBEfze2/ea90BwTtWk2N8tQczk0ZGrEnatMalexJDz2uBXDL156HZeYfZKqRd2atdh8+GZsP7BHjEyC+VqgLxJ68nWAELopcu/jevjpj3+Cbzz4oKwb5lHQ5ILrgp8Xo5wqrZh2v5ka7N2/H+94+zuwfUegIZPhC516yBxgRkOJTkBToomY3DYp65SZcGdePy1nKJ0aA4pQkG9W1eDwZQsq/xbITfCc+vBdB5ZSgrq4hIVzFzH9+mlMv34CF4+9Jo31+tFB1FBn5TuwSe1zSS+jkQTdyJidQXSFJgkWSGTJ6QV0dTVhfNUAQrYRNDdCtfLh+D4MZqeYnhRo0twYHhQGWbLxHuxBSNeFJsLnm5Rkz+EAjftAIMLmgIa2sGxuCsxBa01hw+Qa1LfWgkRUIqIsjMX+m6+XDTWn5AUT3rKBYl5DLuKhb98GjOzbgKyyiFo/LM0NjQeIRHMIVhOO4NyRU0h5MXGtUtj0hz30bV+Prk1D8JOiDBLkhhoFGgqQnkn3q2goGoSHFh3kj0/BDgEdu9ehc+86GJ6JqBOCX7KhlXToTgRuohP9E5sRbW6HF0/BI/ITDsG2jYD5kKoRtkN1gFatbarNTVXfyTXA8/Ghh7+Lp558Uvaxam0iiDgpd3JdKpS6RByt7S3Yt3cf3vdr7xMHUa5ZaUJIZeJ9CydkLdL9cWZ6Bp2dHVIgkzGhqiWsWTOGtWvW0MthhYYrqGa1E6syz+QADYZ8QXFGG+VgvctzVtFA8N6RhievVdzv2OBysFPCwsVZHD92BOXFadRrOejTU8jT7p1hmg7PRp4HviB+fGapydDkjHTEXru3rxWb1o5AWVoUdJxloq4Z8rySKmZ7rjTgOqlYNlDSTUTCZWweH0XYUaX5IQ1NJ/3WDYnmRrfoDsf3RfYL++OyOEXWZGJY3dGExnQMSZrX0PiImWDMQhOU3JOAWoMBn6qGciyBGVPHxv1b0T3cglgiGE5Rk5ifXRJzgZAfGEmRnqnmmUdjwHI85HwPXROrsevWPTDLumSaKVOzQt3l+q+GjBp5FbW1dZK5szSbA71Tm9YNYvXNk0jVJqEvLEG9PCfXkwi+7M3lkNQamqLT+A3z+TwSrU0Y2bkG3as6oRVLcOwwcn4SaOlDua4TVrgGiXQtpmZnkc8rMG0btfW1GBkZRH1dBr1d7aLDYX0nQ3Lqx6+zwf6vNDfX25f5moNyJGho+KSauoGZ6Skce+01HHn1VRx97QiWpqeh5Fh70AiFNvKkzVo0fAhcxH/p4w1BS0FHXLUI5hSeQYycJDQ0NrzRW/oa3/XqNIJF9X8894z4uB8+fBj33HOPFBU8DEhRo1CeAk2KkfPZfMUB7Ir+IQgaK0v6Mgvtj3/840HRxMZFLM2uvA02NgtTMzKtb+3tgsvNXx4WbgZBAOn1Pq5tbsg1ffzxx/Gxj/2RfK/whTl14kYvAVtlccPiT6uJhNFCsXU4hnhgsQavTIMDAz2ZOjRxis58Gzo7oSxZOex6aW1L9IZ7A/39KR3zm5oxfONNeNtv/x7izSwOKfomM42FdMUxbmERDz/8PfzTP31R7PRY4HMKfcPuGzA+Pib2fdxI2YzwdROVeeH5F/H66dOCiLE4TtfUoquzA6tGRzC5bbOIuubnZvCv//ptfOaznxFDgdamVhw6eAgf/siH0dLSJEX5sWNHBQr/5je/IxaS27fvwG//3u9g/40HAhtIn/7tlljyPvzQQ4L0iBNWMgmDBT1tXYlkJZOC8lUP+U2bN2Pb5GRFN8FixFs57InScZ3wfXDNcBrIxUxf9J6eXnERElE53dQYuFeZflZFt0Ho5FtTPIJNu9K5SgBbYCkbnEjVzxEmjYlOwdZVKdbmpy7j9PHjOH/iOJxCLnA58x00Rnyk+K22LTQ0TqQI58qU1nRgGo4EHhYdG1vXjSHJrYq0tFCQ5k0uL33u+XBLRhIPHAkdi4g3vhUNYWjTGDpGO6Fbmlx7XlcKgyUIL8MCrwyXgsf5POx5DfNTeeT9CCZ+7X5MvOdelNM1EkQntIlKMRU0OcEhFgT6Xnm+5DOVic3Z18/gke9/H//9M5+T18hJ9v4D+/GRj/0ncVoJRPdXBhS8FGIYtPIRaKW4timeP3XiBH7+k5/gS//3F2AoGuKxODZt3YLf/YMPYeuObSup7dW7IY5o4SvPMxtcWvvyVlEvR6oPhymknrF5ZgNE5IaDCk5Af4meKpPOinukTFJ5OPM1e0EGlxSdLMyCaxIhTSFfEBvnYy/+B7T5adQDyM9Mo4k2+Y0NuHzmFAY727A0tyi6BZ/oi25iQdGxbGnYsHEMI4NdiIR9QXNpGKHmFFglTZodTo+LuYLoF+h6V3IsdIz1Yd3uzQjHypJzI1xn0iSI8HFQUjKgzi+LSw8tlnXNxpKiivh0+6FdSDUm4CF4DkWTxVBOw4armnBF/+KAhygbKq8lg6Eb2dz0omgUEXVJYwuCP0kVYjEomh3FgXY5i9LlZWhFAzOWhm3vvR19ezbCr4kG0zTDkNDRMGlJFNST+z6bhaMwv8LCcrYIv7UBe37/fVAsHXWZNExFQX5+AZl0CqamiQ7DJp1jsYC0E8WJl05hKWuiEI4j0t+P2vHVuOOBB9BM8T73ehZXtIivGEFUl15wbl5B9bmWCvm8OJ0981QQLEv0mEGt3Pe5n/N6sSgcXb1aKDw3HTokpjfCVCB1jQes66FEKolw+D0516ZnZ0XTxWyluvo6WdeCoFfOwKpBDF+vuO9Vc8eu2rKuPqjFsIbaAoYSqgrUxQXkL09h9tQZnH31NRRnZ+FqJRSWF9HeTB1MP1J8TMquWH9zb5Emw/ZEy2kZRDnZ3NiCOuT1Ito7GjExNoSwOEVZorHi/sN8NoMNrsFi1BXUh4Vk0XKh+TZGB7sRt6xgqhtmqCQbKbpDCl4tv5e/n0WmQfE4Ueb6GNZNjqG1uwkui2WxjCcKUDEkYHFH5Eax4OdNFJZLyIdcdOxYi7W3TGJZmUddKAZjLgezyIKXP99BbTKFy0fPIOXH4KgmiizS4KF721p0bRlGKBVMgWlkQ32jmS2iTAqcTWoTdXBRWMs6imcXYPtlNG0axcAtkzA8AxHaXHNirzBbhe8zDb+5C81jE0i398Ep81wn/Y6GCh7i0SRqM3WISP7Nr9Z10tTh7NlzeOSRfxMdIxscrimxHK/YLPOMa2lrwcjwsDTOe/bdIAGIXO8MBeYYlTQqRdVlzT7yyGOiL2RzS0MAmsEYpilURmoTWQuIfXZlkMuzhOtearirFl9QiFYXZsCMYQMieD/Rbgm4LKNMvYltIUyKpE3d4QKOP/U0nv7x0zhy9FUMN2dwcO0wonoJxcWsaJ5oG851QVqi6C2FheJDMxyo3KeiZbR1NmHn5Dro+WXo1MpYZeiS52VJPeIwk8Zjc+NKc6NaLhzPxsTaEcQ8U1BAivj5PTQUIILIAaNQiwPRh6xTxbURr41hVXsLWmriSMTC4j7KoaRYjRN9IXppBwMComKIxLFoWVizayMG1vciFPMRD0VgKiUxu2DmDQNpGYlQtj2U8oqgPkTI6RRZP9yLg/feCidqwy3RLW0WxgIbdjtobuALXbg2XSv77/zUomiLalf3YvVNW1HbXgdjOQv14py44Ru5QkA5ZsPmeND4bOgelhm+m06gb9MoRreOiB44EU1helmFlWhCsnMUyY5BKE4IhuMiV1CwREqr66K9sw39fd1obW5Ce3OzaOKFBXw9OOYaScjVe2/1729WlQkCWGEhUQt56fx5/OLVV/DKSy/j9ZMnMTc7IwZkrKk4oBJVLPXbbG5c+1c0NxXEhNMETpY44SRt6OabbxbtCzdzFgn0qpZJEDmBLNaZ+5ImGpASClO1uSHX9aGHvo3HHvt3SZK/447bV6asr7zyMh599DGBYQnZk79dNQWoIkGcyJPDSs4nv5/UtCo9RjYK/lclQZXFIH8GixHyBavZBFVnsf9V5IYXn5sBBfx0HKkm2kuOgsCznKBQtFkGTf+a4lHUxxIyseXEicU5hZp9tfVoicRQwwciXBakpyYaRTIWRzwaQUzE7GHRDpm0o4wlgK4efOAv/gItY2OI1NULqnN1mi8LRFIdfvSjx0WXsm1yG1atXiU2jclEPMj/icQklOnFF1/BI488itOnzogNMxtNbhoIRZCpSWNyy2Z8+CMfwvi61eKzc/z4a/jUP3wKL730IjRFxWD/IN7+9rdjfN06LC0t4D+ee05QtjlCn+EI7rr7brzngQckrFFYtxWB4bHXjuBb3/wmHnroX4MNg9cEIcQTaUFqaGTANUVHNSJydCeS4kD4pWxaPUFoKKylLofvl80NBbhscIjwJBMpydRhg8SinutNml3hbF+BSFfWynXb2qtr7asetZWHtVIAVZob3nPVZDp3EZdPncKLP/sZXnrySaEHtWVS2DWxDqM9HdCyCzBLObFe9cVe1BbUhVaxLI5N05GiU9OZJ2Jjw5pRpCMewmUG+3HC6YtrFYtPpgMHsHRQYLC5UUwbRhgYmVyHTk5f7GpzkxALcooqI8lEINSjuHk2D39Rx9SZGVjhJFa/426svf+dKNfWIpqm6DURCHGvuUZvQHMqfZ60V6Ewzp05g0dovfypT0uwWX9fP+6852586CMfhkNTAAlqrbpNBfekyrThgU9El5aaRGS4ORFxmp+dwWc+9Wk8//Sz4tbW3NqKm2+7FR/9o/+ETG2tvLoqokzdGm08ieawCA1sS20RwVKwSOSOH9RdMVeJdpNv9cE5iTjIVWy72e9xYuo5tjSPnFQRrZk+cxonX3wFJ158GXMXz6GuJoY9WzbAK2Qxd/4camtrhKd84dQZNKRTgkyZJRM+i0A2NyUDy4aOdRtGMDLcLXsDMS2uEzY3zDMgckNaQalYEtSYFJiibaJlpBsb900iHC3DJvoZLiOUiEpzw4R16BaU2UUYS0X4arDO6JbmpqPYfvMuCfN04cg0nQWFpHmTXkar0wIzZwxpikjBcJvSGLlxG+pXdUF3NEQ5KGK+BBsi2w/yahj0WnKgT+Uk0d1UTMxygnnvIQwe2IpyPZ3OLHFLY7I4mxseSl5JgzObFYMAWzFRoIVpXRp7P/x+LKsFETCXLROL09NIJxKC/kigPIPvFnKocaKYPnoBy/MKyrWNaFi/Dtn6NHbdfjd6hoaRSKWkGZXnXwwprtRl0nhXcqy4bwhNl5o218Xi/KIgg9mlZVlXs3NzQiujgyf3Hf4hKrmyFitW9qTkcnjEJok/i0Ujzw42NjwfSf/p6g7ywsRxKUikq2SMVEYIVxWTMoEPEYXgACCwqZVQO9rOLi1g5vQp5C6chTE7jfkzp2EuZwW1C8vU28c8aU3pJMaHutDWmJbmhnQcNhus4FhQUtfHabTjhaBx7QmVR0VDfRqb1qxCxKJbGVFERoMGNCO69nmaJc8v149hM5DTRdbUsXa0HzW+K2Y5NBXguiUCSEoWi2DStTxaiPt0yCyjZJnw6xIYWt+PwdEuMJ2EA4syM+vIlvBomWuRn4Sw4YnluEqKreehcf0QNr/9ABaUGdSFojCWClBppGGYkqfT0tiEhbNTiNJB3LBlSMDhWvOGEXTvWIVEXUKaRArneVbz+4laUtvA10oUnEYZxfMsIl00rB/Gqrt3wypbYsvPYYVRVKXJL7tRZN0YmkYn0L5mE5xoSswRfJ/Noyn3rbGhWdwdA/H0VcjINZsSh7mCWrguLl26jGeefgovvPC8NNu6pgkdm+jz1m1bsX7DemmwW5qbA6c8n5EYixJ+TG0JxfPd3R3CkuCeyLOFdc3mLZuwYcN6ydMJkB5qWANnyyoVSEZbHOSsHAoBja9SR67oLQRlqzQ1NIKS2s/n9VGRn5rGmZdexgs/fRzTR4+hVDKQ11UMdTXhpo1jiJsG1HxRmg7qTFmEEx23pYYKznPdcFHiOgt7qGtK46YD22CVckK7cojQSLNiBGvM4f1jtp0LzSmj5HqynleP9CHDvpJDQ9LBuX6ZeUV3UV5v3oOKyQjfX9G2EKmJYrSzDe01CcQjZTFuERcyqeXonU3NDc0BfORzy/CYP2PaGNq8BqOTq+BFLKSicej5goR40hVSTAV4XavIjWpI1k7RdRBpb8at77sbDE90OTidmYc+uyR2+1XqOKlsNckaQYBmLsxAUx2kBzswemAzmgZaZX9Vzs9IXWrmFdnbRZrCHCfFQNksI6doKPkumke7sfmmLXAcA2Wb7qgmFgoOtFgDBrfvRwEJlBMpWD6QzeUxNTMtw3ZKFNpbW9DZ2ir5NxkOSMNVO5M3VhDXQ26u8TxbaZVX6jbu8Y6LYr4gw3EGIp84egwnjh7F5YsXJJqCZzH3T3FJE5PSYN1yvXANrtDSrn0BRGk47WQBuvuG3di6ZatYDHLaxCKLU1E2IpxyMZWWBTO/h1QgTqe4+bMhYRHLopMajm9/51t4/PEncPfddwktrRqSSHTk0UcflRArUgOIZggFoFyWRonGA3TlOnr0mNi2votuS+9/v0xDhLokDJqQ2KDye8RmWaBQHgaE4gP6SzWs9M1sk69FbnihOAl+5JFH8Fd/9dfCsw5cyQLYlBMP+Q95gH4Z6XAIjYkEkpyyB+RimVb21zagnYYDdG8J+UhFw6hNJOSwZkEYDvEmQWA/k/xPTlwyGdz9+7+L0b37EO/qgROLS2jKipVzJWchlyPK5YvYj6YBgdMzvftDyC7n8Mwzz+PBB7+FV18+IjBvOl0jBytd7UitYaO2b+8e3H//u7B69QhCIQq8C3j2uWfx+c//I469dhTxSFx4uZx6k9aztLQsSBYtoNnMbt68Rewlt27bJmuksaFBrpNpaNIIffGL/4QXX3pJ7kkHEaZNW8T5jq4uXGPVD64rUuYopIzFo/J+eL+5BngfuDnz79RpBZkjDUgmkm9tOVlBD64taq/30F39NdyweZ+rD44Er3plTF++iEf+58N48edPYvHcBSRMCw2RKCKOjbb6GmxZvwpDvR0w1DwMswSLBR0n4roj054IixVuPEYwUaeOQvctDA10ozZFQww/mIS4gY0kYWUWVtRQyUSRxUE5jIJhwYgAa2/YgpbBFik8uSHQ2YbXnlqextY2WKSFiOC7iNCSiUsnL8EqxzBw8wGsftedCDe2IN3YhnAyI5OngMJXCaUU+9KAgnVlVse+OLBlvnzhAh7/9x/iHz759/BdV+xF77jrTvzBRz4SuIZxw6lkIVSfLzZdqqIISru4uCA6BbqSkevNNcbJ4U8efwL/43Ofx6ULl4Rmcfi2W/H2d75T1m01bJPTbu4hc7PzOHb0mDQyVatyrhWuUWrzuK5ISUvVULQfUAvkHLsqZfkNWJKIbwVPEgSN94xUqJDrQs8rmDt3Dsdffhmzp05BmZmDms3BMFW0ttfj8E17YeWWMH3+jFArGfZZYsFkGJI3oxZUQWYsy8W8YmBJVzG2dgirR3sq/Gw/4P7nFBFR0y+XEzgWR5xoFtkAmDoaBjowedMulMNsSFSZENORKRSPyt7jljQoc0uwsyVpbgxBbnS4NTFsu3kn0q1pWL4tjklEXZglwmJNaGlFTWhiLl3WFF3C5YYPbEXL+AAUu4Sw54iJAHU2ZcuT5oZFsqfYMGfy0Njc5A3MWTpW374Xq27ZgXALgzxN+JoOPZdDhM2N68IpKnDn83AVUybuGouUVAw3fPj9UBxDKLMscuenpiSMjpomrkWX+RALeSRMYPHYReRnC0g2t6Nv/w04ZSiYs0LYvGsPtu7YgWQ6JWdBtbmpUlSrTpRXEJxg+rfC8eYhSV48NQoU31NPySDddErOtKuLUwl9PXEChVxeUGuxza8U5zwHN0xsEBMcNjhs+OX3VNIWquke4gsY2GkGNB9Se7i7+TQo4U214RiqIFnMBpo+fgyzr5+EMjeLsqYi4QT30GSDaBji/Dhb0sQOfrS/A71t9QiHfViSeB7YNDNZnQYxbGLZ3IjrGZFkQxeEed3QAEIGG1oX8TJEK8qG2A6VxeKZhQXPYWaGlNyyCJXXjA6gPhIKcirCwcSYjmls0tiosMiS6TztoD0PqmnBTkfQs6YH4xuG4dLBLBSBZ+iBQxipmpaDEM1VNFvCYtWchmXdQHq4Gwc+cA/mlRmkaK1LR7S8IpowUlga6xqweG4KfskSClEhW5BmrnHdIHp3jiHVUiNIFhkOrmNBWyzALZlStPJ1p9jcZFUULyxCUwxkVvdjzTv3wYuVxZ6com1mQhHJ9O0QNCeKUH0XGofXoWXVuFhdyzph0+z5Ekzc1NwY5HK9yVQ7qLEDij2/jvsY1wvP/ipjgZoNWYN8FiqW9qQZJhIpKCUVr756RJpYIuk/+/lT6OnukO8lO4POtKRQci0L5bhiMS61k+SCBswCfoh2TOhmb8A7g9ohSOurhMUGCA6xhZDvQlcKWD57Fseeew4XXzsGc5FhlCW4xSKKuo3LioLGpgzu2LEBMV2BXizJ4I86U1oq0wjKInIjezECZNB0oMFDrCaKwzfvEv2MXmSOF5EYC0pRR4iOfKwLeXbaPlQ2DY6LJbWI/q52NFK3K/bNbHBMaW7IALqafE5qAa8B6ZJeDBhqb0ZPXUYc09KZlJznfLZEO1MOS3PD4rOQy4q9ec520bF2CGu2j8GLGEgn01AXlwN0mnswqeZCZy4LLc2sNDclhkdnEnjbr78DscYkPEuFNrcIbZZaJE2eBTJ49IKGRDyJZDyJi6cvwlAdxLuaMXjDenSs6Zc9Mn/mIuiUYBVKYtXP+8dnTi3oSIQSyBdVLKolxFvrsOeuG5BIR+UeqFkN2SUdU1kTdks3ujduQ6ShBV40gXI0hvOXLgqFj5EZ3Z0d6OvuRmtjE7o7O8V6XdxrOQNvUAAAIABJREFUWXNXkMk3O2O5ZleGz9VhtNCTAqQ3n8uLJuz4iRN46uc/l3D43PKyDHoJHMiEtEKb5L7JE533IyCv8dOVEM+rD3b+Qk7KmWNCEfqBAwcEqWF3Xyop4lZEu0JyNyn+ZxEhXPrKi2XxwIeOTRGd0Pbv3y9/59c89dTP8aX/50vyb/fff7/8HuoUvvzlLwdZEwYFZCEk4wlx/2Cjw59LEwE2M0888YT824c+9CGBVEnq5AHLaWUoEQuKKdcTREQyLBjoVOHrXa+w/VWTk+rX8/fzoPqzP/szPPnkU1J4B9qBClxbEVUH6A2QiUWRikYR5wFGKoNpYqC2Hh3RKGqFelNGOhZFYzqFdDIhcLjkOZHHzEm85UEjDzoRx667bsPE7bejbvU4ypn6yqF3zTu5hqwYcEa5MYXx/H+8iAe//m388Ic/lsOsu7tHzB+GR4bR2FgLP8QmyMfOHdsxONAvh7YUdZ4vlDSmIzOnYWF2buX+UmOTSqUFGdJ1VYpJ/r21rR0jo6uFqkg701WrRtHR3ibNyosvPC+5RHRWY3r96KoxaYqq4Z3VzAZC72xwuZkz2Gl4ZEhgc/KOCauzaaaNJdcovz8IL11RiLzVQP6XPn+95qY6lQq0TUFjTI0UtTSnjh7F808/haMvvwy3mEWN76OWlqW2h7gkb2uorU1g7fgwBgY7UVJyEiYlAvEShea2cFIT1LfQpYX3W7MEuSm6Ovp621BXl0AiFqRre0x556SFaE88Jn9kQsiixA8hzwC9MLCebltDLbA8S3JAMjU10txoJQMNzS0wXQrGLTiLBXiLKqZPXYblR9G/byfG3nkbjHgSzT3DiNY0AbGkWJkKN75C5btec8NlxwOWG86zTz2NT/63/xPZpSzqamsloPXj/8d/FhvdKhVIEL2qFXNJx/e/+z1896GHhGrIjBaGch46fDMGhwflaM9nc3js0X+X98o109ffh5pKSjfvP9cV9wjSL0+/fgbHjh2XdUgEsBpqy+aXQlzufDExTAimoW9sYH8ZFBcqGjdHQafo1qQjNzuHS8dP4uKx4yhwmpbNCkLjFEuwGVZadlDf0YCbD+2DpxYxe/GC8H57Bwbk/puFgtARjKImhbltulgomZhXVYyO9WNsdS+SCTZRtKE1oeYVScImdYFrkLkyLEYVzUaRTm8dDdhxyx6EIp40DHSzokUfmxta2JpqCaWFZXh5DeWSA1NzsMSMmUQYWw/tQl1nnVBr4skamXRyqk1DAWqCrIKGsmbDLlIfU4JdExexau/WMRRtRSiW3GeJ1hCFChl0/GOjYsKaK8K4xDBSDfOmjv6btmH8jr2IdzXAtE24agl6NodopbkxOJxZKMjBz7Wu0wUrHsPO338AJc+SsFfmXixMT4u5gOvqUhi4pKksFhDK68ienEJpNo9USxsGDu9FqS6Jf3/yVdS39mLfLYexdnKLUDR59LHBccJl+ETQ6dp1Tezxm1EkqntFlUnANUbNH88DDls49OM0/NTxE4Iacg/r6e3F3n375LmtBkoHlEc5iqXgYKRAEBVKYiFhOiKnAXoq8zH2ODQWyeegLs3Byi3AXFzA4pnzyF+8hHJJQUzMbWjlZAqaZjDsVdVh+S4W6SIVjWKwqxXDXS0IR3xpugLU1BNUxbTodmaJjbFieSgn0kIXU5Q8esipN03Ey77oBqlhSUXi4rZMZFYCU0nTdH1obghLhoqRwT40p+JihEOUgNeCFFxBAZh74/D3BqYB1H5qlgk9BrSNdGLL5Bj8iCt7kKWpgXiY7mOWi7BpiaW9R51LXsMC6ZgdTbjrY7+OueI0otRFMUw2rwSW6rqGTKoW2QszsHOaoIxEbjhUqhvtQe/uNajprJNGkGcfiypO112FphVlaQKT0QTcog7l4hKU5RISA50Yf9eNIARAq35S2ByhDjMbh5brPuxwBvHWAQzt3AMnmZFBFG2wuT8xGoL7M2MP3oxBIvtTheZTpVXLQCaAHyufDvZnUqpMO9B7ZrPLsv/RLODokaNSmzFY9oknfoL9e2/AqtFRGSBxAM3isBoqHfD/gl3xDev/Kp2NuNtXGBl8CdwdiXDT3VGGu6T+88xZWsTChbO4/PopKBcvID81BX1hGSEiw/Dg0ETF8nFJ1RDPxHHHrglkXEPcEGkcweaGAZz8+URTBN1j7pJNTZePAhv8sIs7bt2DFCwxGjFVuoLZKBR1+OEYbNeHQ5TCDtAehSG5uormulq019YhgTB0RZPakQMOIjAiLeWZVmGecPygcD2UbXQ31mGAVFJ4qG2ohUcjDlL3OMTm2uQAClEohQJsr4yC46JptA8TeydQjlmIh6Mozi+hrJHya0ozLKaapI0VVJik1JEyRt1uGLj5PXeirqcBnmPAWFyGNrcEK18SJg7PJLqXRkJRaVzPnTwLS/UQasqgd9sa9E+OyTOeO3NJTFf4xzcs+V0cEhSzRbi6L897jgPPZAh7b9+FupZamHQSpC43b2JhScOMHZLaM9bRg3JNPWqaWvhYYG55GbbroSZdg1bGsPT2oLmxAc0tTUjT1KYSoMw1+6YDZJpoiTaRiEvgCszmnNpS5sw99+yzePKppwRAoSlVoGOsEOUrzZC4X4oeNpDNUAMl5glyD32ehfQWCz7E6nVoSFCVgwcPBi5HiYQ8OLTYJW2Mfyi2JFS/IuAR3nvwQ/lmqsI4+qxzQv/e975XJvoLi3P427/9W5nOvvvd75bCg1a9P/rRj2SqwGKEBS9Txl977aiEPrLZofEAHWnYULE4/+0P/jZqa2pkY5m7NCV2sU3dHfAqglxOkMtseKiOq2QT/H9tbvh93JSYGvzpT39GDjRC8dU5dpXlwOmquKBROB6NIhUL3NHKpon+mlppbjjNqkmEkYpHhabChUD0gyud0wbC3jphd3KLY8CG/TswtOcGdGzdgUzvMMosit+4/VynYA80QZwMf/3r38TXvvoNzM0uoL6+Ce++71248eABjIwOoSaTEjGydNnCDQ8OWDm8ZTMO4+WXX8J3H34IX//KVyoe+2X09vaJV/7Q0KDkmpw8eQILC/Pipe95IYHL6a62bfuk3DM2xpzEM8yRVsxEjWhkwA8WBixSuY54jXl/ud7YwNL/fNPmwMlK3HYYSklXr4qdZvWhYSFa8Qn8/6W5YfFbmZvCUEuYu3QJJ155GWePHsHy5YvwdVU0B5mQjxi1QywKGSjnlWHaFhI1cYysGcTAcDeKxSXJTPAMR/zsSUni18WjcZmIcfJJukVJNVCwDXT3tKK5JYNUMoJolIFdtnB0CV/T/pNhpfxZpEwEzY0BNVzGur2TaBlqhRt2Bb3g0MC2gsK0ob4ZluvIZNHOFmHPFTDz+hQsL4S+3Vsxft9hLFsuWvvGkGrsRChRC0QTAb+XjW4lnf1a5EbQE5oeGKbY2v7tX/4Vjrz8ikytO7o6cfudd+L2u+5Ed2+PuARVp+O8j9/99sP4xle/juPHjkkGBKemf/TxP8XeGw9IELAUgHTEK5RkHZKKJvAz+fnFojhbcdMjLZYU1Zp0RvjppCzeSN1XxTQkoIZXdloBkQKkkj9HxLYrGqo3oji8Nz4DDUtFLNDC+9w5ZC9dRn56BurCPEKmjQidwnQFNotIy4IV8pBsyuCmw/sQsgwszExB13R0dvdAU0pwVVUQGDY2nNzxvi8oJua0EoZGezG2qg+JJB10HEHrtHwpKJp47xEWe22hFVBzIxqFJLYd2o1kKiyWv5w6y64Uo/tiQM3QlnLwChr8UiAYz1s2SmEXmw/uQFN/M3TPQCLF5iawgg7TPICW07mSICnMvNHpSpaIoHvHOozsmRDkhkiKiPDZ3FBzw2eA1CM6Wc0rMC7noC+WsECnyBs2YMPdB5Dsb4Vhk+pWglUsIMLBhO2Io5u7VIBT1KXBYaidGglj+2/fDyNE5z0arkSFllabroHlcgpZRsj2UVrMwrm0CHVqGaWZHOJ19ei5/QZkBrtx9NQcpucU1LS04/C77kNtS2tA72ITweYmBMQlbqXiCXpNV1PdXzh04t5UNaSpUpu5/rj/8d5T78eBDgcw5IBzXXINcsjHxocNfpXqwyXJYo0TZkmHqKCiUmDK4FLGALIf2ww5LRWRn53FuSO/wPKFs2hJAglbh53NwykUJeCXhjSeH4Jj6oEFuWZDId3PLyPPYjEURldbI9YNdtGAVvZbGn+wySByojkOlko6VIQRq29C5+hqZFrbhAJ18ehRxA0bcc9FqgxBqBsjcUGf2IyROkxNHhFtUldIs+zoaEFrTQpRz5UCMMi6cYJhKwd+1AxSr8B4AzALzkEp7CHd1YDdO8YRivqIpqgb1IPgXoYXErlhU5Y3xclPz+tYKCgwGlK49+MfxKK+gBDpbSUDRr4k+j1TVQXZL04tSqBtyC6jwOvGgM3BTnTvGEOmvwmmrkoTIMYw1HAUdWmEiHzEQlEJtlWnsijOF1FmiOR7DiHSEBe3OWZC8Tklcin2/bQftiJwY43wWrvRv3Eb4px8i408t9aIFKdNDY1izFStmX758AqMVq5MviuVhlRrAeZIXc38YhZnzl6QOiqZimPVqhFJlCctkjELPGNpXTy5ZQuGh4ZWXCGDvJxqOVFtpX+pvQnQxUpjRRpQsO+H4FZiLXzLgppl4V5CaWYK86dOIMuA2LlZ+tdLACUpVaDtcphOYwYKTgiXNQNuPIS79mxCU5QujUQbLUFhqBMis5brV/630tyUbA9Z24bm6Lj95j1oTgIOhyUKWR02lvM63FgMqu3K2Vik1XI4jILnId1YjzVjYxgfGUXEcvH4Dx6VRivu+xK8HmdhLM1N4ILJ84bUS5q3NKTiGCTbBT5q6zISAcABMs/oZDQmSFOY7qV8D66Hou0h2dWMLTdtRaohJkyi4vyCoC8cGtHYglo3CQAlYkq3QodW1x6WPRc7bt+PjtXdiET9QD8zuwgnr4r+i7VnSVFFt9re0YnzJ8/BVGyUaxJomxjGqn0bEU1FUDw/DXMhDydfgq+x7qDgP4xSQYOhcKDqoGhayNo6dt24Ce09rfKziSQxIHlhOoclw0chlkaovQs1/YNwUxl09Q8IHV7nM82hazSGVSPDaGqsR3t7Kxob6pCKM1oi2PPefH1Xm+kAwWbO3Ksvv4x/f/QxPPXUU7hw/rygvRzWUy8pOKFEvBAICGhoVVOvYNVWm5tK88+6NhGPl5sam8S15cYbb5SClEgLi1AiKWxq6GRGtIaoDZsaPnAUQlKoywaFkBSLzsWlJZnE8g8nyHwBDCF722234U/+5E9R31CHr339a0JB44HwgQ98QDbav//7T0nTpGlq4DYjdDPydSNgujzdr9iikTf/a+97H7Zs2SpvMntpBueOn0JDczMG161Goj4TOPAQukrEUCZ6UkkF/t9pbvg6SMf6xCf+K77/ve+JuwgvZ2ByEFxY8X8iVCmBVGFBcGqjYdmQ+zO16KYLWjKO2hRdN0Koo8A+ERNuKulrPAA0jc0NxZouvIiHDbs3onndWvRu24X2dVvhp+sq7lXXq+MrPaoc1mVklwv49Kc/h4cf+h6SyTQ2btyEP/2zP8HQEK2SKyMZZiLwcKo8zMJXFH5toJHgPWQy/X/567/CzMysPFC33fY2/Pqv/4Zk5RgG809exNNPP4XXXjsmHF/qUTo6O7Bu3bjQGSe3bxdr3mB/DDpsHnK8nlxXbIC51lgscE0E9WhIXNzG160Vw4EqRF79nGzvFR0H6V2/3NwEBcJbfVw7VeB3sOjkAXj5wnmcOPIqFi6ehzY/h5ilIe07iDsGakkRo3BNguUsuBTj2h505tWkYhhaPYDhVf0oFBbFp580JGlu1KC5YQPPaQW56pZuinNLVjfQ3deGzq5mpNKBeQAFg2aeG6EjzQ1penKQcvLpQTZwJeRh3Z5taBluQzlehmGZqM1kxFBAySporG8SOiILSZui9LkiZs9MC0LYs2sjJu6/Raa7qaZe1LYPIl7bCsRSiMQChzohfYoz2NUS0iv/R8wNPB/f+vqDeOib35a8m0g8iqaWFrFmZ2Br/8CAuNgwV+G5Z5/DKy+8hKWFJXmGCW/fe9878a7778fg6LA4IFb56AHlgUCBLRaudFucnp4RaiIHIa+/flrQZWZqSbElYWCBValsrkG7HujA5GdxX+EfatwoACd9NdDNkX4k2QPU66klmZLPnXsd5159WTjjUdOWw43UQ1J/6BLmGKQcmiJGtYjK1qex7+bdCJctLM/Py3Swq70LmlIUdzBxx9MtaVCJ2i0qJuYVBf2DXRga7kY8EdjC8/AzCprYMhMRodsO+eTc5InqKo6FcCqG9VvG0dCQgs+cEuqB6OCTiMva8XRH6DmcFkJ3pbkh3SjrG5jYP4mOVR3QfU6sg8BIsdplc8MwumVFJuBOodLcRENo3bQKa27ejqKliDMcH2LyzMN2GQ6bUNKAFQPGfAHG5Ty02TwKtoOOnesxcusu1KzqguGa8NUrzU1YbE0VWAs5eCVdpuuWaoG767bfug8WsyViYSTjcUyfv4Cmunq4vH883IhwM+DvwhyMmRzyl5YQSqTQf/c+NK3uh2aGcez4RZw8O4XD9z2A4YmNSNZkVnSaLDRpsy2xl9cIYasFZdUljfsPz72qs2PVqTFI3LblnNq8ebOcT4JOigV0UAhyYFg94KtMgaBZIuocuEtVJwgizJb8mGAivTh1CYtnzmD69BmcOXIE+vIcto4PoTEVkXVIVgC/Ph4ndYkmBNRCOVCLBkpFQybYiuvDLJfR3JDB9vERuL4t9Gd+znKZa2OLTsZJJBFvaUPbyCgaenrE1pkDg6ULl9Hd2ALoBmZPn0Y5l0dTOYw0z1ahJvnisMXMKT5BCo1UElE0phKV6IMgp4nPWPUP92yeJYHJJyf0HhTfBhqSuHnvFoSjHiJ0Ob0qd4umByHbgsXgVo3UOwPZkoZcDLj3P/8O8l4BIGWRSHhOEfqcUSpJc6PN56AvFKS5UbJFQbci7Q3o2j6GxlUdUIp5oQzyvdh8zohc6i4cm89eSKbt2kwOylwBRn0Km997GPG2GthsJknj5ETetAXFKDtlOLoHx0/iXMHAql370TW+GX6yRrSHrmsjl82BNRf3sKq50fUn3MFw6coQJiwW3PNzC9K01NU14MiR4zh/4RK6uzvx3HPPYuOm9di+fVKYGKwtRNPFj2reogx2KhP1qzWlK0rLN1r5Vr9kpcmRvCcGIZvwbBOzF87h4vEjQDEPd3kB1tw0UpaJsqbBo0unZcIitZquYqT50ynSi2CK1NuQi3v2TKA9QxtuXWydmVkjJiaMxiAzp6LLoqi9wP3LclCydBzauw1dDUl4WgmKYqCgeZheLEDxfNFicZBTpJ10PI72gT6sn9yCjZu3YNXQKOLlEP71qw/iuSd+DCuXQx1NQqh9luBoDqkDVgLJgKpjMKILg3UNSHguMjUpqe9EhxkLIS3Bwo48xzQ0kGfOdlFuyIiWpaGjRvYZlWhHToHHwE42N/8vZ+8dZed53on9bu/Te6+YAgyISjQSAEmIlEiJlCxZq6yztmVJ3j1Ossdx4j1xkqP4j10rJ17tnhw7tmgpXtsSpfVqlciWItFeq9ASJYpFLCBA9BlMn7lz69fb/ZLf894LgLRKzs4RBBC4M3Pn+97vfZ/n+TWG2nLYZdGSnbbXPuyggV3PxX2PnMDYfdNIpKOi462vb8Ov6nIOsA6mK5tluRgZH8PqjVWhkvnxODrnRrD46HEkcgkYm7swVnfhkq2h8155sv7o6kZ6pWnSfa6Bbb2KIycWMDTaL1oak8i9xsiIKsoVC9VGDE5nNzA8jHoig+7hERR6+hGQmho0UGjvEDr64EC/2ET3dnWir6dL5Tk2nZN/EkNK9lbXw872Nl780Y/w1f/7q5J1R41jC6URjbtor+823yqHr1WPqHqyWaKI5kakA81susjD5x8KGZx46uQpMQ0gqsIJOSdSL770olg3s1lhx80vxM2aiA6LihMnT2B+35wUUyzY+Dm0FiR9jEgHH0DWFAvzC5Jx8sijj8ik/qtf/apkqfDrkQtPKtLubvEOhMUJgRRTzQeTE47jx47hN37jN+T7SpgkN0jXg920fI7nMoiQtmM50vV19HSjq4/wq0qc/c9pblp0Ox5evFF833/4B3+AN16/eAepUg2O8uMXMRRhzgiQj0UlW4DF7WShgKlCAYOFHNpzCSTjIXJ09RJrQYrRWOx40DUfhhUKnNqIeTh29jBSw4PonF/CyOHTKEzMokEXmTsfqqFRs0dVyvH/+ZbW17bwrz/9b/HsN/8GfX39QhH82Md/FZ1dbaLJUbQj1V23RK2qeVB2Vq1G59bNW/iPf/nv8YUvfBG242J4eBRPPfmU2HHn83TYop+8hbXVNVy8eFkEjGyUJ6cnRE9DOJ60BGquWBxwjbAxpkD7hR+9IFbS1PNQNMmMElID+Hc0jqAgm8UvF/sdy7LmmpA1LRu2AivlOkhibvNBkM5e6ULUx901oFKT1JWT/wUBbN0Qj/SNWyt44+WX8fpLL6K6tY6ZwX6Md7ejg9bUlgarvCe0QhHKWo40Lb5JnnAAg/aomSRGp0ewb2FSkBs4bH7oaGRLIUyTgFQyIRkq3ODI+63XTWxpBoZGBzAxMYB8gVNdai882GVDCk/66qczKSl4ad/qexT9KuRm/sFj6N03KM0N6YS8vpZlQi+pA5DfJ0JXo3IN/m4dm1fWoFkuhk8u4cgvvRsVx0EjUUB+YArZrlFE0x2IJTJSeJAg0FpXrSt47yUVs45GA1vrG/irL39FMqqI7LK5IFLX09Uj6eySD2CZwqWl0JcFNf/99AMP4KMf/xhmF+YkpFP0Bvy+1LZRCFqpijaHSe98BklF49CF+xSn5czTyebzEkTKgpFrWU107p1GqvvPA4v/RL406arqHvjSeFBXw3yQtWvXcfnlH6G+tYaorSETemhohlC/SL2IsKjkPRWHKRs2g9JIG6K+IJ/EQ+8+S0IF6uWSNDf5TB6OaSAdi4qIle53bHZZlBY1ijc1DA73Yd/MKFKC6ibh8PCp0C2NIs9AoHaDvOwggEUnLgYvRpkBNI1uhh4yu4Q/O/V+hZygbpy+WeSxk7ZrMV3eR932UPQM7D97CKP7R2GEJjL5vDwnbLbE8MLwENQsJayuGiqHASHy+8Zw6BceQs2rokGtAZtaotVBFMZ2SWiUDHm0dmrQV4ow1iribjRwfAlT7zmN/OIozMBGo16DU6+K6UGcWqKaBqdYQcDQ0pIGR3OkID/+8Q/DS1ORDmRSKdy+fhNd7W2q8uDU2Qlg0w662dwUb2yyzMbkBx9Cz+IkLC/A6souLl9Zw+L9Z7Fw6gza+vsFzVeMH3VEqr3z7VTFe88K7oPUlzKbjfsXRdxvvPGG0GO5BmVQEYuJcQCpaSwQftZHq3FSU3n1PsjbJ62ZjlL1nW3srd7CLqk9ly9h9/pNaMUyTAm29XHi2H505ONU2yrXsyAQHRr31QjpqrYPrWzArNui5dPoSMbogWwSDxyaR5iIQLMcsW02gogUjPFCG/qnplAYGoIZAW7vFnFrndczgnOnzuD+I0eFv//33/gGvvXlL6NgWihQf9OkiaQSEdHjhJG4NDc0t2jnfiXPHN1B1TW/QyNpXm45OyU8uCG2u1YqxONnjyKZAKK5FMKo0rxJocnpuOdD2yxLs+4bHuqmizXfxC/+zq/DTNoIXQsg8rdXFbSPeWPUJVh7NeibJcQ8QKNRh+mg0ZlD//FZDNw3jlq5JPUCjxFHN6S5j9jKSY7NDfVn5lYF2kYVRlsKhz7yKHJjXXBsQzQUHHQQ+RQbZNLtOMCwgeubZWTH5jF79gLaJ6aleKXOjFQ8uuKJ8VImowZ+Pyl7r7ku1akehaYbuHL1Gl566WXJ9XrllVcFgeMwkedpLB7B2OgwxsdH0d6m0G71oc5BpTVWmXYtR8g75+WdRfsPmxtxpGzunRT8a+Uqtq6t4JUf/D1e+v53YJe2cXx+GtO9nWjUyohJQ6PJHstBs0MTFUvl9LFxqQfAhuOhGjp47+lFjPTkQARImhvNhmVQCxOBLfRFTu4bgu6VbQd7pJmZJs7cfxCT/e0iut+r6tD8OK6sbaPkB6j4PuxIFLmeXkztm8NRmi4cPoyB0TEkUxmhp25vrOELTz+NV7/7HOJ1HV2JBNJ0xGwaBfDnDaIxaI6FSOBhpr0TKd+XrK0MGyHqoRIRFDJJoVOxwCYiSx0ZBwNmKo6lc/dhcLJbrPltMRQg2mqKax/XljQ3NumMdBMMxEBhx7Iwe/o+TB9fQKad2UwVGBs78GuGrC1BlCwbtVIdg6PDKK7vCl2SKFN6pBtL7zmFVFsSTrkGY3kb9joDktk0WojQ7pymDAbdDT0+RihaGiam+jE81CvUTDZANL6p7lTg6B60IIIdRFDJZhAdGEGqpwfdI6PIdHYilStgfHIauzu74lCWaytIMPzIQL8YwbTy5oS6yvOWmqEIUK3WRJ/IZvyFH/4Ay8sr2N0pCnpDAw05rZtyAxo3tJobfi4phKzXSMO92+Q02TuCLMq4Su2tX//rr4WkfRFSp36Cb4IPHR8E6mB+7/d+T34nHYSf1NvTi49/4uN47NFHRQMhAt8WjTgEdMPA1StX8KlPfQpvXHwDWl1xkp9473vFTpiTeE7tL755EX/z7N8IYrO6tirTZb4H8kFbcD8n1aRBPXz+ITz+nneL/SaRnDubAX+AZsCncJX5LBMWrNbE/SSby8mFahpKv02zcqctaPL2ftoBx+vRMj7gIfcnTz+NP/3s50SszYUgyEGLRS2cP07jGtLc9LAI9hzs6+7CfG8PRgnZ0fc8Sl/9mNhCk68sOQO0h+ViMgOxLvRjAY6dP4psdwcy3b3omlnE5NlH0UgXRBchlKHQVTa1EQaDEbKjmQItLGPY3t4VRIwhQtdrAAAgAElEQVQuaf39A2K/zeaGicOtA51rgT8bJyx3RjvNupDhfixe2IxevnwJ/+K3/wWKxZIsmsOHDuG/++//WywdPCDQLNEfXgXyQPnRQrSUMw4dngysrNwWjRZvUWdXO06dOin0Deps2DCzEWKxcG+3ryaDP/njjtRI/qBgejWBVYubf6RwXwaoktdy9yeUV9DJTtK5bWilEt780ct4/lvfEfoZw8EKyTj2jQ7i2OI+pEMfHoOhLFNyNvjQChWEHOuKDs/0JIRLpxYhHcfwxBDml6ZRqxcl6Z1NEMO7+IuNbDZDJ8FWc+OgVjewUrPQO9SDudlhdHYkpZChAQE5sNQ1UHRPpxZfprUhAqshqcpWEpg4cwj9B6fQiNJe2hKaF1E3OrMk0lllikBaCFOZ2dxcvIW6bqP/xBKO/eqTMOy6FBnRQh8yPVNIdY4hlmxTtsuK+f/zcTCaC9xaxvPP/b081yvLt2TPENSomQLPLyI5Wam0FINnHngA73v/UxifnpQMG7HsbU20EZEEbvJvV5aXZY0sHTwok3LuH1wv1HeJQ568T9UQcWKkmrG7Deydtl9yatT0i31vlEWy56K2tY3rr76Biy+8iDdffhkRS8OhuUlMDHbDKhcRcEpJpyYRe1BIr7jhlu3Atvh7IAFzjWwUFx4/h0QihMlGXuxJSSN0xTmKugFOJlkIkWq4R/i/VkNPXxfmZ8aR5iSQzU2TlsYMB06CmbdBt0nSABw+T64Ly3MwMTWK3vaUuBJxfSdzWaFfRJNxaZBoUUs6IpsONjea7WPX0zF/egmTh6ZgNAwk0iyuKIolNY0p9K4EJRo7ZTRqJuyqDiNoID0xgKMffhf0hi6UPZpacFmJTfX6jkwyo14DblFD9eYWrM0aDNtD7+EFTD1+Bp2HpqEHljQ3VrUidM04LViZr8DmRrOFQuHVHewZltDSwnwSjWhDUNz1G8vIZ7ISLCaOTi6dBE1YNzfgblexc31DclrGf+E8+pamxBabWbg72wYqVgwTR0+gZ3ISiUxWuepQCKyMyt5mlnFnFNJ03lG6FF8Co0mX5flEmjYZC63C9G3icDVafNvH2/9ToZEcGohInKJ63UB1ewvl1WVsXrmE3ZtXYO1swGXor+nDFtMRR2hgx48fQGdHmpGMUlTxeVDNjasGfraParEOq+5C55Sc64Wi81gD5+4/iEgiLlq9GrNP8p1IdvWif3KaHDpsFItYXluDYdmYnt2HM+fPY2x8ArlMVgqKeq2MP/v0v8HKD3+EsFxGludH0EAmGYXYukQT0ANPMk3y0SjSEYUcEI0U6bk8koomynOVjVkr5NFs+KiFDh47uYRCLoFoNi3sBZ4BEjQbhIgGPkqru4iaARo29WcOlq063v/bv4ZoF13/DIR8dqS5ScA2dCRiCTgVHfr6njQ34kJIKlk+gZ5D05g4syBC8EJnu7g2Uizu7NURdYiiBVJQklbF5sbYqEHPJXDgQw+jc9+g5Ne4NQNEIKVhooZL0E9TmqPNHQ17kSwGjj+IAxceA3cQGmlQwC7jukhE1hCHyT9Vm3BntBSFYVq4eesWfvDDF3D//xe/sLmxKUNARj/wslKfRjMZDs+UZlRNOpU5Rcvlv7kv3rGivlu/cGFyeKpCOFt/H0ohyXNrZ3MTl964iIsvvIStly/CrJQQOjqSoYODcxOYHOiCq9cQi3iwdF2CIxlyySFNYKoVT5Sj6gXY9lwUGzYeOT6HmbEeRHle1U3YdUuQBdLRqAXj0JD6GYsic9cRCjVDOQ8vzWNmpA+ebWCtWMaeF8W1rSL0eALJzk70DA1jfmkJ5849JDQ96jUj8YQYFIhNQhR4+fnn8fUvfgmvfevb6InGkWXIKIfTMeYTRRFG4zD4vhwbs53dyJIaH49Kc5NkpEc8gjwZQk23LtLMiEZqXoAKfMyf3o/xuSHJMmQWmbVXEcov92Pu66KdFadJZcpB8HW9XsPIffswd2pJMp+sWgXWVlEGThx0sT4i4lHa2EV3f680ObWSLmwfvy2JQ+8+hXx3Dr5uwFwtwr5dQmDSEdGWZ42ZPhYbG0ogwlDMabq6Chjo7UQulUKE5xibM9OC6TWghxEUPR/rZE7E05g8cgipnm54iTi6BwYxPDKOXL6AlbV11A0TJ06fRH93F7q6OgX0UKwdGlT4gji+9trrYrF/8eLruHnjOoq7u6JNJXNCxbncyxJRQbAidWlWeWTMCCok5hWKndEkeAhtTYYhzddGSsW9sFQu4fq166InYUbIAw8+gPGxUSkivvvd7+Azn3la/o1QO2HUT3ziE3jiiSekuBB7WnEnUx2/COMtC5/73OcEvSGtjU0LX/sv/9W/xNT0tNwgTpp4SJArSiEmDw7xCW9SjkhVYlPESdksofKOdkk5vzckVDaEdzKQfkI13EqKvpf3LA3SPaeOQmn85rnUFHSKYxLhx7gsYB4mz333OfzRH31G3MQkKExElWrymyJdKQrZDHII0Y4A+SDA6YUZzA/3oTObRMN3BZ1Q4icGRQdS9BDSFK40J1I2Jw8Bjp07jrbuNkQpJu/sw8S5x9AzvQhk22i0IbaeAk601HDC4eZyoOuYiac/8yf4/OefEW4udTK/9Vu/idnZKbXRSTXSPIPJebQsrK6tSToypwj79x/A/Pwcerp7oOtV/Lt/92f40pf+Uqx2Z2dn8OEPfxgf/CCzirLiiKOmQip4TeXQBGJR/dqrbwgdifebDwyP9b7+bnFsYYHaQsda5gIiMmsWFvc2XK1q4R+GPd2DwjRf1HJw4eahtBXKcYWuGjykEzFAq1bx5ms/xvf/7u9w8YUXRLjXSftyPmQu7RsjGBvoxsLUKLKJCGyDria6NEziyiFhXmxuNHhEbhxVdAaJKIanhrF43ww0vSxIImlIpJORMkKaEQ8z2gkTiiYMXKsZWK5b6Browtw+NjcJJCINeEy+rijkhrSuJJEbi5B2KJMwpiybsQbGHjiEoftmgCTd/QyZdJP+oO1UkSkQqVMUOp/OVEUDO5dWUNMt9B5bxPGPvR+GXRNTCxcZJNpH0Tm8iES+B0GUOVJqEi15Pz/rQ6bQIbRaHVevXMWPX35Z9FjF3SJsWlEy2ymTQWdHJ8bHxnBgaQkHDh5E30Afksxiak75JD2bAYDxODY2N2VfoIaIewR1e9wTiExx7XAvkv3nTgq34kpLo9vi5DYbXb51IrhCRWNja+jYWV7GtVd+jOuvvIri8gqs4h6ijotkvIHZ2TFMjvbDtzQ0mPRMFIQIIotdUg2JHLSaG4fNjQ8/BaGlZbNxdZ9sD6W9igw86HQlWilyzx31dcqai+2ahvbONizuG0c6HspB6BINqhmS4cCDLx5LyjCFzxQdhIgQGraFyfFhdOWTiBOJjUWRLOSQ7W4TUwGxVjZMlUdD6qRJrY6Poqth9sR+zB7bBzM0EE+khaLHQo4/Z6u50bf20KhacOoGLN9HbKAHRz5yAXaMOiAWctTBAYlIEpX1LXFoE4vVPdrm7sDaqMK0PHTsn5bmpvfEAkw40tzQXIFuVvwcanqcnZIgN42qCV93sVEs4/Q/+y8R72kTW2BOAZlbxmtD8lPgu6DmnC5A2vVVoVoWb21JmOTg46cxcv8CkFYoXcNL4sdvrmJs6QgGZheQ4gQ2KZhCcz20CsB/uLjv5YyzwaFRAIcxpG1zv2q5/7XOPXl9U/d956u1RNlN21+ihYIXcbpdq6K8vo7y+hr2Vm6iurEKq7gN6HXEmQnEYFiiLzSRoCOU7+K+Y/vR19eGdILsPLrgGfL8kPevBAohyqQGai7qpo2K66EcqPyZY4cPINPRAZcRBB3dGJ5bQCOdxXa1jrXtHZSqVZVTde4cDiweQDydRoy0OhZ6yv0At994E9/8/DN4/VvfQUw3kaE7YxxNCloMVtiA63vIRJj9llDNDdEbMgRa6GnTWESyh3iTYlGZPO85Oh45vA9dbRnE8mnJNCHNVCx3OaDyXVSJwNghol4ENc3CslnH+V//IAoTnWgIMmjALCvNDe3KuV8z80lb3QXshjLqIIKajKJ9/xgWHj2KaqWEDBHPREw0hF5ZR8wJxaGNzQqzbIztCqyNGurpGBbfzwZ6Ao5vwq5oiNLhlMYi8pw5iNg28rEU9nY13K668AfGceIj/xg9U/skG4iW3vzBhEYbiwkt+247oao1dZq2zra7ikfqT3Z2d+HYLvL5HNLpJHK5tLJebrEYyMq4y+NQf8sCsamhZL2g9sxmAyP3pomQCYoIhVJHAlhmDetXbuDqCy9i460rqG9tw61UESFt1fNhBC6choXFmRHsHxuCp9cQBq7UNNxPuCZ5vdloI0pDBbqXedhybGzodRw7tIjjS2NI+64EDlNjWqfmjyxZl9RJNTgyiMg4DvYaHsqGjn1TE5gkVco0cXlrA+UwBjeaRPvQEOYPHsS5h85j3/y8uMOyfhOmSmv0qUg2YiTx4ne+i8/+b/8aKFWQDjy5RnS7lYY8FoNFmptpYrC9E21hgEI8gkwspnQ6sQjy6ZTS6PCuCd2S4Z+kl1mYOboPC0tTSCWj8OoazGJV1kvEY8YXf/miJeNwm3pKLwhxu1JBYbgX84fnMTzcB3OvBK9Sl/2ckQeNJqXQ2qvLz+R4DWiWh6rjQIt7ePD8SXR35RA4FvSdMuzNujIm4pCNzVdA9jEp9D6MkCYNttBau9vyaEtnEOWguxGIXTq1eETRK16Aku1gCyGqsShcyinyOQwMD2NsbAJ9fQPY2tnF2taWRDZwCMn8S57b1OTs7e7h2rWreOXlH+O1V1+XYWW5tCu0TkHRm4whiZzgOm01MJIlpIYjCUZh8PfWn2UHV0wjGYAkYlIz8GtI3cen4dlnnw2//e1vS1HLRoMaCDqTPfHE48KjY7Hxmc98Bl/72tckEI/FKBEbmg788i//suhuuPHcayjA1zzzzDP4/Oc/j9dff12KETY3n/xfPilZKS0khI8xKUssrFn83ivaZOHCqSxRpJYzFt9LS+/TEnn+7IrrbvHeCkVrCaF/8ucxtIrcZXXJ5eHnBY7HYBkaKqUSlm8ti/D9z/78L0R7Q+pMJpVEnnbXtZoYCRTSKWR5UxwbPekEzh9ZwvRgL5IglcCWn5ddqpSNnHZanAR7wofUKPSyuPBcHD97Au09nDhE0Uim0T57APNnHkGqfwR+Qom0OcFrbYytrVAFb0Xx/3z9m3j66c/i+vUbQpn48If/ER5//D1iBqCSgxXvmw/N5UtX8JWv/F/40Qs/Eo3Lk089iSeffB9mZqbQCBz5Gl/84hdRrdbFXpf5NHRmUZZ/3KTpfqHSfS9duizQYz5fkOJ2aekAtrd3BMHJF3JYXJyTe6uKUPVLNcl3ff/l6/6UUKi33zuZ2cs9U5s7J1ZK1yNbDvUi7OgBWIaOm1cu4+JLL+Hl738fle0tdCcTGGlvg7G9gyhtVAmNWzaScWBosBszU8PIpuOwjDrq1QoK2bw8PPxebE4kxd1QtDSdHv38vKkhLB2eg2FWEVJ0zeaG00LTE+czZhtxGimfXzdQ5yFdN9He24G5OTqPJBGPNuBpLhwWfBSwU7yYS8MhdCvNTShUJfKWR08fxMiROUQzMXEIokbB91xUN/aQIxpGmpJhwWOWQMlE8a1VQYs679uHk//0Q6g5ZdkgHIeLvRPt/TMoDE8jSGaBeFqE2BHRq/yc/kYa3IjYVrPx21xfvzu0CCFTxXYG6/b2ynpks0NKCtct6axvvP46dBpTUORJdCyTkWEL1xlf2wo95F7TchFSnZe0Lk18qTmxlANbFa4iSg6VLbter2Dj+nUsv/kmirduorq2DmNrB6FuIEJRsLiOASPTQ5jfN4HAZYPgS84Mxf1EimkxG/GZycNn2RUjEB7AXjLEgxdOi2Oeaxli213c2UOKBwKzjoh28N7ZKhy2pLnYqRuSe3FgbgI5sQCPiA7LkObGkoMvFk2oUEKGVzKcLvCgWzbGhwfQk0+JRSkbt1gui3RnDg1uLJwGShihC5f5NlYDFOTuOjqmjs5h/6n90twk0xxOJFTWjTQ3pKWZ0DaL4rTmUaBNO9vudhz6xYfhpnw0mFfD5qYBZBNZVDZ3ZKBDe2idIYrrFRirZRgUbs+MYuI9pzFy7jCsKN3Y6nAYvMZQRiI3DJMra7D3KvL9ImaA68vrOP/PP4bUYIfYVWezGVR29yQPLGhwOGQjzmRxw0Lt6goauxoqt3dhViz0XDiGiQfuQ7TARihAJt2O26slNBLtaB+aRPvwBHIdPcritpVfLeExP725kdXV3Ju4bxEtaQ1hWp8l08WW2Ulr6t0akjcbHDaEDKOrVyrQ1m/D2LiN+uYavEoJNdIgmeHjuoiQ5uJx4m0IjcmwHFQsT4q7QycPYmCwA1k66wWuOJhKtofrMyxempviRgmm4aNqudi1bey4NiK5HKYXFjA6P4+uiXF09vWhapi4trKCW2tryOQLggacPHFSGA+0CJcBYNOxTQKkIw0QM7ry0o/xt3/5FfzwG3+LLsdCFp4Mg6ShaJBWzXsboi2VRpz0NSK2woenpbWqFdjYtPKHuD+7YYgts4bzi1Pob8siykFgkkULp+g0WEmJ1qq2VULUDpEI4yiXNCxbNRz5yKPo3z+MSMRHUDfgUjPjqbBSkSCzQVzdRaj7MOn+Rw1kDMhOD+DQBx9EuVqWBjGWSAh9h25p2TAu2gNSzELq15h1s1ZCOeJj8b0PijOV2TAlwDcdxqAXK4IQRThBN22k4inUSzo2durY9KLoffAs3vUrn0AkSMgaJp2bw1FOtFmAU38rVHCh96lgSYVHv3Nae/dvmqa3TdbFPfRsftadJvuuH+BdjIYoWkTMHgRF9H2lPSS1lowCTYe+tY2dtdtYWb6Gzas3oK9uIKgyA0iZBCSIrFD/1/BRdXWMD3Tj0MQIoqbKH+FxwSEQ6ymaSdSpTyU9yw9RD4ggO7hdq2N+YhjvObmEzlgEVrkGq26iWqUJArVhDdjiwkfaYiCUMzYNJcsU9kNHIS9UKzudxO2qjvtPP4iHH3s39h88IFQ9sV1nY95s5Fp0pZbZljii7RXx7Jf/I575wz9COuDAhflMEaQiUSTjCbgANms1dKUzwsQhPZ16M/n3kJRZDiKbjbvIrkkDBXZcExNzEzh2aA6ZFHO5TJh7/PkMeU5JVRd6OSnNrBuI3DRCbGo64rkUpmfGMTHcj9rmNhoGzxsinQ2IxJ56XMuDQ/odkVmHJgYeSraGk4f3o4+op0m3VEPokbSApjhf8oPCCG2koPsezEhD6NSZXBqD3V1oZ6Bwk9YlQZiNEA733FgCFhqwMmkEuTSQTYEyEA7YOXgjNbJaq6NUqYn+/f5Tp8U0imgym73rV6/j9Vdfw8ryCnTuaRK4ySaGmX6KJkm0jDWIyDriUWlIE/Go7B08P1nTcMjBoTD3A+4nQkEXfZTaJ8hYkTZd8m+iiMzOzoakW/GDlDHqJT7wgQ/goYfOo7enWwr7V199TTQyf/Znfy6BnSxi6TzxiV//BD70oQ+p4ucdyM3v//7v49lnn8Xa2po0KMyp4esXFhffRj2690hpicTvdarhQcKmhsUPp2dsaljokBbQmqz9vKLrXk7rz+K3ighU8jnVYcesnWqtit2dLezt7KC4vS2iZroyMSmVcCU37/ZMRn6tXLsqtqW8IfSgy0YoVANOH1rE5HAf0LCluWFxxOKAExKxfrUJfVJIR0tOcuN91D0bx8+fQFdfB+KkWLCgy7Zh/oEL6Jo7CLSryXqMVqKcsvAol4aA/CvVoN28uYwv/4ev4JlnviT3hzzx06fPCGrCBieeIpffxM2bK3juu9/Dt7/1XdS1Ojo72/GJT3wMjz/xbvT2dgn9jdeeX48PytDgsIQhEhXhNaNDUHGviHQyI+YPQjW8vSqOZxTiUkPDAnV8fEzunRxYcdXM3HsP752E8hYw8rOF1Cie/DvutBQNrQNAICyFYjUFrFz0zGHY3trA1Ytv4LUf/gArV68iTnTGNJGh+UE+izyFjuWKhF0x78Fg8GOkIUnIM9MjaGvLSLFaK5dRyGSlEZXmib7x4mrF5qYBzXbgxEIMTg3ivqOLsOyqaB5IFaHWggnshHw5u+XGyWm5XjOgGQ5W6ibyPW2Ynx9Bd1caiagK8GSwIdcHM5WoXaF+w+fUx6YlpAWt4WHoxH6MH19APJ8UU450kl/bQ3WjiCwTsalbMm04lSoazeamUtXQtn8K5/75L6FslxCSw+MxODSDIN6BgcXDQKEbEdLTovTrUtqbn/XRIhEqMPUePVdz01cQshJL0fCABiTU3dCp6FrTiGRqYkKQn5mZafT09onTGo0mRBt2j0Dx3vfRmiqrEDaVISRTYvUQS7q6VimhurWB1ctv4uYbr8PcLSKiawhJnzAtufccVHhEYOIhhiYHsXRgFp40KT60qiaOM7x3lm7ItSKawvXCgDmbjUc8wJmHT6CjMyeUGFrDlkmRkebGVFSuAHBNcrRD7OkudjUTqWwGBxemkA18Wa9208qXjbbw/ptUEf5cHpHxMJDmZqivG4MdBaSjTSomsys6c/BCjj05xaduQFmR27TP9RooujpGDk7h4AP3wYs6iDB0OMmMD7r6uQgp3DZcVFa3xWmNDma0qHfzKRz+xUfgZohUe4jRcKQRopBuQ22rKHQG6jKMrQqs1T0YbHAMB4mxAYw9ehIz7zkFI+IiNA24NfVcRMmrp56J6E2xiqDMexHg+s3bOPPP/gkyY71wQk8GIpXtokK6Qb2SLciNU9dRvXYbKOrQNirQd+ooPLiE6fNHkerOkriFWCKFhh9DteIhmulB374lpJjp1KQwqDXbcs67u6reeU600OSWucndf1frUpBr2aBap0fza7Fa9ekM58Iol7F+6yZuvHkR1ZUbaAtsFCIBkg0XRrWMGNEsmjtwHfJckDBJmlC40C0Pe6THHF3EwEgXCjmakhBN0sBqRek+OCmPYGe7DN2i8USIMk1SCgWM7l/E9P796BsdBXHUm8vLuEGacCKOuf0HcOTYMYkK4J4u+wXpTM3JvqI+q2GT4ODMaLq5gv/jX/2v2HvtNUmYz8ciSLEwDkPodGILAnRks4j7gUy5E02bVpXzFZHXqVWrPphIf1uv4IF9kxjt5FAjhmgyJrkw3DOoqeMzre9WAMtDPKQGxcZyvYyFJx7A8LEZRFLkxVsIdutCI1VuSyEifgPVtV1Eqq5o0Uh3Eh3ScDeOfOQ8qlZdAr+JqNOKlo5p+WhK8p5ISYuSWlU0UFkrYtc1Mf3I/Zh+6AjsuAtLqyHJQUepLr/489IdMRNPw9zTUdyo4tauhrVUBh/5nz+JkfklMToirTweT8AjiyMWQyGflekzrzsp5iFpwjJQ+nl7Lu9Ns8iTl95lMqg/3fV1paBf1uc9Fs8K7yELwZbE941b1+BsbMHf2oW5u4t6dQ8aM1qqGkKXSahErR35qqQtGQhRs3T05FI4MNCHtKOyYzhg5F7FIpmFu0Z9WAjYQQij0UC54WFDNzDc3YFH5mbQFQEsUnldT3KPWLTbPuWCqrGpEbkJQmx7PPMCJNJJZEmpjcfQPTaKJz/yX+DoiTPqzEgxRl0FMbdWWOt5bbkR8vwmWsL9lpSx3/mv/husXr4s5iyJSCgNDotpEvZ3dANtiRT6Ukl08ByORoRyyQaPNDUiC4oNrZAbttRlz8ZgfzeOzI6jLRWV84X6XJoBsLHkvs46mpQ7mzb6bFwabPwknwUjgz2YGR6AyUxB7pE0mWKTQtMQcO/ltSSSH8KSawpUjDr2T4yiL5GQ+oZNvBtG1XX3+ecGAmqHMykEqTiSXW3I93ajs78bfd0dEuhOWpcfsgkSnovsDzEyQViNERlhE55OyvOYSKaU7lkydALU6hrWycCq6tjc2BYaGnWmVQaJ+oH8YkNJ7Q33A+biMGqh1dxQt0mqHxudpNjnNxscXmPmQTbd0pQzGhsiRUzjNtWIqedJQJamoUukvb095CSVlI/Tp0/j6NGjYgfNIEaGBvJNc+O+desWPv3pT4v4n6JeQqkU9//u7/6uiMzp204UhhQkIht/+qd/KlQ2fi6bpt/8zd/EIxcuYGh46I7Tlap1FP9WqF3kovKGNUPQmC/Dr8mC+Ic//KEgQHyvNCq4cOFCM4Tq57U2ypFFUdjU484FLt7a7/gISO9guLduorRXlJ+TNIS128vYpqiZDiCuIyGXtGzlbJAPQ8hJf8g02CpShOB5MAQNJCPkZjZw+MAsJsf60QgsEd+z6OG/81fg+DJ1I4/SsXw5xBhWVXcsnLpwGr3DveIYxPdPo4G+/YcweOgE8uP74CWzMv2kzkZaAfrPczLGA5UhkbaDixcv4XOf/VO8/PIrMnHs7OzCxMQUZmZmkStkUS5VceXKNaysrIlQjbzdB8+exid+/aOYX5gVVhInoGoRceExX0bRfnh/iELxfrBBzqSzONhEaba2tjEyMiTaJy5CTgO56bSKip9314R1xylCc6jaam7YkUsTdHdkqjjMnKqTgsa1RDRQq2PlyltCPdtYWRYL54RrCSWGExfmkySCAD25PHKJOGqEfy0HJhO62ZAgQO9AB6amR9DZQZjXlolrKpKQaQuFb5wQCBVB7D+V5obzqd7xXpw4fQSmU1Pia24yuiM6CN5vPpJxho3R254WrLqD27qJbHcBCwvj6OpMyASFdCIKrElLi5Lrm2sGiLVoaXUTdd9B39E5TJ8+iGR7BrpeR1IFJ6G8voN0Jo9kOoMGE7vpllbUUbq6hmpVR2FhEud+65dRtkrssoWKEVgRmE4Mhcl9aB+bRzTbLeiNGkqr57T13L7zHqp7dvd4bUHO8vpWg0NkghD35qagxRx2MHeJFFWGdjHj6sb16xLwOrtvH5LU1DRNBpSE8O0NsXpXJCtx+kjKICmkDDr1xESBgtMbly7i8qs/RnSuIqwAACAASURBVPX2MlI6TQJC5eajaeq6mKbQPOSAIa0mGqB/rA/HjuyHpdcEgWk1N+LCpPOwaYawki5keiL0Z3Nz/9mj6Oltl4wOmlTUxJY2IsUWLw71kqQikp9d1B3saCaiqSQO7Z9FnLagtP+1qNVpFmdeQybiNBXgNSR6YzEkz/HQ19WBoY4CcvHm4cpiMJeE5ZgiUueEkJbQbI5tje44nH5aEvR26OwhNJI8sqJIZ7LS3EhoqOMj7jRQWd0Seg4tmkkndTIJHP7QIwjaWZh50szwUC5k26EXy4LEMBzP3CzDXC3BXC/DMFxEBroxcuF+zD91Dhpsen4i0HWhlJGWxmvkVzS4ezX4ZQMR3ceNm7dx/0c/jPzsMBx4aGtvQ3l7R+VpJMg51xFxGmLDXb22inCXoZZVaNt1JI9MY/qh4ygMd8ELHCTzGeVIpHMZ9yI7PAO098ozwUNUafXe3tzcLSfvFt9Km62mgiwARDwuyDD5+9yTFN1IxXPSmll8j+Hqujge6ZsbWHvzEt566SXcvnIZMd/G4uQwhrsLQMMRkw3SVTis4pnHoiew2eR4yrSCOR6Og4lD+zA6PYT2jhRcRxdtQ2gGInqna5dJ5EazUfOAIFtAfmwcMydOontsXIqT7d1dvPbG69gtlXDw0CHcf+okRifGpVCJMkeDQzTS21rGLU39Wqu5ETcpHqW2h7d+9DL+9//xdxDsFdEeCZFmkdMIZSrMwqs9k0XS85FuNjdE97iOOXGVa3zPBkFzm02zjsOjgxjryCCXiSOaYGghUYyGoshF4rAllFBZ77MQXtNrGD1zEBMPHEC8I4HAsBAUNQR1XQaxQitHDOXVbYR7loR5MnPH5HS3K4fj//hhGBFF+2Vuh1nXYOzVkGKDweGC4SBq05JXQ32jjG1Lw+CJ/dj/xIPws6HkSaWCiFCqzFINmUhMUMZUNCGhtrWtGtbWynh1t4wTH/soTv2jX0S2t0+sfxlkyJ+PNUE+k0G+SS9TRj88y1oGOT/9tJSUJJ75oktoNaQiRr6jmlFDQb5OnZoK6GaYKteWgdJuEdcuXcarr7yM9TffQJuuYySSRMrknkWnxabdPSn1MuRiYU3KWAQkFlmejc54DEt9PcizjmGxHnK+EsLjSUq0m7RjNtpBINe+GgbYtS10ZTI4MTCIXpD6bcKPNKCTNiVDHEBnbgwpvL6LOs/LVByNdALRVAIdHZ145JGHce6xxzA8MYVcoQMpnnUiYP/J51QLgWXJJEarRHfCAM8/+7f449//tFj/M3yWA2ruDl4Youw6yEYT6E2l0EUGBSnWzC1itmHTRlqtaRXuzubGaARoTySwv78X9Hgk1V10RBxUNnU/dILjNeJgzONzz38XmiYw0N2B/dNj8GoMlbXgWRyM+02EpyFNos3IDzJvGhEYvE6Ghn3DQxgp5BHlgIx5aV4AOwq4RHqzSSQ6CygM9aJ3fAR9kyPoHOxHpo3a9FDQS57f1Mw5ngPHMdV1ZJNKN04O0uNReVa47tglKz2tWlVCf3dZe+nQq3VUy1XsFUuoE4nTTWXnjohQ1agLyxBpEcMAlSlHxIaGDjQUYuNDBoj6fooiqMyuVGwJr6FobNgoNhu+lvGA7OYcnD/11FMhJ/l0qqJbGr8IucV84IbowsEukJQey8KlS5fw9NNPixuaSgLvwsc//jG868Jj8nlEV2g+wNwaOiaZlikGBLSXprvWzOysJOPe29So50wVTfweRGlIj+PXpzsNi2ZmpbDJ4PcYHh6WzyfCpKhNP/+jVSC3EKFW6q7i96kmh1aqxVJRvt/u9g7WV9ewfOOGwP7MD6CLSoyOFGz4HFqk1hDxXVm0DA/LIoqMQJVcHUqUJR1mvIH5+QlMTQ7CDyyhxpDLK8xrWgGTLkTqCUPH7uFXVx0Dp991BmPTIyIkJ0pExyi0d6N38TCGjpxCpHNAHGqEkdvk095pbpp6JBYmly+/hc/+yWdx6dIVoYYxIZ4uJILyyGFDqkBM6H9z87P4rd/6r7F4gIJZHnbcY0nzkrISrkOxGcP1ktK8Eplhw8kGlAgO7wv/jVMzvm924OrjLn/4502jWq9uNTd3UBtBZGg9qlLm+WexFRURYBz1cgVry8tYu0H71GtYu3pFhLrMguCEaHKwC46uQq2MCotWD21sblJplIt74hjFQDSDOoWGg67uNkxOjaC3u11EzLQWFTccNxC4XawuTU+soFvNjQkf3aO9OH32mDQ3TNkW22Cd9q5NDQWnF8zcoLe9ZsHQXayaJlKdeSwujqOjM4F4hMWm+jw2U2KJm03D0WkN3RCBpl43UXNtdB+axr6zR5DpykPTajLV4GFX2SjKVD6ZzcI3LHFQ8fd0VG5solbRkZ0dxfnf/igqdoVjLMT4c+k+6jUHse4B9M8dRrp3DGGS8L9CYv5zmxt+Hp12OLjYKxZx5a0rMig5ceqkUFZpi8omuVapSuNIF0Xas3Ki2tojftaTToqRwNHkPwcB9tbW8OYLP8Dty28iNGrIxUIJXY0ZOlw6+VhMcyeqYcsk12SwJt1rwggcuOgd7sLpU0dlcknEpVatyxCC4bw8hDktZ5aUbXrQKfjmpDHm49iZw+gf6IBr6uKWVi3XxbmJTQYPATKOqJXiZJs5NyXLRSybwfzsOLStkkq/ZgfEwQcbaI/fU2XXSFAjG/NGA6bnoSOfx0Ahhw5O4ci5p/V8MgrTrCMeZeAb81LU8MSlUYkboNJw0Ts3jMPnDiOSUWF5qUxWKHPkxrO5SbqQ5sYta/CqhmTs2Mm40NIi3Yyy82SPM2wHbdl2WFVNJpPc+/S1Iqw1NjdVGLqDsKcdA+ePYOnDj0ILLQmaJAWQNA0iN2ws3b0qHIbLlTRENA83b63hyC+9Hx2Lk3BiATo7O7C3tS38febeBJ4uqEaEjks31+FulOHu6qhtVZHaP46xBw+jMNELt+EgWcjA1RQiFIvmEOsaQXp4Dsk8WQnUhCgr+XubcmnSFQijzqq30cta9jRq75SSUp26YDcp0hSfQmoLtd0dbFy7gtuvv4aty29B29iEz6LbNMXZikG/U8O98FxNmhiOWAURc13hxzecUKgnFPgbVRN118MQM7QWxtBNsbFWgc2QPs2Dr3swTB8lz0c5EkN2aAiT9x3G1GEiDAmsrG/i6rUb2N7YQmdvNy48+i5MzcwgQ9MdiaVX5jgthFQKhWYyvWRLRLjXCq1BNJZyLxoh/vzf/Fs8/9d/jcbeHnIcGrC5YeMbBOikJoTNDQsa0tJo8tJEdMUVURUCd+hvW4aOA/3dGGtPI59OSMA1vyEZFMksm9EkbM2UZ5Zvj9dmxzLQvTSJfecPIztYkGJd6JR7VQlpZAOaTaZRWtlEsKejoXOIqJovJxHBkV94EBQN8ZzLp7OwawZqOyVEGJZMIw4aBZBuWa7DLBnYtQx07J/E8fdfQLwtgfouDQ48uBVDmqJ4JEStVBFkiY5ueslEtWJhVbPR9eApPPRPfw298/PwIjEZplCATmoaNbiFbEbs/u8CMD8btVGrk4NPpeNSYcsKQZRm9M6GqYpApUVtKPaIoaNeKmLl6jW88L3v4aXvP4+djQ3kPBeL7Z3Y39aNpG7CJVITBnAjgAk2HR68BpEGwA2iMNnABD66EnHc19ePvK+y1ogosJnxOHANSH9iER5Is2ADqAQe9mxLMgGP9Q1iMEYDCEOCZ7VGA/WQlLcGqkGIMq3CI6oJCLNpMVmanNuHU2ceAJ1++4cGkaALGptzybJqOnw211ZrsNZyi2vyCqRIlryeiBp2PvMnn8XffvWrqG1vSWAtGTFsOiq0W49E0ZNMoTseRypsIEfjAlIuSWEjisArL6VfAK46PfDRFk9gqb8PvTSOcuh2ySw8pX2RrCD6/JDOzGe+Sc00mEkXCzE00IOj983DN+oKuaGTJXWeNKuIRGEwAJwDNV5XnwMFoGJqQlUebG+T/B/Sz2ocsvd0oG9uEsOLs+ibGUeyI0/ISYJ4bZ+0alvMFmgMQGMfobF71IBrwlxgvRvSBbEZ/KoMAkg7UsZNwpSRbDqacDBknHsZtUTqvGe9WymXJQaBtTebG+69bFp4ZnP9q+xIsfST5obMHhk+sc6LE5+g01qz5uPgRyQQqm+gGQEbRbGQDkOhtIlpzDe+8Y3w+HFmllhi+fzqq69K0cr//tivfVRE5RQG8YPUJOouvvCFL0jIJpGW6ekpnD51Rormt668JZoUCoLZ3fX39eHYseOi4eEkNl9o5gw0gz5bKA1fz+/H3/lmX3nlFSmWKR5mvg6DO0lrYgFE9IaFz89yF3lnEXSvCF0On+YGy2aBDRRF8myeVlaXsba6iuLOrlCQWPBSyJRLJaRgksqEloUaRVomMrEI2lMptIvGhrbP8sTLpJ1IjKS4xxuYnh3FzL5R+D7D9lxBCGgPyNfpRBCQkJvCpoEUJSI3mmvh5COnpLmJUSjOED9Ol2NxpAZHMXr8AfQuHoOXyMvhKrMwHi6qFZYFp/zsqauJYHn5Fr72tW/gO9/5LlZvrwn0zRpKbCnjcWlQDh06iI9+9Jcxu28SqTRl0MopKB5jE0kLQge3bi3j4puXcOTwYREUlsslWcB0JGnLF9DZ1SHcR36ooLC7MHmzVGjenp/Mc7/33klz0xrw3RHmqppDQh05BTIMVEslSTC/dukSli9fFqG4W62goWlCQcsnEpgeG8TUSDdqlYoErtHukNk0XNvMQqjslaS5oTCXsDjzINraM5icHEF/X7dMsDhVJ0Ik4mtC2pxkWb7kGtikEjouDHjoGu3BmXPHYdnMVDDQYIq1NDeWiMw5hydyyCbJoqbB8KW5iXdksLA4jq6uFOLRQF7r0ZqX6dzxKFLZlAi8A6ch9tN0lak6FjoOTGD+/DHk+tqluVEWCkCdFr3xFBKZjCRAU3MTVmzUbm2jWqojNTmEh37n46jadRHrRikANTwYVQM+Pe2nl5AfnQPy3YiQFnJPgOpPo4S+0/CBg5JrV67Ks63V6xJsyWejVq2IjTMpaXPzc5hsBswpp7u7cN07qYuKl36XPa6Kz1Cm+qRgba2s4MXvPYeXvvNt7N66hUNTwzg6NwmYmtiTkg5q6XVBT0mj4rUlHdQwGErG0iAGs+Ggc7AD58+fRLW8I3B6na5ejitFCA+YWBgXrZzQGHnNmP0Q9XD09CEMDnXBke9no7RTQSabFmc+oiO2B9FYEYXd1W34qSx6R4YxONCNV37wiky8WAQS7aG+J9IIpLlJ87mn9oDORSHzjDxkUyn0ZjPoTCbEalpyLeLcogxBBmWayAOJFAwXYihQCRx0TvVJc5PpTMKL3Nvc2AjtADE7QH2jCFfS2g3oNR1WMorDH3wEkV5SFEgpC+U5KWR4kJqiMyBVo3ZrC9Z6WZobU3cQdOTR++B9uO8jj8KIcw91EKHzW01TdBjTknBZe7cMZ6+GaN3D6u1NHPjFJ9BzaAZOXIU7l3eLMjAhdci3GWjqI+4GKN9chbVeQrwWYntlF/mJQQyeXkR2plcghnguLQGBDRoWOIAdb8Pw0mnEcr2IE9XMZiR/453NjRzczcamReMRU43mnsQpuJC0BC2m8x6bSAcuXYpolXvzOrauXUZt9Rb83R34pbJkVZBSSuczRq72D/fgwMw4At+EH7IoaAhVmUJ4YRa7zebGdlDd01DxPfTNjGBybhxDfe1wKmVUdyvQKxYq1G85ASK9PVg8ew7j+xeR7uwWnc53n38eV67fQD6Xx1PvfRILBw5IU6MoX4q6c+eRexukogYGMjRgR9OsZFQ9oyhq629dwV/+8R/j0neeQ8xQfHpOre2Gj95CG7J0U4vcbW5a4utWuC6fZxYifB8bmobptjzG8ikUkjHR3XEIRAOeRIp7YlzOIGpEebaRxlO0TRQm+rB49jC6J3ph27oE0NrbZRkq8R625QrYWd4QdIXuc3xmWSgbDQ/HHj2NaJLJ7SWxF4/agTQ3kvvkNaRY4/PGYQQR+rLnIDMxgFNPXkA8FqK8fBtBhU0TzwJPKJt0U+T79qhJ0SzUdQ8VL0RyfhZnfvWXMHLiGNDWJrlAbG5IUeM1SFLPkSFK/tPtxP9h3cOCT+kPVMJdKHbkwuUQR1V12+JEtVmUmgY2b97Aj597Dq889/fYuHGdk2sENL7xXAmonmxrx2JHj9xPt8FGkFb3ACWZxMLY8LDZYVFtkVrqOsjHgPvHJpCmDlHOz1AV7U3DJZONjZIYwwx81CMNlFwHyVgcxwYGMZ7OCApJvRYNMPYoCQiBElEbxmXkMkik08h1dWL/0cM4fe48Dh4+hEJ7m8QyUMQkaFfTOVXVPs0phZRGTZIeG/Q7MQHqPXINUkOzfPkKvvi5z+GH/+k/IcW9nrbd0QBl5h1FIuhJELmJSd5ZVpob1dgogwGVrcaim1Swqk/UK8DiYD9GcmlEXFsycMimIWovyBEbd76eFtI0KGoE8uy4cWBwtA/nLzAzzUWNpjylGhJ+KJoxshss3ZZ6ke9f55CHDnSWhpHJUSwszCBL58zebqT7epHt70aipx2NbBK+SByU8cldBI9ut3HkCx3ClBBJgLj4mrA5QNEqaDBDqumdymdcBnAtBk3z9fy5OEzjGUsDLjIoWKO1ctSI6vDvWPtw7xfiW3MIL00O68Vmn3EHeGDDGAZ3DTN4lrGhIXWXOlEiZRxG29Qz+/I6WlpLGPunPvWpkMgIERfSRGgaQIoIG4+PfvRXJICTk9UWfYyuRc8880WhnRHdUVNVNSbgzSU9je5oo2OjOHH/CTz66KOCCgkC1PSs5pSKBTEbCiI1/F5sMHiI0ayAqA3pbfxgM0NEgUYH/LMqmpVrW6tz+1kT3RYKIJsz7SdJWTJM1BmStrMj2hDSYUhBK1WK4qJFFw1uapwbFXJZmb7b9bo4TmUQYqCQFegyHYvQlEeJy/jMEA0hV5oWho6HgAKpBDAxPYS5hUl4HsXg5FCTkhFRmouqhkI6L3Aeg/rquiN5FDXHxImHT2Jy3xjT5lCnmI/iRqIsbe3omVvC7MPvg1dgoBKntHRD4VOsHMt8CqOZ/EAzggb5nWxygJ2dPVy+9JY0p0SKEskE+gcGsDA/h7n5GXGkI9rCoE9ZmHQ0IoLgBRKgePPmLTELoLh7cnJCECVuqDPTk+igt36TAqhg4WZbL4uj2eTcsW7+/9fc3Ds5FYs/TjtsW9BFwunba6vYvn4VV994A1u3biFqWyiQs8mpGC18HUeKwPGRQYyzuSnvSZHJUEgK4Wg/nU6kUC2V7zQ3NcuWQyqXT2FiakRcS9gkukzI5tcVLYPKXQisQFzQqLvg5/HA7BzpwpmHTkhzI0JyW+lt7CppaQqlYyAXXUws2jmbAdZJS2lLYXH/BHp6MmInTN9/Tv+kueHPlEmK/a3QVRj4WmcKs4Xs/DDmzx9H+1A3NL0mdEcGOdZ3yjLBT+Zy0ty40txY0JbZvGtITAzgod/5GDRHl8YgwqAvUjZKVXhBFPnBKeTG55EamKDPsAhu36lf+6mDhGYzSjTmB88/L/sCrzWbZVJaKRBk+Ga+ULgTwPm2AqvZ1UpxrhJg1V7TorQ0s6Uivg+zUsHKpTfx4ve+B217C9WNLWzcugVbq+PEfbM4PDMqNCCPfHAeMNxz6FBoqmbVo9MdHe88Tuog9zDXW8DD7zoDq7YnlCuDjjWOK1MhNmgckFIcbtLhUKezTAiXwbvHFjE62iPNDa2897YrSKYZ9Eb7Zrr+hNiuaKg4HlKdPRicmcXk/AKyhRy+/OdfQnF1EwmiNaRgNf19kuLQEwUTGrgnkYbC5ojz2p50Cu1RClwp6FbZC6QYJprFjNCIWIA34qhZDsoMoR3pxJHzR9A51AaHe2laWf/TKYrTwQibtd0KvJIK8+QeZSYiOPyBhxEfzMGFIzbO1P1kMzlp3okMkqpRv7kFk5qbjQoszYGbS6PjxAKO/JP3waGFVuAiwgltpUIbStE3oKLBKlakGUfFxu7mHmbf9wj6js3DTaiIAGohWNjyLCD3n+hGnEF9tzeh395BvNrAxq1NpPo70X9yDoWFITF6iRfy8ExTEBOf98puoH/2CAoDU4i09yLMZJBIvZ0BIBkL4i51B7xprr27KhF15JHfHRHqqVerob69jfLGJqrr69B2NlHfvI1IvYIshb+VClzSjl26YZLG6KC9LYMTC7OSexbE1DSSNGN5v01HJaK0huVhp1RDMWDYbgGD3R0YyWWFZlqzXdSCCIL2LvTffxz7Tp0Sw4AtOp0+9z2xXh2dnMTJBx/A0ePH5HkjAsIzotXHvL2xuZsxwddw32FzoRhkTQMY0lFUZSR5RT/45jfx1c/9n1h9/Q1B9Fi80rq3O5tFJyfCpO6I89FdW8MWQUos2cWaN4ZN3cJQKonhVBztSaKVMTknmfnVMohl00fqm2SogAnyLrK97Zg/Mo+hsT54jglfc2T90uCCRQ4F+5WdElwiptxzmfXRCES7tnhwHrl0SvY8as0i1MMRtQkUK0B5NBB5ULqICpvz3nYce9eDSLgOajdvw6dzFT+nERUqpKLWKJMEneGTpJq7PjJTEzj6oacw+sAJJEaGRTPLp1joUbKaGoJWtSzGf1Jd85OGumKnHTaUky7va0wNojmYFcTMb8geuX7jBt568WVsvvUWTOpquCbrNUFzLHFgtGX4OpgvYKGrF6GhoRFtZtVwn5Sg1oi44bnJqOxnZhiFE/rIp2I4t3RAdIOsCZj3wgJUZZcEMBxPmlGiF4bvox4LscnQ9mgMp2YmMJ3PorpXQtVwsON42PF97FIPk0kj3tWJ1UpZ0JrHn3wSpx88i87ePtGDCDuqKW9QjY2i77YkCGoQqmo/Zqbx+nH4mmDeFbej5kBYEMUgwA++/W385Wc/h603LyNLbW48RIURDyHQlUyJqUAyDJCJJ5GCur7cm7MidKfJh9LclAJHmsCFiWFM9nch1lD2/xwUhXy2ZTiqEBwK7zlkZmnPvKca0fWJAVx48hEkUhAEmFliaVKaq3VBPlxqxzQbQSwGjehuIgE9m8DwwjQOHDmIXGc7YjRcyGQQppMIkjEEsYholERs3yzJpNHg2ZHICHuHz4sKIeb+R9piFUalCMeoImTQLl/PJsb31VBRXXyhOCqKWiDPjnp+1M/JvyMTgWZKbIhYm/BOkVaq6lJF/6XxhDiRCpKjzL0kY4nOdXf0tsq0QSz6aaLC98xGh3sww6URioaVdL/IzMyMaG7YtBDFaE3x2dB84P1P4eTJk4KUsFMjGsNv+vzzz+MP//AP8K1vfVvCqDil4O9tDKocGsT9x+/H+YcewuFDh9HNcKwm9UzsNA1dTAY4ySXNjReAds98s5zKsQBiBgYbnZarWsto4G1T/Ts2hlL+/vT+plkkCc2tVhNUhqGA5Pxvb26JmxcbB+aDxKKc/lJDwSkGbXs9aOUyXIP2fR6Gu7txYHoChTCAo9XE3pX5FRkKrQiV+Sx6G4quwoeZG1YKGJnox/6lWeFIs4hkUUVOvDhrGBbaUgWZBtP9ivkjYu3nmrj/oROY3T8lFX15bw8N3VZWdywyu/qw9N6PID2+iIDpx6RqUkvEpFw6TVKwL50xO2e/aV1KygN5m4TyOKn2ZHESIkxQvCXhlJz40lPflGDOG9dviZMOwzh5SJCiQgTu5s0bOHr0sCA+1GYRTlcCyFY7qdKr7yI3rVvEqkBM/JpOMG+XPaoDV4BkOdLklSw2ON2g4L+uYWdjHZfevIjrbynaWXvgoKHrYsGZ4sPDIl386UnVMIXaNDI6gKmRHui1usDR9Vpd0EJqy1LxJOqVmmQNcdpWo8A8DJCW5mYYI+ODSspMISXvM2FQhuaRHmazSHYlFIvWq1rgomOoS4TltqMJPYk0ODY3VtWUopqoHYsY2vxamg3HbmCd9LVCEgeWptHfn5VARwYosiAjLY1FRiKdEB1OIGiRB6tmoeY6SM8MYOHh+9E52gfNIArjS6Fb3doTnnqmUBCNg1kswSvp0FZ2oVV0JMcG8OD/8KswfQrXHYS8bnS22dhBJIwh2TmA9PA0Oqb2o5GlsQU3wKZhAyFhnuLSVKtnUCUqvJ1KwWee13p5ZVmGE0RjeaBlyKGXaPPm6dRaNq1peXO5EOpngc4GXaY5pCSSkkIxOR19bt3C1o0buPHqj3H59dfQFo0gG4miXq3D9BwsLY7jwPSgOIqRpsIDhVQo6mgo2Bd7Zia1M09EgtR4+HriOvauxx6AqRUFkTWq2p3immhhSPcaxxX79prhQ/foLOPjwKFZjE/0wbWouXGwvVlGolCQgq/IRHXTQaa7Dz3jk+gbH0f/+AR6h4fRNziIv/rSl/F3X/06dpZXkOOe2giE5pKOR8ShR+g9nPTGY5KlQOSvL5tBOyeHkjMlRDSkYrTfjSNBdyoeJKSs0aXIZSHsoG2wA4ePL6JzogsN7iWkzUmEj6cCRhm6x1DNYg1WsSZokhmPYunxM8hPdSMgAuOHMISemhJHNgqv87E06svbMNf2oK8xeNKEy7yxIzM4/itPIeigANVF1GJIaBFRHtJ1A/GaJUGe0tjpDexuljDx2FkMnl6Ck/SQyWZlb2UqOtdOjIUpQ1Vpxb6+heqNdSTrAdaXN0VHMXBiDh0HxpBJZRFvK8he7tepwzBRqxrIdo+ic3IByZFpmOks2nLtCs1vrr2Wy14LzWlpyYJmGLRQgH1fmkFtr4TSyirMzS3o6xuob2ygwQGDZKBUEHEspGiRXq3BDSLQPJrFsLlxBZ14cGEf2rJJxPhsc8cjpZmCfMlEItpHx6gIlot72LIMuZfD+QJm8p1yDcq0QB0bw+iJExg5cRRGLIrnXvwRvvv338NQ7wDe994ncejIEQmpZAgsByRSWDWDmjmQbOXOtAoe5WLJyb9yPuREVSFZzeiFZqYYrw/vh7a7i29+6Yv48p98Fm5dl8BFqPWPUQAAIABJREFUFssd6bQ0N23UKTTt89n8qCr8ruaG+wcb9h3HR188gaFkHB2JONIxchrYQNIyWumZRLcmjtcBXA7eGr7si0MD3ehvz8HT2GgwB0fRwiUDq0mNYoAhp+TUixiiVwiwf3EOPW1tqBdLaGgWYvw8Tjik4Iook54oYLiW6B2qvgenLY0T7z4vqCmbG3NrT7Q5Lr8vs+eklg6F2UBrbNFDOA4Kk+M4+L7HMHDqGJLjY4hm8nyrghZLkUehfDymLHTfMUhqnZ4/qblpBcK2wj4FCOPkXavB3NtFaXUVWzeuQ1vbhL6zC6dUQlQ3BNE0qTuMRGBSEG7zZ/Qx2NGBpaFhRFxTaKAc6hEpICW90YiKdtdJRiSPj5oOum6lc3E8fvYkCgkGAit9CM8tvVoVumtdN2ExG8yh/bCHSrSBLdsSlOns0hxmu/PY3dxFsU6TCAOVVBLVeAx7NOmJxvCBD38Ij773CQyNjiKeSCEWUyL31tC01SwTDSF+00IEeC04lLr61hV8//vfk6b+gTNncGD/otQmisjXtN7mQLBSwnNf+zr+4vc/jW6fRbiLGpu1kMG0SXRTSN9QzQ2RG1oVp6OqwSHCHuXWGImiIhQ+F4v7JrEwO4p4xBNWT3WvIsYf1NdRjsDFyWE3GxzuwSZtpF0TuZEeXPiFC0hnY9D2ijC2isg2YkLd5jVzHA49fKQ62pDt6UH7xASSQ33I9HehrbtTah6fhT8DsQWZVui0BNI3Q/9UX6JGB1JjNym6PMvZYFD32/AsGNVd+cVMIf68fH65T8ngsSUrISVMkAe1R4hZAymKzNeRzEEyEUJxMORgikNF0skIdEgzJZRYNUjhn2VPIpWdQ1eRjrT2nlZz0zTRadrL8+vyXOe+xT2LdteRVCoVciHQ0YzUL9r8njp1SvQ3bDroe8+NkNoKZppkMlns7ZXwN3/zLD75yU/KA8xGhOjPI488gve85z1iIMBDT35WvkE2CZomzi61WlWoZiyKmWvDf+f3paFBf3+/fB6nc++EZu/Aiq0+pom3qjpYXYhmG9lMplcoDekkO8VdlPZK2NrYxO3lZewWd1CrluVw4saaIvIhGR1MFa+LtsKo1ZAII0JJow2uam66cHBmCm0NB3a9JlxEthAMdORzJl7ltHZ2ApjUF/A9Jgkx9uK+wwtwbfL2CaFxEqA4sJxuZCIJMLBPxOVM6DYJM1o4fPYo9h2cRTRBV66qpHlTJM1V5Kdz6D98BmMPvEu0N41oUhYWp7zc/FuCUHVQNRuIZmCpuE40hZotcScXGgNY2bm3t3Vga2sHOzu7stD2Srto72DAZgz5XE5c1ziRYZMjJgEi+G5lobydMqQ2mbuZQnyuWDjzevOx4tRIHirmvnCRc9IksHwoFonyUJAqVqrh9lvX8J1nv469tWXkEqTqxNCwDaQDS5qZkGI9UgN5gJKPKjbjjmwGQ0N9mBztEWEbN16tpkuDXWgrCP1Bp28/04IZXMWJPu9rPomRqSFBb+j5T1oSdVIsPtjc0H+CFENbJxTPAFZbvOHZ3Jw4dxQOtQFslAxytz3Ry/D1bEA5MfFIURFamotN20KQT0hx3DfYhlg0kIC4Ft2BAXOJrGpumJPiWwG0igaNoaCTA5h76H50Tw+jptNml9cthvpOCVEfyLcVRNjs0ga1pENf20N1r47YUA/O/k8fl+R4NjcRNrukRm4UEWNXnsrBT+XRMTKF9oUjQDqPeCQpmyPvmRNXR0Os0cyhaBbX75w0cDJE8wmuOTY4rWyat40lmlkBbxtgcGoqNt6knfkysXcNctvL2LxyFcs/fg2bb12BsbODWHNzy1HsyDRrTYfW8LFvfgRLM4NIMjeIQYcUwtKtkJksbBRJPQkAzVR6K3LFeQ+T+RTe/fh56LVdOSxpzcxBBEPJ2NywSWJ+kW26qJq+NBtOw8H8gSlMTamAP013sL5dgZfKos5JFCd/Y+MSyts/NYn+sXH0Do8gS2pFPI691Q185S++gL/96l/9v4y9B5Sl51km+Nwc6tatnHPurq6qrs5JarVaybYsSySDRwcDDiQzO7BnWeDM7O45s945jDljn52BGVh7hmVYYE3yGgfA2AtYDpLVsmKr1TlUrrr5v39OO8/7/be7JRuW1mlb6q66de//f//3vc/7PgFB0xDDizRC5JmnkEyIvXyK+rdUAjU2JywPvdnsXXBDKhuPAR62qVhKZQKwM86OnUtetodG6KDY145DR/ahc7wbIcW5zGzhtSZNj3sTg2drBpyyJlSeZqUmPPj580fQtX8YYY4FREJ0SuRGE9zQtriYLaBxcwsGndLWy9CZW5FMIrs0haMffC9iA+3K+MGx0NzZEpoRxbKxig5vp4bS7Q3kvJRMu/pPH8bouaNw8yFSubQsC1530mtYuJGmm6ReamMHu29eQ96MY/v2FmKdbRg6uYjeQzPiOJVgIDU/F93u6hr0SgOJXAeyAxNoW1hGOMLU8jzSyYyyF+U6lINVdRO5tLkXsPDgGJ6He2AZqO3uYP3qVXz3G9/E1RcuoDcA+ph1ZpmIhep54nXh67ErzEm+SSqU78t9INedk/9jo6PIx0NxBqONCTuVBE6clFuc8DjMBfGxZ1moOHTWSmKovYi53kGZInSvHMD02QfRMT2DV65cwndee0Uylx5+7HEs7V9CT1eP2KmL2QrXh1S+aiR1lzAs5wPtyaMueOS9w59/5fo1XHrrLYyMDOPokcPIpNS9IGVYznfR08SxfvkS/isbnl/4shRGNA0pptLoSCTRQbE+BcKEkFLEt4htyoCEjANqRXcdHz3JFEZSKXRy3SRSSPPqcaNVEmaZ17Ksoe7MpiGFUJ+Bwa4iJrs74dc1ATcqHUAVdjZdCIXeonQfLOQNTmMCH8sHFzExMYw6aYNi8U5nO+XsxF+sb+S8pY7EsFG3bTRzSZx85nF0dLahtraB5naJ6Ef25Gw6AcPhZDdATGjHuoi/S9TqzE9j+cnH0H1oGW5XH4p9QzA86mMIINW0hV1tTm6oJ+ae8M627fcFN1yhokdVzzAnIGtXL0PbWkfa0ODsbqO+dgdpoeIq6iTrGTJUaOHrx5Jirki3T8f30NfVjmOzM0KJyhUycC1bGm1ibkMaGr8uHpeJYt120KA7Y1sM733XWXQXspJfwqwu7o8y8dYtsXfmlNtk1pDrY8d3sMPsr0QCx5fnsDjcgytvXcNOw0YlnsJmGELPZjG3uor3kEq5bz86ujuRStMJLQpPl4yzSPshh4laG+pikJ5rY2d7Gy+88AK+QV3Riy9KnfjMM8/gFz72MRQKefU9LMb5m8V/MgZjbw//9Tc+ie98/ktoI0jxbAHF7WQbROAmS92I2HUr3U2WlsXJJEk2Am60OPUuNmZnx3Dk4JwEmxLQ1EsVCfXmuewZDuI0o+A+xkYGtUkhsG0ZiPcXcP7pR9DR3QarVkV9g2ccndUcZEn9HxpEemAQ/ZPjyLQXgFwBfiYLj40s6k4YfEtgE9V+SvAfTVpaD77qayiKWrQtKCaf0g8JydGnEVIZRmVHMowkKZk1GycxEWVVnNDYWBetL+tgBWzZBKbzpzJf4mupGkqmPgKgFL2MjUuufTFm4QQrmuYIYUOc99R7lDozMsUQrTWbHmzqEbBRa0XnOFJWGZrqhbS/bwv5YgQXTz31lIRzkhrGqUmlUpXpyle/+jXR4zD35Pz5R9Df34e1tXV8+tOfFnoSpzvU5hAI8cEksuelUZqMilDMuMAIZk6fPokLFy6II9vq6qp0KLgIW7kXdztK0YdQG6kaM769J6x24rtaE2Ibch55gJDeVa2hUirj1o1buHT5slC+6pUqdnfo9JZHJpeC71jwSQeiiLxSQ620J4CFKLyYyiHlh0hBiSO5qPo623B4bhJZTgV0UzY8bsxMQ+ZmRhDHLjD3RYptLepdEsDI2ABWDy8KH5hiK24Wb9u0CIh0A2aDwlFLOLoVz8TSmUNYOLSARAZCKyKXO0abYnbN01mgbxTz59+L4vQBhPkOmXMoQeH3TrLeniGj/p78VwIWvm/e61u3bkmXdHZmFvVGA5VyVcDL9WuXsH//PpnM8aBUGqy33w1VlN4LemylUd99tt5W8UZIPIoakwcpHm3kfAB9utnR3tTEm6+9ikuvvIbbl69h69oNJBwD+6eHkYlxeqaJADseOCJ4k44IkR0PKE+FyXFiF0skMTjUi6mRHhWMSLDU1IUSyUlhJp0WNyzSRjh80g2SEMjESmFkeggz8+OSCUQwLFkg7DaI6JcUEltekynimthIOygOdODUueOwPIIbZiU4MuGhWxqnT3xI6dXOzruhKWrTpq7Da0vhwOE5DAx1IB7zxKkq0HhoOqKlSORSInANqbmhLqKqQXdcZEb7BNx0z4+hYdQRWhbS8RS0XYYlBpJg7oo7mA67RHBTRq1UA/q78Mi/+hlY/FmuKcUYGGJXpu0x0/OyMP24/F545H1IdPUhmS1I7gonWy4F1OyoBtxQE/eE1e9AN9/ffv0+bc19s9e7BZcsURGtSfaMr2uorN3G1Zdewp2Lb2LjzUtArYYuUrJoqUkHMqFm8SNQqG+hGriYmOrH8vwIMrS4lC4QBNRQcMZihZlBLgt/TrZsHzZzFViUZpJ47/seRaO+I976OsMsNVOCeqnXYiODlETa9FYtNiNcmL6J+X2TmJkdg+W62KnruLVVQazYg/bBYXQPD6NreBiDU5PoGxtDrlgUPRTBt9AnghCvvvAi/uh3fxcX/v45pDwPWYpX43G0JxIoRNkKYZJWo+yCuujKZtCVSCBHe3EJlosLIKImiMVkkvcnGZPDlF1kLXTR3tOGI6vzKI50IMjQlYqU4ZgcPDxws6TXEJiQlkaB9V4FehBi7MQB9B6cRKwzLYcndWbc/2hzTJepjvZO1K5twN6swqA1c0mDzQyDfWM4+ux7kR7vhhvzkGDa+PYaUtwcDRf+bh32ZgmVtW20I4dKqYH2pQVMvvsMwq4kEqmEEqqz4UT7eT/SLeoO7PUdbLx6CZ1BFtu3tuEXshg7s4qps4dF40UrcU4TbNKUyg2xfOeurifzaFtYwvTj74LDPKV8XqYQimqhGixyyEah0qK9MD2U1jdw8cKLeOlb38Dl115F+c46BtMZHBufwBhFzc0mXFpSUFtJjWbkJEQQQBdG0XowVNOla1IMB/v65DyhIYaAGxYUZAAwZJACZC8UUXAlCFBiknc8hp6ubqwcOIC5E0cw/cBpNOJJvPDya7h24zoGRoZx8swZDI+MoK2tIOf4XXPq6FhQtZ8CGDLrowvS3TODboYW7ty+heee+yaee+453F67g3379uHnf+7nsLy0JA1J0o+FeEwaFIscy8DlV1/GJ/6n/wV3btwS04RCPIFiPIliIo52TphIc/Mja2Kxgo7eByc38Rj2bAddiSRG0woUZRNpATdkBMTi6j3K+4yoMwJuSDUPfPQWC5gfGUJIQw4JxVap7zRCkOmLOPcrjYXB8FOe6aGPmdVZzK7MwPUdqV1YgElBxsYaKdA6G5gxeJqFZqmOar2JairEmX/2PvRMDiLwHQRNE07FQGOrhEySdM2muFtl7ADGdlmyPbaYkTY3gaWnHkPnyiIaYRadfaNI5Dvg0oGTTI4wBO1wudbzbSrdXS2ge+d5i8LT2mJVaKHqWjOgdP3OOr777efxyje+jjbfwZGZcfQwVmBvD0k2iKifIe2eBWfIxmUNfpAUGjJF6pbvoNiVx5mV/UjGPGQLWWnm6Xx22ACUia2pnL9oN84pTOjCznh48qnz6O9ug2Ma0uwgW0Gv0/zDFho0NXi2wyZLiC3bxnbgoglgfHQIw90dqNQ07HJvbWvD0P59mD1yGCvHjmF6ehY5BmwnlKhcIfOo+RC5d94fE8B6kjIHSixYd/7lX/6luP2yFqAZEdfyr/7ar+HsQw9Is0AV/cpYSlmHe9i4egOf+LV/Ce/WHXFKNRwT2VQS3ek0sr4nOhvlsajowIT8bHIT8PAZNWJA2TExPNqPh06uIJFUbpJapQar0ZTgV07J6eRH3a6pW3AcXwD7hqnB78zh4fc+gt7+Duj1GvY2KdNIws+kkB3oQ3FqEoXhEfQM9SFGVgeptTGeyzSI4jvzxQpfms4Eg9LYbk071GSkxY9p0frUOR25F8vxy7XowNVrsCq7cBtVkWiQgkZAQ4DDRgYlFQQlkptEuplhivEH/576WskF8xhzENlBs/5J0mtYGRTxNydXkpVIWtvbmvGh0PAIfKQpL410RVMjIOLXcq9WLJAkHKF6pFDTDMTS6XTIvyQNjcGczKPh4iCo+c53XhTOLlPCOXk5c+YMfuInfgLnzp2TF+UC4sSH0xZBT9EboB6Cjmc0JuCGQRBDKtorr7yMnp5uSXhm958TH35fywa6Na2RB/gd9fn35ZreZTDRlpU6DE2yM+7cuYPbN2+LM8zG2hpqmoYO8vwTSTmEc5kEdK0KvV6RpHJYDrpyBcR9D+lYKA4e0jEyGerniIUqC56uYg5HFibFLcMymD9C3/dAFjU3mZaFp9i9UpzOG5UERiaGcOjYktDS6JbGjU82agZpctdl17dpwKgZ0CoG6uxe+BYWT65g/9FFJLMxcfkySlXEhf8ZCF/XyXWif/k4xo6fRXZwAl6CZU2LIPQOKHjfgiFiJgURqZxYEzIb5dat26hVK8jmMjh29KgAGBYH5UoJWq2KmdlpmcgpS77IWvsdRez98FPxXtUmdG8jVv+mEpIV6VNSgwWVsyPLE91FbWcHF196Cd/9xnNYv3ENRo2Wyg7cegOTwz1YmhuXQFTaPeuNpjykkpguOQ8EN4rrSXBjMBgvkcDgYB8mBNyQGkgjAgOmYSr9RzYrNCbHpH9qHE0GboYBUm0pDE8NYn5xCvQl4YiVUzd2VpkOTjBJHrdVoyWrgyZ/Ow7yve2iubF9HbbZFLcdTluYvsxDU0Lp4gmhpRmaBdNQnv9ONoHlQ/MYGC5KwJXboFaAHTBb3NJYcFM4x9fyrQCNagM6HbyGezD30DH07h+Hxo2RGT7pLOrbZekWMR9H5+SEU6aSJuCmvleH31XAo//yZ+Bl43BEk2IKMBKBrBsikaS9ewylUgODy6cwsLyKZHcvSASm6D+6e4hR5/VPADetZ1gcmVpcH6EGRA2MuyslYthTbFnXsHntKq6/9gq23rqEuNZAOy1Cd3fhMWMi9JCkwL5O+mEa+bYcaloT69U6GggwMtqD1flR5OLsvjqyJHkfWUCShsjJDcENKVaGpULRNFL0UnE8/czjaNR21LRGM4RmRQoqreJpRsH7R7e0GgPUXAdN38LkzDim5qbQsG1s1U2Y8Qz6p2YxNDWDnqFh9I4Mo2d4SITs5D/z8WglkbM5Q9rk81//Ov79J35DJlIpOvrF41LsFTiJkVY3UOGe5DrozGTQSat1up6R7pdKCZ2NgFNs4iWYD0gGcQlio+FFoTOHY8tzaB9kt0/lmpCKSpqEBBD6cXFKYyghAxDrpapYvvYdnEH/oWkkujNiHUxxfCvDRavX0NXVg9qlO7A2qzC369ArGihDxdQAjj37XhTnhuHFfAE3te0NJGx2Ehw4uzW4O1XUt0tIewlUyxqSE6OYeeYRJIdY1PDm+WhWqsjFU3C8JhJhAim6Ud3cxK0Lr6Mv04nNm1swUwmMHFvCwvmT2Lp1U3RAcd2GtVVG5ea6dOfJi9fY9BsaxwMf+ShinMwWC0jllO24TI9Jl+QBbjnCc9++tYbbr74u4a93rl5GneuP7pWeK+txrqcXY/kCUqYFi/DGYzCfcgASihcPcHFSCmVyoHFKGMZwpH8IHQKifAnUY+dc9jIW1DRxCWJijbsbetjwbCR7u7Fy8gROPXQOQ7Oz2KzV8LXnnsONO3fw0CPncez4CYyMjkrxcHff/T7NLtmHo2DS+zN81tfX8d3vfld0ct/61jfB/+aEmy6lH/jAj+FjH/uY7JctynhkuCtNNUur44t//Kf4vf/0f4j+qICYrNv2mJo8Sur7XR2TEnzL0y+TmxgqriP6sZEI3NBOma5jpGaydqF7kgrkZeeYtLSY2AXbYYD29hwWpsdEZ0MWgnTCLRWWKQJjydZSph4m/96n5sbD+JFpzJxaYLw22ju7pLiiyQU1ZAlSTWXK4cOtWWhu0dq2im3Xwtmf+kF0zw0hiNHRUqdbB4ydOuIBNb26/GxaROu7FRh7GkqlKlIjvdj37gfRfWgBmgtkMr3oGpyFn+sUV7AwHkeWU1Q6D6YychYT7NApSmyc48qdSmmBFNBLujaqO1u48soruPD15/DGd1+WSAqvVsfUUC+OHJhDR8JHUNqTcF9+r1jZSwMwRKOuww3JmkiiabLWsZAqJPHIg4eksZvN5+V6G5U69J2amCbokfMXqbx1Ntl4bdM+Hnv3WfR15hBzyGxpSoFbrlTATmGzyuYQXdRi0gzachzs0g2NU+a2NhT5c1JJDE5MYPrAIpaOHsXioVW0dXYgJuYokeNbVFK0zpJWeLzQmzgZcF2RWDCO5Etf+pIYZLGevX+tt2rS3/7t/yhNdSbbsymu3ALFbx9pxGWK/vX/+7Oo3FmD6ZgyoenP5ZDzXeQkt0kBLZ7l1N6IzjEOuAlCixiqton27gIeP30IiZwn2mw6S5r1ptCEeQ/4PXR+1OsEfmpys2bW0UyncOD4QeQKWWzvbGNju4SmT6voGJxcGvH2gmT6HDt5CMePH0FnN68TTQ1SkZ2hoo1JCRZpslq2zkqHxLwjBXjUIRTZIEZ6Q0X+IZWMTR0NRnlXpu2MTxBbaga0SkOfk5jI2TMCKsxxZH4Zn1W5rrK/qda7aHmoDWVuDR9qGitxYkVJQSYd6W+iKpYSA5rpsAEY1Z2tvYqvzZ8v60AmOsLLhs86MplFmYG6nZ2dIZEVqWCLi4si/mfh++abb+LOnTVoTExNJoUyxmwZBnySutYCMy3k1bJuph007ZRpSkBktbW1Jfk51O1wjMTxNjdH/m6h7da05t5u/L1zgbvgJhpRyZzAUxtWo17DxsY6rl2/hjcvXsSt27ekiGVgGMMS+/r7ZATbLFUkAdqsVeFZGvLJONrSSbSnMiI6DzgVcelkFkJyv3XGu3oigNNsB+2FDI7snxJOO8GNCHAlcT4pGwBRKic3FDwaTNjlBpICRqaHcfjEinTHKXDntIG0JPIixb6ON7dhQK/q0Mo6ajULJc/AwvElLJ1cRjoXl03W2CXNSI3oOc5LtnXDKfRh6swjGFg5CjdXhM/AxZBhSfemKAqEK5TM60ityTe+8U109Y3h9vqmUIZSqTgmJ8dRLu1icf8CxkZHkM9n5XOxo/nOg7BlCfwOfPN2/ZNUrdH7uA9rSdBmlJ/QutMc167fuIWbl97E2pUr2Fu7jfrGOuxmQ2hGpMtwlD47MShp7nHfhNnUYJGmRSt20TuRJ0beOh82ctWZB2LJoie4mSQtjZ0hdkjYqRdw0y4AneDGZKZBmESDmzAtp/NJDE0OYP/BOYQxVzpepJUJuKH9VAABNwaLuIYFjcUWxeCdOTxw/hTcgPkAOr0whW9rVpmP4opDTIrg1HTQrBFkOdhoGrAzcayszmNwpIMsbHlthw5rho1UNolYKq7GvXYg05s6wY3tITXUjbmzR9G7OAHD1sXqOJ/NS7FIXRAdZWrs3NmugBttrYTGXgN2WwaP/MpHEe/MwgmoUdIF3NilGmIB3Xvo8uWjtl1DkB/AxMkzaJ+dI88NqWRWCgz1S7ZLBXgiusr964Jr5W2Ni4BOS8p+VpRZkQMV/4t268yEaZTKuHHxIi5+8xtYf+tNFFNx7BsbQdKkYFiDViqJEx11clxNZk0XikxbewFNy8F6pY4SqaRDnTi8bwJtNMhg950cbHluSU9TVBN2xJoENwSg5J7TKjXu4+n3PgrHpq1yXIwf9GpTcizYZSM1g8W9abrQghC7jo2aZ6JzoA99I8PwU2kMzy+hb2oOue5udPb1YWBkBO1d3Xd5/ArfU7OkDhihEZAC19DwyY//r/jGX38FXr2OjnhCCbOZSUNOeSqJkuOg4VjozGXRRVBDm3rq4lJp0aSQ+C//cC9gYSiFIJ2sHLQXszh5YBbtfTkEBDeZjExi2BxgKjuLOoZ3Ug9DswACOwbn9R6YwviJeXht1GKoADcCbxpRcKrS3l5E8+qmUNKYC8JihoF9dn8Rp599H/r3TwqITlg2quvrCBsmQu6jFQ1euSEFFFuXdJgK+3ow9wOPCQ2Oe3DS53vSZZre1EqiKUo0fTRu7+DmKxdRSGaxu1WWTnD/ygJWnngQ21euIaYZMCkmL2nIxegy1FSTJuoBkmlMMnvtiXPITY8h1VFAIpNWVremBbNcR/X2BjbevIq1S5eh3bgGq1yCx5R2NqmEL+5L0TLa3YV+mrHQKTNBWgf3aBYAzF+ibIRT/IQU1XRVJJ1H8+I4NjiCHtGjAA5thPnaBEWcpDEvIwxRj4W4zSbJQC8OnHsIp9/1bqTaCnj+xZfw8muvoWegD+975mmMjo2LLrJVAPxDjob3P5utRlWpVJIzn3lyNBZ6/fXX0aR+JfpF+uHMzAw+/vGPS3PzHnBS0FxcOQMf9b0y/t2//jgufPVryJsWuii2jsUkSyzNYlyKKtXN4D9iYsypaixEjZQbAIOptKx30tISPqeRtHeNI0NdKHUEAa3SmejOaSRgsiHZXcDSof1qL+H0tq7B41qmQL+Ql2e/sVeVQpLPvOX4aDgGBo9MYfah/bA8C/nOTlVskZXBNcgGRqQnY2aNtdNEdaeO240qHvzJH0DvgTH4CUcov4mmC3OvIc1QNio5bWeDtFmqwt7RUNmtItHXibknTqHv6IJM3D0ni2LvNHIDUzBSebGTz5HuFIuhqWnI53LoLJIOnhJ9ox84AvS4R5Kief3iRVy9cAHrb72F+taWgBrmRpEtEBiCgf0+AAAgAElEQVQmhge6cOjgPrQnA9i724jlaCSh3B55PUICjTKDM3lsxqExisKxkMgn8Ni5w0gngGw+J7farDWgb1dFA8qID+pnNMNDTcBNCCPu4IknH0JPMY2ES/qwCbOhC92PqKpOK3PNhhnEUfV83KzXUCHluKtTdHGO6+HAwWW85+lnsLCyhK6+Pmm6kK4nxhb3dbvvZ6GoqUtM6lfWoAQ0f/InfyIxA2y+kxnEOvR+RhC/ngDnpz/6YXz4pz4kEolINnrXYY36md07G/jcf/4Mnv/K36Cyt4uk72OkUBDTBNLQSCEUcEN9ZBxIh2zwK3BDDVnDthDPJ/Du00eQL4ZyjtDtlE1OTgU57eCzQBZGvW6gYdhoBnHc1nWsGRbQlpNmUFXT0KBendlOZESRsZRKinX56uo+/OzP/SSWlvchmU7K+pU3EfEUW5bgfD4llDcyr1D/3tKWRSZzkeOeMP3kmabTJi3RTTR3t7B78zoaDOYkmKfhTZRLyesuAv9oksKDIZtKC2iksRWnRgQnzKPh1/DfGQlDFlAiqe4PAahEu0SMDTa0xMUunZFnWPayu9Ome+QktRbU/hMwhSlkXZ0RPVLs4YcfDl955RXpzrQ87vlGWYyQZjYxMSmgh4CG053x8XHpdreACac0BEebm5ti4Uxqk6CtrEoW7+rqwvz8vIAbCtZbuSctxP3OiYwsVjpuqZnZ/XhHfQhy5m0Lum6Ia9ftW2t4882LuHX9OjY31+XvGBBUyOWR4YHtsNPuoLS1BaNSQcrz0ZPPob8jj7Z0HCkRRAcoZHOqM2+bYsGaCIioLaG9cXJDVxrmvhxdnEaWdqvknbLQJcqn+C8KXxMOoc/0crojefCTwOjsCA6fPgiP3XErQrWRWJMJxUTxLCqMqo5GSVeTG8/C7JH9OHhmFem2uAAibaeEUGwmVTGfy7VjpxlgYOU45s+/C8nhSTSRREbEl2+f3NyfT0Iqmthf15rQOIJ3fczMTImveaEtp9KS6bJGUZkIzdTIvHUQKlrC94agxkhQf+fELSIf3KVASHeEDheuOIlVtrdxh4LwNy5ig05s25sAhbOejTQ3JdI7CEiZbeC5GB3uw9LiFBLsjuqGJOCKuJvX2qYJBKc27OAwZMyDwS58PIbBoT7MTg4qS21xynLkgOA65Rol97jZIBCJQdcscbpJ5lICblaO7Yfj2eIOSO92UuDoKiNBcg0DVpWZJjY0w5VNKNmexdlHT8MNTLiOLtQdah7IW6b9MGmM1BuwYNY4rtddrPOzROBmdKRTeOZO04RdN4WKls4Q3DDZmMGvPkIWgdWGFGmJgU41uVmchOWZsBt12RSYu8DcEoKbeqmEBGkHpQa0tTIae3UYmQQe/h8+jFRfUbJLyJWGZUHf3kMqmUYqlYatW2huV6FpcXTvX8bw8RPIjU8KZS3O0uQudz+KMVfuAm/71UpwfzvllF0mWqEqwwuaYQQMhN3Zxc6V67j5+kVcf+01VG5dh6tVMTE6gNXl/QhNXahFZo0226YCz+TSEwj6AfIU77s+1ioNbJsmhgcJbsbRziYRuT7JuKRE896R62w2bcRiCtxQ30CxMYNRzYSP9//Ae1Dd2xCdAQFNo1xHNkwIxdWgMQifW4dUL2C9qSEo5MQkYGpxEWPzCwhzBfSNT6N/fBTtPV3CBeZgsUWzVQJ20voUQYfAS5CI7+PO9Wv4V//9L2Hj8hXkXB+dMrlJIBMy4IzgxkaFWWO5LHqSCeS8QILmJC1bGgfsItLspXV9SZfg9MZHPpvEmX2zKHSmEAq4SYuphlA5NUt0Zdz72HklX55AjsnZfYsT2Hd6GVbCRiJBykxc1maMmQsNTZwWzTu7EqjJTi1zbph5YnZmceTJ8xicG4dWKSHGfWd7F161iZAWtDKVbcp0lsGjthvCoyXwY6fQvzItU2toJuxyTfQCtl6XItWr2WJXrVeqAs5s3r90Cp37p3Ds6cewe+k6/HINxk4JdlVHgYGjnNySqurTuS7AHnUhZ45j9Zn3YHR5H2KFLCrMO7uzhjuvXMSdl15H4/YmkqYlxiUZFtYU/AtAskT7kcimMbUwhdGxAfiWjng6LYUpxdrUb/L+NsoV5FNZmLYjerBy08ROvYnjs/PIs4AISEkJYPF5piFMIingphT42EkBY0cOY/mRh9EzN4fdpoGXXnkN5XIF8wsLOHn6pASdylSdTYZoUvOPgRvu5+KQ5zhC32Ex+PWvf13OcLqYSjNMuO+KgsaNnfvB6dOn8KlPfVImOSJCjrrX0qsWR7Q4vvP3z+G3/+1vYPuNi+il3iYMUWBWU2QJLV1jvtNQuU2Ja1U8QINZGn6AzlQKXak0Csm03CeaYpBumc2kkMuo3DROYZXtLmAn40j25HHw7GF4KSa8x2HXNLilhthdp7IZ2cfoxhfqnLQ4YvhDG/3elTEsPLoM0zGQ7eiQz+kbJvwmKci0/ffk32kv7eyZ0EoabpT3cPxHn8TgoSn4KQ+eaSBB98rtKt+Y5PCQikW3N54N1nYd5e0KYl3tmHn0OAZPLUJndp4RQzLXj87hBSS7h7BZ1QTMyFq2lMtYT08f0uksQlLLrAaMvR1U19awc/M2bl18E9bWpnTTHY1NLUOui+TMmCY6utuxcngfOgspmLs7SOTJsEkKuCGDgBtOjZo6miF4MaFV01QA2QQeP38UuWxCaJ2sxwhumlsV+A1bTHoIbhoG6yIfdTaEfAPveeoh9BYzSPAa0DmUhXxVg22HqDZdlGiNb7vYo5tsWxZ2Poeq7yHT0YH3PP0+vPeZZ9De0SG235zCyyQl4BRVmci0lFpqGnrvnGFxzTX8p3/6p/ja174mNejdQjtq7N5PdWo9Fwvzc/jVX/5lnH3wrLAbSO+6GzNA3Uosjjeefx6f+4Pfx7f+379HyrAw2lZAIfDFJbdVAnFyQ70ezS+oAiJQp96Pk3Uj7uHJk4fR1c1sl7iAPjYtOYHn+uX3UhdcrmnYrmi4yVB1N8Ae6xCeC2zeJeNocG8Tob3q7ksDIwQmJgfxq7/yMTx07gQSKTV1BjNhxJ5eCmYp/EW3Gj1rYvPM+iW6hGr6EdHQIpdIYgDRtLD5zmZfqYQrr76C8vqWaIZI1SagJP2W1L6WDTavO1+LdH/qhLknJem+S4aW0OLIHkuK6F9MMxJxNeHmhOe+qY5MdqLpjMhPqBcU86GIkijvXX0A9b+RflvWCd3bQsQ+9alPhZ/5zGeEyiWinlhM6EekjS0vr+DUqdM4cuSIuBxJxoCgLBWixY73pUuX7vKTaRTAN8Xv5eZHC09+SH4dL4SITyMR0L3Oj6qGW4WPAjdqg+bFUMFTylebrhekSpEmR+vqty5fxcbGFrbW19Hb3SW2zWGgLOrYnSvv7IqgG7YuExt2GCnSHevpxlB3UewL4yG5uY5knbCTz81Bxt5sDom9o0rMrbPjnk7g2P4pZBMqaE0E5n6IdFrpRWR6wOqFibG6LZ7tXjLEyPwoDp1ehRdYcrCS5sBCi9dKkC2dIyhorhqo72qo1gzUfAdThxbEVCBTSETJyWXRewhw8Xxk4mnsVU2EXUPY98iTGD9zHnXmmghz5ftpYu7VnBSv7ZQrEnyVZ3hYJiN8XI7+1eETWTmLH4AKufv/+yUOcPwiZnSIqYYKZBLv88jDnIJHmifU9nbFb//qy9/FlZdfFspZyKTmZBwFerE7pnRr+b08iEzbloegr68by8uzSMQD2cA5gWGhSi0Lw6I4veH1pCDXZUeJfE8KTof6sTA7DIsHAOk3HK9rTQmS6u7uQa2hSZIu2346DzMWzak4ekd6cOzMYQn1pDuR6vorT3WaD1D0b9d04RMrIwgX6Y48zj32AFxPh+cyE4V0u0AKMk5+CAu5OdDKsU4us+Vhg0VkKoaDK3OYGu9BQCGfbglvmeJMevknMwkBcuT+S0ZO3YDGgrC3AzNnj6B/aQpBzIce0UWbezX4JjnUnajsbCNOS+qKAX2jgupWBVo8xLn/8UPIjfTSC07E+jHSavYqonPgAUNNUfPOLpp7Fvz2XoyeOoPhYyeBji7E4mlpFCnyrkI532+dtIDx3eecm1Y8qRxZmD7O0XdDw83XXselbz2PtdfegLG1jQQLGIvX0MTwWD8Ori7CNZsygfVpk22wAKG7Cg9+R/QyDCEzfeBOuY5t00JPTx6H5sfQnU0IN5odryapjGyS6MoFKB5PC7ihXSmnrSyyzLiHH3nqcZS31qXLZ5ncT8rSjWVOic5QV9pGuyFMUnK7ujF6YD8GZ2fR1teLrqEhdA8ModjTh1Q+J4cOD4wkQYR0rVvbMqkmamyv/KjILaaC2cF/+tQn8Vd/+mewdvaE4kNwwywZWupWSO1ybEn47uMz7PlCu5UAV0mO5rlImgu1UARQnARweuNJJs7p2Sl0dqSF6sibKAaqfN6EbufKc0UDBckVcZnfFKJ3ZhRLJ5dguSpHxydAZAOIjZxqXWgRDDM0+DzoNnROJsnJLrbh0PkzGB4fxs3X34C/VUaGxgiculqOnAls2pDLLVsb7ZBzOXQdXcTIwTlpgLibJSQ0C9VSCamYj9Bgw4Dpe+R+k8alBOLNeIj87Cge+uAPonJrHYHWhF6twazryKayMLSGGBLIPtw0QEGjU+zG8PGjGD5xCOnJfmxevYzt69ehXb4Jb6MkTl8pXjcWW6Q9cd/h9CVyBkN7DrPHDmByeRq2o8n+l0tloVfqsGoNJAOgurmNXKimfnuVOnbrOjYbTZw+tILejhySqVAExZzmhnRgdIB6AOiFdnQfPoiFM6fRPjaGa1tb+Iu//GtxgmPUwoEDi8qRNCp6WoXP/c0srrT7qcSt6T0ZFpzQfPGLX5SJDeMQWuewmvJH52+0VtkU46T7F3/xX+D973+/sDmkGIy0MKTkqHoswO/95m/hL3//DxGWq+gMQ7THgaxo4hTl7x644dQqFHCjcRLmMdk9LYYCBXLtCR5jEHCTyyQF4BDAMVKBZy3BDRPYY51ZrJxdRawtLuYMtBi3d6oCNBPplNDEtJ0q0GTgKYXt1MoZ6FocxtK7D0O3DWTa26X2ICWNjoHURLD2IIPDq5twyxb0vSZulHex+syjGD4yhzDrI7AtJEwfja2y5OBxmsnnIhNPwuVkf7OG8lYZYXseU48cxcgDyzCsJmydzqUZFLrHUOibwI2tMvr7h+RWiuOY7yFPXV46IxpMu15C+foV7L11GebunjR5koYuDTNSSm1OlzkxoYbYMpFhbtqhfRgc7IBVKYm2jjWHresCvuh4qDUMVGs6HDeGBoX/BD6pGJ547AQKbUmk6YKaIJ2qgeZmGV5d0dh1y4NmBagS3DCTxm3iscdOYrgnj6TvCoDS6rpca83ysd2wsKXbaLLBk29DxXcR5HNYPXMKT/3QD2F0fEJATSaTEyMF5aBFMw4FbFoSTD7nqiQMBcRxzRKUf/7zn78bKq4032//1QI094Mi1jxPPfkkPvKhD2Fl9aAU2kQs8rOjUFTX0HHhua/jf//4r8Pc2MFYNociTVsSKvuW+5UCN8oRjGe97OakoDFM2tXxniMrGB4sIJ0lrZw5iabklbERTq2IzbVY01FuGNhpGni5YeI26eeZtOjDdV1DtWGp50waCoz14VmWwsrSND76kR/F0aPLkusVRNQ0aR9wMsScIdn51XnDz6YE/hFbgLqYyLFMtIacrlL7QgMcNjbIpqDV9O4errz2KnbXN6WJTJ1yW6Eg9Z3U9lHUC884Zmgl0qwfkmIAkc4ogzBe1bv7heSyJdRER4CUytRqARnxXSWLg3VjtGdIXRmBGWVK0loX0acT8KS+RhhR6+vr4Sc+8Ql89atfFfE/JzMPPvggHnroIRw4sCSFX2tzJEJmV4cLitMbjqmvXr0qwmx6h29tbYsZAXmMBDYtPc29Mbkadf1Dv1rTgBZ9SiZJzHTQdWxubOCtS5dw9cpVXL50SahU3IjYVfUdF53tzIqhgK2GRpVaGtq9OnIwZXwXKRZRfoi4H2CoqwMDnW0K3MSYAeNIIUd6EMVR0iUgndzi5uPKOLDhejIaPzw/jgyXLxPqIxcI2iizHlGOEDydgSZDllhEp0KM7B+XCYwbWJKJYDHR23GV/3o8JkUWD3m7bqGxq0micdU1MbY8iyOPnJDJDbuAOke8drRQKTaOp2Ss3PRTGFw5geWnfgTByJhoTP4JWERMErhxSQ4GhVkyoeGo9O2WvuRD/1NekN1isQ2VTC2CU3WN6CLCDoBeq+POzdv45t/9Ha68+iq8WgUD+QwGsjnETE6uKmLoQFE4pEOq6HcUZxu01vZ99PR1YWlpDolEAIvjcRa4LYG/48vkRjlgBbBp4csCOQYMjQxgbnZYjBsIWlnAMUA1Fg/R0dWNhtaUFHp2PWoUPvJBI7gZ7sHph47DNJsilGPXgsCZhy4BlEMXmRa4oT7Bc5HpyOPRJ84SHUveiVAACLq4Hhg2xVl7EAovnJbMFFlu04AiASzum8TEaBcQKFc9gl4BNyxa03EJZKSpQeAonQlFymF3O6YfPIyB5WlJNzYicNPYpQOQLcVPaXsbSYr7KrqIvSubZVR8G+d++UNom+iXEEFHb4o+wa02xAiDtADm3ujXN2ESdJshinNLmD7/GLoPHoRPI42oERGh2bvj/e/3jLdADp9bsZb1A7Hyvs7g4Oefx+6bb6HNdZEjvVDTpAClc1nTMdA/0oPDR1eE1y+FdEShsiT4l4WhMgNIpTIiKtzmQWG5yOR8HN0/jsFiXvjsSCbB7yE4tJgx1LTEVpQHO4txpj6zyDLh4Ykzx6FXdmUfY8ZDvdYUkNC0LdTpCJXJIF7sRNfYOPqmZ9A/O4PO0RG09/ci39WBLClCkZOLmnIpV8XICSXaC5XlubJtj4LnYqFQcF594QX8zic/ibe+8yLSrotMEKKN1vukKnHCRHCTzWEonUEbmyXc2GVyptZXMkwI7ZZoOu7HJRWdTlpxz8Wh/gG0Z3kwJaMMgXiUF8CCTh28TNNmwc3phBEEKA52Y9/SLKxmTfJtbIbMMrOLzx1t2hlwTOMMgkTRNijxvJfL4NADJyVH6/LzLyJV1iV7g/a5ssapwxHHX+ZpefLzglwe7StzmDlzCNW1dWjX19DuQAJ7Kb5nB1lZHAWyR3txCstDOOkECosTeODnfwzbW7eRJ7WF2U2VhoAwq15HljRbx8Xe2hYSDgs8GxpDmCcGcewDT8EndS4eiM20sb6LbDYNo16BX2ki1mTDgc6WuqyHOgFSRx7zZ1Yxf+IAdLsu95MOnPyZnCAwHLe6voUUOfUNE+VyA9s1DbdrGk4cX8XEaDf4qFEjSEBpMvTRCpAYGMHwkWMYWz2EPcvGNy5cwHPffh5nz57DY489juGhQdm/6YanmgoCGaTx2AIz9+vc+GcsCKmfvXbtGr7whS/gz//8z0FKWqvT/favv7ft8xkj6OYZfXD1IH7pF39R6Gk0oOHnFVqjawsdh5SStavX8Se/82l8+wtfRIGa1gQt2qHS3MV+WtEmqW0gtZTUNOZ10G65nQ5riSTa2L2Vc0kZhWTTBDjUh9EZiUAoEOt2k0VbIYHlBw4iwwDkTFLRKbeqQklOZjgBAtjs8WqmNIxIG6+aOopzA1h9+iRM20CaNQvtyUntYmFOIxehqVlCD/YqJvRtdtf3sPzUwxg9No8wx0aog6QVoL6xJ7Rx7vPUVZAKKtTiXQ0VTj3yGUycO4yxc6symeGkhXllrhuHG7BRaaGrcwDVUhW1clUy6FId7TAsA8PDfejIxGFursFYW0OKZ4/ZhMeJsePDsUJZW6R0cg9rUDzfkcfs6jymF0Zh18pSnxAkkr1gNXSEpNXqDsoM0WXIb9NClaYzceBdj59AeyGFNKc9BEQNDdpGCW7Ng95sCoWtbhPcENi4aNh1nD51ENODXaKD5ISUom5d91CxPOwYNB6gi1hKcmvG5uewdPQIDhxexdjEFLLZnMpQkaljJO4XC2G1L92ljZF2GIYinaAunA31r3zlK6Lxbmlrvt/Zcz+4uafXiWFoYADP/tgH8JGPfBgd3V1ynpHpIVMGUtNjMextbeKPPv27+NLv/yHGExl0sXlBHRg1UKodJcefZIpFuhI+B6wh1vUqHl9exMxoN/JtpGC5wjLgmna5F7PpxTqFtHbNlEiBNcPFumGhMNCN0w8cQW97Guvr23JWlap1bNfq8NNZdA10YnV5Hgtz4+jqbmfHFLFsHiCVi3k24nZGKra6ZmwmCmiLmlkEJC3mFZ/0RDwpVuQcQrRs8Pn+SINsMlPw1i1U9/ZkGMDX6e3vv5fJxM/PKYzvC+gRKhlBiUxpONOKCV1UZCzR1E30c9Fgo/X/99f+d/t/ikv3vXua8hmLpnjcn0hfixrsBEW6rocUENINjSCFpgEELTJVYLYIhbcMTEsmZfT36quvCgWNNLXDhw/LNIdAgxeJBgEq9yQlH6L16/7F9E5wc39XtyU2kmLCdbG7vYMb16/j4htv4NrVq9ja3BK9Ars74pDAQ47jNU51xC2kCt+izasjIXjsUDJoKStc/kj86rroaW9DbzGPQjYptA2PtJh0Rtyy2PUXqXQQU6FCngvNC1CnvW4ihqPzE0gEyvFKrjk3XqJUmVDQF5xBnrSV1oUy5GfiGF2axMoDq7A98nhtoWCwI050mc5l0KRegBkrmg1NwI2FsqVj5MA0jj9xGsk8JHiwuVcWgasUuEx+TiWhl2oChlK9Y1h++v3of/Ac/FQmcq76x2ct9OZRSE51epVY83vU3SL4/6eAm8ie/C4Hu0W52bhxE69feAmvvPAiXn/5ZTQqJXHPWRwfwdxAL2LMEXJssbsWwT3vv9AJGQRGepkrUzCCm+7eDiwvz0vIJV19aCTBr+V9I+dHwA2tPP0QhmVDY9p3LIbhsVHMzg8psShBLMENJ2jxGNo7i0LPq7BoTmagx7KI5fKSg+DBxuGjS6JF4gFJykgy4GFOsR0kfNAmwDFdSQqmJ36yLYWHzh5Hii4yzYYSsrPD7CjKHOk/vH+Sw8NgOTeGMrtt8DA3NYSxgXYB3fweUtBIhWPBkCC4YT3H13LVYcZpg9eZx9QDhzCwPIMwSXBTEWE9wY3btNDT14vq7q6EQ9La19ysobpZxo6p4+Ff/im0zwzBiwXyDMXJR6/WpfskY2NSi66siclAtWKKxqvryAkc+sCPImDnhm5MEcARsWvkw3T/ypODRXIyFGim4JYZNTfffBO3Xn8D+sYmMqaJNJskjg2/2RD7S26IZduToNKOrgIW981Ar5YQsKBm0jULQToWciJMMMv7L7aecdSdECV2mFIeTi7PYLgjL10s2nTKtTdtsf+mNXgYS6DJ3CBqsTjto2NS4OOhg0tIOiYshn/G4rD4M9kB9jyYpHINDWDgwBKGZ+bQ3t+PjuEhdA4OINPeJmYBrfwQPhAK3ERXQB45daVYLBKYSd5IxB/m3smGCZ0cf+93fgd/8Yd/BG1rC2S/E9yQmNNgAWPbYigwnM6iwHUpeSHqmeaxkYklxNWH/03KKONjLU6WHRsr3b0yzWKxKfo/NjiibhmfY1I6CW6YMC7OSAw07u7EPKllpT3k01lZv1ybbBqRwlE3dAlm4wEnFCvmiVD4nUth4fhBrB4/JAGrwV4DjfUd+NTQsKOXisFs1EVTR/E2G0SciiX2T2DfoydlslO/sQ57fVfAOkF+YLqK7kljhaYuXWmbhhkUQc8N4cRP/wianib0Bwb/xpk9VlVuaRlOlU0H2zfWkDBc6UjXScHr78a5n3tW7PsT+ZRoGPTNPdW5ZuOl2oRbaYjJBQsUOkCVqxqCYh4LDx3F8rmjaJg1KdTZtZefV63DaxqSHRVnUCynT5UmdioN3KjUcOTYChbmR5HNxmG4Lta29qAHCfQsHMDCA+eQ6BvCm5eu4tLVa0imMzj9wAPibCqh2BEzWKZ+LXAThTjfr0vgupNQx1RKikCCGuoSeJ6rouftDkWtZibpj+JgFHV37/55Oo1nnnkaH/3oR3Hw0KqimnAtixWvsl9mY/GNb34bf/xb/xE3LryE3lgM7TGIEJvTGzXd5/nM3rwiHIk+y/PQRhOCeAK0dRcrbdLdCG6SceQJbvhsScAfQyGZWePDSnpYPn0Q7QMF0SdyotekoYp0jzMChDVqbqo0C3Ak3Z3gpm2yB8d++Cws1xTb8DTrAFKEq5pM93mJqXl06yZCzRXK5fX/ZhU8fe4YZh5chiA230XaA6rru0KzJHAmqIl73KObcPaaaOzW4aZTGD69jNl3n5L8MzpTeg0dzXINek2XMOdcpkOAUGltR5ovZdNAxWrikfc9JmHgTn0Pzc0tJMkOMTQxRJJmnRnAqttCBbXcEHXLAieK04fmcfjMKhq7mwg8Rxy+SDfVSgw5pWVviNJeDbruoGm6qDSaqLsennj0GDqLGclF4l5Et83a2h78RiCTb53RB26IkuWi7LiomzUcXZnH7HAPMgxXZQaT6eJOrYk9NheSGQSFDqS7e7F07JiEyk7OzCDbVhBAedeT+F4/XonPZeLd6ujz/PPFfZf0s8997nNi70yg06IwvVPm0DqHWmZX3Fu53vmLYJ3/7F9YwM//7M/ih9//I6rW4fRGmk1RchAB9H9rSP/P//xfoPzmW2hnZlGMlvsEM1EJxT2WdWYE0MQQJIjhrfouzk5PYv9YLzqLWaGIsW6RZyXap6ntElOBqg7Xi6PuBtg0dImGePw9D2C4O4vqTklc1XgpeD6lil3SlLd0sk18pGgd3lZA2FaARx15Vzt6uosIXAvxdFboiOI2x7OSsg/aaHNqIoZOyoGMz5M0D/j3ooUlYGGQLoQNou2VpAHKBprnu0LlIxVZZCTRdJhnGYENp7zqvFM5iir+QVFhFTaITFsiSrZybVTB8cqlTXEZFMBhveTddUkU17VANb65r3F9KMySjh8AACAASURBVNodHdPUuSv1xrVr10LSLloaGtk0ozdKM4Hbt+8IZY3AhRQ0LiROZfjfx44fx8jwsAAcLkK+ObooyEKL0FnrdfmaPilj0Qd+J/Bp6X2YInvn9m1cu3oNr732Gm7fugVDb4qDDBdOsVAU1EtRW7Neha035LCnbTBzOpjUzZyHNup+iFAdV/H5xVObdB4HxVwGfcU2FJnxEA+EgsSDg8nvLDxZDHARuQJuPGgM73Js6R4dW5xBYOuCcJUFXVLZbfJ7eLHFGSuAxsKJdpTZJMZXZ2VkbroGxToCbig65FSDAuh6pSn0IdpNNnY01KuW+OKPLitwE89SBG1A2y0hJMc9SmnOppOwS1XUt6qwkEf/yYdw5IM/gVhPHwJxy/nH5zdSXsl9in6Lnfb3Tn3+KZS01v2U4pvTrkYdW3fu4NUXvoPLL7+Kres3xbGL/HnbaqKrkMHy7CSm+rsR0j+dWUgsBFxqmDJSqEhuEIsjFpP05fdddHS1YWV5HrkMc2LILVaWq7y/jJfnRkFNDROSaencYGc/BoyMj2F+cRy2aUjBzwmMVq2JTTQteUk9rOkWcl09yI3NYmz/AZlkfuELf45CWwq7mxuqk+ez+xhDIZsW56yMFyDjkd8aly5ik+8l7uPQgRlkuUXSgUxyd1iIsciUp1WKcAI3ds6CMIEK7al9BxODXRjpbUOKlSoddEhDc1iYJJFMRxuEvB5gRuDGKWYxeXoVgysz1MaLtoz2zxSz8pDt6ukW4J8g15kuWDsNWTPbuoazv/gsOveNwUuQUUGxtwd9ryriP47bQ+qJrq4jSe1NiRPFJJoDo3j0l/475MbHJAFZusfRcE82KNVmiYzy1AbH586oMctkDfX1DexeuwKnWlEp2ZUKAk1DlmDb46TKhNVsyvXR2P33aBXfhcXpKaE8JPwABvVP3PToHiOuhqGsEWrhmDnEbJCSbSMZD7A6NYa+VELyVZzAk4KIExWG2eomy+GYmjIwDZ6hiQE36BhOTS0g3tDgeTb0WIhq4MFIpNA2No6BA4sozs0g3tWFjt4ejE1OiraJYE851NyTDLZIaG/TqkXGKG9rAsnSiMbtEUXg5uUr+My//w947q/+CknbkSC5NNQkhZkbhVQKI5kcOjho5BYvKdSkFwDpICbmKNKFDAlu4grcWA6WunvQR1FqjE4/CemqkbLAGykAkZNJPnsU11NQ7AVo7+zA4tKi8K5T1LaxEyg8aXUYWZFFKOk0Dl2jeM9pgZyJYerkCs4+87hMW1N2gOb2HuxqXYoD9hNhGtB3S7DKdbFOr9R19J05hJEHDiKVzyDeNBFUdXFM44SeoIhdVbeuYW9jW7KjtN0qNKaej3bj2Ed+EG6O0jB2DePR/qrDpGsgw2pNB6Wb60gaPvT1HTQbBtzuTjz08z+OWHsaYT4ponRzu6yoEww7rGuob2zBKtXEdEErNbG7V4OTz8jk9ODjJ1E3anIW8F4Q2LiNJgKdNsF7CBs2rLqFWkXHdqWOm6UKllcPYP/+KSQyKVQJFvNFDC6tYOzgYeiJDJ779gXRkzILjs3EiakJ6eizu6x2EvX/atquJiKtNSXJ3hHtg8Y+f/M3f4Mvf/nLoMaWhj/v7HTfXxjyewlu6GAkDlsMGRa9pPp5bGLSPe0X/vkvoKe3W3j3EkoowYHSv4Zdq+Hit5/Hb37848DuLoqc/sXjyIkDGIeL6jrxN/cLM1A5NLmYsj7PiX5MYTiCm1wyjlzE32ewJxty3HMZ5NmEhcXji+ga7JSYB9K2G9sl0ZOJTa6YvxjQt3nvYqjVm6ibOtIjHTj1gfNwAwc+9/NsTgxN7EpD0dJIjZHGownaVRlbNdzY2cHIyRXMPbSKeJEun65MAOubJdHrUOfIM4ZnBU05zJ066rt1WDGg/9h+HPiBc3BcCwEnyI0G7FIFZqUm2VnZVBsaW3WUrm/DKlPb4mPPt3D0qXOYXJ2GaVShsRlEemyDIc+6uHG6hg+joqNRM6RApgGSn09j/OAcTpw/hsbeljSC2ck3NVJ764izEWj7KO9paDRM0d6UG02UTBsPnz2Ewd480pmE0IpotlS+tQ2nQadRS6IumnaAPdvHDimapoaVfVOYGR5AMgywU6nhRqkKs1jEJtkS2TyWjp3Akz/0w5ien0eRmgzGIYhhAAvS+/fLqKaVZg8NUUhfisvE8bsXXsIff/azAm4IciSv766xTauL/71N3VZ92QLz8swQ3LBWzOZw4tgx/Ntf/3UMDA+JTkuE+JLFx2dLnW8v/O3f4vOf+S/YevU1dAQB2vmMkF0kGpioWRU1sGSoHCZwsb6L1cF+LA33YKCrDckk9dim0Ie558qslWuMgFvuHaSZvm0a2PNMPPquU5if6IXT0KQhznqAUQfZtqJMveu7JWnSkf1RMhzQAsSI+xiZHMLhQ/thNaswbcqYLWEfZDvakSq2I91VRKG/D4W+HrR1dSBNG3Sxd6b5gtLNsLblVDigHKRSFXov1wE/A2t5Pr8tVlaLJMZhgFDaxFGW54NYDcnrsZZWYES52jGSQxhSnNiKGRfBmy/yExWrQuMmNUGjpposAgE2UbOFfy+ukEJb47RJZRYpAOUjtra+ETJYj5sTNxjHsWXB7O2V8Pzzz6NaqeD4iRP4u7/9W8zNz4sehzbB5NuSmiabHQXm36eOlk1WOjQK2fGQFZMkfr0M8JQg0XFtlColXPjOi3jzjTewu7UrORzNhoZ4PEQunxGaBvUm1CFwklSpVlGt7AlFbGagHykWPexWcnTOiUgYyibJjYqf2GW3lkJzz0E+ncJgRzu6OHKlHTF5k+m00ClIcRKL4ha48T0pfJnuzZt6cmkOoW0iSx4hheFRd4udWFLaxE41yiChk1LYlsLE4QUsnz0E3dERGDqsSl1G0nx4KARt0C2I3aGGhcZWA7WqIeBmbHUeJ544A2QCeDb/blfEjQrcBCKutJlBsVlBoxnA6BvBuZ//GHoOriJWaI+mN60b00LBaqEppK00UGp6Jo+7CtSMjs3WdnM3JyHqqrTgkPqOCEKxqHVcoQRu3LqFq6+/jmtvvI6Ny1dhlMpIuKoodW0LtmehkEniwMwEJge64dsGHMsUmhiFYNk0NQ4RuJEwTqbHUw/hotCexeFD+9CWT8J1KfKnna+npiGcdFikbFEo66NpmNDYHePkZnwE+1am0WzU4Gk64nTL4aQmlUG6tw92W7voSBaOHkfPviUU+gZk8/zNT/47PPfXX0GRDh/SAXVFBM8FwpjarkQKXXSpihFMJmCT++8amBroQTvtpEMKYhlepwTtEhQYV7bpBGAUZtKbnrkltCAe6yliuCsrqfSSuUGqkheKaQXdUKifkO4GDQqaNjQK29vSmD6+jOGlGYSJAGaljkwuowLUNAPF9qKE0yZ4HensVtKkk7hjNHHq534QfdTqJOOygfC6EBSJCyCnl6U6jPU9JKoGmiUdVdOH1d2Nsx/9CDpWDyLo7EDIgiP05VmSADCZArATpIS/JnVy167j2suvYOfyVXT4ARKNGjLsJHLEbVK43hTKBEfnDgGKTl2DevbMwJUCanF2Ci41DLFAUaCEApmQsDguW9t3RQthM6TV46FrIpfNYnVyAt3c8Bp1CYol7SlMxCXLiAF/JsGzz3A5ZmCE8mfsQR+emkOcG7troplJID86jN7pGXROTiM3Noa2oUF0cmLT1SWjdwVoovyO+w5r1XxSncCWlTr/jPsjqb4t58mWI0wL4Ai/2nHw5c/9P/g/f/O3UL2zLs5TnERzMlKzLTBMbiibR28YR5pgLzqwSSXgDsuJMmlcHnn80k0MpUGy2NuHwXgCHTQg4XQnmZDUd1VnKLAihw6vVxgInS1TbMfCygFUdnfQlkjLxJSdOgJpvldXgGcoWijbNtFoNGEEIaoJX4q6xz/0w9B9C23pLIxKFVa1KnoUTsZiTRPG1p7kgrhVA9ubexg6fxrT548h2ZmVKWaKnXDqBep1pQnjnluuY+OtG4gxSHV9V0Ly0N+BMz/7owg600jQNjWWELdMj5qEigI3WT/E1uWbyJgBtM0dmcL4xSLOfPSfIdbbhiCXEN2AvVsXLUDcYKhpGbW1dTXNsam3cwTcNBNxDB7ej3MfeBIlo8QDThpqXsNQe5/lyKTKLjfhaI7s75ulOm5VqxibmcDcvllJGU8NjGBwaVXA89WNLXz2s3+G9lw7HnviERxYXpSzQoS15PCpoHDZfekkReG1sHmZ9UaHywjUkHJGswC6SBHUEOSQocEmpJwBMjG8ZwvdamyKXSvzM9ICPZQ7oOcrIBsVNcwL+Zmf/Wn8xE9+UPZgarzA3BCCZRE0Mwuqib/4wz/AX/1ffwB/ewddnAAyQovvH6ROxoVOyeaoFU37eHZ3pDOyv7L64VukDW8umUCW1Bu+PvdA0TcQFPnQfBPTS5MYGOtFri0twLe2W5VONQ0FmJUBw0dtbQcxB2jQycs0gJ4sTv/4IzLxdGlakMuJpoDghvQyXmT+P/fRUPdhbtVxc2sHfYcWsO/8ESQ6mSblSXCotl0RvQ4pswQ3Ce6fNArarqG+U5OOe+/heRz80cdgwZZpiFdvwqM2a68sDYkMTSfKOspXt6Fv1IVuth1YWHziFOZOL8H1dejrm8h4dFAltY2TG9I7XZhlAxW6YDox0WI6dGo9OIuTj56AUS/BdSxprlkaXd9KSAUJiRWolZuoExhpJsoNHduGiTPH9mN8uBM5mi6x2HcslG7vwmp4MKlPtBzZL/fcEOuWhZptYGpiBEPdnaAVcNX2sEZtYjqFxWNH8cT7nsbhEydln+TrKeYLV5YqSlWf/p6OQtkUq0qDTbfrN24IOOe0hrEiNMDi399vHNBau631/A/1du+C+IjqRMZKd2cnfvzZZ/Hhn/lpdPd0q9opYhsQhXBp83597c/+DF/7o89Cu3lDuVRSAyn7bDTC4clHswDus4kMLtZLmOpow4GBLoz1FJDNpmRfUbpmngekaSbgGy50mhMJlTdE2XJwu1rB+cdPY//CEHzHFMMrMhYsrYFMOi/nXmOnCr1iIOansV03RItZ9yx0D3TgwdMrqO+sobxVg0ZaJevtTA5GIoE6J6UJoMnBYzaF7oE+zM2PYXxiBIMDvSi25YQ+6lKbqDXRqFSlXqJjrGTckYHUyq4Ryqqyd747CebZHJ15PEtY+4u5gExwlCU5a2YOU1oDEDVdi6nQ4QgkCgDl9I6NkEgzxmvGPZATIa4PgixqQMV9NQr6lLq0XKmFfFHSyijUp4sWNTMEMQzdJF2NNDV2eeh+1nJKu//DcBG8U8DeAjMt7m8L4XHcxwkMuev1uob1jQ1cvnIZL770Iq5duQKjqUkxxwi6DtJexIWFF8oT5EgxvsMiWteFJ9uTz+Lh/QuI6w254JKeLkIqhbrJ7RaBObuQQpNwkckmMdRZRE+W4IZhRxT3K1oDxeLSVeKWRV6464lFo8YCOgGcOrQfSc9BmocrKRXs0lHjwo2W40WDqeX23YBFP5/E5OEFrJw9gqbNLp4pxSedsPjwcXJD/qvHgMc63aJqqFaoF2hiZHUep548i1hK2ePWNgluOO4mmvWQz2agbZXQ3KpCqzkoBXHMPvoYDv/UB5Efn5BDJhFPCyed3cSW9pvdbjonkdbB3y2Qwu6uUGMipH1vLKhoM0J1kDEmt3MuOkUpiLsebGYMra/h+b//O1x47jlom1vikkOdR8JlIJrKJrCpi3JNyQZanBrH1HC/jE5Z5Am4cT1ks3mYDMxkbA1f22EXmMF3LvL5FE4cW0axIwvbZfCiogGQzkKbZNd0RXNDATgtgZsU8AUh+gb7xBZTb9Skux+EMWxWKmgbHMLUkaMYXl5BcXwSWVr1JjJSoHM9kUr3r3/lV+FUamA2chB6MFzSlEIwmJmuPn3kiMeSQpm0QdtwHaMdneiLp5FX/goS1sXDntebRQPHwOTkGiyu/QBlz4HheRgvFDDRnkeWlp8R7YSNAGXIwW2UFEJf1jRpjxXLhp9JYvLANMb30WrXERtfWi3yejLcMpfOiCEFCwm66jD8s9E0JOH80AcexejBWSSoOSBm0mhqUZYCOOkEMHarMEt1oRBZTQs6O0fFIk7++LPoO3US8eFhOovINFh08JHdJPvlKQ+4duFl/P2X/wqvfetbQq2a7O/HiaUlpJjrU6c1qy4AkLx1yW8iDYoBlSatum3RujH/o3eoB8sH9qG5s4cUAaSlmhwcpQekk9JtKnBlrRA0Uie3ZRro6CriyOwsOkht3NmTgGUJ86MWhA6HsRAWJzJ+AM3j95FOxSIuxP7JGRFuJro70D49jiLToLt70TkyjuLIMAo9PWrD5hieidAstkUAGdnjRn0F2Wjv8/fgXigNmkpFnH2417IzL3Teu4e6yiJgwXP7ylX8/u98Gn/7+S8ItZCZPU7ooxqF0g1lcuiLEWBzc1cAmocghd0qm06FF7p8bqkjtSwBN0OJFIqcXJJi15YTu1mVOc9xCg07bNVlk+m1g2R3EcunjsK0dRQZ1uw5d3V7bI5RuB0nHWivIgLk0uYuDFJd4KGwOI53fexZ1AITbfk2eLoGu1ZFmhNPWvDXdVjbZRibFTilJna2Sug9cxSzj59EqrdN9g1OmDjRo5W079uin4xrJtbfuIq45sLcKKO6uQuvI4cHf+FZxPraEKMeksUD11SdNLEaQjqfpVLYuHQD8YYFv6yhvluDHsZx4sPvBwaKQIcCbH65KcDPKldg7e3C2N5B/c4W0HSQ9JIo7dVRJhtg/wSe/Jkfg+Zp8JOqMOOEnoAtbTuo3t6EVWoiMIGd3TrWy3WxfM0P9GL52GEcfOAshvav4FalhgtvXMTt9XUcWT2EB848gGKXAjVKg6pyjtT5yuaHMoNoGe/wPCLg5HlOpgULQgquSUfjnwkFTVyUSGVraSmV85Ki4USNrrjK7+D6EaAbiX5b4IZLhIyP48eP4d/8m/8NMzPTMnGn86AUrBEFlc48ZqOC3/8Pv4nvfPFLSJYr6KY1NEXj7MrTNZT1AKdwErDpCe23I5ORzDm+LzZN6Kom4EayoSLngugzMBhV8w0MzwxiZKIfbYWMrGl2tInWJceJBZEdonZnB+SXNpsm6rT2b4/j1AcfQTwdg8vCKptDyDOHE0SL5kSQzjUn4KHhwdps4NbWNjoWJ7H42Akku6ka8hAjW2OnIgCaDSK6DrIjT3Bj7Tag7dQlUqKPjc4fOQ87SQtpHW7NgF81YO6VxSGT+7yv2ahe34F2qwzPBDacJibOrmLpkaOIpTyYm1uIm2wCOQJUaM1LiplLOvsOKWYU+7uw4iGGV2Zw6vH/j7X3AJLkOs8Evyzvu9p7P93TM9NjgfHAgMCQIBwBEBBF0Wi5CopWUoR04kor6vYoxsYpNnR7F0f5jbvYkEhREkUjUlzRSQJJESRAA4AgCAIY3zPtyldlZWZVmqq8+P6X1dMwlLQR14wJAMOZNlUv33vf/7lTsNsNUX/wXkXpd+H6BuI+O3U6ohxht1S9bompfcNo4tihRSzNDKpE2WhUKizqWxUBN+yBa1htGK6GUlfDWquFstvC8OgwRggMfGC72cLCiRM4+brX4dDRYxgZH5d9kRI3GdcHzfNkbxTAuTky7Q1MeecsFYt46umnxFfzne88gfWNdQE0r1T+7OZqRArFG6n06N1kG2XZ95IEZTKg5JwCscJhzExN4z995H/DuXPnkM1ld4ovxQsk36WG8o11fPPzX8BXPv5xJA1Tgl44UJfUP3ku1UCSLAMTRV8yquiPR7BvsA/zAxmkk7GdnkNut3yepA6URdJGS7yK7LqpOx429CaOnTqIQwdnofm2DHZi9C1VKojHU+IJN8p1WOUGfJu9Oj7Kbgc1z0YqG8f5M4fhFDdhFHSY3B8pzexqKLJjyLNR6VJeHUF6dBDLq0uYmRzFQD6LKAd/NmsvDDSojrIs6XQkuyL3/gQH+yEBIXxuuW/wbsL9QKRv4s1juqJSD6mhHeVplIiqUAsBNAKINDljpcco2OP4DPSqI3YG8UFRp/LUqP21F2agTjgVZkLQpP67C+3K2g1fbzSwsbGJHz//Yzl4UukUTp48iXxfHrVqBWR2KD3rlXXyE/e6K3roWnEzr/7oaX97U0lSTpSesWDzpZcu4OKlS9ja3sLa2jV4TlsawKm5ljjpcBiVwhbctiV6eU4p+ObysLJkmt8W9uWuvcsIW7ry3wSTbnWmd6WZm1NoMje8tBicLkY1TA3kMcySLAnB5XQ9IhIndioQGcoF3mXREiVRTEzrohP2cfbEqoAb8VxQyoGuLAZhU2wWgDnSl9KoNYVt4ARw7pYVHH7dcTTbTdF602TK6GfKtyj1kBZf3UKHJZ6bVem5KToWpo4u48S9t6Eb6aLbaqPJNBambYmJ1hFwYxXrooVtlEzUHB9mfz/e/DsfweTxWwHS8Sz2lEOQQQHqPZKfTYoUbwZ5qhWhsih6Uoedd1MMaYoelPQzcShLI5j0kbz4zDN44rHHsHX5ItrVKuLdLvKxGHzDFGBDyRm/vkyqbRsNTuzDwPLUJJYmx0Q6xNAIRhuT+aLuWaa5bO/l5N52pBeABZnpdAJnTh1BX19C4jutdlvShYTapcGZTI7N6ZIjHhi9ZctkPpvrw8G9C2ixYIwM3+AAcrMzmDlyBINLywj39cONxhCKJoRZVPILH2ZDx8f+99/F41/7R2htJp35aHmEMD5styvRvEPRGAYicYnhddFF3dIxkspIilVOC4nGnAbjKDeBoECLmywlGJw60udR67iiuZ9OpTGdSiIujE/Qlq6FEYtQC6tkaQQ3XNO8kLMhmtGT41OjGJ0aljXFzY4bMdP8+FrQ7NuyrCB1kJdVFgr6MLqeyBam5mckNj3aDUlRbHW7KIclDbEER5Q9eL7q9GDxoJFI4PBbHsHQmZPILC0jOjAgRn160qiFp6+h8NIlXHnyKVx84ruwCyV4LI31XExOjuHM6VPwGk2EKVtqNFAvFUR2QpkTL7EOKWm3ixYjiB0P9Y6N/qkR3HLiCMxSWbowqFtm6o/o4Snto3yq20GbFxG2uvNwaFvI9mVw695lZDwHZqEIdKNKq8+0ww6r+5glw02/izq9dZ0uWtySExHs27cPY7NzGFycQ3pmClo+h9zQCPqHRhHPZJXfSEqZlQG1lwSz8ygFD5CyyKqeKW7qnJxzis5p+j/902NYWdmLX/3VX5WyY5H17fgVFbhhsALjdX/3t/9XOPUGMrJ2PJRketnFaCyOsXAMOZlkKRNsjJdGkY+riSgZmA4lQxobsVvYNzSEsUhUYnfTmRRS+YwYUuVQ4KXR9kT2QjaW3pq6a0MbzOKW87dx5oxUKi6XU3n9yMryf/Go6hPZLsGrG6hc2YTRaKHC7rD5YTz8H94DK9oVpsc1GnDrdWEHKbPwmdjEePLNCuySKZ01uWOr2HvvacTGMmK2T8QSIq+MtjnAUHHOoWYbhZeuIay7aG3WULi2AScXx9kPvg2xibyS6ZFNoI9Kb6JVr8M1DAylMlh/4RL8hgWQldysolI1cOzfP4rI3AhCfQkJQqm8eE1eF48XSNOCb5koXroKzeTQJoRaxUDRMiVl7Z53vwXIhNAV+agGp96EsbGNGH1jW0XoxTo6XhibZR3Xqk1Exyax7+xZnL7rDkRyObx45QZ+/JOXEIsncPSWI1hYXkQyKeMRBV8CsCzXsmCdyCVBjTxkz6LkhUCGqotvfetb8k+mor3sQ/y5Kg+zl+UuwElAOPc+hkaqaSj/nACinZ40FecqPhtNQ74/j7e/7efwwQ9+EGOjY2JK9qUSQF1oKNfRQl1sXr6ML3/8L/Dtv/kMBpmoJBHuPEno+VL+G35mnusE5SK/5CWJQJ3DR/E4UNIWXIZ7aUkyJGLCoYmB8Tym58eQycWRSSbQopTM16Scld9/yOmisV6G36JPq4UmA0viXZz9hfOIplgL7St5DvcwSnPbTHOkf8iVYWTXJLhpYG2rgNTiBA7dcwaxkRS6XRuRjgajWBO2LswaAt2SzjWe82TszJIuLP3QkWUceMud8GIqndKpm+jU2yLJFO8EGeCWB/1qUX45ZgfbLQMjx/biyP23IZQB7FIJ3aYlMiV+foIkKhfoJ6oVqHhxYfBzeA6G983g9BtPIxLl4M/cUQIULt9AkjWdDFao6MLemIaDrZqBdcPAnvkxHJgfRj7J3pCwdKs1SzqsRlvKPmttBxVHQ4EFxtEIPHYJxaOIp1KYnV/Erbedw9LqIfG6knHk8KO3RmV/DIY4imFU563cMYI4YO7PDKv6ype/gi99+UvSwfQvBQa88ubJ7hlJ+5LMJmWZEDYlACrqLqRY9t0fDzzwAN73vvfJXiyeUwKWAGSTHeXQvHBtDX/9x3+Ci499E2nHRhJdxCRc4GYBMNNU3VBU+qk4aZrLprCcysgwngPSHvtJZj3UUbIqDmTF50hPZYcJqi0sHVzEsaOLSEU74klOIIp6qYxoJC7+YouBUmXK+TXUPKDouii3W3Jev+HEKpJtE3bVgMWocvZmRSLQOSDI55CaHEN+dgK58RGMTI5gcLAfacrMGWdNpqjNPq82OrRSsFKDgG3H3wfx1jB8QPllukIQ9GSrotiSIW4QWx1sXqrz5mZcvQrSCaqAA1WLqrQJQFFwbkpNQuAN2pHCBf05MhAU5Lozpldr7WuPfdOn/pYb4NbWpnTbUHLGMs+J8XGVuBDIKXpJBr3FufODBFjplei599+U8hiGiVq1JsWgL73wEi5duCgUeavdQjqdEn0vHz5O5pqGjmazIRfnOClqXvaoH/a60rhOE5Th2jAdG9lkDHctLyFi6bIpyVCAyUFBBLHmKTRH5obgpknJScjHNBPT0lwqUv2jpAttJpH5UsrJGkzHUfpAGvQIbtjwe/upgwJuGLfKiw3fHIluFXDjbygWdwAAIABJREFUwaZ2UsCNLh4cJMNKlnbHcdUez8uXzihGSrFsZPqyylTONvq6hcb1MgzdRsE2MXNsr4CbTpiGsxZaxTpgqhJJTk0zqRSsUg3160XUC03oLlDSwnjww7+F5fN3ItSfh8vDgE3lQXlTj3kJ+mJ3/DY74bS78uN3piNy2vUOI00Ayg2+j8//GBef/REq164hyp+FFzyjiY5lIckFSukDdb5kvbi5UN7iuKi6nLx6mBnox+xAPwgJOBVQjfGMR2QfCM1iinZmPC+NyTz4+vJpnDlxGIP9GXTYR2KTkvcktalF86bZUv0zbQ9620WNxnE2AafTWF1dQTSXQW5qCpOMUF1eQnJ0DFo6g05Aa/IiwWNWYorDIQESTz3+bfzeRz8qskBOabgm6jxQ4gmZwrAdvi9CD46S9uiWgcFEEsPRBPqpHafcIBwV5kfFdCualXIfyovYqcOuAMZWTyVSmEomEKfvQ9gbXnAVK6QMu7z8dmSSKgZ3l140DWOjgxge7BP2hM3yfL8lYrztKAkcdatiDmfCEBkj9rl4mN23ByOjI7K+fIMTdEsOTGUEpHGXTY0ENSqy12ZSTSSCg295E3LHjyK9uIDs2DiiyRQaLGa7fh2Vy5dhrt2Ae2MT1QuX0K3r8CxLmq3zE6M4evY02tU69G3KHHT4ro04OwAYEMEIVIcEekjS6JrsUICHqdU9OPn6s7j0/I8xmEzJM9AsV2XCyv4QMrp8bXgRZ0FfpeVg02kjPZDBqdX9YJOPWSrC6zJ9R8nlSPPbBDnQUO90Ufa6qBEUJhMYWZrDkVuPY2pxD5Ijw4gM5JEaGkQu27fzXvA97ATVTjvONZkmq8tjj+0UeQNtJe2WlAx//vNfwFe/+lXxL9LX2J/vw3ve+1684x1vx+DgUHDwKz8FD2fufeXNLfz5n/43fPrPPyGN72Sdyi1LAOdQJCLgZjCeEMNtTAshoYWlbFhioQlCCP554Gth2JaJpcFBjIbDyMUiSGVTSPcpcKMupD66HBA0mkqX7zIK30anP40jrz8r5m3GmhJ5sbOAzIu4I8hYUdJTrAjjIeCm3kaVEqL5Ibz5P74H3Rw9HB3Yeg2+0RRwU681pNCTDEp7qwanZGJro4zcwWWs3H8WyZl+tB0bqUQSeqki7FXXoUzKQdhwUL2yAb/ehlvQsXlhDe1MDMd/8VFkFsfU90hWjXpv0xJwY9VrGM5lsXXpGtxKE1q9jfq1Ihr1Fg78zD1Ir8zAz0RkuPa9z38NyXQK/dks0mTxOq54dZim5VuUtlooGk24Qymc/3cPIzWSgc+44lAMTq0JY4sphR00y3Vsbhdh0ezdjWLuyC1YPH4GA/PLqLdMPPH97+LKxatYWlyWsJ7p2Wm5PPQmny8/a9XOrEJ/bmrYCZoZ7fz5z38e3/jGN0SJ0ZPuvPLyR/mo+gg8OwHDTDDNiwEnsyIbD+JYeTGUc/8VgSG8nI6OjOB3PvI7uPvuu1W/hVxkdsuhaQwHLj37LD73p/8PXvzHxzAUAqIi/1TTa1k7lL+5nlwgCW4S7MnoTdaZQMd1HXT5qGNK1UY4fhdN20KmL4n5+XH05RJI9SXlXCCLT98Nu0Jo8K+vl9BpdSRls9m2YYY9nP3584j0JdEJEdzERZpOaS7sjkjLKIlk+XOoBVQvb6HcMBCeGMKRe29DdiYPu8PaAsCrmXDY3cTep5qpvDqtFtoNE2aZ4SUOsnumcfRd98JP+XLfcZsmvHpT9kLmWzHt0SebslZA8zITshxUrRb6VuZw7OHz1EHDq5Xh8X5hOTJ84rqmnJuX2Np2Habuwmr7qLZMDCxN4sw9p5HOsjSa5nNe9sPYunANMTckA9laVUeVgwXTxSbBTdPA9Fg/Ds+PYigdluRT+njqLIDW2zDaLsq2g1InBDuRQMXvIjY6jL6JCUwv7sGJk2dw8NARZLI5YbUVe/zyj92Knp7JvGf6p2Loy1/+Mj7+8Y+rMlnD2PHW/LTAgFd9/iCgJZdJI5tKiayy2mgKL60ULGolvxLckEVnzPlb3/pWGW6pjidVtqnYUk08f9Vr1/HfP/qfUWcPmWOLD1L2TVocCB44UEcIW3Zb4vfHk3GsJNPIJ4RTEuwvrD/Z0cCmwcJsDufIS1l+BxutFqaWZ3DLrUvoS4ekIDcTSqJeKInHl1pjk51hZBk7IdQ9HyXerxjOZDVx560HkGdlBpN4tYgMIeNjI4gMDyEzNYH89CSyo0NAPIJYOqmCN6TfivcwllS3RQ5HZY1PX5nMLgM2MzD18z1TPv1gMB5Ew0ukugxKlJ9u5y4ZBI8II7OrSFTktQJebiqEenueujveFC32vIS9IY/I3oKB4M4+yS/7N5/7gj8/PydyNAIQUkKrq6viq6E+Tja7AE330HbvG31ZN82uH6AHfqjJ5obL+OgLL10Q9E1g06jV5VOw0DNDVigWRdsyUStsS+xe29CRjGjIMVNcDLT0K3SgefSeeOiGQ6i2Wqi2LaTjMdy5tIgo00dYCEgTNtN7eNEkY0DQ4fuiz5f0Hulb6WA6lxVwk2DimqRchOVixMWcIDWMkJQryYbr+VKi5Pkd3HH6kHQeSHMr0XpgNiIVKfGy7Hcw2mjUG+hSA5KMYO7IMg6euwV6S8UCtxtNkVLx0kAfhcP4Xb0Ft2aieq0km0yxpcDN8bvPwAtxykNNelVkabzYSTN2NCrm78ZmBXrZgOloqGlh3Pne92D1TfciOTeFthSMhiVJiR+qsZYyBNK29Czsfrx3hNwv2yv8EDfGlhTSlYsFPP/cc/jek0/iwnM/QrfewPLICKazfYgwmpLhDyxSpWSPfhD20/AywmkAZQc0H/K97HYxNziA+eEBREDpIB8ali9xEsw/D1g8GBjLG4Q6mI4qUj22uiyBEOi6ytxoqYCALt8vl1KHECxO/CnboqwwGkVqeAh3PHgPFg8fwsjiIuLDQ/DiCWmSpztBUnl4CaUEgzIpaYRWvT9kHP7Lf/oIvvnlr0rRZDIakzQYkybVjiseLzbXs12az4hc4hMxDEfjGAxHkeHUkcwI+20CA2LvgWUiPzezOrPkbRuTiRSmk0kpC+QEnn4dTqEIbtSGrLwalFVZPlkkTo1CmBgawECe3jkNXYPaKwYrqBQ5XrTJakhDMBOJaMjnhaDTweL+fZiZnZXXj+lOsXYHVkMXb5HyxymtMWVQ/Op8loxEFEfe/jCSB/cgNDaMzNCQRHleZ1jAjTV0CCKKZSRNE42r1+Fygt3QUTENJCfHcMfDD0jClkjd9AYKGzeQSyZksMF+CCYdUQuu1w3UWy00NBejB/fg3KNvxPqVixKJzLVFw3arUEM6rkA+I1Etgtx2B2XTxlpLR3owh1sOLGMsHYdr0qsRhcvI52ZbOh4Mevi0CLbIKEZjyM7NY+HWWzC6vITcwBDS+TxyQ0PIDPQrpkZKf5UMl+8F5ZmvdbD2JnMcrDA6lWmPjNv/zne+I4x1hU33Iq9QE6qzZ8/gve99D+5+wxsQ4ZrkpWpH1ubL9OzCj57DRz70m2hsbMjeVrNb8p4ORqMY1SIYTCQQYTu0FkKKhZ8RHhjC1aPDZyuQkzIKey7fh5FIBLloGKl0DAkW98ajCEXVT0YZF9cEy2fpQRCDcjaF1fOn4abYkC2KH9HQ02vI/VMmoyzk5NS7YqJ+dRt6rYWK14E9lcejv/1+hPKqT6vdrMM1dUR4QOsmwqaNTkmHyctnpYWt60WkVuax76E7kNwzLAEy2XhKDLRsCmdcM9doyHRQu7oFr2QgVGtj/bnLsLMxHHvXg+hfnZOYaU4UO2TR2dnT0NEoFTGaz6F8bV1kl2HDQ/3SNmq1Fva88RyGj6+gk1X+jmtPPy8yYF6qw9yzTQMtBnUwOU13BLyVmybMdAhnHz2PzEwfuokIkqk+kRxxfzaqTZQqDZQMG8PL+7Dn+GmMLO6FjQiefvY56ehgSM9b3vKzkoTGAtDdFwKBIK84X3tnLAEO1wJDf5iAxl+9EkPRqu8yW+9epwQ3vTtnINBRa1v8B1lMzU6hWq5he7Mgw8EgjHdHmrz7c9GzcOb0GXz4wx/GqVOnFGR6je+XgT/rL7yA3/v1D6G7tY2kbYtPTOS3HCRplCg64iftYwKglDcqTT1BOsEN92Pui+ruqp5BlwFDHJBEQ1icHsdAPonUABmVrsiUySgyjIVApXJjG912V0q2KVm2tA5O/dzrEB/KSL9LIqXADaW5cDqI8pz0fGExYXioXSmgQrnbcB8O338O/XuG4Xgt5TWrWSoQg34XwxZpb6fFoRv9ik0Y9RZSc2O49V33AzkGMJjwWCqrG9L8Trl+JBKn5hT69SL0S1toE9wYJpKzEzj26BsQGU/Bq5YkSMhvcU0z7ICBSz5aAbgxdPoONRQbOnKzwzh771kMDKdgGXWV0BqLY+vimsRXdxwftXoTpUINltXBdt3AlmFhKJ/GsbkxTGSVud7yQihUDZGtUb7Lc7XY8ZEdG0N0oB8D01M4dOoUTp69HSPDY8LESeR/EOP7anij1gjXZw/U0B/G9DMCG4Jzel53jOXsO+KdIvBxvNbne9nv8ezygZH+PkyOjYmV4cKVayTT1PoM+MdXght+DdaZPPzww5IG2NfHwvogEY3BOJIG6It64J8/8zn848f/ArWXLiIfZcCJSuvkGhXTuxZGyWUfWRv9kQiWE2kMp6Oq6oKEAYEB/bfSzanuPpI26ftoaz622m0MzY3hlpMrGB0kqCkjqyWEBRbJZIdBARYMhl90wzACcFNxHRT0Gm4/fQwTYwPIDQ0gPzuLgdlppMdGEc7l4JNBYv58JCxnusjA6GUTwxJJAnb5sTewBU+65ixR25DJIYDjcJXnFweuxAy9Y1BJZxUzIxLtXrz3zn6wI1jdYe/4fqi/E0Q7K9PUrrczeLeCdGL5GvTuBOyfFIAG4IZrqff+ah/7oz/1KTebmJgQUMO29h0QIxnzL19GL5OZ7f7yQdxkr/WYZZvspnn6qacl9YwsDQ9Mmpt5EaLhlAvfsdsobm1KkV/U60BjGkPXQ5ybGSivYN0IqWkVgcuLrx3SJCKx0m4jGY3j1NQEUpQpSBGQSkaLctMnymQaAyVEjIqlLIpX+66LSYYiJOMCokQPSFkaI3dDGlIsK9VCMCwW/KkkpTovf66DcycPiuZd3NJSA6s0ySroiT0FbYljrDD5i4dFKoqloyu45XUnYbZI8zlS7kYZlTTAc7EYDrpNWzan4loBluWhbLcwdXARB287Kv04nIjyIsdCMT4M8oZ6HvRCBc1yA23Tg0lqXAvj2MMP4ejDDyB/cAVuNiPhDfRbSJFgYHQm3e6T1gpSPnrRAErCppaHcq0yOdbB+rVrePrJJ/Gdb3wDT33/ezCbDQkJmMrmcMvcnJiaNaspi5/Tfq4bmlZFKuFQm6/MyWRuGrYjDMZUPo+FsSGRGxCwyWvIP8dgAIJRh30ZLgwyfy49N/QZRXFgYQbD2ZTEapNtY6cQ03FUxDIv4BqaXR9VGg7zOYwe2Idzb7oPM4cPIpbvQ4cXsnAMnaDxlq8n/TBhpvnJelG/SEfzUCWD8vzTT+NP/s//Gz/+/g9kKs6Hr8YYak2l8NHjQAAj9LLTRi4WxUA4KlN1Gg8ZS841rFqMeyWnvnwdMgcsQjPabYwn05gOmBsCIYIbeg1iga+LX1eesW4Hpt+FxYtXNIqp0SEMDrKEDmI0ZPgGzYDU8lISQLkXN1Ppg6F/yevA6HYwv7oPEwtzEiRCTxt7bvj+8X9CGfM9bBGkujJY4NKohTo4+e63IHdkCTaDHRgLGYnBYn9CrQo0dXRYMGe0UL16HU5VR73M4kIdsYkxnH/7WwSEkeGjYb68sS4Rx1atDke3oLWpWW+hXqqhSfmI5qH/wBzu/IVHsH39CkIsUmXRZr0Ja6uMVCINq6BkJFazLbGmNcvFZbOOONmGA0uYG8mjazWE0TWaLLvzpBiNB3Y7HMP46irGDh5Adm4WyPYhNzSG3MAgUrmsxF2q9DcehUG5bSDDvTkBDw7NoGiNsgoOdnjp5B74zW9+A88880MZ9PC1VtpglZrHD6ZPPvjA/fjN3/gNjI9PSHsCHz8VWqpkOUyR+7M//hN88ZN/hUq5giYnavAxQpYQYaQJojUNKYSQYoO0VNwoc7sUH5K1YSKV3cZoOomRWBR9kTBS8TCSnNzFo1K+xiQu8dqwU4vSXErU2DOViGP1/Cn4fREBN9w/OKVkz1hYiwq44b87lbqAG+NGBY2yKVNeYySDRz78PiRGsuIXtJv0HTYQZXAZI8gNGx7N+fRE1G1sXttGbHEayw+dQ3b/FJpmE/3JrDA3Ifql2ANFBp3y0+sl2Bs1ROsObjzzIrxsEgd/7l4Mn1iB1bEE0DJxkMCL6VIsBR3vH0JtfVuM/vGWh9qFDdQbFsZPHsHk7UfgD9L03EXY82X9topVGWy0imV02E/S4ETeQZOhAo0m2nEft77xJEaWRmSglUz0yzlwdW0DeruD7OgU5lePon96DvG+QVxcu4F/eOzr2Noq4P7775eibMq/d0+0/7ULHPcB1jLwIvjZz35WzllOuSVlaNckc3ciX+9zct2KolIGXqpnhl+b+/LkyBBOnTqJUrmKHzz9LAzK8Xqz7mDB7r568KzlHvOud70L73znO3GYHVivBap4e3Ed/PCb38Sn/+APUL9wEWkGVQSJe9SmMtSHfoVMNI5sKCIdGyKEI6siqWmqJye4Nsvzwy7XFj176GJhbARDA2nkBlIyeLQtG9FkHGE+DK6HxnZF0kzbLTVMokz9lkfPIjc1iG48JL0ulMDXtkuSehalXZxllyyZ1l3oayVUCWzzaRy+7xyG943D9iwBwFRetCo6fAI0xvYalPTYaBMQFHXo5Saik0M4/q77ER1OKXBjGOjqZgBu2DES5YEAc72K+sUNOKaLCsumRwdw7NG7kZrvF+bG2i6haznyPVL+yIqBdr2FerEBvd5G29FQquuIjeZEljYx2Q9TL4t/LpPKSAy6b/Kc8FFvmCgUqkymRrFpYbNpIpWM4ejsKGbzGTm3666PgmWjYNrCELTDUXSyWUzuWcDx227HkeMnMDIxgYiwx2pgI+9bwGK/1lruxTeTqeHgmzJK/qLPm2qi3d6am+u2FzTwLz8dPAc5ison4hju70c0kcRlBhFwcBawfjfz2W5+LknADYfFA/n+979fns2+PKsZgk4WhrLwTsAAHauFr37ik/j6pz6NbqmMHNkbBrkQ3IjHMYxqp4si1UlaCIvxFAZi9OioiGsO4FNSVNurJmM3nyd3Au7sRdtBZmIQx07uxdxUXgY7WT+G5lZRqStYzGw7IudnMpuJMGoAmvEoosN5nH39OSwd2Ivc2BAifTlJA+xGoujyviVgRnFYEkgSmI/EkM8zTkKTGLBlS59Su6Wregr65IIk1N4zzgFLD3T2mDWRjvHOEoAWOcWCTaMn+ReVVQAye6BEvTU3z8Wb70wgbwuSFRUQUmuh13UjJEyPM+Z+duX6hs8vlkgklJlNWrQZbRykRbxG6eZuGrH3xXsL8cb1NTzxnSfw7ce/jatXriCTSothVlge+Mim09je2katXoVpNIWxaRtN5GNRkfIw35456eEupybKFCsvAS90fIDpwQBQddrQ3Q6SkTgO5vPo66reA9V0GnhLuIhooqb0h+Y+X2WEE9zMkLlJJsS4TQ1gjOk/9Id0PSSJRMMR6RDhZFRYAEY1dzvYPzuCfDIpfpfeKxmPRKXUzaR5kCY/uwOTrANfy0wC03umceTkEVks0oxdb0pTLRPaeAHq0NTabKNltESS1my5cKJhzB1exv5b9yMeZ06vy/GJTIVYJtk2LDESVrcLUgTJjHqa0JxYHPvvOIeVN7wOE6duQWJ6CiH6bjpMTWIzvFoU1AgzWYsiP0XPBs6AICGEm6VerWPtylU8/rWv4enHH8fW1atSUkbpC5kXuDaG4wkcmJjE4uAQNKcloE9F97lwXEd+RvbT6JSE2I701bCfg5e10WwGC2PDiPLgIuvBKG3R06uEND7oTEiTIkca6DsdZJJxLEyMYjSbkkLUrkeamK27XVkbDH9w4nEkJycwvLoPU8cOY3x1BYmhQWixBPxemk8g8bo5xenIzyXpOD7bdBW44QYo9T+Og09/4hP420/+Narrm8KWEIwwyYtAg3pUttdHI0zda8l6piRtKBzBACNGeShzQEkNeDDdUDpgej4gpZCUTA5F4phKJqXThCplATcER8LgKGaNUjnKjAxfyfVYWjc5OYrp+XGE4mE0qw0F7hlparSQz+bEo0JfDdeP1WxJYRi7mxbOHsPEgSXpGmFMtkYTueOIPIPlhe0Gm6lL0iZPdpGXhW3HxPGffwh9h+dhRjw061X0c9rMRvVGg5QbfHrIajqamyU4lDOUdJlexybHcPtb34xQKgy7ZUBzHehF5aNxGoYUO2oEKWUdte0yTIIVrYvsvmmc/6W3oXj9GnyRsrki6WCML6NeraIulxYyMvR5VE0Xl60GQtk4jh1ewdL0MGy9InK9erONUtOB7oWgZQYxuXc/BhcXkZ4YQ2ygH6mBQWQz/dKdImVkHAp4KvVOMZ+9taGSH3d/8NnitLFaqUhKFY2wTzzxJNbX13c2Y+W9Cej3XbfEhfk5vO8XfxG/9IFfEgDKabZ6OoMQCt/HxuUr+D8+8lF894knUWP4it/FUCyO0VAEGSmXg7CIaWFulLU7Ips+P1dIEtNYCjiQiGMkEUc+EkI87CNF6S/NnkyjoveG8kZGbLsc0zGdzkU7GsHyuWOIDacQinGIRHmuGupEQlGKsEU/T+kXZWn2po5GoYliy0a1L4o3/9Z7kZ4ZlIPTYXKdriPa4ddpoUPfIcHNjRJCTQ5TthCeHsXeB1+HwcMLIuEbzPaJFJGDEF9z0W63EGm5MNfLMK5uIdJwsPXcZXixGPb+zN2YvOsoakZZ5DFeqwOPsd8tE/VCAQOpLIxCFbXrm0hQwnpxG3rDRP/+PZg5fxyRKUo8OxKbTQCtr21JAieDBWgat5s2LPaemB1sVGtoaR6O3nYEs3snQWFJJ5qF0dEQHRhFfmYP+mcWEesbxLM//gl+8NQzEpjBaGc2o1PKxfP3lcqIn3Z945/j5Y9T7r/7u7/Dd7/7XRkeMkHqtYHMbihyc3BFcCN7fzCk47PRFwphvC+PA/uW4UZi+NHlq7i+vqHW4a5p6u7PyKEJn5HpqWncd999cimcnp5++bcfyFN40nRbFr7yyb/E45/9HJqXryDT8RDjc0X5U0dJyJP0kLHwUeLeBYKJSZzePDFi94AZZUIaMwIo1bYxPTCAsYE0+hm7G2dKnoNYKiEAh4xwfaskzA1ly6Ii8No49OBJDC2MoRsLIZKKIRoNo7bFzhpXgRsW+FZqqufmRlXATSsVw+q9t2Hq8BzannkT3JQbojLp2j48+mpbbemV0RkHvd2ANtqH4+96AMmJPri2Kf4vMMRluyBDrFAoCs4cra0Gai/dkG6Tqm6i25/BsZ+5G7k9I+joVQns8YIunValroo8dRsN7psVhi0BVRbM5uI4ftdxzC+OwawVZLiZTWVRuEJpJX1BGnSzhc3NChwvhJJp43rTgBfqYt/UEOaG8sJWFBmvr0XQiibQ9MPIjozh+LnbcfzMaYxOTgnbrDyhaubLmCZlBicQVYb8V37QH8Z9kfsko52feuopKYjvgfPdF+UeE/5vlaVxIM4i2OFMBn3ZrAQoPb+2xlmf6mEKZFQit9/10WMceRdmgNZHP/o7OHHyOPpZ8MmBAENG+HcoK+t2Ubh4Cd/47N/isU99GqMdDxGqcXj5J44PhVDvAptM5fO7WEhmMMj9VqPXrCvKG6o9pIdLmdiUT5t+PQBlx0F8KIejt+7Bvj0jaJRKyCGOZqEkAUHiRqOst2kinOlDdHgEGBoEhocwvHcBE4tzyPbnJVCDYRlUPAmgEd8RQY1KduP71ROndsWjqSwI9N+RwXHpbTYb4i2jpUP1RCtGtfe+KO9fIDXrAVpN+XFkYCMW+Jvemh1JmfS9UZW6A0tevVBkUe327uzqwekNW0Q2eDMgS7rdao2m3zO69ow6gsj4g79GvrOEtUi2eM8E5ssU8YfPPItvPf4tXLxwQbTsiRgTSxKycdMLw9ACvVGDoVclhU06Sph4xAOq28FYKomJTBZ9jFcmEOpSbqPSWlQqjys9FobjwoQvCTWtDpCPJXEw34+8VNQpvw1TzrhhM96R4IaXXkrSXF+T5KVQ18NEOoWxZAKZiELZyVhCNJOUTIQ5je/Q3uLAFq+O6r/ga7xvegRDLC+i3KuX8MFpKMsPCTrY0E15DP8u38yIhqGxAew/uFcWdJStxaYlXg0mSxAAMI2K0jRSkhblOO0u3EQE84eWsLS6B46tTIr0ldC/Qk8Jo6R5MagVSqjV6mKeZz66HYni5BvfgMWzp5BaXsTAygqQSEILR+Wh5iFF3SjN4pTV9eJrxVcVYmdIGxvXbuAH33ocP3rqGWytrSFJw2y7Dc2yVK4+GTDXgefayMXjWJmYxN6JcWg00dF8JjGjyi9DZMDJj2lZktDF97FB0BONYGqwH8uzk+qhoVjQoXeGniImZrE8VhUJ0lei859eB6lkHDNjwxjry6BDH0CH8cyMEdXgMlFscAgj+1YwtrofA0uLSIwOQ0vGEYqLuHHnl5J3Bc8R3/fA2KYmB2z53hGByftMMHblxZfwN5/4BL702b9FXP5gF4bdEnDDz8UpWJQXPBo5k5yMxzAQCiNLFpL6WkrfRJrGQ5oOemUy56SG4Kbs2siHIphMp2XSI1JMX7VKp8IRxCIK4MjElXIn+nsINOMRTO+ZwuLqAvKjgyIlSSTiIglk0/Xk6BjqpaqYzJnW1yxWUS3WUbUsLN13Dst3nkC4j/HbLTGqmo06YvGotNfTHK5f20Ck5UlDod9iAAAgAElEQVS7d7vRwmazgaM/9wAGjy6iFXbQrFUwkE4JUGOHApkekB0pVsSo3WUaEBOwtiuITIzi+JvvRWwwCYeGxXZLyhJj9ElR+tFyEGYPSqGO6lZFmpstDUjtncAbf/3fo3yDPgk1RWc5YnujCD8SRavKvgcfjumINrxi2LhGpjQVwZHDe3FgzxSa1QJMKQX14SZyiA9PITk6jeHZeQxMTiI7NIhEJo0Io2NDMVV2FlDkUs4mBC1lCb2NmDuqcHw7GzJZCIYFcJLOlCp6DHtTLbl4yka9S3UUFJbxE6QY1LC6it/7L7+H5b0r8n0okB34IOg7CEfwhU99Cn/6R3+MHz33Y3lmByMxjDGOnOCGTfChkICbFNumafQMugYov3QIylsGsrEoRpIJ5Bn3q3VkWMOhjvR3MQkyEpE4duln4ntD5jSkYeH0IaTGsyrB0aFF1ZdC1Egkhgi9UCy8ZEpfSYe7baBRbMo0uJjo4sHfeA9ye8ZBe5vXbMLT6zLA4l7WaZhwKg00rhcQN7tYv7KByFA/lu69HcNnVlGuVWUCa9Yb4t/iNapttxBmOtuNAhpXNhCqt1F6YQ2eFsY8e0EeOItKYwu5XF4M0ZTZ+W1Ot4vIxRIS91u+cgPZjob6izeg102kZiYwc/dJpJdGoYW7cOo6zBvbaF7dkgJKh+lUugnbcNAyXDSsDm5U62h2Pew9tBezS7OwOjYG9q5iYH4RmfEZeLE01rar+Pa3vycBKUtLe3Do8EH0D/YjlU7vyG168pweQOld5HoT7p5/hnIdyht7JYaUlMuW8G+V7MifVh0yAp2FoQaS0LCYzmA+P4i+vgxKfhcXGzrWNjZFuiJbY4+x3HUF6ZU/sxWdkp4H3/Qgfu3Xfk2YKPk7QXQ0ITZ9LTwHG2ScPv1Z/MMnPokwUyvRkbVMFpupptwvCW6iVCjIPSQA6UH/UxACqKShBDd+V+TAU/kcJvoyGOpPIZ6knNpGhEx4OiHy3upGQRhe1+afd0QydOj+WzG0NAEv4kNLRiRgo1Fgp5wrUjY+A41yBX7DgblRR419S/EQ9r3hNBZO7hXmhudyl/tjRVcDPscXHy2DgDhlN0pNVNbL6AxkcPzf3Y/c/DAcx5TSzw77kza3xHPDlvVQNywJa9UXrsPlGqM/N5PEoTe/HgN7x9Ax6zC2t8X3FUMUrUpN2HqWgNdLTZTLOiwJIGzDTWg4fOYQDhxaRH37urCyiXgKlevs0TEQ6oRg2B7WbhTQ1eIoGC1cNwzoWgfjwzmM9mcRTqTgRBMwKa0eHMIdb3wAp26/E335Pona7sUSyUVWEsm6O0llst11qH5SPCHvlpKCVirJPsl1TJB+5coVGWC8cu3/NID/r/1+JhzGWCqN8VyfqCk2ahVsmoYCN72iWdnbXylMu2lm532YyWnvec+7ceddd6oYf95TqBLhAJ5mec/D9Z+8iE987PdR/+GzSDIQSYZJlKUBja6GTfqCuy7G4gkMxqIyUOf9NhmNSvof7wMCNKDJQFzuaBpQY/l3KoYjRxdw7NAszHoNyVACzSpDpxoIxZLoMugr34/RPUsYWd6L5Pg4vFQS4UxaBvS9uhWmuwpAULmKgbz65WYouRMxIkvUO8oXxEAQJlO2LB1upyUjMrJTQn/1ZGQEQrvgq+AIASsKRPX2DenJUkLsXayLMjP1ClXlD8vX3fW9BWemhEGorWBHkiqwaUdppO5FAs74Gjd0w+eCEx2bZOgzAld5TxRF/splpL5ZXmB7qJtMzRaLpRIJxIMDUu79XdVmW69W0WzU0WabLuOQg+kzk53oZyBTM53LiG8jxxQuUrw0gZPujrJV24HpMiqXrdyOHCQVsgBeB7loHKu5PuTJ9AQvNoEX30ylE2YsH83bVOj0wA3BVAIj8RjSERadhRANc/LA16SDEJPZPF5cHWEOaL5uiwpNw5HFSQxSqkITFUGQbQsl7LZI3zlyIWfxFjtWRN8ZCWFgpB8Hj+0TOYbEQzKf3mzJgqa0zKrqErtKZoqG06bThR0LY/bAIvYe3gtN80SWxr8rFZtMdSoybEETk1m5XIHODgcCoFAYh153O5bPnkKEF7alPciMT8JnSWmAoKU9Noh85vvr2OyYqePGtcvYuHIFW1euoXzlCuwq09nayLBYjSZvGv4ZwU1gySQxStC6HUwNDWOyPy/sAhPryNrwci3yKc8VKpxMDP0QBCs1gptkDPNT4zi8fwlelw+PBVNnrGULcS0iZaguAxooiSEgYmKa1xVfwOzUGMaH+gQgd7QInEgC0f4B5GZmMLR3BQN7l5EYGYaWYlN8RBY8NxOZugfpKeqJ2xF57vy7LFuZ7KjLgtoKlTyNYOq733ocH/u9/4rNq1eRjkVEgkbQTcAoaSrsVnIcDHOazhS1cAjpsCaeGZmiS2kdQUpIyShlygWRiJVchjJomEhn5HIq0kfmu7M0lDGosYiwPvw8XAeMQNV5kCYjmFyawtTKNPLjgyhsbkuyISVotUoVkxOTqFcqElEKow2HsZ/bVRRrdSzcdxsWz5+ElosrX4JpSapUmEWQkTCMYhnm9W1olLo1HXgNBzdKVRx+9F6MHt8HO+KiUS6gL50W/xHjKjXbka9DGaUk/NXbokffuLGN0OgADj5wJ9JjeTEqdmiGbegCFplMRwAfIzbarKLBSX7TgeUD8T3jeOC33o3K1g3YhYIAInrX3O2a0N8sNCVzwzK76nYdZb2NDbcNJx7GvgN7sHdpBvVaCXo4CS07iNz4DPJTs8iNTSIzMIj88BCSmbTsf9xBefVTqdYBe8cIStnQe6H3vfQqNrx7Ylhlus/nPvc5fOYzn0alUlVR1b1p1W5ozQGRyGFp1OV0TMVo87BkSfHb3/Y2fIDpU+Pjymi9Y74UMkc6i/7k9/8Qf/kXn0StUpEyuTF6uwhsCIRDIdXwTkAtl0IVY8rv3QtF0LBM6VEaSSUwwMMVwUEbjSJGQMTfi0ZFjioFtNyzWHiqaZg6uhd5si9kblxHYuA5RYz3ZRHJZ9Ch58t00bxahNZwpd9ju1pHUXPwwK+/G/37ZxFKhCR1zG3UZf/vmm3p+3CqTejrJcQaLq5fvgGkU1i653ZM33sKlVoVA31MlqSczZTOKfajgT1KjMO/tgW31BRww31++vxp7P3ZN6CsbyCT6RMM6tLP5dhoFFRPT4cSnJcuo1+LoX5pA3q5gdjwIObuO4vMyhi0qCZMTfPqBlCoy0XGZgGzBMK4ki5VbXm4XKlDp1b/4H4cO3NaEvZS8wvoprNY2y7imeeeR6lYw/6V/dizuICJyXFk+3NBB5xq8u4BgN5pK7KeXawgL1YM26B854tf/CKef/55iXomY9NTTfzPgpuda4dIb4FBLYzbJmexZ2gIDUPHs6UCnm82JZ6Zkb2qDLYHcm7eCySeOri0cOI9MjKCD3zgA3jooYcwOTUlF5rezyLKATLYTJ26dAl/99//DN/9wheQcW3pb+JeyGEkrzb5aAyJLqXU6hlUIdN8Bthzwf1RxWGLjMfvoGEZmMhlMZ3PYrw/LX03HDqGk1HEM0nZg2ubJXgWp9EdqQrQHRsH7jmK4eUJdOIhhFIxpDNJKS1kahkT1phKxcJnr2rBuF4VU30zqmH+3FGs3HYItk9fgg00bdiVJjodemE6Ikvj+iS4abPe4VoBTjaG4++8H4P7p2DbZHw8qRmob2ypHjSyVaEo7GITpZ9cg6vb0C0brUQEqw/dhZHVafjtJlqUt9aaiGsxKQBl9LStt1Ev6ygyHKDtQ7fYdeNj5dgKjp84gPL6FUmwEnBzo4BmsQGtG0bTdbFZbMDyNGwZLWxQrhcLY2h0APF4RO4+SwcP48777sehkyeQHRiSSH0CFjUAvxkg8Upwwz0uqkVk7XKdkK25dOmS7JMMVWFnTS9GmCoWso+7wfy/BmJ+2v/Pwc7h2VkcXtgjw/ZvPv0DbHMgJnu6Ym5EjvlTwE3v8xKgv+nee/H+970Xq0cOC8jnXUIeA7WlwrNaeP6J7+GLf/xH0C+tIeG6oJOX0nrD11CQwbyNgXhM0imjQm3Rx8f0P6Xq6FWnM2SI3mSymIwOd/hzHFrA2RMrUh3AlDQWqNoAJvbuxdDKHmRHxxDP5dGNxtAisJLocxVAJIPaQFLaGwgIIJCfXYGoXjy2/DZZx8DoT4Ci4q1ZrGnCcQz4HSYSq3tJb3DRi5ZXmwDvJz22RhK3dv6c+vceGAleYXkdd4xQO0zPK99Xfo8+mUEJtgo8fb3vc/cf5gCXHlOmNNbqui8SCdLFYixSDceKYhJFXvBXqcNmZG8LGxtb+MH3nxKNb7FQFJkMo0Fd6V6JSSFfcXtL2BrmsPMB5oSOpWssg+qZaLkJcPpP2cR0NouZbA4pGYYqCRo3eE4QLTaEMzaWfTOc4IfoUQgm+ZEIVrM5BW6CB40/PyOaSfDxhRAzLRkTJhYxHrDrKXCTiCMdYfsts/ZZAqTADS8EPNObtg3LI0PURctTefwn9y9ioI8N8mruZTNekZdU0sKM8ms5MFuOsBQEN34khMGJYZy447jQ5pLa07Il5YSJaRrZiVpTjGEWJRCOKhN0YmEsHFnB4dNHwKaPDqeO7HNhelUXKjkjHJc+idJ2EeVKTTolqKs/ft/dmDl6BF5fH0KjYxg9cADdVFrADV9TJnSIP8iwUCkWsXblMq5degm17U00C1vIdD3kaGhvmYi6rvh1OFH32c3jeDBabYkqrBPYhYHVlb2YY7Ke68Jq1NGyDJFZ0OdBdo6MDNcOgZ9FiYrdhh8LY3qGLboHZJJrmk3UyzVY1SYy8aSUOLrcnAluKGWjt0ZSz5LYs7yI2YUpYUwi2RySk9Pon19AfmYG8eFRYXC8oLFWMn+4jsVUra6qPBhVSVhPt3kz20eevWBSrmQigcdCiqI0VMtl/P3ffh7/7Q//UBrvhe3ipYcyIl+D7XXQ9VyMROOYiMYwyM0rAvHMUPbBA5oARQICAsDMr8B1ue20kOh0MZ7KIBeNqaQyATI+UtLOreKW6aFIUGLU9dGk6S8RxujiOGZWZ5EbGRC2hq3SjOotFkqYmZlFpVyS944GbLeso7FVRbmuY+bu09IlEs4n0DINRGxPtWxT/hELw9abMK5vS3x5p9GG1uzixkYJ++4/j4nTq+gkgEZhE5lUEi2LsjVKHVx16SxW5OLpN2w4tTa21oqIjw1g7xtOIjMzJJcAu9aEx1AAyuj4nBsGojagrxVlasmLBMMWIrMjePg334N6YwtWcQtdXRXf6pS9MQ6a5lrbR8fooEi9esvFJpnhdAzDc5MYm56AH4lg8pazyI5OAtEYYqkU9uxdRjKbCSaQvfde0fW7VoXaoHnZ3DXw4Z2OAIYTyK9//euiF79w4QJqtdqryuXUFEsdM3wPY/EIMpRZEUzy2aaxls9mJILp6Sn89m9/GHfddV76FnqX394FmCzS9558Ap/4sz/HV/7ui4h3unIRJHOTCQE5TcNAOCy9N6ogUYEbUTVGYmjwAsGW+XQSQ1xXjEYnoAmrX7y00BRLqWWvLNGlDLILjKzMYHRlGrFMTCXqkMUwW0jl2XpNU3ZYOj8aVwrQmp6wb+uFMrY7Fu7/1V/AyJE9CCXC6LZMdJu6JLeFOMhgyzYLZgs1aKUWNq6uo5OIY/78aSw9eqeAm3w2K0Cq3WhIOAc9N/Q3SD/O2jacioHyi9fhuF2Mnz6Kg7/wEMr6JlKpDNstpQA65NpolkqS0sbvff3Fi8iH4jBo4C7UEcllsfLwXYgvjyCcDsOu1VB+4SqSjRY6HM40TNj1Flqmg4bpSK+Eyed1YQ/mj92CpSPHMDQ5hReu3cCLl6+gbjQlfXR4eBgM7mEynkj/ZOLNFdZzvrz6mtaTyBC8ENTQaM3wAYKa5eVlpFIprK2tyXq7qT9/1TTyp9z/BL7vpJ9xMDgaCuO+fYdw+vBBXFq/hi898zRebJrBtPsmaxNcUXY+ryokvDmh5aR8YWEBv/Irv4J7771XwI4AL7nEqKeAg0KGgpTWruH//d3fxcYPn0G81ZJXw/ZcWXv5aEKSKD0iU/piexcnSSJUvkel2wdsTsnbBoaSCUzn0pjKpZBORWUIG0rEBNxwWKoX2a3liJSZRZdNp42Vuw5gbN+M1DaIXyqdFAaasjSCG9ZJmDp9V03xwjTrLehhHxOnVnHg3FG4obZ04TBtsl3ShQ2g9M2lnIxDy6aFFou510popyK45e33YPTIAlp2U4qtCW4am9vwHSZ0csCQgFc2UfjxFUldY/SyFQ1j3wN3YPLYInzHgF0uS3hB1I+AsrQWqydYAl5tokjmpg3punHCPub3z+HsbUdRWrso71MikUZ1u4rqVll68GquhxuVBsqsqYgl0cnmYEbCKJsNHDl+HHfcdTcOHbkVA8PDiCYpPw1L4ppM8IX5U5J2nn9qFVDlohhBfojb1Pfx4osvCjD/zGc+I3HlO5dj35dhHIEE5ZYSPf4aqa3/M0AnHgtj39QkjiwuSUDEP33veyixH0u+ZbW3/0vgZvfAYXJkBA898AB+5df/F2T7+1RPY+C+lB4dAoq2g3/4q7/Ed/72i9CvrSEbhGBRUVKi9NptIxuNop/Ag7dtes1CKv2PQ2FW5cqgk2cK+940H3ZXQ5vP0uIEjq3OoVguo9QwsFmtwY1FcffPPoJDd55FemgYoXBcngnVhafileXuzmGcAJzePUYlv0llStAVo4QIysRPRQ9DhzisZd0HrQy8TXse031Zt0LrAccJQSy0fK4gACBAfL1hhyrVVNOMnaGIqBfUutg9XFF8ThCN2BvmveINF94nWHNqpQUM0q4NieuSBx2lg1q9oROKKnATRNSpiHpeCtULY1ktmIaJ9fUtvPDCBTz33E9w+eJFeYG4INOJGDy3hbrJxKI2jEoJjWJRjKu8tGTDYWRZ8kPGQErhFKdCbS17R2zXxkQ6i6lMRlqJlQ5YJU6IzIyyrw4N5Q4sFnZRxuOwIddFPBTBsaFBZBkLGhhnpfgrTDkU50CUYomSS8AGPQqa74qhdjSVEOkGL4G9TH+Jgg6R7WEqLn0zLmxG7gbU6u3HV5FJRkRvLmWKTOzpUrZExglwWq4wFLVGU3LtvYiGgZkx3PbAXWj7tpqO8yFr2RIOoBHQlOrSJk+Wq6mTgfFhhYF9Z4/ilrtOoKyXpPWY+l3btCR336w3MZzrl0bk8kYRxc2iRErzUn/7Wx/BxOEDcOlFiMYxduAgQgOD8ChNI3A0TMlMv3HhAp554gk8/b0nJaXuTfe+HhODWaQ0D6G22kCjlJZpIZmo23UdvuWgWTfRNF00mD4U1nD49FFML06Jyc4ol1HbLIjPihMTRvTSR8EEO3qXyGixPK0TDWF8bhyHTx7amUY3S4xpNZCKpWTNMdWJjFbbZikZ339fprkLhw5i5fgxRAbzmNq/H8nxKWFpiOzlkwVRpL1jfkfvKw+0miIqz8PNh46HIOWSNHZLQlpAtssmHXi4eptxvVbFb3zoQ7j47DMC6BhG0LbasmZpUHUdDwPRGMZjSSn4TEcY50spIIEKNeMEmGrCIZfoLkTCWKRButvFUDyFvjCNhl0RmPMaRJlaD9xwq0r6Kt6ZPh1OHIdnRzC3Oof8eL+kEcboCQuHsLWxjempKdSqVQHHIcuFU2L0aB3VhoGpu27B8j2nEe5PwWRUeb0psdBs9I6nkiKhtIpl1djNC16jje3NMmbuPIPpM0eBTASNzXVk0pSZ0eOjwI3GNLdCWWKBOfEkuCmslREZ7sPe8yfQtzgmh1+L7MzaprCQJOTpwwtZHlo0iPtRMXkXTBMY68cjv/k+GE4VrXJBOpSYFGSsF2CW6xKc4Nk+2lYX20UD22YbRfqRhgexcOQgDp28FUOTEwjnh5HpH0KuL494MiGsj3QC9gZJvYSy1wA3vWk61w8njFevXsUPfvAD0YszspRpP5xMvso7If5FmZwoiaO0MLNfJgeT61wKa4NhDkGF7+P+++/DL//yL4vRvHfJ3S1TMpo6vv3P/4w/+djv48dP/RBZFsnGIugLh5AHMBiNCWjhWpMwKpHz+OiGo9BZYsu29FQKgxFNBRHwYJRo0pCwNwQ5/DO9bgMm+Oiej765Ecwd3Ys+BjR4NoxCBXqlJkxEaqBPOl40x0fjekmlS23VsFksY72t455f/nlM3LKCcCqEjmVK8hi7y8L0yfFyVm7ALuvoFgxsr23BjoQxe+5WrL7zflTqFeTSaRmWMfhCUjxZTswhzXYF+pUNWZ/ll26In2LoyH4c/+DbUDG3EKcs16dczkSYpbn1GkI2W+VdXP/xC0jS47Bdh1FoQAvHMH/fbeg7NIP4YBKeoaP8k8sAO2q4BxqUYbZQMxx0klmER8dlf506fATJ0XGUDAuXr62hXtXFfzc+MYaVfSvIshyPEdHh4FIhEmruQ9wRXu1I6Hm3uKboSfjSl74k/2RlAwE1GRImq3GIRK9Czwf7b/XtBNyk7HMiMGCcfCKKB48fx9kTt+JHVy7is1//JtZYMtlj+XfJL3dDKJGlCfi/aSAn83fixAm84x3vwKOPPiIssKSLCrDhzxy0iaODZ77xGD79B3+I4nPPIy2MHKNoXQzEE8hoYRmaMhxA1nAvSEleMrLfCiy1wxxGWvIMzKVTGCcDk4qqvT7BNMCEsJFmRZcuOqaEUZnRdGzMn1rA1MF5IBNDNxFGMpOU8A4a9glu6E9lS7vJIs6NOpp1C3V0MHRkCUfvPolORCVL+YYDa7smnVsaScWGga7VFsawVTFQX6/CjGo49DPnMXlqBZZjSPcZAzj0bcrlHJF3RlkiXWuj+PwV6ccx6SsLA3vuuQ3zp/fD90y0SyXp4gl3QrBKVRhlHW2dCgwLpYqOlhMS725b8zA+P467zp9C6eoFUX0kUhk0qk1sbxShxZJYbzSh84yPp1DvAE48gdl9B3D8jrPYs38Vg4Njwn7GmOJIQ5DEHivJrpLNBvtbz5weSHm535G9uHrlGv7hH/8RX/vqV4VxpPyMa7j3IUbwUEjAOkHO/x8AJxoPY3Awg/5kHJ7lYKNQl347EVD1LvdyP/7psjTZb6mciESwMDeL93/wA3jgoQeRSbO6U330SkJpN6iu38BX/uqv8f3/8WVEqg0k6af1fZS7LkptS1ia4URKmA+PKass95awoYjI3lkVwQ8nrIadVPHUPUgH08QYA0p01EwLTdZrJGJ48zsfwf0/+wgGx8jwU0mkZFvsDVSJZ/z2VS9Ul5PUAMP0hGlSUSA4Tw1x5VkJvDQENqGISkFjamzXa8G1m+iwVbbDzjvmhO7aBXogZ/duJmyLOs+UAELVWEhfYo/RkW/qpjdHvQRqj7y5QAL0wp/hZcBIKW92Sol7dJro5brQGo1aQBYpY6G0a4tsjP0GvCy4Qn1/9atfw5NPfhdb2wVZ5Gwk5gWIun6r2cD2jWuo6VVEOq6UzPEyJm9e10eKyFxQodrcWKgp8cydDkzpq2ljOp/HZCYrhw/feLmEUhHBBB5SzxIKwAhbGql91F0a0x05uI+PjiBLiYS8m+rSSKMWQRQXpnSK8OeBJpsZGe3xXBoDiRgiIUXDEdyQsySrQa+BlEdScy64NSTMge7ZOPf640hSby4lk4oe48KQSyrb0tsubEl6qkvcZDcWweDKLE68+Y2o2boY07nh8Z+S7MZLsemizWLPagOlq9totbtooIOFMwdx9I2nUG/VEHI82Ww7JjW8BoxaA4N9eZlC1TdKqNwoodkw0QqHceYdb8bULQfQFu1rBImhUaSn98CLpVArN/Did3+AjRdegLO5DrfKy0kVtUYNb3zkPkwsjiORCsGzmtA3NhERJqIrl1arWkdXb4k5XG/YqBm2JHYdOXccc/tnEYtqsCoVVK5vSrQpgw+YDOc1GdHMgjaVbFZn421Ew9j8OI6ePiLGXdtoijyPhVScXLHAkclzdotR0D6KVhs6NEzu24+Tb3g9Dp49jfjICLRUSgCdcI27TGevPflRmzAnQ71YSVK9nCj98Nkfyqb68EMPg8ZumqtvXioDGjowvvHZ+Pbj38If/1//FddefEHS07gOLUaL+gTsnqz/kVgCo9EE+sIBuAlYGJlAyiQyJAEDnGJyMl7peAKY+9mPw42F4Jl4jZiOHQ/0Q7CUkO3gBO2UfTJcIKphcHIQCwdmMTDZj3qjhlgyIUb7zfVNjI+MoVGvQ2Mnjt1Bu9REc1uX3P/x2w5j5b6ziAxn0Gob8Oq6yG5EKpBOoVlj2aIul89OoyUsTLFQxuS5U5g6cxShbAz1jevIZtKSlNUi6Gi3BcSZm0U4ZTbO62hX2qhuNBAaSGP5ruPI75mQNENOz8svXpWSP/ZdjY+PwamaqF3ZErNr02qjYrfhDeXwyH98H1y0YBS20KnXJSmotVlBc6sEj5PSbgRWJ4RLW2VERiYwefAwpg6ton9uGtFcFun+PHLZfklrFMpeHlnFxrwyene31KK3yRIA8xf14k8//bTIKmjmpgmWOvIe+Hk1uLk5pyK4EeaG6ysUFSDMhEDZ8GVjV6lV9Cq+973vxS/+4rtlUPBqgKOhVCjgy1/8H/jTj/0BjEoFSd9HPhxGf0jDSMDkyBojPyDsDeUOEYl1Zr/PUDqFgbCGLEtmQ2E5aHvAm/umrL9AGsV7a4MXo7E+7Ll1P8bmJ6RRnYMMlsolUylkhwZIUcI1bBhbNXgNGpybqNR1XNPLeP17fg5zp/YjlI7AtQzx3XB6T98ME5/apTrcqgF3s4Hi9W2J7R87dQin3/9WFGsVYQddy0K9UEQykRAATc8CQbS5VpD1Wb6wDktvIb88j9v+w7tRsQqqL4bgRrckepjMDygjshxcf+EC4k5XPA719Qp8VxPAP3TrEjKTefhOC8WfXIKzXkSbaYAOk7kiaMcyGD1wGDNHb0VseBQN28X17YKUYbOnaWp6GqOr7JEAACAASURBVEt7ljA1NakSgwhaaeoNLhMMv+H+r97Xl4Mbrh/uUZQ5kq1h2SulPEazqc5mpf7A4MCgMDhcf9fWrimZSWDy/Zen3DK6vDl9DRL+Ugkftx5dQCYRx/paGdcDBvS1uKDdv9eb1MqeKxdddS5mshnpy3v/+96Pu87fKQBH/fjKs8Zocl66wp6Lxz71KXztzz6O+tU1+J6qECC4ydLDSDk3wQ3lO8FwSmlLlFScIMcNa6LwoMycUfrjsQjSCQZj+BIFHaMsLRoRgEtZGnthLA7NXAejq2OYPbKASH8a3UQIySzb323pkUHLE3DTMgwJLaHRX+f+5HvI7pvByQduRzfGkhsiZAfNzYowBSFPkz47AmKfzEvJQGOjBj3Uwd433Y65c4fQ9ixE6Vmr1GEUSzJAJHMjbF7DERbSKjZkSNr0u5g7fxJLdxyB7zO1r4j2dhkhdvaU62iWm7B0yrtdFHiOkpkiq9l1MTSaxz2vP4fqjatSuRBJJFE22riyWUY7HEeIyYEsKvc1zO+7Ka0cmRxDWrpqEsFcnftkMHnvBav0XFjB+y6cBvvb2jaKpSK+//3v4e///ks7ibkcCgko2CnKvunJ4n2yP5+XwRFLvKUnsDd0+inAuvf/9/bH3n8n03HkZnOIDcdhUYb9QgPdTnDRDqTGQWf5v/yoBM8a/eMHD63iQx/6kKxpArHd4ExAkKbh4rPP4rFPfQYv/sM3kGaheNdDXXMlVICvzXgqK79HmRrvjfTb0HvDgVeSYUO0SPRl0Aj5uLBVRNX1YVLCFo2ohLawhng6jumFGbz5LQ/izJ23IT80pCRb0jVGiSnBg5ITw6dvnbGZaujL577nvOmlfypgQ3WNJ0obAs1YPIkIrQyMaqfvxmvDtQ14jikD/U6XxewBUxcQLjsgphcssNMjtAuAkMHtFfAGaaH0mYlHZ1eynjpDd781Ir/ZSVLr7ZryNQOvYU9pw0Q3YaX0Rk19DkHiymvAg61WruEnz7+Irz/2z5L2YxhNeUNzuSyGBwdkur2+fkNocb1WQbfdksnrVF8OM319SJMpYbmbxzZiSEiAHOBimiKipY+lg6ZIztqYGugXcMMsfJYkySau9EGqXVa6alSUMysGG4wU5p/zfZwcG0XOY6AAv/uQxPIqcMOoUtU9IuDGB3SCoJCPqYE+DGeSAm4oYaPOtcume9K2SabGUXLmyANGMNa0PRi+hzOvvxXJmCbgRlzk0n7LEAIyN75IZWxOUCosxWrDjYYxuDKHk4/eg4ZnymFOUzcPZoLEVk0X0OLUDTgVGly3YTZtlLs2Zk4dwLF7z0Jv1RFiX4ndkThTq1YTcJPP5eExmnGjhOp1BW6scAgn3/4mTB/fD1frwG07MFpdpEcn4EdZglfHtWd+hAyn/htbaGwXRQ5WadZx988+gJmDTPWJwW0bMk3iae7bHfEJsb2exl8mv9Qr1v9H2ntAW3aVZ4LfzTm+dF/OVfUq5yqVVIVCKaBgkATGFmAcCAb3zPRyz3iMl6fHTbfdZtasthvjZXvAbWyaNo3dbhMskhAoC7ASkkoSqvzizfHcc+6595w78/37nKdXpcLCPW+tt+A9vbrh3H32/r///wKqTUOSyw/ddBzzexcQDHllaldb2ZDAPQrUtXJdihy72xe3tKamo8oOKMENPf9P7IfPa0Gv19Gu1KUD5fOFlOapbaJu9GBQML20E7MHD2Ji1y5kJieFjmYzpddDNysWCe5x95P3KgWYlZUyO6IUMZJS9MQTT+BHL/5INuSPfuyjuP/eezE+Nuo4eGy1HHTG7EzFNnT82af+EN/48t+jVa4gHgqj0WgKPcKg/7tlI+kLIBeKYFC4tcotjQJvATY8qAXkUEyoEpQZJMkNhjqyLMENLV1JmRQwQ3DjOoYAURm99qGxO+QDMiNJLMjkJo0mLXbDIQSjMWysbmB4YBCNekPyeAKmDb3YhJZn0dnE4NEl7LznJEK5FPSOhn5Tk2kbN2KCG66zbr0pxWevYQANQzIRho4fxNTJwwimwqgsX0QiHpUuP+kcDK7jyL25toFuuQ4jX4VWaKFRaMOTjmL7TUeQXZoUDr/d1JE/cxaXX31dRO2z09Mwqxryry3D0FQWBadT7WQY7/r4R+AJWWiursAslGFTm1Zsiv5M12mwEIAnmUY/MyDd9MzMHPzpNMKZDAZoeMEih9fbVlac7Jr3aBd/jUyOreBGikaaJei6dM9JrXj44YclJPFqncOmeHprkekkLnNlcg+XYFYmc9N23Mnl4k4ugZsCbigs9uLgwQP41V/9CO655x4Bm25R4PCZpCtaLZfwR//3f8B3v/UQGvk8krSGDgYx5A8gSRMKx4CCnUHpr/t84gLZMnQMRGMY9Htksk56BBs7yvpcUVeVS4bas7l31uiKNhjHwsElTG6bol4VWlVpYEjNDCYiiKdTaJfqKF/cQHGlLIWgx+PDqlbDTR+4D9PHl+CN+8S1rNtqC1WZBSA1Nzad7tbLsDYaKK8UJeMotjSNu377Y1gvEdDQ8aqL8to6YvE4OYFiKtEpVGCslYXiyJBFrdpCfHIMJ0lj7FYcnZ0fWl0TwwWz0YTZaMFnWlh97Sw81KGVWihfKoo6ffjQdowc34HMYg4em0XmRdQubqCpGbCiSSQnFjCx6wAGFnegaPRwdnkVFy8vo9VsYSo3iiOHDmJoNCeGEKpLx6aq4r679riORv6KAknpXr2SOff444/j85//vKwzWWNSqFwJMzi9GRgYEGeyV197VSaAHXZ135LSw09U7HdU75lFj9+L8KAXi/tySCdiKF2q4/IrZdG8/Y98ueZEBOknTqgMnPn5eYRD5Ga8oedlj4F7JRtnX/3rL+Jrf/WX6FeKMDUNmUhU1jA1sALOZc/0io6T94hDjJG1yjK4Y1Pr4MFYOIwxZugFVbCsL+QTQ4FAwC/URNKd2TgluGHMQHoujZmDc4gOp9EL+xBNJQTc9FqGMBVo3NOm22eeuVpNMZ6oMYB0agBve9dpeCJqigi9i8ZqEX1DuayRrsk13tdMGGUN9bUaKn0Tc7cdx/bbjqDT0xBgREW5LtpGvudAiO/AKxPy2rkNsbjvtLsotE2M3XAQe24/Dvqn6/l1dDdocqDL/dYsNtFuddnvQaHWQpnU8a4J0+4hlYziZ26/GdW1VWiGDr0PVLq0KLZQ6gGx4THkZhewsHsPZrZtw9TsrEztVbq8mybv0IC2LoZNZhCzilQGDZs/bBK61s60KWfzkHqaK0rVq9aoQFSPV5hAmUwWjUYdjaYyGNikKzkayGuB7a17OAFtJO1HZntW3OxyqUE8+lePoFnUYQnDUdUKm45pb7HAeTzw/XH93HffffiFX3i/2J1f0XCS/Ztc2S4uvXQGf/1//QHKr70u9Ow2usgbbdHIjsZSMDk9pkSBkSW07qfWkZMrBi97vQgl46gFvXjy/AVUGUDPLBk2oYJ+JCJhzM5O45533ImjJ45gcHRAnACFssX9W6S6ilWk6ouAGFdxgqNGC+rzVMJ8lWlj212h+DI3TP6GkyQae7nhnH3KR8gwaEoQrC0h9o5ZgMMMkLPJoRMKyJD6nfQ2d9qi9i+nf6eczdwJjRPeqSY2SkqydQ9zTX02NX/u2pHnIXWa4MxtxLFJaItW1FOv15xZMjcNW0wCnn/2OTz91Pdx7vXzYvHHLlksGharZaNNg4ASivkN0VZQKEYrT9rG9SwT23MjmE4mEZbATVMoVNTbyH8XipNPQA15hboLbromxtNpjMXj8FKATtAijm2qK8OPhKQ50tgMBhd6PGjSQUu6pcCx0RzS1Iio0kAAXsQXkA+LH5BMbghSbDIlTEGAk4MZjCRjDrhRkxsGB7IAoBiekxvqi2hLTFqcZlrQvX0cv/kQwiGCGwWsFPhSYUYUHnLC0am3oVVoc22iF/Ahs30Kx991B5o2fe8NyUmgDiQejUIrUwxIf3xFyahczIsddNnqYPLoThy++yTqRk0sBgXcdLpCy2jXm4iFI+KSUl8tCbhpEdx4vTjy82/HxJEl2D5bOOn51QLCsSR8FNHSq/71HyPW76OyXBJheaVck4DFG991JyYPbkNkKAG7b6JVKsvmzB2T4sh2qYJuhc4uVdRKLVTqOsqGjiOnT2B+3yL8IQ8a+XU0N4rilNcjsCrX0a22FbihgLPVRpV22T4PBiYGcfyGQwhx4tOoyzVr1TQgGBXHo340jvjYJMZ37EJuxw6Eh4bgZVETYEeB+gTap/ImVcGsQmjcsmleseFx7RodVCs1ETGyeHjkkUeEv87pjcL3HunKfPSjH8Edt90mBSWLjas78TJG93hw5oXn8fnPfgaPPvQQIiJwtUUbRooZ117QBgZDYYz6gyLupl8biznR3bidSMf9h2u9LkC6hwQ7WP6QCJgF3Eh2CQtO1RjlGo3QvIG2vpzc+PpIZeNY3D2L1EgCWkeDJ+CXyU21VMHQwBB02lESdHESVmhCZ/5IpYHUgQXsfsfbEBsbEJpEn4d4lY4/kG48aWlGpSbrkyC8Xye4qSBzcA9m3nYUkcEEypfOCy2Nm4xBgwCxnfaisbohSdpiLLBWQ6tkwJOMYv7kAWR3MoHdJ93O0msXBBDzuiTjcXTKLTRWypJZQ745wU0z5sO9v/ErCCd8qF++BG2lAMv0oFXVUWJwXjCO+PgMhhYWEBzNITAwhPTIGMKJJHzBkFDQLGkOKbtI1flx3NCcDjo/082p3pZakqCG2Qtf/OIX8Y1vfEOya966gHzziSnZC6QnOtQzTusIcFxZl7SX3Hk9OL1J4vTpWzYLQxdkuU1MFsqhUAD/+PQPxGDgmSeegN1sYpB2vpEo0uR0O1oFTs1lH2bmEZs8RgepYACDAS8Sfp+4sKnDUNmSquJb2X7KdfJ4RPNmxwKY3b8Nk9un0ffa8PQs6aZXG3XpEs9um0fj8gY2zq2gtFaF1jCZJ4t1rYZTD9yN2RO74Y170Ge+F4N3u10JJuYEjxZPeqEGc7WG8nIBFdrkTgzi3k/8Lyg2KoiEQmKOUFpdExDFKU6v3kSv3ECvWIdWrKF2OS+BiQwWPPUbH4QRNqXp5vH40ay1EPN5ZXKj1+pIhqK4/PJr8m8taiJWKmLCkZjLYfzIdowfWIDWaaJ+uYTiugZvYgSjew5jaMdeeMMRLK+t4R+ffQ4b+Twmp6Zx8803Y3BwUDlDXSXUlZ9dSoUkUKr14XL7xYHSMPDCCy/IpIZUR+oSuB5dAL25NLYsrUgkgqnpKWmUnT13VgC4CIL/yS8X3PDvnMllAEjMRTB/KIelpQVYFeCJrz6DlbOlzdf6zwU5opn1+aRg/cVf/EU88MADWFhYkN9R98iCRPZoSxmtXHjlNXzpM5/B41/5O47BkQgEkQn4ECazQig8NP/xiXOfDIlILSYY514oId204QVGQmGMh0JI+mg8oOzNA0EfQgzM7nAqxI46NSkm2mwmTSYxd3AW8dEMzKBXQomp4aM1vVfvSN4eaceN1ZK4PjaoueHzpYK49b13wZ/0CUWTFvaN9Qr6TR0hNuhIqW5qsOmESnCzXke518H0zYew554boOk1OSOYodQqlGHqbURjJJN6JR6iem5dTUDbFtbqLYwc2YM9tx1HMOZBp1xAN18RdzY2EMmm0Ood9OBDqaWL61mNTqxWF5FICHeevhGNShmldhtFxlT4QwgPjcCTzGJ2aQ/2Hz2Oidk50R/yXt/cIx02BD/7q/c8d+1KzpvPJxlLnCJyok2L8pdeeknoZ9fS0Fxr/xSjCDIeRoYFTAjN12Dwh9qD5DVs+vVduRqvBjfxoTDmjs9iZO84ek0Tz/ztP6K1Qfqv2vvZalDV3ptpaVevc6F6OW5v1I+95z0/i1/+5V8WHZ17XVRTS7Hiu20NZx57El/4g0+jvUZraxOlThs1s4OhWEokFvzmxk9w45oKxDx+cUXlg7C5fZah6aw//R6EAj6MDCRx5NBe3HzLjTh05DBiaWaTKa242iNoCKb085uOYZsVdFCmOPwS22WZkihwQ3fXZqMm91EwFodfnIO98rPcYz1TYhs6ehM9U0ffYVa5Wjt1lnLarK6l2rMUqOEUxf3/AqrUBVMUOMdIRU18Fa2VzV1Fwtmi43NAjLxuGXi4Exy6G6uhiUhY5BrwvVvw9GgoUK31G802llfW8NzzL+Dll17G6vKyBG6GAhQl29JR7Wgt1EoFSSulLoA3Cp2xWNCxICPwYDd7W24Is/TtZ6HGQEazq7QpLPhEqOSDQTcydkItBgmSdtRFLpGQAEPS0vi4ggId4aG7cDlhMVmkQh20FPyzf3NsdARZcCzoTOJIn/AHhN5GDivpO9wQTYudbgYRWpgaymA0nYDPx4mOjYA3ICGFPMy5GRDcaLQoZagS9SIU+Qe8OHrjATAGhy5pIk4X4EUxMF2yLBiNFoyaBqOmhMJdcuAXJ3DsvtvRQgddpoq3dCnkSMMxOLGpa2gVKtALVTSWy2i3eij1DEwc3oEj95xCo9MQcEPKG8ENeep8Ht5wdruH2moJ1csFNOttGF4Pjj5wl3Dbu56uaGbyF1cQCIakw9U3Olg/dxbpcBjl8wVUV6uoM6G4reG6d96OqSO7EMmlYHGaUquKuJygio5GeqmMTqmO+koF1XwD5bqOQquBI7fegIX92+AL9FFZuQyjVEU4EBb0rDEAr9REvwvx09coAmc3w9vH8MQwjp08InkqjWYTjYYmxg3x4VGMzM1jYGYW4eFRRDID8MUTsAlUXUE3neM4tZF7RfXwVKdJuWW4PF6XVkM9zeuvn8UjjzyGr37lK1I4sJjYCly4cUbCEbznZ9+N/+lf/JocxO5jbd2MXcMNroGHv/VN/NmnP4X8pUtIhMOSb8SgRN4TBOjkjE+GoojTWIAFJjVdgOi6pIPPTcQZ6bfYxet1ESO4CYREz0Nveo6umQNDzQTJqtwUmGVCi1Ryc7uwkEiGsX33HJJDCRgU/fFAj3Ly0lD6J04aaSNudNHeaKBTaQsoiO+Zwd533oT45BCaRhN2W5P1yE2DfH5uEq18UXQtXAcsAgluEru2Ye6m65AYH8D6669K84Pvo9M2BJSxEKmtrMGuNWGW6mis1mRyg3gY08d3I700AS9TwxkoejmP+mpe1ibvW2ofrKouE0xO76iTq4b7+Jl/9UtIDkRQuXgR1QtraGmc/gbQDYSRnJhFbmkXUhPj6NP1LBJFIplBKBhy+L19lfHkVJWbRCAnEJefL50eWdyqteODprU33anYgWTjhx1INzXbBb4/TdHHzZ8mJJEQczT8cmjrpmMhLju7I7V2DPz4mNQNTk1N4sMf/gg+8IFfkM/jjYOe0z5LqD40B3nwq1/D3/3XL+EfH3sMKdgYCYYx4PMi4VHrJ8A9Toppv2TdNHQdyRDBDfWQPrHdl8449zT3tYglKA0JFG2PboVmAJjYPo3JxUmQ186ML+naefswvTZSgxlUzi2juVFF3/CgVmljo1hGXqvh+H23Yfvb9sFDfX/HkAk73fUsNpGaOnwE3sUazLU6KssFlKlbTIdx/7/7l6j3dKGKUre5fvEyEgNZGGIn3UK/1oLNBHiGvq6WUafuIRTCDf/ql+AfisCSN0VwUxPqh16pol4oIhWNIf/6BXQKNfRr1ITlYdpAYnIU4weXMHVsF85cOif+hlPzezC0sBu9aBqlagvf+96jOHfhvHRwjx0/Lq5g1AtwbchnJCY91wC4zoGudH9Kq0IaDrU0zz33nNg7U0ND6qPrgrYJiq56QJn0cCociWD/vv0CwCvVijAW3vpLpdzIK2BjLmAjtT2OY3fvxdLORXQ3THz3S0/gzD9e/P8Fbtx7ZGJiAh/68Ifwnve8B7mRnFwblxIqxSZNgHQDrzIs+ZO/i5d/+CyS8GCIIIX2xR7a7Hulo8y6ghN4WZdEMzZ1uTYMaTICwyFObkhpU8JvnpNBgqQgbfrp3Mkd04uG3oFu9RAfi2HuwCySY1l0gh4khoZgm32ZVlPbRz0FqaN08muXmqhTc0OKddSH295/N0KZIPq2CW/Hgl5W9EqefwQ3dEX16D2ZljPnpmwaGLthLw6/6zSqzQLCHi805nkVKjDbGhKpuFAorWYH5XMbqC0XYXeA1UoDmV0L2H/rMURTfnRKefQqDQnwZuAxGQ+NMs0ffCjqJjaoxTUYUtpDIBLE/r27RANrx+Oo8XwKBHHguhtw8rY7kJuYlgaQVObUKouWWVGtZXk4k+2rAYl7NnKCyPVLQMP1y3XMfZIaJ4mFuAbY/kngRvbhUAiZtAqT531A4Oruez8NuOGCjaRDGNs3isRCFusX1lB+roRenRpCdybvZvu9VSNAXQM16Venxo4dS2IP/XM/93Pys1tDyHXy0L2vh6jVx1/9wafw3Le+i/p6HjW9jY12E5loFB2uPyd6g5Mazup4Xsa9fiSouaJTJaMNbRtFTUMql8H+w7uwuG0ac3NTGJvm2RmULDpSXSWKgtEsdGFlNhsDaxmSzckJmQmUTfjZ5KeW3JLw+E0mrAwdTJSKeUQjnLxn4Q9FBVzSKKFH/VtHR5eTdrMtUyE+Hh9XbJclC0c6zM60hmYJSlfD69VzwKNyolaHG/WlLrhxeytidkN2lRP+K7b44nSgsivV+3P0UltoaKzPya7iXsn/Fatx4hKCm6e//2z/+RdexDPPPIeXXj4jiDY3NIxkNCITmXqjinazgVa1jL7RFtcmJkSzHUdvd6Ft0UmnS6cwDYsjQ5jh5IbTmW5XKDpEdNTMkBpmk/ss2TEWdNtCm/xMq4dcLIbhQEQ8whkc5LoScSOTjAnapto9scljOBIdzKjh4Gq9bmIcmb4lhze7Vrx45I+7HQX+G0PAjS2GBP1+DxNDGYxnE6wB0RNDgYAESPIDpRUkN882Hc8MU+xaCW66BDc3H0Ag4JXpkhQgYpGpOlAEN50mi0MdbQpkGXxI96L5cRy//3a0PCY6RltoaTxaOBHj1IZhXFq+gnahitqlApiFWeoaGDu4DcfecSPqeh3+rpqESWI8A/Xo5mJZ6LVM1FZKqK0U0ai00CEt7b13Y+wwwU0Pvl4PpYuXJSCMxadtdrB+8QLSsTgqZ9dRvVxBvaahrOvYf+dNmKJhwsQAfGEvGqWi5IkwpZuGBnqpgg5f43IRlY06avUOVmsVHLz5OLYf2glfCKhevigAiEUPr6FGJ7hSk4lWKDea0Ol6Rse7fh+DkyM4eP0RRFJJKbi84ag4WSUnJhEbzSGUycIXjMJmIS80BDUH55SGn9Om38Y19id3Q2Ynk9QzdkMffPDrWFlWVCL3v2+lFSlKkAfbFhfw/ve+Fx/60IekAHEP6KvH0OKff/ky/vZL/wX/+bOflS45p4bMRuK3dCa7FsZDUXGzini8CNHfnhuaV7mmCd3CAWw6u3g9Uzo52WBYXAbJ0SeE42OTMiSTGz4Or4JXJRlzA4lGAlhYnMDQxAB0ghu/F7FsGtViBQPZrBwyVscUKg6FsZ2KLqGaid0z2POOGxEbH4Bh6RLASJMKUuW4UfL1azQGqLfIt5NAznKhisi2OSzecj0yszkBN35OmLw+uV+Y8E33rdrymjIoKNVRW62iVWzDjgQxc91eZPdMoU8qMENbS02Uzl+WUM5oICSTSK9mi7lGvWmIFXs12Mfb/+cPyEZfWV5B/sIKqrqNsYVdGJ7fJi55vnQGoVQSoUQc3gAjVZ38AJnUKPeereRFdwVtPZzcDuSZM6/giSeelAkfRbCc7m09qF36mQue/+liUpmUTIyOYDcDZcNhfOPbD4tQ2HXwk8PbkSyoA1NN6fi31FV88vf/PXbv2eNkhygw5GS3y/5YKZXx0Le+hb/8zJ9h5cc/xqDfjxG/H2kCY+oIBVir/IBu3yumHslwEENBn9hGkxYhQNuZZ0mPz53cOOCG69P0WhiZHsXE3DhisZCcEZKz4vdhdHYK4VRU9ohGvgqj1UUxX0e11kJRb+DA209i9y2H4Ev5YLabCPuD4kLFUExmIwU6lliHWwWKr0ui1WlGvLjn//gYjGBfLKqjfr90+IcnJsTJr8d9sNFGr9SAVqhB26iislaW3JPrf/XnEJ8fQz9Ga1Qf6vkCQl0LnVodpY0NJMNR1FbyIgJHo4NV2uNy+hiJIDA+im0nj2NsxyIm5hcRGxrDxWINX/n6t/CDx57EbbeelgyM8fFxKUaE2uWE922CkWvSHVXn1AXIbLoQlDz00ENij1ugxS/1mO6Ux9URsonmHPxb1xofi5lhNEKZmZ7BhUsXpdB8yy8H3VP/wvvE8luITIWxdHobItEgVp9fxfLT6+gZP13xd/XzubQ0t8nE/929axfe+7734YMf/KDqzEoorrJXl1QMOodpbXz3wa/iD3/v96Gv5zESDGLQ73NML7gn+dETFz+CG5XoKZ1invEsgj19DARDyAkoUppGMfAI+MVKn9dQwJHHJ9NLw+ohMhzG/IFZpMcHYIY8SAwOCW1NUXFpeMF6h/b0ZbQ5uanr4hTKPen2X7gbsZG4ZLV5TAs9hnCv5p3JjSmOqD4y1kpNNNZrKOk6Bg9vx4n334UywQ2UIYBeqgo1O858EhrftC2ULmygdHEDdseDlWoDiYVJHLzlKDKDEWgbKzKxrOQrsNusOzqo01nNtFAweljXDeSNDuqWhVgmgx27dsBg3koghB2HDuP0nXdifmk3bPKYxNTC1b6orJOtwZs/aT1z7+O++O1vf1vOV05qCEbYNNyqa3Ufe+sauSa4EZt9dQYn4gmZjHASpKaRzoRFWJ5vXpNXUov7iKZCiE0kgNEoKqtF2Csd9FusLd0aQmX8XasD4TYdtp4LMmx1jA9CoSAWF7fhT//0TzA1NSX3v0sd5etnkyfq5fm3gr/7zF/g8a99Q/RyK40KkmwYOpu9mLeQIOrss3FSif0h0UYysynoD6FHil0igGPH92BxakdgvAAAIABJREFUYQI+v41AJCL0wlgyiWAsBn8sKk12n9cPXyCEns8nIaAMnSdeTUQjEqFBe2kyGHyBIEhAI2VTuTba4tbL90E9lscfkEYX63uT+mijjV5Hg2UakgPJb7luMkBxndLUp0vNjuTlMdScYeoxapMUOBEzAaEqqOmOBIHy99KMUaYS/JnDCJnGOHRcTnPYXOCgRJqPjicA/z3vZTYsJPhVaq6+WMnzeTz3vev9/fX1Dfh9AWQyaZl+ZJJxmK0mLpz9MerVohzMfrsnugFyltHpIOgLwDTI0+MUBqjSy7vdwsLwAKaYA9NTCMogPY1TGxoCSCJ7H5x5iL2yo6HRexZGQiHkAmEZ01r9niBSvgk+viow2ZHvCbWM3XuDhbOkuVo4NT2FLG9IIj++caaJEwwRCHhpmasmRWZPPTdpZOMDaYxnk4gEvDD7KmG7y0Ru9JFMRmHbHmgNTUbYDAXVOjY6PhvHTx9BMOxDt2MqZwqfXwKaxHOfdtAUELa7qJEHTrtnAInZHE685y4BN8yUYbAXFzS7UJ16ExY96kljK9RQOLsKGlJwfD12YBtO3HcLKi0aNTjgxrYRsPoSlEdHGVLgGqtlBXDY9QwEcOx9d2P86BJsfx993UD54rI8H7sDdMxiMGc8GkP9Yh6Vi0XUKwQ3BnafPonZ4/uQmByEPwy0yiUJzGNxzS6rXiyjky+jdrmE6gY5sV2sVEtYOr4fS8f2IBTzo7mygna+rMIsLRutakvCwqxOH9VWG5pBHY2JOm1lF6Zw7Ja3ITc/i3A6g1h2GLHBEfhSSfTYBRVDCi575a6j9gTp+Tk+JQrquANM3mgsTrnQWSSwg0SL3u9//wdYWV4RkSKnae44XTZd5xHcjZePEYtGcOjQQXz8N38T+/fvl5t+s9q8olNDOoSNs6+/gn/9m7+B5ddeQ8TLYFZLQk45zWRnIeMNYJCTBH8AYdsCA8bIPOe9JloIybxhVkNfwA0pQplgWA5VbsC8/iHx1FegjMUIN8Wul+tZdUCjzEWaGcbo9AhMuyMW5MmhAVSKFWQzaenmWkZHsm4ojCW4KVXqiO2YEnATnciiY7HT2BSuOTcOXkvyxw3SEevKGpUal1KxivD8NLbddgoDs6PIXzgrG59s8l2Oo21EggFUCCQrDfQo6FwtQyt3YAX8mLl+L4YPzkveCelInpqO0vlL0Kt1RP0hmUL6DQ8aDR3lhoZ210bd78X1778fvkwcxWIJ0VAc47v3ITEyATsUEVATTaVkQ1XmEirQS/F81WGoPmtZRc7Pbxy3Li2IGkLlgPawBBOvb7yRI7J1yudOCN+yiHTWbNjrwehgBvv27sTE1BS++s1vYa1QFct796i+WlruAhxeV7pO/dqvfUx0C0pErW4JAeoUdnq8WF6+jK/897/F5/+fzwLNBoa8HgyJ1SipPcqNhwCGysKqriMVDmIw6JcikAal7uRmkwwsfHfVIefjS1Cu18bQ+BAmJnNIJqJoNuqoVasIxaJI5QbEEpq5G5W1EoobVayulhEIhFHrGth54yEcuP0YQoNBtFtVRANRodcKmO5Y8Js91FmIlDQ0ViuoVBpiuXvb//5L6Gci4raViERw6YWXkB0cFNqrWW+I+6TNSV++JgLs0kpRnDWv+6X7kdm/CDselOkVDVJCTpZTOZ+XAMQqp96r3Od6uLBRQC+exMCOHdh24npsO3oc4ewAirUann3+RzjzyuvIZAZxy82nMDIyjHgiIVEFm0DXXWdbkruvLujciQ33KIIa6re+9rWvCT12a8H3JgqQWsBbOq5vPDLPR96rBME8785fOC8Foei6ttDarliramQj4n4CAE7q44tJpPdmherSWW6h+GwBZvMNUfdPs9bdv9kKbmQfcSajB/cfwCf+7b/Fvr17EQgGpXnDb1n7kiHSh96s4w9+7/fxyFe/hmCjiRG/Dwna4QtIIZ1N0TmlGOK/5z4JLzpCgbGRZbp8KIS4zwufpSagbLaQlsamrIAbb0CYH4bdQygTwvy+KQxMDqIb8iIxOChyM7IjGLAJRjCQ0r5RFTpvi5bLpomSv4tbH7gLyfE0erYhrApopKYVEWRWG13O6g0E+j6Y1bbQuUvNFpK7Z3HTr9yLcrsIPwu0WgvdagONYhlhFqG8nw2gfLmAjXNrYHmxWmshPDWMo6ePYSyXQvXCOXg0E+X1Ckyth3bTRIVmP5aNtbaBAhuIDFIfHkZ8cEjMFg4fO4ZTN5/GxMw8QvG4JNe7YYly7blzsjnMfUWaK28EKUrz1slD5GfJ85WmKgwrlkiQQkGmNVzXW8HQtUCMrLxrTIN4DrpUJa6ZcCSM+bl5oVtyuunuv2+lueGNkhxMIDM/DD3jF5OizrkKrDotxt2ZPemY/zS4cUEZn5fhxvyi7nx0dBR79uzB3Nys6CGnp6fFvdClUumWKcwcZnG9/szz+Np/+a945KGHsF4vIxUKI+xk1Yn1P1+GaLf7ontkcC33ab1rIuilu6IXwWAfB/YsYGn7BGAbCEWiaJFmTrZQn7KeLirFkujE/ZE4Oh4fNDoD01XR78XE6DAy6TiCAS+isTjCqST8iThi2YwAXzammFEn8xfW2dIzIB2tKxQ7o9VEp91SIIc6R7ODrkmTARe0sPjl1MVWOusWpzymYhY5LooEINLQMSk7oaEHGRIOnYwxCI7eRlHbFMAVoy5OEN0sJYeuJg0dmisx6oDW11s0RFL/MwiXv7v55p/pk0dIlwou7pWLZ9Eo5NGuV8UpJhYgibCDRDCIRDgo3ZWuTkk/pxcWOuwEWxYqpCBpLcwPZQTcBOiA0+vKhIa0Lpm4cHrTt0XERxiRGc1hZmk74qkUnvj6tzHEACun423xIvcpE+DkRo0ESW/ji2cXn+CGkxt655+cmsaA3Jh8LksmKArcsJD1oiPghqNrwGT31u5hPJPCeCaJSMgrRai4qjmAJZ6IqqlDQ5NpCV8/wY3htXH8lsMIRhh0asrhISNEZvdQFM6uYFOHt2ujmi8pZxbS3KaGccPP3w3NR5RpwmOq7rYg3ZoGs9oSsT5zGmoXC+i0bFR6HeT2L+LEfadR02qS1ExAxREt/z/BDZ1Puuxur5RlmlIr1dANBXH0fXdh/NgSepz1awbKl5aFlsKke1BEe+4SouEo6itFVC8VpeNTbhtYuvEE5q/bj+QUwQ2nLtTcNGXhMZelXShLpkR9mXbPNbQ1C8vVMuYOLGH3if2IpkPQ1/KorxWki897tlltQitRhOZBldS2roVuKIL+0Ahm9u3CzuuPIjc/h0h6AP5gFPAG0eNnx44eNQoiSHPAjTiLqZYBP3cJoHLBDdeWaWJtbU067Uw9fuqpp3Dx4qXNTZdAmQej264RWodz4/CmUhQ3lTw8MJDFve98p2Q18P5wuzlvbHgOqYPUMKOJ7z30dXzq9z4plBeCcppQCA3TtuHv2UgFQ0gHQ6J1Svr9QjNj0BfBDcEK3y61EAys5UGcDkZUx5C0Cl5/B9wQUTN3iFOfreCGTYeJiSzGp3OwvZYgp+TwoBiDJJNJWTdcy3Tdaxea6FTZca8jujgutLTY5CAMuwOLG5ijNZOpJO2+S3S+0mRyI+CmUIF/ZgLbbzuFocVJlJcvwtCaCLNYYfPC0CXvqnJ5FValDpsdxY0G2pUOukwxv34fckcWYfsttMtV9Cst1C+vS5ZONBAWG2EPQ+iaOkqkXNgE+zZ23HoTxvfuRpRgzeNHYmYWaYZwJpNCWRLOgRTjStyqXKUUtHG8SQQiO+w+6bYLqOkYYgZBLc1ffu5zkleTz7ODTkqFrcTgTofKPVjdoDlHteNUnYqrzi9pEDo4igGlI+EQ5rJZTI7nkBkfw3deeAGvr64LXVZR0lQx8YZrmvPPHd1CNpvBr//6r+Od73wnhoeGN3WIsrE7YIf7bX5jTbrezz/1JKxyGcO04ff5xV2PFBjui+xaV/U2EqGAmA8kmLsktEdFkZRbz9HcqNtQ0fTaAm76GM4NYGpyBKlkDJpWl7+NpxKoGhriyYTkeDUKNeQv51Et1tFlMrxlY+bIdhy+4wiSYzF0aYXaZfPFFFOUvtETPWI7X0O30BStQaXYQBMWbvyXP4/gWAY9ny2arOXnX0YikRJzFk5uaJTBgNk6AXS+geLyBhqGgWPvvxdDR5ZgxVRQXuXSJXj0ttxXzBaz9T4KaxWsrhbF7j86PonxPXsxtnsv0lMzaHb6eP7Fl/HKa69JPs3xw0cxOjiM1FBGHNhUCrf6cvHm1p95Pa+mtfJnTlbogvY3f/M3UhhKZ3pLYOfW4m8roNgqxt0UWbugBxD66dz8PLS2JrRbToB4+EtX85qPr+C0hEn7LMR2ZDB8eAq+iA/6ch2NF4toriiHtn/ulwu43EYSz8rJiUkc2LcPB/bvx5133ilGCP6QAjhC8VasW3i8fbz6wov47B/+R7z8yKPI2hZS/T7iPmWdq/oWykGV3xKI3OdEkme8hbQ/gLFQGFFlHiVrWmhp/MxoTMR7zhdAk9b1kpXmx+yucQxPDcMKAfGhLGzmiJGW3tREt8rGZbtI10dNXMlIiy9Ax43vuQPZmUF02JHsMkLBRnOjBD/DRxnmXaki4g+jTdrYeh3FRhPh2RHc+pF3o9GrC+gWTWOhKs0d2UN7NizdQnm5hLVzq+Lgt9HS4MulcfSmo5ibGkH+zBkEeh6UCsq5tNHqYLWpoUnWQCQKIxRBJxSCJ57A4Ruux7Y9uzG7uIBsdgjRiNLVyCyEbACZHGxpAsmUQu2bm/ucQ6fkJIWmKtwjuXbp6Mfpowt83PPxrdbL1eBG6SmuXGdcu4MDg7KH06SAVF4BWVet5WvdL4F0CLk9Uxg5tAOrZy+j9Mzr6JZ09MUfw/UKdLJfrnqxLjB33wtfG+vDmZkp5HKj8l6pYa3XG3jHO35GTAbYdHI3/h5U/ckCm1TDMz94Bn/4+5/EmXOvIWpDTDJCzrTSJ0wiSyaYbGomvAHZpzllkePMptzCwu7FCRzYOQ2ftysxDy2jLWCCjXyz1UG9XBHDPtJniloHa7UW1is1+Hx9bJudxHRuEP5eVyhxJgOBfR6x2rdCAcQHs8gOD2JkfAyDY0NIZBII+vnadTSrFdTKJTSrVeitJoxWS01nuF/3HM2L+7mxNud0xjGhYW0lAwC/fzPwVSwNHHAikyK/X+ot1vYuE0EogE6kB/cNHjAySSKGYp3m5MGp9emaLCn7aNY5QrblOfb+936kT1RVrZSxQqtAQ0Pf0JCOBDAYj0q6uqXrQqPhAUFww/BHnz8g+SOSXWL1Uewxw6SF2cE0JhNxATfUvHQ4uRFwA5gsSgNeDE9NYHbHEhb37MHMju0IRiP4o9/7JEqvnRXePWli/Jx48LNYiobDkr3Aokksqj1EmjZ0CgvRx3Xj48hwk6KvOje4DicxanLDC0nLaQKbnhzO7PSYyCXjYgcdDdG1yEKQNCqKY31ALEFaGqA3qbnpCiLWDFuslY/dcgjhWFB4irzwInCknoEHHCdDDU0O7VqhDK3WkgI36oCblp/jsp5oKfgEvEnEJY0anVIdVr2N+qUi2vWucHMHd8/i+vtuFS0ELbVNsyPuTv5eDzppQkJL6yhwc7mAaqkGKxTCsfffg7GjSzKR8rR1VFfW4IctG7zP6mP5tQuIhWKoLRdQupRHo6qhohlYuP4Itp08hNTUAHwhTofK6DQacuDQppHgRl8vo0lws1qF0fEIuBnfOY/9Nx1BIhuFvlZAZWVDwBA3kVq1iWqpAU8gCoM3dTqLoblFTBw6gpGFOYSyafTpKkTuft8PH4eycpMoJx8vAZqUV46XvhyAimLEDZrXlxtNpVzCa6++gscefUyAzYXz5yXcjutHcWHVQa4ypEgjBHx+dkUC0n3V2471pCM2DwQD0qH5N7/zOzh16iSSieQbhYxjU8igK3Y6PBxrWR38u4//Fp546GERkfLlGmZXOYJ1e+LSxRCvtNeHjM+PuJfOKBCqkIyUeX9QD9AzxfI5LZMbBYB5nAu44R/xddtMfVZrWSY3XL99GxNjGUzOjYJ5tKSsJUeyqFfriMXi8jossd21HXBjSGc8PJfDvnfehOTsCNqWDsvQJX+JQD0YCAjQMYpVoWjQFrVTbKCYL8M3OYalt9+IkZ1zqK6viIOfHMwcqbdbSERCqF6iq5nSM7Tp5sP/9QBzJw9j4sRu9Po6mpdXYW5QqEvhbAdhTxCtQhPNuoEqzQRoYzkygsUDhzC5Z49wxmkmMjw5jWwuB18wIBuhAgebShp1PzoAh/eoAjkq9G/TjYWHZqUqXXNqath9fPKJJ8QFUumxnML1qsPvjUKWhcHmmSZHplsksAHD/8RBd8bvw56BAWxLpxEjP9228OjyMtbZ4SJ1UWoMrm9a1177wGWn6sCBg0KVfOc73yGdRHd65HY0udeFQ2E89b1H8def+0v88HvfRcjQkPUFkfT5lNWoE2Jb62iI+gMyLU8KqOF81HGrkaBROqc5xaHo23zQPICOHlLpOHbMTCCdVfbhAb8HvF9qHR3xaFzWc7PUQHWNXeUO6kYXa20dI7tncOSOw8hOJuUwZ8Eo4KZFV82+GAR0qi30ii00VysoF+vixnj9R+5HYiGHjqeHbCaDledeRjQSVYHIpA1xbVOfla/DKLWwcWFNwM3Bd9+JseN7YEV9CHr6KC5fhsWQWDahqgZ0zUKpZaLjD2Fofh7Di9uRGp+CFQzh6Wd/hFdeOYvR0XHMzM1gfHwUudww4pGwHJ7uDPAnARv+XoobUkGd9cfCkEYBDOKkmxTpfLQQd3nmVwCZa1Da3OaL+3eb691Zg7wPSJMhwOFUiBEOLqi5GtwoRYWyppb91GfDPx7F7K37MbYwhfZyFeceeg7VCyXYpEv8M7/cAoT/jNpFvi5eh/X1NbS1Fu56+1144IH3YmHbouMk5wylSFmBElo//s1v4ot/8qe49MwzyFKTwALQAeA8IzqWKQ3UBLW6XlUTkLKW8vkwHomKxlHcKMkA4F7PwG4Jf2VjzCNWyQRE/qgX4/NDmF4YRy9oI5JOikahSztojbldpOeY0EsNmBUdWt1Ap+/ButUSZsXwYg56ry0ujD4TQuP1dPuw6cZGwOILoFVooJlvSHCyfyyL2z/6Hug+XdgUDOHU8nT7ayBE5oFpo9tmAG4Fa+fXYPd82KANeCaKg9cfxM75CWy8/DL6PT/Wyy2UGx1U2yYqdM/kImFXPjeG4ZlZzO/cib0HDyE7MizxALSa5hlLgyaJ2pRC1NXZbd3vXEc7dX5yLZEJwbOV4IZhxaSk/bRmAVcvH7d2cqeesoe5VCQR5ys+BvcVUi7Z7a836kp0/hOyaa64fyJ+pBbHcexn70YuPYiHP/clrL50FpahwrbFt1CCK9+8sLeeI9xTaRLCAF5qUlhrkOnk3rsENTTKePe734VMJiP1hRTmdMEUpG4LffbhB7+O//jpT0HbKCAJn5z/kj8mGVLU2nLS4UUqFFHsJRV/J1q0oG1hx9Qwrtu3gLDfQjgaRltvo0vnX7J42DyktpVrzhtERTOxWm9jg1NxmryMDWFhZADBjinZjTr6aFgWar0u6t0OEA0imIwhNZDEUC6D6elRjIwMyT1FI41qsYRKoYh2syk1hOx+dDEMBAT0Sfgnp8f89vuUgYdQdfsCauQsEXMCxcBSP6vfuQCINZlrJLBpvuI4mvJnV4MjU002/JzzT/gYjkGBmhIq3oFA2FtOnO636jU06hXU6zVxRkj4gcXRYdGk+JlCrXekY0KnGkm21wwJ56HTCIM0a90eyl3AMNqYyqYxGo8jyEmDacjhTV5nMB5HemQYe687grHZGQyOjiE5MIBwnO4MAXz97/4eX/7PX4RWqagE1z5QpvMSXYMSScTDYbQadSnuWdR2adXsgJ+9mTRSXRMRjqpIE7A5pVAjeV5c6aKLq5lXaGm9roGhaBi5WASxkF80MwQ3khLupz9/RFqvtI3k/JsLVqNYEBaO3XwIiXRUgJur3RB3N8eG22yRdtZFo1QTAMLNNjw1pCY3fo7h2LHkmFvZJtKS1Gq0YVaaQMtE+ew6tHoXpY6OzI4p3HD/rWh3NaFnifMIRcSkANZb8hg92jGvlFG9lEeNACkcFs3N+JElmPQi103U8+vo97uywbNTRHATD0akQ146t4YmReKajvnrDmL7yYNIzXBy40G7UoZRa8iUiSCgvpFHt9hAi5SR5Sp03cZ6o47swij23XwEQ+OD0C+XUFheQyQQEgvCalNDoWUgPjGD4R27MLl7D3Lzi+iHE043/Y3OuuuMt3XHkSOY41dH6H0FpYzj8WIBL585g+898ggefPAfsLa6JgWDSNGcjuPm/iUFAzVSzE1gSL0XIVomh0Jio90lrWAz2EoVyuzMfPSjH8WBAwfk83YpFqpAVl0gpYOx8dwPf4D/wA7NCz9CNMBJIEFvXwF8UiXRRyYUxFgwggSom6GRBW92bnLUlNGYriehXpnQG+BGTW7UJEvAjaV45OyiC7eWYYDdDqbGs5idG4cn4AE9olIjA6jX6ogy4NQBWQS3FMWatY6Am+DUEPa94yakF8egddsiHCS4oeaGjnekTdLNR+iTmqEyaMoNeEYGsP3WkxjZvx3NchntQlEOahYmhknKUwi1Sytor5XQb3blcG/X2mjZNmZuOIyZU/th9hpoX1yBRX0GaZl6VzRW+Y0qjL4PsZFRpGdmEZmYRDI3htjgsBhLeIJhRJMp+eykaJMQMkdgvOWscg+prXQKZW3qFfBC+tmX//7LePg73xFnHh5Oc7OzeOXMGRRLxc2i0y3tNh17NjGUI8h2kqUlRI2vwyU7Ekx4gPF4FCdnxjEbiQqIfrFQwtOlCmrclDdPV6Z402XLTX++8tDluiMl4pZbbsHHPvZRHDt8SO0/YjHsiFr5TyzVyX7469/EF//yc/jxsz9Ekt1CWo32IfQ0Umkb3Y6s0SFvECl2JsXcQnXGeCDLASRd/b4Ubdz/aSGr2z3ZHxcnc0ikIzAtHR29LcGLkYEMkvEkAj6/OB8S3LCYqGodLDdbyCyO4ejbj2BwJi3Wwyz8xQa/oYMKKVrh9ho6emUNTe5pxYZyY/zAXcjunILeN8VJafW5l9V+TaoDwQ270BqLzxb0YgsrZy+h1eli9103YvqG/fCkQpIRUeHeUG3Ca3pA//RCs4PQyDiycwsYnJ8XMH15bQMrq6vi8JbJqByZsYlxxR33qULEZ0v8rgLQV+LpK392GissDDlFpjaBxaGbi+ROVK5F3bkaqLtgydlx1HM79DdXp8D1GY5GQPE+GzN8Lq7zrbpCd1X5ndcvtj3SN+rDOxzF3E1HcPLO2zHoi+FLn/wTrLxyTs78f+4XixtqJnbv3i2FCa9BmZlqzabotCbHJ/ChD34I97/73RgaVq5T6k0pakzf7sGo1fHdL38ZX/j0p2GXy4iR7kpbXOpHZd9l09KSM416AxoG0WY34fViLBJDSDQHLKK45r0STEsOAMENqe0M8TQ5PQ/7MDUzgOn5HMfpCGeS8IaCiimhk4lhiX00py9GuS2TG0761ntNHLrzBozvnlLghtN4yycaGk4iSXMnw4Jrm2Cf4KZCJ8rBBO742M+hG+qJA6bOXJqNomSJCd24Y6Gjmajka1ijyUXPi5V6A71YEPsP7cKBHfNYf+VV0HD6fKmBtYYBzfIgMppDs28hkaOW9QYcveEkRhjwyBw2J6yYhxaNeLiOhRDrOkc6ocXqrFSOVHT8JIDhFJBxCZzW0NaZUxR3TXENXz3p+ElUtK1riOuDxgFcG6R0cZ3yVuJe7VLb3H2bjQzuffwbob45rJcrwMxVzQB/NIrh7Yu44YH7sTS3iH/487/CC997XDRdqr5wnAWcNXf1Y0mjKBzaPBO4z1JPtLa6ijobvo6dOc1h9u8/gA9/+EO47fbbpGhX1HFl+04ISQCj/3/0yj/54z/Go9/+Dppr60hKHiObm8qxjJNs1rWJSFSmMa0O82ZU9ljU08fiUBqn9m5DMthHPBWThrrJPDmrjyrPT43ZZWRGeVDvWlhptLHRsdE2NMwMJrFnfERMvlrMBSN7iqZgdg+dgA/JsQEMTuVkapPOJhCLh5DNDiiqHR1ZtTbq5TKaVWbl0SBMheoykFh9aM70j79zvll3c0kJqHEy5dxrLBrmLfuXck/ryRqVRpBjxiL7mjMdF4YNJ+F8LqdBp/ZIFZ3Aul9qQ3FPU7Wf5+D0tn7X0KAbbblgnF4MhAPYMTGCiXQcHl5EvaNCLjnSNbswKLIH3XO6Yq1cN3uo9iC0oFwqgcF4TPiGRGNJgp2pKUwtUpg5j9GFWYRicclZaLNrRS1Mx0RxfR2f/+xfIH95GdlYRMSm5wplNGQ640XIF5TDt91pS26BGN4xs6QPsX0c8fmlOykuVHRW4UUWkCPLx6Hfk5dLUNRBhpSMSBhxBrx5FBiiIInaungsDG7+nADJCJzubMxbIbh52wEkszEJYuqK3z4dKCg4tIWXazILQTfRKNVhUOhq9RGaHBBw0/YzENOU7BheS7mRaYNaJ+e2CU+ri/Ufr0Crm6h0DGS2T+Lkfbei1dUUnURCHlnIdiWLRLr9TR3V5ZLkSjTKTfRDQRx77z2YOLoTZs8UfU+zUua4SoouRoStnbuEiC+IxkoJhXOraJAOZ5iYPrwbO04dQnp2CIGoD61iRTr2HstCKOBFZX0DZpkZKQ1UVivS+dxo1JGaGsb+mw4jNzEM7fIG8vkifBE6ViWBaBLDc9sxtfcQoiNjsIJhoV8xGf4tv3iNCAocXrtsu854nJvuo48+iq/9w9fw5FNPIV/IS2EmY0y3a++Cm60FiATIEfQySNEvHQAWrzQ6IB3A1Weornhf6Gkf+tAH8YEPfEA6OLwx3Q3drUuFR+9wxv/qP/05vvSFL6Cwsiye9J22BspQ2FXkmqEz1VgrnPpcAAAgAElEQVQ4ggxtH2nlK0J8tdHRZY2APez3IxuKCkVTuv/kq29xa1FUC6U9o46Nhh6EFaMDccxMDcMfoEuJhUxuBOVaFZFYTCyGKRAMe/xi/21pPLia8I6ksfvuUxjZO4+OxYDYBjotDcFASMBNY6MEo1xFr6mJONaqGqhynQ2ksXjr9QJu6FrFEDrO6np2D6auIR4MoLGeh7Zegt0w0dioCRWOoaPT1x3Awk2HYfSqaF9YQ2+jLsCnYfZhxxLo+iPSeRyanUdidAzBdAZe6mriFFAmJDmZ2Smqo+CYBbADeVWh6RaA7uHLz4nTvB/96CURcHP9rK6sQG/rUpzz6/DBQ9BaLcnvorWpm8J9RVG55Xnc9cJOsEviFv66ABs//P0eJjMJ/PzbjuPEju24cH4FX/jOo3ihWkfTVgegMjsQdYtjaf7mTrlLixwbG8Pdd96J3/74byKRTMp65LSa3UweCty/g/4gaqUSHn/4O/jk7/xrhM0uor0eEn2PuPcRhLa6HYQDAQx6gzJNZIaS8N1FtE4amvqZGgjuMwRM3A1pLRuNhbA4kcPASBqdHl0h2YSykRzNyaFOcEMtIIOFrXZXusqXG00kZodx4u7rMDyXFk0Yu4IWbXIbTO8OwdDY6NFFP8MGSo1d6XYL+3/2NIb3L0Dr6shNjgm46bUN+ANecXGUe4+J8wziXC2jcHFdsnwWbzyO+ZsPI5CLi0tgfa0oTmrNlgnDG8bojj3Ibd8p6225WMLyyipqtIiORbFv/17RRoUjzPvggcMQTjIQevDbYlXxJnBzNdAp5gt48cUXpSikMQUpPE12Px3tAh/gJxlSXA1uqEdg51g6os5IkcWea3Ihv3PWJS3cqQngWifV0nWF3LrfCrlL9hDVvfaS6pobwIE7b8M9D/w89s8s4c//z9/HN7/yt9CatWuLE5wHlKd1bj6uR9JgOamZmZkRUEOXQd5LLWadOEF97PIeP3oMH/7IR3DHnXco8xKHMUznPTZjfJaN0soy/uELX8Dff+4vEOn2JO+LTpGUXYccsClnL2ny8MLodRH1emVyEyCbw6Gxcb9nc497pzu50cwuTK7tkBeTkxlMzQzBF/YgklXgRhyY2spQp2f0BNywMWQ0uwrcdJvYe9txzB1ahG635fwPwi+ZNdQn9tqMQqghFY2L8J+0NDaUeokQbvvVn0U/xgkpYFQbqK8WxHyFdLYun6vVQaVQx/pKEa2+Hyu1utCIdu3djmN7l/D6889Ds72o+SNYb3dRMboYnJnGsbedwpGTN2Bsahpe0vBEmOdMtcWQxqE7yWTgjdG0W6zzyOyww1+riIaPUxqaBZDqzc/QXa/uOexqyLYCmp/GZEWoXoGA7F+kU/JaJ+MJBdjtPhqtJhqkuwmQ8SCZSCCVTsl6YgDxmzRpWzZ/vqtgJIHJ7buw/YYTQvt++fGnsPLqGclp4fkvWSgytVSBAG5t4d53NHKhpobOaBsb6zjzyqsolcpXlCzu33K9Hz9+HB//+McxPTslDp2qKavy67jmCKxfffkMvvLf/g5f/+9/D1+tIY2vEPXsDsCRCQWBHjWmmibXhrVAzAtsS8dxesccUkEgNpAUc62O1hZDnnqljk6bTUVbmp0ty8K6bmKZMSG6hpFUCIdnxyT7jLlx3YAfdjQCJGIYXphBdmoUyVwWwWQY3gDzzrzirsvPh3s5J+RavY7yRh4drSlZPq40gGedcnt9I8ZAGo2cXqlRjBOYzXqKereuAtpuDpxMrpQjmkxn6HDIe5YAh4/p2lY77BtXPqBAk9rwNpk57gRH6HKA58BQrk+PdgIjiqBZTKYDPmwbHcR4Kg6bgYvshIsrmBIvia1yn9q5ngg367RJtDww6OOdSmB8ZBAjQ4MYnxjH1NwsphcXMTA2JqCGBZk/HMYPn30WL778siwYdtsZ1LV2aRl6o4GJwQEMxuN4fXUNK9U6dHLKxNWF3W1eWIfX7lB6hoIBDPmCSPuY66DADTsiNBigtaxYRkqTwieTG77PuN+HoUgYMfL/nCwR8v54HUipCbG7QVqQV3LdpBPIbvjRG/YikXHBjQmvhOs53ENS8ZgF0umhXmIWTVsK29BEBicfuBttnwWbIWs6c3ycri3toustcRjztEysvrYsOTdVJjQvTuDU/bdJ+CdtMOUmZMHbMaFVamLX6BYRxYvraFU19P3KUGDy+C4ZW7IT367XBejR+cpn95G/tKK6SWtlFM6vCSiq6R1MHFjCzhuPYGAhB08Q0MtV8fqnCwwPhsp6Xnz1jXITjY06mvUO8vUGEhPDOPC2YxidG0N1ZV1Ek6mJGYwsLiE1MYfIwCh3G1jOKJOURvEzv+rrTR0fB9zIBM4JMWRwIilELEzpgsYOO9cnnWDcDXdrMXt1wcGNXkCeHHbslCvaIqd7MtR09nteawpR2RU4evSodGbuuuuuK2wf3dfLzVh4pB4Pzv34x/jC5z6Hr/y3v0WIhzTdPKSjaInNMzeyoWAIg/4gUixYvAx1Jy2ILms2jG5XaAzZcES0OrzJvX1bwA0pFrIBKqMTmWpy2qO0PT3kBmKYHh8QIEpaWiY3hHK9hgitkblZ8LEJbvIENz3pInoGk9h150mM7d8G3TZgNhvixBfwE9yE0MyXYVQIbtrotw10KzrKpQasdAKLt57A2JHdosFrFQpSjAgVtdWQ98lDWy9W0a1Qc1OHUTUkdHTi8G7svO06GN0aqudXoOdbaLa60PxhpGYXMbywHdGhESAWhyccQSyRQNQBNaQCkl+vqFy87o5rGNs1V3fRHXoDD1vSCNh1fPLJp/DYY6rQbDQajlW948zCz8YJReTE6+LFi7LxEjz8JHCjGn/K8Ul9KaoaD01VAvcwPz2E4/sWMJZM4cdnLuGpl84hT/dFeR8szBTnWhy35Kl+ssaBeSbTU1P4F7/6Edx/731IZVLSgeW3rF+ZHimRKnnSn/9Pn8HDX/4K6pdXkGHh6fGL1XjDaAtNZzAQRtYXQITTQ64RFt6OU5tMJEXkTQmXV8LkuN8HQl4sjo9gdHIYvT7dJDuIJGLITo5Da7bEst6st1FbrwCGjWKtJeAmNjWI6+85gaG5tNiYm5IC3xFnyUQoLrqtbr0Nu9qGtlaTifJ6rYq9992EyWM7oVkGcpPjuPzMj9BptBCMBFQgMhsAPa+Am8KFDdHrsEM5c/wAtt12AtGZLOyGjsLFPKoVDaEs82r2IT27iOViFS+99CrOn78o9rN79+zGnl07EQwFRFirFpqTr8CyyGMLENgSR7S5i/ETYJHWainNyyPOPuVS0Nyib6sxxVs2eJw/4P4Si8akmzoxOSFUHYqsWVgtM3cJkOkjC1ARVCeTOHL4sNDf8hvM2mCT0PEkYIFL4a2Lx2VP9CE4NIq9d9yJ2QNHUF2p4MUHv4fypedhGmWIl78DhGR/da1dVfNUhM8sCBOJhIAahouy0036EgGd2+l3Cz7+M3cS+YlPfAKzs7NvXEfFv5N9Dl0Tq2fP4rN/+Ad45Qc/hE3XsL5XTFm4ZqUHTHYIQYvoa23QvCMXjojOlE1KcWLjpJ6Fk4Ab3m9eobWzOeQPejExlsLkxAACcS+inNyEg2LnT3tqv0XWMfWBTaHXmgJuPAJulm48iKXr96Dd12WSSHDTzBcFTNuGheLqBqbGJlBYLaBMI55SHe0QcPpX7oc/Q0o0YNabqF7egF2jM1sfptGD1jRQKTextlZCww4ir2lo9fsYmRrHyOgoAuEo7FgMr28UEEikcMfd92DfdccQS6clCJRnrHTIr2HDLCYSjvHOG2tRnWFcU+fOnceTTz6Br3/9QTz55JNyvrqF5E8zlflp17T7mG7jxp1OE+xIGGhV6Wy4djjl4ZriOua6clkzm2fw1aGgFObHkohlhmHoluipewZNmJo8NZ1d22FdOOwLmbj4fDJxXFraAQbQPv74E3J2yJq5xrVU1Cq19t/3vvfhA7/4C2Lfz+k460nRUTp5iKwUX33pDP7sU3+E5777PdHc0liIRl1sxvOm6orulpRLPp9qtjKicy4WweltM0j7bcTTcaGTMlOOLrptRoO0LRi0L+8D7X4PG0YXK50eCnob8agf1+2ewnAyhlg6icGpSQxMTMiELzqURT8cQNdno0etrugy2UBRWhmpOzmAaLdQLxbRKBfR45TNCf9kw51nhGv/LJbOLq3ZaQq5TcZr7XuqZnuzeQXrHnFz2wQwThCyA3bV7x1wszm8UOwNkjmkUX3z+FhfXBEo/pdMlx4SPg/mR7LIxWOw6JZkGJJsTYwhgiRaNpKqRe2H1ZOChe5X/kgEk2Mj2Lt7Cfv278P2nUtIZrPwRsKykdQa1In0MTI2hrMXLuBP/+wzePi731XWzR4P4qEQKLAaiscwO5aDZnbw8oXLqLDD54iEpLh3DnIRFHmArD+ArM8vHUgWi+yEs3ilEwkpPiwc1c7uUwnyXVO6OwMhhivyw1SdSc6zfEyCJVWJ2g+xZKHVLp3ZuBH2cPTEXqGlyeSGOToBdv8VFY4XiKGanq4tbmm0ZmYwanA8jVPvvQctb1eCFGmrzIsviau6AYshnsUa+g0DG6+volEzUCEtbX4cN72b4Z+6dCmVg4UlPGA6q8SENsQOaUG6lQQ3BBBH33uXZImw6OjRvaJel+sKTkH6HmxcWEaw70FzvYIiwU2lJe5Jud2L2HXTEQwtjMHj70vYHYW3fbOHQMCH6npBtEHdqga9qKFS1rDR0BCbGMXBW09hcsc8jE4XgXQGqckZRIZHgQhpRBGHo+5yuYjyVeL61q9rbZySeq/rOHv2rDIJePopnHn5jFA7KASX7tomZc0J3JTT9tolooijycGWjUx+ks+IriPuqFQ5RKlXxo2LdKXTp0/jt37r42Iu4E6HpOAl3nQ4wDLl63bx1GOP4U//6FN49UcvICKhSH1JcO/YtCvsisB7IBDEkC+AhLO5Cbihfsg0EfYFkQ1H4adToM8FN87nr/ZAsYXm1idaMgmxMjGSjWF8OI1w0AcPw2NHh1Fp1hGMROS9ElgT3DAbodtiknQTGIhj6fbrMX5wOwybkxt2JlsqvDcUlnA5Tm64RvvtDsxyG6VCDd1UDNtOX4+p6/cLuKlvrMv9RoqnrWtyDzaLZVQuraFfpR6iBr3Wkb1i/MAu7LnjFDrdFi68fh6Nuonk8BTGlvYiODwK0x9EOJlBLJVBOBaXe1JRDFWgr8cdTfP+kQ6cyjji4eNyuPnZcG2wsGJoK2kV1Du88MKPUC5XNg9H+ZhZHwm9TXXYJsYnVNG4vKzEsls6nPLnW0CUgiHqtTkryOkGOkA00MfYbAo7907DZ1k4+8JlXLrUQKcfEOorgauoDLxbwfWVKG0rFZPPRl3N3p1L+O2P/xaOHD2CaJyHHQHO5n6vim/LRn51GX/x6T/G977yVfhaGrJeP9KhCJqGJvvicCiKrD8ohSInOpzwEszI0eEEvXF6ww44g3Vp+Q+vhbmRQUzPjcHr59ruIJaIIzE2LA6aXSazN5iczsyvNsqNNpYbTQRGUwJuslNxGT3yebhfNotVZONp6Br/voVeuQVjg6GEOlYrFey85yTmTu5Dw9QwOjGOtRdfQZc5GuEgtHJFqEekauplDcXzG+gU25KZNbpvB5befgrhqSwqK9QkthAdGMPo0l50wjG8+OPzeOLppzE+Oiad14XFRYQi3Ku2dDk2Nyj1mbisbvfX0qWkrtM0pTBkZ5kuUg8++KBQ0ThhvhYt7KctAN2/cwsvdzLCbBt+cZ2yw8o9is9dLBZkYsM9amF+HgOZDM6fPy96MlLJ+TjiSOS8ETf3SQBbJInEzDZER2dh6X4YyxXo5TPodoro96nuc5yMnDR59drUHRAKR4TCx29eB753l77kFq9bwZ3bgGIhe++99+J3f/d3HaEx/eHV5q3yliCW+M89/TT+5i8+h1eeehqRdgcJGvX4vQiRTudQrPgKdRoQ9fuYiCcRkYm26szLns81x3fBs5c0S8ZYENwE6GQYx/QEafJ+RLNxeCIBATdCye97RR9GbYNWbKLTZDZfH+tmE/PX7cbhW4+j1WuKu1SI90ixKhNFgpuN9TwmpqZRz9dQOLeOZqmJmm3iune/HZmJCAL+vuTeFc+vwqq1JUtM1zvQSCdvGrjMkG3Tiypp7KRJkSKZzqBt95Gbm8WRk6cwv30nkuk0Iqm4NFuvpom9aa3Zb4iw+Znwm2cozXioq6ElOUFNvV7dPFv/RwD5P3eN8++loHamk3xdLkWNa4hrnsCDr9P9/U+cEonVeEC0vqFwSqg7Xb2FXrcFr4dkRDndN/c5dV8lBJgMDQ3LPcTmlso16ynNqhNSufWe3NpQ5b34G7/xvwmVfWhQGSFIbeJQsDitZLf72e9/H//m1/9X6JWy6KdZi0aZT+PzSHOTlvuiuXEmET7bQi7oxy3zUxgOepBKxqXmpLDfy7B5ivz1noAbuQdAO3AT1UAAnWgIY1MjOHXdPoxO5RAfSMv68UUisGgDzSmK36vONK+alIiZhIRssjEg3QBxQ+22W9AaVRiNhgTO9vS2NMMIbEhd5T0mn18wKAHdLv9AJjFbKIdX7wPq2HJiLkiHJpvGA5ELuHoa+bQIXBhL4pg1bE5snA/EXcuCJYnT7pua6NNVrM0RN2lOvR5ifg9mBzMYjEVgdrrQCW48FN73xR2NqJIIkVkCJouKcEhySY4cO4oDB/9f3t4DTLKrPBN+K97KoXNX5+7pnu4JPT1Jo9EkZSEEkgAjmyUY8K4f72KvwdkGzL9OLDa21waDbdZLkDHYGGwLg0AgGSEByjmMRpN6OofK8d4K9//f79xbXdPTkobffrb0zDMzmu7qW/ee850vvGEfBoYHEY5FJZiSQ1AisZpytj4/Iv4Q/P6AJAxf/8Y38Icf+yOBhhCWwxEc5fDCHhcGOtuEPPrS7BwW0lnBCZq82aI0q7w9BLLjUOoTdOMmdjxIuUiaflGhwaS/hEvgMmrk7YROGemqjqDLjQ4fFVXoAN9oGimye0keDuUbCcfiD2BxQzlazm7204AwHlRoShLTZZSmDNGYaVZLOtx1BzJraZmI6NU63IkYrn7Hrcg7dJm8EMNL8QEh9FETPltCYSWJBguV86vI04OEhl4jPbjhbW9AwaGL8Z8UNywu83kpNCL+AAx2eObXVHGTKqDqdGH/T70OQ4d3N4ubcj4vXXUH8fgmsHJ+Du6aieJKWnT0c+mC8Js6J0ex48QBdE30UUwGRi4vEyIGeK/mQnZ5DeW1HGrpinTh1+hyXzUR2zaKA6+/ASMz09CYkMbb4PAHUafppq1cIR1tu3fI1ch7dimOyC5wuFCZWM6eO49HHn0EDz/8MF584UVwcsPDU/EN1CEof5YdYpHGWxNQmXJYiYlMWJTUs+r4kffEaQlBNa2dd27yDV17Bj7CLMh1ePOb34JwOGQRHi1XXXHFVS9Ob1Jra7jrq1/FX33yE5K8stjlaJdSpUbdEKd4Kvr0ejTE4ZI1ywJbN3ktNVFNadP88NTqgmtlZ6RJpBV+iSpu+DOluBFIZA1d8QC6Y0H4KByheRDv60ammIeHTQMqo1QNcGBeShegF6rIUpQiHsT2G69E375J6A1dxs6UQGWAYhJdXKMLNoubIswCldNY3KRghAPYdt1VGL/mCpGJTC8uwclxNSedhaysc6qfFZeSqK0VkV7OiLM3xUfap8YxduwA5tbW4AmEkRjjpCaBhi8Mly+E7t5+aOxMynPkWNuGC6rnaCsgiSMDDx1GF4FRuaQRY5vH8RDkuqEq1eOPPyHJlsx5NqG+JDZYPgYcybNDTt4Cu3HsfDMmSkPF6sBdWtzYVYVKGgkFkY6d04Qn5kL3eBzbZhKIBvw49+Qinv3RLMy6S+g1fLYs0AQeZBWulxA5NmUJTNFoBvq2t96Bd7zzHdg9PQ2nV8ANF32rFMEm8P1vfxt3fvrTOP3kk4jBibjmFxgy12aXL4B2FpNOQiRdwq+hSZskSDazhDw/KtCRS0MpZdPAQDyC0dF+JYtf08U/wR0Po2bwIDQEjlZJlcTQOFPQsVwswdERxBU3H0LnSBQuFuDcgpUa8msZRP0hgbfRT4mcG52iEqkiFtNpbL/pMMav2490OYeevgTWXjqDarGAQIQmyHklK8rO+moea2eXoHO9ZQponxjD+DVHUCV8zvSgo38UHX1DmFtN4pmTp2SvHT5yFQb6+4VTqArk107J7BhlQ1SZaLGIeeihh0QsgJNlTlBsGWYpAbbo+r72T7r4K+yk1e5m2kTdUCgE/mIczOdzEjf54jreNqomIjQwJrKCMVIUI5VUFhqWgIWKnx7AF4U72odQcABmkWTol2FUVlBvkD+o+GCSB1n+O+RVdnS048TV10gjgeIcbArYn93usLdO01uLde5VegX91m/9Fm6++WaZ/NjrmLw/BRtiV1XHA9+5B1/93Ocx9+TTCFVriLrd8HPfW+1O3aHsIdjEGwjHEJKJFK9YXTMbPNLksUw/uasZuXk+RP1ejA/3Ihr3iQGk00+BgjqMsgE3hT7YTc+XkV/LopI1UKw2sKTnkZgew7Fbr0GlUZDmkZ/iNJmcTCDJu1lYXBF+MSrA0qkLSC8msVzIY+Z1xzEw1QnNY8JZNLB6eg7IGSik8qg3HMiUKqJgSr7q+XINtVAY8cF+RHq64dD8SAwP48DRoxjaNo5wNC7NQ0VPsNstqlu3Gd4oi4FwWMtElmuXZyqLcdomSNOwUkEyuS6/7Gf1H7F+f9z13jp5koTW6ZSJJYscTlPY9LSbWZdcn1A0iMzwwuMNSiRjA5B+Lczo5E5ZSTL3Pt93YKAP8XibrF/eE+5h+xpEmWyLD9C6rrkfd+/ehfe+59247bbbZMrKZJ9qvEKc58+s0o/Rgc9+6lP46p13orS+rqaQbNBwUNmoiyWEcMRlIkEOSR1hs4FrhvvR53OjLRiQSRbRKiw8OJgglJECXwb5pEQtdbch0J9AbCiBoZ3b0N7VBlfABadPE28buTc0dee03oJ8CcmfxQ4/qyKuWDRfBSmrG2VUChmUMkmUMilRqlTNAlXgSFZHmwu/X5r+qjizJl7S12bzUxXTKl1T+Ruhhzx3ZRjD/WzzdSw1YlmyVEHmz2ATxvb+Ev7sRp7Gf5di0opvjrf19Zic1nAjl+p18SEJe90Y7ogj7tcE31gqV+B0eeSGM1kn3rTCk4nkxfEx7Dp0EDNXXolYe5t8MC6DMg08dQMa1R/8AXi9mvi6sOiQXorTgbPnzuNTn/o0vvaPX1XGQPUGgppXAlbM58HYwACS2SwuJJNIUkWNxU3DiTqLCN40ws8YxKkP7nAI54aJIsfSrISZRIrCGw9rObUIS6OGuI6g241Ovx8BwuRI+rKmOyQe+ok75E20EmgqgBMyRD7B3kNTCIc5KGzA5VGFjeACmaTU6ijnSlIY5ZNZkUHWaybcPRFc887bkGNdzTFeTZGe+CBNGmulC8gtrqCeKSM3n0IhXcFyPgf/YCduesdtKDsNeMgPYSdA11HNF7A+vyTFDZWGMosprM4uIc9JERzY91M3YfiqaVRrBuqVikD9KJfq4ISs4cDy+Qvid8JCJXlhBflMEWvs6m4bxK6rD6J3YkC6s0ahiCL5FqUyQpzcrKWlgCqTQ5E1kNUBT3cCIwcOYOeJo+iZmEDD7RPICTkIyiRLcQqawzP+jUHFUr2QhduSbXIczUPy3LlzePyxxyVheOyxR7G2qgjesjk2dVAk4bX7ipaoWnPzMFmz/p1f4/M6sXfvtCh7nD03ixXyikQ9x1LY4G6TZPfiUMaAunt6N373d34HO3fulOAiCYFIk6suC/MXwZ826lheWMDvfPjDeOHZp5WRGxsDDEScbNRrCMCBHo8fPR4vQiQWujgsV2azVFajiadHJoeUflaa+bxmISlywihwLNky0lFin6Qr6kdb0AfN7ZTiJtbbIZKRVCP0+rxK6aRGcmMJesGQ4saMBjBx/RXo2z8lxTuLG3JuPB5Nkvs8DTxTGZjsROYrKC6mkaJZbNCH0WuuwM4bjwicKDW/gAY7SfwcuaysU/LJypzYrBawtpZHksRXhwttYyOYuvoIfD09CHcn4AjQiCyCaKwLProjU/yaBanLKcqJsjdtQL7KFCVoysHD5+3kPTEFOhIMBETG+b777hUPhh/96CEphls7gJd04ARVpg58Blm+yK+ampwSKFsyvamDecnkxh4T2kFbdHBgOuvwdnowfKAfO68cwshAAkvPJPFP/+e7MPI1Ubph8sb1UxcMjqpONi29LXMCNmESPb34qTvuwNve9lMYHhtVvB372uyuN2Wfl5fxtb/7W3z1859DI51FxGWpPTbqUtx0kl+FBjROsdnVtUQ1bBi78G7ISWTxWCOh1EBPMIChoR74/PR5qQkUxgz6lJoRD5lKFdVsRbrd+VJViptaRMO+G/ahb3snfEGfOtgqanIT8PhhlMuo5ksCYzTWi8iu5bCczWLsuoPYcfNhrOVT6OnrRfrcHIxcDp6AJqRzAfcVqzIdXD49j2K6gmS+jGBiAJNXn0B0egrtg0PwhOM4u7CMHzz0KNo6u4QIPDo6Ktw7+5DcMhnc9ATseMXEhRObb3/729Lt5rSCMs98j63kl3/c5G7z178izKgFe66SPRUTfJpXpLNZvJHIf252VkFrrAKcHVpJ2aRjqPaAw+GDx9uJUHQULmcYpdxZVMr0eiJfhkpTSmmSnz0WjWJkZEj2yvLKGubm5iV2i7+c3bVuKepkDVnu4nZ85texwDl8+LBwFijcwo6tNTu0zg1C1BqiyPidr30Nn/id3xX1tLiD5p5UAFSLnfYBpVoVDaOGvlAUEYLtBCYjEplyTss1sCHCaQXjiEx+AJ/LidHBLkRp/hjzwRvWpOFAkRlX3SX8c/JpKXFeztH808RSuYDIaDdO3H4dnH4TNa9AcGkAACAASURBVKMsMHhOLmnvYJZrmJtfQjASQzzchvmXZrF8bgGLqRTGCZncPwKfpwFPpY7Vl+bRyBtIJ7OixJapNXAunRFJ5+jEDqyQl1wqYWrPNG5985sxPDYGjcqEwltxSU6kQtfFnZut1jMhiCwMyMeyZZ0ff/xxKWz47FgoMxlncbNZye//RpHTWvxuwJJUYOPzo0IZJytsKHCfqSNhi9JDmppM2L3S+CKUql6l2JCsCImXVPvq7e3BddddIypoTz/1FNKZtGUDsPGe8if7r6oTYE19LF6JyBu7EQwGcODAfrz3ve/FFQcPyn4TZS97JTOPrNawOj+Pv/3r/41nH34EtTzVcMkx4ySxrhR/pRDgXmWhYcLXaGB/dzsGfF5EKKgjxQOnKyZcHo+s/XpEg7e7HR0TY+gZp/FwBxyMy26HwGxJU5XxilXMSKNDimKXcKDl/GAeIyadqrhRHDnLQqCmo1rOo5xNqeKG/Bueu/SvITdevBuVqJcY9Fq8csYi5skbktAKYSPeexb/kLm2DZXl9/PsZ9HJ72G+R7U8xlqba9Pa6GkWoEQ1UQqaeTsv/Z3dHSZhLcSeFmm6WNHF/2CgPYao5pU3ZOHDMS69YlgZOgMBDO/YgfF9ezA0NYn2vl74gkEZ31XZRWPy6nZLQePxeIWczA4PEz+O3ohf5E6sVHQ8+MCD+J3/539gaWFeRlskucq4uVHHaG8PAkEfVtjBX0+jxPduuJSXjYUzZ05Ank3Y5UTI6UCInVeXC3R7pewpeSnsRErmKWppkOIm5PGgK6CKG3q08pdsBTp6e3jIK+Uj6URTSIGLEnVM792GUIibxYRH88gIjXhjVZU3UMxSmtQh3fFCpihKWYRjHHvbLSg5aSJVk06+DOKIAWbCm84jM78MM1tGfj6FfLKE1UIB3r423PiO26B76yKJyA4VYWYkd+fXUnCxSCrXkaenxPlFZDm5cTix944bxUuk0aiKwyxViGhExhEmv2fhzHmZ3FTWc1i7sIJSXhepyfhoP3YdP4j+7YOoNwwxcMrTf6dQQrsWQDKdQypfRqnugivSjvGZKzA0sw+RvgHUNZ9M8oj1VTfDLmoUdlqBB2i6xoRUFQCStFqBSXgzlYqMnFnQfOtb3xI1Kzr7cuM0ixVb0WnTyd8snlqLG97lhpoR8RfJe7GAWwIZ3X0ffeJpPHPyZejkP9kJgsWZ2MzV4WaipPJP//S78F//68+BxG5KqPOZkPui8LjWZEHU04BHHngQ/+tP/gQvPfcM6HXCiEo1HybslFSPO93o1/yIi0M8+6KqACJkLubWoBE76jDhdSiPEjGyVXdMTZ6kqLL8CJioRvzSmCCHh+sy2hUV2Kg3oEHz+ZQ3E/cw/YbyhkB3GiENY9fsR8/eCeFZ1Spl6MUiNK9f1lyOKj6ZHJU8UM9VkJ1fR5YTyYCGoWMHsPvmY9BLeSTn5gUuSXltI51FraKDyoFC8mZhU65D95KXMYyxmb3o2zkJZ1s73JEI3P4A3GyCuLxwO+hFYfNYVNEoYggyqbIy9g3utCoqmcxx0pdK47777sO93/2uwCuWllZEulOU4mxJcCmmLz4IL+YPqDggak8dnQKzefjRR8U7xD7cLl4bPBAsaVH7+pTOmFKgCps48MYZzBwfF/7AyfvP4rF7XmgWN/xp5CEKv4NNmEtIYlunxAKpNE1sHx/Hu97xDrz3Z95rmfKp9dCscUzV3Hnp2afx13/+p3jonu8iLAd9A+5GA12aHz08LGkEyxgtAhb2+WeNkmTiyfLZIetTpPQDGnq72+AP0M3alIMIYb98HeMzxVjqOQOlVAHFSg2rpQoqfhd2ndiFgalu+MMB5aFhcHKThuakKXRFDGRZ3NSSJSFUr+byGD6+F9O3H8dKLome3m5k5xZlTXrDIRTTGZmEo6gLzHbuzCKWM2Vk4UZ8+ySO3n47EjumMLu8ggcffgzzK+u45Y23Ydf0tEC6ZE3xXjAYWQ2KyylC2NUl54+CARQL4HpjYdOaDP5HQ3nsQ7wVCrMV58BOCJlo8Azr7+vDrp07BYJHpScF9dhQe7RIWirGkqXijMCjJeALdaFWXkGltIJarQA4qsLL4t6IRiMY6O9DMBiULjd5EGVCrAUirOK/DXlr5oTNatmCm0mxQRiSWzrmd7z1rbj1tlsxMjKKUJAJNjvvVjLGJodZx9LpM/j8Jz6JB77+dXSA8tBUT1MFHZsEbKqSX9EbjiJKQQ/pO6oE0Yb2cdorUCxLrZA7xm02MJToQDTiRTjuhz8WkD3JokEEDOtAjUJBNN4tNVCs1rFCGfTuCE7cfi3C7VSwKom6Va1cEVW+RkHH4twSPIEg+hJDWDg9h/MvncVKMo3E9lFMH5pUk5tSTeCUZTYZU1kU4ESeuVckioLLgwzcGJjcgRM33oBde2fgD4YFiinqUZb7uwIxtARG614rOK9KlNn9piBUPpcXThgnjN/4xjexsDDfVNWzCwgqhSk/FzUdaYUSXc7++P/7NZuLMfvv9gSQ70vuDdcdpzfMGbaSo27+fAmEVrdfJRtynnDdtXe0i5rfwMCgwJYpImPziy5HFGGrz8jrpWT8Lbe8Ae9//y8KXLSV/G5/j6PhwL3fvBtf+dzncOaZZ+BlLsFN6aJADNEIhLsrsSB6Q7qrVVzZ041t5B6xce9xoWLW4PC50TnUh/aRfkSHehEbHYA7FpUc3UlhAxpaSqKlBBQk92qZ8MtZKOermqTwX6mSxyaGLRPOqkgGvA16kZVQzqfFA7FWok1IQ4zKWeDwpXnJJLIBrFYEIPzaaizYppu8vyyk7eLGNm9lZGDewcmPTJb5/iyCiGKxmkbyRIXPY5WMlnm7DWOU9+R5/5+7202SqcsNEwX+MgyENS/622JS5FBHnhA00+eFJxxBpLsbQ5PbMbVvP7qGhuAKBlB3OqUKU6NDalx7oVHKloelrWdtV64Oki7pJ8NumROrK6v4k49/XKY3dD5lohH0eeDnJMbtxLbBfjHqOre8grlkFjUHJR9VsLIHhTSgC7rV1IYykISpkddAITvC0kQZQxSM6LINlAxOIjzoCgYgA0tOgFrM66gcRLlPZeCnFhllJlnv79g1hEjYqwjpGitMZTIkN7vO4qaotMezJRSzJSlutEQMh996E3QPTZcoK8cH5QIbQoTO0SAxM7cER05HdnYd2bUC1ooFeBJxXP+OW1H3AW52F7nYWdzkFPG2nM2Jrj4VXJZnF5FJ5lFzuTDzE9dj9MiMpN064RFluifr4qDsMGqYP30WWsOJSrKAldkVFPM6VosFRIcTmD5xEINTwzCqFZk45FOUGazA6w2g0nDBG+tA29A28aoJdvbCSfgZn6XLA7emiYNtU4dFDMIIjVFKUPLLIoJx8kCvIHuRE99KqVQSvcmtoU8Dx7oseFt5FK+WMNh5YTM/JFeAHjJUTyGny+VGIujF+LYRURI7s7iMR58/iRyhNMq1UHVjtmgCcW1zY46Pjwv35vjx4wJvkymCVdzYNmj8bPRI0DxufPqTn8DXvvwlZFdW4XO6Uas2LO5NTQrrhNeHLu4X7gvxdqLApwNtHj+8lr44ydx0mRfJ22ZxY0kgC55KbLrRGQ4ixMKchZALiLaHRD3FG/DJ5IaS5ewh0Tm7kteRy5VRD3owemxGFTc+h2BrKZfp1dRomZMbeomwuGEnPj23isx6DrrPg/6rZjB90zFU9RLSCwtokAfh9qC4mkZNr6FYKCO5mkGmYMDd04/Ezj3on9yFroFhOPx+eIMhgA0CQoIE32tNLYTwrKBo0jZg/CHHyA7CclxZ8JJaHWtr63jhxRdw773fkUSTsAImn2y2yDO1A7rV3buoyWfnA1Y1IM/f4hQQmrdtG00RS1haXpaDXl1L67EmoyNRqxOYqbwBY44qIBq+OhIHOjCwq1sERuYeWkb+gg5nXak5CrRQJtlcd5fvJ8IDi+vUp2nYu2cGv//7v4fxye1SxDYPUCnklFGtUSnge/d8C3/42x+Bvp4SXgK7hV1evxgehmCK0ADXnmWnZFtDKXI3EykxT66JU3VfOIT2WAABHxV1uDdccMdDFkRXwS9q+apI4NIjbK1SQUEDdh7ZiYGJTgSjfuk6c9FnllcR8Hhh6BVRTqumSqivl5GmL0ixjN5DU9h/x7VYLabR3dGOwsqqTLqDne0Cm3VV6qimS1hfSuHCcgaOjh7x0Zo8fgKxoWGcn72Axx5/Eh7Nj8NHjqGrt1eZcNqu7CqrtzotG4qMXDf2pMEuItgxJvSKEJ77779fMPmEMJLTQm4Lk6MmeX7jLa33VtPdrdmAF6dKF4WgTdO410ocN4oJlQQQXsqEkHzBl0+/LIIHKnmz39huDSkuhsoB6crOmYg6O+UWUd1J07B9+3aBknFKQyNHEQyw9pr1lZKU2K/LQPrJddLU82d/9mfx7ne/W8QGrAtRZz0bmrUqCLF+4dFH8IVP/AUaJNPruiR+lrisNI8o4dzDSTDXs4QPdoUZT5Q5oM1lUMUNGwqUO6+jrzMmxU0kHkC4PSLTVDFSJM6f8F+9itxaBqg5kSlWsKoXYcZ8OHrLcXT0dcgEk0latVwRc+JapozVxVVowTD6+ocwf34ep557CclkGrHuTuy7Yhf8XidqRQPJxSRWsmUkKbDh1eDo70c9GEKsN4HhyR0YmZjA4NgoPD6f5FiK93lRIFLTBAuB0JqcS5e8qmSdea5+73v3Cf+QPFZOtVvPV/uZEdJI/snCvIKBi2qZRbjnPeT3yNSEybE9dLbK2dYJo1IkU+Ivm9dD8/+0fozLWCy8x1Qx1TQvVlfVdElgVJterW/V2uknBI0w866uTlHyW6csfyYjjfx/b0NCTSLd0vz8wAfe34RaXlK0wYlcKoVvfu1r+PvPflbOTzYz2TxQjXupp4ULzIa8aeiY6WjHeCAgDXzmnPl6FTWvA1OH92Lm+JVITAyjEdR4KMAlMtsKJcX3bHDiLvmEBb+3YNBEkah4pdRGZeLaoCqvgpnJccaRj0z06dlXQSWfQT65CqOQlsYZ96bA0qwJvyqyyXlSymeENLP5KLx0NQpSfpVWh0WaNVZeQ7gc7x85v0RKsbAR407xWnRLnSHNO5tqYE2HrG+3TBjY1DbheP9gwiwaBvKUF6ZGtlFF1OfHUFc7QgEvSlQ/4mIaGsTE3hlM7NmD7sEheAMhSdwrNFJjZ8/DkVxQihq3SyUrqlu6QU5VLEGHJHii6iOa7gaeeeZp/Mov/RKWFhYkAaMsc9DjAZk55N60x2Pil/Ls+XkUTSitC2uMxdvFbU7FiRDFAJwu4TOIC6wUNzZgSXFuiGcsGmUEXC7h3ISsaRKhQPyPC8HLeqWmqkbh2HLkXedBV8P2qX7Eoxq8TCI9JGRZZn2Ep7FwooknTT8zBSHEsijy97fh8E/cCJ04OY78yLmhd4tTyfzWciVkLizCmdORn0sis1rAaiG/Udz4HXBrbpmA0Oiums0Ln6GUzMBdc0BPl7Ayt4zUehY1pwt73nwdxujv4DChF/JoENJXKqNeqsChVzF/+hw0+vhkyliZXUWOSWi5gshgL6aPH8TILgoDlIRYXszl0XB4EOgbFF5EtHcQoa4+uINRwOVtbhYL7aBo1VYXzQ4uNnbalkvmQuTIP19QhyPxvvfcc48kCHSxZlLNRIGHJjdM88DdiKJbnu/y85odLOWCJVwuB3kGAQy1t2F3V0x8ldbLJZxaWcXptZSQ3O3iprmhNwVZu7hhgUPCIMfOdNoWSWZLTNJqWKqEmnwvtwsvPvccvnznF/AvX/4ywh6fkFklQaQ/Q6Mu8oy9Xh/8SrFTBAU8pgOdhHKKohEdih3wOy3OlUW+Y89OOi6SiPCbq2K6GxCBDKUCE4sH0ODf/Rrcmkf2lnQWKyx6DeTpwB3wYvjIbvTunYAz4EbDqEAvKZNeyrPmV5PCt6FfUjVXQWp2RRR/dK8bvVfsxp7XHRMsbmpuHtVcXp6dnqogny8hQyUrbxCDO6bRt/8gzFgHnMEotEBEIKp+tybSunJokhNkaf3baZf0bkgqcnCuqgocVVgoGfh0OoPz587j+99/QKBBz7+g3N4FHy2d4y2Of2v0Lp1O6xnbqV1rjss/c5QeCocwOTmJuQtzWF1ZUU0ci5thY4bl/vNIsg4MKW5MpyjGOdqc6D06CG+3X/Zp6ukVlM8xRijug9o3Ck4mxU0rtGxzoW0lxip22rGVBNMIbrnl9fjlX/kVDAz0K7iepeAn98HqbC/Nz+OTH/9jfO+bd8OgIl69ji6vhj6fHzEn4b1uaCZBgQqqI59PDiLlJUC4KRX/WNwkohFEfF5pRGmE8XqcCMUp080Jj0oKjWIV2dUcyoaJ5XIJaVcVe47uweBoJyJxv/CEGnUH0gtLCAf8ou5IaXt9vQBjJY/USh7pcgWdM2M48JM3IFsroC0WQzmZQmZhCaH2KEpseHEKmSpjab2AohbCnhteh8TuPdIB/+73f4jFhXkRDCAMLRqLWzC0jUT+kqTI6vI3kzHTtFSkzgj0jF1eTm04seA9YqLE4oGdX8Ywm89w0ftaz07t102Tw62Sss156+XVRFvGRV4jIaY002SSywkTJa9fifNoJ4KyB4S7QNl8rxQ0R48elSnN008/LZ+/WfhYfin8HpXvXprMbnlx1v+0RVoIT/vABz4gAi68j7avWPPngH5vOv7uc5/HvV+4E9WlJSXKYvFvWbjUqlVEvT61ni1RDIEMW74ZCvuvphEq4TPhqNfQHQ8hGtbERyQSD4lLvML+qulHvVpHMVNCw2iAMtI5xquoD+N7t6N3uFvlA5zEGgbK6Rz0VB6p1RS8/hBiHZ1IJbN4+YWXkU0XoQUDGBtOIBYNYTmdEb+aeqQNiLTDFWtDqLsb3YOD2HfwIHoH+qHZxd6r3EROkCWGtcAUOeHls37uuecEDfFP//RPWFiYa0IHZVltAeliItkWb5MpHb3kGPeY33V3dyMcCQvZXnhlTDY3jMAUR0f4iepCLVqFWhStr63W92Wucb4nry8UCsr0dXGRsMlL1Vclllp7mTHRXsP8DH6/T1AihFKy2G+9D5c2wy6j4rI+m10gsHl/+PAh/PIv/zL27JkRz5zWFxVUSYFYmD2POz/zGfzz331JvO/YqGfeSaELGRg2TNCZh7YeA8EAEh6vNKXEpwk1VN3A7iv24MY33oi9h/ej4aXwCyftzBeUV5m0RKWRphqEXO9q8sEBDSGp6iwRAKeFcpI1YU2y+V5cW0o5s4ZapYBCag1GLomaXpaGNqc3UoBwgm8VKzIpkn2nCqoN/p0S32nlJNpSJQLha+Gxs7BRjQkKhakiSeojq7hpNp82RTPh6v3m6KBZqtWQMyjp3EBGNxAPhzE2mECsPQpnLIyBye3YNjONruEheCNRlIl/K3NRO6B5ffD5A4Cmqi12+AQ33uwgsAJUiZhaQIq0SQykYP1MCPTo4x/7GP7163cJzpMPgpyZkAcCNRvu6RLuzsmFZVzI5qQbLVjEOmVaVfwhzybkdiDC4sblQdTlEcM6mdzYeHbybXhQ6RX4qZbm9SoyN0ftHJs5KMnnguZ2KHix2M2qzjxJfoRqbRtPoC3mg09zCQ+GxY0cAhYJopwvi7ES+TaFTEmkeoMD7bjqjteh7OK4rN4sbmQRsvKlV83sokxuSosZZFcLgjV390Zx3TtuRSPohFfjHMq0lIgYOHPIswNbBapZHWvzq1hfSaHqcmHvW67HtqMzct+pfsXihi655NBQOlDB0igYUMEaYUa5MjKGgVB/D/YcP4TRneMo6OraHR43wp29CI1OwN/eDbcvTGMA1Cm4YCFJL+pEtkY12aiq62uzuDleJOn1iaefwl133YUf/ZCKQknkaNBaqyFudVVy2YzIs6qCRXWfX7GrIl9kKXtYxyohBabDDVfDgZBpYiDox/6hfuxsa8MKu39r6ziZSmPZUIZsdtIsCaoklRdHX+lgiJJIA4MDg3jPe96Nd73rnYhHotYY1ubqKPKdPQGo6jqefPRRfOKPP47zJ08pAqDwt+ow61VE4EAfO+fsxFHswiCB1YGuQFActnlvWayQcMiJjMgsyqdVQUqmGVTzqRnoCAaEr6Z6eibi8aAIYjg1jyhLUabZTWK43oBOD4ZiBTW/B0OHd6Fn7zhcAcqfGwJlZILOQqWwlhTlHxbFLG6S55aRIqnW7ULXzASuuOUEzLqO9fkFFFM5OD0BrK6VUTI96B2bEDhFoKMLhuaHLxIV9TO+ryTf7AhtOuRsuU1xMiYUyoK52J05PgN2x3kw0avmn//5n/HkE08oWMUWXKytcgE2MDavWclxWg9mRnvhIDgwNjaKoM+PC7MXxCWbMUdxdFTSzzgovTa7uOGRYrrg4cS4w43Bm3bB39eG0moW+WfnkHl+BQ1deXRtKFjbU59N665ZgFmwKUmfOG1Wn4w8rEDAL/K7v/Zrv4arrrpKOBC2F5MEf8tYjYfQkw8/gt/78Icx+/JpuCs6OjwaEv4AOt0OBOl3A6dwFbnW+N788dI54+d10mRWFz5VdzSCEBMMzQMvOV5sLMWCcLhtWJwTRqWOwnoRlZoDq+Ui1holTB6cwth4P8JtPrh9HtSqJpILi2iPRAQOQchkZb0gggKplSzSpTKiE/048s5bUHZWEQr6oWeyWJudRyioIbeeE9XGUsOLzm07Mbj/Sri6+3B2bhnn5i7A7dVwxaErJDG3VbteJT9sJjn21IbFMosBchII46FABbkKrfeX0wxObygdy6mObZxp/xyB31m8wsvqDP87Er9X+mz8PEwEh4aG5PrYsaYq16t9Pa+V3fFEohfT09MSf9n5t0Vd7MRRpjw04KNceK0qCZnKU+3fX/2Ot8LteI1XX301PvjBD8qUfCueET9LJpnEZz/+cfzwrrvgzlMe2iENUcZVCidEvH5E3ZpA1qUJZIlkCJyTfhs057YEBVSHoYHOYAgdQR+iYT9C0QDcPuk+KoNFOROcyK/l0CjXUC5TkUpHJejG/hsPon+sXUyh2UCtG3UUVtZhrOWxfGFFPN96BoeRK5bx6ENPYmk5hYamIdrVgVhnG3SnG6GePiT1OgKdPdi+dy/2H74SbV2dojol51HzrH3le6lyro2EvlIpyySb0DNaJ3DdqikOMyhLIMVSKNsM7eLP4zQ20ZuQIoaSzLt278bb3/52dHZ3yfphU/Lxxx4TmJsg+KUStoolRWJT982axF905ZdfL1zygdU0wSFrk9MX7tEc8xtBjbS8Woo8TgLJrTly5KgUZpQoZyNCFUUbG47NS4patAqCbFX8vdqK5o9V4hVuvPvdP423ve1tAm9ujT+qqcVC3MDs6dP40Ac+gPz8Mlx6VTi5BtV4eX643CiYDuiNuvjd0IyZVAuTfjhCmaihq7sNx08cwlt+8k2Id7XBKVhMJSbD814isqirsmhSBb0SWbKwJlaeoe6DIuTzbKNdB2GZ9LxRK5CeZ5TVLiK9ugw9TVloohmUGiHFZCiyxcaobaopggjiQ7VRRPM+CJem0RBRBPG0ku/xylkl0F6LY6xqLl6zrUeq/nCxAqNq5l704qTpI9uHzbJRR96oI0X5uKqBzv4Epq/Yh4k90+jeNob2nh5o4bDI0xESxipeihqfX6phPkRx57YgR60/RBRlyDOxtqidvNimUXLLGiZ++IMf4KN/8Ps4deolVKgt73AgSshDvYaBthj6uruQLJbx9OwF5Nk9VfUNDE7DqAXuAEJuJ8IuFjduRF1u+BoUF3CK4pRcmumQyU2zuNG8inMjUtAqPeahTp8QB09yVoySQDJg0LzRwMhYF9qiPvg1lyJpUUbPwhMytFTyFTgbQJ7FR7ook5vQcCeO3HEzKqxEWNyQK8OpFTtGlGIsWMVNtgJ9OY/sah4L6TTcvTGruKEChVfB0mikmC+iQmzuahIOJqrZCpKL61hbXodBtbSfuAHjx/bJmJyyfZzalNJZESLQTCeWzl6Ag4ZP+QrWaGxXKCNV0RHv78e+Y8cxuHMKeY8LYR7YiT6EO7tQd/mEUKyAW2pbbHkG27QIW5bXElsgfINBhR1PkhhPvnQS586fRzat3I45CmWXgdj9np5u9CV68cyzz1sjcdXRlp+7FXFQrofcAtsdXkkpsmdA/lPM7cBkZwzX79uN/cNjePSFl3Dfs8/jVDqLDLGfwpmwjuMmcX3rDIM/n2v+xIkTeN9/+284fuQqxR1oQp7UHbK7FPy3TDqNu77yFXzm058SCVtO77iHyE1w1xtI+IIiDc3v48HsoZ9BIASfFXy4FwhL4+88E5Q1m5iZWGIGDiFKUkWFRb7AiswG2mNBUUOiLLQW0CS4eQmN06kCVEOxpKOmudF3aBKJmXG4Q16YjSoqpZKA+Uiup5wzvUTI0WJxs3hqQSR1y24X2qcGcc2bbxQp4MW5RawsJeH0huCNJ9A9MoFgVzfc0RiiFA1gx0mjqAivXiUbW6mCNcU5rM4q7x+DndfjgVGtSmLFJPPOO+8Usj/XVTNhvBypK+kAWfHAUgSzELOqmyTTFCsts2ryUDCIiW1j0ux46dQpgQ7K1MUOdKZiXlkhziq0qX7TQC3mxNDNBzG8bwf0tSzOfu9xJJ+9IOIHCg+v6iyZL6tT++Lz2VY8aoHPSUfbScU0n5B/SWLl9fAAfdPtt+H2N71JFIWkQ80PJ4o4FpH8/5Me/cPf+z380z98BcWVVbS7PUgEg+hxUWmSbtgsbsi8UA0FdbZYsDQnhVWUSEl3JCrQ3gDhaIJhV87Z5B/yR7IwpRJhKVWCUXdgTa9g2chhZOcoJqaGEO8MWtPEBtaXltDd1i6wI71QFvloFoLJ5TQyxRLCI724+l23ouaBTF0Y01bOXRCPiFTFgUa0V/y0hk/cjELJwFNPPSMJ/PYd2zG2bUQI6jLtarm3rxhHrLhly4hzjX3pS18SaVyugLlBvgAAIABJREFUPeX5poqV1gOWksac8BH6QzEUJlrserPbzYSdcDa+J7+f05OLH/Kmg/kVmtz/jnywKV/P6+SUia9TbLZs9ZJH6ESitxc9vT3o6OyQfUYYEz9H6/Vzb3K6Eo/GEAoExHeMDZpW4YDXum57UqSSLqfA55hEv+9975OC0b7PrR11xqYzzz2Hf/jMZ/DAv9yFuGmKOhr3BU262RyNUShDvMHUnub5YosasAgScRoLRM2pcbsvgA6/D9GghnDMDy3olcYom0KMC2zG0myYBshlgVrqyPmAgzceQv9oHEI3dbhF9Ki4uobKSg7zZxZgujR0Dg2DoOAHf/go5tezcMbbEBsagicax7nlZezcux/Hrr8RO/bsQZSmlmSoNnl4KjfZeG1qzlj/wCOIz4P+XeSrEub96KOPYHb2giTrvH98dkSg2C8pPF7hTCX8i0VBJBxBqVyWrvyu3bswOTUl30NuLItdOtjLCex0oieRaE7bDF1HKp2SCXi10mK8+SpDnNaJ39aL05aoV/GJjQWuaTZMWeC0vniW8Lwh3PGKKw7KvSHknZMeGpWq+uvi+b7ttcPfCcezC6Yfp8CxG7G8H93dXfjJn/xJ/MzP/IzIWPPV5OWJlYtTCpz7v/ktfPbPPonM/KKYZLJJAI9LUEpZekpSiKpRl4aneDURLSnh2YTP58auXWP4zQ/+EgaG+hAIEi5PrkodLiflsuyJjfLKE99HyaVsyKndQbOyOjsGkh9crTV51OIXBcqjF5BaXYKeXhfjZSrB0uyT55icTW5ljk4KghRIVcpcWT9PGnKEnpERj2YsEa421TqthppSwiVCg75iatCgVr1V3LCpKGeTKoQ2Z2siBf27uyfMglEX3kGZRUF/PyYP7pNfvSMj8IajkriRVM8344XxsCCZntASuVGySlo338YSa+3ubLVA7Iti9f0//+Cj+Nevf12ZJlVriPg1MduMuF0YSnSLEtLJs+exmMnLQ7cd2imFK/AjTm9cToGlxd0e4dMQmqZk+FRiSJW3YqUiB3mH5kNAihpTgiLPfz58wokkx5WAxs9iYa8bdQwPdSMe9SKguUTxR7qihP7QoJIiCfkSnA0H0oQ7cXJDw7GhThx5602oeCijWhNjR3atifmVKrlUQebCEhyZMoyVApJLGcyn0vD0xnHDO25DI+yCFvaJGpuRLwLFMkprSVTWMwAlV7MVrC+nsLqUlOLmwJuvx/YT+1Bv6Chm6GmSR4Uk71wRXiYaC2swqYleKGF1YRnZchVJo47I8DD23XA99lx9Alp3J7S2DpheHwwmO4Lf3PoZXxRQrGTMHjnaXUISbtlFIgzt/Ox5OeSV34JS/5IJhXJkFKllqvDwe8+cO2/pzG94mGy1jmRbWkmiwJas4oYbI+5zYXKgA0f3TmKwvQePPPUCHnrxDOZzBVRMCkO2micqGM9WkA37c/Ln9/b24tY3vhG//iu/LMkLIVy2HKLd9ZWVY3WtlhcX8IGffx8Wzp0VUQgh4XHD1huIOj3o8Prk8xtVHZ6Gie5gUKAWJLrS4EskzQWOBLgtiVNuOTI9WMiR0BfhJJIdEIvgHgkRNsjOiws+n1eKePZxGA8MvY58WYfudaD7wATG9k3BHdFQbRjKHIzEYhPIrSfRYLOBppO5ChZeWkCK8B/Tgej4AK5+y80omzUsrqyjUKqhrWcQiYkpRLp7USO0LRBCKN4h0pOc4KnChkpnqjmx1cuOGXYCyd9JgCUciB1IHtxMsmxJcPs+U5Lycl68D4wJhOrE29oE4sD34pok4dYWUWH3TcbgAPp7ExgbHRFO2ArviS1xqc6XJgTOnjQqOWgHGn4Huq89iGvfchu2dfXhns9+GY//63fk+ctk2MZzqjCzZXFjfyaO5fni5MvrdiMSVhLAxWJJMOMsuo8cuQrvf//7ceDAAWkqCaTPUpVjs4ZNnDMnT+IjH/wgnvjBD8QvpD8URi8l8J10w3ZKzGzybqxOsBw6TBwpp1oqoSsSFcVJdsZFbdIFhKP0X1BETx5utZqJUqaIat2JlFHBUjmLxLZ+7Nw1hnhnWE1uanWkVlbR3d4ughflfEkmyuTqZFM5EbEJ9rRj8sQ+eIIKXslJ//nZBVS0PnSMjmF4Zh+CPf04eWYWjzz0GIb6BrB/31509XUJBNVyem0uDSn6WoqTi+KXRVplvCKEh+7s5HCxMLGJwU2Fn5ZiSRL8eBz79u2TGEfoFqdF1994Aw4ePChrl93u5559ViZBrcmliqvqfGpOKJsTOzsSWdYBl7PAW77GLghaCzIWN5zg0IIhnaIy1MWO7/x3TqKEDO12iYoWr51JcyuxWyVI6kK7u7qwY/ukyFCfOv2yJMNqX1xOuroBpbKbR/z5H/rQh6SJZBdj/Dm2+aRsl0YDjz3wAP72z/8cc088hbjpEMn8Wq0Cn9uJqFcVN6oRquTNxVzRpNmwUqUSCDU76PUaYl4N7T4NUc2DcMQHX0gT7iIbb4TBEm5fzJfFqLus17FeqSLpqmP/9QcwPNEFD8MtnNBcPuipNDJzazjz0gVU6k5Ee/vR8AfxxAsvoeTxoR6JQuvswq4DV+DKY8cwNDomHXKBp1qJHeOkUhplfkUe30aDz77v9v9j7OK6ev755/HAAw9IjGSR3col2VCrU+dt83zaorjh+8qdc0DMbck/zOVzsg/aOtplL/BZN2OwBf8aGx/H2LZtsnZ4jYtLi9IcWV9dl31bLpUlzpbZQLMLKwvSqNbKxkTplZa6kiFX/8pLp7gFYx/FYxgL7c/V09srnEkWFSdPvoTZWfrWlC7xq9m8/1kQsWhiIaiKwcvnQqqfrd6R94i/2HR6+9v/E97znvfI/RMfHwtexQKAxQF50Z//i0/j/m98U9QthZtNOoRpIkuJd1EVgyAzmB/IXiD5no1PzY3BsQTe9/M/g9GJYQRCfkESiTw41fu4xongYFEhwkQKtsx1JlA1+892s4831fI+4ucnP5FnoQzmuBeqBWTWV6FnUiiJEbau6gAlj6vipAV7U+q2FCiwPA7l7HWJ8MAGLE3VEAKUsppj0tCgZLuINqm1yHcXMRAajAhCTJ3P5MyL6JBdqPJYpQDBRw7tMYvkmkSi6J+cwu4rr8Tg1CTcoYDcWMNQRkoen5KGtbW7RSGstZv+CsXN5gW6eaHwgvlB+MB/+OCD+KM//CMZ/VOCOkDcZ4Dcgxragn6MDg9gZT2FU3PLqDTqqLGYEFd05arNqTAfPomEbV4vwpzC8MbI5lG4dt1polAuI+j0oNPnR4A9EQoKWF1KxbkhgUph/Yhb5KteN0Tva7CvWyY3AZ8TwXBQ3pN8I0I4eMPL+SJcphPrK+soZSto0BF8uBNXveV6VLw1oiRFD5/JKukGonZV1pFbXIaZLsFYzmNpLoX5ZBpaogM3vv1WmDE3tGhASJuVbA4Omnwtr6Gezop8ZCXH4iaNleW08KP233Ytpq7ei2qtggJlDfM5VDMF1HMlNEo1ZNYyqOkN1EpVcZtP1Uw4e7oxfOgKTF97DRJTE+JTQ06Ng2obDo/V7XmtHpxC5tgyqOTM0NDui1/8ohz4S8tLMpVjkOUilVzOLhxFjlt1FbiR2I3eM70bTz79LHKFQrMTKAnnFvAju7hRkc2+TtW18/sc6OsLY+/uUZTTJbx8agHr6TIKholawyES5+LfYH+bcFkundy0Fi0MgDTJ+81f/zW87qablDS0LaVodT5aE5hq3cDffOrT+Ic7vyAKTxSfEP6G2YBWM0X6mQIExIuzO9MdCMpUkS7bqrhRsElC1ppFnCisqekNk+UwO8VurzK/M+sIB0kqrMPtZiJPJTLOYxjYAN1QyohlL9C1ZwRj+3ZAi/pRNaty8Hgdbhkn55JpNEo6XFVlYrfw8hLS5NTUHXD3dWD00F74O9vRO7INPQNjqHv88MWi0EJBeP1BOD0aaoIdVdMmFU7Z7VWcvM2v1sKGgVUSwueeEwI3J34KTlO+CGPdLHYvc3Ij1yHqd0EhprJZMzQ4KGtM5K/zeWRyOSTTKZGV5jMhcb8/kRCi6GNPPImyrlR6JKY3PRGt3pI0fDg7d8Hb0YbJ11+P47e8Dtv7hvCtO7+M73zxy+JVJQHArvDsevo1JjeMleR4UMyCUE4mL7wfPDA49ezv78Ntt92OX/rAB5S0r8ujZE9FEcytOH5VA1/83P/B33/+C1g+cwad5N14PCLCEiI0jUmgRQJWh5ZqapGDwI431fTag0FRpWR85eTG7TQRjUUFqqsw3S7xd2AyyOl6oV4FAcWxnjYMD/dKceMhx6teR6WsI+gLombUUS1yrZlIzq0gtZJGrlCEv7MNB958LRwBH/JGFUmaHtcd2H3jm+Fr78Tcegr3fv9BdLZ34tiVV2FkcBCBgA8GTQDVwF7EOOwdbU/67KmgnTQz6WJySK8aQh45aW6VEX+1ukISZ9oLdHYKL4EQoEg0ihNXn5BGCNcNO+ls8LAwt5PtWDyOeHuHGPHSlC+5vq5iouXXYE+BbRiJIuVaIBHBUnIwZzm92GpvWwydWzv04vbe1iYTchYuqWRKzlBO+/r6Eujq7EIwFJJihtzHxaWlV/vo8m+ax4t4NIrh4SGcPHUK+XyhKSrw2qfGpW/PM+Kaa64RgYEjR45IEb/Vq5zL4/Hv/Rv+/Lf/B7R8ET7GmpoukNAYkRnkwgrMRnnZCYfH6p7zDJLihnuiUZdJJPOGKKHYQQ0ePzvQ8gWSODEhK5cM8b4p6w0pblbMCnYf24PJ6QH4CWNjceMOoJzk1GYOZ88tIk2fGl8QDX9YRAIC3Qn0jE9g+tAhDI0OIxQOS7fb6m40J8I2zZoXuXEeWTHGKia4Pgmv4rplfOR52xR5sDhFlzYDpYx+zWcqRYSlXkUSPht4hAOrBo5VWbTAz5jA+oNBgTBO7dghcaqjqxNulwupTBbLKytYWlySNX729BlZ48V8Qcy4FRSqLrGp9Xpbm+N20dLaA+K/c99x7RJGxz0cCARF4p3w3EKxgPPnL4i5LdX8LqdQsSeJ9nm/+Rpe68bZIVztOUguQ/+bX/3VX5XmB3NoxRlxWAbglDMHzj7/Av7+s5/Dg9/5jiiPCj8bDuTMhqCVGK+iXo9M12lxEvJwrXpF+CsY1jA2MYyOnja097Qj3tmOaGeHKJHWCAHzuASa7vNrIi7E9yXiSnr4qhJTjXrmYKril6kLJ0hsECkYNhvzFTSqJeTT6zDyWRE6IMyT3CuZ6Erj1eYzMjdRDTxSSBRaQ/GxiMRoouFULSV8ZB6bREhJH0+WqfKvU/uXXn2UnVZTN5fbDwfNsM0KTJPPlvBR+vQ40DAMOH739teZo/v2YnjXbvSObUO4oxO5UglZBicGPMqEBgIIhEOyeJqNRktZQT1oQssufeSbO9h2x6v1K1UySwgDsYYN/NWnP43//Td/g3Vyb2p1tPlIDCTnwIH+RDd8gSBeOHMeKWrJi/GhNebjIncoWWhOeji9YXFDMrmS91YR33BBukpBlwcdWgB+Sy1NCk05xFVxo3S3Cf9QHRPecFatfd0dohIU9LulQqbXjUvUnlTSWSaEBy4kl9dQyumo0aRxuBNH33w9yp4q6o6qKFdoTjfqhrIXMyuUMV0FshVUWNxcWMeFtRR8LG7+0xvhiHvhs4obnWaKpTKKy6uoprJA0UBZJjdpLLO4AbD3jccxdWK/dLBK2Qz0TAbVbBE1dp3KVWSTBehVEwXq6xdr6Jncib033YD+6d3wd3WiQU4Eu4kmE2ryI7jG2BV/7YDI7jKDLQ9xJgnstLc6VctonMod9jOxzJ24qJm8q8PblGRyx45JGLW6+NFQfEDtQcuEbtNyU6gbq7NljWspq2g6G9BibvSMtmF67zjirige/t4TuHB6TaYXVlljEbqtd+Bh8goJAr/eDr6cJB7ctxcf/ehHRXvfdla2L81OomwS3+zpM/iDD38IJ596FnWDo2cLo2rUEPd6obnpP1KFj5OhYAhBThFNQskUJ8zNJoRlYildNSlu6srNuFoX+XNOboRiRuOvgBcOBzGw7O6o4oacMt5iQoYKlQp0zYH2HQMY3TuFYFtYMLwsbriGOT0tpNKoVwzhiZHfsHB2FZlcFQhF0blzCtuPHsLgrp3wRNtgugMIxDqgBbzKiIvKbJyqWgmGRSuUyY1ApVoKSN4rFsWMEewk57I5nDl7Bl+/6y483FLUiI8KpyatB7csyw3Vnlc9fCyCsQruSnuf6izhMH12okLOZ4HDmEdj4zNnTqvup27A7/NjeGRY1NOWl5dQLNiQOHtys+EhQOdnh1uDv6sHA3tm0DkwKsFq8dTLWDz5DPTcOsxaSQqcJjzNunAlTb3xKfhHHohMMJh88gCfn19EWkxJN148/Ph15Cr86Z/+KXZM7YBmqSwKD8KW1azXMHf2LP7hb7+Ih753P+q5HNrYoXUQmuaEz2RRrTzELBi9kDklnstzMqSIZqzlMSnywG4nguK/QPU0FnYKtsWzpGTUkanWsaCX0NHXiZmJQXT3ReGiikatLvBITyAgTQvKzrvZgLmwhvXVLNZzZRQ1N0aO75dCMT4whLFdexHvHcT5ZBbnllflrCIkbGJsFD5OaiwOpIokaiqiOAbqkLJ5HFxvXAO8n+xy33333VJEE35FeBmLxtYz7LWSGr4v329qakrWJ6c3/Dv5ktFIVDrrhOlQxc9+vG3tbTh6zTXYOT2NWDyGudk5WXss6JkEJtfXpMBKrSdFfEclCor42+zEMzFUpDE559TnfOVYbU9xCLVkoaOgN6bsAfIS+Hd2uqkQyP3IPfxaL/5cr0slmSz8RdXIavK89qlx6bvLffN68YY3vEHU0yg0YIsOXPTVbMAWCvjKX38G9/79V6GvJ+GqGvA0aoh6XYhQFc/yOmOnW/ncqBgiCk4qj5MpDiGWRHzQViLgc0Pze4T0Lap69Brz+sS7j8bmRb2GpFHFslHG+MHtOHh4EoGgIl573CGsL6Tx4smzOLewhhQhqKEwAt29aB8cxs4DV2DH3n3o7euDx6NgnOq14WNgS/ba/0/updWU4Z8JM1tZXpa1yvhIqC4h/TZM117j9jO4+A5fXnHDyxLJaQo2BPzo7OqSYlg3dIU6aB50LZdvQQvZMGrv6MDg0BC2jW9DYmAQg8PD6OnpkfjKNcYpOH1lKMSxTv6LwdwkKRNcW0WVe3NzcWYXN2pvqs/CtUL+DZX8+PWEM66tr4t5LfehaohuCB281npuhUr+uMWNIIW4rizBGP6dxfl1112LX/iFX1C5Av1nrK8Rwn6tCkethke//wC+8JefxplnnxObEJ7ZRdNEzlBQ1jbNK4rAVH4l7LKNxY3bNsCswx/WBIJeJWeHBP9QSFSO/fEoYokODO8YRWdnXFQ1Waxyqk9etcvrFfVKh8DLbOA7ZyR1OEnTcDK3pb1JClQTNkpF8blp6EShcLrFM7kOs2qK0jALpLppoOGowmnSh0kVr8zv6FnDRpslLSp7RhVF7COwDjBgspCS80oVOCyOuAfrRk3WCSetuuGUPIZaDcEg904NZp3Nb6CQzsHxyD9+wYwPD8EVigj8qMxExnTCx4PK74PfT48a4ucUodqe1oj2gjXOVNCbLbJB6yDhRmSAZtDmwm59tX4XgyPHqZ/8i7/Aff92H4xSGX6O+zUepLRR8GFkdBgXVtYwu7yGvGHI9EaCFJXNLLPDMD0+pAupcOTKx0aNvqtOoFTRRUml3esXyWnRPbdGwezusEsu0oVWcSMeD40q2+Po7oijI6qKG1/AJypmhImwE82bz8mEx+FGcmUdxXxF7mlosANHbr8BFQ8fNh9wTfk66EzyHWhQP39pFY58BZXVPBYvrGF2JYkgi5ufuhXudh+0iF+cYI0cF1UR+eVVGKksHOU6Ktky1lbTWF5aF3OxmVuOY/c1xJgaKGfSKCVTqKRzMIo6FYORShfgCUYRHRxDfPsuDE7vQbC7B6aXxmXqWfOlzktlUNp6WNoB097ADEQMVuvra3jqyafw7W9/S35PppLSpVTdktbAonCjm1+KsG/ho5lk+TScOHYUp8+cxbnZC02lKiUhaHViLS6CdDiFH6XOCNU8p6yKA5HBgEjx7to1gm2dI3jmwRfx6PefQ3ItL8RSyYtbrseiJzQvTyWa6qYoFKbqerCTF4mE8a53vhNveMMt0qmSRJ7rx7qBYhZnyZjWawb+7rOfx7/dfTdW5hYFkmPUKjCNKgJOJ/wk7tF8zypu6OFApoySNFcqaNKBtgKBKm4sYmytLjChIKdtlhEX9wuVMUj2ZtInxQ2xrUwIag0U6UXjBdq292FsZhKRzpgUS8RQE1ppVAwUsjTkrIqHUypZwMKFNfh6BtA5OoFtx44inOiBLxaHP9YGjyX/bo+kbWhWa5dPxQ+VbKqmgUqCpIteq8vBRiUmJprf/tbd0jlWidKm4/kVcOKvdWjJY9k6VElsspMq4ripxrO6uiJrWK8Y0tzhpGdoaBhzF2aRXE9Kx701+Wt+OsGzugGPD+GeAYS6xijxgEo2g+LKadRLy0AtR9Rx01DOJm0qE031TrymGIuuaFRUopaXVyxScE04SBfFUsvFmwcppco/8tsfwfDQYHMqbavY8K05jXrwvu/hrz/5KTz/xBOIOutIaH60O92gCC8ldKVoobAECeOWPLao9xgVhL0aAoQ5CPdLdCsQ9njhd7klIaQPAxXUuMaYCFKs5nylgM7eDsyMD6A3EZXJDT980agIH4trglLQlNBdW85ifj2PlaoJbWAA+19/HXYcOoR434DwQ0+fm0U6lYXmD2Bq5xR6e7vlABYCq3XvRDHHihOt8Cj7DOO5xOkMzxxyasghsI0MbfiVDWF7rXUlMB4rfhGSQ1gVG3ZcvzZuv3V6YidMTMqGxsawbXJKnjGTv96+hJyVXIvkLfD7Z8/PopjPY3VpCaura+JNwjOVv6RjasFf7e5oq/TuVtfOa6EK6dTkpDIy9XikoHvs8cclGbSNOBm56V33Wi+uVooKtMXiUjywY070hfhQvdY3b/Hvth8G9+HrX/96gVpSNGPzS2IHTKxfmMNn/+wTeOS798FIp+Gr19BBQ/BGFUEmbtLEtIyQZc9S5dVWJ1RGuiRqx10eRdr2OMSg1s3EUdEbraScsFUWN3UkqzUsVIoYmR7BoSM7xQCUsKfltQKef2Ee6wUd4Z5+RPsGYYYiGJicwqGjR9HZk7BgzJbHSMsdkrOnpdixzAlkHfOZcJrG58N1S8gk1yyLA04/1Lpule5Wb3TptOLyihsblqbOPQf8gQBGRkZw7vy5ZhGlopTF22mOLFSuyPvNJpfwsj1eBEJhxOPtGBgcQKK/T9T7urt7ZILO/ImTy7MnXxTo5vLSkjSVbP6afU7Yz19sAqzpB2MkoeGjoyN405vehIcffkTuy6qsY1qUKFNbm2PzSkeH7E8LBsi9x2YW9xObWZdOv155UW/VgGVsYK7wX/7Lf8Zb33oHEv0JNSmRt3GKahnRQ+VsFg9++zv4xP/8GOrFIrxooAIgrRvQqzXE6AlFqxOnU4Sz4py4k+MiaVodfgq8UBmVMspwolytI1utIsvmvObEcF8bpqaG0dPXBX84BAefTSCIUHsMvkgEHl8ITjfzBjccbhMOr2oQ897UDR2VfB71Mm1IsqiSb0Ppe6OqchLmPhQKM4n6YCpDuFoVZq0hIhsCQ6vVxd+SBQ2fDaHL/MXCp6s7Dq/HAUMvCZSNwgqlfFkgoWbNhFHWUS6URe2VXpXZvIFSpYrunjjGt/XCQ7w+xd/qDmTXMnCce+5Rkz4lBnXciSt1U/2GPjWaIszzYpvypBvymco9VR3Cohgkpj/q7/ydGzGbyeDFkycFb8wgfMstt4iZmHB1LJUx2Y4WHpaTG3aqKFl4551fwPryCmq6ITwaStyiWsP4xBgcbi9OnZ/FUjojppXUBZf3sA5hwiUiYurpkgpXCK/Kq1a8ZezihlAgn3ByxDtJ6XS3FDesMjnyF/yfPK0qOtui6IiHEPK5hXfErpwqblTw5Mia5CpiTEtFHbppIjLYhWO3Xo+yuyqwNBp5ep0eecgMWrWKgfzqOhxFHeXVHOZnV3FhdR2Rvi7cdMcboXUE4QsHJCGp5IqoFgrILa+gkszCZZio5EpYX8tgaWldFvPMTUew5+orpIgqplNi+FnM5FCtVIFAVKBDQ/sPo314DFpnD7yRuDjUwqVk/F7pMLQ3eOtGZ3eTUCGbU/Pcs88IJINBeEOB5dLjbavixv65NnSS9316xxTC0QhePn0GS6urCtjUQgK0IVpSJNKXwDLhZMDwkNLtqiM6FsL0dduxc1c/jLUqHrvneZx5dgmlIh2BCQ2zDmALuiJ/l2r+tRNqJnIkK/7cz/0crrvuOklKWu+T/WeBijlMnDn1Mv7mL/8K93z9X0UBjWtMNxi+yIcgfwEIm050+fzW5NGUwt7LJJOHhSgRKnKsJKlKeFeChnAgKMNuFzeSMLKDbkpxI1NJEvkYWOjJpFeEpN0+nsDQDk5tY6g5eD06GtWGCib5MsqVGor0dnAF0D40iv6JSXQNj8Lf3gFvMAyPX3WBGJxV19hO8S++f/a0xVZKsXkPjBmMD0898aR0IokZ//7994tyohRAlrRz67v9OIfNJQnRKxQ39iFufz0PXDs5UHLI6l+onsYpI5OMLB3ZW5K/5ieXr2WjwA24A/BG+hHumoSp09hyDrXiIhrVNA0MJJlpIiKlqFATAHI2qITGg51yruzKKmiFMkq0RSyaB77EYtWdZqJMGVIKDPR0d8malAm5KNEoWc3Megp3//O/4BN//MeifNPr1eQXTT45uVHFDaGQjIsK2lU3HSiWSwhpSmqXRqBUSCP0l39nccPvI/WG5wdNP1nc5KsmzpfziHfGsHOoBwO9MXgiHpk6ktxLWBM5DVxri8sppHUTrs4+DO47hF3R2wX2AAAgAElEQVTXXItoXzfm11Zx8uUzuDC/IGIKuyansG1iHBpbd4rPahXBam9IbGhmMjyj1FnDuMQihmIBVJKiX83iohILaH3ZZ9nlQFkkRbEw9vx6kuKZjNMnhHBcgZlZiaA06Fsag056hNHsWtPQ1d2NLkKEh4elU84iiXLkfn9ACkYW/0z65ufnZHJYKBZlXVDFjzH39MsvI59Oy2R488vuRvM6GadGh4cwvXsX+hJ9Ipbwj1/9apN/I4myNamz1c9erUaxi5uRRB8S3d04f+ECFikhLKIW1kv1NC7rZd9LfjHv5R133IHf+I3fkMnQ5jjAn8Dz/fEHf4CvfPbzePz+B6DpOuJooMfng1/ipYLvESIlUwESnflMRGyD65pmyeTrehEVI2+6utNtneJC7Bpz+u2zJstVlKosbuqYKxXQN5HAVcd2o72NggpJ/OjxF3BmuYyKJ4ih3XtwxbXXY+aqI+jpH7RoCWqqSeEhESuyAouaZbfoKkuh4xBVu1KxLPHmySefwt3futtSGU1JbFBQO6Vu1eRstVIGmozAi+7caz4Mxji+7ISf/CsWJHrVkP3DmC05oC16svkdZQ3Zm5IxzSO8Ik7K2biMxGIyQeB9pQJbiGqfXg+oMMr4xWdNmB0VCNlgspE/au+QA0UuqQ8TE+OYmZmRadYLL7wo+4OFunhOWbmCyk1t6seli1Aus+Vc0FwetMfiCAeCODc3K5xz21fxshbwpi+yY8mOHTsEavmGW98IX0BT8saiCKryadIV9FwR/+sPPoZ7v/ENaEYJdUcD60Qz6FWBnrMAZ44QdToR97oR4bTcqeDrPguJQHQMTdMpWU4F5EzVgMvrxFRvHBPb+hCJ+qURJM0nowotHIIvFIYvREh5VBqWWsiLzr5OKXBEl0OaT3mkaY6dzYgtCVEdjUoNpWwR5UoFxUoV+aKBYol5cAM9HRHxzWQez8Y/1dcog20QFcJ8t8JmgTI2P3rtQQwN9iCfT4vnJZsWlFKn+A5NT8vFEgqZAhqGC+Warqb65Sp6Eu2Y2TuKAJEAnPA0HMgnc3C8+OIzpsj1sluhabKg7AOSWDfl4XDxq5mwKba95QCuVFPsZJdjdcpnPvvsc0IG5ntefeI4fvPXfx3dXd1STdjFkNpAqjvA6zh18iQ++Wd/Lp0Julb7WJ36NOHg+FwODCV6kcnksLCeREo3JBxULZgKr4jCAoT0UF6XCaRXkkMlkctgxgdP35AIizgLViE8WBEUYNdSaZNIotLEaqsOUTToRzToQ8jvgeZVVTIVfCi/J4WalegU8gVUKY3ndiHU04adh/fC9LvQcNIdmeNGl3TGmTSxuCmlcwI3K6WKWF1KYS1XQLinAweuvhKh7hi8QZ9wbvRiSYqbwmoKOp3j9ToqlJJO55FK54UcP7p/B4Z3TcBNMiQXXJYHYA0NXxixsUn07ppBtH9AiUXI2PlVsj3r0W9WB+JzXl9fF/UzQtDIk2JiSiM+NaVRRDX1urzixoaqtSZu7bGokAKNWg3Pv/iibAo7YPGdbfVdeTo8LWQMowQuWBCY3gYCw0EMHEpgcDCOC0/MYe7JNZTWDdTrZFFxcqMOFLueke7Zj1HcsFN+++23ifeNLZm6ucCRA1IOHBPfvOtf8Def+kssnD4jnXGq+1ToJyUO9UCb04XhQBhxkgVF4UxhbCkosIHMtrI3q3NO3xyfg2vdUo1zQPaLrGl20t2UOecBo6ZxfJ46jRYJJxpox8j0BNoHumC6TeRJHK7WUchXkS3XoHt8iA0OYWjnXsR6++ENRgCPJr+7xAVZyU2y6GoWiq9wAtjTGjvR4hpinOBep6wo1xWTGe4jQhZk2irwvYvX0H90cWN381ufm616Y/+bHQ9YcIwMDcthxKki4WutB+OGsAW/g8a1Xji1dvjaxhHQfChlVlApLKFezcIhwvY2jMiEz88uZFi6nR0dnSgWC0imUpB4YnUheWuVT8fF96R5nVYcpajAf/+Fnxc4BCGTNhlbLW0HHHUTyZVV/O6HPoxHHvg3BHQdPYQ6uDyiPulhg0AKbhY3FgHVdKDAKTw5jSxI2BFlcQNTYioLbOGEioywR/hsBb2KUs3EhVIBgXAAE73tGO6NwR/3ou42UdUJfQigoQWRd7hRC0bQOzWNwV0z8Hf1YS6ZwQMPPihQ5Z5Er5wjHZ3tUrh4/P4mJls1o1SiZ1JGlddscem4xatVdg3LmD1/Hl/60t/j3nvvk0aMmLNehESwxCAsSXeZJl9GRiNNMAu2yvvd3taOye3b8dTTT0khQihUawNQ/myPmS0BCoH7WAZ4TPw4KSQnY2L7dnT1dAlZmw01QhQ50clmspLIkdzNry8U8nj5hRdx8vnnRZjHhq7xumzYIjlAFDng+n7p5Is4f34WMzN7REWK94ZCLq2f93KobFLcuJ0Y6+zCDYePYPbCHL7/xGMosJBoNQ5Ui/cy7uaGyACbIUx2KTBw2223icBAc7LG52spctZ1Az/63v345Mf+EEvPv4BejxtdAjNTa5ifn8kknyZjiqhWWcUNk1eKaCgbCRd85Ch4aIasCnduUaJZuOfZuC3VGkjXGpgr5xFLxHH0+Az6ElHkCnm8eGYJ//bsHLJOPw7feDPueM970TUwCI2CARRTsa5FBGjse9NyR+w1YTc1zp49J5OIe+75tkwZbWd3lRRv9CPV2jJF4KiFvy2cYj5Qxgw2q1WDUOnEbWWuaacDTZaa3UzkdDYcFqgZ7Rs4QWRBpboKG2nERTCuZuEmp7XVCFdNSFugg78z7rFYUbWQasRwosM/E85pTxJl+TQaEh8JRd2zZ4/cOXuCxXvCaR/3EIt97hH+P3uqau/P1gVoZz+yKq0CnMXNxMgo+vv68P0fPABdBCj+PeWN+olcy2yC/uL7fxF7ZqabgkP2pF7WWrWBpfMX8NHf/giWXnwOeqWApKEjV2sg7PPDV2sgBJrVOxHzumVyQ44ZUU5+ivi4LFU8qgPX6sjJ5KZKbRlMd0YxNd4vcudskpVKFWkuEZLGxpVebSCv17CUy4qp97Ebj6NrsFfyT75vIZlEcm4JtVJREB2N/5e49wCv6yrThd/Te9FR77ZsybYsdydOnOokpIcUkoHAJMxQh6EODHCZgYFwLwM3MDAkMwEGwgCXEoeEEEjCpGFIT4jjGse9SlbX6WWf+t/3W3sdHclyrMv/P/8VTx4bSzpnn73X+tZX3lKoCHc7Oko7jxSSuSKi6TyiyQx8LgeWLmhHSyQofPVcNosyJzV5yiBZkUzlkMoayBXKyBUMrL1oOZav7BNT8Fw6KRD6mDTm09LUpeJeOp5BPlNBtliQ4iaRMRCu92PNukUi9MXYwjyJQjaWPW/srNCNlt0v3nh2N6oBlttwDgyHhg5pDCx10xlUaYhE3CeJbRwNclMyUDKI8j8qtHzq45/ADTfcIJMCIbxqEnZNcZPPGdi5bTs+9rGPYWJsREyCeJjWB/xSLfa0NQv5emh8EocnosrhG1YUhLjMD6fws347OTiUiSZJ1i4SpwxWmVxGDuY6l1uKGzps83uijsbxtFl4yYEgJatFdaCKBUTcXtR53fC6rHA52QGjz48TdnH+5EgtD4fVgdhkDIVsEWXi4Jv8uODGS2E4SHA13V+LFWSJL6esaJ5ws4wUK/mogRPHxuSz+doiuOyWK+FqDMAVCpiwtBQKiTSixwdRiCZEaS2fyiE6lcDYWBLxTB7LLliLlRetl45yvlBBye5BqLUTnctWwNvYihLNJNnBMine8zlpdMBiYEnE49JR+cV992Hrq1sxZHY9VUdemULpokb9dY5OiZa2nfXmOkHTiRsPTOLA29racfjoMYyNT1RJeFUBAHkNU+5WEmyFtRe+lN+K8EATggMMeDkUDqQQfWMSmfE8ykU9hp4GrYhAhC5udLDTn2ZWgs04KL4JlYrwHN7xDiX5yKA8G4LC0Sw7XzxQRk+exMMPPIi7v/FNBF0uGb+ywMkQlkV1KABd4j3igF94ZGpNshDiASzKfrroNhV/jLLicXESyZ9hYuem7xSV7sxppEu8Y1TSwMM8R36LrQJfkx9L1w6gvqNFip3RaBzJTAHOUAPCXT1o6l0CH/Hhbh/sTjccDvVfmf4u5j1R3AwTfvgmPUF9Xzjtoywnp7osbphkpmgYWykLobmluRknh4akgOa0oXrwnOZZzGcNz+dndNGlYpxKNKtfZhOIa7Ors0MEBkiwHRw6KYTsGRMYU7lPJSp2WGxelGwRBPwhVIo55LJTyOcTZCUJ5sVlt8lUra4uLJCNWDwuyQO78lp69xRo3pt8IF43u5o33/w2fPCDH0C/Kd+qu/G8LB4e7PC/vn0HPv+ZT2Hy0BHUw4p6+tcIadUmkEgxIxWRAOVRlspmJP6G3V44hASquqKU3ZdpjsB6KWBgk850lhDIQhmDuYw0gxY31qGvNYJAgxtla1HUpIreMNw9SxBavhJ13T2wByM4MTyOxx5/Qjwf1q1Zg9WrVgtBWaQ/BWpSFE4g/2OhJgmbTcUBriMWE1TCk8lg1sCBgwfx+OOP4Cc//hGGT44jnydEWMWn6tqV9q5u6Ikl44zoNb+0XD0YTkdWDPRL8c8pEQUgZJfMJaRxxsVJwQJ2vslns6KlpVWkeZls8v8Tosj7zaR9dHgYUxMTVfVGrmU2LSlqwGSQsDk2o44eUZA5Xg/XyqpVK4Rrw2JJcxTkeucJAWUMOLd/Od52+VXYu28fHnz8d0gQ/lVrTCtZ9xk/bPUH9H7kP7A7/8lPfhKXXHKJ3Ft5clx74iulIIicWj3yqwfxrS/fgVaLFc0VojgqcFmV3YPKWTgNVlL8QqTmBJzNp3JFJjdBFjdsBrG4MeHq/B6LG64M8iJzxTJipQqO5ZKwB73YdPFq9CxogFGgcXEADz23G2+MJrF0/bm44S9vR9/KVQqeVQMI4Bo9ta2oZr/Mmwg9++X9D+DJp57C8ePHkMlMx4LZvjT6qOJ0ldMeWdHmhEOJ5poiOSZkkyTwqmBB9bQ2r2Y2LrvmcfF5cB1xPXGSxGlJrez3/J/s6X+ydsKo+WG6ucoGPKGbbNxwXdOvhlNHXoday2Vp0hOmxr+zwNdnTjXXnOMcr2Ypyl9SztIlPYulOfH4U08ikzeUN92f+QFrG08svq644nJ84QufF56n5C4a+i9TchsshSKeevR3ePQnP8bhvXsQKxiI5gxBVXlhkfjss1lBCoaXExuaMEvznzqnSoKZ+5qIrFSpiAR5zpYyVjYEsGxRByJhn3gs5jIGUsm0oI+I0KfQUMYoIkHvoGIa6y/egNZFHfCEPCIWMzUyisTIuOSdbLZTxa+QKWFiaBTJRAYJo4SpbBFj8aRMbJZ2taG9MQjqzOQyOTHClaY/bDJ1SRLdVK4IiqR/Yy9WresnvgpJcntsdsQnoyik85IjF7J5pJMZZOIF5MpFxFlUpXKwuyxYvWYhmhp9gnogPLaYNmAZHx+RNFNNoac5D9OH/NxdfS4cSXQTCTngd+3aISN+qnZIQiJGUUpCWXW0SBJ346y1a3HnnXeig/wESi6bUIqq/40pQUjZwH//t3/D/Zs3Y3xkVEZuIQ8Jq0rNp6O5UeSg3zgxhGgqK0Qomk5yhM6DigIEfpua4nB6w64iD2pOWLIsbuxO1DldIAOI3RzRjeDCovKLaG2rbp3IdFqsyNO8qFhAvcuDkNsJj5M8Bhu8Xhc8XpeYbfGQYSLC4iYZS8BIq9Ggo8GLjTduQsFFbXKSnuh1U5ExG6tM8huKmRxSY+MwJrMYHpzC8EQM9jo/rnrXtXA0+eEK0+7Rglw8iUIihcmjJ5AbjwJpQ8x+piaJxU1iKplFz/pVWHPFJjg49q1vhr+1A56mVpTdfljYWaU8pk7eTkdAmLWJOZciwfT555/Do488iudfeL7qeaA9iwRTKQmh7iad3nxTwbQUhKaW/KjWlSLI8lzh4aIMuFoRDIawY/duBZ2YxXFloK7ybdil0nHab0N4VQfaN/WjVMmhtGsSsd3DiJ6YQpE7XzgsKmRJcmoORGYWTupmzNW/Fa6VxSJJxoYNZ+Nzn/uckBq1jrv5i9L545RITYoqOHLgAL52x38XvoOlSCxqQboRWRbYJl68xeUWDoRfTDyV7COLbbFPrQ5ulEljjgpBXOec3pDMx4LIwd47ix2LTC6d7GCaoy5d3HBa1NAeRlvfQvjbWpH3eJCxueBtaEFdezeCze1whurgDoWF38ACjdNGMtmUOatSQDN7ADKVZEI7HbDVc+Zz5YGtlX0IPWNRQ04Cu84COTC7f0rNqR4Lurqw+/XXRUxC8PGzDlndZJGDfRacshb2M/s8mv/UZ9ZkxORc8bMxkWysZ2d+Kba/thXJdEbJ5ZvSsrL8qr8uZTCsVk7FCYshh4E8iaIox3FOvKCrE+2tzRI3Dx89jkkKOQhOXC3kOa/5NBDS2s/b1d2Jd77rnfjExz4usFkhkZrTdumQMloaBfz0Rz/Ck7/6Fcb3H5DJobtcQdDuME09ldwmobfkd6aMnEwB670+OE1Cr8VSlqkhixseLmR18vKkuCmxM1fBSJ7QCBsW1gWxrKkOoUaPNISmChU4Ohei57KrUO7oxt6hUbzxxn7kszlsPO8c9C1fIq7ohBvIrMOckMjZYkK9qucI44cZHLRYwP79B/DUU0/jd7/7Lxw8uN80DFYYcHlIerNXK2hV4KjQyH80Jbvlxmrg4TxI9iT++jxChmeiSklpdkn/vOJGnc+K/6nWRXVNSGdBYW7YYBJ5fZO8yzhEngRjEuMoz2eBU8bjwufRMFLGWZp1ciI0PDyCiYlJ9WlZRM5z0sLzvNHrx1vO3SjcwS0vPo/RdFrWTNXEe8a+mH+myM/LhJr8G07IaVYrDTfhu6vnJSpPpTJOHDuMO+/4Ivb+8Vm0wYGQpQyvDdLIZKOHa45d6rxIpZuFspgWEgJsQYgIFsqtCydCCQsxzvlIwqYvSbEoHfE0yjiQS8HideGic1ZiRV8zsoUo7E4f9g+m8dIbJzBRsGPhunNwy3v+Cl3dC6qwOkrjU6RHJi8zShy1vtjUIO/wG9/4Fxw7ehw5EreFXa1iXW3s0//GXMVuc8keIYeN0C9efyw2IbB6Fv0qrydHemZhpYB75pcoXM39bPjejM+crnN/aZn0+T/JM/9kbSGg1zrXLouagYEBOf95jjDP5DrWIgq18FGuFTYZOZWttQw4XSytIibNv7BIDPn8aG9pw+DJIaRzWYUO+jPLm9oCi/eN+czf/M0HcNNNN8me4xKQabzYklhho1fiZBRPbL4fjz3wSxw+OYhJcnAI7SuVhStOZFLIqablfOr0wnOJ0iVzJ7WOihULMuWSFDcUC+qv96G/px0NdT7JdQk9TyVSEje4/jm5oUJyKplBspjGsg0DaO1thzfihy/oF7/EieNDKKYyImxCPHAlD4wNjiIZyyCRK2LSKGM4loDfacOyzla0N4XgcipYGY0+jWxB/KAopx5P50TuP2UYWLi6E2s3rITbZUUiNgmP3YnUVBy5BHk2BeH2GGkD6XgeuVIR8XRB8t2ypYj+5R1o76gTyCMbWoTKWSYmxtRynyM5UN16pZZR+8V/58FAtYunn35aZDN37dop1bP+mk4ulGoEX5+E3HAgiI999KO48ea3yQbR7y3EwyqHR0lhHjl8GHd88Ut4+cUXkf/fPjjsDDaEfCjn8miO1Im52Egsiv3HToqFXolFiASpkkDRAlLYWGVcR4iOk11vuw05IyPKUnWU3yVZ2+Q6iICAdMk5utWuqKq4MSpKppDTnqDTAbcdcLns8HtdUuDYHTYZB/Oz2is2ZFJp5NKs9i2wRVw4/8ZLpLgpWdVYmhE/l0qrBJ8hKJdHfGQMuYk0xodjGJ6Io+Rx4Mpbr4O3LQxPJCTTrkwshhInN0eGkBik1nhaFCoSmTwm03kYdhe6167G2dddjbrubrjqmmDzBVFmp91KUJNKRhUWXY2lNdxGb3ydjPL/s1hjZ+S1V7dKsH1t22uIRWMilztX90gdYmfubzDpJiGfXUR2Wdh55KHBYplJsJEzqmg5TiqCoTA2nnsudu3aheGRUfl5laSp8TafnS5oWDhVDRF9dgQGurDk6vPF0O/wk6/gwJY/IXlyEqWCWYiVVNKkOl4KUmMKJJ6y9muhJwoXroqv7u4uCbyUerziiitEuYWdVn5JgCb/QuAtLKgqMLIZvPzc8/iXr/5PjA8OSqeGsKNspQyDalQ2K5rdLjTbXYhYbKAYCAt8WS+mZLbcah68nEYWDTm4vVa7GLXy8xN/y8S5Crc0D2se6EzEOWrPFIrwNgfQsrQXDX298HV3I9DRJUWNL1QPt5fqYV7hQ4ivjkB9puGA6lGbECBRIuLkjoevchrmPeLzHB4elsSKHWMWNey4aRW96aBhpo68px4PViwfQDKVwvHBE0JQpohDY1MjwuE64fOxKydqOlwHsw4e6fhpbMaZl+NpTty5ihuTd0h1JY8HfYt7RZmOU0VKlqt02cR3z3hVU8mKxEs2F6yMHw40NjWgu3uhdNqHh06qDqTIfqoO/5s2zedR3DC5Jfzhs5/+NDZddLEkdtXigCIsTISsNgweO47fbr4fT//qV0gNnxS+V9DqEHgvp4EOK4sb6clIF5OfksWNSzaaaD6KCAGLG+LGeU9keVqAHCGQRSvGCoa8f0fAh/6GEEL1HgZkZFweeBYvRf2GjdhKPLfFjmX9A1i/ZjVgLYF+ykrqXcp6uavVJ2PeIJ3Y6HOMCRALCuFvPfOMwKO5BkkGF1NSJpcVdje1oaE5sWFiZ2LzqznnKSOzaip0xkyNsYu8GUp0Hz9+AkNDJ+csVOezRJVAh2oUKojRNAdWVNRU3ioFCaeAlKVevny5NFqYCJInwcKGCZ9qOmqyl3otSon39CyS73GymkqlVfya5+SGcsZsJLZH6tFYF8HY1CSOjI6oPVHTLZrny80Ze5ngvvWtb8XHP/5xSXa1eIkSmFEPrpDP4k/P/hHf/sKXgJEJ4d74aRMhUEtVJBLkQUNygS6a+4icY+YCYk5LIrwJt5QJLgsf+vvRxoATb0IcrRUcNFIw7Dact34AG1Z0wShHYbU6kDZc2HVoFK8dGsaRpIErb7kFF19xBQbWrBVTRHXCTMt6T39YlZTqZ/CFz/8Ttmz5A+KJWJVPc2qOZU7yLRQ5aoXD4UNbeztWrVkJj9uGxx55EFOTIygWGStZrKkzehpCbBbsch8UTPt0K1w3JJmQc4LD3IBxvGpMecYdceYf0M+jFkbJXJHQRCbhFBmgiIJWM9T7gPmD/hJBAI9Hmo6cROqpzoymQM2lzFXcUOCK+4hIJhbCgiD4cxdv7XtR2MfhwLJlS/G5//ZZgYh6CcGTEGQOBCr0uLPg5L79eOhnP8MDD/8a47GYQIWd5DfSysBmU5MbrlW+pqleKeIvVNjkOjObS4l8HplCDkvqvFi+qAPNDQFYKyXkMwYM+tixuCmr4qaYryAZTSFVzmLR2l50LOuGJ+KF1++FkUghenIUxXRWlC5Z35TyFjGDT0UzSOfo/1TCyXgCHrsF/d1t6Gqth8tlRZpTvgLfk743VmQpNJPKyuQmaRhoW9KM9RvXIBT0IDY5LkIg6WhSaBWc2nBSRLXfbLKAXIHFTR5T8SzyxQKWLW/HgoXNwisSjx9CuHVxo+99baeQG4wkMP1vTHS1wgwLGur2s/NKHLOQt4T3ohWlzEgrZH/16qwmCWc4+6yz8KlPfxrrz1ovD1mrZOkDShH42Q224ic/+rHACA7u3QdbuYygx4mA0ymjt0hdGOG6IF7ffwhT6RwKJPTT+IjOrNQXt1hF0Yc3mQvARaiS3SpdEL/dLsWNHNxcGGZSK8WNOWliCNDsGyadhYKBsMstpC63DfAQ7+hzwUdzOXJuWNwIdtcGI5MTpYcik5mwExfcsAlFt0UVN9xJdO9O0wleJTvlXA6p8SkYk2lMnIxjZCyOrBW4/NarEexqhDsSEjOl+PgokDQQPTqCqWNjyETTsDu9yLncKIcjaOjtw4J1a9G+cgAufxBWu1NpxVW0DdL0lEI9oenusO6S8E92Q3jAEX724osvYueOHRg8MaiKGoGena6bPL/iRiXoVglAlJlsamyUIoeFArvLlLlkx2V0dERIs5QObGluQX//Mrz40sviQyIxWs6zsqh1aGUZgQ6YEwqL3wv/koXov+4KXH/j25DatRcP3/M9vPHKKwKdYTNMOn6q5Kzh3ZzapalKkXKNmyaQvb2LsXx5vwS9P/3pVbnef/iHfxDxDHZndPGulCjVdFBKHAaWXBZ3feObeOqRRxEfG5cJEqXNc5I8lhFxOdBid6GJOHC6McvC4dhaiVxIKcabwMlNqSABjYRujxDZCcckGVx9KOnac+pCwzoWVxUgScwtGwZ9Peg9ez0Wr1+H1r4+OAIhODw+OJ0eOOibIzdZqbJVFLNwmvhqwuOUuZbas+JZQOJgsSQHHwtSSpVSZpcNEd0cmU3UriWm8l7TN6Nn0SKMT05iZHREuvfXXHutSO2OjY5ix86dwtNRMBpOCqanzPzY7IDNDd+Yexp96rE7d3Gj4xMnvuxirlrRLwX34DBlUtmV4j1gcq8SzlrCMAtvqvDURcKob4zIlGFiIopkIiWddHVAq6KmNhbPeabOo7jhtdaFQ7js0kvxhX/8vEA8LQKPVOaFTAglXS4Br2/bhkc234fHH/wlPOUKQhYbgla78guTKasqY3KFvBgb1rm9Ej9Vc0QVNxRwEQ8vyhWb6VuWvIuyDZOFgpjONnlcGKgPIxLxqEk6lbpcXqSa2mFbtAj9Gy9Ad+8SeN2EQhBNoBSgLAIXm/nsdHNDT2mY8LCryzXHxhtV0JiAscCWhN6iDnFOoch/UFM0PY0xkzvpcNdyTWvXwXRBMK8mDgsNkedeLKIALOrjcarkzfyaXxj+xcUAACAASURBVHGj7rWEPbMA040pMeTj2UNz12BQxCgYf3g/WNTwnrDLrTv+khDWvI6+mkgkLL+n5LGPiqLjfK5NzndOiksVUX4M+wPwBQI4eOJ4tbiReKXoK3/WF6+Z65nwdsJ/b7vtNvmsirei1wVjaxEo5PHdr34Nf3zg13DG44jYrWLYzXXMWMjiRpJVEx3Av/Cs5rSG9hFspLrshDZL50SIyjTOZXHDdUSLAuYbR+j5AWDdisW4aO0iVKwJWG1O5A0rxuN5HBhJ4vfb98LT2o6zN12Ki6+6GqvPPkcaGKqwUr4gs4sbflbGggce+BW+853vYOfOHQKH45duAtf+nTHHZnMhWD8AmyOExb19uPQtm7B29Qp8955v4uUXn0EqSX8lToyZ19H/DNJkk8JEP2SBpJ3+CWmeDPcbuaYsOggp1vvrz3qwsxJ/VWg7pZihVw2njnw/7h3h9Zo8mtpCQ8PXau8Nf0cMtu12yVt4jfqenfY6zQ0mynpsQonAixJiESVG8xfnmp79n352crZvueVmvPv2d0sOYWWBIWAIVXgKhdgwsH/XLnztzjux7bXtsLEZKSrAVpne0POGRbu6XrV2WTrz74LcsNqR5TnMHL1SxJKAG8u6W9BU74e1UhQeC5XICEsjOoJQ3Xy+gphZ3PSs6sGCFT1whz1wuO0oZXJIjE3Kn8xhGR8oxzw+HEU6mkEuV8ZkpoCheEJEDgZ6OtHT2QS7245sKqVQStkCCkZRoMLRZBpGSRU39QvrcfYF69DQEMbU+IjYCrCwycbTItQl0LScASNNJEAeiWQBkzEKHuWwqK8VvUs74PIq/juLDsvk5IT5vNTkhIeohglpmBoXPxcHVSuoLMNklwuanVNdEUsfwtwTGpakXkd1rtX4FXDaKIkXwnvf/z7c+s5bJZDKz9VIFioujuJMsPt27/e/j19u3oxsIiEPrikUkskDMbSLF7ZjMpbAoaExJIw8SnY1veHhSr8GjuqotOa1WWRKQ4UzI0efG1XccIEQTiGeDqasJJNICTcSeJQxV6ZcRLaQk+KG6hTkQXidDvi8DgS8NDe1C5+HiT+vO5fOIZumHjzlr+zYeN2FsAacwrkhZIMiAlSPEBwusdI0JkykkJvMYHwwhpPDUZHvu/TmKxBZ2AxnOCBKI4mREWRjaURHooiNE+9qR9OCRQgtXIi2FStQ37MItlAIBVOOWPpZMp3RRYc6yFUhoA5wnSMxmLKgYJePRQ27nkwO+KzJezLPJnW8nqa4UR26Mx+HqtRSHSdW2oQsulxOGSWz28LOEP/ct3+vyN9SWc7tdGHVypVCLB48OYys2bVn0OGmMQFS8qmoMMJE20Y/ltVrsOzqa7Fs6Rok9uzGc7/8OY7uehUosYiwwFo2kz1NQjaRKjMxyepgJRyJ19a/vF94QMMjJ3Hk6FG5Z5TqJZSIiiif/OTf4bLLLlOmt+z+kBMgXiPqKpn4EdK29eWXcO93/wPPP/0HmS6S9JwucOJHeWgLGh0utNidiJBgKXLjSsFPICriGKxgaYZ0oJlY2OG1cpcw2awoLpl0NZXPb9FmEThFxuWAp7MNSzZsQN+GDWhZtAj+SAR2J13gp/l3kmCbBZk6GVjcqCBffcrsiDqcouanOssW4WVxQvPrX/9aeDWEL7BrrtV8dGFTe0Dp4ob3mfuIEJDOzk6EIxFMRqPy9n/x9r+QbjTJuSRq/+IXvxCndSluGPR9PlGcYjeKcYQxSlR9ag/QMy9P86ffZHKjJ3wVoKOjTQ5h8sGGTg4rUrvwhKaLGz51es74vX4EaOTncyNj0E8sgXSakBNT1EKgUqayk11Ngtms+XNhabojHwmH8fGPfBQ33HgDmltbqkpY5mmvYAKpFPZufw0/vPsu7N++DS6jgLDVLv/RUFYlelTaK8Io5RHixEW4bSqGcNV5KZFuU+acAo0CBGpZrFiRKJVAbhihFCsbGlAfcsHmtCDvdqHS2IKms85B98WXwNPWiYrbh3wRQmKlmAH/U7doZnGjGzL8Dp8zp4P3338/fv/738ua4xd/RhI4DjltPMS5TnWSSAEEJ4rlIjweNvLY+S+iQOdR8/GL+3UVkKLWt3g1zSNN19Bannk0uGSDcN++A6aylWwo1fOYR2YksVIufBoiKzGUMKtSSfYEpxlUtAqGgmK+yWaChn3OtYZml/nce5w6L1y4AIcOHcbk5JR0rudKqmdfssXhlG4uG4VeBxVX3YilUtQHlYinTnnlKfPnfOkOPRuizBu+8Y1v4JxzzoXPZxp8mlhdvhfXzckDB3D3Hf8DR154CcFSSU1vRObcimKlXJWCFhsISnuUqVZlhb3ExhDgFhVU03+jWJbChjFJvDq4pqw2HC/kMFUqYtniTrxlfS8cjizsTify2aKI+EzlbNiyfR8G0zm4m9vQt3Y93vPhj6GupUVMFRVbeEZ0UmeS2ZgZHh7FvT+4V9RjR0ZnmqnWIl34O15vEMH6fqSybG450bd0qRihsgG9betWJTrhcaFiyaO9y4NNF5+Lxx66H4de3yXTrtpmk84J5npU+jmwaOBzYMzVkxS9xuYz4aidPOqf5+dmw5O2CuRY8Wvfvn3yn4af1TZ9zrSOmFuxABPvNFPBdXZTba7XqO41UwSAS5dxb/bnms/nPN01stnYUF+Pv373u3H77behrr5eTW7MySwbYZxVMzfcsuX3+OqX/weSY+PCuWGBQ48xKXKEQ6ZQEswh7DT+Zl7Lv1vtAqGM5jLS1Fzi92BJewOaIpQkKErBQJlmNv151lBkiDztaCKLbDmL7uXd6FvbB2fYLbGxki8iMxVDMZ2DpViWM5/THvospqNZ5LNlTKXzMrmhx97Aok709bTD4XMgFU/ARouJdF7EtGg7E02kYBQVLC3UWYezLjoLLe0NmBgeEnGEdDwlCsHFTB5F8nVyeRRof2IUkEzlMRXLIZ5Oo31BI1as6oHHTwlr5TlpmZycrEYa/dAZPBgsWelyQTBAMlGRDv7OnZLIzcZ8qu6aeoxS7dqUoRx/TkEBVIBkYOG/rTtrPd7/gffjyiuvNB1blYKTegH1Ivy/vJYtv/89vvn1b2Dna1tlNBWmopDHDUupCI+T5MoWHBkawWg8iRwhcybGn9MbF2zw2Di5scDFYsfjkkmTLm443hOZXQaUiiLZkacjQUcOE3a7reKwTX8H4nGluGGX3GGD3+1EwOuC20U3Y5WU8QClmSdhaWVCdAI2nHPV+XDVeVGiGSbJXkZJOrWC+eWCpsNrPAljKoeJwShOnJhE3MjhgusvQVNvJxxhP5xuL+IjE0inDBglK2yeIOraurHk7LPhqW9Exe0RZRpC4SRem+m+HMImLEA9IhXM2QnV3Cl26qhKwgKW0CF22UmCrXbEBd+u2JACW5tDnlfe0UwEzhR0SP5UuFDNbVKvzQ3KbjgDJosISpzGYlHkcwX5eZLNmSQcOXYMo1pcQBquijAp9FIm44TRkJjnCiC4aADtZ28C4Efy6AFMHdyB1MhBlPNx5aYuxQ05OwqXrCRkpwfzwnOx2STR5n/sKHFfcJowPjEuOvgsDPkf7w3JuVRPo/kcYWpqLasiQTadTDlYlFREQeQ3D/5KCpzxk8NwVqzIlfICTePnqLPb0exwoZEdWRt9RejnpIp/OctZMNkgxQ2fpc9KSIVDTmRxWpFmhQN5GmARi+p1o27hAiw9byOWnr8R/tZ2VJxu5UPg9QhmVZmQKVK2hrtobDiBbmoaMRt9rIy4JsYnZP089l+Pibnc8MmTqqvHzyxwILX/VVI37ZUlq9KcVkgX2hT3oHb+wp4eROrrsW37dllWPKx4sFIqmgf2NFQQ6OzuxlVXXS3wUy4oThwFjsQgbBhyvwt5QykOkRBZTVq1pahK9/Q1qkN+jkmPGez4HcIreRizk3nw4CHBFst9U50ikfmlRwTJo/QZoklqOp0U1TFtaFuFS5iTb4/Dge4OpbB04NBB6VRJbWzuY7U6zzyB4uuyIGd8XrNqNf7uE5/ARRdfDI/PK2u1ur+5V1iIJBN47cXn8Z//9u84uXcfPIUCGhxOuGnobIpasMOX4BTb5xNPJq4xifksbthJJISRU1GJpyxuSIWwIFmipHgeXrsFK+sb0BBwwe61o+xxoRQIwtnZjdb1G9BINcfuRSjZ3QIfI/EVZfIXZ8qzz7h+QJoxTHj5J7+4H3WnWXzY9J4m10m6nU74vBEEAw1IZeJYuqwbwZAPRw8fwdEjx0W2VIQU1KY1nyeJ2go2PZ/ExuSjy/0hBJdQFBZdFIvQ3h2aY3jGmFk16TSjuEwyVCLs9/pE8YyFDYuaPz7zrHQ0a5sIcyV1s1eQil8umfysXLlCIOfJlGoO1E595vzshD0Lj6uCgMeL1qYWjE5MIpHLyrnIuMfU7XTFzZmSVj25kQmVzYYrLr8cn/n7z2BgxUrlNmsW2RJvaZ9dLOHJB3+NR+79T8QOHJTpt7dSlqkMX4PrWHXmFZaPRTin3USIsEBzyaRGNeH4vNnJJ9eMO48CQ5xiD5cKGM0b6GprwDVnL4PbmYPD45LJtZEpIpGzYOu+4zhJCE3ZgqmKFRddcz2uvPEmLFuxQsQ4lF9L7de0kizj/I7tO3D33XfjwV89UJ1E104O9N8VysaNMl3b7T54Ag1oaO5EjtyGWBb+IJ3rW8RY8aJL+uB3lfHo5p/g2IE3UCkqg1it21gzCJtzWepnwbO6r69PGdRO0aBWTZfmW0CIL5wZh/haXHdr1qwRgZ4nnnhCpjWa7qB/7kz7ZPb3mUuwYGKBwwJpPhC62sKL5zljPKeg2lvsFN7b/+lFmYbkfJ9VK1bgvX/917jxpptgddgVQkJ3PMRwtiw8km985av4r4ceQnZ8QprynEIG6eVEPxuKKXByzmYqRRWYR5HPTDXWYhHJvAHqCi/2udHbEkFLvR92yUXLKBpFacjzRDc4HWFxkzSQqxjoXNqB/rP64Q7Rcaco8Ewq+9JsmVNaynYX6YE3nkBqKgsjV0IsbWAwnpJicGl3C5b3dcjvU1CAXoulHI04mf8WMT4eQ7liQzZfgKfBj7WXrkdbbxvGjh9FgNP8WEI8GllMseFEdTZDoHQFpMi5SWQxkUyhqT2C1Wt74Q/aUbExZttmFjf6+fDhc0GxGqfML7uvlHPmv+kAd7oKVk1tFASGhz1/LpvRi0KN2sQoz+3ClVddKeonNBHjOH1GsiMVrEoqJ8fH8fBDD+Erd9yBUs4Q+EPI64Hf7UImmURnW7N0XU6MTSJGHwhOUEzjLU5kKB/NxcBFwM6FntzQ58YnBolMGhV5kB1CkgqVlwi741QVs4jiRDqfQdCpixsLPOLKbUfA44TbRSUbcg6UczQhZ9mUoTrdITs2XLERnohPHF/pc0P7WEUQJNeDa6yM3GQM+WgW0eEEjh+bQCyXw7lXXYjWpQuAgBsOfxDpbAWuQAQN7d2o7+qBq64eeQZzycII51PTMpWU6f66ntxM70B5TxYoVHw5dkw6nb/97W/FGZsBhhuZcA4GBHkpwf/zTpg4b+3VMKsJp2RYz9yZU6gxcg/UtKs2gdQSvOJyb0JSpD5jsm6zYcXAgEAd9h3YL1KGHEMK/Mj8eJpHJOmaxYuSuwH2pl74fO1Akap0J1BIHEfRINGyWIUFUE1EQ3X4u+zSESbHZJqdeSYnNKYjbp33JpFMKINJ833VnlD3h9CJW26+GX/74Q8jQLMsgXZpaJoS4yhbyjIOHjpxAg/8/Bf43t33wG1lZ7kkMDOqqLH4bqT7MjliVEOhvr+eejGx4UK3QkbO7N7QxNNn4zhawY1sFSuKdgdKAT86VvRj0fq1aF/eD39rK2yBMDyhCNxuD5w8ZKQjTHnSab8qpeiju9Wq+ypJtclPElWqYgHj42N4+aWX8dQTT2Hr1m0YE5+nNGhcKh5YClBnAqH4MJWqnia4nu5s4DOniWVvT48cLHsP7JdnoG7lzOKI6bU/FMaqdesEFkivEKqP8T04fWRSuXfPHoG0jY2OiJwpJzzFEvlevN8qGefPlwgPm+ZpVyFicx3aQj4NBkU2lL98+NBh+X1O7Nxer0iTElPNbi+TAHLWWNRUeRKzPjyvgfL3TA6bGppw+OgRTCUTphTpNOdJ1t0Z6huZ2UlQZhHmEr+Q22+/XSTLFYnUNGg04YaMTZVSAT///r3Y8vDDGD94CNTzYW+c8AeqCPF9o7k0wpxAMeEzPSSqxY2Vflns0CsuTo48SCpZlYpIFfMyUVxRVy/Fjcvr4IXBSknnxgZkA2F4e/qw6vJr4GvpgM3tUdK25mRy9jqphTLzGd9zzz342c9+VlWZq0ohi5qWgnLSd5t30eOqR2OkF42Ni1DfFMEt77gaS5Y045VXnsU3v3k3xibIJWCMZle0BFpEkU4kUJ7idDPvzfKa2uKGHLyGhnqsWDGAV1/dKmgIhWpgAnPmmCmP25ye6aKGsJslfX1YunQJhk4Mis/H+CQFfRRZXidhp0sM51o+/FmPxy3FTSaTFdVTQoN18XG6xFWR5Hmfy/A4XOjpWoDFfcvwzEsvSJOK8Uxxsf48YJpOOBVc3oZIXR0++L4P4i9vuw0t7a1qOiTNPfrXENlhQWx4DA//8EfYsvmXcKRT8JdKIp0rIgFmVJIJPf2WTIENTh6FmK0LH/ENU1vNYVMT84LwYoApSxknjSzCQS9uPm8VvE4DLh8lny0wMnlkshUcHhpH2uJEFDbsHBpGzhXAhVddi6uuvx4rV62kfuqsfayajqrJXBEF1ueefw5///efFL5JrbSxnt7oZox4EkomQySJGzanD+UyZ6pO1Ld0o66hDZPRCfQta4TLlsfuV55HbHxYGruEoxGaN0Pw+DTLUhc3vM7m5maBf/FcZNOP1zLf4kbxVtWEntLOjJVsphMST0jzbAiabmTpfXOmmkL/PAsUFjncc8LTnD2SMnuZej/IOjbjJuNkM+0JSmX5jLopUW1InekiTvN9QSgBIkxz7VVX49Of/QxCkTrVSNDoGHM+zML66N59+P5dd+OFp56CjeqIlTICLpcIZaRZZAAIutxwlIqCWOIZIt6LhRIynLaXS+jyOtDXFEZbfVAapVzERYNKi1S6VSgBnvdTLG7KeTR2NmDlhuXwNXhRshYE7paOJpCJJkFyiJHLCOc7PpFGIppFLldELJ3DUDyLbKGARR31WLW0Hb6IR6Y1mQS9cYrCd6ag08Q4hXNsyOVLcNZ5sGLTGixYsQBjR48g4PYiFU3AiCVhNYoyuU8nKBOdk+ImzclNIofxZAqRpqAUN+F6Nyo2k06jJze1RQunMzTSZGHDhcYFoTs3utM/rZ+vVr9WgJH1QMlZcaalcaBN4FeUXpQdTLwzIVNWCxYsXIhbb30HPvShD0kioN9DNoeQbhUalV3cI4cO4Yv/+I947ZVXkBefBQfCfi8spYLweBoamzA8GcXg+IQEC76bGBBXOImxitoUx3eqgs9JsRNxuFXBQ/k4kcxlF4d+DebkRhIDm3kwF5AqZITvE7I7RUVI4G4OK3xuBzwuuxQ3evpAp+Jsiq7BNliDTqzZtB6BxqCCRDBhL6pOtsIWqUlKcmwS+VgOqYksTpyYwkQ6g3WXbMTCtcvgrA8h0tkNd1MX3BQJ8PhRsjolyHJ2zkUsYY2HJZMJc66sQHXqHvJLd855fQcO7MeWP2zBk088Ic9Z3K6NvCTyLHBoPjdOLXtqpOtutmrQzwxeFRX05cAwg2GtCFutRG41Vtb84+kE21SpMDO6clTb3NIsHUoGGmJwZb0IdMoUBNC/J8m6HRWrH3Z3M+qbeqRLkEmNIZc6gXJ+EqhwImQmiSZunRs94POJiRdJkzTTYzLKIvDE4AlMRWPmvWRhdir3iEGPXSgKDPzd3/2dQAPcAkFQ0xuZYpjFmOy7chl7Xn8dX/r853F8735JtElgZMFL5RNyHlqoUONwwMdOufkc2XG0sui0QNT8iOOmiWfA5hSoJU1r7TSx6+rC2uuuQcvK5Qi2tcEfCklBY3V7UDbJrSxazJlFTcas/BB4UIuXjZj60R9C8bSyORbAJ/Dqq3/C8889jz2v78Hg8UHE4jRw1f4HCr6jEEVqCio8L7ESNs1Sz5ChO0WIJIBVa9Zg565dmOIkz+wQqjViLjuJGXaZlLg9HoFM8OBlZ/HcjRul2FEmq4rvFk8kZBpN48OjRw+LKzaFCoT3YvKjlDEeVaiUytlcSlfCZzI5QuvWrsXru1+X5gAnyu0d7bKCXyEsJJGcMU04XQdRFyROTtPcXvmAsVTSlEDX0z/zADxjcaP2vE5yF3QvwNveRnnoD1b9IGQNyvPhxKwkjRoepL/dvBlbfvMbZEdGEeA6tNnhJQfLYsFUJokACbsiYKE4NzYmtRZOys1urElMpqCAmH+Wy0iV8tLcWV5Xh0a/W+ImseZ2rxvWkB9Zrw9GMALvwiVYsekyRLq7YfP7TZKJIjrXfmTh0ZgQHv6dEMi77rpLJs86AZIEUGDHqgGk2HTkdLVjWd95cDtbMTh8EhdcuA6bLjkbTrcV9z3wW7y84w04vH7xNo7UubBqWRcmhg/hiUcfQjaTnqO4PjWLqU6nZYhHIrFTfLv8fh8OHDgok0c5U+dT22h+CKVgyXdobERnZ4ecaYRfHj18FLF4DEUWNuYz18mv7N1ZioOnq40FYuiwy15ZvnxAJkGDg0M1kuRzX6zw7cxEnT5uYV8Q688+F/uPHMFUNCoeaAb9Mcj7mBXXdeGiE8bTFlA1PDNy1y46/0K8733vx6WXX6qUOvmE7cqkWGDEFeCNP23FL+7+N+x78SUwdWShbjdVHjmVk1m0WdzwrGRiKFB1Tr+rCrJqskyjYr6H2L2WKohbgZF8Fi6PAzefswIRfxluH8V7rMimcygaFYyMxlCwu4BwHYZyBTy75yAckSasO+8CvOcDH0Cwvl6avbodqYQjTGK5eA1COFP3bf45vv71r8s5LcqkZmFcO/HiPlTHjCRiSkVOhIRscPtCcHmD4mPmcFN0AjBScZSMrMD4+JoUDKkKsegLmt18MRN/XSBoeBr/ZFHC15nPdITIHsZo5hr0LmIhwwYU1XfZSJ9dxMnEzqQwnNrYmruC0PdG++Zw35CDdsr1mYeIqQRdjYciwMI14/PL9IYoBH7OWgns2YWSWssq59I7ReUYWqlEHS/MEcJ1YWmKNTU2YPnAAN75zneiobFRCttqkah5rfkCXvjjM/jpvfdix0uvSKNTRLEsFhjMGcpF4alQcMBL2Xieh2YrIUt/QJTR6LaiNxLCgvo62CrMlCsoZg3h1vL6mENQwXcqpbz3ws1BrNiwHOG2EIoWFjcQmFhqMi7FTT6fRSVfQWIyg/gUi5uCKKANJXJI5/NY0FqH1cvaEaj3wKAZbZI/ryYwpTyluuMoFizI5ktC21h63gCWbFiGyRPH4bO71OQmloQtTwsVCxJTSZnc5DK0n8kjljQwxXog5MaqtX1obg0C9pLkAAJL05waJookYZJXo13mDSNnKhHpPocGNk0/KEmaFedYumwKisH+ckVUC1jxCo7QTO704eT1eTHwv9VcvvKVr2DFihVSPaqDlgmb/im1UGiC9twzz+DrX/0aThw5IrwVmgQ1hXyiOkZjKSoo7D92XOBc1NZnN4yLiGWTkK9A6WY3+JmoohZxuOCT4oaCAvRzYJJCno4ypVPaPEzDLEiWi0ga9MdxiPknibRSNHF647LD67ZJUqBqDbt0DjMsbqx2WAMOrD5/NfxNLG6K8h4c5enxPEfPjnIFsck4Ugk+sAIGRxOwBCNYceH5WHnRBWjqWwSLj+pCblREwW66e167rfXAhh2f6oFh/gCT5vHxCcGlP/PMH4UAT/38eDxWVdDh7wsBdnEvwqEQXtu6VSYrVaKzqZ6jCKx6EqEIbCog62nR9FXVFjf6XyX4zp76zJmozfwh/giDTGdXp+BVX9+1W+RVhfBXTX34O7rQYkbggsUWgtvXBI+H5ndJZBKDKBWisFpMgy/53A7xewoFQljU04O21lb53Dt37MTxwUHkuBfMaYMyCDS9BGZ9Dt0tInzt4osvFmftBd1d8vo6KNceTPx5drweefhhfPtrd8JIp+Sei5t8uQIHu2NuD9rJ92K5JmIbFWXKWS1uKsgVi3CIOa0LXnri8BAPBtC98Vy85X3vhX9hN8pOFzwul1K04h5RZYYkp9Nf0ymknkaJKIEpmEG/Dq4bklxZ2Gzd+hqOHDqCXEbhttX/CEOZFlCQV5fRt4mH1Wo980jqRPnFYUd7extC4TCOHD2GaCw6Y/noqCTFE5srdjZWlPQx+Vx1kTrhcNXVRdDe0SGEWz7fBQt7wAkhi5FodEriHqVwn3/uOQwdP4JEnEmZcq7XPI3ZTT81JbPAYbOLnO41V10tMunHjh9XU5fJKcH413JnZnZcZx7MbKioL/JcLHA7XMjmczJvkGLO5IQp5b25D/Xaf63yNEziIwUZ3vee90rHW8O2dBKgAnlJZmwUGHj0/vux5eHfwJnNKW8Fq0OmfJOpOPyE6NoIi2DSxylhBR6BpalmC6fpnIRTDUdU1iplJEuEA+axvK4ejZTRd9qkEWZ3O2ALelHyepC0OTFSBJZccBH6Np6Plr6lgJjFmiIaNR9OFzf8J/6dxQILG54p5BoIVNRMG9kYEelSM7X2+urQ2tIHlEPCl2puDaN/WS/q6hrxxpERHB6Jo3v5atg9NnS3h3HO6gV47dnf4jf3/wTJBMn5ZgLzJhyS2YgjfgZ2kDkVYXOGCmqEj82XhkJeJwv3JX1LMLC8X7rbO3bsxNjomJLIN59xra2DKqocoFhANBo3f07dxFMSM1nnCirN5Kyru0sSz5HhUWl2TU9b5xDFNVEb0maSZqEN9Q1N0mgMRxqk8TZEt/cSoSwmOd58Njz7Cdtk4k6lTAWJVY1StRPM65IGhpLe9/sDL5dMjgAAIABJREFU6OvpxeVvuRxXX3cNOrs7UaGJtpWTQrVhGYOMZAqvbvkD/vWfvghPOoNQBcoPjLHULG5Y5HBywzXiFvUpZZosPANRf1RNBRY3/HxZfsZiBWmbFePFPEqWIm5Y34+2Ogc8fpdAgJkIl7JFTI5FUba7UNfZBcMTwO9e2ooDY1NwNbTggiuvxfVvf7vAaS0UJSIcuEQEiSmqZGLt2MwZHBrEl++4Q9b3m/KoqkerytiZkJqHtYq/omqphAPkWctfqXxEQSTZSTWH98z4ouNEtfjinjSh2EQ2cL+xEHuz4pTFAScphJ2ff/75AvMmlJmxV4p9IkqqoipmJJTGi/LOorEt1zeFZrRC2ummKLXXyz1AFAb3jJaHnh2Hq40y/bHNPJQ0CzbqWZAQgkyoM58vYXi1Km0SYcTQnYIQ09BVXfCoc0St3+aWFkGD8HV4TaRLfPjDHxbUAZtyuimliPAqF41HY3j26d/je9++C1ODgyL4QoVCog/yKAlnjKICwi9nLso1bLMLbD1fzKPebsHiuiAWNzYChZyo/BZyOfHPsdocyBfyIs4Uy1BuuQB/vRfLz1qGxu4G8B2Y3ufTWSTGpkQVuFQqsLOK5FQW8akMclmaeGYxkswhZeTR0RSUyU2w0SN8GSOdh4XqtIUyCkYB8WgSOaMixU3ZbcOCdb1YvWkdoicHxeeGYgKEwVkyCv6WoYlnrqD8eVJ5xFN5RLM52FzAyjW96OhugM1Jj3E3LPv376+QW0GHV5rq8e+KHE2fGi56BVuQA2HWQVqbDwk/hc9AGHhyVyWwlMkKNTuDitFiktHFAJEcikbcfPPN8lDDwZCqWCURmvlm3CyEt935z1/FY488gqnxcXmQreGAKI1RWSlUF8bQ+ASOcnPZlalnuaTG5CxeaObJJImwCxY7IYcDfuKVqfAjxY3C34rZoSSRanEQuBQrFZDMZxF0uhFyKF1xSqiKcZ3DBp/TBo/LJtUyIXaZbA7prCHQOovHilXnrESoOSg+NxQ1IGxAYGHSaOE9cwtW0YAdjmAEnsZWLFq1Dk0LqVRRhxKVrsyRs1YFe7O0xm51yKaTbkyxKJ2911/fLZ1qZbB62Bz7Kq+D6iaXjhaqxFSqljGR5aKXThhN8Ww2gQaJw7LunJvSorMPy2oyNutihYt05rzsFIibdOaoxhMOS8FQzBewb/9+5AvssCs5Z5UBVtHDpsIXkyMvHK6gJG9FI4pyKSUJGQ9BbvL6hnpccNEF6Ghrx+7de7Bnzx6zy2MSanUtJ+7K2mvglCZklQOi1Vo++9nP4tprrkZLS/MMj4LaAof3LTo1JW7xr77wAlIkPxZLymiuXEKdw4k2lxthm6mOAhrTqeKGD6xQoVFiEXzuhE76yCNjXef3Yvmll+Di97wHdX1LULCRU2MKaOhnJxCiU6EROhDzWyTz8UCgLDOL4xeefw6v/Oll6RZTBEFNB9mBJm+JHUDTt8aczsgj4XRPknNluFeFwc1jHTCoUpZz0aJFyBkGTg6dRCZHZ/npGllWrhbSqBbaqijh5EmSaLtNksNAMCSHamtrOxqbm9HW0SHJEqeW7PpM0qsrm8ThA3uxfds20CtFK0LOvlwhwbrdciB1d3YKt4VqXbv3vI5EMoWsQZWeaTNEDRGqHl6zXlDjn3mz/G43OhqacWL4BLLsiEoc5sSOa31+8B5Vqk7HU3b6Oc3STaVp01kaXyouGOMgu+yH33gD3/vGv2Boz16UEylZV1Tkm0rHRaozwkKaPko2VTYwaSRvQeBBAnBQ6nxMcDOlkpjRMf4uCUbQ7HWLIhVpDHaPE46ABxaXEwasiJaArD+IyLLluOBtf4FQexdcPu/MM8hsrhCGpIs07ikWDT/84Q/xgx/8QIpMpQalFIjUHFsb/vK9yZ50q/zBBvio1mj1Il20weptxMqNF6FQoVloFmevWog9rz6Nl599UlR72A1nIqZhKnMtY92wVYWEmt7wz87OdjQ2NglMkZ1k2efVaDq9qnVqzzVMgj6bePR4YVJFhAU5kvqsrn3/aW4b4PG4RCBg7bo1eOLxpwQyqr/m6jrXfo9JaGdHB0LBEA4eOqig6eJDduraO808x+QrdiAUCouaJM/gWjEidV+sAiFljJlWtZoWu+GecbqcqAvXSXHoJ4/CSyNJ+vFYcONNN+ITn/iENDIky5CzUjWgeIZPDQ9j8398D7+99z+Fw0g4OjMN/qcRG/mSmuKQqyA8XBOeLueKEN4Ul5jJf4Yne8mCrNWK8VIeyWIG167oxcJ6D/xBD+B1I0dhinROSNGw2kVEwLA58Ke9h7H7xCiG8xVY6hpw+4c+jMuvuQb1jQ0Ktm5qdzJGqoBp7l2LFY8//ji+9a1vYdu2bTBYPFXXTfWpnXogzSO+/r/5EcVbUhBuFh4UoeBzrF1bqmmtED2coNNMlvGS+SY/i4azye/MyA1UK0I3NthAOm/jRuEwPrVlS3WtvBlErLbAkbXj98v7saGlr/EUmNocN4Svw/yHEDx+Puaq3Pt8ndovHWn1a+rHx8/AxjFzF0712XBjs1kPEvgahKx+9KMfFaNaxmldRGqoINdzdGwcD/78F/jVT3+GSioDm+R5RVCLkjmsiLqYCsBSZtHUkgK9xTyC1goWBX3oa2xEhRNHtxPlfF78c1jcCNeXExIKXhULcIdcWLp2CVoXN6NkLUrOTtuS2Ogk7GWr2KOwUCHfJjbJxkRRfCdHUgaSRh6tET/WLGtDpC0ocs45NvxZ3FCMwCggkcggmy0gly+jYLegpb8b51x7PmIjQ9JgyKUySE/GUYpnYGTzKGTyorTG98mk84hxGJAzULIVsHzFQvQu7YTFXoLXF4Dln//5nyuEoDGRq5WKrD5sM4idsbhhwiRdRtUZY3IjExs6a0rUUx7Q9MnQgZ4Pndrx9AihfO75GzdKEBVJ5VmLiw+Zi+nZP/wR3/7mt/DSCy/Ig/RZgcZwSKSXm5oaYHU6sOfIUUkE+NaSRDNhr7AYoXoEYCuXZHITcNgRsFoREhMkVdzQS4RFEyEWSi/chqKFh20BSSOLABNMjv6kSraLvjiNRf0Om/zJatludyJjGMhm2UmzwuKGjPZCrSEUUBCVFOIgBd/KsbPDA0eoVYwTQ60dCLV3wFvfCBCS4nQJ7Iz3UjxLar0N3iQiEdPI+8XDiBM5ynZzIsfElF0CDStUUqjTHkPK3EvBqjgu7l+6FM88+4xMLegxsmTpUgkOw6MjGB0ZxcjoKPJcXFTrkF09nURJXDY7zfpS9Xe1MvLpEoJqqJ5FXNcdPAaJluYmDPQvx2vbtmFikmRGjlml/JHiRumOTEOWxCne4pZiF5UcLJWS4FJ7e/uwZNkS4WMdPHgAx44cRSKVltdjskReTe3on2eOOuRYd5gqaDUfRD8jXTBu2LABn/ok4WkXV5+f7mzp0bNOzp75wxZ879t3443tO1AqFGR6wykO1XsanC7UOxyyZmVyKFLP6hNy6MxgQj8a4nD9XOvspNJLZflyXPjOd2Hx+efD3dgk61mUAam8Jl4nhDEqiefpL0VqZRKVzeYwNRkVBb2HHn4YO3Zsw8TEmCLky/5Sjsi8CuEEWJXjt8gx1h5WAsHUkwdyfBTx95QR3pyLQklgaygO/UKYFMr90xhlGd/z02h1JzNdrBa8NW/Fdqb4Xtnho2yt/OdHfUMjnEx+/D60tzRK0k7YGhs/iYTiSMgqN02PtbIfCyU+99jUFHwer+wV4uNPDo+YXBndJTfnCKZPyVyHquLIKKZTk9+PS886V/bwwZFBxCmGIPuKXdb5Fzczniylbj1u3HD9Dfjbv/1bUfdTIDfzvmkjUha9uRy2PPYYHv3FZhzZ9Trs+SL8Ngei6aRMuBsdboStDvHBsVvKAv1lE0mgYpz2iSx7SaDC2UoFccpIF/Po8QXR4vEIH9Jiq8DitsNJ1UmXWC0jVQQSdidyoQgiK1bh4hvfhnB7O2wet8BtRPTD3N00rK39YsJBaAubClR7ZCKjGgn8fHONumr/TfvdOGBzeBAK1yv/qWwKDgb3Sh5GNimcFCb+3B98fbUmpp/tmyVLuklEXh6L6cOHDyE6NWmuremmifY6IsGfiSCfU0trG1599VVpTml40pzbxbwWJWQQxtXXXomehT348Y//F44fG3zTpK46xTNfmJCcluZmSbYOHT6kJitzGBrOVdzwnNHTat3hX9SzoCpNLdyg6gRJ9c2rsB5TkZPnGBNK8pWcTpf8OTo6JhAoxibuFfJ2mUNQoZLPZUaySV+bYhFDBw/ga3//GcT3HxLuDWE95B04qSppo+IkLQWomGaDi8bepryuCmWquOHkjEuIUEv+bKpSwnDBwLCRxc1LetHX4EVdgx+uSBBpEqgzWaSTaUmCmzs6kM6XcGRkCgdHozgSy+CEUcDAuefjnTQmvehCcwSqVDFlTZkiGCzWbFaHrLXvf//7+PGPfiRJsSbwT3/e6on3JtnB/7ff0n1oJv6hUFDWKq+NfC0dK/lne0cX1q9fL9MTCgVwHXMN68lHdZ1UdfVkZVTXhMNuE3nj2971lwiGw/jWt++CIbYJau/Ntedmr2X+LCeR/CK6Zl7y0Obt0ue6hvhqo+5Tn4GelE3fZzbVKAXPtbtq1Uppuryxd5+IMPCLUx6ZDtnsuOGGt+L973+/WB5oXqRkMqagSNHIIzUVxbe++jVsf+El+XuFJp0oqcJccgNObtT0T6Z0JuzQB2AhRQXq62Er5+FyO/jmqrihslreEK5x2iiKqbjTZ0fvqsXoXNIO4o9FQj9fQHR4wuTcZEVxLRMzMDWeqhY345kC4lkDDSE31i1rR2NHWEQEcinC0kjLILG1gmQyg0yGymlFpMtFhHua8ZZbr0E6OoYy1Y9zRaQmojAmY8KzyVNYwCiJuIBMiczixijn0Le0AytWL4bVWYYvEITF6/VW2JHUFaJeJNJVNB2cddCqndyY0E4VmHgckX/itGFBR4scIkMjY0jnCigV1Yha5RdCVzaDmTpmGMApAXzttdfi4x/9KPr6liheyCkKIkqIIJ1I4Lv3fFc2d2xyUjov7Q0RuRFMVCMNEYzF4jg2Oi7QNEH3CzFCTWFEVpSYREpSM1G0qOKG0s4OQtiYOJI0WGEVzGNWFTdTpTwSLG6cLilu3AyIoHqKBV67DT6aKdkpFckF4IRhFJA1KIJpgcVZwcD6ftS3hZGvFGBxuZCj0IDbB2ekAeGOLkS6l8FX1wRXIAib2yeGm2V2unXSKQplLCBqe7CnD1KsbtnZe+yxx6TbQyyrNm+biWVVhz4DgxxEplwxnwETNhacPEhHJ8bEl+iGG26QjgNx2DTH44g8Go1VzUAJByKxVLqZwsExPTskApkJADt/+v/PONh0MVRDaD9NccNfZ2K51pSL3L59u3AapMsmxY1i4GiYhvSNxKhDEUJ9XhfaW1vQ2dGFQCCEkbERnBg8Lu7lnBDKmtEBs8YRWmoJjdo6xV1ar+3pY146jk4n/vqv3o0PfOD94hbOe1sbEGu7R5ST/sE938FDP78PEyNjMsGkSRUnqEG7DXVOCgs4EGQHnd1Hk09A2FOSDvBWmxQ3YqZoBsRCwI++8y/A+quvwcpNm1Dy+ERZRYlmqALnlLEsv1MuixT7iy++hP/63eMiOlEo0WFddcKVcbu6GYQ8ylMVFQPeYxdQphiFIukTJimS3bqGoqIfO9+UlT5FGGCOdS1oV2U42d3ZJZDJ/QcOyJrm1EqOQDMBmc/RPS16oQQ91AmpJLZ5OxiT6KMV9HuRyaRlmi3Fs7lPVJeyHo2NDbJOolNR6UZTAptdzO6uLni9Phw9dkzknnl9c/F15rpWwZWbUvctwSD+YtPlmBgdx4uv78CJeBSGxNLpSdCZPu9c6TzXCa+fbu+cnHNdqmnn9JS+LMqBZVSMAn5z33347c83Y2j/IeHepIwMnOUy6u1ONNidcNkIQzJhaWx0katoouaoECneSoTelosoGDl0evxoc3vg5tTGaUHZboGd8uRutxy0RrGMZMUmBU7c48dZ112H3nPPRWNPDyyi6EcVNSV0UhZDiJlf3GNUW7qT/hDbtlWn2Ge6V/r75EqyaFd8Bc0x5IYn1MQ0/zULiFrSvv79M3WEGReYsNPgk2ab27dvq/J4lHlrReIGn1FXVyfq6xswMTGO8YkpKQxqu85zmilXYVxqCv+Zz35KRFA23/dL4c+ogfXcPBz9GTS8luvH5/VJssVJ0+gYpfmVZ0jt1+km8bVFH/+uzEN1Eq5W5+y9oZsHvEfBYACRSJ001bgPjx2bTuo5aeSeZTPunHPOwZe+9KVqUqjfV5mQKg7N7zb/Eg/c811kh07CUyrCxQaXjVNwdrfJhVQyuhQVIA+X8Ya/zsl2VYlcu8mXS5KQjRQMHExncNOihRhoDKKx0Q9/U52YoJJnQHVEIh1a2tuRSucwMpHASCyLY8kcDtDfKhDGxdddh3e//71oX7gAFTbO5GzR98g8dCqqabB79y7cc893cP/mzXM8h///ixuZjJtNV14fm9VsoJKrLcbLjY2i5Od0eaTpoDk1eqp6SlNgjsmNKpLL6Ghtw+23/aVQDr7+L9+Uxp9uIkrsmoXvnL32+DMsSpjbcN/yGqb395mjQ22xVPvap24G08jZ3BTcx2vXrpbCe/fu16UxJyrCVRXRaUNeNjyuv/56fOYzn1bTG1pASC5LoQZSPUrwOJ3Y9epW/Oi738PLzz+PQi4rsZqQYfLJtDG9GLXK8lf7jMVNp9uJhaEgqH/mdpGZy/VvFjeFHDwOJzKUfGbh6Kxg8cpFWNDfBauHkzcLykYBU8Nj8NrcyGYzKBtF5BIFTI4lkc0YiGcMTGRLiGWyCPudWL+0A42ddex4IptUxRAnNzxuUqks0mlDihuKHvjaI7jituuQS0ZRondmviT8HmM8KlOfbCKNvEFES0UpsyUMxLJ5ZEsZdC1sxJp1S+EOOKRRafF4PBUNX+LCqB1nq5NuWjtDJwG6sFEYZtXGJMemORzAxrNWwyjk8eLW7RhPUC1JdUjJEeBfTGinCceahow0Nzfh7z/5KVz/1rciXEdP4VMxvVI5A9j6yp9w97fvwtNPPSm8grDXjbDbjXK+IJ0DbzCAHfsOCOmP0xuSCwWWYJLuOVvi6C7kZJJoRZjFDQMZNUVY3AiGviycGzIXWNxMljj+ysDvdCFCB2PmcFIdcwyoChs3Tb845rYTu1gWebsS1UBY3KxZhsbWBuSpphYIoRwII9DRjciixQpyEWyAzeESjo6ENck3TelTU8VUy23LXdCzzprNzOfIzbrnjTfw/LPPyaSGsAUNp+FmPtMYWwZrZhHCA4Okeior7Xp9l8CACAtatXq1CEQQykghgkJeyTQzYWpr75CFNRWdEm8abUwo1y7rSUm06u6cWmIKPiBLSbpVZnHDYrjWY0V/3zRzYxLo83hkIrJ9xw4h+3Mapgz4plM6IdVVypKwCqcmGER3VzuaGhqQTGRx7PgJwZOn0kmVfDPzF2w1X0vpp+nrrB7gGikwRyd4doDlnurrXSymc+9973uq8L7apF4mEExoHQ7sePVV/PA738PTj/0ObkpQFgsyGbFVSqJvz2K8wUZhC4eQubm1+JGzRTVposeEn10uEe+woORywxqJoO/cjbjyL29Dc38/ii6HFDgic0tYj8kvmw7SqgD76U9/invvvReHDx1RfiHswUsr08yChU9BTyFKWCp/BYvVJZLtTieLGxpTEuKqzO+onCZePSZUSvS0zDWsd/wp5TvXI6e5pZJ4TXhcbnS2t4tfzI7du+T9RVDC5ECc+YhS48TZyZgaMJuVK2OhWgYynWOPgbwAJpwsbNra2+TQ5n4jb4KEaZnqmBMFJmJUALI5HAo6ZE4B53NtUtywCQOgNRDCe6+9AdGxCfzhtVdwaGocGdMXZb7O8bOLG5mC2xU/kNOAW2+9Fe98563weE1LTvPGcE1ViB8vlTB2YhCP3f8g7rv3P2HN5pAr5qS4iVgcaLQ74XHQPA4yEadxMpNC9sZk71k5nyuLHHmCSoBGDs1OtxQ3XsINBT+pihtOTxl3KBNqVGyIlSwYJdehrQ0rLrsMG669Bv6mBsGQiUQ7y2ctZVVzc7mmWAD85Cc/EXgaJ1+n4wHMeCZaIU8KDHMKXN3jTKRrjPzehPD0ZpOb2gSJyQufAcn2bEBxOsgOLgUHIpF6Mf9kQsRJJb0+2A2XEF0j463hrXOtLcYeig58+65v4qGHHsJjjz4uUBi11E/f7Z79PXIdCPkiR4LKqWx6iOJf7T0/zeKenRCq2qbWV2/mdeiGEO8NVeAIF+WUhveHQjjq6FNTHrVUVWLIdfORj3xE1ABZNErM1rFFuDqAEY3hwf/8EZ777SOYPHIEPpThJ4JEyNeq0SJGu3aHieSgAbYqbhTGQYUILZOfq5QwVipgXyKFS9vasLo5hJYGH0JNEVFipJhSOpsRwndTU7N0ticnEoglchgtAvvjSRwvlODr7MI7/urduOW2d3GcLI04FZNrlE5p9k1Fq0JBxJ7u/J934oUXnp911/9vFDfaekJdis/HCUWDxEkWEYQj8t/27T+oVEbNSSp/dvaeVE312tg8PbnhvWDcv/bqq8V+4X/9/Bdm3Ff5Qu3zrr0peuJSO0HU8tCMEZp/M5/YzJ/RRf/s96u9BqUTxQZGSJoTnFaxOUHlQeZj2h5l9hnEj8FpDaF7f/M3H8RNN90k0DGlfCjDDiXIVSoL9Ozpxx/Hj3/wA+zYtg3WUlHyVzHv5nUK51FBkgXKLP44FrQ57ej2+aS4cbmJNmIxr8S/yMthzpHPF0WBrWwrontZF5as7YXNww5jGdZiGeODI1LcEBrJQiWfKmJ8hJzxDJK5AiazJUQzWQS9Dpy1rAPNnQ3iPUm1NKGqMCenrLRwZ3IiV878xdHox5W3X4+SkUKZvoH5ksDScmNRZChkEE0JLI15Xj5fNmFpeWQKaTS1BrB+Qz/CDQG4PV7uIVulNsmqDWrmcjklCZCHywTU5GcwySeJtCXsx5LeBfAE/Nhz9Bh2HTwh6lTqDFDZ0GyVYD294WtuuuhifOhDf4MLL7xQgomopZnYWTOiSBJNtY/7fv4L/Ou3viWdUpoZNYcCsFGL3moTsvmB4ycwmUqJO2vBTAZMSQN58CRhBWw2hGRy44CnQjgF4LYTb0ucbhm2Cv+0ixPxZMlQxY2DxY0TXsr4EsomBFqlnMbuJRcQixsWVPLeDOT2MgbWrkTrwi4UXG5EunvQ1LsM4e4euOsbUbQ7p53fzdU+MyExpxCy++ilozpdvGfsgrGLRoIbOzrsslOtiVAHyvPO7rCdeujODIbV52M68/LZ0jSRcss0q+ThQqwzixtyHxhoxTSTpqkuJy68eBPOO+8C6VrTA+bgIV7HuFwffT1GTg4JL0K4XCZplDwt1WEwp3zyd9WRM6mF1bgjqacZyESlymrFwMBy6fjuO3gQk1GqXalkm2uBi5evZbNb0NhQj74lvViwoEt8hV54nu7lYzAKauqgjOb4DK0Cj2ExxIlENpNT0KI5zPZqD259kXMlNsTyn3vuBnzuc58TFTUexFLQmIo3sgf1FBQVPPnoo7jzK1/BxPCoHKrSnS0VhdfAAqfZ7kSY4gAmnJL3IldQnSAqpgTsDjhNQjfN9fIsBFtbseqSS3Hx29+OYHcXLB63KX2tDvSZXwp2R3+r733vP/Dwr38jXbJq09Wc8IlwALueFSdsjnoEwl3o6uyH017COecuRqEwieef/QN279wjwbkCFjpcM0osQRvJqs9fTVVmJk06x1Sq1zJurwuGpEO7Z+8bSKRTyvGb90+YxG/+Zfqamt1ROaKqCZPaV6q8Um+rilyqRxGewyYMMdPRWEy6b4R90q1cXKWFR0hIiVrLLa2tGFi5Ajt37qqRED3T1SlHbG2GG3K4cPWas1AfCOG5nduwf3wYWdNE3NSgO+MLzlXcsBPKLyaQZ60/C+//wPuw6ZKL4aBXhvmKhHsRRswC2FaqYN/2nfiPf70Lb7z6qoiQ6MkNjWYl/nFyI8qULG4oM628b+gfVbSQzwOkKjRsyyoOmccHP6HMQta0wEZYr9shhztKFhQqViSLnPZYMFWuINDbh4HLLsOlt9wAUH3Q7hAFNHniM50Qq91cJuLk37DIIex6fl96PegmiZ4uqPRW17965PdmneO53q82ZjCGMxactX6dTGQ4JedEmg0bTlx27dotkHFOLNTZrAvwmsT9NGoEOqnjdPHTn/kkHnjgQezetcfkQ6grO10RNjMPmJYTZ8He2NAoE5whxnLzS4mrqCbDmb64R5SKnIprGrqmr5eddRY1LFC4x6gqF4vFVQpgyspNFzgzQa38HQq43HjjjaYyYrUDizILaEsFY8eP4+lfP4zHNm9G6uQQAqWKELOdUi8pKC3Vppgn8HzhtdITRxooZsORqATeO57vU5US9sQSOLuxAeubI2gLuxGoC4joEc/fbCEvhG7Gj0KugFScvCJgIl/BiVwOB7I5jFutWDgwgM988Yvo7V8OB6XRBX6p4L2Mu2Kmahqccz0Qav7lL39ZYss074owaY2POdOT+PO/X8sXFL61yUHVRUPPoh5ccP75smaffPIpgegqPziTw12zTvQarO6LOSY3ssUtkIbkWevWiVrmE7/fctr1+2afjO/DNcd1xonKzPv35vvizfazXr+yp50OEcDhemSOxGkjY2YymVZFuW7GzfGCvJdsaDDv+qd/+gKW9S8VSBvPWcmJuA54TqGCdDyBLU8+ha/89y8jT5NWmx0eu11xiSkXbQoR6GY421ctDjs6vT64UITLaRWlW/IoOWXjGU8EFHm0GSMnQhltvS3oX7cUrhDz1JLYT0wMjsBjdaFgcm6KmRLGRxJIJ7OIpbKYyJUQTefgd9twdn8HWjubpTmZTqRQMoq+Mi/6AAAgAElEQVQiLsLihtOXRDIDgzA4ikL5bbj69hsF/svipszrmErAGJtCOp5Gkn+nT06FxU1FBAXilJguZkUGmsVNU2sdXG6ajs6USZrjVp8arFg5Kjy92vxBpxPNPi+aIyFx3s6WSzg0PIZjNOjhIzAhaQIVmvVyOlllzGiINOCWm9+GD3/kI2hoapTiplp46YTD5D3T2OqOO74k0wOSquu8boSI1y6WxLHYHfBh79HjcsOo2lPU2EPzHGQB47dYELbZRTVNsOLiiWOFk11acm/ITYAVeapHWIqYSCUQcnvR4HLBqyc7FcApBzR/nh1RBZkg58AoMfUDyi4r1lx0HpZu3IDQokVo7uuHPdiAsp3JpVXIpMrYXbdMp71i1CRDzyF4uCnRXi5wdvEoT/z67t3Ytm07duzYUZXuZre8bBo7atzm3AfZqcWNBBkzw2HxxsN2wcJukc7lJmURUBSpTVN6WQKwKrZa2juwctUadHZ1idIOp3DBcEiST7rM79i1Q7g6hw8eEFGIZIwmTupQISSAp7cEdSGtmuZ5Natyer2oC+T6I2RiYKBfJIj37t+vVPL4zTIhYS5EwkGsX7cO3Qs6cPjoUUk2ORqXs4yKH/I+JYFpMXigZEUoGEB7W4tsXkKLyLuplWutHpl6gjZr5+iER99zHuitLS14+9v/Ah/72McEYlHb6ZmGsSgI59jwEB68/378+7fvVnLPjAU0fy2X5IButDsQEeEAUxnFahWzLn6fLsVS3PBeisqLmgKWqYhS9//Q9iZwclZl1vipfa+u3pd0p9d0drKRkJAAgbCPLKK4jKKgMzp/l3EZZ/x/ozOAfuPnhqiIIKKg7JuyiYCEfdckLIGEkD3d6X2rfa/P89x7qyuVTlL4zfTvF0KS7qq33vfe5z7nec5zTi1O+9jfY+mG09HQ0428mF3OlJCo9J7UAhr5XX31TyTJEnF2zYWXZ8Y5G/ql5H3wV/WioXEJQqFONNS58aGPnIxZs+x48YVncctv7sbA0Cji8QnkC3FYCimhfornUwktbaY1KgV0cQoX5QMBYl6XS2S6ucbYvRmnhLOo7PCrPJ0vD2s6IS4GI92bK0GvZgvYrTZxe6fEM9f3/gMHZM+xW8lkTuKT8fzRxR7eIB74BMgEOKxikoqgqETHTihIn2VXjQm7swA02JxYNm8hhsKTeLv/AGKkAJa41B/rFWe6G8Xqo8Uiij1r156Ib37jf6G1tU3mIGX76BeWarYFSERj2PzKq/jBFVdgYP8+2NIZFT/pweR0wMv5Q65HGylAitZFigSFDwhueJ7FOXeTiiPk1OCG90mbL9IEmQwA1iR4aOTF0NaCeN6C0WQaUbcP/q5uvP/Tl6JzxXFw14SkKKSEJMrKQfpGM7EgZfV73/uedLL559Jk6mgdlmn+qbnD770qPtN7lVaSzaxdXV0Nlhx3nAzvO10umVl48cWXhN5T+jVTgeVICRffhzGatK4vf+Wf8dBDD+OtrdvUnErJs61k/Rh/M4fTIbM7BPgcBqd/TelrVQJuFIVJ/ZRhivBaCbSZEDKpY0f0nXd2yHA6C0xCE9YKWuXXW7ql+DrsLnEo+8wzz5RzUr2HOou5VAi4hw8cwFN/+APuvOGXsE1GUFWwSCy1clYzxwKRXTqRLO7xF4GFXIE+GlVekhfLhYjVijfGJzA3EMAJDTVoq3bB7/MI3Zfvz6kidm5EpSybE5+ObNqC8XQeQ8kM+vJ5DFuBpN2OU8+/EH//6X9AU1u7JJtKI0vFE84xmxtH9gPnNX7zm9+Ir9OB/fsV+OJ1iifU/9wX73FpTmGSeXa1yexYtmypAEsWNMnseOutt+WsI7CpZH2oucnSL6XqxudfUxXC8cuXiaDA/Q//4W/6kKUghLRHghyuNwMQj9TRPNKblXZy+FqMp50d7dJ9JSgnQKdpL3MJ03Hka81cLFXFWzOX95GPfBgf//jHMHduL2jSSposC62yrvkiuTwmx8fw25tuxu9uuw2ZaFzU/rjGSesyXjemEEN2UoPDjlYPwU0GLjupl+zc2ETtk/uDP0MBIc7f5K051M2uxbxlc+Cv81ESU8S5Rg4Mwm11iHVILp0FwQ1pacl4BhPhGEYTWYzHk/A4rThhQRtmzW6S3CQ6SXCTEUoa90Imk0ckHEOS1LZsDjFrBu+79P2w2fMidEAUkwpHkRgZR3wqhvBoWGSgaVSfZuErlsJkKoN4NolgyImVqziXGBI59r8J3ChlNOVYweG7pqAf85rqEPB6MTY1ib7xCQxE4ohmlDyvCgozn+qlySpb33Rr/cxnP4P3nX++6kyIbKGaf5AFrpNoLsbf3XefSCNmEknpujSGqgS10iF8dnsb9g4MYiIaRyKnkB4BjhS+WImlqgQV02x21LLyyEOZD1ZAihIWEKndghWZggVhS06DG4+AG48Yfiq1KrYCCWzk56gmJt44kGRLEreAB2svOh8rLzwPvo4OZL0B5G28+XahnhBly+xBcUuXU2bMkKtFBqnCUxEcPDiA7du34YXnX8SmzZuxb+8+xGJRXd1T9B+qgh3ySsbP4tDj8pDkVgZ1tV+B5JRa559qO9WhEPYdOCAmccJ1LnkdyUc4j0Bj1EBQFG2aZ7Wgpq4Ond1daJrVgobmJtgcdpFzHB0exsjgIHa+s0Oqkgf7+jA2OoZoOCLDnwQ44gVTtm5KOzeS/+lq5pzubvGj2bV3DwaHh6R71jqrDR0c2q2mBOoY9uzdjcmpCMKRmAQyMWg1ru+kKUmFjFVKh7hT19dRNngWtrz2msy9GC78YUGuDODMlNDwdTkYzHbz97//PSxdqg4AFeTU3pDf9QBpJpvCnr860///X/s69u7YKdUOBocMD658DlVWK2pdLgSsavbGabPLNTKDZBUm4HDCSfqXXbtq85Bl8u/2oLZ3LtZceD5WnXsOvE1NIrqhgLW+DtmvhpZXwMG+ftz621tlkJUuw2JgKImG6naJxHPBh1B1L2a3rUShEEImn8QZZ63CunWLkEzGcPsdD+KtnXsRz8dhsUbhc6ZR57NheP+7GDx4UB8sSpyhPOGUyxMBAEWHE80CJkNuN9asWYMDpKz09Qn9wwBQtS6OhCRUhmI+rVnHcujpLqR4EISq0NLUIip6PKBGR0YRiUakGmt8o+Q1ylTNDbWT1UEChUULF2F0bAwHBw4qZR018FBCxzt0RSmvBXVVIoNtsaCprkFi4cjkuHQ+eD8qLdDOdB9K6cf8fyarn/3MP4gHDqVOSxMAU2Di7/QYu+Omm/D7O+7AwL79cOXyaPP7ELTahM/NmMouvji5F5TghXgpGHBDuWZK6nN/etm5YfdZScnbbVbpkMl2Yv0MpEYWZAg7milgnAA/VIOlp6zDsrM3oH35EjiCflitrCiq+2UKBqVzMOyu0f/m29/+tlCqOEhsvndmqlpxRcyQz5SuqQqQaskrlMYF3nOuD3YuSG+c2ztH5hJYseW1btu2Xeg75TTi9wpu+PakBH3ms58WUYwtW95ANBIrysweHdxNX7ya9VQKZKQasSJNauO27dNqbdKJrgC9m/kM9eqKxt3c3ITW1llC+9y/v09k2UkXIn1HFYrUd880t1b+FJhccoaXHmMUGpCf16FVigbCM8siHp7Cbb+4ES8/8ijifQMyf2unNqrEUIoKKJEhmbrSxQQjSaHqecpjLGa1YevkBFrcbqyur0V7yIWAxyWdGxaArHaHdG743oxPFD+igm6Y1W1Wpj0e2JrqMJJKYSCRxsc+9zmsO/1MhGobZA6Q56V0+EuotGbdsiNyww034I+PPCKAWOhLfPH/wS8CG1O8M6B0Tk+XMG4IuqjGum8fVTSz4qVF6w2C1GSKBddji6DMBG4MQCUVeemS46RQeM/v76/o9cpvhYkRBqQR4EiHLaGsDErP5Epvo8R6t1s6QRQKoW/Ntre3iXy3Uo7TFPeiwfqRwI0C/uYaWRj75CcuwQc+cBHa2zuUQJY5P5gLqwothgf78eP/+i42vfgS4lNhOTPEzkTLoZvxLa7leqcGN4UMHAQrLM7TF0diklXmeSgWRIsNq9OKUHMQPYs7UdUYAP2ZOU85dnAEjrwFFDfIJvkrh7GRCNKctQnHMZ7IYCyeksLqyvmz0d7RKCdadCqMdIKFTYiRZyqZQSQaF4EtWrmMZ1O46JMXwem3IZtOCmMgG0kiPDIqlLbJkTASYQpYWZDJFzBGv7o0wU0G/oATq1fPR3NzFTx+ZkWSxxyt0nl4AJeZYe1bLmpTLQ04ddkCGRD+85tv4d2DQxhPUSdbzVKIDs/htibqgCkOPqoKCRPodSedhMuvvEIWCqtYvAJWoBX6zwptg4nvzr+aoH3ly1/G1jffQD6Vku5NtdeLdEJJQ1tdLhwYGkY4kUSGLWSZvTDVG0hSGDR+N1RIEQduCM3NyQ6OfCKbjERHrQWMRqZQRVoZwQ1pa/QS0cNb7N6IpCSrP4KuVcudbeWs340TP3AhTnj/BQj29MhAd8GmTB2pymbhUJweElZHiMo1FRlNiSKkc3mEo3EMDw7hL69uwqOPPib0Mx4CpIcJEBCTQRVQyQ1XxkOaJ2wCtKiwqKCs7T0PAzcmsTHVASZVnFOhTCH58lQnU0ZdarBWnqOyNCnKVXPX8ecYlDgDVVNbg+6eHrR1zMaC+QuEg0rlE3o8UFZ139692Lp1K3bvpHLQuIAcDnLLoLqhLJV0sKRrRKdqDb7Iy+7u6RYpyt379kpQlZZwOoM9u3fLTA0TU1LWlBCNWgjTq3v6/4yJmgz0VlcjHJ1EjLKbJnNmgl3SVargPNfrXHkInX/+efja176GOXPmFKlpJtERBTHlPotMOoV7774Hv/z59SL/yISaPHc6fXNXkE4ZpNqXiGBoEYdcFh6bA0F62eRzcBTyIn8sLW3h69qQdrjQvnIF1l/yUSw4ZT0KDgJtSR1UYOchrM1a+Wc+nz07d+Hy/7wcWza9jjBNfTVvXtaIhYedE25XNQL+JlgKXkSSQOOsFsyZ2yu+Idt39GPK4kBtdwuq6h2Y3eDEmvkt2Hjfb/H0xscwbJTPqLCou8KlB8tMMvQMxFxHTQ2NQjkiTYbzfrIej8LBLv330vfgz5jKG/1q/L4ARkfHZN3Qq4Zc6SMNbx8mtqLfn8+1OlQlSdaBA31CPZLZQ1Hamy5oHFJ9LrkoGdYFUFddKwdPJBZDIs3KlSqcVPI1UwJbHvP55+6uTnz+85/DueeeK90mc58MUFB05Dz69+7D9T/5MZ59/HEkJyZV50bEWVQ3nDOILHqx603BC37ejJTqgFguJz5kpLG1+QKi/CcJLotKWqqbH5hsZiaPqXReKnTJPDDF350uLFqxAo2L5qPt+CWYs3olCnYvierTdNWSjj8/O58ZOza33347br75ZpldMZ4wMyf3huN2pI6muevHTtRmSpRMVZYd8blz54q6FD0uojKATYDnFGVCdk3LPTQqBTemmswCBIH6he8/Xyrpr7/2BqamIlJ5n1Hl6QgLyohcqPlZZSI6f958Wc+DQ4OioMa7VYmCn+nc8BoIqtmB9Xo9QnlmoYsdCQVqDr2/KkE8/JmU/42RG+bsDQ3C+WejQGiKEeZ0He0/iEfuugfPPPgwpvb3wYMcbHR4F6o5cwKL5AMy12gKUPrMoxogz3eCm+2RKYnFqykA4beL2bdNCqD03PCIwSKFTzgfyLWXz1oQS2QRpZm3z4v6OR1AKIhHXnoVbUuW4f2fuBRL15wIm9OjuiScU9UGlqWPiGuboPX22+/Avffeo+ZHxDC9sthQSfwo/x65nyyu1dbKvNiKFcsxOTEuLBrOjDEWqwIC14kX8+bNU9TCqakiLe1o72smjaa/RyvHkUbrdqGro0MAxGMbnzxsf1T6eUx3hp+DMZ9dQ+41I2FdKejn+/H5cD+Qbs4znZ3ine/uKKrFGXCuikSHNG8Oe0oG2JixA+6BBfPn45Of/AQ+ePHFcLk8yoOqmBMZ4YI8Nr30Mm799c149dnnxeeOtC6ue7UnFRBisanR6UKDyy3sI3ZyuEaZRzEf42iFz0G6L2e7svAEvAjU+dHa24zq5oD4ydgtdkyOTACpHHLJNArprHRvRkfCSMayiEYSGI9z7iYtXabl82aja3YjnA6rxDgyAJiIU2yMxfpYLCHghiIyg4koLvz4+1FV70MqFYM1nUViIiqKaYloAhPDk4hOJETIPcOOZziCSC6PFOn4PjvWrlmIppYQvAES8N4juCmCkTylPy0IVQWwZG4HTlu5EBPjMfzxmZexZ3AUcRk+li6WCgo6YTqclkb+o1UOIFKMWKVgsP/qv35NzIyIqs1wt7y3VnFjZZ8b6b6778XVV1+F8bFRUTyr8brhdziRTKTQPacbew8OYHBsQgkL0EhP9zJ4fJF8QWM60nv8Iv9Ijxv195SGdMMGu0wHWBG3AWORKQQcBDdOuAXcsLPDGQB2sFSVR4YAtVmheEbQn8cGLFi3GqvOPQtdJ6yBrbERFndQObZn0uKALTBGDwPwcwqdT6RyiVBzONA/jGeeexGPPvIItmzeLHQFbkzhPAr/l248pAoqkKOek0oQiPZJtxICh3RztF+GGeuuIEkiXYSKSsuXLsNTTz4pTtj0YTFBYKZj/pDwqgfbbHabJE6NzS3o6OqUakRPT488c37xc3HokOah7+7YgYGBfsRpakk+phiTTsdtDsvLjIzw9R1ibHfq+lPkMKdE9etvvIHde/bIayp1MI30Koz7pNb4XJTtVskkpzqky8H7KU9Gz8lU8HrmefAaOLfB2Ruub1YZ+XdMNNT1lSgJFfIYH5/Aty6/HC899zzi0agM6guAZXWRZmA2G4J0E6fdNJ9HNidVxyqqThHc5PPCqbVRqII0UosVGQLCUBW6T16HD37xC6hua4fFcSg9jZch3Tmua9IsU2k8+OCD+PGPf4rt7+xQ18CVRABvUdIbkpFKScAlvg4FHoKkwlk9yGRdqG7tQmNPBzxBOt0ncMKCTjx+/+3Yv3cnkgkq1OWKRqDlcWImcMOCB+MAHd+D/gB279mN8UlKayozWQO8j5TcqwPOOMc7JMGiySeBMQ9wrpsD+/uQSKqKnhE6mDHBKqkPCY1U89pEnNoCofLwAOVQNJNWoRaU0vFmOpX1cDtfOuD1YVZLqxSD91ACVrrCTGKOnWAf6fOXVl/59g67FSeddJIoqBHgGAESM58j90voEAU8u3Ej7rj5Zmx67nl48kCtFmcRgMMqpswqENyoQgLloHnGxnNU9UtKrJ3tC8rMDfewGM4ynko2SL1+NcRN7ncmByRzwGQ6jbi1gLXHr4ElFEKgpwNzTj4RbctWIc8ZoqKRsKKx8PpNIsb9xcTlZz/7Ge67776iwefMSYx5mEfp/KkyQEW5VOl7MGZzfXF2hR0Qdm2YzO/ZsxvDQ4PSxSDg4ReH9jkPcAjIn2Hub8alU+Iiz+LG8StXiGrXrl17RMXL3J+KPoDulKruhTpXWCTh2cy5N/qgcQZHUXcPvSeld9L8P+XXudd4DlDaXQkm9GNwcAhRzT6Yvr3m9XQhqgJww3vM1+S58p3vfAfLli1T8zcKruuCax5UA6R66sHde/DsI4/irl/+GtboFGzptEjt+xlXxRRRefjJLJ3pqbLQyr1dKCBusWFnLCr7YnVNLdo8VgTsdpmPJHZ3Ot36/KCHlEUKMKRsJhKk4uQBjwv13W2YNbcHL2zbjtf7h7DijLNx0Scuw6zunqKaoyq6TVP1VYixyD178aUX8dNrrsGLz78gAi6ms1zp8630+7huCEZXrFghZxcVIknxnpwYE+oVgZvpNip6lU383SidPjQ8IjStY33NBG7MnDeTdVLGSd98a/s7sube61dp8db8PwsNnLHl9UlOVba1i+G9pGjGn+XPUPSDYItxnTNy0WhEK2u+1yub+ft5bqxatUro7MuXL4dTm8VP517qDEjG43h245O47cabsGfrNrgJcPJZmY8mNVhMrfMFNLvcqHU6xeuJiqpq+rIg4Eb5NnLtQnkH2izwVLkwd0kXWrrqFbix2jExPC4qaYVkhopdIiowPhZFbCqJCDs38TTGKN2cz2H53NnobKuHx+2QHCYaiUqeImmMiAokkUorcNMfDeO8j56PxvZ6JJMR5ONJJMYjSExGpEM0OTKJ8eFJ5NKqc0NwwwJBmh5rHhtOWnccmlpr4CG4EceAkoTx8NtrQV6rjBmyxLS2VQHBWg9au+vR1BTE4M5RDOybRCxOGhgTQSbcKiBK54abMX9sKWPSd1YsW4pv/+//jfkLFggP22S1xYEqvm6+gIP9A/jSl/4Zr23ZLKZz1R4nmkMhTI1PCn+XS//AwLBobhPppcU9XdM9yN1nt8jpEnlTVmtcNgVuBOhQPrIgkAEJm1XADQUFqp0G3LDzojiLBDhM8YQfq+UjOUtToGpQIYO2nnYsXL0Kc9evR+1xS+GobkCBK4Xh0qqGq82QpUhfsVuTyWHX3v14YuPTeOLJZ7B77z5EJsg5jCtnWHLZc1Sk4mB6Vio2TChkGF9XCIQ4xMAs/F3SfrKwFChpy7fmFcvTOeYulA6Mz4vOjg401NVLtYh0D/N1tFcwVRJ+r3QoCL7owq4Vf1j1qKmtlcOIlJhafehNTk7gzTdfFxPFgwf7VcKqedqGJkFgUxOqxoJFC7F8xQrU19ZKAnn3PfdgbHxcmRJKRdEYb1aWk/B96Nk0q7oWHpcL/SPDiFLlRA44QxxSVekKsGERbCqOvRXnnns2/umf/gn0wOGXScREKUZeUM0gkda08U+P45fX/0JUAgvatI3Pn4GK6idBmx1+t0tmcwhwuHZrPR44qC5GHwcOeFscQreQQ8JqEzPPfE0Nzrj0Epx88Qfgrg6J0EP5V7HQxL2TTuOqH/0Id955l9Aip2k20y132VkFBaSNRAMsLlgKjIpuSo7JfkA+Ab/bjnSKpoBZSfxpzDc5MamoW6UDTnI3ypImAyD4nFwuNDY0iLfMm29tFaBouoqlQ8iHfjZ2adRQKc0RmajxsOZhxW4NK8isPvJ1hCJZ6usxQ05b3rnhAzdzClxLwUBA1jbvGSWsTYepSPmaMUNVVT7+PB2kO9q60dk5B69vfRuj4xTOiAC8l8dIso9UhSzvbvHw430444wzZJC1ublZpYOaAy4FBnEJtyIWieDRBx7Er679OaKDQ/DzM1qAKotNTI49oj6l6L8Ed1mq7MCGWDYr4IZ/305wI+MySvVM2AAEN9TsFc0aDW7yQJImt5kkksjghK5F8FXXckgT7t5O9Gw4A41zeqXAwW6x+byln9skMaTucEbBGHwezYBTPZLyh300lsPRFciUrHFQ7itBAbseVNIjMCB1h/efMY57gSIpXH+UbTZCCKpaW1nDznxeA2CZfDHhZyJqfHnk01USvGZYm+YuEIhVBYIYGDgo1Et29s1LqmuY/mHVGXXKDCfNSLkfSBMsOtNXQFk65kGl1yvPGb7fqaeeKknh0mXLhCptHqeyBuC+ZmKWRXh0FPfcchteeOhhjJNumckh6CBIoWmtUp/iHKhUwLU6m2hAUpXPYsOeRFzUnlbV1KHdbZUOptbJEKqloYeTli2KZ9msTuhyyLtsqGlvwtzFvRiOx/DE5rcw7ghi/cUfw/s/eSkKMhehLAxkP5YsSUVRgqg1PrFxI7733e9i/759SKdUB9t8vZfnXBoXzDrimmSXnM/bmFiyE8hfLAKxOGVMU0sBIGMgOxuNTY0SO4aHhpVhbZGKffgeMyC0dP+pwp/6Fz5bFjCFRvY3rt/ydUSD6GDQL9fK+K+EfkrXrr73+ozk+3Mfd3S0y/cSnBPcMSfinyuV/a90PfOek4L9jW98A7NaW8DZN/OcONIg98VqxdToODb+4Y/45U+vFXpanmdhXnVBGV9s+byYgddyXlfADYtK6vzmzA2L9Ozc8HfSCNnWodfN/CVdaOtpgsPLYqdDOjfStUlmpHPDtT45mUB4LIZIJIGJeBqjNO3MZLFi3mx0zG6A1+MUufsYLTsyOWUTw8ZBjJRAim4U0B+N4OwPnoOOuW2IJ8JIh6PIRhJIR+MifRweC2O4fxSJGAvOwEQsgUmhpWXhcAEnr1uG5tka3NittsKReJBGM4hDc6ZSrZaiSoKcbguCzT7U91Qj1OTDxO4wDmwdQTJKXw7FyVftXAIkXfUpN0Kf4ekKB7wqgM9/7nP44IculrkHRTM81NVebTwbrr/+evzyl79A3969MnNTF/CJHw1liBvr6zA6FUbfyBioSs0hfz2KJYGJ9B6/zQ4f6T12G/x2K3zSlaJWOOcV1LEbAaXtYvDbXahxueHhoUxjUHLF5Rc9dPghuYjU/RFwI2Z7GTTNakTH3Dkiw7vgrHMQ7OyGxVeFPMGInneYPgcUuBkeGcX9DzyM39xyO0bGJ4WbKMVa0TvOIpdNinGiop5Zkc0WYHf5RQPcTrdaWwac3cjJgKG6Nv6cdG+kEqUMV6d1fY+81XivGVQIRE5auxZb39qKwYFBoeqYVzjWRi0auukwaJ6pqCPp9i5pWwwcPIg5yB0NT2FY+yowQAuoYbfMqZROli1ZgpaWWdKp2bHzXYQjYSycN1+SbwoBROOqSmmST82SOdalSquWDuzzW2dj4ZxevLxlM/aNDCNBkQhRfzBBWfPxjvGKQi/SnQJeD6tZlN/99Kc/LRVMU2EmuJF1U1DKf1R1Iz3ttzffjFtu/g3GR8dENpZVR4IVd4FGtvSYcso6tFIikjQmrxfObE7mwDgsyCqOhcP4WtGvwLkwjw/O9jZ89OtfRffyZXAEAtNVQh3Ype6hufTslJAKecMNv8Tvfne/cHKZHIoAhPDBlQ6/SFWKop8apiVNk6Zd0r0lTLFwB1KNUEl9MzSzo8eubVZ7yZR3btjpKP0Sip1W/GKcoRpdZ0cn0rmMlozlc+dPHD57Y9Yyf76rq0n0ssoAACAASURBVFM6kgRuHGBmwnkI9UwG27URcUkRyKgFmeSiNAU2186ulxw6GqE0NTbJsDRpUQcHB4Sioe7tYdBNayKYYKk8gWpC9ejtJTU0j4HBYUSjVEOcUAaqZYe8mekwXcHyfy//s9wToWjY5H7Q3JPzNwR/pfM5hmJBSe6BfQdw+82/wR/uvQ/ZyQkEKctvtaHaoeIpFXGk6COqawrcUGwmQrpEoYBOX1DmdEhJk4SRHVEKx9DYU1Mvspm8UIqTPDxzCcTzCRzf0I266jrY6qox5Xeiae06zD/1NFQ1NyPPIo50VqXsoEGxKkLxL9mFpZExJc7vuOOOoxphHjNIlH2DAYHlnRreQybWpOeYCi89yFiEOYTjr2dL+Drs6HAGhf/Odck4a2gtlSR0JvGRHaBlkhlnuc6N9UNp0ek9f1ZdZBJls965Uph48803RblQ1AZ1LsplqZSpSGWyyWB0R0cnEskUXnnllUPmiiqZx6j0Os1n4zly8cUXi9w5DSR5vpiCgtmfCjHmMTYyigd+exueuv9BDO/ahWq7DSGnDT4WPZV1mupcFqyi2JgSUSEgabHgQCKB0VQKi2vr0Ot2IiBgKK+MQO0KmDC+sXhCug87rxTZSZPe7bAi1FqPRUvnIV7IYfvgOF585wCsjbPxiS99FcetXgkrhTaKReYS7SFdXGMMyWYy+MEPfoB77rkHB/YfmBZj0jH8WADHAJnSdcHuIkENDb35/5xNYbeGoIZdRXP+H6uAQkAb8AekK0IwJB1/rbB3WGyq9CH/N34f760oYvp9Qo8sFR4pDa18fsxLZs1qRUMDuwtJ6bAS2Ewbgv43Xpjev9y7XLuf+cxn8OGPflhig/ky4EZYAgUgORXBdT+5Bg/ffz9iFCTRowpkRjH3a3a4FLhhXCh2ZZUgFItO7NyQ5k4jeivVg90W9C5qR0dvC1xesqscCI9NifVKPpkRj0kynCKRFMaHIyIHPZHIYDROieYMlve2oburWcANWTgsjNGajGacLIPGYknEogmkcwUcjMZw6vkb0Lu4G8lUBPGJSYD0tnhSxAUi4xGM9I8iHCawBaYSaUylMohmMoA1i9WrF6G9uwmeKjcsAm7M4V0erDVtiZKgYsZn/EfE+RRwBawCbGYvbcGs3iak+tN4+Q9bMNpHypJ29JVTXymmyTCelkw92uPn5nLabdKK++KXvigzOHywJp00P2sOEw7VXXnFlXiKHMxkQh4OxQVSkSjqaqpFAnJgYgLj0bgSFpCER7WUyTlkK478WoIbVmqqCG6sFApgR8YuctDhfBYTyTi8Ngfq6c8g4EaArQQ6/hJwQ7lcXT1k1VeZ7WXQSBWV2W3wNTRi7obT0LLiePhndyBrc0l3R25ocRcJiUkUoB7+w6P4yc+uw8j4BJJEyjl13WC7MZtUhwifk9UNqy0AX6gFgWA9Fs5tQ13Igne2vYbXtryqVFQ4r0F0JAiJmEYl6QZcHeuZ8N+dTgd6urrF52P7tu1SsZCXOsoPl1eCVGVHAwRTjSoxyhQhCd5TqXIR4bP6oKgmXrdHDBL5iwAnFo1J5XN4fAyTHMDNZFAVCmHBvHno7+vD3v37ldINKVkOZcgmqmxH/VL81JDbhUWt7TjrlFPx7Msv4y/bt2EqkxFal3zJXNPMpdTS5MK8lXimMPnX82P0D/rnf/6i0NNMpZFrRvFt1cwWvxiU3nrjddxy829x1113w85hcj51rt98XrxuOK/ADg1nwOi8Xe/xwEMjQM4yWG3wQolXcHibBy47qDk6XvMz/t1ZOPsTH0fb/PnShpbhbC0YYgC3TIewmhOP4blnn8dVP/yxDCcr+oPuYJkRfRkZUpQvgjAFpMVOl+P6xWo4X5tHnEhTlBi8mo1uKLD880zgphgHeI/oNeX1Yvnxy7H9ne1SfeOhqWYWSivIBQHO5IrPam0VKXlWj0mJmamKbzrF5nkScBoPG8YdERcgPa+k6lwOzAwUNjMGFJUQfx7tSySFoJIKd7FyKfw2NQltYTfM4oDT4YPHW4V5CxYhnZ7E7l1viZBIucu3eS/eA1b+D5/d0O+iS+tG8ci4ZFOK9+tf/7rQT4zwBb9HwKzen6x4D/b14zv/cTne2bQJ+fCkqKfVuZxCTRPfMKkMWgTccM+znhzLcOYgK+CGnRsB5XpPSYLFQ1gHe1Jf2S1NWQoI51IIZxJY1tSB+mBQ5HbtNX6MVdVh7hlnoXP1ahT8AWrvKylUrr3izKEC4EygWfHlM6fh46uvvioJtkl4S4Hc35qi8LXMfmbFlVQSglqCGfLx2akoBTXFZFKDG3UNAOe+SLkkNZXXy7XG2PBewc1Mn8nMUR0r4T3SPeDzEal9Urv9PsxubZN1suWN1zTYVj/Jz8Ezg2ue4C4SCeOdHe/KZzJzT3J+aGnlv/Wel/9caeeKz+Dss8/GZz/7WaGoTXec1aYzf2YM2f/uTmx88CHc9etfwxaJSDeSIMcjAFyL5vAzWWxCheE6I7g5mE6jLx7D3FAI8zxuhBhzBNyoirp44tELz0353IwUIFnEIpskZwO8DUGsPHEpIqkEJjPAq9v3Y2v/BI7bcAY+8cUvoGZWi4jxlI9Hmy6SkdSmlPjVV18tnkalfjKVPGeTTzHXIhhn0Y0gm78znlBUhXOxQqsVOvL0/TsWuOF9Zve6dVarnNelYhnlc1ozNMb/u5bFEV/HFB+5V+iVSEVBs9+UzLVax2QHcK6mqakZb775hqjHGp8cU3xQ96UyRkclH8w8F34vQeY/fuYfcf4F50lxV/aO7tzw/wkW6Fnzztat+O63voU3/rJJKOXSmWHRIZdHM2eJXRzFsIoap1EDlAIXRWEcNvF5SuXoX8g8rIDuebPQO78NLo9VhESiU+y+ZMXQM5tIwWGxIRrNYGIkjPBUDJPxjHRuosk0ls5pxZyeFni8TiRiMSRjMUmdcmk1/8wRkjDNOTN5DMYSWHTCEqw4cQlsjgLGBgZhE/pbCqlYQnxuJkemMDUVFep7OJlBOJVFjAWDQgrHHz8PPfPb4Q25YXE5nNK5mTm4iC6R3DxJQTS4kVkRJiueAjqOb8Hi9fPRPLsRY9vG8OKDf8bQvgmw4iZJhXZxlyRHaGm6KHmUp8q14bTbpf15ySc/gY9f8nGpeJm2fOmP8u+48W6/7Xbc8Itf4N23t8mhWu33CmBh5dDt8yJns2HXgX4BNhzO58A/EzAO/Ul1mwmgXRkkVhPRMhjZCG44V2NDuJATnxuP1Y4GATcKZFANgl0bBW4o8ZPTamP8X0o3Uuo5jYaaIGY3N8FDJbE5XWg/cQ1mr1oDV30zclZFTyvtgzL9Z1V7+453cdXV1+BPG59EWobh6S+kZmtIQxM/xbwDdmcIvmArqmo60dDUgQ2nHY+VS1uwa8dbuP7n12JwYACpJOlsrAAm4aQrOFuW9AcxYOcYO00lHhYxeVqxfIUEKJrjsXojA866ynC0QGoO8lJHY5XEGwKUGko1CRT/nsm91+cTMyypJNU3SJLFQE5ZXurncy7JlAv5s3N7eiRAs3szOj6uEmxlz1QBjUz1JilOccqSpTj/zLNFmeXlrW9gigeSeaFix+3oVJXpJPzQsM31vWHDaSJTy8oWq6AyLyLW7jqJkQvOC8B7Y8truOLyK0R0IZ1JCaWQ1DRrJistZVIXKNMo4MbtFmoEKWpOqx1e2GT+QSlTFWAX8GHDJGfYKAjy0Y/ilAsuQF1rCzLc6wyEOreWBEBm5pS2/tDAIB568BFc/aOfYJy+QhziFxCjnmFBQLPq5AgdQw80aiUHrQin7lnRx6iEciHdAc2ON/duJlraNJ1WdfTERLa1ReSXjRO2SV6Mmg3nHaj8RxBJcMKDmsPcKtE6fAOInS/Xo06+OQBNJ/TFixfjlltukQNfFIpKOktHAjdStHE5pcNEmU0CqngirrZ+2RKSgoP5Ox1DhexHKqnVDrfbB4/HAbfbDo/HJfugFODw83L9m2T+cNUtZXynaJJKiZJ0M3O/OPtxwQXniaQu5V3N98rrCBhRP8NB0scfehi333gjDmzfBk8mgyafBx4URLCFswtU7slacxJH6RlGZRtWmTt9VfDJ/jYCEOZ1lbcIH0dalC45K5kXSttYMonjmlvRHPAhGPTCWe3HQYsbjo5O9K5fjzknnYRMwS4xWbybNLgRarWsUe4l1TF79tlncdVVVwnF1nRGZipKVJKAmO+RuGVVQhcE0PxFMLNlyxahOpqZBPM8isBDA5tSSheLO1yvJ564Bps2bZauoojHlFE2Z7o+80xLk3fzfar7dmhi/14+o8R5qfjywbH4YpPElQBu9949GB4ZlgSeHXjOUnLQmhQ77kneAyaDpLyUnhOVJN/v5RqL54xmUTBBP+2008QDh3QixlpzjwwlmAGAXdCh/n7cd8uteP7hh5E8OIAamxVBDdZV0YcFTRtICFXgBhjKZrE3GkWHz4e5nCci4yNHLzzOstmKktIemiezW8OBahZaWbyzFuCo9mD1ySuQyqaQyluxs28cm3b0Y7hgxcf+5atYtn49apqaFG3z0ARI7qPyxFH/8PQzT+O666/HI488IiDb5HfHun+knvE+8SziPWISzzOeHTme80aAojRXlPfmGTIDpdD8vVlrNEGuqa6WvcF4xXXA9XNYbDrWhf4P/LusZw1iCNY5p0YTcv7iVyDgx5o1q4Uyv2PHuwLyDDg3a03lFv/ve2umj2fiNHPdpcuX4rLLPokzzzxLKKxcMyaOkMnErgjP+N/feTdu/fVN2PPuTlhyzBHIqMijkeDG6YTfogpQnN8lGUg6rDaTM9C7Ts2VWy0ZdHU3YeFxnfB4VSEqnUiruZlUBul4QjrjsVgG4fEYwpNxTMRTGI1nEE6mcFx3C+bMmQWf34V0MokUjXjzQJYKsNk8kom0yEET3PRNxmALutCzcDY6u1oR9LhRiKeBVArJaBwTwxMYOcg4mkXeakc8RZpzHrF0FvF0DCtXLcS8JV3wsnPT0tRcmJicUL4Nhy1QpjLsuqj6alExRIa4rSi48qhdFELL4kZkEmkc+HMfMgM55BJq8Fp1alSaw09T6cwN4y4DAoPAshUr8LnPf06kHWURzfDk+VC4WX5x/fW467Y7kIxG4LHb0FQTEq1sViKCoRAOjoxhkmpDGTUTxO4NK8qsrhCccOaGQayW8rpUS9PgxkEzuXwOE8mEGNQJuGElx3RuRExAgxtNJzLD1hyqTmeSQpXrqK+Hz+1Gri6E6sUL0Lv+NHSuWI2U3SPiAofELEn8LIgnUnj5z5vwzcuvwODQsAyFCiChGy3nJsT/xAmXpw7Bmk7U1HZjMpLC0mW9OPOs1WhpqcNtt9+Hv2x+XYwHs5kokBpDV1cdwqP9GDm4HylJsFSQOtIho5JUPUxqUUopDICsCrNFTR1/+fkZpHxn3KySIE0DDaWMoxIm6eywS+PxIuD3S2Bhp4bVP0qAb9/xjlRMwtGI0Fm0ILF+Gya5FoSCQZkPYsCh0SM5zvxsxsn+WPGRV+GmU3BtPc455TS8tX0btuzYjolEQiwozZpWB/3fBm54v6jo9sUvfgEf/vCHpfKpEhe+3rQhHilq3BPxv7Zsn3nyKUnI+vcfUOZu/KVb/Hw9rmV2bOrdlIm2yuyDy0IPEpsaHuQQLQGONJ6siMGCCbsVDcctxTkfvwTr33e20CSoPmVmt4yMqlKpzolM5NDgCH7yk2vw2GOPyfPnNcreFNBk9ikFLPhclSS5yFhKtqmU2wQQafKQeR5FYFBGX50R3GgwrQfIJOjS4b5nTo/cx127dstnIIikSzt9I8iJ5qEa42BjTEmCmzU/Iy1Gow6TCJGydemll8pBT3NIJmzqs01HpiOBG35Gxio+58VLlkjMIjgSCsRM4Ka4ohX2VxN9asVZ6adVrAa79XyQmokxCYc5aE1XonTNG7BiOgyqa6V9pnTnoK6uVtbmeeedJxXDYhKjh/UJgLjfo5NTuPVXN+Lx392HqQP74S8UUCPrT8mUs1BEQQHK6vMkSebzsh87AyG4aeLIk0LTNk2VW7lqc1Y1p8BNIS+S/uOJJObWN6Il6EfA64Cjyo9JqwthuwvO7i6suOj9mL1oqVAhrZzvpGolEyir6sbKztLnHNfB/fffLzM4dHznPTEdjWPFhyMlIJzbIv2Jv5N+Q2BDUMIk0SSHJhniexXBpTa0NHQuqSSzsup0ivgAnwWptpzBUbTVY9e3zTM2n7fYIdL7Zqb1Xvo9R7sHBtzIvhBKsQ2NDY1ond2Kd3fulGtn54nnBO/zfppqj40KlfVI3aeZ3rsUbFbymYtxRIM38/P8nR1XKqiRosbE3UgaG7q0masjmTE6NoEbf3QVXv7DH+GOxRESPzHVgSa4IZWS4EZUpWDBWD6PdyMRNLucmOvzoZGeIezccH6Xpoqitp+XoW0Wic05xPfM2QqwVbmx+qRlSOeSgMWOsYkkdvZN4NWd+9B8/EqcecklWHLiifBXBZWokiii6qChY6Wph1CV7OlnnsGV37pSKFNGrKYU0Jq1zudEMMNCiFH8WrJkiYBxUicZ2w9P4g+V6zevVb5eyp+nKqDYxASWxQSlXno4pVaOkb9lA87wM0daz4ddmzlL9FqmAIKiMEKoy6S+j4+PCbBhQa+UtjbTpZYC5yMVGt7rejav4w/4cfzK4/HlL38JZH/Q/JhzzMq0nGsjJ8XOkf5+3PnbW3HfHXcgOjEhpvNU5q0jpZ/ghrO4vNEi/qU65sydWIxiLkzqpIh8WbPobK/Hccd1weNjic2CVCIl878UOErHk9JEiMdziEwkEJmKYSKawnA8LUrFCzqb0DunFcGQF9l0Wjo3zJ0ziQxy6ZyAG3Z76O/aNxGVvdAxdxZmdzahIRRCajKCXCKJVCSOyEREvHKoyMZcIpUDoukCIukMJiOTWL5yPhYt64W3xgtLb8+cwtDwkByOhq5jNoHSg1KJlhqrN5ICRHMFOOodCC2qh7PJjdREDLGdYSQPJFBIKuAgdDYOx0vbzICbypJBXUSE1+/Heee9TygSdGxmlmcOZOmMyFmvNvnGJ57Ad7/zf/D2G28KHaeuKiDzBgwmLqcTHp8X+waGEGGngZQVnYiLtLX41KhBwDoOaJNrqMGNi4Ow7NykEvBY7IqWRkEfdo1EAlrN3EiLWPvf8HoYwHKijpJCjceF2aFqBF1OFKq8cHW0on31GizecA4stY0o2F0lAEdJHvC/vMapSAw//8UNuP3OuxCZikibkbQOLkQu5kLBAVh9sDuCqAq1YGIyAW8ogLaeLnT0zMH+oSkMTibh9AZQU+NFTSCLD569Eq8++QD++Ls7MNy3T4Bk8bDTw9AzbVqhXOhnwIoun8krr74qBy43mCRSlVQWi04eqmJikkPhlnLI2+0WLfveOb3yOyWjWZE6ODCogq1GWiZxI5VKjTwVJICypaVoHT3Yu2cvDg4OCt9eqisVBE4B2OwYWW3obWsXMlXf8DDGImFRzxM2v85i/1/ADRNd+lv853/+p1Q+XU6XBgcKLCjWm5L3loMgV8B/ffvbePKJJzAyMChrm4HCePDwyjhH1uhxocpmhc9ig8/ihNdqF1lom5UBS8k/cm+myZW1WBFz+7H4tA341Je+gLqONmQdykhNVIL0/dIWPPKnRDyJd9/dhZ/+5Md4/oXnJHFR+ZYCN+anbBSwAP2uCHGsyDEeiHqfmogwHZ5ycGNoSXLQaT+JQ5Lzkoeoa9AKZFqB6ppq4fVzXTGpJLjhAc4kkzTKCNVayoxDj3RAq2il3oFrkwf/v//7v4tyHCujo/K5D6cKlQKc6buhZHRJdWtta5Nk4uDAAMbHxg4DN/K5S7pZRZ8RMU7ViihC9FKFJlY/DfgoBTVHqqpy3bF6TeoFD2pJ6nVRQYQ7dOWBHarPf/7zOPfvzhWzXKHgiemwes7C84YVO7e9jXtu+S02PvB7OOMpkdgnNc1ntcBDiqXIkvMz2ZAizSybQYc/BC/XpBLGls+iHOHZTVKaElLZFgNGykHnMZ6IY3ZVNdqqgvA6rXBV+ZC0OJF2u5GsCiHf1oYzPvFJVDW3wsaYKudPQdPidMdB0+t4jnA98FnSK4SJ4JGq3KVJtlmT5u/4OuywmGFr3n8mhQS+LMaUG4cW13RJlVcWWBlgETUs3V2jMSLNqTkvxOSqVJGK31Ne/T5awlV6/SbBKgUBlVDEDLhRBTGVG7Ayv2r1KgSrqoROzHjF7iSNHFUFXG3aI8Xg0uS7GA/KeFjvJSEsvwe8VnZe/+Ef/gEXXXSRABy+p5ndk2evYw2NaN94+WXc+vPrsO25F1Bv4SyuMgDl56C4JM8Eigwwwk0WgHejEdTSGsPnwyyHU7qajLNOmblRFDa3wykUcfOs5f1skGr1qnVLkUxH4LA6kIzlsL9vDPujKeyMp9B7ynqcetEHsIBqWR63EuPR/n8q6mqzb909oBcdZ2+uu+46WeOloJ33kF01xkRSdNldo8AF7w3XF83AmQ8qYRaVY5nEeqa4OVPx5EhHLIsXTodTOkRUoWRxVN6jzJS4kjPaXJeJdzOBqSPtDVPILa5/3bnhnSQ1l2cGxQLmz18gdhuU8TdiHKl0ZT5CpXuqfN2WxugK0hH5FgPC+bqhmpBYSlCUqKGpQYluiQecXc21siOOArZu2oKbrvsFXnzqaVjJbsnlUe2wibqlj+BGJaoCbphDifk0vcrsVmSyOZk5d1pyaGsJYfGidvgCLONbxLxT8u9cTnxrSItPJQuIUC1tMo7xaAIj8TSm4knMa29Az5xZqK4JyGgEBQWoMpyjlLQGN1MEMHkr+icjaO5px7K1SxEMuVBIpxEeGkEukUBiKiqCWrlkHtGpmBT2MwUrYlkgnMpgbGoMi5f0YNGKXgTqA7C0t80u8KaxlZyI00FbLyvtu6ISGnYpWCnQ0xJs9eYBV4sfjSd0wdbkQWJiCtF3RhDfM4lsWAsKyAkl47Sqvk5htgpWLb+fkqBSgbTZ0Dt3rlQQL7zwQkGXXJhmYTNISBJmtcriu+2WW/HTH18NC4epeegQ4BDhxeKYNXsWBscnMUYqSjYjVUExcdTVdyJb0s3qxQRRqafx4RPcxFFAJJOEx2JDncMND5NEghoBN1xSipMrvS5NYZFD2WZBKp1CyOlCazCAoN0KZ7VPhmFr583HwtPPQWjBcbD6qVbF5aggpC5lyqLjZtr8xpv4r//6P3hr69tIxZXfhu5xyAFO3e98zgqb3SMykxanBxavD3a3B6lEHoGWHjS298DptqE2AKxb1oEXHv8dXn/paUQnRyXgSvJ/FGBiEkCZLeJMSigk8st8Tm9s3armD0qSxqNtWm4izo6wgisCDJrmwmBLFZ0zTj9dqkkMti/RqXtqUs1QaCUSVS1XuFaCmk4Gi9RJOUhcaGpUCi+knoSjUS3yUEGnRXOlKWxMOWh6noTjcUxFo9p/SBOqjgIEyz9/ed+R103qicfjxWWXXYqPfexj6Ozsksev/bBV2me8izjz5HDiz6+8gl/98kb88eE/6Cqici0mwGTAYYWxwe1EiDNkINXSBZ8GN3YOdrMxIyaQ3JN2xLIFjOWs8La148P/eBlOv/hCWAJeFLjXSGXTe1YZ4CnJZxUn8njwoQdx99134tlnnxG9ekWD0HxjAV7q+ySGyvyZWd/qbzRxTdMy1R2TQ0FnQNPxqGgNrnaHiSP6r80TJShmp48g5JT1p2Dz5i1yWA+x6ykmn4rnawB1EbgdsRKuu4lSIHHJDMqVfzUO/sY3vyFKV5z5kmSwbEkdLnmvdzWvVxs40mCWP8bqflIA+/RXeZg0ktJmbZj+nnQ49LULkDGUPq3wZkQVzEwT9xdBGiunR/d6UdfCPciZsC984QsCvqW7I4bDitZrlB2z6RT+8vKLuPNXv8JbL7yEKiaD/HmbVeSemQKSCskblSoA8UwKnf4QAgQ0Al1IgaD4gKKkqWFjUndIISY4gciKjiUTaPT50SGGzYAr6OErI+9yIeX1YdzpRs/6U7FkwxmoonQ2vcioiiWqkirOlH7x2ZGeSHnom266SYakzSxU6fcZullpfCM4ZAxkgYcJIiki/HmCJNKvSn1kykHEjF2TGQKmocpI97p9trzXs8+9cNhrVzKMX1pBNl0LA2RKuzsKgBz9oJYzXT8n3htSlQnWV65eKQbFXNOPP/44hoZGlNmvjtXmZY/26uVAsvy2HOvajnTumM9MBgBzCYIc3s/DOhpykQXpiD9637248+fXI7m/HyFwRkGVtlj45AwiaT65vAVhWPBuPCbS/N1eH2Y7neLyzhinBDPYLc/DZXcIQFL7WfuVcFl6rTJzk87GZW4yn8hjdCSKnC+IraMTGLE50LlyNS649DK0dLTD7nSISJOUwHT3zAAcfn7mB5xt+eEPf4iHH35YCjt8TlyzpHYzeSfVn/5bXO+bNm2Sdcv/F5r5DBLL69atk5jB+S92Jfk9BlBU+kxEbAYW2Tc+v09k0EtVV82zqyBNLAJ/AjV+LqVuOT0LZM6SmYC/6Zia9a9yTiUhzsIP9xrzBoKwp556Cnv27BXfGgOAKwEkpet4piJTpfeM72VyXok/YnxLymo1vvLVr+D0M09HQ2OD0EMteZtaF2QQMWZGonhp49O45vs/xNjggHRbgjaL+JKpuUh1PHMyVcC6ntP1OhwieENGE8FNc50Xixa0wx+wSQGKwj+CLlioSqaE5ZJOWxAPpxCZimMsHJfOzWQ8gd7WOvT2tqK2ISTvH/6rvQXzgnw6L3M3KYoCENwUrBicimHWvC6cet6p8IVcmBgcxNiBfhTiScQmwhgfHoM1a0UixhyYoMwmNgGRdA5D42PoXdCGJavmIdRYBUsoWFXgBmeFkxtAgtx0t1MbpmuddzF/VJQh0e9pCKJp3UI0HteBbCyCXRs3I7ZrGLlIWj60LFCCG6nwTSc5x1oYBykTrgAAIABJREFUPH+E/01VLJdTBvFJS+NAIIfFp8GNkhmlZLKYfFptePutt/H1r/0L3nztdSCbRdDrQcjrkcFrfrO/uhojU2EMjI2pqqDmvvLqyBukR0gdvUPsdrjtVhnWdhesSHCgNU1wY0ed0wUvwQ1xsviAKBlT/jwrNIYvLkpQViD1VwndgN2JlkAAfksOHr8DzlAAvrZ2zFq1Bh3rN8DXMhtWl9Hil22pEj+rFclMTpRVrrv+Btx117042Deo7qaAM43O1JiGAqIW5c2Tp0KWlZ0UC5zBOgRq6EZPemEcHW31OLh7G6ZGDqLAwTF2mHRQm2nTFbt5YpypK9kOO+pq62Rg9s+bNkmVkgCpktYInxs7TwJgrVap9tHck10MrsW3t20TQQBSh1LJJNKk7qjborsD0y7vhySF+n5IsCIVwecTkzFWyPvExV61M4/5ZeYQOKDnsCMQCCKRSiMcpvy1GkYxAGSmKbKZ2t7l91VVDVl1z2PhwgX46le/gjNOPxMer0cPJOrPKBLeDNpqaIj34/HHHsfNN92Eza/+GS7SE5kE6tk5Ho4hl1OZfFqsCHFI0u6AM09ZaOVCLF9a1poV8SgNWd0ezF+8BH//lS+gefliEo3FoNPOGGZlesruHomq0wUGek2xg/HrX98kcwHFz31IB08/oVIjvGICZUzIDqU6lD+f4mHEzoWmFZk4wPVuPG/a29qEvsiYxsrkltdfxybKxHNWQSdZxWV0zEVQQqvVnZs5PXPwb//2b/jmf3xTkgc5HMsEAY72sjoqyl6tr6tFS2OjdJIO9PdLIq8Or0rmwtS7lK/kYrXQlD50ZZreIia5NaaWlVT7eY9Ji6Li1Je//GU5VG3kPkrnTwkdsOLHpGVybASvPP0Ubrn255jsOwh7KoWAzYoqUnQsqnPD8k86X0AkGUdnoBohPcugOt7KyLnYAxdgo7o2PLDpMzWeSiLkcqG9KgiPvQB3wIM8izkOB/JuHyIONzL1DVh4+hnoPXEtfE1NEjtcUhBT3fDym0YQwtjwox/9CH/605/kuZbfG1PhN+ubtDNSrkjXY9eG1CtlYhguUgPNnBd/phRMmiJR+TqZKSqZ4o2hM1LoYXxiSsADE03zWpUkSqXghoPiTDCZWFL9iq9V2vk71uuZTg1fk3NkPV1dWLVyFQ70HxC/KSa+vK9UkaIRc7HgoYkWR2vu8zUNJY+JJl/HnE2VdJWOtP9K/ZpIL/34xz8uFDU+SxNfVBdUFStYYJ0YOIg/3HYHfv+LGxFIZ+EmjZ2UZToZiCok4y4QtdiwO5mQNd7u8aDT5VSmz5rpQHBDBVYOdZOqpjz9lEooT5KcNY8VJxyHXD6JAo2rkzmMHhyXNT2cB3ZxSNvtw6oLL8JHLv0kvFUBcveVYIuh4JmlrQMI7+Nzzz2Ha6+9VpTpCAIIQNmNZddq+/btInBhBEeEvaO9oczvBhByPxAI8ef4fSw6EsCbdXKs9WKeiek0UwwoVBWSYhhNYP+WuRuzTlhUYBGG18B9aIo25cD9sP1WIqYin9dqEfoyaaW8V6+99joGBwcE7IyNUdApIS9RNPM+xvlhro/3kGeR8doyoLCSgoR5i3LAzzyceSYB2D997p9wzrnnwOv2iiIl1wTjJo95FmdjY5O46Zprcf/dd4uBpt8GVDsVuJFpb+0ByRkwER7gSADjaV7RLx3Ioj7owqK5bQj6bSL2VWRNcS4ymZQcKZu1IRHh/EwCE1NxDMVSmIgn0N1Sg3lzW1HfWC2vH52aEsuKfCaPbCqHVDKLqfGIiLqNx+JonNeBk99/BhxVDoRpvr6/H5mJKGLjEUwOT8BSsIl0NEXL8gUrMgUgksnL2En7nCYsO2Eealtr6N1nLzBI8wGy6sSFqyqAqrklpeE8h+pVxZUyrkINs9hhqa9G8ykrsOysk1Hn8eCx627D0GvbkY0lhJvPm6yUfhT3uaKsV7ffqgJ+eLxeSfSoUEGllQ0bNuDkU04pqveoyECAogON1YpIOIKnn3oSV/zH5RgdGpQqSQ3bxNVVGBgeQl1TI5LZHA4MDosaBH+WD1XNB6mWXLXVLl4NXg5XcYYBDiSRRzidEHpPvYAbRc9SwYrghkey7tzozpIY9VkKSKeyYiza5A/AZ8nA57PB4/fBXd8IT/ccdJ5xBpoXLYe7un5asliyBx7GlPlSHZ2tb23DD354NZ586hmphGWzmqrEVSjy1RRCYzWFfzRULyXVK/MO5KFb7chmknA6OAycFMqQquTbtIrLtAb9IXu3RAGkSLPhvfF40NPdIxUPqehMTWmaTonpoe5mSSuWgEYMFpUBlgwu9sxBTW2NaPPv279POnB8jsY8UXaZJjCZKpVSdrUUVdT470a4y1yfCFM4naijk/L8hTIUuf/APqkEyw00M0Ym9y7NLqZL+tJZ6ersEantd3fukp+1SPVaG2oeBSwVq4JH8XDg53B73Lj4gxfjU5+6DAsXLSiCBJPAG7oM7yEPhIGDB/HE43/CT6/+MRLk8/NAhFoPBDd+CnLYnQhabai128QLx0UOLYUvWHEUwQA1F5fK5xDPZGF1OFBbVYtVf3cW1n70gyJbDrtLGdlaKIGtZmc4yyB+RdrAk4nWo48+imuu+ZmolEnF+gj0xHJag+SaWozgaAdkMbjrxo+RCpbkyuEUYzmCGgqRcJalr79PDrwT167DM889K8C7SDkS2bpKaoOHghuRjv5rZ40qW6QRGtWr8pmbY4EbmcNm4cZmR8fsdsyfOxfPvvCCiAtIN7nCubUjgTSh0emOJu+Nz+8X8MdE1gzOy36pwFdE7VOXyEMT1HEo2+dT4FveR8CNju35HFKRiIgLPPPHxzCybx88mawcpJzzckjTh7MKBcSSCbT5g6ix0zhOzzKYuRvGUsZk3bWR7qWVpokFTKSTCDocaAsG4Lbm4fa7JXiTlmF1+ZBxejBcsKB64WIs2LABc9asgcWjPKBEuVLfG/OMuOa4jln55dzNtdf+XOivdNIu/zIAQzrWc+fKeuPMFOcT+Dv3qpkhUF1ZhySDHKAmNYi/qNR2JFB5JHBjKDRMkkQJcsFC6Roaypvc/QpmcARa6rOJgIzAjOc+E0I1F7N/WsGvgs4NYyvXxbKly5QK2vbtGNJiArW1iqb3+utv6OTZ0JuOTksz8Y1rblbLLHz4wx+Sa6ZxNBPqqTDpK5qOfozksvyfS6vfxlWeFNMzzzxT2ALTsVqBaVnXlJZ/extu/N4P8M7zL0qxyF7Iwc3zX8cRJocxqx17qGaXy6LN5UaXSyZ0pEgrhTahCVF8SOQ6RcHSaVeiBkz4soUMli5fyFRRFF8LqRyi4xFEMznEHW4MZ4HdkQQm6xrwj1/+ElaetBaBuhrxIOQjVavbdFPVPeb5x/X20MMP44H7HxBBHq5hrnPSJsm0YDwo2jmUiALxugj6uMYJFnh2ct1STIUCES+88IIM1R8im1/B8zDghtfLZ1xbUysFARqRlsajSqKzAQ9mXzKP5V7j9fLzEXwZb66ZCovq7FFAmt2sk05aK+MLBH2c1xS/NUDU01g4JBVburqH0Udnthswr88uGYVFuF+YY/O6eO9Np2k6Lza24CX1F0lTjM/aoTeYf8/PTsERzqWvXbtO1hJjoQF27OYgk8XwvgO44n/9O955/U04M2mEHKTcW8SgVgQFxNpdtSDI0mInhpuAAha2QgZ1fjcWdrYi5LHA73HqYipzRwovxBXgyduRjGcRDycwFUkWwU1bYwgLBNyE5OCLRcMiREAdq2wqj3Qyi8mxsICVyUQcNd2t2PCR98FT78NUXx+m9h1AVow84xgfHpc2U5IqbWmqX5KaxsZDHgNjk2hur8XSE+aicXYdLA67vcBBJFZyWIFhi77If1T0eAE31HaXW2/R3O6cBQ2LF2HheWdj+anr0RFqxK3f/zHefOIpJKdGkS+ktESdkqsxj816GH9DF8LZrbHb5UBgotzZ3i6tNtFTHxuVhcagfsWVV8hCMWonjC+CpHmdUnUpIDI5hW9/60o88dhjGBseFs+FxqBfBq2oqmV3uZAjjW1oTJmNqh9WwS2XE6+GKjuloTmMbZGZBYKbSFoJCihwozoPRLnGwFNMPLVZpCB8HpzIi649wU29LwAvcvB67XB7PfBUV8HX2Iiqnm70nHYuquYvAuikLHQgteiI0HNy+FuFn3jrHffgZ9ffgCH6cWSp/MMEW3N4Wd3PE8wosKa6OkYeTA8xmu/VVWLxcNWqX6Vb51iHpRoIVzxQApw1J6xGX98B7N27Tyql5gAqJlo6qeCGZBeEztRqULZONnn/wX4x+DKKQtK10i7z4gwt0VrLj8qtoYKVBVkxWVSpVmm+ahIFdqRIJ6IXA4MLh12nwlOaSqRX5QzgRphROmcTf4beBWhv78L2bTvQP9CHHF2gaaBYVAmrILLPkDBIcNWu013dXVJJ/Pzn/z8JaIZja55FKf+Zn3+g/yCuu+ZnMn8zNjKiQW1ejLoYtPw2hwI3DjtCdgdcrE7p9Ukwa8ANvRZSHOy2O1Dl9CI4qwXrPnYxVrzvXAQbW2ROghLROdbQRalvWhFGCKd5NWNQKjBAyttMyVpp5XWaqqOe71HBDakdAtJZkVLiGzSVZQLEuSoeFu/seAeRqbD4W3EN8ovKaQQ+O3fvOsztvYIndkgLRboYrW0CbL7//e+rCjXb82atVPCCMqel5Td5f4L+gMj9kgLAa4zTmK5Cud+ZwI2pznPfsTrqcXtkfo3UWCbDpR3FY+1xczhzHTIRIS3lK1/5MhYvXgS3iyLP0+BGKcrR5dqOvdvewW033YyXntiI+NAQqvjzDiucBCEFOkvnkcik0eT2os7JeTAeoGo/SxdOU3y5hkwcIwUoizwmUkkEHA60Bn1wIguX1yXUCX4uxnWLw4OYzY2YvwotJ5yA+aefhtZFCxRgFFSpDvByOiJ/ngnMAw8+iJ9fey02/eUvZU7ravB65cqVYlFAmivpjux6SKzXswmmE22eA5PmtWvXSpzjgPaTTz4p318pLc2w6NRzU/F2+YrlklS88852AQ6VguHSzg3XMp8p4/CixYvR1dmJHe/ukPmvA319GBkeKVJwitRf7TXHa6AQChNfJoOcRxgYHBCRDimy6JmO5uYmMdd96623BTzJvZFFZRV68ZESTgFhpDX6fDhp9RqsWLYcHrdbktaR8TFsfv01bHpti5zljEfyOiUxqehyZLr4RrimjJLI9yH4vOSSS0RogF0NCiPQEFt+VL7fgmwigS3PPYtrL78SudFxuLJZuCykm2nKbr6AmNWB/akkkpkMZjld6Ha61PwCQbem+6gxtqwUIN12B7wOEt4ZPymakcZxi+fC5Sggk4iLMSIHrYcmppCyOpB3ujGczOD1aBKtK47HBZd+EivXr5eimEPTOhWjnaI+ZG1MKyHy3nPdkaK2b+8ekTlWqn3qWZmYYP7fhDF2as499xxMTEzioYcekuIIqakscLCAxIKW8XapFGDrLFLNOlkpje2WvcFuqTKAVYdxJeBGTM9LnilzQu61k05aJx58b7/9thRLuZZLr1PUHlmUZrGgqkrWPgvoU1NhoZ9xDxgzWu5Tfh/XIq+Z6ppm75beryPFUv4MPyMlyNkRYgyhJDx/sUBBo3J2QTh+wZxJsS+Yzag7YCY+ZY+XnS+m6EFQd9ZZZ+Ff/+1fUVMdkn2dydHyQ+doLNrDiofuvhe3//pmDO/ehYA1L+wkl5jHi1uiEtnSFhMUweCoL0MmeUBVbjsWzm5BjceOgJexX10rYwG9i+x2rjsbEvEM4pEkotEUhuJp6cS01AexoLcVjc3V8nqxyBSynMHLWVg7QCaRxcRYWGicpLF5Wmqw/uJzUd/ViAgL3Qf6kJ2IIhNJYXRwDPk0mUyks2Ul30/TAy2ZwchEGI1tNViyai5aOhr4vCwFLhIqU3FzM9GkIhcRoDDiZcNohSNd+1J/dMDX0o7Zy09AVf1sJMdi2LXlFcQG9yCfngIKynRsevGpR6PAjXKL56NTbeCc3CTylmfNapFq0uQEF9oeuR6T2PLvv/iFL0oC2NRMcQHVsTH/Xso3eP6ZZ3H1VVdh05//LPQ0ane3NNQhGYtK1dZXFUT/0IhUrDNCTdPLiFUZGjhq3xs2+oI2F9Kg+VwSHqsV9U43fEUJaD13w88ii1Lx+QUnicoPwVdWzEVrXV4lj+pxwuNxwuv3wl8dRMrlQPeZf4fOkzfA39qKFKtD7IzJ6szpyqgV1rwVW7fvwA03/Qb33vs7SUbJd2QkZkAmMBP6kg4Q8vwYvLQUr0ogVZenuBm12EN5XnasxMfMFAj/02bHwvnzhZ5BOtlISbuaN4QHFYEFk1E+Y2rds8LCCv/efXux892dEjh5MArAlAF5NY+huMnq8GIAIAjnv5NCaZIEKT7I7MGhn8I8C75/MBhAZ0eXVIjYYeLrSwen5Osw3C3qSer6Q6FatM/uhMPpwv79+xCNTiGdTopJ6kyhmOvZrO1iwJ5JLpOJGdeLdnImPe1fvvZVqSaq+RVluFqaEMlAKpOxbA5vbN6Ca6+5Bn959VVxiSZQ5fN20OnconybaqxW1DjdcLPrI/KOSmpdioiURs/npGNgA5UA/cjY7WhZuQwnf/RDWLrhNOQdbhRYDeLcnR4ellqhXJhOALJZUbD77ne/JxzlaCQqwLv8628GN1qGnPeEBw1nkziHwDlBVv7GJ8YRnlIdLDOMxevjumOlMRyJCPimbHj5IX5UTCIzLDoVtkAUob70pS/JfAbXrupSHS7lfMTXZMFIDhS1zknn4r6YN3cuDtLlnSatTDwq7SyVvZEk+TyMOfxP9/RkQg206ypl6b4+1h6XeK0r/aooEcBll12Gv//oR9Ct5bQZgzKSDCr1JhkYtlix8bHH8MDd9+D151+AO5OBNZ+RAVYXzWPzQCKTRIPLqwpFNtInpLykJL31HRdvLiPWQHBTKGAynRQ6RQvlWpGGy+2S1yTV0uFxydxiuuBA3BtArrkZTStW4MQLzoczVA2ri1Ib2tDXJNp6hoiU5mzBgsmJKRGmufw/vinmwbx37NT09vbK0DUB4ubNm+V3VrxFuVJldvIkKCO7aNFCSfwfeOB+iR+nnrZBkg+at/7qV78qdhDLE8ujrsOSfySwXL/+FImB27ZtLwpCvJe5FvNyfF7t7W2S3HN4Oh6PiUT2xo1PSsFCEi2j3OZyy71gt52/M9ErNXNUSZ+KCXwe7MwvWrhQCpMEQDJbwYfPZzlDd7KcesPkNxQIor62FlXBKoRCVQhUVcl6e+7ll1DTUCevxf2SzqaRopJlOoNUPIFsOoMC30sXEuTsK6aM0zeT8YTF0g996EMinCHzjWJ9Yfr/JJTxME/jZ9/5Dp69737YJsPw2QAXRQJ01yxusWIolRYl1iaPD50OJ2yWDJzik6ckMzKFLCbjMTnPqj0+VDs9cDF1FL+bJObP7US1145cMiYxIpnLY2hsSswNnW4vEnkLNk+GMeb2YuGpp+J9f/8xLD1+JShuydq7uv9ykkhcN8kv1zC7XnS3f+mll2TNmo6RUimd/jJAhz/Lrtypp56KP//5laKRLHOwk046SdQ9X3jheTz66GMyN0MVvNLiWyWxReKFzQaaG/MWj45Q4lebglfQiZypeMZ1SXBDUEbgetdddwltemBgUD4kX5YAlrkuZ1YoiuT3B6RruWv3nkNoper7FfjjOcKfYeeG677SvWs6Q4Zmyetjx5RnEmPIm1vflM4bi93cIwQlLJhJXBFAU5B1LCqq5fmNBnYEdSw20HiZ8v2GoqcGkhWlhZ3CqaFR/PaGG/EE49LkBEJOVfCk/DOLDQrcqM6NgBtJM/gCWSnmz5vVhHqfA0GvU5grzG+Z+1E+XcBNwYqkBjexRAbD8QzGSDOr9mJ+7yw0z6qVex+LhJHlfHYOyKeBdCKHibFJMfUMs/sZ9ODECzage2kP4qPDCO/vR3YiggJf8+CIqKxRfiaVyCCTKQjNeTyexshkGA2zarD0hHlo6dTghg+RFAm2z/iLnij0IRBalQAcI9/KyoseDibFyVMFV2M7nL4GWNJ2JMODSE31IZ8iL07N3ai7O22YcYiKkLTunaivr5MqPoerieD7+g6qB0wkq2UvzUZYs3qNeC+cfPLJ0r1hRW+mEjFlc3/9yxtx1513Yt+e3eILQ2NPztRAKDyAw+sVgQEGJDa6Mxk12ErfG4IYKmVRbSrkcCFrUZ0bHtw8kKsorUvTRG1CR3EBDkvJLIkuKPBgzoqSTRYemx3VLo8kmKzmeD0uoXf4gz6MpRNoPuFEzDvzbLQtXY6MLwBY1OAhUbNa1UrmLxxP4omnn8FVP/ox9oi6jzKmUyadOZGIFlAkrueqqqXAjq6ISACcrpqpIHS4qeWxglPpc+TG9fu84n1DgYAXX36p2P0zVV9WF6h8Rr4vuzOkctCnhgdTcc5LK71IEl0SnCWhtgCBYBDnnnOOHOYcklRzFGY4XDONZBZABWs5nrSKGn9vbW1DS3OzVEzCVD3TIMEMZR8Obow0NukFDni9AVRVhcRpmXMH/QcPIBzmYOWh6ilcl6xGcS+RilIE6DN1bkpoMgx8q1auxGWfuhQnnHCCBFMmH6UxbZqeph4btevvuuMO3HHbbXjrra3yrGVgNZcX/rffZkW1zYpapxseUqGE+632u9J8g1TSUwxQsKLZ6ZcKd7rKj66T1+KCz/wj6nt6UGBiWPS+MUmMusv8WIra48Jjjz2Km266WSqFjCHCbNUJMq+9tEpoDo/S9aeSEAUoSg8QJrG8n81NzUWlH9IXSQcqAuOSORN1kqnnX1Nbi7bWVpFCP9B34L1RKcrATTAQlPk/AjhSDEx8Kl87R0xUJRyaOSP1XTwgWOWura6Wz0NfJnYkZ6oMlnZeBLyz6yfFIu1Xo4Oh6kRMS0NXUgmd6ZpNtZ/Xwvdggv/pT30KF3/gIvh8Xq13p35Srld8PRziRP38U0/jN9ddh8Ed7yIdCyPAM8bpFjotwU2d041GN8Uu6K1AtrgCODK/KBVtdQ+kAy3gBphKJeG1WtHs98KeS8PtdiiKj8MBh9shZ1XOYkfa4UbC40XUF8CJH/oIuteug6emhmhS0S80UOdeYX9dVU5VB59V31/deAPuuedu6foxGeFzZoLITk1R1nmGbiMTJnpXrVmzBt/61pWIRmNoaWnFRR/4gCRbVGUzRbuZgH4lAIdUJ66Xrq5uRcHs65M5kfKvSp45ny9tF9h9Z3V53bq18llJO3rxxZfkmfMXZyIbGhpllo1/ZuVZKQ9Gikm0OTNKu02UsCZtmQkwrzWTSklhRnVuDr3icnAj0UUP3YuSHq/T65X9PBkJY/2Zp8PmdmIyOiWUWRZlqSQ6MjCE6MSU8M0pU0vjQPppTHdjDk3mWVlnkstu7JKlS+ByK8NwEcyQKMl7ZMHIvv346RVX4u3nX4SdyqlamZLLhgTvsXQWkUxG1FS7nG7YLGnQRoL2ySrO5hBlDuF0IOBQIi80A2VRMptLorOtCXUBN6zZlEoW7U5EEmnEk8xXOFtgwbZIFHvoEVTfiCXrN+ATn/ksquvrYHdxJavPaLOyEKWEUMwa4/2/99578KOrfiRrWOTEdS5QDm7Mn3n+8L7s378XUzRtZGGMM8l1dTjjjNPldz7/J57YKBLl5VLnlaxlXiPXHvcZRQr4q0gfruAFygGOmnNzSUdm+fJl0tncuXOXrD8DvhRNbD7a2zukc/KXv2wWtU/G3EPia5mxONcJgQNfs1QsZPocO3w9l8Zwk8Py8/IX9wHBHOXTu7q7RSSCc+AUvxkfGcXE+LgU5WhMnmNuWlbwKu3EsltDWegrr7xcCjH8s4hvUdKZQCmbg9/lwWuvvIpbr78eb7zwAkJ2O+ypJNxWrk9NxdRdRredirMcZVCjH458Fj0NdWjwuVDlc8JmY96Zk1jPPMrhYOJlk25KIpoCwc1IIovRWAy1QQ/mdTejZVYNnC4HkvEoMskUCpyZSQOZZA7jo5NIJ3OIptJIuqxYcc46LD15OWKjQ5jYu1/AjSWZFXCTjqdhtTnkvVLs4uTyGIulMDIZRV1zNZaunoe2nkZY7HZ7QUkTQmhprExGpqaUFCBNIk33hpMlugsgn5fVCKsT8FTDGWyGy1GFZHQU2cQwCuzc5ExFW4MbXTcxD4Q3v7o6JAGTCe7/Ze094Cwvy+vxc3uZe6e3ndk625dtLCxlC7v0JosKGEHFhoZEYywxiUnMzyQYNSaCijRxRUAElI5glKoUpUhZlr69z+z02+v/c877fe985+4ddiD/y2c+u+zM3PL9vu/zPuc85zkPnYzYWMvXNSXTsWBtFwgXLpMLskyf+cxnxCA5BjzjVpUWkceLTS+9jJ9u/AnuvOMOpFMJRP1+tDfUI8zenOERNLQ0YySdll0dp2BnOHGVaJRldVazvHT88QrclLxlJPJZYzEdCKGBNnqSUHBGjplzw0Wg/hUx8UYWxsO2UCwg7PXLMS0sq2IP4tEIYpSmRcMYLmYQmzsHM1atxrx1JyHeMw85T8AMCeWME4EV47dCLnznnt346Q03a4gg7fqUCBHkyC3LcbEgKNLsEQ795OVxbHddMjVzGNWWA00W3NhENOD3Y2p3N2b19Ah0bdu+TYFw+rTpStQpzyCoIOtpHYls8B3TiFimwLH/dZIlMl1spl+58mhcdNFFKjf/ZOPGccFUw0xdq8ANvoy7G+cc1On98H0xUamWRhwya8SRcBlFnJn5xFkpHCLKAJrLkxXPKdi556Xwc3F983VYDq84uDjJkNgcR2LFvxP4sZeDVS2uv9HRYZx55pn4wAc+oGqYPfQrFSBHbkErXn62/Xv34t577sZ1116jmSNcf6SMS7k8wgA6ODE7EEKUa7VclkMKJRUC5Oq6KgvccC13+qPqjUiHgghM68IRJ63H+z80GbBZAAAgAElEQVTzGfibGsV8672M07wbcGMaUP0yXPj1r+/Hd7/7XQ37JNPl1mVXgxsDuseyHFuFtXueBwoDKKsGXEO8HnT1YULnnnJtb737Hto1wHthHa3e3vK2Kjw8RA63xk2CM/7AYmJHLbriVN4B5u+mclNDcEEAy2pLD+cylUrYuWs30tnsuJ8cSxzH9N02zrHyx8o7wQz71ioA2H1dJ5EoTAbc8POvXb0af/O5v8b6k08yboc+457H9276NY18auBgHx7/3W+x8fLvY3D/HvV8NYYisuVJ5TNoDgbRGYog5jNGLuwsJKgxzpMmMbOyNO5/ghsmj/y59mgEddKG+5Scs4cwxAGJjGc+P/K+ANL+kIYgxuYvwroLL8SsZcvgjUREOPHgJwEkso5AR45uptGC7P+uXTtkLvDUU08pKWdCyLhlyZjK2qnK0Ds7O8QcM1n50ZVXSgIUDIWwePES2Q+TAaamn/OhrEWvTY4msx75s5RDcw4H5ZiNjU1qCqexR/XvTwrcOEoDAgfOLeJ9457llyElPGhra8GcOXPR3tEpYMb4y2qMlee42X5bvalI2UpQkzavCyu7B3t7HQnxoTKbWuDGcqP83G6SxLCIXgQjQdS3NKJj6hTUNzVq/fTtP4Dh/kH9PT2awMjgqDOsWjv6kGVu4zVNM1i9mTWnxySGXIWVmV0l+AoFPPm/v8Uvr78e2158SfOcaAHEBFCzbgoFDOVyaA6FMScUhR95hDjgm3QTCSD21niKcrUiScrp8ATmUhEUs5jS2oDOxpicWMOBALzhqIYUDgyPinj1+vzYm8tieyqNvVTDtnXizA9fhNPO3YDWLiZzxpabuQ9ZdPeDiSiT5n/62tdEPA3L+MKMGKgFbrgOCOo3bNiAe++9R5UPkrT8HKzIkYjjeXX++efJkfLxxx9Hf//Ae4wy0GuRFOQ+s8YGk3my6rtpKiUG2BGIWPMUXmOeA0z8aVrEvUfDAL5n041gzJlM9dNUvZQ1OQSL/TfrpkZCzUrdJtq3dl+417V9Hrt3CD5I3NE5Tj/PNR0Mar2mkkntw7poFKNDo1IpuB/uHjJrlnHppZ/FRz/yEUybPl2EjUyzXHHVky/ij48+iqu+/W31s0RL0PB6a4KlcgQrNywCODmViCC6W7Y0oaMuhKa6kKzQSeZT+uzx+RAMUoHiRz5fQjqRwYisoA24aYiFBG66pzZr7RDckIRgMlvMlZFN5TE6klIlJpnJIRPwYtGJR2PlKcci2X8Agzt2ojAwghJlbr1DyGdogOVHLltEKkUpaAGDqQL6R9Joaq9X5Wbmgm6azATKTIotM0fwQB3tyMgwstmMqRtoBZkPqxTb8STXiKpAHULxDgQiLcgmB1FIH0Q5PwqU3Gy2SWDYnGTRL5E1k01WHsy0WgZLs3nMoqp4NJt/UDnRSGNWHr1SJTgmgF4izMp7ND+qpJml3mwejzz8EC7/3vew6ZWX4CuW0RKrk8FALpOWLMkXDGI0k8VwOoOih3rwguRlfrqkeTyIe7wqH0srWMgKyDQHAvp3si4VcKNZN8a9jcmKyS959XySytClqiEQRKgEhIN+cFJxLBzSdPFUKYfo1A7EZs/B7LUnYs66U5ELRY1lrDSQPIDpgmGciagH3fzq6/iHf/wa3t6yXW5sKrkzSBbMwFU6oEnSJkDqWGJYmZpYVrI8h+qe7UE7UWCxSachoK1znhnIyQRrxsyZOtjZ0D1v3nw5omzbtlV6cztAcTIuTfb1DTvNgBqSXTLZxXvuuUelZndQMaabFQFR5e2PAzler8wFWD0iyKI1tJ3NU1ta5PRyVbIEZ7YHQa3Xg/r6GKLRiDTJ1gbbXj/LpLuvp7aRU8lgAGPCzqSbEj2ubSZPlHkMDg0oALNCyT4HfnYrMbDPJ0BBJwwx/z5seestfPuyy/D0k08ArN6pIFeUJLMlGJIsrY4DFUE3FANsZHqleQllmQrw6nX6wzp0CxxSVxdFsLMT7/vUJ7HspBNR19amxu7x+YGRbxigaj4ggcett96Ga6+5Vo3GdrCrG5yN3bsxcMN7YR2EGPTDobDK7SQxGOR5IPG53YDpkISu6rTjdWDg57VmdZj7dQt7Wwg6J9NQX4Nd5r1yAzYl9rU0EjU20VjL6Ng37SHY3NCAjrY2JJMp7N6/X4B8XJOtExztYWmGeAaMg5ljCMLeGitncL/8ZBLdWnveDaztwdzS3Iz1J5yAf/3Gv6K1rc0MQ3R04gQhYo3lAljA6MBBXP1f38UfH3sUowd6QZmvn5Ol80Ze1hkOV0wFwnQm1NRsUS5alwbcGHKBsolROjuWS2iPRpVcChRR1hYw0hEZsPBQJ7Hg8WPY48NIJI7Zxx+PY884EzOPXI6MNg0d3GQ4bcwGpMFwHOAkXSvjzTffxLe//W0lgwTS1uWowu7WqNy0t7dh4cIFYmYfe+xx40LmowwmLlMc9uyQDSdoeuyxx1TFdidRE8Vd97/LEMQhRZisUd7y1ltvqrfTjbUmc88FkCURtyqLsVfiWb169SolsQQmL296ZVzPgRvUuGO6kZyPVfJ4Xygn7uzowKubN2vmDe9t9furBW6UwDlkjrk/zvnOs8u+Dvse5UAxxpNYu3VJtqlosM8xAbjh6zAO//0//D3OPmcDGpqajHpAb1KuSlp3owf7cP9tt+HuG36Gcv8AYpoNxZPWgJv+XBb1gRDmResQKucRBE2KTN+NEmXOtOG5znyGciG/XwRlvphFS0MU01sb0RDyI8SEMxjG4GgKB/po0lJEJBRG2lPCgUwOe7Il7Cv7UDdjFi7+m8/jyNXHo7mt1Zm9xpPQP07GZK8tK87//u//jhdfeMGcfVXmDPbn+CcrM5SfDQ8PCejT+W6sEmGMbS699C8Vo++++165BdbqJTvcmuZrMYawesPnZD442RyhVti1lUN7ZtbH4+ieNhVHLOLMmkEBdMp/KcFkr6N9VA/4rj5z7f9zP/C8Zz4z2SpTJWa7BqXr3LC7wPkgzGdll804quqaybHUf1h1XrnvlUilUgnd3VPw+c99Dueee66qrSQAWDHk0xtHX2Bwfy8e+/X9uOGHVyJEpzPHAdeq2PizFtxYZ9lyPispcGs4gOZoCNGQX3kE5aceDpTmqEU/+3i9yGcLGBwaxf5kDgdTacTCfizomYKZs5jn+JBJJVHM5URyFbOlipQtk8ohmc0j5S1j3pojcfzpq5EZ7ccgjU4GhlFK5jBEmWY6p+pkLldCYjSDVDaLgVQWQ4k84s0xLFs5H3OWzDA9N7YZjxpXMlhdHZ3qTTDNinT8MpUaOZ85fTeyOPT5NSfDE4jDF2qCz1NELjmAUj5B264K6cJgp+nhoSCmz5qhYMlpy0zmLPtqkiPT3G4kKS4HCjXi0Z3EABmWFSkN+epXv6oNwYNUMchZIFYeQQZj7569uOUXt+CHV/4QmUQSUUp06jjIMoaD/f0IhsMatNk7NIKijzalZtCRl3N8PEDMkaXxJmYKWbmpNfqDqKMO05FSGC9whhNy++aw0AYThenXEE9WfOheJWvpEGfo+BCPhBENh5ApF1Df1YRyUyP803pw4kc/jQCH0EWiRpsv+RQHIDo64HIJI4kkfn7Lrdi48Qbs3rsP4L0jOMvndQCUi5QFGjcvM2lorEpjgImVrJi2KG20w+hczT1yJiM7wEYzfQg+2Ize0ID5dLU75RQxe69s3oytW7bI6nFocEgVLDcgOlzQs7eUZxhZGDrbcA397Gc/E1hyPyy4sQeg+3tugBONRDSciyD+5c2u2Tw17XxdEywdYMJ1ORb0xuRF7vKz+++VAOSAbjZ4s8eiqbFJ1ppkwHbu2qk+oIF+UzpnwOPnveCC81SlpCbcHWhNMsRKnXHK4V7M53J44rHH8I9//1VkOYuHTlMaslVAzENZWkR/sp+Ma1Frl82STATLJWQcVq6TfWGmVIUi+xDCUXQuWYKzP/0JzDvmaPhJSDiEgrnGdk3SCY9+QGXprykZ40BdMnruBM4mRArq2rQmseS/K9FyBiJa9zMeIOxVoFzLHMZl01fj3I/qNaRKbhU/qz4OVmEjUenI9+7fJ0Caq5IT1kzua2SI1UyczDNqNCvXfD4rD3W+yferRnqn36SzvV2M/HMvvKj+oOoDTXGQZhDO64WDIe0rVhtI/Ez0mEyiO9HvutlG/p1V2u6uLlz88Y/hQ3/xF0pcNZtG/YVGvkZGQu/VU8YbmzbhhmuuxTOPPAZv2siS0tm0XNI6IxF0BkIaPBuFR31iBtxQFWGGQRt1swE3I7xn5SLa6wy4oXSYVUjKhihNI0/pCbDC7UE5EESy7MOBXAm+1nYsWr8eq1gNnTEdBQJUcT4cImqcr4xUzaxp3hc2YjPWbNy4UYMobeyr3H/1Oo6/5pTyzJ8/V4khXakM6WEqRaa66dOMFdrn06b3oYceqjisHS7+2vtDWZrkRz6vJN2cvcTXovLBnaxN5p5bcOOuDPIzULLDRIlN1oxPgwODSGeyFSZ7MrG7Er+592j+0d2FpvpGvLL5FSRJZroIMm3nmrLdSoQZ95Lj670ug4hxdeBDJes6T12vZde2pHf19ThnwwZ8+MILseLolfo5A26s8UxRhNCWV1/FLddeh+cf/C1ihbwsd3mPBwsFHMimEfUHsKAujkg5rxl7Ae5uSQvK8AXIcBPcGJKYe4lV81wxh4ZoENNaGtARi5ohisUyEukc+geHZS4Qi0W0J0bZi5MtY08B2JkvYfmpp+CsD30Ix6xZhUAkKEdbzjuprlJx/fFc/sEPfoCbb7pJZJEGRDsPN5HBf7KVjosuulAy3JdffkkVQvWaFbmWvbj44o9pDtaTTz6FK6/80biBtZNeI06lhNeflXlK0ygjm8x+sNLzsfXr3K9yWT2ZdO3jWUKF0PDQEF57/XUzskKDOM0OebeEAK8LgT/JDqvMmOxnrX0muHCoRWvO5q3633G/bs9M/qONLVzelAxyhtPaE9ZqhIiZSma6sST95RmaTuEn37sCTz3wIDLMgx1i2Brmh/xOtVEJlTHV6IzG0BoKoCnsRyzoQ8BLB0AP/OEgfEEvfAGeSz4UckWMjiZlKNCbSCEY8GJhTxfmzO5QkSCXTUtVQtkoKzeZZB6pBOWjOaQzeSTKRcw6bglWn3UCirkRDO3cifzAMIrJDBJDSaSTGfi9ARTyJVV8kpksDrJalC4iFAtj8VFzsPjoeQbcjB+I50G8rk6SMQKPEQIcLgANmLT7xfR4GCcsns4heHxRHWTlfFpdQpyCTiSsJvDWNnRN6RSS3N/bix07d2qTybRgosbZGlSokTyYJibaTH76059WI6DVF0oZZpMGvjYrHcWSmNovfeXL2Pzyy8glEnJP625tVk8AEwNvwI+RTE5DGjNkhIpm6jsDGZlGghmfJrbm1ADYGAxKJ05Qw4O4Am4cT3sN7XIahgseIFvg9fAg5g/KUIADwGgwEAsFEaWzhaeApo4G5IIBJMP1OHrD+Zi9dh1CrW0o+wOV3gGbMPB+5YslbNuxE9/5r+/h8d8/gTSt8YqmR0mLvlRAKZ+VTI09QDagG+DnaNkrJdcxYDNRQHEffjZBJXiklJEJe3NTExYtXChZGt2ZmBhwwKNmRkg6Z4CNlpAz/G0yAWGschMUuOkfGMDtt92mCof7wTUqfsL5rON6u1ynPJNcMjl0PHpp0yYMDg1KylObfT80wpiP4DjruSRVlaTd+YxuMMKEhuwlk2smPawc8U+6Ez0jIwBWEUzlxFwgcz+o0f/whz+Mj3zkIgV9970xTKTPKaXTJILl4FF8+5uX4fGHHhbbxrXA8nawWEJrKIK41yepJadvU3bpKRbFHDL8pXM5yfS6ojENXyRMkRQIfmTjcSw94xSs2vA+LDx2JYpBO2zWlEyN30NJzA2JELJMlHQ88uhjuOqqq/DUk09V5h+Zz+AM+XR6azhPgqCc0gR+Zu5nHkQ7d+1SbxT774xU1YIIk1TqmlfFDwtuKqHKCVmMBZQvsWeHTCNd8/b3GVOKd3pUy9Ls+nXLZd5N5YZSU/sebYiTnYS08h5EwxFMnzYNvlBIlYN0RnWGCpixjal8TR7QRjc/vtm0mhM39Yl3TnUt/eEswHEpolY8B2E6MZ+xjbJMDgGke9q6deskrbQEifa30wPEOJrPZ/GHhx7GnTf/HH9+4mmxxblCFhGvB52RKDr9IUQ9ZdTRIYu9jBqCXBbodoqBqtyw82BYblymchMnuPEZSQXJpUCIw2wLOmR1VXx+5Eo+DGQLGObgwPkLcNz55+GoU09GOUqQzg40HvgmJvI1Rd5JZmhkKVwn119/vUAOY5rd55X9XgVuaGm/6vjjcckln8Z//Md/yEKXiTxBh00eOWD2U5/6lNhqDoQl+Lfyl+r46wbSdp0a1y1zP5lkETSwAky528DAYGW9UK5c6+H+DCbZN+wwQQ3vI8EqSSQmmSQh2VchqdoEz/eO+8dZu2Rsg8EQjj36KGzfuVMyJ0ov7blk39NEz+Vm6Guv5PEyrLHnGf/TVi5nv8/YTIKJMYFOYGygX7N2jSqSY79pAZFDwpRK2Prqa7jsC19CYvt2+Ep5jYIYLZVwMJ/VOTy/Lo5GLxAVoUR5G30KOIyWbo+sXpoeMz4z1zWHLkZ8HkyJRzCjtVGGRtlcAelsAakMZ3qUECCK95SRhQeD+TL25Ep4M5lGsb0NK046CRd8/GOYs2CeafqVLO3Qa2J7x6655hrcdded6o1zVwBqkZzHH38cjj32GK3X5557XqYEZi6SRwNbqaAhoXX55Vc4EruxtT4pgOIATj4/K55ch9U2zrXWhwU27NXm/jLEj2NeFDVEFmMUyTDOP6QTmjHosefP+NU2GTLAxmKSj1QDcI+4VRuHO0+qv+9Qg1Xi7LGfOty6twoRfiZeu2XLl2LDuRtwztnv014WIchz0lY91f5uRrzsf2sLbrnyR3j5iaeQTyaVQxhlVlkmA1ycdCIjcZ5PpdEajqCN7SRBOgkzhzUVyEDQj2DIB3/QBw9n7tG+PJNRz83+kaQKFgtndWH+vE6Bm2I+hwJ7rdlHlAcyyRxSiawGc6YzBSRop370Iqw9Zz08yGBo5w7kB4YEbtKJNNKj7HDzIk8QNZJGMp3FQJLqqwK8QT8WLuvBUWuXHgpueJHCgaCqK2QVdu3aabSi+pC2wdrhTSyxzcZ6X9jwG8WcQAGb5hsa69HZ1QWyi0TLXLAJauQcyz+7yGqSnhOBG2fIKN1TKFH6t298Q9UCNmMZm0+Lxh3LVa9XQIqJ1n//93fx2qZNaqpujITR1daC5GgCaTap1jdgd28vMmrQd9y5WJGABw2+gPzq2TjOOTdNdP7iQC66mpHhcDS07NXR3BvH8YdLlOE7U8wiQPaKdrw8iH08jIGoz486Nmr7SmhorpN9YwIBtC4+Eqs/fBGa5y8EYnHJ0bhASIjqE5bN4FICzttuvwM3//w2vPbGm8jSGEESNsBLaRLn+KiXwm216xzeatQlyGEgOhTcTBSU3IEwRDOI9jYNb1u6ZIlcxCi32Ltvv/psWF4m62dtQN2isVqHds2D2Cw7sbJf+9rXJEv61R13YGjQHOL2UQ1ueA3cgcFtMsDnIjgOONbQ1v2ktrTIBXAq6N4wp+YhjnncezHgzSSkDNi2YXXdCevESG1+dbOY4FQyZWZjsE/KJQyxjZs8eMnKUp7GJmUN8bSv6nw+MuWS1JRpFODBC889i+/857ck/+B6lZSmUNQQT67jGI0yKPmitI7zFsRgl5HgzINiEd11cU0w5pQGOhtSYpQNBBCZ2oUVZ5yGky/8MOqndzvuaR54i9BcHTZ20bKck+Ql5yh5MDyawM9uvEkOURzIKucrmm44JglMzBmQZ86Yoaof1xz3KhuDe/v6JGljomClfGbNsHrIiqQDkipXrmr1uO+/rY4Q4AQCOvB4vWgukEpnXLOlajjS1Djx1K9hJZ5OIl7ZLy6UUP2r1t7TvXL4dzOp3PBETHzidTHMnTdXtuq2wdYfCIhIYI8LddS8LpItONLEwx2qEzGA9nA168/pO6lcU5cs0+Juu64pB/P7ccIJa2WlyxlkvLZj63PMYpZy5MHePjzx0MP4yY+uwoH9+5FMJhAql9EZCWNKMIx6rwdxeMearJ2ET7vLce2RWxr7QEumckNwQwc2Iw326pAtIQ8v7aPEu3FveeQyNZwvotDSgplrVmP9+R9E48xZ8MXrAV/AMUKwtQBzFWSd45A/zz33HL71rW9VbJzH9X5UVRv4PbLFH/3oR9Rn8uqrm/H0H5/B229vrUi/2Tv28Y9/XA3ABEAEJUyQakl6asVJg0csUWQs44+k3C6TVmM3FRdcjxM57rmfk2uPQIYuWKwkd3S0i51ntZRntgFlBkxN1sHPvRZFTjnOqEw821tb5SS3fcdO7N2/v9L0Xk0OTbie3UG9+ocmyE7H/YpTIbZgjrI+gk0aQPCLeQ/JOEktSdRUsxuOLI7qjpcefwLf/drXkOo7IPOWTLGIvlwGiWIecyNxtFOdQSKTa9SR2Zc0J9DsczPC0/TmUqZHyXB7JIQ5nS3gJCnKjjnAO5sn8aUmBzMawuNFqgTsyxTwamIUB7gXOztxyrnn4q++8Hkx6cZWZjy4sTGKa42SyP/57//Gc889U1mX9vuHAmwzz47X6dRTT0UiMSqziS1b3lZPGf+dg7LvuOMuU2F3bNEVUw6jBuHPuNcjrzsrOIwlJNctcKj1PKaKzB4x0+vMl+JZO2/eXFlCM3ZyzhIJBjlGan24c51DV9lkAA73ON8fzyyCHJpr8Jx9rw9zmoxTEVae6p3Aja3cMG6QFGQF7YR1J2DO3NlobmwybRwaJ2JQtM4YhwzkOR0sFvHCI4/it7+6Ey88+STKecrZuXJKymO58UX2U32USqMpEEJrKIgmv1d9krEgpWnMZ03PTSDkk0StnC8hW8ijP1vE/pGUigKLerowf+4UBIOUSxaRy2SRS9IxzYNsiuAmh1Qyi0y2gGShgO4j52PthhMRCJUwsGsH8v2DKCUzyCTS+mLKw/mRlKUlExkMpwoYTGRR9HswZ9FMrD71mNrghg1vZLcbGxok3UpnUnJUstKLCjPoHMgGPXrVyBajFrouivY2Y9OYzedkr0lZkqYMV1xSDrOMamWaNnFw5p2Qzf7ExRfj45/4hOZZWHMBbgQlUI7dJP+kjv2K71+BO3/1S/Tu3YOIz4uu1ibJc+hoE4pEMJhMYjjDCohxieMhxwAU9/idTURLPEp8bOWG7lNeOf1YrbjMBSrgxoNcuYQ03U98XkQDfiWVQb8XATbDkqnkvAgv0NhACRqQ4WCj+mas/NBfYM6JpyDcPRXlYAhlza8xbmwsgXM2SSAUxZtvb8cNN/0cd9x1DwYGh8wBVKK+sgRPkYyPWbBW/iMJopU1MVhKEmSSczdrM1FQ4obh18wZM7Fs2VIlim+9+RZedmY+2CFXDFA8ODgLhOXvauKYzz8ZgKOEz2GKCW4YSG6//ZdyOXE/xoGbKmCjAGoxCu8P7WqDQRx9zDGygCQIqwSBcWFFV8oVdiidooBorBfCAHM7S2isGVHscnu7MVOYNg0H+vqwadNmHOw/qKBdcYmrcQC4rwvXOOcKcHAkqz22cVD3ij1q5saN3b9CEd+//ArcwWs0MKBEkF8Eu7FAAE3+oJz+6uGTIyCVnnQCHMnlMJIrooeWq2x0tfbh3AdkwANBtMybh2M2vA8nXHAevLEoJyeafa+NxyGfJpDyUDXACLIQJUv485tvVhVXe5P9Aq2tYpvJfnGNspGUIJOJmbuh1K5DHq4zZswC+z0434MVtzHHGhe4rHHv7S21h0FTYyNmTp8u9zSCZRPb5CFY6VGrWJ3XSKbcLCL/LstuB6CaRNC84mQOdnu4W3Bj2EcfOtmj0NmJA/sP6Hqw4XQ4MYpMNmeMXqwE7b3NM6yYWOr1XWveaqwdrrqy9scRBfzMki2UZa7ApmP2w1E+aW39+T1bXSvRjawM9O3di1/dcivuvftugV1PLof2YBBTQmE0EdR5fAIrYQ/lDabyb2d18TozfRgUYM+jNRpFk8erNWz6x4z0EJ4ifAEjC1alv1hGvuTFcK6AYn09OpYuQfeK5Zi/Zg2aZ82GN6quCecKjKUY7sSB65ISMg4xZfLmdkoylbOxBxN5uWHF67Fw4Xwcc8xKtLa24fU33tZcHMYvAngCG9pDE0D84he/kET73YAb+46t8oEubRzSyN5V9hTwuWpVWvi53FXlcIgVuOlYunSJzkiCGsZEVgVNbBtD65N0Jx93PQzJY+6FyB6fT86F0bqYwI2VrFafP5U963q2SsZQa09Wc1B25TqVKbMhTXxmzGGVmM5/tNxn5ZFxtpIM0v2J65sybBJ/ToynuQAr0qZXzwdvoYA7N27E/T+/CX07dimu7c+lMVIoYEYwgm4SSiSTyHCTNJXU0sj81S9X4Q5MIkVqoMnvQU9rIyJKGgMaHJ3Ksm+LfW3GfpckaK7kQW82jzeSo9iSzyNRV4fOntn44t/9HY48biUisXiNys3YhaON+K9+9Sv85zf/Q3HXfeZUxy1zVo/NtGNFgGc/z1DG961bt4G9ZqwaMla5E/13EwPtrdbg7dZW5YvWmfCdwA2/x+pbT88szJ+/QFXlRx99TNJoA2o4qNfI6EyPzMS552TAjd1DBDhcNzyz3AYb7xbkHEI8Vf2D2YZGDWRGnxiLfL4+rzutuU866WQsPmIR2js6NBPKvXN1b2211zrS8n6y+j80jJeffAq3/WQjdr7+Jjw0iPGUJfXl76U1C8OnKitBOueSNfu8iNPUJOhTzyNlmJxj5g96jHqDFcoiZ5KxcpNAOpfFvBndWDivA/EoXQS9yKWzGB0elYshh3jSQjqRyMgZMFUoYPryuTjunPUINwRxcM9OFPr6UU5mkBoZlbEANcUk8/6UwR0AACAASURBVJOjGYwOpZFMljAwmkbOC0xfMB3rz1w9HtzI+UrJH2d0eFAfbwAZw4P9fWILTZvn2OEtDZ/snL3wEcX5Apgzc7aC1/DoCF7evFlJKD+oUkIGC0fP7z7May6GCTp0lVg4chZugtmzZonRX3PCWsTq6525PFX9N7JF9OHpp5/C9T+5Dg/8+n74i0U0REJob6xXwyGbHH2hIPYNJsVgM4gwHLF0LKkE9dyFvGRlzZz6TZ03DzI2afNAZvUGkKSCB63hTIyfvwE3HkSDQZkU8O8CNwp8xuGnIR5BiGCQJehoDJFFi7HyQx/G9GOOg7e+Ud74nBTLpEahNRBErlBGoeTBY394Cj+6+lo889yfxXKKHSe4IcMtv3TjCGS5WZOL2wY1Xk1HZuhMS3YnFGLdFNy8suGcNWum9Ng0CiAzQjvn/QcOaICbpnM7MhlOyV22dJmSHQ5XZJXCPmzz26QCn6N8pKzhc3/91zoM77r7bgXR6gfXZvW5V00c2YoKf5dMJStPnLNDuZuCOLX3AsXOQnc9oU1kKREw790cSpQc2s9CSVVzU7Oem8F2cHgY27dtR/9AP/qlWx8bVPZOCbBNoHmtGEBZvaFETaVmW/1gydlVqeRb5Tp95aWX8T//9d947LFHEaDFbTGPUj6v9cYKTqMvgCZvQNIH6sVpojGSzSKRL2EWwY0G0zKomQSdrGOBTGC8AS3z5+HsSz6J+ceuRKixUb0N6oWTdtvcAWMdb6q8TER50HzzssskM6PkhXIBJqIEF+ypoQTNOuhVrJWd4M09znVFqcLqVWvFHP7vbx+UVe2YLruqcjbBCcVrpX4VeLBw/nx0dU7Bs88/h1EeyASBVps85lxf0yjAJr68f7w/ZO8o7+DnZ6yzs0Eme8jZ/eCcYUpKeN9OPulEPQWrcKOJBIZoC6r5T66FPnGbzWRf3vVz7jqOqRKbmFG1rxjflCiY82L+/HnYsOEcfPaznzX25U5PSKU/T1VnDmzLY9/O3fjB5VfgqT/8ASMHetHg9aA9FEYzByf7/OoLY7WcBTFrCW/3LCvYA3kzoLU1GkGz128GgDruaqyO0/vP9DU4fTRFxkgfRinhI+k2bw48Uzox7bhjMWPF0WiePgtef9BV9TeLx1TTzOfjmmSsI0inPI2JYYWdrsFMq8eUEkPaFjc3Y9q06Zg5q0fGGEyg2XjNnkF+jwCWk965B5R4VT1fLQLI6aOvxBz+CqU5rBjxObmn9uzZq7V4SPXQkUkYsmCG1A+ZdFLOUZT6WtMEVgi1zp0wKDLlva4oJ7my5gCUMU+fMR3RaJ0+uwZ/OoNrq88EW3uYiNmufkvuvFDSSGs6ILtausG2S37GURKnnHKK4nQF1LiuPde3Tkb7b5ofZrgu9U85bmTZgQHcecP1eOjOu3Fg1x70F3MY5oBafwjTg2ElgnUkkeT8R7tdVl4MquFAW9PTw383Bi/13jK62E/m9yJCOTxtzdmfQLBFwCqA40EOHgxlC9iWTmNzOok93jJibR1YvfoEfObzn5fjG89gK2U32a0zxNZxNty7ezf+7qtfweO//71mpFlys3rNWfcxvlOuKa412iyzWsvHr3/9awFjElQkipUHuAi3yS4be+bZqhrXqLtx/5B7zf7nxgYsI2HRPVU5AaW8fB8EHHYtux3PxmKzq6fb9cTvZo1zPfM98synOoVgzE3aTiq/eYeL474PXNckyLUjvR40NDVKEnja6adhxVFHqa+IoJ25O/O/WtfKTV7z+7wuzF0yg0N44je/xa823oD+3XtQZr7qmGNRlkayMp3PC/RQtdThDyCmPmuvwE2cs8qCfraXyzBDfS5Fr3KK3kQCo5kMerq7ccS8djTEw5qnV8jkzVw6knW5kr5SlKfx3zMZdC6aiVXnnIjG7gb079+D3L5elBJpZLm+khlOHEXOgpvBFEYTRQwlssh6gK453Vh/VhW4UVDnBXTuMJPZ1vYODA32IzE6glKZSb+T09G/XdUaD5pbmzB30Vy0t7Zj57adKjkPDQ8ZG7qKTps3RiBQDj88oMZmOdS4wzXAjcQCzlwHm1gEfX4lfazeHLF4sdwhDNdkEk8T7CSUUR/CAw/+Gldcfjn2bN8ugMHem7pwSA2T7Ana0TuANCUMZKI1Ksi4ptFBrlSgtS57cPwCN6z6UGZGYBP2+WWhK+23A26k3QYEbnjgRwNGlsZgQWkck80QNYrlEuLREMJMGKgd9QeQrI9jzsmnYfn73o+2RYtRDgTgoym4TTXIKIkJ8mJf7wDuuu8B/ODKq5BI0C6QjVo5zbyxzL0Zvmg15UaSRiSk28nmcVp/OvI3HbJO7w7tVWN1MTG006bP0GFAtpGlXrLe/Hvl4QRqM/0JYl/mzpmrYMOgoztROWwOb2Bgn5eJCsHV+953tg5uNs+y8jGZx0RVcQYm6+PPBJw21W5d/ESByYJyrSmH1CQbSQaUMjfKGuihz6ScDOjWbdtkFMBkoXpoqI61Gm/QWuva75OhodPSP/7jP8o9jQHVJI5Oxcb2sDhVkWIuj1tv+YUmrR/s7VM/gQZtScbjVRLZ4A0gzgnFrKagJHYwkS1gejyuA5Y9cwyi7J+hnamHh6zHj3J9A+asXYUzLroQ0xcvgicaRZkDQV1TlRU4KYYkQVAqo6+vFw888CDuvPNOHQT8zOzl4/UhqKxI1VzVPNtbQlaKbDntZ+vq4hriGwz5cfPNN+uemev3zuDGzcJb9MuyPQfPcnjpc39+XvfnkANhAotne+jwPrE6x8nTO7dvxc4dOw3It/MSarixaZRK1UMSaGdf8HOTeWRspXSSDDMTwO07diDH2GDC2djXe6jcuN/CoYd5tU6/xuhDETQEN3xxyprCaqL/whe+IBtk2hMLFAtsmEZ9w1ub4bG/f/RxbLz6Grz0pz/Bn83qwGzlHDAemoyl2ltjwMoYEntQ8nrRn8vJHbItGkETB7oSSDg9SwGScmUDbrxe09vAA6tQ9iHJmUuhINpnTkNoxjQEZs6SO+WS1esQbeD8mwBK+uglMZrV14WJEiu8l112mZqrCXZM9dS19lzN6ra3QwOMQyExy4yH7E9gEvLUk0/iiSeelKUzB95y3gXXgWTF7mSrFniqaoqvnIWBgJK9rq5uxR0y8jK7sCMpnWGEU7qmyLafMsfeA73qf6E1sBlI+95AjPs9T6Yizx7Nnp6ZOj/4+nb8wyFVg8kE+cpBYSr0Vuaj85/DXYNBhAIBuXgS1Jx15lmS+zIWVVcZKrHCWQG2mjYu0XTOdRYAqOzY99bbeOT++7Dxuusxkk4imUnJTbUrFEabP4B6X1mkp7Y4iSImnwT7zvtWxuL05YQ9ZbRQrh4MIBYMKF4HKddl3VIkGqs2ZWTLHiTYd5PJ4JVUAm/mMgjEYmiqb8YnL/0rnHXuBnR0dcrkloCKVSdZHil/ouS4jEIuiz/96Rl89R/+XgQf778FAlWHurMfLeCnqVODrPm5pjnslk6UzBFefnmTJNcW4LyXBN9WRuimS5kZ17GRp+lElGV5Y0O9+ntJLPFnCGaYj5AkE8gwFotullsf6d2Al8ksPcY4K6l2V60sUHsvn7+ynKv6NZhrx2Mx9MyZjdVr1+Ckk0/C7Lm0g29UviHSWux27U/pBjeqZjlOf8xXPckMbvzRVXjsgQfRt3uX8lMS+7TNJ7jJFLg2imjkuJhAEKwLhuh+zCpOIKT+cb+vjDJthomjix6k8kX0p1IYSiYxfUonjpjXicZ4SGRUMVtU3OOw3WKBhkglJJNZJFMEN2k0zuzEqg0nonPOFAz370dmz34URlPIJVMoJLNkZAW0KUsbHUxidLSAwdEs0pQsz+rECacfTxLCcAf2IeTp/A8ZDbLQnVPaVX60szyYaPJ7ZEGmdHSgLh5D/+AA9u3dhzRnxuSMdKL6xvJDRUNBzJvTo76MgwJAhiWnjKVSGdLBViMLqLHa2NBEJvgvL70UH/rwh8WWafDhIb9uklHOyLjhhhtw48afIJdMyjWtvbFBbhBsiiuHIuhjmTFfkDuPSurUw7JJtVjS3BADbjymMRsGvbJ6w/vKXgW6UZmGbLLYXqSKOYHAOgEgzrkxTbCUs9Hnnod/LBTQYiEI4e8kWNWZOx8rPng+lp1xNjzxuLHsrFwa0wRLcMMKzkuvvI4fXHUtnnqSE4jZbEwNtxOsCFScvgwN9yTL7iSeBDk8UBXUHSZWn5nMkt+Pzs52aWrp4MQZJgQWvIbvpIUlG8A+kmAgqABIdvKFF19AlhagbJx3rA0nEzwUnpwlSpkb7U63bzeyi8k8aoMbMxCO65PJIx2HOOiLJXC7Zm1wqn4NXhvbA2ATGMmIOjuxatXx+pPPxetEFkusnPNe3THHMjzvBG50nZzGea7r8847T1p93g8TqEzlhp9xzH3MHO5vvv4Gfnztdbj/3ntRZuLOHyoVtP7Yd0NbciaSUeq1OeWbLEi2gK54HWIemrybKpb6GdjszqnX9LHnzKfmRqw/7zwcc/qp6FwwHzlaQIo+cJoVlW2Z68sHD01KBOjSw2ZU/t0tPSOwlsbd+XkeGKZ3oUVTtTnwldbSfAW6JJ540jrtYTLghkE/PLhR2uokjnyv7CekdHb27DnYtHmzMS6owXjVWmO254J/MkEia9YzY7qek5+Nznes0Om9VZ0ztcCNSZzMHCYauTB+MnnmZPO5c2aLjX/2OVaYUg64cQ5uxhc1Q77zQ9V4n8/0xPBQI9AWUDJzuAQjdO1NdX38e3YOKxt4nLiqmWeul+V1oAXyxRd/HCeeuF7JDu87bZ/NDAVTDWeVL5vO4oG77sYNV1+Dfdu3ysGvIxBAiz+Iep9f1XHBY8ahCo6jRAgYyOeRyeXRFiG4MXFYU+I5UJGvRcMZ2uh6+fuswlLBQOaxIPa7aUob2ubPRqBrCtDWjsaeBZi/YpX6b0qcE+IpIcAqnjpwD72udDe78sorVTnk/a2lta+1p7lWGCcI1o9cvhzJRFIEEcmiHTu245VNm3Cgt+8QcKOErLqaU+N226ScMZcxKBaPqQeSdrf8dVWUm5vQ3NyivhruP1Z3mJhS6vhOUp3Dra9DY+Thz26jDImDzepsUud616yRaoOQd/PiDtlk4TmvSYDuTk1NOGH1Gmw45xysWrMWzS2tlXPI3kPGfhtzdM0dGY+N3XbPjyVKTg8yiYx8HgP79uHGn/wE991/H/bu2YMoGeRQGC1eHxr9Jgmks5RMBVRxp7bCAEmz/0kWsH/Xgxa/X8QrexqaaNhTBtLeoiEGJUkvIc1ZZIUyDuTyeCOdwqupBEBliDeIxUetwEcu+QxOOO00+MIB+MN+OhCZ1+COqjSXl5BIpnDdj38ssogqDMWHQ+LgoXUzu54Zt/l3ViXZ98F1xaokAcmhQGnyN9OallDezrOa82i4D0jssfpPKSXX+bbtO7Bz564xUDMJ19fJv4vJ/SSBBc9nfl4r8bNn93sFN24wzecwc4e61Nu0bv16rDzuWKlojEzenLuMt+xXpSTW2QrjPoAb3KjPi9JfrvVSETGfH7teexN33HwzHn/wQeRHRkRq0hCLtHi2UJC7aDwcUuWmgT07+vIgRrATDIKFQibBxpTFi1yxjKFsFv2jo+hub8MR86egiUNqGd1zRaR5nhU5vsSAGwGVZAaj2RwinY049ux1mLlkFkaG+pDdewB5zntKZwRuyrmCJMfJkQyGBxIYHTHgJlnMo3lqK04443hHluaU4GsFqUiYA/A65AvOhNYMcGoCJw+zrJwYHVVfDpkfuclIk1qbTuSHInM3f06PGkr39vYhzUF4LM+KNuNha77MdODDHNoaRkgXpIBuOAEOmW1pimsypJTJFMSE/vVffhZ7du4QIOlsakR9JIS+3oOoa2zCwKgppRHc8MYyKZKziTPcM+73oZ5N2V6fqdw4VtD0/VaVx5GrcYES+abllmaaZUO0SvWZihfZHEopeALXBfwCRUbq5AXrL4loHRaeehpO++SnEJ8+g7YUKl9XKjBOZxDf4+BwAv/70GO44vs/wv4DfZIDsQ9AgVRzjPRJjDxNfU/2T7PAjT6d1RvKKSKagH3sMcdoJgMPYWrOyaDbgGVd2aoDocK0c+25ISPRiA5wMilk2qWBdU2gP9w91vfVE2RmJPFBfWtNE4oaT3aILM1pKLUb3ViUduu5X3vtdYdxsk80UeJogLKdrEwWkIwp9eqvvvqaWCQ5lVGO6UjWtBaq3IYmCnxuTbx9J/w3NuJeeOGF+MQnPiG2hmFH3vz2PwEYI6lhkHvskUfxrcu+iYP7DxhTCQJLuqehjKZwWE6AtN8lMOd9TeTz6IxFEZeRhtlbXC8kEEzF1IeCx4+034eWWbOw/JSTcOJfXIC6KZ3wBdh/Y1y/zER5y9obaQ8PvVtvvRU//OEPHQtSV+WuRv8V1w6H/33yk5/SkMJ7771PBzuT5k9/+pMyJaF5Bb/X13dAl8kw6eOT7onWF+8fD6SpU6fB5/drFpOaut0LptYJUUlGxp6Zn29qVydOWL0WXd1dShLI8vOLVrqsmtlMeXxCY56D7H0kEtUhzv3BvokspSjlkvoep3ZNUYL65ltvqdI0Vr3xSLM88Wc0/UCsFCxbvARHLluGvt4+vPTiiwJgkn1RtqhmcQN2qIc2rmjjm1ydNKzyUtXmCPwGE2hKJU4/43R8/OKLVRllr4BcMwXyeR3oFOXD/l17cPett2LjNVcDhSxaPR60cTiyP6A1SZkjyRxZlzq1BwIxghteG8rSBG6kRTdXl0SRBh/7+G+m2suzhT1VTAiptYg1N2DW/FmITe1EvqER2fpWzFp6LDpmzUWouQlZR4pcK75wfRF4skfmiiuumHAex0TghteIQJXVPprs8BxgZbuhvh6vvfoqnnnuWQGNalBV6/mqjzex3Y4tP//OWXAHD/aiz3Fi42suWbJY64vkC0H4GPnyf6/WuNfgZCo3/JlQMCCgRXJgy5atSlBrkVGHh++uV3ft2Vi8Dgvnz8Xffu7zOHb5UWiMxeEJBOGvj5uT07nJvKc2ZjNJVyxxgIc976rBja0X808fnSILRQz29UkV8r8PPoiRAwfEcLOfrMFTljOghn47M/isbYUhuczg26zjiNYZjsBfLCDCXtwQnQS9yHk5aJb9p0YOyqbrTIH202VszWXw6ugwij4fpja3Il8u4eiTT8NHP/+3mLfkCBRgTIWYv9jYoUqOU4EiuUOyiPPj5FJ2SBX7UHBT6x5zv2sQdamk3jIDVidHQlbHMO59XnOCJ+YiOj8LRZGsc+fOEYj4wx+eECHA+2ffjzuBn1Ru8f/DD2kth0KqnjA3sXK4/8t7sZ+H14AAjwT+urVrsX7dCZi/aCEam5tMauTse57tHPI5PDSMltYWXbexJMkhQN1SQZll0KnP5FaeXB4Rjxebn3sed958M5787e8QYS6v/h6oVSOVz6Eu5EdXMIIGtmWgpBaMqC+A+mAQQR/g8Zmzww+eKx4kCnn0jgyjs7UFC+d0oqUxDI8GjJeRTdNZmWc2UMiX1XMzyrk1+Ty8TXU4+ozVmHv0QowM9yF/oA+5wWHk01kU0lmU0nkU80X13Az3J5AYLWjOTapUQLQ1hhPPWsOzzVd2axLdi4QXj1UGlt2YAJIFCocj0vbyBjIgmensecnPqpOyWowTE6bmhrgO8uFEAol0VuwhkZ49TicLbvT+nAbJtvZ2nHnmWfjKV76iUqkd7mnXrk3GedNZCr/s3/9Nja2ZkRE5p7U3NSLBKc++AHKlEkZSaeR4mInFY1AxPvVCqmqoMs2sRLcEM5KYOdUYAhz23/BBN/V00QzxrPMFKuCGqZ/t2THgJiCgYxr8vXrtEU6MX7YUp37i4+hZtQbFWL2cK1QxcMAKFxJNBHiI79rbi8t/cBV+9/BjGBqiY46xhjaDuhxXLWcq8Vj50mFmSyU0NDZg0YIFmD3blHvphrJt61ZdLwJX6+hjZVMTDdoiiKJdt51y3dHZgfXr1uOBBx9Q743cwZzGtsnEFlZuvE4CbmnlyTIiE4EbAzxMcKAHPjXEzzzzbEWra0vghx7aBvyxkY/yD7JHlJQQAFJewYTBTnI213zsGd7VIV11YaxMi/Mx6GFPeQsZanPsmGeW7I37kHJRrwe7d+3Gxut/gjtvvQ2ZZKoCVoq5LOIBHxoDIcQJuB2DhMFsGh11UTSyoqPhc0wtjeGEEXjygvm1NlM0BZg9G2s++EEce85ZaOhsV3+euh4YvEQQEhzZAZ8lrR/OpvrNb34zrkpWK6PhfWHMYU8AQfWzzz4nO1Tu31Wrj5f0j0GfUtNf/vL2sfum/rLDryodCpSKRqKYN3eu+sZ4sHMIJh9MyK2EcjLPx73cM2uWdPzr16/XnuGMHzpt8aDXgEVbPXJMCPhZuJZsAsCf0eBkTcs2n4FAoKGhHnNnz5Z72uAw5/OYfgjugVqMu7vqqOpSMIjpU6di/dp1mDF9uoYBMsndsm0r/vTsM9iyfTsSqaQZyGZlUcYjwqwpy7lYOZQqvIdeY6tBnzq1G+effwHOOutMzJ47V2QNnUXtkGauC4417N29G9/8xr/iqT88hngmJ3DTGAjqkPWWC6oocgVSJkaZHs+J4XxB+u8m9twEAohplZmqk+bVOJJgzQ5i9ZAx2GmuL3nLCNWFMXfhLDR0tSEfi6JQ34pQUxe6FyxBx9x58PJsY9u4AN6hiRmvOcErk8Gf/vSnlUF+7qtRE4y4SBX+rO1B5cyrxYuOUJXy2eeeVbL2XsCNJICOxT7jAd1EFx2xUPNlWK3p6pqiQYysujOWc93Y2KQk7PBbZtI/MSlw47iosZpIxp8xk7IiqgOqH7Xem/av495qrzdzCyZjvKb87GeddRbOed/ZmN7eif1bd6Jvx27Ut7Ri1lHLNQvJJocyX6ALYaEgwqPy/p2KuLvKbklTA27MCjGDYItaey+/+BLuuO123HPbbYjni6rckOWO0oFS5hdelAuMqXx1E70ZW5UIko32ltEd54ycMkJk1AOsTvr075LYkRgtAynGikIZIyVgJwnb0WHFrBWz5yKXzyIdqcNRZ70fn/z8XyMYi8hG2hgLGdMXkcfqwQEyWcrT/oSf//znuJs5kdN/M/4+1HAErZJH8n4QvNNWm5U4yo4nO4yz+p6rGuGoR+rr47LoXrx4sfrCfve7h7RW+HokDN19mu7YN+kF+x5+0P06di2SINUYA8etcLLATvvW+XLLIAmWGBdoSvT+c9+PY5Yvl4qCMv+ps2YiGOEIFiIK04fO3rVMOqsCBAm76lze7hP7JwF+gdUbxjrmtkwfslm8vekVXPa1f0bqwEHkqQCSLT8wksuoAtkRDKGRaiXeH7ZteH0yKwr7SbCYfRDyBeD1+jGSz+Hg6AgaSTTM6UJ7S0RKknK+LMc0VVk1LqCETLqIoeFRZPJAKRbA8lOPx9ITVqC/fx+Kff1j4IbztlI55DN5JEezGBlIIJEoYCRZQJLy+3gQp5yzzsjSLMKsvsCUMvBCESyce+4GsYBk39l8eOBArxrL+LtqonUipb3RShCqJ6ryoOKAyzIn8xrGMFsommrEewU3PNxY8g/4pan9wt98QUEtGuO0jrEH34uVu1Bf//ijj+Dr//zP2L1tG8IsBdfHEYuEsb9vQJrOVC4nnXZeunujAScgoD6ROlgDbmgkwAqOVzedbDcDGMFNwDl0mQgK3MgWMoCQhkAatpHAjIYEBDSUrPHaKIRoOm0J6XJRtrvLzjgNK879ACIzeoBwRN83XQ0cOmcYKE4w5kDV3/zucXz/yqvx2utvGtRdcqbVKxEqqm9Izd883FCW7rq5keDVDLqiGxWT9TffeANbt25xegiMrImvY+/pxKyEYYjcm5+MDgMTf5fmAirdMqBPUgbEyk110BpHsMt0wAyBfS8PJpgMyA0NjXj99dccRnNMDsLXMnMagvqi1SQZalYjNm16BduYMCRTjrW2eQ+15XDv5d2Z37HJCys2q1atwte//nVM7Z4iqZGtBqj65uw5wxCW0Lt/P774uS/g9VdfQ4GVCTXvFsS6NARDqPcFEKazGfWrpQJaI2E00rWqbHrJ1PFK1lCHMJNOBtMy8h4v8qEIfJ2dOOtTn8Dy9WvR2t0lAKWkW7KOMXBjTRAo1/vud78reZpNLqodp2zsYNLDwE5G9+GHH5FslMAtEg1LSsh7cP755+O+++7B73//e4Egaa0ne/Elv/Sio61NbDobxXsP9mkP2uqz2778ne4eE2xec94fNiyfesopIoVoucqGXVk6CzBRnkQr0aB6a5hM8bDiZ3MfbJV4qp6WILo6OpSk7uBARc0wMqYWtT5q9V5RHw9dbpqaUR+LSbfN5Jds4Lbdu7Bjzy74wyHUN8SxZ88uaaFTySQCsgiuE+DLpjJGH503cgCnR7zqkphDmufGlK4ufOiCD+GCC86XtE5GKJrx4yAlEkZlYOubb+Hf/umfsePllxEtllDvD6AODtMtt8oSvJQDy2aaTGARyVwO8bowWoMhxOVgZaqAPFRNpcfcC+MsBEmfzcycEnxBHxYd0YOG9gaU6iLwN7dhJOdH0/S5mLJoMdqWLkM2GFZ/GuNr9YP3iEwxq/+sQj7yyCNKZtyPicCN/RklyzwLmZiUoRlhtENnQrJp8ytIVSWXk63cUPKnfebzSg78/nM3yDCFDDernOl0SueEEurK0GyzXd5N5HQnTXat8bNwLTNXYIzkfDM7wb3WWWGkzwYhc8+wYsJzh7NIDGi3194xIXJdYL6muy/RxhGSg3PmzdHwwhNPPhlHHn2UbNUphEn3DWJ4Xy+8gQBaF8yWRNE+3GCsEj/Hpo5Vqh3GDMkkkgYQGtk5JZc8T3mm5zNZvP7qq7jzF7fi0XvuQSSdRb1yBiASCEgpwvliMr9wSEoCXZ7mibIHwzkOS6xDk98ncENX16hDxDBuML5SJiLldQAAIABJREFUDk+An+MQw2IZe4pFvJYYUexb0TMTbU312JVIIdHQgb+49C+x+uSTEIqGzfWmo6XpuhG4MSDCI7KJAOc73/mOquFZzteqGErYOtX43VC9Dvj/JEU5Q47GLyQA2H8z6XPe9fSU+FIdRFc2qkcIaig/Y4wmCWVbJEy4N6vXff6915NW8cvvV+zmumT/Dskp96M6vtrrYG2s+d5YwbGgq3qdHUL6O8DG5qf8vrG0nqd+cjr60fymmEyhd+sObNm6FUtXLEdjext84aCIRObSjHF8sLpnDwY+p73+1eBG+8whI41snQPfy/DkC/jtXXfj7ptvwd7t28VyyYY/k1b+2+6AG8rSNPbF49Uw5WiQlcmict2oY4ZBF9b+5Ahi4RAWzJ6Crs64TK6YWGfTGeW8XIW5XBHZLI1bRpHOAfmIH4tOWIGVp63C0NABFPoHkBsc0bwd7rFSIotCtqCZN5KljeYxnChgNJeFPx7Cye87Yaxy474B/NBMmjo72rFgwXzdbLKuTEp37NiJkRE6UZhhSOZhRArVi6tWUGYA4DHVEKuTxILzNXLqP3dVbhw2YzILlDpW2zgWi8fVMPhPX/saZvb0KHEfq0oZlxP7YGL6lS99EY/97iHkkgnEQiHMnNqN3r6DYlk5JJPSNIIT4zNmvOjJQArc8Ib6/A6woa2uGSRHYDMGbswQpGwpp8btuD+EkNxWGDfMdFeCICZ37H1gr5COHk06KmnQXcOUNsxdtRKzTzwZU48+HsHmVpkL0FaXCZiRbPAgpjMbMDiSxvevvAb33P+gBqbqXrKfgeYO+ZwcixjjOKiVlqWtbS2ycJ3a3YWdO3ZIHsH5H5wxQj0kf9fI8MsaesqH+77WPHirmmJ18NVFceTyIyVJ4pfbCvmw99mxqh6fQBAkOt7tDos92WpO9etx3RLgMCmlDt0GT/NZTbM3GSk2eK9cebT2AX3+abmqac1OX4z72kw2vz7sZ3d+wIIb/snA++Uvfxkb3ne2SvZMGFWZ5PrhmnCCG9c+Wfu777gHG3/8Y2x++SUz0JVGE4Ui6vxeNIVCqiiiUEQil5MMgo3asbJX864kCRS4pDzNA3+J/TW0fQYy8GPQ60XTgnnYcMmnsPaM0xCOhI2Nr9a1U+1xCAjeH1Y0eOjd8NOfYu++fUamUUO6wJ9lgkbwwgOTZgRvvvG2GQbK9e41lZ0vfvGLaGlpkmaciaaaoicBcq08Q86QdM6b1aN1vnP3LiSZXDrUYa0hnrXumZVi2jXDvWXXA8kLghEegka+QFbLK4fG6n1gAYtt+VAi5xwASxYvQSaXwY6du4xb4LsA9DaRlGSAclHKZXh4cy14gLYpHeia3o1wYx0ikRCampsxMjCE117ejP4DB7UMCID379uvfh01CNR4uFnI2T2zZWP+H9/4f2amoG3mU+NaGaV8AfFoDDdt3Ihf3vAz7H/7bdT7fGgI+BEpl9RITamvr1RC2GEiM5zanssiSqfLUAT1AtzG6Y4xUJUeB9zw7enwdhr1JejzA4vnz0RLez18sTA88XqMZr3w1behYfZ8zFi1BqEpU42xjrmDlU9p+994j3gePvvsswI4rM5Zg4FJs7WS7xrmPBqJYNGChTj9zDOx/8B+3HnXXdonFhQckgzZfk6HRFJs4FnCvqWWFiWXjAcHD/aBM4b4fValq3uErNud7ds7XCxy31v73mz1hNJHVlnf//736/Uo3WOvHONj9ZlhX8fsGQIVw/gzlhHo9/UdrFS/+R5rOcjZ1+V7IphiH8bxxx6r9XbkihWY0t2FSB3rz8aRzE+Hy4yZ+4Z4FB6n55LvgBUbK21iUilCQxVgQ0Yor7HDd10DVNncT5DA1UfC0PyfRw5QB/ftw3X/8z1seupppA/2IuYpy1AoWPbAVyxJycHKJCulqo97fEjCjx3DBwVupnCYpZdkKaT2IBlMe2oSouGgX6MgNMQwXxK4eT0xqs+2ctY0zJ/epXlQLx5MoGvZkbjo0r/CzLnzEAgznjvSfwEbWRIaIsDj0Zq7//771VNG2WqO906Hv+nvPNzD3gvanP/Lv/yLKoU33nijzst3erjBJe8lZYqzZs5U1ZEzdbgmSKbzHlHCy9k6MsuwBM/h3liVlNjuJzlnOgDbAhHmulxLXEeUm7PSyetRvQcnIjAY30nmEtwoN3AI3HfKTWxBgD/D36eMn5UqStAl6WfeKWfdIDyZrFxGI/EY/JEQSiLEnWqczydjHK53rWHH1EVxUBbYYzFb76cK3Jgjj7Po8iinMrjjZzfjd/fcgwO7dklNxCoMWxdUYff71XPDfII5LNVLsYAPAV8ZUSoSfEHZpo/mcxhMJxDy+zGvpxOzpreoTYKGAJlU2pxtJOdzdCzOY2gogWSmjGzQg9nHLsaaDScikRxwwM0wcomUwE0hkQGBQyqRwVA/e25yGE7kMZzJwBcLGitoK0uzF5iLiywKgyQPYbqkMdjwZrGvgAcykz/34CR7yFYj2uo1p83Pqb1eH2ZPny5bw+179yFFm86KoYCj75xkUwXZPwtumPCzeZDStHM2bEB7R3uF8VflxWncte/rT08/hf+87Jt44ZlnEAn40dXWKsaOki54/dL+JbNmcjvLdwQ3DMiUTVDrTUBCdpt/Goma6blhDw5vOEEHq1KpfFbBLOYPIqxkmQHTlPQEztgo5/UbH3aCKIGbMor5LOpb4pi5bCEaFy7CovWnoXnufHjr48bdh6yRFrJj/ezxoVDy4ok/PY9f3H4n7rznfvUjcbibNOiUd5D98XmxeNEiLF22DPH6GHbt2I4nn3gC+/fRFz5XmfrOt0Hmi6x2IZ/Dvn17K8mYm7U55D5XgRsdYR6PGBgeYuxFmGiuQ+2MqVYiZQYfUl9vHwx27/VhezxaWlrFEvH98T2TvaFTGaV6ZNcff/wxDbljcmObie1wO+Vu6rFhMHk3XOjh37XVfDMo8e8EWv/6L/+CE9auUUCU752zZyo6cefQGugfwvXXXYfbf/ELJIaHxNCQjVHTKs0xKHUsltXL0BBiY3cAcc7BCbI7R9MZzMwnOiQKDBiJIy932ufD3lIZR5x8Ej76hc/hiKOOVID1eU3zug3qDI4iCIolbNq0Cdddex3uve8+SSIMGBkjSirJj9eDVcevwgnr1slRjc4+HHjY30/mLqtD5IILPoTzzz8Pv/nNg/jpDTcYS93JVATF7HsE4DlwmMk+p5ITHG7bsaPC0E62cmNim5GK8csmgtYBxGqy+f+U8fKgZgw1tsl2nou5hTaOjpPFlcqgPIMySB7uu/fuGbPPfYflM+65rIGQraw6jdOsGATDIc3SiTQY96HefQdk16l7qEPRIy2+G4xVAz+dIYpJ5l7SirajvQP/9v++jrWcJdLSbOIbgThljwQsagodwS03/BS/vOkmJA8cQAPlZoyjjlNlgIc+k0EOkyuVMZrNKMHrjMbEistml30PGk3AzrCxu8Z3InDjyDbz3hKOmD0NbS0xBKJ+hBubkC76UAjG4G1pR+vSIzFz5fHwx+tRdhJgU+UYiy029vFa3HfffUrkWZEksJ6sS5RlzPlO+feuKVPwiU9+EiedcjK+9OUvqzJkE6NDFBDOzAsLGmitzISMZACJACZ+rGJyphbfa3f3FMfUY5/WjnG5s43sRoI5GTLGfu6xtW2eg19LlizBl770Jakm6Cb3/e9/H88880zF1bJmMqjqla6Ekieu78WLj1DvI6s+Zq0dCm7scieYY6WI5ByHNq5etVpV9XgsjkQyqc/PRJD3hW6WrY1NaGluQSRe51T1zDqlpJhAjACNM29YgUonkpoTRiA/dcZ03X+vBnu67aG98JQ4UY7wxvQa0BhJgMpTxgtPP437b78dT/zmN/ClEoq1VG74STp5fareMCpqmKfXi2TZj20jB9EcCqE7HNFg2zCNhopFM0tPfbmc0WYGjHJsxGiuiD2FIt5Mp+R+tnJ6F5b1dMEfi+DV/iS2ZwtY8/4LcNI556K9u1uV+Mpg0rLPuMs5w6F5nUia/OhHP8Jdd92JLW9vqZDD6tE9TH3PrgXmjpdeeqmkY/fee68s+90PN5ixsZIxh3kncw3mcHyt3gMHKo6s3Fc+mo1Ewlon7AG362MyJ63Nb90tGLb651ajMP+lcQ+l3zxfuLevuuqqcbOt7L6bKOySfOTzMEewxjnVn7n6d/leCOpoOMKqF4EVryPBluaoSSFFObKT8MptxXGvc55smHMOuVaCIV0nVnK5jwha+VzsEbYPS6IZQwGnZUHrkM9ZFHDZv2U7Hr77Xtx1881q/k+ViiIXOQql2R9wXIHLynVZwaF9edDvQZwuf/4AfGUDbkayGYGg2TPasWDuFGNcVSqpcmNk9GYgJ8HN4CDBTQlpHzBt2RyceMEZyORGURwcQn5oWFbQnJFTHE2jlC0iLXAzipHhLEYSBQzxOaM+rD3tOCNLsyVl3hQGSS4uApj9+/aJwedN4oNSEAZPomjqdiviYNfgundK0wxryOmmPqxYvATBcBgvbn4VvUPDCg12roI7UTtc2idwYyJ1pXpEucrf/f1XFai4yMwGss5AY62wqdFRXHH593Dbz29BYmgIDXURdDU1ahgme1jKXh8OjozocGRDlQ0KBDF09JEEDR7UMUFk4KKcgoDHATcyIfB5kMhmFMhYueHPE9hQQqHhcwI3nHljZWkG3JRKHpTzWcTrw5gxfwa8LS2YffQazFq9BvUzZ6EcCqPkDQqwMZCilBe659yb/uEEnnrmBfzg6uvx0osvORKSMmKxKHpmzBArwdd89pk/4cUX/oxUKqGEmaVoghgFKRle+TB/7lysX79OrOCjjzwkS953tmE2IKr6weeUFnrhIgFlWkNP1s7ZGAqMPdRHEDLmAqZp0TQu/l/BDQMJ1w4DK91ZmEgS0HP9EOCzqnPgwNgEZu4bVm2qX9chu95x6bpbFg4bnGv8MNn3D3zgXFzy6UtwzLHHKPjaIMhk1J1M8No//9zz+NnGjXjw179W07UYwxKZcfZ+GblDoZhHqz+ITn8QjZy14qfswtleIr3JstL9yhkbXyoh4/VhL5n8jnac/pEP42OfvQShKBvJWbkgO+Rm/EzllLrgPzzxhAaTvv7WmzJBMEYA5sXcbBrjDeVpZLKOWLRASQh7E8iosYGSII8OcpQO3HTTTUrq+DneTReB+jM8XjXvcwga2XPKNMbkFDVV/9pXArGOq5e94fZ2EdCYAZ+mqiZdPzXi78HRx55pTM44hJSsvKxHZRZiDjwl4Q6xcNg1NdHqdPrQJkp2JSqzEuQaL2Kn0YdDQRlgXHDBBbjgvPPQ1tEu2ZXitPP73LMEIoyDb7/xBm676Ubcd/vtCGZziEuOwz5FH0IycqEcx4c8PBhOpRAM+DAlFkc9+3O0/0k8mZnspu/GaK3M6jMVcVapUuUCFs3oQldLHKGIH5GWJuSLXhT9IRTCURRb27H8lDNRP3seUBcz8bVK2sHrbBMjssoPPPCAzDIo/eJnq5aj1LrUTkpvjy71fjGh+cu/ulRM8fN//nNFelO9l00O4lRqmltkssHEkIQM3w/3ANcGkyHG8Hi8Tj/DeLt3736d6W4iUtTCJBaMu3rM37c9lbYvgEkZE1o2ppPAqkiHJqjymYrB2HqizL2z00htuf9YDSMBUKtywxyF89ZYpeK8FV47Vt8ph3v5pZdFoHC2GPMU9pNx/7W3tWNOT4+GdzJu2MGdjCnf+ta3dE04M2/xEUcgwJ7RLG3HsxoRoWvE/UUo43wejwwsCG6M1Ms4CBq7ZrkDZjN45bnncO+tt+LpB+5Xg3aY1chSWaMjKN+hK6VGR9BV1RPAttF+xPw+TA9HNQMqGPRpkjxzikgwIAbc6/fAH/Ahk85hJJPHnlwB2wo55LNpHD2tE8tndKChqQ4jnhCe23sQo/E2vO/iT2HVyafIPY6OgAanKEOpLE9bmWTVZuPGjfjVL3+JXg6XFVnkJqAmPtp4DXmOkhDkOU+Vhs0f7W/ZvSO5bDhcMdlgJZ5rnWYXdEQddGbPuckiguDW1mY91dCQyU0nsXRdZJN5F3xOJvt8vzw75ezo9wtgMD8iaOYaev755wXOqgmGiSox1j2OpCh/xw4htZ+9ei9bCdyKFUdJdbTymGOkIuD65myzt956U2Cf5xtJao7m4IyoZUuWYQarW2y/cDbvz274GZ586kksXbIEH/3oR6TwYCwiwOFntbmw/fymeONYZzgEh1EslFX9Kefz2PPW27j9uuvx5P8+hHSpoKp5g98vZ0tSn/x95gV0+uXMsZAPsjDn7Bt24CbyOX0RHM/obsXSI6ZVpMPsuZFErUxwk9cgz8HBUSQyJSRRRMf8aTj9Y+ciX86gyF5TgpuRBAqpLPIjKRkKpOmW1j+K0eEMRilL45zIQBkr162AJxaLlXkRmMjxgrKURp0k0R5ZfEmepOXnYgiLyWZQY7Jnb5RZXO4MbOLFz4OHUpjTTzxJi+nxp5/G7r6DqnCYm6SRki6nh3fMEY0NqKOFNR6H0FyWiz76EaFvumsY94rx4IY3kQfrI7/7HX70wx/imaefllvZ9LYmMcmJZEb1EPbeZLLsvSkaWzyWCMUospHKDJyrgJtyuVLNobkAZTzsyU7mKOAxfuCmcmN6j3ioB5zsMQy/psIyKBZoKMCwV8ihIR5Az6xu+KIR+Bs7sPD0MzBz9RoEm1pR8IV1aEvi5jFsPBsTqZzcvqcXd9z/G1xz9Y/R2tasBJFNxblsBq++sgm79+zCKB3ukgkDaJz7zOSECf1xxxwrS8eDfb3aLKeeeop+9+qrrx4nmTj07tQGN9xCPLTY2zK1eyq2btsq6/B3KtdWnrsK3PB5WAXiuqVGm0GQ1QIFwcPyS7XXkw20fH/sD2JTNKtetCklEBsYHBDjboOBheIKFNXh1ZmE7d4VFY875wDkPuDcKOvKUwnQ9gNMtJ1ckZxuYhddeCEuueTTOiCqy87ua8seij/98Y/4r29/C9ve3ippmodSKYIWOQ76UaaNIt1pAkE0wYsgJ3w6alH+nBJRgRtnsCuZHK8PB2iF6vWiZ8Uy/NXffQUrVq9BgRO9JC8dGyRo1LV8Si8O9vXjhptuxP9873vI0SFKkl8DygQIHKmfddyRje6aVWrWJwHDJIp9O2S4meDwYORh9PQfn67MVHnnyDH+u/x8ssttaRa7SyMNMYM05aiRnNnCsk0Klag5vQuyeQ8FRQTxwUofQYjpOzkc/1n7XVtwIwlOaxumdXeLaGDyZpzOxj/vZA78mq9Ute5qVa4EPp1YPVbBNc/Gz00pBefdUCvOvcQzQwmN84LVlRAuMcpl33jlFXz3ssuwZdMmBHJ5SdTq/cYaml9krTk0lgcsTwk2XsdpguYMW+R1t+5qInzkdMm4T+bTEFTDxSzmT2nH1OY4otEAIi2Nxrbc50PB58PBfBE9Rx2LmSediboZPaqO22TAAoKxaqQBaqz0Pvzww2J4bcP+4eJaBdw415vEFNfLcccfj7e3bHFMKJx44+pntckj5zSR5eZeYKWBCRjXg7WirSQtTkWRMZ09VoODQ9o7lvU2kuPJgRu+P56nlJ/xNbnfWEllxYPgiXuWUl3TQ2YGGtZK6ipJLmVZTg+Wsdenm7EBxVzT/CwH+w5W5kbZPReLxWWocvrpZ2DVqtVy6GIi/frrr6r3zlaMCLr4Phm/X9m8WQ6S/H/2MtBSnuYfvCYEUXfddZcSQVaeONxUMU4zaQrGQt1ZS4Ix1lJeckDH1MXuB6dHl3tdAxITCWx57TVc8fWvY++bbyGYLwisR/x+hB1ww54Fsuw5bxDbk4OqqBPcNDGORPwIUpZJGTz79IIEJ0Xts3Qmh6FUDvsyOWzJZ+Ugecz0DqzsmYLWpgg8dfV4cd8gnt7dj5kr1+CDF38Si5YvNUMWBcZ8FSt43hM16OscLeHPf/4zrr/+etzxqzuM86odJXGYoGoBsFvCWf0rBDT8YmWEeSdzE8Ze9nPzXvF+aF1aEOnceHeVh7bmVFIMOYZWk431fH9Wvkn5HF+fPXNcywRVrH7yvRGUkOC37mfVz1+zEum8T74Gc1v7pRhdpSbguqchDtc6+0pPOvlUgW7m4PzZl156SWQJ4wn3EkEcjUwSo8OV8QM0FyLpd+xxx2r9cO0TjDEunH/+B3U/uZ8qfWRVBhzuitUY4LF71uRShXQGb/zpGVz/ncuxY/cODGaSUl61+gICN6xZkiSlHTT7w4KekvJhtnnQZCdbKiCZy2qmzpSOJqxcPlt5LWXuebrcFYmlvMhlCnI+GxlJYjiRkzFA/bRWnPvZD6EULCE7Moj84BByw6MyE8gMjqJU9CCbyGD44AhGh1JIJItIZnLIoYClxy+BZ82aNWUGJ7I9vJC2CVCB3KXTs3IJ6iD581yAvOj23J/UYepMm2fT6Cmr10pr/Pgf/4i9/QMoOkHOLJrJgxszW2M8r+Dz+1Qm//Qll4g5NCVJQ686LtxipBma+g4cwI03/BTXXX0NUqPDaAj60N3ZgXSKZa60qjd0dZO0gWoxvZ7RghtXNM6v8emG0iGNf6dMjUwjmwe5wJL5jA7deoEbU7nh+zE9N+b9E9zwORm4Ch4fsvCjUMyhMRbArO5WxKIRjOaB1qOOwRFnnIlpi49EOdYIjfX0lOAt58XGS/nr9SOZKeDt7Xtw1z33aT5GKp0RC7Nn924c2LdXU6kLBaOhZC8NgRYjCifcc7jh337hC7ju2quxadPLauw77bRTsfzIFfj3f/sG9lISU5nezdd1b307rm98OLAaaQYxsmZkSB556OFxMo7qpKdyMFYlXLxv3LQcnkgDBBofcOPbqpOZzO2YGpDR5aauzJsh4HRmsDjv2665+QsW4MwzztThxv1w6y236E8OnLWNpCprV0e6GpUVzVqySYlAt0lnTNJh1pBaY5wN5H7OCZ+/6huUWqxYsRyf+cxnsGHDhgnBjax4PR6B2Ztv+hluvOFGDB3sR4m23HSNo26Wzc0c0uUPYAr7bsgyah6Tk/lQTuFUeYyMgXKgAgo+Lw7m8+gvFBBqbsHpH9iAj//N3yLU2gYPJ8XL3t0RZ1HnzRI4+8lyeezZtxdf/OKXsenlTZr7UZ0I6Vq5WH5ax/KlCUBPO/U0nH322bj88ssr2n4ezDzgCUje7UNDw7n+Q0EsmL8AA5S0DAwik8sadz/Xw12ZswkXQZ9YO6cyYfXcBDWc78TkQEzZJOW2hywx595TqkaWnxVVHrxk9FJpmlmMh9iTiseHuUhuKUWtJc8YpqZ4VuTFek7BypUrsW7devWmMXEgY2jlm/Zn3WBR79OpfNHF79Hf/BbXff8H2L99O8KFoiQQlKlx1gcHyzG+JQscAJ3D1Hg9YmWoN4eVf5mVO3HdyATNoFH2MJL0yRQLGCqkMaelGdMa6xGrCyLS2gAPWSXNcyhjiLr+zqnoOvFsdBx1HOItrRVjAnuFrZ7dUVLr8xFcsHrD6iHP0UlXpS0t6BB0kpg61Z/q5MMmhAQZs2f1gMM4OXyRFuF0DeS+NOtszObYVkZ4LxlzW1taNDh3795948xhqqsj49e7YeN5ppLVZnWbe5CxkWQXQRUTMttnUCE9q4xlDllDVaOEuBYo07TSeCZ6W7duE4BnHyw/f0/PLM1SInAmoKIjE1+PySldE5977lmdL4wNTF55PelaeO2112oulgWoZObPOeccfOzij2HpkqVax0woOceISSdlbqw+qAruqiaPS2qNtrAiRZ1wO+Xz+NXGn+LWH/8E6d5eOVHS5pnJIMlRghtVzr1B7MmMwlMqYlo4gsZyGfEYGXCnn9fvQywaQrGURzgaRSqTw8GBUQzmSrKDZjP10u52HNMzBe2tYfgjQWzvS/1/rL0JfNxltT7+zL5PMtmTJumWJm3TvZW2SNlaoIDsqwuL+tPrht6/4O+6o4CKXkEFr2wilE0BEcGLFC4IsqlAC3SBlu7QJUmzzb58vzPz9znv951Mpkkb+d3hE5Ims3yX8573nOc85znYeCCBQW8VZp+4EudcfhlCtRGpAFGxSikKHIpN85qzonXVVVdJ/w0pcHr/UtvdCDugtP3JNjcCBhx6v1UVlKAk7w3tiDHk008/LQm39hMl6lgZVVn7XGXbkBiUCTvVSQcHh45YvdG+TCcVpJ4xMZBE1m4XlThWq3gMPKaRmY4jlWadAIx3n8urobq6y7WqKMjmqP4bTYFkkk7ArjpSI9eOCT3tkD2mvAcEcZmMc/2R7vnEfz8uz+G/uT5oo+eee65Q2Xge9EM9PQekhYCJGvuINchWmcCU76/l+2zpPIXhUYQvn8dvf3k7HvnD77GnZ58IdNSzf0zkpPNwFoCwww0/RZfYW8aeXa8HLodN5l2y7YTFgfr6Knz4qC4gT7qpKYAWA2pbwYZcNo9UPIt4LIVoIitjKdz1IZz9bxfBEXIgl4zCHIoiF42hkDKQGYwCBQeyySyi/VHEOMgzYSKaTCNXMND9odmwTZ06tUikhRdfc4bVpqA4pFpZReOCVBKjNCk3rZ6eXhWcThD5kSZZW1GoWS2RWkV/42RZNhCWMPcRzvpEAhRefBVQlCGXNsh7n3TSyfjKV74iyIAMgpQTItVGlY6JDjGoW//66/jBddfi7y+/BLISm+oiEuRHo0kZRJTO5aSBT3jbFkrITZQCAkRhKCygaGkqueGX16aa/2TmSC4rQR5LdV7OIRENd+req2YsHpZb+hmkS0dQRoPD7swcgj4XpjTUosbvlymxjsYGTFuxAvPPOAuO5jZkZUieCPAqHXvxAgysbcjk8nh3+y7c+8CD+Ptr63Cgt0841xQXIEpP1SwmN0YuK+8hSlReL+Z2d+PfPvsZ3HDDT7Bj+zahEnbP6caXv/Lv2LDhLZmuvWnTRkHoyM+s5N6PEf6XEHneAd4bbpTv7d4jaIlu5tROrfLck3BBAAAgAElEQVS+V84skioCF1AoiHlz5mLunDmCNrHvoq+PM35MRVMrNYVaUouW5HHRkk3l55CfTaSZgzGJ6LBaRWoDkSEmKFve2YKkDh6tYHsiyQdpDXw9E22iKtK0SqUp1SRlBe0qkT/k/XQgO14VqgztpdIS1dO+8Y2vizNTKKNVbtaJgfWdn8TE9gfXXodXX/k7okODI42zPKxiUdSqmnxeROxq+rvuCaNRUsZUUdis+gvpQA41WHHIMOHw+VDX0oLPXPU1zFt5IrzVYVWZKs2FVEIZUr8pqkGvj/3xMdx+2x2iOkf/o31PuQ2UAoqiUoLixtDV2YVvfvObwpfXCBedPpE/U+ap/OvhvbYr2iernL19vfJVOdyzvGrDTYwoKlFI+kZSgTinhj1BQqk5RDZ5rAkxR/Z0pTVGhRqHE9XhsASYXD/c0OjLrIkFpWrgkd917GdUJjUjubsqK+oAQysIarGNE088QVBIridWa9TmWYBpKFqeTm40QCDWrwMr+nEG5kYet/38Jjz56GMY2r8PIdjQHArCR3ETgm3sYWQAYmTQFgqLWhqr5PTLJTEBRdIT30sfIMkN6ZB5E0O5JKZUVaOtKoRw0At/bRgOcimsynUym4E9EIKnYy6alx6D9n8COvZwWBq+dWVYUaFtMKyhykyqTEMlOKSUPfnkk2KXevzASHVrYjYptOCyJJjXTQR+mprET3GdszrBpEIPHh6vUqTvnewRlrw678/mtzeLKh459PRJY/X1aLCJa5JrjvRP2vnmzZul6rF69Wr89Kc/laSOx1F+nkeqXMkVHKc6zfdhhYU+mN/53hxMyMT5wgsvwIIFiyRAVlTkoiRVvO70A93ds6TnlmtY25se3K0bw+lDeHw1tbVSAfrG17+Buvo6UQl76MEHZc1edNFFWLJ48aj7UB7c6sBQ+vasZTTuPSgWkewfwI+/+1288fxfYWMFiefIL1J5bKyJMxt3Y1ikdwtoDwYRLhgI+xkkKvlnVtIDflLRCzIXK5U10NsfRSJbwLZ0EoOZDGY11eKo6ZPQVO+Fx+9CT38Kuwcy2JkqwGyehGMvugAnnHYq/F6/zCKRx4jOUmnv4LXlvvz73/9eKpJbtmwVKX4VQikqvRpbUcHZsXrudKCvgGU9r6ZZkkYG20xmWKnhXquD/4nYjPZYfE++D+2ghwwQKy5TWNwY68xaU0yQmVTRfqkOx4Sfc+NoY4wVKV891mDeD+JLBSxzuyXB1mIe/B3jUVYOzz3vPHR1dgogx5gtm8vJrDyuKdouq4jc27nu1Xyq7fi///cqbN60SSo5fC+tqsYeJ9LaeD24B37/+1dL8nbWWWfJOerHWAmN8ukVMYNFbad1s8ecKm0/+fFP8OKLf4UjS9l+tzCdiva8sJH8cMisRrZs6OSGg++5d6r42URNbRgrjp4NW5G9iTklCW0WUDCLMCkOEM8hHk8hnsgiaeRRCLlw1mcvgK8ugFwqBoP9c5wbl8wh1T8s8jFmykTMSm5YuRlKJJHJG+ha2AWbx+MpymDFw5Buy30QLyjpaW1t7bLxM6DgJj7RB0ui5OJR/aa2OgKv14+9Bw4gKzx5Nn+KdNqEY5Mx1YwsiVeW0Gm4n/jEJ+D1e0Y5qnI0ZnhoSMrS37v6apiZLGoCXjRUhZHPmeinuIDLLfKjTHQUX95qsGaCw6qLyEE74CPv0OGUniIaBBEZbrApmZ1RQLXXD7ehmojJ+CHXlhszj0WaYRl0q250FB12pMycNHVPqa9Dvc+LPDNeSqDO6UbXyavRsvRoFAJVyNscSvFE52/WAqd62nAsgev/82dY+8xziMZZrbGckhiviSKTG25wBQ5kciDgV6jwSSevxG9+fQcO9vUKek+6zqqTTpLNlc9/6aUX8fRTT1mOQNGb9GO85EZPodf67dOnTZOeIFYL9aIbyw7HSm60wwyFgli8cJFIlVMAgxsUpU9Je2NPBpNI3dyvKRgcLBiJ1GDa9GmgohMfdLTkaJOOSaRd5KtnzxbaxXAsKsihRkUPF6LotcIG9WAgII6lob5eBt0e6OkVLryqBih7H3PdVXyAfs/Sr61f8J6z94ZI4+c//zlRFtOObJQTs5YTk4lwIIjHH/sj7rrzTry5/g2YLA1bcu70cJxUXO/1oNpuQ8gaUit7X0ExtKWhlVxzUio4od1WQNQ0Ec0ZsDldqK2rR9dRR+GCL34erbNnweZ2ySRkNuMy1xSMQZpYST3LC03m7rvW4JFH/iCOvbzJs/La6HlNfA7BFaJStFueP39m38GaNWvw7vatJZWmifol2bNlfq66uLO6ZspaoB0NMAkc40Hb4sbFJIPf2eQq9kPJakvJ7381udFiA+yVcjhk06M/ZhVdeizKEueJhdGHnpRucB/zhC2/qoNe9jjMnNUlFLSVK0/ErFmz5V7wuugAXSsa6Z4gHfTw3opcuE5wxMbYyOrAezt24oG778GfHn4Y+VgMDaRDU3ZfxDQcQi9L5zJoDYVQxb2Ea5w2JSppowUFZJ4LKxoyb8zEQDYtr2sLh1DlcyLSUIWiS40ScLs8SCRicPu8MLxVCHbMQtepqxHu7ILh9LCBUvlp8bNE2ktRrfSM0a8RdWWwz0ZkBm4SO1oqnRMN3pTgjHpzBlqkTpHeR5/EoFAnNZXzPcZSatO+Q+6r7N0+TGqdJODA3//+NwxaqmyV1EsdlOoEjYEkkyIdVFGlkHTQ66+/XnpsGKDq6vxEz3Ps5EYdMf/GhI5iAUTXly49CsuWLRPqDmMG5d/4HLeochF15/W/+urvKFob+9wsFUkGhZxJdMcdd6gbxnVkJdutkybhii9/WXwnz4H7ANcw97m2Sa3ydF5XJlB8MNkq36tEgdW6yOOft6oovvDkWtx3y23Y+dZbIGE1xJl50kum5t/Y4ZD+BPIvptVEEEEBQY8TTofa2+k7vT7VYO7yepFmfNIfRTybx/ZkEn3pFKbVVmNZxyQ0N/rgC3owNJhEz1AW7yXz2Gd3wtfRgYs/+2/omNWNYCBUuh5jrXc1UDglVa8H7n8Au3buFr8/ugdn9NBk7q36weshQFF7u9gv7wmTB9owqWDSM2gBkRO1GWUb6oIznmDSHamqFoVXaT9QXIFD91UruVFDQZvlPrJCwwSA7QtMdK677joLsP2g3vPQq8h7RbvkumtqbgKpZCedfLIM2aVMO68Jj4n+5P339+K+e+/DE0/8N7565ZWqoiPDuqEEjAwDV175VTz77DOjwASuEwoRfPKTn5Qh9kNDg7j11ltkT2SllbRNXl9dPZIBnyXXpc61/Ppr+9Zgs1PEh+x4/NFHce9dd2HflndR53TBTbt05OEvAr6iin3pi/1OO0I+HzwcU8HhouxdM01URYJYccxsOGx55HIZpZpmFmDm8jLEM006WjyNeCKHFPtpXHmc+ZkLUNUaQbaU3MSRT+WQ6BsUSpuZNhEfjCM+nEYqXcRQPIV0PouOuR20k9HpwURQJl02pjMj37iSXzvmxqgvprSxqSZmBlpupxtRihaQIiV0NKUYNqEORysgqfw8QX85O8YfkEbDa665BtNnTJMApHxzlQ2Yz83nJbD66levxIYNm+DKG2iLVMlwz77+AaRRRNTMC7VB1FtkSrhqumL1hRUcflF1KiCCCfxOappSgUmLAlkBNT4/XGZeDaej8xbURvHChS8ucw+UkgSvA+fjUBu/raYG9ZT9K+RQ9LjgampA8+IlmH/GOfC1TUbB7UfB7pTBXEQ/lXwvVV3ssDvdWPs/z+H2O+/GK39/rTQwVWhRlsRjOpMSJIbHQHU00tKWLVuKB+67F30HeyQ0pqKUnpRLhJab3d13/UYoGEx2xOnoSsE4qHl5aZg2NLd7jjg5os90dFLDGMOvjJfcMBClpjurFwsWLsCxx65AU2Mj/v6Pf+DZZ54RXfwSwmahKHQWbZOnCC+Vx0DEhg5XGmCl8U0dAHtQWlsmSWMh5YGlsdJCMyoPsRKAlKZmu1LuW3niiTKAi870uWefx2vrXsOuPbswTJu3pCKFw62rNTrgKzNqJeOrrk15MKiTWdoNy9Nf/er/J85MN0rqc1FUTNUvRoUq9k7d/Zu7cN+99+K9PbvFFonK0UZJs6xyOxFx2BHmcC67Q5IZvpdOxl2cf0OKGpF0ro28iTipjXYnIqEq2ENBrL7kEzj2nLMRaW2FSdKQm45ONdzKf2U3dfOmt3H//Q/g4YcfFnvgfaVK0aEbHi/AiLgEnbqgvAE/Zs2chWNXHItdu3fhybV/xtCwktKtdOKH802amibv6fWqadvFAna/t8cSD1BBF8EJ3k8mF/wMJmhs0pYEeAITuUeHA4c7opG/aS+t63zs2WJPGJNZ+juuIVaI1U6l6oFH2qIrKzQ8F1VIGQNS1zZoBeuRSDXOOfssfOQjp4v0biAQVL61oLjUXM/+QECCTwnUZQayqhDwc+R3fD57IVXuLJVkVR104PVX/o5f/exn2PCPf8Bj5mSmTRXlcB1O5Mw8Upk0WoMhVLHabEn1SiOsFfyoFaPsSH0O+d8FDGayaAwE0BbyI+KxIVIXIiQuc368Pp/QdZ0eDnJ2IeMLo/noozHnlNPgitSh4PJIoiR+1gIMpCppVXR11ZF0nltvvVWoLpreMrG7rAI3jUozCGOQTXSWCY1u0mfAqdFluWeHoUaNAiZ5Z62EnFQsBuz0fdGYGgBZ+Si3D40Sk/L16U9/WlBl9tcwuaEE++HAqfHOfazkZuQzFYi6evUpEnwyKOR1UOerVEJlz7E5cOONN0qvAYPByy67RE1nB6QK/9RTTwngRdoye4nFJ4iRqytDqXxe41/cdJMkkXyI0IX0IdJnFSS+0eMBmDiVB3+sAjHgLweTKs9XFfqKiPUP4NF778Of7r8fKbIDKHsOOwIusjyY3NiFnUH2BvvC6khd42BEUXWkaqEpCoSkVTvdbmSNPAYHY0hmC9iRTqM3mUBrJIxl0yehpckHX9iP5DBlcg0MmXbsK9jR7/Wjed5CnHLu+Zg+azYcpPqOA2wz8Obewkodg+41d9+j5rdUDLiVdMK6HxQN0b21tF/GCbxvrGpS8IJzaiqb7CuD639lrXAPb29tw8H+gyMDwscCDSv6YXhMtGEC30y+mMBxnIAewDnRYzjS87jepFrT2SktEqx2kk7J61K+vgiIbdywCf/xH/8h1S2C8rQ1Poc+hPRjXr8bb1Az4spjbj6HsRmrQVQsJNhmGNnSXEcNRtFv8D5wX9PiAocAiJrloVkq1vgTgjoH3t+L391zL556+A/wptJw2xlPFNVcMlCq2iF9ZBTVCvs5ONap5jVmc8jkDITCPhz94VnwuG3IZlMquaHATq6AvJXcJBIZJBJZpLJ5xJHBaZ88B/Udzchl4shRYCQaRz5tINU/hGIuj1wyh+RgEolYBsl0EcOJNBK5DNpnth9aI9GI23gGx7/TedCAdW8CDWIim7ryRkxuFFIR8PlAGct4goN7WI5V7ceyTg5TSSo3qMNVbnisbCr87Gc/i8suvxTVEaVgUU590Q1wrB6sWXMPfv6Lm5H6J72gzu9Ba2210A329B5EweVGlgi3hXKbpMiwmdWa28PkhuU4ThMOsaHKoqbxbOiw+Lm1nC1jqEZDSpYyMWJJmiGiVF6sCeGURyX0S3UfKqpMqqpCnYekNxN2jxO2UBCB9nbMO/0jaFq4BM6GZpguvzQIOthvYOM8GjX5wcgXEU2k8PAfHsdtv74LfX2UB1Vtt1rPP52KSTWK1AX2sBAh+9jFF+HmX/wCb7+zUeTAhbsOzr1xCVf5nHPOxisvvySIDpECtUhUUjpeWKUXGe8fbag2UoOZs2Zhz57deL8sETlkc6iItQTFKlHLlAY8H1SRIn2Oi4poHZEQlkWJwFM+kskGHca0jhl4++13JKGlw6AizqgAweq/oOJT9+xuUS1hgiPKLNbwU135UwHh6HBQjkbTh6qrJUmiw2lrbUPHjA64PR6hhTz8yMPy3mzY1EijSDFa1Sa5phZdrDJSVVOm1T6taI4O4d5++tOfwsKFC0TBjddY0fMUaMDnKqlIJ3Zu34H777sP96y5B7lcWs0xYX8SB4jZgRqnAxGHE2GHU2RLeV9p6xxcy6ScH+7mhsup8fkCogYlMOyo9wWZGaJ5TjdWX3YplqxaBbvPi4LDpkRDxkhuKCjwyit/F/SVwYj0P5SGVI4gS8ICksG0h65h3YjMMv7TzzwlwT7PVYYalg03PdxmpO2K151UTCbCTGD29+yXBIbgCAMuXmtVESSimxHKAGlhE69gj8PHOczBlfs5AVasIJ6UMCbq0WgM+3tG+iisHOewe6/29aUkeKzkpsQ7KUpg1dzUiBXLl+PCfw5PXbz4QwiGq0Cap24gpp0kBDB4XwZ5UmmK1UWesSQ3ZVLZKuhTh6hkwom2E/RxIJ/NYt0/XsPXvvIVZAYHECgUEWHTKpNzM4dsJo3mQAA1DpfMHaM9MuhiNUgSBAkWbSiaCsHnG3N2WV8mK4Nq24I+1HhsqI4E4Ap44An4EQgFkc6k4XDZYeaKSOUdsE2ejBkrTsTkRcvgjNTAdLHzR81OKaWQZQpw/CwmdqwAsF+BlV8GhKXrc4RoiMAEgy1WSWhvDGoYkHCPZVBYTt0ttyJFK5mYFD6BFwZDBERYpWB1kpSY8R7aTvidx8YAjfsqEy72scjw3LL7OtFgdazkRujGwaBQdzgAlgEofac+BhVnKD8iVbl/Js3f/e53BWT7zGf+jwBcXO9ck/fff7/QqngNpXeSVWr9odZ3fiNQccstt0pyRKBE7WHWDmlVf/ha2iefW/4ot2H9+0MCRouRwpRr+4aNuP+22/DSE0+glgNcRWjIIZQzrhPS31nVn90+CfUOKrKqHhNTRkOYMljE4STd2SV7+/BwEplsETuzGexPxNEU9mPZ9Fa0NtOuvUgPxZCKppCzuRB1+bG34MT2RBYrzj4HJ551NhpaJwm4VemRdNLMc+K+t379G/jpT36KF158USoIo6ShBaxQFKyumbMkSaTN6yofAXAm5rpKI/ahe1etXrOJ2kyljUqMF6lRw5AHB5Ah7X6cyk2p3YIVs2BQgEAmElwD3Hdoz7LHTzD2PNx60QBOmOJMy5bhkksuEfti3DwSu4y8A/eXZ5/5i8wHYgWJFSWtuMbE/Ac/+IEcX28P5dypVKxAFZ6/pqKzqvm1r30Np5xyihreblWr9Nrk9WeVn9Q1zaI5JNYq63MtX9O8X/R5G19fj7tv/iX2rH8DzlwaYY8DAZGBdsFPCp7TDp/TIZUbAs8Ghy6nMkhmsvD6XPjwh2chHPYik0lKzw3fk8kNmeQUFOBXPJ5BJldAHFkcd+EpmDJvGnK5BDKDgzDjCUlucsMJFDIGMvE0UkMpeV0iWcBwMoNoOoXGqY1KCro8sCu/sZXInuxFZReMqCENmtm4DJU70sNq7FeFhaJIr1L5h5zDAz0HVOJQYAKh+32O9IYqwBvL4OV3bPrnpNcZnbjmuu9LAzqPt3wh6XPkjaf878c/fomo9lCHrLEqhJpQCP2Dw0gaJlJmHhlrA2WjlAxvl1k1ajAp6WlEutm3EKImu52JS1E4gPmCiXpyuU0VJDJQY0MWhQdkwnEpuSmK+gQRQr6OaHlzqAq1REBtedjddrg4WTsSQf2cOZh58imomT0PqKpn6gGnsM85qFPJz1DSOmsUsWM3pXIfwP2/fVgmx1OSlqgqjdzMpeUeyNBOVopaJ+FrV30NA/19ePaZp/DWG+sxHB1WvTl2O1adtEqa2JmcfvnLX5aGfs7A4GavNvEjYcbqjtH4STvgZzIIoGMZM0kun5Co6UN6cyrrhZReRivo0Iuem+X0jg4c9aEPSQmbaN6bGzapPoUjDNiioh3ndNQ11EtwS4lgJrtCTyszOkltrGTDMju1OcoARvKNHWKHgWBQ1I1aJk2SfpMde3Zh9ZmnIZFNY8ee3ThwsBekSGbiKek94DA4IvRm1pAvkRSWpvTSaaoEx5JUbWpqxDnnnCP3hEFvyc5lToflDPVE52IBb6xfh2uvuVYUx5hgyYwGvl/BRLXLLvNuqllqtjAQUtJo08K1tRXgYRJuc2C4WEQ0p5KbJo8fXqKKPjfmn7Iap3/yk2if2YkcJ2NbFR9JcMoqNwxEOVvqhRdexDXXXiPyoYZWpivrBxC7sv5dToHh+fM+M2BjY2VvXw/efOtNoRhonzUR8KU8ueFmz14aJjeces5EmJ/JZIYbN6uVulJT4isfsVaijeaDJzcaONCMKJ431d3oi9/eskWCOtXTMvHKzSifb80c0QkBrzkHQU5ub8eHFi3EyhXHYcnceQh7iQyH4aurRZHNyRIQqCSfVEeCBtU1NfB4PVaPlZWkqhsygvSXXQqCPKzMFcjtF8TQjjV33I5H7n8Afbv3CE2yiui9aSCTSaE5EEQdgSRrXgjJ0aW59rQJ+lZTDTpmcm8U8ujJZBHxuDE56EO9x46qaj+8YT/8VUGEwlVIsYrNWSBZE9lcAWZtA3LBWsw6+gS0L1oCZ3MTcg5KAPNN1aeVaKNlVRQiq6xoaMGLSnnoyn1WNcsrCVhNzWRQSAqPEu4ZPYBPf6bupRHFvFECJuNQXq3KG+8vk4bmpmbspu/p6Rm1t4+1R/I13D/pR/lZ3PN10F+y7LJEr3xfHjuWGKEYCaDgdIrq4fLly0QQgLQ3BnhaXlcdE68D+4dUQk0Q59vf/o5UkUjZWbJksbVO0zIsmHNW6AdYteFDAktZ2x4ZYsv3f/+ffRbf/ta3cc555wpQoAo7ql9L+w99/JWqV3JMYyznUVVjqQapnjDkDLz6/HP45XU/QH7/ATQWbahy2ITiI4BmMY+skcPsKa2otRURoCiL3YacWUAuY8DuYqVIMU5Ms4hUMotUJi+VmwPJBGqDPqzobEd7a7UAShnKJRPtLjiQdvuxPZbFkDcMZ0sbFq5aiZVnnikjIirvVWWAH4vG8Je/PI+rv/tdSRTp/9hfyISMjf2sfpEiPjQUFcl3VglYFWRsqNRqRxrzS2CgtO6M76kmFkUAHpdbkm36PsYpY0mxyx5pifxoyifXHO2A60vTDsfr+x0rxqxcwzqh0bEHk7yVq1bh9I+cLj3GejSAwMAVCRT95WOPPi5DgekzmBDx+AhqMPHi7CFWD2OURKZapFX91uuGx8c94IorrpB+MUpGa5vlc8rP63A0WZ3QlFciGe/wnpGZYabSeP3553HbD34ER3QQQRQQdjsQ9Lik1YT9YaRZkvnA/TRrmEikskimM3C6HVi2tBORiB+5LPfQrMw5K1INumBHislNgl85pNN5xIppLDv7eHQs7kKhkEWG2gBxSkHnkIsmYCTSyCYzyMYzSMcNxBIGhhNZDKdTiDRToMFmk+RGZ5OVPN7Km6r/rbmELD0yG6wc1DTe6xS/gxsXB1R5rGm0U/HWxg1q4BYnZpdNfB/LqEY53rGSG6vRUwJoVlC8Xlx6+SVSTme1qRyp1O+lz//Xd9yJ22+5BQfe34OIz4tJtXUyvb1/aBipQgGpYgEZykKzMVpoNqoXgcpobKYiJU2SG2aydqdUZbIFqvuYqPMH4S9QdUohr6pyw0XPZgTteIsiIc13zrAMDRsafH7Uuj2S3DhcNnj9XnjDYeSrwph2/AmYvuJ4hKd1wXT6rEGCqnIj6LIIJ9iRTGexcdM7+O73rsWOXXukpE1A3+lwSf+PTm4YELBUP3dut8xRqamuwptvrsMfH/2DDPnkZkalEyIR8+bPxVeu+DK2vfuuODqKEyg0YWJuicF/OBQWeVEmNqxm0Nkd8hgjuRE1NKtpWE+5V+pNKuwLBEOYN3eOOBXKRFNNh0G8BKZCeVIbWPkirvxcGXjqdEoZuaGxSQJc0p20iEb5hl76WR9+GRpmkcokqJN143HDyQn2DjvmLZ4PbyQEe8ADeN1w+TwIubzYv+s9vLvxbbGr1HAcieG4DL3SyY18XqnHSn0Cj5XKKpSG5qRwolPKvvmlKEOq0qSS60Q8LkpCV199tVTfaBCkP+TzBkJ2GyJMblwuUfdh8i5DaqlmJFUziEQpZXbjHHybMwRxb/OH4MrnkWNCN2UKlp93Hs6+5OPIe10SBGs6iEpurMlWpHpaMwHuuP0O6VegWIkEbNbf1P1WL5dYwlIj1uekHTYbhE9efTL+9rdXpLGbfmmiSJxOFCUIEtqXU3jRp59xuiRcmze/LX0U3Lh1FbKUZI3XPzWmI/zfSG7UPefnez1eNDY1iqDBnvffK1EWjrQKxwo4pZuESah1rQNBvwxWPOvMM7B88WJ0tLZLM+e+XbsBtwszjloCTygIu5M9VGrgZ0m7hcGEHCbhORUoarW4kg+uSG7kPkvfIfspnOjduxf/9bOf4y9/fhK5aBRhtwceCq5kU2gKBFDncMvAT0oKqHGzeiBqEV6nSwAbBT7YJLnpzWRR7XJiSsiPRq8T4Wov/NVB+KtCCFUxuUkrxIwCIBkDzpp69MbzcNW1Ycqyo9HJgbLVVbC7nKLKJxL6Y0W3IgEekwntd955pwR6em/VAKHem5hAE01lYK0V8DRV93BBla6DKldQVuG0qtrjBWpy30mpdhPIom9rwPo33igpV+o9cSKAwLj7fMUfxra1EXEdw8ijo2M6zjvvXKHXEIXWggB6b6bNMJlR/1Z+ngDDT37yn3jttdfwpS99CSeeeLysTe4nVJxi9YZVA65bgmiqLwNCN2avJueK8B5xP2NQyHvBh5y7NSSx3M+P5UuOlNzI+5lqrZKOP9zbg6ce/B3W3rUGTbk8qgoc0kleRlEkcJNGGrOnTUaNvYCAmxRgnieHHlrJjVRz7MibFFMwkEqb2JlKY38qgeqAFyfMmoYpkzm/KS+JTWY4jmLBJvT1fZk89ueAdHUtfFOmYNX552P+ksUyc1AoVFaqfkj1qViUQYuskj380EMChuIDGiwAACAASURBVE2e3C4JMulyiiqZl95S+m72Yo9rf7p+b32e/lyRyud65XWn368Ai8oTpHLzYrrKhJtriAm30CwrwABru5youR7xedrvKz9ZlrhZlRSCthdffDFOXLkSLa2T4PGyZ1qxCMY6Dypz/vfj/42bb7oJ11x7rcxoZNxKf8B+IA7FFZnsIYKypvhZlUS5sXjJYjl/Vi+573/uc/8GqhqLn9H02crKqlU9qzzR8thYYiOCVSyrCJBvE+A9zR71O+7E+if+hOq8iWqPEz5SexnDCihVhNfrkaw/nTUQTzEBz4odL14yHQ11IRhGRujxRaMgaml2OJEiHS2ZRZqCASkTUTOFBauXY+ayOXC6CkgPDsDgWAUmN8MJ5OIp5JIZ5OJ8DZObPIYTGQylkvDXBlXlhgudiBGzR805PFJAoGdR6EFYfJ0uQ+py2eHeQ5ICareTu97cLK8lyscERw3vUtm+fuj3ooPiz3oStOpHGEGANN9cG5AogPl8mDt/jvAR2XClp76OdXw7d+zC9793NV564a+wGQbqqcUerhZkOZpNI1EoiAOSvgCqAFlBFzd01oRITWNyQ2k8cg9FLUiSIRMRt1cqOqz00AD4XZIbVhBoGA6l8MOEhqFcms1msCHi9gjnnMmN08XBV254fV5kXHZEZs7GjONOROexJwCROuQtLjsRUFYeJAmzu2AWgcGhKNbcx+rNQ+gfGJYSOHMJmRTOjSJnSAVGOYsAaqqrMX/+XCxffhQCPi9efOmvWPf66xgeGpaKyxe/+EXcdeev8fLLL8usGQYFck0nMM1Y7hk/2+2WBtfJ7ZPx+rrXRRL4kE11nMqNDnhpR+Q+E0WiLc+c2SV0t2QigX+8+qrYNe2LjkJshxUHTSqxhjCOBbozuaGTDTGJpPCADdi6ZSuSqeRojnrZ8em8TksCq0BZNZ3SDixrVQ6cd9lhgzfkR7ihTiZns18hkyKHNC7zL0M+Pwwu+ERK5sFIcmMtCgElLJVp5cuLlqrQYhlGR9oJ0SLtpNQkYqvjw0LN+Hk/vv56aco9sG8fbHTAvDf5vFRpajxehCg0wcQGHKZoE3TGLT1eXKN2JAsFqdyYnM8QqkaQjpeBrc+Pxu45OOuLn8PkpYtRcLuEn17ieHNCtrSBq/+4pjnX4vvfv0ZQb/oBhTpZVSdZ5yNBnLI1ixxkoeY856uu/KpcCyK3FJfgGjxSoK/tkZuPNOxyMC/pjFVhhKvDgii/+cab6CUSaaneKVBIZVtKB2QitCDLp5UyXo38j/xCV03KNxoVkOpG2REapO4Boo8j5ZIIPINqSm1rFZySEx1Pnqpsh1OBtxJCqa2twbKjl+HSyy7FgnlzUUsUvQgkB6NIxxOCNAebmmCX2RvKLnlkIoMuw0rVBiwPk02kOekVKA8MygNDRSdRA3llMxWFL+C1v/0N9991F15+5lk4OVOByZeRQ6PPi0a3F8SdWW3UyY0opBWKCHjcSp2vjJbWn82iyuXE9OowGj12BKsIFPkRiIQRrAqLj+CQRA4GzaQy8FXXobc/jf3RHJwtkzGLzcBnnI4cT4uoOq+XpYFTHijo5JdUEs4LYT8ZAz7eU+5h3PdYaWRCQ4SX/olUNlZrNIo8Fviif0dqmbIYvaZH0BQJDC2asR7qOurYLHEBvheDIgqrsP+PVN5y6tbE7PmIceDo/bnC1rgXkzLMag0bolmt0fK5rJJms4r2yQfn2/C6MYnWvVxcd0xgKGpw6qmr8alPfVKuby+l/B98UPooON+Gn0OFMc4rYxWioa4OK445RhSmiJYzsbn8ssvgdXtkmDVp6uGaCNxejuZWvlqtv7JSnXUuQoWsuAyVsQVneShGHRPnHAZ27cLv/vMGpDa/g3A6DW+xILT3mJlDzEhhbuc01Lg524nUWioOFmGkGXcoZQGxrzwHIptIZ/LYk87i/WQMAa8TK7tnYOrkaqn0Z2IJpKMJIG+Dw+NDb4JzcUzECUK1T0Hj3LlYdc7ZaGhugctitWja7yGBb8EmDItHHnkEu3ftlD5DmTFnZCV5pKAKk01dmRgvDlTgmvL7bEvgns37yvXBSo/4UzJ4yJLRM4XGqQiq/VWB89VV1RLrsVIng0OtfjgRGSgbFjsxiz3yszRIodeksF7a2oR+9rGPfQxdM7skqZHbLuwJ5Q8lSbfiW1a5ePxULnzhry8JJY3UciYpeu7k//zPU9ITtHXru8qv+X0SM5KGx/iJTBquYcqYn3HmGbj88stQFaqCmWMSVJS4WqjuurfXMlZShMfqtxpdtSnCLJqqbUIcLOPWAnq3bMXaW25Fds8eBG156b2hD+Z5EeSWuIOy/Zkc4sksktJfXMDChVPQ0shZPjkZSlrIkTFCgS23CAowucmmTSRZhTGSmH38QnSvWABfwInM0KAkN4yHssOs3KRgJDNIR1NIJwwkpOcmh+FkEo6gCzaXy1Ukv49NRi+99JLwU7VTO1KCw78zuyTVhq/R3FudbBzJOQoNxKqs8AawqkIDF1oKeexWpqsCHEWZ0kNE6XwkwRlj0BMNnXKpYvgOuwQmHTOmCyJEfXyWMMuz6HIzNrIG7r7nblFd2r19u/TPTOXMjnwB/fEohjlQicfttMOg8VgNijwXBzXBueFb1RuqR4hMaDEPwzRQ7XQjZOdkYvYcKTScw7mojiJKP+ydYE+S/I5qaYr6FnG7Uethmc+Uydxet1P6JvLk39bWoXXJh9B1wkq0LF6CnNuLok2pb8g8ZTk+Iqh25Iw8tu/ajR9c/xP847V1SKQywkNnk66gWtQjp7FJv4hd1ItCQb9cv9ZJLZg/r1vQdNKZXn/1NXAuTCw2jD27dlsbt1Jim2hyI0iA0yGOjVN5tRRz5URjNWxl5FEqDPE4qVLn80oFcGZXl9gHbYgUsr7ePvT29iBt9cow4JYkzpqDM+pNx4h+eQ2ETkAOaTgs8xA2b94kCkOsBpUe4xyfDkhlX1QK3WoXZMXP6tfix0oztVJHVjxHC1lldUPse5yYmU/Tyb0+FgbmvAZXXPElnHvuOWhoUEoplfMY5KNknTjwxvr1uPPXd+KZp59GxgrAJFln8MM1x0okKF1K6iU3XNUAK/LjFL4oFBHllOe8ifaqKoTyBanMUuTCUR1B18oTsPozn0T15DY4RATACgaK7OUpayy3ArKXXnoZt912u5Tj1YagKgns+1LNq6PVcPgcfjGAYWB0+WWXonPGDHH2DHp4HwQ1L0tx9OZaiSizCsKKFzdJBpmiBpk30NnRIUmPUvqJWRUCCP+9RDOYSG4jzlHdY93zxmNgsMrzCgWDgkDSrybSKfGpuh+r8rz1WzHE5bFxHlVjY5McIxPDET9uWcdEkhvYEAz4sWjBApx9ztk4/8IL4PN7xY/KQwRPRB1AnYidiQ37xFQCSp/MxJzWwf4Fl8ctvQLJeEIqvB2dnRLU6z2CNl/aJ2RhK3tXU95VEMf+mr+/+CJu+OGPsG/3HnjY6FzIC+DT7PWJbdqLpvTbMI0ltVkkTF1uQRqlugIbzEJBJMtDLie66iNo8rsQqvbBHwnCE/TB46WgQErOlaprPOZAsAoDlNPdN4TevAPB2d34xNeuQqi5GU6/ChqUvMDoB49bj1egbPMPf/hDQWC1chKDINLQ6POosMbKjhqsqWxZB07l78rrq0HFoN+PttZWud+ksu7YtVN8gZrRYZQSH1HQqzw2UkzYj8dBk9aaWbBwoXD6WenUwOGR9u8jh39lPnsM26MdzJ49C2eeeUZp5giDIh4DaWSUH95LMZe+gzLLhJUBBsILFiwUyXHOAOFa5cBJzhfiWvnFz38m+/s7b78t659IPlFwXk9WqZ959hns2LkTkepaXHDeeRgeGMS+/ftw/gUX4OwzzoTNyGPHhrcx3NePSbOmo35yi1TpCCxxH2EyyIBU1ry1LdGzqB8Vm0Atk9HXnUAVrbCgeL/wmia2PvMsnr3ldjgO9MBrZJErFkScJWqmsWBOFxoYoJlZuadGtiDKUHJPuHnIerNLIJhJF7A3l8PueJTtjjh53kxJbpwFE9lESkQFSPtxeXwYiqVxMG2gr2hHIlwNo74BM5Ytx8rTT5eJ9zohsZAK66y0v7YJLZfzVv74x0exccNb4ms4CLwExKiVXbrxY1VvBNjmAHS3G8cfd7wMruV9JzOC7Aoq2PX09uIdiynBN9OAyFg2KYE3lWfdHgGjWP3pH+g/xDwPN8vpX7Hl8ucqgEv1Z1L0gswBJsyMmbi2qLS63+o56jlwQOby6EHHTF4YtzB+prls37YT3/zmt6SC+fGPf0wU5pjc/+znN8ra5Ll73V647E7s3LkdO3fsgMfnkb6hqdOm4un/eRpf+OLn5Rh8Lh969/Ugk0qjfcpkeIMB8X+SzAitXIUVnI04VmKu9xrlkSVCUVRcxkN2G7yFAjau/TN2PPssCgd74QJp84ZQkkmbc3k8MMwCEskMYskMUtmcMGbmz5uM1km1IBctw2pf1pDKjdPhRiadQzqZRS6dRyKexXAuhY7lczDv2EUI1PqRiQ7BiDK5SSM7HIeZzMAg5W0ogVQsi1S6gFgyh2gqA3idsPl8viLnRXATZ/MdS7gqkJjYTs0by1IuHRUTI80PnujrZX9kg67NJgainTodrBYq4IXW5TytGV5SodEN3aWISaECPr8PDfUNYmTcELbv3C5T56lCwb6EsTYPnjcX3bbt23HTf/0Sjzz0e5G7reNU8Oowkuk0BjgbQPi4Vn+QDIlTyC0Nh2pTfs4F4KbhcEnPDCfkcMBktcuDoM0BD1V/LIU1JjcswNplhodKSZjcMN3hsDq+Z5XLjRo33zkvAgN+DycVc36KDXmPF+FpU9G6dBk6TzoZnsZm2H1h2GxMrCzkQ64NB9kpg777vt9KBWfbjt0i4qBQUmXigihIRk8Fi5xs2zwmLshjjzsGp59+GoaHh3DvmjUyPDA6PISUcK8VL1zL9Y7UF8Z3G3pRSUBeVS2LlFUgqdxxcKKmjpWB3drb6iC+vq5OnEO7KJD4sWXrVkEgyU8VfrTVaCuhmDUPSU2ZVoGTlo48BNq3AlC1YSnJ0elTpoiNbmV5OBYtVUTEaY5TGigD6EfDe+Wy3R/Qs+rkRvdkKkTYh/r6Blx88UWC/tD+5bytDVdvQnJc1rpiUvvU2rW475578Po/JTElqSM9gChzviA9ClU2KqfRth0ie87knMkz12W2ABEUoABGeziMkMzEEWRBhDjyNRGc+YXPY8HKExFqrFecOEtOlxu0mGBZRSYeT+Lpp54WRJVoth7EoErxo5MbfT7lQMjMzk40NjaIP2Izpk5uNGpWvlnKzw6ljKR9C4EInr/emLkuPU6XRRtKqeRWkiUriJEbIUOwjvjQfkcDNkxqRBCDMtyBgGxMVNhrbGrC5i3v4D9/+lNpeB2L66/DCFXNUgEr1azog7UvHgk6KrewsQ+VfZArjztOEuNlS5dJMMlK5bYd23FwoF8CPD4i1RE0NTahrW2yJDC8hwQC2L9w409vwNDAAM49/3wce9xxaiYJexr7+xGRPhyleiXXoNSnZzEWbfQ9TOpVcsO1RXtMJeJ48L77sObXv8Hg/v1CG6vxuNHuDyJMei3VXegPrQSLvtHvdKlByqJGaReQKZrLI+RxYU5rE9prAghG/HCHfVKF8Xl8MLLks+dFsTIZi6OqKoKBnmHsPTCMHQMJ9Hn8+PR3voMZixYhVF9HdFAGUNN+9RWW7+JvVZLCZI/r6+vf+IYE3gxauH9RxYsBubaz8j2z/GedgGtEnQH9aatPxfJlS+H1+rBlyzvoOdAj783eEyZL9H9ix2Pc5nK/x58FcW5vF99G31kpXHBEo57gE/R58DsZH+wroIT/ypUrpeJMm2UCwioXKTgiby59keKMSxPf6e/a29ukt5DALMExvo6o9+mnrsZHP/pRWctPPPEEHnr4IfT29Mq/uV/xPalMJb2YU6ZKVecjZ3wEF3/0YzK8154vYGhvj6gxhZrrEGioEfowrwmTSPZLUhBG7FaDUlYqqSfeiP1SWVX2VDU2QtEyCfg4RBqfiUcwlcJzN9+CXc89h+JAvySVUdPAcCGDxYu60RLxo5BLC+UrmzJhJhk8Gihatk7fycnu2UwB+7IGdsdjUtk5ddFsTJ9aA2fekOQmzubrPNsA2MORxHDKQH+ugP35Inppu02tWH3RhZLgVNfUCjBll97iosid8wxIled50QZJf7rzzl/j3nvuQTKZUPGiBR7pnE7f6/EAGX4G7wnVbClLTjB79549EvNRidHhcIqfpUgKk109rmQswF0SDEtEhFTLmkiNVG/K1U/lGP8fhQIqzVyfIwG1U087VdTQmOCEw1UST7/xxnoRYKB6IiuJrI7y+jHG4vnU1tWJ7XMWzZzuOTCMovTW8HVUq/34xz8uYMiPrv+hVMmYWDO56Nl3AG+8uV6uC4HdadOnyzUbGBrAtddeKxLQxVwBO95+Fwd7erFg8SLUNjbIHpWMJ2W/8wX9IgRDX1f5KCU2Fi1NEnICjzKLTMVMouAXH8SWp/6MwVdfgSM6hJTBRNxEOpkWf0ulynQmh1TGQDJrIGsW0NXZgra2WjhdQJpAaragBonbCb6bSCVzMDMFxKMJYYO0zJ6G+ccvQU17DRKpYeRjSZjRBDKxGPLpHAqZPOL9cSSjXNs5JJKs4ORgOu2wdXV1Fb/zne8ILYXSlayIHCkxKQVIVkCsqzf8PcuTuox8JJ+nkQ8xEmuSvCof+8T50NDLN/Xy4ET2D+t12sjkpnl9kmwxKybyKgoamYw4NjpBSpeSnkbVl7ErU6RT2PD4E0/gP3/8Y+x6dysCsKG1NiIVjlgyhUSGKLVKasjjNkh7ERnUomymXiLeVH2hFrjwdtn4SFqaByGbU35HxSmmKwwUpT+mYCU3RHGJMtrsMqWVRhV2uRFxeVTlxu6A3+2Cx2WHS5p9nHDX1qF6Ric6jj0ObcuOhrOhCabbK4mZKjtSoMCSXLU7sLe3D7/+zX144HePiCoF+bOKwsIeB0VLYjDCIUtEaQkUMbCcPK0dF15wvgSOTEKI8O59f49spn19nOmgy62HRvpjXmt5mkoyRGmls0voWtygNYVDVI/sdqkYSSBoDbQLhUOiFd8xfTqGo1FB7/g6vSEeruo4DkX+UHMt6b0qRbagzydDQ/v6D2LP++9L9YZJ7pEqnEdaB/8vf5cqG5Nll1uSmkWLFmLVqpVSGteUUXFWFcmNbsyXZl3YcLCvD3959lnc+JOfiCNlgMznOAoFBJwOVNmdIg1Nu2YvGZNzJs+8LkKnyBmiCtgWrkKYAalQ7ihF7sKwmUfnMStwyqWXoHPZUlFPU9UpJdHLQKEc2OVgPqrnsepy0003IZPJKrqDNV+qFLBbm1UpUC5VcUfm0ukkVhBxa3q7Tm5Y3aVP4BcDC1WlUeio7v0SZTJB5yECKI0NDWJvnFkka6qcpjJBwxKdQl4/oT2q8JM0OM5c+vcvf0Uon+9s3YI7775bqJpa9W08O+GxOZ12KfsTZCIXPh5PYPfuPdagvYohx2VvpH0nfTh9IhPic886C5NaWpBKJAWdfenFF7F9x05EE3GkrHkf9K+sPixcuAhHLV2K1vY2qTaxV+TnN/4M0aEhnGclN6TQErAh3cdJtSBK3lvKfTq5sfIBoe1IP5YEiIpexe9UmEzFE7j6W9/ES889j/jQsMwImcI5FwKCqGSTSQOplqyOV/v94mM5KJmfT+LakGEg5Pdi4fR2dLTUIhDxwe53iQwLxxJkUykU6HdNU4Q9mJgN9gzhQO8wdvXH8W48hY/++xVYcOwxqGmbDHdVLUwng1YFkwjRssA81y7UNak+Se9DDM889zwee/zxUvLBfUnW2RiPcp9SHijyZyY3Hz76aKlOMlB///335B2qwlUSFA4M9Mt63rWL9ywxsoda1MbSPlr2b/rfmTNnyf4vsuKk8JYqEpoANzFPpdHscgaIpnvyd+yxpAQvVddocwxEKW/LSfUcxMkYQlepeFxut0fWJ/2Aps3Rb7Hy9YUvfEH2dPoHzqp79A+PYN7cubKGiHb/9ne/larLCBJtAaWsHDhdMqjz0ssuw4mrVgn9WOIQMjKyBuweFznbcv0Y08SY7FZXCX1LKoSWbSrglXYrVqx6CZkICB1Kod4ybFyEghww2P9VzCOCPIbWrcc/7lqDg2+8CTOTxpCRxUA+i4WLZ6GtIQwblQETGWRiKZgpA+mMGgjO3lL202ayJnLZInozBt6Lx5EpGFh91ALMmFIDR8FELpVGdDAq1VO/xydzRGKJDIazBfQXgB3ROHKNLWidPx+rLzgfy084XtYfeS/0b3mOCaBtFymBruIAVtB5n6655lq89uqrqoCrB6mXhnuOgClj7Y86GSElkf6X15e2JzNf7HYQtJzU2ir+gtWhHTt2lHrWKt+vFGxbYB2BUibspCBKLGr56AknN+U4kPVatbpVvKL2D7I5gjLbSyuh0ScyCX799dfx/HPPyTUiUC6Vd8E7lL8XiW3uu3Y7/D4f5sydi6//x9exaNGHsHPnLvzmN3firbfelGSJic9tt9+Kxx77Iw7s36+uf4WSKBM69lyed+55Mu+O1SsYBaRjSaQTSQF/KfmdymUwcLBfEo+G5iapSObZzV/xKE9uJCm06K8EvPWML9q+z1FEbPtmvPfCMxjctAnZGOMGA8lYqtS/y4QlnTWFnpY282hvq0X7lHoEAi7xtbYcUKAKoCgC5pFMZpHPFCQJj+cMRNqbJLlp7mpBMhuFaSU32WhMZlLaDBsSAwkkh5NS7aGMdCKVQ5Kx6+zZs4uf//znBS2hrKMuSZc71PJzP8SwynT5ifwQMdIa3GNm2ZqiU2ZAgiRZKk4KMD8UadYBiVJLUS+WgkRRUZuIBoZDIZk4T4odj2OfzE9RyRodNR1/Z+cMfOELn5ehXfx3ZbVc9cgAB/r6pLH5xp/8WGgQtT4fGiIRFPJF9PT1I8eAkT0tKCJLVMaiVwjKb4NMd6eoAJMXwSA5xMjtlQBRVW0AD5MbkUllAsHkRlHSFOHHjhgVSYoFhJjcuD1CxSBVyEN5Xg6ec5AyZYeHWvK1Dajp6MLs089AZM4c2CI1cFoSyWpBqkVpku8JO17+xzrccee9ePlvr0uQLs/gMVDi1+2EQYlbIg2kXwkNpQCny4GWlmZJHF0uO044/ni0NDfhqbVPSnKczXHSriZajV4xYyc3VsVDqncqMeUUaiJDe/ftlUPWQ64kwHE5pYx79PKjpVKz57338Mabb2DH9h0lmckSR1fQBaWoc8jinRiIXR4hK+HsQhFTp0yRBtztO3ZgiApyljjBxLb9/91nSb+F3Y6qqrD0krEiyWFeTGp43fS5H65yI+vKIlNwzfzqlzfjqbVPCZ1POOZ52lwRYbtTJTgOp9g1xQWoBcjPN4pALGciY+QkuQlZstFSUSD6x0nCgTCOPvdcHHfhBWjqnCHKaXT2RDF1EKUTEZpQLmtIFfmGG27AX//6oqJZCYqrgl3ZZqzqWzmVR/6mbdCSDNfIuPgADib1eCzuvtXkTkVD8vs5J0YYVyNzh7iulS9UQxo5R6mupkb4z+lsRnjhpZhmAskNr5ffAmB4PkyUctmsDHrlnB4KtJDGQLW37bt2CShTvnbGDRSIsBJcoQhCfb0AEExuSii8YpQd0vzK53NN0X64kZLCQ9vZtHEjnvrzk1i/bp0gjqSscEDry6+8InQIilswqW6Z1CKvWX3aqYLCMhDdsW2brMlYLIpgOCw+d/bMWXJsikev7p+yS8WtVxEDULCxYmhxNLV0NHssZMaNHf945W/49S234OXnn4fTzKPZ7UEtFfxoZQ7KNLPxOQMnK95enyhYMrlhIzcTmEHDQDAcwNzpbejuaEWoNgCbh+qRBHaATCKOPDfNnGrGDoWqZEjcgQOD2DsQw9aBAZz9mY9jzoqjUT2lA6GWaYDHhwKDTWst2QukAdss1JtBbUHoTgd6+vDdq7+L559/vlSN+yDACK+jUCe9XgnemHBy3yDww0rtwgULhKLLasZr69bJHDn9GO/zGLzRBmk73L+59lj50UqQer2NU6Ae5dh0dbI8hmCwSdumjVEJjaI0XJesFFH4gz12pKJpujnXKKuQ7KGjfbJCxb5XSvhTLISv5XNIT/vUpz4l8rdMkv7y7DN49tlnsW/fXqGybd+xXdY0ae+8PtJXWsgLs2PRgoU456yzpfozqb0NNgZ7FMQgg8Pq8xPFUfa+ku9lrSHd56SkzVVv68iWopIbzpiT59NfSVOWGLfsp6KU6igitX8fetetx9a1a9H/5lsoZjIYMnPYn05i3uIuTG2tg6dYQC6WRnqI0rc5EQYSWX4GyuAMPQO5TBEDWRN7EgnEjSxOWboAXVNqYS+YMNJpxAaHkc/l4XN7keIE+GQWCaOIQdOGbUPDKDY2w9vajvY53Tj3skvRNKlVgFx9UoLcS8I2opbLBPr3v39EBAaUYp41QNNKbj7ITqdtjTZKoIS9aMuXLxdfTVYRe2fHo7lVft6MjhmyZ1A9TfegVQ6qHfMY9aDkkQWj/H+ZSjATkqnTpmHVypX4yBlnSCLNWIPg6gsvvIA//elPYssE53ltaKcEixoaG+W8eFy7CeAmVNWL+woFNK75/g8we3Y3tm7dgt/+9gGxY/rld7dtxbtbtwhwKz6T8ZhOumw2iceOP+EEfOvb35I+SdLzJHkkcYX2Rr8rADfnfqlWDiZEkrQcoXJjGbEF4rE6LVCkxKweirgM7MfeV1/G9heeh3GwH2zroOqZEicqgEIhGdKSKXxhGGhujmDqtEaEqrzIkM6YVpUbVaegAmMG+QwQjSYQz+bgratC99Hz0bGkC+l8XPps8tEkJLlJZWDL25DmnJuhJOLRFOJMcFIGotkMbB0dHUXOx+ANIeexvCpzJMergwtpgufc+ynMvQAAIABJREFUkto62Vyo/MCbqnCrioZZyzuWxwElx6A9p7CoVAm0/KFUfCqRcjXLhk6QDp80FPbsEBUrr/roY2VpjwuGg7/4OkEKLEqFBMNFFeiLwtaGjfjG17+O7Zs3w57PY1JtDSK+AAYHh9GTiENmzDNBoiwjG3g5OFMCOvYmAAEKJjjdsrlSApI0tYDTDr81eI7JjYcypuI8FJeR5Vo6Vpavo0RtTANBjxc1Lg9c5EgXmdwQdWK/BBFfm5TJHf6gSD12rVqFWatOQv3MWSh6WT63EkErwZHUw2ZHb/8Q1v7P8/jFzbcinsiIYYm8o2lIcgMqXrEJjAM6GVQWijALqrFTChoFTpytxsoTT5ABn+Th9vTstxrlJla5Uc3x6rm650DkUGsi2LVzV0mBj5U8osSUm+TfieKQx066DkvPfAtuyFz42vlVVvnK7WgCMah6utqnLAqV6qnioL853d1yz199/XVVrbLmLXwQhz7R1+iAQdsxgwUGIseu+LAgoFSFI4WIjlJfB42gaucsSLjqzh/1HEEriSYaBnbs3I7rrr0Or7/2mswzoBY9KToBKtvZHdI3VuXyIOAgusdStQ1m0YYEZdKNHFqCAVQz0BIJYWF0yIAuw+VFYMoULDnjIzjtkk/AEQzCSV6uMHoV6jniB9SFJ9Dy4osv4pZbbhPghfxjJuAaWdLXrpLOI7TKMo6QIGUEFVwu+dJ9Dwyk9EBEvseYgI6mJ1oBOXtiJrdxSJqBPZTpFTpm0VL4OfRuajuU6qTLLZWf5UuXSnDHTZv+iggfhRRmzOgogTKxeEwEP3RQeTh7rmj5ks20vr5OaHQMBlUPm6U8UdYPwPfkumIzNW2ISnvcfP/6/F/xh0cewft73sMxx6zACStXYvbcbvERd911Nx647368S2lsa3P0B4M45pgPC42CNAuu1/Xr1uO+++7Fvv0HcMH55wvdjpVepaim7o/MvLEUqbQfYHKjN1TpvbEuqVCyJEmx4bHfP4K7fn0Hdm/dipBZQBPpmFavIitYVNWlb2X/I0Ve2NvI/hsKidCn2vxOTO9ox/wFXTLnxuNxiF0xYWPPGTdNezaP9MAwwlXVSERT6O0dwv6BON452IdTPn4WupYuRGTKdNRMmQlXqAZFtwd5BrCcNUb9TEG9rcSd64vVnHweDz74EG67/TapKmjZ7on6gPLn6bWt7UMAKGv0wdw5c/HVf/93SRzuuf8+AWL02h/PjqRCzrEDzc3iV9jY3dvXewgdciLoNz9D9wZxrdHGOH+K4Avn13DfZaCmKWgcwKnFQ1QFaaY8Vw885B6dy5myH7ChnepmTBC5dgmo0ra+973vSdWSCfWbb74ha4qMAgJlrMjyeLguaN983rQZ07HyhJU4etlyAQKIpLNKwcyDfocghNqWR+aYjfIRln8ZfT2saEeqjqrsL8GgjQPAeXsc8HL/TUTx3tubsG/DBgxv3YphjkGgFHchL72Le5MJzF7YgZnTJoldZ4aTSA3EROAoSSoO+2RFiZDJjarcDGVUctOfSeHko+Zj5tQ6uGwF5LM5JKzkxuti0zbngWSRzBUxnLdhx8AgUoEQQuy3qQ5j/ooV+MgFF8HPKqDNkjy35aWfTbrXrAXJa8Q+MSY3TEx5L9S6tfpuP4BRa/+rX0qQjrNoeH9/9atfieLpWENxx8Iq6VtJnWUlnqCdCBRMYA6U7LOsqGt1Metg+HuOciC4NXfePEk6CCSy8shzJ8WUQgtM1EWUq1AQ/05QiM8j8EPQne9D22f8wp4w0q75Wazcf+ITl+PSSy8TyuV77+2R5Gbt2rXYsYOJ0ojEtd/nl3hHpNNbW7Hi2BX4xCcuwdTp0wQgVmu8IFVk3Z/MuJTJjVwri0ZP/8TYrvL6VVZutFqMqkIqmiWrgmZ8CPE929G36U30bNoAs69femhSybSIIUlykzNExjyZMUVUoK6e6rgtiNQGkU7GkU/lRWxGDstWBId45jNFRGNpJDJZ2ANedCyZhfnHL0LOxh6bJIxoAjnpvUnBZtqQsZKb2HAS8VgayUweMSY+ixYtKpKK8Lvf/c7it//rVik+gbSdQFAoYeQRM3AoIaw61/sXOI8qAB0dJIsykXUrGKQwS+3snFnKmlnOLm/KHKu0z+MkEsRJsBwQxmRHB46qwjOiaBGPxXD/Aw/g5p//AqnoMKrcHjSxLG2zY2//gKimkZNK1aC8oRa1kCOsGTZ0TD4KCHBbzucRcrpliquPmy0llymHzYRGaCpqngR7GXRyQ+WUTN5E0OVBjVRumNwQ9WHfjp2DtUUf3+12wUk+rQmEOzox/5RTMGfVSjiaGmEKwqOMWlPUuA8aeWDne3vxX7fdief/+qoMceO1YwApYgIcgGjSkXJuhomiKESpe2LV1eT7rJld6O5Wgzhfe+119RrKuFTcu/GqeOodVbDNBytv3AC58bPRs3VSa0n1i06KakK8z8KptQbPlTZsKxGRvMRKdMay5okmN1QyUyiJdXxExl2cxdAiCOk772yRTVmGZP4vPyodvQ5mGDgywVu4cKHwcufOnSMNmHSkJVliK4kpD4BEGUVfE+tn3aguAgdW7wnjsjtuux333LUG+/ftk7PKE30i1ZKNk06PVBE5lZjUM9VTZkfSyEvZe1IwjCppkJdlAYe9KDN77B4f0lT9mz0Lp116GZacdBLyTgdM4hWc21AoQz8tmWiaBBtY7733Ptx+2+1CT6BMtQ7oKp3wyIZUdj5W4sxrEwiSYKo2F24OY81DGOs2ltPmKGARqQrL9d+4eTMGyAe3lG8YuFc+ypMbbtbHHrMCJ69cKcfB92CSzArx7XfcLi/NWQNB+fPEuh4FUx31sUJ38Cv1NKLXrN6wkVWjj/w7A1j2PLAHkYmxFmpZ++RarLl7DWLDUVx04UVYedJKGcYpPsblEhDs1ltvxSsvv6zmaFlHSUn35cuW4Vvf+TamT++QzZkb/b69+3DWGWdi4aKFoj7H6ic3PPbuyMBEq+KhhEhUkii+Q89jss5M+w8G4AcP9ODPj/0Rd/zqFhRicUSIXkpCTRaRHe4iUO3wIEzKLitBBVM2fQ7mFJ/qKaJxSguWfXgh6uur4XE7UDSoSJhEilToeBqOrIl4/yCqIjVIxqkGNYSewTje6evDyRefjs4lcxCaNAnB5inw1TTDFa5B0eVD0UYoizQltZcolS3Lvm1FaY6/7bZbRbCGPoxB4kQelYl3+b9l/ypD1Sks8YXPfV64+HevWYMXX3qpRLfUa6fyM3XPJQMmBoVEozds3CC2U5KwtnDbIx0vj4f7MwM/VlZY2VuwYIHsu/RfDIofeugh6S9gYKgBG4IzrOpQ+IfPp02OVN/V3s91y8TmmmuuEZCLr+WxEqxkrwF7QykAQkVPVm0o375v714ZzkpEm1X3zq4uzJg5E00NDSJIQzSbFFUyQBjYSjXWqhoq4Q9L50UDs7LBqKtgCUgpnyT/tzq1xYcxIecMO6qeAsWMgeG972PXm+uxb9MGDJGy1NsHNyuFJuVyM0iYENWzrrnT0d3ZhoATyDK5ORiVfiDS0oiGM05gNYioeDZbRDSTx+54Ej3pGFYumYdZ0+vZUy0bfWIoKnObPA4XsumszBJJMAA0bdgzHEWhqhrN3bOQ8nvxTk8fPnnFlzHvQ8sQCIRFnZDnYNpZcdXxlzp53guCT0xwKBYiDJCSoNCRrOTQv5erKPKvtEVKTbNtgpRDVkUYV47Vf1gZoPO9aMekrzO5JeA+keRGjspCi+RsRWrfI0DRvPnzxZ4JjhMIoo0TQCB9mn5x+7ZtimliDbhnYsZKJZN1LaKiQQauAb6Oip5CNysWsWDBEnzxi1/CaaedKteRa4/JD0WMtr67RWKfeCyOYCgoQD6vzazZswX0nTJlGpxuIYMryrMYJNsdLDsl7qLxWsu3MrkhcFmpmMbXl/ZGMWf2MhLcLcDLVoxkFJmhfiR792Fo1zYM79gCc6AfxlAM2YwhPTecVca4guImnMfEVo5kNoeqSAAzZrSgvqEauWwKuURObFMUTW1FZDImMgkDyVROJKQLTjvauqdi+UdWIOvIIp/NwIwnkR2OwYgnRUo6F80gMZhAnNS0WAbxpPosW3d3t1RuWPYjKvJBHgrwULKYLJHRsBj0MUDVAZWinoyVY4/ziZb6jv6rqgwqjiJvLNGf6ki1DI1iuZIcYX7x88qpdeXBhXaiDASZTXNRMlAkqqOfJ8mN9aG8waS2XXXllXhr3ToUUmlUe71orqtFNJbAUCaFpJmDjK+UZru8QvGtwZ40BKKHXiIghQJCDApZdSkyubGJUhppa6SxiSMsS26IysTyJrKFPPwuFyJOKv+obNwlyY1Dphe77YDH6ZQZF5mCHXHOZVm4EMecfx5ajztWJmqzUkOnK/Q3UaQiociGRDqDV9dvwI9+fBP29xyUoI8or/Q3S7WGRsfveRStGTaK76lYmJT8a2ttwfHHHyfoFxGcDW+9KdKQY03L1te/tMFqGWbretOGZOhqVydmz5otzpPJJ+1o46aN2Pv+3pJzG6UgpZOjshjvcEh3iUZUEhlQgX8l/UcCrYqEnEGAOBYGNoEANmzciKwMTiyj2vwLSfxY1q+TbX2duJ50XxsDUir+sYzNYMHPfgbHiHa+RhfLrzV/R9qNHg6oz6l0vjqBI2JlL2Ln9h24+caf4+knn5bhsxTDYDMhbbbKqSiSYVYiaH8iiOFA0syLutekEJMbXblRSDt7GEgBNSgcEqnFtKVLce7n/g31HdNkto/0K4zKOJlUKqSbG8jmzZtx882/xKN/+EPJrsoTG/2zruAQdXVQSZDrxO0Rn8QqH22bSB6lnI9Uldb3RcBbq1lc4y0etwvTpk4V+t/OXbtwcGBA0QCPkONyg1yyaDHSiQTe2/MevnTFFVi0eJHMjbjl1lsFGJF7L7SW8lLW4b1yZXKjgktFXaKfZILIoJqJE5tfaTsEds444wxRqOR14lojlewGS8CAVRjaGTdlqWTnchKMM8h44IEHZCaVHCmzWBEgARrr63HZ5Zfj8k99SoJIfl4mnZbAkYi8zKDKF6SX50BvLyZPmSxccKGqWV8ul1KNK13/MgpiKaYsFrF3zx6p3qx95FF4M1k0Ol3wFQvwU02SCpNMblykBZNWlJVmalK746aBmCOPyKQ6HLNyOVraG9hWIRUbyuZmhqLIDcfgzOYRHxxCVW2dyIz29A7iwEAcW3v7sPL8k9C9dA6CLfVwRRrhDDUiVN8KZ6gWBYdPQlqHRBWWoIkg3kp9ko91616XXjIOmDxSf2v5nS/3UdpHjIUwMxjjDBf2o7z0yit4+JHfC3qtBQkqK59yXSUgUoERg3zOv6F9kwXBAdvq2itSSuXaKQdiuF6ZpDAA5BcbrLnH0u7057ACw0o/m5/5sx4hwfXBWXSs2lAJTY7F4RglKkBAi69h3yyDXdotq03f//73xV45l0mGDlqv5fN5TNLITZTaGuZoUvWJdp/OSGC+bctW2WuYVPH4CWJR2p5uqTK5Eb9sGSO/i9apBtasSQiiFilDuLlnm8gMD2Jgx07seestbPvb35DYvw+BvAF31kAxreitORSRMArYn0piWlcbZs9sQ9Bpg8Hhhn3DsHPGXjonlF0m8lSRlMoNm6qzBexOpvF+fAgrPzQXszoa4XOz/4tzSUhpy8IhAgQ5JBNpGfyZMGzYH03ADPox65hlqOvuxO+eegZtM7tx+vkXY+acBfA6PUS3kLcrOpLSHVQREu2A159CDkxW2TSvbGOisMxov3aITdtsAtpxMCWBLVb6+H1MoLTCRfK9WClncsNB3Dt37VRDwiewN3Pf557LSh/XAHvEKIyy8sSVmNE5ozRegR/Jas0D998vSoh8b9qYji85d4niIRp41NdMs0s4UPz666+XXldetZbmVnz605/BZz/7WRnCyWNQg0mH0N9/UJIdxVAhzZIVyCrU1DAOjkiiyz5LJn+i7hoKIsAByroQbjF9JWGzKJfCMhJ21Ngbl07wC3Rd9iJ8JjC8ezfee2cjbOkYHOkYsgf3IztwAMV0CrnhFDJp0iTVIGnu6ex3I6kpns6KYlog5EXHjGY0ttQin8siG0/DSOdULxF1gws2JIfZI8/hnxlp/2ic3oLjz1+FnJv0RwP5RAqZwajIQlM4wYizOslZgCkBooSaxuSms7OzyOZjNvNppbQPmuDQoLRBcF4Jb0YpkBUnMTqAHPdzrAY1uUAij2wXZ0MHSV6woIx5EwcO9KCnt6+0QejMv4Q0lfEktWPld6WtHxb0hw6RwY9eMKyg6I2WpWqu44cffgj/ddMvsXvbNgnwmmtr4Hd5MBCPYjCZQEYQR9XQK8mNoB3svSE1QokGkAMedLlVUsN5OOwxIT2NMsziGE1pXKbELuVLSUuLF/JCTfFZyY2NvFYZvOmAl8kNr7etqNTX7A7pfYiyZF1fj0mLF+HUr3xZ5lAU3G4pYTP4IlAu+mys3hSKiGdyuOW2e/D4f69Fb99BxUkWOgy9tEpw+J1JkZR2zbzqfSAyWSwg4PNh9eqTBW0gWkspzuHhQat6M3KHS1WDspsu9BSrYqAH2rEpllPmWcYlUvHgQw/iwP4DCuGzEuRRPREfwFgl/axotioF/pbTVknCoW8um6bV8Dh75kzpvegl15TqbuXnNgEnOt6hayevv0vC19mJs848CyefcrIg8roJU1EaIY6bG3m5I9XBEO8nkxtFwbTWoK5G8XytBkWuNYNbdbGIJx59HLf9163Ytn2bEpqgXVGq2OFEtduNKibpTKzZO2NzImXmEUsnrcoNpc7V3CY3ZZzzlDTPw8YJxy4PirX1WH7eOVhxzpmon9IuilOHJAZC7VCqjTyvp556Gjf89AZse3erNdtDldfV2SsJYq5/PigxWhOplmCFgRCHutGutS8SmpqDQydH+nfGuxel5Eb33gilygafx4NFCxchnohj27bt0n8zVnKj7V43VLNPoqG2Fuecc6407+dMEz/60Y8k2OM9UpULdd7lQePhzHys5EbfZ1YZRfa3UBSK2HHHHoeLP3qxzPigjLCuSpKGdMcdd4iyDwPSq666qjREkTSLNfesAelD5JIz4NU0FN0kyysf8PnROaMTN970C3TP7S5RC8nfl/OxkMNcJitKSHUN9SINLn03Vo8Yk9IjJTdqOruBPTt24KffuxZ7NmxCQz6PCPsT3U74OAvH4RR/S99oGGkJdIx8EXHDxFDRgL+xGseffjwmd0wCrT45OIh8PIXsYAzpg0OwZwwkolFU1dWLPCl7bnoGEtjxz76OY89YgXlHz0GouRbFQBWKrjD8kUkI1rXCHa5D3kF/qyhJyjopAWwX30tAiCAS7zepVKw+jEuJPIJv0/YhQIaVoCj/5MDktnb8n8/8H5kb99jjj4mKZGkvHuN9x0K+58+bL8fGuIDHLOvFmhdSyYqgj2JywsR5yZIlQtuhz2JSy14ECtCQ1UHb4nf6dl4Dzu8giq1pNvT7bKRetWqV+LmRfjoF0DHYo+AJmRdr1z4tPbVMRr71rW/hzDPPRFU1k3HLK1gN5uUJJO2MgAfJOO9s2YqD/f0Y7B+QexMOhuD+Z3Vy8aJF8HGejvQLKtqOfHpFDFiSghawUMmjy0gIgomGIeyK+GAv0rF+ZPp70bdpI95fvwEHt2yFLZOC22rQJh+OBbwcFfrMvPTcNLTXYW73FDSGfTDjGcR6B9SsKAoIGCYkFoBd+n2znOaeKWBvJottA704eflCldx42W9mRz6ZQy6eQD5rIMcgk4MPs0Ukc0BfPAXD68LM45bh6AvPxB//8jy27u7B3A99GMedcjra2qfCUcwjZ8n+qwhi5EE7oM/48Y9/jOf+8hfxw6bJloR//aHtudzvscJMoIX2QvBU991UvvtYsDnjRia2TFAY8A8NDYvyY/mj/LN4LtwXGGsyxmTFZdWqk4QWR9vm31gFYhWQFDP+m+IBVOVjFYbHxiog92BWESlUwXXA5LsSsORn8Zw4nJNzmgjM19TU44LzL5QZdeFwsKynlMCZSswFmLD6XhSgXkCWIzxMAxve2iTXn4lyy6RmzO7qlL1c6P8VyY0ICokgjqqYV95T7StUUaGIbCqG4Z3v492X/4at615FxGfH1MYInGYSZpp9o2nkY1TuM+SLlRt2j/N6ZHN5kYNOZHLw+N3o7JokyY2ZyyCXSMNIkSFEgS7G3jYkhjPSo5NMZUEQItwSwcoLVwNhUuANmMk0MpzTOBzlooHBoZ9Dqu8myUQnkUOcA88bGhqKRFbYb8Nqywd5aMMSJM+SdOZmLplmjuoe6hnlyNORPqc0HJOyyqGQ8Ha7ujrR29sn5WYiUdTt1gHFSHIyMnW+3PnzeCrLniyXX3nlleKMuQhUUK9QRDUdWUmLDseG8cPrrsPjj/4RmXgCEZ8HM1omSUP5QVI+KLkpPE1uXqxoKFqF6IFLAKgSlqDLCS+Y1FBwgKpTdpHW1cpTTG5Uzw2TGycSUrkx4XWwckNZUyWmwOCaU+KpBET0XHpw2CxJtYl8ERmXC86mRnz4skuw9JTV/z9t7wEm112djb9Tt8z2pl1pV2XVpV31LlmWZVnuxr3QQjX5f4RqIGACmARCYvIFU2z4cP44xpDggrHBBccFG9uyXCSr97pF26bP3DL33pn58p7fvavxamUE35Ph0WOhnZ167vmd95z3vC8q/jv52/6gOmBFzs9VTuMqUL6IPQeP4Z++exfeems7/P4gDN1QS77u1MYlUAqlhEEo0xtXXY1Aafnypbj11o+JeeYnPn4rDhzcD4viAmOS4OkLxo0HlzJENSUeZFzsbGpsEj46ZUGZJLhYza67pxCiFjhVYfqX3mSfq2SpuTQ2vLGxdDndwB7b1+A/c4I4gz4VwRD2HTwIQyRkVVfzbEIG5/p6va4jGwX8XC7ZvFmADRdsy8rK1XhdKF8BKZb4fOJtkkhg6rSp0qX2KEiyE0TQTc8od8LjgQLvupWpk7unIjKlfj9OHj2Oe3/8Uzzy60fksCo49Bbh9MYvHfFayiP7IUa1AX8IRr4g4GZiVQ3q6Z8jbDMqAtJziYApL6CcKoC6P4j62TNxyfvfh0UbNqCypRkFXm+ys6B8VDjplL0FmZwEcPJkLx74+S/EEFF2wdx9FDFDddUI2bBgMcW9MRa/BOIshjxp51GfG5fCcy4xJN+9WvUbpUupYseHiW1tQg0gfbLv1Kk/CW68buK82bPx8VtvlakJPTdoNPjmW2+enta4KlZnaaidEUbjgRsvBhlDzJ0rV6zExo0XymErh70YDKtYFRnWEyfwd1/7O0QqI0JVI/2CnyVBDAvjO+74hhSpBIs5MzdqridUB7dxxaKOjaIf3X031p2/XgoKPgepP5L/XfctmQq7Knme54JcO9LseCfg9PL62GKasULlnmcefRxP/epXcI4fR2s+j9qwH2X/DRgpeEE1LE6CmIv8pECymZNzkLAc5GvCuOyWyzFldgcKjonMf5vH+rImnEQa2cEo8jxANQM1dfUwTRsjwynE0jkcPDWAFRctx5L1C1E9sR75ighsJwhfuBbVTR1omjIbxcoa5F1FOE9lSdQ02WBwJxGk1vJ7JzXL8yQaLV7OoTFSWiyNAke3mceibsWyZUKJ4YTswYcewqmBU++grZ5Lcchzt7GhEeGysNBv3CvgHb/KGOF0kFRixgx3rpineKPqGvckCGK4/8L7kSVC6hljkICJU8AnnnhCCmTGIc9hAiDu2/zVX/2V0Nj4b95CO+OAgJBghpMbkdRtbMSdd94pCpG19bRBcJX2vDPC27925YIJzg8dOYbDR49K15vvIRGNiWl1fU0tli5ZKh1/BW4IIt4JbjyQ44EbivQQcCvzYypK+WBmUji8ewdOHNyLmnI/JlSFkT68D7m+YQzsOwhL0122Cw1vuejtg5UvIJvPY8DQUDuhBt1dUzGxIQIYDlIDUfgoXsMzmIyfvC1sERaOdHRP6Q56BdwMY9PqReiaTapyQNlKZEjloaeIKeBGI4g38tBzQDxrwgoHMG1lN676zMfxxoEDePEPryNXKMeS9Rux8dIrZFdO7Y+NfhKjMeDRKkmtZSxzGZ5n0rlOxscDGvz+ePZTUIBCEYxD0t8IkNnEO5fJjVdv8vpjHiJIEqntdHp0Ujj2uXkd8Qyh784ll14idEqevwTefN6DBw5gy2uviRIhlSAZ58yfZBYQ4Pz6kUcUTdm2RexjflcXPvjBD8rjENCXTqb43Fzf+O6d35UzlsOA+oZGXHHFVfjWP/y97PYqqwdlleAJ6fCvMhPmDrSTFzGR3t4+6Loh06POGTPEk4+S/DfffL2Sb3aPL6+OYd5UIOmd4KZkXi6ASNwNHAdaPIbhA3ux98VXcHz7DiSH+jGlvQnd8zoRLNCDSYOTt+BkCZ45SeTZy4ml8hXUDcsFNzkEyoKYN38qmlpqUcxTCdAQNUCxIAmwqedHOqGLKAB/j8qpwZowLrr5MpS3RpDn/pphwojFBeDAygt4N5KGgBtdFNMsadr7wuFwkQnktKb8uZZgp+8nX4D7YYkySVmZohORApAqmd6c5aElGYnkqiIGslhhgUVaBTuPNCLkQhU7SCKfKeocbvFzrgsU4zw3Oz4f+9jHRJbSW/ZS6hH8mlWniA/PYvKF557Fj374Q2x/4w2UB4LoqK0Rp9hszkTfcAxmvqA4jzQgttl1pXoOHd2LstDKTjYLwQg7ivwvu79F5RtCag8nJLIMy0lVnjK6QaTzSl6X0x165EiPU4pQv/wOC0g+LjtEnOQQAOQKRWjFIozyMkxcuRw3/fX/Qtu8uShURJCn+AELR9e4SWR46cNgOfiP/3wE//GfD+JkT78kT/J6hUYhyJ5JVfnfsMhVqlVsVOURQBFNTQ24+JLNYl515z/9E44eOyzUtLE3rzPi0SO4nD1t6jShAvASdsdbAAAgAElEQVTi59I4gSvdenkfdkv4h4po0il2lazEgPEcCoCzRrIbbx745eHm0SY8eqMA4ZKRrergq0dkZLBgo5Eel3f3HjgoQNebBPw5IH681+hR0BYuWohLNl2EZd0L0VBRJcv9zR0TEa6rlsOG33eAhq0+n/JCcGl8XtFaCvhlG2wM3ccDY95r8H4ukx7HwdbXXsM3vvZ1nCIVwFETHdIiGY/VfnbH/RLPXG6lAV1c09BSGUFzMCTy6YzNgD+ojL9IEyP9zOXwGoEg5q1fj3XXXIN5568HKqi7r1AEecDk9zLuCgG102NbeezfexBf+epX5TAxDQUmq6oiaGxqlCJ2YOCU7IxRkYiJ34tTKcpc4Cl5xosfj0oi19W75D16jXrGoS5bjO+Di52UXea0ce/+fbLXoj5Dl8vi/t0DVR5obWxoELoCv2d2+6hqNjwyrF5ASQvS263/UxnZe08eq9oD65zYTJ4yWQqEG66/QegVzM2l8cm/k8rA4pK7NNxLuv0rt8v1SKGSbCaDHW/vwJ3fvVMA9Eh0RJof8haZr33K84YAiu7ux08cF4lYUt64pyNdbOkS8vpxd0NKmiuqD+n6BRFHlsh1e9/b2KJfigS3g6zFk/j9I49gzxNPoD6ZRI2/gLK8hUBeLYXzPZi6JmprnB2lDQtRy0EuEsDmmy9D5/xpyNsmsnRGz+aQT2aQHRiR7qBjWmLiSWpFLJpEPGXh0OAwFq5fgMXnL0RdewOKkSrpPGp6AaFICybNWYzKSVOQL6sExExZUVuVWakStuDr97yIWKTTPLt0R/VcQLfkIfGpcPcBCSKDQZGupqT4VVdcgcpIRPZTnnn2Wek2/6m8NN70hsUe/YzIlOD3z7PXi2MWoAQ1LN4ILCiSwddA4EZQw6V+FqQUzWA+YU1AOiTVzbgnwNfO+CfdiFND7sfQLy0SqZLCloUhwRJ3d3jm8XPkFPGeu+8R/5q+/n6JsenTO/Gje+6WSRHj27WNkt9R01/VcGQBefDQEXlNFBQ4cPCAgHw2dxnnnChu3LBBlK1I++FXR486NXtzL085CN55qSpKmnuu2g7ig4PY/uqr2LftDfQe3o+ZU9pw0bqlSB8/CGM4huGjvTBTOorSBBUjGdHsoQ9Iys5jyNQRaapEV9c0tDdXIWgBqYERFC3S0ZRKGnMc3xeBt57NIaXZ6MnlcDgxggtXLcLC+ZMRoQkofLCSGeSzBvKmBdvIIUv6JQtCE0jrNqygDy3dnbj+q59Cz0gU27fswK69J1CoasS1H/oo5nd3I1hGs15+nt781f0MXCBJwPnv990nOySZjOsB92ee0Yxn1qJsGK1YsUL+EJQwPmR/zzV3Hy8fjje5kfPdTcfMtYwrNvgYc951w/uo/e1GaXIzb1Havm1im8Qy6wECey72888+ikv5/bj2uuvw13/91wJwWJMy5n/6058KkGcTiI/PafHadetwycWX4OabbpLrkc/Hc4nnE6lyX7jtCyJGwOfhc954y0340t/+rRK0cPe95BN3Y05iGQGheHHazqEEr/Fly5bKagJrZOa8JUsXY+HSbsXUUWK+ozfVQFIx63XkhHLoirsEkEfAcWBlNSQ5TNi1Ewf+6xkMHziKom7AcQw0tdWhq3s6yilaYRry2IytnGEhZyrqtwhSENyYFjLu5MYfCqF7YSdqGyplH9fWDWjxrNzfH6S6rQ+Z5Glww1raDhVw4Q0Xo76zWdRhSGczRuIwonEUCW50G2bSgJag9HUO6VQOui2TrrHD1j91lJ758/EegZ0ZJlp2b5jYvIQtQcUP0R25eFQSHnIMMvKzy8vJk68TXwl+wRwds3uv6zT1cr8YtxA4bZ32579uJkJ2ichNZgEgV4Lf06v37OSZf3yIRUfwy188gHt/8lNkk0nZnWltbEB5OIyRaAzRrCaFmFJbUd0VJlce1gHh3Sr1nsqAX1zf6dFQCb9McMp8AfGwCboFoICbYFCMEQ3HkWKyIcQeuDK1E3U6X0A6l/R/oERqmNLQ8Ik0pFEoQOd0oqkRt/yvT2LBBRegvK0NToizHr+SJmXxKAWH0t0/euwkfvXQr/HQw4+JHJ9jE9CIwY2a4DDJcwLApcEScMNdnFDQLzrrNEmlhKymcQlV0YDG3viZi1pNZyc6p3XKhe4JBfT09iiVO1c9g4cnvx8mi8GhwVGllP9XcCM8apeTzUKTco7cweJzM4E9/dTTrmnYaT6qzIncYpj/4VSCdJtpU6cgWFYhstSkS3g18rmAr9KRuPd3JveFCxeIa/emizahvaUVuWQW/YePIZ1KoX3uTLRMbReNehZKrBpLQUypdLYHtqSLf47gxivimdg5ef3x3Xfj5/9+v3SxZfGQezD01AgrYEOaGqlp7F7GtAyaIxE0B8Igw55gPOQPSRLlvgVjVTpPHKXDj3BzC+afvx6XfOADaJo1QxSnWJmoZC5rjML1lUXWol/oQb978kn8y3f/RekQ5Ysi9VleHoZh6ND1rCwTMz5FraXkcPUaKAL8pEBQxSDzDfMRkysLOC8vjQI+1d8al5fMx2Rnm4cSb8eOHBEvF2/FfxRQjXfynkO6OufM7E5OvIf0YonNhuuuuw7nr1+P1jZ1WHv5tvS+jHsW2Nyn4WSGC7wsKFkQyOTmwAH8w7f+Afv27hvda2Q3lPLZrB8ou8rlWTbIWNByH+Lq97xHnLRZkJH3ny8LohgOnlag4tKqK8Cizll15bDxUoo0vSJkLBBnbmVtyP3DnoMHsfV3v0Vm6+uoyGVRZhkomiwe86iuqoGV0YTuy+iLayaGbQfZCuDCGy7BzIUzgIKF7PAICmkDdjwNbSQOX86GreVQVq6MPePRBJJpG0dGYpi3ej6WXLAEdZMbUaisRDGrITGSRi4fxoRZC9E0ZyGCDa3whSqFd64Us9jwUpMs772yw0s6+Le//W2h+1GdUBTkzrEo9MAKv1PSqVgIrl61WihdlMp//vnn8MivH5Xc5O2heIDxXAtETqYJSkiz6entFQU1Xr8UVOGZSUsF0ne4RM2l7aNHj4gK1IsvvoT9+5UinJiEdnRIE4vTeU4PR82Fi0UMDg5L3FARixNExhFBBwtHAhwafVIKmgp9T/zuCemS9/b1CNBqaKiXadBtX/yCTIO87riwSKRBRe8jW4w8jx49Lk07NtAmTm6XfEFFwBmd0zBn7hxMmTwFFZFyZWjtqqR5PjXK00oBC6k5ZLqsrBOESkoDwuFh9O87gON792Dn61vRd/I4LDOLhV0zcOnGVcgMnIQRT2HgSC9yGRM+uyhyvQxkMiXYII0beUTtHMobKrBg4XRMba2D3yoIuMkbOTnj2ddlbJ8GNyZSWQu9lo0jqSguWLkYSxZOQ6QqKPmM+wkK3ORg01Qxo0uH2zQK0AwHOX8RNbPaceMdn0ZCz+LUwX7s2nEEe3uGMal7EW758EfR0NIsNclpWpo6DFUMKn+pN15/A3fe+c94+eU/SoP6XEG6F4uMYzaZGVf83lknkIrGvRZO/jyPo/HoxGcDN7K66J73rD1IN+T1RXoZn49xyIkjKY2MY15DvB9p5mSPMCdyssi9LNaxjHM2QhctXIjPfPazWLFi5Wjdytf4m988hgceeECp/3HPuqYG0zs7JSdu3HgBKiqoGFkQwM89pfvuu29UtGPe/Hn4m898EjfceIOAH6VgyIY3abiOu78OJJJpHDp8FPsP7JfnjkZjiMdjcr0wbzc1NaNlQjNqqtT0pwTVKOERUUtT40yRPXEbJNyLLeZt+GwTVnQEgwcPYO8rr+EwGT3pBIysDsciMLNQV1+J7u7pqKkMwjY1ZcJpWrJzQ6+bvOXIqgTPQhp5iveMQQNaP7qXdKK+pQp+f0EmmJRytnW1l8vrK5XIiqCAZRdhUH2taGHdVedjUtdk+Ct94m9jjiSgD8VErKjAaVGK4CYrQD9Napop+/7nfISe9Tge7xEYAEw2DCJy3kcTtoukvSKDHwovECJqJjQGV0d7u/i30LFWFoENU75sRRkb8zLGW4w4h8JBDlIqatTXSwHw2c9+Vpbi87Jf4k5u3G1CtTxYxK6dO/G9f/nf+MNzz8ukpaWmGq119chbNo4PDcHkhEMoTwrg8AD2FVUC5NdMehqpaNX0KaDju8+PqkBIhAUE3ASVWhoTni8YQsLKwXQsVARDaAgqcOOJa1OxjQcnu1QERQKMfH6hppmFPLKFPLRAEBddfx3Ov/YatM6fD6eqBj5/GAFy+ykWINLVKlnn7AK2vrkdP7rnp9j29m5Q7IKJkZOsvJ2Dn21kZlXXuV1dHOyOcydHOcezeLJFGpdy2iVfVLEoCUEAa129gCAujHKpet/ePejt6xsdFXsdOsaHp5bSUFcvHWFORySO3MNHQqmkizZe8710FCxdE1cOkrFG8MTJy5e+9EXRoN+7Z6/4Pcn+g3j/qKJ2bGmrelfKFZnTpxkzZ0k3iNQP8ctwE4f3u16xWQpmSqcrjENOKdn5pFLQZZdegra2VlGSYteFxZkWjYv5YaSxDv7KCmn4sWDjcM2jGJUmfe+64vMorvyZdJ/xJjfev3kdJgLPT//Np7B75y5Yhqk8IFwDL8ZxdYAyvJzfAXE9i4bKSjRRFZDAG0VUBsJqEuMu+UsHlOA6EIbpC6CitRVLN2/Gpg+9H5HWCSiKlLXi6gaCLIC5y8SJD7tAASlo7rnnx3j2v57DyZM98rnLrpBNlT5PrUey9rg3eX8usKHZG/nQbMIwz0RjUck1JukbrvGfAkWu6tUZqUctnhKQUrFpoI/eGnHpysvTe+P//2FwIzEu4hdUpg9IgcBJDYs+Tmv4+sbu8JTGIl8queNPPfWUFKZf/OIXZRmck20Wmlx+/81jvxETRSqekY/OTiO7hJSanTNrtuyCbaeYiOPgE7feigsv2ChGiCf2H4LPKaB5Wgcqm+vlE2TBy2vHR2qcJy7ltgUIbkqL+7OBG8abTaDKxo7Ph6G9e3Dk6aeQPHIAxfgwCtk0HMNEXXU9bM2E31JO9/GsgSFK6lb4cP61F2HW4pkColMDgwBpaXS/jqcQcIowUrpMGx3TRDKWRDJt4WQijVkr5mHppuWom9oMm34RiThSw3Fk9CKq2zpRM6MLLbO6EapuArkWqpFEozqCG0Xd5o2NCAJLfr6k9dD7QsXnO29nm7iU0qxJ5+Ue1Wc+8xmJ6RdfelEkkyk5q1Ss3m00qZ5vNCa8+7oedswvPMsZV21tEzFv/nxce+11ElsedZGdewI17h6wGcUJKqdlPF853SHQ5nSHOznSVJBCWZ5VyYMXi0JRo8gCXzM/Fz4vBVSYE6n+9/yzz+HNN9+UZqdl5yRnEjB94YtfwNJlyyTOFTWeHeCiUHUogqEENYZlN27tmrVyvW95fSsmTGhGx6RJ8jopziLnSUAJA0mO4rVPUOq1/wXcqKV6adiIFL4jSqrDx0+gb9cenNi+EwMH98NOxqHrOWSLDqbNn4Jrr7kQqeNHoI0kMHxyALm0IfsCctYT/OfzyBUdRHX6zzioaKzCoiWz0NneIMAkNRSFldHBg5nfJwERz2fLysvzpLI2BnIODqejOG/1IixfNANV1cqAVI8mZZ+Mju7cu9GzJvS0CUN3YPL3yZSZ2ID3/dPnkSnoSJ8cxsCBfuzeewzZighWXHo1Fq+/ENUN9apYVgWR2qF2D2B+5qlkShqD3/zmHWLqzev87GF3Zjzy82b9x11EUhIZRwQKnLSxyeKtC4y7K+kOyyWkvIcuqQ1VjuQOThhTp0xFU3OTgBn66nXN7xJQwGkdG+iM5WeeeRp/eEFNYVjDeuI2pBLfeOONQq3smDxFaOIeBZh5n5MUXgc/v/9+OQv4GRAsEdDz2uRUio/PPMtplFIAzcv1ddHmTfj8bZ8ToRX1mDKTVybm4hlj4+iRY9B0Q2SpOe3lhJTX1PHjJzBt2lS5JgkKSX+VNQap8dzjkL131b9X02T2KkWyvoBgoYBy7vBoWST6TmLf61twYOvrSPeegp+yynYOutThBQF+1VVlWLhgOhrqymFSXCDgh5XLu4IClky9+RqY4LkTRHCT1WzYhQKWrJyDxrZqFH00StZEytnWCN6IBYJIJTPQSKXM+6Bz97FoYcXmVehcOgOhmhAcChGMJKEPx+AYOTG39cCNoVEtjWIEAgb/Z8ANkxcLWnZ9SGVgN75Uwq90pM4OIRMy+Y28D7s3PX09p0fubmdPAZwzE/85Yplxf5evkxQRKltcfvllktxU8arAg+ryq06vlsng9089iW9/69sYiY2IX01HfQMaIlU4MTSABBUjxCyJgek1IFWvh3+4J1NBKg+UZ0gVjRGDYZnoEGwojwYlBU3/nCTlSUlLCwbRECxDyBU7kCLGF1TLYty9CCj1QhYM7KCbhYLsAZkIYM2aFVh72SbMvXAjfO2dcHzlCAs1zRbDPM5XAlKGBtA7MIIHH30c9/7sfhmRiyt8wQUwRPSS9F2epuxpMPFzmuMWlt6ejvBEfWIUVVFWLgdgR/skLFq0ENXVNdi3by927nxb7U2NI4XqFdiMEX4/i7sXCKXg2InjyNmWkuskiHDBjccPHa+eZWLhHxZkjEUC7UQ8LomZIJrJjVMb8mnf2rZNkgWpDwRBZ9cRKQmlIjB1ymShKPGxB113bQ/gvMPPaYzAhQeu2XHhwc+uJkEf93k4BKSjOqlnTEakQoq5Kw9f+XgZM8pjJ5VKK55vRYV028WszrbdaacuXVN/8MxF7fHAjVd0eaCQr/GhX/0KP7v3/8eRg4fU0U7g4nOEXlkTDEsc85pJ6BrqKyrQQOUqUQwsivw5X6dInIvsuer9FeiUGwyjWF4JJ1KFa2/7FLovOB9VLS0iXy7bZeyKMvm6k0Ky2tk93btvP+666/t47tnnoLlSsiIlKX9kZDNGfU0Zc0qh7A7o2bFjt46UGhZJpAZ4EvbsontUAYkz14dqvNzjTQB5oLS59FnGgMjJutPpv5Q5e66Zma+BexGTJk4SGs8t770Fc13TzNLpHbt8noqlmEBW8FtSRS3fO7vn3/ve98ST5L3vfa9065mLqejDooO0H96XBzhNe3l4c2F5YmsrZs2Zja1vvYmrrrkat9xyC+bNmo2CnsPerdvEwLJ99nTUtE+QfDoyNCyxXNtQL3SXUlqaHMMlBX4puJG6xa2WCDjpK8Pvk/Noe3gAxf5evPzwf8Ae6EHQ0GFksqiK1MDJ5lDI2fLQ0YyGaM6BWRXEeddciFmLZ4mgQGZwGH52C9NZaLGEgCE7nVOO4qaBVCyJVNpGbyaLGSvmY9nmVaiZ3ACHuzyJONKDIzDSBqrqmhFunYKm+ctQOWkm/BW1UqTQcNnbjfGKekYjmyFHjx7D/ff9O375wC9A+wECelL4vJsqbs48+0rPUK/o+vCHPyz0HdK8nnnmmVH/mHM5I8cCXv4O8y8/c+YoguVNF12EyR1TZFfFE4Eg4OBC+ba33lKO8C4oampUUxXu/njqZ6TvkOZD4MzXTMq5AjgFKSJfeOF53Hvvv2EPHc9zOclnpAyxOXLyvymP8p59qlk2Z85c8Wi68eabVPc8qHZzuHRP8E2hgu3bt4uxLB+D8drR0S4qUwRqkUgFKugFx+aLTDW9noiioSlWk/e5E9C4lCzJZ0DB1JEaHkL/wf04/Mab6Nm5F7l4EmHbhJ1JywJ1qphH66xJuPHGi5HtOQltOIZE3zDMZBYFoX4rvjPp3gztlOUg4RQQmdCE+YtmY0JjGaCnocfT0JMa8oYN23Tjkvu93O/J5ZHUcsiYPuxKD+C8NZzcTEdVLSnBgB5NIBfPoKDb8pxGJifgRtct5CgVTZXXhiq8758/B6eyAGMghvTxYZw8OoCj8RTMqhZc+r6PYNbCRUK9Z/4f7TGKf4q7sc5iVDPxj//0j3jk4YcFUMpu67jTyDOn4ZLHaJTc2irnIb8/xgEbWH/qJrFb0kRSr6/kGgr4peifM3uePDZzG6mPBLWeHQhZRn986SURMTp65LDy0XNNOAnQGcekVbJWZVzyDKY0N/Oo16xk3DHOuBvKHMlYZ13GeCVIb2puxu5du+R84f14I9heu3atTKvWn79OrjnxXeJeDXeozRz6+vqlyGMDls/N/XMKY3C6NK1zmrwW7vkQ9MhEjc172W0cDTF5Lk8YQ/VfGd0FmaDQ2qEQi6Fn104c2fYW+vbtQ2ZwCAE2+QwLTsGBZuaQc+h3SBPcIBYtmoWW5iqYZkaa66SOm1oOOZ1/TEWt4/VImwju3WRzMO08Fq+YgwkdDYDfgZHOwkrosDQqrLGWDSGT0pBKZFDI8/N1BNx0r1+CuWvmo6yhTCZHHrixdVMm7AJu4hmhxWVESvp/ENx4gcqkwk4oExepH96NP6fPATtOLDQYHL19vaOuriJEMMar5LTcbglzYczk5s9pknrBz6BnYUn1tKaWRkVV4f/cqkQoMG7RxIP561//Gp578QXR254Yqcbk5makzSxORqPIslgX1SZObxRyVjQbghulnkZzz2pfANWBAGpDYaH3EDjQX0ZUplgUBYMyuSG4CQeUMzx/V30GSlVNUrn7+J5LMj9hs0hw40DPF7Fq4TwsWr0UM9efh5YV65Avq5MdCU6KOBaQPQeRJPfDsPLYe+govvq1b6J3YFh090U2lwDHYXHgyOuUopjUOVkCZhBxYd0W9QsCtGCoTMa3DfX1Mr5ld21kZAg73n5bLnYWWFzyHa+bWFpw8/sh+m9vmyRApLe/T/7wIhfBA09++V2akizilixdios2bZKEdujQITz+2GNSzLHTwX0JjoiZSNOZjBTBskMmbAFvUvbuqZXUxLYJrdJ9OXj4sIhoEMzLeyndoSiJVQIuUvPY0WGypUqQ5+vAqUUiHsPJnpMYGhkWPnhdda2AlLZJE8U8lTHKbJBOa5JE+R74/lisM9myyCCtjMmWCVw8e9yplUcX8OJ/tGD0DiKXOuZRmKIjI/jBXXfhyd8+gQx36PgZFfOoCChp6JpASBJ4SsuKK3x9SIEbdjYJfmg8S0DjxTeVAwN5XiYhFIJh0Kd53qUbseGmG9C5dIkoqiEYcqd0LsR0gQk5uTxQHnroYVFaYmGorgkXdHNCxf9PzlLJrRTc8H3zQGFTgx07FlGcUPBQ4cHKfMCDjkus4p0l6j/vfDwP/JUW3FPaO0Spjd3ieCo5OrmR+/w5icl93Yoe4xb0Jb/vye6zuOR3zYOXkxbSOfiehJ7j9wuNh8XBwUMHxW+G8cAY43ukUS7jYsXyFXJ/FocsRn77+OP4w4svCt/9xptuEuD3d1/9qiyr8rDnc/LAF1Ueilm4+2fh8gp0TJuCL33ly9hw/gZUcRG84IMVT8vkJlBVgUIFiYpAf2+vXB+kspZTlUqoEcqxU/XaTk9LzwZuaLZM8RPxCCNNIRbF0eeewvC+3QikYgjmdMkzlRVVsDiREblRH6LpLGJmHmbEL+Bm3tI5QDEHPZaAj4cywQ253FTwyZooOgWhQaTjGfFP6M8amLl6ARZdtBwVrVUo0mAykUB2aBhmIo1IZR18ja0ItExGfWcX6iZNRzFcrrpP7q6jfL1SXFBFTXlBvL3tbYnn3/32t7Ada7Sx5wGYs1F8vDhkPuF+Iik2Hhff2y0YDxiNl9FGKeIugPTMk9kA4vnInYQJra0I8fp0b3xdw9ybefFF3PW97wkY5r/V1tVh3drVIhPM6Q2/C+7KkWbEHQqCJRaL55+/QeRsvRxEyds33nhTpJ1ZuHmUdlW7FqVhxutz8eJFuPmWW3DxJZehokIVmpzqkhITjyZlT4wF4eDQgNDc586lH55PrgFlXdAqxonKLoZKokxI6kiRRW5XVfT0HE2BG555fnq/6RpGjh3Fge1voXfXLug9PfBl2IFmS5EKZhoyVh7xfB417Y147weugNHfD214BOlTURfcUKxAdbcF6HCyqJuImhYCtdWYs3AWJrfXIegYMBIpaFG6sttwxFybqliKKmfZBSQ1C6YdxM7UAFZzcrN0JiI1AcApCqCyEhoKBsFNAXrGgOGCGxabVGizaipw0zf/F8KtEeQSKWR7hjF4fAC9w0nsHUxj7vmX4rwrrsTEyR1iUiv0YjrLj44CKJjB+sQn59a3v/0tmWBwgV/CfVwBoHe2I0tZFl7cj23Ane0kPhPcKMpciMqetbWYMnkylixZijVr18mkxgMopTHPvM2cT4nygVN9kucItpgLKc/Ma4v5k6+JDbC3396BgcEhATysYUU232VKsAH01FNPi6cVm6kCLFw1T5e8JP+fTQK+rhtuuF5qFLJJVDMdcs7x2urtO4UdO3diUkeHTLC4hjB75nTZreGkRuJV9u9UYlHNFE6JVTOaN+/4UP91qa8yxXHgM7NI953E4N49GNq3F8meXugjUeRYD5m25EBOeDI5W8CJxVo17MOixbMwaVIDHIfeiCqG9bQSYqHcv7KAJKWuCN2wBdzoORtzFkzH5OmtCIV90GlWndBhZnNCeQuFy4R+Hh9OSDxRsjyTtzBj+VwsvGApqtq4y692bkhLcyh+xT0fqqXFM7ANR0lB/0+DG0/elwCHidYzXWSyqaqulqRHczVZyBoeQjrN8R/NIkv2arwOyjgFrPyTJwVxlqhXHMPxiwtvnMj/clz4pS99SWT/vCAtPVh5oXgu7lx8/9rXvo6jBw/KUnVzpBITmxrRPzKCwWwWGhEzDzOH70OFk9qTgcg308iTggLVdHyXQlCZfJYFqUBF8k0RxWAAScuCRo8Qf0BR2QhE5FD0icKaqyGjJkOuEoyNIkwUkLUdaHYBK+ZMx4yZUzFl2RLM3Hw5yto6EZSOLYtvxesUffEiOex+Qef3//JhPPAfDyEaT0ihaOfc4o57NC644UUj3xNpaZSL5uPlbdFXp0laV/cCtLZNQH9Prxj+jUSHxSuD37XyP1KdzLG3sYCHnztVj8hbZWLZsTFfMKkAACAASURBVGuXAg9jZHzP1uVmwcfvlAmOhzyLf4IBuoQT6MjhKRLeCoxIkuRFL9ODc+O/MwRrqqsxsW0i/MGgHMqUCBZa3xhwwwKaBSOLBfLVWTB4ykE07GJsvfbaa+g5eUIOBr4uvt+G+gYspDPyeedJsuXnQVAVj6eEu8tOEB+T0wiPhuRJoovyn3L1Gk2+kvBKwNbo5z66eF+yB+H348UX/oB7/8//wZuvvyGUMYIbkU+l6V9ZuYDttJZFTahMgRvxzcgLeKeJLQEODWdlgkNHZpk+8nUpVcC2xfOw4orLMP+CDaib2gmyyzkBdZc0pKjgR0nAyaL24MHDuP/+n+OXv/glspq3yO8WxiXAtzS+SkEcPxMeXCzqS6l44io9ZYocZOy20Zzt0JFDMN2lyfHSjPc5cv+DUvXsRu8/eEDkp0d3Df8CcCOH/RkXiKIhMoZIhePr5F4aF7TZjWbxxgKSS6YsJnlgi78PJTlzuVHJ7IbGBrQ0t0jeIw2E4JpAj7FL2WdeG7NmzcbKFSuE3vT6G6+PekxJUeNOIVUBEZKdnk9/+tNKNnVCi9su9Bo7shomf0SIwG3aeu+Nn5FIqbsNIKbOPAtN7w4CuhW3XzEqighxws6iLBWHMdKH+MmjSLz5Opx0ChYVkbJZKQIrQuUwMpp0BpEPIJHWMZJzEA/mcN7VF2DF+qVA3oSZTMpBSVUpgpR8SoOTNcQkjsAoFc8gnbVwKmugc1U3ll6yCpVtVSLIkk9nZGdHjyURKa8WeWgzVAV/bRva5y1GU+csmAG1XFu6mK7sERnPAZm+vvb6VnznH7+N/fv2iT+Qdxvb5Cv999K/ezHN/OpNxM+1OPSKL29azpxEc1dOAtlVZmOF1wZ58Upc8bTxMp+PTZSf/exnsqNAtUvuANXWVgsVh3HFvMZdGcrf8nXy7GeuIv1o5sxZ8t165zHrBMrjcvpECg9BiYgMBYOYM2eW0Mgvu/xyTJ4yVd5+MMzpS1GkfknbOXLwiDweGSNs+umGBhqbEtRQmZP0aHFyd4U/pIXlOrgrIpC7Nec2EpUlIot3B8WcgYKeQd/undj14gtInuhBWc5AUNckbhyT9ENIzs44BYxQZbIxgo/cej2MwQFoQyPQBqPIpTQUTUc85whQKBDAWmEkq2GIYhblYXTO7cSc2ZNQ4beRS6aQHk7J5IbCAJz0KHDjg2UVkMjmYFh+7EwPYeXKBVi1ci4iNX7Z60lTICOty/PRFyTLAjRjQtfYSXcE3BjlQVzztx9D3axW2IaGbP+gCB/EohnsPDaCRHkjVl95DS5+z9UIBcOiEioWAnT5kwm7e30WfbCdvFC777n7brz40ktKUOQcwI0Xg6Wxdc7x605upA5ylSCZv7l7xtx2HsVrqBRZ3zSa870z0DsXeM0wPjl1+fWvHxbfHr4vAggKT1GinOCd740AnQCHYPrqa67BzTffLHnYe725nIXjx4+JyAB9zAi8CfC8s4KxPnHSJAFGnG4yl5PiRvq1ZVHu28LxEyexZ+9e7Nt/AKcGBoQGx/fSPmkCqirLZI2CUycPUJ1xVDBsZTfMVUZTfAhpsvD85URm5MQJHHrjVfi0BMJ6Gtm+XgHgZior/jM2lSVJgfQButSUXHtwUPDl0b1wBqZOmSCT72BIUehNF9xkUxm5ZqW+5PRQt5GiX5NpYdrsyZg+pwPlkRCyqSSMaBpmJifnZVkZzZYLGD41ImWlbjpIWRYmdU3DikvXoHlmGyzbgD4SQ/bUMJysjoKRg0kZ6ERG1NqyBFGkufn99LzngamUV04HE7mr7yzuxuu0j6JCd8zlfcDiqeFKQxPVMrgpVctuCUfUDU1NwmfkngJdV/+SzqZL/TxDf17KOPdgfDdwUxoMTNwsFIja2VH3lm9LueosFkVS1+/HD77/Azzy0EPoP3EMDeUhTGudKKZ1pxJJjNATQMQBuDtAapE61Ahagn6gMhBEpd+HKnF8D6GSJLhCARVBRVvj/QoUFCC4oUKKgJuQiBioTq7y0JEpjzuCZNHI9+rQ5RX0c7CRtgpYOa0DU9ua0DJ7JmZsuhitS1YjxE4Zv2+q9/DBZC89IOCG0tBHT/Tjxz/5N7y5bTuGhkZkAsUDh+W+EPT4wRNc8GiWfQqgoa4GCxd0Yf78udKJpKvugf37RDaWkwdysL3ietQE9FzknF1JQk6BOEaOxuNirMqL/wwgNA4AXrZ8mXRpoiNRodXQv4MSonffc7eYFhI8iHePO9VQ0q2nD+4/zVRXXRHSCTkuXrp0GU70nMTgwKB6jS6IEGpeR4d02Hk4MxEy+bIwYELlQjeLAiZYcmhpjsrp0vMv/EF47Nwt4I0F6bp1a/H+971PKHU8eNmhJBWFhTrpQwSBwrt1ue0CJl19DI+mVHqAyPXikaPHATf8uaHr0tX/5+/8M7KZtAK0+QLKfH7UEsyEw9A0HTXcDwuFJb65y1AbDqG8GECZyJYHlAAGO7DymflphgPNtjC5ayZmrV2NaWvXoH3JMpHTLfo8Xr7He+dTilKHLAbv2LELd9zx96L0xfdFrjz/yHvhftg4t7GH5dgYUt20OpFOpooiQcLvn/k9TvacOEv75DRIpMJjdaRKOujcfaMCmvgzjQG5Z32gMT/w9rqkcCBx1B8Qeg273ozrVStXydSGFB+CGnYduXzrUR6kIeMqannvkzHC/Rxeo7yQafjY2TkNq1atxhe/9CVU19aIKzb3b7a9+ZbE0KHDh9QEiznApegS4PBGydw5cxU9iMCGr68UOHtSpqPFzVm8SeXnAoDE812BOtlxUJRCeS8upZEaULH+Pmzb8hpGeo9hzpRGVOQ1pHbsQZHT7qwOSzdQsGyJOSPN/09wE0Q8pSGeB4aLGtZccR7WbFwJfzEHjUasRg55GselsgJuqBYkJnG6hWQshQzBTcbA1JVdWH75WkQIblh4s6E1PAItlkRlOALHF4ZZCCCm5dHc2YXFF1+OXDX3HRXAUZN8NbmRyQB3JVlgmgb+86EHce9PfoITx45JbuDn4hX9Y+OmdHo4FgiNLRDPJeb4PATNPJ9J1eX3yak7n4fxxT+MGz/VO90cw4mRl1OYg37960dx330/A6e9bFTz8fhzgh9vZ4J5kgUjQTWnNxMmtElsiQdNWZnksaGhQfzgBz8Uc3HShKmaeuWVl2Pz5oswd+481NTWyclH+k4qncGB/Qewe/cexKIxXHv1Nfj1o49i1qyZUjRyH4/1zYyZlO4PurlUFeOqVlDFmwKaorMr1CvmdCo1cgocRgBGIoETe97GwKE9yMcGkTl5AtZIFP5cDmEaWqY1mLpF2xrZM0g7BcScIszKAP7mcx+EOXJKwI0xlICdUhQzYU3w+raVSeZIJovBrAEj4MfE6e1YtLAT1SGC+AzSQ0lZnqZIB68/UpYIcLjrkMiycPRhR2oIy1Z1Y93qLlRV++G3i0ieGoKTMeDL5VG0i8gmNRguuMlRCMF2kAn4cMVnP4AJC6bBKpjQhoag9Q0gPZTC/hMxvHp0CDUzu/DRz3we87oXyMRJYoxvQMQylBqiNCAKPpnUPfroo/jhD3+o1MP+THDjxevZas4z4tndO5T7F4uSgylycvkVV8iZS7DOGMtmNNnFEnEAt9HI2k/yossUYv77yY/vEUEOTkHZLGS88sxm84fvh816nncE+2vWrpXJDj0TSydBZAOQ5n7HN76BvWxYmJxwqL1yqqixDli8eLEAfaHxh8JCw0omU+KfR4No1gS0HOiYMllEAzomd6C7ax6aGmtL1BLHv7qVtL5SKFVFMoWkigg6eSRPDeLQ9p3YveU1DO7fhZmTmtBRVwkrNgItnpDpnmlw0OAXsMU8xX0ZwylAyzuwCjksXDwHkzuaUBam8AHEh8lIZ2DqOZneUPRCmfAWoVGuPGMikzUwaWobZi3oRKSmDKaWQWYoKWCbe65sXHJik4qn5XHsvF/q6bopE7D6ivWYumi6iCNlhkeQ6RuAQ+xg2rDTBtLRpMii61kLuk7POBfcSIfcTSxeMuKHwkkKb+82HheaxCiZQC2i8wD1wA0THA/hZvqtWJYUbT1cIs8pZSzFaz+X9HvmfdQhqNbb3L+OGhapfx+9TN71CfglsCD8xCc+IQc1C1HvYOEF4432eT/+ObB/P37843vw+G9+g6JpYHJDA+qrqpHRNfQnEkjTaCtEeWaVLFXnWXWFKAlN1TSCm1p/UEALF7o40aGjtqxnUwqaqj4uuKFHTsSVyiaPlc7vCtx4wEl5bzg+RUtLOzaiRg5r2idhZks9atsmoGnZcsy5+EpUdEyBL1IpSYDPW1SOizJSNiljHQjhqd8/i9/+7mn88eUtIi7AJCg7N66ZVF4MIyswbcoUzJ07GxMnTsCJo4dAxTN2i0mrSiYTck1J4SLgwYMKikJU2s1RnZ/xx3P8Dkn3YeHUOX26KKdkdWUqJ995iRzq2G1cTmxIv2FiYoeE3ch7/+1ePPDzB2TnR+3uuC3hMRFyrjEp/Fa381jnqgSyqGVxS3oeu+N8fi7VEkAT7Huu2UyUBC8sDAiqCVgI4iKRSpiGjhf+8Afc9vnblLKUa3RIs8QlSxbjb7/8ZXR3LRBvEk+Kkp0lekSQ6sYkys+VvydKqu7kpnRSUTrNcD/M0aVm72f8nFkU8DV+51vfxjO/f0amdAJs3biNyDKmgdpACI2hMKoEbOdRXxZGBQhu/GJmy447TWvDIhNNcOMXOfXO+TMwbeki1M+bj0nLV6Jq4mT4ghRO8K5sXkNcgFQdS3a46NZNc8/bb/874S/T38YDqX8puOHnxf0VulpTNYzd4N889ihe27qlpPHzzkDxunEshigRTiBLCgFfk7fjcq6xVPrIfFwCQOYbTkPmzZ0nkz5275hPeSjyOUgZY1ecII/XnpqM+uTnLFS5OMt8xn/bd2C/gGn+OXbkqEx8ydXm5OUrt9+Oiy7eLAUp1aUoBU4DSG+plsUBcztfD4E5J0Wz58wenSay4OXPvB0Rxo/nMO/l6dL3N3q9y7VP7yYWk9ymUV4hPo5upGhSTZWAk4eTSmPg6DG8/crLePPVV1GwdVx92Xmoqywgc6IfdjKDnG6ovQROvQuQQo5qPJzcxJJZJAs+DOazWH7xaqy/eC18BRN6nLKiNgrsVnLSw84lu4K5vHC6k9EkMukcBrImOpbNxfIr1iEysUrow/lMGtpQFNlYElXhStiixhJA/6k48mX1WH39e1E9bz5txd3OqQdwlJgO45nTGzZaookE7vrX/40nn/idUGW9HDde57t08jru5+r+41i6mfe589+9go7/5fdJQOMVXfx15khSbFjwCXU3nZH3wN0BNos4MSSA8B6HkxYCknt/+tNRO4BSEMYikwvZBDUE6YyPWCwhgJyPz1hl84a/88orr0pupFEnzRSXr1gqQJ7Kabz+2R3f8vrr0DUDzS0tOHbsuOyNXXrxRXBsSx6Ly9lCP5PdVHaR3aaHNAxO37x1Gjb8OIWWbjeNMgNBob3s3vIGXv+vZxE/fhAzJtSitSoEfWgQejQqRR2VAW3NgKblyAST8zKVyyNmF5GrDOD/+/T74GSjsFg4DsVhxdLyuOwRMczztqJlxrI6hrMmsj6gsb0Zy5fPQXW4CCejwE3REPk3OAQ3rEscUuBsxDMG9Jwfb6eGsWj5fFywfiEi1T5RWkv0DyKfpqhGQWhqmURWrgmDOzcUFHAcZP1FrP3AFZi+biGcgA0jEUNuYAjZ/iiGozm8cXwYvU4ISzZdivd/5GMor6CssmxPugDHlTtndBTYOC1K3uDUlxM4afKMyul7k57xd6jPaFq6DAPv38eLe9abFASY0MLm3zqRaiYw5/nPG9ciGJu7du4WIRrK9rN+4VRx2tSpmDJ1qpzTzN2MkVdfeRk///n9srdGYO4Bf88sm4CHE/7Nmy/BZpcOzN8loBE6rCu8wrP3/vvvxwO/eEB+NnvOHAFdGy64QF4r8yivATOXQywaFwBAc1oaos+fPw+DA/3oXtCN1aupyhaW+5aVhVDO3SfGzenl7jOESPwy7eb3wp0yn9R6ZjyBZO8p7HvjLbz50h9xcMcOFLUUVi+Yg66prXDSSWQTLkgw6PJEuqcjLA36ShoOvRTz0C0d3QtmYuaMdpTxMJeVBcBIZWCTvkYAmVPnEKeqVD9L04w2Y6C5vRmzF8xAdV05cqYGbSQFS9T7lNIoc6eW1qFpBvLFkEwzAw0RLL1oFRasXwxfoAg9Gke67xTsZEpNbpI6MgQ3VGXT7HeCGwaAt3jNIpKINZtVi8qliXW8JCvccA9ZuJ029SWUoaa6RjjeTIDs4FNxLBaPCZ/QC3ahN40pLM+WuMciFH9RASvv5u7nKbDkPqj6+bubPnoJmHsLHKWzQGSwliZ/77Dmf6nY8PjvfifeEHt27pRudbtIQweRyGZxIp6EJaacavFbySormgZ3bypJLeGSG3dvgkGEOLkh6BFaGjerQkhT1celpVWFQgKI+Bg8DGVyw4TtgnKh+wi4KUIv5JF2HCRtB8snNGN6TQQNLY2IzJqFjvM2oGPFKoSbmmSvQYw5R5fx1MI26UADgyN46vfP4TePP4Fd+w7BZjeLBakPqIpEMHPGDLRPmoQKyvDqWQwM9OHYkUOiOJUz2K1WoEEtH/L9U3f8NPWAylbnBG68TieX8iojWNDdLYmKXQ3d0NU3K5wGFkNKBaT0xokHwQJNMDkC5mFNysNzzz8vSUsBo3eE77uC4PF+KODGo3n5fOiYPFmSG2lAk6dMwUUXXSTUDgpmeH46vD5I/aE6265du4SiQUDimX2x2OP727ljBz74/g9AM1S3SVR6/H5J5Fdfew0+/rFbMWf2bClWf/TDH8leBB2dSV8TOocbe6Km5XJivE5rKaA82+RGBDXc75DF7c7/Ntv76lduR39vDxx6XhTp5eRDeVlY/n9dIISmYJkAdxRtNNBDiKpoRU4lgwgH/SKMwWuA74Od77RpYEb3DMxcvgihSZNQN2seWmbOQ6imCb4g+f3qYhbxCl4b7k4bD3ZdN/H1r39DJLzVjoEqEjy58rHf15+a3AigcClrFBlhx+6lP76E//jPX452qMc+5ijVQMCICiZyqUlP46FOwHk2cFP6HXiPw9fIw5Qx1NbaKrtUC7oXYNHixXLgUeqTsctp39O/fxpvb38bJ0+ckM4gb3z9PKi5wEqqIg9hrztZVVMthSSnPL944BcYHhoUChSLgA/+1Ydw6ydulUJRXle+II9JI90jh48glojDsZS0L9WG+LiMaQIjvl522EUCtVgUYMXHLAU3o+aH7gfoZf3SHMuut7x/KkFKc4q7fTRu05Dp70f/zj04/OY2HNyzC319PSivDOMDH7wKkQoH6Z4hUYXKUUGHRqMOZU0LyHHhVLfhywcQjWeQzPsw6GSx5KIVuOCy9Sg4GnLcDbAdER6w0hpyyQwcThtMRxywkyMJZJImBjQTExfNEnBT1V4DfzgMO5WENhKDFk0iEuJycQF+p4ih3ihiKQeti1dhyfU3IdzSgkIwJPmK7z1QDKj3KHLRKm5Ix9u9e6fQWUiJ5GfKz8O7Zv/s5DSGfurFm9es5HfJLjfpZ5yksCAkSKUSE8EGjUYJGKiMx+JMxagbmxMnyo7XNVdfLXuNrBuY87j/R2GKl19+CalkUn6HeY+gnLYL/B3GB18Dr41HHnlUqD5serLLftttn8fkyVPk2vHUpAiEuMwuK/7iWaPj+IkT2LZ9h5wHVKxsbm6RxteiBXMxaWKbkvV1BQP4sj2j7tKplle2eGqSjFGxWOAPbAf9h49g+6uvCbjp27cXQSOFNYtnob2xGmYygXQ0LlMU0rQcLSdFHM9KAty06WDEcpAN5vHJz34Q/oImxZgxGIM5koSjmQJq8pxxCyD2IaObiBs2kmwaNdVg7XkLEAnm4dAsfDgFXw4oUNGRSmTcZ6AgQNpA1nRgOkFsTwxi3tLZ2LRxGcojRUC3kOkfFiPPgE0PMSAVTYsfCCk8pkVamo10sYAl127EvE0rUCwHzFQCOZnejEDPODg2omFfzEC+YSKuuOkWLFm5BuHKiJwx0vBkS8KlnvokrpWXE3dsyYah4hknf6M3ATrnJNkzSuUqzY98HO//cxLIpXqen5yiMF/yu/f8GykqwSkS6d6n+gdEPc8TLeHkmsCG5zNpZ1Qs5eMRUL/w/HNS37F5VDr5Zm7lZJO/s2jxErRz17KsTK5V7hlt375NvKZIV+Pr4LTnsccfk2k+mwHdXV2orVPxz6kipZxPnjyBWCyOydNm4cTJHuzcuQPNDQ2YNm2KiAe0tbWIpxNftxKPUp/kaINXArmk9hHGizrwZT+xmIcVi6Nn+07se/U17N22HX29J4WyaeUMzJvShlVzp6OiYMNMZdQEhLFcoJKuJXUfS1jS0ghuMmYWM2dOxvz5nYhwl5L3oadNWpN9MOZgqquqPUo/NCr6ZUykMgbqm+sxa8F01DZWws4Z0KIpybGGposqnN8XlAkoVeFshxNwA3ZFEPPPW4QVm9egrDwgNOJM36A0C2xNl320TCItam26wSm4GOsqWpp3wfNAYiLhFINL4EwuTHTStfOUasYUkDL1cjnYfDOiklVegeaWZgE3Hp2LniZcrmIRQu68JFpJVkr5qvR2ruBG5hXuhEb42K5v0zseS33FZ5wLpUnOez4mYXb4OcFhd3T816GmMMdPnsSDDz+Mn9z9Y/hME03lZWiurZaOxvGRESRI/XBBBxOgUNyEjgOUiyS02r0hlaesCEQCARENkG8kGBRqGWlpLEwj9BsIq9EpKQzsmJfTcd4FEOT7E9zYLIrzDtJ5B0knjyWcdlRVoLGhBpGp7YjMmoNZGy5E4+y5QERRJVThpa4WUYgTAQUf9h44hKef/QP+7b4HYBd9aKxvQFvrBDF14+GkZTPoOXECJ48fwfDwgHTO8wWO2jlrV6NMD9zI3EAAjqLKUPGitLArnZKN7dx4+0TsvFGKlnScPXv3yGHIyGH3Qh6LHf0zAgnCS6WHQXtHu3Ske/p6pePtJYbS1/GXFA/8FkhJko51sSg0OEqYEtQsWLRQCkAmv9LCmh12ykGyiOFIm4mZ0wImfHYkuZR5/ORxEWH4wfd/KIa4Kn6UlCwbApPa23H77V/BVVdeKc9NKgi/Re6zRaqrRVWOewnpaAImpVPraiVxq8/fkWuaxac3RVKfoSo5S6917zqR3QjLwg9/8ENxY46Sk5xX00g/Obf5PBqDYZGCZlwHA0Bd0I8aTicpe04FxXAAFUFS1PhcPgHi8ZyB2Su6MGdFN4J1NQjUNqJ55nxUdcyEv7KRG2bw+4twiryemLIl47g5y49Xt2wR75vXX9+q8pSosXlCBO/8RuU7KDkI3jG1c/1i+PnwDzvMnLbt3rMbP/7JPSpPvYukLuOU4EY1QYICMJhPT5w4jkxWGdOqw0ZtLXs504sL73mZe/m7zMM8DFnwEaDz370bC03KB7MryI4kgQi/R96P9Ah238V/xFW78gATrxXGEkH+P3zz7/HKKy9jaGBQxF2uuPIqfOGLX5RCwbt5VCLvIC29ZjxQwiKGnw2LAHb5eb3xGmAB4HVCVUmsuuWleXq0sSAUCnU+8+e8LymzRcpyp5IYOnQIB195Bad27IQTY4czg6F0EsXyAN7/kasRqS4i00MOtiEu7DSUK1IEhXs5mgWLC6Z5P6KxDOJ2EUN5DYsuXIqNV2yAk8siz0YJl7RzNnIZDbkUl2lzQh2i2lo2lkZsJINhw0Lz/E6ses/5qOpQ4MZKJ2HEEsiOJFAZ4nQmLxSgWM8wYoMa8nWtmHvpFehYuRrlzc3IU9WSFGVfUAppFoIq77q7ScU8try2BT/60Y8EtPM7ZFyP11g8l3xVeoZ5MefRZAlmuIfIQo0ghzFIIMPnpQwvhTU8Kjbji1M9i8VLTolKeHLNH//4x+UxWFDy/hQF+P5d/yrSzYxVLv3zub7xjW9IXDL+SA8meKJEMxWhPGW0L3/lb7HpwgulQUBWiFDhONkqktqelPqBBeGb27YJTZfF44TWNunCc3G8c3rH6QVqUTv1FptZhPPadnPHaCyqqBSxAMYf6eDxJA7u3IX9f/wjTu49gKGeHuRSSVT4cjhvZTda66sEZKTjKdlL4ISeUz9y/fn5kJIsggJ2HvGigb/+9PtRFfHDSqagD0RhDidhca/LpCamT7rizO30AolmTQE35U3VWL2mG9XlanKjEdzoBRRzFkzLgs1JNic3uo2EZsLKh7AnE8WMRTOxedMKhCscgCpqp0Zgp3T4co7Q0mTpO2vBIiAi+LIspAoO5l22BosuW4dAdRhmOonc8AiyvYNSeKb0AvYPZXAgbqOjawFu+vBH0TZ1GgJBismoekisJSQzU/7cbSkX8njuuedFWILTPyUPra51kdw+o/I7M6K9+C0FN/w7QThZGcyRzDVLXQo644hNPgJd7teykdPjGsDLDrSnpOZZSohVRRVWrlqJL3/5y0ILr6gow8jwsFwHd955pzT7Ge+eNyLp7Zyis8k4QuPT7dvx+GOPSyOAz02q7m233SY1AK9fUXmlfQMVQmVf2Se0NtYBBID0h6KP1Kp156G2tg5aOo3J7RMxoaVZdsRCIWUqrpoSZGK4Utyj+zTipjXaQFdNE7U+YBsGEv392PXCS9j97B+Q7ukVUJF2DAxqadm5mtFShw0L5qApFBAKpGM4yu+QPkliBaIomjR815wCMqaG1tY6LJg/A421ERQdri34RCWN4MaiOIuZc8FYQEB/ipLmGQPlNZWYOX8qWtrqUcxb0GIUyqD/kubWJGHQvJO7tKblQ0LLQfcXMW3pbKy7fD2qqivkesieGkIuFoeVNZAcioN7PmbOgW7wD8UuSmhpXlixy8dO8tq1a0S2lwuq/ALE+2Ocw310ckPKVUWFuM7LcmsmLd0f7jvwdwHulAAAIABJREFUy5jY2iYyt339pKSJaLL7Rb9zcnM2YON1VXl48ktWKkfKeVlxmFXRIMWDV64zYcnipjJBKi0wx3sePi6nTHRRphyqV4yPKZGkCGVCOnjosCTsPW9tAwwNzVURNNTUIp0z0J9MibqEp35B2U9Ff1Sd66pgALWuUECoWBRgQ3ldSpsW/UFojgPNsuQ9VdJTRCZJgEW+aLGgxAeEGwyUhUKSmNk10vI2MoU8UraD7voGTItUoKm2AlWtjcjXN6Bz3fnoXLcBFe2TUQiVq70QdwKkPH7UsDlr5nD4WA/u/ul9SGZ16URHKiLQMlmZOvT19ULXOIY0RClNKcopZTV6OzDVlYIbgU0seoOUKlYca+/AHrsbMBboMsbUfo8f3fO64A8GcNxduqfufyBEruZpBTXv92WZ3u0G8/n4/z2jvLGdoHMpFMa7jwBW+MTdffmKFbjuuuvFSI/FAlssBPUqIE8viL/66hY89eST0nXkhID0IcYmE+G2bdvw29/9Fjt37cLg8BAOHzwkAE51yVSc87VTCvLWj38MH/3IR9DaPlFUf0TD3qWIivIbTbGicZkC1TTUS3HC5/EaDt415RUwpdfH2CmHegs+WaT87p13YssfX0GO5rXswFElL19ASyiMCSE1uaF5bWPIj2oB8iG01NSgIuQXcCNA3MpDsx2M6BqmLJ6JrjWLEaKqVrAMgZpmtHYvQ9WkaUAogmAgJB5UaoLzTg4rP0MWSXTHJhWCMaUGperDGJuzSv/dK9C9os+73vk5ceeGDY6tW1/Dww8/pGRu3+XG18UJquyIuPFAGo0o8h0/NurVwICUuaaXp1wJVJGTbmsTCiMLRXa6mUfZwSbtkAch8ytBD3M0ldBI2+F75zXJx+PvUoqZC668nfYTUd+dZ2DLv9/x9W/gwV/9ClSoopv2xZdeitu/ejtmzJw5+rmV5kzv9Xq0M96JOX73rt1yNpAfzsOfYIxnBl8HwZ1Hi/L2dcTbxgWZcg26xQ67yooKTdPjIkJshh0/iYNbtuDQllehnTyJenaIDR1RzcApTYMVDuD9t16D2voQEkd7ReGMRoWmrqvcSBYPO5CkWJhFRGNpjJgOYjDQtX4xNl5xPuxcBqA/Fxfxad7JjmFGF3BjU8WHC6rxNEYGU4gaNhrmTMbqqzegekodfJxYZjMwY0lkhmOoCIXF1Z7gJt0zguiJGIxiJcKdM9B95dWYuHAxyuqqkWOjx69kdYWC5xWDokNDxZ+0dLvvuOMOOUM5Qft/BTf8HjxDTRaEFCbxKI6MJz4PvzeaFhKkqh0bBaoYmzwX+XupVEa+60OHD0vM8Tv/wPvfL1K202fMkELIME08+cQTApBe3/q65K6a2hqxWyAtl9fp1q1bBKRQKpZFJ2lCS5ctxuc+9xmZ7ijlKIroBMTnLpMxsHP3bmx9bYtMkNs7JomADXNnW9sELFzQjcbGJhT8LK4VWBnNFMp303V0VChaykERQeMUrSjGrWYiiURfPw5tfxtvv7oFqWPH4GSyYs6bziQRCtg4b+UCtDXVyCQkPZyGoZsIV4aE+29kbbUQ7thCKY9aeQw5Gdz6qfdiQksNcokk0n3DyA0nYSc1ODmCG7HIluszo+UwlNAQsx1UtdZjxeouVFcC0LLQh9MoZh34LBumlYNFSj+lea0C4twry4exX49jysLpuGTTKgQrLBQzOWhDMdjJLIqGg7zpwMiaIrDBXR2DHiSmhWTeQefGxVh+9QWoaKyGwUXv4Siy/QPIi3kj0JswsaNfQ66iGhuvvRarNm5CXWOTO2kVPponQqz2oQKkDioREwKEBx98UBgGIkjDc5gCDe6u67vlVa824OdDUO41fzihIY2bOY+U7vLKCsk1nEwTlHAaePzYMSXMQ9aDa7o8Y8YsATAE8YxzviZp/vh8+NCHPoQPffhDoq7H3+HZctddd+Gxxx6T/XDmMDaePvnJTwrFnECG4Im7mayReX+m9YkTJ+Gmm2/Bpz/9KSUbzVGgnx5frJHo5ZLFW2/tEKp3PBFDPBYVA2qayc7vmg8qbzY31knTtOgd6l6NxiLAX1DxLGCNed2nmiYFR/ZgwzySbQux3pPY/tLL2Pr7/0K8pxc57qhwskil1byFhG2KoE9nVQQbZnZiYqQclpYViXDDyEldnaPVhwiQ+pC1yQoqIJPTUV0RQndnOybW1xBlq53JfFGmiaSmWbmcW4f7oVMWnSCZ9XrYh6nTW9E5daKIDOmJDPK5PLSMJnuHwVAYhbwPmawG0waSuoW4ZaJleisuvGwj6uurkNc0ZAeGYcaTkrNjg1Gk2ZQiWDdtpDWCSX+wWHrIesUO6TGXXLJZDioGKRdVGSzswgiHv1TWltSTSETMkdg5pAMwDRpZUJX627Drzr0bUiqiXOD0AvssamZjA56By8BmUJG7G48npNBKJ1NyEbFgFm8Wlxrn1pPKH2SMOdzZABSfgwUE3/ftt98uI07vcC59PWr50C+jt+dfeA7/+K1/QN+x49Kdbq2tkZ2JgXhcOLTssLDzREUgRS+gIACFBfyoCZKKFkQYRdmpIbgpF3flIHT61UhB5ZMpTSSoJBj5+ZOWRvM6XjOc2hAsMRCtfB4GDTyLipo2p6YRkyvK0FIdRnV9BDalEecuwNyLL0Pb0hUoVNcqoyhB+t7itlpyZTBndAvH+wbx2vYd2Lr1TezasRN9PT3SsZFCs+Aon5s8u3hqRyvPRXoqq8nkRhVx7NyxqzZz5gwp+vft2yMdNxZu5L8yJlQheuaEzSuweFgR3NRWq4M2lkjg4JHD6jN192bGm9wooOvu9IyhoHmPfbbkWvpzrwD2CmbvWmEBt27N2lHVKRak3u6BBwhKH59FMlWFfvWrX8konNQhjq+96RU5yv/17LM4euyoSPiSiy/jaFdKko/FhMk4uP49V+NTn/obdM6dBV8wIIlLzTXUjXxXmahx2kcA7PLsS4t+j/ZSys0fD9jw9fE5q6oiePBBet/8Gw7u2SeTRApUcCeiNRhGe3kF6rhHVnTQWB4QUYEGKte0tSJErMkplG2LJr5m5jGUSaN94QwsOn8ZwhEmNiBXCKOqcxYmdC1BRUu7K0GgRE7G3vhamQf4ufEzVQfq6X2ssQBnvKmUlw8IvCsrlScBlfZ48FGNbvv2t87wGhmbQ0anEwSV7udMBRyCkUQyIdNC7/DjVM17XcydPJxZbLKLziVTXiO8L68RdiBpbMjOJ/MeJ3080Fn88UDl4fvyH19GOpUS8MqOIh2xeY3wPt5ESOKBu1vMK9ksvnnHN/GbR38tsp0seq+/8UZ85nOflWJR3deVQi9x+Vb1oU/oRnzuXbt34/HfPCbPyVzJST8LVz43J1+eh4QXT564ulCz3AI0zO6vSyWkWbAfDoxEUugTJ97ahszR4/DF4wgKYGHhaCJh2BgyLRjBIm659QY0t1Qiceg48llTdm6MrAZxX+KejumIhK6p24jHNSRsYDivYc7qLmx6z0Ygr4uXjZxVBDgUFcjS9NCURdU8ZXbjWQyfSgi4qZvZjlXXbEBdZwP8ZWFY7DAmksgORlFG3xsuWHNxuzeG2IEBFAvlOOUUMXHdBei6+FJ0LuxCjkrurhGzB24E9AnWowiNI+CC8XzPPfeM0rPerQgs/dloznQnhFQJY17iMj6blpws83tWyqASiXjzjbfw858/gKeeelK6ygQkzGP8nZtvvkmmgfX1DZKrKThBuhEnMLzRG4lsB3aqvRuBy1NPPiU7jiwiOXmvra0RaWbD0AXAMT+RBbBsxXK85z1XicQzu/HhMP26gpIL2MCk5HtTywRZ0O7r7RMLAsYcy5D2SRNRV8f3UUCQTS6Cm9FmndcKUfYBvO4UZZ0NIlKpFLQoaCb0gREc3/Y29r38Rwzt2we/rsPOmZKrdBaKBLt5CxuXzkN7UzXKQ2GZ3GSTaZSVhcWVnXz/HEUoRFnKwkjOQr+RxMc/eQs6pk6AmUggcbwf9khaFMw4ZRTTUZ7BBANOEQndRl8qg3xFEGvOX4yG2gCgawJuCmkLftuRSRcnRCwmC1ZRdm5yTggHjAQmzp+Cyy5ZK+DGSWpCgRNwoxO4W8hxkmm44CZnI2PkkHRstJ/XjZXXXYiatnqhJmnDUWgDQ3BSKTikFekFDDo16EkbsGvqsOHKq7FmwwUiSSyee6OTMBbbSqDKa4QcOXIY9/3sPlHUY35W+UB5k515804v1XZVFN0KiRM2WLu6u7Dpwk2jzZ/RBqarSvvKq6/ivvvukz3EHKlR7j45Y5QNl4ULF0m9yoYBa1pSz6Qpls9jflcXPve5z+LKq64S9jMfm3nu+9//vsR8PBYTeWnWuatXrRL2yJ7du6X5xBuFLtgAuPiSS3DBxgswbVqnensiM67U7QzdxhO/expvv71TwH1HxyTE41Fc9Z4rxDOP7Biag7OeDYWDQsX2xPGF/l4gZZgeNq4yHCd/zOsoSF0YKQDZ3lM4vn0H9rz6Go7s2onsSBRals2KnOQdi83rvIOUYyGdtzG5ohwrJkzApPIyOFQjo+puzgLd9exiXu148VrMF5AqFJGxLFT5ipjTUI/2inIUTBMWWUXizcN9MNdKQ9jw9PMqQssXkaTZts/BlOYqdHVMEsYSxQbYlGc8U5W0GGC9HoBh5mHkgXjOQkzPIlIZxHmLujGhuhJWNotUNAEjZYhXY9YwhV5JJohayygRFPCoJ96BS4RM+cTu7i45eMmNZSeJh6J3X37x7EzW1daKMRY769ynGRkekQQ41qCRShGew3X/oELLsqh/DuDG66iyqGPRwTFk6wQlNfz61q3SxaRcnsgEc/mpWEIhkZ0PxXfwClSh+IzxyPEKUVngbWmR3YWPfvSjo/xg7yLkJUduuPi8CF0vjy9/9XY8/eTT0BMJNFVWYnJLsyiEKfU0U5A19z9ogCS0FQIW7q+IuEBA1Fa4b0OqWgXd2P0BmIWiSDrz8i/jdMYVG1B7O7TehKhOhbmzw9eTV8aP9EfXi0WkcxZmVNdLwLZEgqitCaPA6rJlEqZu2IQZF25GRfsU+AMh6RyKNpGMlt3JF7vfeT/imomvfPsfseW1t0AHWB58PCAotcoeNAGOIHd3ckZKWt42lUy0KpNkl+SCDRtkWZRAZ/++vTh1akAU5jiOpY47k410WEb9IBTfsHRY6GmnczqolkiPyeK+JMtzPfn/zPuNLRQYO54HBKkWpJQtW7L0Hdr59KERWt4YtSr+LhsEBDcsWjgG99zg+R64s8AJBAtaXnOU8/UmNjyYKazAApec9IMHD+DiCy8UCd5ps2dyQ19RNN0PjPFGnq8cFe6Hw+vNoyp513ppc2Ns4S/fnkencq8ZPm50eFCMB3/+s/uFG0tbGXbaJzLxV1Si3g9EQkBbQxUaIhWoqagQHjz3J3K6jhyXb9O68GOH0xm0zp2ChRuWory6TJQDHduHYm0zmuYvQsOsLvjLa1Egl7sUuZV8jwSMpLl85zvfkcV6b8Fo7CTKe8/ef0tzAA/Prq75uPTSy0ZN5Oia/vTTT8m1PDZHjtsgKZnGeBRCKoo1NzVD0zUk4gnJUbxR6YlUGk75KGLiLWaXghp2ILmTxakN8xLzHyfKpM7yEOX7Zqx871+/JyaKzM8E24ypz3/+85K7PblQef1+0lodccfmXsTe3bvl8GE8f/Zzn8P1N94gEqXK+8M1PnXzJOOAzQge6KSgiQLh7FnYvXOXdDB54LNg5plAAQNvmVeaAKS/cqIm9JXT0zRFP1N7DlzizmXjGDi6F8d27ED00BHkh0cQSGtAVkPOlfymiW2SMqa6iay/gJs+eh3a2muRPHxCusxcZjWzOsqo1JOzUBDFMwfZlI5UykDC9mHYzmL68tnYfPUm+IoG8qPiNuxuWwJuCv+XuPeAsussz4Wf08+Z3kdTNaM66r13F0m25SKDsQM49BBIboDk5gL5k3D/3BVuCCahmJgeCCWY4gIEMK64Ykm2ZdmSVS2NNP30uvs+f57323s0EgKSm7XuP2vJsmbm9G9/3/u871MqGoxcBS6LwVwZkyMZpDQTdYNd2LR/J1rmd8jkxtI1mMwGmUgiEg7CYtFsuqhcyKBwYgJOCRgra0jXtWD+Nbtxw9vegmBLvYTYqg1OUdP45QS9ItHTaHKa8tnPfhY/+tGPhBrD/eTys8tf4/4Z6f/tT6q5/mjPv/va3bhh3w3Seea0Zeb1z9tQj0CzEDYJfDMDguNdu3biz//8z0V/RsAhQOjgQXz4wx+R/ZfnPAH5H/7hHwrjw//i+mdn+r777xOKXalUlIJNzj8x8KnH4sWLsH3HNmzfuR1zBudIHcEgv1KJlJ0sopGYrKdnn31O1i2voampJPZdv1euBWpqopGw/Jl24fTzHEXL5IVxe1lYwbACN35xHSJ6qpRx8uAhvPDI4xg58iqQzaHONhFiErrjwGKz0LIxZZiomDquWb0I3Y0JxGMR0f5QgM0QZ4JjZiFphiOGAprFyY2F4XwKd9x5MxYtnQ0wEPbCOPTJLMxsSdY0PfSodQ2EQggwEylWh5MTkxgrZLFt11rM6qxFVStBSxZh5TWEGEJL4M0GDo9ew0aets52GMfLWbQs6Ma+fdsRr3WhJbMwUjkBOahQP8aARRM2nyPNBAxL6oSsaaN91Vxsu30vWud2oljIwE7lURmbhJktyDRTXNWcBF4aHsdw0Ub3olW47e3vxtIVK9SZ7WXuqWvchzrqb9FrHn4Zn/7MZ/CLhx6S958ZepIr5E/XPWaD32QTSiyZLbW1WLR4seyTXIsE21y//u/5NZ3fpCPQ4L7J8/X1M2cEVPD3CbxJFSMtkuuPv8+pCzOVqAXnnsf9i7qw33/b7yPE7BbvzOPvffWrXxWAI/Rk70wUWjedbGtr0dvXJ5ofgpply5ejobFRJk2sAwhCqQ89cuRV1NbUY2xsEseOHZdrgIB+cLBfQmXFcIdOu2F1nZk07uHEXVIRPAq4Z4vvm5D4dSvBWGlqChOvvIbh5w9h5OVXkTk/gkKGJjM6dMcSG2eCATsQlPqySL2VZaEjGsHy5mZ0RUICbkqoQjOZw6SAEyc94pzG+gUh6LYjjIxFLU2YU1cjkxSLoaaOC8ObDPE2MpGUXEJAY0itmP7Y6K+Po6+hDiGhcFZh0kLcIYiyBdyYbNRbLjQ67zmuUNcbYyFsH1qI9mgIeqGIIgNANZXTRBe3CtjUt1F2HWh85qFQRCY3/sHt0zT4hkUiyvmGHxD/ZlHG3+O/eRiy60PaBkWm7Nhx8+Xmw81adZsvrSI59qP/PTerEjv25dIVww5/U+3pdyC5kFiI9HZ3Y97gIIYWLJCk5wOHDuLQy4fh8oDhmyT5La7QFGwm+5IK53Fbfxu48cefvAi4qbOjSn7nJeCGkxK+HlKJglX84vFHcffd/4SnHv8l6gIhDLa1orEugWylgvPpLCqWg0gsCoO5Kq4YTIJHGwENQzyZ010T4CSHNtFBhIIRGNWqjLY5JeJSj1GEKhzioHQI6VVOo7MowREJnezS84LwHNNymoYFBDd0GquJoL6RYXJAsLEZzUuWY3DnVRjYuAUBf/xPCkAgBFvYla6ID3k48EJ4+Klf4Utf/SYOvfiydB/o7sFJD1xLXNQC/lTKE37DsdQEx0uNb21pkU7H6jWrxahianJSPM2bW1oE8D397LM4dfIU8gwKpNuTmr956fCXAhwW8CzYWExxHb704ovK0tnjn/4nscvv/HV/8+RGxs44hdSkTbB7TloHNTW0AJ455WF3h5s2D2Tf394XV7MjSy7wX//1Xwu4oZiXVA1+8RpjcfHDH/4Ap0+qqZQ/0WF3nQXwrfv3yybKTZlj7D/64/cLGCdApahPvOXpYMrUYH42Hv92Jn3Ud//zr3u/aJpe4zMoXf6h4e8TMpUKVMUq+FN//w947rnn5bXGuWnVJLCgqQGzYkG0NyQw0NuB+kRcOk1NtG+tOqgUi9AKZZSyFWiag1ShjNY5s7B8xyrE22pkshOxAzBDCST65qJ18Uo09s6DE4zJ2r/SF58bJyOkD5DKozMLYkYW0m8DOf71TqD6vve9T7rabM5Qz0LDB05vqBHzD5HfNu1TupIZG5/H+SS44b7F58Rud3dPN66+5hrRx/h2oAQmLBZJcWAxy263nw1GQOrvt3Tb4UFPagW/CHBYMHzv3u9J/oL/evbv3y/uV5wGsStsW5YAE+ap8LXxQKeIk9Oq/r5+fPKuu7B+4wYkasiDUSpFAdYyLWZgbAGPP/aorGlef+zAsmE1q7MLL730olwHvlicxYQP/gQci+eHem+UwkHRCwXUOFWUMjnkmHU2dhbl4deQPHMaTioDm4J0crcd2glT28OCAyjo7OZpyFctvOHtt6BvoA2VKdJ9MjJNJ/e7jg5+pOuZnN44yE4pO+eMURVwM7h6Pvbcei0V2nDY0RSarCO6GzpfVQmSGH5YMmEXNIxdSEmjqqa/A5v370LrwlkIxiPS3TcLRaH/xMJhWLz2KgZyZ8ZQPDmOsBHGRL6IlBtC1/r1uPUjfwq7uRkxZuIEaYyubK6DVRemxC+4khnh7xc0jrjnnnuky8z3/EpaQb8pwetYOtneF9fILftvEUtc7lt+Y8PfVy4WRrRzDWJ0ZEymRex8s9HC++M+ywnznXe+VRpN1NP85Cc/lmvN12QRTNOIh1No34RI1RIOJqem8A+fukucpwjSOeVgGOjGjevFuGfFSmY0dUgBSEYAU+5ZBJ45c1bqizVrVktn/PVzZ+X2nOysW7Paa6Z5lGqh6vqg2cvz8KM4pRj0aL1iXUy9UxDkvOTPDeP0r36F0wcOIXnmDKxcDiHmI8ERkx/NYeHloujYmDAMFCsatg4NoKMmjHg0ItQw5iiRbu9rZkTcT+qYa8vkZiSfxe49m7Fm41LUxkIoTyRRmUjDyBahF0oI2VUJSmSh70YisEIxnKc2uVzA+q3Mn2oDbDr65WFkyqiWdOg0zaDe0QnAqViSzF6wqzhTKaBucBb23rQLiYQDQ/JAUrCzFQaViEEG9RCks5liemBKcZu1XNTP68K223ajf/lcmEYJdjqvNDcZ5vfoMCwLphvC8fEMjk4WkQ3WYOmWXXjn+9+PuoY6RCMSYjG9d8zcp7k+fbv6j//txyUDhrotyVDx7Jv5++LA5k182BxZvmIFuI+Rfsb16xvycG35gcKKSSQreZoxQa0YG1NsFHLN8DHY6GFj6C1vebOAdE5r2OT51je/iWQqJWuZhgIENwzVDM4AN2y8sqHz8Y9/XOqNi/VjAB0ds5R1+vXXY936dWjraBegxD2T1ysbP2x21tXW48KFURw58orkG1GntWrlCrS0NCEWj8p1Qaqk2Gt7odUENko9etFtV0V+8HpVESJsLJfzBYycH8aRp59G6sirsM9ekP2TjRqGAhfNCoxQFTpDg6VOJI0thBIBuWmhPgAsa23BQG0NbK2CvGNAlwxQptioa4D6G/4xmMVju0hUXSxobcRQSxOsfF6mjgRMpoAbZR0thHxSjasK3BQZ/uy6mF2TQFdDDQKmCZNrkfdLXbpnTKFXqzLNIXuJ+rOMaaI+HMC2+XPRxTqamhta/pPOZjswHEi+Y4X1RdWGzsYGwY0cZB4SvZSaouhnMyk2vmjVtxYlVWKCh7+lOHfTotsrtNG5/ngYshvEAzTHwDV21liEXEqj/7X6ZebExX8+sWgETfWqK0pBbDqfZaWP62+9BZprISlcxgySk0lU8kXkOJrLFeAQMNC7W3YT9VD+4/tFHv9mZ4jUCnLvSbngcxDHFX5oHj1GDqWAKkq/d++9+Pzn7sbU+RE0xWLoa++QNNlMMY/hTA4uR4x8SM73qrQ7hUxvOLnhZIa0NJoLMAAxEoqC5VTRMmVhRYK0i2ZwIrugYaGixUJBBG0bUY5taWHIhcNYLVlIDnJmBUvrW9AdiqCpJoraBto/W4g3NCDS1YO2Faux8oabEOvqRChG211mYBBm8XNXhwUBg+0GkcuX8a1778c3vn0v8uRCSpAY7f/oxMH2EbsZnoZGknEtRV/k96jDcWzJ1Kirr4OuV6RoYxhYS2srVqxejfUb1uPgoRfw7FNPITU5qdxXeLsZYXH+ouBbz8+HVC5Sfk4eP45sLidTICXW/p145T/1CwRQdAJi8UYraRajLBrYdffFi2fPvC4cXhaPLFJZ3HFaxW4nN9WZ+R987dTVfPjDH5bik394n7wOKEikSxK7zzXxuNyO90UwdPz4caGWMPyTB/x37/0urr1uD975rnciHgzDpWAvlZFuZkNnOzQKDoLcAP1OpSos/aLTL4gufzNmTm/k2riCWxPvQytrOPj8IXzwAx8QWk9Ar2B2Yy12LZmLdQsGEA9YaKhJyHo3NPV6+JmW6BiUV+CmXGJGQwWNva1YvnM1GvpbYeolxBmeaAXg1rUg3jsfg2u2INDYBoR4AFzZNpxFFWlcPIAefvhRuSZn6hT8/5/5un1wx+ua1zgpXzzg+DmQI07XGvL96e73H/niITadteMBG65VfoZcL7RzntU1C2vWrhWBNTU2fA6k1bGoZIeQAIevxTehYEHKAtNfK/x/n27mPycKramXoH0pAxP5PHjfpO5wAs1ikqLahx95GE8+9ZQIxYUT7VZljVEz8a73vEcdzH5eBQ9Wh8LOkryXnDp96ctfxP79twgY5/O+cP4C1q1dL2CwpjYxrekSVz/JOFCUyum8BU7UScciACcNrFTGueMncfyll8SStClgIqGlURgfR6Cswcjn5YBmocBOHtmuknhNnrWuI2sbuPHOfZg9t0PcgMxkVibKbGQ1NTQgm8wIpYZ5NamxrNCGMoaDCYs6r3m47g274dglMR+QyRIPWFPpblwenrkyAhUHelbD6OiU2OvHupqx4YYd6BjqRrg+Kl1ROqxpyRxioQjcYFWS6nNnRpE/MYqIGcRUtog8hpxDAAAgAElEQVSU4aBl2VLc8pf/HU5LKxI1LQjHauByci68FRtWgN1s5aTGz53vHwsr7gmf//znZYo387z2P/+ZTQrfppYgmOCZ4mbuu/w+gTWLrZnXBteS0oY1yTnOn1MAzkkoQQX3OBaWbMJwbyM1jGuUxao/heHeyM44KePcy7g3RzhNoZ4lFBJKJSdQBw48j4GB2VKw7tp1lTyuAr2AodM6NoQTx0+JlvX0v1NNuc527tqGrq5ZomPhlIjPlwHG0+GRosW8qKcViiMpfireWqa48jwCbAZWYVTKGDt9Bqd+9SIqZ8/DGr0AfWICej4Hh9pR25LfY+Go21VFe3EdjOkG8uUSVs5qQ2eMHXtqeQMwvfVJMxEWauwi644DckgKDBMtl7F+zRC2bluFtuYG6Nk8KsksrFIZZlGDq1my5njWssBLFSoYL5ZQgoX1m1aJ3S6VXDQ5INi2S7pkOVG/Ic1H0ZgZKDgBnC3lEZnViL03XYW25ii0ySmUxtJwCwaCRhWmZkIvVkQXYdBshloI00LSdBDtbMTmG3ZgybolqFo6rKkMcufGoKWyqJLeybqnCoyXLRxLFnCmZCE8qxe/9973YNOOrRKQ6jdDrkQ24/7L6d0X7vmC7K3nzp2XvXX6i+yVmho527g3bti4URpNPPN8eiv3LTZ9SBWjsQQnyfziGuU5S60iLcp53XCts9HFpgAb79xPObV861vfIhX30VdfFX0OXfd8ltEcOqvefLNYSQ8MDohNvoSCssjO5aTxRHYAZRdsdK5YuRK33qY0tmy406BJna9BFEsVCeEkjZJUs6EF89HS0ip5THRj49ru6p6FaJQxHA5CpJV7qiUxBZUaWk3Qfdcsn/7nkKXBvbWsoTA5hROvHsVDP/0pDj/7NObF4hgMRxDVdNFU6ZYpBX85wABOTiLpvijuBhL0XmReHRwsbGrAnNoa0TSSdsZpiu2qeBE2XQhyLIJ9OqjZDuKhAIa627BqoEdMX6ir0XRqzhxZm9SGi3FYkPcD6K6LIvU4toOBugZ0NtWhahlCfzOYpcjnBT4/V6QcfDxSzLIOjTksJILA1qH5GCSYKheRzxVg6ZZMkQxL3d74dxYVo1AM1wM3M4HDzMKGYzm/ECKK5siOmxhH1jyMfc9vdrz82/khiAqNX1oOyEcuE4+g+ORzQeXyOdlQ/yPg5nKKj2KoqIOTVBmKzGO1NWib1Qmz6qCpvQ2dvd2I1yYQigGTE+OYujAGI1MST+xKruyl7CqZ8uVp8nw8XgwseG64QY3zpUDyhLnKnUK9Ro4ET504gW//yzfx9a98TaYvrbX16GxuFP3JifFx5JnoG2RipticKE1KkB1vSJAnLaHrw1FECXoiMflwi6YOrWrLdIaCbXIgSfHgxiqGAo4rzmsUsvJz4AjR5FiuasufJXXNmBWMoCEWQU0tKT8WaAdr19Uj3NOHFXuuR/faNUjQGjoah8AnToekQc6lxtdI7nMABw8fxVe++a944qlnYNlVccPgaws4FkKc0BDIsDhwLLg2ebWuTJZEaCaTPHUICfVNCokqguEwOru6cNMtN2NoaBEevO8+PPPUk1IMc3QkxdFl9EHBlQSFiRo59FqamvHa8eMoVyr/JXAzk2bkg1sWflz3PLB5cLODxA46nxeBDGljhw4dwrGjxzA+Nibr2Q875GbKTZe35+1IJeIGyO9xGsBuLDddTn/YUeLG/sD99+P5AwdkL0vQxtRxZTM/dfqUgHFef+zEk4pUW1eH299yBzZu3IAahHH+6AmcO3EKrZ0dmLNsEaoNCaXDku58BKEazv5mniW/mch3+aTj1ycfAek+5XN5fO5T/4DHfvpjtERDstltXjoXC/vbYRQzQp+skktbriDBJHHaSGbz0HJMFK6gUnKQYeZAZyNWXrUObfO6YZpFhDRdxK9OMA4r0YrZa7aged4iBGoaUeWE8QoIlmuKnTJSZmgPzSA0n9/td/qkkTRjPfkdOH6PnysnDzx0+J7Theyifelvt5KfudPJfuoxAX1gwyKO3e0bb7xRADInbb7VPA9o2pMzE4LdRN6e4IaHJwEXu+EENjy0uedy7dB2VKbXvb1SPPIRx8fH8Phjj+NT//ApoYzxtSmq3VL0dPcI8ONhzqaSyqiANIZYAH/gA/8NHZ2dsjZVoUzaBrONxvDzn/9MAM7y5Usl2G7VqhViS9rV3YXly1cgHOKURmCw102XcCtl/OAtMf6cXTk2QzhhtE0HxXQGr7/8Mn72g/tw4fhRLJ3dgXVDsxGHjeTYBMKkcvAAK2uSz2FUDCAYFj1VySAtTUMx4OLq267FnKEeuNkcHAKcii5gi0VRanIKlUwRQb2KQrIkfPeMYWPUrGDW0kHc9Ht7YZt5KRIlzJcaRx7sdP0plmHnK3JbLV3B6MgkMrqBUHsD1l2/HV3LZiNYH4JrmbDzZRQnMsJMYBVNQFUYHkfh+ChCWhXJbEH0OjVz5+INf8nJTRMSda2I1rfAjdWKCJ5ugy55Rp7jFP/29a3ca9hlZmHFz55n50zgzjVD8MK1y72KQIPAlu8B34tTZ05LYcbPnwUi17Xvckfaz9ve/nbcccfvob21XT5/AhiCqUcffVR+l0CLBSafDwEOH9+3VubfvtCbexiBDfe7LVu3YNHiIQHPvD33Sq5d0inpDKkukoAUuOlUFsPDI6KpIAWNhSQ72sPDr2NgsB979l6DRoYdetf9xfmtWnMzpXgEzzzA5Ez3bOxp9EHTiOToCF56/lc4/PQzqJw5jx6EkSgWENDKko1D6g6n3aQBiT7NUWL/ctXFGIX35TJWd7ZjTmOdCojl3sa9ijUAizKnCp0W6mCR5YCpQKliEUNzurF59RL0tLWIyxoNKyiENjVqugy4kgRPeo2D8UwRWVLAXBOLl8zDnL52hC1DWZTTPtrg9EVlBDKfjm5yQi+zqxjVK0BDHFdfuxn9nQ3iLFgaz8Aqcj91ZeJDHQqvIYuFrYAbU4wPnGgAy9csxcrlQ7ALeRjJLEoTGRgFnquOOLGy+M5XgzhbMTEejAJd3agb7Mc7//j96B+cLQCCOipOLi7fov0pH23lubZ+9OMfI5VMS6NSaF29vbI3bli/HqtWr0JfX7/sybwdG4dPPPG4rA3ukQTgtLCX68BrgBKAc/JObZjfAD98+CUJg33o5z8XtgnXdnMTGQSkiREgElR6ocFk0vB59PRIHg2nhitXrMT8hQtEAsH9mJRhTr3ZaCQA27xlM2Z1z0Jjc4uY97C0o96KG+JDDz2BVCojZ0l7ewtu3rcXAwP9Cix5ND7W2IrOr9axeibUQNMKn/sn75P7Ai2SaXpAyK6yEwlsxk+cwoFHHscjP38IF0ZHUCpkcO2yJVhQV4tQoQCX+6ZtSR1ZMDiNod2JikPmTpMlJVG02gYWz2rDyq52GKkkKgQcJnU2dOAFrEBVGvpc3xonNMx2igYxNLcHm1cNiVU/LbapozXLuoBtGm2wFmKjjcCdNLeCQdqmha76RvR0tMB1TNHfsbFB0ENDBDr48bnxmtIks9FFjqZR4Sp2rluFZQsGqInA1MQkdFI7DdpOmzB5PXlTI5MfQSSaqCray0VXJwV2qrJ5EdSw48hDkkjZD6bjBudPadREUIkjvLrzyvoHT5jK4tynlnGRcsFI8UG6lnC9LzoJXV40XKl7eonGmOCJQIc83HgUAYqTXL5ppmgSauLk/9eJfVw2lRPbOinjfSehGfWeD6ZoB/u2t71NAA4vCvm+R9eY7gIH2XnSxcXlLz78EYyfO4+Q42BWUxNa6xIYSacxmi+K6EoOfS/YUvz3AwCH2nUcXdIW2iW4iQi/sWDqMt7mvym+ioiVJZ2oAjK5oSV0IhiSyQ2LX9LwDNeWyVXZVeCmIxBGQySMmpooYqS/sYNOEVhTE9qGlmDx9Tegbf58xFpb4fBwlrYXObResJ7occJI5Ut46Imncdc/fh6FEilFunRJXcsQ7Q85odK1JkXN4UROOdSJc5pooNS4lW+dOKtxNOpWUd/QgGv27JbD9dGHH8Z93/8+0slJAVgSUiXOUhc/eaFZeZbSXEcb16+XDslUMimUmf/o5GYmf92nc/Ba4H1S10Igwe4nP39xY+H75rqysXJzY3efNCA6B/HAmJ4MeIDbXys+hZOUMjoKUdjIxyBA4eic90fqCEWSpEHRvGN0ZESd/a4rxQw3YQo3aa3OgoVgnh353Xv3oLW9BTEniOJEUqaTNfV1aOzqQLUmKh2+yfMjqG2oR0t3pyo/Z9BQf9M04krgRspX/4PwLM4dw8CLTz2Nr3/uswhU8ljY14nt65ehrSmOcj6tDnx2dApFxMNRKR7L2YJ0LCkGLJdspPJlxGc1YuXV6zFrbjdsq4SwbamU+WoEVqAWdd0L0LVyLeKzelGN1kx3yC6fwvhF3yc/eRfuvfd7Usj5vzOzGJz5Pb+5478XM5soF2/zHwM3/m1Vw0NNbBgqx72D64hryv+a+RzYLKKwlQUs1wNvy/VCLQ4nxzxYCYSZ1UB6DxtMLALe8ta3SqeTj8MmEU1WCJJ+8uMfC7jzueHKbdCjPEUj0mXlBIhAmYBr+fJlUqByT2co4pkzzBAhBbUqlDNqJa67/joRhHPy2tLajKGhhSqB3ntBInb1uo1K16BcBPl97gUk2NZS81A2cOLFw3jy336Kk4cOIjU2jqBrYMm8HmxcMR810TAmL4wjRM1hOgerpIvlOLMT2BijYJXghlOUPFzsesM1mL9sNuxsFlYyLZN5voaO9jYUMlmU03mE9ABy42pykzNsjFkaWob6cPNbr4dj5wX8uzzFab3Pw5IHdLEII1tCsOLCzuq4cH4CGQqU2+qxau8W9K2ZD9QFAU4U8mXkxVCAZ04QLvUZI0kUT4ygWrSRzhQknDHU2YnbPvInCLW1IpBoQKS5E8GWdpiRKOiYSQ0IG3YsYXgO+nsU1yHPX1rH04GMXWl//fCzJ/DgeiGo4R82VLiuqXl54pdP4Cc/+Te89toxcY5iwcHrRNYqKSKzZ+NPPvAB3HbbmxCPKqt47je0queaJC1u5rXva798i3t/GuRTKPl8WDe0trVi7rw5ki9GXSLjIVj8cS2ytqBmgLrLxx/7JU6fPot9+27Ed797L+bNm4uOjjaZNvX20uK5R2g73BDZGZdr67KNa2aGksPX5f2OmFRxQjE5ibNHj+KVAwfx0q+ex8iJE2i0bazr7kecNu2GBs1hh7sqjAkW8mRAiGCfoAMu0oEgChUNq9tb0ReLCq3cJPhhQSXo3ZYOtXSQA7yNg1IgiFQ2h962BiztnoVWTjO5jnkUsqNNMxbbmXa5NNwqkiwMgyEULR0L5vZhTkczrFwWdkWDadgCTEjdpt29HQxIock/BaeKDGnQiQi2bFyOwbYGmHTKTOVglkwYui0dd9pUk9LGQrVk2GI8lGRjFA6WzhvEpiWLYdFMYGwKJnOj6CLHc50mKBRsBwIYt13whDJndUJrbsCG3dfg2htuEECiJhBX3i+5v3CfIWj+0pe+jOd/dUDAxtJly6SJwwYi602emVzzXFM8a0nT/dlPfyrARhgani3ytFShphb7b90vjWjKCaSm827PPZVTQ2bG+WWEfzuuQ1+TqHlgRzTVjiNOfPPnzZdJ/qrVq6VpwOuK1xSBEWtimTwKHS8gWrBMhlblabx27ASqAVLfhgXs9/R0YvXKxejv7/XiGDzzJDG08BtDqq3BaWOAGizJHPQlI9wRlL6Z2uvy6CRefuyXOPLUsxg9eRqZbA4TxTymChnsWLYQy9qbkSiXELGVQ1tJ11HUmY/kwOH9UjdTdZE0dUzadNg1sHxeL64lsE1OoVQoSdaNbRDgcFqjDAvY1KbEgtoaJnHPWdiDHTvWwXW4Nk25IAjWdeppST0vlhALR+BYjuTm5EplJHMFmRKvXbccsVgIGs0BMjlUihU4rF0rOmzqcDj9JDXNcJG3bRgBGxu2rsbq9UsRqwkjPTkJm8YcnFDlSihni+IESGt22w4Q3NQIuFGCMHUgs4hj14So2f/gubFyRM0P1efr/6bC6Ld93y9MeQE0NzXLfbHbLQevt/SksLrCnczsuE4XCB4FydcVyMZHRxSZO3iOSZ51il8Qi72eU5U3XD2WQssKmF3k7vqjfha6LADIxWRBIM/DA0N+8cBFyPFbsVDAP3/1a/j21/9FDu2GWBSD7a2yWZ6bSiHHC1MKfjqNKV9yFvsMeaX2pjYcRsypirUzy3960LObVBOJIEH9k9cd4BZPcMPU2UQ4jAQDOWnQQH4kBZBE65aBxQ3N6AyEUR8JozYeRS1F6SLUicCpSaDa2ITZW3dgwbZtaB9aiGotixV2Drj8Pe966YIFYTN1eyqNuz59Nx55/CmUSpoUVOSrizBTEpNpA60OaMdzTPNtAoUD6GlIFB9QTQbJPV20dAk++tG/wKtHjuCb3/gGzg+fVUGgcnFfthg8kEyOOEE5LcbZ9Tl5+rSEiF5OZZtZAM+8p5mFqK+jYEedBZ8PavjZ+/oBds0JSJjAzQOfBSaLAKHItbZJsGFLc4tszPw+C+vRsVGZbvidVW7epGSQWsbbUfhIOhK7q5ze8N8ETFxHiieuwKxP+6T9M4tZjs3f+IY3oG92v4TbBbjZ0GaS3TyuzUgIbiQolJ5CMo1YIoF4U/1042AmjeVK1+tMcDOzsFETWa5dV3RW6ZERvPLsc3j6Jz9BbmQYA91tuOG6XaitCaKUz6JatYUixA58LBiWjIZylonEGoyCgVLJQrJQFErE6ms3oXder6TOB11TpneOTaeVKJxIExrnLkLb4hVIdPYiwPXupR/PHA/QkILfP3nylNDTfvGLh6dtry9/HZcDI39/uXySrdbGr6dpX+l986mr7FZTk0Wtgk+t4ONxXTBpeuZe5n+fnG7SNR544H55ziwQt23diltuvkUKAnYMSWdkJ51rkiCXjo4MbOXjsVHAL3Y5v/2tb+P+++6TNeoHmnId0U2qvrFOQhe5Drdt2y7ryQdxdKYaPnde0uGTaZUFRXerZHIKHZ0d2L37Wszu75NiM8qUbM94QFo24qur9gqyHmRn9ZwdGUzMJsjY8eM4deAF+TN16hRChoZ0JgPdMTBvXjfWrVyAulgUk6PjiAUiknitF8twSHfQmKWgwA3zv1K6hYxrYfvNO7Fo1Vw4hRz0dJZeyigVimhrbZHMGubPkBqWupBEheBGMzFh6UgMduDWt98EFyWEZapIbpQlGh+jpMEol6Cl8ggWbaBg4/y5MaQY7NlcixW7N2PuxiXkEgulzS5WUEhmEKXgnsCOOs/JHPInL8DN20incpjIlaDFE3jjH70Tzb090N0wgi2dqJu/EE5Li1xXJAVz76Wtq3+N+n/7tEtSxkhBZFOQQIMUce4nnAyz28zvEbz4GrRvfftbOEr3Ly8mgWuJoJR/SJ0l3Yzn25w5c1WgqNc4olaBj0NtIM9/oY+L82VCOuw02+G6457Itcv9jhMX7mV8Dizqlq1YJrbk7MQnErWyl3MazdwndnS5p548eRqvnz6LZcuXytrt7GzH4OCAaMFYg3CPF2YGG7BeZfDr4OYiF7nKz4AgkS6RxQKK4+M49vwBPPvQw7hw8hSMfAGOrqM2EsDqnn7EaGdvWypCgZ1tUnF4rXqm82zYlR0bGQIOTcfy1ib0xsKIsNMsjOwqDNb9ovtUGgU2JKkBKAXDyJRKaK+JYk1PD7qjCVmT/CxpB86zmpMOOTtRle/lmF1Dt1RLx6KBPiyc1QY7lYJV0YW+I7Qd25YiTid1h/8v1DmgQBv1aBhb1ixDW6SK8sQUzEIFjulCIzBihIbjicrpVGU6KBE4Vzk5sjDU34Mdy5fDmUqLLojaMT4WC0127nkea/x9y8aI42IsHILe3op4by9uvv0OXLNnj5hGVQNK0uC7oXGf8A0uuIa4djmFeeyxJ7Bl82ZpAPm28fy5RDa4rpjqEMyzCcjpJT9lMhY4oezr7UVrW5usY/6b5zbp4twbfUon74Pgm/qwT/zd3ylbaI8qyynN6lWr8KbbbxddDif+XMt0RKOGm3UwryO+HlI7KVG45Zb94tymzh51PQTZiDYsHHrhBYyMjKK7pxdPPvk0Fi9egvqGRmnezu7rQWN9AjUJ5t35TCcV6TAT3Hizb29CqVY59c+0JwqzYZ1KYfi11zB88CWce+ll5EZGZX9Ml8qYsg2M5bPYvGQe1va2o16vIGQ5khlT1nSUKnTYo4aXMCko08hJs4JRw0bWMbBsqB+3X70JkXwWuak0yjk6RqpsJE5V2Djn7cu6JToXK1JF94IuXHX9NpR15j2Z0oSiHb+RK8EoaijlC8I2ck1HgjmLZQ1TuSLiDfVYt3UtGpkXZRrQ8gqcOJaBMqeadErTDFQkL8eVzKh8wMLyLcuxZudqJJriyE5OwZnMS7PAyJVRSRUEUBnUGUmIZyhWFaF/jGFMAU8r0IkFC+ZLp5AolYvDFzLO7H7+Z8GNYihdtORl4jw3WpoQEKHzZ8IvvGjudMlDXA5u5Ci/DNz4SfG+9sLvVLPV41NF1IJRVoWqHJhpwTQjsd6rqvkc/ewbjjyFTkKO74wuuBzlAepTXKRTafzlRz+KJx97HEFdR1d9LTpaWjGWSWGM3GzPU50LgaCSojFyfBN0k6M5gAR0RiWBuELLXNtCbTSC2qAyDmCniM+Y4IaGBnHqb7yMExYV4mhBiz/dwOLGZnRwIsT7jkXETjpKRx52G+IRVBO1CHX0Ytnu3Zi7eRNqZ/fDDoYREl68utRYrChhW1AW9+GjJ/A3H78Lp86cg2Ga4n5FAMOCl1bQPFg4QlXAzxUHNJkCiWudN8HxrTr5PgYDsrH99cf+J9g9+c43/wWvHX0VJsOjQlwvl4pofFqabJ5uFYlYTCYrdNsYPn9eOlOXTx4uX6szC1l+niwUWYSSosPJinRkPHEuNzhyxpknQrcUgnx/A+ZBT2B11a5dWLWSo/Q+2RQ52eTGzOkOgdDZc2eFTkhjijVr1uKjH/2odCj5GNRZfPGLXxTHPwYs8sDne9fYUI+62jpMTE5KQcBNlS5pLErvePOb0djQoLpkbEoQ0HOzdb1ur/TOaERBACzWDLBJB/QseNlClVXvRx1f8gapbpFcG5fy2JT+hp2/YgEXTrwmU5sTzx+Cm8tJIdFLcHPzHsQSQZRKeXFGIfilYJzAvMquejYPq1CBntdRKttIFksItdZh5dUbMLhkDiybNCRFDRKE74ZQZthxvBGzVm7ArJXrEKqpp93YdFNEGqfedcXrg8+TIPTuuz8vnT9/Pcjz9w4l/zP0QY8cVDPc7WaCH7naL3Pum7mG/PsiUCDNkF3I1aspBu6Tw5cHarFYkqmMomeEwf2PAW2kKfD5c81wSvLJT/69cMr5b962qaFRCsZiqaioKKRP1NTImmd4IgsDofky3dlbswyV+/693xO6m1AveFjHYkITuuPNbxK9A9cqgRY7wYoiXMDpk6dFzM2u+5FXjkixTAc54YSHQpgzd1CswMk6uVh8u6oorrIdEpTmDQs1mf7DFdep7OgYzh4+jDMvvoDC+RGZsOjJJGDqyBg6Sq6FHgr11y6RPK/J0THZAwkyqJe0eDCz4+2Bm4ppI21YcqBvuW4rlq9egKpekuRqWivn0hm0NDeJnXNxKou4Hcbk8ITYQadLOiYtA6HuJtz2rv0IhDRE4jXC9HANS4JDjZIuzmvlyQyFjwiUXQyfHREqnNuYwPKrNmLJ5hUIJAJwSGNjl9IDN3JdMQx0KovJ187CylvI5IqYKJRhxhLYc8sNkr9DyVNsVg96tmxGy5pVMMI8pJQdv3KbuvRLqLyuKw0Qmo6Q4kVgQvdQUr38DCt/DRAo0zGKU20Ga/N8JUDlWcbuNicvXAP8jEUjw4YBu8YesPILQ6a7k0bk292y4cM8kA984E/ENt3XN5DKxgKRGWhcn9Qj7LzqKpnesIAnjZUicgLu4eHz8uKWLFmMpsZmJKcmcWHkAubPnytumnW1NdL0kl4K9yppsPF9UfWBKvu890guTfX/8t7xfLQsWLkMxl87hgM//xlOHTqEAD+7CikzFaHqsGm4tn8AIdIPLRMGwQX3B0fpHDjB4aPR8KbiWMgghLyuYXV3O/oSUQnu5rSPxR81OWQjENzI5EYmlYrCRcfT1roY1s2ejdmxWpRoMES7cnajeRvRyaqmJB+fAKtgMQsmiOVzB7CkexZK54cVyA+FxEmKWgqaGVCTQEBkkC7EYEinKpPDtYvmiamLNpWWTjoBWJF6mwBEC2ST+oqA0OAqbhU5oZ2ZmNfXjT1bN8HKZFBJ5yQUl6DKZKCtY8MOcaoFydCbMC2cM03k6utRTNRiYNkKvPVtb5cwzECIe6lvW3eRLeDr8LjGSOejgxjXre9e5jeW/DXIM5f07deOHZOjiG6hmzZvlok2m0esG/i7vA+eu/zy74v/zzXM/Y9r99P/+Gk88OADyGXZdKuKmdGdd94pOXNcc5x6nzl9GgcPHRKdDrUyNAaidTQn73v37pGwTz6en/mo6RWJ7eD7e+HCeaEyN7W0Cm2Xkx0G2ccTCYTZiGbTYJq6qyY3at3OuNZZN8lp7a/nAEIE6aUichfO4+xLh3HmpZeRPTcMI5mCw9rZMDGl60gFqriQy2Pj0AA2D3ShwayILlpsySvMhNRhGewuhEQrxixEgptxiwYrOubPn4W33XQVaspFFKaSKKbysMsWAiabcor+xxyZSoX5izb0kIu2OR3Y/cZrUNTywoJiY8b+d3ddI10QKiSbtJFASDTupKyVSjpS2SKCdTVYs20dmjvq4Zh0pSzJ9EUiIkq6gBuDURHUPepA3rCRcXUsWLcI66/dgLr2WuSSU3Am8nAI+vMVVNIFFPNF0QK7hje5Iajp6GzH4kWLhI7DA/jIkcPShfGdT/yD7L8GbsjTVzQx6ebAMyQAACAASURBVPQFA6Kb4GZMgMMCbnp6cwXk9DvBzTQtYsZm6Bdn/gRAcegu6jhkY/S2ShEiikXY9AbPC4YHAA8QIne/M6aEKRIG4TkAqb+ZU8Bi+ccPPoDP/uOncfrVo2gIBjHQ2Skb6nAmKwI+UQpJ7V+FTQczghu+H7QWdF3UhCIivOUGSHDDCVBDKIpIQDnBEUDIxIa/T8c2HkhE15yYAIrvaxpYUN8o2SM1wQASpKYRPHHjiQQRYOc1moATSaB96VIs2LkTi6+6Gjbdkphs7vHoVcCcAhm8qA03iM994au478c/w9RUCrqhCzWDz0mCuQToeJsbDwebLnUENQrYKKvii2GMbPjSNvFDf/pnqE0kcN8Pvo/nnnla3ZcYG1y6AfjTP1mTnkkFuyN9/f2YTE5Jl9GnTF5pauN3JjmS5nqnJoHFKDURLBh5MPuFBH+Hv89i86677hJhP4tOX8/ACc873vEOLBoaEsoY17J3xMq1c/y14/jhfT/E17/xDeEIS8BXVzf+7M/+HLfccrMAFn7/wsh5ue+fP/Qz6V5SeMmjlQVpJBqXzhR57MxfWb5spWzmftEq2Q2+/fOMLByfIqqkYQQ2KkdDrgCxn1XTQ1nGkrHhFw8KPMv0UwC4Ct0kx5x+9q8fP4bjzz+DkVcOozw2gSo7LaTxaBW0dbfi+lv3IlYXQanMTowOV9eEHiT+BhSyFspiaUrNGzfKVJk88QRW7FyHeWsWQHM05XBV1hGwOUEMQmcORdFA3cBCzNm1B3V9c2FHauSJCyM2wCmfcD3UBCFQxfmR8yKw/8IXvihc82mzExVzobpuCtlcCu2uEFTsv8eXAB4vkJZrhB1masYINPiHBSSphzzsnnzyl3juuV+JCJvddALigdmDWLlylbjsLFg4Tw5pHsqFQh4PP/wLKV5JdxQg5DnEEfj6Opwb990onUpSivjFzuPI2LhMYQjMeTsC8q999WuiCevoaMfVV7EQ3o2e/h4VLMcurm7ixIlTkjXFZhbDZZm4TXvx48ePYv36dQLCOb0RLZmsNUUV9b9knUlAi9I5SOOHv2PrMHMZpF5/HWcPv4xzL7wEfWoSYdNAQDNg0izAoZiZDmY6eno7sWP9CtSHgkhPTSEaisDWLTmw6PBEkw0WyKTyENxkdE5gDKzZthrr1i9G2DFglIsC6FMTk2hqbBCaWX4yjRpEMXWezAMLyaKGSSKL5hrc8Y79iERNJKgnYf4Dhd10hqLQu1BBYTQJM1uGozm4MDKJFBs5dQnMXTGE7dduF965TefPqbQ8DnnyLJQtUkByRaRHJmHqDkqaKWBMD4dx7VVXoc4OopIqwQzG0LBsCRbeegPi8/thJcJyLV4hzmm6W8w1xOku9yGuNU5fuAbZreYa8ic8zKEhtUwy4Bxb9qg/eO97pwOGRavluU4JYCCAEEnpRXE+7yuTSeMzn/mshHuyey5B3YOD+Ku/+itpCHGds/BVAaxVaS4xFJZFnUwZJJU+IEUYawtmeBHk8N+cZK9fv0am/QyTbW9vVVk1cg16545LUyOlPeA1Lj/xbJ59oaxAH54tBOGajskzZzB85GWkTh6HPjYiOgI9n5c1xIBR0hqpQdgwfyFCFbou6dAcW8ILeYCSDm3CFSDB18BJTLoKpCsV7FyxEHOb6yQlvWq5CFsQuhobAKSycbpCtzRunRmbQMBBXU0Yq+cOYLCuEaXJFMr5EjTSA3leSz6IC42Ai+c2wZRnijDY3Ymhnk6YyUmxJ2cDQwAUKTt8HE6Y+FwtisWDqNDLJwisWTpfJjekpdHKnJrZEtdflbdxYPGz8uyAy5YjFHYr6GDu0CDe8KabiPJhlNgsyMv00qTtLqMaSBUnkNJNJEsVnM4VcbysY8wNItrWiR279+Bd734POns6ECYF1Quc9ptLl9ZwyqrbZwL5FEy/UUQQzDOXNO1yqSQ1Gw0DaMTDBiR/378/7nc+MBKmA0dq3hf/nz/jPsjw6QMHD4qhBtfx+vUb8Dd/8/+KnpHXAxuLnColp6agUV8ncSftaG9vE6turmsC7Qrtw0+exMTElFgSb9q4CZ1dHRKFcm74HNauW6OaP9JUV5Moxcpni5imUF5z3Tf2k+fq1ZLCAmLip40A87fyOYy/9hqOsUn60suwyQShAQrt601DPv+xiiaTxZFcDuvn92PHYDfqzIrY0lumhXLFRFkCjsnukGcklslJS8eYWcWEqaNnsAXvum03Gh0ThYlJFCYzEmAcsiBTQhpbWQbpZcrunLTL2p5G7L19Lww6Tlq2uLVy2ldJ5gRUF3MFMb/izyqc5BQJbvIIxGuwatsatHY3wzTKMAlK0tQI2QJqXN2VST1NGQhuspwuWRpmL5uLLXs3o7m7Efl0EtZEDna5IjUFtZUF5jOVNTic3AwMzq+yeJ8zZ0A6x+fOnlXCNgrsyN/0xFo+x/G/Cm78Q5EbKb+isagAHG7ApLxJtsIVgI0UZJd1sy6f3Mzo5XhL5dLGsxRsM0EySxuPA6xKUvHokgOcbm7kftIGmkUvO2O+Q5xcVFycPIS8kbLqKsmdibvA+Pgo7vnc5/H973wXbqmMgdYW1CbimCoWMF4ogdxadjolZJHduoAruhVSz9h/SEhOSgCabGI2muIx1AcjiHlhoAJuoh64YRqtTEXUe0fxF0fHOU3HAqaeRyOo42sKR8WdjRbqnIiEImHp1jGsM9zWgd7Va7Hupv1oWDgfDr3LwywUyQOnuE0duOxi0bHq4OHX8PkvfxXPPHcAFelgKWtohqtxIVcpAPMpVfQ2d+lGpMCNTymgcx4PhFhNAus3bsTtt9+Bc6+/jh98716cOnFcDksxIvABqbcupg9+vtWcMMkGGsTA4CD6+vvw3K9+NV34z5zg+MuK64iFAJ3MCBZ2794jAIcFAguGY8dek42Q3fKbbroRc+fOk83s0KEX8Hd/93eSL8POG4HRLbfcgg9+8IPiTOWPqmfS3biuWWRyQ+ZmyCKSlsjvf98fCijifcih6FgCaMbGRqWAYBHAyRXBTVNTi0yHuMnGonEBXzxguAZ56Eunx8uM8guWXwN13jpl4cSMJh/gqCRv9W91PXElqy6kf1gQ2LDjOXzsOE69+CKmXn8dKGQR1csS9GaTYqabKBpl1HbU44Y3Xod4Q1wcYeg+BENHMZOXjjpMGwaL1YIGPa+hRCvoUhmBuhhWbV+LhRsWo2xzEujKxkoOr9gHWC6yU1kYkXp0rd+KBduvhlnTCDfAAEgVyKe6uiyySYKiK4sJTjBIT3vu2eenJzZ8mSpGRIXMXu58ciVAzAtg5vSH7zPXED8L7hPs7PHP7NkD8r6RosP1wiKUVAcCblXkVWVfZYFeV1ePoYVDeOudb5Yi1TcsKRbzAm5YTBJUc4XzsRhet3fPXtFUsOvO9UrAQQethx76BX751FOibxCHLI93/sorR8R6lPfNNS4TSRaK4lxUlnDEn//8F96UaTaOvnoUBw8ekmbOqtVL0MAsgrCKBFAFxHS3SK0ZKcJUP5IglNNb0rQCloH8yHmMHj2Ksy++iDTPlXQWIUtHkE0Q20alxH3QwYRmIqcb6GhuxvYVi9EUCaKYz8la5xSOHV6CUz5fUpkY9lZi8KBhY9zSMW9BH3ZuXoUaspFMQ2x+xy6cRz1FtQggT1qmG0YxU0QuX0GybGKK5w1s7NqxFm11YZloxOsapDFEYKKRMz6VQWZsCiXmfFgukvkSitRIRCOY1TMLq1cshZ7PwszkYWWKQokQ+g2nlXyNpCcxLJHiZacqlCE9FMDObdvREoyjMp4VXnu1tRW9u7eh/9qtiPR1weaU5Tccgjyb+bn7a2lmx9s/I7nGGGD4iU98QsTMfE5NzU34Hx/+MPbdsE+mxzxn/eJQNWS809MDNz7AER1sIIAXX3oRd3sGA3TZ45l904034p3vepesKwEWXjAtN25VL/AMC8IwbLzy6qtiIU39ILM9aGzAhs3GDRuwaeM6tDbVXnwOnk3Q9HOa3qxUNIBchw5DLzm5VVOcMGcslobs+AWMHjyI8aNHoaWTCBPElorQqMciN7+iCT2H4dhZw8KOVSsQt0wpEjkNYdeXtEZx5wswRNuWrBsCnZQbwHgpjz1b12LZ7E645aJYKwfKFsp5OjM6Yl+rM4dGQjYdZMwq0rqFWG0YSxYMoLO+FrnzY9AzRelms4hQIZ5qcmOCYYc2CrTUDVTRN7sLa5YvhFXIwmY2WK4osRYO3aH4vNhDII2NQm27ihKBB6rYtGE52hIB6JMpGJmi5C7pzHtis5GuV3wsWhV7WXrlAKCFXfQsno03v+9OxJtiqLoWKikaEiRh5UvSIee6ofmBmS8jky7i5EQKz4+lcMEOoKarD7WtHXjDbbdhz03XoaGpYXpvnQmY/ZmE0Kd/i5SRuYp3ffKTkq9ImhgbO6Rkcp9lM2nmWeevYb9e9acr/hRToisAofYySFRdFyqwmSHY1Jv19vZ4ZkpKf87H9Buh4UhUJmWliobJiSQmk0m8+upR5HJ5VG0Du7Zvw/IVy6We5bkT4xSJIMVvoFGfFaBDrjIKUGYByvAiIPZ+qmEkk0IERWPtUocy/DrOH3gG5w4dxMTp1yVgWPRWVQrw2SRXUR1kBKURwGS5iKHeNmyf14OOgC1OZ1wveongRhMnM7LymBnHaWPaMDBp0j3SRGtvI/7g9uvQGDRRpMPwVFYojWxKCq3R4hTIRaVsoqypwMxoaw2uu2MvAjEydExp2LuGjTLBTUlHOV9EhE1RWk7TdKWgI839NBjCmm1r0TWnA6ZZgV0soziZFddAghvHcGDqtkTG6HpV9vqMUUHX/F7suG4bOgc6UMiloU+kYdEcpViGli3JYzB3z6y4COzZu69K2lk6nZRxnQAMTlaksFRFk3/Y+wv0N2CP3/lt5Z6j6B2+q5pvLsBOoviRs7TybKl/5x16l87lA/yZoOd33YcUx1LfuGJTzVE4eZz0V6cHP4ENKUt8fv4BL4e6NJWUdkZa4n6CgwQWkXYSEFHvp/7+Uzj72gl01ibQ1dwkdpbjhSJSZV2SYkmFYFGmKBwM6iS4CQiIIUjixsowsMYowU0YcS4UFvwCbiJIhIKIuLQOVbxd3oY9C6bPpplzI+AmjPpgALV0tWEXPhRAMByQQiFGfjJH49EEanoHMLB5K5bftA/R/m648Zi8NxHexiuO2b2gELFs2PjGd76Pf/6X72AymYLNYELqEugww5Rvj2ZIgCOkKFfl+6hRLCkKdPeJo6e7G8tWrpDMj3iiBvf/4Ad47NFHUMorSpOAaS9lexqceAe/gAke0tK6B5qamzG0eJEcoOySE5yoA/9ih4fFKAtQFog+R52FIzs2o6MjeOqpp4VnTiDCx37nO98pwXQ8iHltcERO0T8pZyrotg0f+9jHRCxOoDJzguJToPh8mGfDQpegpaGuAe95z7vlD+kgqnNFsKKuNZmOmcwxIBUoLOuSoV7cjIXaoRs4cfKkWPPyd3t6u6TzNHNj/7V1TzDtWa6TNiSN9unqVBUIlxRUTIR1bZhaGcVUCiPHT+CVp55BfngYCctCQzgk08BSMi05D+KEYmqINMex7459qGlMoFIpwmFGCWlp2QKCfFBaU+ZLAm7MooGKbiPFNPhEGCt2rMXSzctQsiuySdqaiaphIRwMwOCmNVWAZgDxnkHMv3oPGhcvgxOt8/JSFAVSzsrpPJUqaJH84IMP4n//70/Ie6+mN9zbvImgpxWb+X5dGdwo+OdniLDrRzcqTk8IBFjgcQ2l0xkp3B5++BGhGxLkEODOpLBNTyKZIWBbEpT8+79/pwBlTnA44eT6oxbrhz/4IdKplBS01DnQRIJWpdyLCNwIgEihICCmcxInOUzhJm2DRay/BgmE5cB3HExNJqWbRwEsBbqkCLEYW7R4kVyPjU1N6OvrFQOScERpvhQgVAewnzUk7yW/I13JqqRjhx0H+dFRDL/4ArKnz0AbHYVDMXQhj7JMahgxrESqLBSoDRwvmUgVSqgPhbC+rxftiRhKxYI0X7hWWcSR803euPybAYksRBHEhKFjdlcLtq8YwqymeoTFXCWGMdLaSB0KAvlMVqgR+XQJmXwZE2UdSRa6ho4dK5egNWAhRggdYBp4AJap3HeoV6Pui5kOZjAgqdfMaiBduL21FasWLkBlKgmbbmwGndbYFKAQnRN0Un+UOJ0ZKSWaILBgCgewaftWtNU1ws2VJSRU4/R/oAfz9l2DzrUrEaF+6hJXFLXhKRcqOunZsieons9FR9OLDcgq/vEf/wFf//o3MDE+IcJ8Unk4aZk7b55c+GodK56ETGy8aSWdLnk6KyCrzjn+nOv0gQcfFNBNC10WLH29ffiD9/4Bbn3DrWhsbBJOvkyBvbm8ppk4/NIrUugdO/oaGhvrMXfuHNk/165dIxlddLtkZltNVO1JnCYoSp4K35SmmuSdeSes6DGU+xJpMmGeJoYOPZNEdmQYU+dOofT6aZQunIdTLiLG+oX0J2otDFJqDAHGBAJJ3cA12zcgEbAQsE2hJBpFXQTKYlEcCosLWYlUNlo62y6Gizls2b4Oq5YMIGyUUC1VUOU+linI+8rz3DRtaEVNLKLTmoOkbqKmtQ4btq/F4Nw+JF8fhjaRQZUd7nxZcpVY/PExLQJhw0TGtJCxdXQOzMI1e7bBMcuo0kCDQKOgI2A44v7Fs9gRPYMhVKEsnaWqNq7evRWdzVFURidRHEnBKptwLLqTMlcJYr9bYR6UzaBECrYd5GCiaU4n9v/Bm9DQ3YhwJIBKLo/CeBKuUH2UEQXDbe1sGcVkEWdGUziSKiITrUHHwkUouUGUDQv/42P/DxYuXqiKfK8xzRKCbqnC0PFqPBHPz1jDF6muVbE//8ynPy37KZ8zm8tf+9pXsWTJ0ukQ2un79qNMhBnE+ksZT4g8wbMJ55omlfPuz3xOzGak1nVcrFy1SpqPO3Zsl2mTOodJARXdhuw93HN0w8KRV49KYyyVyeLwy6+IidTWTWuwYskS2TMZTyINejGO8rzPvP6ZckJU2kROrMQiQBpyCtyQlcpaS8sWcPjACzj7ysuo14sIpsZhTUyI5TPzu2RtBim4p9UyrZpDmCxVkHSqmNKKGOhsxvYFPeiOKKMs5iDpRVK8dKGV0fSCpgLUWmXoOmlamLRM1HXU472/dz2aYw7KQhum9XhBFnXVYiwU6cuuUNwKZRMlhnzWhXHD7XsQbwjDquqqFraqqGSLYqNPQwoCOppfFAhu8jqyuTLyloXVW1Zh/uI+2E4ZRqmC/HgWboU2/AZskxPKKjK5PAzNQVHAjYbGnlbsuGEn+pfMhlYuoTQ6ASNDw4yy1BWVPAOcDdFWBgYH51cZsmWyw3oJHUMBG1X/XNm97HcBh8t//ptG7b67CseBLBB+2/TmN92nP5H5rZbSl0WgyKEtPHsFj2iesH7DRgE1dHchRYmFiX8BSadXnFg88txl4EbpblRQHQNQaXl4z+e/gH/95ncQdy0s6esRa2QKqMcKJRQlTMkzMZBBIRCj7kkoQGEZg9KIQDMMNMTikggb98I6Sf2qEXBDGpsS/0uRH1QWfwxLmvp3i9n5jfXoigTRwMR4ep9XgwhzakMgF2RWDo8HdhfpaNCI2v4BrL/9jehevw7xri7Yns4nyJwProMgIRh5yQEcPX4ad3/pa/jZI4/BYkfAtRCsOgJ0JBCP4kYpqpS5ACc3PsGstrYGa1avwo6d27Fy9WoBlD964EH88Affl+kNf5ddQ2WZ+Ov8c3+8N+0Lz+6d0MzahBLEKSRplfzMCF5YjHJzJLVr27atoouYNatLikbSPKiLoWiRG6nvVkW6BYW25OWykOXGzvslwKFjFdcrvzj9obiWQPiSLqiYKjhyfx/60IekA8XJUGtzMz74wQ/h9ttvmxEOq0ZjfieWF7asDc9dT01TdXFjYaHxxOOPi2d+c1MjMumkdOx9G19/vV5yrcg1rIJ1ZWMVa16lxZECR0IEVWUi5CIKbPNJjJ89g7FTJ5E6dxbJk6cQLBZRW62KBiwWiaKUyipnFcsRA4tAfVTATUNLLcrlImydFDNTOo6cANJQQM8XYbOIKJmo6C5SxTLMeBjLdqzFih0rUbTKMq1gfgMLTIIbLVNAZTIHs2ChGm9A3eKlWLjnBkQ6+xCIxC4WQXINXgQ4nGwUC0V85CN/gUcfeUTykNT7ow4/Xke/RktTPD71c2/pcasgXYY8aqZPExyTikAwUFdfL5oGWt1+9zvfFWcqghr/0GbHsduzTeYEmKD7+ecP4InHfynrMxIN46qrdolhiVpnLDCrYh7AYvKhn/1cngvBCu1HSWXjIc2fE2STYsH1wTVDO2eCn3e/+z3SieTL8Ol4PPRpA/38swdx9uw50fxMTk0KxWj4/DAWLRrC6jWrJFCRlxx54jMvPb/wmO44Blgk0+zCEs3d+NmzOPD4Yzj25NNothwkyhWESCeR/YBUBhZjphT9pO+UWWQK75tuPhbaolFs7OlFazCASrkiex+pEJxe66QMkZLDApjaCHbIAyGkdB09DTVY09OJnuZGoT1wgsSpYZWTnAA76cyrDolbT8WiraiLLIW2uoFdSxai3TYQ1m24dlBlQNDtUT54VeRw8lJ0Lemmc1/lpKq7rR1rFi4QwbaWyYtVNd9sfnZyTQUp/KYdP7vpStdA3UYwEca2m/Zi1uweBA0Ldq4k6/x8pYSuTevQu2496voH4ERqPRYBtwVSeZX8jIJwyRBioSgxbRd1DTO1ozQB+MH3fyBgm2v2jjffIeuL9BqfkjlzX/WnztFwGJOTU9JopN6AmgHunfzsk6kkfnj/D/FPd98twd3z587Dm9/6Ftn/GhoaxX6ZBaRhmQKASSn54he/LNNJvi/M36JOkNoa6hf4vFjsMgsuWDWmwY0i7vgdbrkKVTNmRj4S12Ypl8PI66eRGxtBQ4CmD2nkRodhpZMwshm4lQriBPSVinSQLXafNVMogroNTOoGrt6xHo3xAMJkHOgmypyosHi3XdFScCJCEbTOgtZ2cLaQx8qtq7F+3SJE7TIcOhuWbZRSGa9hS4MJoJguwtTYuNGQoulMUy3W7FqHxSvmo5xMQZtMA6QJFSpiGy7TEAm1dFHIlZGuGJjUSqjrbcGNt90Ap1oRHVF+NAk7V0bYrKq8GgJmjXoGHSXNQpouZnoRV+/bie6OOiDLIE6u0TKqBq/XiAwJCIzIPiC4qRDY2BaysBDvbcIt77kNjX0txPpSNJan0rALZTENouCb7oVGWkN+ooTh0RTOU28WjWHu2jUoBwL4xRNPYsv+W3HnO94pE2bR2QhK9gTyQolWxhmsLy7/8utOOqR96lOfksk0z1XeF7Wp3EN5pvvN9pnrmHUH6wBOyulAmc5mxICAjSHuw7xcSBH+ype+in/78U/k/Kft8x//0fuxb98NqK+vFVqp6gCEVROmXMGxY8cRiyfw2GOPSxB5XX0Tnvjlk1i2dClWrhhCS1MTouGQyAN83bii3qsv1UAXJaKq+KTBqGpF1oSM0iim0pg88zpef/EInnzsCWjZNJb2tKO5aiBUKqKcyUpwpejXWBuSjkiGA2m4moEp28VUpYietnpsH+pDb0I1yMmAMEomSgVd6JI+uCl74CZtOaJBjDTE8N637kNnfRAap0ZTGWh0FOaeZ5Ju6rmlkS6mWWJGoQdtXP+ma9HUUQuL1zBzD+2A6Gf0XEUsz2l2xMYP9TblvIFMroS0bmDJ2iVYtnoenGpZ1lRxKgeroJwqed2x51sslWFoNoo6acgaYq212Lp3G4bWLkZFY3ByEibBTYHApggtp8Fgs6FiIRCJJKqCbj2UeXGh/d8BN3w80h445uYipfaGh/AVu6dXQFPTlBpvFV1CO7tstO//7vSCI1KORmWTXbJsCW666WZs3LgJXbO6pFD0bQt9yg8ffnr86QEZmdyoFrgnwubCY2YCu2tBPPLIE/jTD/13FCfH0BmPobe1GaZTxflcHuNaBS6zhGR8oxhtUdpkViHghnbWPripj0RRFwihJhCSjYGTGzqo0UyAcEO6ptLwCsvYmch4UtME3MwKB1AfqIqOJ06BuYCboAI3YXLYlVDXCYRhJWrRv30bFu/ZjYF16xFualYide+yZMaI4lcHUNZM/OShR/GZe76CCxeY4m6JVSELGQEnHtfVNxUgFUVSdYMBzJs3B+973x/KxCNRE8fBAwckAJWhifQ9FyDlrcvfBKIvXyOcbMTjCsRwQ6WGgACHmxqBB4u+TZs2yhSGP6dZBqlDBCrsfhPk8HXxMGcHndaPzBchv5fUI64H0kFI+aCDCzvzfA6c7PlhrwTEvtMLnzepNC+++IIYCHCaxA+aHR6O1/naCexV9tPFSamsM4YBioGDKY/J13Hu3DBOnTqN5cuW4egx1QmdMziA0ydO4Nprr5meLl7p/WLBJYJ7OVjUb7BYUg44anrpO6AxzO7Mqy+jNDUGIz0FO59BkLoCBt1lMohUHXHzC4ejYhTAME6dBSqFj4kgbrx9H5o7G1EqFWTyU7UUuAkT3Hi0NKeowSqa0A2Cmwoq0SAWbl2FdddsQMUuq0KRjlO6LtcFaRDaRBZmij+LoFzfjEXX34hOmgs0t8ENheWwpA+MTHDk4FD6D35uBw8ckuwbglfpfIc9ao9YZP06B2jmgSmBrF2dUvwzWI4AhJRGgg0ejuocDMkhfM8/fQEPPvDg9LRGhNUrVghI3rJlM3p6eqVj+MzTz+B//a+/VZa+YDL2MsloIEilCxmLRE78Dh08hP/5sY9NO/P5NuW8D4Iarg3FC2eOzmbs2LlTniPXuPC2SUGx/fE+3f6OYGoyhbGxCVlzBDL9s/vR19uDtvZWsT8NhVWyvCox1YhPDmURxHpdfeGNM6/GRG5sFC8//zyef+IJnD78MmpKZSxsbEENp25cEy4pM4YcyuVdVQAAIABJREFUqiz4RWeAoPD2tUAVU8xOMW2QxLKmvQ29oThcdkqZ1+XQqcoSsTcpO5KULX8rATXdy3oTMaxoaUJ3XR3yeUNcMC3HgklqIqkZKmEHGsPlAiEUPUE0Hdh2L1uMrqqDEA0E7IDQithUEamZUKRdoXaU4aJYpWWqCiFtbW7E6sWLYeRz0EtFcQmidTkn1NQzElRVqYPQqKsIiutl0bJQjAC7374fg2sXwg2QopkXYDUyNoWWgfmId81GXd98xDsH4XCYxPqEFyvNBFioSyOOk3SlmbvUeED9jGv3b//2b/Gv3/mu6KdI4bn9996EP/qj90uukTQzvEneTKolC+tnnnpGnKVI22EBuWHTBvzxH/83MZHgJjE6NoZvfeubAkioN1w0tEjcoEiTZUeba5KmLvxec3ML7r//fnGwpFaCa4vrltMa7plsAApgZv6Zp3VVKjg1MvLTotSU2X+tIbFEzk1O4OTLR3DgycdRmLiAq9avQH9LDcrJUWiZjIANWnnXx+OiVeF02TRcyTkqUr/lAEnLwo6ta9FcGxJw49IFKlPwqD+kQzNDxhY6j0ZwY9kCbhatX4rN21YhUdVgTE0hrLnQSE8SIxPupSGUONnIllAwbEzpGqy6BFZftR6rNi1RayaZgZUrAgQ2mtJoGdQKkH6bLiKd05BmMdfRiOvvuB5OUEPItcW0wipoCBHcZJjbpMHiGtNooesiVbFwQSti277t6BtoUUXxuXEY6bI0htiEJLWIBTLPdYL5Mil6PGMCNkLtCex/7x1omdNBrjuscgV6Oi/ghmnylk4wRi2dgeJkGSPjKVzIFpFxHSzZuAH9Cxbihz/6N5zRXdz29ndg/xveKGYnXB9iR+/reJWiUyxvrvTFdcFcJtLSaMrDvYfMCK5rnsm+CcFMNhGvVxqucIp9/wMP4Kknn0QylUZbZ7vsrZQYROMx2VefeuoZ/OjBB8WgZ9fOXVi+dKnQWHl5MXzWdmxpvvAMHh+fwLe+9W1Zw4VCUfRiZIn09vRi8eJFCIa4O1Lv5Yom2lNfq+aY918V/3Gx+e3TJPjq3XIZ+bEJnHzxMI4dOIDhV14VujAt8dctnIPWaBVho4JKvoBikfl/rOH4HF3opIrRQMW0xdJ5qlJCR3MC2xbNxmBDTLF/ChqssoVSQRNwz2BNp0rNjSs5NxnLFXBjx4H3vmUf+jtqYBYKKE9kUJ7KiFMrta+aprJoqN8hkGYAaMnVsXv/Vejsb4ETZMiuhZAThJ6njqYkrqh0cXWFzmYIwMpkS0iWdcxbNh8bti6Hg4pk8ZWn8gKImOVE23+LU0XSOysOihrBDfWOUWy8ZhNWbFkJ3dJQmpqClcnDZuhttoBKtiK25wJuQqFYVRbI/4/ghp87D2ja6LKrWaEFrBQdv/uLRdnlU5uZttCCmmXDV/fFxSYi9HAIra0tWLhoCJu3bMWGTRuxaOGQdKC4qfPi8p095D68O5g5xbrSlGhmwc2i9cLwBXzhni/hm//8FdQFquhvakJ9ogaTpRJeJ12D4Ma66I9B5M8FT/E2i3XJraFbWli5pXFyE5aunStuaRF2vgIQuhqBDkf5BIcFJiprFcytVZqb+lAAcepuePEGlaBNgkA5CxW9DuUNXKxAdVYXFl1zDZZfey1mr1gFR7okSn/Di8XPr2GxcuLMOfzTl7+BH/2Y3WWmjlsS7MlJjdDneKmT4iAbjwouJbhiOOF730unpy3SPb7rE3+PJ3/5S9VxlWrq/wzcsGhlMcr759+0KmWXnQcxbZ75RRBz8uQJ0Slw4yQ1h+uOhSIPXYIZAl0CIUkd9kS3vpZmcnICDzzw4LSDED9zPh4tT5l+zAKUX+TjHjnyMu655wtie0nQxkJj27YtoNiXQmCfN3wp5ZNbpWo38LkSgPFvTjVfeukl0WcQbDGUka5CmzesR1NT46+F+s28eqSDT22WuKp5QJzuacILhjiZVbI5nDxyGI/+24M4cug5vPuONyLuGCinJlEtk4aQhlUuIcg74jUUjUHLFcUyUtPIT7fg1oRw3Rv3oKu/C4VCFuUi3auYrq0sIQNiKFCCmSvBzLOTVEW6rKMQqv5/xL1neJzneSZ6T5/BoANEJdEJkABIkATYwF5ESaQKJVnVvSf2+jhnk005ycZOnGSTyFlvHNvZ5DiOHXvjxM7a2VjuTd0qlCl2ihQLOjB95utlZjb3881QlGInufb8ONCFiyKBAWbme7/3fe7nuQv6to1j/537oTuql15PGgTNN0jzUXSYiTzcRIFuGdACUQR71mLDXfegaXQMbizmaZCKrtwbLIBLNznB6ZopGSFf+cpXcOmVSwgEQx7FoiKErl5jvk905OF1qa6fkZER7Ni5Qz7HRse8JO6KZrCa7EUwQi0CqYef/+vPi5Cb+wgBECfBLCy95GwvJ+mpJ5/CRz7yO3JdeffTNepDH/qQfG/FaV7WHW2f/8cXvyROffPz8/K+V3WPbMAQ1HDtkVIxObkNq9eskU4lH2uY7EAX4Q/6cX1mBlevXRMB7Wc/+zkMDQ5hy6bNGBrqFx0D6RjMGBBQI7pBFtCkUPCOZbHOKU7AiwzgtItWtvk85i5fwakf/RAnf/ITzF29gpJqoCsaw0hTC+L83dJdtKELqOEaZJoG13dAwtxUuEjRMtdxwbtmW1cnOn0hcTmjZS0nO5zaSARNBdRwV6EjpM7sEd1AZzSCsaZGdMbj0JSimAKQRkJgw7wR6iUIDOgMxXRtTswZCseMrlunNmF1JAQfO6LMgCBlQ5yvPKoyu608sAlQ6FxJ6o8T8KFjpB8TuydR9jlwdXbSi8jNLQoIiUhYbglljWYGmUr31xS71jQcHHzHcQxMj8P1uzAzWUSsEhZnFxBvbIMViCO8ajX6tu9HsL4OJWEKUMvEc867X6vF/xvtkKuTG65ddrg/+9m/kiKJjouTW7fgN3/zN2WtcO8nzbUqwpa1a9tC5fujP/Q0DpxKs8Hz1re/Fe9+9zvFPY9NLU5lMtm0hEyzwAwFwzIJMk1bbHA5kZxfWMSBgwexffuUTBg5qeF0UETZlXOY5wPXmWQhVQwo+NJElyfEZW9SI0RTWYQ0JrAlC2Pl2gye/va3cfKpp5G4dgXtjTW4//gR9KxuhK15BZnFzItCAbFgQMwoDIXCZFJqbBQUS3I60q6L3bs2o6UuLMCBtDSxo6W2xOYOwqkkH2PCLJaRsjxw0z+xFvsObUNDpAx1aREo2LKnyV5V4usJizNUdiUHzSpiSdNg1oSx+cA27Dw0CSOfhZspwExlUFQNWev83cxnsk0H2WQBmawhtHJfcw3uettx2NAEgBnMfcrr8BGopRShRTGl3ZveFJHWHFzXCth1bA/6RzoQ1BVo1xZhZw0UEgryWU9wzc5/vKZWBo6k3uUdhjm6KDeFcO8HHkHbcBeFTHDoLJcpyP7LSZitqzLhKqoOtKSKheUMsgSAoRA61w5hYGQ9nnnmeXz/zKvoGt2IB9/xDhw8fIvUM5zRlPwllEj7kp2sYh//hjKPzSietZxKc3L915/7nGTb8OO+e+/Fe9/3PgEqVRpm1ZBAGkK5LL7y1X/A5z//edGP80zoHejHH//xHwtbg+CG97NSyGNubkEAeEtzK2KV5jprFO6bnMJzD1k7MoL6ujo8/uPHxfxnZHhEJt7cX6ORKIIhdiA8VgSJoqzNqGfmjKYKyr35DCc6bA151s7cQ8u2hbKmIkGHyh8/jQsvnEBqbg6OrUOh5XzJxeT6QbTFQ/CZGkw6RxIMlzjtDMjUjteO7nyKW0a6VEZC19BYH8Xu0T4MtfB5Akaehj8OtAIfb3p7HJtLPItop+9ycuNA9Vl4zyNHsZZARdegr2ShrqQ9o4AiBw+m5CypNAqgQYFTQsHRsP/YXvSs7QRCpO9ZCJYCFeq5Dkf1wA0IbmgFnTeQSitIqDq61/Zh/y3bAD9t93VoyTyMjCrghs6YzGTi2jZ1FwWCG4a2hn3YvGszpg5uBW1gNYY2k82SV6Ckc9AyGmzNhqG7jIuISZDI/6/gppJNQ2TOBZNKp2WB/fs/3khb4nSgwiOuGCKEQ0EBClxdRL0Dff04dOggbr3tNoxv3CgFKYv3ag+XhQ+7qtzg2cn/94IbAVAVOh8fQzHss888i//0n34F+ZVlrIpG0FZXJ7zsmUxG/LtpSy1+95XH0R2Jls+8WaR7WC6Cz58UNHLDZbJTGWdKZI3fMyDgZEaoCuxMllwsaCoG4vXoCIcr4AYCbiKc9hAYBQOIVrpnBETk71oln9wkLWNj2HL0KKbvvQelWBy+YNijNMmUweOJsruZVw18/0dP46O/+0cytqTfu2Mz0JKlSEmEw8zZ8Pro3ibAP3kw7tq1E4NDg1heWsSPfvBD0RaILuf/ENwQgIXDHqChqJqdFlLU2MWWg7gyruaU5rOf/WxF4K9WMhlaJfODxSWpayxKWdzy0OcnC8mqcxo3UXY2SU8jL5hUM64RTnp++Zf/o3T1CTx40HO6Q20EO5osOtjp+cAHfxFHjx2Tv1NzdoNOUpkAsqtGP/6Xz5yR4DtOoFhw0QmLRgetrS1Yu3ZIROKxaBQ1lekPN/mfSeGTNelJoniosWCQmEC/p9VS0xlcO3MBp597Aa+cOomlmcsw1Ax+4Z2PoD7ih5Zj3oEBLZ2VTQuWR+WieNIgJSFPMW4ZBfK44eKWuw9jYLgHlsmOKY0EXPGx54SStqJmQRMHHy2nQdW5aRHclLBmchS33nMElqOhZNsos0Dln/6ScHftVAHOch7Is1yNYsEqo3vXHozfeSdqB/thM8eFKc5CHfL4xjd4AWW/XDPqWP72b78swNMzTPG0BaIVqOwVfA+pheJhSL0VD1L+nded+RwEmQQNEsDLiWpdrVBaeS0z6RSefeYZMZ7gZJC/g9O8e+45LjoYdv1IJ5M8o8eflJ9FELRp8wR+9Vd/VdYeO4feHsJueBmFXA6PPvqo2JDn8wVpNPD3DQz0Y+++PThwYL8ApxjtsRGQQoDZYd/5zndBYDayblgmScyuuXrtKoLhMI4cOozR4SFxaSz6ScHxqBI3HKq4KxEoypvDCTKnYH74ijZ8hg5lbg5nnnwaT/yvx2DOzorDmFAebAcd9Q3ob2pElMCRlrwEQrS69ZEjTqopna8C0C0XStlGmuCmWBKb+kMb1mNVIAA9l5PnTIBj0YjBZQQNsza84F/avqtljx7RGIugd1UTVtXVwcoaApoc05LQUCtAC/QSXE4M6UzpAqpbRp5UR0fD8buOYKCrFQGbNsEsNG0paMUkgRMcw4TNXBK6tqkGCly/AR+ahnsxffwQ6tqYoO6IxXnm6qwI02kDK7b4OR1Ll2akeaXkVKykssiUXOx5250Y3LsJTsg7nGusIlauz6KmpgGKXoQdqsPqqb1oH1kPf20DXFaZoj9h57fSMBJBjGem8tpHZaoTCIjzIm3Qn37qGS+Mu6keDz34oORj0RW1ek5Vp9Gc8NA6+ktf/B/S2eb5yYneb3/0P2N6eqcYm4iY36tJPdc6dmRLZWSzOXzve9+Taej4+EbJ9aLbFKln1GwJjY6B09RB3AgtrLYavZ9JHROnX8EyATRp+0X4wgG4JUfcQ2mtnV1axnNPPI7/+YUvwUgkEReDEgN18RBuuXUXxicGoBsZ6MsZmKk8zIIq1G1mbTjsOltlEUPnVROGU0bKsbFrehNWNUWlAcNmipbJo0g9LMGNNAp9krdhsXg0PXDTub4X+27ZgbbGKNTFReiJnBiuOOz0U3sWjAgFbmU+KZPpJWYthf3YsH8SB47tlv3UyRbgUlhNUKSbMuXjGqLWK59UkMnqYjtu1wZx33sfhA0VAdrjZwqwsyrKpgszqcjZRGOCKrhJqR642XpkB0Y29CBoaTBml1HKW8guZpFN54WO5hMr+lqhpTHckXs3G6J2nQ/3feARdI6ugS/iF3DDyU2Z9rw0ANE00U3CKEJNFLCYyCDa1o6moQE09KwRs6FXzr2KH/7kNBZ05pLswdvf/36s7R8QxknJ73oAp7J+/XS2fMMH90yuFcsyRQPLRuDpU6dkTbKZs//AAdHLcl++ufnIc5Lr/jOf/jSuXb8uey8niPsO7MOjf/yoNH1IH2b2WjBI51e2D4NCQeWUgLrD2dl5xGpiSFJnOj+H4eFBmU7mMllphDU3NUnzS0BK1VVQGKwVVkTlHqFjnbiPVu9PagUl99KPKCd8+QJSV67gpccfx8ypl2FTu5rOQFcVyUeiFpEuuTu3jKOrIYqSWhB9llLQRDslRkKcXlN7SEo4c62KPmHrxGvD2L2hH6OdzQj6y+Iixkw5Lc9pP4OxPaBlFCnUt0FaWsJxkC5qeOeDt2F8pBslQxMbfG0lLVN03pcGJ56mJdRf0dyQ4msp2Hl4O4bG+hCIcI82EWLjKkfTIF2sxAluuG0JJTRnIpUpYCmnoXF1G245uhuhiONNblIFGHyuBDfUO/I8oVGG7kIxisiSxuxzMbJxGNO37UK0gfVHHnY6BztXQD6Zg5ZWhIJHIxdfIBSjZ0PFreE1gka1wHyNclXdjH4e5Khg8UoAGItBHtpcYBxFV3bTf8EAqVoFcuGymOzq6kYmm5EN9t8OC60extXn9NpzuDGjqaY8l73k+d6eHhw+cBB3H7sD69aOIFYbF3tDX6jC4axkCfA5s3PADjm77Td+w036o5+n77kZ3LAQSSVT+J3f+Si++9hjCNkWVtXWoKEujrxhYDaZ8URhlRAvry/nhXVSDSMUm3JRgEiMNDIW8NTkVAa69KMJB3yoCQYRD4QR5ML1MczLAzf9NdTc0C2Nkxvqbjjh8Qs/lIApygOEvE06p7B4gB8ZisBbWjB+5Bbc/t73oNzYiGCs7oZOgRsDHUFYKLPzM7+QxEc/9ihePHEGOg8R25CsEu5frmOJc5rXBaWQ0Ovb8j1ijgspaXQi4wEk9ssC5iqZODdoaW+8zt5afKNjLwX+5OUePnxYHFUIbG4OBuOj2P1mYfmnf/qnwitn4cXHkZP7/ve/XyyhOQVhEfrcc88JXY1rkdMfAiauU35y4yXF57d+67fEDY2TH/6uajo4tTmcsnDDlSlHMCiF5vF7juPNb3mzOKaJvkbslj2aAA8qjr2prRE761JRAAzfKxbK7BxJLorfJ8+Rz1smP5XsljdSTV53p4qkx7N4JVup6FqyMaxcn8GVl0/hwksnsXzlGhQxFcnDtVS8++33o6OlDqaSr4RvFqAmc3AYOsPw2JqY2PTmcwZUs4gsA0MdAzt3T2Ggt1OmKC4phqQI0QmA1B3LgqlqlW6qJY/LU4AbBHo3DOHWOw/RGg0BZlVQyO3aCIT9MBVVNDd6Ig8nq6No+TCbUZFraMTm+9+Erffeg3JdrawLoW1WOmev3bi0+bXx8ssn8dd//Xl87Wv/eANAVKeLXLB8vwmKea15ePLvLLLn5ueFCnj6zBlk0hlpvkgYYrxWKApslPT19ollci6dArNBSF0kFVHcqhobcfjwLWKry/VCV7xq55HNlm7JSjqI6eldGB4ZQUd7h9dwEQ8WBy+88AK+8DdfxLe++V2htt1991247fZbsW79WkSjIflZxVIQpkWNV04c/bjOJye3YGJio1hB00VmeXkJzata0d7agtpIRJobpL7KMVytXCXTyodywJvw+YtspgQkUyu7OI9zTz2F0088iZWLlxC1HQRNWumyk+eIs2NdTRSruT5FpG0KDZDFK2c37P5Lj4ndbQa1+VzkfD4RNNP98ejubVjT0gBHUSX8lcYazL4q27QGdWS/YXebX1OKNlKqiaZVjRgbG0JrUz3y6Qx8/hBy5GLbNoKxsHS3qfPitIiuQarpIlFioruK2++9FeOb2Y0N0RIIJdMWlx5OImgxWmT+QiongnGFQtiCJhaq0f5OTD9wGxpWt8AumvAxS2IpId1YglOiqHJWx+L5awg5PsmMWFpKIu3a2PnWOzB0YApuhP+eQq1dRHJmFrWRuAhhs2oRdQOj6Fg3gcb+tfDVNsGhVpKggh0KsUP27Fy9Ge/NH17YJc+uv/qrv8bf/91XZPpHkTSbPNRscY9i6nq1eUNtAqm2THL3XNio76oX+s+v/8avo7ml+Yb5AH8zGQWkNi0vrUh+CMHTqZdPeeGJoRD6entRE40KqOf94E1rKnabr92Qr6ODstjy/vMoaBRau2VHoguU+UVcev4Ezjz9E8yfP4/luTmZdLAxUyraiMQC2HNoBzZNrYNp52ElszASOaHx1MdrkE2mRXTPyY2huQJS2Z9ZMXVMT29CW0sNfGVbAA0dlzhNoeMTnzjNJFiU8fXm7TKuKwU0DnZizy070N1WDyORQGZuGT664nH6VywhHInKtZl5dU50XEndQqpcRP+2URx74BCKhiZhs+w2k7pTMi3Z69j4obNVIZFHOq2J6UUhUsb9v/AwSkETAVKHMgVYqQJczYKVUoVyyokjc0FMzUVac3FNLWBi32aMbh5EyNVhza+gXHCQX+YknUnypIp6bnZMnFcMC4pMUUswasq4+/0Pomu8F4GaoNCC9QT1QZbcDwT6PotNi5K4Wy0yB6qpGf07t2Pd3j0IxeJYnl3CN776Lbwys4RsIITD97xJstnisTAQLEqzSgT3JQLZnw9u2GQixYz7KCeRpGbzg3sp92XGcvC8Z6OH5yWNLs6dO49sLitNMZ6568fG8Jv/+bfE+IU1qWdqxDks//TJfimmEZqJdCaH5184gZF1I7Knq0oWJdfEtqmt0hCvUvO9VvprepobHTQJF/fgjMynZeHL3FVqIKmHFQ3ZK9dw/cRLuPLCCWRmZ1DUPF0i8wJN24QJgK191TIxvXUDelc1wC3koNMNLKvApYMom5S+MkzHEbotJ99JghTTRiQewq6JQWzoWSWNb1osGzkdalaVrJty0cssNNk4sxwBNyu2g2W7gLfcdxhTmwZQtgwoK55THp97GCHZd0mDJDUur1pQ7TKypoIN28cwNjmCSJyNNUumdDQUYHaNo+oCbqiDJCXU0Ggtr2EhnUegIY5DtHVeFRVqL0M4ObnhhEqCv3VDagaTQNosCcWzQMvqgU7su2O/ZN1YpgKHuXmkgCayonWj5sYiuAlG4mWKaslEkEJLaF6VnALazcqVrFzOauiQuFvcFMwkzRlP+M2DnJ1zFnJE2dxkGe5V1a38PC1NlZZDMCHixWTSCzOsdFN/HqT61/69+nzYVadojKnce3ZOY/PYOGCQPlXCqq4O1LW1wCrTRYKOFbzhPCE4byYWrFyU/15wUxVmVr+fbhtFt4Qnn3gSv/Frv4Lk/CyaImF0NrO4DeLq4hIKNm8FzwZQjipaM4OTG+8mYsFPKhmnM4xZY5ERJnWtotEhPa0m9C/BzbLuTW7ag0HU+suIUXsTjojOhuAmEuYnnWc8YCOd12IZWRavTY3o37EdR975NkR7ehFpooUsYRU3o+oB6926tAX80RM/wcf/659jJZmDThtxh7enR0UjTY1rjJ0PYaSWPM2OOKuVvO45p1VVN6abwc1rhgKV8NeqyP4mhxVuWtWEYlLDCFSqgsOqqLvq/FfVr/zu7/6umAiQNsE1y4OYAa2kfHHKQmoGwQ299vl1anboqFLV84iAu1jEpz71KXz5y1+WbJqq4USV4lRdf5wacZrDFHGCro7OLu81SyYF7RUdCXi8evWaTBRq43EkkgmhcZC6xvVLYMOpFztVXkPAE4oL2LrhblS9T3+GhkT0jJUATkuX8ffM2fO49NJPsXT5MrRM2hsNWxYU04C/ZOHtDx3H6tZ62FpBijezoCObyMjmQ+FmTU1UJgmZnI6CUUJO7KANbBofRndjHSIMj5TiljoIzymmSoHhPcFOqjfa9tK8u7rbsG3HBFyDtqO0ZC3CR2e/aBBF0gYV8tJtWHSmskhnszHjFrF6317c+aH/gPax9aKvkGBSAck3vQ8VugtzZGh1/Ad/8IeSQUOQSmtaXh/SEfnJAGPSFaiX4fUg1eyfHvsGnnjiaWQzGU93J66PPgE4zS0t+Mhv/zYOHNwnBg8E/ivLK/jMpz+Dx77xTSwvr1QALvVqHr1C3BHZUJGf5Tn6xeP16FnTi6GhtZIts3btMEbH1qOru12u9cWLr0j2TdWWnhMjrgPSjKhVJJeZRRgB/MmTL8uojincNBagm1t3d1fFEKXoidRd7ncEHd5rqWw3njMV1xfzsLjH0JmJ9qcXLuCVF57H0sWLcOhsWaBLmI1A0RHut2hKbAut7S3YND6CWKAshxYDAHntaf3MyQbBTTAUFf61YZuiZVihc5G/jNsP7ETP6jZaTskUmpRWFn1yQNOZip106ic0S4TQS5qBxt52TO2dQntnC5RcVhpWmYUVCYFlE4COT6mZBQR9IeSTeRRyOpZ1E0lXwb57DmL99jHpAhaLtnSlS6T8sAAuqCiy+OSBm1Fg5gxkUjnkTBOBnjbsuP82tAx1wSVhzjBgLiXg6AYCnFaUyghqLmZPX0bIZPdURSqRwoqmYdvDxzB8ZIfo05RkCnVuGYmZ62iIxWHrLhIreURbuhFoXY3Vm7ejvnct3DDz4IhrGJTnhfUSxFHb80ZwI0C3WJTMIk5innjyCRi6JvcDdS/U3ZBmxhgACsuTlWwwAtRg2AuUre534xvHb0RmkuvPs4LUynxBkXR5npG0HW9pakY2l5H9cnjtWkxu3iRrumrW4y3yCsipLrSb/yxX3N+8XYLBGrDVPGZOn8UrpLqdOYfC/CKcVEYKelJyJH+maMMf9WF63zZMbRuD62rinmSksihkc2hpbEAumYZrucLd1xXS0th8A+a1HLbvnMDqzkYEfUVJUVdSWaFWkgdJEMdzUdN0uHYZig3M6gpiq1ux4+BW9K5ulQySxLU5QHNgEEBT0B6OoLa+AZfOXobPDSKpmpLH1LahD/e98y74XRtqMuVNbRRNALWfjRyWskmbAAAgAElEQVTVgEs9Q0pBOqkgQQMZv437f/ER+GNF+AlusnnRHhYVSzQ3Dik/NJ8RcOMgpbq4rikY3j6KjduGESqZsBYS8Cs2tBTzomw4lnfmUCPF4p7uZtS80XZDjRVx7N33oWfzIALxEBzTkMwSaoRoVUm9U8mwZHJEGlEykUPGAfxrVmPs1kPYvGePgLzTP3wGp14+jxnFRLLsx7s+8EGMjq9HbUONiD5Feythqa+fPXJJ3JxZw+Y4a0iG0dLFNLGyItdfQomjDHuNi26af9c17UYGHYE2jV/e+ra34hgn+7W1ns7M72l+pR4plZFM5/DiiZ8iGqtFT9+AnGdnz5+DW3Kxc9sW9Ha1y9lLd0Lxfa06Rt44W16jUd6oEYWmVnFKExdJP+yCgtzSIrIz1zF3+iwWTp1B9qoHbMilKPupjXSgkRXgC8AI+KBYOrZPbsBwTzucXFamGgWGY5qkdEo4okx3OH0jJZyW+kmC/lgQ2zYMYMtQF8I0VMmqMLIa1IwClRoYal9p0V4CFOaF0QradjCnZ/DA8f3YOTUCKrcLy2koCwlpSIcY/MmcJDqlKQayBQOKWUTGKGBkyzAmto0h3hCF5VoijxBDgTzXNxtTzuvATS6nYz6ZhxkM4ODt0+jsroOuFmQ9WznNM8qw6eZniS27Sc1NBdzkDAPNHQ3Yf8c+NK9ugmlrcAsKnFRB7l2hpal0uSwS3NSy/eF1018HbioBfzfZ5VSLN97A3qHsUSd4UHPBsFgjqv7gBz8oGgfSdZiQzXG38Nv/DYtn/nx2KwmKyPmtul39nwAbPhdy49va2iXJ9ugdxzAyPIy+1WsQLvlw6fQ5EZ+t7u9FS3eHJO96iM3bg6uFUfU13/wcbogw38iGqwg1q4V0Fd9zIRn/HFT40d/+LXz3m4/BVfPoqK/DqoYGLGcyWODF4ciWY3BJkPe4x0IJqQjBq7oamgeEy9TYEOzQ7cyPCP+fFqiBEPzCp2TKsYusbcjkRsBNAIiFfaiPxFATCYmYk9oXCsP5u00myJK/abnI0S0mFkP3xDiOvuediPX2ItbeiXCs3kshl+LHu/YiSuR4s2Dgvzz6Z/jB48+KIxMnNlwnUmQKuPEADl2VRLNTsQT3+Ko0SKhqbCp/v5EkXw3n8iYm1Y2P15cbVn9/H3bt2i3ifHYlq2CU3XauOT6G4KA61aheGyZpf+ELn8c3vvGYdOb5dXaCCHI4qWERyTVIgML1yLA6Op4NDg5KQVulDbFAZnr317/+jzfc03jdeT+wo9ne3oHbb7sNd919txSYdXX1MqXjB4V6hXxBqELLKwm8cvGS0NB6e3vQ2tqMq9evob+3V4rt5uam1ygd1fyfSoCpmKBV3i/vd1etXb17lIWsBKy6LpLzC3j5madx+cRPoczOw89AUlMXAJLKZYTnrZZ9qAv6cWzPdnTV1SBgGWLJzCI1n1M8kbTLiVdAeLh5Hsjk5BIguxYmBgfQHY8hRmqHbcNySfXxKCzsNrGJQGqR65ahsXPo8nEuVjXXY3x0CDA0FAuK/M4yDyJ+8kCTVO4SdE66aGVplzFv24gNr8Xt738vtt51DA7BOrtaFTeem29RoZkUyf018Pd/93f4/ve+KyCYBgGTU1Po6+utuEMxrb4szRV2v//pn74huiyOyNmZ4vSBuwTXQX1dg1DKfumXPoyJTeMIR5gbRfDgw/PPvYC///JX8LWv/6OsMdIzCUylSPVxONqCaDQsFDdOCrk9Mi+I14/ruEuCW6dw9NhRjI6PIhIJC4ihhTrXZTAQEprB977/A3G4ikdrsbS4KOs+GotgvdCPyjJ95tqumleQiiZqBof3ll+snKslsndfenkinO657KgtLmHlzFkkz19A8vIlWKk0gmxamJZQB30Vu/qC46DAvITuVdi+c4sEF5KWaFFoz6kdC7nKZIDgJpfIwtSoLbBFH2gHgIOHdqCvv0s6mX7JAitLKBxtSY28BtJYKBy1VdLgSljQDdQNdWHq1mn0retDZnEWwUhE3PVszUBDfS0cRcPC+VcR8UeQW84gt1JASrOwYGYxfc8BjO7aiHBjBLZjymtiaB1pkAQ3dLPyUYibVODkLGSSWWTJRFjdgm33HkHbaB/KwSJK5KgvrMBUVfjJw+d9qDsyufGpjgSBZlayWM4XMPng7Vh/ZBrleAhKMokw76vUMuqiMeHGr8wlEY83IVMMoWV4Ar1bdyHatUbWNcMu2WqryFCEdfA61+hKihjXEIvyM6fPim7hxIvPy77GdVjdQ6s0W8/S2+tEx+tqhC58//0PYv/+fYgy0Fj2F4+2SRMIUnse++a3JQKA2oW2Va1iEkCKLBsyfb1rRAtIXRqF5K/7+Bm0NO/MrWg/qa9SClDmFzB36gwuv/Aill65CDObQYj0Fk5RJFSzCNNXhlZy4AZKmN67FTt2bkKpqMPK5qGnM8ilUljV0gwtm5cwWAJHBgET3FpOGXNaDlu2jqFndYsEW7OQKiRo0cxJnHh+e5lKKk1R2EkvY07X4W+vx+S+LRjo74DP0JCdS6DIhHTSzDi5i0XR2t6B8y9fQMkAMqqJBdNA/XAnHv6F+xHylZBbWhaLalos0y0NdM5jgjzDitMaUskCkgTgsHDf+x5CqA7wFy2ZJKr/zJSA4YoAm+GKbAwWrZJoKtKqi1lDQ//kMCZ3jSNQ0mEtJREySt730zlLslK4H/tEB8FYBzaZDJ8PStTBre84jr6tIwjUhmFTt5dVoJOexEBFNit4P7MhlVKRX1GQyJtIBUNom5rA8Xc8gqJlIHXhVcy9Oov5goUlx4dl08Y7PvCLGBldJ1pfcfsTTVV1HvLaKqmaNlUbiDzrl5YWhU78rW9+S0IyuTeTBSDU4sqZJzUfdbYVHSIt+vnJSTU/uNdz7dO1kVRDitWpD3rl0iviIke6G4EMp+sdHW1Y3dWO2mjYK+6ZO0N6ZMXmwnu2lWZiZVpzY6Uzz4Yr2mUmECdmK1i6dBWLJ1+EvrwAbXlFaJUlTYcujquePoevhBRc0tesUAA5U8XkllFMjPTBzZNyVUAhkRPWg+TkBChnoJtjEZrpYlm3xNaZ98PYUDf2bBlGxF+SCYqR1aGkOX1WpUFE+jKpxgS1BDcJx8XVQhJ3HZ3G3l0bUBPyQUlkUFhICNCIIAgasJi6CVU1kM2byBsu0noe/aN92LJrAk1t9TBtQ0yxSD23JPJBl8kkreM5lebkplAwMZ/KIW072H/LdvQPrhJww7gHhnvTFppnPa8P6ZqGGAqUkCc7hOGr9UHsPrILXSNdcEomiqoKO1mAmuaE3dPcWKK5CccrfIQKx7si0JeJSSULojpVqU5R+NYQLZN7SMoUk8n5PeySkQrEDjUPUhaQRNssDG4W4r8RrNw8neHCJg2MIIfghl30f+ujyqaofp/3XBqFv87sCFKNyL3kwqdTFN1JVuYWxVSgvqUJ0fo6eFZjHphgwV4tgqvmAtXi8Yb2psKmfKPG4eZusfeOetONaDiKx/7XP+JP/uRRXLlwDk2hIHpbW0UH9GoiAd0hH50NI0/LIuLKCrDkoeKBG7+nt/EBNX6/mAwIxYxfY+eXuhgWjcUiFIZCug6GauuxKhRAbdCHeDSIenY7YlGEIsxO8Uv3g4cgR++m6UhXnIe3HQ6ifWQtjr/3nYh0dSPW3Y1IYysC/lgltK+qofHAGIuVr3/rB/jEp/4Sl69cFwAjGhCOgQlsHLtiu1v0JjdVKkzVWFucZiqAqUJLE3BYSfliF000KoEgmjiWXrMG42Pj2Ltvr1AsSOOhYxU78aRZcCJDqhiBDY0EOAEhSCEg4u8h7ZCUs7/5m78RV5YqBbK61vk4AU8D/QJs2MlkoRmP10r3h+sjymJT02SN/8Vf/CWee/Y5KVy59nt61mDX7l146MGH0bOmB7FoXKwkadVN3QDdWOZmZ8Vamg5EdOK6dpWZIzPo6+/D5JYtIjIXyQPvRRHWeiXojYyam4qcSCjihXvx/ZapKnVVYemAw6HN4jIuPfscXnj8SWQ4ZVJURDn5oYDSotWpi7zFLrqJXLmE+iKwbU0fOoIhhCohdwTeBAjk27MYIr+2FAhAc5mTwCwPqhyKGOnoQF99PWpp9anr0A0mZBPM8Ku0yeWkmhqvSqo2N3N24sJ+rB8eECG6jwWFZYtjEYEGp1MMnpMxPLVhAT8K1MWZBmJdHdh7/73Ycd89CKzuhhmmPsAv2UwC7Hx8TzzVFymgRbcs1LFzZ854ItF169DU3Cw0QK+/4RO+749/9AQ+85k/x8svnxYdC181E9S5r3DSwxBOghBqcwYH+xDhQcgAVJI7fdzMDbz4wktiKELjCoJDrh1SC9/0pvtx/PidQtthUCe/zklhKpWurPOAcMSnd07jnjfdh9GxMcTpWIUSLJucYmbnEPAH8crFi7h0+QpGhtaiyO6fpmHLFq9zzrVIEMYNRUJzi6631Ul+FMkZQbFm5gtnwUEDgCLXQC6NwuICtMU5aAvzKFy9jEAuB3V5ScAC9RGk4FBj42dwoO0I71stuYivasC2PVNoaIzB0lXh7ZetonR9y66nLQwGI0KT0bN5ZDQLK6YNPQTsPTKNweEeFHmmcH2yeaIZsJiSntdBWTIDYR3FED3DnKYjNtCByaO70b9hCPn560IxppCV4ITWrrBsXH/5AmoCUfmd6YU0MpyqqEnsuGu/aCEiTVGh09qKirADKTQJcJgtwoPTTLOraCKXKiCjaAitWYUd99+Otg39KAWLcHQV2vyyiNhp4CBggVOYizMo5Uy4WR25lZxknG289zDGj+6Bvz4iOVEBQ0cmuST5PGXDReLaCurCNVjOG3Direjduhtr9+4H6uoF6PMMkyTwioPaG8FNtQkkZ1ipjJmZOXz9a/+AJ598UtYau/Y3p8LzjONeR+e87Tu3SgzCxMQmsTjnGmHDi+A5k82joGoy0WQm2emzp2VquLy4gN27p8UBkwBHAqmDXo6Oj37cb7AwfU3ZWi0R2Xwpyf2hp1NYOn8Ol596BslzrwDZHGDosCxdaIaSru73iSZBL5dQIOU1UMauA1uxe89WlJmZkc3CTOcE3LQ0NMDWNFi6BUd3hZaYz6iSrzWnF7Bh8zr09bQKuOE+a+Y0gPlaFOkzjLMS7Ol3A1JgLdD9sTWODbs3YWCwUxo/+YUUStTxZAswdR0h0jL7+3H2pbOwsjaymo0FQ0e4pxlv/dBDiEeCSC8uIcicEIsTKrpZGULhcalFTHPKlxd736Rr4K533YdIA11RXfh1E+mZRRQ1WzQ3NF5h3eLytWk20loJM5qC3i1D2LZ/M2KRElwaF2R0KEsMPDQkR4Q6nbLrk72Zpge6W4YOH3JhC4fecgyDO8cRrPfADS2rCW44xTRybEioHo06Q9G5hkRKwzwBWk8H3vKhdyIWDcBKppCeW8HsQhaLehmnkxlsOnAIt9xxB3q6V3vr17XE3bXiB3ijzKvWXjc3MwWUGMaNvZJnLt0pCXLEHImNpvp6DPT3Y/uO7aKfZS3KPdStTDpN00AuX0A6l8crr85K3fDjHz0OpVAQQ5Xx0VGMjY2gJhpBJBryqPsSNM5IC07dyVipOki+BmzYsBNjnsokkoY2zKshtfbqmfP41lf/ETPnz2PQX0R7NCj1GiloZAHwOUn4QsnTADEk3aD9fCggU5HxjWuxfdN6QFOgpXLIrmRlvZAqzOaBBLJSN2s5SJoOVkgPLjnobm/AHfu2IBYqC2gwszoKqTwKmYI0Kyh6EHDjFJFlQLFbxKu5BI4cnsLBfZtQX+PFPGiLKZm4x/xh0SNSQ05TgxzBDfc3JYuuwS5s3bsFbatbYFgaKJXwmkO60C5dg1S1oLil0RxAUSwspvJYUFTsPjiFdaNrYGgFmfRwIsnHkunBLCahivIxehF5q4Ssooq2Z2rfFgxtGkIp6MBWFBTTKtRUHlpGhS0Anhk89avKlkVnBo+nXpVACeAg37riCuQVmmU5KHmgs8PNAz6bzeDc2dMCRJjlwBE1v4fiXY6o+e/Vic3Po6TdDEr4/zyQWYhyE6Zm4ec+TvCIZ31ZfW7shq5ftw7H7rhDOrK062NRQM6k6DlYKFUyAqgZ8YTHAv1lg/XyRGiZZwhAqtKb+O+kyrFTQGoQN3hv1vXaxxufZ6VUl2IpFIggk07jYx/7HTz2tf8Jv2lgTVMDmpsacT2xjDTTYxnIVckf8ep8D3fy6dHUjIiYbhykpNUGCVhCMrWJVMI/a4MM3eQkxRVgY7gO1tY1oCMaRl3IL5zXhroaxGuiCEaCcgjHaI3IDBF615MTaXnhn2bQh/ahPrzpXe+Ar7UVoY42xNtXIxpvQdnH5Vv1tPHWjVv2Yymdx3/5kz/Dt779A7HQFAoOu4Lk3rseuGHnkXQZFp2SdlwBORIUVQE3AglvjH0917pIOCYHan9fn1zX7du3y5+dnZ2yTubmZnHipZfwox/9QAADrxUBDEEK1ypD7KZ37sS27dvluvI9JV/8+eefF1tmalrk8Kx0gdjppvbi9qO3S/aHXG9aJ2azAkDYBd2+fZuAQxpPUMj46U9+RjqXFOCS3sSiuW0VHdoopuXo3BOkL66syMbMIpQdz4sXLwiHmCCKND1u1syX4GTE8/rzgk9vzomSNVvpI7HAZZFJowCyKmU5l4Lw02b5+gxmzp7G5ZdOYPnseenE+xhuahgI8jr4fNAd5o2UUHBt0QQkHRtRp4hda/rR7g/BL9bcvFZV2xFPgU9PMs4wNHHZK0IrF2UsPT7Yj27ec5YpgmxXAg69aQfBPDdwFk2c5sih6nLNltBcX4vx9cOI8ZXQUU3VvBwHim3JK6e4XITpAejMHiky2MtEoLkBGw/vx9iRw+jcshn+phaUAiRwCmGvYnpdod1W/Gpk66jcY/wfPq9qx1AMOQoq/uD3/wjf/tZ3kEplUBOvwei6tXjggfsE5LauakU45Dnz+XwMWKUFvDexo1lINXA1n83j6aeexSc+8d8k94r6DzoyPvzwQ3jzW98stuD8sG0LqXRSDCMY4Mk1T3olNTh1DY2ex06FLnv27HkpNrm2qfNpa/fov+ywdUl2U7ASKMvXVKVzvkYL8ljubEp4AXC8FlxpQbco3eSVuVl871uP4fyzT6C/LobRNe3wqczzYKc2KbQBTnAJdmXSRAtldr1tS9ZApLUOU3sm0dgch23SQtYVsMBcGT5H3gd02bLyBgqLSWQLJhKmg1ygjD2378bIaD8cQ4OfIbacFlCbkC7AVU0EQZvdghyAhlnETF5FcHUzJo/twbpt40jPXJHJCRtYRkFFbU0MoRIwc+oCQkU/lJUclq+vIGW4WLLy2HJkJyYP70CsKQbH8UwzoqTLUHOj6vBTBLuUkeKAolwBNzkVge4W7HzwKDo2DsINUg+kwFhMwMjm2FD10ix0B6lL83BTzEPRkUvksKjqWHfnXmy4Yw/CLbXQ02n4dA3pxJJkjvmNMpJXlhAPBZHLGUhqRZQaOzF1/D6snpwEauLSTCJ84oyene/Xf3h/92i/XvAnQRBpabMzM7hw8QLOnD4jhiecTHuuoTQoWSuT7/Vj69DY3CTmAB7+DeLlU6fFht4fCGJufgmdXZ0Sbsrp/6aJDYhEgljV2uK5DFafTmWz8pVDElooZgikIfuLMm3i/sWdLewLIMBmXDqJU8+9gIvPPAv/0jzqOPHL5uU6mLpn4sHGBPPVqN8ijZVAmi5fpr+EqZ2bcPDINMk2knFDh69cIoVW6ieZlcGpiOnCpoNdWoGimriuKxjdOIyB/nZEQjQl9ksB5+Q4zXbElpm0YTWnIlgMoGAUsUTHpuYYRneOY2Btt+jKCktpye2irktjoRyLYGDdOpw/eQ7KkoKc5mCeERetMbztQw+JNiw5N48ghdrFEuyCBiPnrWk2AZS0imQij5xhI+UauPWRO1DbGoEfDoIsYmcWECmHoC5lBaTwOpNuxoIua5RwTSmgc0MfdhzYgrq6AECtTDIPdTENK+vZ89Lat8y9V3egW5yGQ6boqaCGvQ/dhpE9Ewg3RmEzI4pF7XIGbk6BTuCo0OOQRbMBc1lDekXBoqJDbYzh/l94CO2d9YBpIL+YxuL1JK4uKkhE62A1tmLXkduxdWor6nmelmk6JAlr/6J/Xa0ZqywErmfWXvzkXsnzl5/UqIq2LhgUbVhnR4foWUUPLHlVnsyCujPSvtOZLC5cuoKZ5TT27t4NXVHRUFuDtQN9QtPv7GyTIM5qJp/UA5WYBjaLPNOnKpXYazgWK8HpbMYwV6moFpCZmcWLP/wxnvvhE5i/NidW31s7m9HTEEWARiekcBd0AQrS+BftLZnYbPgRsAeRs3QMrevDtskxwCBtywM3sv8W2Y/3DnvaebM5nrZsLBkWso6NxoYa3H/bDsSjPpmemBK6mkculZMpup9QmVNwZhxRr1Ms4WI2jT3T47jt8Fa0NsWgpDIwljJQMllEA2EBGpz6sRHO6UtedbCSz6K5uxVTeyexZqgTmlWQrB82l5hxQ0tognaCREPAjQNNtbGcKmA2W8DU7gls3LwWlkFdUAFF1RL6OesZ1pA8+y3ThcKJj+EizwaAz8WGrWMY3z6KYNwPXc3BTWvQ0nkxFGBgKbNxfF09w+VUcqUy3pO32Dv6Ku4Pb5xM0NGMjlIUJZJmQ6rEV7/y9/jyl/8W6XRKCgQuuirvt7rR/muTm5snQ1X6EAEUC0oWjly8VeBw8/Nhp56bMHNlyJEnqGHxun3bdhHlMjCMnX6KUjOppCRSU/DIgrQmEpUCIhQJI8QChQcCvexTSfzkJz+RIoPFJilt7Przg8+FNxeLYxGnVbJtqu/Xv7hDhebneVMFA+ygRsSK9lOf+ASunDuD1lgEnW2tMEkJojCbVnvsdgtyqORLiBUrg554EFCL4znD1wm4CcrNxODPKHwyueHrIO3HEB68jZGGRnTX1qAxxs5GDRrrOUGIwMdRkB8yfcisZKDndAkd43gzZejQfCW0DazBg297G8DJVnMjalf3oqFrACU/U46rTj2e85Z0uxHAd370FP7yr76I06dI+6PexpWpDbs0HrjhcexZrEoK8OvAjVd0eVRHL+WAbwO7ir19A7jl8C3iDEUAzS4NOeKJZBJnzpzF0089Kdfs2szVG6GGN08EKTqcmpzEI29+s3Qmae9IwMq1StczpmZz2lPNDKFzFUO9GpsaPWvYUknE4czEoQaD9I4Pf/jD0sXn8yMI/863viuOZuMbxtHe1iYgn5ori/kJmon5uQUUVAWNzQ147rnnxY2Fr6WtfZXQzmiXGglHKmGeEmPpFSo3QLRnzXvzv3jgPiD6MSnkSy4sTcXS9QVcP30RV396Ek4yiZDu0YuC3EEZTOvYUiCx48SpiQGGDBaRZYK9ZSJqu9i7dj3aQyEUlYLnelcB2zwwuKodn1PJSSiKyNrgzCIATO+YxOpVLSib5L961qG0YvWup7+Sh1QW7rAmAV10hilKzsDoxHpYKt1PSCUx4diOl1Rul7xgWAIkX1DE6zqtPx0HodZmTN5+CP17p9Gyfj3CrW1AJI6Sz5tYiAi7sq5Y7Emns1jy9g6h13qBsZLjImLpIuYXlvDBD/5fOHvmgqz11Wu68YvvexeO3n4ETc0MLPQaP14gYhUp0RiCbTFOVEhM8NK4eZAxLf6rX/kHXDh/QdYFNYkf/r8/LIGy3Ov4OIcmD5UpeDhEm1G2MTxLXGojstm8/KzHHvuO/Mmpz/iGUezdt1M6gLZhCgedgIsA2bPT9xowFXPdijNVJUWe4b8sqDnh4qF4fQ4neCCzw3/5ooQU7hjtx/jgGgQsBWV2PlfS4rrjiYF9QouhwJVTXx6wLDhrO5uw7eA21LfEYeoFRMjtz6kSzGlTR+kWEY3UeOBmKYl83sSK7iCNInbdtgujE0NCbRHLcebc0KmIB2VOQ8gXhF4gn1sTcDOfLcDX3iDgZnTXJqQWriEQCaNsOHJYUtgeKQOzpy4g7PhgphTMX55H1ixh0SpgbP8ktt22GzE+V04HWJy6JZRN2wugIw1jJSN6G0dxkE8VkE4XgPYGTD98Jzo2DYnrmW2ocBaT0FNpKeRpb+ynfemri7BXCnBzBDd5LKg6+m7djonj+xFrr4fBEEjqpRLLCJX8CJs+JC/PIxTwyfucShtImEBwYBhH3/d+NPYPwBfhPu85nL5uKuK1Zryzm9BeLOxdGfNw4sp7iZNtMQ3gORIMyjohlZL2tnRCKjOjTSjCvEfKCIRC+OKXviQT66HBAXzlH74uE2kWcgN9PRgaoolGSArAyi12Q1vjlYFBuX9lN6eOSwJcvZhOhk8TwFw9cxbPf//bePm5F9AcCmFbfzeKy3My1aMRiWloYu/Nc4cvh05bTCBhwnrescShccPUBnFeioRcmdxY6TxyiTTampqh8ufQzYzUNMOBktWEIjOrqhgcHcTAYBcizBLheWQ7njuYwSk4tbeAmimIW59mlLBC97yGCEZ2jmJoZI00Yiis5/pml1rN5eEPhzA4th6vnn8VmbksCooHbtRa4C2/+AD6utuxMjuLkmEizAgGhYVZTopAP+lvOQ2JlRwKpOEUTey75xCauxvg9zE3qoilKzOoD8ehLmZkIsUPusEZii3g5rqqoG39Guy8ZSvq6gNi4Vyk7mI5Ky5yNMcI0yVM7Hk5uS+R5Sba3wQUTL/pMEYPbJHARIa7+2hekMjK5IagUTryPtLgdJgrGjLLBSwVVCSCRTz0wQfRuboJjBKnVmfl1WWk0hbm3RBqhsZQ2zOADZPUK3UjFPCMBeieWBFxV9ou3h4tnBfZYytNXomK8bQs/H6GB7PGqIYUM2RZ1nSAVZJfMllYC3EN/+S558UCuae3D6fOnMeFq1fR3d6GwZ41GB8eQlM99YtVrk21cehN8avBDFUWjqcT4j3OdezZ1FOG7KcBxPwirr58Eq/+9BGAPVsAACAASURBVKe4fu4clueXkJaQawu7BtdgeFU9yo6JAqd8RlEmZ2QF8LnzedPIhPwG2x9EzjTQM7ga27ZtACyaT+SQW86KQymLxKAviACnQMy7KRWRtS0sMfzVtBGvjeHhO/agvjYAS1FhZTVoqTwyK2mhWAb9YS9/y3GRdx0knCLOZrPYMrEWx4/tQldnPbLUNy3nUUikEGSoPKfodC9TTcnMyRdspAoKIk21mJiewNpNQ1CsLCI0TuAkUjEFWLE5xSvCx3K6qCmm2EHPpfMYnRrD5m3jcF0VaiaDkmKgqJNCSgo4G5plYROxflJ1EwqbVo6FwdEhocLVtkSh6Fkx2aCmjCG8BsNKTQe+8U07ypcvX/IsVyv0l9eQ6muMdX6NhR9HeSzo2Bnnofy+970Xy0sL+OQn/1SoFfw+z3HlDVzbn1X5/yv/xgKAAIL0NHbLqwDndT9XBL1RKRAZfscAu3Xr1gsnnSLeixcv4uTLJ6WgyKaTyOWzUiSwGCVAYbG7Y+dOEZ6xWKZkjN7o//SNfxJB+Zvf/Gbp3rOzxWK72tkXgwFiA05+bmhDKkXETRql6m5fJgczEJWbOLG8gj//9KfxpS98DjB1tDfUoTFeC820kFQU5A1Txu7UZfCAke5bBdCwF80Oa8hfRm0ogLoAwY1fJjcxADWBsHegsaNa4kjdwlhLK/qbGtBCYNNch/r6uNxILE7Z2SB9gCJxj6tIQZuDhKUjW7TR2NaGt7zlLahvboRGu+nePrSMbkY5HpdDkFUd3dn4n4TeBUOYXVjGF//ua/ibL39VpnbC4SddiR1bCfH0JhAVkhBKZbeSf+NtKDyshdvqh9guTkxswMHDB3H06G2SQcOClEwjVVHlun7/+z/AD3/4A8xcnxEOLqfcnPrRupfr9VWK5TXNA6VNTdiyeTN+/Td+A2Ojo9L55lqlp/3HP/5xoW1w2kN+7QMPPChrm3aol1+9JMF2BDXU2LCLyPVCm+D3ve99sv6kaBar7IBMB4XiBB8UHlyagYWFFZw/dwH1DXUYHV8nYCifz4oRQm/vGkSiUVnvVWDHF+ln6vZNwIYbthfAedN9WTkOfKR8cdS9tIhrFy/ime//GK++fFYStIdWtWB1Y52IX2nZS/BTLcDY1SWYNoXHzmlICSnTRsCxsbmvH+01UU/Iyve2YqpIIMVJhx30ktyNSsq1US7CCftw6x23YGCwB7bJYK20BA7q7Iby+hNYkIqh6bCYSpw3kGNyseOiaXUHDt19qzigWGpBrIjztJDmuL6gyyZN3Qs3Z3bPFcNEjhqJlkZM33sH1h7YA39bK8JNzfDXNKIcrJXDSXIFxKHPs1UPVMC5zMO4r1U0Jh5Q8axfz1+4hF/+j7+Ky69eQ7ymDps3b8If/9HH0NPTKSeZZ6XNg7eivq9q0LiH0vKWr5T3bsX0gcCZ4m5m4HA/Y9gsdYC8v7ZunZTBcXUuxp/pUWO99ZTKZvDCCydw5sx52e/4nlDPSIrctm1bML17G6IRHnRcH15oKac3XNuVOuCmytMrDvm0uZ+UDAPZhQXMn7uAy8+fwMzpc0gnElhOrSDkd7B901qMj/TC72hwmXXE0X9Oh88NSPeQNDfb9oLdaCpAgFzT1Yhth3egoa0OmpZHDfnWzPVgOBv1Kq6LmmgtTLruLCaRzxhIqBaSRQc7juzE+NZRlBgsLLTWknfoUWiaUzx6A+kxWQX0KVhgBkdTDTYf3Y3xQ9uQWboumgdG0FMDwS5stAzMnbqIkA2UChZmzl6FqpWwaBfQv3MDth/bh3hnAzRTlYkmfzCzTji58RkmlGQWds5ASStCodA7kUGptR47Hj6GjskR2KESHEOFu5SGnkgKtY97j58U32vL0JeyQkvLJ3JYyGtYfWALJu49IOnzZi6LkGlKIRF0yoiYfiQvzcoEhPdMKlFAIm9jyQlg95vfgonbb0Pd6i4JFg0IPZQZYhWOgGwLXHc+0V4KoPXRPpsNS1Hq/MsTt9IRF0Dk57ngx6tXruGFF1/Crj170N3dKc0+mgIxjPP8hfO4//434cC+vRJkWizZMsGRdS5Kg5vo3bz7JPeFDAnaz3pRAkQMtG7NXJ/FtVOn8PJTT2PllfPIpglGGnBg6wa4qQUB0rRXdmgJ7tApj6GaJH4yxBXQSEsjDRMu1m1ah1uO7UE8Blg5Fjs5ZFZSaKlrgJan/orgxvbADelUmoNFw0D/+iGsHelBJFRCmQ04Ov5lFJR1W56vBJOS6sIps1FEijSumgCGp0cxuL4bDeEQcss5mKksippR2eeK6B7qR0HRsHhpHrmUjjnNQCJUxFvffQ+G165BcnEOjqoi4JQloNihxS+F+nZJQC2F+uxU54o2dt6xFx0DbQgGSwjYLhYuX0VdOAaNhS4F4tyRLBc609810u10NA93Y/fRacQbA7LG/JoNO5WHQUeplSwiZF84ZXGwIr2TVtdZk0GQBWy9cx8mjuxATQc1FCbAoNAk17Ai+WQMhSSHlb9bXVaQXMpjIadgqWTgoQ++FV19rQjx69kckldnoWcNzGcd1A5sRP3IBPLBMHZN70RzPAJ/MCiTjzdKH964UF8rJ2+qK4VNW6kXKuuLtRP3o9m5eclbImuDLAietxcuXEQmm8PM9TnkdQ0P3f8mDPauEcfYAI1rRCrH+uT11DOm1ngtZo9DIdCcdV7Jhq9EWq4LO5PHyoXLuPT8C7h28hTypPRSVmHbSDkOUqaGA+sHMd7ZiqKpI51IiXOfIRbzmjSqauK10gBi7WP5gsgYOjp727BzehOCRRNFRUF2KS1ZTASmrFfZnGAejNDKHUtMBVYMF6FIEI/ctQ/NzREJYqV9OK2WU0sp0WcFfEG4ZepkXeT4/EplnExlsHGsH/feuQd9Pc3IMoIioUBJJOU9EVc+0d4yEJTUZR2pgopAbRTj2zdidOs6qG4eYU6ySH0Uaq8h4IZUPbr00RDIUOhMp2JmJYe1m0YwNT0B+CwUUgk4eQ1l3RUKqeW4ct9ZFqlpphhXifmFZaKrrxubpyfQ0lUPzczLPasm8lDpuKaygVOCb3TjzrKiFLC4OC8HFbuYIjitLJbqIquCChaOBAYs7ki9ec973o3vfPubMrnhBlgVK/5rk5p/D87h4mHxSXcqWvbyMGe3vLqYOakZGx/HLbfeLqCGXW8WDCw852Zn8MSTT+LUqVOy2XZ3daGluQFXrryKp599BjPXryMUCEqHk487dPgQHnjwQXS1d4iwd35hHlevXBEePoEQC2V24mVBVyhwsklXfc4r9tA3Twq811iZQvipL6BBAB3AA3jiicfx6KN/iJMvPi8TmO6GJunm5k0TK8x3EC6151zHzZXgRmgjIgPzKGoyuQkEEfNzagNEyz4v54bghihZksktjK/qwMiqVrQ1xVFTH0VtY510Qxi2aTMkzO8XoZkq4zwTqk1wYyDrWKJTOrL3oOePFvSjdWwM/QcOI7amG244KPoRjvL5dY5GEQjKKPGJZ5/Hx//sv+OnJ096TnMs1NhhcdiFr9KBvOkNK1W5pqSloSyc7Y7ODgnQ3LFzO8bHR4W6VVMbFc0Aq7KVlSS+8+3v4NE/etQTe1aAN7vW4xvGJAmelB4CY9K/GIBImiTXNP/tox/9qEwfqcUh7YDieE5uGPzFNcOilRMYarVIaXzhxeeF60vgQ5DEbJNVq9pw37334YEHHhB6Jt9H0gHZbeeao2h9aXEJJ078FLFoLTIZWiwbAmgOHNyNhvoGdK3uFBtL2ThJNwwFKtkrXqgiqXyVNlXF+pV8e69A8WhVpBZR02SLO9D102dw6qmncOa555BfTgmtq62hDptGh9Db0SxdUhaM+Qy9620pRSgsJddXNFc2i1Mgy+BYQxfHq47mBuk0ObqGgIjC2N2k810RiLO44mv1Ur9Vx4Id9uPAPUfQv75faD7ZdAJRdqQqhzfbZxSk8jC38joKWQ1Z/uk4aBhYg7vf/TCsMlO3VZlUUrfCfBw3r8tYnu4rfJLJpQzS6RwSzLCIR7H1nqPYdMctcOIx+GviCMebEaxZJRTKatK5xKJWOn8lH0X0fim6/GzLVsMRSWwxHZw6cxYf+cjH8PLJM6hvaJImxx/83kfQ1tYMH52VaCcqmU8Es683IEln89IFlxDQpkbJPeEafenES/jLv/h/Ja9G6JKDg3jb29+Ou4/fhUgkdOM58GdaloNrV2dw7doMQuEI0pk02tpaBbgQKNP5bN26tWhrb5bikg5tQYKbCmXC83upFgI3dyQ9EE6AYRUULL5yEZdPnMDS+YsozMzByuTFFGIll4EvUMSWTSPYONoPn0OaoAI9p0HLGEzUFNAphapThsqgRHbGUUaoNY6pwzvQ3NMMRcsiHgjBzCqSpE5KCzOM4jX10oEsLKY8cJO3sGKbAoomdk+gWKQ9ris6JyNPhygv8DASCInmRrIbTGAxrcCuC2Pi6DQ23D6N3NIsonQWtIvS+ed0P+bzY+70RQTNEoIm8OrJizCUokxuuiZHsP3ug6hf0wLD1gXUc0rkqqRTaPCZDLHNwcmxyCtCTSpYXkii2FKHqYePoX1qHZwQGwsanJU0jGTKo9MFggKwstcXYSxm4GZN5BN5yTzp2LEB2+6/FdGeFuTSCdSXfSgkkqLvCbtlJC9dl6wIBt/ShCCTsXAtpaN1cgq3vOcd6Nm6Gb4Y09Rfy0PyjCDErsJrstxEG6YLnWe5WwUelc40p3ukuFEAzAkpfLh6bQ4XLl7G+QsXsXnLJuzYvk061IxnKORz8jvaOWluahRDGt4DpNJ6Aa8yL5JCyHsS3lhTjAUEqUNE1m4hj2svncSZx5/A3JnTUDhRdm1kFQUtbU04vHcrirllpOeTQg+jeJ0aOJ2GJSabMSVYZcAgNZVhrr4iBjcM4pZje1FfH4KVpxV0FtnlJBrjtLJXxNSCwIZi4wI1N4qNeU1Hz8iA6BpiEUoTPQ0LzQFYmElfjnSttCJdf1WxkCJFJubD0M71WD8xgBpfWa4rszZKmil5XnSTrG1tQrypUYB0ZqmAOdXAbNnCQ48cw8aJIWQzi7BoWKM7sHKkPzpC3aXxASciqUQOKq2dXQtbb9uFntEeBCM+lGnnfmUGMXbdVzKw6OzG52m7sFUXOa2IeVVDrK8du+/ai4b2KJxMSn4+pzZGMof8Ugrhsl+aRBbpbAwAtZlZUhI74E23TmPy9t2o7W6C6dL0QIfFpPpKxo6jWfAFyrAUHYXlAhJLBSzmNMyaeTz0H96GNWs7QTd0O19AdmYWNoMbC0VkfXWwm7uhxRuxcWoSG8aoiWGGHh36PHnBzzOd+lnNctIkhZLHCQ5dFd0S/JEorlybwdmz56ThObp+BBvGR9FQVys1ZC6Tkz2U3099Tm2cdUXFHbhCpZQ7hQCnctayOV3NeGKYsSztUhkRX0nMLxYvnMMrTz+LKy+dhDK3hBgXi22JlofTlKSvLJO72zaPYkNnK73sZY0kqTnUmUmWl4Yz6cqcrrIJZ5T9SBOkdjVjz94tqAmyQ6gjs5CEkmZUA10TOZ31wyaVreiKmUvCcLDCeyYAPHL3fqxaVeNldWVVsVpOLCRQNKvgBjK5yUmAqx8vpVJYN9KD++7ai7WD7cinkgJuCitJsWTmGpP8MDrlKdYNcFMKB7BuchSbdk3AgCqaziIbRJot95GeV0R7zbXNSaOumMikNVxfyqJnfT+2792CcLiMXHIZVrbggRvDlcmbQwt3ghs2FcgOsIooMAx9VQMmtm1A92A7LEcR4xc1mYeSKsBUTdh2Cb7VfWPlSCyKeSajWuTWe+BGgOlNLpNVsMJitZUhibfeKrQdah7+/DOfxuOP/1gyFP6/gpqbgQ+7XwRR7GhTA6MzS6S+Xjrl07t2Y/fuPVg7vA71DQ3SKWNBcf3adfFFJ+VnZGQY+/bvw7rhYRmdnz17Bl/5h6/i7/72y9IZ5Qd/dnNTCw4eOoh3vfNdWDcyIouL3f4/+cR/habrotU4fvdxhGRiww6UV4jfsE+t0Ph+FrjxKFuepiDoDyHkDyGVTOLzX/gcPvPpT8JVDKyK1XhjUb8PmYIii5pFAnv/vE+qkw4Z01JfUzEXiAf9qKENNEP9/EHEyUjnQeJjiLsLwzYw0dGByd41aG+IIxgNoKa+TrrnXHyaokghX6A9arog/E+VIm3LFMFmc30j9k5MyUZKilt4dRfW7NuP3j3TcBvq4Aa9bKCgCOyLcHk8+oOYW0rgi1/+Kj75yT9DJBr3XLJYoFL8SPqU2O+w0GTrl45NZTQ2UcfVh/HxMUxNTWJsfEyKORaBLN58vLmlm02esInz587j137l1zDDzdN2xc6XgsAPfPADkutB+iQ3SoZ5/d7vfQxPPP6EAF+Cm1/6pV8S0wvSDTml4WZHytkXvvAFMRggiOFj+TP4nucVj2ZJQ4o1Pb3Yvm2HgJqBgSEBJxLaRyc3Urwogi8DF1+5jOd+8ryAG4JuOqNt2bJZqB3Dw/1y34iNs2AVj4Z3oyCoAGPqE0hllPevUphI0GzRkfecXW0tn8XMxXN46rHvQF9cRtg0oSZXpAAULnLYh02b12F4aI3kdQR8DBTMyUEaC4aELqYwFI70C3bixC/fRc4s4M77jmF0wwhQtqBmMygWNNjsoGdoR2nCF2bnKIx0ModspgCNonKfg+m7D2Fo8wjskoWV5UXUhkIwFc3zu6drFgtHCg0LJvScgWxOQ9ayEenvwp3veRhupCh0Jk4W6Joi4lfVEJGwnVUQscrILmSwspDCCj3ua2PYcvwIJu44BCPEnKcAIrEm1Db3IBCJA34K/cVloTIxZPOA8xyvo+xlh1R3HhoOlDAzN49f/7X/B88/fwJ19Y0Y/GcDgY//4R+ir381olHq92inyq41tVSeCQn3KNrvfu8HP8bKckIMVg7s34tDh2hoEpdpIwN9f//3fx+trW244867sGffXgwM9leCa0tiRUrDg5p4Ha5euY4f/uBxMSBoaW0Wq9OCksfY2HqMj68XAEzrXg9ksekRgM8TY72uyeQxgrzXTl4PCyROay68eAKXT7wEbXkJfrr2MFyVVuDsAGoFMRrYtHEYWyaG4HeZceF1bbUsNQk8wD33QzZuNE59GX7IvaA+jC2Ht6NtqB2KyclNUDpyLumJeUU61DXxemhMlV5Oo0DqVc7Esmlg894pTB2aQonoidkQfh+snAJ1fgUl3UI0GBYtBQtO2/JhhTSEmhDGbt2JLXfuRT4xD55nBF50yeLmycnR4oUr8GuOUNMu/fQC9IKDZU3Bqo2D2H7PQTQNdsCydaH9MKyQFr0UBEuCvGqiTM0Qw+sSBSxfXYavpREb7r8VbdvWoxigW9r/Ju3No+S8zzLRp/aurqre91YvUrda3Wqp1VJr3/fFkvclcbYLSZxMgAHCAJcZmDnMcBmSzDlkgRnmDDBAmLkXbghkQgJZcWI7drzGsbVaW6vX2r+qb19qufd5v2pZscMf91xxdOwYW1J3fd/v9z7vs1lwczk4jAoXiWhA4nLLd1ZgLhdQUxxpnk9rJnrnprDriXNoXt8NRckiyWLRXA51x0FTLYD0lRuIBiIih6IMRS25uLVahtvdhfM/9xS2nDqOcFs7AiGGu/ill/7n23CBNoa0e7UTayuRt23PQZHs0EPABRFZBg58zz77Aop8v7lsaE1h187tGB9fjzhT/RgMU6uimUiAUfYNP5d0hcXikr7ly+Te1qj5qy9+DFWEKmTNLuLyc88ic/EitPl5YZODjiMR9Ox1aelpw8mjuxGxyigtZVFVXdQ5uAu4qcF0KVWpwmHCJw3RqEOvVzAyNYqT9x9BRxfljgqMdB7FdA6tiRRck6oEyw8VoHY/r8PUHSyUdPSOD2F25zRak2G4RtlnW0X3b4o3ge92OaPI90bXXCny1OIhjO2dwtadEwi5tsgrGT/NZ8UqGTLM1aJhjEyM4+br15CjqV53cNM1ceb8Aew7MAvLyMPWVATtqgBnJrTxfBTZDzfbGQWaUUHRs7GFyWyzGxFp5krfRfrGbcR5XjM5y7DlWeO75epcMtWxqBsIr+vEgQcOo3OoBbWy4vtmciUJ5iivFhBmIIhbh6PTB+H68uAKkHY1bD66E7vuO4SW4S45w6sG5Wd5YX44JBPcEFcw1UoV5oayNBO3tCLe84kPYP30MCIRiMxOXVoSOZumU+4eQhbNaB6dxNDMDIbGxyWSPE6Z5T3VDj9V9SMbJB+Ui0+afLzEoftGfwKE1WwOyfZOvPDSK7h985ZIdF3LwKEDezG+fkSk6BEmDvL7xQQ0znNSKs7zslFP4XOfolKQXriGlPJuaECgLh1s9DGVFxZw9aWXcevVV6DeugWrqIgEN0SgRXBjWVCphEANS7qO+3bNYHNvByqGJkvCfLoo4IbAnX8I/673fV5mDciZJlI9rTh6dA6tzSGEbBeFpQzKWUUkllSlrjE3Ln3W9KhTeWPTm1rBkw8dRW9fSmToTGu08irSS2kBN2RZBbDzrndd6Rojc7Nh4zo8fP8hbJ4chKYU4a2WoWayIoPzPTf+koDvD303eS4pAzWMz0xg97GdcIIWgvQh2Z74HmsmvY/8ev1CTjI39HcrRQO3lxX0bhjA3iM7kUyFoWRWZYHJgtg1cEPPDaPLJdXPrkhHGasqYqk4tsxNYnx6BF7VEL+aWdCgc45VLZGyBZJtg/W2jg6Ra+SzGVQ8u7Hd9FOw7mVu1jbk3HjTt8AY3ps3buCFF34gtB/1vGsD/v9fWZo87NQtB4Jo72iXCF1uy+mBOXjoIKY2bxaZEk2MPID4c/72Aj71e59GqaTgwQcv4MID59HWmhJPDg/j1fQqvvzlv5X2cB4i/p+VhZZRkTI99bGn8OADD6K3rweLy0v43f/4uyI9Y3fKsSNH/Wz2RhyxjKRC3vjXxj8H6jiW8v98yZVvomQk7OVLl/Dvf/u38eNXX5PLsIsFjfGYpEqtlEpCFVJNK5s1kb40fpVAHXQIMQq6ORhAMhREIhBESyCEJj7sNEVyIGC+edXFjoF+7BwdRn9rUmjXcKxJ6EWabZVC0c+7ZwcAH1hSfizqY6FUtYqOeBI71k+gNUStcwXVVAKJzZPY8fijiI2th9ccRy3IAdfvw3BrFRksHbeKH71+Ef/x0/8Jl6/cEFqRX4cot9h6XmOpUx1N0YgMgOsG+7F9+zbM7dyO6c2TYlgl6KS0S5rgyVgxA7vRe8HDjEbCr/ztl/Hnf/YXAnD474+PjUkXzVokNDtNXnzxJfzRH/0XvPrqa/IZEbD8xm/8hjQcE+hIopto09kL8QORpzFk4G5aXiQsfS403G6bncXu3XuwbWYWo6PrZTvL54fgjD6NQDiANy9eFLM0D51/+qfvC8vJ55ZBAy2tLejr7ZFBQVS790g3fUr8bbaPf0cwTCpXSHI+azW/sJV+mWJ2BTevXcXtK1fgplexdOU6AoaJJhZ76ZoUOTJFJRCpY2Z2Elu3jIsuPBIKShcIZWYcFGnO1hqackY88gApOh4yVgn3vfd+zOzZikCwCjWXRY3sS1GXmF2CY76fTL2iybGYKYkmVg242PvwKYztmBRPTj67KsMtN/aSd19jEpUp8oZq2YZJo7WiQ7FcNI0M4PzH3wcvzrK9sgRnVD0/RrrO4aRQEi19kH0VWQ3ZO1lkimU4ySbM3n8SOx46BSvMpmle+DEkO0fQ0j2AQDSJGmtvRW4grp23L0iRcvlb5bcPO0AzLXzus1/Al770Zaiqjta2DvzqJ38FF86fEs8NwY0PSv2kG7Jy9H59/vNfwI/fuCxFrENDg/jIh38GDz/8AFpak7IAYJTmW9evoburF53dPYjEmuT3JiNIqS+fV/56Rw4fEf/VN775LYmL3rZ1Wn5NbhH7+3okBWyNPZbYawKcas2XG4Yj8uvxhZeEOIZUMMGK5uflZVx/6Yd464c/QI0GTs1AxdTlAqROmsZkvQ6ssCk7UMfWrRtxYO9mBDxTEqT4uTFys2axoJVMLEFeTfwvZfZ0cF/REsX20/vRMzEA2zPRJICWxauWPAee6SGRbIFaLIlZX82byJR0adfetGsGB8/tQ4ApALWqADZum63VvAxLTBTLrab9TgQLyJFJagpj47FdOPDoSZRU6sMp361Lvw1ZomYEkL+zirpqIerVcf3HV2CUPWRKGjom12PPIyfRNTkAy6FMqCrFs5R4VgWE8+t2RAteUS0pWMzcSqPe2oItj55C34GtqIVqMgA62RzsQl5AmUjD6GNYWIG5VEBVsVGkxEwz0DW7ScBNamM/lFIOcUqlGuAmEQxjlbHVoYiwZMoq/ZAubi3l4ba14MTPvg+bTx1DoK0Dza29qAUpSPb9j3flM41mdP/69qWK9y5OuCKTegLbwc35edy8eVuew5s0XBeKInejn7ZQyOHAvj0YHh5EPB7zJc9kCJmEJrG4vljHnzkZs+t71uSfCytfkTAHei61zCreeuVFXHvheaCQR1jTpLOFAz7vYgaErBo6om0pnD6+B82uAW0pL4W9IKCp1aSTg6l8/EqpFLDqgF6voVSx0b9xCGceOoHOvhScchHaSgZKNo9Uc0rOKrLFjiSSeVBzmmyPVw0X7cO9mNm5Ge0tMViaIglZ3DgLGGeRZw0yTPJ9YmpT3qygHAthdM8Udh7YIuWKZOjIeLr0VpTJbJZRCQawaXYrrv/4OlbmM8iZHt4yNezcN4Uz5w6jxoFM10SWxv6Simr48lv6D9kNQyO37qLoOdiwawqTezZL6EXAc5F+6zZiBHq5kvTi8Azi0Onp9MwCC5qBek8K+x84gv7xLtT0EkAzd559NWVJTZNdoV31h03DhUbVRiWAjKthfP9W7L5wBG3re8CVJZ9ti0qAfEnkP1xwRKJB6Z9SMxryaVWS/a4pWTz+8SexcdsYIjGGM9jQV5ZRVUrigyhbjIQOQW3qwNTxU0gOTl6UlAAAIABJREFUDaN/3SA6W1vkvnynv/veRXeDHm+AG18axmc7XyxKuTIlaP2D6/Dtp59Gb3+/LMFTyZSUFU+MjaKzvUXuPpFXSSJtFdFwWLyqfJZ5fgprJOmkvixNgC7fLJaOMjSJ0fimLrHM6uICcleu4tarP0Lh9m3UVBUVyxb2nL8Gu3h0x0HZqyBfrSFtmji3dxbT/e1wCOgpA8yURRYovLq/e5MZiQtSATdMe+1M4MjRnehqbULAtFBiAEumKHHQPrgJieeGqhF6HnMN5kavOnjPg0ewbl27JKYS3NgFDemFFVQIbupcbgCG6zM3pXoAP1YUDK3vx0P3H8LMzAj0cgnOchHqalbSMes85zUDDn0vugNNcyU5Uq+6GJlaj0NnD8AL27KWJ7gR3xrBTVkVuSeXlFwwWLqLkoCbElK9bdh3dBe6upNQsisw84q8TxWLSwwmd/rhCwQ3urUGbhyE4hFMzoxjevtG1IM2bFWXLjEy+iZVHiyajSZ76kz/YnTtzRtvQS0pYkr2D6i3QxtlEOOwxEuUZsBIRDaHtmXdNa6uDWtr+smfeDjXRrd3yn7XQnwkqtXfK/kDY6hRuBQU+cbZs+eEKZqY2CQ5+zxo+Rxx1uNDTh3l1/7+H/Gtb30HH/rQB3Dy1HG0trVILCXlbKZp4MaN6+Kd+NM//e+ySV/TB9MsxR9stv/Qhz6IYyeOyXYoXyzIQ0f2KNmc8BXFpMMNQ3wtTYnmu0PRvV/7T37dfkpMY6F6N+KZW9xnn3kG/+63/i0K2RxawkH0JpqRSiRRKGvI6LokwUjQY8PAtpbOxuI9StFSBDWhIFpDYbQGyOAQ2gTgBuqwahUxXm3t6cHMYD/6SP+iJptm6jW5sTe4maQfplIV9oP6SxOQh51ax45ECnNjm9DCKNmKB49eoPY2bD5/HwaOHEGwpxtVytMaxXIslKtKokhQNvlPP/McPveFP8LtxVXRd/rKiaoUjrYk4hgZXoeDB/ZJn8LGjRuQSDT74Q/FIrLZnEi5NBbpURsAn0nhczo40I9wJChg/Auf/7yY/Bn2wE3M+fMXRC5GWdnrr7+Or33ta1JoyFQ/XrxkTH7pl35RPFr04KwlZPHz4+/73e9+V2RrDBogI9Pb14vpLZvx0EMPSzpbZ0eXgBrm4nObyF83lyugtbUFPf09WFykpPGWeIMIwOhR4yCaSDbLUBAKBWV48JPwfFmZv7X6SWDjr9/9Tahoaxk0waCHQg7K6hKuX3wdd65dhZbLojfahNydJUm6ioXZzeBgOZNBLRxBKBbE7Nw0tm2bgpovoCkSgaoU4VqmpDPpJVXiITmr640EKhpZV4wiTj95AdsP7UAwUkc5nUad4IYboGIZVellYRt3HGqmjOJKQUBAue5h7yOnsH5uUoa+Yj4jfUySfGb5xYw00po5BdVSA9wUNZRMB4mRQZz/xAfgJuowjRKi3CyLnJFsgy0DhPzeTFMpWMjP56Q01mqOYercIex87Awq0ToMJuhYFcRb+tC1bgyRll4gmkQ9EBFwTc6GIEEuLgE3d5eCdz1OvPOee+55/Nmf/Tm++92nZRjcPDGFhx9+EKdOHcOG8VE5W3xgY+PVV3+Ev/ziX+J733sGbsXv69q8eRN+5ZP/EnM7Z8W0vRbORulBlNHd1IdzaFMN/Oi1i1IyqRRL8uvu3zcn8p98Li2DIp/9KAMG/IPZ34Y3ipfXZEjSKSXhJSH5nvE59QMNDDhaEfrKItJXryDz1lWY6RWAjerstLIs6SNiRCwTE40aZNNooobprRtx5NBWBCu2FB87ZFtyRVTNCmrcjgm4qQq4KREo1aiZjYm0pXdynZSsxVjERjkaU/lUXbbFlPoxNllZyKGU1ZBTDKQtAxtmN+PgfQcQivF7W0NTJAqrUIadLkiqFMFNdjUtMkVDrSDHYTIWxvpDO3Dw8VMwbW7fyckxYEgTaVlLJILc/DIqJQOJegjXfnQZRslFRlHRMj6M3Y+cRN+WYdiuLsyigBvDQE18N5aA8UqZ3UsWtJyK7K2MLHa2PHIK645uRy1cF5Bo57Kw8nkpvOXdEqoGRKZiLOZRLdoo5srIqAbatoxhz3vuQ9vkEMpqHhHDQZnvq22jLdaEzNXbMiSxy6e4XICRt7C4nIeTiGHPI/dh4sRB1Fra0TW4EUgwGdAPkiFI9yPjGRTih7ww1S4k0WR1eeb9U8YHN6+/8Qa+/Z3vIt6ckHTRr3z1a+L/GtswKvGvXF766rIG69fwS8qN25Bki7eQCz/xr1F6zdOK/4sdV5TDFFG8fRNLly8hf+Ma1DvziJg+Q0Y2RWNQBGUntZoMc03tKZw9uR9Rqwx1KQen4DO+vG81avAZPR4MNXyCdai8px0DXWMDuO+xM+geaIWtKSjOL4r/JdEUl8AMYQ35GZUZi6+iXNBFwpNa141tu7egvTUGo5QXdp6JaUwV4/AeqodEBuQyiMEB8pSKhQJYt2sTDp3aDbuQ8d+LRiAAgUmJLEe9iumdO7Dw1h0s3FhBwajgmlbG+PQ6PPjIaURjBBYawpS95crCTobIGtqMq7aRXy1C1zxZNA5sGcXUgRmkelIIVSrSmRKhOTunChgiMOB9TubGdAJYJMPe3oQ9Fw5hdOsgaqYGmPY94KYoIJ7FnzwnafIulwxobh1ZV8fw3CT23H8UneN9qAVrckbY2cJdcMPteIzstVuBntWRJ3NTMnA5l8ZDH30M0zunBNwwnIHgxivkfMbfBgp2AHc0oH/3QXRumUHnukEMDfQj0dzcONN+ii9MHlrR/vrP7z39OAToC0vL+MHzL2Dz9GbMz9+WReL09BYpqWWnTjwWQZjA5q4sk+c+zy5/ccyfnD4JoKXmoaFcIhvPn1yW0KuaXbiDletXUS/lUMlnUcllkb85Dy2bh2dZsiSWPx/nJJ7rBDduBflKDRnTwOl9s5gZ6oZbVsTTVc6qkgTG55lvK6sR/GJV15elubYk1h08shN9XSm4SknYOiVN1s8SCTKVVCzxJBNF7410hjERsGrhgbN7MT7WL8tQKWIt6iisUOrJBFupdRK/LCXhhUoVb5RVdA104OEHDmP37k3Q1BLsJVYCZAR4E9zwbq0yQEb6ahwBN6pno2e0D2ceOYVqlDHzrrxvDGVh+plONoY9l2RhKA2ll0whuCkjkIhiz+E5DI/2SNeXkS+gTjmbzZJ0X/HDUBHKnhkHrUkAkQtEg9gwOYTZ3dNoitfFV2cqmpSVcink0nMTibfXqfej1IsAYHl5CRZlOdyw32OO9yXpTANaowcbB54kgt3d3/w0PPP2QvSfeW7lH695WciOBELSrD08MiLljKdOn8b27W/H8XIY5OEq3Q1kah0Pzz7zPP7bf/sTTG/egve9/31SJMamaJYTson+2WefkchdxqwuLiz5Dc+NzHLRCQcC4r958n1P4ud//udEq80HneiRJzxlb6QfqP8tMjWtWkXnQN+7wM3asHzvGnitq6Vxx/gXA1Hp/xtt+Fv/+t/gW9/8JvR8Du1NUfS1U04VQF7XUdANWEzqaqD6te+y+JHqQGswiI5wGJ3hiPw9te38/ZmcYVQIUFxM9fRgeqAPPdSh08PBPHU2FDMNyPFQpaGfmk3PE3BjB4IoOY6Yg1uSSZw6clgadBmuxu8Ht2XBoWHMPvwomjesRyBB03ZNTLTCUkkWKBOx6sgXy/jsH/xXfOu730M6X5R/3ppKYOvmSZw5dRxHDx8Qw6rfYl0XSc61a2/h6ae/jxdffBkLC4tisOPLz2FxfGy9BAtcuHAWrfQO1Wt45pnv4S+++EV89zvfle9rc1NCTPr0O9y8dRMayyCFofMfPjI89OOQ3ZmZ3SbPFf/9NXkaI6F///d/X/xj09PTOHP2NA4c3C96WN9PRqaKVDiQy+Xlz3vl8lXMbNuK8U1j0n1y8+YtFAtFAWJkobgE4DZjTYLGBCEJKSbobZiP5Rm5C3DWfElBkWUxJ56ysHJ6FdrqMpSleWRuvgU1uwqur3tS7SgsZ2RzFAuH4FY9LGSyqIWjiCZjmNszi23bJpFeWkQ8FoOqFESHHmtcimqx7KcB0fxnV6BadaxYBDf3Y+7oLoRjQHmVm28yLpok+4ix0HWQTKRkWKA+niBJrTlSbji6YxL1SA2lYh7NkYhIGJjmReaG0go9W0CF4KZAHTSTAh0khgZw/uc/CC8J6LqCKH1Y1Eczqc2yxTNEaRq9OvWCjdKCgkxGgc5N6ond2PPEWQQTLI7UYKsmEGpGa98YEj0jiKS6EQjHZWD202847An3cldE49+uDbq6HhBw/c1vfQt/8sd/gqtXr0lXVU93N9ZvGMW2mW3i+WMvDRmbl19+VSSxNMiGIlH53O+/cAYfe+pnhbUJhPh5ywgqbDQZnIXVVSxSShhtwle/8nVsGB3D7OxWtLe1wjRUTE9PQJSwPvEsZ5CcARLT7w+Yax42eYNoDqevgYC5UoWl6UgvLCCzNI/2pgAqvDxWFqGlVyTStU42ggO8bcsg4pe0edBrAdHta7UKJqfHcPL4dikQ5IXMVnWm53ADHhRjoCe6aCb/KGxcr4cQbGnC7Nn96Ns8BNMxEKXhlXK0Cj03lO0Y6OzshqXrKM6nUVotI1c0sWLoGJzagGMPHkU4TsVbBc3xOEx+5txWqgaSTXFkl1cFaKhlV5gbLRLE0L4ZHHvvWeYMocJ4cD5mbCwvFtEZTyB/Z0WGu1QwihtvXIVWtJEuqmge7sOeh09h3dwYTFuVfooK/TOG77chwGCPAmWUDCNg8Er65gqcSBTTD53E6KldAm4oY3PyPnMT8PiuB4W5IbjRF7I+c5MuI6OZaJkcEXDTtWU9yloBMdtDkeWr1Ng3J5C/fkfMHhXTg0JwkzWxvJKDTYnpfUcxdewAFITQNzKJxOAY6s0pkQRz2KFxl0yygHfek7UQwgScAub9Z35NxMa484JSxK3b8+jt6ZVem0Qijq7ONp/RZmE0C4t5tq8BavHuNIzccmb5d6NIZzktVTwEKF9zTRjFHHJX30SRZ9XSEgIclnJ5CWwgzrIsD2WeOeyTqVRRdBzEO1pw4dwRBLUCyss5mDluff0trsXhn31TBO8cAquQfq2sbaBrfABnHz+NrsE2SVssL66I8bqJqaiU+jB1jeeX5ohvSsmUZMvd1N+J2X0z6OxIQMtnRHLH4c3MlwTYBmtBP53PMFHzgsjpFaRrVXRsGcaD7zkLPcslgQVHKUkylGs4KHH4rHiY3D6D3Eoet99aREHzcE1V0TfSjsfeex5JeoNMppaFZGB1Sqqci6KiYF/NqgJddVFybLSP92P68CzaBjsk7TJ9/TbCLLbNky3wZJlBcONoLjEMFvmOJSLYdd9+jM2NIiS+GQtWvgwnV4aRUcTfxQGS8h+yN2VGBbt15BwdvVtGsffB4+jZtA5VghuDwL0IL1+WmOxyroRQqC5nuVN2UEjrWMiWcLWwijPvfwDb9s8IuKkzaCadRiWfQ6XMP2sVuh3AklZDYHgjurbvQmpoGD29vVKFsCZN+6kMzl1wQ2Cyxtz4PDyZ+jcvXUZrSwrJRAzN8Sa0trSJRJ6LIbFH+09tQ57Mec8HN3L6r3U7MqJc3hK/eoELRd6RhcVlXH3lR3jhW9/G7TdexeHZKWzo6UBVLaGwtIxSriBMRpXLHv4uIbIidRnCqcDJVYG0qePEnq2YG+uHy8CLkiZlwvQ9cWaTkAyPBeeQolw7EIbCUJVUBPsObsfIuk65+4ysIkEbEiRRY6BWxAc3lGqykNNkIbKLgmPgwtm92LRpEAGGbmQb4EY8N8ycpkOAYUBVqK6LYrWOy5qGVHcKD1w4iH0HtkBVi7AX+R6mxfvGfCMGwlAmRnBDZrGkWyg7FtoHO3HmkdMIJUmEEZy4qBgsgbahFhRZnlF5wmRNj8+BauPGQgm1WAhzB7ZhfGIdNCUjaZN8jygfJbiRsCqPUdA2ykyrtOi5ceChgqEN/dh3ZAeSqZCc9VZJl7Q08Y+zQyra3Fnn0MoHg6kShXwOuZzfLUOJw9qPtTtfNs339pH8fwA3Pur+SfzjMzW+mYw/yZLQ1zA3txOHDh3C7LZZMfT7TJFvoFwznQUohwoGZNv5D//wDfzhH/4Rfu3Xfl2YgI6ONjHUZzJpfOpTn8YrL78kvSb00vDrJVvBC4iDKqVgBHhMf3vwgQfwO//Hf/BjfBupQoLr+ELxv2FhHRkPMjdtLDnzv541Wdq7wI0wXtwU+9vhNUZMBu1IFD98/nl87rOfxQ++/wyi9Rp6W1rQ2dIu4CJbUpA3NFQkJODtNS1fvCSAzmAYvdEouqNRpNgFQ6qW8rB6DabkwbvY0N2JqXUDGGxvEYMuWSpuhyzdhEnZRY0ApybghrSmUw9Cc11YlKX1deM9738CkXgQlq7JEMRODyPahIG5Peic3opIZzerf/1y1FqlIdVj/jovoACefvZ5/PXf/B2uXr+JrVtncPrkMUxPTaC7s92XOkjZG7C0tIJvfONb+B9/+VfCfrzdbO37v+KxJqwfHcYTTzyCRx59QP5b+kcoPfvqV7+GP/2TP5MSTALyNYpZhkEWoDaeHXoi1p4dSsT6BwYkDIDsCgHP+PiYdBgRnNB8KMWf3Z0I0/MjhYkhWKaFbDaP5uakGMSXl1elu4YR48dPHcb60fUCrNjlwWeGKSwE2HxWfaUwB1J/wPV/+GEKaxIjP63Fp8rFgKfpuPrGG3jpmWfgqSVMj6xD0FBhcVDNpaURPZVshU55lmbKO8vPc7WgwAkEEWlpxtze7bKBF/9LPAatSKlLSZL2WLCoMh3Iq8OkLM2qomhWkHY0nHrvBew8vgeRJnoC2MKtw1ZUOax4eNmGgdbWNph5HYXFHMr5EtSKjZ0PncTIjk2oh2vCEvGyoSTEMUy5MAIeW5vzUm7IwrpyQUXJcNA8OIDzv/ghVFIBGLqCsHQkVWXRUuOBxvjMgiLpQtW8BW1ZRSatoBSoYvDQLPa/7wIirTG/RZtt4UyfautDsm+DD3CaOyV3cO1YE1+hDGj3mAsbn4qcfPU6VlZW8J3vfBd//dd/hetv3ZTPnx4qft0M3KCEgGk3vGDJBnPRk0wlceLEcfzyL/8CRoYHJG5e2nYkCdCPMF1aWMJ3nv6+SEHp4VpaWsLS4pIsZY4eOSAm10SiSSSfEinC548hCLJc8gNf7vYeNQ4W3+4QQJSx3MUSfvBPT+ObX/1fcLUiPvjIGTRXDDi5NDQ2y5dUkVmxPJDlifRgcTMnG7laEEuaDrVWwcT0Bpw5OYdg1RXDdJU6+mwejuYgRi9ThUsSaqI9FFnCRqagLY7ZsweEDTEdXfo8zBLZQQ5SJoySju6uHpjC3GRQWikhWzCwpGroWj+IU4+eQDTJBYKHlhTjksvSys4QipZEEpmlZXiUo2kVZMn6BeoY2L0FJz94AQEp1LRElsbzqpjJoKs5CWUlC201j1QggoWrN6HlLaQLKqIDXdj98EmM7pmEahQRZVQ5L3BdR5BdC4zBpeSkrFOgLv6KxSt3YASDmKa37NwB1MI1CSBw8nk4hQKCvCeYpMfW+JUMjMUcagJuVKRLGmLr+7H7ibPo2z4Br2ohoBoopTNwNBUtsSYUby9R1yLDQXlFgVWwkF7JQ4WLLSf2YeuJgyLhS7X3o3vTLOJ9Q6hGmlAPRoQZlZh9ATI8Swhu6C3z2cq3PTd+UiC3xVwqUVbJTi5KIHlmyTtXq0k/3E9bXUpKoDA43G7XGPgsP/k13L78Jt784Q/QlYwg7qgIaArsbB4VBkOUyr6Hjj5OpwJNZaec76cp0nfXnsTDD5xEwChAoychV/Y7khh2QhbXrQgDLkOgV0e5WkHetdGxoR+nHz+NznVt8EwN+qrvO+QdyzPR5jvKtnSyGzyv0gpyZgWh7hS27duGgf4OaPm0pFZRLkHpLU3KBFb00Fi6QRyPvF7DousivrEf7//IYzCzywAHq1wRDhkTynWyRVi2jdHpSRi6g1vXFpBXbNzQNCS7mvD4++5Hd29KUiGZWsaIXresyXNHHxuTogrLRWgsjbVtxAfbsOX4HPrGB0QlUby1iABjmPMqHM2Sz4ibcqYYmlxMcaBsCmL29G5M7Z1AqO6CtIkPbkows2WRwdE3J7OA4UjIguEFBNy0jveJb7Jvy+hdcOPkFYmDJrjhhpxnEs9yV/UE3CxmS7iSX8XRx85g15E5RJup6KjBSGfhZrNwFUU8GFWPi9s6lqpRYHgMEwcPo3t4FH0DAyLh/mcVMD/Fc9M4on0fNNM+bRvMZYlFeMYT0fgBPVRLrN21/nPLNUCDCWosuGTx3IgDDVFS6RIE53Dr9Tfwxgsv4eabl1BYXETQ1XFk7yzWD3ShbrOYNwslW4BZsgUoytlM8B0AdMdFicxNA9wc2DmJvZPDqBuaLGzUBriRzjcyL64jsl6bMsdACEX2AzaHsPvADDau74fNUCKCm3QBlmpJLw5rPaQfkWdrA9ysWh6ypopzZ3Zj8+YRCcwhoGURcWEpK595oOrfRTYLuB0bxUod1wwD0bY47ju3D0eObYeml+A0wA3vCaZj8q5wKUtjpDMlniz0ZJF2VwJnecd0Mbu3IvMBfWselwlFBVVJWw3Ie8wiXYKb+RUdVqCKmV2bMT0zDltXpMTXKenSVSPqqgYRoHFpoFegsszTcmF6Njp6Uzh8fBe6elPyeTG0iPOERvmlyNKaOxs2rSqGR0flQVhZXobOJI+74ZFvFwgS3DREHHcvV99g/+4BYe2BWoMz70ixbRyORJ9RkV2wdZ7b8p1zOwXcDA/TmOazEWtSt7VSp7W8c/6+6dU0vv71b+CP//hPZOvO2Fb6JPiwvPnmG/jC5/8Aq+kVoSzVctnXCDdQOw+GRHMSqRSb64Ejx47gU5/5PRlghGBv9NSslXzy+WfMJl9ClpHdC9Z+uhGuAW7uDk2NBDVJNgpIqd+f/el/xxf/4i+wfOeOsC/Dvf0ixykoClTHghdqqKkZvcxLpFZDVyiIgWgMfbEmdEZjwuSQ+uOFxgBYkw3ObhXDPZ2YXL8O/Z2tAF8Wl/QihfH+5tdiF0mFhkIHJrdbbg0qE1vqVbSu68H/9nMfRqSZhXJ5aXpOxZP0e8FNtqFvZg6to+MIJlISUk1PgWw9hBHjeBFEUVHxyo9eR7FUwtTUFEaGBmXYJZUug2UwgHyhhC996e/wN1/6OywuroqhmzHVUQLOtiRaWpLo6+3CyRPHcPToIYyMDMpAKiC7HsTNm/P4X1/5Kv7HF/8ndK3s670bW0cCFzYVN8Wb8PJLL8sQSeBiO7ZsGwmYydgxce/s2TOSEMRuCB5QlFtIcRe3d6YlUZLczsfjzXj55Zfl2eSAO7ZhDIap4/jpo+IhomxQymLvDqD+hnNtVcDPkAltHK4JmPgQcdPDZnUZGaiRLZUwf+kKXvr2d/DGD38Is5jH1MQoDh3YDVPJyRDhmiZKeeqnKfux/OQc6WaoI0ujPXshmkKY3rEZu/fPopBdRqQpJtQvE3Di0agMmEZOldQcXWP7cAVlx0PRNXDwwRPYcWofoi1RlCmP4naQSVWFMgIcaKUBvgW2aiG/kJEGZCambbnvCNbvmUYtWBHGib44vjdcCsjpzU3Rchohuy6xpKVMGarpomlwAOc++TNAMgTTLCFQcWWYISivOS4qLHOk7rtsADSo3swgs5yFWq+hZ88WHP7wI4iweE4vo8JkNbeKWiSFcEsvkt0jaO9nR0gKNfoD1kzYMvT95MJFIGeD6Vu7NFnS+pWv/D2uX7+BQr4g4Sb0q8nn1wiDoAxienozzpw9g3PnzmDD+hF5J3z5W1h8Z6TLHdvCs99/DleuvQWlpEqYCX002WwGA/092DhGP5cfNrHG9klxo3Q+NKIlGjLee9vemdJV1TUsvXUVdy5fxfe/8zRefvFFDPe24eMffBAxT0WA8dwFBaWsKkwIAbHDLS4H8noIFi+sKrerugyOm7ZuwLlTuxCsOTLsMe6W4MYuW2iO+Gww/Xq87ApkN3hqtjf74GbrCAz6WGgGJ7ipViQiVFc0kY4wKlVdzqO0XEYmp+NOqYSWgW6ceewkmtuicj7Qb8mhUbm9LD0i7S0tSC8u+dp/A0gXyijWKujZsQlnP/wIQtG6AHYO+VXHRnZ5BT0trdBzRSiLaTRVAsjOL6O0qiFXVBHqacfcgycwcXgGipaTkmTK9DzGpcugSXCjwStpqGs0mrtYuHQbbjSGifsOYfKBI6iyr8OyYedyIksL0nPDgYUmbm5Zl/KoFbnhLmG1qCK8rksklOv2TKNSsyXIQctmoSslJKNRGEsZ1MmM6uwBUuAqDtLpAgquiYkD27Hr7BHktBI8L4CusRl0T84i1t0PN8T1Fn0Fa91jlKcFEapRUP22LO3ep50bX56BNDFT9iiutIaHi+ewdH80lny+w6bxo3F/kD1nBxv7gRbfuo7Xnn0Wrz33PYQcHWePHUAi5KFulmHk8rApKyVIYPY80yXJkDDWW3OgMUjBchBMxvH4o6cRqajyGVs5VVK+JACHwzELYCN+wajpMv62giJB8EgPTjx6Ej0jnag4Bsx0FmqhhFiYJaJ1YQwpiawbVdgFdrOUkaO3JhXFln0z2LC+H+XMijBXvD6cMntrDAmFsAjIVRV1ty7g5rZpozbQho//8s/Czi8haJow0jlhlBlvTxmlpuno3TCCQDCK29eXkMlpWDAs1ON1PPTEOWzYOIBKhWWMdXmvCG64OKAvkVvrzJ0MjLKLsu0g2NWM6eM7MLJ1g4Cbws0FgJ0zBDeqJfJTxuvTv2hYwKphoRipY9uJXZg5PI1QwBUpMMGNSxlvpiyDJ9yaACkGGGhcFjh1ZB0DzSOd2P/QCQxv2wgvSNbcgptXYKYL0nNDT5JIcitVOCUuEHSs5HVcyi5j74Uj2H96H+IpOiZrMDN52JkcrAKlrBYCLousqyiWZKQ4AAAgAElEQVQGElhGBJ0zOzB56CjaO7tEMr42773rRL7HInHv/49ghWEPZK94HofDXPr4Mfp+Ea0P8tdmVj81kFJkf471ld88n7nMZ7+VJXdvYX4eN159DXde+xEWbtyCRtWAZaBWd3D04A5sGOlFqOJBSWeh0A+okc1w/BmIXVGBgATslF0PRQY1GAb27JjAwW1jCDp8r7PQc/Sh+gtOjzYCnjskVdwaKDor0m8aD2Dn/hlMbBhARVVFXqas5GVBVKtAak88IUz9REHFZJFnFWlDwamTO7F1ZgMigRr0NIttdeQWM6haVWEk+b0juFFsGyWviuuMwU9GcPLkLpw6uxumUYazrEBdTothn2wP6zbENyNeLYIbV8BNKBnBmUdPo32gxQc3jiv3NGVpDHbhrCKSdBbHarakrS1kTJRcGxMzGzG3ezPqngEjl5P3jkWl9Nr4FRt16GQXDbI2NZRZgGqZiCSCOHh4FiPrexClysqwJbZdowSP4CYSJ7jxtf9dXZ1irGc/yery0j3gxkcDYrDiQHq3rctXcZDFuPeSffeo8O5/QpBCUEO2ZGRkRGKlydQQ3HB7zuGCDyt/+hvwkPz7YmaUdAsOpiH5c3O7yuH2i1/8n/jc5z6L6elJiRjUdQ2XLl3GH3zhD3Hp8kUpGeWHw6GVwz1LQjn8vveJJyVumvK1jZMT+M3f/rcI1eqI0BzJ4VY0zI16Uw6taymX7y7WfXe/T4O58b+DvqRkjcHhRcKL5dKbFyWp6//6P/9KDrdEJIIECzqjUdRCAZRMHV7jBY7Uge5gHUOJJNbFk+iJREG1Kos8ub2h1pPMDZMzdK+K4eEBTGwaRndXi4AbDsDUyvJzq9DTU/Xk4VGlXdmW9ljd8aDVK4gPduEDv/BhRJNhKEpOHtDW5pQgd80DujZtQe/0DoQ6+4FQk+8jkeJJDmD8nOiLojSQgQKN7gd6tu6mzVE7HcQ3vvlP+Msv/hVeeeV1BIMRtKSSOHBgL44dP4SpqXHp52H4QIL9FSKNZAEoPx8/McW2XCwsLOFzn/08fvTqK2KE5bMyMDCIT3ziEzh+/JjEwzLdijG8zz77nEjJ+DVzW7R1ZisOHT6Evfv2YmBwwO9DoSmQB4bjIRJukr+/cuWKgKP1o6N4+ZVX5Nkhq8jniExSKhVHJOqzi/wcOJmuLQh8CryRfOdXjPvxkg3vDduGSduahSKWrlzDpR++iFtvviGpViYTmGoexjcOYf/BXXBNn0XjhVbmNoeSCG6YebMxnbdWR4Y6cW6uokFM7ZjCvsM7UcotI9Ich57NS/pTsrkJusoBoiy6ax/cuFAMGyXHwN4LR7HjzH4BDHohhyrN4NS15hUE2CNCD0Q8AVMzUVzKSsa8Ualg87lD0h9SD1WhFwuSUEMgL+CG2xjPg7KSQZD0dKaEUk6FqjuI9Pfhvk/+LAKtYQkUYO+Ef9p7cliyIdvLl4R+rmsVFOYzyFAOR5ZxxyYc+fCjiHUl4BgEN6TCq3CrIVSDzYi19qJ7ZBLJ3mGgiTIeAlDJI2wAmXcjnLVoUgE6gYAYr1965VW88vLLuP7WdTlfYrEmSfRjCevG8Y3YvXs3Nk1OoKOLHhnmvQVwZ2EFmVwRtucDnY3jG/Daq68hm8nKM0m51unTJzEw0Ce9LBLjTJOrFDL6DJL8EUS+4A+uvtSCLeNVCRKg/Kq0soyVyxfhKYwLLeL11y/h1R+/ge6eVnz0/RfQEquiavHwL0LL+OZg6Ryi+VMuHsBQHWjVINKmA7XqYnxqBBfu24uqbQBsb9cMlFazQv/HI82yFfRoGmWkqW7CqwVRS0Uxe+4g1s1ugOZoEnTCz15KWdl1o1lIpppFx64tF1FcLGIlXcYiy97akzj32Cl09LfI+0GpFBvm1cW0DI09HV1YvH0bVeqqjTqyvLBdGy1b1uOBj70HwSagapG58cHN8p0F9Hd0iEG8cGdFvDMcEPILRRQUA8HOVsycP4yZs3tQLDMViIECFjxTR9DxJaFkTwluaqoNr+xg+coC7HAYY6cPYPPDx1CPQGQXVi4LM5tFUPxOIfm+UE5nLfuem/yKgqyiIdDfjh2PnMLIgW3wag4CNOXm81ALBSSjMVgrOUmUY5KmFEQWLRQKOlYtHaNzUzh8/3GU1ALUfAmRtiH0b92NzqmtqKc6gIA/zPNeFEkRl2g1vn2NO/xteCL/hM82GX4+q/IMcHHHwbDRXRNiJL2c6/Qi+HegtDjJPVgVb5KRzeDma6/hzRdexI2LF5FfWUJXWxzn7juC1lQYVceARh9KURWA4feBhWWIy/P7w7OHfgHeS4kYHnzkJJKxKuosas2UhHFjYh3vJnI+0XBEZGlUGqhMe6p5aBpoxwkGPGzoQdWzoK+koeUVuSP4DpIx5GaXzI2j2BIqUDA86LEApvZMY9OmESiri0glkxJiQ+DPbi0GZ7AsWisXUbfrKBp1vMUI85YofuXf/gLc/BJCTHLl18dhzq4KiOAM1dzTiUSqDYu301hmYprlQKtbOHXhsLSyS0cvFxIsOyz7/jD6FCpmBdk7GZhlFwrTqZJBAd+b988gUONSZwEBeljIxJTNt8FNiYmyNaQNB7lgBVuOzWHuxCxCQSZX+bI0N8euGx/cBN26AClGT2tlUyRtBDeRgRbsffAYxndPw4MnXjCCG4u+t2IZNQ7HwbqcyXaJHU0G0oqBN1eXsO3Ebhw5fxjJjiYBQFaGsdxFmIWCeNfCbhWqYsIKJbDg1KC192Dj8bPYtGUrunp6kEwkRUXzztP4rljoLl3d8B42himCG8q6RAHRCBvgc0YGUjz+90jTeLn73jTfoyheZoYccaF8+yZuvfKa/My8dV3Kr0v0/FV8qb9ZsXDs6C6sH+lFpF6Vs1Dh+83OGjKMVBpwGR0IiuSL4LToQTw3O7dP4OjOSQRdEyUyujmNQaTygwEEhmXB8dgNFZBAgSJ9kDFgjgWZ4wOom7qwdbxrVUoS3Sqam+PiP2PoDsFN2fSQtqtY1oo4dnw7ZrdPIBqqQ1/NwykayC9QYuYHCrB30a7WUGLXmePhlu3CaQri6NHtOH//AVhmGc6qAm0lK+8DmRvHZrqeHwpAtl63CKhMVKLAmUdPyXLBDxSwYZPJZ5CFLDA039tEtshgUq+NhayBFc3A0MQwDh6YRTzsSqcOWUVHsyXFj58pPxuGCWhmRYpty04FJXpFgx527dqEyYlBpBIx1Fn2SZlyviTx0QJuxPBOc3A0jF7G44bDWFlekvQzPz71be7Fj1Be06XffTTehV7WfDGSOiXnqu974EacwKa9rQ3jGzcKoHnwwQdle74mOSOCJWBZXFwU0GGw5ZzlcM3NAoT479IwHmMTdaAm5vN//Id/xB//8Z/id37nP2D37jlEY1HxW3z177+GL//NlyXel6ZeGgYLxSIWFxZlE8rSz3/xsX8hBY5MfLvwwP146NGHEA9HBXGyzyPaHEcoHhOjmBgo/dn0HdeE/y14F3sj+nj/e+ADGx/cSPKcJI2x08LBD59/Eb/3qc/g0sU3UXdspCJhdCQTUpTmMnUm3oTR4WG0Nyew+vqrGIzF0RtpkiCBFONoXUbsGZINTpOyKpRoFesnR7Ft5zS6+9thapQu+QZNGaR1XyrCvR6lQWbJhEZq26mgjApig534wC89hXhLVPoYKIFqbmoWaVKlGkCsZwjdW+bQsmEzEGtphE0wVpcRo/xeUY/tl336i3BuBZmiswaFg/Iyfvozn8c3vvE0dN1BUzyG+y+cwoULJ7Fp06gwcNIcT+2s9CiE/U2LfA+ZNOKbd6nLfO7ZH+Av//yLePnlV+R55uD52KOP4b3vfxJjYxsEdBlsHNcNAbpqqSS07saNEzJEyUYnFITFQZrSoaUV5AsFtCQTGBsbly6R5aVl+ToInrh95jMphX0s1SOlx1ebwwU3QoxKFaPvGlPoGxipjheJiEg8qzLss4U9v7CM5SvXkH3rOnI3b0nuO2UcnmWK92JkYhi79m6XREMOimQ19HJZIk/pl3DYzUATXj2AdE6Byc+gAW4OHN2Ncn4F8dYUyqsZSR9LNjeLcZiXnTQHc+toesiWdZRsA7vvO4SdZw8i0hmHUSyIbpqyBEZKc9BlDCnjK03Vz99nzrxZqWHq7AGMHZwFo5LUfE42u+8EN2omj7ruwsiWoeY1lDQbge4u3P+vPoJgW1SYm7rniDctQD+I48iAyTI5ghsYVRTns8gu5VD2PKS2jOPYU49J67ttqHALRQRcFsQygjyIejiBVN96dI5tQaS9F4g1y6UmvTdvq2/fPuka2rU1aaPIwYg6yHZaFgq5PDIEJ64rBawcipgiSW8YSzwlQrTqn6t//7VvIBSJI9HSijcvXpKOEMvQ0d/bjSOH9yOVTDR8Z9yU+++Jn3DlU8M+QOYzVZf+Anl2yPy5LoxcAYuXr+LOpSuoaSXEqyaa4cHQDLx5bR4vX76Kls4W/Oz7z6M9SQ+XCT2vwFgtSoIOvTbS/s7tHy8H1YbmBQTclCouNkysw0P3H0SFHSC8bBgakc7CUW1EOEhXCQA86cooU3rIuygVw7az+zE8txGqo6OJXSTcTMtW2oJdNpFINQk7wY1iYbGI5ZUSFlhOl4ziwhOnMTDSLWkxiVRSgJG+nIWRU9DT3onl+TuSoFazg8grBjKWifimdTj/1GOIJSOS0iT1lp6Lpfl59DI22fIkVICb57ruIHMjI0VytfYktt53CHP3H0ShnBVPJS9mShvpgaC5nBHY9JrVGPlbspC+tgQ7SJ/XXkw/egKIBiQRzBBwk0HA8eSeI7jxuEVcYRS0jYKAGx2VrhRmHzqOjUd3wq3ZCFIOSnCay6EtHpfYaw6fNQ4BuRI0dk3oHhbKJfRvGcPpR05D03Iw80U41WakhqfQM7sLbRs3oxbiUBmUhKcqB1CmLtIHJbJm/3zyWRz/ObtbrukLZn03GmObhb3x722GZpCRq3KZyB6jal36gFxVwdLVq7j+/HO4+vwLKK2kRRLoVhykOuI4de4Q2roTqLoEaQQ3mjAifKfJ6jsMLlnKwqbvgwZsAvVEE849fBxtqSAC7I1ZLaC0yO+HDUtjkSeXWmEhgI1qFZrnwuId0JPA8SfOoX+8DxXXgrGSg1f0fV78mvnn8hgOoXuwigyG0KHYVaihGiZ2bsbWbRPILc/LWc9FlstobNUS5oasZrmYvwturioaMtEa/s3v/hrs/CIiliHgxiyoCNXC8mwqxSIibSm0dvViZTGLxYUclg0Himdg35Ht2LVvC1ra4vJuE0Tx+WIEuUi3mFi5XIShONJub8SqGNmzCXOn9sk9WLi9KOCGsc52yUCIjfCMkC6ZMMwasoaLDDxsOrwN+87uQpBly5YlSWkENwT3VRrSPQi40RVdGudNF1I2ie4Edt1/GNOHdsCpu5Ic6FDmnC2iysJRzQEtyFymOmUbpayB1aKBiytLmDiwDScePo7WLkbwV+Fk2a2jwCwq8vUFGvI5D1HkXGChFoIzOI4zjz6B7oFBtHd2yLKIzx4lj/4z63c0idfw7gntBxT5/4xSdH+ptyb/9+/ZtSHN3yz69SaN0AB6aujZpizfZAJoEavXruHyD55Fef4WaooiJaRE0QzaMbw6VK8K1TFx/NgejI50IRqsQc8UUFjIwGWks0lZ2doigGwMUDBYiE5WkuBmE47v2YyaRd9qUcANQRFfUs5tKgEo/yMmplXrUCwHbiSAnYd2YOPUOlQNFU6hEcKSVsSgH2+KyTtO5QdTaulHWdYs6Srcs28Ldu2aRCxchcqFicIlJBcnFdSrQVlDu/z6HBeK52He8qCGgLk9U3jv48dQ83SRwREY2fJsB2A3osopZSS4MRkOQD9X0MPR+49haOOA9KOxQ1G67SjXJQvD8BqZO4PyrNLjtVzU8ZZSRqq3G2eP7kFfawBlyt9LVAh40jdnWx4qNQ+mXYVG9obx+h47mRhC4mDzxDpsmxhAVwcTURkiY4gnTGbccJMvS2vwEnI502tAv8oyu288UpBrD0pjSlvTdTX+KtIteQh/8gcfLnoRJJa04X0gU7Nn715JJmMx3ujoqPxHpNcIUp599ll8+1vfwquvvipN3mvFnWssDweIsbExzM3N4dixo+jq7pJ0qO89/X186lOfwYc/8jM4c+Y02tpacPHiRfzn//xfsXlqGj293TJAsP+Gkb/Xr92Q35cNtufO3Ienn34aU5NTeOrjT2FsbL1oX6+/eVmkRUOjo2hmmSGTqLgJEK0xTeLvnor+OXAj3+E1hqsRKU2dJMENByj6OP7ub/8e/+WP/hC59AoYaT/Q2oKxkXUYHBqQnov+vl7RZF9/7vtIORWkqnVEHQ+JaBSOZQsT4bL4qFaHajsoeTVs2LoRs3tn0NHXAtf2W97pX+DtYGiqgKJIPSSSIoOmwpIpyRRq1UPzUA/e+8mPoYmb+zy3tQrikYjI05j4FGhuR2Jkk2wOCXQYA03AxkG/8hPdIT8d+HnVOpZWC/jXv/k7ePHFH6OpOYWhoQH8+q9/Ajt3TKI53mDOGDHKC1c8B36Uo+9R8UGT9AhRQuJ4+NJf/d/4my99GdeuXRdWbNPkJB57/FE8+tjDoqcmhS+Xl0sGz2+ZD4eYQhWS6Fwifvb9sOGY4RPszykrGZw7e0ZCBRjSQAqY5a58N9Y8VgLi6DkSDwfjI/1B2B+g194L3ydB7wQTReoVW3w05aUV3Ll8Bbnb8yjcnke9zLhjCyZLEzVNAj6C0QBGp8cws2sG1YothwWHRf41v5oRIyrBTZUlmwgiIxKxms/czE3hyIl9KKSX0NrTidLKKiqaLuCGyX9WpiheC0s28BUxWiuWjp1nD2DX+cOIdSVhKAV4SgkVxp3mSqgbjoArSrGo/6WWV00XYdWATaf3YeLIHJjlzAhp0v3vBDeUCVUYBZ1ToRU0lKgh7ujAA7/6UYTbYzBMdvH4yxUQ3NBzU9LgUttOiZBZg3In74MbvgNTIzj20Sek9d2yKGUpyHBKmRH9RC7rh+LtaBudRmrdOJo6elBjWYN8Pj8F3bzrNPOZtrUFxtou3Jct1oSZJITjs1nWdGQLCtatG5DUx69+9euIxdn3BGH8zp45g5ZkHMPretHV3iLhJRKawF9D2D6CGp/5FPZTnhm+U/RBuH7am22hOH8Hr3z7u7j03AuoKCWsH+jB6LoOKXyj3O3irRW8ePUmIq0JfPgDF9DZwlZyaqBZilnwN9MuS2z9AY7yMp1pUi5lFJZsDofHB/H4I8ekA4SSNH7vmQ7ExB2RO9UoNXNFR102bViUvbbEMENws2sCumciWq2KhFGkVuwjUDQBNwHGl2bKyC8WsLRcwu2iCjsMXHj8NMYm1yEUDSOeTAgw0lc5zCvobmvH8vwijHQBdSuIYsmUwSGyvhf3ffQxNHfEhbkRv2i1gqXbt+W/4eTGUAF6Z0JODcuXl1As6qik4th8Zj/2PnYCBTUryx52/dhqWaRmXBqQrWK/EtkiSzGRu74i4Gbk2G5sfewUqhEfSFGSZuazANN8ODjQUMviw7TCCEoUVxRk+L/b4ph54BgmT+6FQ3DDd71YRDmXQ0cyBWXel+Cxm8TKaSjTe2ID80oJnRNDOP3oKZiGz6Saqgs3mEBsaByTJ+9HrG9IgkTYN1QP+xKzcNUHy2vPb+M0vmuwXgvVkFROuaOqspDgMy2jZZDgiEWcVUSZq1MqY/XqW3jzuR/g0g9/CH15EVGep8J0s0bAQ7yjCScvHEZnXxtqVUZBE9zoAo7p7+IChouUxflVATec6RgHHUw24fSDx9DaEkCApnl66hYzYjK29YpIkCKBMHh3+ODGg1F1EepN4sST96FvvB8Vx5Lno1JQpeeEm3vPYk8Rk+88mIqFcppnnL/EG5udxN5DO7G8eBNNZA0o7WZsNENJGHceCEBZKQgrk9dd3CjpyEeAX/zNX0DQziGgq8JOEIgGXcClTLdQQLi5GV19AxJ6cuP2Mlb4TjkWZrZtxL79W9E31CEzBb1vkrZW1kRaXqU0PFuCUbCRUzSUgx76Ztbj8EMnpJ67uLAs4MYjUFE0uefIwFplB4bBuGoX6aqDsQNbcfDCPoSiNZ+5yZWkq4Z/JbgJNcANz18O8HYliBylV21x7Dx/SJgfB3y/LbhF+qYKqAvLpCMSDsFjCi2b74s2FjMl3MgrGNg6jtNPnEFbX0qYcTJSlOxVVE1CDRyCNdUS765bDeJO2cb3FhWc/8gnML1vL7r6+5BqSYkCIhZmoAy5OqaqhPxevLs9Sn6S6Nsntz+bNtbI/kJxDQrdTeKty3PNhRaXlxW9DD27iuz8TVFIhG0Ty5cvwcllUKN0XdIf6zC4ZGA4SLUuKprDh3dibEM3msIBGf6LCxmRWlHeK8wNvZX0s5J9MUzxs6QtEzu3T+L0gW2oWPxsi7AKOjxKYCj3YnS05cBiil2VNR5kVBzYQWB2/yw2bx1FxebSTkNpMY8Sn0e3Ih1BDA7h70XPDUMMljUTOdvG9p2T2LN3M+KxOtSVLKoFE8pyDhWCG3o/6wEBNwZl4l4FdygxC9SxZW4j3v/EcXY2SKedyfkgXxa/uWmzh8kSttXiu8RSTdOCUXdw6NxhjEwNIxiuicGf37+qzneeFQO2qAzo5WC8s1Y2sFTQcCmnAMlmnDu8G2ODCZkznDxLOW14DLygD9RzYDuNpDSnAtWtoeC4UF0b48Nd2L5pEIN9HQhGIxKRreYVWUrdBTccznhJEwCwP4YxkBfffEOkF2RNSO+J98W/3n2GorGBF8/NOwYEAUT0HlSrshVfv2E9tm/fgbOnT4v0jHIeDgaWZUoE79e//nWRC7FJvlgoiAlbQg1kffSTpXQSOjA0hDNnzuD+By4IQJqfn8enP/2fZOD9mZ/5kBQm3rkzj9/7vc+gXNLgsBXWNrGyvCJ6eYKTRHNCGKSenl7Z8r/vySdx7r5zIn9iitCNy1dl8BkcGkJLd4ckgZk2X8ygxFEzFeOdP971fWgwN/5G7G3mxme2gjLUyHa4FkAmk8dv/bvfxPPPPYO6bWBiaBD7ZrdhbP0IOtta5GUKeg7MxTvwcgWJ5g1YDlgBwz4UtUQTNRucIYNGyatgbNsm7Di4A209LdCp0ya4cRy/fI8GNqZguGxZLsIsWwJuWManVzw0DfbgiU8+hURXUgzlbN/m4UDmgNGYtWAMoZZedE7OonfLDiDGTiE/iIFRpO/ktt75vWGj8JUbd/Db//4zeOXVS2hOtOLQob34V7/yMdmMBAONuO4645MbNDS3FIwqo2mvyueDscxh3zgYDOLW9Zv46t99VZrgI9GoMEEHD+3Hv/zFX8Do6Mjbxaty4Plle5S2SQO2YePylWvQNEMkQ+x8YGDBpo1M7TuIgQG/eFPSehpa9TVZmTyrDZnZmoxJkrnk91nbvfux4NwG1T0L5ZUlLF58E0tvXoS+vIKwy00YjZeG9BmQ5pbgB9tCvSmE0S0bsWXnVvn+M0aX/Q8ENfmVNKpMMNEtMXdzy5ov6lAJ+KIBTM1txtGTB5BZuoXeoQEoK2nYSln6duSCyhTg6I2maquKVfoYDA1zZ/Zj94WjiPUkYTPznts3gpt8CTVuQSXSuAkuexkW0igt58HRe+Opvdh0bBcCsQDKmbQ8a2vghpvxICWT+SI8hVIJghsdCv0cqVY88L8/hUhHXJibqnRu+T0ZFRoZ2XKfLcIt0TsClJaKyCzkoRgWmsYHcfbnP4jkcBdMqwyXxmXLQpTAQAZ39g4EUW3uRO/4DLrHpoDmpPQ0vS1Z+CmI5t5/JJ8vZWx8FrnF9mU80u1BYMxIzaKCH7zwEpSyijOnT6CzoxNvvPEGLl+5AlXXhE1+4rHHMDo8iEiI5IS/FJJCOonAv+fCvscMxAtZRG6eg9ytW7jy/PP40fe+j5XLl9Eei6I1RiaxDUNj/YiHqsjmFVxayOHFq7dRTzThox+4H71tUfksjJIKJ1/0yymZxlfhWcDNowtNMaE5NazqPrgZGhvGk+85CUtVJAaagw0/O54Z3FLzu0BviMGzQ4rWPNTbmrD19D6M7JmEVXcQrlTkoqPkhmZR9uTEk3GE2cWV14S5WVgu4iblPFUP5x85gemZDYg2xxBLNMMolaGt5KS9uru9A8u370BfLaCm16GUTGRsC8HhLpx/6nEkupolNZCAmuzDnVu30NXSKkyjspiR5z5Rj+DOG7dRyGtwEzFsOrkXB95zGmVTQY2bfteTclwOYzVK05j0x4AKdjwVDORupeGFwhg+uhszj5+CG2KiH7skFNj5vPgbyPhz+18pmfAoPym5KK8qEmJgJ2PYfOYAtl04DCvoom4YMjyq2RxSTTGU0j7rENT9uF8OzYZVw7xSRnK0HycfOQHXKfjx6AoLOCswwy3YeOwc+nfuQ4gFxgx5oW+Q9zAZRCpvfCrGl1U3xNFrEmk+gwKAGkEE/HtPKgwoMA4gwgfdtZC7dR03XnoZC6+9gcLNedl4N7ENxfIXXhyWbFQRbY/ixP1H0D3YgXqtAi3D5YjRADdScADPrWF1MSuAmulGBrVmiSacfOAoWjvCCBLcZBXxSvG5cU0/HjbMoYyxtJWqlE7rFUfAzcknz6OPXhbXhpktCmtmGZqUQDOqlwBJmJuyIyEWRcOFwo6OreM4dPIAsukFSQVlzQAN0ZRBUmrGP6ueKYs/Im84uKloyAbr+PivPoXmsI5aieWYJYm3ZwJkwAOyxSLYdNnTN4CSauLyzXmsmibypoOJ0UHs3z2FUW7jE0HUjIpEnTMshYE4/FZL/1hGQ6FkoeA56Nw0hHNPnocLG8rqClDQ4ZIVKamSxsmIXVv1B07F9rBqWxjavRn7HtiPeCKCGou5cwVUKQ1kElyZskvOr56kS+kE8AghyzukOYq58wckxMAL8de2ZLFlZXOoCbhRRWosPh8y+SUbCysF3Myr6G+wBAQAACAASURBVNo0ijPvOYuOwVb53LkQMRkmwQAT+ph0U1QCDHEyTAfzWRXP3SlicPd+nPvA+zAytQnJllakWloRjxBsV8BWPFk+/sSS8N5F+73aosbcsfbv0ksj8xXlzVV5jrV8EaXVVRQWbsPILaGcWUbNNNDf3oLMrVsSCkJ/kK4ycKkOk57CagBqlbJEFfv3zWJsrBfN0SBs3pWLWfEtMQGT8jB6K8lMerUACoaBYsXvuZndNoGzh7ejZjO2uCSlk55K6bXP3LBbzfZqskSwK3UBNwYYKT6N2Z2bBNx4ig51qSAR8Uy8bY5F5B2VIAKPaXSuBErkbAubZzZg//6tSCaC4vHxcjrKKwVJYZRgG75HDH2gyqdaxW3NRrZaxaZt6/GRD5xGoOovs8z/p7E3D5LzPs8Dn757unum557B3AeAGWAADIDBDG4QGBAHSfAAQcoUSUnUTVFW6Ygix5usa6OkkvUfW0mlUqlKVVaW1tm4atdObCW1dGyaFhXZpCjxEAmeOOfsu/u7zz6S5/1mSNrOlo0qSpSAwQDdv/597/M+F6WFpSpC9ZZ4WRh3vs3csAKAgEqrWzh+4QR27p8S3yPBDVVCAm50W1QeXKSBsmX+OXUbm5QyFqowwsCFE4dxeHYQtqYE34+LEMZB15li7sBlr5PbgEHg7xPc+FAdE8P97Ti4exgTo31IZNoksY5yVBbNhmJtfdstDyIh4qXMDffumRkoag3lUhG6pm1F1gYSo+2Ojm2QExyzv7r9pDGM3hmauRcXF3Ho8CHMzMygv6dP4nh1PYj9ffXVV/HSSy/h1q1b0i1Cgz3N1gRZbH/nr+UFzWGSchB5EPu0zIdkWP3c5z6HBx64X9KLXvizF/D//sHvY3BwAEePHhW5xW//778tzd7cTNIozq8Xk9kWGOOfkzGE/H0oj+O/CydDkzYNcKGQSJcI1Di8rK6uCg3M/pN4W1I2tdsQ5+O4zI93Y9v/trXz/ej1kyFmuyVVKNOIDIp/+Ed/gB/8u3+L4sYKTizM4+TBRaFzfV1FbyaBVLiOKPWMpInZhGy7IqVgdw2jL6mfZyJn1TRgooXxfbuwcGYJ2f4stFpZYk5b3LI1G4FMRMBNQ4rKWH6k8gEuGug6Yjt68KlvfwmZASZiFWEXyxIr6FOK4rpoNCOoR1KI949g+vgZpAZGEUrSsM2H6t8ObkjhfnBnHf/0n/0f+NlfsAm+G8tnT+HrX3sGU5MDvB7kfWCnjITgbgUQ1OtNFMsK7txZh27Y4neYmZlGXNaKTdy+cVf8N7987TW0pZI4dnwJn//85zA7NyNgiLGiQUAF5ZwN3Lx5C6ZpSQfQzRs3JRadhXY0wg8PD2FkqE+6akQL/Il49L+JbIPhlJeT/NgqE6QMI8LBlfIcRYVSzkOvFOBUStBW70K9eRtutQLmjBhqVcAL/766yg2JC9vz0ErGMLpnCoeOHYJpaNDLFYTpR2FMYk0RYEMvFGNMG82wROQqHCajEHBzz/IJlNbvYHh6XJKZnJqCZCIm5nZjsyxSCM9uwLXq2CipKJsa5s8fxYmr55Hsbw+YG5Gl6bArZG4ciYXMpDvEIF6+mxfzs11vYfzsEczfdxqRdATFtVUpbeX7Qt27FBwy+YipZ4oFu6wLc8Mh1UokcfU3vorUUBamWUPDd+Wz1fTcQD7F750rwSnXkAonoWwoyN0poKKaiIz24cFvfgHZ6UEY3HBpqqQPRRhpyy0d5UVOCyXFQ7p/AuP7lzCwew+8GKWtfwuo+einAxku0Y3EVLLcVoAxN8qy4sarv3gdN27elkLOC+fPYmxkB7JZlsWyBJD3CdDd2SVgXSRxApiYFBmEV3x0XwiqI+ChObYhzOzdt9+Bu5GHwUHprevQGY5RLaA9k0Q0EUZHbxZ9o33IpqKoKgbeXS3jv719C6FUEl/9zIPY0cVY3IBFcZQaGnzgbEkwRUst8igLKuVChoWq52N05ySeevIyTKUEix1Dhi0t0r7hIcp4k2Zd4pJpCjdsDwabqTuSmLt4FBPH9oghOVpvwjdZjOlJTxH7ltrSbYiFIf0X1fUqVtequFGsoew6uO+Rs+JJSNLDlqIkUoFBmZFmor+7B2u37kj6T13zUSWTwgKN0R489OynkepNCagNcfmAFlbu3EZXJoOI14SywcS0ErLRJFbfXkGZXrNkDNNnF3H6qfth+KrESEuMtsLGeSZKBT6jumIIUJEY4dsFNKJRDJ86jPkn74ebaKHVoJejBjNPw64NhjtwOG4x0lR1YRc1WHkV+bIGqy2KmfNHsXD1PKyYL1G7frUGg31nbW3iiaLkCJorhnojX5G2+js1FamRflx47ALqDQURSlEp6SzqUI0WsrPzmFg+j959+xDr7EaLUbiUBtPaEWrCJzkt3R70zGypMT5x9AWzb/lqWtyQUXvExaXrSHGhcvNDvPOzn2D9zbfg5kuAQWmsC1ad8Znt+nXYjRacUBPRbAznHzqL/pFuNBs+9EJVXkMyN4wIpnyWi5hqiY3iDLOhj7OBRlsM5x46h57+to+6WWqrOTg1HXU7WEaxAJHyGIM9Kkzi43a/J4nzn76CHbuHhdnmAO9xYaerogqhTMaqaqjrlBn6qOYUVA1PukSGZsexfN89UGoFAcR8jpBl1PlMrLI3CbBKDEMJCSC6UdOQa9Xxpe98EdlMHQ2lijolYkVF3i+CG0U34NTr6Mh2y2B2Yz2PdU1DyXQwOtiLYwd3Yff8BKI9aUkp9Io12KxLkDmlJd4kFmRWeL5dF+2TA3joyYfQjNdRzefQJCsl4EZHnOwP+2oYBc3iT8vBpmVh8NAsTl07hXQ2KSWKlDE2qiqcEn1cXBA10LAa4p9j47zHslt+luMRHL58HAcuLMGLhQOvHJ8x9EOoloRHEPByfnAIVlQXK2tl3CnraJ8YwqUnLqN/vFvOBGO/HS6yqoyR1sX0bRtBmA+9shslA2+uVuAMDOLRZ7+Mqfn9aOvoRntnn3hCw5RXiuGfzM32Yd2qIdky4pBx3Ibr/CVB5Ap/cBEVFBvH+GsdD5WVNbz+s5fxyp/+KWAq2D3Wh862qJzhwe5OrN28KcCDS0OdYJhfZvOMQcANgzyOHT2AnTsHkU5G5HWsrRZF+UDlhPiLGXZKwCGVHiaqfgMF08LcvilcPruASMOGraqwyhocxQZ8pp1tgxsGArGag0Z/D3rTw675XVg6fgANVxeAaGzSM1iS/hd2+EgFAP0wfgOm62PTJLhxsGtmBCdPzyPbERNw4xY1aJvVvwZuWrC2wM1t3caG52FydgS//uWHEIELt0bmrSILUIZfeF5TnhMyl5C9cShr81FzdRw5u4TZw7sRS4bEny2+tS1ww2c/F7CteiiICDcdbNYsXC9UUfTrWF6aw6nDU7IkMfNVkbjze9RZcss5hp95rwWzTvlqS4rGFcdCbzaO/dOD2Dk5iDSLsr0GdLKgBDfxVF9re/sc6MuDZmiauzg0VqoVKFXKw6jnZyj3Vlv6lt5R0ie201RCQCadlsGfptpjR49i7949wgL19/eJlpKzAYdTliv+5x//F5GO5XKbYtoLR0JiJmc/yOLRJTGCk6Fh6kWpWMYf//EfS0oV5UKqoskW/Z4zp/GlL31J+nAMy8Qf/ucfi3/GNA3x2bz52htbkZYRCSDgGSdI4g9K8Mj6PP3007hy5Ypo5uVjQrlToEwOfEJkWKRIkp06AaMUpd+H1P92/r8QWlvdOZ/AeVsOm62ZZWszxk4A2fQH0jb+PQjmaAi/88F1vPfGL2FWikiHI9i4tYIP3rqOGBo4e3IBw71ZNJnooVG/zAufefWeSG9Mbhfdunwga4Yu0rKxfbuxeO4EugY6odYoJ2GggBPQ374vNF6k3oJOM3jNRI2XNLWUzQaSw3147JtfRLIvA7takQQaNplzeBdww0uZisNkB0YPLaJ7dh6x3iG0EqlgcPtrgPevMzfEdmXNwj//7X+JP/rx80hnurB3Zhe+862vYW7vFBJkoxlNID0KlEcGfpJqVcN//E/P4+VXXpeDPzk1hi888yRGRvukdZgX9auv/gIv/Omf4fDCIZxdvkcKXbfNsTx/DAqIhPgNQnj++edFHsgzWizk5fwxOYjsYh+joLk4+jvNv/TS0KK+ldDS4oAFhHh55Ar48K3rePvVV5GM1HFw3yyiTRfV1TtQ767AI5MSDcPQyL458vfWFV4g7Bzy0UrEMLJnEkdOLsKklK1YRIulmKTNdQ02N26OL5QvVaAlSiN0G36c4GYOZ5aPo7ByC2O7JmFUqnAUlpRGYJk6THoC2H1kN0Qqsp5XUbV07FtexMlHziM5QABDGRO3b6YMbSIxMIMYaj4cS3dy0snhNFoYPbOAQw/cg2h7HMW1FXmwUO7DOFY2xnMzTqDCrTPBDTeHBDdaJIqr/+BZdIx2C/tC7TxfdzKNfJAG4KYowQLxVlyYm/ydAmqqheZgFx74xjPo3TMO0zdQN1kWqUoyG7+ehYwht4Vq0YTbTKB7ci/2nLkXkb4BNBkd+nd6f7ekabwPuEBQNNy+uwL2haTbs1hZ28Dq2gY6s11yh/qOgYv3nsbE+PC2XQcMjmCkPFnG4MrY2qGHtzpsOIyKDDiQOpFBKKyt4e2fv4LrL7+CoVQbhuMJqHdWRWrg+TY6ulgQC2Q6M8iO8J6NSrzuO6tlvHT9BiKpNnzjmavoy0ZF2sE2Z0dV0bB4d7CfwRUdND0ial6Favqy/SvXfQxNjeLJp+6Hw9b3Yhng1xjsMNGQCCdRZxQ0GQTK0mj6durwO2LYc+8Sdp6aRzPekkhvSc6h7KLGtL2a+CV531PLbeQ0rK+U8d5mCeV6Aw88dBbziyyojMk9yyGaSU12TUO2vR251XXZksMByiUNOd2EP9CBJ//+s8IYMEiA9xxTBDc31pDNpBFrQAIFqB+PUCe+UUMpX4OJEEaOH8S5LzwMs2nAd2m0phTNkE4f9oHwvynha1CyV9Kh3M6jHo5g8NgBHPzMFXgpMvAu6ooKo1AUjw694mSaQpRcqS7U9Qq8oi7gxkxExG+z+PhF2HFutw34FRb0FZFNp2FVOSQraCm2gCI9X4aieVhljPRQr0QeN5saomSYNlnOqsDRGjDj7eg7dRLTy+fQs3sGoWRaFl2imEXgweG5Ej/CJwZCnsOPmBxh3YGwH5TBkrEt376B9ddfw8abr8NYWwXYyUJgzLhqer/Y88NlYJ1dNIDN7ptsFBcePifghnMD/VL0O4lp3guWcfR4aRVDOkJMnj02mMejOPvQOQyOZdEwLYkurq1uwqnqaDoMEYohxC0uvZME0xza+VnriOLsr92Hod0jaLQ8SXV0CzW5Kzs60vAdRvvW4GlsmW9I1HLN8FB0bPRND+HClWVYVk2SGVn8SEbT2AI3bCUzShqaHgkTFzdrGtYbHr7w7S+gvz+GploTcOLma8K0UZpWVTUYloNUph2RWBIfMlTEtqWDpjebwdLcBPYv7EJqqFsQJY36dolbdVteGw6uakFHuWqiSAZ6sBMPPf0w4u0RKMU86tz6Fykl15CIMkyoDlf35dlXNW2smxZ65qZx9tfOob03LWCfiWV1fh8BUuy6qQtrxKUo2RSXnxGmZoaBAxeXsHD5BOrJKHwunBUVXpnskhZ4Z6QY1ZX+IFcLwM3tko7Ejl4BN0PT/fA5ZzCwpFLbAjdGkHrH+5oLD6+Bcs3CjfUa8rEoHvrKM5g8fAjxzn6kunagvaMT8XgQGcnnalAm+8ml6dZefsufyJ+V2oyt5LNoi0xNA3WDz6e7+OAXr+HOr65j9f0PUS7k0N2ewKG5afRkYxK539OZRW51Daaqi3/GJMNEWZTNgnPGjjeRV6o4ceIgdu3agVQyLOCmSqBhBbHxAm7oeyUz2eJ5MVF1G8hZJvbsncB9y0tIRrkQMiTUhQxFy2vK9yFzQ4DC34PeGy4n1bqHib0TOEHGxzfQ0CyYORXFlaKwIVxQBsu2j8FN3vJQsh2MTw/g1Jl5dHUloedLkpKn52oiI242AuaGzBSZm6rvY82uY9PzMTDRg289dw2pREsWmWTNzVxJFiL/M3BDQFW2VRw8dRh7j+xBIkWwbYu/Tjw37IEyrKDYcwvcMCxgU7FwvRgEbdyzMIvlY3uoH4WZr0mQiqExMa0uCb4sxmafD5enOs8p2SLfQTYVwZ6xXuyaHECmp10AFJUB9IGG4ql+CRTYZmE4ZMu2JxbF4OCQGIYJFIqFHJpNRjtsRfBupaqEwjHpcUi3pyVpas/ePTh08CDmDx6Q6F8mftHfwN+D8jWW4HG4/KP/9Ef44e/8EG/96i1JiiAXO71zSuQ/x08cw779+8X7w84QAoy63xSPw0sv/RQ/+MHv4Cc/eSkwdfd043Of/Sw+/8Uvoqe3B+VaFS+++Gd48cU/x3vvvIsy4zkJZrYDDbZS2hhKcPDQIZw7d07+vPRQkJEJCiUDU9dHsdPkibdamUVCEjwNgiE2cLZ/FLywvdn/eMuwVRpIHeZWi3MAnQiM+H0aEphQKeShlfIw8zlU7t5B+fZtVNZzqJarKBdL6O1qx9kzixga6ILrsIeB6F+TwYLSCUY8WzRcU0aBEBTTEKP1yN6dWCK42dEFXasG7du2JfIUTmgEN9yEmRwy2GBbqMFj/GWrhY6JHbj6zS8C6QgcpRqAG4fAkEWg3IY7cglTZ58ansDI4kl07t6PeE//x3rX7V30R63q28LG4EXkYf2//v3/gx/+6D9A1Wy0p9rw6Seu4b5L57BrelxkezQUBuEBLSiKjp+89DL+zb/5AQpFRdL2jhw5gO9851nsGOoSLXCDfx/LgaboyHZmkUq3IcL0H8mS93Hn7ipu37qD3dMzmJwcl76azc0NHDu2iEwmhbrnoaO9XRKDPpZi/u3TL6WFlCqK8peUvOfAKJWRu3kbN954E++8+gusfHgD+/ZO4Oy5E0glo6jl11FdWRF6uy0ShclUKfrcWiFoKrdcQaFqKxHFyOwUjt1zDIZagVIoyKCQCPNrVLmMfbIvHFLZGWF6yFOXHQth75E53HPvSWzcfA/ju6fh6rp0d3C41NUanEIVDRr3uKEy61jdrEn2/dy5BZx4ZBltA1noZP2om6betsKttiVyhTSjwVUTxds5VFZoYw1j+NQhHLpyFrFsEqX1NUS4FGGRo8nBhkyhL6EUjKa0BNwYULjBb4Vw7Te/hs6JPliuBt8xZcDi8E2GgZIoMjccBBKIobZWw+atHFRGsHZncN9zn8Xw4RlYLbIEFlyed9cWgzjBTdxtwSqbUFUffqILI4unMLZ4FPHOLjTkfdsa8qQjYfv9ln32Vj5k8Hkn+8fP8N21NbzxZnB/7ZqdwRtv/kpiwXuy3ejOdkh0KPszEongXgkAFDeQwW8ut4Donn2x2PDXMIUqWg/J31fd3MQ7v/wFXnnxBXz4i5/DMTQs7N2J2eFBKCubKG9U0Qq30N2TFnDDO7h9uA/xtpCUalKW9uJbN5DMZvCtLzyG7g4y756AG76WHEyCMj8CHIIUH8pmFZrewKbloOR76BvbgU8/db+YWdVCSUzelMIykSYaDoJMODhyIaIZjjA3fobg5ih2nz2MRqwpbfSMcyZj56qagCRGs3MVa1cIrhVs3q3g3Y0iin4Dlx84iUNLM0BHQp5DLXoSuG1WdElTkgGkVEPED4m0bFMzYfek8fRvfB3JnrgMXfQYxNFCMb+JeCyMeDMsplptvSjlpWbJQHGzArXewMDCPtz7pUfhRR34Ho3WvgAa/sNwALINBPV11ZVEQPVuER5TK4/M4fAzD8NP039go6HrMLfATTISltJQWHXRjyvrZXhFA0We92gIU6cP4RhZn2QTvq5LAIZeKKIzk5a/JwfQpkITuAYtV4aiOlhTTUT7u4W5abV0xCil5ZZzvQa3bEJvRBCemsLk+WVMnzqDtuFROFv+TjFmh7fDM4KwCjrh5ExyYSmRq8HPh5lGaXrYvHUDL/yXP8T6O7/Cvr4e+JsbiJiWFJZS7y/FgXUPYTIH7DwhsPGbMMiadcZx+doF9A0HnhuCE5PyJNOU5xXZCkYrq2UNNkGj7UsniB0N4/RD92Byz4h0B2nrBejreSlRbdhNJOIJkePqmineUIIbmwmhHVGJLx7eMyYhM5QfthQTWrWMTCaNJr057L9QKTUEyisl1AwfBdtEdrQPlx+5AM/VAmaZmYRu8OsbPLfNkAyiBDeKXRfPzS1LxzPffgZj4x1oGSq8fBUOI3o3ayLZpLTZYN9SNIFEWwa3Ngooei7uaAY6UnEszYxhYXEPMgzOoKRV1UW+xf9mYSIjc5UC48oNiRFGVwoPPvkgsn1paNUS6lUdXlGTQY7ghnIcjx0+hisy3RXNRHb3KO596hI6Blh43ZCeFDIo9FgG7DuLFuswJFbdC9gCgsxmA3PnF7D04GmRCVK6zI4isouUSLZYaEoFjW0LG0vGaG29gjslHejJ4vITlzA2OwyfC3HHlTCChqLJa0mppsWgBjJ3XgO1qoX1vIZV38GFzzyOicOHEO0dRrx3DB09/Ui3sXcpsEMEkuDAArEdvLI1eomHR46wMI9k6z00VAXV1RWsvHMda9evQ1lbh0pJtqqjZupoz6aweGg3+ntSiHE5lE5JQTCfZ3Kfqc5W8JID3WmgVm9gs1rDvReOYWqqD4loS/qQ+Nnms1fSEcn0iu+G82FE3ouq15DQk50zY7hy8Rgi8MQzqdLLUrMk5Uv8s5RmUmHA56MXMDcMdRnZPYLT545IpDflsUZOQZ7SWMuVTh9J0aRq1GOqmCdhMLVGA0OjPTh56gD6+mkrKMPOqVA2SvAMD60GT3kYbiOQsvE9X3Pq2HB86Yr6xrOPoKsjJvHtZFJ4Zshos4OHzA3BCSWQpuXDZL+OrWHv0hzmFveirT0mz1zpudF0eOxSY5KcQ2UJy34DmXhetXG9WEXOdnDi0B5cODmHlmtBz1ckRdXULfkefiMEr07vTRN2g8wNO7Eawtx0tIWxa6Qb0+N9aGeoAHup6MlloWo8M8hQONE2BvkAwXan2Qoj096FgcEhiQteW12B71mBdnGr04b0NtH15PQE5ubnsHz+PObn59Hb04tomF0VJnRVF/kZG76ZIf/4px6RnpD11Q383//+P+B3f/d3JTiA4Ob8+XP4yle/jNOnTwUPtS3PTUCgB54gJqj9/u//Pv7Vv/rXIk/jm3v16lV885vfFHDFHg9euisrK9Iy//abv5J/V1VFjHcETBOTkyKXY4Ej2RoCKI4vQfN8Qzb8MsWIWz0oDf3I+7Od2BEOdghb69dPBMh9LFOTAYZmaklL2wY3Qb44N7uOrsFQqqgUCpKM1TRV6OtrqN6+DWVlXSL0aDIrqwo6O9M4fWIBE2P9gQaR2fuUh3AjTU01jfCk/cVzEYbC177uY3D3JBaXT6B7uEdyy32LEaqmyMv4QONBJXPDTSwvuUpBFWOx02qiY2oEj37ri2ilwnBq1UBzy9g/nxebKxv4Ji8v5pG3dSA5OYOxI6fQvXMPQm0p2bZ8/BIFrNYnf/C8cXvwyzfewu/93n/EC3/2U3mdhwcHcGxpAWfvOYW9e2eRaU/LxVYolPAXL/8S/+e/+13kNisiI5uYHMNj167g6tVLSKUpwBAubCuKmq914HPi+7qxuQmN2n8xs9oCQA7Nz8uvsS0DbcmkpLMF3SJbyUIiX/u78Tak2iUmtdWAr2sorazg9Z/+TMICCnfvSAs5k8/2HpjGPRdPo6OjDdVCDsrahmwJE6EYDBbE+jT0hmXgJ4VPcEMaa2R2EieWT0JXCG5y4rvJJJLiSaAkjZJExiyy8Vunnr2qw4kAs4f2YPnyGdx99y1MzE4LKCLAIXOj1CrSHcN0EoIbU/dwZ60Co+Fh7uwCTjx6AZnhLihlMiaapKzxwRjIS3wkowkpdKzczaN0Jy8RyztOHsShB88h0ZVCeX1NLnIpfKMXgpJA34dWrEisJal5s2JCUS2UG01c+83n0D3FM87uHQOxWFTYHkovOWw6NJYXK2gLt6G2UcX6hxtQKKXMpnDp2acxfnw/nBAfqjY8tQqfiwCylZaLmNuAQ91xQYNhRxDqG8HeC/dhYN8BhDs6UA9RPthEiLIZDn7CpgTLjm0zNsHIdqoU4Qn9gjdv38L45CSqtSp2DA4im+nYkqpSwkZwvpXyIyEB2+AmAEzcMlKNxu12lAmKlOzlK3j9xZ/grZf/Ehu3bqJayMNzbDSaLvZMj2BubATqeh7ljRqiySi6+9oRjbaQyhDc9CIWD0kHwdsrRQE36c52fPern0a2nTpMT0y93KqRfZV0Jpqt6WnSXag5BYbJTaOHguuie6gXTzxxCZGmC61QQYMDP7XgFXXLHOqL14IPO5NpO5aHOsHNxaOYXT4SyNIaHOAtMZxbNRVavoBUOi2vKRO0jI0A3Ly3WUTO8XH+wlEcOTaLWE8GoVhEjPzc4HMwak+nkV/bkAb5EDfpFR051YTaHscz//AbSPa0oc7XyjKRDIVQLuVljI8jLKmAympevFt11UNuvYSK7aB73y5cevZTaKWa4vOK8KzRg6BqAjLJkLM0lMyNxZK4tTL8Vgg9h2dx+POPwE+xY8NBQ6M+ndJfQ5rN6ftoGmR+XEmFcwo6imRiIsDY8QM4/dmH4CRbwty49PflCwG44aBbqKJZo9Fch7ZZhqq6WKf/o6cD56+eR6tlIE7mneWLTNbKVyX23O/oRGrnDMZPncbM5cswYlFEYongOSQbN+Fu5J+gf2kri0o8Cb5o5JXVNXz46hu4/vov8M4bv0Bb08G5/XvQKBaFCQ2CSyh/bQq44YXJzbFfZ29GSyTN0e4ELl27F32jlKW50o1l5IvydyOAiFLx4QNqSZOUL0bBV7l1jYZw/IEzmJmfQtOyoa3noa/nJKWRA0uEiwVq77nBth0ZrLhyddujOPbQVotMFwAAG2dJREFUOQzvHUMzFICbkO5IAl1bmuEVTWENGQgR9iMB46u7KDJpbzCLh594EL6tiRSW/imyS4wPpwyT94GaVyS2l8P/bc3Eu0oVj33lcRyYH0PL0uDSM7NRhrZaQtil5CrojavXW4glUlivKCh6Hm5qOpLxCBanh3F0aQ7ZqQHQfCdDP/ujqoowqmFEoBQMiTrPUZaejuKBX3sA/cNdMOmdJbhhGEuxgkSMy5AmPBq8WfxqeVjVDLRNDOLi0/ejcziLUKseyEnJnIq/h+y7J/JSvaLBNVxhDZheWuOy5tR+HL96DtHOTGC+J9NLn0iZpaqm3MeeaYnfzjfrWN+oYqWio9mRxvJjFzC9f0I+E9L/VK7B40KMnhsyolZdwBvnBoZ6FMomNj0LJx+8iOnFBUQGRhDun0S6fwfaU2m0xRPBcqgVdMNJcqWUGgezFKXl4u+m3YCSeUtFZW0V5Zu3sPH+uyjevAE9n5ezzfeTQLdk20hm27B4eBY7+tsRi4Ukeay0QfBjwWPssGrLApgporpTF3CzXqni/Pmj2LlrEMkYZElXWytJgadLlQXfc0kDDGRpqumILI0M4dTMKK5cOolIiLOTIwE8VtVEizMb71AGiLjBglI8N5RtuhaGdg7j9PIS4tE6XEWDSXnr7Zx0HMWjgd9zG9xQyUJZmtZqoX+oE8dP7sfgjizMchVWToGyXpKvk2AmFunSt8ZFGucjp4F1x0f7jgy+9eyjAvr4mTFzFZiFsnQUeSzhZOIlJWkENgQ4Xh0VS8WuQzM4cGw/0p0J6Rqrm7YEF7GMmHOqLMTdpixGOKeWdA/X81XcVBQs7p3CA2cPIxluSPQ7/bsBc9OQ15HSTpdy4XoTWr2BmkdwYyOTDGNmtBe7JweQ7k7LXMrAnI/AjaRObfkEtqVDgohDIXR29SDZloJtudKpIbl1NLdGQhgbH8G9F+7FpQcuYu/cHrSl2gIQ4hOR1ySS978+/yd47ZevC4CZ3TOL//W3vidt8PFoHD9/5ef4F//iX0q/DCVSlLJ99rNP48knPy0P6m1AEew4A3Cj6zqef/6P8Y/+4T+C47qiXb98+TK+/Z1vC1hhEeI2GBG0T4MjUSRTziIhiblmghtT0CRQp9GQwkj239CPk85kxGuxXRq6PZB//Lp85J75aLsbhCt8vOz9qzEDgTyLmeLSIdBgKzAbgcuorq9CZ3xotQxbraE7k0BtZQXK3VV5EJB5YN55UVPQ3pnGmRNHMDU6ANtnOpEJrVwVg148zNhRFxY39WRxQhGJFeQGrXdqBEv3nsLg1BAMsyZDbYOhCJQUePx9HPFumEToVQNqWZetBSM22yd24LFvfxloj8LZMstyY29xc+dyGKMe2xUNfz2cgJ/qxvD8EnYdvweRHUNobRVh8vXh6/zx+/kxxGEij6IZ+MuXX8MPf/R7+OCDmyLL6cx2YGCwHyMjw1KoSjngxmYOd+6uw2KJWDiMjvY0zpw5hueefQb9vZ2yceODVpTZYQrCInJeWNrJd+3DGzdFjsbUs2xHB8rFTRw6eEC+l5QY0iMjD2pu7ygXDJqPpdnhb+Cb7f9jW9AU9C7xw7z5wQ0pAFu//g6sfB5qkVGRpnhlDEvD5IFJXHr4MjLtbShtrENZ3ZR4zmgrCp0bymYLiWhCPkMBuKEsLYrhmUmcunAauloWMGypKjpTGbmAPG6NSKXrNgzTgVUPI6ewZd7H9IFduP/Keax/+B4mZ3cKqHY0Del0EtVKEX4lKGbj5p49JyubKjQWBp6Yx/Gr59E50Q9TY5mgKkECEkHL4YF+KETkAamul6V3xmuFMHD8gICbZHcGlc0NCccguOGGn8wEz15tIy9hAmwgF58HwU29iWv/4Fl0Tg/AcnTYOqVzTPjiprcuFLeTK0PLF9GeaIeSU7Dy7l3oFQt6WwwXvvZZTJ9dgB120DQ0ATdkcJhPTGaCRm+nqELfqMFS6qj6EYwcPYmZ8xfRuXsXGgkyJ81g8GKinSRMSYC5xDAHy4qtLeLWEWaztMGHPZnObEfA/nwSHAvTvfV1LSrVWbL4MWAi3qEp36dMYTOH/Ac3cP2ln0FbXRPmhu+VLhLTBlyan4d7cHDXlAzR+dUS0h0pdA9k6V1Gqj2NzuF+hEJB8/tbdwp48fot0SL/xq8/jfZMS/qSaKwWT4ksJ9ir4cg/LCAUcGM0UGDikuOgvS+LTz12QR4iUt7JocgwpVU91IxI0AyDJfgQsvnAMRwBN3MXj2HvxaOwmg7i7H3SuTH3oJcq0mVABiYUDYnJXFurIEdwkythw3Jw+p5DOHpiDpmhHrRiEdlSM42KSWsdmQxKGzmRg7ScpvS/bKoGyskQvvhb30KmPwPfZlO8gbZwCNVKSVIMWW/pMbhiZVPiVJm2t7FaQFE3kdk9jgeeewLh9kBeFoAbAkBNPG0cyD2FkhAXTtWEeqco7HjP4T04/IVHYMe5qwoGQA6oLdeWkBdKfxqag7rBJDUOwBpyuRrUVgPDi3M498VrsJNNiaKt11So+QLa+PziwqikoqlQlqWjupIDd0mrjDbuSOPMlTNA2EKcnwn68iSutYKmH5Iiz0Z7JxJT0zj4+DV0H9gvwRkQ/w3vsm1wE7CT9COEm3WJdrbKJeTefx9vv/jn+OCV11GtVVCt5dGbTeLC0iHUyyVZNHAIY0cNtfMuZZ8s0Ku3QCsshzKTnSHdCVx4/F70j/UIcyNyRHY9cYPvcMnBoI8QNAYmSCiCg7JE0YawdPkkDizNSgCFtp6DvrYZBCz4QVU4WWbKcGlIp2rACwFuJoJjDy9jeG4cjZYPi++dypLjknSQca1AQG9XGdYSDrx6NUv6R+J9GTz61FW06pYwvU3GAzue+HxgenJnkdFkz41iebijW3izVMLFJy7izNl5hF0Ddr4s4Ea5W0DcDwcDKnuhxAMZQsmwUfA8fKgbIq8+NNqPE0fn0LVrCJG2mLCpVqki7Arlm3wWKCVTZGmbmg4z1sT91y5jdOcQHNuQDb6Vp/FaQ1s8LHIcbuQtw4HP6O+ePtjZJGbOzKFnlNK3OlymXVIOzGhmyjotX+5uJqXSEM+AB9UMzOWD8xM4/amLSA32iHqiQbl0pSqATz4Xsn13JNCgaTUF3PB8eukkzjx0DnsXZ+AR8Eu5bSUAN4ohizX2+FDSzqjfWs3EZklDwTFx4r6z2LkwD/QOAgOTiHb3o6urF5lUOyLsNmoFjfVSpcCFboPlnUw7DdZNlDHrhU0Ub7yHG6+/BuXuCpoqQRxBlS6Dr0jp6g2UGMSUSWJxYRZDOzoRjYdlUV7eyEm6F6WL9LxyLqA0XGe3Sr2JlXIZ99xzBDOzw0glwrL4oGKBsjQa7QluguLQsLANGlkUv4mSa2N85ygevP8U4rE6C2OgFWtyjzYsPt8ITFkMzZ/y4NQh0dNly0D/1CBOn19CItaShYtd1FG8W4BVMxEj2091Q5O9fIE/JW86UJst9Ay049jJ/dgxQs80e4oIbljAbIm6hU9vp8GgHYKbJjZcgps6Yt1xfPfrj2N4MAtXwlzK0nVDwMDXnMsN6brZZm4IVIwaJvZN4dCpg8j2ZOCYujxTOC8SrLO8meCGSYBU+1AdVNY9vFtQ8GGtivldY7h0aj86khEYBRYul2SWoW2L0lqCGy55LSatNRqSBKw4DlKJEGbH+jC3awTtPWkJYFJLVfEQh+Ltg/KolYvvE4YtSVdBHdEYywm70dHRg2qpLMPG6OgglpYO4+zZk9i/f58U1vEF5o/33vsAL//FX+KnL/0Ur7z8qnwzMcyGQ+juyeJzzzyJz3/+GfR296JULIn35vvf/z4cbnXDwNmz9+B73/se9u2fk68RWRAROv94LcqSFPz4xz/GP/7fvi/ghgfywStX8J3vfhcjoyMIb5m+JbGLW2IpNAtMwEHzXTCU8gCKTMl1xcPzzjvvyCC7c3oai0cWRPIWEFlB+MD/jHUQT85HcQzb+s+tbKzt+Gw2VQsJFBJTo14pS9rJ5o330Vb3YOTzUHIbcHQVB+f3Qt2kLG0V7AEp8wILRZBTa0hnUzh36ih2ju0IovFYplcsw9Z0ZBJtsOiFIO1LShshWNRjNxvIjg7i6MUzGJkZg6bXRNpCw6sMjPQxUGbC9IoKYyX5e3JQrqPmWGgb7cO1b30Z0e4kbOa+F8vwTV5OwSad5kuGE1Cj2qyHUVQ9pPpHMXt6GcPL5xFpaws6P/5/o3YD+5/fYHStiRf+/C/wB3/wY2ysbUiwhHibYnHEkwkBoqRtCU6YtNLT04nlcydw9eoDOLB/dst8HmhzKWDjZoL6UJYt5vN5jE9MyHvN5mheWGyE786m0Cdnl56noBBUGrk/Aqpb768YvmVZJF4ppqFEwmzuE/QspkeX3pWNdWy+/z7uXn8LxuY6wuwdYlyrrkPnh459Ha6NsT1jWH7oIjo6M9ByeWirm1BLFRmcBdy4dSQjcai1mmz/LMdDOJnAyJ4pHL1wAobNbhtewga62jvFP8MuEGnH1hxoTCfxgA3NRLHuYmzPJB57+DJKK7cwsmtC5GG2rqG9PSWsAHXY0slBxo4bYsakmhoml+Zw7OoFdEwMwHEMCRRosum7VAmKPNmNFY3D0W0BN0yNYQlZ78JeHL56EemBTlRofrUM8QY5Jhu5G+KFqG3mpKDPKekwq6a8/znTweO/+Rz65yahu5ro/TPJOBzbkiK5FoF1sQw1V0S2vQtaUcOdt27BLNnQExGc/9pnsHN5CXbYRYtSPeUT4MbjEG/DJ0O5UYVRMFGsumh2D2D/I49g9sIywp3tQtjFwzHZbBNkBi7WoGMm6Jz5qyiX5yHYXAfgXc6RPISDgjjx8Akgojk7ADZBfh7vpjrAVDxVwcrb13HrtTegr6wi//4H6IpGoVfLMHUdVp1FhS3Y9MAMduHg7knYhSAGu6O3Ez1DnZxdZTHTOz6Eum8Jm3Wd4ObtW4i0t+F/+eYzyKYJpOrwaQJmmhzjpykj4waWem/dgbZRg67XpQgwb9tIdbfj2qPL6O5IitGdD0kwSaikIBFOCOPuWJY0SNP0WdMt1DNx7L1wDPsuHYPRsAJwY/CeqcuQS3ATTySEIfc5gN4tIb8FbtYMS/oZjp+cQ9f4IMKJWFD+WKrB1ylbDaQjBFktem6quoCbXLiOr/zj76J7JCv3rKupSIYAtVaRbS6ZGwKpyp0NiVPl8nRjJY+coiExOYyHfv1JRDrCMiBFGKdP5kbX5dza1ODXdLRo8K9ZqN3Kyxaxa343Fr/ymBTf8f0m4GeipDA3BDfcwut8wHtwKyb8oo7N9YqEJvQf3I3Lzz0JK8nCOwtNVRPQnoyGZbhl9GpLsQSQle5swraaWGPaWDqJ45dOIJHwEKGGnaZbtssXWVpLY3IITigKO5XG0OnTOHD1KlLjk2jG27aUGR/vachSxlsNWQRsvv8O3nvlFay99Su46zk0VQcV08BGrYBsdxr3nVpES6kGYM8me+NKHDg7weg9ZTSz67Vgey0YFLz0JnDv4/dicLIfrWYgQ6XEhd0hPG/hehMRghthbilLtVEyXShh4PDF4zhy+oDIV7W1HIzVTVnAMNLap4dCSgQdiaUVPT5N35kIjj+yjJF9U/AarixGKEurlYqSmMkyTxqcGb8LPyzMDTuS8oaJUDaBR596BJEQn4nkgQJPKc84TBexUATVdUrqfOh2HauGg1fzeZx44Djuu3ICbaG6gBtzvYTarRzifkiWjDaXBh7j3ePIKbqAm5sG86+aODDUg5PH59A/Mwrma/OMWeWKLMf4PG65LWgVG1XVwaaiQYGDs/edweyBnfB9W6SLBDd835NxMjd1YV8IblqROLomdmLk+ALMpIW23gTiMfrbyJ7okuzGz1PL9tHQfWh89jMFjR0ilLXV6+jeM4RzT96PjpEBWfp6igKPRZw02etUfvA18oSJpVxwfb2C1bIOOxnF8ftO4dDpeQkeogTeLlIdUBPmps7gG9MLwBgBg2pjs6Qib+s4ceE0Zhb2oZXtRGTHtPh3U509SKSyiLWxP4y0DRdQTJlk4x3BOU3qFiylhEphHdW1O3DWV5C/eUuUJlGy00y+o3+L3Sg8M35DQhdi6QQWDs1idKwXkUREEuBK6xvB35EsmOqAia4877rbgFpv4XaxgFOnDmHv3DjSbWFhwUtkUbbADYNZOEdwYPDYi8NSbL8lvTMjk0N48P7TyNB6Xif7zUS8mixtKINkaAz7Ax3+eZn65TVRsgxkR7qxfOkE2tpCAixdgt67JZiKEShFyFq1wrJg4LzAu5tyW3ZMHT2xD0PjPVIO7hQ0qBtlOIolv5bgxmXa4Efgpok1yurSLfzGN34N0+P9IpPUNorQNvJo2ix8D8kSVRQiXIbyH8dHUa9heGYER+5ZQA8DqHT28zmSlse+LnrDCW6aBGCGBdf2UdE9fFDUcEOpYe/kEJaP7kFXOi6svLJWkrPM+4xLRrKKNlUNvg+90YTGqGzHFWng7Fg/Du6dkNAsWzdRK3BOZaBAx5AoLuQNCXRpHxdOysoxgmQyg+Edo7JJn54ax9LSQSwsHMDIUL9IvVRNx4c37+CFP3kBr/z859jc2JDBzHFcARfZbAd2796Nc8vn8Oi1hzE8PCyHk1HElJl9//v/BD/72X8TSc7I8Agee+wann3uq0jTCBqLyfcg0uQAwVS1H/3oR/idH/xQaPGubBaf+czTeO7rz6G9o0PkbBJwsCXGpDyO4Ebi+TiURoPI1nwuj1KpKLnkm7lNpNpS6OjIoFarYmnxiJjJpfBJohn/ZofPxxK+v+rF4N9XFG2y5g109tzc1MpFFDdWYVfLCNss4CrAr5RQvcs4zQqSsTD2HtwPvVxCeXUdtXwFxaoKHRHkNBWZjjTOnl7C7vERmKYuzA0jDdlb096WlnhXW7O2ooDDsH2WHbnI7OgTcDOxbxqaURMTOKVpNFmTemfBEqNyydw4qiNdDDx4VdNEfKhbZGksRrQVXqRlAUaJVgSmxsbZQLXNZBeWUa3dLcL0Quibm8fBL3wRvePjiDHtjqDyrzu2ZcXNN6UuqIG6Sg7Gv/zlW/j/nv+v+OD9D6AqKhwJmuDwEBEPDKVjQ4MDOHPmOI4fO4KR4R1ItsUF8HBbwnx4Art4PIY//ZOfwDQs6YlhR9DhQ/MoFwtItSUwMrIDbQl6Jz5ZDLblg9h6S7d9UyI0lP8hCDsImWAUMGUhDqWXZemQKb37Hlo6DYZ3YeQ2EKd3xq9LEpvGaF3VhO46GNszjuVHLqGjKwM9V4C+ugmlVJYBWOdm0/YF3BiKAp3bMcdHJJnA8OwUFi4dh+WZqOQ2JT2qO9Mp5aqmQrNsAG5Ulcb9ENY0E2u+g+FdY3j64csor9/B0K5JCQdhRGp7JgU1l5cYWgZRcNvhKg4KBQ0VXcXk0j4cefg8UuP9cH32PmhoMsiCQ26hIpvbVDol5662XpDUGNupo3N+D5Yevw/pHT1y7hu6JnI0gipKUhgwUMvl4OYZLxoMNwQ3NLFf+95z2HFwJwxXFzazPRkT7wq32TAsGMWyJL9k27th1Szc+dVNqBsq9GQUy199GjvPH4Ub9dDQaiKlpLSFaYB1j9Q4+0o02DkFToGDj42KC0xdvojDn7qK9rFxtMLc8VO/HSSjCRDh/RF8oD8BbrYY3K2jvR37LWeDX8Py4u2fCx5BctKC/+RioI6WqSN3/V289Zcv4/rLr8IpFjHa0YGGrqIjEZcCYwJi6oy5iTPrdewY6ML8rklYxSIqmyV0DnSjf7RPepCSqQz6xgfhWroYtd++TXBzE810Ar/1976EjgwQ5WjFPpqaIttPGiV4flyyYhplQFXoWh05RnWaJhKdaVx77Dz6uzIwKtTcVwNwU1YQbyUkOtnjppGDA2M6DQdeOoo9F47i0AOnoXq6eG7oEeQZoCzFKJSEPeewQtCgr1aRu1vG+/kKVlQDCwu7cerMAfRODQtzI+8Z48dtD5m2NhTXN2GXVITouamayOsWblgKvv7PfxM9o10iSyMwjpKRd7j9cxCl4EB3ULm9IYNdpBHFxkoBm1UF4aE+fOrvfR6NJCUXGuKEnhxSLFvOKwdPYYp0bvMJbnIwHQ/ZfdM49rUn4KcYuwzxztBf4BuanHG9UJK47bDTgFu14OUZnFAUs2/3/klc/vpT8FK0QbloiBepiFQ8JhGq4tdRCMbpZ9uAaTSwXjNhxqNYPL+I7u44wq6HkMGvtSSAgHcSn5Mcquhf8XsHsPDUZzB88hSifSxFJbgOmEhKZ1uOAT2/geKH7yH/ztuo3r4Fh2lvXKrVbImw3bRUJDuSuHL2GBKWjgiHPcb7KuyxcOFQMhqOSHkh338OgQY/N31xnP/UBQzt3CGqEMa3MymPSzJu79mZQbDCgAajbIg8qajZqIZamL93CcfPLSJC+erapix/OBwnW1F4zboMLhzkZVAVLX4LVjqMY1eXMbZ/Gk7DgWcaaFT1ANwk4zK4EtxQVhjywsjfzaNcs1EwDNTTYVx98mEZlNCga5DSGbKMCpr/I/AmEYmhtl4W+a3pNLBmuHi9UMTuEzO4em0ZnUlKEJkoVUX1xgZizOthwTKb1m0PsVgb8hyC63XcoqSnUcfcQBanT+zH0NwkQgQ3CtOzquIVowyORZl61UFNc7BeU1H2TJw8fwzzS3NotnwZqhmZa+Sq8ufm4Ej/LEEfY2y8VAcWrlxCbKgNSBNgNWQpxeWUdN3IkoIyxDrUiiLPDT73NdND1asjNdWNi59/BF3jQyL7chl3XSqL94lsBT8XXHAKuKGMNacIuGEJ5JF7j+LExWOohwhELViFEjyCKUYrc7GiBxUUdXqnDAe5io4NQ8FxluIe2YdWKoVWdhiZ4QlEOroQy/YikspKsFCUNd7NkPiNqXpYu/Uehvo60JkJw1SLMIob8HI5lO6uyusZpbeLXg1Kvhyy7MEwXrNtxFIxHDo0g7GpHYgmouLXLa6tSyIZX38ujGlNdvh1vNsaLdzM53D8+Dz2HZiUtDS+Fvmb60GgAJk6lr5uhU+xe0ZkaV4TRdvBwFgfrtx/Ctn2GEIE/IzFZ2Kj+MkYmtOAz1QwxxfvjeY2ULYtJHpSuPzQWWQyUVlKuWUD5btFGLVAEUF5HicxfvYZtFGQsti6FOkundiH0ak+KVEluNEIbsjc8D78CNz48uvpuVmxPZgxH3//ucdwYM+4RGQra0Uoqzk0LEc6+si8CHNj0aPri8+yqNXQNzWApXOLGBjpEZUKk/GotiCDw88slQIMvgo+F5QwN3CzrOOtQhkzY324fPoAetoTwiqSuTHopfWaUi9CkMm5zqr7wmgZCKFms0i6gd2jfVjYN42uwU64rECh5F0z8d8B4SR3P9uLNNAAAAAASUVORK5CYII=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pl-PL"/>
          </a:p>
        </p:txBody>
      </p:sp>
      <p:sp>
        <p:nvSpPr>
          <p:cNvPr id="20488" name="AutoShape 8" descr="data:image/png;base64,iVBORw0KGgoAAAANSUhEUgAAAzcAAAJcCAYAAADElVr3AAAAAXNSR0IArs4c6QAAIABJREFUeF5UvXmwZOd1H/a7+9J7v377NvsKYLASIAgBJMEFJERC3EBKsmLJSpzYFVWcStmR/1C57MixXUoqfyhxpSouWbZCyZIpiSQIAgJAEgsBUABmgME6+8ybt79+vS93vzf5ndtDWRh0vVm7773f951zfss5Tzn7D7+YJWqGSM2Q6gpmFuegqwoSb4TMHyPsBXj5uTeRZjoacw1YJRdWScXq8QpSKPB9AJmJOFIQegHUDFian4WpqWhutXHj+h583cT0qePo2iru+tJncejMbRiNA6xdXIOV6WjfvAI9ijDab8Hv9qDzLZEAGlCbqsFxHaRximAYQAFQrlShaRpGIw+D4RCGqePg4QPQNAVXL2yg3RmiPl3H8RPHwHtzp6tQVQPttS1017ehxpl8jpZlCMdDIEgQjULs77aRpioipEiUCMVKEZV6GUhTBP0hzFhFe7MJr+/BNG0U61XEWoqjdx6C5eoYDfsYtftIvQxvvPQm0lhBoVCAaesozRTwwGP3I1NVbO+0EAUpus0O1q/cgJUCi/U6XE3H5s1N3Li5DXNuFo/+D/8NfNPAyiMfh9OYQrfVw97WHtSxj9bbZ1FIE+xdvIR0OMD84hxWTx1FqGao1KcRKQrGXoTED2GkCaqmDTWM8eqzL6CzswfEEeIwAJBg9cgh2G4BQZhgb78NRVHBH4qqwrJt1KYaSHUN5lwD0FUkYQj4Idqbezj3xjkYjoV7f+FBeHqGuz7zSWiFAhJdQ6KqSFUF7WYTWhoj6PcQDPrIRmOc/dFLCBUVztw8wmIBy7efxPE7b5O/r2oakGTYvnwDahzCRAwnS2CkIbLBAGYUIWg1ce3dd2EjQ3c0ApIAjWoRRddCEMcYhykSVYemasjSCFkaIAMQQ0GsKIi5x3V+VQFdR6pqch9uyYGuqnIGLFVFMBwjS1Iomo5UU6E7FkqVElK+maZDUTXESYphfwQVGZQUsl+SKEYUxUh1HU6N+wS48547UC2X0NzawqjbQ2djG3vXr8NCgoprAlmMMOK1pkjjGFkUI0szjJIUUFWYtg3NMKEaFmy3CKgaLMuGqutQdB1mwUHG+4oTqGmKUbePoDcA/AhhfwglSqAoGjJFA3QTMCy590K9hkTXUWo0YBdLCKME9ZXD0EtlKKYJRdWhKDoyqEigIFIYLxJESBAmCZJMQRwkcq5ufPQ+yqqG7avXkIzHiL2xrLmVxND5deTBzlQomg0DCpwkgZkmyKAjVk2JKWmmAlmAVPHQeOBezD94H/pBgJ3mHmA5WD12ColpIdNVmAVXnrEXJ+h7Pjw/QZxkUFQFpqmjUayggBD7H76Oax+8hd0b1+WZZF6AhcVFzMzMwu9HMHUVcegBCGHoKsaDMTSoiEJANU34mYfDd98GbXoWarWK2nQDmqpAQYI0CuH1+wjHHhCl8Icemju7QJZiZr6BqbkG9rtdXL20Js+hpGSoqzrevLyDux/6BGYPH4GRpPCam1h//230un188NF1xKqBQq0EbinFMDE1t4CFlWXMLi4gVYCAewWKnNfRaIjBsI/iXB3u7DIMt4j69BySREUwCqBl3EIKFC1DEo/lTPhehHNvfShrW69XsbBQga4lQBpg7coV9Jp7ePtn7+PGlXXUyw4qJQN6BlgaT12KMBrxFqGkCnRoSFUVCc+Dqso5S+IQ/TDGiIdFUySmJ2kqe+7w4RUUijaKtomCbUOJgUsfXcH2zS3oqQJLAWyF78udkUpM0DUNZpbCTFNovHPNkBjFs6EqClQFUDQV/C+T0/5f/qdC1ww+SR5QZIoFw6pC0V3sdXtoDXuozk/jsW8+AbtWwuqZ06gtzEPLVCSDMdSE75ghzVIoWYosCKAnGX7w7b/AuNNHa3sLo04LugKYloU4AyIlfw66paNccXhxUHUTqqpjPBwiDkPJIzzTlXIJJw8dlDO6u76GeBxgf2eAne2unGm3ZoOJUTN16CbvW8eNtQ10en1U6lWYromp6SmUSiUovPU0g2FqOHTkMIIwQrvVQavZwWjoo9frYzQaIYojREmCKE0RhgECzwO4D30PiaLAqhTlbFmuA8cpyPkfBQFiLcM49uAlPlIlw2DAf6ciilM5e1mmIEsV+cpVzzKGGwuqbkBTVZQdA6qawQs8Zlpkilwu4hQIghia5qBamYOi2/jvf/t/RnW6iuXFKRw5tIQUKQzLAg9Ac6+LVqvPEwBN5fNVYDga5pZrrB7wH/7wzzHsjvC9P/szXHnvLBp6gFUnRAEBzHIN3A2278EM8rpFU3ToSQoTgIUMRqbANAy+LQyDe0webL6pZK9Brh0aY6qSvxi/+PeUVOIiNEPibZQy9zDbKpJnM0aXLJGcwQVjyGPMsi1TzipzLPNAlMQI4gilqSq+9OTXERg6Fo6dgOpWEEFHkqnQTAWzqzVoSYTu1hbS8Qh7Gzexs7meR2wlBU/FqNOGkibotjoY9AbQVR2GYUJDAlVJeILR6QzQG3hy1hyb65UhiXi9jDM8dRpiZIizVGqlOOKZUBGGERLmAt5nkvEAQuHCZ1xb/n0gy1IkaSLPQV48W4yxcYxQyeBUppGaDpq9Ea6tbyNVNBw7/jFopouHP/MIvvKNLyPVUrilgnzWoNtHEiRIoghRHILvHCKFpmiwDRO6psg9mJaGMPQw6veRxRme/8nLGPV6+PDc21i7cBVaquXXrSU48/HbodoZjhw9gIXZefRaI7z24uvQMx1r16/D833YroNyuQbTtnDg8AKQRTh+6CBs3cDOzW00N3cRjwKcf/Nt6BJvVO4KuApQ11TJdwrLjgywU8DNIHvRMRTo3HNJBifNULMcVJwinEoF80ePIyy4mL7zFEJNgz01JV8HWSp1VMa6QDegKyrKuiIxMuz0oAWh/JyveDDE6z/5CYwMuHHjKnrjPnTXRKHqIlMyGMzzmQJv6COOs/zcFx0oCcurCFqqYK/ZxCgMsXz8KB79pS/B1xQs33EchmPD83yEfojUDzFud2FECT46ew6ZH6DXbMEfDJAlAZKYoCGRep17RJ3E1HZvjO3WkAEUldkZJDrwmS98CpXpCiqNOkq1GrY39/HT518D09TG5auCFZyii8Q0MLWyhPkjB2BWC7jvE3dDeee/eyxLVcYmBZmmoDpbz8GNPwR8D2E/xGs/PieHaHp+GlbRhl3SsHSoytOI0ThGlhn5Rg9jCe6NWgWmpqO918XG5j5C3Ya7uoquq+O+r34BB+44idHIx+aVTRixjtbaNRhJjFGrjbA/kIXmQUiVVAK27VqIwkiKBiaxSqUKXTdycDMYQjc0HDy4CkXJcOWjdXR7Y9RnGwJuYj1DYWZKkkFvex+j3TbUNEPksXghuBlBiVIEAx+7m3tyHwmPiZKgUCmgVC1JQAgGI9ixhp2r6xh2htB1E3bJRawmOHXHCmxbRbfVRmevg2SU4uxr56FkGur1Ghwm8WkXpx44JQVxmwAoVTDujtDd2oURxcBoDJVFexBh6MdIKlWc/PqX0ANw+5c/j9LcLPqDMTrtLrL+EBdfeA5OGGDj7fMI223ML04LuIFt4vDxE8hMC3vNDsbDEQqmiYXaFIxUxYtPP4Pu9i5SBoTAl4L64NEVWI4DP4jR3GtDU1QJ9HzWhmGgUCpL8e8uzEI1dGRRCC2M0dlq4txb78AoFHD3Iw8hsHXc/dlPQSnYAm4yTUOSZejtN6FHMfxuB16Xz2eMt196FeNMhbu0BK/g4NA9Z3D6vrvAvchkwmxw9fwHUIIAlhLDURJYLMhaLeiBj7jTwf7NNegs4uMQaRygXnLgWIYkbD9m2mRCYo0ZQlW4T4EoSSU4E6gQqLFIFHCjaNAtG5ZtSRLTNBVamiEOAgnQumVKoa86JhwG1yxDlGYSFJnUAz+ApigSVAm8eci5PzNDh1urCbg5c9ftKBUc3Lx2Dd3mPsbNNvo7O3CUFLWCTdglQTvjhcaxvFhI8ZmwsFIZEaHK3oniRIAPs6vkEBaN8seafD7XUM0USZQaC44wkUBwC9zEBCSZIkUMATeLMAYVOWdBhICgyXFhFcuwCmU4hTIstyxrbRRLUBwLWsGE4hjINFMSNs/JR2+/DSMM0drZQRKFyBjsemOYSQxzNIQx4s8BRTclkDsJgzyLBq6FgVRhccDrTAA1hn3iELTZOjwmRUVBud7A6l13I9INwCAgtaGYOhJFRQgFXhDD4/WHMRRNQa08jbqtYv/DV/H2yy/gxgcfwUgAUzEwNdVA0XJhQIPCfdTrQVEiuC5BKzFqhjhk4aEi0VMcv/8uGLPzsKanYbl2XmBnCZIggDccwuv24bX7UgS2Ox1Jro2ZOmozNWw3m7h6dR2aH6BuG5gvlnBlP8ShUydRbkzDyoDuxg10rl+QQvTy1Q2kpgXdMqA7FehOEbW5GSyuLsMuFiT2EigMBgP0+334oyHiKERgRDj28QdhV6cwt7iKONbhDflkVCmKk4wrTQCnAamG0SCGRhYpixCFHSDzYKgxrl64hP31DZx/631s3dxBvVxApWjInowCFkxESyz0VBiKLomRe4kFPYmViMVLGMJLM/TjBJZtIkkixHEE1TRw9MQhVKpF6DxnPKeZhisfXZHCwFZ02ICQMnoaQ8tYDKgCJgluDAE3KTSCFRIh3Os/Bzfc5Xn+4DnizmJhxnOiEdDLH/LQ2zm40VzMrixh8fgBaHUbDz7xGGAbQKkAhUV0mCLa7zBw5O9HNMcVjmMYaYY//4Nvw2t30dndwbjTzsGNaU1IFBJlag5uqhNwo5nQdF3AReB7sG0HjluA6zg4vrIKU9Gwdf0K0iBGuzlEc78H1dDgVi2opiZnI+RZU3Vs7OyiPxiiVKnAMHRMTdfgOhaiIBSyhWfZ1G0hO8IgQRCEAiLSLM5fILBJEKeZgJvQGyOLE3jeWOoBt14FLAOGW4BdqAgIHniekKD9YCjFUYpMiuGU4CbJYyJUxkDGUR0rK0uy16YaUyhWSpJ7k+EIipqg2d5HwGIni+EHjJc+Wvtdea9RECEJgfsfeAipruKLX34MX/6lL0K1FMzOzEJXNDSbPezvDyQ+q4olz8awVMyv1oUk+ff/7s8w7Hv4wXf+My6df0PAzaFCAivxYFerUnjafgBLwA1BtA4tTQVYWxmBNUOMzjeXe2Ch/3Nwk4fifCvpqgAbfmYOcrjjSDxwvXJAwPjEOJIR/PNCVUOABwFOviWJBhQBFRpPqB9ITM+4PlkEt1bGL/7yN+EZOmYOn4DilhFnuuQfXuLschl6GqK5toZ0OERzcx3bm+vQCGzkeoA09pERAO130O/0QURl6Pl16CqzZYJud4Re35P7ZS5lmiRJRzTHuMYX8ydzrOShkOBGyYk8knKSulJ5b95SjrMzcpVyftIsBzeMDzwbBIBRFCIi0VVbAKwydtp9XLhxQ37v9rsfkrz7iYc/gSef/BrTGyzXgqIoGLRvgZsYMWML9xECiWc284uqwnFMGLaKKPLhjUZCkv/oxZfQ63Tx4dvnce3Dy1BTBUmaQdEV3Hb37bCKBg4dW8XMTAPtZhfn3nxH8ufNG+tCPhLou24RbtHG3feflmd8+4njqLoFbF5fx+bVdYQDD688/xNocSq5Ok1SOEqGmq7AFrJH/hdimzmQgMPRyV8wxkHATd2wUXWKsEslLB47jsBx0LjzNEJDF7I71HUMSbxPwI1iGFK7l0lEJykiEvj+34CbcDDEaz96QUDV+toaBuM+NNdAsVYUQE7iQUtVeGMCkBSmY8Mu2kLYJiJcqGjuNTEMAyweO4IvPPlVeDqwePo4DNcRcBN5gcQu1vJmlOCDN88i9XwMmu2/BW6kOtN4MnjPmQgNnZ6HjeZASNfy9LTU7p9+7BHUZqqozUyh2pjC7k4bLz/3GvQYuP7RBan/nIKL2NQxdWAZi8ePQC87uP/h+6C8/fc/lzFxMFiyiFIrDgxRbvpQAg/xMMQ7b16QDTwzS6BhwimamF2eEuqi2x9LUCNqNMkoIZWiWSGA8BP4XgpPMbA5TtCzgcf//pM4du8p+H6IYSeAFiq49MY7kjyoMmRhBDVJMR6N5L0as9NwXFtYJn/sCftYZ6GuG+j3Buj3hjANHaurS5Jw19f3MRiHmJqfweHjR4WdN8sl0ivCsPn9oRSFcRLmhYlPtjVBOPDR3mshJUpNY/AHi9hCqUAqAtwYVqRg58pNeF2yHhpMxxQQdPLMKmxLQXtvH53tNuJhijdeOScJu9GYglsmuCni2L0noGga+j0qDSpGnT46W7swGRiGA2gEAF6IcZQB9Skc/NLnMDJMnP7yYyjMNtAbjtDv9pH2Brj43PNwAh/X3ngLYWsfi0tUbg4LuDl15gxS3cDWXgvDwRgl28JiYwZGquDH338a3d0m0pBAymPEw/FjB6Wo97wQzb2WFNGmSnDDeKvCtEzwkorzM1B1lfSagJv9jR2ce+s89EIRdzzyEHzbwCe/9hWoRQewLWhS0KT48Ow5KXj9TkfUGyUIsXbhCkaKCnd5BV7JxeH77sKJe+9EquYhlMHk2jsXoIY+rCyCnUby1Ws1ofoe4m4X3e1taEkC8n9kossFE5aRAyoWWmR2ycITJMcKuWY1Vwb4/mTLyBjy52R/MwUqgQFvmn+TCYHJhSCD5ZGhy4v3xH3B8xDETDxAkmTwBdyocGwbhq7DHwcYDEYAwU29LizEPffeiYJr4eqFi2hv70oAGO+34KgZ6kVHGLQ0mXxenEBJmPxSKFJEZkgnjBifaRhQ4SELn0rgJMLJGUMqFgz+edFIJkfPcqCjMxtPABLPbMh/mykI4wgpi1LeC1+KijGDMhOV/J4q7JzgrZQQTIVKtt22pVDVCiXAtmEVLfS7XViGinG/h3DkAWECI9OlKOV+tYMIBuOFYUiwtBMWFUy+LATyApnrxYQhl7o4BXumjkzT0el0kNoWlm47jfLcHJxqBXY1V5eo+BGA5y8Vvu8jThLYVgUl20Tv6tt4/YdPYf3Di7A0E6ZhoWiZqBeKEtCVJMOw00Xkj2AYGRozVURZKkyyPAMjwx2PPCDKjVGrw7RYFGRSDCW+j91raxg1W0hSFeGEbVXUDLNzDdRnp7C9vy/gxm93UXNM3HPqBC7vBJhZWYZhu1DDEIObNzDcvoFhv4cbm7soVGpwytPwoaM828D00gIM25ICotfrCbAheOU+oXo0HvQR2QmOfOJjMKpTWDlyClGkYzQIkWWaqIxkvm3HEEY6SxSM+gFS7jVEGI93kYR9IPLx5k9/hubauijFnWYPlZIr4IaflZB5nrDTjKtUN1jFcL/4VMNJGolwoiIyDHgZYJIFpvpKUKVrWDl+AIWyi2KhCFu3ULRLuPjuBdy4cEWYSz0KoUc+9AnAEaacxSsSYdW1LIWmU8HQRLnhfheOVDUngEYQf04UkDklAFKNvEDLqESaMMwyYNiYXl3E4slDMGfKePDxzyI1dSiuA5WsO0HG2hayIBI1VeXeVPM9q6cZ/vQPvi2JOwt8qEmYM/GMIKqGURjLc2CRUJuuCdvPvMdrIvBI4hi246JQIMjT4PDZUEkJmJsyWJoBm+eMQJvSlgqMqAo2O0Ji7LXaGHo+KrUqHJdMdQadwJLESt8TvtgyHWGyAyFbxgLYCUqpnDDOhUmEkEUpSZU4EsCuk5jSNVTnZqG6JA94zgtChrS6fWHH97r72G01Rcfo9nnWJuCGMFp3YDolqJqOe++9B5apYXFpFvWpqjDAve09UfHWt9fhRawfIsRRjEFvhI0bG0jiDM1+T9jye+5+AIVyGV/80uP4whNfhJ8GWD6wKvm33eqj0x4K28w1ZdzXLRXLBxtyXf/H7/0/6LYHeOn5Z3H9o7cxbRDcZLDjEeAWpcgrhBGcKBKcTvXR4PlQVHmxmuG+YSLkM2HqE1Avyk2utsiLqqTErXyT8mykaSg1B2Oa5BdNl1gpOYnnXTMmoGOiBN3SG8lkK6oQFlQkbBaqhiYq2uO/8i0MNB3VlYMCbpJMF4BB1cUuxNDCAJfeeRtht4P9rQ1srd+UdSbw59578JF7USkXsHFjXRRSkhQ7mztAlqBWZt2Xq3CDgS91lmUS3t0iCRTJc6JwZFToqNwQmDD15OoLyRYeN64fVbsc2uSqHPcd9R+CG95xOCFChGQLQyRU7bUaIrWIYZxhEAeIDA1f+vovo7Eyj5OnTuLo8kEkJDiD3E0x7A6QhonkQBIniZIg06lA6TC1HNxYtg7TZk1AZSkWbPpXzz+HVrON9995D5fe/0hUO5I/pEIUOk6yFIsry5hbmIFhaCi6LkzdwvrahuR53mMYhSiVHPzqb3xN4N6ZkydRtl1c/fAiLrzzIfz2AE9/5y+hRgkCktXMRQpQ03NAQ9WPpYaVKLAnBJ/L0Ajk4IYloG6hKuRHEYtHj8O3LUydOY3ANFCYnkJoGBgrCgKCZnF0mEKwVqi2EvR0+0KmmUkCjerYcIhXXngeSpxid2sLQ28AneCmXsprf2bhTJXahWttOCbsIlXSFMk4EBC432xhEPiYP3oYT/ydb2GsZZg/eQxGwYVP5WYcAGGM4X4rBzdvvIV4NMZwvyvgJp0oN4xnQiLzfskzgznNx83dAVLNEMIv1hM8/JmH0JivozE3jen5Oezv9/HiX/0UapTi4tsEnZGA51ADGodWcejMaRiVAj77xGegnPsHn8vUn4MbFVrFlYIoGbMI9RAOArzz1gVZUCZq2zEFsc4vNSgsCWsTJilUXRN7mARMetUIbgIyMin8TMf2KEbfAr78D76JI3ceRRRE8PoxEGT44PW3ZZOmZAhEv02EReXiT882RAYk48eHx0PXqE8Jo9Jp99Dr9GGZBpaXFsQqsd/34CcZGrRpHTsqhQ4MWn40KQKzhIywAtXRhWlm/SRFLK1WlOUl1uTFr+I4UCxbrgcsVOMU+1evIu71ofBAhj4yNcHs6YPQLA3719bQubqJqJfi2b98AVmYYX52FoWCAadqY+nkwfxw8/1SoL3Xxs7GtoAOM84ZybDnYUxmbn4WJ7/yODoFE/d8/ctwG1OiUg06A2ESLzz9LJwwxPkXX4bf3sfBQys4ehuVGwO33X0XYlXDxl4Hw6En4GZ5dlasLz956mkM9tuIiab7lPSBE6eOwnZsBF6A9n5bLGkmLQRU1YW1YkmRojA3JUyrEgbQwxh76zs4d/Y96KUSbvuFBzEydXzy61+D6jrQJi8G6FeffQ7qaITxfhMepfE4RjDyMVY1OAcOwCsXcOT+e3Hi3jPIVLLhEGnz/EtnBcio0RhaOIKVhoj7lDsjZMMRxlRxsgxDItIsQq3kwLYIETJhfRRdFTsB1/sWgyaJhkSuMG950M+YwFgcTSxlXKMsiyXok33nBREEESBppgHbcaTg9aIot2EomigiZJMsYU9y5WbsBSCb4ortCzh16hhcx8C1CxfR2W3C7w0QdHso6AoaJVeKvyiiUpTKntR4rligTdQs2i8YhBl4goAWzZyRlsDMa5RijgVeDtYIbkTBEetQbh9ivuH9cgtSxWISYqFFii7kmU15PypCAjchAfiinYA2IyY3sm0aWAZJMRtEiFQVYyYvlWxwXvxJEUsmUjVgqbSgZSgkMdwkhUGwxf2VKbAm4IZrkQm4oZUxhc7ilUs3W0NqGeiPhmI3DNQMY36Ga6E2P4eZ5SVMLS3CrdVRmZ3LLSLyXhMHkmJBjxPsX3kXbzz3AnbXNsAtoSkZGoUSiiz+UkUCfg5uxtC1FHMLDVlvKkGSgPUUtz18P8yFOWjlKkyyXBkwajbR3thAOmThyMRP0BvDi3JGujFTE0a92e7ixvou/HYPjqni848+jPeudFBfWGA9i7DXh7e5jtHeOjISL4aDYn0WsVOEVi5BdRzYhQLCKMbu1o4oihJt/QDReIxgNBTmPTZjrN53OxrHjmL15B3wIgPDAROAkRfrKq0aJgxNk3MW+qmAhjgeY3PjAsJxF3oS49Ufv4LL595DTLY/BlxLR8HmGUmgyIak9Y+byaDDQFhbKja0l1AnosoWREDiOEhsG9V6BeGoj5nFBSwdPIBT99yG+YU59NpdNDd3oCcqzv/sLDYuX0fJ1GH4HtLmHjQqPWkshSP3uK6kKJp89rQ15HZJghsBOEzPGXdaXnzyMOTHnDZTE1GUEx550ani2B23obY8j9lTx3Dw3rugWZZYPgnwhfDjXowS3Lx0VXIAVVQlpT0jRBZ5Am7++D/+BXqtDqbKJZQLlqwdCx8oOnpM9ilgujbq0zXZk8xhMQtBKQ4BR8BNIc9DSSQKAot1PlrbNOE4lhzemNZN7kfPR5fKP1QMxiPs7LdQa9ThupYUp9zbKdUmn7w4beMB4ogkYyDkIEMG8zQJwVvghiw8FSkCV/LzuijZCipzs1AcE5lhQbVcOfe08EVZhmanjZ39phAdnYGHiAFO4pAG3S6hWJuGohv4xEMPwrIULC5Noz5VQRJG6O925F4uXPkQI2+A8XiEzj6ZXR/NrR0BY6AyDAON6Xl5n/m5eczMzkD9/23H//R/+Wei2BLAebTEMU5FZN9TGLaGpQNTksb/9e/+PrqtPl5/6ce4efH8RLnJ4CQeUtuBngIFMvFRLDHSpApJUKlOwA3j1GQfkNQTHD0xGUn+YMzVslxZF3LlFrjJCVLmFMk7zC1UfsxcadQJFlUDBvPJ33JPZpJDuG9pt4+jSMg5yzJglgv4wjefxFA3UD1wCCrBDfc+bWlZAteMRB2/ePYswl4H+9ubWL95Q3IHQWampHjg0XtQrZVydeH6BhI/lYKdREG95sDUgEF/Am7oQmA9p1B1YVRXJBcQ3Iiizf04ATdi5f85uMmEBJPNruTAiLmTwJM/53tRq6ItPFRyRYukXarY2NmntdhAcWoOK6cOIzBV/NY//SeoL09LTnUzC3EcotVuCglAcEPLXMq8lMRyj5pFm5MGS7UkLJiWDpOSiJqIks8fzz5hoK1KAAAgAElEQVTzLPZ2mnjv/Pv44N0PhEhgnUPFh/USiaDF5VXMLszCsBSsrCxInbSxvglv7Eus8wMP5bKLX/uvvwYkEc6cOo2qW8T1jy7j0jsfIB2M8f0/+VPZY6NRKI4cSwWmTAVGzM/LVRorIdghqMhE2WF0ErtkRiBkoG7ZcJ0Clo+egG+ZqIlyY8AluDFNeCrBjfa3wE3VMCSvBqyhgxBGTHATIRoN8eLzz4vdfX9nB8PxMAc3DTpzchRKgM9YwWdquAaskilW1WTkiz2t1WqL/Xv+6CF87e/+GsYqMHfiKIxiQdwroeeLW4MEBkn79/76DYSDEbwOWxKGSFjDJWwRSKDpSq50k5BVgH4/wNp2H4mmozg1JRbEX3j045hZmMLU3DRmFxbQag/wk2dfgREr+OCtc0iDvN0g0DJRbo7cdQZKycIXvv4YlDf/0eczsbHQVgANnsLiQ0Ey7EEJPYTDEJc/WheGd36+AUs8jDpKZQepqmMUsKBRoJkmLAbCLEbgcwOQnYoRhCmCVMPuKMHYSPHF/+oXsXx8WYrDNFShxBo2rqxLQBYpNoqR+JRO96UAmZqqi0JC5MvDThZiql4XG0S71UWvO5CCcmlxToq7zjgS9pDgZuXokVwOpoVFJNxb4IZ6IMVf+mu5sVIkYSAI85afVloqXEesSnJNozG0KMHW1SuIBn0o9HiGvkS7hdsOimd/9+oNtK5uIWyHeOY7fwU90TE/O42ia6JYLWD+yLIsKgtXbqTm7j6217cELROt6yxyumOMwhTqwixu/8rjaJYMfPzJr6AwVcegP8S4M0S408K7f/4UnDjBi0//EONuCydPHMapO06ITej2e+8WH+bW3gDDkY+CZeHA/AysOMRLzzwjfkh/OEa71ZJ+jeN3nIRtWwJK+52eJFebtiRFSNY8yJExFbuhBiuMYcYZtrf38Nb7H0ExXSwfOYqkYOPRJ78qfSlqwYVGuTCM8NfPvwBt7MPf34ff64q1hUl6rBlwjxzCuFzA0Qc/hqN33SZJT87ZOMQ7P35TAGc27iEddWCEPpJBH3ocQRmPEQ4Gwr51CUqzWPoCLIvaLtdcy8GNlScoATDkCQTI5JYC+ZrTvfJnLP5zm3AiIDT3heaFHH8kBHsMlq4t+9cnK8M9pdAKZkpiElsBwcPE3iXgplZFqmdYWV2Ebaq4fukSenstZF4kIK6oq5itFaCkMcZj+lJzC5nYngg2hKHOLQQs6Ag2cqWIhAItINzfkwBP5owkAdURXhdvlMEpzG15xIFMPNInk1eBOegXH7SaKycscYQNI9jJQRCLsThOpBCPE9ricqY2YAGnKBilCUKNvWoxIqpsri0xgJalgmaJwuFmKVyR4NlXNQE3E4vRLcsGiyr2ybHIMNhX4uiItbx3i4YqP6PVKUCs0rZKZ5UCs1BEqTGDyvQ0pubmUV+YQ2VqClbBgWq6SH0PN989h/df/xn297bRKJdwbHlVCiNayQhu+IyG7Qm4Uf8G3PgRk7EuEvnR++6A0qihODePaDjCcHeXmQt64ImlRhI1VNkTAa0WWYR6o4JKpYB2q4eNjaaoxLoOfOGLn8b5Kz0Uaw0BLJ3NLWjjPno3r6FQLGH52HFY0zPwVA2qW0B1agqj4Ri7G1vYurEGvz9A6vvCyClJjDRkAh0LE27OFDF18hju/dwXEKQWMq2ATOGzsKXmMMgQct9zzYlQsxRROMLG2kUEvQ4RK1554WXcvHgVCUFaFMMxdXFriVolPVg8N/y3OqU+YfcIagg8/Qm4Gfkp9FodaamA+x96ALNL7BlakvNTKLlwTQvJ0EfUG6BWKAq4ufzBB2LP9Lc2Mbx0Wc4E80DOOWUw1QQlg6A9lYKHIIJWH/YrSIdOKqcmV5bEf88zSeOhAc+nYmHLGYqUBPc+8nHUVhcwdewIDtx1l9CpKU+egJu8eKVKdePiZWQ8PzHRWgSbFWnIPpwU3/6jvxSANlUpoUx/OoEYrWuqjv44ELLALrqYW5qWa6SiSHsYVV2qKeyZI8Ahh+KaBJx53x5fpUIBlWpZijaqG9K7IEwwtTEFVqEoNjGCA/YU3OqbIKvNXgTGMKqdLEj5maPBKLfOWhZMBnax1pLEyNUD5kGJCDwO7DssTnonNZ5JDWGqYKfVE6Wn3R+gLUBHwygiJ2mgUirDdUuYmlvCmXs/DtW08I1vfh2Fgo5qo4hi2UESRxi0hkjTGN//wfew32pKL8P5s+eE8fV6AyEuq/OzUjyrJBcVDfVSDY36NOxaFb/ze78rNhiqWMEtcEMuiv1gjoGZparEs3/zL38fnWYXb/30RaxffBd1zccBK4adBqI0awJu4hzc8N9OwE2u3Giigmmi9nE5CXZz4k1EL4JI9ilPXrmKk9vO+GexyAHSkCOqDnvBNOYk7keDuWKy1rlpclJ25HZoxno/CGT9SK7pmg6j6OLzX/8qxqaF6upBaLQJmo6o9FnoY/fqRZhRgDdefBH9vW0kgQefPYQER26B3C4++cRDqE9XsHbpBtYu3kDiJbh57aYQT42pAmxDEXBDBp1pj/0/vGcCGQJ+kl0kuaiIRyQYqdhEBC0k3AjW8/4q5oVcuRGtRsCNvKgA/BzcqIhUHbHkSj7PInZbKfq+jUJ9BsunDmGoxfgf//lvo7HUECLMCNg/m6DVasozG/WHuYos10WvcwbNyIkBqvNiYXN02AVT8tLY98Ut8MPvPY2t9W1cungFly5eygG99O2p8EYkFzXUqtOoVKtQjQwHDi0hTkM5Z/ws5njaz8uVAn77d34LmmFhceEAHKuInRtr2GQMG/Tw7X/7f8FIgatr29ht9eQ5z9gKjIifl9sebVFucnDDTsa8x5BAGygpGiqqgaJlY35hESkV4DOnENsWqisrCG0LvqEjIHhlHUDlRlVQMUwBN36vD5UkWBQJIc369rmnfyiEVa/Xghd60FwTpalKLgIIGcR6ILfBs35STVXinN/pSp8Le7WGQYiZA6t48jd/A2NNw/yJIzDLRQRhiJDgz/exffkanDjF2Vdehd/vIxoMEI5GQvjRZkmXSbFckOfAe6VK2u/7uHKzLaQibaOpEuGTn70fc0sNNIQUO4JOa4ifPPMKzETFGz95CZHnC1gOVaCxuoSTH7sHatnCl37lS1Be+yefz7hYPEBppmEcxOL/iwddIPAQDEOsXd0RlmluYVrsGJRJyRSxqPO4qckOmwZMh5aJRAI4CyaCm5D9LJmO5iCCb2T4/DcexezBGQmWWcrmOQNprJIkR0x/Pq1Z/aEUgGSty6USNAksZOAowWao1xtS2LX22mLTosVifmFWDg4tHGQQp5YWsHj4kFwblRBp9OOhk0NAwjF/T7I0LKIIOISVlII3l5lB64xYBTJk3CC0y3W7SAlqogBp5EsWKszXJBi0r61heHMPYcvHC9/7EfRYQ6XgwtIVWK6BUoO+5Vwt4iYaDobotftSgDqaISh/3PUwCBNoC7O47fHPo+lquOsLj8pi8+/7vTHC3Tbe/e4PYccpXnjqKYy7bZw+eRgnTh+DVrBw+p5cudna6glrUHJsrM7PwEwjvPjMM6KKjQdDtFotYZJOTsBN5AcY9gcCblgQ8FmbugKXQDBLUaxOwdI0GJQ6oxRb27s4++FFKJaL6tQMMsvApx7/tAAA3bXEjhGGIV584QUopHG9QAYRaHGGcX8MXzMx9dB9CKtlHP2Fj+HAnadyBiaKkAw9nKP8GITIhj0k/ZaAMx5QHlba1eLxSIJCd0ALY4J6pQjbNiYWJQWKwUZWWgtuZY+c3WXcZcGQFyHcDre6Q2UkgBw8WqMmJZX8WjhN8XTrEvT5axYALLhZ0Ip6w59zHzGsx2y45lAM9txUkGgpDh1eFdZ+7cplDPfbSMcJUi9E0VAwU2MjcIThqCd7lMUnmZ08kbIHhMmRjbhsfsxtaQJ4uEcZxblH2UgvVjUC6DxQ0Y5GIE1LDW9AzkBG6V3q0cm5iAXUyD1N7odKhvTRMYHx9yfJTTzXiYYophKqIByPkek6BnGEzGKyihGktBnkyUwYaDZSpzFcslOUu5Mc3LBx3KZCwwR4y1b2X4AbsjmBxSTIfkB2U2sIEGEUD/P3Z3ecMIP5GjDBkm2vT09jbmERjfkllJeWUKgWsH3lAq5deB8OgNlaTZ5NOAow3O/JdfBsjzodRD6baTMsLs/CTyJ4IT3iGlJDw8rtxxG5loCNuNeDlcZQBn0EVHxk4ETeuxUrLPZSGbgw1aigVC6IDWLz5p4U9K6j474H7sK5j/ZQnV/BKMnQ3tyEFfkIWntYOXkKiydOQC1XANuR9RbCZ28f61euYfvadWS8TirPSSTFDckZqn5sPrZqNqyVBdzz6GeROFWY5RkkmgPFoKEr41vCdnO1cTQMxHs4bvfw/J9/F62bm2zqwI0b19FqNuVaSXJQqTLIjEr/NAFELnKLyymGFIpU8PqKAk/LQXJnEGH+xAkkRRcPfe7TOHn6JJYWFlGp1DBbb8DUDGly7u1ti0r68vM/wftvn4dlAv7mOjofvA+VRMbEXsbTaSkZyibtlqk4DDKVrCzBDeM5r47Gor8BNyxaDPbaJBq6PQ+KasMuOEj0DJ/6xc9h4fhhFJcWUV89gChTRalj7tLoB+ceCyJc/eiyfB33+2i39qBnoVj31DTBiz96Q4ps9plWOWxH16QoYpHbH+auBg6mWT28lNvSPE/W8+baOprNlgwUcOyCMPT1alGApsoUlQKVUgn1Wi0/77TpkOBLEoRhLAUneyF108Tu7i48byinV4AgSQgSHBoL0hSaoUsuJrjhvqc1TIbJCAOfIiagYiE/MfTRopaQUDAMxBwgw/DCXp9MxV57IGpUtz9CuzsQBXecGAgyA5VKWSx29ZkFnLnnfqi6hW/98pMolEzpOXJLtiga/c5APu+73/2uOAU2bt7EO2++ISwse2CpKtaoGtEqK0WxgpJVRNEqQSuW8Y//1b9AZltCapYtWwAhh/eQpKItrTrlyB74vX/1f6K918G7r/8Um5ffQyUbYUn1YBIwu5aoJoUogRtOlBvuFRaZBDcqzU3s8yKPnoMb6bUSC1NOit0CNgnJLzkYE3CjKYg0KQ9zNVEskXRATOoYKo7sSZkAG37NETVLDqol7OMkeOAgDcZKXWw/j37lCfimjdqBg9CLFei2C8d1kQY+Lrz2OswoxEvPPi39NrxcnWDZ1KUhncNXPvetR9GYreHGhau48t5lJOMEa1duSP0z0yhJnh/0PHS7VK8VWAQ3BGpJLHGWaj/baUSljaJ8+BKbZ0iUMceILY0AnOp/PkCE9iP2s3CPEfzkKg2PoyZDbKJMx962z5ONytxh6OVprB4/hl/9zb+DyEwxe2wFmmXAG3ro7XblMzwSnpID2RsilXiee3n6OSQnTVAs2tD0FKWag9pMBeNwjBdfehVqYuIv/ug7uHl5DYP+AD2SrVRMDDMHX3zx/Ccc+MA+XA0rhxYFHJUqBak1Gbdq5ar0t/2z3/3HMviiMb0Eyypgd20N6x+cR9pr49v/97+VZvqrN3akd462tIaR29JycMPhAYAjjtNM1Jq/BW5UDTXNhKuZmJudRcq+ulNHRa1hfvAdB6HjIDAtpKYBwzKlZitTaMjY092H4vvQwwAZ++jGPn7wl9/PXSVhH37qQ3NMlOu1HJRLD+ktxje3W5KQUdnDTHATZxJDRmGEqeUlPPmbfw++rmPuxGE4lZKAm2Dsy7CVrUtX4cQZzr7yU3i9nhDRwXCQ52zWVqybyyV5DjxzvO9BP8CVmy3EBNZlqkkxfuHT92JhdRqNxUWsHDmBbneIHz31MuxUxavP/RjhcCRKcqAAUysLuOOBj0Er2Xji7z4B5We/++XM1HUYmiHFyqDjSaNkNGgDgQ9/EGBjbV8Q+fTclEjatJxwkQkcmNCZyMjWM2mwYKRlhoUTvXtsNPZTDc1egEDP8Pi3PovGcl3+HSfWkGmjXYD+b6KwNIwx7vUlifOmCwUXuq7KZAWiUgKcmhQnOvYJbnoDuZa52WnE7JUxXUmy08sLmD94QNSogfgkWfwQ5fPB5jIyAw49rXzAeWxiIcxCN7cy5b6YvDEutyjTd8IiMRb7QUYLEcFKke2vKfprGwi29xG0xnj52ZfEasHQqEtDLEdiMMjRWpFbhyTw0QKmmai4RRiKhkHfRz9MYS3O4fbHHkXH1lA9uCQ9LEOyfQMPGp/r2pY06T/9ne9g2N7HqeOHpUmX7oDiVA2xouH6pR2M+j5KRQerlFgR463XX4M/HGIw6GN/f18YpaOnT4i3m4oB/dqcokJ2j8wVgVnBzi189DhzQhB69HJG0s9zfXtXGOFqtQG94OKTX/oUdFuXg2ZYhvhpX/rRi+Jdz/xIXpwI5PUH8BQNM5/6OMJKCcceeQCrE3CT0ErRG+Kvn3pWhi3EnTbCvW24DGgeGz8iuFqKgsk1ZZ9S7sGlR1iUFrJffBks/nlAhZecgJiJZSkXyycLy9XnOksHjki08pJV5XHMVQMmeN1QhcWmwsAJVvTWS8eC9MMoEnhFZSS4IUDgRLNyAVEW49TpoyjYBnbWbgjzHg9CJKNAmOjZehEcGdXrdZCxN0GKycm+pK2BPye4YfEvBU7eJM7mZEmT4jvPex/ShAXhLTIgZ2RSAnfeA8kIWjQn4IZ/X7zIBD7CteVNoxnlfvbZZLoUMHKP0jCqI4p1RBF3tilkBpnccZwgYJI3ZCaWEA15vwOLUIEe0iTpxhnMOJ+8Y04mxZCFz3ttxC8maoz0VHASjKkhYqE1OZMhOH3LQ6bl6yeMHcNyqoiUnvcZkbSw4FgllA4so7YyA91MEXZbcg6FNWUxPvThcU9Lz02CcaeLJBjD1BQcProq4GbghwiiTCbELZ06in4SQ7NMuEgR7O4ibDZF3mQhKDGNxbaW9/5QXSqUHJRKRfT6Q2xv7KFgc+qYhZOnj+ONc1cxtXIYY6eCca8LZdjDzMIC5o8fR3l5SZQy2iASL+RoNAx2drF15TI2Ll1A6g2FYKGVifuW4IDPQhQ5jVMIG1g5eRsix8HiUQ5WsWCVqgJEGwcrKNZcJGGGbrOPNEjFKvTUt/8cne2msKTXb1zD/u4uXFoTGCMnTZ98tpxAmIPg3FXPYpx+7EjV0FMVSb4E/u1hjCP33ItTn/g4fvVbv4KFhTlJgEykLJx4LJnwotFAirqfvfQaLrz7HjQ1RvPD97H++mv0zUnTNfcS94OtZKhYeW8EG2Bzr1D+ygvJfChFrtzkLCv7q9II2NntIkpV1ObqgK3hy09+FSu3nYTBSZWNWQQZB+SwkTuDaVAZyqTX5spHl5D6EbzBAPu72zRkQk3YuAz8+MdvSOHVqFdRKxfBXFrmlDGF4GYkqmehXMTKgbwnNM+NKdbXN6S/0dCpNjvSk7RyYE6eiUZcIrZS7lOy0owlEZKMgKaIhdUV6TXKi2Yd7713Hrs7m0LssOeQ4IQKDy2+ZoG2NsYlH91OTwANgXLCvh72RlGRZTO1qBL55CLmcK5fqOVTJbmP6c+gA2OvM0TAOmHgS+N5rBiozK4is4s4c99d0udab8zgrjvvFuV4ujELVUuFQadljEQR4xXX6o//6E+wu72Hq1eu4rVXXkKpYOLAyrzke4VqLzLcWL+J8diDEiri9FBLFfxP/+u/lJ6o5cUFHFpekNxMF5jsRUNBqWZJLPy9f01w08b7P3sNW5feQwUjLClj2CQlbBKrCtwohksykemZdQxZf6pbnJ7JWKKSU+b2uqXc5DWCKIWMVdwj+sSSJuAmH1ITsv9jErfl7+fYS96Le1J0Roa7W702gpgyGY4kFmjavghuWJuwr9F18InHHkNo2agur8AolaA7DgoCbgJ8+Mpr0kT+yvN/hebWpvQ50fHCns9ifQqJpuDTX3sYM7M1XL9wBZfPX0Q6TnGNdZaiYGGmJtbT4cBDtzOSPEo7HD9fbJRU+cSWlhN47JFiLyYdzblaQ1WfQIO2tFytyRSa2anW5BPUZP7NhFAjsEl0Uya+3bzeF9vs0skzcKbncOjkCfzD3/pvEWoxjGpRel1HAw/N3abUb7Q/8StJdPatidmMZ56kLHMk+4MLNnQjRalqozFXFdLnub96EYbq4C++/R1cu3AFw8EAvX4v79XS9YltLgdhSswcxGdoYGFlTqzSbsGWGpGgemFmXvprf/ff/A4Mq4BieUqA1aC1j87mdcAb4pk//WOocYLz5z7CjatrAqrV0RBalOaKHAv7mD1gJIdSWLn2LDUjnTxFTj6jHU81MNeYkbwye+IwIrZhnD6NwHXhEdxYtkwLk6FHSoqqZcq/9zp9ZGNPerFSbwwEIZ767vcRjAMhCDkBVLUNlOt1AaMUOGRKrjxPcRsLsKVy43FADqcMcyJpnKA6P49vEtwYGuaOHZGBF5zKSHBDp8Tls+dhxxnOvfqaEFiJ54nlm0IFB6yQh7JcKtZ53ypfo1GA6+vtHNxUq0jUBJ/45N1YOjwvkytXj58W2+BLT70MMwZe+eHz8Hp9iWGEx/XFeZx58H5K4Pil33gCygf/7tczhzIWC7UQ2Lq2CS1OEA07SL3cltbaG0rBU6q6EwZj0iCmqChWa3JwCpTlq5WfM3o84VQlhsMAXqJiY3+A2AC++muPo7ZQloJYtzjxg2MjDSQRfcKBgJtRu4ubl64IuGGjLIMw7Ua0TjFA1Kp1aUDe2thBV5QbC9PTdSm0lEJFVIuppTnMLi+BLZ5Dvi8LtFvgRsgGRSR6jqzmwJ3cpZT3YAgDOBlJLEGMhSL/VCrC3K7EBvaEDaS00NAXnSborW/Cb7Yxbg/w6o9eganoUMK8SVPYfHrGKcPpirCfMiGKgzNUHZViRT6j1/cxiFM4C3M48+gjGJgKGoeWZRwtlZtw6EP1Y0R7Lekl+O6f/CeZ0nPq5FEcOXZQXCK6ayNTDVz5YB3jfu4NXV4kuEnx9lt/jWDMwQRdNPebkiSP3nZKxhoyudHDKsMSDHqCFTimhrJtCEu5fXNX9kbYbCEbehiNfewPhjL5xXHyILSwPCfTW2TCMoFGkoivVyFbn1Di5L1TKlfhKzqWPv8wkkoFq/ffiYVTRyRYcfpU1OnjzR88J/a3YL8Jf28LbsrigNbCCI4BFNlfwwkpg4EENDmcknS0Sb2Tr6+cVCaeye7MG+85SlYmiub9GXz6t3pSOP5SBg7khmhZcY6PvgVuLA6nVcSfz4lwIe1b9KszoDDgTpot+fssEoyigzCNcNvtx+GaOnZv5raiuE+bnSc9BgQ3ihKj3W3n4IZFGYt8FjsTVUj6JAgCeD6pJMoIVP4ekwbBWT6blEMJJgLkBKzn06O4pzlalEmANlOqpTnrmVcGsr1JWMg2Dye9NQYiJbcP+GSEUx1BZCCITGjFKhrHVqXJvzTVkIlwvJbm+gYG7W6eFEXhpC8+gs6xlEECIyA7rUrwsxk8lXjiV6fdiWvF0ocjdxNpKuXkPbkuroGuIJoAqJRnkFWNkA4psoh9a/mULQsGHK2ErFGFu1xFbbaMMPYEdOVjSmm9DeDv9+XfyBCTbgex78lAhOMnDiPOEowptYcpRoGPhaMHsT/KE3/SakGT6VJRPn5bN2WtGUzYT8Q+AS6HmNqEOU/Q745kQEmpaOLggUW8de4KppYPYjxzEGkcYvngARRLZemv0aiCC8gfIGrtI2y30NlaR2tzA+29XY4iuwVD84lLtEMRoNFaHKrQXRe1pXm4sw0cu+cupDZH+NdETSzMOGLXjMiAcm8nQKfVw8vPvIhBm0MKdFy/sYatja28j0PLbQNCykzYvVvgRual0UbF3i1asdh/pVJtUxGqNg7deTce/sY38PlHPoVapYxevy8sbqFEa5QhrCBjCvfrT59/ER+cewcaQux9+C6uv/wSFA6nmZxbgmSHTbkslLOJLe3nVqBcD+cYjVsTq3iuGRMs05bRpusb+wgTBQuH5wFbxZe/9Q2snj4JhQpIuYaQezvgWSBRksIkgA4jXHr3gpAz3mCI3e0NqPSNByNR+z/8cE1IvIJrC+nBHplTp0/lTa4c9MCvUYRutysAQog6VcPNmwQ3bRgGwY2Lcq2Chz//cSm4CaQIcDrNNrY3tuRQ8X0Yj/itGs7cd48QcGEQSqw5+8Yb2NnagGNpUtSSHZc+OU6YLNoSy0aeh1azJb55DmshScf9wuEXHJzxNyNZcxWHE7Goxvp0YiQRxlGAEBqanUisqgG/GwAdPLqJAyfuhFqq4ZHHP4M7H7gHtVodd91+h+yLYXcseZI5QYKZmtvtqFz84R/8ETbXtwXcvPTSj1Au2zh+4oCQh+ydYpF3Y+2aFFRKpCJhgClW8Y/++b+QbzewtDiPQyvzYunjylMZ0QwNIV0ZmYa/+E/fxbDbx89+/CIuvXsOpbiH6d42dDWQM0n7sB0kcINEhopwOiaLLYukJ3MgiUdODWWcFbvYLcIot0FqJieC0qpscD7QhKCh3Zd9Z/mIa8ZcKbyZT/icxRZKCiaDxUJPAnU+3EbyEwET8zBhAff4BGTAcXD7gw8hsmyUZ2ZgFBzoNvs/TekXPv+TV6WX9a2fvYFWcxflchGNmSmxNNfnFoSsu/eh06jVHKyxL+TchzLwaW1rW9b+0Pw8HMvC2PNFiWRtxOvkwaQ6In02AoSZGwhgElE6Q/a7cPIZh9JMereoLub27vwe8tHPvK88VJPq4pj7SONAJhO9XoQYJk7d/xDqBw5hfmUZT379q0j1FIMkhB/F0g9MG5o087PP4tYQDDoU6OiRPKigWCzKNuNUUrY4dfv72Ny+icFoiP/w7/9YLHBbNzcw6g9kwhvtf+J8uDVoaFIDkM7h/iCoodUxTEOZvEbXRrVcwe0nb0PBcfC///7/BofTQxUzV/NCD+m4iywa46c/eIoPBq+88FOcf+NtaHSetDvS7C89XHzGCWBHqUwRpAQOfR4AACAASURBVD2LoIT7ntMzCxNwQ7vkbHVKapHK4iwSS8ehu+9GXC4hKlcQF4qIOUJ8YiOssv89S0WNZzsFVRtOqVXCGE9/7wdyniKDuTWGauqi3PDi2dsjPbqsbTjwIY4x5BAvkpedjkx+40RkWm1Ls7N48u/9OgJdw+zxoyjUq1KT+JwQ6/v48I1zsOIU77z6GgatluTVKPCkB9opODKZznLsSc87HQiJWAJvbN4CNzWx8t//8J1YObaE6uI8Dpy+A944xF8/8yrMCHjxqWcwbHUw8unmiGWU/12f+Jg8n6/9xlehvPuHv56xuZBSGxm8nWtbMrUrpj0m8MWW1mqOJuCGF8VRtJM55wofzJSoBQQ3xXIpF1hzaQSD/QHGI36wgnWCGx345m88IYWGZjkw7LL4/FmYyXv6NO8mGO53sH75KqwsE5WBwIEbS5Azx7vW6lA4d5xz/tt9WJYlk1j4n1WdQqxpqM/Pyott1/QI3rKtkOGf2LcFdOSz6/Nmt/xw5n5RBhhu+lxhye1BPPD8c5UNzwxMskHFyJSPs+UgBU5vCCK0d5tim9hYW0NIkBhEMhpYxsPWqxKEK9U6CsWKWJps08mpJ6JwshqmgbjgYMyinMMPOI6W3/eE30/Ej5Hy+wElGf7zf/x/4XV7OHJoBUtLc8j0DJptiZXpwvkrAm7YRLi6Mg81jfDO2TfFSjQaDNDt9qTnhuNo2btBRokgl/fLCSGcmkcbCPvx6O2/duG6TCfTOJKbyo3noUkbm8oCwhLWij1SLEoJ/ljQcrQo5+pzP6gZ04Wej0adLSFUdRx6/DPIKmUs33M7pg8vS6FNVjFs9XD26RdgJgrGezsYbm/AkQfE/pIUrgUU2Y+RJhgNB5NhADl8IXAkyBFp/Ra4mciumXCQrGYJbvKxwwQ7Aj8ngU1saWJ7YqK/peDkk9U0g8yDDKKFzjVTdQzHY+zvNwUG8d7yQTGcysTv9UMlAuIjvf9j96BgGti4di0HNz0f6dBHydYxM8UAmaDd5bNKxRMv4EYskyz2byXFnDkjCJRhAnlczuXkNO8XkAwymVQzQev5uZTWEn4Xp1zpkO9Rwv0esZjIx3US9IgmwqkmTEKZwe8KITZSjgqP+OvMhRfbUIsVGaYRGhrqC4vS7F/m9LL/j6z3AJIkPa8DX1ZmVWX5qq7uajvT0+PNjl3vBthdYhdYYBeGIEAQJEHqKEpHho5xodOJOh55ilOEdLo7xfFAkaBIARBFdwBFiAS52MV6P2vHe9M9M+1teZdl8vjenz28iFtEx2B3ZrqzMv/8/+993zPqFAT2Vp6HLjVqnDDUW3AaHvrFBm5euoZIu4tQrQa/x0mMEXurd0R8E5DN+L2ZsSSLaL5p3H8ixgFPxEEV9gpNkG0v1ws9/UmtDYdcdLIJZHYOI7clg1qjLEqPoCwd4GoeWmtlgRuu60a5iB4d3ZwQdu/dKWvRptdBh4LsVhOj27ZgiXb19TpiLDyMv6qAM6Emvwh0xH2miQnFnh1P+wqnSl6rh0w+hUTcUJAuX55DsjCG7tQhDO3YjlwmK/c8NKvq/PWrFWVWkC/N+8cJbWl5GfXShgEFwXRLhijUPDHDwgrDdmIC3RTIU51BWQ2puU3qMPq08Z9EdjgHJxnBxKHdsFMJlBsNfPzeSRWjVs/Bjek5rCwyF4Mi9y4idI8KxM5m+kcSlFll6hXQGY12+yFb4Eb5Uakc7vvss3j8K1/Fwakpaf+4F7ARkEhH9PfYHWeeDaclJ9/5ELevTsO2PaycP4VXv/MduKId8p0mTcYSL72QjMDpGec1OcCRnqYvY33OBbg5nWdHNhKl2yZw9dqc3P4OPXgATiKCp7/8JWzZuxdtJwLPjooiw2kl34WY24NLnrDXw6XTF5SFVi9XsLwwh5BP586K3snpG0toNtsyaSCwIFXl0OGDxvI2mILQAXNteV3ghtfMM2V2dl6uZ5FwHC47v7k0Hn36QTM5aXYR6gCllQ3ME9xsUmlDPgbHCjj6wD1wwmEVHwRd506dxvryErxmDa1mTUVbgxO/UB+Tu6cQijpYL27gxo1p2D1LDAHq3tiFpubG4zvEKQEptQFFjc2cSqeNFpkYfRpk0K7XwWqpo3vIo44sY3L9jz7yBMLZAh544jgOHjukacKOqSlNFFmQ9rsddcZlNWuHkM2l1bD59h/+EW7fWsDs3DxOnnwfrmujMJSF3/WkleH1FMvrKpzDFp0v4/DdNL7+q78Gy03gwIGduP/e/WpOEpDwpCaNdoONjr6F1194VVkob738Gi6c+hDJdhGDq7dh201EOfEmM8HrI9ai5bgxCGFNQFMG45ZGS2FqA40NuXEe4/9n946O1yx+mUHlBPt8SO+dMqg4eQk4bDIfCLKXjGGD2c9d5qbJnTOwLNe5Y/Zf5f9I32aJLWPFXBx84EH0o1HkCsOIp5Ka8tChlpP6k2+dkJbi9MlTWF1ekqZtsDCkKIL88Kjej3se2C/62a0rV3HxwzMyPLq5uKRnPjkyggQ1HM22uuO8KjXT1L2ni+emsQzPBmJj5pwR3ATghZNFgXnqwwy4kb5GzqXGQID7t8cpeJ9mAmF4oSj6YQLa/UA0hae+8jPYd98D0rCkWcOgj9nVJWllTM4hxf4EN54mRIpC0D0yGVicrnFqyiMxk0hoijm/cAtnzn6MWr2B3/m/fx/dNnWiNH+hNs58Jk4YSZ0zlvGmGUqrcRb6fIYG+/QQj7uIRiLIJtM4cviIprT/xzf/T6SyA2rw6jl6DfRbrJ3rOPHKy3Lh/OCN93Dho9MyDFi5dk3uZfwx/PkEN7EOpxdcc8YSmp+cX3FYSIVsEAIMpXI6wAcnhtEJh7D92GH0sll0Mxl0kil0mSNFrTN85JiSwGbdRhmdal1TGzbA2Zz/0d/8CA02zcI9eOEuLNahpKX5QCpGDUwQI8H5dLcrh15NVYol2d+znqO2NDk4iC//wi+gTdbJnp1IDuZlTNSuN9WUO/02aZI9nHn3BMqrqxpSdDstuc/RXEYUTA4r1D2mbrQnAHtr3tDS4rk8+mELdz9yCNv2bUV6dARTBw8r5uHED19HxPMFbqrMz+He3O0hVcjj7kfvQzccwpd+8cuwbj//T30uYm4eXsPD7PXbujGhTlPBi+gwyI48UBvJrGvGswy2Iiymc8fQEHy+pMk4nIRrwIFIlSGU51ZRKzdRbfu4uVyGZ/Xx2KfvRypDoX4cYTelToBxbQK67a4oS9QjLFyfkSVovVSE3+uKQ0lBIgvXgYG8RF83Z+ZQIi0tEkE6AFZuJqcMk/zEqKwsOfep0cZTnHwe7kYTYQ5kI15XAbvZCZDq2oCYTcccQx4LpjccqysHhTQh0gIM4YkLgPkv0ot0WiipA9/H3O1ZtOoN8RxbDU8bWz5HoZqNgcEhpDKDTGbTxs3OAzsybDkos4O0DQZJ9gnOqKfgzwFsBp3V6SLWx/e++ycSbI0O5ZDNJtVpYEXMXuiZD86jVq5iqJDHrt1TErueP3NKjjU0byBVgfaBk/t2i97EMWsqmVQLP5/NSo/ksOPebcsd7txH5+TglaNInGFe/T5qtBjkiLpL82xO2OKyS6V+RKbBpBYpkIwHWxRWiLkdUQxsGYQHB2OffAjdmIvxw/tQ2L7V3L+2h9Z6GWeee1VOItWlBZTnZwVuQo4xOqBzUyoeFmWjVKvomck5hc9NhGOG9oVEOxQ85UZlbAHMl3ifAW86mOSRqiRsEIAbbXfqqBkKDpc1aWk01KDFJ7m2BDf1RhNrG2uaIrGLp5G8acUZIbw0PD4eevA+pAhurl2Ve0iP4KbeEkgbzKe0MVVqtaBrZqlrbqZpnjrnpKqRKsjr4qYsbVgwLTFtI+rYzN8xW7XREHGVixIgrjizLv7++vgb3LD4D/34xZ2WloIuJBbaPVraUkMRxtLCsvQhhT0HMbz3CKKDwzj0yCOos6BPJLGxUVR+VLtZNXkqPDQYDlilSUUfqDYEbqxyC7cuXFXX1CqXNNmh8Q+F3nRSkwjcKJm0kZOfLTciXiR9I0lv2ZSq8vtyAuX5sFp9uF1jrRnx2XxwUU44GLp7Byb2j2Nu7jaajcYdLVKzXDe0tF5fzlfUd7C1Fw71MTo6LADVJsVCkzIPhfFRLK6sqhN2pyghaGN1FXHUseUuQWoEtRAsshm0yc4nJ9NdbxPc8GP0MX9rBZFsAZHt+1HIZ9BeL6K9sQ40qnKq7NH9rFET4OLhYHIvAuCq5/n3IXmkHbZJH+ixW58VUNVEkfRgj4A+DI+nBsKY3Lod8WwKvbiF8WP74MVtVHtNzExfU66PHXJx9doCFmc30KSld6Mhahrt4WULyi8VkoZqwgcjW1jLQYkaRxbNLA6HR/Dgs1/Ep772NewYGkHCsTE/fVN/h7ktfCcTtDuNUYvRx7kPzmDhxk3AamHx9Ed4+dvfUZeT65X6gZhLcNNDIRFBWODG6G0EbsT5sSR6DXprAsSkcpL2RfnblWtzuh9HHj6AcCKMp774eWzZsw8tOwrPdkWxYtOCdylO4TkdXtpdXDp1Xk2lRpm0NFrndlBcW1JxPDOzLLF+MhlHnA24eBR33bU3WJ2mQGUnfG56QWJ63izu83xXapUWXJc6lQzS+Qwe++IjKuh7TQqAGZzXk1aGk0C6g/HMiOWSGOK0gnbz1Tq61Qaunb+EjdUlLNy+idXlBXVXaSRDI7tD9x4Wr355bQWXL10V1Y36TpcmC8oj6qPT5zSXZ6NxiGQRxBZAhR1zMxRFm3urZWOjRKE756q2mohNJ4pf+83/DbnJHdgxuROThVE0Ww2slpbRQRvVRllnQyqelt03hdhT2ye133zrW9/GjZlbKJZLmJ29qUYBbdU5gbh68bLODlLiuFfHGJrtpgVuPv+NX4ITz+Do0X04/ughnccmYph29hbWPKMX/OCt99Whf/OV13DmoxOIN9YxMH8Ddojr2Uxkop2+9iFSyGWWIdMKujdRCxCSHbds9DW54WQnADfs3YQJbnzpWvrcoximTLDBySVNPoLpv5xXxQThXmzolPxZ/Dncz407q2F2qGWzGVEQNF/52lGIduj+e2V7TxdOAo6gk6ytv1guar+vV43LGoOmC6PDarwMFEb0joyO8hnYuH7uPD587W3pNIuNhs770YEBxMKOmj+MhOAZQsCg4E3VTYZaZuygfXNW0DyF4Ia0NIEb0zhUBo6JqlOXXzmKAgh0VWO9F0IbLtqIii677+A+9MJRPPnVr+HA/Q9pvafDMd2jxdVlEyrL66I+kD/L+E+bsFrpbMKi0bNZmR1MGaqfEQdh9tY03nv/XdFB//i7fy5w0+lughvDQOJ947m36YWnYAIBHPkj6/Qn3UtsllAI2XQaDz34oIDu//6tb6pJbTp6bBS2gHZFoeK05I6EInj1Ry/ixCuvA806Lrz7NkJsgAfwleAm7hGMADHleNFYgPuccUyLc7oIG6mIKxOt/Ogg+jEHO+8+Ap8urGROpdPw5GhoAGEu1BNFsbS8hna5onOkvL6qffqNN99CnSZAdhce+cRhG8OjI1pKQ9kBvRc0aSCY5J+bW1g0Do6djhqAvAdONIpYLodnv/Y1tG0LhT27kCoMmUkYXUNbLbz/8msIe12cefc9FJeXTcPb72q6Oj4xpskkKbUizXDf4QTZ62BhaU0a20xhHH7Yxr3Hj2HH4R2IFvIY2bdfbJBrb5xEpNnDOz9+GaWlFRSLZRRrNYWlH7j3GDo28OzPfRHW4hu/4fMhctNr1Vq4PT0bpPR2RAuz+nSgoRCV1DMWc5YBNrTNjESV1M3OBd08HNeEpJHvavVsbNxaUiew3PYxu1KVg8iDjx5CPE49RgLhaEpOLq0uFy2L065SzutrG1iaviW9xcYiwwDbyOUzyOXT8pvP54dES7sxPYtiqaoJi+saQVhUgZMhDG0dR3a4INcwZg2oC83gQ3aoAlCjWs8w0YJU+KB4CMANCypxZQNgw82QRQ23KANuRGTTC8cFoEwSTgb8DrweqXA9Q89h95cHFYOQmFRLEMiuUTwJO0p+NgshLswQbNe4fSlqj84kvH5ln5juPLntRNB0C7O8Pr7/R3+mDJ6RoQHkMtRtGOtgfv+PT5xSFkZhZAg7d29XcNvlCxfQpaC0w4KtJ6C67a69cnKJxQy44Weh8w0TI5yuB7vTkjDtwkdnxUdI90OIB2Q7Wr6qeGOwJl8odn5Dfblvhx1y1y0MD5vnlUyk4YSjcHMZbLlrNzxaNu7biXbIgTOcQzTLAp8C5T7aG2VcfPFNgZuN2VvYuD2jUW04TPDki5KWjkfECV0rbqgTryBJdv851hFFISTzizscLaOo0XORsI2FEyc0AgxGfiOgKzBiTAf0eEUrMLQoI+lhYWdLYMsNHgwMk8lAD1u2TynDxYT9Gb8YWVN32xgfHkQUfdy6fEkdeq9YR5+UlqiNXC6pz9Vukm6ky7+jVSGtQxaRwfRQOhl+e9EegmsWgDEOSEaDYSyfBHCCiYyZKLGXH0yWuJIloKRsNwg4FfBhjcN3klQ0B1WPOgYXSwsLqHa6GNl/EKMHDyNaGMGBTzyOjsJNXcGRDoFsx9gz6lC3mUdCTq0FlOoI042mVMHsyVOIdtqYP/Gx+LxquMs6mho4Q9fgAdMVLS0IyeOkiu53MYLLoBCQPS/tUvqwmj24HY75Kc4ktTKG9XgI+Qd2YXT/FszfuqlQWzHeqY8q11Fbr5hARvjIxl1NbdgEkA6JiyGgD/A+xjNJlKg3I1SgKJh8e1mQbnZbgwUkjr3RgBD4y41O+3cP8VQciRgnir4S4/nM0ujBW+EBwAYhrYMCGhIXm+5j4PZHi34ZQmxSKQMAzecrQGoyiNjJZGHBnJU2Pyezu0QtDGvijZqnPbUbt5Hdux3tpI1utI+nPn3cAPd+GKdPX8HM9KpyIFYXlxCP8N6EzXpRZgX3JzPBkUi4C9GWSpaFGosYcsUnxvHwF76EJ7/2M5jMDSJuW2paEXilsjF1TBPUEMRj0pOce/8M5m/cghVqY/7kB3j529+W0QMnUy4NWZIhuH4HhbiLcJeB0ea+cL+XJov0FO7dwRCWAJjvYtRN0IhLkxt2je9+dD/CyTCe+NznMMb8CMeFZ8dElaEdOYujGMENkVK7i8unzqPX6Gj/rpWK8Fo1XLt6CX6/i4VFFu995PNZhZImEi7279+pTq9ZmL6sm0+9f07vJc8NPmgG5Xmej0Qsh3Q6j1Q+jU995bg6mJ16m6+p0dxQ82E7iCQTKqLDySgygxl939pGGd1aCzfOX0R5bQVzt6axtjRvChNOSG0fB44xcd3BysY6rlyhSU8IqShzO8Ja3hTjcvpNYOPRRYxTHGbw+JzccGrDsFiTccXNplrtyCGNBUjbCaEZcfGP//m/xPC2ndi5ZSe2FcaUn7ZWWkbXaqNYXVchnk4ybyoDNxLFtqktWtd/8K3vYnr6psDN7dszup8E0la3h2uXr6gg2gQ3DGUkOLLiOTz90z8niuXRo3vx5BP3GR2L2UEExhbrHkJ2BNcv3lDkxCsvvoD3334NkfIyktPMNanBFTUspO6yS83N5uSGIbGypmU+GOA6LDUNxZrvu9mbjOifewMBCQtETpdBxyoyGGyarrDVFxjTcB2wTuamLpMA8yuZEfIpEHPANM+6Oi02Qz3N7ylbJ2LjyP13ww6HUalU5ZjHdUftC6uOdshofAw1O4RUOo3hMdpo2xgsDEvnlk4Q2Pq4fOo03n7+Ja1zOsty6juUSquBwRqJnXBjj8yzw4AbYik5ZgbB1Z50OCG0OdGhHofNTWbN8Jnxz/GzsO9EjEFwE5yj3S6p0Q4iiTwGt+zU5ObZn3wWdjKBLXcdQmFqu4BpeZl2z31slDcUMEsdT6vFexoAEl0fXX4Z1BmTDpvPZ3THiP77+VPnsL68gmtXLuG55/5GhfP505fQJSWaDii8zwEV2zi7GadL7a3BOcuziPd+s0XIYHqZXaTTeOThh3Ve/Zvf+yZyg4OBeQT3eYKbqvZxCvj9ro/XX3wJ7778CiJdD6dfe1WGLUaLZCY3CY95N0CMNWGQccMpjv4/s3p8G4lwRM6jA8NGL7jj2CHYg3n4+QH42RzaCrUm66aPTM8Ed67NL4i2xSzH9TVmUvn4+NRpZWNRE0b9Kmv38a0TJuolP6Q9no141qyNRhs3b8/pe9o0ryHdO8JQ1CjcdAbP/vRPo2PbGNqzE6nhgpkYM6DX8/DeS6/C4VT5/Q+wsUjqo3FvpKvwlq0T+uxsCqok0USIJiceFlZWpRnNDI7Dj0Zw98NHsevoLoQHcxg7cEDr6/pbHyPa6uH9V16X5TTZAKvlEqKZDPYePYKOA3z2a1+AtfD2b/jkqnP1tRseVhdX9CFIlWGBwcPQChlwQ7cTrQOGBNIqOEyL4ywsGhLEXCVgq1PMwLiehfL8Cpq1FkqNDmaXjT/+fQ8eFsUsGkkgHEmqwKx3aMEc0qZMqlVtdR3LM7ckmF+bn1fXMj+YRZbghmPW/JA6kNPTtxXiyQ4gBakCN4mkNEDDk1uQHR4y4MY8HqE+TWQ2XUoC5oxuMKkWQvvGilOe7OoaGQFkIDmXa9AdcKNNytB5TKeDxW8fFoOkXP4NTnOMnsGng4gsejsqulnwtPvcjOkYYrqqGouK2E7PflouGhcodtbIUTbuV8ygYbBUGFbHwg+/9wM5ctCNymLqdL+DdtcUsO++8QHK1RoKY8PYsXu7Rqzc/JQ94iYQjcURicdx6IGj6ozG4zGkyR+lzz4Fzh6BDQM7G+jX6jj5+ntKm3UC3Q9dXDiZ4CSo22igUmbuENOn6dBDeg5dSCwMjwwhzC4trSudKNzBLIYP7FKxFd+3C30nCiefgU3aoYIRIXBz44339PIvT9/A8vQ1dXGjblrmBlyfmVhEG9/K8oq49gxHZdEVplAtRsDhyJ7cTcWMPbQAh+kE8iXhlwExpiDaNFUz4MZ00/6/xSW7w0GUgcBNTU6AIWNFnB/Q5Oquo0eMfbj5m0FYKIFvT/oldp5nr15BfWMDrVINnXoLUZojBKYNLF4JLg3liPS+rqYG6igKQBtRJv/cJvLWdGkzZ0HgxuzQ5vKNqMh8ch6gXnBNm3GDXPK8D75ybhRYSYpVwxMlrdx2sFy30bbiuOvoYc6useXwEUwePiyqWsiPSlvACQUBnt4fhe3wnvY1rY+6tsCNXW0jQi5LaQNzJz+C67dx9W9fRmNlw7wjah6EENZonHQBoE9dE0MFWdgTlNC5L2FoIZox9Y0YOEQdQbODMLNMml0FlxLolpIOtjy4H8MHt+LmrRtyCRTNhMXbCoNg1xHqdBCxfAxl6MhEAMCQOhanbECYYDTe/6gbQ5U6m2jUOAlpzQSAedMCmPdY1tl8dnzPDQXQ/M8cnNzglYlCys/qmjjKfToAKog1CG4N3PkEJIJsIu5CbEhwnzP/mJ3MUIHVGgn23x46PQs1gRsbLXZdZfVPSqeNTrmGbruFXjyC/N496CQd9Nwenv7co4jEWMhaOHXuusTjl89ewcrssu6XWXsshk0grsCNbMNJ6aWblpnc1Ni5JtV2YhQPf/HL+MzXv46JVA4JC5i/Oq2DjVECbEqlmIGTjGv9cXKzODMLWG3Mf/whXvrOd9CjcUbfRyLpIJcKIdbvYIjghp1EVYyb4MY0IDjd5jWx6GRBxWKQe12na+Hy9VmBm/uPE9xE8MnPfAYjO3YL3LTtGHq0c2dxKK1hDy6FL60urpy+gG7DQ6fRQr1cQrfTxKWLND6wMDdL2lQPQ0N5Nd9owLBn33ZYTHznBJuYfrWCsx+cVxEpsmsI6r57bbqBDiE/OKaU8Ke++gmBZa9G7Smn31z3bHbZcBIJFdHRZFxAShpOnmcMyjvxATZu38LM1fNYvD2tAiSayogOlEil1L0ntYcsB342oy0109w2i1cVrAQ3BNbMnqPezoAbr0fauM3GqkBOuxtFP5pAlmfKkX1wCwV89qe+jhgtzUst+JUWOl4LxfIqeiGaR5g9Np3KIZPIIhKOyHWV//F3f/v3cP3KDQXS3p67Kbe/arFoMvJaTb2HdJlkUebatCKPo+fE8dBTz8CPxPDEYw/gZ7/6Ob0JQQQj2n0f89UOfCuMm9duK97glVdewPvvvIpoeQWJqxdg92qI6jkH4Ib0WO4JXC+0+lVYLCc3NBxyTY8jYGmo+bIJbsiQ4Dpjg486PAIchaEbOrEgS2AVzV9D4rGS1i4+q2iMZAIY25qANixWQWB6o95G4OrpWDhw5C41IYsbG6JCqiohwLfDSI5QFM5ogKiK+0QyiQI78swrItOFwKfXAiX8V0+fxRvPvaBCnZRpXk0+yTBdR1OXVsuAG4V/BsDF0NKMux7XS1sOarYmN5vCc06r2DZkzhfPEXMMGa2qmVkS9Blwk8iNYPfBe9FxovjFX/5FuOkUksMjcHN5TQlX5hb03perZYXCc3pea5nGj/7hpF3nsYW4G0OOupEQMLxrFFHHxemPT6kpc/PGdfz1D/9K06zL566g02ZDirQ20zA25/QmsNm0sP57Mx7pedQQp36X8g0bmWQSjz7yiOqDf/O730S+UAjqBx7MbEwwWJb7P7+3jQsnT+L6yY9g1Wv4wbf/I9q0Ruakok8aNZDyAJfmOnTNpXW8b0lbyOGCMmB8Cwmyeywb2XwOoUQYO4/eBYfBwAMDCA0MoONEZHDE0yDbaSs0m5lR5dU17fUra2w2AKfOX5AGvSMjoI5cjqd27dRdGBseRcyJollvyBipWW/h+o2beg9VX/a7iNGsIBZDOJnE57/yVYU0D+7egczoiLSFdFMjeHvzRz+G0+zg4kcfYW1hwZhnMILACWHb1i1a72I8KPS1oxqfjdHF1RXVFZmhCWGMYw8dwd579sHOZzB61wE1paff+QjRZhcfvfYWivNLyhlbLZUQTiWw69Ahxu8urgAAIABJREFUTW6e/OqzsJZO/LpfLdXRavRgdZm6bATbY2MFcTo5IqQvOws7hVBxX3SihpLDfA25A3EDNhQBbTNS0loA6ULdLupND8trZfStMApj43eoAnwR+Vq3egz95LSH3Hcf1dU1rM3PIdRpY+bqFX3wsdFhDA4PikeeG6RNpIOZa7fQ4M0MigkRcByTVk6ntDQd1GTRaugGKjjk5f33WpvARkAFCb/IkTQ7DUMbjW0dXydtfGLFGLIPNyizSRngxEKF4IZZA+RGONTJ0FFNfLtgts8OLheJ7C2Z4k3gFUYHEbS5G2jTNLYqpHlwIzDpv8bpKoA3iEQcJJkc2wGe+8u/kWlBz2vC7zJZ1kOzTUKbhTdeOYFKrYHhLePYvmcn/LCFRJzTHVtTIzeWkFHB4QeOwImExJVOk5ZGKkWJOUceQu0GbCYCV6o4/+7Hcv8I1dqw2n3EmWuQzSCdSmNkcADNZgO2S76/LxtmRUb4PbTLJdjtjqZx1fUSYtkUhu/aAT8UQfLAHq2n8EBWExfSMriZtDcqmH77I+kh6BBFcBOh6I7du34fuUQUA6kYPK+DleUl9Ds+yqWaCjN2Izii7vY8TUyiKRfRBPMSfMT4M5QozYRpU4ST4iGXGwEEc8hw079TOKqIIjUqGD1zbdAxKhJH1w4jkcvLh51Ttqldu43RwB1ww3wYT88mSm6438PtK5fQrpTgVZvoNppwLFJgaFhBC2hH4kJqKqh3UEfV6xpHEU0pAjvNgBtvGtbUepjx/+bUxpR4Zn1u6uB0CFmcNJhJCAGROSco6GdxajryLGzaVYKbCNabDuaqNpqhJI5/6gmEBzLYcewYdh45gpbnobJR0ZRjfW3NUDu7HU1R6VanQM8wQyMdAYpE30aCoK1eRpW5DH4bp//sv6K2sKzOHDuDMrPQJDm4+xwBymI5JME+wU0ozr2GwNG426n5yaK/2YHDMD+Cm1AYoXgcdXjYenQ3Ro9tw8yta2hUqgJaBD/lxXVszK2KBkNwM5rPIhWjFsRk+pCWmmB2CbMeup7CW1vMJoq6egfVUZUrHFOyPRMQLMG9oTrQSlSh2N3Ajcri9zSOOFF2buNJUYE9ij5lSEHQzdkLC1tTHJHWIQZK4LxEahsLDWHW4KCXzoz7rdyJSLFgUBot8ClsttVEoXsiwQ335na1gg7tQd0oMlO70UtE4Lt9fOmnHlMGwcr6OiptID1SwIm3P8Tta3Mor5dQK1dkN64t0uJ0yAS+CtxQLgkHRSuEumXDC4UUeProT34Fn/25n0chGpdOaf7ydVFcOL1n1zUVd5FLEdwAV85ewvJtCug7uPbmG3jzz/9cE2Hel4F0BPmMI6erHO1YGUwnAGjWMac3hjNvKLmaKMvCl7lsCfR6IVyZJrihsHovIokIjj/5pMCNF47JZbNnM8STDlHMQqYzW19uaTNXbmiCxIldp1mXIcvbb7wucHXpwoy66KMjwwpsjSbC2LN/O3y/LVMO6UYWN3DuvfPGgZH+5hEblWoD9XoHU9v34djdDyKWS+PxLz2s9dOqNDhS0Z7GKAUe9uxmUsfEdyufSZoGgtZJH+feeAcbM9O4fvEc5mauSxuQYFeXBS0LHuamMDyTIXrBRJd/W0HEHHrKnYvghnSfDqwW9XZ/D24cRFQwWk4C8cFtQDyDvccO4f7HH0Ir5OPA4XsQTaaxeGMWa7cWRKMtl9bhW104LotvC9nMADLpnK5nYCgNu2/jW9/8fdy4fF3UsVu3b8LrtFEkLdOMjs05KfowKVwOXNuFH47j7seeRDiRwpNPPIqf++ozZroRNEcIbm6Xmpo0ry+vCxy/+OJzeOfNl+BWVmGf/Rhhvy66EHU/bKBGmmwemQYmpzVkgfFXNuSUl6JsGmql2CNzRA8y4n++qXxUpM8ZloVhAVhBSKoxrVE5FKKI3IAVw6eiJTtdRc2ZojpYE0dGaxi6iGE2E0yYANcdu3eILbK4uIgKM94iMcSTzLuJ4tjx+/XvLm3FI9Qn01BgSO8GQ0O5Hy3NXEezuIbr587htb95Xo2kgZGcmUbEE4hFwmqe0LUqaMXoV9LAuB/eCXSm9a6oZ4aWJl0N7aE58QapsQbc3MnG4dkqd13Wkmw0xpAYGMGBex9G2wrjp77yU4gnU2LdWK6rtbrEfaBPmnZJYnSeiT3eTMWBmK+YS9OAsOj0uYEBnTdzlUUF7770/Mu4cuEiyqUNzN66qfps5sasmsym8Wfoofx+MukRjjPgxpzd/BmmOtxshhHYsPGWSsRx/JGH9Xz+9e9+E8OjowHmYlfcA7o0aulr6kr/zmvnzuDKhyfQr5TwvW99C+1SKbhfvjSiaTINekBS4AaIcWIopoYBN47AjnHvY6B9L2xh++G9mmY4gwOIDg6hG+g8eV+SHu3O+1i4PYvlhQV0Ox6KlaLA96XpGbQ4HabjXb8nM6y9Bw+q0TS1davon4xXYcA7gcqlC1fUQJRmttdFjFMbNo/jMTz7la/KyCC/c7sE/wQ3tUpNFDaCm1CjjcvUgM3NG3Dj0A7dwuTWrabZp6wtmt8yM5Lgpo3FNTZFHGSHxmG7cRx+4DDuuv8uWLkURg4e0Jl/672PEWl2cfrNd1GcW0S1WMZqsShd2ra9e+GF+vjkTz4Na/WDf+YXV6vw2r7cTUBut9/B+Nio/PHZneeIl7CL1r6iwThRaR9MgBoLDeoPDMhhMS5aGlcLTQkIbjgRWq+gH4pgeGxCoEj2l5GIkFiHHSPRrYwlXmVtFRuL87A6bVw+f05dzcmtE+KQWm4M2SGCm7A82r1aUwL+Vqtxx0mKnZSx7duRLgyhzzFaIime8KYOQrQSDV0CIR8724HmZjNgUxMZghFtMKwuOuomczy3qdUxSI/dawpRTUK8uuDBocNJikmbV2Sv+SKthDQu6TFs0UhIm+OhK60Sj2zbUBF4n/iCkPphKleTAi0KGYGm18Pf/OCHsjvqtBn+SBtiT44n5Am/8/pJVOstTO7dhX33HoEfsTFUoKVgGPnhEeQLw9oIt9CNjRqVwP6SHeRapYRwr4smMxRImWnUcPWD93UdvZIH37OQoCFCNoNsJo1tTPHlJSdjKrTJl5Rgv9vR6ND1+pg+dR7VlTXE8knk929Vxyl9gJS4CML5rPQqoqF0+2isFXHl7Q/VSZu7dgVLMzdk2pDODqooGh0goMrpnpeo2/D6WF8uotkMfPV7pAI2lIbrxGxEEtSLMTbENR003k6CHAnASUehfe2me1qQOs3CbVNXwI6cZaFFe3TPAyIuJnbvgZVIorBlErs4MmXqdCwhmpq6QjqkpXZH32ujVd1AxO/g2vmzAny1lXX5v9NWlkCY0wEenDxo2WTgtIebsLJECJ6DwlmameAw1BI0dn4GGN/5mUZAtAnQRB+iRSkBtymfzWRKMTg9HcAsVgm96WBYqTTh9cPw4wWEBqbQCmfw+NOfQZzhmLlBRJIZtDoeqo2GRNJlBsL6Pur1qt4XiqlVlIRtJFyaVTgYTqaRZU5WpwFrYxF2v4W3v/WfULm1oAKR1AGBG02EdIXmXvIdEPi0YcccRFJhAXV2sh03qudHypdXpaGHr6kTw/+SiSSa7TqGR3IYPbQVs7evoVos3QlJrK6UUVnakLU4j6GRoZwE4bwnFD7z8E/GY+hafdT9DtJ2WLRBaoMUgqgRL/n95Aszc4E6I/N3I+ykcVrcMTx1UU/IceZkrtNXNy6diaPb6qFVqxsPCCV5m2cuFzs+i2BSohBarlGZAgTQOaBT8h2h0x6tV1nUt/pNdPshND3S1Gi6Qfok7b9Nllm7XleXnBNtL5pVCFwoHsJTT9+PTs+ToDM5NoFIIYV3Xj+BhZtLKK0WUSsxfJGdV2NxTjqK8sC6FrdHeNTcMOVbtLQQIsOjOP6Vr+Jz3/gGhpwYYuTAX7ymvTYeYyAtJ1gxDKQToodePXcZy7NLJNngwuuv4Z0/+76soMN+D/kBF0N5Fy7/LsW3Cro0Wk2TxxCsaeZyEHjJ8cvQumi3TKrL9Vtz+mx7j0wiHHfw2KeexNiOXUCc+Sk5TbdiKdPcobSLLTHmri0vLprAZgaaMvutXsWL7EzCwZmTl+XgMzY2jKHCANykg137t6vIof7M7rBZV8GFjy8pmynkRpSxxikKdTFTu/bh7gcfRiyXwhNf+ITOsGalLsBIYMwQbLkE0lCGkwaXYZkxdVLlqtjv4/Lb72F95haunDuLmetXFZ+QHhnUs5ETFNkLnQ7KtZqKGj2zQKvUJBWW606GFAQ3nFbR64uamx68LrV+YU0wenYSycIu9N0M9t59GJ946hOwozbGJ7aJbsyA2fX5ZQF1nh/UKYRjtBMDsrk8Mtk8QqwjErY0Lr//zd/H9YvX0KzVsby8JGBfb9TNURmcmdyvFGbJEEdOHiNx7Lr7PgVYPv3U4/gnv/zzBiwEex1tYW+VmoycRpW0vU4HL7/0PN5+48eIVlbR//gDRKyGSbAnuPE6fw9uKFcNQhR50rKYjJK+pzPX6Gt1RgbZN8aBk7s7C++QwE3Q3oAb5NXQFYqjIL37sq+/M0NHxGWOigmJVgs1oEIbWvkmuDHGNmzm7NhBynMIK6srKDKgMRJBKpeXTf09jz6EMOmG0YSeRYzgZrigRqmCni0bS9PX0VxfwczFC3j9ueel96EtOsFNOhoDXXMJbmp17gwBJZ9nBpunoqRxok2wRX8N0uFsgRyTgUO9JnU4fbQYySGDFb6LFnwW3vE0EIlh287dGN22E7mxrXjwiac0uRkZHEc0MOahOxfX6sr8kqYljXqVDgICnJyOcS1zDVH7FI/HNaWkiy6D3Vl3Xb59RUDsub/6W5z+6BTaLYaVr+mMnL21qMEkawZjDEWqYQBuAlOpzSm46QuyQUVbdjbbzOSG9yoZi5nJzd+FwP/rb/42RifGA6BEih9NlJh/SGDLs8TG6sIMigvXlTfzO7/5P6O5XkS51MTyclm6mjwnrH2CGxuxvoU4ndI44ae5AGtrujfyWhilkEhIaD+5fycig1kBnHhhWG6dpESKUssg574vcLM4P2+ajwQ3YRtXb8+iIZdEk5cVdiM4cPSwgsC3btkiwFgplVEulaWfuXzukmmkUDrS68otjm5npKE//eWvoB+LYWjndgxsGReLprxRVGP2rR+9KLYP9V3LBDdyJralOd+xfZsGA1rj1GW12zJ54ARnmfl/oTAyQ6OwY3EcuOcuHHrwMKxsHGOH79J7cPP9kwg3Ojj79vvYuL0go5fVjQ1YsQgm9+yBF7Jw/IufhrX4zj/xZ67PolpuIRlPYHy0oK4JHxjBTZcWzVRj0hGLHVmJIrhhEomLRKSuKkVG7JJpamM8UGG1apqqsBOwulEBrIjEbQREROosNE0gVFt1ghyA+j1U1ldRXlmSW9uF02cFBnbtnMLQGMGNi5RoaRHcvHID3RoPHE83R7VdYL87sWMHUkODch0jbchEZxqOOuk+FCxrD1U+iOFxssIw4MZoFkyHlC9CV4uWlrVsvLGIM6WIcdcwckbWLQQ2Zioj20cCIX751DQYsbsqVXm+mw1RTiIBtU1uvX0WcyYr4w7AUfK27FlMn9rnqBLKjPnBX/61yRppb6Dbr8HreqjVWgomPP3+NdSbbRy4/24ce+JRdCI2tm/bLuHj6LZtGB4bk6grl83KhEAp3MGUoFotIUq3jFu3Ub59G6FGBdMfv6XraC600Gk7CKeycJNJjI7ksW/flOxVQ3S7IVWNeh52dOstLF2eRszzcfnDM6gVS0gMp5E/MAE7EcPI/UcQjrh6Ue2IY3KEuj3UV4q4/N4phHo+bl+7jKWbN1T0p3KD2pToyz9aGJDtca1aUZe8tEGnIJOXIu6v10THa6BD5y9OkwJDgDujuECbxEmPaGnc7DR8DKYabN1wfShhmn+GNrst2aL27DAm9x+A77ooTG7DnrsO6vnYkbgMIgyQNvGSInr5HpqVIqIIwE21jPUbN9FYXUW3UUWtuC5w06dZhA5yHq5Gs0R7WQZLchzuREwiO6dMhjZnQDOpmbIwD7J6BM43zQF4BZoDE5wRfJhcHv6+wUM8eC2TeUEapBXCSqkGDxEUdhzE9qOfQDOcxhOf+ywS2TzWKi2Uqi00vTZWS0UVBD4PINKR+C4LJBqwTxAQJ10NPoYzWaSjNpxuDeHaOiIhD2/97h+hNreIZrkmfrwpHnioGAdDyG7bhGOyyAunInCzrkLpSNeJJOJqwDAUtrxaUjBnu9VBJJXA6NioqIm5TAxDQwncuHoJFTq38QLZtd6oobFWFqAmVaxQyCOR4TTTEWjivebBSdc0r11X2J9Xb3GZC9CZvYFgwxwUm80Q47KoNq2xIgk0MuoOdvtq4kRbHjIMmuv5aNAxjkVnINI3oMnsLwI32m9MIobyS9ggCTjs2ossxayaLi9TtmV5HUKjY0T+LPJJoySNhE2eVr2qqSaf90bTQaNnS8vx+BP3Sti+0aqjF0+gF3dwY+Yq2q0Wlm+vo7hc1fvvkYJHu/TN94cwwI/Idr/CIGLZQltws+P45M/8NJ75B7+IQSsKt9fHzcvXNEFnpgYpChnSrJgLY/u4QnAzt4iQ1cHFV1/DiT/9vqbGUfSQyUWRHSC48WUJzyA8gRuxSkyulXxsSIERuGGhyYI0Kkcy0nynb81LQL/vyFblrnzyyU9hfLsBN04qqymsS3BDV7NgQk8h89oqrbdJg+Pe5Gny9eKPXkDID+Pkh5fRqLcxPJJHfiiDaCyEbTu2qHlW2yihU2mitFzE1UszcrPL5DLKgxMLwnEwuXs3jj30oMKX9x3bqyKJbATR/Lweao221j2DM7kOGCKczSdFHec5Riv1mx+cRHFmFmdOnsbli5eRSCdQmBzTnycVW3bUXQbSGqdEk32gT4NWvyO3NIIbFqxch916y4jinbBy4qJOBClO/KNp/MQzP4/BLbuxddcO7NizTQ2MmenbqNfrajJVKzREYT3aMuY5hQHtqQMDQwrfJmV6fm0OYd/GH/7OHwjc8B5XyPKgYJ/0YdI4ZQfto0r3N9qe0wHN80Vhnth7AI6bwBee/Qz++1/9h4amFDiO8T7NV5laHkajVFfB9MpLL+DNV1+AU15F67134KCJeDgm1zPH8xBptuQip+kNKcEBwDH258aOkqwMDfCVo2XebTYEBSC53xN8BlNvHvGMrmDzjI5qBDh9Ahtm30jrYVzFwmH2GXnWmDPHgJtN/Y2hRvNnuAlXZ/zElnHpddjIIaDKDA5gx7698MNhaYzVBFJlQ8ZNBG4irusk+GCRXl6YQ6eygfnr1/Dey68aEwYyGWisQKDH/abbR7NFe37DTOHvbU5ueIYYvZ2ZVnEv4R4igwE2eAh0LN+AmyCAlY1bPxRVreC7cWzZsQujUzuQHh3HI5/5LLxQBOP5LTK5aFRqqKnx0sEKXdwIGD1ObTrSqnFNch90aVoUCiGeoNNgxExao0bn+vpbL6lR9sqLr+H8mXPSJDFCg40yhuZKfqD6jNuGaYrovFKXxKyiTU2jGp963jS5oZ7JOB3ynBsbHhZF91/8q/8JE5NbMLltO8ZHx8370/YU/sopsGzce8wSW0Pn7/Sa/+pXfxWluSVwoLC4uKEmTcHyBW5o/RwnBa1vIUEZiM9wd9dQomWM1EckwWYbMDQ5hnAmCSeXRnK4YEI8E4yTAFyvITOu+dk5zM3OCdysbKyhY1tYKpXQ4DVKu9SHEw3jU5/5tIYT26a2Ix5PoLheFBOD5hQfnfhAoKS4uiKQyfvscs24MTz1k1+GlUyhsGMKQ5Nb0CYddXVVmv03n/8xvHIVM1euqOnBtRWzIwpH3r17p9a9aLWkODabqFcr+v9raxXpQ9ODQwjFXew5sg93PXgEdiaqkHdCixsnPkao2sbHr7+LxWuM1WhivVRBKBbBriMH0XFCePSZn4C18M6v+JfOXUW11BRvcWpqqw7t0YkJ2HZEC4VUDFpuurSa03DBJLJzcfMQ5YHqujG9UCZMkIn2Fqw2KWO+iu21DVoGR5DODWrslM7lEEvEZZPKvAUeVEzbtvu0PF1FbWMd/WYbZz48JY3jXQf3YmRiRGGWbo7gxsH1M5fRq5mQuxZdPzjSrzc1It6yawcS+TxCcU56hoLOiBHoivqkzpBpdKtHvGnCvinG3gQ6BCVE46IYdDQiFdxk4SjNNoX4cQOUzMzGjBzZxZX+wIR+brpVsW4JptKGpqCujbkOAS86XnF7DfIbCAR5QPvUPnETpUtXgOqZbv8X3/+hDsROuwzPb6JOO1h2rv0Qzr97Rs4n+x+4Gwc/+SC6UQd7du+Vy93Y1BQKo6O6/mQiZV5CrwurTVeMPhqNCtxuF6WZmyjfngXqJVw7/baKm/YiA5kchGJp5eOMjw7i0OGdCMVtOLvohGOjuVqBX27BX6/h6lsfIt619CzXiexTLiLDKWknfuKXvoJenAYQY4ikY+JdMuehvlLC5fdO6lndvnEVy3Nz2mjoLMQtd6SQx3DBiAhJGbL6NkrFGlpts/lqCBZM3PjSNbxm0OEzE4VNECM2jzQdpuNupjl3pCoIsUvHrgmBOzv52TSS5Ly7MRx95DgimbS4oUx/ZyFAOpAOGKEJDu6N04p6el2myrcxc+UC6hvrWLx0Bc21VXQaFYEbMzn14fi21qeKl7CDVDKBsG2JbkLHJNqNblqOmqBMQ1DigWRgt6TU5j7owCUz0nQH272G1qL+PdjQ+Zd5uaLy6FBy5B2PcAKjOw9h8tAj6MVzOHr/vZpMrZeaqDc7Es2ultckgmaQHCeInGKom6nOcpDrpDBcH7lEAsmohUS4i7EEn2Yb7/3Bn6A+t4yN+SUJpBkm60Yi6v5qQLEJbtS5pitbGJF0REWsuN+c+LQ6aNRbKBer4hCzg5N0ExiZGEd2aAD5gSSyUWD62hVU63WBIVrp9mip3u5rgsx1zIKEdq+bL2ijXJYTYb/fxujWESTpPlatw7F6Omw1MeNhSAAiWp0BkCZnKQh7CrJv1KwgNazbQ7jpwSnXkXAMt5qp7Jxw8/moaLiTe0GKWXDwil9vyXEt8Kow5dwmsKFdL6cusjU13dQWr9diCCv1Ng66PbO3tFssGDndASrNMNr9KFK5DCZ3j2O5WsKtpSXtD5mxYRQ7GwrAW7y9ho0VCmV539nsMlav2qssWuGG0bZs1Ho+WpxEkwufnMDjP/s1PPvL/wBDXQduz8f09evq8rpRW4VsJp5Ank6Xti+HrMWFefCKr778Gj78k+/B9ppwrR7clINY2hHdgvlIUWkjAlqJGkEE/AYACNzQjpo7BgsrsgzgYG5pRe/EvoNjiLgOPvmpn8AEJzexJOxURhRmghs+VRU+epXodlaFQ5MU2lGHLLTqNbz2oxeoysB775xFrVZHLp9COsepdUeNCNpCzVy4hsoyg2F9NJq0fw1hfHwE6UwaA0ND2ke27d2Ne44/BCvqIJlNqnit1Rp6H5kjtl4kndsYJhDkUAOWG0zDIaXE7yDebWP2QwNuTn18FufPX1Yi/fDUVj2fNgP8eB4xR4LTRe2NRp/EUtvzmVtjOvOkq/Dsapfrmqo76QxCYRfJWFyC7W44jp/+xV9DanBCZ+rE1lE1AG/dmkWzXkOpWkapQqco0jpNQy8/lJMWdyCXx0BuQNcyt35b+9x3/8N3pIPwuN83qlpTdEOVWxXLL06Cmw1pDi2F6/SUq0MqISfnn3/mafz6//DfBY5ABhTwVF9p9kTl69XN93j5+R/h5Rf+Fv7GIopvvKKpWiaRVBde4IYRDcxhoy4waFWKmqZQRdNUEAVd+IZ6GpOpQgaFtCwOJ8tsHhhKL/ctri+CGjsSQoh5OCFyVEjXMhM33huCP37JpInfP6gHjIrPGKYQ3MQy9An1MUY2jbJnDK06M5jHwbuPqmhlyCHBDTVl1EaxQUodNP+h0JvbWnVlAd1KESu3ZvDxG2+oaNY0hHq6rqE8Mw+Kxjw8S+TqRudDr6tpiPqy3I/UkCUdbbNJRjMaQ2ukM2iL601sFDO1pqZ4/30PIpYfxL4DB7H3wEG9b6N7D4iWxvvJqUSr0ZQVNSdEckgjjfcOCyYwyOnbyGXymp4nknHlS3W7LZQq69K5/M6/+7eoFCs4ffIcrl+bkWbc7Mt90ealVwya05vhn0HPO6gHg8Z10ODkxMbYIwdZOnK4CyGXpqkH8C/+l1/H+OQEdu7cjamp7aY0pLER9x6BGx6LdfQ7FfTrdfzev/wtdNY2sLKwhlMfnkO854PVaYK6QgI2BssywFO/hhCzImr0xfi9CG6SMYVcpwuDcigOpzlNHUSXGVdBzqTrNQ2df25BlvOb4MYLARvNOpoCN6btSmvmp7/wjHHN3bYDiWRKTo6rq8sCNx+8dUJSDBl7tdqIRTmYiEl3SnATSqUwODWJ4alJtEkrXVnVNPmN51+EVyrj1vXrWJ5fEA3cVS3bx87dO9TY2gx9bTdbqFXKOkc31hmq6iA1OChws+vQHhx++BhC6Qi2Hd2ns/nmB2eAclMa8NnLN9CstARu4Iax5+gheGELxz/3OKzld3/FP/nhWdQqTVGWpnZvE/obHTfgplptKLWWXQ46wYjZvJnES7co0pQsC4lEStkOZrIQhAk2TdBZtcIckKp0Orl8Qdz5TD6vzgI7/F26iMmNoQ3bbwvcMDSIHaST753S23T42EEMTwwrB8ZloFHfxvWzBtx02a0luPH7aNXbKny2MjV1IAc7EUdueOhOwrkWNPntCjM0gMJMYAIKUeAeoq47KSLssnQ99LstgRsmaqvwCjoWRP6ZbPpOEJcKFLp9Mbo3ADcUkhonDmMzyrNPHXONPoNiSsI15skEHvHa/owPTITTADodyXo4jFqxgvLSKlqVNv7oP/+FpkfNWgXNvodi38dy2yDzhNfWB9x3/93Y8/B9QCKG448cvwNu8iMaz7taAAAgAElEQVQj6mIw/Vf3wOvAantw6FXfbgrcbFyfFrjh5Gb1+ll1FFsLdGsJwWLwaDSKkdE89t21nXYfiO6alBCW4IaWv/5qFdNvf4BY18KH73+I9WJJoZbxoTSsmI1P/cOvou36GJwcQyQTU+owRfa1pXVcfO8jbcCzN2ewsrQi96CEm9TnHRkZwtBQVjoDHSQ+p4zkAkPe++woSQvR81CvldGiDkkbDV2w6F1vbB4V1BlwpwlszNQmMBmQXtmkz8kBjTk+IwVkh/Pwoy4eePxxOMm0oYwIRNgKGSUFxmyiPQEbqbJCfVlXh0Ndpcv3Wg1Nbfr1GprVIirrK5qacWP2vT68Gv8MLTAJqPl9eI4GGTTSGRi+t1m9xplJxbasRQ2saitojVkWrAt4uIbgEIhrMmioj6Qw5IdIYbGRHhyEQwe/WEydXzuSQHZ4OwYn9sFDFEuLs3LoqZQbaNRa+myNTs1MO0nV44EXdIoJfPhusQNuHOt8ZBMxxCM+EpEuJjIu/G4dH/6n76N8awHrt5dQXS8iHnMRi7vSsJAC4RM0asJpqDl23IGTjup9JkBjKGU8mVbeVnJgAIWpCZx79wOszi8jk82KmjEyPohMBNqweQjTHpjFiVfn++wZe3i+o60mWpUS6sUiKpWyuqUZutE0ypjYPoaR7AA6lSoipKcG5hJ6AupcmveVTknsgmkayIJbUzNfXcnqWgmZVApD2SycSgPheh1JWl2TUktRJfcO8tYlUjZrkJkiaqKQGEHg2aFujz+VBQ7dF7nGaSLSBuMumT1BiMsAUnZQaeLSoqi3Z0NSPE5vSF+jQxsLnrYjI4AeTU5EzSSNKIwtu3chs3MrlntlNMiBn1/FxmrJ0PA6bPaYvZYX6lB7aTPs1UadRUrgThlPjOOxn/8ZfP4f/TcY6pjQVoGbfg+uS7qzJXAzyKwvx8e1K5exNMckbw/XX30dp/78L2C3m4hYPTikMiVsWZxyAsTOJDURmtrQ4c4xtFEKZXkdNJJhsyFkMyyUxaGDpbUNFfT7DhDchPC4wM1OwE3CTqbR2QQ3m4LuQHzPzqLySWxy4H206zW88qMfK+z0xDun1W3ODDDEmvu0OTNohHL93EXU1kqGekG6ZTSG7du3qRmWyuakPRzbMYljD9Hi15ajGBstpOZQs1Bl8GaxdIcdwf0rHLWRTLmwmR3T95DqNbF+/jzq88s4deoczl64BieRQWps1BT7ckI0QaIMMtT0UJMbA5ja/Ra8HrNrOMUx7nfSAloOwumsmguJZBoT2yYRHxjE57/8DeSHt+is557KxsLNmdtot2tahwQ74TAtsbnP+JjYOiar3liUIacuqpUS/vS//GcZDv3VX/wQN6dvBWewcdPl1FN5OCGjqaJTqIyCSNXtGaphfnKbaGlf/rugx9/6rX9u2OFBW4f3ba3Bd8hBr0UdXB+vvfQiXnnhb9FfX8Lyqy8J3OTSKYEbu91GtNaSiY2ybkySmgI8+fPpUKV+bkD/lfaVU3JpNQ3QcGiwRN0mM3Fc5r2ZmAg23vi8SN2j5kbUdRb/7abo+CHHZKiwCcT3lTeCNGqyDths4XQv5NhIpOM6pwaHBmVGxDzBcCyGWCqFqd270KGzFmlf1AKJPm2MDeyIyaxjsDRri2ZxCf1aEcW52zj77gnYpJ2zTiH7hhNhmUb4aDP3LND4KcyxQ02hodJvghsxT7hWArc00gfbvTa42qp0huVYN9DAtWDj/qeeRm58EocOHsY9d98DMFS4MIquFUW9xZqqD6/pyVadjZlqvWrAnaI3DOuaZxqfSiaV1RQlkYghEXM1hd4orqlW+Pf/17/V5OHsmQsCN9zveqTNUifUZtMgSOcK9DTS3WxSyAPHzjuU78CwQFEfvJP8d7nsAak4g2h9/MIvfQMj42O494EHcPTuu43ZDxkwPQ5muXZ4VtNkij3uDl767n9Ev7SBK2cu4Lm/eg7xbh8Fv49Yr48kwQ0zBmEhjRCSvo3BdE7sFWYQUa/NHFsCyFgmLeZLOJ1AYjCHbiQEN5fVux7peGBE1/LSqjKkuN/SCt6zCW6aaPKs477JiRTBzeefgePGMDG5XSHSBDekPrbqdZx4/Q0Za6wvLqFTbyAeDWsy3Is4+PSXvgQ7ncbA5FYMT23ThLW4uiat0GvPvwCvWMXc9Ix0P3QgJLhhlt+OXTuMqRZrXRprNVvaFzj12uDkxreVo+MkopjatwNHH7kHVsrBjqNGc3PjnY+VlXf67fdx89INdBpdlKtN9KMOdh+9C17EwkNPPQpr9cSv+K+//A6q5Tq2bNuKfUf2qfAbKrBLEMHy8prSq7kRZNN00uqb7nZweHAz4aLL5QcRlksUi3gWm5ZC8diRXFstYmF+DaGQi5HxCXX1JnbuRCqbQYeToVJNdDT0G7D7bTSKK2iUyujWPZz96LyAzD0PHcUQJzeRKCKprP7bpQ/PoF9vCwS1aw0ttmalqUCtqT27EaNIPZVAbqSgDUcdVXHETUIz90NThBp75zu6GG00hOAEKLSpo71tCyG+wFVDteO4n90wbj7pfM4Im0WNIL+5r5dUwMknaCNf1RhQmxfF0IFMQIdxhVJngMcYO150JNGGZ9xGOIalVbQVoYlDBLW1MspzK6gW6/jDb39P94K8ZWZcrAOY54ZjhVCwKWqzsOeBe7Dj/rsRSibwE499SrSmse3bkCsU1FmpVwhuGIzhIUSHNBYInTainQ5Wr90w4KZeQWWGVqJAZ7GKrhdCZLCAcCaF/OQoth/cCbrMhvIZbSjd1RKschP+Rg2VsxcRbnfxzhtvYWVtTU5mBDKkYjz5y19DM+ojPTqIcNKVHz3BTXllDReZ6gsft2ZuYlXgxkGMQM8HJibGJOAFxfgRR5zRNvUIVtjoRkhh4qiWdCuvjl6f+Qx9rK6uBNMFghBjC62wMXXgA1cxApwgjI0bGgt/Y3keRn50FAMjw7CiURw4djcsN66CUl071vi05lQgmKFVSV4a2DqnklEwErPf4TrvoVevwyeHv1ZGpcgJSB/VEjnGffFIKV4mDaqyUdea4DRQ4lK1EM0U0shXuV43Q+O4mSqeVjadpGkQ8LUCV5toMqUuY4hrSRbWLoZHaYZgKcmawIauK1smJ2CHokgNbEF+dJfML5ZoM9vroFwmIOM1sYBuGaMDvlOkR7Lw5XtF+pUil0zoLXf9DEPQwj2Bm8k8t/A2rv7Vy6gvrmP6/FWszS8hEadIlgdWW5oe8rX7jqNprEdu8mAWhW3jyA0NITdcwMDomAKB6fTWYIOExVCribPvn8L6ygayHJuP5JDPuhIrM3PJcDUAr9JGc6MudyialpTL6+j1PUQTMWRGChjfvQsrV69i+cpFpOIOxgtDotOohRN0UKVZUoM/oIoFkxo2Nxoct9N5hj+TXdlaC3ErjNHhAvKJBJxaHTFymZXtYehHcvFjkSNhsdHisagQwOa0nJQ0jRs7AmQE721SiwDUCPAltjWUQAYJEgByHfR6lkJElXnKCYcNNH0L1Q4ds3h/CXYjiG8dR2TrCAYP7oFdyCvNu7FRxfKtBWwsrUg/KPvrXg/Vck1aG2aBhAluOLGVAxcngBYIbh7/+a/jWYIbL4Ror4+Za9elrWCyusBNLI6BJCfHwI1rl7A8e1NGE9OvvYEz3/9LhLwW4hELToIuVL645LEehbjGxVL1EwtJTW6CUEpObrQHEBBS70Vaj41ita59de+BcURdC598/JMgfdmKJ+FwckMXyXTKPAc5iJnMMxbtBPJOiPQQOgk28MaLr8DpO3j9lfdQrlQRS8XV0eTEYn1lBb1GW0GjsXAIQyMDeOyzn0QilUAoREfBMJKZAcTSaYQTLpK5jIAAc9DYaGE4Mjvf1DNQXK32iBgRDIAE4nQy7dO+vItkr4HKlYtoLi3j7NlLOHvpBvxoGqE03bNM+ClXaLvTQpV6FoEagkBDd2z4HlpcRwzmJMWadrOpnPSxW/ceQHJgCFN79uP4p57U/R8e3grHjmBtZRUzN6Y17Zifmxe4UYOFne4wQ7UH9Zmmtm8TdUgdcIRQLm7g9/7Db8v988c/ehm3b86aIjho9skBi1I70ogDoTo/N8lTLifi1ItumYQVjePpL3wO/+w3/0d4HU+ue3GaJ5AW2eZ0ngDJ6PbefOsdvP7qK/CWF/DBH/8xnFAHuURMUxPb6yBWp+0GEOk5CPctEBIYcBOSkQH1q2HbmBDx2gwKM5Qx3mPWPRYbJlHqe9lZNxOozcab4xJwBPk1loU6aZ9sfDk8G8wEnfsmL77d5u91kMykEEsmBXZT6aT2j0wupck987ZyhSHt1emBQQEZr2loYtzPGdFBkLOZ01etVCUK7zXXEGqW0FhewvSZM3A6HlaX19RAVUCz8pCNgRHfLk5nxOigqYU0NyYuQFlyaqvQ7ZU6TV9ZfG0a+IAW9Gz2sLFjmg8dO4pHn/kSBrZux769B3Ds8FFN3qx0Vud1pWrqRFoQs27i+SEjJ9LNyNSJhAVmIqyDaI/MwEpmwlWLqFbL2NhYx4m33lFd9pff/1O5tq6t8r9XjDECm+2BbQPfY7NXswYL7HLVoDKflf9NpZmK/8All5MtfuIA3PACyS6gfOGTnziOgcEBPP2Fz+Mzzz5jpvis/QiWGRcQGJ5Ik97r48U//g5666u4cfEinvvBDxHvdjHQ8RDr+kjSUZaGAAghw2wbhDCaGxRdMp9Jk4UtCqlopCFOx8l/dBDJJNElC2Ago4lfkiYqobAaI4uaVvuYX1mSixjBDc9J6uPZdOAa5nsUjqcwvnUbEqmswt2Xl5bQatTxzqsvg3FfawvLqn1j0TDS2aSmhU996UsIZzLIbZnA6I4p1SfFtTVlxr3+/I/RKpaxSFODOYIbvkvG9Gb7jimE2dSTBAQCN2WGlxPcrJdVKyfzeThJF9v2TOGeR+9j4A92EtzAx7W3PkR3vYLT736I6xeuou/5aLT66EZs7Dq8H91oCHc/di+s9bf/W/+1l95UoNjkzm3Ye3ivDm6KzUnJWVlaQ6VYlktENkUmYO9OES9nniDrIzeYhx0xWRd8yXgotKplPdDVpXUszq/CDsVQGB0HvTgm9+8VFcJrsMCoGppYtwHHb6JWXEWrXEan7uH8x5c1Cbjv+H0YHC/Aj0QRTmZ0Qp9/9yOBm061IfETx6r1jbpCPLfv2yskG8kmkR8d0cHnOORn0t2nA59TCo5s22SKc+Fujp4NwYytmm47sPRjkeWRl+uhQv91jssbDU1nwrE4hrdt1WHhJhLqqLdocMAgLIWm0I+dt4Ed18DZKShIRVdSV4LkDrKEOT0RG1KmALQLZdGeTmal52BXnQVIfXUD1bkVlAhuvvsXOiwZ6EZawRoszAXgZljVJXD48ePY88iDcFJpPP6JJwTAWKCTvsBxc6NUM8U4qUUeuzw87Dw5OpVu3kZ1YQmoV1G5eUNuae1bG6CbYmRwEFYmjcL2Ldh5ZA98dqloPSpwswGr0kS/WEb1/EVlCbz9yuvictpuGJFUBOF0HE/+o6+jFYW6mBwrMliUlquV1Q1cO3VeU66bMzPahEMkCXCCBR87dk5idKwgcGIO1ZDZzOwo7CgLdxtRl5QUho1y1M2vjsANpzeapgUaKeU8kAoUFJLi9tq2uufGFtrCzr274NKLf/suGQiwU01DBQIE5T6oGKLgkg5npluqGloW45y8cEN0EAmRIESiEJFQG1bXU25Gg0GXva6simnvWlrfgNdswqs3UVvnyBao12iQEHCD9e037QI2g0kpWjcFCg/3Fic3xBVOGCHX1cR0aHxMrjOxVA7hWFLOboPDI+q4ZQvDcJOmKziQH4Zjx2A7CVghVxOgWr0mwTnXfpPi5I4nuh+nDtTLiRbKQp5ZIx06vgXWBZYx1sjEoog6PSTdPrYVsvD9Jm489wa89Soun7yEhZtzhmqQdhGNh6XDaFvAwMio9HP8ym8ZRThDdy3bhHs6EfSYdN2ncJ5UOdMoaTXamJ2eRZNUt4iPfNpFo1qRlz6pVVw2jXLDiOT9HnI0E8gmkB3iPmb0hExaDve7mDt7BsWb15CLu0glMgoi5B4ZNP30pEmnJEWO4FwZFJy8Uv/qRhDLZxFPpbAxfRu1+XXk3BjGR4aRcSNwqRWs10RZNHfQ2IcbTV5g1atHbjRVCp2jNWePVKOWJhVN5o/4DhrMXhK1sKdfvUA4SyCi/BfSJbqGokQwxIlOnXS17ADs4SEUDtCBZwAeqbZZWo4mMXt7GZWVMhau30BxbhZWh7bVbRXa7FwTxNIEg+50Hep8GCmgayeNcgyPf+Nn8fl//EsYbFsG3Fy/LtvhRNyE7qVp4xpPqFicJriZu4lIv41bb72FGy+8iJjdRyzso9XtaF+l1kbgJqARG68Vw8ffpMts2v/zbCKooZUxzyTpjtDHgUPb4MZCOHbvMQxvmUA0k0OqMAKPgY0xTnksZWpQR8VJAp2yyBVnwU1XQ3Yw333tTdi9EF55/i1sFCtyHaIVeqPexPkz3Ld87Nw+hnQ6jKEtWTzxxcfNFLgXgt2PYGBwFJlcHg5pmImYpnS0sueBUGk0JfyXtkH0UTNREbixgQT1SqSlhfpI+k2ULp9HY2EB5y5ewelLN9ALp+Ckaf/LQs0AYGoxpeewLE10m2yU8HNy/RAE0zKc4CYUwVCO7Ioodh05hnRhHBNTu/Hg8cfgh7rID+RVC2ysrOLW9M1g312DxyBeuReyboqIBcK9j0ZAzDKqlsoorq2jvLGOf//Nf6ffO332AlbXaQMfFJTBdJrnqzRPgQaCIIfFEYX83MtaoYimlI998Rn80//1N/SO7h4ew2AiqfOC+UH8nPI4CgHvvPc+3nzzLYGb53/392SHPJSMS88YJripkq3ANWVLq0pwQ2m2ROTKPSK44RTa0H91rtu+ut5smoYZIElKPg2YmLdHQxHSY60+3GREe5niLYOJbK1BANPVmmcBTxDdpCugxQZWU+6VrI3iGWPjzT2RnaI0XfKcEIbGRtTYoUtaPJORuVKvzQabLZteAhw5iyks1FLWHZu0/cYarEYRzdUV3Dx/TgL39eVVMUoarS4jnbTvbVKWDPuB2gg6yfJ8Y98tAAcE/Zajf+8QlPU70m+xcV2jS6PvIBKLI53NoevE8IlnfxIjO/dj+9RuHNhDJgBQFkuFgHdNMRnMORSFjqCCjqdMqo/H5dDFui3s0vXNR1RN6h6KpTUUi+vKOXnphZe1x/31f/0vKpRLpRoqlbrWp9rJCmXfzIQz9tr/P3ATPFsZDfAaxKYx69DgHdL0TFORAcL8zk8cN+DmsU8/iU8/+4y+b5Qge5NEITcgWyZcfDmuv/sm7HoFMxcv4gf/z/eQ6HRQmb6GcKuDhG/LDjpB4yQ/pOnNWG5IYGEwm5HuS5NMunfySwYljgA1wU38/6XrvYMtveszz+e857wn53Nz7O7bOanVrSwUQQQJZCRwwCQDssHD2mxN1Wzt/OOt2qpxrWtmtzZ4XDNTNrvjGXuchgUnwNiAMEhCuXO6fXM4Ob457jzf9zSwU7uibglBd+vec877+33D83yeSkHujIyakq1Rrz/EXrMpTelecx92IoYemxsql9gskkSaiOHZn/uw1NQzi8soFCuCZmdz45gGXv3eP4BE/NbuPiwOcVJJabIpcXvfR5+X5oYY6LmDB0Ru3O/1JM7lh9/5LvRuH82dXZGlEWOdluclwIHlRaGN8tfz/mCgfLfNyhXo9YYyLM5XKkjkMlg6sowHn3hQEHKHz52Qxnf1h2/B7Qxx5Y13BELjOyF0y4ejKlg5cwxBKo4LT92HWPu7nw+/++2XYYxsHD55BCfOnRTZWXliSi7T3e1dDNrdKJk1nxUPCacM3CqItEVkI3FMLyxED9VYd8oPrcdJkR9if7uO3c26NDeViSnBhB699x4xxLG5scbNTehxom1C77WFIuVqDq68y6RiFQ888SAqsxNRc0OPiB/D1R+/jZhuw2Fhr0WEGa2jy0V35OwZpKplpEoFVCm/4qpb1oRx7g3FICpyEsOUNbP4LcaBWjJy5kHksWESnANgW/J7GL7I/5tSBE7V+Aaw4OLEIkuMshKHebe5ES+PJ9PrULDO40ZGtPqcTATRZHsMHxANOSc4iEHTNClmE0zwLk9IwrhKDXQiKZItbbeJbk/D7/+HryEWqrAGukxq22EMu5y0xBVMjYcWD334Qzj11OMynXz84celAc2US1CJFSQ/vjeUBisQIlDU3DiBJax0rd6A3e3LRscetJHwAuy+fhWB4SNVqSKWz2N65YBkHviJGHw+MJRlDUaImybiwxGM9XWkLQ/f++tvot9sI5lJIJVPIlHK4ZkvfhJ2EkixKUqyuTFhG9Hm5s7Fq+IdWr+zjnYrCuoU+g8CHDl6EHPzTF6OzLA0Wd+5vQ7TYVBiCUlm9hSZO8FGh0V/lG3TI6I0DOA4zGNw5Pca5OjTRDz21Yhsg4XbeOrCAnLl2GGo2RQOrBzF9MKSTMtypbJo092AidRjnfQ4iVcgFAKlCER6yeKe0ydpYilbYbkaUAsdydcolUiw2SLdLQzRbLRhMVej10VnZwuBr2Bvv0s/cxQKyZtm7A+JwAJRGjq3TLx0RHLC8Fiarwt5SRAmwe7o6ZMI4mxoFpEvT0pzU5uclGYulaeZPoWA9CxKecYrfZfkJjZXlMkF0VaPIZA8t+kR8R0doaZJY6dppixFiQpngSdodLkufRSYv6H4yKsB5iqcvrnYePktWO0RrrxxDXube8gXs8iWMijWCihNV1GhR4GeOVUVHwWft3SpNM6/SSOK3/yJxhOer8MNNHnWGAg/rDeh95pQ7ZH45cT0Pw7x5CSwUK1h9sC8vHYEU9CDVpmYEQ9RZ2cHKRZsuobtS2+jv3oTZRbCubJ8Btko0TjNLI1IrhHt0ThtTWRSiGfTSJZySBZzYkIOdQvN29sY3tnFbK2CmelJlFjgjAYI7ZFsFcQHJYpJFg+ALfpomTNGE2PRuVEDb0qBYCCOUch9IIvTyEzP1b0RU0B0xBhlIgMpbt/5+9mIyqWSycOrTcAjEj5XRG1+QfDZyKSh5ouAmsbl12+icWcP7c0NaJ19kQtF2+YQtWoxwucyLiCREjKb5rji9eE7nlSreJKbmy/9Kqo2kPai5oa+rPyYXlgg/TKblSHFnVvXsLe1irhvoPPOu9j9/j9CcU3EY658lh3TlVyIlBeI90ZSQzhZviuTpvyKGOyxLI2XJBsb+eKTR6lSDDhxahGZbBz33HsPphbmkKlUUZqdkzBheunEwG/7cmly+k0JhRLn8wtkk3HxiL776htQ3BD/+K1/RKfbl4BNTu+ZP7K+tiEQkHvOH8Hscg3TK5M49fgFpJgiTj/I0BOpXCKVEzKmNNNhDIMRM8IUjNjc0OMw9syJnEmkM5RDAjkCLxBKwZ2Dg/qltzDc3sHG1i5ubzfgxJKwY/S/MvhQQ+DZIn9KsvCmTMn1oPP1BKK7yg1kE61kiwgVFbMzkVzo/BPvxcKRE5hbXMapoyekuBoMRrKdHmkaur1uJKki0YxnmRrFRZCEOj+3IJsahkOSfvjaK6/hH3/wA4wGPfzB7/6uNJkjx5ZGK8JuRAHEPNO4MRCFA/0skhTPxiK6v7mRGNosqON45sXn8d/99m/JkOjI7Dymi2X5PPpSnNDoH5EkL165ircvXoTbaeJv/o9/jTT9U7YpeFvVsZEd2kKnTI03NxyfpfjvDWJSKPJ74caOvBsCUghW4r9IoBAiY44w9dyasrhnY18q5CUpI1/OIl/KSWYeJ+5swEeGJt4bwnAII+HEuz/i0+qhWMoJMrc2XUOZcmFSG1N8twMUilkpRjP53NhYTk9PRopXZtoz2ydXLCGTL0Q4fw5y2GwMR7LlDa0uFHsIb9DD/q0bkhvXb3dkGEUPpcWmJFAwtFjfhbBcBnOOowfGMAFubjh+ZZXCuo+bG54xbujCJqGU0lSX/5xAMptHvlSCG0vhyec/hrmjZ7G8fARnT5yU26pvebLholmdVFWxKDDvi4NobhW4qc/lBPXMpiLOgQhC9Np1+J6F/foOdne3MeoN8b3vfB+xQMGPX30F2mgkIbkcDkebmAg5LMMo2bSz0YxSsMepOT/x4dzNgZLvgfegHMdjMPbdPDx+NiJXDQ4tLiCbyeLx9z2F5154XqwWp+45K+csI1UkHoDbPzUtr/Pm228gNhxg4/o1/MUf/THyVAys3kDCcpANE8iE9N2EKAg9LYbFypR4oNncUIXijv2UlDG6HE8kSRBNwudnk3lhClAsEjykYmRY6PJ5JaWysQ9XCdHWdDmjeVaRjMal1jMf+ZCEcpYY4pktSG3LDQwJr2/9iGdwINsXc3C3uSnK1ujJDz+LZKWE4tQU5g8clGaFWzNmH7/6vZehtbvSFO1t78jzm2ctFgsEjJFMqQJ74HvOjV2rWZc6vD/UBGqULZfFvrCwsoBHnnpI0HGHTh+R9+/WD9+G3Rpg9cpN3Ll+WyA7Q92Ey8Da5QUE6TjuefgsYp2/+2z4D9/6PizNwbGzJ3H83HGZFhRrE+Jt2NncxqjbE952iZkP7NBtW5RdNCHFU1mZ9M0sLQqaULp+AY5xUmhHtKs7O9hZ3+OSF9lCBW4ihrMPP4jy1CRcaW408bOIXMe3YAw68HQDrmbh2qVbUIIE7n/iIRSmqghp/s3mRR96590riJk27MFI8Ka+G6DXHIlu/OSF80hxc1MqokyyhawUqaalxl1DYBryIA27fdmuMJRP1tSqIkQaFhhcEYsMw7EQs5nt4qCzR4RtiBFlYJz6lPNYPH5Q1qhZyvbiqkz8aJJkD8OHVgLGWPARdy2yEdYpzLzg2cjQ0EgmJ4WuSwlLDKPBANpIh6qmUShNyISDifBKIiXTX2O3i1ZvhD/6s78WxKs10GRS22ZCMzMSYsB0Kila+sF8kOYAACAASURBVId/7sM4+cRj0tw8ct+jcpFylUl9MLcKZn8kl6ZnaggcUwpwOySCNcCIzU1vAMV14A36SAbA9muX4RueBG7FcjlMH13BoXtOwg59jEj74mHg2Eh6xGwaiPX7SDkB/vY//pngj0ssXqfy0tzc9+mP/VRWEldExmPpBobtLjZv3hYp2rVrN7G/15DDZqJGU6qLlcMHMD0zITIQoir577x+9TZcMuPzBSSSSRTLbG4yonkmvogF1EgbyHzc0DXYlimm+CH9LTT15fNyYQnGmnrnpIqZuTnxJ0hzk+akrIiMZAXFRFYSkEbFt0+ySKLDM1oNRNsKaW64jePUlWACaVMD0aVKU8s1ucgf2dxQahQhoZvNtmz/GPbZ3tyWnI79+gDSaPBrjFoWuZPQRCMkF7Xygv2VL/HtIlUqojI7I83BkRNHI+/b5BzypRrUFAcOEyJfpAGVPzdla0J8Yz6Kx/Rp/knMyiCWlZJMSuvYZUVBp2FgQTFGcmFbI0suRNWwokKF2xRqgMMAacp+ECKX8DFZJA7WxfbbNxH0Ldx8/Tq2N7ZRmCwiVc0iWcoiWcyisjCHyuwsErk8FMqHiHVPpCJ0t4TCRXRCegLFiMvGVVDItmA4WRzp/Ra03Q3Z3OQ4aapUUa5WZdoqoI9YKBLchJqWBpfvU0aJQe91oHfbCAwdZnMX9WsXoe3WkVFS8BxLJADSUnL7msrIxouTeDYSHJymixkcPHMY/ZEJrW8gTclkz0T96m0Y6zuYmZrEwvwUFG2A0GJeEI3d0ZZPABEKA34j1GwksKFpLMpuopuOTY2BBBwW8y59Nx7sOGELMVgJVRocTvgiCUxcmi0Z8ogOPAEnkUWQKcKiLCXGgdBZlHhWppJwJC8mjrdevoTmRh3t+jb63boU+USpZ1Kk4MWRUQLZZFH6xc+dzsuKU16Zdpfx1Gc/hY9wc+PFhb64fotAAQ+FXApqUkEhk0GeDXXMx81rl7G7fhtqYKF76SL2fvAjKI6BOAsni9twF6oXIul5MmRhDoz4AFi73H0OZDnCIjPy3IgsTWILIqQ4t2lHjs0glQJOnTmBidkZZGo1VOYX4XADNR5QsblxGQzLe0Pl4MsH6b75TEogOPVba0jHkti7vgVDH0b5S0kOBUht4gciwOGzKyjOFBDmYohNl2VrFrQ1YOgg5vGUjaIA5LQIgP4oijMY6WzC+Tngvzfy1kXSx0gal+MmSV5fhvv5aFx+F72NTWzs1rFW70owtOFGxnXL0ASGwy0Gtw0ssHWXWSTRyIFENsp549kcCpPE+Sdx6PAyAjWDZz76S1g6dgq5XB7z1UkpEIlqpSeDYI52ty0NFAc5/N4omSKWPa2mMTc7L9lLE+Wi0JZef/U1/IAFT7+P3/+935XCzODWOsI4SmEqe0vZlEfnDYtKQTJTr59IyB3NYZJukwqYwINPPIZPvfRpeI6Nxx9+GAcWFyMmKjdB0t9EtNP2UEOz28Vwdxt//Nu/g5hnYrCzDc/QkLQsZAcGVJ8+KRWqT0wEmxtFsm5I8UqQ/KcqSKkxpOJs2ukxY+ZW9Pe7GWlsbuhj4/nJJoXHaL6cQ77C5oZyIm40A2luGH8h8k42B76P3mAgn5lcgdtyYGJ2EtXpKZFHkyLKEyDPMGo22IUc0vms/HksnAVmG+d2J4F8qYwcA1zpsWG4NxM5KEtjI2X3EXeGCEZDNNdWkQ4D9Fod8dHqrMNsnp1sbrjxD2HYPGsiGpoEElM+x40x/86znRqEMc3RDb0IC01JtJpFjH7NiWkcOHoESqqAR97/HKYOHkM2U8ZEqSrex0a3J/cWB7kC4JEcQF9qEfqK2FIwe49+Lf4g9GDwFLxy+R0Yeg/rG6u4dfMG9CFzp16FEijYXF8X365smmSQFfkVIwl3JEPj8Cf6jEUqiLsNjjQ28s8RKY7NtARE/+T3jeMWhJgb/e/LU3MSfM7m5vkXf07el5Nsbng7sKEUXD5rz4Rc1K2bN5HQdWzfuIU//T//vWTStK5dgkIKJ7cbbG6CAAVSIUNgqTIlw07K0qS54WBLMoXop6WxJ4ZYWkVAOAWbB0p9qwWpVXTbwUBnpIOPrf09aUg7mgbNduQ5p/ePj917n3sG6XJZsOKsbUzDEOoZa9e3X/2RqIka2ySajpBJJlGplWRz89RzH0S6WkauWsP0wqJ8PkaDkWDb3/jhK6K+ae3uYWdzUwhz9Jvy1JlbmJNYGTY3lDyyuWnWScdD1KQQZ81mLpfB3IFZvOepR6gZxaGTR6ROuf3aRZiNHtav38bq9VvwnAADzYSrKqjMzyJMJ3DmwVOI7fzfnw3f/sFbcAYOjt5/Fkv3HhFZg2AEA6DVaMHUDDBWIssCkSbCkQHP8BE4CtRcEamDs9J4xJJcjUYFnaiFqFX2gN31HdQ39xH3E0hni3CSKs4+/ghKkzWR3dgdUng8mQCL56bfQUDe+cjEzUu3kYCKe596BNmJMsCE1HRO1phrl69CoRRkMJTNje/46DSGIss5/dAD0txwbcbOUnRn3DTx0jZG0ty4loVOoynbJRrTZPJE6gSzLqiBNmmWJgnKRIy6eMtGc3tXyB5ceVq2g9xEEQfOHkag+MiVitJAEZ/t0ajHwosYS37IXUDxommUGNdZJJC4xIaGI2YWi2TFG5Fpt9VsoceJIKfnRGMmqD88gXSuiPZGB72tLnp9A9/45o/kImDBTF9CkytIhxdNAo/ecxxBOoVHPvZRHCWXPZXDTG1W6CExXtJjYkVg8BAMxEzt6Uyx9oS8xpn4aL8Juz+AyiwQ3RCj2tarl+GbvhBPgkwWcyeP4OC5kxGRx6LsCvKaqaGHBKfl3T7Sro9v/fF/htHqolBhDkNeAiEvfOIFySvhIcOijOQhU9cx7HWxt76FeBjHxXevYndnH6qawuLyvBQaR08cxszclFDyGnstOdiuXrwmxTinV5SIVGpV5LiNoLmbWyXJURjKpoT4XW5veACyuaG0hZr5OBtbTuSImEyqmJ6bla3O0ZPHRD6SZjo6sZN8HvJFaSI4zZLXVLSN0bSQ8yxJKSa202PTEum12XLI1PWuT4Wfr+AusIJYcy1qbhptKegYetreaghBpDug0TjCb0peBSUNUtRFAa+sqB1eOJxQc6p0+BjSxWgif0CQofTSHIjU78mMSBwFsCEF1PjPo4k9DISsJIGIcklEpBq5KgS4wefaE/gF4RzcloTmEDyWOJDgr09qVnSJ8ALnhpNygpgkVSCdCFArxhH3fWy+ewtMjFyVzc0OJpcnUTkwidz8JHLTM4gRFjA9DRBWIlupcX4C5wDcPjBUVkzIzDSJcic4RRRjfuAjRd9VOgajsYNMPiuUHZHBiL+AoAgad9NCpOFFy21MVk0gK1u2AK5BEEALoT5Ab/s29i5fhdXoiAGYjTBzUVK5vMhlKG/kAU1j+cziJHKVnEgXuSlr1fsYNbvIxjJwWn20rt7G4OYmDh1ZRpabRTY3ng3Xd2XQQ78fGy46USPCFUl8tpABjbEMjU2JeDOYWUMjPzOziCsnfl8BrHGQpSA/k0mBXzB8jXdiT/PRGtnQPKBvOyjNzOCZ5z+M8vSUGJTZ9GazJeysNiSEVLMGMH0TQ0vD5UvvQg18NNduIm7pyEh6fAQ7sUhTi7BXyKUn8L7PfxbPf/lXMeGrYprdWL0j0IlqLS+ZLdRhE1PDZ+bapXexxSmmb6J/+TIar7wWbW5YONkuTMOF6gZIuAxr5dk6JiPyGYgYNlL88ZkgfIKNPj0u3JIQLEBpCP05KysTSCVDHD2+gvJETbKbakvL8BIpgdCwKrVY9DvRM0FdOgtPBtDls0kEjovW+jaSfhyNm3twLAPJHCfVCfnMkXJGSeXKueMoThfhk9tfzCJGwmCjj5hFeVlKPtNBPB5BP0KgN2RzwwGPKUMnGuvlTJGmPfKBEjGdZaPKbY6lIeEb6F2/hsF2A6vNHm63R7K1MSw78oySQCo+Axu2rwmi26RHM+A5EcFveF8pqSIKtUUJMj1wbAnxbB4f+MjHcPDocWTSWRTVnBQv9VZbvHDymaOEmcGi9NQwvybNuzktUi5Omnm2vPLjV2Wa+72/+3v8zV98Xfxto1En8n2Jep3DPgZj8iyihJY/ZeT5YLEp/pdxRoaqcvMWx0h34AQxnLtwAZ/49CdkMPXEk09gaZnhgFEIJwEBUeUaoqdpaHf7GDb28Ee/8y+Fdtjd2oQ3HCBpmkh1+kiyufGSUAMF6phGypJYmhxKirm54fYrriCbIp4+Ltsu2RryM0fRRYjx1lLBxFQViVQcxUoOxWpeNjc2z6R4CFO23h5cbn1NAh08dPp9QUXPkxqaTqA6PSHwGt7p3MKwUU2luSliMDIbaUrd2AhGfs9coRJJpQslidngkc3cMH56iNnlBeVoJND2AENHf3cbSQa36iSIxdDvjzDSLJGmdXjP0AshjU0UlyE3lwAE6AnkGUxZ988M0QJfwjs5ZpxcXpFaozg5g5WTJ6QJOv/o45g9dAwJBsFyEOL7aPa6kXeGdEDeJeJ/jrbCRZHbxZDLZJAWu0MIi6GwSgxvv/k6hsMu9vY2sbp6W1DPb/74bYReDHv0f7G5oazzJ81NtHu5K0OToNRxmGrUzERfdzc0P21umHQ0/t+5IR4Ps4RFSnlwAEzkylDjSZw9fw5PPPWEhIV//qUvRJLDsWwxQn9zeK3C2G0gYVjYuXYTf/LvvoqCraNx6W2EmiE47jTrEM9Hfoy8nytWpckmLp9xBbxjqJbg+8AagOQ0bo2ZfZPIpGXTV54sIJlNwSSgSCSuIXbqe/L57HJzY7vyWSHhmNlbT33ofchUyjKc59bV1g10ib/3fdy4cknkzM2dfaGZMgupUi3BiYd48rkPIjtRFWhXvlKTx40bXTVUcOPiFdncMK9oa20dCfr4azVWqZidmxHZJofSbEwc25EsMTaumm7IgCBFP2I+g8m5Gh594kGECQ9HTh6Rs/jOW9dhtPrYubOJtZurstTg1ptnG78fytKO33sMsYtf/ZWwd2MPYdfD7PkTmHz4KMzQgE9tNQsz0nkkyD0GWDasdhtOuyfELHPfQjxTwoVf/yUMwhFchbQUG4HBDYwvqzFO4UPLhtcZYbjehNV3MHP/eRSOLyNgpcxDhVNi0V/6iDkG7E5HmODh0EZ7tY7Oeh33feojyC1Py5shNCDTxKjdlSLLMy2ZpLojE72NFvT9IU4++SgyMzUoxRzShehgZgHCVTON3AEfAMNEZ3sfKm9DP0R6soj0VAmJtJQ1gmjlWIRmaYU0I8tCd3dfgtn0vg6TBuGpMubvOwpP8cX4J0Y7ed0i0y2NcpS1KXaAhBOx9FnME5ssAV+ULzEtXPwXNEMb8qC1Gk1JBWdAKNcwNHSvnD6DRDqL+p06uptdDHoG/u67b8lENxUP4cYVND2gTklQMoHH7j0JJ6Pi0V/4GFYefghhMofpynS0VeNWh+x4PiAGuewhrF4Xvj6U5sYODCTDEEMayQZDJH0POZsmWWDnlcvwrRBWPAEzHsfyuRM4cv6M6GWZN8IVv6VpUDwbKlf/loOUD3z/69+E1R2iMJFDdjaPeKWIez7+YZGAcdnB6TSnOJZpYNjpor6xBSWI4+03L2Nvv4lkKomlg4tEyklhMjU7Ccu0UN9pQvEVXHybXPtAZGncIk5OTyJfzMOwiILmpJ0yAMENiFnOsUmmCUWbymJsem4KyVwK2UoJuRqb9aTom7mRmJyZlNc0lU7Ido9vEi8RaSi4TvcioAS58ZzYsWFhFSmIXzdqbtjsRKBoKuUY5sgf2hMSH7eWnCgSC81LtdnsyOR42B6hsdWUfc9Ao2GTOSMRnYsHm3x0pUCgBiMOxp3xi5fMsVNn5ZCYXlrGypmzMvVcWlgWBj83jBK+K09TVDxx+ibJxYKQtSLqGv89vOHY3MjFE+WLEDqRYro3t7OujpjWhwFbPAf8M5KjSN7IKTc126KbV5j2zYBLH8VcXAJ71y/eBnQXa29RkrQVNTcHp1BYnEblwEHES1UksvSyRQZV/tyWYJP5/UQ5MCIFu6uFp/8ixteHAYS8DBWksgzdpBcqMtRzExwLk1EaPYOrKK2j1FZgGmy+4sin0lJIJsV7p0NvNaC1d7B75TKGm7tIF/MiD+HrI8F2sRD5YgalSh65fAoZTmDVBFKZAlSR+yQx7IxgdXTETRfa9h4619ahjHQUsyoBzRIUafskN7F5pAafRT+1+yyAiVr1oYVxAQfY9NfI5NuLGhoo0Hm2kZbkxmApCnQG6vkWLMuU59wK6NvLYGffRJskARajpRL8ZBJLx47iky99DgcOHxa/RLVUEzIhNwt8cm5t38Fmk76O6/jON7+JtOtg79I7yPuObCE5POKvNYSUFHkeJqrzeP9Ln8NHf/NLmApVpD1ga/WOTDNLkzkks2pUvHLwEwS48s7b2Lx9XTY3w+vX0HrtdcRkm2/DsNjcsAD1kQl82dxQpiqGZ2nyo9wnmt5ZNPM14WaElElK5pQY3+uMNDcHlirg/OrYsUOoTNbkWZ9YWhYFAhsdTt4p1SKIg4MDwfSOzfkpnt2ei2GTxlmgvdWBb1jgEF9USoQOUOJFGWCK+5UAgW3B7neFSCUhqCyeCZQoZJHIZ5AuUiuvQGf2n/h97MhsKyABAjn4d0qMKI2jRIoT5QC+OUTMGKB3+QqG6/u43hzgSluHHWbgit+Eow5Kn1mQ2rACQyThRqDCCEm3u7sV4saFGU8HEaYK+ORLvyxyypOnz2KyNikhpa36QH4mynrFLyL+mogamMvQv0JvSUoGQPw0U8LOQcNffftvRE///W//Pf7yT/6zUOR4fktGEptG2WbTT0M/LHNhqMuPNhI8M+Ieg7O5sYpJ88Q7YkApuhfDkWPH8eR7n0bf1vHiL/8iTp87K+dNOZlGWgA9Y3aIeEc4vBvih3/+NSiKjx9/5zvo7GwiQdT71i6S/Ey5Sag+fTfR8IkDmSiKN0CaMy++t/TAULpIs3gqLWcwG2s+/xG8hRuNuGxeGNBZrOZQqvH9pc+NlCrCXWy5i+hpYHQFz6k2Px+xACtHDyKZS46bm2mRurEW5RlFEzYUAnAi6MgYeyTDhCoHQcmkTN4zWdY7XNb4MrQxtJEoQ7RuE9aghZhlwB10hZbGgpkPTqPZQaczlIyb3e2mNE0c/gjma/wVnb8RrIFAJfq0BANPfyfl3fSM0gR/6BhS5UlMzC/h+NkzQts7fOoMylOzUGIpJAIObAN0hn15j2zKInkOUPKn8nmNoVBglg3R9wFcy4NpmPjzv/66nNF/9Zdfx+bmGgxLi8LbWTew7uDWaJxhw7OeX+M9TCRP488kUtZoczPehUd+GlZudyVo48w7DoSiti7KuuPgnkMzkQ6LNDxEPp4VyfHJ06fw+JOPo1Au4jd/8zdk0E/JmCgrxpEUvHNGe00omoH6zVX86b/+dyhZBlpXLyIY6dI4Uw7J7CqiobN+gNliVfyFtWIuam74yQmi5oZnPzNvxA7A80Y2N3FUZ0rIFjLiuR2altyTe426NA39kY4RYx6ICk9l4CkBnnz/U8jWIil/MpUSq0aPMrEgxOqtm4K2Zv4YB63phCqRMW48wGPPPoP8NJHNGeTL1UgCqdHFqeDWpasYNtpo7dWxsbomuO+ZmWl4oYvpmUlpblgvyvtru6jv7MlrTQgPP+7JQkE2N5WZCh59/AGEcRdHTx4WCuHapVvQmwPUt3axcXtN7CiUs1Fmmyzm4ScUHDp9ALF3vvq5cHitDnQ9TN9zHJOPn4LOa9G1xHgfNTcxmcxwcyHNTacPa38IY8uQ5ubeX/8FDMMR/Jgr+t7QMKIsmWQGlmlGjUR3AG11F/r+CHOPPozcqQPwE76YU5M8JLiyZ1GlD+D0eoBmAgMLo9UmGpc2cPYLLyJ/cgmEDfrUm+sMC5N+PFIm86HTTGg3t7D7jzdx5INPI3VgCkGWfQvT6h0xi6b8mGyeXJKq+hq6NzeQcxPYubOD6YfOYump83BUG647gtkdSuo5MdeZQk5kTIPdOhJ0zbZMtG/vi6H+zGeeg6HYQmfhQSLrdFUVTnghm0G/sY+wpyG2p0Pf1WAXMjj/iQ/CChlYpct2h82N02e+N6dVEPoZKXLo2zAbA8SLZRx89H4kMhkMdlvQGn3xN2xst4SI4+qaPJy65qHT0WV6SI3i3APnMHPvaWTnFkRCmE8WEXJqmEoKClgYbX4AxbSwe/GiyECmFidhUcVv2Rg0W3BHmkhBkp4F1QV2X73MsTDsGOUswNK5U1g5f0oSaun94eTL6PfFfKyywHRdpLwYXvnm9+AMTZlmZuYKQDWPkx9+f0QmieB1slFhIOug3UHjzqaEmr75xkXs77eRyqRx4sxRBDEHB44soTpZEfM2qVh8It5987Kgcqkb5bZmanYauUIemmVK+KZwXRioSvmUoUXNjR+i0x1IoN4CcdS5NArTE5hYmJcU3tnFBTkI4+ODKiZ7ahYZNHpSMx+RZmw2wYqCAsEINPv5xGYEsmGk14PeKsGJIkCKCGYJvuSE3odrafDMEeK+CddkIGmI/XoLtsXmRkd7pxNRZTT6CTit/2lzQ+2sABAEhsA06AzKM4viwTj/wMOipS1Oz2D6wCGZetYqE9IEjRN4ottfJru+4IR50UoYm6DSx5saYabLXFWKjCgDIkSC2wVuW50h0oMenNCWy1qmznx+RVceSTIjQ2aU2JyIB8hnFZl8rV9cRWC62Ll6G93GPhaOLaK2MgN1soLMzCzCXBFxFhNjeAkvVzG6srkhGnmcUh/hcMb4b5G2RGZs3itEUWcyUTigNDbjsiemUs7EBiwKL+RlxQOdW+p8OisyAHL9Ofl29AG0xjbqqzeg7zWiyExeQJkMCuW8mIaJr1biISoTJZQnSnAsTwAXSiqPmBptD4yuCaczQNy0MNyqY/+Vi0iFjlDkWJjZRM6HJhKkqAmViMV7HBYzacIETOLGebFxek5fFSfZlJKQhsaJKj8frO7jGTnkPd/AyOiLh8OkdTBU0RoFiOdLOPuex3Dh8cdw4vy9OHnvPZJ+LXATnvciy4mgBEQdXN26g91uG9dv38H3/+F7yPs+rnz375C1DBlQMVuD02TZYoosi1kQU/jAr/0KXvzKP8GMkkHWC7G9viGfo/ICh0gJxJ0AqskEej6/b2D1Jn12BgbXr6L9+o+RsHUkfUqhA5i6L0VokfMh4qDvbutYpAtUgLhwNnsKyL8i6IPNDZt5vvdMvOZHsVpRkVGBuakJlEsFVKYmMLkwBzuuYPHUSZE+83Vla0DJkWxP2NwQa84wPc8TLxy9l93mQGQbycAVehlN5zR+SxFFHDrlZTwXe21p7LkpIcqG57iSVqEQZ1sri+zMZgAxvRL0tI2nzvyDJByXmXEhg6R9KXLilEsbGuKujfbVG+hv1HGzO8LVjg6b4k/xk/NViBDxnKlbgSlnth4m5YsNYARiSADqBHKlFYTJIr74lV+DmlWxcvgQarWaNDeN+kCavMGwG8lox2I5Fi0FqjfUFDJ5ys7T8sxR0sLt5p9/7U/Rqu/hzVd+jJe/9b0It6yOaYCSbxuDwgBNvk9xKicS0eqFjgY+jzLR92WglCWCNp5ApztijBAmJ2dw9NRJWP8lnPBLX/kNPPjIQ3LGllVVisQofvOnaQuUpf7wa38pZ/OP//476G5tIDEaIFjfQop4cj8rhTeHc8zqYGNIaloi5iGTYMbR3eaGTQ23+2lRP7gxT4pOQe57Y1z13ATiaQXlWgG1qTK8GLHsEebddC14gSPAGPoquX2+29wcYnOTT6I2M4GJ+TmRh1pG5AGOMrh4VntjWfLdiGgF1fkZGeixsYmam1AM+nwNdMke8qB12jBI5XQMeNpQmvQUm0ncbW4GsA0Pexv78rmIwDQkfkVfkmkYdfnS0IDwnmRGyGfJYkEkQUqxjDMPP4bizCIqU3OYm2ewZUSYEwiMG8IxuVUPMTRHUrNwA8TCOKUmxLDOxy2TTUa4fskw5JeFP/3a16Sp+tpf/AXW1lfhuLZQACn/cmw+VdEORsZ1VBAJAS1KTYruuWg3w+aGW7Ko4ri7tYlkkHe3N/weOJwXoJqMJKMwVOa3sTGT59MPkVHSEvQ6PTeDpQPLovr5yld+EydPnxT5oAxcxKfB94xnSBy+oWPn0iV87X/93+GvbQGUxbNOIuGVig7XgcrG0/ExXyihmoijlk0jTSIk/xxubShB5hB9TIv0EnHxUPMBqE0VkS1n5Z4cMQQYcezX96VuoOxLNwkXidQb/Ow++r7HUZypIFnISHA1aZDDVltyJuvbO4J7H3QHMriWhRf/XdU87nv/e1A5MAMv5sMekuxqIl8py2vT2dlHf7OB7nYTrXpXYjqKxRzmD82iNEFQRpS/5BgOzL6OHn+NHfmf6TOVIV08jkK1gAffcwHl2Txml2elPq6vbkJr9tGtt7G9tiV5dfQC8hOg0GqRiOHAiSXE3vz9Xwm1G3WEXR9Tp49i5r33QL+7ufEdmbqyuaEWnb4Tg81Ntw97d4DRpo54poDzX/x5jIIRgpgr2GSfPgvKcJJ5oQcRzRp0e9J42HUD0w/ch9zpQwjSMbiWLoZU0cpSc9drS/ZHTDMR9kzoqy00L2/h9OdeQP7sQZiw4bkmLG0kRBWpaYQe5CNu2HBv7WHju1dx6PkPILUyA48HqUujvIcEp2UONxUWvP4QNklwtzYRG7jotPqosbl57iG4SQ+ePYDZ5mEwkskDvRZsbsxGG/ER5QUaOqv78JMZ3POrP48gxfPDhEUyietJAUvKXJ4X5aAPuzuAVx/B3LPgTlVw7pMfgkkhj61FqGnSa6iNlYcxCgb0NRvWZhfd6zvILC5i4elHoJRzsId9+KRV2Y487PlsBka3D2egw+1ZMHomTMPDxNnTWHrsAcTnJmHT5WAHgAAAIABJREFU5JzIQI1xdalK6jsnwpGRE0jZJi7/7bfh9Fo4/ei98NKA1WrBNHUxbLJBodeCORP69S3oG21ojRF0L8DSI+ew8th5CSmzhhqSTElno+Y4QqNhU5ywfbz9vdfh9E0UJ0tIz5URThRw8tmno+aGY1Jp6jQ4limT0cbatjQ3b7z2Lur1DpLZNM5eOI1QsbF4cAGlShG+68AcWSTj4uJbV2RFadrRZHB+eQmlSlnkALxowxiLWEdkVbK5sSitcLHX6Mj3sHR4SXSrlblpSdwN1ISQ9qgDV9RogksIBNHG1AVzrcvpPEPPxBjLiX+5KL+etDmRpbkOHINTpUjSwNVBNpWW45ZAA1b+xqgHY9CGGhCDPRAvy9b2PizLh941MWjwc6FiaHpi+OUlyukNpRGEeEiAHOUlxE/milg5dU6K3EefeC9ylSrSpYpkVLAw4BSblxQNozyk2dRwIsxprHjpfkLDicLOpOjn3yWwkYU/efVxkROFrgnP6iJp9qHu7iKWJDadKdVATDdEaqqQcOoRzkBtOpubKCgzk6E0LIGtK2sS2rpx7Qa6rToOnj6EuRPLSFLWUZuEy2m7mvzJxSqGVhZP3NqIgnfMpZPvkV/UJLuibZdPVMCsClXQnXfD9yL0gzPOH2DgsPDsRebEc4tDExKe+Pd0mphjBqs6Mu1srl3H3u3bQvFhvlUuTyiHIxKddCYuxR3BE9l0JpJa0syuEBVLLT0Tw1W4hguPklPTxtrfvQpjbQ1qzEE8pcJmYCG3pkGEtudfeqiKv8bkBpd+G2YDxBQMA8IEWIRDGhsimOkbMR3m1pQRZPOozlYxt1BFY28HnqfgwP1P4OQj78E973lEJubJBEcpEaVN4I6k+7EhlXR2Bq/RWEvjuSHAkqsbm/jWD38EmAb+8F/9C6hMlnbpOWPQLXN4+IZHgXeTswv40Eufxcf/6X+DuXgOWQ/Y39wSSUhprhy9J1aAQHfleX37zVdx5+ZlxEMd+q3r6L3xBlTbQCrwpNG3Rp4QHItxIOVHHjZBrUo+Dzd2gJfw4SoJ2IR8sErm542AjQBQszkpBoolNjcKJhiAl0ljYnoS8weX4aVVLJ49I82NNEdRqps0bRElKSLVEfGsd3vyDHfbfYHNUOJDGa7IxnLcWlA2F8k2GTBkdhryXFNqbLg+MsVCtP2rlqQw5TttCbKWm1Jm5fBo8KVg4KBQG/DyN5CIeyjmyI2klNGWnJbG5RvobDWwafhYH9pw43HYHMZICGK00XLhwQxs2Ap9WhmYSk4QvXyGLD+GbHUJR049DiVXxue/8EvI5Wni5llBdLEpcQ7882zCVwjJURTxnlC8yXyedDIlm8tCOSN3/uraugwVv/rVf4PG3hY2bq/j2rs3wLEOLSvyfMrzyj9WEdKV5IgkuQnhe5sUlQX9rXR/sRHOlgsiN+z1dCmWarUpHD58DNwx/9JnP4VTZ07LHXXhzAm5d6Wk/Wkmr9wV7dt3xLD/l3/4H7B15SLinQ6sG7egyt2Wk82NbIpYbHI7TYgJmxtVQToRIk0/CMmTvEOTGQQqtxa2oJAjiSjP1gTKszUksoo0NtNzE7K5YVgqGxzDNuT7JAKXVEdO4Vu9rkjbj546gnQhg6mFWcwdWBaZW32/J+cvvXZsLH0JXY1OPomHjsWweGxFitt0JicmfAllJSyJEJ1WG77joLG1jfbOrng7464lP9eRIytyhzRbHbTbfVgjB7cv3YyiPrgtj/HOSIv3lzJmJUXCVgqJbBEBA655n9CcXqlg6sAB2GoSpx96DOnqNFK5IuYZFB5ZW6RB4LCcDQvnTobAi4QAHG1uuOkWuIYvhEICeDi8HPT62NnZwdf/6q9w6eIlXL50Gd1eRzYzbDaoKqIvjPcp73TZ0P8ku+buYC6Cj4zRANHmcUxBizqcqBWOZGgcnISopBIicTe9AH3CfbgFofR4/LNEo6efgRJwMJSI4yPPP4+XvvASzpw9I2oTPit8p/ie8DPOAaHf7+HNb3wd3/+//iP8Tk9iICJCGwejrnjjKCssp9NYmihH2/149P1xU86NJhUDluPBdF0YjgfXsTE9O4XZ5UlkSww39WBopuSR6YxukEwBbt182YSPHAY92zjz4BkcuvcoMlPcMHqwhxrc3gjaXltqSkuzYOr2uMl0oJkWsrNVnHv6AUweYQPuQG92oHd6Ui/xk0mi72C9ge5mSwa0HE5RVnn83GEUpnKi2iIIwNFtaM0B9NYQjkFpoysbJ83yxDNE79DpC8dx5vEziGUVhKYLu9OH2RvK77V1C6OeBm3In0+RjDCed9MHpxF7+/d/JRzeqCPo+Zg4cRTzz1zAKDQQEklIgoWE8lEenBJiltnpwKt34OwN0d8ZIpYt4tyvfQyaz+YmyoTxTAZqhhICSOZ3aJkIO30Mr23A2NcxfeECimePIiwkRdPODzGnuFy5DzstxAwDwUCDWx9Cv9PG/s0dnP38x1A+fxRmjAWYJSGHbG5YjIi52bYRNyxYV3aw8cptHPvki8geXYRLI99gAH+gw0sosAeaSBsUflg396Df2oLV0qBZPqYfO4/DH38KbsIR74vf7cLqDNl0I5lJizFysLWD2NCB3zEx2B/AT2fx4D/9HHr2EL5rQmu3MGp2hJdPmg4zLBTbgjvQMFhrIrSTqNx7GovPPgALBvR+R9CiXIW7vSGIw2KxxDY/1D0Y6y2MtrrIHV/BwWefRHJ+EuawJ9I/vra8QJkxISnJgj5NSBGlpPPIz8xBnaohKKThUTLFw4iStHHatQgCxojRNHy0Ll2Dvr+L8mwZ8byCmEi5fCFjxYY60pS69PswN/dh3mlicGsP2sBE7f6TWP7wQ7AVW15rohslVHUMYmDwob7fRnoUwtjtYaS5KJ09jpUXn4aTSyBO6Z7lCHqXO3iuRY16G4PtfXg9C9cv3Uazze1VDicfOQfH6mNxcUYm5pQT8QEkevjyW5dFd2sYjjxgiysHJYMoEJsFrwJKH7lRoSTAlBU36Uab23U5+FZOrCBVzGPh2GGsnDkJh2nkNHnLKpibDIZU2rKdFDivcLxjEoBF3warQGY3RRe3EyG16VEzmGoffb45xiqMkaURhtyHPuxKtpPKAprm5CAmzY1psqix0e8wp0eB6ZEkNG4U2CyQVZ+mKZASHK6sabos4fAZNjcqLjzwsBDdUvkiMkW+DpyK8ddGE2L+XPwPmzBKHRw+72OZF5ttNtgirRs3OJwTcpovqFR6czwDlt1BcthEePkq1LgjCe4SYkdABre3zLxCSghWAQlOnAJK9pNF/h9uX1kXKlWnUcdg1MHSiSVMH12UzY1am4StRs0bGzeRYUjqdeTrEIEhGwjJLbibPE2sLd9/TsrYBbFIZzFLmQOnkdzcsQAPI6qZElF5WNRzQsh2n5jPXDorxT51/tToM8Ulwee7sQWj3YDK4lFGktEXGxs2wJx4clNErTiHQgyP5FfU3BD5S4eJCk83ERoWmj++gv1X35SAQeY8cSaOgAnTxOJ7GIUp6JShyVbHjbJpghiGAf01nBpTB0/5GbHZcSlebUdBLD2NMF/F5OFlPP7sk4jnU5g9dBJQ86hOTyJLsg4vVG4BWUQTGy6NIwl3MaRItmMkQDKOLHXdYyfEO7fv4C+//zJsfYg//t9+R8g/rOroCyTwgw1y9GwoqM4u4P2f+yQ+/t/+Eyynq8gECvZ29mUzNFMrIZtMwOdlxWFTPMA7b74mzU2C2oHbN9B7802oDqmNHkIagewYMmGIMhG+PkNx+ZoyXJeNDT/PIfr2EHyqGCRokrYbTyHFRpMbhmpVzgVu8TiVz1AGQo16uST+BiehYPnkSaHuxAtFqMWi5EGkCRohUt5zBVwT913ona6c2Vp/gBjVB5Q1UQjH55z6NJ6xHPDxGXAt6O3daOpYb2Ew1AWTm8plUZyoYPHQMtczcNLZn8k8A3waurVIBdHvsUA1ocY9lPNRdAHlrjwvdy7eQGt1Bw0jwK7lw1PisJkjIedQVPxyY+AqHqxYElaiCFstyX833VCKt8rSYTzz/Cepl8PHP/p+MQ4PBhY0x5FivNuJKJPEv3MoQglQJpWR4Vi5WBRZWraQQr6ckdDIK1euC8Tg3//hv8XezgY217Zw49JtxAIWsCLWkxGDqEICbnGjRpXNDQERSSUp+FhuTrgNFfloMi4FtyHhsXEwNYxeSysI8aGfex5HTh9HIhnHS5//JKpiSB8/nmN5mgxo+iORv//5v/m3WH/rDSjNFvTLV0X6mEYeiTAhWVk8v0R6y3sTPrIMSWRzE2cIMTH1RHxG21EWiJLxwqDIcXNTnZ+EklVQnSxhZp4h4uN7hJ8dU4PjWnC5lTBdee5avY68XyTWpoppTCxMY/7QAVheiGad3lu+9txS8Iz2pC67GwTABnX++GGouSwymYw0N3Ke6WQp8mxtwLdt1Dd30dzckZ+HwmVuAY8ePyI+qUa7IwNeFrI33rkelfhjWVpCzUDlhkaam5Q0dmxuSABT0lkJwC3OzGH60ApSE1OYO3QEKUYNpDNyjsjbICqAcVa6dLTjncndJPWxrFikY9wWmyYajQZu3ryJN994ExcvXcT29rY0OYQOyZ00Hsvwc5PP54X+Rb8uDfEC3Bm/7+Me92f+6S5C4O6v4DROMEiimkjGQ5SzKczmsrL9bxkm+qYdwSJE6nZXx0Cp28/8seP/Ojk5iU9/+tN44YUXcIRABTYzcuuOqZ4ctFAp0dzHn/zL/xnrr72OoD8UPypJxVQwMd3Kdl1kEwnM14qoFtLS8LFw59ND6IU0sJYD03Jh2K5QOwmpmVueRL4SgU/4frIBoKKC8i3WfByE6pYDzQZ0z8Cx88excv4Y8nMl+PFAmhu/y5qtA6enif3ip82NK81NZrqMM09cwOyJJdmWm+0eBvtNVGfpj43DaPcxWKelpIVBh4Nkql8UrJw6gPJckSm5UXYSm5vGAKMmmxtCKbiRCqA7HjTLkfP9+NkVnHnyrDQ3DmNfOv3oe7Qp+Y8sIqPeSIiyrOf43k8sTCB266tfDFtXdmB2HFSPH8PShx7BwB5AoXyHUh6G8nmUKjCEzRc/jNfowa5r6NQ1xMpl3POlF6AFukzGfcqrKEvjoUAaESljhgl0huhfXsNwT8P0hftQuvcEgmISrjaSN536UJZBTr8Hp9WGV+/C3O5gsN6WPJdzL/0Cqg8chxEj3s8TvSi1zlFonwWj20PQG2J0ZRu7l3Zxz5c+jdyJZThMze10gO4QSjYF3+QmyYbX16Cv7cK4tQmzMRJ04cQj53Dw409iaPWkkNHXt+F0DXik5tBcSD30fgtmcwCnzw+Nh0S1ikd+60swVReOrYk/xSEGOUphg0ctYL8Pu9mGvtYBwiymHr2AqQ9egBe3YfU7sPp9eMQWGjZsvh40K/PE6tmw7rTQ3W4jvrKIIy88g8LJQ2KiZxYKD6A48aKELOQLiBHjygsnnQcSXJdGgW2cVvJRF+2o5NJFk1lOATgZ4zHJabrC1V67CUPrQFV9xFwzSp5mirPjYdRoIEPTWldH79o2jNttWF0TiYNzOP65Z6HHNNj7DSnsfM+FyybXcYQCsnNzDTlTgbndw7CnI3dqBfd85RNosyk2DQlGDExTfCiKE8DcbcNr9jG4sYnBVg+ep6J09Cge+OLP4/abr8DXesgQDZmIwxmysfSweXMVMTOA3TWh6RamVw6ivDwNLx6KEZt+MJCixQkaaXm8uA0bW5u70vAdO30c8UIG8yeOYOXsKeH3U0ssCd/crnFd6vCQcMckNMoMIow1p8I0EOZLRTGPBoEtZEFuMW1CGkgZo68qBtQYeEsvg4TcOui39jFo7gKWhjY3ICGbmy4My0cqW0K2OCHvZ7ZYkUkZUZ/MV2Jzk0jnECgJFCamkSyVkSyWsXL2vGx4SNYTBC4NyxI0Koo6ee/5uZDjn2C0BJudSMfLfkaObmlOxrQXwVuzUaEULRTdPD1DpjmEZraRGbWQYpZR3BEIhWy6JK+LOg3u90nyYSYNi3sakuhDs2Rie+fSHThOAM0ciWxm/ugiaodmgXKeI3Y4gpqPInYprxHAQUgBUIRevdvcSGYRV/osmihDlVk1fW98BeLIqBnZukUYJX4x+DUhRmFO0zwvwJABqgGQUtMoFljYRo0Om+FEQPqfCV9rw+k1ZPI6jmqViRr19YL75GSNcjbiYoV2lZBQY74XBAQ4HmVS9IAQMxqi89Y17PzgTWhXLiLFIQQL45D5Oob4agzmhbkMWoTIzwZ+TCbV0tRIU+LBpnmY2wpFhYmETOsmD5zCwqn7ZXtz8sF7JWtn5eRpqGoGyYwaZTJJWLAsFMaTzvFNTXkEf/aYglpaRZ5T1HGp8M6tVXzjuy/DtYb4xh/8HhSTRMmoSGXjrGkjmaByi1asTON9v/IJfPQ3voiVwgxysSTqu/siQZup5KV5Elqmpkto6aW3XsfG7StQYxa01Zvovv02VNdEku+tcIsB7kQqKgtbX7wPzHOgj4GSNBbwI1sTudXA9GAwaykxbm6oRScJLqFITgwBLFQUhI6DfJ75RhMIUioOnz4Dn+dprYpEuSTPGKERzBdhc8NBFKW2pBhSvjTq9aS5YSMqLh829qQ7EcnNE1q8dRb01paguHe299GnGiBXQJq4+okqlg4flO/L5e/jUJDPz1i26prERgC7u1twHBPJtILqVFF8HvyLG/X1Ny+jcW0DTSvEvkFvGdO/HVBC64aqSIjEmxcPYCpJmIkSnNQE3FQB6XxZyHmpiSqefv7jUNM5PPnowxLMOhia0Gl6921Bnos/RrI+4lDZzGTSIrNhqCifgb1WEzfXN9Dea+J/+Z/+FWxXQ0+rw+VmQ3dg9GzEA1U2N5QFiU+dzY3P5ubu5kaR5iZHqZuSiDwvcVLGSPB0ZdBBWZPiKZGEjM2bEsczzz2LI6eOCRHuM5/9BCZqZZFW3q2do+WsJHzKQPVv/uAPsPGjV6DUm7B392Qrwlw/fj+UafN7s5jnxO1F6KFazOLQfA2T5azIpkm/sllcyfPD+8GD5dhCsxTpIemyUxUsHV3ExFxN8muE7EkpNAsw05bmhn4DyoxopOakeuLAHJZOr6A4V0OCuHT6WRhUzq0Bfb+UOI50mAMNtsZtgo10uYgjj11AYYambsqAXYnHCG3WbkSocxiso7NVF5kQyYpmzMM9j15AkebzVFJCo0e9gUjx29v7IiV2idy2KROIwfNjSJSLuP8DT8HPJQXJPiA0Jl1EbnoR5YWDSNemoDKTT2WIKKVmERTi/6sBYENCuRbPibvZMdz49Xo93L59G1evXpWv69evY3NzU/53biLu/iWS6Z/5i7aJiYkJWQONCJjihvH/t7kZ33F3V0pSC0WCND53aTWGpblJnD1wCNu7e1jd3UfXcsSjRmXAuKe6K3qUe+ln/+LPc+rUKbz44ov4zGc+gzQNfgTwsnlnmLvI0xQkYwHe+fa38fIf/SfU370sKhfJZ+azymBUelrjMcyU85gsZkC/n0CEKJvkeccNvsXhgxfFPtguqpUS5pYmUKplZHBF2RfPWFMzBbssEjvmKhkONEYl2BoOnjqEw/cdQ3mxRmEBzJEGr6vJQNode8vZ4NiGA9v0oJk2UrUCTr7nXiycPYiQOWSdPjrbe6jMTCGeScHqDtBb20d7rYlBWwPnwSRiLh9bQG2xCjXHezGEZ7hisRg2BnB0T54j3mua7WFkOfJiHD6xjPPvuxdKLg69OxQolcU8QMlYU2EMTAx7IyovBcJEyV5ppozY7u99Odx6dw3GMEDt9Gkc+MgTGFp92KM+7H4fgWYKHjHklKHdhrlXh7nfgdW14ccyqB07gtO//gKMwEA8EeFt6ZvgdIHTaqvTg9vqwW/00L60BnPg49BTT2Hy4XMIy0k42kDkVZRCcB3sdQewdvZgrO1CX29itNOHn8ri1Bc+htqjZ2CEJmz6EsZoZns4gs8JhW1D26kj3OyhuzHE6S9/Eqmjs/BCC26nLRI0PxOlyoaOB48d4NY+nNt7MPb6sM0AhdNHcfDnnwZ5RDBGcOs9mJ2hrMypxSdyOmu6GOx1YPQM0af62Swe/R9/FW5RgeMZ8E0dnm4hxSJjSOS0BafXh7Zdh7+nweTr/MAZrLzwHujuQH7+mEVZGvMPdMk+EbmUbiPouTDutNFrakgfPIDDH30f8iuLIkuKJ1KSMUQTocqQL5JkyNuXnAvhxYgPiZKjaIJFSUVEFJJsiLs4QzY3XNFSZsXjQB+h29iEp7eRjPETGW2X6DOo1sqiF1bMAMmOg9GVOvYubiCoVnDfb34CumLAau4LUYO0OPpNyGiPuT7a23XEB654tfSuhvTSDB74559HOxzB0HpQ6FdgA2KZiDmebMbipg9vq4PmtR1oXRfFAyt44Mu/jLV3XoPe2hPzHulGWrsNVY3LxtBu9uHsDNHd6CI+PY1Dz70HpeUaRq0WRvsNmfjapi6yOQYhciXQ4oZoZMpUav6R+zBx71GoJVW8MAy7kikQLzw+eKMRFHpl+H7ZNpRCFunpKcRLNL0ziyAnsgoKhRRy/01dGlY2CqK/90NUJifloDN6LcA10anvoLe/g9DS0drZEarK9k4fth0gV55EboIBg0kUapMy/8lxUspsEDYw6axgUXO1aaRKNWTKEzh27oLooSX4j5QtPvQCBaCUjLuBKHyO73nU3ERrcwkivSvjYHEkno9xJpMod1mIBILj5evY2d3F7voNhDtr6H3zWyilQkzQXFjIIk4XbHeERKUGdXoWQYbhu5VIoy2gBW7QVGxe2ZStzMgzYSBqbqoHZ6S5CYsFOByQyGaFRYADhVhfJQ1PMMc0Z0cTe543Ikfgny0CScpAoq0TL9Ik80REecCNCy2PUdo8pRB8L9jcDPpskkmySqLIDCMGB9JUSs+VZyLpG4jZPTj9hmT9RJNnbo4CoczQEyZCJsoLxoFvfP05fVKTaSTiKkyLvz4BNZ4SX569uYf9Vy6h8frrUDlIELwsMaKOrOcJTxj4CgaBAkM8MKFMz1mgMKiTFy6/xP9GP04iBUuzMXvsNJ79zBeQq0zg8aeeFJLOgLkCzDmxI28VL38h71HDLWGzEelS6GoMzVNimKEkgpTA6KOCd2+u4hv/8DICZ4Tv/PkfIm5Th02PVnS+sAiJ5Jb0KxXx9Kd+Hs997lO4d/EYSqksupSAhiHyzLliyrZuwR4x1DDAlbd/jPVbDMC0oN25hc5bb0fyGYGuxKDYCjJhgKlsUmRgWUqPhGSmSHNAb5zumNLoNbh1YI5GKiNYWX7epxfmxHjLrJok5R+GLr63Qj4nWx0/mcDCkaPwKI+ZrCFVqwl0ZWJ2Wsh4Mgzp9xB3PNTXN6TRty3mqzlSEEXFB43vaWkY+H6LL8glUGBHXr/Vm6uo77VRLFbk+yrNTGDl1Ak5k7lB4eZHYaM0pilSTkR55MbabTiOgXRGxeTchBiBKZ9hSXbj8g3s3NhCv2+jOzAQJwyJwz8isQUcQLKXKmRPP1NCWJhFUJiHmylj8dBRHD95EqlKDifuvSD3A2c3/HAMh4bIEfk8CVCIe03KmYkTj9PHxiY9RCrJf47hzs4u3r1+C6N6D//DP/vnQMKDHjKUzxVTuDf0hZiaSPC+ieSkLCiJjI5iEiITNoliyUw+SjXn4C0WiK7f9AhaADyLYJAoIJvPN5/DNAd7Sgj7v0QQ/PZv/wt85CMfjord8ZydBZ1oifl7jCFufv/7uPq330brncuI099KlYJ8T5SxRyG0DDjlCINS0XI+hcMLE1ierUp9w9fdY2MiKcnRKUkEMeEyzJchqSpXK0lzM78yJ9tkNie2YcMjTU8aFkrso+eNYBz6I9ITFSyfOxqdgSJFigudj/4HDooDSq+GuhSEZleTRpnenwMPn8Xyg6flZ6CqRWN+DSVa8kVFgInhLvPxenCcGJqhi/MffBy1g5NI5hOIuZ6oWpzeUKbwPr9PBiNqFoy+IR5ev5jH47/4AoIKBz85JDJFpMuTSJdqiGUKCDlMI02HDT4Dlinh+hnU8t0GgMU/GzopS4JAQiO3trZw584dXLp0Sb5WV1fRbDblNZVWhHfXf9XQ/GxDwf+fUuE870XPl3Mo2uj/tPH4f7cg7CLGnhsJkR17bnjWJ4CFhRpmihU0mz3sspjmlkHWJj/bMkWbmP+6ueH3lU6ncfr0aXz5y1/Go+95VLKOZDMpJpxIPcNhm9tu4eU//hO89Y2/hr1fF4ocByQ8CJgnxQdxopDBdDEjtD5pBPn8jb08QpF02NxwseChWMhhZr6K6lROnlmfmUXc7DB/zvEiSiglgVQuuTEMzBHmjyzgyH3HUT04CSUVl8YhGDc39tD4qSyNlELDhU6bAc+LR+7B8rkjLBwlLqSxvo3y9CRShSys3gi91V207jTQZ3PjcBhnYWFlBjMHp5AuZ6J7l81So49Bow9bo8efd9FPmxvWI3MHpnD/MxeQLKagdXrQGx35HnkYpJMZGEMLo74uUCf6XOlHzVXziH3nxQdDra4hlZ3A0qMP4+DHnoYVWrBGPUElBkMdvmYAlA80WhhubsPYasFoW4hlKph74F4cfulZWKEhcACGUPp8wU0DgWMQXA1zuwltbVe8I4YZ4vhzH8D8Mw8jzCvw9QFMIV7EoQYhBts7SPHB32mjdWkN3bUWvHQWxz/3Ambfe0Gwmsaoj9DQpcDyDQMGu/rhCHa9hf1XriKhJ3DfP/s8wuUKRnYfVrcJs91F+cBCVKzarjQ3YZukmTW4u0OMmiOk5mdwz+dfgJOwMOzuI4M4NJrVxyncznAEbWcfToeHgAlrQImcggv//ScQnyvADkw4pgat18PS3FIUUkRZGg+kVg/anSaGOyNkjixj4f0XYHqagBEUkn/IS+oNEdJHw98XkKufh9MLoGZqyC4eROHYISQqRaHyYA8OAAAgAElEQVS+RbQr6qolLGcsu4omEvwA86FjpxypciMuu6yFxyFjoj+V9N1I0kM5DZGXMdKVtBaM7hYUl00HNzdDWN2uFG++GpPmLdH34K8PsPbyZTjJDB764i/CjlmwmnWRE+j9oeTn8NBkUJ/eHSEcudD3++jud6FO1vCe3/pV+LM5uN4Inj6AZ2kiZfNNSw5uypbCxhDWRh9aw0SQLuLUJ5/F3sZNuMOuSEVi3CTRzMsQyngcnmbC3hmge2UfnpLG0ocfhz+vwrNHqCbTGHa5OeqikMowFwqjTg85RUV3bVc+AzP334+5px+GkbLhDhqy6SBaks0tmyGz0YLV6MJt6hhtNZFfXMLsEw8hf/ogDKsDxRpIkCAlUalkQnw2XBe7Ax1Bz8Rwp4OT73sUlqvDMbqAY2DY3Mew3ZCpnM2MCyOAPfBhjDi5UJGfXUD13GnEayX4jibbJ4WVukozZ0b+HiZIn6qiODGHybllMbFzZyESREo3I2GzbFPEjC+fmUhCFk3WSEyLRFYi8ZLmg78l+uBIgc+Jsk/qHzXpAbq7e9i/fQPu6nXs/Kc/Qy4wMUGJQDyBKhGeoYJYrYZwehJuSkWqWEMixcsnkt9RAnLtyqZgXf18HG7Kx9zRRVQOTkOpFqGUi3BUVSZ2zOrg9xxPZpFIsqHjRpJflKdx0cTAOUrO+JmPPFZSd8jlqoj0lZNZaTzklYk+M/ScyBTRj5obHpBxJYl8oSTbIZE9UQbgc2BhIeEPYPcbssn7f2h7DyA5z/NM8Omc4+SIicg5ECRIgKSYxRxMKlhxJft2z7JdLrm83r1zuby1tfJtna/Wd2vt1nq1tnxrBfss27IlyxItSjQpEgAJgAhEGgADTO7cf/+5w93zfn8Ph7REa6t8oxoB4Mz0dPf//d/3Pu/7BNdtwWBnPRBELpcRCpvcayJAp/iTDQ+mZrIQjEoYHet+6nCoBZEgNdvF2mvncf2V4/AvzysxdYQ/Z6PeBipNP7QWYNFIgdQx5k1RQEtg4w9I4UrzCOZTmC0fTHa7wzH0b96JBz/ycfSPjuGuO24TB7PVegNW00XDIJ3QFc42tVdcI1wE1CSJRoGuM3SWDPjQP5BBIhFDzMscOXPpKr754ktoWjW89Od/TJGcuEKSzsgSoVIqibUni794MI1jzz6GRz76Ao7sPIh0IoVqsSy/KxRWXVJ2lK2aJkXq6ddfxdyFMwj6bOjX5lA5dQbBJicXbAoEEXBDiHWaGE7FERZAQQtwn1A5mLHCibRFobY/hJurGqoNS5oAud4eofyMz06ItW48HpbpGn83ncyikQjiqZQExeaHR0VzkxzqR3ygV6x+B8YZUK3AjWhtbBc3374o5xVBNyeRMc9JUTKTYooGR50q9Yec7NhVFSFw9co1rC6uIZnKSrp8drAXM7t2SJ3Gh6J5hbQ5uZZJASPNr9PGjSsXYVIEHuggngzDlrDfFrJ9Pbh5cxlrV5Zg1Vw0NAZSquaVE+CaCMFiWlgygZ7xIZihJKxYP+z4AKxQAqNTs6JViadj2LZ7j1x8y1WgnTlrjk17arokcnanqIeijSEzg85xpOERWLaauHbrFo6/cQqnjr+J//6lPxBHMLttCSVHQLPD5qey/VaZNl4mjdB1lO7LI6vJ+8czi51r5iGxUUGgL+xTUti66STrXfN3KEZ79uzGb/zGb+DIkSMIhxUVVwXFs7BrCd1MX17G1Zd/hB/+0VfQWSvQyUbl9RDKSWhxGy7BN3OybFOc8CZHerFtegQNOrk2laaKjAE2ZvnGcT9g15i0PHbTaWU7PD2Eqe0TwozgdJmZHgQ3rYYlf7LTzL2ZDc2G4cCXiGFk9wxGd04JlZSFbJv7n+MIlbVJFgxZFEtFmIU6tHJDNFw9Wyaw+6l7EUxFxMCG69SusgnswGkYcA0LRoE66SIsvY1Vx8L0kX3YfHg7AnFS7wC7psNgc7lYFTok32vmIDU0Bw4zulJZHH3+OcRHxxBIZhGIJISqxswUsgOUI1k3c43AxrsmbLiyUeaNcCTLSdNQKpVw/fp1nD59GsePHxcKGqloBmUJBK3iGPjjPzY+Vhf0iHU0tZDJlAAmNnE4ze9+/SeBGy5EgTZ8/mxMhtsYHM+LNXO9ZKBSbnjZjdzd1TnaBc1qivPuR+5+lVS5o0eP4hd+4Rewc/dORKPKLVT0nfwx2uB32rh24iR++NWv49yL34fPIZ29LeCQ+zxBYDoaxGAmLvlWchYzpoAlHpsrBNNuS+3nblNCywcHc+gbTMj5RqczgnDS02i6QGMVTtm5RnUHqJsN9E30YcvBbeifGUYgHlSxKiVFS5MJoW7BpP5b57SxJeGu/nQU0we3Y+rAZoSSYRiVKhavXEdusA+pfA46JzmXb6F0fQ1l1nAmJ7VtjEwNYnhmAPFsTCqLFnXFhTpqy2Wpp3nJeSbpdhMVw5TXNTzehwP37UOyNwm9XIW2XFAAzG0hEUvIc6uVNWnKSHOBTKNUFL4fPnS4U1tuIJIZwNixwxh57qgUqYZWhlPnVMFGx3JgVeoIaAZq87dgza2isazDn+jB6JGDmPjEQ7DooW8pIMSwMqInR9fEkayzWoN5YwWli7egmU1sffqD6P/APlhBCx2TybzsXNgCJqqrK3DrDQSrJtrzZdw4fgnNYBTbP/YUhu5V4MbXttExFahhWjR1DY1SCa1SDZUTl6DfquPAL38M0c0D8rzselmK3p6tszLd4Ki/2dARJqK9tgzzekGczxBLYt9nn0UzzqCqhrhWECkSBMTJLe20Ub21BL9mwy3oqN0oYm1+DQc+/2GEJnKwO9Qpka5mIM0gLRYPNp+rCbdWg32rjMa1KkJDg5h+9C7obUsCDukUI84+NJnnxu0PSRGYTPeSzY9Iqg/hdB/aDEkV/ma36+X5e8jZoMpS0ZaoyHqPfqPyVdQEVhW0smV009SFC0tRuVf48SCDhfL8eQTqq/BrtP5eBXUzPCHIHOYh39EduAUDS2/MyRh688NHJKm6VdXQsltolOhmsSaWzvFwRA6vKHnULYaoNmFFgrjjX38a4S39MilzDYKbuqIrsfPF6xOJwVwowp6vQl/SZVJ422d/BnWjwMRRObhETE1A5DIUjRqLNgJ0jDt5E5WbVUw+fh9Se4dg24obz2whUwAlXYyaMoJNRmIintOXakgOjGHwnjvRzIXRqhdkrG9zjTm06G3CrVXhFGtiKGEtVNGOJJE/tBd9t++G7tQAZgl0CG447WnKpEYoenUTkRqweu4WBvdsR3ZmFIZRFpc0s7QGky42XqcLYhseAHTyrDkDCmL4nrsQHB9EKx4Q5y7qfnyhOCLxPKLJHgRCKfiDSVk3NIyQEE6WjyKi7NpesrvOXbFriamgi6wboXQpy1sBxKK18ciLYguq1gm3ZU5YOcHRV1dx6+xplF97BcZLP0REryLf8SMTCCATSyBOWsJAHp0BdsVDiGR64Y/EhapIy3EaDZx/a0545a10EG60jcHZEWTGexHoSQm4cYXDQgtV2nf6Bdgw2Z1gXCaVQkdiV8j1OOmkilBvQ1tr5cTDAEfR1giA5wSKxTdlDgHRqwkPmeCmpsnkJhCIiIkIdT2+EKlkLfhbDFkzBdw0G2XUCBQYkidmcy2Mjg2J4JqW3AwUJR2NfksUbpJByowmUtVohsB7jZ19fvYlkqievoLzLx1Hc+5thFsWdH8HdT8d0OiS3VJp8sz1kcA8ZQOrJjYqBFKyj9o+EdHrPppa9GLm8FE89dl/jp7BUfSmUiI2vVlYEQoqTTSkIJPGiALAUp7xEnOyzVBjz5K1dziHBMGE5zn0+qkz+O9/+qdomxpe/db/A5+lqzwWgkefH5ViWSZAYn0eiOHAg3fjgWefwjMPP46ebK86lCRPknqftrhWkj/NAv6t13+EaxfOItSxoc9dRfnUaaF0MefG16GNfxgx0EEojmjLEUohHYaYG0ZwwzXKDBHHH8bNNQ2VhiUTq0w+J53/ya3TkoWQjEfEEMPW2LixEGU4byotWoJMfz/cQBDp0QGkR/plcjMwPibghrkkWrGEoNPE/PkLCDEHxCR125HpRThM97GOgBa+pwQCNODgRLpZL4jW6Ob1W1hbY2OGVJUg8sMD2Ll/n+zoNidN5N/xNbs0F9GkEcNi58qVSxI8TOAu+wsDHyMBJEM+2Jxw6yLvRMPsOgmyMPej0QrD8kcQHRjExP7dQM8wAr0jCOWHkcj3I98/gFS2V4xR+LmhcvMmK153W5okagraLSz5b13XUSoVcfbsWbz66qs4e+4c5q7OoVAoiOi9Sz36iVWqfKFr2tyljEqHAGG/H8N9efTmc7i5tIQqrxfDkj0apTeU+QcPzXPhhRdewKc+9Sns26feW1nr3F9p3SxVexPWWgkvf+VPcP3ll2Ev3ELAoYuZtDREr0DdA6VeOjO/0MLYUB67t01KKKZLtoU37ZQwQsk6IyjqSCaTwYyZWBh9Y73YsosWttyLWsoEiFMY05HpCMENARcLT1KkOeHumR7F1P4t8CfDMinj3kyTIgIb2ll3bHa7yzBWquI0pWkmQj1Z7Hj8GPq3T8qEm99bX15RIecsVi0XdlVHdb4AkxM+x0F2ehR777sNoXQIIdIuDWYMNmCwC240Rc9J2pkvlkHfps2I9A4iOToGP8MYGWLavQB8b7uudF6xL5M+b7ogdQcpSM2mgBrqZkg5O3PmjExpSD3jpOX9JjPvvcjdSU53LXa/znsuFY/L5ITBqKxDldHMxhmOagKvd3KkXvLATaiNSG9Y3LbymRzKSxVcfusK2paks6o666cANzKloWNkLoePfvSjeOqpp7B1+1ZZ6tTgiGW1WKD74VYqOPf9l/BnX/zPsJaWxcWO+wZPZAYex8M+DGWTSDFM2GPfsKkjU0b6lYiJEk1tXEQjIQwMZDE4lEI0FJKQTDbzxbjCol5OvWyTdDanA83SkRvJY/OhrRjeMoZgIgxL16XGMVdKaJTqMm20Odzg0MFShk2+ZBiT+zZj+uBWhNIRmNUalubmkeljgzUvjW0BN9dWUVxWzCiCm+GJAQzPDiKRj0vTleY6VrmB2moFVo0MLtKlFbip6qZQ4AZH8zh47z5kBzPQKzUFbsRhjtTkJGyDhmAVmYIyxJ1h48yr9L35oYc7a3MFdKIpjB07hLHn7oDR1hVH1DbRkWlMEy3dhM+koHYN5o01GHNVNO0I+vfvxtTPPoiqWZKEe1J2yPVkR4NdHbNUhkUbX81B8ex1VMsGZp+4Hz1370IDGlqWhnA0go7bRj6eQrlURFME7CawUMPq8avQ6g5mnnwAA3fvh+Nz0KgX0dIb6uCQG4hdLhudWgP6Wzdw8+RlbP3kk4hO9cJp6WgbGlpmE4mJTRKc1rQtCatkEd1cqcKYW8XauZtin3rg556Fm2zDaGtihEBwwxwehprSerC2tIqw3kSgZMO8UcYKzQ7++XOIbhmUiZc4uemacPa5CUthbBpwqjU4N8vQr9XQyeSw94UPQve35AAKJxj0FkPQz3TzBPzBuPj+h6VQDaNJ4CFSZ+WZLloJ2VC6nx77n8BG9DQKyPBGkImDd+crUPNOKq/oLgQMtRHqhCUwVHjiPgfO6jzWTp9A8dQb0K/MobKwrDiX1GB53TIeAiHLJ6GW+U0D4hTHhHqOBomqFaGfQWBc2KQXBBANhBCnGDPtx4FffB6p/RNwmEHiNOCYanpDq1VD04TXjZoJ40YF2nwNjuXHwZ97Tpz5eF3pvkG7QEurSXdOCvQAeegd6OeWsHb8JsYeuQepvZtgNMoyJWNQp0sKAosSUgEqZUkYtqoarEJdwMLQPfciMJCFVV+TLird9hzm/7R5aNThlGtwV3VEavSaDyE2O4uhuw6hYhThYwgrHdloR0wNC98vUog0Hf56C9qVNfhjCQwd3SuHv9vQYawuw6kWZOzMK+yKUI5USALOKHQ7gIF9h5DdsUOoWqRr0OpaBJ3BBAK+pNKySEFNG2Suj3cArqwDD+CKa5nHLWbRxEOb3S051KmBEJMFUwCgZblIpNLI5XqlWyvnFWmOMvGDUAhr83M4/adfR+vUaTjzNxGgdTypa9RsxILo2z6KgX2TCFOHZbYQIk2mqsMu1ZGJ53HtzBW1acb9aEU7GNoyisxkHwK9SYSyKbQ5nVPJqAJkGC3vExMFGioogMO/yyTFMaXwU6JbR/J62h1OXuj8xPurjZCPxYvi+gu48XPaokSWanJDN7wQYrGk3HvBGO97+vEz1FaBG42TYLrBkSJm6mi3HMzMbFJOetTy0P2RFA1fGDoFw6TxhYLSySfVjKAnJMVtCIPpDOz5As58/wQaZ04K7bPBbIu2KynzDYdJ7h1xQqOMT93fCtx0r7kCSiFx+GrwnkxlMHHwCD75L39D7N9zkbBw/W+srkphR2tPHgzsZvMgkfuTWg+/6sTzdXHKFKaj2FgeiUxyfR959cRJfOnLXwZsDSe++1diIR8KhyQkVKhMNU06heIt5gth1x234b4nH8WHnn4eI8MjCLLjzV8iwbYMSVUOk6Q3vfn3L+PqmVNirNG4ehWlNwhuVIinNHw4UaNRSCaBaNtBgoYQpHER3Ag9zcs38oUxv1ZBmdRevjfs2Ac72Lp3JzrhAGJ+lWXCQrHJqSypY+GwWIlG0lmZeIzsmMbwtilxwxoUcBMWt8zKygoCNCE5/zbCdPupNaSrHiW4iYUkLDjd1yP0HOq1WKBzP2s2qgJuFm8uorhWRYuRBAB6x4ax+/aDQtNigcuMI1JVAwREhq4s9VstXLl0SWIGJGuDQD8eRCoRRjpGW2LeD3G0gnG0g3GhbHEPIegxXGYghWTCvIN08O3b0eba7ob4+gloBKK/L/7Y2B2nI16xWMSFCxfw+uuvY3l5GUtLS/Jvdt43FqndwvIfBzcbgI3o1vxIh4OY3TSGbVs24+2rc7h0/SYaYm2rpjxdeeCPe+5DQ0P40Ic+hJ//+Z/HwOCAatoQGXn6LJ6K1OsU376EE3/2DVx56SW4ayuy11NfLEVn04FNLaLHbsgkQti7a1YmI7ZhCkOJeyGLRhZqksfNNe2SQtdEOxRApj+DrbumEQ4roTyBELU2Mk2h1kwmxYpiZ1IU7vMjMpDBrqMH4EtwH+E0lTqalpxZJs2RWJiWamisVNCsWkJNo05s4ug+zH7gEAJRGnUYKN9cgN9UGh1S8QmmytfJujFQ0S00M1Ece/5hBFNhiTrg8ye2tgwXwXgOuaEJhPODiOUHEUxmxf5a7iVxqWWT2aO8r68dpaNRvVM1xeHewtw6TmlINSOYefnll2WtcA0R8PB7OaH4pwA33VyagYEBoQc22DxhjuB7wI0HbTyMozgK8jKCbWQmM5jZM41cOiuB6W+9xugLnms/BtwIMHr3hGljA4C/d+vWrfjQhz+C5z/8IbE2lkkoayPPApsnFBlL3/yDP8Dpb34L7Vpd4jR8Yv5DinAbI/kkMiFlvMWV3wU3bHiRvWY6rrxeBg3392YwOpKRBhVrMNLV6FBHfY6wAT1ww7gbzdaRGsxg84GtGN2xSaYwbPjaxZowVBplghtHzgzq5hxObqiFiYcwvmcGM4e2IUyHRK2B5Wvz4iqc7svLMKF0dQHFq8soLFUUuEEbg5v6Mbp5SIEbaoL4mFWyV2qwqrbogthopPtbWWyrbeT7U9h/bA/yw1mYNQ36WlkaTQRCsUhcwE1hlYwB5g0yJ9gRDrXvzc893Sm9vYxWK4iBgzsx8ZG70Wgb4nwmyekEDa4rvu8s9q16DWahAvtKBfqSjeT0NGaffwD1ZhUtW5fvkd9AFy9uvMzNMKg9MdB8exnL525h9OhtyN++DUaAgjpTiUJdFxnSFmiJyLF8w0BzqYraW4tYvbyGqUfuxvgHb4cZMOE0KnA1DWGK6cNhKc7QctBhSumVJVx7/QK2PPcIgiM5uNLS4ni9iejAMPzhiNB/WmZD7BHbFR06g0LP3oQ/FMeeTz8BM8EiXkebY2DdFs4zD08KBpu1Bvyag07RhDFfxtLFG9j58SeR2T0p4IZHVkOrIhFXVrKin6GXfVmHtaTD0Trwp3ux86H70aIbBwshisPpuMUUbT9FpWHhZrIopYCSBSlXpbjMkxdM+piIZ3izdbvwyspV2ZV6rhwexYjFijgt0UPcMqU4TiWTYrMn1GVSKZrsCtDXnoVkC9G2jfPf+RaOf+Wr0M5elIOctmNi5+hpGrjxUwxKbn4yFkKqrdKS6WLFDV4CFlnHMDiTomumWcOPuC+IQLyD7R97EIMf2I1OMoCOa8A1NbHGpj6F+iYWnj7dQeNaCfXrVbiGDwc++yyMiAOzpYkzjnQu6hXliCSZDZyWuDDOLKD65jKG7zuKzKFpWGZd+PKxGP13yDWzZULYqFaRjMVhVklNLCMYjmHs/g/Cn8/ANqtouQ10PItm6qFahgarwtG9jlgdcEwgPDyGmUceQNWqwKkXVXFCmgw1N3Tycx05mFpVC+6qAcf2YeSeA7BNTWy9GVjLtqt0JAMhcRWTqUwij1i6D6FkD4LZAYT7B4VfHaLrmaedYiq8r00AoApfFqzSpPROfrGqFKqRArVNfg//wuwI7zTTjYZwnm/O30S5VEa1XEGlVBZu7fjkNO594EFMTk3L9euWQWIxK9WxjeLF83j9j/4QpZNvwl/nlMuRYlWE9akwojnaI4el2GPaNI0EGhUdEWpnahZadVPoHE7bRWayB33bhxEeSiDUn0Cr3pRpCjuikWQSualxBHtzEtQohyzn835lkSzghnsW+e1t8vPZ5X4H3DCDhJ1+uVFob8/MHbFDJ7hpolapC+eXOyOtT/0UTWdyoktxLOrhDKBZR6NcgNnQ0DRpP8kJl4vNmyfg89Mtix1wakGoDYpImjoFxrTNZXCZ6ZIKRqFTWL5vkDk+JvD290/i5psnoGs1ATjca0g3qTtt6BT3ijkIry07gqzo1eSHGjvlRBdAOxxDKxzF4NQmjO45jIc/+Vlp2EQ6zEmxcauwqqgANh0ZVTHxTtqDKkiIr3mdkwmuMz8yQznEUnERJXOK+cbp0/jyV/4YbbOGt37I3Kq6spQnBYKObdQT0CFMKhs/xrfM4OhD9+OjH/4Idu/ajRgDNQlKRbemDGj0WlUuyVs/+hEunTwheVqNy1dQfPOU6FVobsNE7UAwjIS/g/FsErG2iwT3FD7ngE9pbxikyIaBj5MbBW4UbZEBzh3sOLgHvkgAYbEYpnBWE8ooKSDBaFQmYeFkGq7fj5Ftk2JJ3gr5MTAxhkAoJPbxjbU1KRgX3r4i2hu30lDUY9K0klHEelOIUi9GChe58dRj8Jyx2FCzUKFrKEW6ugPNsNC/dQrb7toPX4yJNMwmYWffEm0Fi1jHMGFrBvRCFQadOzkZTKcQSKeRnR5DftuEaqI4pIO36ZWCptmCa9J8IyiuVvGefiQGBhHrH1Bd9whpcyq7RPnw/mT6TxeUsPhkMXrt2jVcvHgR586dk+47C1a+fylOB11XxN8b9RE/XcHq0X28hjr3q1wwgPFMWrKIEukUiqaJCzcWUKKOtTtt7j453s4bmEHd4pKah09/+tP42Y/9rKyRbv0qIZQiDvch0mrixvETOPGNv5DueceoCgCnBTSpdtRtiARJXC5D2L55kzjtGeT8ezpWFo+Se0J6rdBH2xINIMYIPQnJZguHuV+SatWCbdmoFkoysQwKjTTs2R67MNhcycWx69gB0UFxmsafk4OOoKZeh0ttD9fEWhVuxUC92uCwH7nNm7DrqXsQ78vIeVKcv+lNbgy0bTrKtlC+UUBjTUdNd7DQ0HDsw48jPzWCCGm1sRTiiTwikRQC1Ecm0mJgQ21v102MlELP3kUmxuvWyhsozLwsXC+1el2mNJcvXcT3vvc9nDhxQv7NdfJeAPx+FLQfB4y71/jHrS9awNAxjpo2Fro804SetuGBPC8L778oWqTUT6EOMlNZ5CfyorWuXq+iNM+weJ6fXDOq/lJLUBlBK9bMuz84tZF9kBPIcBh3HDmCf/G5z+HIsTuEiUAArUajyhq6Y9tYuHgRX/vC/4bVc29ztCJf55Q+EGhhvCeDLDO2xDWUURTqKjDnjQwFWkLztXLe05tLYWIsJ7R43tqc3jgEJ0KBVCDctGwhCjVsE7HeBGb3b8b47ikECW44meTEplATWhp/lp9sXNMqnFSxdjSA0V1TmL1tB6I9cTFaWbl+S+I6UnSotVxUry9h7dISCksl2KYinfaN9mJsyzCSPXHZ7zi5cZlnuVaFUbHQZmO31RFwUzJM6IaDdD6KHbdtQX4wKxk8lJSIvpbmRoGwuJzSqp7Og2wW0FyBZ7/v4u/+XKdyah76agP5LVPY9NEPQPc74k5Cy1QWKnzjwx64sbU6TObczFVQXzCQnJ7E1uceQMmtiFCQ1B1OK1iMU1BJCgqBDTsHxvlbKN8oYvjwfmR2TsKCJS5WdLxqu/TvT6JaKckUpq0bcJerIlpfObuETQ8cweSTR2AECTgqUhBGonQHowyenQ0bba0B59oy5t+8gh1PfhCBwaw4tvhsQ7qgqd4hsettc/zMEE8aJegmjGurWD1xFeFEBjs+/hD0GGlOJloaDQJscVWioJQFh1PVEGg4QNGAOV/C0qV5bH72XvQd3iYBo+Tt1us1xOMJ5SnuUDxNtWEQfjeKYDSLYKoHPZum0Ykl0GQxS+2MbL4eYPFuGo8X0P3Do5mpXB9+iLWtN3LtdkvUVFiNYcU8gQJ618bcjWtCGbh44SKGBwfxwP33Y3Z2ixyWdJUiIFI3qgq5iviAxtICTv3N3+Jr/8d/QJrOQ5L0rNx8SCkR3QPnnJ028syL8IcETQt9xrvxCGzEbthPKYEfSem+BuALNTH16GFMPHYHIsMptG0dTccQ22l2dek6R1clP4Ms5wqozZXRbvix51NPw053YDQ52SEfuQOjUtny+K0AACAASURBVBZHI+aEkBpH3Y55dhGVU8sYufcYkrdNwrRrsg7Fjpl8dnZzLAuNShlxcoYNG41CRUJAx449iNDgEFodivCqaDNcs1EXMODK+q/AqdnwF+m800Eg24+dzzyJeluHUV9Dy9QQjkXgI/+f69KxlLizbsFdsdCotTB2/+1oWFXpzFJUzfFqMJpCJJVHJNWLcKpX/mSOlC/MbKKwGAd0tVJSNNHqVQwjlHZKHTSkNaouXNfNS3IpmKLddsWxjcG6xUIBN2/cwJXLF3HlymWUiyXUKhXxw2c+Ag8gFvejmyZx7wMP4cmnn5FAvy7dQFENeLjRlrKJU9/+a5z5829i9eQp0TEE/Crdmw6DkvMs+QCc3nU5x2rqSEc/dlD5NWZAELDGUhEMbhtEemueSBodswWzaoqtbW7HDHr3boU/lxSKFosWcbNzSQklZ5ddOhutpiXrqN0Koy0BmnR24qRXiUe56Ye6kxs6LrlN1MpVATf8OnU3fP2pXk5/aU2qwdfU4GvpqBRWJMSRBSinHZzcbN7MyQ3FoCpLiNbgPn8Ydc2UyQ+BDQXnbCoJuPHRDCKGnlgS8Vgvrr98CqtvX8DCpYvQaXjBTDGGsLErx1R7yQkKqKwlSarmiDKMSIoZXDmk8j3ilHfu6hwmts9geNte3P30C/CFEhKcyOewSmcvQjleCwFKAaVX8QdUgR8klYrXBEjEInKvWH7AaXdw/tRprC7M49yFs/jBD38gAG957qq4NgZJaaKdv+RYqMJF/tf0IzvQi5379uDJJ56Q/IeebM7TOHkGGywGTWYTdFBaWsLrf/NdVK9egW9tFfrlORF/0x2TxhHcU2haMzU+hFwsjKigdRaWKtiO+Q0MgmRxWdVMaDTBaanshEQ6gc1bZ0SvokI5uX7bct1dyxaaEacpFHWzRJg4sA2zd+6C5VOvjxMmUqBpQEA6q1Wti72/tVZHg+eU46KZiuLAI8eAKKlynGxyL3Lh6Dp8DC+s67Aquhz8NQZIl+qIDfdg9the5GeHZfIkGVkUmhsMv+bZydw4RyhFjCWgwQ2bvs1AENMPHUF0KC8TcdfkHh6GL8bQ2wwiiR5Ekj2IZDLwsYMrYb9Ko0kXK3HaFEcRFkvkSipNxEbqGd/TarUqFryXL18W6hk77/w3xd6NBnUqHWlO9vf3g91yAh+HZ77Xwf/pJjfe0Se6GGVcMZ3JYtfgABKxKJZKZVwpFFEwLRjUOXknVbecfK/ioVv4UmC+e/du/PZv/zZmNk9JLhmvu6i9RJOqzjIa/swdfwN//l++hMrls9LIYyIVJxMy1RZ6EPPJApieGEI6FpbmBtkJUiSTksY8QGqdvGmoxU56pyUi6B27CW4UgJNjmYLpSg0NZl2JjkmFWPIyaJzeRHw4cN8dSPVn4I8wgLaDlmcOwCkn3WjbtgtttYxWnZMZW2xzfekkDn38MaQ39Us2XeXmorBtHHGIo8FNB+WFMqorGo8jrDpN3P7sY5i6fT+i/T1i+OIPp4ROKtlzUpKoqZLsmzKl8BqnnsW4siZW016e+tSn1ut1LC4u4LXXXsd3vvMdnHnrLZTLZalXNrqkdUFwFwj8dEBY1T1ccxvpkV36o6xHj7WQzmQEWJQrNFFwNtRRClesD5yk9vHATaSD9FQOvmxQudQtWnCrrjpfuWY8bdg6lFGWfz92MLnRJW5oeBjPPPs0fvEXfxFJ1irCNFH3nLwO1lXtNr7zX38fr/7pX6J6/ZZQwy1mEgXamMpn0U83ReobSRuX7iZd+N8BNxZjV9pNZDMJTI/lJZJDGBbUgtnMsVPGXQJubAagKnATyUYxs38zJvfMwJ8ICnBvVTQ4ZQ0msxNpSuDQXMJRmTm6hVbQh6Htm7D59p2I9CYEPK/dWJDrkshn5Fyo3VxF8dIi1hYJbhSDp3ckh7GtI0j2puSMoEShSbezVdZCpvybejbTbaHEDBvDkj17Ztc48kNpabAFnJacgXRC5ZWj5qZS0cSuWmhpvIcob7jy1V/p1E7fQP16AanhIUx+6AMwQ+S3K+chHuBNi9ak5BcbMrlpkZZzvYLKYgPJyU3YQXDjlNlckyRcg7keRJnBgGzUnQZTzFsw3l5Gcb6IkSOHkN42CqdjqjAqdv2aTaTjnNwUpRgk6HBXqmicW8HquWUMHzuIqafuhBWxYWsFuNU6ovGkgBuOSn3Ue9Q1GFeXsHzuBrY9+jD8A1nYTV0SeU2Cp14GMtLlxBCuN/00+bwalxYE3ETzPdjy4ftgRGmbZ6GtGcJDDYYjCETDYi/YrGnw122g2IB5s4jVKzcx9uBhDB7bBzeoNsGGYSHGjmwwjoA/ikCAeQxJhGM9iKVIWSDnni5Q7AF5G8YG9P+P99G6Im/FZd3IO2WRQVpRsVCULtr5c+fx0ovfle4JdU3UN+/cswsf+8TH8OADjyjql49lgwI28icpZLzZXAerly/jv3zhC7h55jxaDXbblfEArYB5UDptlazeE42jlx1Bl8Ix0kOUWFmGkdRoUETMYpLFrBQpbYzsncS+D38AfbtHYTeqYq9LQMYpB0G0jze200H16hoqV4tA3Y99n3oabi4I3a0Lv9TX9KFWWEGIneZ4TK6bz7ZgnFtC5dQqhu8+ivSRGTjtBkIMIiWwZV4ArXwdF41aFWFuMKYDvVCBqTcxeuQeJMY2oRVowXGKaLdpAUzHM8Cts8Aootlw0Vkz4WhNtKMZ7Hz6cTSTAWh6CY5eQSgaRqDDToIjv9NHnVepAXe1iUatg02P3I1WNCqOYeFQHHGulyiBTBwI8nAJC6ARytE6p7nbNRM1olwtBr/JGiJVjK193u7y/aTFNcXi1LQ0VKtFFItrWJy/gYunzuKtc+ewuLSkdCOcMBLsbeATU0PBwzoeS2Fi0zT+2Wc+i/2HDiKdp4uYwBS5/gFe444Lo1zAK3/8NRz/kz+THBie5RFJdCHwYp5S13OYRQAPeHVY0ASC+gcCD1fMAHzy72Q8hB0PbhG6BB1VXE5LGRi4ZQL5vVsRHu4VHQ6LMhWQZgmgofEABd4UxDolDZ1AAuG+vLhFcT/jvuTj1KLZQpiaCE4EZE9wUS/XRIDp7wQQ4PQsGEFyoA9OuwnTqKHj1uFrGSgvLcKk2YrQ78LibDY9PS5FuD8QlnuKrnD8e7XekI4agU00yEGXTyiHtBgOx2OIRDNIJQewfOoCrr38CpauXoNhGXBaDkxqaJhx4wujFYqqyVVvL/qGBxFLZ2TKQFqmLxoTK/gwp0yhMKZ3b0My14/kwDAMpj43LJmo1mgE0iFdSuWkSPXiFfryV06olVE4EtGITNp0UgQsB6/+3fdw5dxZvHHqJC5efBuNWgX1alll5XhORpJlwSLZ45XTAYtGBgRkBw/sx6/9y1/DXXfe5YELRZEN8OveNI2UyMVzF/DWd76HlZNvIFKvw69rcGnnz254qykhnVOz48ikqQPikJmUQeUWRM65lJA0XiCoEHpQC5plIZ6KY8vmCaRTUXRCauInzaF2WygVdIpi3hLBaMOykRrtx+GfuQ8tWriSAsoOvm7IVIXuj2alJh1EmsuYq3X5uaJjYfs9h5Ab70MwHpSJDdujBCqc2rDT7lRpYuDKQVyjyUgkjPHbt2P00BYEIkF5XnxOTaEzW+J2xcZLi4F17NBXGjCKdbihGKYfOIrIcD8imRyCoRSisRyCqTz8sRTAfCgKPTZcX2lgdeswseCl0F45SMgeTREzba51fT1jhGCGQm9OaAhqqJlYF2h7TTReP+arDA4Oghkf1FAQ+HQbbl1nrPejpkluj/fcaCKwd3oMDx/ej95MH77+53+NubUCqgSV0jl/p578caVl11qYz5MTpRdeeB6f/synMDM7K3bstI9VOSmkZhIUdtAoVnHyOy/iL//P30HUthFv84xjQdYU9yYCZu5po0M9GMgn4VqmUMyEJkTARadBzxJdHPCbBNVN+GMB7Nw9KzlY3Phkz6Zm3R9ArViGwcwWaRgS3PhQp22vv419dx1AejiHUCIsdZRDtyvWRNRDMAqCOoqqDqdOWqeNRoN6nSgO//zPIDfRj5ZlQFstwtUoL6DOzicujVYrgHYogf7RTRicmkFycBDBVBrtcGj9nJEaoOsF0J1tyD2uGqcKCLCJ8I41M2sjZiHdnJ/H8ddfx1/+xV8K9Uw0L+934f8HvybTZQrqvc8MwTudR2mSYlnS5OC5x+dJYJNIxGWqVqdm2HOy5OuTa7WuGlLnqhBkIkDP9hHExnqFfqWfXZYGBoFuN0rtXcBIzt5/+Ao9vLLODid1d+u2rfjN3/xN3HnnneuzR2E/eI1qUjFLly7ir3//D/Hmd16U6Y3TpimCg8l8DsOxuLBSxENNJlE+NbnhfucZzrDBw6n75FAWqTh5MgwDJvuhKUJ7TjbYeSFTwrKYd2MLLXFi5ySm900jmKTVuo0mDQjYvKnrohMj6DDrFowG9dCWMECGNo9h9sguBPuTYhJUm1+RSXUsm5L3pL64hvLVZZSWq7B0B7bdEt3M+PYxZIay8hrEza2ii1uaWbPQZAC77N8dlI0miswEC/sxPtWPkcleRKPK8ZWNPuVg20bTaqJSrEHn82ITqUldkA3fla9/vlO5cBOV6ytIDwxg0zPHpHMg5w0JeqRpECkxT8FsQK9VJFGVIu/SUg25qUnsefp+1JwqAiGOZZtoGA0Z07OLRrcXmgx06ga0N26gdKOEmcfuRXzbCJp+Wy1EUi6aLaTjanLTYv4AQxZXqtDPUQ+zhP7b92Dq2WNwYg7M6opoWCLxJHzMdeHhwxT6WgONuUWsXbyFzQ89gOBQHg4nN64Jg4/fMyDFdtMiuGG+TggBy4V+aRErJ+YQHxzE7HN3w4gYUii12XWl404kjGA0DNMyJQzUTy53qQHjVgmrVxYwcOdBbHr4qAj+VbigX/JJQpEMwpE0AqEE47HRDESE88j7hDaw0gkR0bZKt1I9aKWXeT8KtGJH07aVxVpQOpbdbgnTezmhuTY3h7W1IjSNdpEFJVZnF9znR7a/F48++Tg+8YlPYnLTFFrMfukCG3YnpKHXVpOKho6X/+qv8LXf/29YuTqHpJ+d+I5wQikkJvWMzyMfiaKH14I0HaGiMUOjG9TGzZv0NYIbpddgm2pk8zBu+/A9GDkyA4t6G3baWfmy2Gho0jnmwW7crKI+V4axamP/Z55DqzcKzawilVDhYuWFG0JNiqbi6JCaZBnQzy+j/FYBw3fdhZ6j2+B2DITpZNOoiwOQOKz5fdCZQcOLwsnNUkEca4b334Hc7BYJvXPsIkcHaNKEgLQD6orKJThMwCpxAyCVIIRdzzyJwGAKdasMu1YQHRnD98TxiK9JN6EtloF6CJ1WCtOPfACh3lH4Q2np4lNgzLwGUYRQU/PuxpIEtCprZgUeBcwIsFWdTHE6k1FtU4LMtHoV5eIaVpaX8Pb581Kg3Lw5L3Qzbg7kd3c3RllPYSDen0IoFVVAXrPQpFub1UYymMCxu47hsSeewG13HUEwqmymFeVNFQnU79w48Qb+/P/6PVw98TpiNP0SK1cP4MjBT6Cr7Ka5IfPASEUiiBAsc0VwsyMY8geQ8PuwZdcQekfyqFWr6DikOoWQ2TKJ3jt2IzLahyaLVC9Ek9OTJu9ZZhm1XKEB0WCkrQcQiGQRnu1RxYzkHbnShKHhA+ke0t1yuNE6aNsMFuOeF0S7FcDgnm1w/MwQqKFpVOBrW6gtLsl0iz8bJZW03cbExKh0gtth/r6IGAgEAiFUappkhESZcB6gVly5RrFLm8om0I70wNewsfCjN7H4xjmUVspoUygfj8AOhGH4IjD9ETRDUcRzOeT7+ySEk517cUtjsyGRELCTHRqFv68P/YNDiCXTiCYz8j7zkOb6oKsOu/WkDIpj1QZxuCpE1QCZRRgnOBSwU4d09vRpfP/vXsQPfvASlpaX5ZDcuD+tF8xsivjpSs8pUFCohAyY447GIvNjH/tZ/NIv/RLSae6JBO2Key77oFic+kTDc+vMWfz91/4EjevXESRnntefNNemA7NjYXjTEDLZOKKko3FHZ91BG1AewixuPHBD/RQD4YwmNQRhzM6MIxHl1NgPfzikHAc5ZWbjgQDEdGHoDqoEIi0Xd374QaSG8vCFCYJpRKNsfNlhZRp3s24IpdIsaGgUNCzWKxjduxVTB7cjkAyqNSbTFxuuZsAuaWgzYJjBe5wslRsoN3T07ZrClnsPIJKPyYSF0zTS05jFJQCJdJKGV3DUTVRulqAhhoMfeR6x0REJTvRHUwgFY/D7qfWisxlpjB7Y9DrrirWsNHnSBxEkqFzy2BDjNIYghpQzAhQWp4uLi3K2bKQSbdTfdCczBBRd+1v+DDUW7JbLSfI+rlfd2la63B55IZWKYmy8B5OTfYj7Ujj52nmsUgPgufu903TvNuT+YTtw41Qgk0nj87/6K3j6mWcxNDwqzQvZm7mX+hX4JrWsurSKr//uf8DC8eMI1zWEGGrMcE5OBrnS3BYG80lMDvcIQ8BlpISrsrSEQu65UvLlWiywxEmkjV17tyARJ6BSEy3u1/FoVIyHuI+w0SPddauFWsNAvWXjwN2HkB/rJQqCTzI1bAVu6LRmufBzi2J2UE2HXjXEVMAKB3Dsf3oGvZMjEnBYXaOQu4NQNAt/IiO28KmefiTzPRIhwAYL2QAtajW7WWJyGairfPdAottA7V7vLmCtaxrmrs3h5MmTOPXmm7h08ZLch5cvXVpnkMj590/80Z14hEIhCfDkJ9dwPp9HYW0VmlaX91roackkisWSrOEu4FaC/u768WovrsEwkNuyCdNHDmL4/wshfvWPvoESc/BokrJRtyM3k5qevN/kZqPxQTaXxZNPPYlf+7VfE6MBdTt2DTtUfECoaeHMi9/Hd/7wq7h8/E1xRm13bGzK5zCSiCNEWiPPLO4RHZ9ooLnHi9bLs/WPUn81mEYmEfNAM8ENG7VstrJ+CAjgc5yOgJt2JCDTlNn9M4hnoyp7idNijTEWOpom9ywXBve6ugOTei1a8s+OYstdexAeTMMmmJ5fEW0mdTfcw+pLBQVuqLnh1MduIt2fwfiOMeRGcjKBanE/rOre5MaS+5ANM2bfVYwmCnVS0JrYND2A2R1jiCeDEhBPKrSAG9K8BdxU0CC93aUGqQPDsuC7+qVf7tTnV1C4sYRkXx8mmPMS7CDOMYzporKwhsoK3amaEoxFz3l9pSiWgpWChszwILbddzvmF6/LKD7JQEM6y7RcEXr6qDPleG2tjNrLF1G5VsS2jz6O8I5hNIOOFN0slEhLS8UTqNPWmdkJpAEIuFlB8fwKeg/sxMzzd8OOOzDKS3BqNQkyRCSuOqUsxGnVfH0JhYsLmL7vPkRH+0V43rF1mO0W0rl+JeqzdPlk3gXBin11FStvXENqbFSmQ2aECJDxrYbwYsORiHAJefM4NT43AikbdonjNA155gPddw/8ibgkWtPRKRBJChWm449Kx0TSfjlzF00MgYnqenimIt7G7lliysnzPh8dZrUYWFlZxYULqnC9cWMeKysr4lJTLlfUc6WDVLuJDumCvBYOwxcD8nr2Htwv4OaBBx4UOoQ3mFWe/TIIUICLhTBt/n7vd34HP/zmN+HTDcm8YNeUUxhxwWy3kQuFkQsxMVoFoAkqX08iZt3CiQ2nPio8lCPX4bFe3PbMndh0/w7Y4LTMVdMDghutLgUWJ2fOEq9rFdqSgd2feBr+oRTqRgXJeAzRZAqlW9fRarmIpzge1SUYVr+4itr5MobuOIK+o9thtRuSO9NqMpDOEFEoJzbk3HPUybR4bZHhjD7kZncgv3M37I6FjlNBp2XCYeYNgZtBW+c69EoVgTqLjg5qegCbH3kYsclBaC5FnmuSq0Lw0bZN0UdQitbqJNA/vAWpnkn4Uj1yqMh73Z3eSRPVS/FSqXOqKeQdPNLhEYN7pb1i2CszNgyDoaUaavUq1laXBNjOXbmM63NzWFlcgk7xqk3gw4cKQOdkgMJyFkAc5bGDng8ht2MQqdFeJAdycp/qCxW4aw34ai4G8wM4dvc9ePYjz2Prrp2Kb+zR0gSS87DQDXzjP/8nfP8rXxGKaIiBmD4fWTrM1pOimSnedCAiKCYFLBuJCJAhwBGWUZtiSb/Q2YZ7k9i+exqZdBL1RgMar9lwH/oO70J8clh4vzIb5P1Eyh2paRLUShTflFDfVpVgJ43YjmHPMImZUq4AG4IcfvI95BSPNuzSaa9TW9eGW2tJwyNEfnDQgj9FcGugQwdJL/mSlCAWNczDYbmUzGVAXhdpL9RckF/PTZhhw9QnWZqLJrtfWkuyLHhomAtrsK8toeKLiElEIBlHIBEVF0KKeJHugY/UWIKmaBShSFT+HmAWSIwToiBCkTBCPUMISrOHBTId294Rynatc1X3VS0sHqwEKqZhSueT3XatoUnC9/z8TRi6jpf+7iXJnyiWVHFA9x7p9nsfKvpBTQoJmMRIIkhqHl3cFLebBylpFDt2bMfnP/95PProo6oDLGt5g/WVaFQ6Yl/71osvYuX827h+4k20KqRummgbOqymjmxvGr35lOj8eA945HQ5wDl5YOHFyQ27lDzwdXbYowHMTI0hSgtq0u8ibCgEpWARvQqLR5O0Ghea4WCtVsXuB2/H6O5pyV7h9SWlk/Q0NvycegPNui75WMx0sAoG1mgT3ZvGrg/chkg+rmijhiXOXAxzdjlB42EuhYOJeklDpVxHiKLzew8iN9UPH4tZAj/qoVhk2DwjfaDwg5MlywoA4QzyszvQs20bIrE0WkE14e3SU8UNTJwzFQVLzhnBOWpKw66rFPWdDiqlCi5dvCzXmKCG1DMCHNKIumLvbhG2sRB77+nUZRBwcsNuOgERzQU2FnDvd6Stgxs/kM4nMDzTh56ZDBYvr6FwtQKzxvuVy4X3tnqk7pyxa2D/fo9/5Mgd+OQnP4HnX3hBiiehSL2DktTztB1cP30Gf/HF34M2dx0+jWBUFw0qdW0sDPOpGLYyGJoGJnQ+c5rKOGcDuBHHNBF5N9H2u9i2cxr5XFL2JZuMEADJeAJNm4UiJ0A0nmmKE1VVM1CyNBy8+zaMbB5Fm8x+15X7grEKpE8SFLE50raoTTXRKNNVr4FmKIA7PvMU0puGaXQPLr1gJIf+4WnEcn1Cg+0EA0LnVTkrSndFarlQdaWnqia376WIda9vN6OG2pm/f+UVfOvb35I1w2vNfSMRT6C/rx96oyFgmUU42Sz/f32oUNl3PklFpDupxckag+GDQWmmkBa8vLyy/jQEjHZhSXf8x6lQMoGx3Ttx+JGHsP/AQXzt3//veOvVH0luH5tY6zuf/Iza934yuFFDAkXb7MPO3buQzWbx5JNP4tChQwK6uq5qCjRSS9OGuVbAG99+EV/73S/CrrIZaWAsn8FwMgnGcrd4IwitjVobZp7R2EgBHH6Gg36M9aWRTcZkP2ZHXRo+XGOkT7JuI4Cg8RKtyYPA8OwQth3ajHg+Jmua2hfuuQQ4ksdEZkvNhFmzFf2r00Tv1DC2HduP6EgWjqGjvrAmex3BTSAcRH25gPKVZZSXKzA1WwyKUr1pjO8cR36sR5nbECjRUGC1omhpDunKCtyUDBdrNUNiNSZnhrFj3zQSmRA0ZhTy3OXzpO7RdFAt1gTccM9n4KxhmvC9+Vuf6ESaHazM3UIilcHMs/fj5sI89FIN9ZUSSosFGFVNDuj+wR4kUzHY9JSuWuKcEIpHMTA9gvlFhvG1kEymkEgm5AYKJ8Ponx5GajQPs1RB7QcXULy0hB2ffgbBnUNo+RkUqDISKDBl4jQ5pXRp81s2rMUSqqdvoX65jN59OzDz4XuhB2ntvCK6h2gyLR2IYDAsXTLm0NjLRRQvLmDsyF1ITIzAdFnUmuJ4kkjnJViqaXO0y8lAFC2O3i6vYuFHl5HdPIVNjx6GE6fWyIKPGTrVGqIx0j6SMEwbZt2Gjzx+lxkmaYR9CSSGx5Ge3SzvhRSq1NF02DmjdJ2ARuXOeIoW6b6rAA41Ypd+vEcTYM9e+eYrbikPav7JLhjtEin8nr9+DfPXr0uSL7tkBDQ8TAhousULC5AOi4e4H/GRNCKZOPTlGnxVB36ng8GhITz+5JNCN8rks+rw44ZHcCMdCnVjEjVTF/GNr34N//cXv4ji/LxkXhDgcBIj39luIxsMI8NigfbHQjHwNkivO8yjhI9DZj4PVXZch3rTOPTB2zD5+H60EmxSMLCLRbIOp1aXZi55581VA41rFVRvadj1s08gNJZDuV5AjNkp8RTqhWX4Am1EmcNj6uKepl9cgXGpjoHbb0fPnduElsYiVpzPbNqHW4ix+GR3lDxOt4Xy/JIUpb3b9yK9dQcsl44BNYDrxySNsSV0AFfToZdKCOlN+PUOytUmJo/eg9y2GdRbNbga7cOZBRGToM1YPIdkoh+ReB984TRa/qgAC3EtWyfmvgNou10yxdbhGlBjdsn0YMEkdIAWSoU1LC/dxOKtW7gxN4crlxV9pFqtS9Eq1qSyqbXkAFM6HJ/QBUknpGZKHWotJGezSN82isRkH1IjvbCuVVA+t4C1MzcQrLSQCMQwOTmN+x68Hy985EPo7e0Xioc6BNXhSGB7+Y0T+PIXflvojD7bQUQmOATVXCfSKxWBroTj2Q7SoQjSNBoQsMwaTlEiQx0fcuEIRgeyyKbYNABcfwuR4V4M3LUfme2TaMdI6+Q64+HJglbRSdmAIdhp6zqaaxV0rDwS+8fViJ5dWGpzqOuj+po/S10YQQ5zANhpp5B7SYe9oCGc6UV62yz8mSDafvKPK3CXi8rKk9U71zMd1wgoaDctwCIkBSpzbJRl4Tuf0pWnWxmXkxtCYmobOoEY/GE2Q5hroQJ4KfjmVuKXx6DOxssXoX6CDQJOHfjfRUfhg5+UUC9hXTqv6+MU5VjE6SppF3BW6AAAIABJREFUG9wntEZD6DCkD3PPIKhhLgT3F36ePPmG7DP8XnZhN/LkNxIw1h3niY89owNyySmQJa5iR7FLXeFjsIt6zz334Atf+HdCX2JOldIGqvdR6SF8CrCXilg8fwFLZy/g1ltvo7K4BJuhfmYd2XQUffmUHN7MheHh17XllewRj5rGfZS0uAZBmR+YnRkV3QS5RPzddHjjlJCGAJzaEWjS6bFhEtzUMLhjEtuO7kU8z9DcqFjgU+Avtrw0r9GY/+bAqGiw1zSUViuoOCYOPnY3spv64Yv4xbKU9GbuGRT2kp7GdebULTTKDVSKdVRdC1vvPoDxfTPwp9UaUjlJDJflORBGKJxEJNGPaH4YoWyfUIlawRACcr54VFQZZIoCdV30zNmWuOExmNVbM+yk37w1jwtnz+PUqVM4fvwEbty4IecI18NGLcPGjv1G+vN7QUu3GKYr4PjYGNhRZzHJtSaC+Pd8eP1qD6V4au4Oc6yAxGAEAzt6sPWOMWSaOZz89gXMnV4Qt6om71nPHEWdqF0zgvcnP6XTKRw7dhS//uu/ji1btsjz+4dPqiMOmi9/4xs4/q1vY+3824hatjjXuUHA6bQFUO+dGVNhmiz6aIzBvYDTF29yw3rGbftgOmzmWJjZPIaB/pzoe1h0k+YaizJBHpJrxoKTU2DHaqFUa6Bk1LHr9j2Y3jGNQCIE3aTpBZslPqFENmp0FXWka+1qNuorNWh1G/5ECoc+/gwSU+MIpHMIUbeZyCMUScLnj0gxLw1HWTKedqbFaa0CeooDoPZzpZp750zi9eU0jk5nf/u3fyvrhjRFw6KJizrr5TTx+QRMbBobx9lzZ9W0/ifkwPxTAJ6NxgJdkMPXIAYPpAGuUyYHsLi4pLQ3npf4OixZ5zb6xNwpNzaOgenNcn2un3gNtlYTwys5QL18pi64ljUo7IWuoZMq7Uib48SwpyePXC6PeCKOQrGIwtoa9u3fh1/5lV+RkM/uOmSdxz2J18bvulg5fxn/7d/9e1w+cQIBx8RoJoHBZAIxakxpQe5dKe6vnN6QiiUsGtaRvo64q+XScUT4mGzKeprEd8ANLZNbCtwEOhiaGcTu27cjkmFcAa3SWwJqCG4IcpqGIxNCQ8CNBbvdRM/EIHbccwCJsR6YugZ9sSANmXg6KRb8jZXi+uTGIqXNdJHoSWJi5zh6NjHmhDlnBDe6GAroFUNiRFhn0d66QHBTNWRyOjU9hL2HtyHdGxd7fNoAsTnA58UcnlqpDl3ADbdAH0zSh7/0+IFOIhRBs2KIa1TPtkksLC6gVqhAqzSEz8nuLjl6wTBzJnxoix9/kKQu2TCT6ahQtiT12hMys3sZTYXFTWH6yA6heZVePY/lc9ex7+eeR2T7CNo+1UHldIFd+0QkCqNWF81NgII8gptTt1C7UsLwkUOYePYuaP4azMqiJKKSikFwQ/oHOx90UHMKZZQvLmP48B1ITgzDdHUBNwzkiiWy8sa5Zh2WXpcxfos85itrWHjtCnp3bsHIQwfgxmhlbcFvU3CuiYtINJWF6frQboYQS/QgnmY+wAhCIcVvZh4CD3veVNJp3zB8kU2iK1pbJ56pzbhLQ6PItetkIWheUtObqNYo6FyQonXu6lVcu34dN67NYXV5BbVaVR6jG3j1rm4Lf2XEj8BQDLndI+idHMbS6Wuwr5bRKVuIRWI4dPg2/Itf+AXs2bdfbHFVaeEFq8m0QCVA8/nMz83h3/6r/xVnj78uwVMq1M/jcHfaSAcCMr3x0VJ4fVqrhIjqkyJtai/UAUwa00g6jgMf2IPpp29DZyAGjjdYlDXpiEFww+2WXdU1E41rZZSuV7HjhQ8iNt2PUnVVuhKRRBJaaQ3hBK2zw2jSzaxeg0Fwc1XDwOHb0SfghkninNqYYgXta3K034RDCmSzKRSq8o1FCXDr33sYyekZmHYVPqeOjmtKhpO0DnlDMQG6XEXQbCFo+1DT2hjecwh9u3ej6tIUgW5hnPblEMr0IUZagC+BTpv6JmZheJQQAkmmc3tHixwq63wABX5F0yCaFL5vrlxzTmRu3LiOpYUF3Lg+h0uXLqK4VpBNj11Am/cCsxe8opFrUtn9cuMlkPbApziN0Va6jcT2LHrvmUV4OINAOor2LR3Vs4u49aPLks8TboWQTKUxtmkMn/lnn8Kddx5F3+CwcmfzpJp8fFer4k+++B9x6sUXoa+todOgZbuiptEggiteaGn02KB1JXMJwhFEO8ThXnK1j0Cng2QniKF4hJmWCEWDCMUjiI/0YeCufcgd2AakIqK7oYmH30/Qx6AxNi1Y0BOkmHCXymjZWaQPTgrlSsCNS8tJ0tNIm1E/L5+cHBLgMBCtyjBYusa4SIyOIb5pFO2ojjbqsJcLavLhdWyFIkg60TrICUo+DgEIAY5MUXhv0GQgkoCfNryRDHzxUXSSfSIujURCkmAu7mti3aPoiaJ9UkNU7wBVLRKZykjjwOtaSn2ouOTsmpqmLjzzLoDh1IWfFIgvr6yIfS+LWdI1WLTwvxMQ8+/voh11K5ANteP6PuPZvUpwJWnIXEs0PvAoiEIR6wopCNm4R+Ry+Df/5rfw8MMPC1WtWyR3s7lEZMppc7sFfWlFHDDPv3Ycq9eu49x3X2Q1iGw0hJ5EFNl4GJEgW0UeBZaHPmlC3nMQcxOKtB1l6Ts9PYRklCtR0TpIDSa4kSBjxh1Qt2NRc+KgQDvWfBJ7H7kD+bEBobWxa07raE75WmQW1A2lJa1psAsNsTO9tbqKLXfux9ieGcT7UuLIZjHxXaeTZkDAUYcmAZoFo6KjWtRQMnT0bZnAjrsPIjyQhi+ZgD+a8Kze4wiE4khkhxBO96MTTsjEV7RNG8pPVT/+uAJfrRF2j6mXYUPslVdfxVtvncHlS5eFfsap3Xs79f+jhec7awbIZbPo7e0RzcPc3DVpYvyDSYA3e/G8eJWwmmdPGOiZzmPPI7uQ2xRFworj7Pcu4swPLqLl+IUF8m7r3Z8s6N74Glj4snv+2GOP4nOf+xzGx8fXG4gbv4+FfnXhFv7uz76BV//sL4CVAsJsmtCq29eW8FnqgUjNdiispqmAULOV5oZnsTimsXvs0EbaxPj4IIYG86LZYbg56cC8HuLS6NFwWIBSL1BiPojZwNSOaWzdtw2JXBJ1vSGsmDDdr9ymhCw6LDhtWvwKwQQmIshNTGPXow8hOzGOQCKlAp7ZJOkaAXjrgxO97pFDPaRsN/J/bMJ4ZwOp88GQ6K84mSGgeeWVV8RYguuFIIH7idDIN3zwKpKeODU5KQ2UxaVFKbi7Vs8bwUi3gdutYbrTofcC539sLW6kfq1/7wZARcAtZjh+v0yYFBjrZrx5Y83uNJCW8/EUgtQzclpXK4pMQhnieBk33pJT5jRenUSY7fcJi4gTmWw2IyCPHyy0+Z4VSkUx8+Ee+Nmf+yyee+45jIyMvGMMJW+IogbbpQq++5Wv4+v/8YuIOw6GEhH0x6Oyhkj94nsqzrWcctBplNQ0oX0rhsRgLo5eghtxTKM2RVksc5rFc0WZ7zWhMx8HLQxM9GPfXTsRSdN9WDXuODUmuKERSpOutVVdwA0zc6h/zI72CrhJTfTBNnRoiwWh98YyaUQSMTRWSyjPLUtWkFGzhKIcy8SxaccYBmcGhdpGN2JGQ+jFOrRSQzJ1pI5p+7Ci2zK54TqbnBrE/jt2oGckB71eE3Mr0oRd3Yap6aiXNQVuHL43ftES+/71zpEOX3is6ZOk9lAsJAJY0gnIyWPKNr9ZDh1SPTiipR0d74U2kIxG0JtNwWSoDjvFLJ5YvIZ9iEX8GN88il1370UqH8faW5ewfPUWdn/kCYSm+9FkBKOI9vjmu4hFIpJsT00M9RHWQhGV0wuovV3ExEN3Y+Sx26Chikbppgj7Y5msaG44uWERbGsa3EIZ9Str6D9wG9JTozK5Yeednbt4IiPFjd2g7zZtGCNwKxo618q48fcX0X9wF4bv24tmnHQfV4R45KzGUn1I9gwhEE2rQjXIhPQIWuTbd1T4pUxhPJcgEaquDz274VGe2Pu958+6KFO9x8w64CHEwoPdU3bUeADRhYajYHZTOXblo7GgYCHBsS+7Bwyw6k56ZFiUDiA0k0ZqzyCGtk6idnYJqy9fRWvFEKvp0bExPP+hF/CRj34cmVRaQIhMCLoHjeCQdzJT/u2/+l/w3W9+U/RODGiMsGss44AWUixcwhEBDDJh8F6nxIxK+jk1WOS4c/Gon9mUiGHnbbOYfe52xGb70GIaNjv6hi5e77L9OC20CwZql4soXi9j+7MPIbltBJXamiSUM4ekWlxFLJOSxGwm31v1KszLqzCu1jF0+xH0HtkKy+X0kTxpSzr87Nu5hi6ZRwRaUX8Q1ZsrMM0WBg/chcTUBCyzBJ9bV1Q3sQLmHJjUkgbqXDdmG75mELoTxuDWfRjddxgWg/D8dI+iY1aOF0lCWju02ZZ0YCVc5ARGDpkOO/XdRSHqGU91pahDnJyRz7pWWEOtUsTJkydw+eJlSXZmF8gyjHWnKIbHsQmhCkVPNMlrSk2CV2Qq9x+vw8shYyyIeF8Uya0Z5PaPI5xLCDiqXS6hdqmA+tUC/PUOgk3SjcKSE3TP0TvxxJNP4p77H0KQ0d2qTJD/Jyi5/Nor+OaXv4xbFy+ifOuWgGACG+q0ZHpC+hnBjXTDgHQ0iiR1Nsw74Obi52Svg3jHh34K6QmOSHWKhBDNJDF0bC+G7tqDTi6KToJtSFemNXxPG42amlpwGqPV0VytodVKI3Nws7iASXODANdV1FO5DgRHwjMnjVBpJEg/dNYM2EsNwA0hvWMXgrMhtBoFmLcKMuaXsTitK6lJlITuIPy06Ra3tBj8kQRCNIpIZxHI5BHM9MgnzSIC8RxcujX6fEIT5SHZdaraKIhexxZd4xBv0rexpCNNobCyhoWFW9KQJQ+ehzjDFPlnoVAUUEz9HRsmPOy5+XOSw72eDmdcN/zae0MXlTufehaqX+P9Zq+YJnU0Eg5IMjb/k0bh8wYw/a7Cx3vujz76Qfzqr/4qtm7ZIgCNbmQiyhYnLJpk0AnHRZBObL4OKssrWLx0Cd//0pdRvjmPiGujJxpGXyIKDmLkTPIYAOvghmCQTbmODw3Hhd50MT05jHRCNWD4otQ+7UM4GBDapFAc7DYM00GFk5ZEGLsfOYyBqVH4IkGZ8FD3IOBGuoYW/HTnqTVglDQxFlhaLSA/OYKZ23cj2pMQx1GGRbYcUk7CMslhgHSTtqp1mgpYKJE/lEnjtscewOCOWcRHB4FYVsxFqMULhmLwBWg0ElL6OroliWPluw+T7oStS3Xh9WRhpeuGFKivvfbaup6GuTRdHc1PC2y6ReRP+v5116dAQIq7mZlpsY6uVmvSbNn44XETvPVEwxlvfYWA2HAKWx/ZBX+yBeNWHcWzBaxdLov7nprSevSgbgPx/Yc2atUKPYgBh/345V/+ZTzxxOPi7vau5yR7c1Doy1dPncGLX/0TnP323yJBJomP+yb1Dib2bZlAOhyC3WAjS5kKSG7U+h5LS3I6UbVgNQ0MDfVieLAHvHoSOO0J8oV27KowW0UT9aNcN7CqVTAyM4o9h3cj1ZOBZjSEARVNRCQg3ZVARUcE4YjkkBjYhMGd+4Sm6E8zYJPnMqGTAu6iz2ULYJ2OSHc25ZrXFd9zasA6gnsJ/16r1PDmyVP4m29/W9YNmyGc8HLP2Nj8eC+44SZA4NaTy0uA6st//7JoPSanJjE6OioTYq4JgqaNTdmNGqnu4yuq1k9xcd+Dft5L6udjM6h3ZGRYmC4E26oJ732nCo95Z3/jGggyCiAioexshCnUQDq4YtSIjowMA+pkwrT+D8o+ns3mMDIyhEgkIrQ80ntZz/FnpE6TjBo/9u/fj8989jPS5GETgLWRrB+vPiDYXXj7An7rf/5FBApl9PmBgWQMEcoLvN8t5lhCgVQTcpkYErVQD5NiXZ5ALMJYEU94zzVKtzSyQZjzxRBztwmnQ6F/Gofu2YtIlrbfftGAcY+j5bjDcGuziVpRE3pZk+uaMoC+NHbcsx/p6SG0bBMa6dWagXgmJfVYfZWamxVUlqswSGmzXESop9s2irHtYyqzS7fg0CSl1IBW1GBoNAZqSWj1/0vbe8BZdtZXguflHCvnXNVV3V0d1TmIbgUkJIKwhTEZYY8XDN61B9vYnnEaLxvw7AwGxjYYwaxIwoAQiohWDkid1Dmn6spVL+dw3509/+/eqtetVtifd4tf05K6+tV79373+/7n/M//nJlMEQuZgihVenqasX7bGNp6m+UZotEK588keDaVlyZELq0yFvkcUapv+eJYj55izkZBkzkbFxVelI7IgBIHlSn9YKXMtpscPVKYsAZhoeBzOtAWDUsOAlte1DhTIqzbdHgcQFPYjdVbVqJvuAvJySnMTM1i5ftvg7WnEWWb9JAEVVJW5nG4kEkkZR7GTfvVyUUkD11F/OQChj94B5pvGUemlkA2dlWkS7RBVeCGIaCatA/L84vC8jeMr0d4sAeFKi2f8xL25/H6ZMC7lEtIvgJzXRhWZJ1I4dxzJ9C+fQPabl6Dmk/peW2ORjgdETh9TbB6Q7BYPZJSK7MGTH8V3ZTSsCu2VcmI1LlvND2N0L368mBpGpfFlAFMMum0SEIW5hdx7vwFafvSqYYAR7TuhjOJuSHIhmV0VcxNwLRalNrVosPV6kF4QysC4wziCqJ2LoOLjx0FYmVYa1a4vR5s3HQTPvfZL2BsbEwsCimBEi5CUQCyuVDTz9PhiZ89jK995T9j/vIlKTzpaiVfS+DGDTs3R7MgEqDETVZlc7A7JJuE5APU0OVzYWikDSs+sAXRDb2ocl6C81n5LLRUWgCmk8Nv83ksHJ9CciKNkfftRWS8F+ncIrxOh1hpp2LzCDRGlZ1wPiVhnezcZM4k0LZtKxq3jiJfSsLK5Homf1foGkXmLSNW59ygKKlKX55BNqehe/ut8HZ3olhYoD0atHJBCmKac4mkJJdDscCt0QOPJwxfpAO+lj542/pQlsR3ZfVrsTiVbbasAbOdZWAZg/UWg4uq6naxUOTqIQDLiZ3mFKYmr0p3JpGIIxINy3rYt+9pCY6TgpguPWL3XZZnUopTAx4tseGGvpi3iocXuyZis22pwdvoRc/aLjSva4W10Ss2ismZNK4enUDiQhxIVoEi2SLVIXA57GhvacZHP/oRfPDDH0akudGwCGWoJLvqOvR0Ak/9+EGcOHAAZ15/XebWuBk52a43FFrMV5JByGoVAbcHjU4nXNzbjcBXQj52c6I2p7iuSWeARajTgZZ1Q2hZNwhvfws8vU1CklRRgdPGLKoiqpz3o3EAh0oXGZTnRWjjmLAxIlfjn0mXRDmriVc7iyY+x9S/8/CjPI2b5VweekZHcM1aWFo1VDMxFCbjhgyKWuaaDLPrvD4ENW4CGkpConD4o7D5mBcRgdVHCW1AnMJKpbwkMFO2Q2DBjiPt5hk8yEORgMNkMSlboJzL/KoPu+P3xOMxLMwvSNH62OOPY/LqVSQSSSQZ9kdJq43BnAaoNvYl7lF0EWIByu/h9+fyeencvLGUqJNLLhUA8kLynIe9LrQ3hDA4NChBcqfOnRdpjRhW3KD45t8kg/65z30OH/7whxEMBMQQRoEqEzypaQppVsp+oiM1M4cLr7wmBWfu6gQa7Va0Bj1wWul2xU4PHfNIlBmpE4bBhlazIMu8oGoFgz3tiAZcCvhSYip5HDUVsEqgIwPiKmGeFqR6yIOB7eNoG+qExalDL2vSrWGHj9QnXc84uM0CoBjPiItZfD4BuF3oXjuK6FArcSzKi2noJAo5z0UwaWWsQI2xJQg0tMPf3AF/awdC/T3wdbQAnLcS61HSAuyo86lSDneUkKruxfK1uq62kwKUmTQENKdP00jkqpBjdM/kf1+S5hjS53cy8H89yGYxVm/hW/8a3Mu4btm9oYva4mJcOoPXAF0BacasFsXbQqjpsLjtcHUF0bZ9GGUUxcU1c3oR1QWeWXR3UzWIrMC3ADfXS+hMgMPn7I47bpdwz61bt0pRKWccu8Yyy0j3RB35eAJnXj2IB7/6dVSnr8JayMueUSjmMD7UhWjArbonZa4/5dBHVlwRExYpzjJ0Kizl0NAYRAfBDWVSJJfYyaBEl0PqXH8CsgnulVvaQiaJxu5mrN26FsFoEAWeWSzQQwwG51pgmKYHujOItv5RtAyMwdbQgDRlrErUKuyzij+WTdWIDZDyRWXoGTllwsuSJAVTO8oSxsrO3tP7nsGZk6dkjpeApH7NqGup9hS1E9S3dVXx73a6MDw8LCogApk1a9di165dMnNCcPP0008LYJI9x7j+antafq3/r8CN+X5bW5tFdkmwz7PHnGddNgUwp1951pGkcojkVchkcfIk+FUGFCpjxQaXwykgeWBoEN09PZifX8Drr78upJJpqGF2q8RYQcAL918f7nrPe/C53/8cBgYG5HmRzy5qAF0cHQkYHvwv/4AXHvgBGjQNjW4nPE6aYZghDzzPCaQ1lCu0LeeZyuK+hka/E00hr9hBc15L9kd2b3heEbxQEsl4Fu5fehW+Bjdu2rUWvgav2o+rNRkVYfh4MZ5GhZ2bRA7FnJF5UynD3eDH2O71CA22SXZkYS6uZtS9HnijYeQWE4idm0ZiJiHAo5Avw+F1CLDpW90rOXWFdE4sp3OLGWRp0pUpoVzV5TmYyeYRy/GM1tDd1YCN21aiY7BV5qvFpIXzz7mimLPkCJDSBZQKzPKxIkdw8/mRHj2ZziGZK0nxGXDwIWdrn8+EegjopiJI31jIJXHC4o2oSuemORQS60qzJSvllQ2gs2XIBvQPd2Js9RDs1Qom52cwds8tsHSGUbaLJ6wUjGztumx2ZGgoUMjBy2HUiUXED1xF/PQCVn78AwhtG0ZOiyOXmIKlWBTWnrI0J9uvdMYhYz8zh/yVJMJj44gM9wu4ocORZrPC7fGhxkK1kFY/l0Y0c0lYp3I4+eIJ9O/dhfad62EJ+6Q743C3wuEMAmIMwMVHRsRwODNkaLKxLWkulQSACHxpczU6OkpGYGAB+TuqqK1USmKh+OqvX8YLLzyP06fOYXp6TthXfj9RPTcA8/BQRYAaiBQQI5kVCnyqgki9RXfAjWB/CMHxJrh6wkin0iidTqB6JgNfxS0IntkX/QMDuOWW23HXe+9GT1+PMJoEOEu8hjETxA1w5uIE/uLffxGnDx6SoV8evyKP0TX4bVZEXB44lzzxWUsqloJSNB5eDCwT0CS/quj2u9HZHsTKuzehbccoalwPOkPOsqgw/6XMgtgKxEpYPD6F+OU4Ru7ei6aNw0ikZkDLUIvLi0wiBn9zk7IAzqdk/RROzyJ5OoZWztxsXYFcMSFdBXbulBU0HUHyYunJJF8OiacuTSOfr2H4tvfB1dGKXHYOtQrzd8jysyNlh40jfZoNNkcILncEbn8UTl8EFk8ANbtfHdjCqvJ5IcgxNMx1IFfNNSlwQRtlHurcCAlwp69OygzNxKVLmJmeRiIex+L8vKQsr1y7Gu1tHfjud/+7tPylyyGHlCrSOEyovCfVSlPjDMqOW3UVjXUHHS52Xb0O9KzsxsZ3r4PeasNMMo65iQWcePEU8rMF6JkaLBXePyVZ5Gs7rEDA68Wdd96J3/39z6J3cABWSh/EQly1xL1W4Pzhgzh+4ABee/4FzFy8hOTsHOyaLsnwMhxLCRUH2isVsRFv4EA8D3wJgOTBDAE7IYYWSvePA7AKJIe6mxDsiKJ5ZS/aN41B89lQsFXg4cxVjS16Skrp0piBFmN3zo3w5tWSw0A3OYIbkhzMxTElaRxUVlbIdHgkK1+QDZSGBNZFJ3zrRwB/FtVMEoXFojJBYZFgc8PhCcLlDYu+3R1kPlGD2K0yMb5qc4qzmcxFaNTv07ZTRyabxuGDh/HCc88hGg2jb3BIdOpk94ZHRmQ9kAGldIvPvABgI99BOqAWILYYw759+/DYY4/h1KnTiMUWjaFRNfR/I9ZTVod0UtUMTFNjo+wxYiBgBMleUzia0lOjgJH8UKNo8pAJ97vR1xRF/9Ag8tUqTl64iIm5RSQ4jHoD1lVAqs0uheUf//EXMTIyDK/fJ1UZh0R5/SmVUVaqSgaihv7LqOULePifv43Tz78ALMyjI+SBx1aDXa9Ido848Yljq8pNIgjgSxDczFfLGOnuQFvAJ256JANEnkmtO68rr6kwm0yYryKZzQMhH/q2rUbPWI/am0qaHN6SdSNOiJrM6VSyBck/y8czSHGwNVdA54Yx9G5fjTLDq2N0WrSKhao93IBA3zDc4SiCzZ1wR5pg94fEtarKMGsaU3BfI1HAvdSwfFfdClXYi9O7SBCVUQvvM4s2zkAQwNAc4MiRo9LppwKAswb11sz13bl6KdD1IOn6fzcLWq5LSm8IxLku1TlWMQpgZXcsCgCbDb29veKCeeXKVQHSZqHJ/VH9myLRBNzwXnvsCAy1YviO7SiWc0hcmMT84YsoTqalKK8HUUtY+AbkvllQ1n8G7h1ckl1dHfjsZz+L97///ZLPsySVEoJSEXCSD5fO4okHvofDjz2K3MQE7FSH5PNYMdCGxqBbco8Ibni+SeFoGBXw2SMxnCYzXiogFPKis71RhsEl1JzfS4BDcFPTZQCca5yhmLlyFYvZFLwNAWzatRmR5qi4J5LEczd1wOEPwxmIwN/aDXu4EXZPCFaRKRLVkNVX9YDhwapOgnrsYTYrjLPBZmcMQBnHjp8QUPP64dcFEE+JSoQOptWlmbvlFzJ6uKZ0vf4557lGYxBm2vn9iEaiWFhcADNnVqxYgb6+PlGfvPLKK9LZMEETi3vKuNjl4P0QyZsxy/N26/IN6/RN/gL3nmg0ImCrUKALGS8MP0u9MYA5O8Sal0SlxSB8DeMSGam2o6kp8lSuAAAgAElEQVQpinXja+CyO5BIpjA9Oyd5OgROKufJXOvmXqbO4SWiyWLB0NAQPvWpT4nJBY0Q5PwR4YIFZSevdhVTh4/in//4z2GdnkGEox4OKkGMvV0MnVS3hlls3A9oW87uZtTjQGPQI3llkkBmnCECbgxBKwFRnmQtnWMDdqzfvgrhlpDEWMheWqIail0VEsYqT4khnjRdYeYjVR5jN29AeKBFgH+FjobJDOB0INTSINb1C2cnkaAsLVNCPleClc5sox3oXzMgWTW5ZAbFWAq5hYy4R+YzZRRKFixSfZAvIV2qCvHc0xnBph2r0DXchoqm8r8qNJti5EO2iFwiJ7I5Aijilny+CMvvDHXp2XwJcW7QVQ0+YdEUAyEHGduMUlwoHkCGgCTZWioqBNxuNHK4kbMLPGD4Pym+IQnlwRoQjQYwOtyHtoYgJlOzWP2xdwMtPgkgFNciMh4ahHlNLc6Jl7uHmtVLMaSPzCF5MY7R3/kgAuu6kavGUcwuSDAnF58nFFXtQ7o7JJIoTM9Ci5UQGByBf6gPedocs9ixW1QOCrNq8hlDX6+jliijPFPAhYuzGN1zKzo2bIA1zNf0QpNxaLVR1BeM12ub69u0pjSAzxcPAQF83NQNm1QBNRUGfaZx9NhRPPP004L0aV9ICQEfOjr9qIG45WC1+kKFRZW4ncjhLebBiuGTzUaDI2hDqCOE6EgDnO28zlbMnp9D+lQM9oQOp64GwckkUP85tmIMH/noR7Fz1y74g355OJWCxMhAMGgv6hz/z7/9Ozzxs58hvxgT9l++T9fgs9vEDprsvDykwtAr9oje5zy8uOGJHl98iyvo9HvQErJj7Na16N6zBha/0sOLoxnzlFiA0m1qoYD02QUkryQx9O7daN68AvHklHB/1McWUin4WprknlYKKWjFHIpn5qTj17J5Mxq2jSJbiEmniSuYgJKsCA0MCG44qFnLFpCZmGP2GcbuvheW5gZkGMgp9sK8wEyS9kmWhNMZht0Rho2BZ063dPAUC8n3z4JEpdxTGiBSgCVgY6Qaca+pVJDLJJHPJqQoYSEydXUKc7NzwsRzhoYAhqFoPGhht2J8w3ps2bwZD/7oxzh79pzMB6lAOjVASWCw5JBlFBj14EYKXoNr89RUGOJdv3E7Nt2+AVlvGU888xzOHD6PiSMTSM1S181K0VD2q3xZsWx22e1Ys2YN/v2X/gTrN2+CiyGjyp1aHhN275hVNHHuHF55+hmcOnwIF48dU5bw9NU3bMT5XrnWG90eRB0OcTyUgUgWO+wMAiJ/5FoyMRs/q9vvhNtrR1N/B7o3rYSvqxH2tiCcIS9KnLUhiGHQXT4rbm+1sgfhrePsN8t+Q8mTdG+4vmq0MCArt+ygJAUIZyNKZVSOLcAZ7oZ7VQt0O++F6D1hoasZHRGdnI0wf6fluw+gMYDRwV0WpdLtqIgyB9zFSWgOTz35S3z3/u8oK9OADw2NjRgcHILL6UI4GpHCkMYf3EN4+NHmlPsymXkWBydOnMSRI6/j3DmaSDAnSkl/WMQpcHPtKW8CG5N44e9Oux29Pb2y/ihFpimMkL1mU1bBsiUJFP8O7dybPE60+QJo9bgR8Xrg8PuQrdUwlUrhyvwi5tIZlK/Th9QXnByyveeD78fHPv5R0Z273G64HJT53qAykSFZRZCce+0ADj7+BA49+ji6fB4ErTU4auxiKpMWKeqMUNglcFPVMF0qYKijHZ3hoMQGVGqGlINnD/dqZqVJUcucBA2pXAHWSADdG1dgYHwQNXtVwjcJZOisxjk9MqicmaDuu8RDmgcsWchSCS3jQ+jeNCrriEGLzDXTA01oG1+P6MhqWD0+VGirYoazmqKYpWtGAw7T4868HyZBQYkb10EBp04qy2Z2+ufmWCyWBKxSykwHTRJV78CJ+R3XjybLzrON65H3juuTHRruY6ViQd6XytSoGQPVESlaWcyyaKKLYE1jKKsifoRIE3MMQHfb4WxvwM5P/xYCAS8uHXwdZ557DcWJGCwc2q+TD5lqiRuNGpnSPBMM8bkh+UGygHk8W7ZsFte+LVu2qABakm88r6Xjp0gjAsfpM2fw5He/g+O/2gcnnfGSKQz1t6Ip5BKrbhPcmDM3JmlDWVqypNzRfF4nutub4Ob5TBkQ9xcWmxXa0BPc8OeTn7Ugp2lYzGXg8HmwY++74GqIINjRBl97O1wtPXAGo3BR6uryiJUzJdDLVuyK0RK5pbHXL0kJly6cQVHrNZm3O33mDA4dPIiDBw+K6+rs9Axy2ZwUzcqJUt0bVX8Yu5kx37f02uYNMP67EK8keK1W6UoQJJGk479TusX6wgQ1Zl3DOZ3xtWuQiCfkZ1GpwPdBkGMaYrzTRXq9LM38e3y/JJJIXhCESBdc/lCRRcsbpgI4atyAnT3OSFnFIKCxsRGNTY3w+71yVscWF5HN5lCgxFe6UNd2n97qPZNconTvr//6rzE4OAiP16OykHjteQm56RUK+O5f/R2u/OoZhGsVuGwk/4wZTAIv8aJQOTcmuGH9HXHb0BhwSwguHWr5muKWxtlCwXRWsUymNK2kVWBx6RjfPIKmria4PG5FvtPNL5URczGpr/NVcUxjd4SkpCPkwdjN6xHubxXJXnkxhfxiEjW7FY1d7WKisnBGgRvK2fIEHnYL2kdaMUBw47Ahl0gjv5CUmZtsLIdcuox4poJENodYRUOuQksuHZ0tQazfNISuFe1ija6CjkuSw8PZtyJdA5M0yuEsrWEo8LGhbp0FdZKe62QhhFFVziqcnSB7JMPAhrOSuFJK94wHgQa/x4NGf0BCo6T9acg7BL3DgoBuhdtlQXdLFN1NEZF8rfnku1GOcNCWw82aau0yMdxiQSaxIIy6uwwFbo4S3CSw5gsfgme0GflKEqXsosw9UC7ljTZK2B7dQyqJNEqzMZRjefj7+hBZ0Y8cUV4pD5eHg2JkW4g+c8K6QnfBoXvhtYTh9Dch0NUH+EMoS6aIDbqdpdy1XzdkQwXdEzEbSmLDmpAPpgwOWq1IZ1KSM8IAPG4inZ1dWFiYxyOPPCrtWRV8aofG9qKh3TXbstf/TB7ektJsuERJq1OnuQP1n0DLUAO613TB2eZBtlLCwkQCVw5PIj+Zg7Oq2FE+PDxM2FZta2nDBz7wAUkQXzE2KhuKerDrPjttXh12vPzCi/jbP/8LTJ29AEZQSkOb7i9WqzhfcQM3/OFkxoEsvfg/sUg12EbZATQN7QEPGt06+jcNYPjOzfB3RmUQnJ0S2jlTKyr5E3NZFC4lEb8UR99tO9F00yBS6VnpvlldXgk18zY3QS/TwS8lg+QlWogen0PLppvQsms1ssU4KLCktpuzFpUiU56LAnZZ1NDiNze9CK3mwOh77kU1EkI2F5f5FavNC6crBI83DKc7DJvdg5ruhm5xygZECaaAGjrP8LOJhpcHpeGIZ0ooJBG9KG4fM1MTuHrpAqYnJ6RNT+kILbzLZVrZGtkd3LjEvpHOZjo6eruxZ88epJIpPPDA9w1rZzUQKjMLGmUVJhA3cmWMbo00so0Dj9rvsMOGbRtW4/Zbd2FodR9c7SE8+NiTePqXL2PyzBxKuRrKJZIVhszHeFl+Tq6zhmgDPveF38dvffSj8HroxsOOryi7BUQyKJPM5vSFizj40kv49dNPY/byZWTmFwTciHOenOgaGlxuhB12uT/C+HK96CyiaQmtwLJwvLx+mgaONbkdFoQbgmgZ6EK4twWh0S6E1vaKDIREJk0faoUcylMpWBAUcMNsI+5P7NotdW+0sgKfMrNjOAZSGlgoojIdQ+VIDO7RtXCvDIgBgdUegiM0JKAGdiNw1UJ3K9qqKucymaUy6BCVYaUIAH42AhBKFo4fO4Zn9z2NRx95FKl0Cg47XfXYedLQ1touhyi/v72jHb19/Whta5VBXco6CGyee+45mamhTazJcN5obzKJ22seZfP9saCz2dDV2SlrbnJqStm21oMbg+RQAIekBYs+He1+Nzb39KDD7hZXnfl8HlO5HC6lk0jXNCoZ62Rpy/uiWSzxs2zYsB63v/s23PWeu9Dc3CJF+RsQmQHG1fqtwVIs4fLhI/jFP30LjsUY3Pks3LwvBDciATUSoqRjyU6dBfmqjslCFn2tzQJubLoKZlQsp+p+kIgTK3qReNbEMQ1BD3o2rsCKDStQ1suiMBD3Rs7dMSROjAjYvamiEE+jlMyjlMojXSyide0QujaMIJ8toFa2wdPWg+DwGoS6mQIekhA603hGrgkJQYkJMH5JuaC688sOTargIgl26tRJPPn443jqqX0yT0U2mr/4fAwM9MtcASWsakbinZaFb/199TM30v2jLIcxCU6ndEBEitYQRTKZEPKF5wi/p5NZPC63dJQEgMt+xTu2LDGTfYtnkssJV1c7ttz7Qex917uQvHQZD3zlv2L+9Dm1fxntmmVF2o0/nPle+fN5rvIX5234Xngek2DYvXs37r33XmHQTXmaRC6RnLPaxGKXBMvr+36FfQ98D/NHTqG4uIj+jgY0R9wSJyAzN/w8nGUQEK7YdLpXCbipluBiCGFHM7wMTeWQNrtdEgehiminlRJmKyrWGtLlIhIc2NctWLtlK/RoBMObNmLl7h0SFm1xBWCjO6zRhbr+ji1Zvps0Vt3N5z7BDh9lZhcuXsT+/QfEGZHy97nZaTBEVwElY7+9frap/oe9RdvMVJXw2znI3xCJIB5bRDyRlD1cEcDXiNmE3Fi3Yb24KbqcTlGu8FxUc4OzEkpO0ka5kxlnWR3wMkllk7i5cZ2m5JIEKZwDIsEsT5fMSxoE2pI0Tv035pURuNPenGuHgIQ26TRe4S9eT67peoJbvebbP3S8TiS2PvShD+Ezn/kMevt61bwo9wL+RpBqs+LQY0/hsa98FYFkHC4wk1BJ5HjOsI4VW2d2nSlLI8mp1xAywI3f45a6mjUOawvK1pSoU83dcK8rUsVirWDVxiG09bWIGQAVNuV8UcxS2JGmr3+1qCGTyqNYoDlNFfaAC6t3bxALe849lgygQmq3qbdTFBCzxy8iM51ATjo3ZclTauhvwooto7C77BKGnJ9PITOXQnIhjXSqgES6iHSxjBQzyqhf14GmiBtr1vZj5YZBWN0WlDjbWSCoURb75WwZmWQWWYbWcg6Ssv0PjfTqpXwRaaJPpphKyBS7Lmx/MeaSfDRzTVQxwoe/xCF20SJWEfB40OAPQKfTlRRPdJVQGSh2iwNkiD1uG5pcDrT4XAh3hrHp370X+ShbqbwhxhAUGR0AOfp6l4twFKooXIwjeWQGqcsJ3PQnH4OjN4RCJYliJoYKQxXtTvgam9kiEXBTTWRQnk8iO5eCv7sTLauGUdIZxJgTm2Crl4UwHXEAhycEhzcClysKrysKKy16XR5oZHEkeJA5DW/0Z7/Roq1f2ObhzeVDhwxqnOlQc/bcGVy8eEE2eP4iYqdjCxmTY8eOS+ueB4VIjQz0b77uG36miiaRQ6/G7pdUfux8WdDV1YAtt2zAupvXIlHL4diJs3j916dw6fWrIjNy1FS2imlRSymiz+3Dxo0bJWDq/ffcozIA6p9244BlC3tuegZ/8+f/AQeffwm1QkEACFvhNBcI2J1wU+IhWfLSbIBDilVdwLG8TSM8i23MjnAITTagoy+KlXdvRmRtN8oWBt8VUM1kYbdbxIawPJdB9WoO8XOLGL7ndriHG5FOMQ2XH5oMWgne5kYJ8Kzk09AKBVTOLmDu2AyaNm1E594NyFdSYjFLWMjOkAS50iWIQ+WUdKXzyM0lULP6MXL7PUBjs7Q/HQ4v7M4gbHbOS1A+Q49AXm7OXDG/iHpmDpRrcBgW3nyAyQaRm1QbHWOiqFUtIDY3g1PHX8fB/a/g/NkzMrgpmRyGsxQ3oFKZLjRMH1bSExYsXIu+kB+33norGhub8L0Hvo9YPGHIRZVUkmSDMKDGIbQsR1uWprHYpvR0zXAv7tizA6NdnQi6nYhpRfzsuZfxwqtHMD+XlTAsYTFNW1B2Hg2NPjdVn9eLW/buwZ/9x79CR1uHgBt2qcjG8udzpom+jNTFXj1/Di/96imc2L8fZ48ek46ITVM6e8rUog4nwk6CG1XY8cpRBSR/bjCo4kRI+2oG11p0eO0W+F0O+MN+uL1urPzk7QhvGUQ+lRBH5Go+K1bQxYkUbNYwIjvXSYgeu8vSuSHpYYKc6xlkEjipNIonZ6BnXfCOjcE5SLt0Zs00wh7qg8XuU7NVwvopO14TSCyVByalym6IgGoFbE6cOIHDBw/i7Okz2P/afjlkzQObw6mU1rFIol2y00l4B0SiEdF0czEdNXIluL8QUN7oawnMKH2XwldLjKs6fE122+v1oLuzG+cvXJBDX95LHRpSDn58ARlRFnAT8tuxtqcdO4ZGkZpP4tDJM5jL5zFfLiNPEGeA3Rs5eIkRig709vZgbGwUd95xB+644w4Bbzey6DU5YxbDYgSSSOHM8y/hyKNPIn3uHDx012T8LeWMUqQoYkbkwjWOk+qYyKbR2hBGdzgIO905OWNAZzXDmIX7Ezt2JBLIaBLcWMNedI8PYvXWcVRoXk7zCEnrpimJ6t6orAVmIuUlMb6Y4jxVWeSSrRtWo2J1IdwygMaRNdD8EZE3q7WiiicFyIwN3Fj/av+vd9xU7QqyzezIvPLKr3H40GGZqWG35PqATc66sKvCWVp2S8TB8/+HL3P98KV5dilpEdPJazI/StMK/mzOWEUiYcRiqihU7DbPITXnZkpeucHYXU60r1qDVbe+G0PDY6guxvHjr30Ni5fPioRXSV+NjBrDsPj6j2YCL65jKhP6+/tl/mN+fla6nCQTec14Bn/kIx+R4pJFq4R56qxf2H1XYJ4XPr0Yw6FnnsUPv/L3cC4uYLglirDPKZEVHLwWmbFslkpeR+BCdz7O3BQYIGsHulsZSMrvY+dGhUmKqtiQ/ZOYqug15LQq0uzu2JwYXr8R5+JxRAf7cddHPoyOwRUSfaAA/I2/6ot7fn4CGpE8ZzJyT1iLkFx94cWXcejQYaRTGQWehXxR4Z3LwHE516XeFnqZujGNk65dX+YslhqSr6G/p0eu6eTUtNj6LpG3dR+Bf8cXDMi65T7H+8VuBu8L54C47qenphBfWJQ1TdCu6olrZ4/VeftmgFdJ5ti9YyecII/PlNwFc98w9km+ht1OWWWfyOn4d0xzJ1Piae7Z5vtQr2OcA+8A3JjrlFK9P/uzP8O73vUueHxuRXTIZm2T7lx5cRE/+E//G+IHDsJVzNL5RO3p7NCLQ6+aExRwI35NOvxuGxr8bgQ9LjUbrWlSV/DP5Eig6E0cny3Is+7XChjfuAJtPQ3whjyipmIToJDMoJBkbc+ZrCqyWVpBVyTA1uFzYHzXOkQHmqHZuAdmkV9ISS3T3N8tnZ/p4xeQnYqLUUA+T9MDINQbxaoda+DwEtykkZuJIz2TRGIuiRRtoQtV5Ks1ZKo1ZJnvVdMRDjqxZrwPN20fh+6uGfk7RRSTWZQzrPsqyKZySPLfSwrIWe5ZOaQzhT6fzSItrjIqJ4BtbxYZDOGjl4+TchNjgJzDchUD3PjdbjRw4LXMwlGhTh4wDosNTosD1moVPrcdjVYrGp12NPU1Ysv/9AHkWzjYWRHdm2RwUK+q15BPJhjjDRsTTS8lEDs8iexUBtv+8j7oLW7kS3GUMnEZ6rY5XQg0taBmswmbVo2loM2nkJxNwtvRhvbVwyjZeIhpcHh8sPtC0CpkciJwB5vg8IZhc/j5KVHTbSKjYLgZOw5kl29UN7wVIuefcSPhQ0NQw4FwSgZeffVVnDt/Vhgt80EgA3vPPfeIdOCJJx5fMgegFrn+Aa1/gMy9QLF8qmygrIH/RIapKeDF1pvGsGvvTRhcO4DJbBbfe/ARPP/0fpQyGuwVSi+oIzWYamUqC6fNKU4i93zwg/jEpz4lbXthI67ZP1WbmgzAf/svX8VPHvgB0gsLklfD/+ay2OC3O+CmcYABZlgw0DKTxagyGVCMjfiOaBV0hcJglFM06sTKd29A++5RVPxWCXClvyWTxIupjJIWTRUQOz6P8d+9F9UWJ7KJafF816jbzOYQamtCNZ8TuRmtVitnY5g+MomWTZvQddtNyFXJPhRlzdUqRWgFBoVmVPeHJmiZArKpKlzBLgxv3wtLQws0ixN2uxc2ixsWYedVEWu1qkQAlT9oZErIbAA7fsZFE9//qjwzxWIes9NTOHrkMA6+9iounjuDfC4jsoQ03UcIXgxww4KsQl2szA+oQ5MbeFEri9Z3+9atWL16NV548SUcOHRQck6Ez+KmRQ13XcdNdWrMwtaYybLqCHsdeO8dO3HXnu3o8YeRnZjHS4eP4AfPvIyL8SToJVc1gNqSzt9YK8IYMjvA5cLY6Ci++Cdfwu6du9VALjdMGf/SRbJD+QmBYy4Rx+Uzp3DghRew/8UXpesnwJhzdrBI+Kt0bgwHKDu7NuwQmMFyRjfEBDdccwGHHUEO4lsAf9iHdZ97L4Kb+lFKJWCxM3U+By2dQeFiAg5XA6I33wSNElWaB1A2J9I0Wr5zeN/QUwuraJWitTI3j/yxWVRqEXTctgvVCBnqCOxe2vFGYLHSHczoElz3nCwtAlkDhhDQCMzkIf3cs89h/2uvIUdr3rPnlM7cOGHNWRlVxClHRDKZZJKZlUCmkKw8iSXOWF3Lfy6/EaN8NthOc/bKBDh1BYDFAq/Hg66OTrGIpqPa9eBG9iNZ2MpMxWbTYfXq6O0OY9vAAMqJCk6dvYqJhYQCNrQaVRvdmxZhUsz4vGiIRrFz5w585Ld/G6NjY9eYJ5h7rRRLQuSoGRmHVoM9W8DLP3kI+x9+BI5UCrZqEU69KoSHfHZjJpK3liGeE9kUmsNBdEfCsGpq3kZmH4w5NdWBNkwJdNr4VqF7negdH8Ta7Wuh25SBgJwzJF9o+qDRUZPmAhwQraKUyCM5k0DeakXHrk3o2rEV3tZe+Jt6oQUalB2+rHF1Wcy1QbZWTFxo/S7zeEb5aMwdMW19emYaJ0+clI7dyy+9Il02syujZEhG19MY9Kc5BbspJM9MmdWb3ox/wx+YHRKTEJNZIcNNylQzkPmmfI2d/7NnzyuptpxzJPIUuCE5omZiLPC3dKJt9U0INLYjNx3D5NEDyMUnUENRrXcjM85oiRrXUn0IFtR+v08ATXNTExxOh8ivrkxcRSweXxpg5/eyYCVZ9IUvfAEbNmxQ8nE6nnD/MkKK5S5pGiZOnsQDX/kKLj77DMbbWhD2O6TrL+DGmHvk+jFJUXqi5Uo1ATesKbobGySsmF39MmVAJE8N8xf+fXZ7iszBYQh4KIq2/hF0rBjDv/5yH07PTOO3/93v4t133y2SKNmjjOLZLKbrb6EJLniGUyrFWoSOZ48//rgYj9Bp08w9I5nCjk09CaFc+Pi8qbVqgh1jS1L1iRITmofdNSuo/j3xnyOhEJobG5FIJrAQiy3VN3Uu8fJDxPzE6Gawc93b1yczOqxHTCDNThk/A+cLObw/OzMj+6daF8Z5bDI5de/KwBxGN8apQDgsS2Db/HOVTxNCV1cXVqwYETv948dPyOxavfkB18r11/7/jTHHUi3H/dfrxSc+8QmZv+nu6ZLnguBGlACc861V8eufPoT9P3wQ1ckJ2Iwzi+CGWwUlaSSluHw5z0kHNZ/ThgafS4EbzmJxlrBuv1MuxWJGi0K1hlw5h1Xrh9DZ1yTghudLKZtDKZlDOVuROkSBmyIKuTLKnIVxW7Fy2ziah9ugO6mWKKCwkJT30tLXjWK+gLnTl5GdjhuytApKWg2h7ijGd6+Dk+AmmUFmKob0VBwpdnBSDGq2oAQLMpUaktxXK1WEAy6sWavATcVRla6NdG4SzL0kUV1GNpU3wI0m78+yZ6BHD7JATKWRKpQE4NBazuZwSCeFKe4SxEdWRQgxMsoEN7w4GvxOJ0JMyWYOjhR4NfndyRkFPoSVCrwENTYHmhx2NPY0YdPvvg+lvoBony1WFhqUiqgh83wqLuAGyYKAm/lDEyglK9j5t7+Hol9HPh9DOZOQGR+bw4lAS4vMPFBGUp2PoTYbl+wAb2c3WsZXo8CQNgstZBvhD7fAYQvA4WhEjRpoGfS1iVESD0PyeWyvcdCbshgyRPU27sva0+WnxmRHhEXVNGEVDhw4gGeffVYYkqWHQtzNFPPM1yFLyYFGLgR6yNP1SBxo+H6Mjcv8/ZqHxmD5VHmtpDBkyTuCfmwY6sGOtSswMtKJUEsEl0o1fPMHP8OLLx9CpciCUw3JyVwUZTjCUKlBXg7+3XLrrfj0Z+7D+Pj4kuuW+UmVLESTonbfY0/g7//uy5g4f075+Gg1uLgp2ZwqjV7ALQGxAYrlv6mhSZkBYQGkVdAXjCKkV+H16BjcNoLhOzfC3hGQIFdLoSggQhJyF/MonksgfjKGLV/6DMqhGrKLU3AQZFB7nivB3xJGtZiVlHrGQ1dOxzB1dBqtN21G962bkdMyYgmuc4amzNTdDHKpjAzDM++owpQ2axihliE09Y+g5guhZnNLD0+CLg0/eylKTKWRKTdTCajKCUWkCWSBK8gXaBAwgTOnT+PUyRO4cuky5mdnkGXytTFYWipzWJxmAEoiY14fYTcNC2cWLjwkmc3R29WN22+/HZlcFvf/399Vw5tCPlhF0mh0cVWBJ0CyrvwlsyhyLhc+9um7sWfzOAY8jZh69QwefeJ5PPr6cVzO5JCndbUksZqyESNTg5/LKMnomtbV0YGPfOzjuO/Tn4HX45XPoNkNfbbBZIq+nonRmRROHzmKJ3/6EA7+6mkBouzseHj4OZwIOkiGqPUokjTDnU3p6pVmQJxr6AAGHR67DS4WMjY72vtaMPKbOxDZOohiMSMAhjJZjS31czHY3Q1ounUrqrpy4xO3LLLuBDg8KCTDwCwqa9CSMZQnYwseyBkAACAASURBVChN5IBwH5p3bQTCITjdDbA6I6hZPdDFRKH+y8iJMNl3+SNeP0VWkCnmXAtnIx599FHp2ridTpmvIpttFmbS++ZwqGqzGAPBuhT9zBJTxiHq5745tDEKPePvm27uLCDVbKkhWTQMSJwOF/p6ehFPxKUA5PxAfedGmGn+T7wy1GyELWpF60AYfR1R2JM6Js8uYno2hQLXnMksv0XHgHugQ2YNLFi9ehW2b98uhzuLGu6N9cWb7LvCNCqnIiHdasDiufPY/8hjOP3Ci8DiPLwcjDUBpUJ3hqFAFZP5FKJ+P3oiETlfCGoI4Flgyqwa15lY1FPrbkeBbkpuO3pW9mHdtrWwuiyoFIuocZakXDLcNumUx3wkOqFpyM6kEJvPwNLUgtX3vg99u3bD4m+EThmroXuvlweaVaJZWKng42vZXwKbQ4cOyZqhSyINA8zz4MbSG2W6wetIqd/VqxNCtl3/dUNiub56fcPfuG611xXX9WoFKUKNvDcFVtQMSHt7u3QiL1+6LO+naqJ3I/xROs4yk1mDxeGFLdgMZ6Ad1ooNlfQsStkZ6LUsLFZFnvLmKudcxURzTo3Oe5Se9fT2LoVes/DlmmbXSCSX1xS8Fime6dpHe2g5f6X1pwAUyRX5XQcyiwvY9+CP8PA//ANGQyFE/TYBN1wzysad+60BbtidIVFb1pGjeQk0dDU1wifP37XgRoFrQHM44GxpRuvoKHpWr0X74BgqNice+Nef4bGn9mF49Ti++Gd/jJ7eHjkH3o5k5cek0xkBzVNPPSUdG7PjUaWpjshPZfjCPLrq8I1ByPBFBNyohbFE1JjnnvHn1y+V+u6F1DpOJ1qbm4XMOH3uvAJO7Lhc12ChaZHZZeZr0v6fnTeCHKpcCEAp4+ICy2Wy8iwQqLETbgYUSxdTQmuvfXH1ntR/4z+z00iAI0HF5YrsOXxmSDqzk833x5pufp42+rQyX5b/1n8+U/bI173eUe5tHqGl98J/2LRpE77wB3+Am2/eDZtDWXjzutMsgttp7MJ5/PKfv4WZl16BLZ+TWozObfxEBDeSbUdyncHF1Rr8DptY5RPc0D5acpTogLb04Ku9r0wzVE1HppDB2Jp+9A63w0dwwwxADuun8ihly+LiVixXkM0Y4IYda1sNKzavRNtYJ6wuKzTOjC+kUC6WEGlrQSFfQPLyLHJzSeQZ4pmviDos2BnBuj0b4PQ5pPOSujov0rVCPIdsJo+qbkPFYkOawerZkoTYej02rFrdi/XbV6Noq4jig/PYhTg7S1lUCxXpDrFzUyoxELcCy33vv0O/euq0ONEUimUkC0VkCyXxSqcem6WdABxKjAzHL2bZSGCQrsFtsyFA3a0wtWqInI13Frs8aPjlsVkRttoRsTnQ3tuKdR95N3yb+mGxM3QtL1a76pCoIJeKw1YtQaPt3IU4EifmUMhWsOmPP4FKkK35RVSzSQlhZDieOxIGB03E4Wg+gfJMAslEEeGhlWhftwElBx3VmO4cgcMVFBZeh0exroaTlTAVIi9a4rmNMVrlPc4HRTZf45eZByGMerEomwgBDbXwBDQsVtRApXKRWdLEK72BXBNu+Js2b8bQ4KDYdPLvsqAh62XqSs2H49qNTEnRxHmDMhnY4bPq2DDUjVvXr8La3g4EXDZhHp++MoVfvPgazl1hOKXK4RD2U6RsxpyIOJnZxQd+6/bt+PgnPiHtUdEgX3MSqBkd3icGWP7JH/zPOPDyK8J8WzRN5Gjs3NDhSsCtlWvGKqnzXEMyX2G2kWlKQWtWfwQhmw6HvYK24RasvXsbwqu6kC6koOdzEtLJXInKTAbpE/PIzhSx5Uu/g4I7j9T0ZXGZ0a12Qe3eRj+q5RzKtQKstGw9tYjp43No3bQNPXs3o1RjpyQHrZpDtZhBqageJFp9BwLtcHoaEYj2wRNpB1weVOnsRltnOXuWZ2eMdpmSBhiyEhlGF2yjyfUo5HKIx+YxceUijh09hhMnjmPiylUUaEFJyRmLV2pjpYjlUKBikMlaLjH3YhNuhMORSGAhCMDn8eL9738fGpqb8P0HfyTFi1OeU3ZJIOCGHRTp5LD7Y2hzBX+x1e6zw9/twb2fuxOrhhvRWfHg/PMX8PCDL+LkxQVkNAtKdOfhCpO1b86iLLfbRcpjtcrBs3fPXvzpl74kh4/Mf7yhejOGXC3AzJUr+Mm/3I9nfvIQqvT+rzE8FYi6XQhYbWKVatoy2HWruDfK1I8hhyU5YLoFOjkgbHeg2UZjgSas/u298KzrQrmWp/4LNTLsySSyJ+fh8DWh5c6dqBDc0PpZpGnKfp429FzTvAdSKGnsAMeQu7SIcsyOhnXb4F89pLTuzhB0kaOxH1n/Qc2DX3qpBtW57LBgdnTJOD7z9DN45JFHJIC1qbFJOgBT09NKHsVn3+iOUx4l/AoJJsMmlI5M9V/LopEbH6N8h0IqiESLs1IKTNA6dEnOJsSDTUAzB525l0nX9pr7qAoDtWeo4s8etaN5NIqRNV3oDjfixL4LOHbkMkolo+NbHw74Jqe8cg6qScEyPr4av/mbvykgh0YKZhFSz45SfkF2l4WZyBdLJeSmpvCLf/4WFg4ehKeYlywRVRgYuJJ5I1UNU4UMgh43+qJR1DhvR9WkZIQpAxwhnYzOHVdhkd1Tlw19q/qxZus47B6r5G+psE+m03Pv4Fwq3fVqKOWYA1FACV50796NodtvgbOlVYwEjCdnqSNz/eWo71CZ/0wJ0WuvvSaWufyd8jMW6sqJaXnQ+0aXlteM17S1tUXu5dWJCTidDpnz5GflbF82p4a1TWWAyYxf40Z2PQJ6+zGCN7wd2SINdrqttU0MLM6eP69S0OvshM2/qIAs4HD54A32wGINophbQCk3A9RysNuU1FAFUarZGHaEerq7Zd3Q3pzP0/lz50WWR4MF2VON4MP6N6hMBjxC5n35y1/GypUrRYrEZ5BgVObLjHXMYPHzhw7gW//xL9GUKyDqooNfQYEbMfBQ+W1UrHAtseAkA52nBM1aQ2c0Aq/NBq1G8rgizxxZdj6HogIIBbBy780Y3LYNwY5uWAMhlDUrTp0+jwcf/BnOXziPL3zxf8HmLZuk42Q+F9d3D8z7ybDNn/70p0KcUk7FIt6UcJkyT7MWUXUNgYXaHxS4UySkWQSou6LWnSwDM8DS6PJcUypcJ82SsyIYRFd3FybpAJpILjnnLS0po3Nj/lxz3RiaTalH2InzyrpuxdjKlSIrJCjhzBCJo+efew7JRAJlDvYvWcurd7Z8ndRPNGdvSBqlUhmRTlJ+xqKeaho6DBLU1Ndeb0Ym8L1x7oxddX69FfC8/gEx55PoFHfffffh0/d9Gg2NDfKxlZEOyXm6jFbwwg9+hEM/+DGqs7OwE9wYBA7NUTg3w3ERznpxltDHoX6vByEPs8AUuBGbfPHKUHu5hM2a4CafxvCqHgyu6IY/4hX7a4KbCk00MjTSMSzy0wUU8hVRnVT0CgY3jqBzdS/sXrvkfhVjaXExcwd8ch/ycykU41kxIshki8iXK/C3hbDpls1w+ZzIJVJITMwjN5uEli2jlC2hTJtqdm5KVcRzJWTyBRqwYcWqbmy8eT1q7LZIkHIR+Vga+URGXCvLeQ3JJGs7jqJUYfn21/+z/uP770cpFhfnlyzRFl2aKBOzOURaIiw8wQ3Bi1Bby+DGZbch6HTBQdaCQ4YGuHFzuN14MtyULDGJnAu0MYStH3o32u/chJK9gmqBGQAcuizLTEQpn4ZeyqNK7dxECtmzMbEAXv/5D8HZG0G+GEcpG4OFrAm7Q0EGeXpViy1dQilehcMVQaR3FJG+YdTcfgk/YziXaMZ1LhaDiVQVnzEyrWRT8ksoPyWFMFk1blg8WHhYUHNJ3S41zy+++KIwawQ5pi2m2Y43N5o3W+xc0HRscbs9+PnPfy4GAzeqDa99ILjpmK5SzGewoSnqxi3bVuP2LWsx0tiI/HQCh/afwKMnzuDo9DziDDuiY5ndoWalDCAnMxTiZKbawdS60hL6k5/8pLLINFxXln6+nCcUX1bxra99Az/+4Q8wOzkpMzduixUBBzNJOKelC7hhAUo5I4935ZSm3rdku9Q0DLqDCLBhYi0j2uzH+C0b0L59FAVnBdVcBi6CFzphXEkidmQalYIdm//k08hakohdPg+3h170TpQLZXhDXlS1Asp8LPIVaKcXMXtqHi2bt6J7z2YUqilUGMZZpYUypWBsWXkRjvYhGO6BnYGbrjBqNqNwlXquvlg1vGIMswnFNKo/Z9CmVUJwNCzMz+LU8WM4eHA/jh09qoI2S9TIWlDI0TFEhVQRKYom2QixrdchK0262iTNQqbGYVQZpneIjGfN+nV4Zf+reOa5ZwXc2Go1OCkno5U3izQeugzVNZRTBhkJS7MH/m2tWLGrE6t7w+guuHH1xSk89/NjmJzIiiVtyUrffPWeTfcds2tZX4hx7oaFwee/8AXs3btXFcVm9pGxaMzDi6Rl7OoU9v3kZ3jk+z9EfHIShC7s9DV4PfBzHRoBsgRqapqFbXd+HtPVxuhWyF5jRZPbg1ANCPaEsel37gYGwtCJritVcWvTUimkj07DGWpFy3t2o8oxdwE1SkrJf2b3hvNQUgAxDyudgZ4oIDeZRUWPYOC2O1ELM4uFLmhe1fG1UHhZP2WjygVFcxq/CzpQXRteF3Zwn3v2WTzx5JM4sP8A0omksMzMg7h85YoyUjCfNyOcV2yxDdtn6aZcJxR9E8xQ/7gql0I7u5N2KQK9Pr8wdszB4T3mM0mGmqF7dGY7e+6sytmpe3F+FHPGb2l/8ljg7/VizW1jWNHXieoUcODpEzh+5KzqdhvITD1GN66KJeHbYOHb2lrFFpp7D+f/yPTXm7SoqkEx5BIsSiZNq8JRreCX3/wXHH/4YbhSKTjYdRc7VTNQCchVa5gqZOFzOQTc0LWOpIIJbiRcj907vnEri07KNXToLiv6VvZjzeZVcHCINc/uL+WMmrha8lnk3l2pWlGs+WALt6Jz3U1oGh2DJRSCbhBEqjBkt+ytd3c+6wQ1lC7u379ffhEQE3DWZ2bcSKpcDw5MoEIpWCQSwrmzZ4WIYGeMMiTO7HBuSzJvDKbb3OvNd3hDic2/AdzwfKEEsaO9Q6TaVIeYX/Xrw9xnrDYnnJ5W2Bw+VMsplPKLsOqMq1CdQT4XtBemjGft+BpZK7S/VkYGPKeV1LS++Df32PprxT2Ycx4E1pSntRGQshaUNa/AjaoHNGQXZ/Gjr/xfiO8/hKhehF7IqeR6yqMNZQb3JeZe8RkrVoGMuNfZ0BEJw2OziVOnuFNRBk/GXQPKNjtKQT/GbrkZbatXoWVoGPPxFFKZPFxuH/y+IL72X78Kp8eF3/vs70kmHYvz+sH9+mvJz8z65Fvf+ha+/vWvSwfi2vspgUlLIIYFtNNJa28/fF6/5BN1d3fg1KnXxWhAoiiMfCG5V7L5GSk6sje/9UwX1xRBLe9/d1+PWE1T/moGgBpN6rfc3UximTa83DfcHg8CwaDcu56eHgEiBD0EN1evXBG5Gg021BnK7qGyATdwmRhM8Ps/8YmPy3NA842TJ0/JKAE7OYYQ4+22WPlz3gcxgxJpuZHB9A5mbsy/a3Y36UDKYM/3feD9IkdWlvtWWSd2pwWxc+fwzD9+G1deegmOUtGIVCBJQ1exMko6LaFVqDvXWtTjEnDD2p31ACkfU0ov3TMxvtBR0pgrk8Hgik4Mr+yFP+JBtaICPOkOWRJwA5nr4cA+wQ1nw2kh3bt2AF2re+EK0mCjJJk1lJo53W6RO9JBkh0Z2uBzXidbKsPXFMDmPZvh8buQmFvA4pVZFGIZ2CoMVq+IyrdYqyFbqiJBuRkz8lxWjKzsxoab10P32qRLRDc2OrkR4DBIu1JQ4KZYMMDNiWP79a9++cu4dOwEyrTvLBSRyuWRKZbFQpjMCOcGeIH4u8iQhG1WRYebWQxOh2RUENxQIsXODZl8uaj0cYcNbrtNmAte8DU3b8C6T90JLWRDPpcSMCM2nCa4KRcE3GjTWVSupDFzegarP3UPfCNtyJUTKOfjvNKo6nZYfVE42cL2RWG3eeDzt8Lm9MPmIsvqlnkcRb5QdqC6FDqH1g3hs9xwOWFpOavSuE3ZETkVhuwRkZM144ZBWQm7LDyAeBBxYZshm/Vgpl7C9qaHu9Uq7AM3K77Www//Quko3u7L0Ffzg9m9NjT1BXDzbWuxc/MY2twBVK4U8MSDz+LVU5dxlVZ+os+npIPWo0pLKxu/4X7Ep56bJS0Ax9eswcc+9jEBXbJ5Gt0q2RRsDH+iZE/H5TPn8I9f+wc8/uijIgmkS1pQZm6UoYB07wxpGjd8B51ODNmVOafS5/TBayUbW0XI58DwxhXo3bsa1jYvyoWMrB8Q7V+IYf7gpKS6r//8byGjJ7Bw7jQCkSAsZEzyBXj8dPigC00FFvqxH59G7GIcbTu2o3XnOuTKGZnzIUPFg5OHpsMThS/QBrs7AvriaDaXckcTqZ6SWMq9Mxh0WTPGGlGmZOysVCSUcXF+FidPHsMVMY04h8mrk0gm07J2KhUWQ0UZ/GPLWOl7jMwGY0ZFLJAN9xML16wh7Vj2+rcKKCKY7ezqwh133YlMPoP7v/tdNcjK+RVK0wgc68CNztkDKQwhwWDWTh8it/ege0MUI+0+9FUCOPrwKRx48iIWJgn8xKpMgZS6XAlzDZsSFJEVORzo6e7Bxz/xcdEMSxDZm4AbAsFSPIV9P/05Hn7ge5g8d1ZCVT0WoNnrhYcdRGMg1w6uIcMljeDGCPZUPTTVzeJ6a3V74bMA3g4/dv/+b6LY4YbFZ4fGAC8GLNKC9OBVeBq70XL3zajWiuLOJsw+CQLK0yjRoEd/MSF++tUEM5Yq0NNOWIKd6Ni5EzWXW/JsahangL9lBsKs9pbBjQQdy9yEco/j/WNxwH3jl08+iRdeeEFY+HKhJCYBbc0tspfI/TcObhZGvL7CtMqD93Ybwo3/XHY1g2Hl4U4yJdrQIF2qDM0WikVh1+h8Q0Hsjh078Or+12TI9hpDAXM+pO59WJxWONrdWLFzAJ1dYegJDbNHkjh24DQqRAfK4fctvxQ7q6yrmX1DZ6W77nqPzEGwe2yuObNApUSD+7HD6UJJq0qoK0oFXH31Nfzky/87nPE4nJxz05SLoxAxmo68pmMyn5FO72Bjk8zmsPglwSFh1SyEGRbKFHFJ/eYy0VG0ahhaPYg1G0bhdFRQ4TklK9CKHN14bC643QHUPBH4e0fRPDIKf0c3dLdPgI26cSboFbu/G14Pfk7eCwJgrpOHHnpIZM08E64vWs1r8Wb6fnP2ha/Z0BAVkEgbXjLSTEPfsXOnyHl+8tOfiQ2wOGMuV/vqn+rcqK55w/8GcMP37XG70dzYxBsuMzAiB3zTAWyGaAdgI9mk0QEpK4YRlMNGG5sQpWlCQxQOpx2xhRimaWFsrOnrgY2qM29gjW6cbZQoUZ72F3/xF9i5fQcCQWaWqbwbkqGy71gYEJ3BxGv78YuvfgP+5CKsuSwsmjE3LGoKfr9yr2RnqlChqUARXrcDzYEgvA61fsscqieoYd5VRcN0oYysz4Vi0IdAVydWbbhJZpJiyZS4YH3qvvswNTmFr3/j69LZvPvuu2XYXs1avfGm8L+x0CYo/tM//VMhYJWRwxLVpObnzG6s1YFAoAnBQLOEto+OjuK22/ZAK2fw4ovP4tXX9iOTp8NsQYxYKCcVZ0GjG/Z2pIt0kI15qIFhSoeLIvfKUZpsfL1DLGCoJdixU6ZH5nnEl+H5I5LWmoaCADpFDprAiN/L+Zbu7i75jOza0NyJhgULC4tvAIHv9D2ZZALfw1t2Pm/w9Jv3kK/B97Njx0785V//Ffr6+xThZbjvcVm5UcPJXz2Dfd/8F+QvXoSjyn1bORfnGKJJF0g5c1iLWxFyG+CGiiujk2VM9y25qnIenTP02WIOvYNtGBztQjDiFYKANsuMb2A3hfsoa5d8nq5nlHPrKFaL6FjZjZ7xPvibgqgy9DOeQWYhDqfDKWRsMZ1HPplDPl1CjkAlVxIgtH7LGjgcVsTnF5CYXUQ1V4a9ZhVzFpmH1GnGUUOqWBVzF5vLgqGxbmzYsxGWgBP0CWC2WC6WRHYhyZQHcXMjuKErGxUEloWFKf3xhx7CL378E0ydPQMbnTVyeaSKJWlzcSPnps+uDQtU06aVF5SFLnXvQacTdqJLo3NDpp5yNTL3RIx0WnNxMNZuQQg6ugfbsOv37oG7P4psMS0bBOVL1DRr5aK4pWm8sHM5WKbzuHpqEiMffA+iN40hVUqL/IhEudMbgjPQDEeoFe5As5gDUE5EVb5VdwhYkYJUBuiNEHID3ChHChUYtzwYrAYdmOFerlFeVJSBXzKutEzkocCujSlL4wbC4V4yostFqDFQbQxVLgMeZTN7/RdtCdeuXSuay/vv/w7i8UUZ5nqrL3NTIjdlb3SheW0DetY3omcgihZHEMVzZfz6oaO4fGFOFoYZ2iRW3WaxZAzAM1yOkjzVibCiqaVZ7Bj/8A//UJhcCQw0k6yNjgvvMyWEjz70c/zzP/43nDt9Gk7dgpDdLh0cghuzYyPSNMN9T7ZTI12XwLjdRRtuwGXT4XeQPfZhYNcYunetQAl0YquiwgfjfAzxE7MI9fej/327UbDmkJi4CG/QL+1Eso8ul0MFoVEGkCkhe2IG2cUSWjZuQOO2NShIFoYNLndIbJ0d7ojklFDfzS2CMkuytmaIFudKzTkbRUKrg0GlvnD2o4piPodMJoW5mWkcP/a6BLGyU5PNUA7BTl9VujZkOZghwkOdAIcuW7zeIoWxqSKWry4bttUOt8+Lsq6hWC5L4cli3ioFm+qkBPw+cZdqaGrEv/7kXzEzPSXD+cIaylAybalV+4dWkktr0GWDpc+Hxtu6sGJ7JwabPRixt+CJbzyN/Y9fRH6BnQzqCnXYaMtLSwRKtgxGqn4j5rWgzIk65Vtvuw1/9Ed/JEzY9bI0ddVUh8tWqeGZn/4cDz3wAM4ePQJLtQyv1YIWjxdusmt8TcMhTbmkKdcrkYwZAFNerVJByOFGs90Jl12HvzeCNR96Fzwr26B5LNJOt7PLmk4jdXASvrYBNN51MzTOY8l8hQqS5UA4X7tSSKKm5VBJF+Eo8e8zeboF3u4RuDq7RfZqsbJsVrkkZkL6cvVuTiKpT8ukcZI/LGTIotEh7YnHH8dzzz0vVvAM1OVgLIuogb5+nDh+XBWZRvgdwY25Jt6G7H9r9CCdWfUtBAK8f52dnSJRCoXC0g1YjMXk/dUqVaxatUpInAuXLy8xu9IpqRfhGZUw8wq8/RGEByKItHslwT17soj0DIPYijIH91bFgbq1y1JHAhyf3y+21LSl/60P/5bMUNAi1swLMy3BxSZVzFS4GDTkZ+bw7f/wlyidPQdPPq9CXzkXZK3BXgXyNeBqMStAarS5GR4LSauqGM3wwJbhauIghgfSTMZul2uTqxUxMNqP1asH4XPxOaqIWoBdVNpL6w4XQj2DCPQOoXHFKrhCUens2WwuNb5jkEi0GZdraDb2rrtrZI0ZxspODYEuwS9zi7gmZM+pk2+9ORhQL2o+o2Yh19/XIwUfXcIIdDZs3AjO8Rw8dFgMJHjWsAvCZ7m5pUUAAsE487XM3KTlCvRtl9sbvkEpZ5Skmz9D3Mv6+nD46NGlAe36z7f8AkpGrb44H6Kp99jUhB27dksu1Okzp3Hu/HkJs732nFVn8NsVp2bRazLvBH80tti7Zw/tYoXYNTwPDAlcDdZ8Hk99+7uYeOZplKamYC0VZUaXcQDK2lrt05xvYLRGtlySIq7ZHxT5voQM096fA96ajlRFw7lMDlokgLLfC83vxWIyi0AoAqvdhXgmiw/+xgdx72/ci/v/+/0iT9u2bZuYEXE+5PruzfWEAGVp3/jGN8SIor6zsAS8RY3hgMsVQjDQgkymJJLG7u4edHX0QNcdOHH6PNJU2FiycDiqGBzowNHDv0YunZT1805ylOROEuD6vOjp6UaSwZczM0bgubrLb3e/brT6zHt4PYhR3RC17igZo0STssORkREBfZxfI3nAa8IOOgExpXvKhc0ETe/sPfFn0PSF4CSbyy45Tr6Tp6X+/vF1qJj5zGd+F5+675PweL2KTKVpEKVpNJxYXMAr//oTvPrA92DPF2ElWWezyDor1ioyC08JGedW/S4nwl6vzCaTuJMulqEKMUklWkeXaxaZuensbcbwaDciTUGRpRXSGVTSOZQyJTH84n0ullj3UJrLmbICmgZb0LduCOH2CCqUssUzSM/EhITlSVnMF5FL5ZFPF5DLlMVAyeG2Y2i4V2ZjGYtRyhbBrVXVN+SZlLqH8rRcuYZssYKaXUP/im5svGUzbFEPSpyViiWRj6eQnovDollQK+kCbnLZEoqFMizx+Jwem53Ht/7pn/DrXz0FPZ2SAj5bqYhFnApBp62z1Zi7kR6H2jwoR2JaMQP4CG4YkmjkmtAamHIZBj+SwZfZC6sOmmE1R33Y89u3o+GmXmTtRVgqVThoOJPJwO20K3OAdAF6ooTyZApzVxbQvWcPuvbuRo6sq9UOp9sHTyAKlzeCKvNGRG1tl42GRb/RTF5mK4QJVX8iFpRG50JtrMtZGiyUp6an8MorL+PF518UhxqyHsrNSiWF13doRLtu6oiM1WzyI6KfNxhYZcdJIKUOuaWkWqtV9MI3v+tdmJ2dwWuvvorFxQU1zmFq4uqeElP9LrMzNh22dheGbx1Ex5owGltdaHGHcfmlObzys2NYvJgCKmqAWLXW61hE+Xej7W5UQCykGLJF7TITnPfecou0kqV9LKGEqitAkMu/cvXSZfzwB9/Ht/7xn+BgoCtnoMzuHUELH3quHQaVGdbiqitmFZtl5psEbVZxenNZLQiw0O2KdwsmJAAAIABJREFUYM17b4J3MARNL0PLFpA9H0Pi5BycoQaMfeQ9qLjKiE1fFpBBbScLVIeTsi26X1GLqaESK0Gr+uBp6UbLurWw+INwumgmwUwWj1ovNFfgdeRgHh3dhKljh4nrm0CDGmkjEVzym4yE+1oBiwvzOHVcWfqeOnkSc7Mz8rMV8NVRrugosVUq/66GlpUkTzmcqI3GCGk1yke314ve/n4MrhiBZrUgmc1gbnEB83PzKCYLyGeyYq/ocjqwfesWrBkfx69feQWvvfprpQ9fws7czIwDg2tQhrx1aB47LP0+NLyrFSt39KIpaIV7poITj5zFyX2TyC0w0NIiVsp2/l+NwV/Luvx6cGOySjwI165fh89//vPC/N8I3AhFwudf07F/3zN48NvfxvEDByRM18+CxeWGWyT4tINX9s/8JXNatGcluDEOR85ocENv8vgQhQ02WxWB/kasuHsrGjb2o+DUJDjRzs4uwc2BSYT7xhC+fSc0raQSvMWpoap0xeUcKrk5KUm0dBX2mgdWhOHytcPdNwSLlwOsytycAi71+ZbbEqbkyAQ6fMQoeVIzVco8hG6J3/nOd3Dw4CHJSBA9OPdFlxNbNm2Web18oSDPvJIqGlr86yyZ6w/LN2vmXM/jml4XdOri/WO3yGa1ye+cN2AxS9KGQ6CUMXHo+/WjR5Y6Rmp/MwhTQ20m18BmgbszisiqDoS6A0jPTCF3KoP85ZSwbyKjewumXxUl9ZI1dm+sUojv3r1L7HkpT2tpaZE1KBbR5rxiHbgRlWwigWe/9wO89qMHEZKQWK43Dp7X4KAbEPeqUkEYzrHmJgRoHkOWsawAjsjTYEFBq6CgVREKBFEq5JAq5zA8OoDRFf0SKMnPrbOT4PRAd3sQ6OxG65oNcLd3whIIciNRduES/Gdq25V5C/cXK0M5DbkpwROLLAIb3n8WoWSRzTDWerKsHtDUd25udD7wHovrl8Fk9/Z2o6W5SSRb7B6zYBKLZiNBnW/TnJ977/veJ++BYJdsdj6XW5bFGuvgnRRs169TNael1lDA78fY6EoBJUkpjtV7lXPRPO/qQiK5p4VDQfBzDA4MCeA5duIErkxMIJ1lTolcaNUjMzo0Jlh6u2J5SepkvGGu/dvEPe33MTQytFxFCAGquvm0EV+4cB4vf+/7uPTSy9DYLdRZYBKCqZlBnh9CaDEskuZIVh0NvgAavF65NxLiyVR5yhurNcQsVlwtFrFo09E42I/J+UVk8iVYrQ64vT6U/h8Tlb/5m/8EX8CHnz/8c3EKo3xz586dAsTV1zJRwP3JvJYs2H/4wx/im9/8ppgK8ItrpD6bZfnvK6UO9yB2Uq0WDje4YXO2Ito2CG/Yh87uRuzcNobv3f8PuHL+JMolNY/xZuoUcy1IjIjUboyr6JSBfsrBmH0j777OpOedrDHz89V3b+rfg9mpJlHLfBr+LLqecf6oxCB3zjQa3XIaCLCrzRqNQbjK1WP5XbzdOuJnC/u8GOjvx5XJScQ4U7Q0m1TvvqBW+puBNP533s+hoWH8r1/+O6xZuxZujxc2mgpIl4ymXTXEzp/Fo//H3+Pq4SPwsAqiYU+NMS7LnRuWuD6HXd4Xays6EauxgOV3wGvE91mpWZEp5dDWHsHQaBea26IyP1xIZ8XeuZBmnhOlu+ze6CgUaNhTQ66UQ7AjgsGbRtDQ2yS1TjmVQ2ZqQWaAWYOXiiXkCGxSeWQzJSQSedhtFjQ3RqTZUaHjII0OiGSMNSLno0RuA4WKjlypiqpVQ89IJzbetg2upgAK6SSK8zEUYklk5hMgEtI1C9IpzlIXkM+VYEkmFnTenCceeRS/ePBHuHz0KAr5nCSQpgsl5RpjDO5RH09GXjl6KRtHN2dp2LmhXEmkRyr0081BP2mHKbma2fWxa2U0B9zYdOtNGLhlLayNLlT/B2nvAWZndZ6Lvrv3Nn00faQZaTTqBSG6aMKATYuNk9g4Nu7lHNspN+VxfHzuTa59nMQ2B+PEwdjY4AYyvZkOEiAJ1IW6NEXTy+693ft+a/17tsSAlHv38wwSmpm9/3/9q3zlLdmUHEiZWEyI7eyG5NJ5lFMmJCdTsMKLxmVr0bLxUpTsTljtDhC6w+BUBR3k0YhLhuD4z55A1ZNeBZQaaqQ5DYaxHqtmDEQIDeDBk00zQGZ3JjunhFHVRjcC1OrSRSWx0VVnuo43NjVJ1X6WwRa11dn9EdKb1l33eKUNecP11+PZp5/G/v37KlWz6iRnTpZRGZ4VeXK3O9B+eQd6LliAthY/3DlgaMcMtj95COOHZ2DOGsTm6vU6V4s11rBsFhJLUqLVI4kNjaWWLV8unSlJ6Bgn60CVC1FkGfftw3e+9Y84uveA6Pi7LXSxV7A0dvDIvVGiFOz+KX8CgTUWCwJn9BMOxznD5LlYRtBpRtf6FvRcvxJwK0GB7FAU0SNTKBZsWPbJjwAhC5KRSeQzCdhY7eLu43ACFjvMFgcsFjdsVh8c9hpYnLWw1zbC4gzIxi3kdFF/UjVFJSKhxkZ1bZjzkVxGMzZ64uSQz6WRTieRTsVEAe3lF/4o9z09OYVUPCnzhPhSVutI5hMzyyKDchXkSjisHZ8Z6AicTWOB2cUR005KZttsqKmvw7qLN6Jn2VIE6uukgpjJ5jE5Mom9u/fg1PHjCE9NI+j24OL167FkUS/uu/dexKNR2eR4eGjEnOrcsNvK1jYRPC4LbMvrUXd1Jxp7A/DasygcC2P0pSGMbp9GdqagOnhUoCTnTKo1czDJ6mBK1lQZsl6pZkM8/5/9+Z/DrBWwjA1cxlaeexmWQhED+w/g3rvuwp633kQmEpZuX63NIXNAgged2BgiFLwfUZLTyT5b3RQvaXR54OPzshbgXViPpTdsRN36RUjYcoLHtVCuNxZHdMcQAgv7UfuhK8Qng8kNMSGEKBZyaeTiY/Lgs4kSfNYgSvDC6WiAxdMIc/MCpaLBjph0gVWCX3FVrxxUuiTP500uh0Ceisik0yJX+swzT+OJJ57A4OCQQB/EU4XFIJsNl2y8CHv27BHTOvk3HaxIUvwBcLRqidazD0spYejfVbNc04H0GudzJCmZXRL+XXWkk/B5PMKhemvHDiliGEpOEpRoCovMZV6/1QJryIXA0ja09XXDYXNh4KXdmDo6IImbnA/85PeBYvFzCW8xBDSqYUO8hg996Dpcf/31Ahfii3LVah+v7LBaEhgoppI48eZ2PPS//hWeaAwOmkdS9dJchEWSGxPGaAxcKqGntgYBp1X4pemUguRxDbK/Hc+Rm1hG0OdDlmaH2QR6+xahe1EXPOwSO12wBIJwB+vgqm9Aw7KVcDY2oehwSNBNmX1RliPEUoS2DHlndkQVxJn+EEwcCE+kUACfPcefQe+ZlfXzCfHO9TNlkUWmsSYTx6GhEQlAVOI197sMdslfYUeAEGkWLPhvrGwzGGSyc/z4cZm74hivC318hhVxA4lQDfzuXACnglb1/yzocS/iHF/Q2op4Il5J5oznr3QCzCKi0bKgCV1dHfAH/KJ2tmv3PoFMVtT8tMAR308F4yZkKSAgalnvHZv5wkojwTECXXYVPvGJP8Odd34GPi8NM2mwqRVVRdmMxZE83n3+eWzf8ghG9+6Hu1CAU5o8RINoy4MikMnnkShkxPuLirJ1Xq+I73AOkHNEXrPwJcrAVLGIAfq0hYIouz0CzYlFE3B5fcI5WLl6LT55xycRjhK+/rgUJv76r/9aJIvZmajuYFQnNxwFdgJ/85vf4D/+4z8k/qgu0s4/gwwunEqazNYQahqWwOzwo62zAU5HDgd3bUNsdlx1wUVFfc5v5oNmJa/T6WAnpUnMNCmmRJEdJSTw3tC/ughSeVYa/sXgvDqpk+JNKCTqi4Sdcb6yY8m5y/kzJ0ijrlCJAKlpy+SGam4UOzBEO4xU5HySmwavG2vWrMaxk6cwSD8ffT9qnalCcgWieo5ly+d5xx13SAIr8EPZTNQYyxLLpHHwhefx1I/ugTMaE2sL+ipliELQSpuMBRxWK4IuF9zcq7kKxWRbZofcO+N1dkkK7NxkUqhr9KFncSuaW+upJ4YMzWTF6yaFAj2+ZA+jiBY5LSWk0il4GnxYdMFiNC5qRoFdyVga8bFp2FjIYZGXyQ09buIZxCNpzMwkBQoecLsQ9LngsFuki55hd0aAU7pZQGSLJDclJDPk4RTQsqQVa6/ZCE9rHdLxGNKj40hNh5GajqJA6FrZhlgshXgsjUQirZIbbkDjo6N45pFHsOX+X4hEK5Wd4uk0ErmcwNO4WzO5IWGclSnB8JeKcEnnZi65IQ2fAQqTGwcDOaqocUMzE0kPgaLUOa3o7mvDGgYkixtQQFpM3RPxJBxuL8rkPljdsNkCsJr9CIZa4a1vhclfKzwg1UXgIWtkewZvhj0BZSJa/ZKHqoM0A2ZF0lginhAS/8svv4J3dr0jnBoj+WCVSySqq0ndVWSx6u7N2fjnyiZqNoF+A2vWrkXbwm6kSEpMJCRxGh4YxCwdbhP0ZslLZ+Pzn/08Rk4PY+eO7bIhieytJJaqJG8ENASKEX+cs5fhWN0C/8Vt8C8JwOUpoDwWxtirw4juiSE3mqPj6nlB9o2Ng39yjFjF/YtPf1oSLm6gChqkQUb6DON1kRj98G9/hx99918k6HQS8y5zgAmOEhRg4kKIIoM6dvYkxaEMsJW4UDucAkeipLUZLlMZwaAZqz+0Gg0XdCOdiqM4Hkfy+AymByNY88mbYW3xI52nQkYKZqcLJbcXFk8ADm8dXK462GxBWB0BkeylKIayhWTHjoNonHpzgZJh1qbEJJSaHBdTIh5FZGYK46eHcOrEcRw6dgQd3V04eeKkJBqZJE3cVDfP2Ny5ubAqJ1NFE/KN7p1srlqkQiXGrOpq+VM+U5EitcJMc8qaIBra27CwbzGWr1qJmtp6CZqJnz926BDeeeMtJKZm8Bd//gnEI1H85N9/ovgk4qWh2vGSwlIhi10Eqwm5gAsmVtpvXI1gqxu2UhIYnsHIU3sR2z4KW0wln5RDpyKiURQ4G+pgrC0lVWlCMBQSmc5vfPObWNSzSOBFlReJnDLsZZSzGYwfP4UH/vPfsf2VV5GYnkTAakPIape5wz1cJTc0fzUpnxwzb4sCDOqe2B3zW+2oJSSNAgv2MpztIay59QoEVnUg5SzK55QTcRTjKcxuO4FA7wo03HilwFt4GCt/mzTSsUmUaO5qcgI5BwLeJpjstbA5a1F216Dk9lRYE4SaSWVJ2hhKRlWp6KkjUPHJRKJD1i0LIqzC79m7Fw/9/vfYsWOn7C38HpN8JrT04Niw/gIhfFOuVtY7cfS8UuEZvf8paMDNPuicVIlldUVX/TQr9STksojB+xA51GxOEojFvb3iRTE8OqLM9gy+os7f1BZgRslihSnoRddlG3DNn3wUrpwJ9/7dPyIxNSHngphTcmTOSI7nYB6cNzJXKelttwk5uLGhUcz7WttaUV9XJwIn9FLiHir9Xt0JVwIH7JJowYtiEdMnTuL33/9XRPa9i0CBMGdlM2ApmSS5GSeRO59HZygEv8Mmqmd5VgSZiFJO1UwIREYCCafNIcWKmXQci1csRfuibvibGuFf0IJQezvctQ3wtnXAEqyVGSV7p3gAqY1RxfhGd0+Z61L+nTy8N7bvwOtbt+KNN96Q5EG6uvqcqS7CzdeVOVcqM184zzELBQMyrnv27BOxCAPyWFnHem1x/yG8huO9uG8Jli9bLhAyrm/O50NHjoizPTsH01NTcv2pZArpTAbZTFrdh5aAr7x3VXKjZo5CJDCY9Pq88vNMntQ8NUnA29XZKWdOMpXCqYFTGJ+YkPWgoHLcW41kSX0Kr9nn86KxoQGnTg0gLYXDuVTG+NsHJTdGB4DFGgpb/O3f/h+44IILhbAunSEx6izKDZA/GD89jO2PPo7tWx6FczYCjxSt1JqVk4V2GfkC0lSAJR+SAb3PCzvRH7m8qPFRLpp7G+U74mVgJJfBYDYLa10DArW1UtQKx+Lys4Sx3fLR23DZpitEGeznP/85Pv7xjws8mUqVcx0crjE193hPRuywd+9e3H333XjooYfmVNPOitrfU7xSoB2ezrDbA1KwgykPs5WqoOzYcL9SnR4jOa/mwMw3X+UzyirpJhyMicTE+ISMiVE2qv696uTT6PwYz0p23nJZOjOE1BJyy/iKBQPOKXYoDfsNFh7P7i6p7WSOt8OuMVXT+LsqwVFp+bmSGw5R0O1E3+JejE9N4fTYhKiNSgPV2MMrm/n8nZvqe+Z48pl+6UtfErsQrpVqfhU/rxgN47Ef3oXDzzwrEGzGZ0yWsyzcEdKVz4narN/hhI8FZEluiopTqJMbu+aV8WyLp1PwBd1YtLgD7Z2NsNgY12RVcjKdQC5J+fsScpmcUiYrmUQcyR1yY9G6XizoaxO+M6Wd4xPsZioKArmlmVQOuWQe0ek4pmZSyFLd1mkTGoLXQ0+9vIgAFAtzlhOE2nH4MpTYT+WRK+TQ2NOEVddsRM3CVqSTCSSHx0QILT4+JWrJpYJZPHgScZrWpmGanhorczDZcdn39tv49x/8ACMnTyEVicpGSBWGSJbS0EogwEEPCsI05ARWsDQPPXEI6aFZkMDSynBLcqPkZ5kMsbUmdoOFHGpsJtTXuXHBdReibW0XzCEnSmYHcgULPMFGOPy1sHtr4fDWwmIPwmRxAeK9oaRyVY9bLQV1kBB2I2rzc3D4qtki7Tht1sYN+eSJU8KloTIGIVg0uOKXIn+fWZnijRqVKgPXaWSXBq5XVeXn30xpvLdw0SJ0LV2Chq52tHV2yE9yg5ocH8fI4DCGT5zC2OAQVi5fgZXLlmNqfBzPPfucLEwDZ16d3Mgmaikj6zDBd9kyhK5cBlt3AIVCDP5YBsOP70JsxxjKY1TUmHOs/6DDsTq5keqKwEMuF3gIW7sMxDS9WUOE1Lsxmz/5/xqz/ePf/C0O79kreHYmN0zADBlxSokrUQFVwRfbUa2uF3Q5JGlml4eEMnqdBJxldPc1Y+l1a2DxmFFgNj44i4FDI1h90w0ILl2IjN0keHmPrx62ICvtIVhtLlisbvaJUC6zu0jyt+GTogJGo7Mh46nKIdLJ498Z9KZTCUxNT2B0YhRDg6ekUzJ44pR0adKFAvpXrMSHb7oFP/i3H2BsZFxxiKpgROzcSLJT5BjMBZbSBRGpWYXJlsSGc5IyjboLIvNJKmUUwSDJzQK7x4O6xgYE6+rQ3bNQJDBZ/dz28it4/omn0NvZhW988xsiZTo8MCy3y2KCjLTutMlSsVvhbGtA6KJVyF20Ap1tTaixmHB65y4ce/p1RHYegyOluCMipHFWUDLvoaVjeyuDU59PRCg+9vHbsXrNmgpXS9aG9jgi7hf5LHa8+iq2/OqX2L99O+y5nCQ3DimCqORGunyS8Cp+i/Jp0VTuYhFBhwuBshn2UgE2pxmWehcuveNGOPubkXGVAMIOYlEgnsH01mPwLV6GphuvFo8MJteFfAbJ+BSKySmYHQ5kUhbU+Vpg9zbB6qoF7EHkbC7xUOLPi6GqhjBI4GDAWvWCUlAjldxwnLiPMLE5efKkiI+QT0G4DwsmnPdM2pjcWG1WrF+zVvYCHqgiccwEjvvVByQ2EiSe+4zU7Uj1RuR6yZxnxU7zsASuaiiWlRgk2tDe2ibzbdubb0kywe6lgWitdIAIgfT64GxoQNuqdXB6G3F63xEkTu5HLsmAnd0BLVUqJmJz/BojgOLhRU4N/XV6ehZJRZ5JFg9pnkcsPlHW98INFwq/gHwRQWKLlL3qLApfUvucxEfH8Nqvf4t3HnoMtfksHMTjmikeYUK6BExSoj2fR2sgCA8PTsKhyJuhoADfmdw3PeY0ZmQHZyqbwtL1a9C1fCkaurvQ1NsDX/MCsRawhmpgstJcVWkaVeqyJJ7zDMnnRRGKxYgjhw7jrTfexOuvb8XYxARmI+EKLEz2UKXPWlHmVM/J2DskhPuv5zXG3DQBTocDbW0tcDicODUwKNelJsPc28rnVdkdGDwUBZPpkfFvaW+TrxAD/nJZ5KQj4QgGBwdw8sQJ8VGJhsOITIfnIkK9RxhYAaPWzkSKELWurk6pqtsddkmk2OUlhIhcsHA4KuqtwqPkHm1slXq/lPfSpqF2q02SEsL8ovG4KmbqgFIJ2Jz/MBIyxaCSlXMWbfj/8qp0vGiYnMfgnn145ZcPYvKNt+DL05etiLxJIV34gZLckHdDDoTVjAa/V7xuSkxu8kVk5dygwpUBTytjKJtF1GKBK1SLusYmTEeiGDo9Ivtxx8JuXHfD9bh282Y88MADUiS98cYbce211wr3ce6lCnfVezbhp0SkkEvLwul7FdTeZ4rpBECpxqmYS727PsmFE6IlonUWMF9iXn0tgpIwqxiDnbKxkTEkWIyaz/um0l2Ze4BWmx01NSFJ2Jct6xeeDC04KH/NpISJuNgsnCWZrqgBcy9D+8ZIXohQoZl5KqUEpAzTzvdpPp/xXjyvBLpKf6NMTrrEZyRF/4XkhmuPeyBFVb74xS9KR9WIz2QalsuiJDu0cyce/td/QXJgEGVaZhQKojKWp9w/RWJMJXjJr7Q7pIBMKDZZfExuGAeRL89SGtEGiVQKDrcdXT2tWNjbBruDRdqcJDOpWfJuaFxcRDFTkGI8FdZ4n06fE91rFqF1WQeZyMgxVpuYgZmG4hTWyOaFf5lL5RCeimNqlj45GditLLq44PM6BE5PKJm5bIHNqqCRBmIjlS6IgEGWNIbuBqy8agMa+7oEWpgYHkV2agaxsQlkKYJTMIscdCJBbk8GptnwpMF7RGRmBq+/+BJ+etcPUaB5Yi6HWCaFGGFZTFo0j8Iq5pFiFy0D5LHaRP6Xk4WDxcqrk8RovX/yMGdlXqr2xQKCdhMCPhsWr1uK3ivXom5pL2y+BlidQbh9dbC5/UL0VlAzSjgrUruqus85PBtEeG5+4sti4DZ1IMJf4UHDiUooANv/bFGePHlK1EfYgiSRn5Nl37698n0Gprw3/ikwJlbWdGW+smg1K8uoBCh8pe5qVE15ZcSncPRWjxt1Ha1YsWY1FrS3whfwo6mxSR7+kQMH8MxjT2J2ahqbLr4EbU3NePqpp2STN7pHcvv6oCiaSyg6zUCtH/VXb4Rn3WI4W2rgYXJ3ahhDz72F2J5BlKYosf3B4gTG5VaCDq1CwgXG6gEDVlaICA/h5DVeBm+EN0gD2KcfeQzf/c7/hL2UFzU1zgF2asTIk/LQIkqhjDylHczDpwTUetxwo6y4OiWlxud1sE1sQXNfE7pX9cLp8yIZySIWBzovvEjMWc3BAIolK8xmLyw2l3geGdA5Jeat5LwVBEwFLmL/J3ukUstSeQXhKQxCpjA2Ooyhk8cxODQoB8DE5CTiMfrjKFw+DyuS+G//80/gwMF3sX37TpweGVMQN/EwUFwK8WyikAYDMEnI2QFUG6skylwnVsLe9Gk5N3HlelWVRiVjfJkJVaIgh8ctgQWrlKycToyMSJWZhzDn2L33/lxcgbnWxIRW+8MwgStQsMPvgm1JF1Z/9kvo712Kvro6HHr5FTz+k59iZt8BmItZLcChguFKpUsnOvMdWhLYmxVZmAHQDTfegC9++cvC3eCIq2KE7jyyh2YqIR2N4OktW/Dk736LsaPHELBY4Cwq3pV4JLHjx2SXD0tEF4zfB2wlKFl5s0XcqmxuM7ydtVh9w6XwrG5Hlm+USSMfDcOczGPi5UPwLlmOlo9cI0kJO57J+Ayy8UmYmKRYvTCX/agJtMHkqoFZ5MDdyFqUQIUke/rQleqyBPu6Ki9dSNWhI7SJ98vnS14N95J9+/Zj27atwnegEhYVaPhgJUzgnxYr1q1Zo57lxARSNIk0lKo+CJKm94L3CUeqI1Yd382Rq+dgHuqQNJ6pJMUWi3RM2H3bvvNtIYgqPxIVHCp+PINwC0w2u4J7+ltgKvqIoUE+ehKFPIMUHqGq8ESeWnWgzso41YpI7OU8pycUCwQGoZdmxtyvyUHi9ZFg+9++9jUJNl0eFyzsunD9lMxSDCH8g2ujmIjj3edfxmM/uBuheAxuSW4KEpBmSiZMZXNCum0NhmAm/KxUhovPmGeEyGiqrhuvhbtc3mJFPujH0osvxkWbr0FdZzs8nNPkTZB3w4Rdh3iy8+vMj7/PDsOxI0fxxrY38PrWbeLDQfK+Qlwo8+u5hMVY71QfdMBqtQtk1+V2Cl5dvKP482I+q5Ig2W8kGZnzTXu/uaACSYXl37hxIwYGhzA8fFrBnvUcM8JGVcU+I4pXanaiMKnkl1nIYCeH+xA7a+yyEF5JWCXvmzydI/sPCAoiSVRClXGmELx1JZzPnspVG9avk+CNgffA0BCmp2eEi0MBFkn6ziuvU7352hBJzTlBnFCxryJYIe20eTBP7zNo3EuZLHzuc5+Ts49dpLNfnC35WBQntr2Jx37wI3ijUZjz7F7lJFHmwLFYkc0XEcsrJbU6rwcBux1lGqVLckNYGiv8BQkWwyhjvFDAKINzlxstXd1SaWdC6vETiWBGfXOzVPQJXaKqHhMvwjcNbzoF1XovB4ZriQnO/fffjwcffFDBwaoEK4yged4hkYKcllfXSFO136mYy0T12bNwgOfqPBoJDte3x+VEPBbF9ExY4HjVL/U+6h9ZQKMowJK+JTJ/jx8/IQVqIxFhp+bse1dnmOLzKRW9uZduBFco0xw7jielsFmgYtKtik3nnoQCqbYonzLumVJMqnRtzrlTv+ee+blUj7zppptE8Y5QUQN1JFxOxtSFDF544Bc48PRziJ0YAJh0FErIms3yJ3s0bqsZQacTLPkqNdmyJDj8fcWDVmWHZDpLrRS0dzVh6fKFcLp4H6SH5ASWlo4mpdONfFl4vxnyxTIF2Fw2dK7qRseqhShbSijQl2Z8BqV0ThcSi8gms8geb/nnAAAgAElEQVSn8whPJzAxm0Q0lhKBsvpaL0I1Hiku0ytM+UpJeVf5kBULSGXySKa4PnIItdVi+ab1aFu5WHwSY4PDyFB1b2IKmSShc2XkUgURLogmdHJjBM5yME9P4wf//M84snsPEuFZqZzEs1lkisz3ysKdYSojux6TG7MZHotVBAMqyY0QyS0SoMhDF66OgsswmPS7nfD6XehcsRjrb74BCy/YCKe/HqCXhEitGjKaxryubizPnfr8G6/ZajUrh2BdaeSmRplBVpI4+eliS/37oaFBqXZEaO6VzcnhSjdjHuaE4T333HMVSValFKN9RjQOsELK14aIRvBnOFBUoGp6qlbDSuQ4YyXYYYfJbkVdfR02bNwoxlGEpj3/7HMYOHYcbc3NWL18hXgpPPnkU2JCViHSGlV/Uwl5EhhrvOj48HWoXb8aXX39WNe2EHsefRRb738AUwepfMfqhWZyVi0foxVrBDfGn4a8orHRcTOhVPXHPvYxSXLonKvaLnq7MSpphSImR0bx7b/7exzes0vM7ijry4lKThYTHIEaVXVuOHtpoEiSJUUFKAksn28xweWyo6bOB09TLdpXLkF7fz9auhfD7q2HyRcCvF6BkdDFnjh32WTJ6NTSlpq2rytNymVaJBXEPZvVWmJG04hGZnF6ZBBDA6cwNDSA0ZHTGBsZlUOZvC8mM9wQFcxMQQPcPh86entwxaar8PIrr2Hnrl3whWrg8HhQoggAjSOjMdloHNmclhxWUArZKAlLslmlak+sqSCZjPHUZGM5h0XGUn1DTOKkO2lg+NX3ZKycTnR1dskG+E///F2cOnlK5H2Z3LB/o7qKJpl7RVasvR7UXncTajZshKuuDoXpWYz+4VFEXn4RtkICRXNR7kO4QjrQUbG8OiQqabwum3KT9Aiuv1ZMKfuW9gn3ZvmKFRpurJJMw+WaiYG5XMTAkcN44fHH8NzDW1CKRGErFOGUnpsSHxG+lrjGlipwJH6ktaxgjtxzWDyhuXBwQRAta7rRcfkyIGSDxQHVuYllMfXmCbgWLkbrR64Ft3V6HWVSYRSSsyJQUSq44XM3w+6uA+x+gEUVs0MckmmUJl1hrfBnQCqkqMIunG5pSGhFXlOpJActOzEMHhiwEY7GanIySZVFBZmVRy7JjQWrV6yUaiMJ0vEEvR80B0yXFeeT/JWhP/d5K0lndQIjn6lVHI2Tt6JZohBoCPj96F/WL8l7JBarrCjjjJDMgokA15vNA7O7GW5rEMjEkE3RAJTeEuqsYLBAEiwPZSa7ixYtlGSFeysDERalKONOeK4EwylKkVfBimWrV5Ljd37mM/j4n9+O3r4lKtktlGA30bdL8cnM+TwmDx7BCz/7BUa3vgFvMQu7lbLhBXHgDpMDVSyg1uES3hWLDhS9IVSD1VZRxiIXkHLTdhtcrc1oXrESzStXoa23BzX0JPK6YfMSNs3dTGkpzkXfaqx5xoUjYWx9fSt+fM89UlEWBTJ6B50hsWw8QEra2uGw++Dz1KGuphmtre3YdOUaJJOzePPN1/Ha1te0qItefToA4Oio4sEHv2TPK0OKD+QkcI/iuVjdLTqfAE6eRpXIjQjQaJUoQlGDoSBqa2oRnpkWk1qaIzJwr+ZGMKHhXCCUKBAIIJ1IiVM8uWm79+4VHL/OoeWmFGT43C/+FO0mXA47UtmccFoqMalRFTwPlwXeH+cb5ygFUr7whS+IhHY17MtYC+TPFGJhPHr3PRh87XVYaA2Ry6rwxcKEnXMPiFFYplRA0OVErcsFs056WDAWKXIGkZSFLgEzlHDO5RHhdQQCaBJuUhJpqtiyiwUT1l9wgVwXOxXkbXFMWeFnMZJKiPNlhMZz4zqjehoNPrkvGWf9XAHizPkk4lFzu756EGd0wf4LLbHqGETEU9SZvKi7W8xTTxJSKAmKgjtz3+Xewe7OypUrJMAfGhoWk1YWkNixUWbpij5Q/dKNSNmX+ez4/uzIVP+Y0fmr/jd+LqGR5DRxX6bhrQFPM97fiJ/e83nkt2oKgez1hJzrArcxzueXrKt35l5Nzs3Xv/51Ke5wrfGaRHRGErYSZk8cwWu/+R0O/vEllGajcm5naIJJE+JyAQ4rUEPeDYsxIjjAU1CNlQh+CfLJJBDIsrmElrZ6rFizGG4PDewLyKYzyESTSIbJLc7BRMlldmPIk8kWYXFa0L68A93rFlNBCqVUDrGJGRQSaSBP+GIBuVQepWwJ0dkkhqcimA7HRHysraUOra31Eu9RhCYVTYhqJ2NfpSZYRJqflabsdA7+BSH0X7YG3ev6kTeVER88jfjIKFJTM8gl0yhkSkgnckjGsognsqpzM/eQFE7u2ccfwx8efBCDR44gl8kgmckiRQwiCXPVyU1RJzc0iBOna3VA8k8eHGTZqOSGHhzaadtpx4KOTqy+6EJccM1VaF7SJ3yJkomwJ0X4VtVNLdlaOUCMhvb8Gx1/jQHpbDQqVTIu3KNHjkqnRqQ1NZGO1YoMO1H5XGVjXrd2HRa0tOAPW7bIxk8oGSdwOpOSQJHdE7ULKJidEVgIj0DaeiqsNiawceCcsS9zY9WdcgaP3PTptktvGVXxSsnYe90urF6xQgja3/rWP2J2ZrrSTRJSrwRUim+UcloRuuIStF99LVqXrkSbrw6Jffux9Vf3Y/id7XAUctJBqH4ZwQ7vz4DZGd/nYqrweyjb6HJJ1eqyyy8XcYG6xjqp7hoLtnI8872yebz47HO4+1//BaPDQyJNLB0cCUaV+hXFBcR/QgdnJL1x4YVsVqnaW1w2+BvrUd/agpXr1qFz9ToEW1vgrKsRo1Y6w7ObJxBEqraJupkKuotUNtMXpIo9hpmWnpNsxxap1jEjHZrh4QGMjZzGqYETGBsd1dKrVENTcIJcNi9zhBUYOSQFFmVCkId3Mok7/uLTgu0+eOQoimYzbv2zP0OwrganR0awZ/duHNyzB0O7douTLi9HPX7llG1nwme2qkq+lolVV6sqpwbcUW5N4ykYgBHqo35MJaxyu+RPOJ346le/gulwBC+/+DKOHTkiUoymkuI1CJyTY8Q16vYg19GH0MVXwr98hRhzYedOTD7+MGzREZTLOTECJdiaFWbDPJLvI8pyFH+w2+Dx+xAIBgWfX8NKbiCAUDAkyVZPby8uu/wy+b5AXQzYnUDl1P8Xs2kMHD6E39/7M+x65WWYUmnQf5NYXdkrwOCTG7LyHzHGkHAshpYedg4IXyuX4bKb4atxobmvBQsu6kGgfwGKDJRjSUQOTcDiCKL9phtRMOVQKGZUJZzJi80Pi9UPm9UvHL+y2SnKaPweEwPFqVFBqzwKKcapqqgUZwlxo1FqSfmUhCOE6AzhwIH90rVhUYX8BJL12UYX5TnpWKokw2q1geaVVrNFKt+E+chUs5BsbxNIGIN/zsfqgEXGU+9HZwYacytdYf/fG3jMHcxVRSKj/lGiDwR5N4sRjkYxKuaRyuHd2IbneHdUDnHCZA/AaXHDlE+hmE/I+LLLwEopoUadHe3oWbRI9pJIlMpICn5FXwmalxr+G3MdJa4RFUDJE9AKSww4aLJ4+8dvR11DveKVFWkmTZEy2hWYYMlmET5+Cr/49ndQGhiEPUfxBgWLjBZLArH2Oexa3ZMoAikZKPl08XQlQdAOW0sTFl58IZZccRlMgVrkYBaybEtHm6gX0QhTuqlVcXcl2RQ5eqqw5bFlyxZRQXvppZekEmzw8s4IPqW760JdbTtqQ+3IZa0IBepx5aY1WLlqIVKZGO79xf04MTgu7t4CoiuG4TDlkU7GhUB8zpfu0DFo7+xU0tBMugxi+flWp429p1KQ1vPGkMxnMMfKN3cbFm4M80QGljU1tfLZTGxY4OGZTHicuMAXitLJO3r8KMKRqOqAS3VZcLXn9eK6rPP40N3WitMTExgPh4XIf0Ykfu48sBJU8i9MvhhUfuMb3xCjyOqXgQ4oF7MYObAPz/z4PxB794h0MB3i3VZGmmveZEGMXZpCHl67FQ0er5xbhKVJYkMFUlG7UkFptAhM5AsYzWcRLpXQ2dUJfyCEcCyGiZlZ4T+zKMLuDXkmFEF69tlnpfh40003C6yKScPZL9mz9NlNvtevf/1r+aoWsTBigurfVXbKc2VDfUrp00qN7pn9kPN6XKrIo401A34fakNBMRtm946JAfmAhJwRMcJ9k91GFo1YAGGxwOg6GWflfJ/K92fit2rVSkHBHDt24oxO4nxps0jIExng80oh4PTpEWTJBzpHEYFzlQUTF20NnA7Eo3EFTzfiQuPDzqMLZNwLnwfXKgVWqHZH5chKEgolPe4oF3B46zZse+hhHN/2Fqx5wslKktxTrIIJUJ3bDTf3SM63MrlePMNKsLFzIwUoIpyIKCmiriGAdRf0w+u3o1TKq+SGXjVhFgWzAuUtZgm3ZPexBLPdjKbeZiy9dCXgsiAfTyE5GRYDUJFaJg+ItgC5MmIzTG7CGJ+Jwukg3LUdnZ3NsNnN8p7JcFzgZeRfFfO8hzzS2SJSqYIoC3ob/ei7ZBUWbViJohVInB5F7PQIEuNTyCfTorhGP504ldkSOZhmzkhulEfDzMQY7vre97DnjTeQZdWAJpY0fCOOWkwaCUvjGTaX3DDQYIVIvCqkoqoNQC0m2C0m+JxO1C9oxqI1a7D6ssvRtXwVPA31MNscSnqXmaWIBfDRMgBQWO1Kz4aHmYJ/V1zAVWJRki7M0PCQYNzHp8LYv/8gjh07KjhuQiuoxmHI/8nhLoQr+jCUJavnxsoOBROi1157DcuWL0MwGEI0FsHp4WGBlNAUSoIsA++rox2jGmdMSP7/vNASUeLS7WpC3zg+bGOymq/5F9wwOdlq62rx8dtvF2gLjf+U9vocLE0muNmKNP9sbUftpZvQsP4SOFwBWCYmcPr1FzGxfStMYUryMbief1evJDfCV1LQBR5O3BBIYuPi5mHEDWbzh65D75JeIQIaNUuV7WkSLR1lIzH8X9/6Fnbt2I7ZqUkhskvHBsrEkxV3MYHV8XmW/Cu3GyGrFXYLEGhuwBW3fATLNl6E9iX9gDuIklklM8rN2NA4UwRP6dhooQAGjZS4ZeAqangi3czgvIhoNILIzARGRoYxOHASQ0OnMDo6Iq3wdCoj84OEQ36JOa1ABRTZk8G/yFQIPMqq4IpOJ3p7enHp5VfA7vbgmRdfxKc+eyc6exfB6XJiYnwczz/9NF589DFRNmMy4PIxkXVJhZJRsqjA50l4Zi1OKYTwKZ25Gc4lOwpKp5IjmQvSzeH+oXg77AB+4o5P4bVXX8MrDKbo9WK2KZ6bfIKaZ2aHC67ufgTXXoLQmo3Imp0YefGPiL32NOzTA7AgK0UMHlj8+TxJiFSr8nvR0NwkPkj+YEBMurgJ+T1e4QAlolEpJoyNjGDt+nX45l/9FdavX68gRBq3reBbCmLGJDefSuHd7dvx4E9+glP796OcSuvkxgQ39xCLkrDk+8u612uLQ+C3O+AimbXMCj7gtLGLZUbz6g50beqHs8mPkrmI9Ok4MiM5dH74NrjauqTDV2Z3mFLX4qPBIFXLqVYlMbpUUeleSXLJa6a5WTqNVCKFZCwuhRRCfagqxS8mtzxIDaiEETxU3q9qHTPYYJLTs3CRrLupmWmB+Kxbv15gMYRmHTx4QBzdWXVURXOTrFMJVIQnptT5lEKUFiGoyn3OL9SooKqEnxEKBoUPMzkzLd0kBtAiRcrMspIv8cHaYDLbYKZSWJGJW0Ew04GgHwsWNMu+kYjF4Ha5JWli1ZhytJNTU/qyNMNLE3crHWUD5aVhjQzWuO0SVkVH8Y/+yZ9IVVGVepRPmXDYinm4LCZsfegRvP3r3yN14gQ8FmWOGy4UkCzm4bHbUOd0wSoHrxJJKVJ5Uow7gaLVinIoBFdnO/qu2gRPYzPMTg9sTod4dIRqahEIUryFxRY1PSQxM7p4mqPJfyOHiHBDkr+pcEVo9JlBkrEv22C3eeCwBVAsWGG3ulFXX4vW9mY0NDfi4OFhxDJOmJ018IXsaKhJw5qbwI7XX0YkNmf0+b7PWvOS+PCCQb/s6Qzg+CwMXsJ5x1xn1RjlzuU29L6kslKZo/wc8iLox8KiIROZdDol1XbugxQiMLpdTQ2N0gEm12aG1XItvPKBqhpVNyzysh4frrroYhw9eQJ7jx8X9agzTr7zTG6MANKAZv/pn/6pcFW4RivnvRShWDAqwJJLYffjz2DPk89g+tBh2DJpmIqUCSAHx4RkoYxUIScFvAWBgChDUoJc1NLEO64gvJtsCYjny5jI53G6kMV0oQCH14P29k6YbTZMzs5ifDYiwhj0xmPixco++Tfk0LCbc8GGDeKDVtVgk1FSCBcF3WZyQPlxdvsZY/D/K3ziszsgGlJcgUNW1uact9d55p9nJYcaqaE5U5T7Xtq3BFOzYXR0dAo0jN1Fdmp4b/yiWIAIFwgKYu7t5ss7+AxZYKmrq8df/dU3BY53+PDRSlKkdtL3vlTHR3nj0ASXHeZoLKYLTO+/mwpPRPPbakM1Mqa8XnYfDEVW+e3zWGjG/FP3YJEEh8p4n/nMZ+S65G0YH1vIzTEhPTWFw9u24dGf/DuyoxMoZSiGoIwwmaDUezzwsnvFwguFOTT/l3QR/r6CgKlT3x9yYcOFKxEIOMXXi4V38m3SEarFZgSWxkQkI7wxcr+BhoX1WHnVesBrE1+c5FQEuVgSyBVQpoJsOgfkgFg4hdMTYUyGY3C67FjS14XunhauABEZIPQtx+SGogU55fOXyRWRTOTFM8pd70Pvhcux5NK1KNrMSLHbPzaOODk38STKOdrJ5BANJxGLZZjcTJWNyqQsghLgslpw3z0/xnOPPYaZkRHkUhlpiaZKeZStDCgou0hSQFFUsKiYJrAz0aXS3BxyLOx2aZNyovYsXoKVF12EvgsvRF1HFywuT8UF/WzKu9pASlLBNE5T0WZngMkDTTgxOUQiszh56iSGhlmBH8DRY0dwemRSGycWpIUn5E4GAFpqs1KF5aMkPIGTx+WSQIwbMattX/3aV3HhhReKVOWRw4fwxOOP4+WXXoad1TpDDaZSPZ3DPVfD0uTQOGsBarcZCVAN53AV1Gooiq4Su1wOkTKkE/Fdd92lqlu64is/r5MblK3I++vgXrUB9ZdcDVtDC+Ijw0i+uxfpfW/DNHgcZsT1waMPH0NJq6qax4oeW77iYF6jXK05FvyTGzoPaAY5191wnUhWU6ZTgmydpciBLR0Ji3BvHt3yMLa++go78xVRAdZ/OFcEcMhLMdM5PI9alwchcrYsQHNPJ772P/4H2lavE5y8yUJvC7Z2dZtam7nJ2GnzVaqNsfIqYY7cYhGZTEqw/qlEFEePHhIFuuFBdmpGxCSVGyVfKuklVInwMwXdMIJ6BoyU7FRSsYQ9MrOmdG0JJpsZDrsLl152GZavXIXX33oTA8PDCNaERLaUuPPTg4OIz4SRz+YRaqjDJVduwvqLNuLt3XskiaZQQSaeBlI0rc0LT4cQGkNi3RA5qKhNyW6uyOYk2iuSLLlEZWTyOUlIP/eFL0rgQO8dEpjtVocaEzl9FCTObLejyKSxthWtG69Bc1cf3n3pOUT3vg5LfBSmshIP4abl8XlR21CPxuZmuH0e2BwOmQ/sNETCYVH8GxkaRmSG3i1l6eoJb6OhAZ+84w7cfMvN0hElBE+pR6m+nawDJlrsDCWTeOq3v8Uf//AIhthxKpTgolszq1Y6ueEmLNwl0fpnwlVCwO6E12ITiAdhr8QOs0rvD7hQ1xrCwms2ILCyD+7mDljMlANvhcnhUlLgWv3IqJ5UCigV3PhcUpnJpEUJisqK9KGiB1Ymm8HkxBT27dkrCQ1hElR6VBAyPY+quAZzBRojAJyDlbGgEwwEhOtCHh7VqNweD1paW6S4QGjtiRMnJVkyqq8MrglB4f7CAJrXxkCR5owsmgic0SC0ngdsybg+5dGh1NS4xtmVi1KuNxqT6rIQ7nULTeoHEgkoyCH/2eVwoL6hFtdeezVWrlwplfnnnv2jFIgY2Cs1OHZGSRCfU+NTZ35Vd2yewIV7Pqu5m6+9Fn/3t3+D9o42JdPLT2Ydg8Ig5LGZiyjORPHGL3+D3Q8/AguD/3IJiVIZM5RKt5rQ5faJgIUUP/T4sIDCQJMKVkmYMFs2oX75CtQuXozaBQtQ19wMB/0wggHUNTSgaUGzJKIG91ANjVYpPGvMKSpBpSp2cXgmzZ/g6OJeWUEcqfJosznlM3IFOxy+DnjrF8NX48eqlQ1Y1GTD737xUxw/dnheGNIZYVgluVH8TyYbnD8MHlm4U8FStSTO3G9Xw9BUCnOmB4iR3HAqcJ0GA0F0L1oonBzuZQzymNjQtDEajVUCadX9V5ky/2uzWNHV2SEeMFRHI7pC1TPObcbJn7Oagb6WNtx8zWaBCm/duwcp6cqpTrFM2/NMbvh+BkSbZyOLnz/60Y9EJpuBZvV1UVmT0Njc1BRefegP2P/cC4gdOwG/iFZkRGI8XSpL140lpvZQSMSW2J2g2IA6b9jF4ReQKpowXSxitJDFaDaNWLEkZtoM0gkpOnzylOx/5D5ddPHF+NQdd0h88PP7fi5eeTfdcqvAPx08UCvjV+UhpB8tf4ecHfpvUV3MUGqs5kjJj1ZnAEputDI5pLymoenvH/bP/x0pTZLHxWJuTQ2WL+sXGGAklsCOHdtlXsZiceFFs6BUPQ8VhHLuYc6f3EC6xSxa/83f/DW++tWvYXR07JydG7llDZFnB4Z7MJNtpbz2/mmcWRtzszjtdSsVSo5NjrBYrWZmxEnnGivVxVbjbBR8li9fLnOQ4h6ck0rYxiT8LqIbUpPjeOFXD2LPs88jQR4wJcdZDGQB2eVC0OEQXjy5hkykmeQwvOYzEK8bFnbLBXh8Dmy8aBVqQkQvFcWHJpvMIB1WyU05R0+aArI0KKfAgKmE2s5arNm8ESafTeBoKrlJoJxlckMRgiKKVD2bTWF8KoapaBxWuxU9i9vRvaRVJA4oMkAzT9o4UNY5nykIEoudG3ZhUtk8bAGXJDf9l1+AssuG9OQYkqPjSE5OIxONw1wwIZPIIzKTQCSagmlmdlrXJNWQs7tgt5qxf/cu3POv/4Zje/ainM0iSWw0Ky12q6jUKPxMUbBzTotFeBVEezoppckvqqi53FjQ0YG1l16GdZs2oX3pUti8PpFzNtRLDPld44Ebh4XRVVEbr/JNYCIST6QwPj6BAfIkhgcEq84AY2p2Rojb6SyTmrxU7OWrKrGRA1pPUEJ2xJiTlWGrFb1LlojK0979+yQhu+W2W9G7ZDFOnTyBx7Y8gq2vv658KGhOSnU4q1WSJpFyppqLfl/yKWgOR4lTdo2MiSq+gZVVqCsPBseiur5EXoiFZLI6fOpTn8KLL7yAg+++K9Vi2a5YcBQag1mSTHgbYO/qh3/lRvgXL0d0egrxYweROfg2LANHgHK40umSQ5OdN5tVNmmvxyutdx50GzZskIXD4JUVPfr9kDdAjhIPGgY6f/k3f4krr7xSgjHZBLkIBRur5Kapijc9MY4nHnkUv/jZzxCfpblSTuaFqKdpeJraFE1IlAqodblRY7ULwcxdF8RtX/gCrrz1dpg8AZhKPBA0d4QORvwssxIDMMjeun8hppsco9nwNKKRaQycOo6D+/dJwBeNhEXVh8PMZ8YODeFWfE5sOTOJMdAdPOQLZYX55AGk7lNzuqTLxgAoB7vVLhWm9Rs2YMnSpbj7J/dganpaZEnZ7iWcs1RQkDZ/TQ0uuuJy3PSxP0HJYkEqk5Uq9sTYJCaHxzAzOYXI7KwIesTDYeSl8pcXuVpyAuReWV0W+EwJDotV5jXHkK1pYYaYTFi+coUccISG/fDffgCqPvHnBB7CxIz3wuCVpGWHH1lPA+y+WmTDE7DEx+BzlhCsC6J+QauooFDhh8EQ/U84tjNT0xgfHcPU+KT46sia5BOSxpM6bPjzlD296JJLREb8mmuvRU1drQ6E1SqvBNPlEqylMkZOnsAzW/6Ap3//ENKT0/CYAY/JDCehRsLz03BJrUqXKxXhs9oRsDqkw6uk0ZWJqSRGdgv8rfVou/IStG26AjX9G2CyEC6jgqmqQvMZAQCDboGIZLICl+IXTd2oashuHJN8GuwS6sqkl8qL3ENEJr3CUdKtDV3ZUIrgmtBc1bUx9jvuD9zXuBabGhtk/vBzFd9FkSr5GVLY0apxLqcLi3p70NreJqaMIlhCzyiKbJTLmJ6ZxjirWrE4ErEE4rGYdN9JUGcSrSR7zyRcG1uTEb7w0AsEglLwmJyeUth2rTbIQFS8qnR1nYWR+roGkXCmkR3nxb79+3H48BH5LI4pCwky/+Yrl0pR7dyRJ6+pva1V5G9ZyeTnGvurSrbU3OKcnDp2HLu2PII9jz4GGyuA+SJm8hmReW/z+CV5Ftduo2tqojhBSfbWgtmM8WwecYcLpYYGrNy4Eb6GBrS0tqruTV2tdDAbGhvl7JAug05u5gtcGEj+/ve/x3333ScwImUmfXbkqFeG7s7J+wlXjVu+BWZrAI5gF6xuL9raA2hrcOCNl/6IVEIlvUYHpnKOVkV8xpAb1W673YH6esLEOrF79x71bMWb6MxncHZiM3dvKjExbAo4Hxd2dwk3gu8RE7hZRBJvfjHJNaR1K9dn3L5RIwNQEwzKecQ5f3p0TM7m88jN1b5DfR2nG1dvuEg6g7uOHkaEUHrpqumu97nTQBUDad6EAeHmGiDvlPA0JUuuYnye58JZII/SAgzt249dTzyNg8++AIdYPKREhIfCASl6HOVz6Kypk72L64/QHvEdYcFGAk8gXSoiUiwgUihiOJ3CUDYHu9slfEavP4CZMCvfYfn52oYGUTK98zOfxn333oeJqRncdMttuHLT5Wior3lPgFw9N3lv3L9++tOfSueHkK/3JDbzTeYz5u37r2GNQ+IAACAASURBVFnFs1IDZcwrXZ+TeUOOVv/SPjQ1NcpPcY0Qms8kjnEH4WDcjyXprhI+mUumzvzs+eYJn9v111+HDRsuxHe+8x1JsM9+zbsdGTBdE1V962RtSBdGChNzFITq9yJsW5U3VI+L9xiqrZUYMCmQVKWiaqheCb1D/AOV6NUZz0ZvkhUIWplwYTe+8pWv4BOf+IRIaCvEJrvpZgWhLuQxfegInv/FAzi0bRsy4VmB1fNcCjidCDkI41b7bI78YRb2Zd0oyWVlZpyH00XhkdWor6eAQRnFfA65VBap2ThSybQkNxSpIueGsDSiO4LtQay9biMsASfyqQxSUxFkownhHZsKZREToJR0MprB9EwC05GEFE87upuxcEkrrE6zQN6KmTyK5GJSgCBF+khORAuY3CToY+O1o/uCpVhx1UWw+FzITk0gMTaOzHQY6XAUJc25ic4kEI0kYZqeniwL8VQ/Zbooc6Mo5bO4+3vfx+vPPodkOCxScfFcDildfVMYbBXsUzGNtVmn2Sx4eSY3Qb8Pl191JTbdeCOWXLgBZl8AeYFl6Wpb1S5nwKYqnQ7JnC0Koy7EVLNskgODw4KbJC6TFdSx8TGpwvNSiiRL0cwoS5MslcTwwVLpTAzx5O95JQfMz2YQq+EcDA54YK1eu0YgBw8//DDaOzsRrAkK3GaCrS8GG+xOOB3inH3xJZcIxv700BCOHzkiWu2ErvGzBR4iECL1WZJ960WqOkcVfJ3CllcpjRidJXYALrvsMvGb+d1vf4doJFLh+0jAxGfG7oYzAFOoFbYFvWjoXyuH7fSJQ4ju3wH77JB0bii4wMOILU0ezjRdXLNmjVSkPB4vEtG4kBOJw2abmpU2jj0PJCOJ4eL66Edvwxe/9CU0NTdVKltyvVU7BDsF7x44gN8+8ABeeu55xBjwa7ynJDeaL8MqMDHGfso6OikHTc6NA6suvwyf+ubXEWzvELiLqDMJV4MsLCUDa1T8OP9YtYjNTOH08ADCkRnh0OzZ+7aIGrC1yQSGGw3DD/5ddWOYtKhWPYNU6e5p2Bvnh0pqFERNweFY3eCjMgj6VIAyg0ECZb4/9elP4+nnnhFyJzdpj8shLVDVbDPBwhZ3UxOWrV6FprY2LF2xAo1NzQIt5AKmgEE0HMHIMNXaTmFidFSSnFgkgmQsJmZalC8mH4ZQPye9exigMqBm5YXQGh6wVM654QZcsekKvPryK3j9ta0C/yCsS7XNdZmN9wUz0mS2OD1orA+iuyWEoN8j/gp2TwC5AtVipqQzMzI4JMkX28UGt0AdWKoXqUFjKmkQGJoJLQtasGr1atx5553oW9YPb8CnIYz6UNKKedKczedxdN8BPPDTn2L7s8/BVS5L8OkSKKOaM+rw4LAWBeLhtdrR6PQoNTUdXHJekNvlUMOCYF8P1tz5aXRuugYWh1O8cwQIpdW/eLEGD4KBN/HcTCwIhSBvhuuBvhn0wqLxbnhmVqqBBiFeDIGFADdX0TbGwMjgdP2tinc+XwCpxS7MJmxYu0bm38DwEKZnZtUeVYH8GBLQJumKk69ndzrRvKBZuobsmLFowQ4QIT5Ou0MOU0pQMzkjcT88GxZ5Yt4P4a7S3SYsk4ldnhBJHZLo/YJyzFK9nJmR8WGSxaSCSj4MHlwuJ7w+P1palZkglcEYwHMP4Thxb2VyU9kH5zyF50LNKk+l942ndM2YRSUGRN/+9j+KVD2vozooryTOuTxiJwfx6A9/iIlDh5GLxTCdjAmxu80fQtBqU51DMaNWwToPeaoJkRMZLZswCzMSfj+sDY3oWbYMvoAPHV1dkkQSYrqkr0/G2lAxmu/ajWvjmJDj8Ktf/VKCyvlfOjHWQSE733zJSqNyqIWdR5KAC7BbGWRkJTFmt86wMJCffw+06MxP4z5ATgHNDrk/sKtG2ON84gTzJTic8zxnODdoBMtgiwUwBo+GvxOLSRU4tc6qDH8a454qk00nOERGsIpPmV+iMfieAus5jwxH/IlMJixsaIbD7sDpmWlMURK60h16r4LY+801I7kxxpJzjtzTb3/726JKxnmvGoYl4ZRKBZ0VnkwGp3a+g3eeegaHXnoJ3jSh7xQVyCOVzyGRSWNRbTP8Zrvs3RkxFS4LOZorhGdPmjDqUl4U1qZKRZxKJVC0WOF2uhCoqZX1PjI1hYLZKklPJpfGd//p/5b3e+DB36KjeyFuu+0WrFu3WoLn6nuZ73537dol8/Lee+99T4L8QWvxXN9jIYKvan8WcpnJCaKYBLuwDPg5ZygOMBvmvhQWQQp2/0nkN+Sqz3785y6DqKvjc9q8ebMUbNmlYoJyvi+jY8LfJWRSEvV4TPGd53GIne+aKhLi+lzkXmu0DxW3R3XXzlZxM/r7UvjSAjD8WXah/uEf/gFr167RwhGqM8kvFjfd+SL2PPciXnt4C46/8zaK2aTAwtx2OwJ2GxwiLMLirIKzc39RyY2CSeaLedjsJqxfvwyNjX7YbWaxx6AcdCacQDJJkQDVuZHCMPk3pjJ8zT6su24jrCE38ukM0jNRZCNxlJmsZOlxk0M+mUM2mcfMbBJTs3GJgRd0NmBRfwccXrvEZRCp6QxycZpr52T9pzKqc5NIZWBy29C5bglWXXMxbEEvkhNjSI1PID8bRXI2gmK6gAxloGeSiEXTMIXDM2XhfGj+hMA/aLBot+GVp5/Bb352H04dOgrCMxLZjCinMW1UuU1ZWtHUmLeWGXRRwrUs2NLmxkbc8omPY/PtH4WnsQl5QoxMNuk20FhN8lulLaqqqVUBsurqmJDKsBKvXJIHBwZFTWOQHJiZGZV5UjWCgZpUB3OSzSYTaTmwRY2LlV6p1LNqqM0WNVyEe54QF6UqTvKrQzo1l15+GX794IOYYLu+TJ8EZUBowMHsLifWbViP666/XpTWOC6nTpyS66PeP9W2GAQRa87PzmtDMRkxXTLW+lX60JJMq3KKSWJEjoNsBC2SrdNZmMaR+UxWcX4E/sBgn2hFCwp2j5gOeurbYHM4kZ0eR2l2BK5SGlZbSaBSPb090lbvXrhQuk6EuwwOD+H08AgmRmheGhMYHjGWZwQLWmGJgUvf0iXS4l27br0ET8bmf0ZyY/AvDh3GD77/fezftRtWVtcJH9LdGzGhYrLBCrzDiRqHXZLiMpPi9jb86Ve+hAuuugp2t0/3fNRGqWaKum/VOib6LI+339yGt7a+hKHTJxGNR0Ed/FJe8axKJTrgKpKvGHmpLVctZqqh6Yoaq4Xs/MnnaN6NISRgIAIluREyOOecYj2z0nj15s1o7WjDW9vfwuuvvSp+IUoRS31JkkTVJ5cL3mAIi/v7sbCnR5RwSFQlFNDn9cuc5kZPsjV5G5NT0yJZPjrCZzSMyORp5JJJ5f5LHx3eDJMbqfqpTg6r58RdX3XVVbj//l9i+/YdynOHRHmdaHPdUBihc2EP6pubhKRsLmfhstsRjrCIMCKiELFwWPw6ZM7pNSBmldpAl/PEcPlQAZjmIHD+OlltrMMtt9yCqzdfi5Vr10oLXJa55s5obWHpvBBr+8Tvfodf/vBHKESjwrlxsVii5aENAi/3qkQ+C5fFigVuvwhXkJejdiRdPSOnqQy4W5ux5mMfRc+HrkOguRE2wtgqKD21hlRngXOjINVLOsc/8sijOHLksLTFjYobCeycK8ouy/BXUYab7FTIlx6DM6EbSoBEVeJ1F6fqhBWVLi1SwIPM53GjtaUFDY0NeHvXbhEZkAqdwbWS9zKkgJXxKwNNXj8TP/K7mPgweCD8iME/v5iQeH0+4YQZRHLCJwl3I6xubHgEk2Pjom5jCIvwQGUXe+XylVhAiFosCqfbJd2iaDwmUumi6ifwo5RU6A0Xe6VipN5LQS0V94rFlUxau8jrBFmN4bnDDsLlWPHkdW3efC2+8IXPY/36C84I4Iy34XgXo3EceX0rdjz9NIZ27xUOJSGGzUzOnC4h2LIoJteovYwKunuTNVsRtzqQaGjAsalpkeVtbGrEot5FUpHtXLhQkksSvgkjFK+4s4kOer2pIkoeW7duxf/+33fjpZde1rtZFcylktfMVbxVTGT8vwIvq6CLM538TwXFE+iaNuc0RrF6Dz+7Os3L5H7O+bF0aR+OHDkqXBfO97NfZ98Tu9K1NSGBTYoJLKE3uRxGxsalG10x8jRqGIaPkoa+Va5PB3zGxm50DNl1JteBRQQKWnBenY8inMlqEXERv80Bn8eLZC6H6Xiiyi/KkG8/9zyb7znyzLzppo+IKhlNuWXO8DRiYi7xEGMhE1LTUxh8Zxdeuv+XiB07iUIiJlywTDGHeCaNjkADAjYnIQRiuEhBnJyJaAElOcx/i5UKSBRKmCmXMZROwsY1x3M9V0BDezumYjGMhcNIU/imUMCVl1+Bb37963j88adw6OhRXL7pctx2200VAjqvfT5IFecIYYPvvPOOyF4TCqZUYv//v0T2WyvPMcmgOWZTU5NwdsklZCeZSTWTa16DnCX8eatNkh9+n7LgyiD7rC7NeV4eP5e8JL7/888/X4H2nuvXqzsm/NmmxkbZvyiIorpJ88PTzt7CjPcx9oZK50ZfgBojBQk9+yWCyKR20IDT4ZD1QB4m+V833HA9mptYYDYKH0xw6ENpQnpiEvtfehUP/fjHKLI4lskKH5ViFuzc8MUSFpMbq/ZA5BNnOJMtEi6cx/oVi9HRWgsnBQLodZPOIEZBAcorM55hYkM4f56JUhG2Oicu+fDlcNR4xD4mHY4hF4mjmMogEyeHJi9dFfJqyIeZCScEHtfS1Ywlq3thclKApIhiMoci/XqSaSSiNPvMIlcoixR0Kp1H2WFB+8qFWPuhS2CpdSNDbuvpcZ3cRJFnxydZQCKSRixCE8/pybJBTlZBo6ZolsvCt/npD+/C9te2IhVPIJlOyqZBXLJBmhd8tiQ3lP2l2ACTGzNaWppxyVWb8LHP3YlgWztgd4IcEWvRIv4EorxE8ycdshphJys1zLBZtRweGRVODateXAjMFplt8EDnBk9FmgqfRsNvUqmkBGQSQImcrnaAliBGw4xkY1XJj4H9ZYLT0taKTVddKYv88cceQzmf14RsBY1jYGWy2xCqq8GSZf3Svenq7kZz8wL5LEK4Bk8N4PjRozhx7BimJ6YwOz0jkB4+dEJoVKWbAZL2z9DcHMVJUC+BIpRKAudh5ZtwmCcef1JkurkBWM2EhVAOkGZzRdEtL5E8bnWKT4LbbkVTyIeOdjpN96G7uxsOp+LOUMGJXSbCawijmp2ZlaSpMg76EKo2u+Q1cYOsqQmKihuNGhubmpSWwBmVWA0hpPu6yYx/v/vHeOShhzB88qRAjJxmi1TiWdQReFexBL/DgaDdJl0/4jctgQA2XrcZH/30p1HX1ilGecom3Tj+NA6b/2oBCrksXnnxBfz6/v+Ex2tHlvhcksZ5eOSo9EcYDmn1SlaYHRkSpDmHRQ0tX4TNxASoINjnEomg4ivBw0Zdp4BOJDc1SYWMfDOV3AAOuho3NeHW226V9/vNb38jCnd8CTdIV/XJG5L3oegBx8DpEFf2zrY2kXLu6+9Ha0c7QnV1cNORmHKkVM+JJ4SkfmDvbuzd+RaGjh9HfCoMC6viVOoiLIpzWR+wvB4GHnd+9rM4cvQoXnzpZVlDXq9fko2uzm40t7ZKhZrQOZvVikh0BkcPH8LAiePIptOw2h2SNLjsTkm8GLywckWuiZF8qw6jSm5UZ0111VT+rnwn2DlY1t+P6z/8Ydx0222or6uVz1ODybKR5lqIVFUJB3bswH9+73s4tmdPVedGGXsan8N9h34l5B21ePzC46KKHDk3Zm0fIgcDA0CvC4uv3Yze6zaje/1KODw+5TRuXKfRQNX7AA8u3iddvJ944glZK1Q6Ezn2iioVDx2bdMK498gOJkUaFTwpOPicsaMYfhr+XAam4oyzTPd2jI5kuYzG+nqsXbcGY2PjOD06KsluhXtV2SWUh5PR6dW6HnoDMeARKsCQpMBqkX2TyQ+Tfx6YTFS8DMytFsQiUQwePynPkoFvKBSU/Y0d28hsWIQj+DuHjh7BwNAgZsIR+T3ODYMfofYudT8SrFRkp9U84WcRvjQzPY3xySnpqBt8w/NJbozuD4MCytRTXICHPUnV1S9jDuaSGZgyGZzcsQMP3XMPpkfGkIlF0ORyod7tErgs3bGp5sUpyY4ur4jzmBX/oUIZmaYFmKRHTiYjsGVyDn1BPxb19sp4Nre0SMfM5/dVutlnXItWqeJ+ToWwJ598Gt/73v9CNBoWxUwFqzOMPI3d/+w/1bNmsU3tgooErJ65OrMNQvjZgZkU786KnIyKMIsNvb098l3CL6c5z6p/VgvN8J8YZIVqQpLYKPhYUCSvTxISzqBYrw/5LC2woEReVEIqPFkhMldxVOfytsq5pwI6K3p7eqR6z6SLgkHGTahE+L3BIJM8cwlw8zoDQWQLBVGPFI6ddOb0WX8+E+2s8VK3ZEJ9fR0+85lP4/Of/7yov8mZImtfI1845wsFZGempHuz/amnERkYgCWTRoFm6JkEGrwB1NjdMInZYkm6yTme4yU+Q0hyE5fudAlREzCaScFG0R2fX8RL6rsXImcxYzwSwdD4pMCSGH/90//8P2GzO/DIY0/AH/Ti9ts/iksuuVieG9fz+wXk/Hdyr/7+7/9eVNcM48p5huC/9E8sijC5YHeP3F1KwPPFTjhhZwYqREHOFKpf5qUJ4oNFw1nh+saViMB71vd5XA33CPoUsWjFwgLjyvPpAhrP2/gIn9cnVgcqLp1+3/d4v+TmXIWGs2+Fa8DucErxoFrgiffDLyZsV125CW634n8JAkGoHjx3S0hPTmLLXffgwDPPIxeJimGmi4bgCsAjhWXGQUpsSHerSzQ75jhnsbZ/EToW1MLltqBQYscljXgsLWacTOaJhsqRp5wvC+TS5Lfg0puugK8pJPM8NRtBJhxDgYlKihCzHEqZoiQ3sUgK4UhK4o/WrhYsXbcEJXsBBXaD4mlRW8uLWE8aGYo95VVyk0znULZb0LK0CxfccDGsDR5kiW4ZHkN2Nob0bFSED4pMhKJZRMNpmE4cP1r2BwJg5UPabVIRN6GUy8FeBn7z81/giYe3YGpsXIIhGs3FNYxH4hN2a6jeQ8K4wELKojdfX1uLpSuW4WN3fgY9a9bA4QtSMwvmonKWNpIbA+fCICGRTIjk34mTp7Bn3z6Mjo2LUoVwYyRbpnxrGTmRVSXMjJU38ieUpn0+x4CViYQK1qvhYZKcaGUhBlaschqtR1UINUtFcumyfmy+7jp877vfRYYkXo1PlylEHg2hDFyBFjNsDjuWLO1Dfz+5DlcqmJfbLfC048eOYXRkFDt37MCRw0dE958QIyoKKWkeRr3qS22PjKe1fLHewFkZpArWbbfdhl/c93PpYPFeScs3m0gPU0oc9J8h+a0mVCuB8pLFdJRulo7U5PS08E0Mb4PhoSFJaFiF5kvcyqtwrcZBaeBcjcOSC87jcYli0Vf+29dEhtJou77HioCBZamMd/fvx6NbtuChX/9aeFusxHOOsBXKygEPO0qzMrlhhZ47W9FuR1NPDz7+2Tux4qJL4QqE9Ogo12fFYNQHnPasCYdn8c3//lW4XPStYKVHGaMx+Y2maVbngsXmgdcTgMtNJRl+fg7Tk+OYnpwUyeRinq7GrChrXKyuphvBI0MEESdnx1ALXhAqxQCPiR8DwRUrV4qc6VNPPqWq1jqRJSxM2tmcw1q/n/OI3UIqmkkwzkO5rhZdvYvEiZqwyLbODoFpEBbEosK7J49j786dePu1bTj69m54zVYUc1lQcFIUn4oq8Q/V1uDSKy5H3/JlIoG+Y+dO9Pcvg8flkq4iIUkka46PjGD89ChmpqdQ5vWyIFAkcZziAFYsaG7B5us2i3niWzt2YPvbOyv+N0Y3R+aHtMbV4zGCF947u7qUh15/wQbcfNttuOTijXJIqCK1HgvOYnZfSOI+fRq//ck9eHbLFlhzWeHPMAA1khtDIiehyZ0LvAFJ5Kk5JGImlB+XwiOTGxOsTgfsCxdhza03Y8U1V8DX2CRrZ05q570miHxGhGARkvbqq6/ivvt+Lrwt5cDI96aYhBs+X0Dmf1NTs0CzEsk4Dh8+IAm1KuzpJI6zxqxUm2S/Ib7xAwIsIWZbrcLBobcD191b27frLpLqcKu9UHMJznHIV2CEOl6WWzBkojXsgQEQ9wFK9xOuRDET8vCYHBOmysOMXS9+j1AjdrVZROAaVoqVGhdftTYNLgw/TkQ4GCBbrfC53WioqxfJbJJtjYTYUAH8oNsx8j95CmYTenp6ceutt+DLX/6yjBnvQz5PvJHMKLI6UC6iGJ7F6394Ai8++TTGjh9FramEZrdL9iJiFgzBCunk8mwgTAPA8VQOx/IFNC3qFZ8RwkI6OjvQ0t6G2WgEixb1CAzQHySJvls6KNXJhQHJ4V7AoJHXRTGR7373u3jhhRdkLJX5oUpO3v9VnQUoKKjWCNGd0LmAv3rcjeLdfJ0bI8Fh4Nujfd5ODw3LczWqxkz6CL3lhzCoonkiuaADpwYExixCN/NdtEGIluSGBGu38HuOnTyBJBWXNC9B8RfmXsa187pZ5adiH88tcv1k7ageZ2Ws3vO7ImrhRHdXl5zN7x46pJUvFV/NSKTnu+RzBb2GwMCaNavxpS99ETffdLMozvGNldqrSjhFMTafQ3RwCC89vAVHt21DamiQPhUIp2KCVKh3ecU6g/xRSt4zockp8T4RC0iQO5wvIWEyYTKXhsVuQ3NtvcCipksluOrrkYYZJ0fHEGUn32rD+rXr8IUvfglvbn8Lu3bvwqpVK/DZz94pcLr3g00ac5Xd2yeffFLU0zjeogyqu5DnGpezx5KfxXVYWxuSWKG1tRUnTpwQbhc7e0ZcUSks6zfQyFD5XCo28rp5hjMZ+v/auWG3g5wkFhW47picfPA606mCToiNMSBMrqG+oSKulM4og+GzXx/UfK50A6vEPYx7lvWgu1wcO3beqdbLPZjFJXI8WThnV5w/R2PPr3zly1jW3yfxH+cfC2oscjLftpQLOL71DTz4T99HdGAI9nIJLqtJeGFqP2adnUVaFU8ptV4z0iWWdrJY3tOBjuYauN1MlQoiKJAirCxFUXzFW6YIE2Nw4Yo5y7js5isQaqPMex6p2agkG0xuRBwglUMhTUW0rCQ3JPtTPKO1qxX96/tgdjGmz4nkdC6aQD6eRCqekeQmlyMqII9kJoei1Yzm3jZs+PBlcDb7kIlEEB+dQG42jvRMBLlEGgUmN5EMwrMpmHZsf7Pc2d2tjYEYcKgBYOWTbft3d+/Bf979YxzcvVsSHqryzCSTCpusq0cObuqilkUvE6WeFvR60dnVgatu+ggu//CHEWhshpWkXv0gxFtAsDvKeZldlTfefBOPP/kkjp88hUAwJA9ZufwqnXHCisyWkjKAyxM+x18lCZiVHRNyGRHHRYZEviLhNHwQKtgV9bUKTEB1c4zKotH25sQhYfDW227Dtq1bsX//XlG+ouKDeO8QBifzSDmvc3IKDMThRn1Tgzg2L1+2HOsvWC/YbE4etlYnpyZx/MQxUSUhH2ViZBQ0AGPHxOAM0FWegbMBcRHCptmMQCgoHjM7d+7EO2+/jWQ8KZhUulnzYCUxtKV1gYw1qyMq1jRLO39oeBgHD76L4aFhac1KRV0ku9VhqpI/LStsCC1UqRhVe96oxWeR8WFyQywrg24dz6g5I0RMcoEU34lKG4cPHMRf/vevIzo5Dku+IPODBHFRIyN+325FiCpc4gtIQz4rLD4vrr7pZlz3sT9FfVs7TIIrZ1DKRIzvr5NBCRxNSMSj+PHdd+HA/t1SpeA4ckPMFAqI50ywumsRaurCop5+tLa0SxWjzu9AIjyNd3buxGvbdkh1PpuOifyhJKCEqxCWqFX1eHgVjMCSG4O+X7lnEyVWgyLKcNElF+Nb3/qWqqTq01vAWDLeivjPa84XKTpBThETVVVZJ6HZUEBjgMX3XNy3RIQCFi1dgob2FjHnZCf1/rv/A9nZCExM2JkU26ySJDB5q6unEddqbLr6KrS2teHAwQMYHhzC5MQERoeHMXj8BGYmJmRtiA+OwKrm/JuEGmexCLfhI9dsxlXXXoW9hw/ix//5U0xQyprm73zSUm5TlVq+VP/i/2HtPcCjOs+04Xt604x6LwgJIYEQovdigw3GsXHFBdvJpngT72aT/Nn9Nl+SXee/vmyy+6Xb3jiOe03csTGm2aaDwab3KomOJFRG0/uf+3nPGQ1CGJL9J+ECq8yc8563POUuGgxLGI8pOXgJr5wydSoWL14s3gWs4Mua09rq6Sp0OIxP3l+CP//hj+hqa4MDKWm1C09LU6Li3KYsPQmNxVlukYTmc1LPi5VQTW1Kq0q5hg5F/U3zMGTSBDROmCjCAqoyLyLiaZicflDphxb3h48//gQ//vGPpOAi0vQSXVFtKg8FBcVw2J2YMmUqRgwfDpvFjPc/fA8Hjx5BJ1XyEiYlAmBMwkGH2lQM0VBEYF9fiMHSpEjZYSoqLkRxUaGsKSr90DFbsP7cezXFOR0JpRdIrsXcU56VbBQqzHRyzuTnonHESOmC7D9wQPhjDMhVl0DtnaymjmhoEMjk6bNnZQ4PUkMf5NBXuDzOGfo7UVVRgn3p1vab1X5RYqOuVE01vSjF5JJFlh/84F9F3ZKBgF4JFiSlmNcmkQqFEev24e0XXsbu9esQamtBlcsOm9gPkD9iVCIgUYo3JEFomj+RRGsohgMBH5zFitM0pKISDfUNGDlyFM53dojvTRY7NiaTwH3p68QOuf7S90+dD8MEjAkNq8jcI5g46upp1xJ0DRZMDUxcBs01BntK2sThNXJ9shvD7h0hityfdNgahXYo480u5tlz55Uh6QD42pUCPUI5uS6GK+MypgAAIABJREFUVFXiy1/5Mn7zu8fEhf6Lkhv9TOZY8TzjHth2/IQQs3VFN0lSNHW99P3qJtAwYFhtrXTWKKFOqLh4dEln6XJFOH0u6feQLngOMpBM9ng9NPX8l3/5Z5E6V/eijIrJC5U9MB6Fy2TC/i1b8Pny5Ti4erV0byjbTfGlYpdb9jVejw1GhMnLIX+BNU9CPAVVkEKA8UMsJNDD6uJSiWlaensRdbpgzs7FRX8Qp9svoKCwGIGAD9/+9ndQVFqKTz75CBfOn8NDDz0kVX5dOn7QuWFQ6oXsWD/wwAMCUeMcvVJykw7StQKsSkjVOzOZYDF26tQpMq/3798vkEcmwargeHXRaCbDnAOEsRHyza6SjzK/aVEBrTt+tc1C6zYStcJiFRO4y5UKr+FNNASGDvMNh8ICHdd5NzIeV0icM8dKfVIKVp7TmngHv697D/EZVVURpl4t6r2nTp2RpFBXds3cH5j4ffmhh/D1b3wNNocVNotVeDEUDaLQFM+cRE8PXvr5L3B47UaY/AE4zYBZI/EJ/5zy/lphUnGLjQilRC8SwytKUFWSC5fLLH5NFBSIhuMIS3Kj4iv6AMaipEUAIWMYs2+/HvlDS5SoV68X4W52bqh8RqhYBDEmN4EI+rxB9HiDiCZSKK8ul+TG6jYJ75PJTcTrU8mNdIrCYhQaCESlc0NBqcKaUky77To4q3IR6ulB4EI3Et4AIj1eRP1BxNjlYXfoYgCGd95+M8WqMzNGgzEtSqwtWiDi9+OVp5/B6qUfINjbIzCNXs3YU9RCGKxqalfiZcJDkJVHmxUlxYVonj4Ntz30EKqGN8BKArCGi5c4QUjFcWXIZjBh7769ePe993DoyDFkeXJUV4Z8Y1a+hNyeRDQZRTLBCj39zBkcxhCNeIXbQhMfKj4QJ0h3VkKTmP0zGqaYgO6aLTyIeH87n9fCQI8vHlAMUquHDMErf35ViNQMKBXMLSnVOam+690fkXI0glwcKhbl5uZhaG0N6hvqJcGpqKpCYVEhoqk4zpw/K12c1uMncKbtJE61tqKX8IxQCDajWbpEDKL6oRopwajfcsststDXrVkrmxAxyQx6ioqKhdBZWFiELI9LcPB0RaeB4NmzSp5WkjItYSEPgpUtdpYkuEgkJMBWZPpLXwMXJtcBq7vcwO646y585e++InA3CdC1zU1V1zRMuAaHoCTyr37+c6xfvQrUq+L8UMkNN/M4nDR4czC5Mcg8SJktiJtMaBg7Fl+6/0GMGD8BLuksWmCksSE3SOFsaS9DCqykbFi/Hs88/SQcdrMofDARilMByeRC0pKL+onXw51bBpPRisqCHExoqIDbCuzbvx/vLF+HYydPIdjXCTMteGMhRENeIEYjKkIfo9KtE9lO8sy4mWUkg+yQcf3UDqvFAw8+KO39zZs3axA2NXekqKJVH3nlNKhSCSODIUqbKxUrMQNjMkeZTCaxJGx73CgoK0JlzRCBlpEjtX7VJ4JtZV5jd9rhpgmaySwSrFVDqlBeVYWc3FzBXbNi/t+PPY4jBw8iEgwrdTEt4OGhMVhgxVlIgYLyokrceufdqBxWi5VrPsayd9+CJRFTRnHyjK8eXjHoLC0uwaJ7FmHuDTdIQCrBhDLA0bZ9JQJwfO9evPrYf2PXmjWwxKOCEzZrflBMbPh5/khEuH/0tci122EWuE5SOjfkIxGMLFj4VAq5w+swasF8RLKzMfPGeXBTolZTmEnPIa0KNzBI271nD378ox+LJwQTOfVjBnjceSgqKkWf1yfCHOOam1FfV4vte3dj98GjOHTiLOJwCQncbDGgemguQr4zOLp3t1SXvnDEtOCdgRQLERaLFc1No2TfPXT4qHSchfguENfBU4vMBCdzqQxY4eILRdjI+PHjUVdbK8Eg75mqRUzMJKAQw2EWlVRRhN4lRYWFwoVkIJwJGem/mv47VF/TkpsUkONwITvLjd4+r3A4FTBNy4yvEmsMTG74LAifI8n7u9/9jsjXM1jgPiW+NwLXTUlxymmwYf/nO7B+6fvY9eFylLCaqUmIcy4TfcACmxhwJlLwxlM4GYvieNCHLiiBjHx3Dupr69AwvAE5RQXwRSPILsgT7iULfOTk5BUWSDCZuX/qkDHeHseLQdbPfvYzvP/+++lqtnBV/kbI1NVCtEHniSatzg4YE5khlZUYMbwerSdPSoeOnRP+OXbihOyRDBB1j5HM+7niZ2uQthy3G9dfNwu3LrwV33zk29JN16FyV6p0610SBpSENNnNFoHWUtBCP2yU71TGS0x3VeJLQQFC6Fxut4w1YZDkkhJ6PNg5pyc06fsaDPamrUvusYTyERL51a9/XSCNalciVN4oRV9W020mI0LdXTiydStWPv2MwNMC3h7xuClwOODgepLkxgxqqoVFdZEqVilJbhiO8G57YmEJmWpLeHYlccrvQwf9RVwexK02nOvqkq4/eSzNY8bgnvvvw8XOTplbTL7YjWFBkoWAK4kLqOJvCr/73e/w+9//XoJ3/aV3WAYiOWTJ0tDZYpEiWG1tjcwXrh/6DbJLQ0iZklBWvJlrmd46L5NIFO413PNZBLi043Npx+9Kc1ChTVxKDVArcl9trQz2fXm6JiNcTpdwF7u6u5RoFYs+GR2uq8HS5Lw3K24e/7AryiSOKBu+L7tmpF9Qep8FBOGOa51oOXnSv2fFpEkT8YMf/C/hfwu8NcFporkIUnnWbMLaJe9i5dMvINR2Gm4jYDYkBHovAjjSddfg5IyHmdzwOaViGFKci6qiXHjcVlgsRiTCUUlm2LmR4rV4S1JwisQIAwKGIGZ+aRYK68pk7lOWOSKwtLDYyDC5YeeGyQoNNnu8IUTiSZRWlaJxYgPsOTaJvwkroxBBlNYGfWEE/VT4jMPP5IbdHwOQX1WEaXdcB3d1PuLBMALtXVK4CnZ1S3JD2elATwDdF/0wvPrKS6mZM2eKp4UIXKTVrzSKbiqF9R+txpsvvoS2Q0cQCgbgi8bgpdShHHoKlmMloY/dBhEWMCs5VrcLVfX1WLh4MSZfPxdOT64iSmSWG6UlRidVsyiyrVi1Gu8tXYosd45UBqkoxYNWmcnFRSnJYM5GlrsKBfllyHIYYTMF0X3hDPbt2qsgMpTyjRNmRCEBwq+ooBYR3W69u6DjIfTDWTfb4yZAkve9996Ll159GSfbWhFnpYrGUQSbSHKjHZ5SnWegYZDKuzi6a7ASCgIUl5djeH09RjePxtCGOngKqf1P9aIQTrW24fMtn2L355/j1LET4pbNLg7lSRXpOSUVWr4PNc7Zivxs22dyH42NIzG8rkY4DefOnhep6O27d+Hw0WMyVsIOkd6jAHQUvtJkwoiGekydOg27dzMB2isywaoCdi3JDRe4qqrUjxyBf/qnfxJdevJGFKxP6wbpHAwmAWYjOs6fx5uvvIJnf/97uHjox+LCx2GFir4uNNXLsVtpbivwEJoCUoo1t7gEMxbcgrHTZ6Bu5EiYXU7ERRXEpAja4nOjCNoc99OnzuDRR38Im8UAXy9ldFPyPkZHHiKGbIydcxfsniIcPNgCtymFBTPHYmRNMXyRMLYdPoWPtmxFNNSFbFMCHrsBp0/sx6mWQ0hFqe1OKBqfuSb/qQEk0oeihqvnQTznhrmyyfOgiEWigjkXR3qNLCkdyERc3Ks5Vy30ohHfJnrcKCgl/9tkUQ71IhXKLoPFCGeWQzg+fJ70NrGbrfC4s8Vck8avFWXlAh3tvNiJ02dOi5ofiYff+Po38JMf/Rs6qSwSCstaE317De45WIIjnVUD17YbVfWjMWriFITjISx97TlYoz4phEjN8jJM4uXHAyunPAQZRC+4eQEWLVokm3mmy7u8GwmRPT14+5nnsPzV1xDpuQibcMxUYK13b+g03xcJI9fuRIHDCVMqAashBQt9zdRk1AxzAVtJMaYuugt+hwMlNcMwZtJkMWSUnkMmAXxAgsMx4WFD+dfVqz8SgQr9ZTZZ4XbnyCFUkJcvY1xVVY7eQAhdfVF0BYyweypgzyqE1WbCLbeMx95tH2DV++8g7g+rPfZKJ73A+/SEWCX8lRXl8hlmswV7Dx5En9+nOq9al0wdfMwVNTU/zeSO81PEAQifFPEV5e3F4I/k1OnTpwv0gT4su3bvkgRKOtycjxlkOs17OM3foRT8lMmTpRPNIoq8Mg2XM9K3zPtkPlyWm4/aqqGCXT9+5iRiGpTxWgIfdY+qeKJeyoSZvDDyIG6//Ta5n/T1kNMlKASjFBqSkQj2bdqMlS+8DO/BI/AgDgsSkmOLoqTAMlOIJWj6mcSZWARtYT9OReOiKlmaV4jKolLk5+Rh6uwZ8MdjCCbimDV7tsjEsohQ1zBcFDczEwC9eKDD1Pg3pfZ/8YtfYO3atZe4xP8twdfVfmdwE2fVOdADwKbGRtx+60JBS+zes1sSXSaw3T29CFB5UvhR6qXDhPhs9Xk1SNYgnevhdcOw6K47RI3td0/8t1b8UiqDg8HS9DHi+/HflEZvHtUkMNE+woq0LvMXdW4kyTEZRUCDinZUBzx35qx0JAbK7oooAgVNNE88Na0y0nTdgDjjBlkwWrDgJnzv+98XARfh9xlMAisjnxKE+MdjsBsB/4XzWP/mW9jwznvou3Aednq7UfCDSTgh/AYmN/TCUXxgwpWDcjYaETUY4Y1FEIlFMKy4GFaLCb1IoaW3D0GzVbo3fdEoLlxU5r+85zsX3Y3GUaMkVti5a5cIIMybN09QFgPhafra5Nf52VzP3/3ud+XZD0wGMpN1FZhbJfkg7IwBOkWbyA0kRJxWHcoYVB9HrcTxRbgtbXzZudEDeXbJSktL0NZ2Uqnialu2jpq56rzP8PRTj/UaLmCQNxWetHbP3GvYRSS0n3up/lJQ0Uvf//ICMSF3Vng8buFs8d6Y4FC8hoqWTMJ0BcuB0vgD34uCM4sX01z2u5oADHmD/KPWtdNhRde5s3jpP/4TJ7dsg5P8WiJSKIYk1X0t2RTeK2NYdm6SiCYiKM1xYWhJHnI9DtisJpgSSYGT0rNP57ELP5HUkCQQMIQw+cbJKGmohNFqQriPyY0PCXZeCBULhJGIJBHyh+Dt8aO3L4RQLIGSihI0ThoBZ45N1nXEF5bkJuxlFyYm3jehYFTU0lRyk0JOeb50bgpHlEt85Tt/EdGLvZLcRPr8SEYSCHpDuNjRB8MD992b+to3vo6m5iaBC+itW4HHaH2WM60teOOFF7Fx1WqEfD742cb0B8WllBsQD10LMdsMylgRs1jgNBtgt1uRX1qGGfPm4/bFD8i/jcTwykmohAt0HC2rFgzo1m3YgLfefhd9gaD8txClYESQzsZ0B+dvWQqRX9wIj7sQ1eV5aKovgK/jFN55/W109fqE1BQJ+5GIR4TMG4+T0KeSG4FHkPDLyi7loOOK1KnjTIXIn5eHe++5BxfaL2DVqpXo6eqSRIAHaWbnRkGPOE+U8lI/plelC5xE3ExdWU6MHNOMkWObUVpZLhV+Vjso9bt21Wq8/drr6G3vFIUnkr5kgWsBLvkT3EAeeeQRIehxkXdcOI/tn38mXAqqnhGvKF0tqqdEYzCZNRMo7brITSI3ZFTjKNx//32CP/3gg2U4f/6cxuEZpAJ8mfKPIv5xDCh/+uBDD0mQyuqQHt8K1p04ZA1DTtfoSCCI9958C//9618jFvDDTLEBzZCVyU2WTSU3PAgoKS4u9mYLHO5sDB09BiPHjcfEGdNRNLQaSZtVSaHyvjKSG14YZSRffvl5rFv3MZxWh5oDDPIcOQgls5DKGga7pwyhcBJBXy+un9qEyRNHIpBM4OC5TtjzsuFyxFBkjSEvy4id2zfgs81r0dN+Ad6OXsS8UZhTZiU2oD1pHSIjLV5iy91ZwruhD8dTTz2F83QkZzeBBQAjK8r0mkmK3wE7kUrAgy713GE03xG9I8TuluD/qWusbfjkSFnMMNmscLqzUFpeKj4ypZUV2Lt3Dw7v2ivdGXrRcEzoN8NE/Zt///dY+eEKbN6wEeFAUJOF1hTotEB7MI8D4RiZslA6bBSGj58ECpZ+/M4rsIR72WtiWVw6ZANfgx0iXCcFhQWYOGmSBKLEY6eJ/VrhnlUlczKJratW47Un/4DWfXtByiThQ5LcaN4awXgMfZEIsiw2FDpdEqDSmd4SV9wdBYFSXcS404FJC29FceMItAdCmDL7eqUQx6DfohTkMg++TFgav/7Tn/4Uzz33PBIZalT8GaVypnl9cO+zmBBNcFRssDiKkZM/FFk5pejzXcRtC8fhw3eehbf9osxdBlJ6MqsHc5eOmTqgJMCTqqFJqunE+2/fvkOCTUlMByxbKTCkG2IKT61DH7h3sEI4vG64dBj4ngwY2eXt7VUmdUxs1O8reVB9YSuqm/owVaMGGobXS+B5+swZxYvUOt/6uZExsOlUh783pLgUC2+8CXv27sNn+3fJgapEO67+4r2wi8cOizrs1W8xWR8zdgwW338/br/jDmQ5HZKsCIyUe4VWuyGywHvhAvZ8vBbLn3keZm+PBJvUG5SKqgTu5D0Y0JtI4EIsinOxCFq5v6aAvOxc5Ofkwm6xY+r0qRjR1CRFF3d2NlzOLNljS8qLJcHiXqirJOnJTWaHgIHMK6+8IvsEOQFie6Bzly7be68+Nl/0E5cnN2pOsWtHJSjCWHNzcmA1mqRLTK7VoYOHBCXAIlS6On1p3J8OQgcPGtXzaR7ViFkzp2PHzl3YsvUz2Ze+qHOjj5H+mVwfdUNrJPAjf1QI7xrvZuCcSXcmtPkksuFlpVrByCgdye6e7n4hISguEV964iPV8YzZqFfLWQzyeLIFliacOHak5s7FP//z96X4Qo6iQNO4b7OeFY9JLGSIRtB77iz+9OvHsX/TRlgCfhTZbMgyKvsMh9GMIG0RkoRE0rYiIWsilTQiZjTCF4+KamxNcRE8Dhv6Uga0eb3wsvCUmyfcmzMXziMcjyEUjaB59GjcfPOXkJtXgJdeeQXV1UPEL2/M2HFSKJX9Jh3oK/4fu0/km/HfP/jBD8TIXO/e6M9WoQws0glhJ56QQSZ5HD/yQY4fP6YZwuq+Nipx5tmo+zpdS26RtsehZ6LdLnsWf4+iALxGER/QObfXsCz056fv8X9LgqPKago2T3EB3jv5z8qMuP8iBqr66Z8tSbrNJmOVl5sjc4jfYyzX1XVRFOPU+u9/r3RaqKGjBiZnhL8Orx+OX/7nzzF6dBNMNpvEody/GEeKh40hiY/+/CdseOXPiJ8+BydXDk2OteQmLepDznHKiGCSyKgI8l02DC3ORVFuFmxWMwzs0gjNQHWrhFJAtdkI4f8GBBDEuOvGo7xxCExOMyK+gJD8aehJzk0iRK+cKEK+MPr6AuimIWgkjsLSQjROGgl3gVOS4xA5N30BJAJB+VlJbgIquaFaGguuntI8TF04C8WNQySO8p3vQoQ+N909CHl9Yhwa9kVwsd0Lw5imUamvP/wN3Hb77fC4nOkKnBD+JREg8iuKZW+9jTdefBHdzMqpPx2KwB9S1WcJ+g1MbkijpcqSGTYTRMWD2uyNY8fi7gcfRPVIZml5SJlIvDTrAkMSH7E9zkz4RGsrlq9aibXrNyK3sEiw9VzwhKbFWFUzORFBDupGzkR3TxB1Q0sxb/ZouC0hLH1nKfYcaYGvtwepSADJBNtaPgRDlGWmjB3bbnRGVzcnbfa0XKk2nVIpgW6RVLtw4S147dVXpZKhCEYMLi3cwxRkTgtI2Y5W3Sd2byhrp+QCnQ710PSqipGqYB43SstLxPiRP3+CAcb2HZLdElZjt1lkARSXloBcKMpT87BkQMTFvmHDBqxbs05wrCQxx5IxDc7GSU24HvdY5eWhQhHVZSIEhaZzd99zD0rLyvDB0qXYsmWz4o7o3j8Zm8XASoGq6CptdgaF9OChctrkKZNFiEGqvXElz82qAzsWhBxSsnjNqlV4/g9/QMvhw8K7oQklycSEDbrtVmTbzKKm5jCr6zdZbLA6XMgpq0BpzTBct2A+hk8cD4uHtVYlg2pM9ndueGGhQBAbNq7Dfz/xGDxZbjlcglT2gxWxlANJcy6M9nxYnflSmS0oyBYfo6jJDKMnG2MnNSMRvYghJSY4bREc2L8NJ44egL+rB+dazuH80bMwRw2ioJdZock8LLj5UT2PyQ2NUCk/SfId5U0Je2GCHNc8mKQzJ07BTHB4R6r7RSgSN2CZX1Q0I2yTCldGs5LJrKzE6LHNqBhaBa+/FwcPHxQIAKuThKmxVSuqZtzgTEZRtbv55ptRUlSEX/3iVwLP0IS90kEL5+pAaJqoZplZXHBg6vxbMGnO9di/fxeWvPIMjJE+CXBNKaumFpaxKWd0JdJzSJNC5jqgkhsTdeLBKdChv5TZpYKWtZ9owStP/gEbly+HIRyCAqDqyQ0lKxPojUSkGFPsyoJLXMINsAhlUJ020v1MAUESz6dOxZRbbsaxC+0YUj8C9aNGKUU6q1VB4zISnMzDj/8mvOMf/uEfpauqj9GgyZskAEz2KHDghNHshsHoRCIeQH5hCr1dFyR4dDndIuZAjpcejOlBbf8oSgtdVda1+2FwRagrv3Pg4CGZI0qqPPOEJ59L/QbFKpwOu0BXhw6txtChNQJnJV+GZHCa5FHlSuHhVcKe1kzQIMOXJjdyvMr/ubYpG15cWCQVYfKBLoqJsuKMDaw6yhlC4iu9J+wO3Dh1ukAdPt62GX4NejwwTvlrghC9+/DA4sV46MtfRmN9vXweK33ik0XIBjk1sTCMhH76Anjpv36Bk9u2wejtgTEZl6RJRp0mnkmDOMNfjEbRSVIzq6qE6JktIv9cVVEphN+Z02ehedxYtJ09C09uLsory4SDybNDFf0uhacNnGdUjXrhhRfwxhtvCCdAhwddQ8z2V/7Ipcx9PbGZNm2qQIvJpyEc0d/jFQlyQqCZcJFfl7nXDQY7vPKFKC7GxPFjMWHcWKxa/RFOtJ5Mpw39qekX3wr3ECqF8TpPSSLtTXcVLoMBZSwH+Z6WJFJ9raSoRNQs2V3Quz8qMVYwocw9UKBRmkUE92Y+R487SwJ7dtYViiQhHmc//fl/YNyYMZLwMskWuLp41xGKzI4/uzBRrHntTax49TUETp5EMd+PBZEUIfwWRNg5ok8fRXAIi1SHOGLkF8bjCEbDqCzMR77DgRhVWaMhtPj88FtsyC2rhC8ax9G2FuGOZTmcmDBhIm69/U55pp9u3YpJUyYL96Zp9Gi5F1Ws0AVJMp5qCtJR/Lcf/xt27tyhZL0ZDzmdMif4u0QnTJw4UR7aunXrBIKmeCE6zF8lNRRZKSjIl6IJO+CK79LPl7vSU9fNP/VtjWPe2NgoirlUwhU7h2sshqgp0N8JunyfvbZlpBJe9V4cA3a9CXGkWqBAHbWLHUyynGPBwhJjOCJwKEWvTErPoM/nS3cJM5rRclH6fw+WnEkBgLBxqwXf+PKXxS6koLxUkCrELlBFld0Wi9mIU4f24YMnn8apTVvhIsQ+FQMjGN3agbGsIUmagFE6hrFEBDkOC6oLc1Cc5xZLGNBslgmNmJ0TTcLkhopp5FYb4U/60TR9NIaMqYElyyZ2FeGuPlE9U8lNDBF/RGBpQX9Y1NLYickpykXTpEa4C52yNoO9FBMIwRCOIOSPXNK5CbJzgxSyCj2YfMtMlI+pkX3A187kphchKrR5+5BkIkY/nQ4vDEOqKlKEi/zrv/4raqqHwmqzysULZlmDOrAjs3/XLix54y2sWbkChkgEkXgUXb6AQGcslPiFSamlGUkiJkHTIF+308ckLw+z58/H7AU3YWjjKBgdLhiMVpEzVi8+KlWN4wLfsHkzXnv9DTHuATcMcYgnnIdSiXb0hqwYOnw8LnojErRPGDcC40bXIhINYPuZizAnwoh1nkJ1WTZCvg7s2L4Jh/bvQcQfFI8dBVNQwaVKUPoXgQ4/42K+7757ZFGRZNerG69phHBpqWt9db2CmoZ+CNwrCXYueN2q2qAqlCQHcozplcBAJBwKIhGKiEJIXnaOtPGp884sn5sQuzFiYNraijFjxuD4ieNYuXK1wJKYeYodIzdT7b6E8CXOtaqHy32SSSOripzAjc1jccOCBTh65AiWL31PyNiUFR7IAxiY3OjBlkB+SKD9y6FI3s2CmxagrLxcnqJUbzVeiTowqLJkwv6dO/Hsk0/is/UbYaIKn8mMiJbceOxWeLTkhip7vGxKWlrtTtizC+ApLsF1t30Jo2dMh6uwECl2d3ivFBbQYGncXUjUPnbisDgRR0JhOGxWhKNh+IOsOljExDFhtMNky0UkYUPKZIbdnQNYncii50tNBXy+s6iupnRmCD29Z8Qsz2m240JrB3Zt2C4LltAWtmNN9EzJMNgSzyRAsN6E65GL8eijjwoESLoOrMDouvL0VdEELUjcl7awJourH/oiYapJPBcWFWNYXQNqhtYg2+2G3+9D68kWnD57Ch0d56UDSC16Kzc2DTonrXsDBG5KX4a7774b//lf/yUKfnQY1qvZsvq0hEQPKFVl1QhTyohcdw7uuOduzLlxLg4c2Isnfvdr9PT1SoXSlKJcteKIXS04FSghycsV5QKx/Oa3viUu76oLorpUIvPOzdMfxLLX38B7r7yCrpMnYU8p7TF2NCmmQXx6N9vsfD+XCw5DUvYeq6S9ggqW8Wa1PUIVxLISzFt8nxgz9sUSqG0YIVDHvKJC9bkiLX8p94jzlwcyK5ic4xfOnbssuekfL7U6pLMk2H9xdNL+RGA0s6iiOl3sduieJOmK+GUwtf7kRkHxAKvFirLyUqmw83Bk0CBJRHrhEipiEbgD91vK1vJvwv90IjvVgigrfuL4cfgDwTSPUN+DVYXRLtLO4puktWR1kcJ0s0SrDHLfGdEwQuYuu8HReExk1i8LOmVw1FeZpJZyn6uqxt7jR9EVDspzutr8+aK3/tQIAAAgAElEQVQwRO9OkSv59w8/jOtmzRJvLxGs4RglyB1S0vmEArF7fPyzz/HJq6/hxJYtMMVi0jFX6kHKUNEfi8Mbj6MnHsfJYAgxkxkxCoEgJdLPDPiGDhmK2xfegbbTZ8SAmEqHhOiwsqurVF0pSeO5w24BOZI///nP5W/d7yOzWn5t4Vf/T2XOKT2408V0WBwjYmD48Hrp6J47d1YEZ8Sfht2wVErOnZqaocKlZJcwk4+p9+6u6ZqEH5fC7JnT0TiiAcs+XI6Tp8/+9ckN54zRhIkTJghPi/M3FAxJl+NKyU16D1XgN1kiOiRLwTkvhSgNPOtI+uZYcLyKi4pkrGib0NrSqowlZa8yCr9x/pcW4J+/9z0RTSD800DurA4rFeidahteOHwUbzzxe7Ru2oK8aBS5ok6rCp+0CRDkBYu4KSr2cb8wgvRtfyIOwnCLcj0oJgTXaER3PI4T9LqJxuAoLEZOaSmOtbUJX5jcYk758ZOmYPbs67Dk/fdk3GbMnCkFJfIwyQ1WdRHNhFh7oFyi3Jv++Ien8OKLLyISjchc5nnPgJ7CE0yE9+3bJxys/oIYYddKwpscQfrL8feYBDGwP3DggMDgWaQeWDy6WhGDexfjISaZRKmQL3ytyc3lMczfts9oPfA0/J5nOu+P3Bt2A9UcUxuxfhZyvlVWVmHYsFqBtNJEmUUlPov/v7yEeH9D/lL4pow34fBEc0ihlBt2gvGnEYmQD+v+/Aa2vv42Uh0diCciIkEuz06QPcqpgLFhKMliagQe+snkZ6M4NwsumxWGuOq+MaGR5IZJkMhBM0kywpfwo2HSCNSMq4Mt24FYMIRwl1e6MJSCpiQ/OTexUEySm15vCL5AGO48N0ZPaoSnMAuReARBbwBxXxCGCJXZ4unkJiAmnlH5TGuOA5NunobqSSMkWfZ1dCPS1SOCAsFeL5LssocS6CIsLduTlWJ7kdjMm+ffJJVeSW5I0OUiEAJ3UoKnnZ99hsd+8UsEOztEttkXDEhnhQpWTGRoYkWJQwtl5zSVIwaydrsDQ+vrJLmZfsONKKmuAYxWWcCSzTNI1/C7PFRPnTmLj9euxZKlH8CR5RYiOV+Uug2EUugLGpE0ZiNqcErAyp/JK8hFX9AHT1U5rps+DpbYRQytdCPkv4BdO7eg7ehR9LV3o/tsJwI9fiQiCkMv8AEtSJVFozk2sgVLKVbKZDIR2LJli+CRJfDLgA2ooEgtGlWJVaai8r4ZHgaibyQRnloExKy6srKEnEvTPpL+3G6PwE/4ELmQWRWhYgbbvnw/dkvKyyuwd88ekXvUW+jpLF84EP1milKdEaxFXA5lk9GN3KoGFA0fhWDAj1O7tgGBDhiTSmxBf+nVgkxFucwKAv/NoIkyi1SWu/HGG7Xql4L9pfH3csqkEA+H8acXXsTrL7yAWE8vjPEkKDjKjdhlMyPbboOTYgVCoib0jX4c7N644Skrx6jpUzFtwQIUEE9PAn6KnRsG/zpXSG0t7R0X8Oxzz2DThk1wZznp8CnwyWjcJHDUpIGKYlZEE2YkjDZYXB4kUuR6hRGKBBBL+GHPCiLLnUJhoRMjGoZhePVwdF/wYtPqjaLfTqW13m6fLHQFTVJBu1T+yDdzODB69GgsXLgQb7/7Dvbt2Yuk5vwubjui0KRxbESMQokUiAy2RrIn9Ixzo4CBUnERKiqr4CQ5NhRG78UuEaI4evQwer09soFxzSFGvpYW6QqklME9WxlG1AyrxSPf/kds2LwJ7779jrRuRSRDe12e3MhdMVVChceNb33lIcyZNRPbP/8cTz3/PI60n0dIuByawt8gWOOBVTJdvEJMT2+4AQ///cNoam5Ow6aUspiqeFpSwIHPt+PVJ/+A3Rs2wkYDWM4LevlwPgGS3OTZncgh/NUIcSfXrFO1BEfFtVzlYZsNkxbMR9nIRhxoPYmE0YTJM2ZgVHOzHAhJzeWd15gZ+PCzuA5Jyl29YqWGIb+cL6OSbLWXUV1PKXKyas+vq91UuIBJJl8Zc1Z7BIN3bmR30ta4Spx4yNMN/sL5Czh9pj9Q1PcemnWyAEKMPd+TsLP9+w8I/8rX55OOHuEPwvG6pFur1k9Orgejm5qxZcunInhxSXKjHd2y92lKkUxuyktKxFWcwd+Fzg4Zv8s96VS4yf9xxTgNJpTlF6E34EdPhLKgl3P+rhb0ZIYpImqjmd197atfxaJFd4tpMRNNAU0KvpodNRXMsaCT6OvDzhWrsOyPTyPu64M5FoNFtU8RTSQQjCXgjyckwTnNwgEV/hhYBgNIWUzIKyxEdk4eJo6dIPccMRrQ0NQodgBieDxihMB3Bguw9H1VN5AlNI1GzVSGkqrs/xCeNnCvVjh/DyorKyRAZVJFHoMEi/RgIyoiGlOcR4NBOn38uR27dqnqsr5PqN3u8ghxkK+IumUqgVnTp6GqsgKrP/oY7Z1df1NywxhCkq5hwySJbu9o12ZjxgdrGc2ljUyV3Ai9bkDwmXnJ6eo+92eTEXkC1yuCx+3Bxe5uUZkUGWGtmKl6qqo7ynjph//7B5gzZ67AtPgaOHf5s0QsbHpvKTa/8SZ69u1HERMBJGCmlD1V0qjSx+q4eN7Qc82AaMqAQCKBvmgE+dkulFBC2mSUr10IR3A6GMKFaBQFUpS2o7OnW+CkdqcTp86ex//6Xz8QK4AdO3dKZfybj3xLxJIIo2SxU3ViM/z1tBDg1MmTWL1qtcQ8jPMYj7DIw0KvTnLPnKe8Z1pgUGhh/PhxWLt2nXT+6urqMGfO9dLdfeaZZ9DRqUw5ZRZlzPOrTSiuJ6o48hrYeb5W8Y3MtcdkQzcz1flE+jVc7fPTyU3GD0rSR9igj8ggForIxzajsKBQZM/ZcWKxgrEb56vAKdPm4FdXjbvaNeljyGvgfk9FXXIo9bWvx6mUf+5sacGGP72BnUuWwhEKIZaKISQNDDFGUIVA8bkh5yaKLLsJFTlZKMp2CW1ARNaSpFgo5WFCVdm5pKAAT7pgIoSaphrUjK2Dq8iNeCgsUtBhrx9RXxBRfxhJig+QD+MPw0uTzUAEDo8do8aPQG6JWxBIIf6sLwiEo4hHkggHIwgGIpDkJhBBmDG704QJ8yejYWazKBDR84+dm2hvH0KUMQ9HkYqk0NXZB0OWy5GiAhYn/T986xGMnzBBcP1CGNZlgdmdMZnR1dGJl595FutXroCf7uXxuIgAhKLUhqVZlxG0XKRSCGWhGYywUke8YVa2BzUjR2LSrFm4fsECuPMKYaSxJzk0GvGVqg8cR3J5jhw/LgRE/psiBHoAGeQNh2heaUUMdoQTFoSSZiQtDpjtWcgrLkT1kHx4e1tQWeGCwxmHr7cdWRYrsi1OHNq+HyePtCLgDch2x8WqYnAmKTRxFEMSJcOc7ZaJQxNO+hKIWziDggHJjd7FUV9ngqRJRwsfQUlQitu3zSpqY6yo8vBgi5f/5kLg+/KwYUBy7PgJdMiCiMqCJLSNL/48uQrZ2R68RsI1F4wG1BzsEFWBmkp4CFPLMjsxY9YNGDNjNs6cv4B3X30JiVAPEknimPtf6nBVeZi+IXBj1ztc/D6DCXKBmOBwYbHtKhAt3Y5dh7bwEDCZxJ/l9eeex/oVK+Gx2QUyFo+G4bSYxevGaVbJDQMMEnO5UZjMNljdHuTXVGPWwoVomDAZ7kLKDZql+0ahCJXgqE6DP9CHjz7+GM8985xgRbl/k8jKqoSfCjMch3gC0VgCKTHTJNGa0CuDdJIIYzETK4AQbLY4CvJzUJxfglgwia7zF1GUn4eSonycPnUWZ06flfeWzURLbljV4OHIrta8+fMlYXnu6acRCUVUwM0mgYGCGjxTVLDHTYWfTzIoFdm4TmgSW1ZZKdVfp4MiAjbsoYnnjh3obqcvj+LnKDnKFCxMRKQTqcI36ShpilpcW5QpJzenaUwzfvKTRxHy+mHMKJdfKbnhcyu32/GdBxZj7rQZ2L71c7y8ZAm2nz2FHqOC04mU+4DXYAeXmJ+yM2c0SkWPUNibFixQMAkNAiKVc3YSYYDvYhdef+ZZLHvtT0DAL3wsdpC5FpiodwXDqHR74EQcdrMRdrpoCe+N5mRaEMbkJpmCN5XA0PHjMHHePOHdHDp2HMXlFZg8fTqGNdTDmZsrz3DgocnrIqTiueeew+9+81vhS+my2elbljXPZ6HKA+KGpCkUihq2JgwCCmHw+qhskxEuDsa5USG4AEo1+IjqCNH3o6mpUSBl/MOgg1AYdgsI3WhubpYuL+VXW1tb0NPTo5SCRGJedY8HSxp4PXaLFSNHjcSDDzyE//3DHyJMpZ7Mzk1GOKknOJzTrG6PHDFCoHYnT52Sa7q0o6SD65SKFNcARSKKcwokqelhgYzcyAGA/L82ueHlcS5RipY8CEKuaBpLmCd5iCJkI+OqvMUsyQS85B4+/Rx2rlkLF5M+7rPsllPONE4FqyT64gmcCUcE7uNyONEXDOJcoA8mjxvlQ6rgsik58KOnT6GhaZQUNhj0UrmNyoaifDiAQyPcRDGfVbsuoUCUhiZCQOeAXpMi2WBJRQYMh9/m82loGI6G+nr5Nz0zDh48JJV3UR+UXFXrqmmQ2Lz8PJSVlomvCk069ddf07lR8zeFyZMmIMvlxNatn8EfDP0NyQ3hsUouf2htrShjKkNvlscGJDeSWVz6tXQAO0h3MDNAZEdVDG1NJjicDkGE8LN6e70amf3S/jTfl8+QP0+1vgcffFDsEXSvpUsujWs/mUT36dPY9v5SfPr6m3D7/XAS2WBm11qppPE8Es8ysLOfEs4oE2wmN9kuO0pdWRJPKTW/OM6Ewjjh64OjqAiunFz4giH4IkFk5+eh9eRZjBo1GrNnz5bY4sOVy0Vc4VuPPIJhdXXCv1Fjk0GK17zY+PM7t+/A008/jc1bNuPc+fNaV1oV8QYWY/g+LqdDEhkWabdu3YoDBw6JhDjFjzg2LLLQ6oNzTxd1uNY1zvdnMsE4kskE97jBOKKDnUMyJYRXZJaCLItrTO65N6ZFfK5CBlJxT2aApNZVfkGBdOLJn6XISkFBocwHJmB8fybEUjwQ1V5NvEmTjb6W5OVqP8NxUXxMN+644w4ReeL46wgi3jfPDVMijnP79mPJY4+jffdemChSwQRF/OBUQZ7nWijBPS8utJJijwMlWTZkWy1SDBNocUKjY/B3KQdNGwrh5QLZ+R6MnN6IvEpC9qII9XgRojhArx+JYExEmRLRhMhJ0+fGF4jCZDWjrrEGRRW5gDkhiJswoWzhqFQlw/4w/N4g/P6ImLEHojGR9h83exya5k2E2WVDgB2bC10Id/Yi3OtFLBCCIWFEX08QBneWU5Y9FZ4euP9+LLztNnFhJrlX+BOEz2jGi4lIVGSMf/rDH6LnQrvC1oVC4hhOqAgzKcJDnEYTrMSUivycktlk18Odm4fKYcNw2733omHMWOQUkdirpITTAZG2P3X19mHJ+0uxYdNmSZ6sVrsoM3DDYQYpf8T0yoBwglUOI+JJtoRtMJpZv/DBYArCbImK02pZQSFqy6pw7sRpdJ7pkEySi4ULxe/zpSe6CAtwo0kmpc06ZkyzVCBYiVizZs1lLtQqQ1ZKT6JWRNUTTeaXEBpCRbhpUs2Khn9s73KhssrKSUgM8IED+0WphFk+A2T9MFRtX9V90TtbTEJnzpiJDz9cJjryXKDCg8k4LPVFIbjfBDcwE1JmA/IsJtxy/WzcdNN8BCIxPP77J3H07ElEB4D32Spn6zUcDl2CRU5XuDRyNxc4BQXoEn7rrbcKxlagVHrTW28kpFII9vRi3coV+OPvHkfU71ekaho1mo1w2yxwknNjpQeGUaTEOXYms4KTWXOyMWLqNEyYOw81Tc0wWNmV4TbP4E9TjdJ2HyaIhHkQxkfsNFVIGHCxXsTKGKvzTAJ0L0XpvhhIKWZFQlEwkskITIY4rFbOYxvIEKXg59DqIaiprkJH+0Xs2btH5o60gZmYsKUbi0mSkpebh6nTpuLG+TfiFz//L3H+jmueIaJrL1BFJRphIOeHJooWiihkYURTIyZMmSxwMlbK1q9Zg9NipBiGiXOT4gWa6ar44nD1sgUt0DfFQ1JoaqWKwm6Qy+PGuAnjcc+99+K3v/0N2o6eQCLKrU29Lk9u1PXZjWYUW6y45/obsGjezdi1Yy/+vGoFPj/fhh6j8nAZRGhv0Kqc3lHk+zL5++rXvoY77rpT1oPMcw3XLDAOzttYHBuWr8CfnnoKF44dEy4f1Rx5f33hiDyPQibFRqXO6GCiKsGZ6vIwqee+xQ24jwphpcWYd8+9qGwche179uHAkSMoqxqCm2+/HUPrh6djIj2oVMWOpMzTZR98gEf//VExw5WEcpDDUHoSIiumm/Jq9V1xRld9MJVyXVq1G+yAVw48/GFlHCqdIGlBGDBp4niBJZ45ex5msxUMROnrwTFlIkbZXnZ7iQXn9Yt0tKasdqXDkuNUXFiIuxctQkV5BX704x/LWkkrhWiFioHEdB3uU0picZZbODzdvb1KaS0zFtAUfPQJx5EoyStCTm4+un19aL/YnhbqSAfS18I+1n5YPzv0YJOHPIVTuFY5+CJMo8NYpRLFBDSBZCCAfWvX46X/+ys4Q2EYqWBoTEllkgTaCPkVyRROh0Jwm6woyc6TtdXm68G5SBCuwnwU5RXhppsW4HDrCRSUlWLsuPEyp3mesuBDM8k0t0pba/q643XzGTHRIJyWRooMiv4nnRs96GbXgd2r0U1NiEbD2LFjJ06fppFh4JLoP31+aZ0PDg9leMtLy8QB/fCRY+ps1Oax5gx1tbgrjXCoG1Yr+wHlfCNMMi+ZF1fIOAbkLKI4qQmSMJBTKm6aXLH2FulGdMZbqrqD6jTqC1wv0MnfDPzIg3M5xSyZ6l8Xu7rQKb4oSiFOClGDzEV9nHVOBb1vvvnNb0qRIfN7Ek/QN17O4jjOHzyIrW++jaOrP4IrHAJZi/wfUwyDwYKEieeQ8lui940/kYA3GobHbkOxyyXxFaGfwVgSnbEYziZi6IiEkZVfAFdOjkjknzh7BmaLQ9YvEy9afWzYuBF7D+zDNx5+WDrnlC9X3ZtLOzcyH9gZ7+rG66+/LpLlVGfUz/5MdbzMwiohw3zfrq5OtLS0oqenN51UsEBcXz9cOrrvvrtEum9/zTrnZ7N7oyu+SZwkqrBf/MosKvDfTHD4HrIuLRYpJHO9DeSbDnzXy5IbrWjAe2poqJdkqbWVnlUxgUxybgp8UYvl9HWuNRHTHjlXu/6rfV/v0uhnKuOwhx9+WMaqv8Co+OzGWBi7Vq3E2799HOjqAmIx5VWp9zQJ4SZUliblRgPynVaUu+3wWBQiS/7H456BE3mJqYTMQ5pxMj+yZ9kwbs44FNaUiKIvIWL0rAn3+EUKmipmiUhc/HK8fSF4fRERShpSV4Gy6iKYbCmBM0YDEUFVGRMGUVfr6/HD7w1LckOoMK1emqePRtONE+EsyEKozydeN+GOboS7vSJmYEqZEfRFYHA57SlFAHOIy+29992LmxbcJJVzLn41gbUtja2paAQv/fFprFqyRDIlch36ggF4I2FZoKywOowm2NjFMVOmmUmOUTYR4jFtbjemzZ2DqXNuwOgpU2ByUMRAwzLpwRa7N7E4WttO4ZnnX8DJ02dgsdhFmlbH/RHGwk1bYc/VIc4gPgmzVAaSKXrd0O8kJtV4p90Gl80mWSETG7vFIQkGA3S2YXnA6O1K+iIIrMxEH4VcTJs2TTosb7/9tmTjessvXcEwqISEyZCYIiaTckAQciZQgLIyuD1ucTXnBtre3i4+KBQq0NusXHjqutXurL+3zuvg1/hvJkZMcMpKS/Hyyy9L61NfxAM3YcXzYPBrRNJkQKHFhNtnTcPt826UluSvn3wKn51qRUg6TP2lCR3moXMDMt+Xm4rykjBJ8svxG9M8Go8++hNpS7PNric3ch8auZJcipbDR/D0Y49hx6dbEQ+HJLmhkIDHZhEpaHZxbGaTltwoBRqz1SpzJLuyCuOun4tx181FdmklEgbiolV1UE9wdKd0ttMfe+wxeYYcU0luJMhLCNeFX4tEGNyz+qYMQmUDEuGFAXNeUH0qwef18BkTbkhyI7XeGXWy6s+/hd+kPSc+97vvuh1tLW1Yt2YNOto7VNphMsFmd0jQLETN/GzUj6gXsiFb+0ePHcOpk6ek2sO5drLtJHq6u5BKxESIQam1K56KwWyWn2FQL7AvVghFh16tWekmE4ZjNos86KL77hEz2JVLlyESDKUP/MGSG46rnfPNkY2ZzZPxwO2LcO7MBfxp2RJsOrYHfqN4E2tS0AOgKmnokh55KHgi5wKvm2vq/gcW4/7Fi6VwIJ+vJr0iMLMzCANaDxzAn//4NDYtXy5yz0xueK/tvgCKHE54jBDnZQfH1EAQHV/cAeQhCOaPG3BfIo6kJwsTbrwR0+YvEALvxk+3gp6/829biOEjG2X6Ew6pK3HpBGP+TUPf//P//h8cPHRQ49ldHpQpSonOA1MEesE0a3un7j0zUDl78ORGT4H6a+WiyGQ2yV4yYkQ9Dh89IdCn8ePGyUHPainVE3m4ijiLqBRp/IIv9Gancq0JzaNG4e+++lWcONGCx594QkEkM6GLIkLXf9/6v7guHDabkOx5oF+gemOGbLD2WFXJSi92wIAsuwtDq2vhzs7Bjj27EKdZIaHiA/xeBnY9Bh2vjO419yV2sH7y6L9jbPNo2YcFXi0VSs1wTzqeSSSCQZzefwAfPvM8Wrd9DjulUlnmoMolxTxSkMS4LeBHntGKCk8usu1OnA350ObvRbfJjKrqWpRVVqGuvg7BUBjVQ6vR3DwGsURMbAAIAeIepptjizfcIO5Qn3zyiUB3+Df3p3RANCDCyRwPPRBVAbh6jpShzs/Nk7ONkrPc+06ePCXKnwzCpPt4haiJQjTKPgAoyMsVbyomyS2trar7pxUeryXv1J8Tzweuee53gwWk11K9V+I0qvpOWKbDaRe5Ye59/UHyIDeVrt6oR8//lLHXEAk8Qwkd5JkQ8AdEXCPETqcoEfbDz690jXrSymfCgJlCMoT3s3qud3BUgGsS2KrMb18fOvbsw9LHn0C4pQWmcFA6tCyOGcnXMXMGqnMqFE8hQGhkLCKWCUVOp8RV8r1YEr2UX04lcZ5QI5sNnr+IxmTl5uLAieOwOTySTHpEtn2KIHKeee45VFZXibjA9XPmCFRRSfqrl2xZCoYi480kgmT1jZs3pdX89KB54GgTbTFv3g1iHr5/PxUYyS0hj5r7qkXMxu+86275+ptvvtkfa13DZNKDeMao7LxwTBlDDYx7rmUu8bkQPkjYOP9NDzMmOYz/vujFvY97i5iLerJhs1ulM8WzjDHpnj37BDZHZVq9x6fHiSqg6+fjDFx/A+/jSmM82PXpv6tD91jYHTt2rMRlajz0syQBlyGBP//mMexetgKx9k6hK9BEWUf3cM8TpT5yh+1mlLrsyJYCr5LJFxySZOH8TyY2hKdRgc0IW5YV464bi9KGckQjYQR6+4RzE+n1i7dbPBRDIhxHPEpblxh6+whHTqC0qgiVtaWwuoziT8mfS5ETTCl0ykB7ffD2BOR3/FGuiygaJjZg1JzxyC7PRTjgR6C9G6H2HjE1F159yiJqawaH3ZpSgblFqnfz583HQ1/5MobX16UrqjoZVJ5RMomLF87j1z/9D7TsP4BgX594dvjDEQQjiixOF3ouQofVBJLE6X+j+Cds5ZhRMqQac267DXMW3orcklJS4rXtXnvsorhDGkEKf37jTazfuEmwvzaHQ9q1IRKOmHnyAGcFLhFDgolBgu7yHHuqnajIWgUpVHvgH0oJsmpnhMVoFlMmVoIoFsCNTW+XkiMhi13zGGTgSeNBtvQZHA7UymfxX1fsyc/LFTgCN7iCgjzk5eZqBk1e7Ny5C7t270ZnBwNdxffJPKy4eYu5ZgbBOzOR4s+y2yS+NwsX4sUXX9IkEi81e1KLQDuK9O4NpT/JNRjWgFtn34DC3CK89tZb2Hh8L3xG9i0ubbtnJlWZiypzweqKQFzg//Iv/4IvfelLyM71pN9JdO6lo6UI9f7eXmxbvxG//NnPEPF5EQsFYUVKkhuX2QiXxSzzhUkxD2rKs3JMLDYHUg4nhjaPxcR5C9A4fTbiIr2pBAgU2ERxXrgBMeH71a9+JSRGHug6CU6U7Ci3GYshLI6+PHAGJHaaWSnvUw5jhedJqx+phCmqTLBk86AMMDlhKqkgJIelAMqgV1VXYNFdd0vA8umnWwWzDxYNLBbU1dcLPKusKB/tJPbu3YdzVAPq9SLQp1RUCGPkNUoyFtLNHw2wOWwCCWxqGi2QFno4cN5wFSlStJYcaymOJBT5eZg0ebJIeH/3O99Bx4V2WTMU1mBrnZsjscP6GNHwy2q0IM9TglH14/DlxV/BhTNn8eZ7b2DX0T0IpKiQk0hT+NNbd2ZAoSfqOqdCa6PzGd1403x8+9vfFo6I3nXkrzKIYqXdkEwISXDFW2/h6V/+EjYTVa9o5kv1oBhKHE6BpDktJjipJEdYrJYYiSQ95U3Dilzroz+W1YIho5sw7+5FqG4YgS3bd2DnwUO4+4EHMKy+XjrLImzASqsGx9UTnONHj+GXv/wlln+4/HJYWjowUAWgtDGa/IcmcCDKSUpJ7FqSGyUj3w+FkMTaaBTRERq03nHHQnR398l8o5Fmy4kWCUR8vj4JfESaXGBaCooVk6D9yi8mJ/NumCtz4/nnX8Tqjz66audGP6BFGtpgQDkDRbsDFzo70etXPA092NB5D2pT1YQXYITTnoWy8gr4QyFxzz537kw6AM7c977w4jM+hz/HucWuxSPffBj33rMIlVWViDExNtkkERcLAG23o3pmV0sbPn37PWxbugwpfx8SUQXRpWJV1EBDxRTO+APwGE2ocmejxO5ATzKKM6yAkp4AACAASURBVOEQjoaCsGTnwZWdi1kzZgrBnM+OoiIjGkdKQauquhrOrCwpFLKrK+FGpg6EdnMM1CnBy6IMZWZ5/4NVlDOrtZyrrKpahW9kl8CfeH8GNuyisULOTgSx6tciti0JuXZ9RFswHhg7ZqzAibx+n0o8VQ3iml9XKrzpb3AtAam+p3GuUYWL48vAsrW1TUNcXPlylPqW2pQY4+TmKjlnFivZ5WeSpDxU1B6vzmXV9dbHOl3EHPAx+r1ldgV++MMfYu7cuSJCcMleohlcm3jm9/Vhx9Jl2PLGG4icOwsLBX204hQrMwmDSm7CsaSoCfriLGwZUexySsGJBZtIPAEfFbvY+Usk0MXk0+lEQWkJ4ikDTrV3wkdvkkQCZWXl+N73voede3aLh9HYseOkiE1Uip5094cMmjy0kfzUBD744AP86Mc/Esn39HoeZAKQ+zlr1kyJkwgd27hxI06fPpvm6BBFQVTQuHHjRSGQwgRXmuMDn6Y+znw+yvumVNRIB3rxXMtc0p+VIGBmzpT9ggnOpk2b0vNA1oB2juoy/FSw5dfYlaWEOu/x1KnT8Hp7pTHAOdbd3aMkta/yylw+mXPokj3zGhdZ5vriGU54GhNswnPT35MEJynxeMeRo1jy+6dwbP0mmEIB4XexakjYOK+cogLs4LjNRlRmu5BLbpjGFWcSTn59eu0ihQjPGvrm2YwYN3sMKpqqRBGOyQ3FASJ9QUk4xMiT0tGxJIKBGLp7aSUTRX5pLmoaKpGVa0ecvpTRBMAkJhwTqWlC07xdPvSQpxOJCeSttrkWo64fh9zqQkRCAQTbuxE83y3xQjQQAkXWQ/6oSm70hc3DadRfZPdoYHnX3XdKgCALXldu0u6L6iXvvvYqVix5F2dbWuQkDoTC4k3DYIn1ZeLgnVajeN4w2REytaLIwuR2Y9KcObj5vntQ1zQaRgsPHm1X1U5ACRWMZhw4eBhLl32I7bt2wmq3KOdsGBGJKvUGZjMMNOPM+mJUsorCbBQWgmSZzKQZxLGdlTRSAU7J4BkZtyaT/SSzWKz/YKUsm9rmZAGy28KEgi1nqogQ/sEXA29WfjzZ1D4vTLt3l5YUC4+mu7sLrS0t2LdvrxxY0ShJ6Aq3ykqWVN+1RaRjWXWIjj7R9a/rGy1/R8wir79eFuaKFSsksBnspYrJLBelpHNjhwUVuZWYOWkOGupHYdu2TVi1ZQWiBmXel7k5DKyYXmm9Cs/KahVYGv1U6hrqBKalghN2NahPpKAgKUr39fTip//27ziwczv6OjvFXT7baobHZoXLoiXDcmBT+pgJDpMHK5ImCxyFJRg+aSpuvP8B2PIKYZCARRHiBkYMhPnRn+TkyTaV4GoEe13COxFXHkSsLunGVPJMKYwhbrZKwUyekQyj7ueigg4d7cADgAo5GvZIISCEZ0eJKwPuvvNOFOTn49jxY2hpbUNVbS3Kqiphz3Ji3549OLx7L3zdXSIWwC6ocDIEpaXwtDyQ2RmihDOfJ2GOZRUVAje448478fxzz2HVipXiws1rzwwa9BqtPAujUQQKqKyyd98+LP/wQ5w+eUqEBXhneueQGx2LAHriYrXlILe4Fn/3999GV1c3Nq37GAf3fIZorE/UfjgOUvzTui4iQa4qCyrZkkS9P8DQ53HjqEZ861uPYM7cORJoqI6lUhc0UlWCao2xKPZu24rnfvNbnNx/QFTTekNhgZ3l0nPBxM4NO8XcgNWQc7ZJ/8qoJTcGA3yxGKJUEquqxMS5c9E8bTp2HTuCnYcP47Y7F2FkU5OYo/JmVEAiCye9H3Bsn/z9k3jppZfSaj0D14Pcp05a1mTYVYlLYZrlYNA6mZm/O/BA5s8IHUorrAjeWUtaKeU8afIk3HHHbbCY7SIhvG3bZ2kok55gimmv7NvqK4NJlGZeg8thx223LhT4yhNP/F7c4KX7koGg0zuwevdFP6AFppJIwOPKwojhw9HZ3YOWUyfV7qlxS+RvvdyiYTyka5pi59cJi82O0aNHoK2tRSqyuueLfo16QKKrW37R+MnPmsyYPWM6/vEfH8GMWTOEy2YSdU7FP+SDYHWc89cUDGPTkqX49P2l6DrWAiux4QkSbuOIGVPwJRPoCEfFb4nJzRBXFgKGJHqiURwJ+HA6GEZBeSVqa2rFS4TVzJOnTwoElP4kw4YPR3llhXRpOUFl7xikc8N7YvHs1VdfxRNPPKFxGwZCIDmv1W9TBpZJnNupcTgrKqTaTj7KqdOnpWAnn0WFN1ZXr9iv6R9NmcFpKDHgtNuFO8SziipllEDOQHh9YQg3sPp8pWr0NQWksp2q+cwX/bso9NPe3pGWGVbn5aWXpPZQJcXLLhaTPhYzjx8/IV2ftDdTf001nQjpa+ZqydnAQWDATF8ZiuzoXQZZhzKwquhqZIGtvR0f/vFptGzeDHR1i6CFFIBNytuMRR7C0gLk3STijGZQ5HTAxe4ykxuKK8Xi8LMzDaAjEZcEJ5f8mywP2nv70NHbJwEk97YxtOO4Z5FI25M7fOO8G0U9zZ3jvqTAqneY+TfXG4P4f//Jo1iyZIkUgK8cBxiQ7fGIoAbHgNxI8muYhJAfSLg+O0Z33HmXeDsRuXKtyY0KY5QVAGMNQj55LjJ5TxekBxElGexa9efJ32cCymSMhUEWCXVIqI5kUvPGI88xJ9sj93TxYpcUlDkWnG+cXzpkrs/bJzxcFlB1aPgV4zLtG/ys/qS6Pwa7lnWhj0vmZzBW/frXv4577rlHCqA6tFKpbqZgMwD7123Asqefw/l9B2BJUX48onmbMbmB8A2dJgNKXQ4UOm2CrlEKgHSp7cfl8Euijknki8WA0dMaUTO2Vrorvq4esTchv5cSz/FgFKk4IfVG+H0RkYMORsLw5LsxvKkG2QVOmSNETSXCMYGwscsTCUTQ1+VH50U/fEx4YlFU1JWj8fqxYhrK5Mbf3oXQ+W6Ee3pFeZgqzOFAFAanw5bSOwgUDSCUiqoL3/72P0gVSBTCZHEqWInsA6kU+i524NnHn8Cn69YJn4Aa2Nz8ImFF0CdvwmkGnFZrunsjAQO5CUYT6sY246Y778SU6+bAlVugbVwZ8Bbi5Sk9lzLgozVr8c777yMQCQsBigkL/UJiER7AymGaYgSxuDKiEyM5VtGZ2FDGTpSYaEyn/idyzwz4NTM4fqrg0zUcJwdYLTwV3HLycixoWrly5UpZsPw+s3guEE6o8ooyqSowCKW62vbtn0liw4Wj4BZ0oO+vqqthVK12QgioBkJcMmU5KcWaWT3OXNz8HW7StTU1+PJfPB3eeust7NmzR/ucAfAgAnVIYCeG18hDlaTJcoyeMBcjm8dh747N2LppGSxJn6osZyqnDCDBftFJxnvg9bMSP+eG60WGVU9u+Pnkb/HFmJV8kVXLluGVPz6FlkMHhcTrZnJjtSDbaoXNYpRkWHhaJjY6jKK2R/POqNEMd8UQzL7jLjTNnA2zyyPtfunADDi8uemRCE6elEis6oaxWkWUSY3O3YrHNEnwtKO7RsrXTkvpPGmJqDwXqewpHxpJPjnfSJYWeJoCIoniWU4WRo5owKxpMzBqxEgcP3oUhw8dlo2UgQyDMDrfJ2JRIZwScsXx0RaZ/CUwRwZFlBJPJETuc/zECfLsSQx94vHH8cH7S8XnRiqc2uYj1UYVo8uL/21zOoQjxcBrx/bt+HCZgqdx3UswqkUuIgOsyVsytLY6srHg9vswcuwUHGs7hWVL30ffxVNIRrwwpCIwMsHTYEwM4YnHVXA91coWTfkBgQeLAiS7Ll68GHPmzFH+UbqfgFy70hsOB33YvHIVnv6P/wuDL4jekErE3RYTss3s2rCQQiEKpRpHlUZlx2iUzTHOzZrQRAovOB3IKirEl772EBK5Hhw/dwEuZzaumzcfrmyPGNCqoEZVbQnJkeeeTEkS+fjjT6C9ffBCgoxxepHo0qBM8lVYLwbCg7wGTW60moRuXEr5Z84jksJpHhgI+GG3OfHee+8rKI2meMU9Tlcyk/xIEzT4okI7R4pB7KK77xIlRiY3TNiDTKYHJDeSwOnzSZtbVMwTgr7JhMaGEaJseazlhPDR9Oq3FM+0e9cTPAkykpK2wWSxoqqqnIrcEqxyverVdD2xYXIQpQVBhKDCS1+ZY8gxY2Gp7C8myd//f76HLy28RdSjpK+XDmKVpxrPDpvFhLZ9+7HhrSXYveJj2IMRgYDGDUkEUzHhPHRGoqx0oMLtQbUrSyB7dJQ/HYvgcK8XKU828guLpCpdUFSEI0ePiVFzXUM9SsrLUDlkiEigc0+QfXGQB6JDaHm2kDMkct/0D9E4EHLH0rm3SCWe8Dfuu+zmUcb54KFDoqInalYa7IoEanIOw5GoFAUzkMeDb+eCS1LfkhWkmQ+OHTsGp06eFmjbYOaxg73ZYMnNwJ/jz2Ry3PTnOLCwptcKRPFMS/p5Zubl5QoUiEUXMaDV5iunlg4h4s9xnLhOlFkija7pufLF7ae/ojl1yW0xEL7llltE7p5cEw6oMGoksWbxiSafdMJK4uj6DfjsnfdwetvnsLJ7KSZvFBZQkJ9ILCXKaAFRcI2hgIVUC9XVOP+SCEXjCNE9HpAOznlyn81m5BUWwWC1o8cXQGdXN0x2KoTG8P3vfx99Xh927dotUt/f+e530DyuWQq0mQG24g4rsRoOOEUFCHf67LPP0p2Yy5+l+gqTBnZWRo4cgfx8QrZiOHTosHSXq4fWSNBNNcbVq1enxQkGn4z9X83soPHfjH8YjzFWYpLaT9a/tqemv59aUprhuVbgY/IrBWuPR+I6zh/uR7t37hIKARMXtT40mXHt9/ncKddPdblMuOSge772RX62XqxmgY8oEyZO3M+vxgPS31dfZ/rfnPdEQ1DEgfEqnwdFl/T9lzMw2ufDztWf4A3yb3p7RD1SoJEGIChJc0yEwQodVpRluZBlMSsFZaF+cC5q2oMG5bXGGIzdxpET6tEwjRLNCfh7etPJTaDXh5gkN1JVkq4Kkxv6ZDqz7WgYPQz5pdnye6lYEvEwuzwxxCOUj44i6A2jo8OHPvrlRCLIr8hH48zRqB5bh0g0BN/5DoTb6XXTgxTP7IQJkWBMJTf6QudRwxYbtbO/+tWvgCQ5KkJIUqOReaUKSXx7KomPli/HB++8hQO7dsFpsyLIQykQlM2Wh12WxSCdG7vFBCuDPkLNUkYxRCuurMDMOXMwb+HtKK1tAMyk1ilcKh8Ez2kGWRzwoy2tWLZyNTZt3iKSh/omxs+JhKm0wwSGcpYKaiRGbDRIJNaeVUOtCh6LE8qmviZZpA4Nk8q/HhikJHsk3E0FCgxalVrH7FmzUF09VHTb+XXyBegATJImIVBc/MRvsnukvAVUi1eqbRlGYfrmzYnIKgRbpDRaZCWWFY0erTM0WDucXxMTtuxs2SgYRHz66aciG335qU8uCadzHHEThRIsMNuK0DjlRoybNhv7t2/Cp58sgSXO5EZaWekQ7Vo7N/xMXg8DinvuWYTFDy7GsLph8jUV72pmmzJvjEjFYwh4e/G7n/0ca1euQMzvk45NltmEXLstHagSmiacLXJw2L0w0N8EiNucqBjdjFu/8hUU19YBDqW4p3vIZC56PpMnn3xSxCBEileL1jiG4rDLoJcGVUx0Myo/ekClBxQ6pl3mpvBbVOKg/0lQN54VY7sVdqcDVqcV2Tm5qK0diqqKCuS5szkh0XbsBNZ8/DHOnjotAY7dbFFiBLJhcPaTFK+ix0uS7XR+kBJIxszZsyWR5MH+hz/8ARvXbxBhD5Exz3Bv5jrQO3/8HJLEub7vve8+IdCuXbsWn23bpjqZmdKc8m8ueM7gBCwWG4rKajDxugUY0jwB+9ta0XriEFr2bUe44yyMYb+YhtGwTjo4RtXiVi0o5cEkVfOMCcoxJvZZZKEffhiNTU2Cwc0M5gQqmYwh0HkRL/7qt9j28Vp0XOyUCpLbbIKHCjgMwESdkVBTJsZKjl6SGxZBqDpE1+94VAJBs8OBsqYRmHTzfDhLSvDx+i2YMGMG6kY0IqegQJIZBXLUOk5JiBfV2k/W4rHHH8P+ffu06ru6Gf04TROtRRFMJTdKGECTXDXEVYdrwGtgkKXiM0rSGsQjLCvLJdCqObOvkyLLzp070dHZKcR/QmSZDCgeIonLfG5KnEF91NXr9Rwqj8uFxQ8sls994YWXVGeZxZiBnRvt2tO3IbGm2jc5f/JySNatlECy7dRJUYAiLIg8j0vQinpQoXW29ETM6SIPMk+CFXYgeB3cR1h5pigLx4rYeNmT06FXP4SEz7e4pBhjx4wRMj2De84x+k6x8MSDXodAyrhLg5DmaRHs37AJK154BRcPHYVdZHnjCKWiCBmBi+E4IpEQSrKyMNThkuILybgXkcDxQBAtoRBcuXkYWl2DYcOGS0C0Y9dO3H7nHSguK5WEdOSoUaLCxXV4ycTJCHT4TyZ1FBb4zW9+g6NHDsu+QD5DQWEBJk+aJM+XZG3eB/mm5MNwHxCVNX1UDKyiZ+POO+8Qie69+/ajte2k3G8mFPryAP/yCcpzuLa2Fm5XFjo7OgUGyb1OFa90fl//MxgsmNO/lil8o59tmfuu/p4D3+OyZNCgzkAqjlosJkluvF4F0yRsm3OIASpfDBgZnDLJI+Fbh9Z90XX+T77H58KCJ7sX5KtUDamEzWGVjcKYVH3lBNH53CG9vTj40Rqsf+XPCLedFs6XgYICpoRyhI8SAp0SI+JwLIp8uwO5NpvsyUyufYTn0x8HQCCVRAeV5CJROPLzkF9Uhkg8iQtdXUhQudZqQWlZqah4+rx+rF23Xsw9H/7mwyIxLwiBjOeaOQackywUPvvss1KAHSwuyZzUfB9217gWKQ1N36SjR49h08ZNmD5lmsC4l37wgabuefXRHiwWKSkuljVAlUY+X9ntNL6I/o6qAa92ChXiqV0osxsnBQLuL1lZcjaySMv1q1Qnj/TfbxqGrt2pqvKreECDwxfkF8iOq5uWXunO9FWmJ1b8TPJkGEMRcXKR0N7e3nTRKrNIqU6HzNfAgjbkfaZMmSLelaNGNcJsUegToqr4XjwnA+0dWPbUs9i85H2YI2EYhJpAQYEUQtJhSSKbHkNuF7LtVgG2STwuCY4+joqXyaIkpZxrRg3BqFmjhO4a8vkluSEkLeQNSJJCKWjGTuFADN7eoNh0WFwW1DfVoHRIoSClkrEEovQVC0UQj8YRD8fFlLO7K4i+QEx4ja48J+omjcCIGU2IJ6PoO9+OSLsXYUpBR+LEdSIaTsBgt9FVQr2UG68FWVlOTJs8RQzRmkaPkoBNqsd6OGcwSbXW19uD5e8twZ9efAFmdkOSSfR5vULO46botpnhtFrgMCsVLAZfbLVSYjM7Px8jx4zG3JtvwfjrboCNVXhRktLcfeWzlIpIIBzFrr378PiTT0kVht0fXquCd6nOSDwaRSwSFVUcHrSsGgqGT6rQalNXGE3NdJAPhcmLqJko5RSpyCdiaSk9oyEl7vLcMJmZE5bG1iqvgVUDCgKsX78eba0nhUjH+8uEl2l9GnXo6CpiWiLFa6bMLw1UCemaMXMGHn3037Fp0xZ4e9VGrS9K/fn0V7aosW9F3bBhIvFLU621a9ZK27T/gJB2mwr8OXGNCZiSlNT0YFjzdMy59W6EIyG8/NIfEfWeQyoShCHOlh7DUpLEtNq9rtYkk1gHi/d3oCTg11qrJPJ+6x++hZmzZsDjyVbYf8LStPWnEs2USPaufPddvPz0M2g9cggeqwkOA+Bhl08LVClDLJwtdnJM5GAQ35mCP2mAKbcANz/4IJpmzoS7rFR8SkxSBe5f6BwHqm88/8ILWPPJGgRDJFpr0AaaZoqwAKt4iqelPzf+HmV9RUkmo6qjz33ZGKVarTZO4uhNVpMcHgXFRRhaW4PKoVXSdTxx5DCOHjyE3q4ulBYU4d5Fi/4/2t4DzsryTBu/Tp9yphemUQeGXkVBEFFUbLHXaJrpbnY3m02y2Wza/zPZzfplY0yim2IsicYuiQ17Q1BABKlShEE6M0w9vX/fdT3vc+YwDELc73/yc2GHmTPved/nuZ/7uu/rvi48/dSTWP/eevlCsRJuHejz4Ma5l1xLHAa2m5OrlmuU802nzp2Dr3/965KOJVVqx7ZtKijIX0lyxc5PiW8+IE5BFSj+G5MVypYyObjllh8LGDE5tsm3QD/n1RS7SHGigEQJgjVNqGubhPKxrRg9ZQI69u/FztWrcWjzFiT7eoB0DH53BtU15ejq7VXFWNV7hw40GNxYagANRj97000or6o081nOgldu7crII2LPlvfx6/+4VXLYyWhUnZtKgmpnvk/ghlU9gRzzHowTLFhzRYeTMd3zipIgUn4vWqZMxsT58zBy+kxs27cP9SNGYuz4iYp/aipYdSjN7WUQi0Xx4IMPaSail87Ujl+DLnGIGQonopr7rwPJHLD2vHVYeObQscPL6hCSqhWQCtqEtvEY2zoGkWhMoIp0I9JEGDc47M2uOj04OFdhZZ4V0woaZUN1CQYfjfTWOn/xeZp/uePO/zY0zjyd0AFwx56hR5/dzmeb1NYG+qps37lTtAMl1GyfDXqZe3L0UW1jCfeYOgQOTUrxhQImrBCyM+H8LN+Dqo6cNeFaJmDn5z9w6JBoVExsmbB8+ctfxoIFZyh+q5Lp0DRVysllBVb6DhzAsif+gufuewBl5H2nqACaQNSVRTdVq2JRqVWNKyuXMh8P+n53FnsTSWzs6UU8QGnYerSOapUfGamfTcNbMH3mDNTU1co8cfjIEcf1vrGJjhE7SeDWW2/Fq6++grJgqZTw2G0g/ZiKff39faLQMKmTSbSKgS40NjahqqpScyR0T2cx7vR58wRIHn7kMVWVC8+SYzokQ4Bh0ht5/ydOmCAp7LXr1iGeOlr1zKzpEy0QI59LsMlEkuCVa9nK8Q7kIMe+z1DghtfE92P3htYIPI/Z4WfFnaCP99CAGuPjY+PgsR5MxyzN/9EX7BwqO2uXX3aZigbDR4yQkIxyExXiDCvE586ib+9erHzsL1j7xDMoioYoh4SMm2aeGZkk8tKjLgNuKouLURMIaKo7luaAdVKiFxoE52hALitqWogxsbwKRcEKRNNJ7DvSgekzZ4luetppp2HS5MmSal63fj2++a1vyM6BLJTjPQM+Wyqzki751FNP5ZXAhrpRZh0MWEmUBkuwYMF8Jdv3/+l+RPrCaGpuwvqNmwy4sQyDv/GuFweKVHBmsZrgvtAWY+CDmNykEMTz+lQwCQSM7Hcx2QxjlIdxTbJjSrob1+bf+ioLBkV7ZOxil8faPQwV+wq/xphEQMV9TmEKCgvt3LFd19LV26NRDhPfHfXMgkzneA1Ivt+VV16Jm2++Wca9pM8po9QYtBuuVEo03LuoAvr+dtmBZFxppFxQEZkNqiK40BwsRlWxD36ehzTyLPiFRnDMfBJS2RvH1GPGOTMEpjj7kubMFz0EQzSqN50YsiksuOkNReD2uzBuyii0tDaYZkMqjUQkhiRzkmRG4l/xUAKhUArhSAqRSAzuIg9GTB+NmYtPg9sH9B44JHCT6g8hHUtQJwGZZG4QuFEizBkHD+qqayRteOGFF6CppUngxlS/6TFjvEvYvdnw7ho8/Mc/Yv2aNRIRoFZ1lK3CVMooGVHi1kdwo7IRkmlIT7soGERjSzPmnnU2LvrkjahpbNZ4skK1ZFyJinNIkVrmgtqrDz36BNasXatKu/Gl4OZPGSdW+pSQqpY0Q/o6oGleSV8Mehg4BpuFvG0teqezw0qpwBJlZj2mg1UeDGJMa6sUidgG5b8T0bN6yAE0KhQpaCo5Nl2egUFzs5K0wC3NJh+lTUWTbU92xwiYfH4PvvOd72Drlu2Ixwb8awoPo6MOJg+5xwFcf/31+vIzzzwrykwhuDHsbFaOSUkwIM7jKkFF7UhMO2MxJi08Fy+8tQIdO9cjtG8X0j2dcMVDcIO0DCMTyOTby8FodjcE0AYGnXWwOsGCv5ef5/pPXoerr7pKnGiqaFjQUCgUz0Sv++Ah/Pnue/DYffehttgPXzbpGEZl4KV8MWdwHLDDhJWHLA1xe1MZJLwBzFx4Fk6/8CKMnjETbg7sOkZtea4rK+gutyh7FF7YsX2HcwCb3cjEV9Q0AkJ6zWi9OIOkVCWzw6UCySbRst0fry8gxTNWYjmgyu4bk1GPz6OuG1W19u3bi0QkaqTQKVXs8+O6a65WgvHyKy9JVEL0KWd6nAN9SlIsB1fmnlahaGDAlYf3nHmn4+ab/w5PP/2UONRdnUf0s2nOEDkSwPyMmn1ygD2fD/0UmLSyAzDrlFNw4403qnvz+ONPKIHX73dmmPh51b0U2OCBTLDnRdZfBFdFBUZwBu2U2agrq0bHtna8t+ptHN67HSWBFK69+nJ1TZYseRL9/RFHTt4kQNbHw35OFgq4t775rW9h/oIzNJRtEz3JorPKyS5oIolnH38CSx5+BFvWrUPQ40YN1weVCZ3uDcFNCemMErEwXdNsxiUhh1AyBncmg9qScri9fqC0GNWto3HGtVejgzM5Pj+aRrdi1KgxAnOikmoLOx1dVxZ79+6TQuFf//oX0w10XiqOnBwj4ihqlBK04iIVS5iIs0JP2iCTcCbDBC70h+jopDN3zCT8zhyF32s440wUebh3Huk0nk7suBSAm6G6RYMPW0rhsnI4deoU/P73d2vdGXCjtNXEuBPnroo2TcPq0VBfjw7H1JMDzYyBH+tV8Du1JuSb5tYsHs1yKT1PeX2CvRDlsfft1/5jolMY59lhp3gH/W84r8ikRueHo9pASm4mFsWh7dtx73/8DNFdHyIn4JBG3J3FkUQKoXgMNcVFmFRTCz8pzOxAu7PozubwfiiMPfEE/MEKtI4co+SR58YHu3ZixKiRmmUi0GNHm+ubcXuol43dXBdc3x7YCAAAIABJREFUX1R9fP3119Wt6yNdj55ysaiKMk4O6XRrc1o79PbhDMFzzz0vQ1DGimuuvUag9Xe/vwsHDh7IK7HZM7LwOgar4UndkGJDHg+qKqtQX1unQkj73r0GlBT88MmAGyZxTEi5brnmreiBaMOFSdMgoDQUuLEVd66BsWPH6J5Y2hlBIEGNTZ5Vj1JOcOJO5sdap0ffRP1/3FME3P/0T1/H/HnzBXBIrVZuoxvLHIZxLY5Q+4d46D9/gci2bXBH++EmjTyXRjxN4YAc4gQ36RQqAgHUBopFI6L1BoVV6OPFLmKShWOXC70E95EIEv4AyuqHoagsiB17dqN1/Hj09YfUBaWwzKxZs/HrO++QRPP1118n/zyuS3vuFX4kPhvGp6VLl+KOO+7Qejy26zdA8bJnPu+7P+BT9+aSSz6BVStXYk/7hwLo+w4eNr6Czpn7t953UrhJ5WJH1syE7RuSyuXxOubK1oeRZ0ZRkbpJnA9iDkA1QRaqGTeYKw4123cy18f1XVluBCv2HzAiP0PRywZHw8K5G/6e4S1U2G0US4Ey3BVVVfhg5wcCN7KBdhgaYmkMiq12H/I9mY/RgPrcc87RvdLYmhVQymRQksth9VPP4LFf3Yn4kQ4iApmrEyjTHsSTBRpKilDNJoXmYFViNRR/oSSnCy02fBY1DVWYvXgmikp8miEmsMmQFhty1NKSaSTiKXnd9PfG0NMXAVkvY8a3YMyEEXBz3oz5HTs3cdKDybACwt1hxMIpRKIZ9IdjAv8NbU2Ye+kCqbT17DuIZEcf0uGI+Z0pztnjaHBj+vSkRAAlgSKpfnzpS1/AlGlT4Sf9x1LFmDKT257LItTdjVXLl+O3v/o1svEEXHQ7Ziu4vx8+dw5FnL1x/EtUjSbnLpWWMzgrtW1Tp+Lcq6/GjLnzxROV2R3/J+Bhbibb4ByM27azHffcd5/a8lRTY3XcJEuGFqHuTdJUA3gwaS4iP0tjlhS/Xx0Omv2R5O20F7lZ2OJmJZCyha2tYzB50hQEg2U6KDZu2IBNmzer5cdZAYKchx580HR5CLZsEuB0b2yLV+DG8ZmwM+m8PgIoDnwRXV/8iYuxbNnruPPOO9F5uMvQngqC/eA2sAY/tVBdqjjw4KZgAZVN8qabGnpncusYiUoljodVAPAEEahuxujT5mHkqbOQDaSxfc1qHNz4HsJ7P4QvlUA2ldDMRHFpiWZD4kycklSkY7JiKrGGemZUZnifGTRYGeIcBWUxjQRrgaRm4WFIiV0abt7+Sxz6YDsqAhSfcIFqMp5cDkEav/r9KCbQJLjxeFSl6kmmEIUHja3jMHvRIsw8+1xUE3gqDaP7iemSsefHM4RUxUceehQvvvgSQmGOXhojKjuXZeZuMk7i79BsyBtgku9xw+VxIc1JLdJD/AE9/6KSUjQ2N8tfZOKE8dhJFb1Vq+RXFA6FJRfNeyFSVyqtyjDX84Txbbjowgux9LlnsfX9943nDue71DE0VRk7Z2GqLI6zvQOOLW10/pkLxMunyRrNZft7+wT+7Fqza0/iCQVUPAtupChVXi55aCojkj5B6gETYQNunEF0EkVNAzFPcRLV0OOFK1CEqoYmjBg1FsFAJT7cuQMH9+2E1x3HwrPmYURzC576y7Poonuws9/sDIZRPzJUTYJ8HgpU2rvxUzfKH4iL2xQEWLEnykhpTdDA9OE/3ofH/vQnuOg94gKCLndeep4i5CVUjmKBxpF+5ahLxk0TV5p7pVFfFITfQwNgFzIlxaicPA4zzjsXpcOH41A4ivGTpqC6utZ0iJ1Kl9mKWR1WR4504mc/+y8sWfJEXq3nZMGNPcSYWLN6RvBJfxiCO4IUUlzplbR923Zs275NHXCugYEK58BeYrwyletqHdJMFLfv2K6kTo/MAQYnA26olsfqHqlcK95aKSCVV088xsjz+Mc8fyUppGNGjZI6Hx3uRQ+mae7goauh3mYIACVKLwd3KUrDeYLKSrnCs0vD+8jEmKpXrJTKRd4RMdCKdWIo1zvv1U9+8mNJwLK6qu6QgoYRr+BZE+/twbvPvYinf3s3cr29Wi80VexJpdCfjCHo82FiTS2KdK6kkEQGkYwLe1IZbAuF0Udw1zRc3VXOXRzu7MSR7i4sOvcczd6UlZeLqsPkh52owS9zLhhvOZ5TL730Em6//XZRnq2UcmElWoBPFL2cKIw8B6ZPn4b773/AWAS4XQKt5553Hsa0jsXrb7whCvP27dsNYB1U9h0gMw506wQEKc3u8aKupgaTJ07C2++8g1A4IhCsl6UnOh/IPsbBSRxvNfcV1/zkKZOk9siOy6aNm5ScxmOm02euzXlr0wgwxStH1ZX0RSrEMRbzfrJzx/vy+utvoK8vdFTMs9fgvM2gK7S/Y6DDbZNDGzfN58sPGw88suPgdQuk+Dl4TecvXoyrr7oSl3ziEnhEKeNZ4DJzqJpJzMKfSmPNM89j9SOPIbarHd4kvfwSoIQMZ2o4Zca4UEbKXVGx/M7SpKqRli/VWM4W5kQpCrnc6IjFcIRnXFlQDJmUx6VOev2wRokJ1NTU4oYbP421763Dps0bsXDhmRKRYhziNQ8GqpbKyM7Gn//8ZwEcK6pkb4g5c5xzwnl49l4Ey0oFolg0amlokDz1X596xhF1cMwtjx9WhvwXxgMqqlbX1KC5qVnx0nrLFP4AGRg8X7ju2J3idXAmiGIUBDQsVDMHKOwgmvzx2G7ziS6R5xrnbsjy4X1k93TIGcFBb2TvuVXX457j+mb+UVldibYJ49EfDStmdB7qQG8XfXQiom2Rajb4Zc9/fp1duS98/vMSIOJZKlP4FGfQ3cZeIRLBA7+4HZtefBXJrm6Bas5zcc6LZ09twC8/OfrdSBpKuYHJq/NywpozzqGiuhynLZ6JYEUxknF2XwhuEkiGo8a/hgIB8ZTm8kN9cXT1REV/bh5Rh0nTxsJXRDnoNJKJpJojMg5N5RDqCSHUHUY0nEQomhIls250Pc667Cy4K72IHelF/HAPUn0hdYwIbrJp17HgxlS+KRtn5Ga/8pUv49zF52JYY4MSQHNwmlDB1JkDPB379+OOn9+GXVu3ytgzk4gjSxRMkyqPW/M47NyorUU+HMFNkEliMepamnHauefgvEuvQEV9I+DzK7mRZBBVJ0QlMvMC9L757e9/j/e3bZe8paSgHWleJrEaxqHgQJ4baJxXZdqYMeIAvG7S1RgQ1MnwmCShoqwMjQ0NaGsbq+op54d2ftCOnTvbcfDgAemzk47CjULaARMKDqtzg3BzcFZCMyWOhLCdYch3b2yEdg4V/l5WD6666ipR0u6889d6v1gkrs9gA4rdaEeBnYL3YvuRiSEpYT/+8Y8VdGx13Jw6Ztje+m5wiCmb8yHrLYG7ogq1U8Zj+oVnY3j9MBzYsBnrXnwJ3Xs+RJErg6KAB6fMnol58+dh7/59WPbSa9i7Z68Ag30VBkNuSlZGlajeeCNGtY45muNdsAvZCNy3cyceu+devPD4Yyj3uVQd8GSpDMPOTQBlfr++RnDDyqTATSKFSA4oq6vHqClT5X0z9Ywz4SopEbjRge98XqNf5cLmTVsUlDdsXI/S0qAkj7mGOUDOQyOhgVsDeNRdSJrhfXKDfX4vioLFqK6tFaipb2jA7NkzNYex9p13sW7te+jr7tLAsdcgTuMuT88CUvnSabDKTgUm0j2vv+467Nu7B++8sxpdnRxwJcWDe8MxryygwtnMQfvOmWvgPT77nEUCJP/x05/indWr1S011RzDAbbeEjyg+fnsAK0FNxaQsor8jW/+M1559VW8xAFP+vnkhefMvAjBJjnerLCom0c/DSbmNqby8PAUI8UWco6zHzEVR2SOSs1/dvwcsGRngLiH2HpnFZddClZyGWu4H9rGjUXL8JE6tPl8JGQiyVsWjjJY+/ZbePz+B/D60qWopBISqWmUnyellnHL61Mnh3M3Gt+VF6UXkXRcIKmuiHKqfgmVJFwuxIo9mHbO2ZhyziKgrhZd0QRaRo7Soann4lR8GVu4Nvi8WFH/3ve+L/oCCyX5fn++2zGQNGnI33mxSEDaEN+b4FIUndJSFSZYNSXt7PChQ3mKxQBV0iQNhS+ruMUDj3GL70XzwT17PhwAN8cZXh98GKo6TwGMYKnMCxnPPg644fuyi87PRP4532/b9u1y8JYs/IleFpBKJMQM23LfV1VWoILKYMEgmkcM1znEe2+kWI2fxolefC92Nm699T9F/zD0NCch0yPKIZdMInLgIB667VfYunIlPAR56TR6MkmEUwkpgE6srkERM216RDD5jGXQ4/FhF438QiGkKPM+tg0jR48WWKSpaSgSwWdv+qyAZ0PjMDQ2NUnRahB5/qiPIHrdgQNSqfrpT39qJO0LjAtt0cj6KHEGc9To0bIhIIixVKxS3rPmZsycMV2fm6bRS/7yF+PJIeXRj27JDYApUrSL0TZ2rJ4JZ6popqnOsGUmGA2Q475MQ8bEWKqXXX/9J9Vp4rwoizQEXVYpzySXpvjBNcW9wzjKxNGYMHoFaHd/+KFAEbtz7MLvP3BQKnU20R5q5xyz/vMS0GaPG+Br1pQ5Twb8kQo/38CE6sA7OnUbx0ONhs5VuOj88/F3X7sZ4yZOMMpSOoMNE4Jv7eM6OtSJV+6+B+1vLEOmoxMuurxnk4gR2Djghl3pumAZvMyj6LXGzk067eQ3GSRzLlHY+jJZHIwn0OPKobKePiJj8N7mzQiWV5i94nJh2oyZ6ii+8urLSkxVZL344jwQKLxHtrjK9cJ8h4aztDewL5tMGzyQr4YV/LthETCxbhszBpeyi7PmXaxcuXpgXuZEG3jQv0sNUmaaAZ0jlL0/wGcfpV+WiR3MsUjd5RnD2RPGNdLrODdk6Z8G1BwL9IfqTJ3oEsVikUKsC5UVlYhEDS1y8GuoSGgBpb2XFhiS7h6kX1UmLVDIuSkeqPv27kXX4U4jmDUEELPxgYWcSy65FF//+j9i5MgRziw4wTWfSQ4lXg+2v7MGz/z3H/DhO2uRjIZl5Bl25RBPJlDl96GhuAjVfr+858wcuhEX0A4Vo8v8WVpegtMXz0JZTRlSyTgS0Sgy8WQBuElLBCwRS6G/P4bu7qgorg3NVZg8ow2+IhZ2zKgAZ+jZOcqmc+jvDiHSG0GUXjfRFCLpFKqGV+Ocy8+Bp8Yv88744W4ke0OIh8LGaDTrGQRunCod1w0DCYfyaMz0qc98BlNnTIfbawb+DYHGhEVWdTgAtOLVV7Hk4YdxmDKg9M+glwgNBllNDfg09Gs6N6SaZaRTz4VXWlWOthnTcf6V12Dc9FPgLSlx2rcsbAzUXfg3jky+/OorWPKXJxEht86hDPGGqyOTSupm8H9W0tXI/FJcwPCEVTV2CjGk51DRgwIKI0eMREV5GaKRsKqge/fsQfuuPZL+G0xzIPihCADvz4MPPqgDVoexWjOmCm8r8PqlTiWANB+7eBm0WUVgxYRt2+//4HtypE/E6KFytIrMYGM7VUFd5jMyKaI6BgUJuHFZ7SMf2wZpevrYqpXphjMxpQKXB2mfHym2HJuG4exFizFiWBP2btuBdW+tQKTnMDy5FEaNbMHsU2erUrd82XLRqdS9cZ6NBTf8k/ejoqJSn+eqq6/GGQsWGDNYh2ZQuKk5vJaKRrD8hRfxh5//HInuLuOGm2WVPovSIgfccNNIEtqLlMuNnnhC8pc0Kysf1oAxM2bhrMuvRGVrq5kvEtnLSJrysGOCTNEJqso9++yzqu6I7mUI/gbUOIczAbQxUjXeNUwYqYJXXFqMYFk5Kqqrxeff+N46dFKyNpkS5YwCFOwsUHNMVVfR9YyYQ4Zy0poXyKn6zHUzcUKbZrXe37JFVDIjcjWgomSfHZ+cZsUyBA2kaDFY+/QeX/zil/Bf//UziVsw8VFgJaCwIhjOIc33Nd1K0kgcIQQCcB4MxUVYcOaZGnz+1j9/E2Fy4FMpI4dNcMY5JhU0JCgMvgOvw2hcie+mdch7zHaype1ZOWh9j0MhFY2IvOLWViVhw+rrtXa5Vll5558cQj3t1Nn40he/Iu19t4egMCOwZPZODpHuHmxcvRq/+PFPEO/sRCCdRrFmbTyiM/JP/kdhAS8plXJV9SCaSUjMoiZQjICbikPEXjlk3DmUtDRi5OlzsOizn8b2w4fhLS1DY1MLyirKpYylboDETowPDq/1kUcelaQp5d6VSArBDZSbmRBxDfEzcV+wCMFuAzs03CucC+BaY5LOKruSdBVcju7a2oNxSBqIk5hyXZHjXz9sGN5Zs8aRy3d47ydZgTy6sm3YkqYQe/K0NBtfVcUrK8OEtjYBNsZQ0dOcD2PXt12rNiXSecJkT4CmEo0NjZKXZYIoD53Dh7Ft5weiaxC023syFO98qJSdVKFvf/vbuP66a1FbV+coCxpmgCrt2ZzkxlcufQ7P/vEBHNjyPjzJNHpzCcQySQTcLtHSirmwZfRouOn9TCZTcXwYj2JvPIm6hgYEyyow69TTMG78BCXuV1xxOWpqq1BHy4D6ejQNH6m9XAhYBlfMua7IGvjhD3+oeGHkZ49dH1wzTPAmTZqEsWNb8cQTS8QssPdHYKIsiHmnn67Ysfn990VFPRlwM5BsmaSfsw6nnjJLwGv/QQIJ9hfM/44/e1aY/DtKlI64yfz580SJIrB5+eVXtFbs7BWTU/5Odnqa2K2rqdEsxOGODnR3dSvuqb+rRNarLvrBg4cEKJn024LAELXto/JNdZPKykQvZjeISpZS+3O6gLrnorQdDQWHTlIHuu8qUMKlgs2nP3MjPvv5mxAoKWXJSJemyGoFlNJp7Fr+NlY//gT2vrMGPnoHxsLqOiddLiTSSQRcLjSUV8BNsQuqqJF+KTEYtwpTzI9ilL7P5HAwmcThVBLu0mIMb21VvN+9d5+KbqVlZegLhXHz330NPX09WPPuO+pmkBbPIhPvR+FatAVW3meen5y7+cEPfqCuhy3CmnV8lCbisViAe9vlkiLv3PnzsGzZmwLZlgKbp4IfJ2ZZoC3wkhezMCIS06ZNE2hhR4bX39jYIBVO5h+U/mYByagwxvIdHgu2TYp2EsWXE6Abh4+gWEKZdq4ldpNJmS3cix8lzT9w38316P86tEqeJ+xEabZW4xQUIPIcl/5mL3fEiJG48VOfwj/8w9cEGjhHzjycfWmq0bricbz1+FNY/ugS7GeDIplA2M1Z95j8B1uCpajx+pXDM583FP6szkbN3SiVcqGoxC9wU1lHEJ2Q2mMmkUQqnEAiZGZoSJun+Xm4P46u7qgsZOoaKzBl5ngEijlPz1wlo6KSh7PRNP3sCSPSF3GoaWmEUgkEh5Vj8VWLEWgsRbynHzGCm55+RKleScNfl//44MbQtHyqpn76c5/B4gvOR/2w+nyCZEZknf+b4dBPCPf+5rdY9uILkvdl94YzB6xwUaqV9DQiPnq98BBndY/VF39xALUtzZi/+EIsvPhSlFJxwu01rvEFg7qqELmAjs4j+Pntv0TnkW4lphq6dhI4VX3UpaFXQUY3XJ0UR8LOtsVZ2daA5/DhammzisQPc+DAfmzasF6u8NTTthQ3UofMe5jlwkOybVwbLrjwAjz26GMKhnljT2dInA+frUXbyZF6WsGJS9k7qmRQ8Yx0gq/9/c1q0Sfj9O5xxA6cX2gPtPxhXgBuuBl4sM2ePVsHF6lKVmmI38bnaJ+VOgqqZpuDiIldktfk86O2vgnBskqkEil0dx5GNhGBO5tEwO8RnYI/S7lhSl3bF383A0txsUneRo8epc5Nff0wdbZmzzlNFA0GGwMgzIt/UpKbG6V9y1b5mKxf/iaqCIIpv53LCBBTYIBSv9xgPp8fGXKK4wn5lrAKVUQJ1uEjMP+yyzHp7EXIef201NSBwmTY+LeZwXhq7r/26iuSoGSCzq8ruXWUTggcOCTMAFJRU6uhe4JdTR65XNi7bz/WvWdMQf0MMPSkUaWSA+ycP+MNddYfD0IZhNKTwKxPL4MI5RXr6nDtNVfjvXXrZHRGN1/JmcuEsuC5k6LidAIFbpwhaAZrVi/pP0FlFUvFyd/Ygpa6DZTcC5J0d0Q1kumk3o+gi2qI3//+9wWKSWuUbLq4vJSmdsBSQfAXXcOpdJmDzQRfG7DtAcU9XldbI6pDGwfjx441hrm9vVrnHHqm6SQTNh6S8lDIAfPnnY7vff/7mDBxovPsbBBw5r1yWYR7uvHk/X/Gq399Cp3t7SiXFDQPThjzYM6yMOEhwJFHmQcJ+lylU6guKkGAjuESG8hInpweON6mBsy56krUT50s34hUDpg6fUa+E2cETAwtjJ0wHqSkp/G+MVZYcGMSd7cEP7j2x4werUoz1xX9cg4cPCg1HMrmsztsEgn6dtGji2vlaL+pkwE3fATsBk2cNFHqWVK0siaEHxPcKN5+DHBjfFgMQKmpqsLI4cMljdwf5gyL6S4qScx3KA2sIh2Yg+F1dbWoq61TZ49dylg8poT1wP79otQkLEg/irY7ZB51zBfpEUVZY653xlwao5pzxXRcSRdiYSV2pAtP3ftHvPLI4/BQfjwXRyKTBK36JtbX608W8NTTzLpE4+jm4HYyjl3hKNJ+P+qbmgWQJ0+ZiuKSUqzfsB433HC9imnlVVUY1tSiOb3BgGbwRXONMpn81a9+JXra4EKX6SwwmQpi+owZuOmmz+n716/fIAECxivlR7kc2trG4cYbb0Bjcwv+6Z++IaBwos5NYawX0Mlm0Ta2VXNOPIsPOHOeg6/7eP0gW1XnWrC0ZvvnwKyGMevkWcI9xK+zAMKZGksfMme+OePtvhze1KRiAjuY3F+2on0icMOYxd9DCh9p1ewIsVC4e3e7lNhM55v78gTZbcE8qlEuND/A7sL0GdPwv358C6ZPn4GAL2AAic4J8548l1NHurDu2eew+skn0btrFzzMo7JpgRvO3LB401hWjlwmiWgqiYgMZ90I0AeORbUckIALoWwOndksDqdT6E/EUVpbizHjxmHPvv0CNRS+IACcNGUa5i2g4MQ+nUWUiqa4EfOjwldhIZP3lOuGpt2cB6Mv1UCRofCpH9vB4XuSLsy8iPkkY+HOnTvFihG5skCBbzDYyBdIC2ju/G18/vyPOQfXNwuSpmjWq8JRb1+fARihkPMc/98AmeOtBHsHSE8j/ZRrWxLSBNtOBcn6z33Uahpq/wyee9TbncSa5P3guvu3730XCxcu0IgBC4eMYFQ0ZdGm78P9eGvJU3jt4ccQ7e5GXzaNcCIqA8/hZWWo4dwwu2+MlY64QZ7J5cz30ody7jkzUFVfLq+beCSGLBlWsQTiFBWQhxhVANOIhOLo6ooiFImhuj6IqbPaUFTqVyOC38P1zDyVxp/h3jCifVHR0sLRNEKJBAI1xbjgmgtQNrIKib4wYh0EN32I9PQK6Hvpa1aoliYtdh06Jvm17qznX3QBrr3+Og0hs5oiLw3HbZv3lhQVgpc3X34JD95zD9q3b0Ox2yW96kwqoQVNPwEGWAZbdnypAuNj21B+IBVonT4Ll974GbS0jYevJAgJmx714MyhyIT0vj89gBVvrxZVjUmpoaYZ4QADbkxry1SADM2OLyZXXHAENlTIoNs3BzU5dM55iZ7uLiU9qQRd7TkPwaqQcfk2AMMgVt4X8jdp1MUKD5XK+D78dwZc09Ey/GKuPnMgmVqoDbi8x0z4qBRFN9l//PrfqyKcSRkIUlihGwrcyGXbqeIRhDKBonkYB8TXrl0n51wTNM1AuDnEDWXLw2oP0bdDNdIB5yIFiDM0hoNO0zCCDMnzscrkVF34nux4sRrNe8lknf/xICI1oLqqBl0ccO7sxLQZMzD39LmqVgvt26qjhrVZeYAq8a8//Sx++7OfIejKIagBcgJiN0opJ+71GHDj9SHr9sjEMUpwU1YGf3ExSmrrMH7uPCy47gYEa2rh9hWbZ0DLGaNUqMAZo2zqzp2aa+rt61GblwGelRAGc7Z8qWY0fMRIHOnrVWWYnF4mseyoxaJxeFm9CBTJF4T3iNxVij9wwxOouRy/F60d0bFMRdhUAE0k4r278orLUV5WJqC1Y/s2vVc+eJMG5iTR6oppKN7IMBKQBIoCWlem+m8SF1VRnFmovIBFQdTjv1uVKBmXssrG/ZnJwF8UkHIa58huvfV/o7vriLo3nBXSHI9DKbNRdIBXzd9L6WZ67Zp7yN/DZ03D20mTJoMqXPy9DOwENazKEniT5kl6DFWfCg8x7qsRw0fgC1/8ggzmuMYG6v2FqmMZ7N+2A4/ffa88cBCLSs3F74JADcEN/2Oo8tBUmMPjjB3JBGqKS0AIrI4Uk21R3zzIeXwIDKvDnGsuQ9XUSdgd6sfIMW2orx0GCkgY5x/nfOKeTqXx5htviH/OqjO9qXho85q5r7mnSQfi2mGixENcXUFxmU1ckrN1Loem5mYBVrqAHzp4cMgq4pCdG0uZcfbk6DGjFZdWvP22U4zJDSk/PdShOrhz8z8FN3w/is5MbBuv6j4pTN1dPUY10pmfkPldZaU6TiyOsNKpyp1jHsihenZr1NFyKE02AR4AfUOnCEMlB6SucH1++ctfUqxsHDbMzNpZ+q4T+3y5LDa/tRJLfnMXdm3cgr50DOl4DCW5DCbU1oIiw5p7EGETSGaBcDaNjnQKH0bj6Eqn4K+oQF1DE0YNH4VFZy3Ck0ufxsJFC1WUqKmrU+xiF7NwiHuoZ8yvMZb++7//u8RDuI8Kv2+AIZAT5ZHnCavwmmXZtBnbtm1XEYF7uqWpUXNtZ59zrj4/QePJsAVtwUIFQ5cbweIirXHO0u07cOCoLlHh0xjqGTDOyahX9ghGiIfg3s7ecR1w/ovfx8/NJNUyJ2yXvVAgYOA9KNziwehRI7XeqCBo4+OJwA2vmc+BZxjjIPcuKehcf1SkpPcIAY7yC3vDnA+nmOBLmS6GAAAgAElEQVTQckzsHWCQFn5+Uos+8YmL8cMf/AANwxodCWHb6TWxxZvJ4dDm97Hqr3/BmqXPwE+KFS0LKK2bSWkGrLm0AsglkcimdQ4yq1DxkLL3Ajdci0A3cujIZNARCsFFcQNS+fxFEmbiOdLcMhLbd+3C+RcuxrTp0/DMs88oVt9yyy2i5fPvgwFOIcih7QXV0+j7x3tjaYQDXMvjgBtnFOD0M+Zj3rx5yr0oS81ONl9DdSYHA2yBdc5vyYKiRLTm4cNbRLui5PeaNe9qnxCYxphvao2Z6G2Fn04MUz/edzhDAFq/pSWlyjkJrvif7YKeLLgZvH9sF6eA0GTO3wJFuKFiCPdsdU0tLrhoMX74o++jIhjkU1BRh7NfVD6m2PPhrdvx9J2/w/o330J/Ko5QPIJcOonhpFB7jJKtN++lpgzUKWwayweCmxnzJqCuqVo5d4p+jRQICEcR7Y9ILU1MKslBJ9HRGUY/wU1tCSbNGIeSsoByd82YMmdidymZRbQ/KnATCSWkmBai5UuZBxdeeyGqxzZoFMaCm2hfHzLJtGFafBS44cPw+72YMGmiwM1Fn7gYNdU1SrjERXdYC0rkqe/d2YFXlj6LP/7+9yhxDAqT0YjUP1jt5uZn5Z8VsvJgiW6UlG9orjesCeddfT2mzzsDNU3NzJgGrS5DjWFHZ+36jbj3jw+gp69fErxM/gbAjTHsZBWUX2PCVFFZpkXW0tyM0a2jUVtXj/37D+LtlStFDYqEw0e50rPKLipPwsjg2kXJC7LvyUOyublJfMZ7770be/ft1Wazw+G8R4UVKXG6NQvkzE+4XRIt4MAXh4Jv/+Vtps2eMX5AdqMXbvjCzo1xkR+Q4CSHn5zZ6uoaBRx2k2yniPfbGE2a92WXgajYGbsvUEJy+HpMaMl5lAQrE0NyKt0oo7lVMKhEhBX5iRMnqsPB303ZQgaV97dulZkcK9XXffJ6HaIEXjogC7xUKDHMK/DmgB0bNuHWH/4AXbt3ozRLmlFWYhQc4KWfiaGl+SQV3heLoz8aQ2V5GYpLiuApKUVd2wTMvfJaTD51DpIenzat+lXKogyZgH9ld4CA4rXXX5NUbHGwRP4RpPTQwJCyiwSrnT092LlzF7q6SZGgLC3VNwhAPBjfNgEzpk9XUrp+/Ubs+GCnwD4PVvq8eCSZyA5lylQWnQFhdur4Mzw0xo8bh8svvwxr1qyR3Csr/5wnyQd2XiwTAGfoWBLjvAany8TB6gF5Uyo3WYM+w4m1bePB4TnfRSTA9XiVNBJkckCblbhnn12KVSvflpy7sp6COdrCtcdgSUoNB9E5yMwklXQGmv9yXbBKxmoV7/fBQ4eUsBPUELyruOEkN4WUHHutbOdzBo0UCYIked84L9uoVxxIJLHihZfw9EMPY/1bb2mdsKBCN2UZezrghhL1frdHiosUOqkuKUYRyYvqPhHksXhhVIzC2SyGTZ+MSYsXYcKiM7Gp/UOMGD0OldX1cHlNHMi/JHvfj/XvvaeOFz8fgYUxTowpMSIw7u62Q6WGTmRnT3hGnHrqKeg60iVuNgfQmeQ9+tgTqjZa2m9hx/OYMp2T8FuTQysn+sHOnUru+P2Da6mKGUOc2xbccJ8SZDDZo6eAkQk3RSQWlsw8maHgmrmEQlhE6qVZg2b+yyV68yglVgEZ+fFz0YiWsyE19XX6PYwVXItMAHjfqA4naf0CSdl819cOKx+namk/21AFTZNQu3DaqafiX7/7XcybM8fxnTFSq9zfjNE0R4h292DVq8vw6EMPo+fwQfQfOoAgsmirqkY56aE5yqIaPycmlfFsFn2ZNA6ncqKosRZdFCzH6BGjMW3KdNGvN7y/BWecMR9Tp02Fy+uVghYLQ1Y9bajExD4qAhsrLlAoQ26ep6FmKaEqLcWsWTNFVeZ6pE0A/TrY+SJFlnv0xk9/Gt/+9r8oaZdi3Ee8Cte8CnuUsHcBTY2NotiR+kuTRs4z2ETfHEyWpGRAjDnHjj7XTBfHI1DGs7SkpFQguIu0w6SRxM4XBI65xsFwnLuYsw4VaGhsQCgSlnqeVUgrvIahumW2a8D7yPOMFLezzz5LRQnKevOz94X6VcxKppKi7rC4qp8zB7EBPqYadPSIHD3QvF7U19ThJ7fcgsXnL9YcBYuL8lzI51FuZPv6sfOtFXj+nrvRt+0D+JJp+eLQUJZsgeaSMnjcGf1YgkaftLfg2mUnK2vATTSbQ18O6KRfVCSMOIVXKivQOHwE/MUl2LRpC+LxJBK5LMa2jcNFF14gZgSp21TIvezyy3Uu2ntibTIKHwEpXuwQsljI4s1AAbbwu45dW1QP5f0aP2mC7AwIQAiSDh467KyRoWm5Ngez8Yk+N80tjaI381yRwAEL8l4Pdu/+UF0+5VzO2W8AsXk8JzX/95G74vj/aMRyzPPnM2cBSyayTiEvf59O4v1tLDsqhg/2wy68xc69PbbrRSZBEca2jcFtt/0XptH7xu2Typ5JkVgApAZ0DB8uX4UHfv3f2LNnN3pDfYjFIxhZXoFGnx9F9LeUm4bzjJwGB88HzSj73Zg2pw2NI+okmKVcP5ORtHMiHJcAAmeE5E8ZTeXBTUVVESZNH4uyypIBWprATVY5eCwcQ7Qvhkh/HCHO3bCTWuLC+VcvRu34JlHf4kd6ke7vRyISMUIGiTTBDdNLJ0RKgtkEI6mwkMfvdUuKjhQszocwaNrnxwoAX9YZnd2Ad1etwq9/cRu6Ozrgz8SRjcco9aHkj0k2K+h8b4IbSrb6fcbwyVVahunzFmLe+ReibfosuOVKzxaYPaCdiQG3S86md/z377D9g52G4iRww4Bj5hcYiIxUpDH0YpWJFTP+24aNG6QIdOSIw/VUIpp0aGw8IHICRtIF56lFtpGTeOaRtzNczGrrF7/4Bby98i3JQht/HzMnYYxIC6SQtZAMuDGxMCeQIMqK14tVq9/W14lZTgRuTDAcGCTjhud7GAGIr6jCR4M/Hgz5jcE5G5mxUorSPF8luxYgyXTU+NBoDagHanxcOHMiCc/hIzF/3jzdT77a29tlXPru2rVSCZNYgyh8OQG91rZxUvWiiZ4UipwD2NwDg/Z5f/uOdGLJ/Q/g0T/8AZVuIJBLo8TrRrnfJ0EBghyCGyYEBDeURK0sK0VJcQDuQBGKGlrQesZZWHjpZQjU1GnYUvc/b/bHpNKo6x3uOCSAs2nLZowcNQq+gM8YvcUiUjfatWsn+kKUL84qaWfLpa62HiOGj0SonzQivxSXaKy4ctUaPEL/iP4w/Oym0PCSmz9nwDaTCXbCzAGdNgoo5L8HS/Ue/DoHOnmYa1aHZoxOB0Z8Wud+5f2TnMpWIffYDuBamo9JoAf8lrQ/ne6mBdb8Hmt2y46GL+DHFVdcobX40EMPYdcHOyV1a9VQzKFAYOZX8k4KR2VlBaqqqiVkccqMmdpD7FJwTRAgMtnfuWuXeM4CX4NmSQoHfm2c52fgc+a95Tr+zGc+A7dvoMiRj+N0XGZFe99+vPXyK7jvjjuR6+9HcTaLEiZ4HlZxHVGBrAsBFloIbmJRVJUUo1hA1KgxkoPOHIPVngwFJooDCI4ZhcU3fQZ9AT/cVdUYNW6iaH3563SeA+8nKSGsPnL/L3vjDWzdtk10IO1Ry02mzHd+Bsr8nYWPm7/6ZbTv3Illb76J667/pGYmfn7bL0T1GOg80ySuYJ6n4FA03ZWBWQfGAHpfUeGRe9J2m5VrFR6KBQBB1F9+A81ks3zGXs24sIrNzuyuXaS5MUk0lWETu0yxQIdoQY5pzg7Hu6mgSzt6xEiMGTlKQJg0s2I5gJfBGwjg4OFDmsshlY4JKffdIO2EY9OAY/Pao56Nk1sMmT7Y5JWCHDfe8EkM4+yN82Ks4zNzkRaRSGlg983XXsOy559D+6YN8MZiaKuolL9SgEI1dJJnUklTYDrFE6DBh0O5NPZFw0h6vGgaZuhp51ywGC+99iqqa6owj6axEyYqEWMxgMm0VMkKwbNzTTYZYgJHwZglS5Ycq1Q16IbxM/Js4RwCzSTZQSUIf+Xll7WHr7z6Ksn5Ll++QvOvf+uL5yhBybixrZLjZiGIXSAjplJItRrwrLLdykIQwTXG6+THNrMQEfT19yPUbyhlRyVpQyHyQRfODi3XclNLs8QsGIsoFmNBsukYmlxn8GtwQhjQnCRVSdwYN3E8zrvoAlTU1mDfoQPYum0r2nftQjQcQTpKN3XmHlR4ovGtk/gdBXCMwAyv76LzL5AX3OzTTyVn3FyGBTikOHOWZu9erFiyBKsefxLu3j5kswQiFIZJY1hpJQIeit/kVPjhLJsRinGBPmaEmEkOhGdyOMLZm3gECY9H6moVdXWobWjC4cNHRFELlAZRHCzFpAnjZe75i9tvx6xZs/Av//odsTB0/jnnx+D7w/+fxZvHH39coFtxvmAW93hrikk0f5bA+KabblLyf/fd92DffmPaawFIHjTavUnQ6cxFcc3R3Jj7hx0f2jzIyDaTke8RRx527tpt1EqdXK3wvDkZKtffuicKzwadrc4qY+GG18PxCRbRzVocoOif6PcM2b1xlrChpDqsIicGWMN4EzcMPZgzTtOmTce5552Diy++SLLufF9LJde1shgPF0ozOTx4x2/x5vPPY7fUN0MYxYKBv0jFQz4/caEoS+0UrHmPVXBx5zBp5hiMGtsEf8BrlDupnhxLIBXl/jDeguzgUDGtszOMUCSO4jIvJs8Yh+rachXM+F5SkWUuKZ+buGZuCG76SU2jAFQgJ3BTP2E4sqkk4t29yEgKOuoIGaTg8vncOY/XUJeGMjOwhkesolJRg54swbISMwNQgBTZjuPN2fvhh3joz3/Gqy88j5JcHKCRW5J8USOvS5UzZpoVwWL4PKQucOTDC/iL0TR2IuaeuxizzzwLFQ1NyGlWQ4R+R12bNBKKJwJPP7sUr77+ujikTJqZ5DFJLS0uUgWIiRrbleRgkg6xbftW0WEOdxx2NkIOZeVlCvYMptEovREMAJFCNKuSxuVNVXNJ9TpccdGA0mkNZFPyuH5YLf76179KScwEK5MAqEXpgBkOcrHlpn92gA4PCFIleI+pukTevStrqED2+wa+f5A8NDMyh5JkAxADBZNCzjBwFmDf3n0KqFbZihUgVie1N/JFJhfcWUlRwU3DRC8lkF0aoG9pGaEBVXKsR42i03Iptry/Fe+te08qNazQRyJhbVpTTTSVOFagWY30FQU0U0RFOLb6Jb1twR/vq2NMSbrQlnfX4JZvfRvuUD8C2RSCXoIar7o2BDd+nxdurw/9sYT41DXlpZrLcRcVIVdejZoJU3HmZVdg5PQZSFGqOA9uDDjmeiXoIpVqx44dWPXOauw/eAD9oX6tiYOHDhraV8CPWCypajIPLCaMEyZMwqKzz8ORIz0CjXNPPx0Lz16ERDKDf//prWjf2W7mcNIJgRt2cOQ3IpDLZ0uQkxFY4ftR/YfVY84lrVq9EuvWrc0DEvnUiP5hquPK46xIgJ194friYVVRoXUW5qZOJY3EdcHMjdXrtzNPdhZNBQNR9lzwBnwCcI3NTfjHf/gHrRsOL7PzwuoLn2NJcYna/6QPsf0/duw4HYJ8npSW3bp5q6ruBDVMKAqpM4Vr2YIkgSunlV54aJrk2I2S0hIsXHiWTG1Hjh5lFBPtfWDXSWCNQ4cpdB86hLtuux1bVq5EsrML5YCAMTt/HF715Qh0fKbSGY2iutiAG+YVNB3mvebLR3loGohxiLG4GGVtY3HWZ2/APuQw5dTT5fhuFcrsvrOdWSbma999F3f97vfqYEpK2alQmALHgACHSWBdCPh9+MIXbsLKt96SAtHc+fNx8UUX49DhDlFLuUbpum6HSZ0bcNRZmAc3zn7mP3IIn4kJB2g5jC6g6/hTOaEpX23WlRSAG1GGMlntAc4jsojBQ5ES0+TkH+nudg5mk7QWHtG6N0aFXUkRZyYIZrhumMDOnjFLhTEmRLxHTBAPHDqISCymg99EV6ez9dHNhBPlA8f9dwsw+Q0suFBBaMEZ8/X97JKaLi3d1gylVZzxVBIP/eEP2PLOamxfswYTqmpQwTkKPlOKeuqgpwJnFrFUClGXD30+N3aHw+hOplBcXoGW4aMweepUKYS27/kQ1XW1+NRnP6uOHTs3PKMIcI4Hbmyx7oknnsBtt92mSnnhuVDoT2PPAq5Nqc35fJL6nXPaadi8aSOWPvc8SoNlim3cpyfq3Ax1M7WEczmB4JamJhQFAlj33nrdC76f1oU6NwPghl8gcOZ8Jr3BWCThi7GRXTpSVPmniVlmARzV8TkZcOMI+pCyzG40c4L29t1HrVPzeYZ+s3ynglQvzXIw18ipwFJSEURxRRBjJk9EdUMdghXl2LP1A+zevF1UeFapKcmfiCWG6N6Y92IsYKfh05/5ND716U8JhPHr8uFzWgt6lrE4ena244lf3IHOjZuQDDFxZ36QRGN5DfxuI9PLRFDdQ3mY8Ywj4DZrMZLJoTuTxZFUHL5gEP3smLM4VVODytp6rNuwCRXVNfpsnOPk8P36jRs12/S1v/97dZe4NnVmD/HivWK+xTjzpS99Sd3BIY00B/0sO7umUObTWcJYsX37joKi78CsEvcDzy4qnDKesHg7ceIE5R3MQ9h5VIe3AK2wiMr3ZdfuZAFX4b7LrwGHZVIYM+zvsWeXoZubEQL7d1u8th+b949rnTGQXWnSQ/9fhTdTJDMFdAtU5AXm9QoIMv+dNGGiihxUJSRtmXFG4xI2l3Au1J7JHAU4sGU7XvzLX/HMY4+iv6sDjUXFGOalcq2hettCpc1ROBMs6rA7h9aJzRg7YQSC5SUSbsilMo7nDUdUHHCTzCAVN7S0CHOtQE7gpq6hytDZCIBYEKZFRyKLeCSOaG8U4b4YQuEk+llM8KVx/lWL0ThltPIAgZtIBOkYJagpZEBw43flDLd/IPEdvJbFja6qku8NOxVtE9qMapKtxEvlx9hFUglh5YoVuP1nt8IV74WXBxdnA1LUdaMMNH090qigVj2BDWcsvG64/UUoqWnApNPm4vRzz8WEmbOBIpqdMWkkoneqhI4r/Aft7fjVHXeiq6dHwZr0KSqwjRk5AmVl5SgpCSqA7993AB98sAsdnTT2igpE8EGQJkFTNR64u3btxnvrNqGnp98JqPTO4fUaoCIzIVVhjdqZqa5nBEy4gK665kq1aJmkGKf4geVL2Uclp448dWFFygoeDPCGnd+Vn9MZoBvYBNdZWvnFmV/UjofA6fPnK1D9ZckTeG/tewKG9CiQoIFTmcwnSg5A5SFEgKkEtr5OrerxnBloadHPUTmOSUlnZ5cqrBwGJ6BhcDXKZI4LsJOcirbk8+lgoA/PF7/wRZy58Ew5SHPzKXl3grFLGr9ZdB06hNt/8mNsXL4CpZkEytwulPlpfklw40WAQdjrRSiWEKCtqypHkd8Dr9+PNIfEG0dg1rkX4JTzL1QXkA9SlrBO4DNzRXx2aRn9rVq9Cvf/6U8IRSP67DqS3ew4+RCNxFWpFw/Y5cKcOXNx2WVXYu9eSrM+qY7PJZddhrr6RvzHf/4M761bb9q6mZSSao/oBkYph2p1JiiaYWp+BgZ4UiSpPd/ReRjPPPO0kXplBYT8ZSb/eR6OcxQ7MquFwZeVfiayVEwjqCAHngegTXBUbadamwMOLNgxwA9IKqmUiYj2z02f/zxGjBguFRt2tyrKgjIUI/2QikZc6wzWrPrSqZzSm1QLO9JpBAHs+xcGzsEVv4/KTG0qxDXSMnw4/vkb31CV2R8IaN9JPlWy0HIXNIl/JoMNK1djyb1/xMbXXkeFCyhjtyed1NyWDxQb8GqSNR6OoLqkRPM4nAM0Y1AOjUSFApOost8ZLg7g4n/6GqpmTEdXOo0pE6cZNT6nC2YPRPuYGMhJYXr+ueewml3TJNW8jNfU4K4Vf5b0mSuvvBxPPPa4OpGcw5g2dSrOWHCmbhE7oi+/8oqZG7BreFDJcTC44ftSlW5823h1JN5Ytkz0Gc26FXRujgKUFty4KX/rdG1FR/ZrLZAXz2fPhOKRRx+R1xd57bZ5YivyhoJRhKqKStFsKXBAdTx5Shw6rK4lB4jD/SGZDe/Zt888T2ciUuuaB/XJdG4+ahF9xL/ZzrtNOL761a/g5pu/qq6y4rKuxelqUvEyB7CCv3nNu3hn2TK88uRfUUfwF4uJmsaYbmXaufY59B1OA8miAA7E49gTDiPh96N5xEg01Ddg7py5qra7An6JrbA4xhc7GHlz0UHdG1HBVPxKq2j1ox/9SPLQqormO3BHp0tmv1vFTWDGjOm4/NJLVRSgTDT3PRWk2GH8OODGFvkoeCLvm0mTsIkzq3196o4rpnDezakq2+FqJnhkU7AryaSM5wgBlu1S2nNw8CPUx/wIcGP/SQDBoSZRDW/atKl4++2VUvrUfGBB1/F4y8R2DHg2i5Y78OZG7raiHP6iIsRCYVE2i4rN7GkkFEa4j2qTpF4c/TwM/c4Ud/knqYFf+NIX5XnG97QMD1txJGXWl8pi+WNL8OYjj6D7w3a40glEQ/1orKpBwJnf5LPj+mO3hp1D7Se3UYGMZ3LozwJHklGUVVXJRqM3kUBRbQ1qW4ajfe8+Kc4WlZaK2kZqNmeqn3r6aUknf+WrX8G06dNV3BoKdNuzhX9SGpqqseyenOhlvOBN5zefPyqX5HplfmU6yLxZjEGcWyQ9kMwRimSQZkkAxjXD7xpcJGMcIihjcWbdunV5afGPPHecPZeP6YXefE4hzhYKKKe+ePFiFSSY8/F3cC/qfBpCvIVf5+fg9XCGjIBrMK30RPes8N8LGRoDXzcjEDRoZcdyREuLAM3c0+boTGFs4eiHqMVUIXP8CQvPAeWXzCGZu6XSaN+0Gff/9jdY/dprqOM+d3s1/+zlwenMjlvKn8lNme/kMGJ0LcZOGI7quipR2rLJNOJhCguYYi/xQZyKwOksOo+EEaWAlieNiVNb0dBcI+8GeQ9SDprghp2bcAIRCgoQ3ERS6I8nkfKlcc4V52DE9LHK6WL06GH3MB4XuOHvc9UPq86RTmU6E8dGEIuemaxy0V973bW48qorlHDYREvIlcpDrBR5vNi9qx233fpTtG9ZJ5pIOsKBzKS6Q6ItZZIoLy5GgB4mPrcoPVTscheVoqF1LM644CLMO+88BMorpZDlzOJr8cvkDDnEE0nc98D92LptByqrq6WyU1FZobkQLrbNm7dg187dCDEIJTgMbjnJJfD6/EimMxg3rhWf+tSnJB/4wP0PYdOm983geo4Swm64HA6tui9qNxtKiZzg0yZAc4D4+huux7ZtW5WQhPpDxtTTbhgLbjTAbGhppv1q7rVBzHRuN9QdAg1V/QvMMQu/d/CCFLhxHhs3YN2wenzuc5/Tplvx5nKE+kLy4FHFxMhcGY62h90VvyQLCWgoF9gyvEXVOCo9sYvR3dWFXe27Vbmli28sYjaxSdYGtpZt9dsgbhNAPismNxwOJ+2JAYEbzHSzBsbquKm4Bpe//BLu/OlPURoPo8oNBH00s/Ig6PcYpQ63B+F4QkNotdWVKPZzFseDjNcDVFRj5Ky5OPvaTyHYNFzzOQTE2ni6z9Iw1zMzVcs+3HLL/8KRrk5V2fVdOn9yCEepTU+ZaK43L84551zMP2OBdPmff/5FjB7VisUXXIDT5s7D1q3bsWrVO3iDXcTuLvjcWXgFcETq0+8198x0CQRuXNC6OeOMBRgxcjhWvLUcK1asKBCfMC3ifPIimiA7DebzqArodqt7ws4YAybnPlatXo1YIp6vtg3ukCiBc9ay7ZuTymABDqs79CfiNXIeaMrECfJQ4XMkeHr33bUCuTQn4zpn14seE8bofUDprRCID64QnQy4oXgCu0ULFpyB//zZ/9YaUrXJ2TNUtJJSlbMfs5E4/vjLX+GVxx6DNxRGiYvmwS5wJNYPylp7lDjHImGBmxLKRjuVZXs9hi7gdL7gRsLnRdW0qbjmX76JzV2dmDrtNHV5eb94WJlk+OjX4YOH5Dv0m9/8RuIVBJrqxBXMDVng2TCsHp///Ofw29/8TjNOpFwy8Rs9ulVzeKz2sYtGqp9UrYaQAD6mc6N97kbDsAbNhXH+jbMWqqg6iZrZCwNXbkH0wKFpY5Jb4hWMBwQ4PCw3bdqAN5ctQ8eRIzov+DYyEq2p1gxNZUW5BDkaGhq1ZkjRW+eIm7ALxW7o2DFjJO+8ectmUZQp7JEX2VXh41ha2lHJ1RAA76inYI+wIcqjptJpjIf597POWqjuDSWS+ZJ4hWJx2gjCcHaPgC+dwcZ312DLmjXY8vpryHYe0bA3adik8iqa0YctnUKMdIpAsQDx7mgEhzj3WRpE26ixmDCuTV4n9cObUVRaIgNKyq/zHrKYZOlpg/cIr4frnwCKDIFf/vKXUkq0sfiYWSzHS8Y0A1yikNJwmOINLMhNmDRZncEXnn8RsYQZ5P7bXo4NBFwSV2lqalRCuWXrVvQ7KmVM2stKyYzwaj6PRosEN5xjpO+YOs0FbAjz+81DG8zCHIKtN+Tl2hjEyMv4SlNcCsDws5qBbnM/1F0alMDyDQd+fiAVsr9b/zZwifnfPyTFaQhwo7xFwhguSU6TzcCZEznHq3BjaNoaB3DYKonDh/Ho7b/C1uXL4Y6EEOnuRENlpTrPAq+SkzadG+YzpohBD5McEjkXIlngcLRP66q4uBSdkTAOJhOobGpAVV0Dtu7YCT/n60pL1XUnVZNS8pu3bMGNN9yAK668ErX1dXlK7eCbzutm14kqfvwsLLLlVWOPs6Cs7dcARVB3vkBJlh5IQYkacJSAe2Pr1m2afWJeZ2ew+LsJpAufm80/+Oz5s+qix2JDgo7Cy7Oxr/BrtiBo4y73H/OXT37ykyoeU4ntT3/6k87JE3Ws+LN8zgSKBDgn+v6PPCML8hfaZIIAACAASURBVEZ+H/cW1xbz3zGtYxSnF593HiaOn6BCk6WfqbBdwPQZ6owWk4ZgjDluOIoXHnsMf7j9FwhGYmj0B1DmYb41MNdrFe5s153v2dJcjXHjmlHfVIlYOqpZ5UwshWSIXXBSzmiGnZQqb08vaWZxMYUmTB6NphG1gCuFJGNSloJkFPXizE0cEYoKhBPoDyUQSqSQ8KSw6LKzMeaU8doDka4upENhZGIxqTSTVuyafeqM3Ac7PkAyTiQ8dMOMD5o3kJtywZkLxBklV9guLP6phJ19Fpdbh/XLS5/Ffb/5FTzpNAJwIRmLIU20TX+JtAE3RR4XSnweFLHS6vHCXVSCYN0wzFywAGd94hIMGzUaWQ6IS3LKDGqb4JQRRWnNunVY+956BMvLNTxJPveG99Zhw4ZNRg7auZG6TncOlZXlqpbX1TXgzbfexo4d2/C5z30WM2fOwt1/uAevvbbMUEYCfse7wgyB24VAnr7tvGgIPJsRZ/TUObNV3WaCuWtn+1HN+LxhhDU+KuASW5DDxS+qm+NzQfB0TLB1Vry9Flsp0BNzZiL4b5yfoGIOKUsvvfCC5if4dQJIgiZyMKlUV1NbjcbGJimMtLaOVQJJagaT2PXvrVfyQR41q8rk9ypRLwBtg4ODvV5bjbGBnFVRqspxfoLJ+MDL0OqUbDl0mP4jnbjlW99Ex9bNKMukUEoA5nML3JBqRIDGalMskUZ1VQWKfNxsbmQ8LqT8JagY1YYzr/4kxp06V/MTDpXZuUEGaJiqQ0YB5oEHHsCyN1/Xs2aQ4MVE4lHE0lTe40bMoby8Apdddqk6Ca++/BpWrX4X1VW1mDxpGs5bfDZq62pEa3zs0Sfw5hvLUVJErrZt+RUUC0RVM+CGFECa0rETcs65izTXxsFMSgNrVocy4hRQcChTCrQy1TD3zO5HBnHKl1LtjMWHV159BW+8+aYqvEYK3YAgy4U2XQpDSRNdkaDQMTprbGnBaXNOk0Etr4vAduuWzaJbkQbDzgSpI0y0WbkvXJ/ke/O9GSMIHI9KEgYl0x8VuG32wNXGpIjx5pv/8m1RYflZLVA1oNWAC9Ig3ck03lz6HB757e/QuX0rKgmKc1kEWIWiOHghuCkuAc3wKBtthj8NfdQAdvofSa5AgiZFjc2Yc8O1KJo4FklvUJ4lij9DREpbXI5FovjrkiV4YskSKS2JhjAo2bFU3//62X/iyb88iWXLliGe5IyTSezmzmWn8DLdKlZEWagppLbZe2j2jtlETjFXSUKwpFSVQlbs1q9bJ1ED66lhAZETNvKKlEcBiHyaaRI+rlkmG1WV5TKPo4IVi1vB0qASZx2qU6eqcvvOmrWirFIowSarHp9X+4kJnDVL5kHPLjCvzeRyhpI2+DrsOlNRgHRCFicSCcVL09EwYhpHgbZ8W+nY1Vb4/s1Njfj0jTfiy1/5imIi+cjq3th9IhunnApevUc60XNgP5Y/+Vd0bNqCnh0fgKpqpKDy23l/E5kUkuksPIES9GQyaI+G0R6LIgIXWoePRnV5JebMPR3TZ8+Cr8iv/U5DT4riEEhSPY0eJCoAqRBlnqv9rPw0pLZwAPvhhx/WXpTnmPMxLT3NIXXl52fN+nP2VH09Tp09WxSfhx58CF09vXlz7o/cm0f9YwE4lh2AX2uWNEh26RgDKDZCKfWS0lLN35FCxOv9n1StT+b67F5j3CvyB2SRQOoU59jsHqIQwMd5DbU2h3qfwfvdxmx+nfkCuxAU//nqV7+qfWrzAKm6OkW4HLvLmTTee+ElLHv0Mezf8B5S3R2oLytBsYfaVoaeb4o8OSX6LLwY64McElmKEABHEmGUlwZRXlqGSDqNnb3d6HfnMHbqNBw60oPDlLpO0yA9KUBAKeilS5fqvGMiv/Css0wxZ1BuaPMQ7kE+V3ZvOA/G5D0fn4ZAfoq4R9XQHYESt1s5HMcJSCtjwW4vu0uRiOIKqdfmjBlQkrVdR3veWJBiuzeMMVx3POs/6mWfq411vA7GO/48i3lUHuR7srhPuw1+H1k6BHXsItl7MdRzt8/edqFI99a+/Rhr0F6nBeZ8z8bGYZIvZw4w65RZGNbYaFROOecpZTqHblvItHIK7Mq/ClgBEuKSaIgLnlQaHe0f4ltf+TKye/ej2RcQI4JEGxuTdJY4xWNlPNks6mrLMW5sE5pH1SKRjSIVT4Hu6/K5oSw0BQbUlcnmwQ3P3LFtIzF8dD1c7pQMQCmsRTEBgqN4NI5oKCYp6P5QHP2JNGKuJBZ+YiHa5k6UBwQFYNJ9IWQiUSRoRB1JwDXv9Dm5Hdu2axEdo6PtDMEysaCbOY0u2eJedO7ZQohE1ZaeZjJVQ2ugBNzWTZvwsx//f+jt6ACb75lkArFIxAzop1MoLeKAEhNXL4r8nJFww1tUDF9ZOcbNnIEzL/oEJp5yKkuDIAta1QwHaGiYyeOTXO8Hu3dj05Ytqjbs2t2OjOggOSQSpj3MvzNhDBQRPVfhsssuR3lFDZYufR7vb9uCc89dhMWLz8M999yLFcvf0tyN10sH9VJEo+F8gmnfi7Qh05lg8mv+PnxEiyox5KW/s/odtd7sy9LSiOo0J1AAbuSz4fEo4BGMcBMe6ehQV8h2P+zmsAuxcAPlN4gjosBnwfeaPHUKrrnmGrz0wvN4/bXXdA9Ki4p1CNHXh8B0ymRDaSL4IEVhy+YteHfdWrTv2i01GMvlZBVdSSTpNYqdVi58oFJfGBwKDwD+nUk3523YTaLRKKtIBFlOv2Ag5jDipdJ49K678MIjDwJ9PSjzeaTBXuF3o9RP6zMXQtEEUtksqivKUaSunxtpDlf6AvDWNGLKwvMw7xOXwl1egSwVriQKaGwnjdu8qfbwXjM4/fqOXyr551rm9Xb1duv9qP/HhIxr/4YbblDV8aknn8HatetRUlSOstJyjBzVjKnTJmoQvP2DD/HLX96BYKkfuRxbsCZ9NO12qtkYpT2BKz13463AYsHMWTNETVu1chXCkbCATH7A2JEO5nyIZgEcKqhN+iorqwTY+Z/H55GkOWljDL62SmSfidaL0/kpLSlWtbVl5AiZajY0NiphZUQsL6vQv91z9x+wctUq9NKJ3AH2ml9yTMTMw2MyaABU4bMvXKdDBv2BjMx5F2cOzBm45OfnvT9r0SJ851+/o/kPgTwlsjY5MfQGqv8d3tWO+37xC6x//TWUZtIa+GZRRc5H7MK6PYiEQ+rcBL0+zeOwo8m4YuCNIUhl3eY+e3JeuMsrUX/6bIw5/xzsDiewcNG55qBnXHFKkPmYabJrxb+D+w+ooveNb3xDifhgVTgmr/wdl1xyEU6ZOQtvLnsTb61ahf5QWJ+RsZUFijMXLsR9996LRx55RJKmdn4vnzw44MbOztgbaSRSS7Ho7LOxbetWOcCLrijqGYeRDRgo/LmhEzdnQFzKPx7QJybg82mvUPSBSTKBMKWwly1brrk1Hlx2fVjZXA7+JmVsbA5bethMmTRJZw49cNhtzCvsDirT28SFyYWKAWefDa5ddjoZ9/m57Poq7GIbtPPRKSypcvNPn4t/++531ekiyJAClnOW2feQ+iLPkUg/Dm3ehB1vrcSqpc/DFY8iF40YzzAJCxi5dpe/GN2pFPbFotibSMhQsbS0DG0jWjF21BjMmj0LTSOaRZmaPedUxWPOH02aMgUNzU0COnay+mg7BDOjwuSTvjfc54XnyUdncKaTzM9R5PfjlBnTRHncvnMXQpoRM6Du5BJ45/scUQnGMlaOuZa59ih+QHDW00fVxC709vXm/WmGUkj8OEDjZEAFdzXXDLughw4dlF0DAbRAwMd4ndy9Obozan8N1z0r/6R4sljDbijjP79uwY1oWZrTdSHDmSlWpPfvx8aXX8ML99+P6N52lCOLMr8fHposy97BPDfS/QXaTB1Y+42eN92pCIrouVVapi5WdyaNDYcOwktD4dp6HOkLoX3PPkNJ+r+sm899/iYBQYKC2aeeiq/efLOumwWKwpc9D+xMDmdRf/7zn6vbbKnQNj+xybjZpwPUV76fBXv8HUYEqsiME+zfL3Bjz8zBnR79/gLwZJ+NLehZMFJoyHq8R25/1nRA6tSZYUGWxTV6+bBbSoBFwEP6Na+Ne8cC9cJi3vEAjn1v3hO+x4kAVz5/LIiHtijGdcOYwTm6GVOmSuK9qroKNbV18JcUGeEmZ7aJnSuamHMP8J581LXa4iHXDz2V3Mkk7viPf5f3UnU8hQrS0jwG3OgccQov3E2aPcxkUFVRitGj6jG6tREpxARuXGkgETbghp15dRnTBDecoUloP44a04SRrY3weDNIJWPIZlzIJDKSgk7GkmINxSJJ9Pcn1bmJIol558/H+PmT4SvxIU5KbG8/0qEIoj39SEXicFVVluf44WXM41BLmJDyEOeMBBMMVhr4H1VXSFmi0s3555+HKVOmiudnoXjhYXmk4zCeePhBLF2yBK5kQuZoHOgVjSWTRjAQkDdOkIpYfipN0citCC6/H9UtLZix4EycfcllKKkdxgnVQXI/Svm1IZe++CKWLV+B7t4eDaYm40kDsEQHMfw9VnmLivxoamnAlVdehY6Objz/wssKeJMmTsAnb7we77+/Reox27ZuRyyeRGlJUAjSUHk4R2OG+OQo75hEyg+EhqRlJaIHsfX9Cl2WO7sGKEUfMXNjFxp5nFTP4r2++64BE87C6oj9u00opQTi0Gj0Pg4K5985gHfz127GoQMH8Pprr+oz0ExwwnjKGE8TfU9V1lWr8cYby4w7OlUt6BWkP0mD8JgWtwPITApoqH2FXNlCil0hyLFgjBuSLVnS0q6//noN0fOVzhmQkX85DuE7N2zAHT/5Mbp270IZB9qRRXWAczcGqPSHoxqAryhjBZ7+N24zVMlOTbAKTZNnYsEVV6F23DhkAwQsBEU8KJxKl5zuoQDKVvyPfvQDdPd0KxnktUYTMfSGQ2ZAM22Go1lloyrYihVv4403liMZo446g30Os2bPxBWXXaKO2L/9278hkYwjGU+ocmnEFSjKZehgtmVvOgZmqHLc+HGgSzc7FY8++ih2t+821VhnPofiG7zHTEosuLH3lt/D38HO2wUXXIAzzzwDwfJS7N+/TxSyFcuXqzVP0Qe9B/1fiktQXV2JpuZG/RzXXmV1jeaQ2GnYuGGj3Nsp4f3yq6/imWeeVbLCTo810NP1OdQOWxU2tApnFsYxAc0/W0sNdCp2ol444M8UKg3f1yFq6r1pIErJaw7dfvOb/6xnwPijtZ4fkCeNid/rgiuZxCN3/R4vPfwIMkeOICiZcdO9kYqSx4NwqB/VJUGUeb3wsxvtcPTz4/HqUGZlA0sBlLTbh9LxrRh5zllINTRj1KSJaGgZnp9PpAkukwu+BmKfS3xhqlN997vfFbiwogV5UCL2U050nksvvlgH1UOPPiaQQC4551WocvX5z39esu6/+93vjJqeRDsGXscDKbp/9AxqGY7RI0eqG7tn317FCCbfhoTpUIscAHBM58ZJXHlQshLID0hTVnZfp0+fpvW5fsMG4wFFBUMabCYS6qRYUKMOhGP6Sl6A5jIdOWbOBJHy2NXdg9179uhDGebA0NRoXh/j48Tx43HGvLlKDDdu2aJBZnaAqLKl3+20sEwx7MQZ7LD6Olx/7TX44fe+L7qSy8fujeVGGYCUdTEpyMnzwROPYde69Vi59Dkc2rIZ0f174ZIcr+P9RpDj86MnmUJHIoEDqST2UE7b5cL4keNQW1UjYHjBxRdi2bI30DpuLKZOn46unm4MHzkSo1vHyMOLNBKtyyEqvOze0Kz5rrvuyit9nvCTOrfVk3OpmDh10kSZfi57cwXa9+wx5qhDcqyGeucBMSHGH3a9mBSe/X+9sqiE9+LzLwjQEDTR/6lQRevkf8cJP9Ex32CTaBsf+ZFVXBs/QYndls2btEb+/wY3igfOrAWTSibupJryPxb6eK94rhwDliwgp8Kmx8Q5H5PBjiNY9fTTePTXvwBt1Mus4bPTueHnJpgRcHRyAarg8ZTqTkfEDKguDqKmtBz92Qw2HOlAZzaHquYWUSh37d2n58SEvXVMK06bM0eFCspyf/Zzn9O5LVuCQVuz8H7zZ6nSSsok6WmDX3Y2hhuKhr21NdWorKqU+BMLuzTwZZGVnRIzv3liADp4ew++nzzbeE/YLSHzgK/jzcXw+ngdFM5ijOO5yc4VnxXBzb333qu99nFe9rMzJrNIyvtGdoUtTAxVFCwEa1y7vDbabpCpwWvkOmpqbIIvm0PPwcN4f9v7OH3BAlTVVJOWoUKWQG8yiWgsls9vCrs/x+xFZ/xUAypZNkRc+HDLJjzx6zvQuW49gpyVc+aJdR/JCnFApma/MlmUlfjQ0lyDseOakXMlNINOcKO5G6r35txIZegTl0J3TxThKLvdKbSMGIbWtmb4AjkZm/NcT8XSSFN8gDQ0ApxwAuFQGqF4CmHEcdqiOZhwxlQUlRchThnonj6k+kKI9vYhSbpbSWlAZ4ouwsXkp0hDXLx5bF3zBpBfaLTDOxCLRjSjQafjSy69VEaY1gehENxQHnHfvj245bv/iiMH9inRoKpBX0+v6GllxUUophKG34fSgE9Ikf8/uee+8jKMmDQFCy+5TAIDruJSihSbJCJvWM6ExYVde/bi6aVL8dqyN1BVU4NENGGMOAVqDNVEdCCfG9OnT8XkKZOxdesOLHvzbW0gdhJOP30Oxo8fJ0USGmCSi+z3F5uKr+2K8ABzVNLM4CKHtY1xKA8+tnTZsqRCGX/eUofYueGL6mqZjDHxG7zAOJDIRUvltc6Ow3jh+ed1aHNeiNUcy/+0QVsDnQ4tRwu04BxnEGLgvO66azF69CjEKcWNnPyJSBVh1YG+Ix2H6fjcgY7DhyUHqkA1oEln+DEO+rcJLOGFDdwWmH0UuLEJNa+HEtJUiTnzzIUabktlyWsfCE+qgKczojH+/Ec/xKaVb8MbjaDMDdQEDDUtl3Ojty8kdRcKUnBei0awKXpO8NqLgggOH41Z51+MyWedBVewDHD74IUXbiarubRmjewMBAPeY48/ouF5Bh5S01jxCMWimunKcjoTkNII1zrXy7PPPId3Vq3VJvX5ijF37hxcceWlKC8rxp/+9EcpXTGfY7WM60QVJg57UtmGUuUOxdMCmPKKMkyeMglXXnmFZDVXvv225o8shc1KdltwY++/Bbt8P7+/SAny/DPmYd7/oe09wOQsz6vhM31mZ3tv0hb1XlBHQqLbIBmbasclxTbEBfv78qU4cZw4cf74d+zYYGObxBiDTTVVFFEEogsJEAgJFdTrqmzf2entyznP+8yOVgJk/9c/XMuudqe85X7u5y7nPufcRdKMIJafTGas8jJopp0yIKSDZHA6fQZFNssEOXtm7fN4553NmqFhMMBuEDt/DQ2NeHj1as2ShfwcBCbkjMmagbcVEm4HVqSN1f7MSr3T8dM14O/VfCXvco5zg+qaUFg2S/YfgsEc9kV1U5yOCgfkV666DBz+njFj+shslGyeHV0DKuMc0+bXXsM9N9+CrrffVYXT685KfyvAdez1o39oCA0lZahk50aaWezAGN4QJsEudm3Z0WFipKKEC+7aWrQsX4r2iy7EkMeNSTNnwe/mvSW9ag5McATb1DK0FOrQNedG/+gjjxoIHenRLbOOKc3ItirLyvDNb9yIcePH47HHn8Cbb21CT2+fErmvfOUret1Pf/ZTw2zlwBTtBjs6ubGrSVTvgpP5MIcsXaEQNr3zDhIpzrgYeJgzZVZIyk6vSpuuIxMUViznzpmDpqZGBR779u+TjgSPqa+3TwUR4xItpMuZX3CgVTwuTtYYSIqRGwgFgpg8aaKGvQ8cOmjUw413OSV+KPZ9fG1pSQnGjmnRmmSSwIoyu5Svrl+vdSNqXCXfDsX1h0QjZu34MGfWLHzvu/8i/RmyRxWSG+03hipHcEWKUbuBwcNH0H/gANY9+CD2btwAb5IwCqOsrcKa24vBdAZ9mQyOpVM4GI8im3ehJBRGc3MLmlpaMGfWbBUWevp6UFFZhcnTp2ogf9bsWaiurTWVV4fgofgUFMimUnj++ecFBeI+cVYJg3NZaRs+jwctTQ1iueL81BNPPgUS9BSf94cFcSZBdQS4w2G0NDU5elc+zfV0n+wW81aiiBnqrI7xD4gcR3e0tDfa9Njxu7wX1OVhYZZB6rGjR8X4x0Dsj3mMXiPFHXH5LgepwO4DYd7s6M+fP1/QOPpnBqj0r8XV81OOQ8mNQaiQ2dTAwSnumUPs5An87B/+AcPbd6IkGUfAEcOVb3Uq6RI/dCr93NMJTBrIxqWnUxEswZiKGsSyORxKJ7C9pw9pFrqY4Hj92LxlC8h6xeNbcu5SJR60rYaGJvzzv3wXneM7C3pMxcdsIZM8DhJUkNHv+9//vgq9xXBKBuiEe7VwuD1oSAr4nbN4TNZZbDXzNEX7ykfcpA9KbngsFvnAjj/3eXai7N55Wie9CI1iNb5435jcMHa5++678eSTT57mf/8QG7K2wvfjZ/A74y8+bAxVXBw2+3ClYnDG4owPCYujXTFm5evZJeX0lTtNspE+lFVXwhv0KxG1lNMjMeOIb7VJ6WmJnpHX4wyHIyQOeHOERj6DV++6F0O7dsOTMfGuYUdzC8FAghIx9nFWNuBFS2MVxk9ogttNZmQptiMxHEOOs4NudioNcqavP45oLI0EWQBbazF+0hgES9zq3GTSeaSI0klmRCrABIczNxTxHE5kMJyNY+55czF1+WyUVJUiQbh8Tx+SA4NIDESQiMQY/4XyHPBkFjh58hQZID+YBseq3KFDh7Vx0Vhsxb6iNKz26p989k9w7rJlZvjeYVwrJCAO5/2tN/0ELz37NIb7ezWLQJzx8MCwOjclTGyc5MZP0TOHW94dDKCiuRXTFi/F+VdciYqmZtK6mdqfJU0jFEY0py5s3rYVd9x9FwYZ+Lp9opwj05XgEcTRi97ZjUWL5mPGrBnYtm0HHnn0CQWF1C0hZ/q48R0455zZYgi6+eaficnF6N2YkJ7BqTbNrMF6ixwrS/pp4r8zCAWDqrbW1tTipRdf1vVT9V1VP5MMGSjbCB20NS5blaQzvGLVSrVmWf0g9IIOpniOoQAt4mbrVOMJ+yD7G6mtOcw7cdJEscB1drYjMjykavw+Vm8PHsLRI0dViSdcxjDkGdVeszk44ylFXSAtPmHQJXV4qi+2FMWOc/igxU7HRvw/uwu0mQkTJ5oWupluMJ/tDOCz0v72+tfw+H33Yttrr6HO50INYWleQywRGY6pk1ZdUYqwj6JSXGB5ozdBzZKyajTNnI3zrrkO1Z3j4Q2VmeCEAbk+bASvwsRv69YtqoyTdILdE7K3JTNpxGIJeNyGHpgscuSHnz9/EY4f78aTTz6Nre9tRyrpUpBy7bVXoL6xEo8/9igefOARQQZshVpU4ur+GXikquAOPtWocntRWV0hzn864IcffEjfzXwBO04G5qAR0mJ8bJFD5vupQ1ZTpcID56joGLnZ0H744EwYKz50loNDA9iy5V3BWsgUKDredFq4ZtoS4Qvt7R34sy/+BV57bT1Wr35MA/isesqWi4T/LBOXGN54bm6XYZnjnJdDI2oo1p1ZFU2wm+th1IjI3JYFxTbVObZzMEpwjF2MaR+Lv/zaX+Kaa6+R+J0h9tArnaETBhY5RE/24I4f/Ribn16LQCIOL1JOcuOCyxdA72AE9SWlqGZyI3auHPKkfdeReODOkC2PEKQcvNT3ZJDq9aDjguVY+OlrsH94CB3TZqKitFq9QCY3zH/pv61fyjFB93gU+N911934+S23YHCQqvIcUHeS3UKgaQhExjQ3q1o6f958QUKo2M1K3KyZM4V9f+XVV3HipCG+KA79z9S54dXlJTZdPTea6xswd9ZsdB0/jvd2bkdSAcQIPfQICaWjmeAIQnIDZiAye/YciSyaZKYf3T3dolm10CMuKjsLaTZqIybiNMUMQYr0tJzURSxJ5iwmjh8vKFjX0S4Jl9oiSsEXSX7HpIGF4FjQP9NZoZL9gkWLFHht2LgBw7Eount6lTCwyGXQi84Vsx2qIiclTQi3C411Dbj44gvxD9/6lromZEq0waoZqHEEq415w5VIwJ1IYMMzz+KFe+/B4P4DCAjSlRfcIu3yIpbLYSCbxbF0EofjMRGcsLIZrqxAW0cnSvwl6mYTVtfd241FS5ZgaDgiweyWMWOEmtCA+RmcKq8FK9y33XYbbr311o8c4i5+Cwb8PiZ1Pi/+z1//lWjd77jzd3jh5ZdPg7iNppi278PAyiQMtdoTOWfGfYV2RXFF+hpCtKOcjRoFHfpjkpyC23YOoHBvHLuw72k8e1EnVbBgt/ZTan0wyd+730A0i4/rg/at0b8/vQBgYMJ2HkxC4a2tSmY4g8TrwH2P3RsbbBdX6890LXIFZzJSfnCzyIIs3lrzFF773b0Y2v0+gllWwU1iYynUbceUvyMrH8tLkWwSyXwGYb8f7ZW1Wqt9+Ry29fahK51FaWMjmlvHYNeePTje041YKq05sHPmnIOayho8+9w6fPbP/xRXX3OlYiPGUVqfZ+jy8dxYCP/2t7+N9evXF+b1mFgytuF9OHToIAb6+0QmcozaVpTyKGJQK9zLs+ginqkxW5wg8L3YKSH0jSgNFmaK4f72/lp7skE/4fpMbHjMjMM4m8vu95m6Pn+M7dBeaCdM6Cx7Go/BQrEJh+Nn045YxCG0kufBhIcdMu4tolnmHkuUVcCncywjzbPPV5jBZozHIjY73qSG5ustAsAUv7wFtjl7Hmq0k7FOSihkJs0j19uDNx54CK/efS+8ZO8k6xnjWFUV3UiS3YyxLccigj7UV5Vi4vhmBP2EOrqla0N5BHZrvG4KkBvmwkHq1kQSIjWpqA5j4uQ2lFeGaL1KbpKkgBYdPwuiXcn9YwAAIABJREFULnVu+JpIPI1oLoEZi6dj2vK5KGuoQjISQay7F/HefiSGhpEYisJ1xScvy1PDgUd6+NARR1l8SBcvmUyYwXxBsgyrl3B/Xg9aW1px3aevw1VXX60hJlVkrfOx7S2XC4f27MJ/3fwTbN30JlykT3a70UNqULcbJcxig36E/V5QLirEGQlufhwUL6tATVsnLrn2M5gwey7CVdXIs7pagIAYal8Ky/UNDWLDprfwwMMPq0rPRc4Ay1QC2Ko1DGFjxrRgxfnLRUDwyqvrsemtzYhGE6rCNrc0YvGSBbjm6k+JDvHZZ9eKRppsWYUAlQkKkxsH08ikxoh3kQnOpcU/c8ZMlJWW4/bbb3eYsXjMBvjC59vkxjq5QvWbzE5+P5YsWoiLLr5YMwZcjOtfe00VeAa8XKCcVzGsdHSqHhk0s3kGQY3NTaY65Kd2zxACoYCOgVXkBx54EKmkOU6TbJnQ0jiTkeSmMENQhPXUMXLQ7AxbrXVGozec4kVvsbR09sQbX/fpT8ND4VZH8FKxijycRzaSSyax/vl1uP+XtyDXcwKNJX4ECCfjkCQhHpkMqstNcsOZG9ahxTXHqoA/iFx5NaYtvxAzVlyI+vETkPOaxNgjzMqInfLYk6m4KjPsTqh17Qbi6QSSiTS8XocREC40tzRj5sw5mDRxirSatmzdhr17jug6XnnlZRjb3oBXXn4RDz+0Gox40xkzWK+N2alGCYvsaNfw/jOx4ZpiV5HFAlaL7rv3Xs0/2eBUG5jmbUwQKfiXAkRz76xDNtUqF0KhgIT1pABfW6uKJe2DDo6bCdXru7qOiiyCeHjqBHCuikGpigWOAC67N1++4QYcO34cjzz8CPp7e0c6iEWD3wwSpK/AYfGKCnz88ssEZ4gMDmEPtVpI9ZqkoCkrJAwSWWxwNJqcpJbJjUcJk3o9hj0nz/vFJZ5HMBzEpZdfis//+Z9h/oL58LJNU8jEzfN5X4kRfvqe+/DUb+9C9MhhlLhy8LFzwyq434/eoQhqQmHUeHwiHHCRTs0hFnDnPXBn8wr8SFUfBIU/PTiZTaPzvMVYdM0n0c/uVagM06fPVQJBSFpWS8npaGopmS4ov8RsddNNIO7bJHHOPXOCeyOma8gd6mrr8ImVq3DO3Lk42nUEt99xu6AihP1EYjFEolGTRDnvw4DHQvpOC4CdogUPqyQQxIRx47VZPvr4Y9pIVKTRonOQhM66FvQEUPV9/IQJqhaSLY0ipe/v2mV0JWLRD93PlbqOHt7UfT41FOHHcwaSm/ehAwdx9GiXA18yb1/87NFvp0KIkmevCjrs7mWRxaSZU9AxZRKGk3Hs27MPh/bsQ//JXmRYyLGEKIXimElq6RI4j0jo0I03fl00r4TRCp9eCJ6dKWjOLGWySvQJ2ejZvx/P3Pk7vL1mDQK8V9JoyAJeHwhe7mfnJhlHVyqBYEkJhqjJ4feisrYWtZV1mD9vAWrq69T5qmus1wwk7zETHArkmvtxeghHv8LK+KuvviroIwfmbTX6A7sCzl1jcmOEFIHrrrtajI2rH38Czz2/riBxcKYbbCCtnNOrQV1dveZd2aEhvIbsR1qFJLMIl4pggoHV3v0HCmxsdn/4QwNE+zprPqxaMzDk/eI5s/PMfTJN0eFRV8sW7/h7wevrDPMXhWM1w3YGBsKPClaL9znGQgzY6fdIh7148RKt3wkTxgvay31Y/tnR86E+G18vTSMHJeFkCgaQaRnZCmdiwKMqksKFzMAgnvv9Q9j27FNIHdyvoW/CWznrpf6i6NMMlX2CiBW4EM9mkMimEPB60V5dA38uh2g+j73ROHZHhhH1+dA4thVlpRXYvG07eiJDgmZOmTgFH7/oY3h09ROoqKvHl67/c5x/wXnq/vNhiqKndsB4nIy5OH9DJjHGKyyW01bJ3kpbYcxCpk1W+RU7OGKTI1VOcwc0n+f2CK7G9zCdjhPo6+fclIFAfVByUxyTcB0zMWCxhgmKtuMPoGy28DGeG+8pCQWYfJAAQLZ1FgnXB9nP6MRY3RsRV5lAn4UCrn/qirFDM25cp7q87Pby+jGGW7PmSWkCsbBkZ3ZI1kE/unDhAml3kb6bCTVh8rzejG24/8+fP0/vyXOw58M1wetavA6ICMpovtoUF3P5DPyuLAZ2vo+nfnYruja/Czc1JVOWgdMUgzkHLSZRrwcV4QAmdDSiNMg41fgawq0pS+BjjJYx+QS7NkPDScTiSXj8Lkyd3omqulIgz+6QB5lEWrM2hKaxR0VK6MH+OAajSQyl4+iY0YEZK85BbUcj0vEEYt09iPX2ITk4bDo3l19+aZ6aJTSa42THktKsw/bkDDCbGzvCcuF1ebRAly0/D5/+zKfFsMTuiKWSM1AuVtOpE+DGb269FU8+9CDi/f0o8XkRIz4uHlOAXhoMoCxA9iJDCc1ghkbt9wcQKq/CxIULcd6qK9AxZbq0cFKswDs0zUZjhWimvCAnP77lFpzgQD7hEUI5Zc1FTSZVSWfWOHnyJMyZMxMNDXU4eOAI3iK7z4HD2kimT5+KL3zhs9izdzeefOIJbN22TRfZzhjYDo5lnKLrUSas5MYMx1G1+eqrrtHi3r1nt5gelCXzpkrI01S/rUGpiuqQDMjxlZViXGen9GHYfeEC4ya2ceNGVUUYIFeUl6KhrhatrS2oq6+Xw+Fn0+COnzihYIr0l4RZcSiQcy6/+MWtgpAoMHbajmLSUjXe1rwMzlfVWFVw2UI0FJO2c3OmSqJ1dnYBj3YCgmK5PSivKNewNEXCCMMgJ7vuoYNXd5RhFGAe3bcPD99+G9588jG0lAURZpWVSWs8AYp+VpaFUepzi2lPsBdnmNIbDCLtI3PaeExeugLTl69AoK4OWR5DnlvEqS6RNWU6PbIPvbP5HZSWhRFPxkEEELsNpk1unHgwWIKGhmYsP/9CtHd2IhnP4aGHHkZZWQATJrQhFo3g8cefEvOgOn1Ox8YmIAxmBVVTImGZ+HIIBH2qzjDxI9UuSSm4MdjOjaGmNToAxjEbuzd2k1O3hcOgFIYko1VLa7NYePhFx05HSOfIJJl2oRk7W1rnpikmN6OTYLsznNu6bNVKwSmeeOxxbN2yZaSa7SQ32uAceKQ6N14vlpy7BDNnzVTx4+iRI0rUdmzfgZ6ePsRTCWTzGd1HnY8GYvlFwgV+sY1iyhdm+JndQpO0jZs0XnMKN37zRoRDIWPDMkYrRkGoWw77392C3/74ZuzZ+AYqkAN5fsjKmPP50BOJoCpYgmqPDwG+r5ewFanXCLboIVW4FnkWJW4/SV5wNBlD+8LZOO+6K5Gpb8COk/1YvGQFwqESVf05S8GBcx6MbJlhdjardfvySy9JdJGzfKJid7q+tothkxsTuOWx7Nyl+MLnPy8f9dOf3YyhoQgOHT6smYgYC03O5kpIn01uRicNozdX2lttda0gs9t37lAgXBiENQu3AKfhZke/s2jhQlX56HM2vf22NlPrp2S3H/EgBGv0Y/RxCjLk8WDevHMQG47h0EFD22/jh+KwqfjtbE6rAEjJoZn/8AR8qGmqRVPbGFQ11AmuRhHOvp4enDzShfhwTF+ZlIHDmkTTmJsN3ClY/K//+q+6/kwuRgIaE6Bq/oZhPJMr+qN4Ahsfexwv3n0vBg/shy+fEZzVFwgik3dhKJvFyXQCx+JxlJWWaq4lkkoh4XZh7JhO1NU3YPKUqWhoatTc34UXX4STPd0YN3GCSD4YAJ0pgLPXlsELOzecB+DPxX73wwIx2anbpaCR87ORSBTd3T1OB84EcdaX0w64v3CvIcyxt5dsT8MSUqZwJfdYdWydRIEoDlaJF85fICgk44riYzmb5MYiRCwkUUUhuCQWSjsmMc2UqVO1z/36tttEmKFkxTLd2QvkxCzaf9UFd+l1Pb296O7pkWi2PbazCVxtYsOAmV/sXi1avAjnLV2GuTNmoYRzn2kyqAbR3N4GBL3al2hv9KsDg0NaR3ydjQPsdRY0yZltK147hSJELo+g24Mj7+/BG48/ii1PPgY3KeLjcfkwZ4yzYKNJBZt5JHJZxDIpBZkdNXUoIWV5Po9jmSz2RKI4FI3CVUlo9Ezs2L0XR7pPIpZOKalYtvBchEKl2LR5CxaduxDXXHuVinBi/PyQ7g3v2zPPPKOOB/cc2qZ9/tkmlCwgkPxo3jnnYOrUKbJHBvaHjxxGf18fDhw6YjSjnKzI+I1TJSpsXEICEyYPRGf0dPecUkTRNjgidfZRru2P/ntxUizfRYKJRtPlJOyM3/nF/ZZ+2LCqujSDy7lLwv0YD1IjiUUnIjNo99S92rz5be3xTGL4d4438Dv9KyH3TDiZcE+bNlU+hd0fUww16JCRe5KHh7PBSrKNRp9JITPwJOM4/sbb+P3/8yOke3uQTnMenWvfI79Ge+O+xs4e99vxY+tRVeqD32P2cvqJRCph5mMZ+kjOJYvhKGeC0khkEpg8tR1NY6uBHBEuXiVBiXgS6UQGfrdXyc3QQByDkQQGkzHUtTdg5oq5aJ7egSxni3r6EOvpRZJzN4NRQyggobgPMNZizLO9swwGqC8ytq0Nl69aKZrf2tpqDUE6JiZjpIP3uV3YuXUr7rvjN1j//PPSmODvhvoH4MplUBryi1RArXKvUQ43nQkfPP4gwk0tOO8Tn8DcZStQ3dgC1mfcFIhkkkDWNFP2R97txRPPrMWjj69G3uNWRZV5kJIsVo6pTcMM0ONGdVUlJk3sxKxZs4Udps4NWXsI37ru2mtQXVuF559/Dm+/s1kIHKsNYjoe7GLojQvwHGak7KjwUVZeKgdMQ3vhhXWC/3CDCPqChQq+HJnDOuVceCdoNQESceA0Xs4+0RHy/pBFi3/lZkSYyNjWFn23EEK2Twkj7OnvKwTkHMiePGWKmNwIlWNFZXCAQqUmueK5m+qkrG0EwsFWfmmJhs/5/uKK51xONiPITtHeoR+tsnxR/8dO5zhzCCYY4PFw4PTaT1+HT111JSZOmmDmmpxBZ435ONBEKs2+9cI63HPTj+Ee7he9b8DlUmBOMdaqsjDCPreSZV6XNClY2c3y+9SpyYbLUdU5CQsu/wQ6FixANuiHJ2eqsSMPI9vHzZNOmFTehw4fcCikKVhF+mxuTKbjRpii1xtEx7jxWHb+crFRbdiwAZs3v4Njx7oQiwwLxsn4j4xHTOj4Gr5WlVXi3Uk3QvMRVTmVfTmHA82/ENZIcU+ypvF46HiY8GuQn+bmCMnaO8VB0UDQr+FMVjPZsWmorZVeEY+dGieb392syjvxvUoIHDV1Q5BhZiSUZDisbE4YJxsZP2midG92bt+BB37/ezMX4ewEhevoDKgz4mOruqyiHFdffZUY5qjG/fZbm7D2uefw9rvvYPf+vXJwbt4rkhmSFYgJAuFd7K7mCEEyPkR2JSa0nBxiuKwE5604D//03X9G25gxDq7YCc6dIJVzD550Grf/8Md4+YGHURKPIZjPIsThyoAX3ZEIygMl6twESejgN8LD7NwyYTCUFVrwCLsDSObzOByPonXGeKy45gqUTp6Cte9uxzkLz8PYljESkM1JxdwcN9M1Jjd2fR06eBD/+Z8/ltgbhyTpTFRQcEJWqzGj2Yo8WerKxEY5dcoUHDi4X6KPHDRf+/zz2Ll7twPlNNfFzWtF3P2Zhg9GbcFl4VIlz6IzX7eucB+5blm5Y4ePFKwkHaHfYQK0fccOwSZ4z/kl+3CY7D5qhxc1+KgnnalzQ/vmXGB9TZ0CVROgmxd+eHJjO2Vm1kl7AJNHI06DktIyVNRUobahTgFxb3evWDT7e3oRGYggy4q3c3y2Ym6r8ISjcICaCY4J4kzXX0UhoxBmiFY4rO52o3fvPrz5+BN46YEHkBsaQC6Tgt8XEIPgcDaD3kwKJ+MxlJEJ1OtFLJPBoeFBhKvqUVVTh8lTp2IiSVZcLoxpGwtfKKhuFJMbiiiLrn3UwwZK9Au8buzesDLODkYxIuCD75NpX/F9TGJi9knTaTbfyUhHWyCkitAXHh+1wTScnYgbW7RQP8cZqCDhwG472tsQKgkL3s3XnE3yYI+XvtAKm/JYWJAZ6OtDc2OToLXcF5lccb9j0YaFIEsNbwsAZl89lXaYCQ6LQDW1NVq7pPiVEnrB952eShYnWuzSsKhLVMVFF12E8y84XxBgwt0CORf6u04gMTysIk9taxPyoYCqJdwHHLeiw1Js5Igr225Boeg5qi5QzMbo5bpKJLDv7bfwygP3Y9crr6I0k4Wf86vqiUuCVkyfrE+nGFDm0ohxj0Ee4+vqUepyIZHJoi+Xw9FkGgeGoziSTqBzwiTkvF4cOnkCJ/p61c2vKqvAZz/zOby7eYvErldcsEKwcvoKGxSfyTb5O9ol4d7sHIiJt0i372xsgXEgu8aTJk3UbNowOyjqBBlx4KeefgaHuo6azkfRbbMQe3tcJrF1K6jne1Ezh/Dr07pOH+XU/si/F3dsbEeIsSHnGOcvXCAaZ/5Mu7KCqXb/YGLz1Jqnce+99yrGJt0z/TiPnQkL/RNp4W+77VeKP/hgkZvJ0he/+EV1oZkocSaR7J1k9yUUlgVPy3KnZVLoYJrkhiALpY2OH9f0Vj6DarjwxM2/xI41z2LgxDFk1WEh6ZQLcXbtiMBg/OoCxjbVoKbUj5DXzG3Siyp+cIq6ivlypnsTjacRTyXROaEFYzrqBEvTTkzGv3gSqXgaAY8fyWgKUUfrZiAWRWl9GWacNwftC6Yil01r5obQtFRkGLGBKFyhoL9gGmcyujMlNxySpygmOezPmT9PrD5karJVMONXqJbrhossHskknl+zBr+65WeID/SjLBBENDKETDIhFfGyoF8dHrKnsQ5P8TQ6IbfXj5Q/gGmLl2DpZSsxfaGjX+IyA1NmqzFDn4SsdXX34Kaf3owTfT3IqrJr8N68SMT98QA51M2bXBYOaUCWhsAZFc7M3Hf//er00Pg4M8OKvl7vJDNaoA7UiO/JTdIYomEqUYLjyitQZXWJStwvvfSi4E4MLH0urwkuiVcszGKY+QMlPNpszBcNnQbPY7GYSwYi3GwocnXy+DGx7dDBs21pA+ji7gkDBDJhsdrCbJ+LhBuFggenNav76yIbl0sBHq+o2+9Dx9SpuOCSi+HzBdB15Ch279iJndu2IRWLwFXQAzEBanmoVNcgTmG2fFbBhgUYsSKua2QDVo9H15zCp5d+7BIlb1Y51wYaFmvetW8/nnvoQbzy+KOo8ZIlxoV0Iq7zZds47HGEPt1upNOk8KZuC5D3ugVD8lTWoG3euVh2zWfhbWgyMCen1mOuEwcwDUqbbGEbX98g6t1AOCCxKSZ//BsdiQnseb5ulJZXoK2zA0vPWwg/IZW+ADi8cfz4STz8wAMakuTl9Xp8ckAmMXLIJBxSjMIml04hk0nK2fBef/zSjymZfe6553SvQqRn1sOwJ8lZez2oq68Vxz1tmHM27IqRzaq/u1eJEdleOHNjCxeWsYifY2zVwAK4GShsJT6nSC+EfwuUhGTHY1pbsXnT23h+3Tozd3cKZshp67KL6SDeaf8cQF+8aDFmTp+OmoYa9EX7cP/Tq/HKW2+iv7cfmUgC2eEk1N512OS0zgRPtCrVjhYN2Q4DPrS3j8VVV12Jz37uc6ivbzBJgiid3eogZUnznUhh86vr8dzd9+HAW28hxISLLOPuPPpjMZQGQqjy+FDipr2Y5EYTN3mXZmKsT/HBA6ojHEvEUNtWj3mXrEDn0nOxO5JA2hPAxAlTUVlTC3j9Iq1gIcXw8ZnkRusxk1HnhuuOFUNLDmFppG1yY7qphpCaooik9SSt94Urzlfg+/wL6/D8Cy8g4czr/SHJDc+IQR27eLQvzt6RRET30e1G29ixYgcioQET4I0bNqhbxGKKQY2YJNjcm7ODZpxNcqPzdVNIOIB5c+di965d6O42DEIfltyYvcUhl9HqNGkl34/zlQUSFCY7TgbDvYTwTBapBvoGkLQ6TYWAxUSULI6wm/F3f/d3DoxjnCFVcGAyJrkxnUXOevJICdE4vn0HHvvVbdjx8kuGgtzjUzEils1iIJdGfzyOkNenBMfl9eBgpB8nklmUNzRp3oHzbQuXLBbjW8f4ThUJONA9ddo0lFUSMn7mh90z2HVmZZfrnoGkDVhOCzydIoB250JCYnwi/0+YbFmoRDOGNTXVCpRY2GLSyW6HYSA1/kI8OTYQd/wqr5UtftDvkU2VEBjOB6n7/AEq7sXH6ff5tV8tmD9fScSUyZPw9qa3cfc99+Bk90nNIkUiQ0qYLFx+hGXvg5T6Tr0SLCLQHugLSbDDcyzEPspjDbmO6dCZwJgBPavhZG0kbIj7sB5KEgl99QrWaphU85rdzHmNndBKxTTKbrXT6bJ2bj+X/1bAOYrkz0BPnY8iZDgPJAb6sXvj63jkF/8FV9dxBJIxeLknuwmT5ZHT/lhsyiKWSwmaRqjt+PpGlHs8Es4dTGdxMpXBiVQaW/p7ESgvx5gJExDNZrBj3z70Dw1oPSyZvxh11XU4cqwLobKwKOoZIDNoLg7c7X5mYwtbMPzRj36k+SvuNzagPhs6cM15i/DDr04Ykxjuw0wwOzs7lBDs278Xe/ftV4fb1lxHx7CGwNP4GnYvCMOmPZuZlRG7+LAO6QcuwI/4gy1C8JiZrBNBw9iH8LOp06aq2EQ74rHZONsmgbTJl19+Bbf89BbFbiTwmjhxkrNn51R4Yoz6u9/9Dk8/vUa+234ei+mE+37rW9/S3I6Ycd98A4cPH8LKlQaNUZzc2HumrZeIE8KtaYhiADJspjl3HmG3GwO79+HJ//wp9m3YiCy7Ny4iPqiPw62ciWZWzK6t9dWoLwshxPqQJg58yKZY5FVVUwVdPmIJk9xQv7C1owkdExvg85v9JpvKCpqWVrfdjVQ0iUQsg8hwAgPDUbhKfJi2eCamXnQOMukkEn0D+koPRREbiIwkNx/keM6U3EjpnZV4n1c3iAHQl7/8RVRyU3baXGLkIXe6i4EDsG/X+7jr17/Gay+sQ1BJTwaJ6DDc2QzKQwH9LkSRIL2GVTGPtGzieTfKm1sx/6KLcPHV16Cstk6YQMNwZDQuzMbrUafoyafW4Jl1zyOSiMPl9anzwoSGFNGEpfHBBEZc3dk06hvqMG/eXFxy6cXYvXMnNr+7Fb29/Tiw/6Cqpuw4yDsVCR9psNvBt460lZ2Akao8brcw7mzlk2KaVTUKipFcoJDccFvmezq0unwfbvRkSWJ1QnM0ra2nMKzQoW/duhXvv78TA0zgFKA6wUfR/IXZ3Ni5ElAQ5RUV+Ou//muJBfKruJJiEg8aJKvBqr2pms4qzgQSHFzxSVxAaJfbi7c3bMCLLz6HzVs3YTAyoEpzdWkVEpE4jlMcLBmXk6GDV0XcAbiJltCp+jIwLy8txdJzl+Gqq6/CBRdcWNAM0SJz2N/4cyaRwLE9u/Hzf/tXoL8bJbkMcokEIoMRQfMISwtTf4NJT9qZYVHrD8j5vMiVlCLU1IGFV1yLiUuWwUWuftqeo2zC1EWLk5WKXA7dx0/it7/5LXbv2y0cvI6BLVfSf3NwjkrvfDUZ2PwBVFaXasZlTOtYzJwxBxMnTMF999yNt9/ZJGFPtlYNtM9QQduKjO67g7UVm1+GCXdajnz6tOkSROTn3nHHHXLMxskHpT9D+mButISekd6cXaze3m709vUIAnbAirb6/bIPJmV8L9uCtow0NgBSN0hwDmfY3cJ11JHJoaW1BReef4ESnJtuuskET0WEAsovrP6Uk9zQxlmlZtWcNtLY3IhxkzrgbalCoiKAhN+NoUgUJw8fQ/+R44gSsjYQQToSQzaaRD7J+SoZsAlfnYSuJODH2JZW/K//81fSByLtJbuBwtaTqlqU7VkglcG2117HHT/4ITLU2YrH4XflkcimlYTUBULg2CIL8xyYpKWa5MawI7IjzOQmkcujJxVHoMSHjgljMePSFaibNRNd0SQy3hLUN7ejprUd6SwhVgZSa0MRu87fevNNaWhRb4owHpGcjOrcFObgxI5lbJEnRTHO81es0JzZG5vewgA3cW7Wuuamc3OmmYziPVcxqMuNmupqVbwZdO7YuVOb7bKlSxVAHjl6FOteeEF+xST0DnOiSFBOnVE7m43+bJIbGxfTV47r6BRklzNghDzJDxR90OkoN8s1V4gvTQKizoGBpkh3QYwUphMh0hsGnoRfWjFcS3zg4P4ZsJHBideJOhfXXHM1xo4ZI2y8E+6aD3SiIgWSLKBFItj/xpt44OafIX6sC94Ug8k84uk0hvIZDCUT0lsq94XUEenLp7F7KIIoE57aWlFAX7jiQnj8PtTU16tbY4VTOyeOLwS9ds3yezFki8ELoStkW6R/t8HKKXag5NlcGwVBCi4M8QPPm7AdBhHstmouIhIRiQVJJEaCUQdOLTjpqS2GMzUQGxsoIVGHeCwmtlUlI0UCuMVdCd0jlxvtbW1GXb2yEol4HN+88RsiIbrl1lvxzHPPatanuIB3NvY4+jlKqv1+0R7b5C0yHCnA8XgchPpyboadouXLl2uegWuF/lMsoydPGubR48eln8WKNIs6LCIQCt5Qb7RhGD/QrimUTvglA1vu63zwGtM/W/aswnkVXVrBdp1isbqUhBOxkNjfi3V334ctT65B9tgxBEgwIJ0uN9yMM+QGs4jm0ohz38xm0VFXhxraci6LSDqD/lQGfekc9sQi6E4kUVLfgJLaGpwY6MfhY126U2TJnDd7nhLu7v4+TJo8Cd/4xjcEoWLyWxyUF98X+j92EmmPFCsV+sMhQDqr5Ma5acVmZoN3xklLl56LaTOmYsOGjdj8zruasTYdiFPvtvyCM+PI68yklp0+yz5pn/+HJDd2Hy9eh/ZTbXLFa0Mfy2SGMhK0HdoGZ8VYQAmGiB0Y6Zpwf7ZdV74XYz3KdHz3n76L//j9r82ZAAAgAElEQVSP/9DoB+2L78/kjBpqLGCSgCYeH+lE2WNjQnXDDTdIooSdL9rZ8PCQbI3rXQiCbFaFYv7bngtnbOyuYuj0zcwM4yQGdyRO2fLEM3j5jrvQu3cv8rkU0iK3MjNYLG6zr11fWY6mqjIRQWWzKcXyuYwRUKed0h/zvsSZ3JDaOZZEfXMNxk9uRrDEQOVy1G5KpJBJ02fnkSazWiylOfnBaFzwuc6ZkzDn8vnI5FNIDUaQ6h9EaiiKaH8EroDfm7eJzRm7NGdgwjL0mAYPwIF2zlF8/etf1aImHEc4fAVNhOGwipBDfCiCTa+vx0/+4wdIDA2iLOBHIhpBNpFAic+HMCFLZP1ym+RGMzIePxLkxPYF0DZjJj523XWYtXAx8oEAchq2ZOvMwMM4G8Mg6NiJk/jv39yOw8ePCQuv7g0XeYStUbPRa3jamTUhrKe+vhazZk0TPWlNTa1gRc8+s1bQDKM3YIbCtTidmQkGp1apVduEA8pOJONGqC4cxrJlSxW0UrlX1QPHm3NzNc7cMFaUBEPCeHMjIFMGNxq+nkEpjZeVL2vIhuaUhmaw79pcJapoqLwLi0xQr5yCdDoDijwSasEFQ5YsHiPfn9U6A/Gj0zStSDpUGk4gXIrx4yZg3uy5mDtjJsa1NMMVALbs34aX3noNOw/tQTyewsH39sLLkS834YIQpa6CRWWgpuKr4WvOQBBq5fOhqaEJ5y5dim9+85sKUikgaWFStiJIn5RLxPDIHb/B5hfWIdl9AsFcHkM9vaKCDgc8RuvGzfmqnAQG2YLmjclxkC1QglxZNWonz8YnvnQDfNXVyHs5RU5uLLPZs4JgBuINZfPO7Ttx192/w5Guo4VhOyUELkNfyKoXIXAuNwkRTEWIXT9Wkq6++hr0dvdg7bPPatDVVmE0mGfFW6VX41R/yTCSZiWDibahLic2n1TNhDa+sO55baKVFRUKspqaWzTsTHshbGn//n041nUU+w/sx8Bgv64rbcxWSa1tjIiq0WaME7KaNfxMBvyOiReU4mljNFeuZ2ojnbfsPImecv5reMgMWBYenEty/huBuJkOrB2cVbAZ8qKmrQn1nWNQ096CqpZGuMtCyOQyGOrtQc/hoxjs6sbw0ZMY7upDejCGfMYwrfE6s7PCwdjFS5bgC3/+pxK5ZFWP8CDDvWdARFyMbE1vePZZPHbb7UgfOoQyp7NKTv3aYFjJjcuTFxbdJrs2ueHm73d5xcDXl0wggyw6aitQNq4R56y6BCVtbTjUN4yeuAfnXroKLm+wEESfgnvM57WpE7p46y9v1SwV77O99qMnU0a6iuwiuBDw+SUuWVtXj/d378Luvftkf+waG3rBj96SNWhMKLDPhzmzZxeISui3Wb3s6e5Wp+bESW6SpI3/8O7M2UBKRO7hBNHWR4kIo+hhky5ucCQGIK6eRScSF+j6ONBZwXlGXSgldnrjkdTOPmWkmeAkmpbUw/lsvc5q+Kiqy+4RNd2C8r08jmXUWDt/hYIQ+k672VvYreZ8VOE3vtKVzcKfSovMYtPjj2Pw4GF4nErzMDLoTxvWsHJfQFTkqVwW+xIx7I1Fka8ow7gJkzC2vhWXXbZSDGPB0rC0Y4hPmD53lopTZEE6hd7VOVHBi/MQ2QO7vQyE6DPOBE8jkYDR2IJ8BTH/LS1N6sjwbLKZHLqOnxDjnDQ9CoO2o26CE3CPtt9TnQI1ZrzoaBuL2uoabN36ntFBcoopug2jOj/8XSgYQlk4jPGd46T9tmL5crz04ot44JGH8fbmd/4olrPRx6VADoxdylBfV6+1sWfvHu2j9DONDY1mtufyy7Fw0ULT9cvndY0J7eZezMSEQSEDzve3b8euXe8Lgsdu4ZixY/HZz3wGKy9fKSKardvew2/v/J0SnK999WtiUuNrWSjiGjRJddAkCkXdcx03YbuOTpg5bvPlQU4dw7V33Il961+HZ3BAtL2aBXOxumeSm1gug7iYXjNoq61DTciv2cQYE+9UBpFMDoMeD3b19aEfQHlTkxJuiruyk8gZu7YxbaipaxBxQW9fr+BRZPdkkc1CqU6DeTlZA8+PlOOkUub5FQfwZ7ovo33EKf927IX+jLIAX77hS3jrrU1Y/ehj6OszQtNnmvkXw6HDCstYT/PJ8YTmroy/c4qqH3VATrxV/DTbAeFnWxZBdsLZOWFMwASH34k0oX0xMSEckkmFL+BXEZvoFXZwtJadeJtxHyHEd/7mt/j617+uBgL/zs9jp5Yz3Zy5YQLJsQjrCWnLRPxw/RLmTlg54WkWYaQ+jAiJTHJDoW8+XxTlvD+Ony5sLbZw6aA8GF+l+/rw+v0P4pW77oNnKIK0O4skO4dZhxnWlUNlOITmqjKU+zlrnjb00mzsqMibh8dn9NNS6QwisZSSm4qaMkyY2oqyCupaCgSBNH1GKotsOi/0FZObWDSBoVgCw4kUWiZ2YO7KBQiW+pEejmD4RC9SJBQgW1ow4PvQHXJ065E31rBrG7w3g1LewCuuWIXPfv5zykzNhuYEGo4lsNrYdeggfvrDH+Ltja8j7HWra8PqvJviP74AQgxUPUxuSCpAPn4/UhkOxQFlDY0454IV+NinrkJ161i4giETzLDF5ex0RoLPJUf46obXMcSKbTAop02hOXZwDCaTN9EMZZubTShVXvMLc2bOxuJFS6R38+KLL2EwEjHsaM5VEjUpbzQr704FsJgpLp2hoRnxMOLnCRsipfP+ffu0idvFwKosBzXpXEmfSQdqHRwrC8SsskvD6pDF49pBYNEJU9tFivdm4dqHdTLSSXBIFVgJ5j0ilpx4+qeeeqqgsMvjzGvI2wwpG4gfUVZeJzn1o7KsHGMamzChbSymzJmCirE12DF4GLuHTyITDmH3+/vQv+8Y0r3DyMVTSPUPIx9LwpPMqWunAxGdOKvsI1V9XhtiQy+4+CKdv4k7RkELchn0HjmEh359G3a/+SZKmNwcO47ygBelpED0sbNBYoccgqRFJOMeB9Q5fxMKI+EJYtAbxpU3fBXt8xfAHQ6LBUtD5OoyGTs2HViXICskk3jx5RdET8t7QtaqZDqlzVnsYFmK/QUEneS15z0ljnXl5ZdrXoID9KykEjJIGIVJiB3iCMIP9BqvgkmT3JiEhLAaDsuz0sLKVH1drWY1mCATXkaHxyotaRVJ63340EGz2ReRHhh7NmxdxdVd48TN7wUtYdGgAE1zKvROJVvnKEFEA80gxvmcc+bh4ksuFo561/vUzTG6JAwOddecjUXXUvmsEwDq8NgdMxu3+ZLYBgKVpQjXVaGioRqlleWCcvhKg3Al0zi2cz+ObNuLfCztdBQNJIi2z8BvxQXnC//NiqrgiOZgtP5FT01doegwXl79GF578BFE9x2QACNFVquDJQjpXHMI+GUJptvoFBxYKCDBCWtMQ6k0BpJxtJWXIlgVQPu8qZiyYjH8Y9qwpyeN8qbxaBs30Yg8Fk6waPvL51UppNL1v/zzd81AK5mCnI7I6c7XTj2RecZ0qthhqWtowGsbNko4M56Iy5dZP3umPdn6BArmSS/B0S5j9ZAsThR4ZQeHFUKjMfPRiZK1oY+KAUglKqICh+lJNndKL8ZhfXP0Umgw9AXV1TUY6B/Q0DBFV61QrD63KJK2vtgSStgrNoKTMp5EhS9dJPNN5+icpu2UszDBz16wYL6CAVZZ6Y/VEXSgewo4rOmaNyrcP2k7kc2K8zdHu/DcHXdi6/PrEO/uhT/vwnAuhb5UAslcBmGvD40lZTL/k8hiVySC7nwOtc1NaG1oxSUXfgzVDfUIhjnvUoF8JoP6lkZV+kPhEs2ZFbq/xZmFg15g8E1yAQY+9BN2b7DrnLMhZFZi8aystEzvRZ/CfWRoaFA6QcmUI1VgbnYR9uzUu342s15csbQ9FmZIqEN/KJYlZ0sYndyY+Z+8iowqFl11lfz6W2+9iXc2b8bxbqMLYoPAj7JD+/fRz+d583j4nUXE+oYGQTeZqBDGc+FFF2LqlKmorKoSKQ/X7+bNmyWyzD2A3RxChQgX5+sPHdiP19evx69/8xscPnJE70uB2itWrsTnPv95QZiZ2Jw80a3qvQ1m7WA+j7NAMKCZPKdg6yxwC/e1pmzqqHn40mm89czTeO2hh3B887soFfGCjWuAdDaHOIey80aCYkxdDWqCAVHvk+Eqmsogkckjmndjf3QYBxJx5MrKMXb8BCTTWcUevWSiy+YEj23rbFcSyGtw4403qqNlu8G26FGwT2f/oW2RiZRBthULP9v7Nvp5FvbIzyDz3T/+0z+I9ZOU+0cOHy3sbae9rmitMN4hUQETEc5aM/kSadBZHpT1q/a7TWhY4CdckR0t2gXjYCY0fB7X5d69e5WMcA0QTkZyAz442kFbp03R/zDZYcxhGeZu/cWtWLLkXI1+MCmjzZCsgWy8LDYyLuB+RWZjxn4sfl5wwQWKH5m0UK+OREWKO7VHO2RhDpECYxB+Hh+CdluYtuJkE40Z8qORuTy/z4PePXvxxI9vwcGXXwXyGcRBcVwzAkJvXxryobmiDBUBxnx8vdGN4zGwu06NStFEZ3MYjqUQiSZQUh7ChKljUFkTcvytC9kECcHItppHNpnV/E0slsTgcAx9Q8No7ByLeVcsRnl1GOnhYfR3HUeKc5WxlOnc2Pt6pkTmTL/jHAX9kMbXHKcwefJEfP3Gr2P+ggUoKWFd1CxF8+bGuoYHB/H26+tx0w++j/TwkJKZLNtOiRRKPUbzxuch1TK/XCIVIBNajEQAoRK0TZqMj111FaYvWoxwfSM4RifxPydekl6Fx4dde/fgN/fchQNHjqC0tFyDS9S+YUubX4ImOF0O3mwOgYpimcJSAT8uv+zjEiUjPeauPftUQWV3Q6rCFk5GkSwrfulUBuSkcoQYGXwxOzFz5syWob6wbh3CGkiskBOlejgdA2EArNxQYPOtTW8JWsTM3irq2hauHTxU9i6o3KmQEesgC07GlCtU9eHx0ICpM0PH+tJLL0n/hO/Nxc5WpBpxBbgLL6iTABKzr2TABRp1dX0l6jsbka70IlkVRNX4djR0dMIfLkUkGkPXnr04tn0nenbvR7o7gmwkCXcqB3fWdK7YMxFUkaQFAR+WLFmCG7/5DUyaPFnHYpMbExCZgf9SrxdP3H8/Xly9GoOHDiPd14uqgF8JDgfW/F6ycVAgilVgKtKTXtmDQCiMtCeIfb1DWHD5Kiy95tMobWyCKxAEXF4naDb2Y8UcWX3o6jqCdeuex1NPP6XNWfTTZJlJUdPIoaGklo2T3PDaEys+Y/p0JTi1tXUa4Pvv//ovlQIKYp7OEC4DIT44h8O5DJoiq8dMkFgNmzB+PDo72lFXXydmGJJSvLnxDZD20fLiM/ngazmsWpjlEAzRmVk4RSzWVGsK1Vyuh6LkxnT+isRl+S5aIyaQoGNkcvyl668XOcGrr76Cg4cO6f4QfmbQPybBscFHcWCh7tAp4XMhwjSv45ON4ifC9RUoKQtL0LX30Am4uPYlpsqk261j4r/IdsjN4G++9bequPt8RpvEOjMTyOYw3NuLbS+9gru//5/wDQ8jHhtEXSiEUkIGXTnZtM276Al5b+jime7wkwhNOxExFNJVpQGU1ZagbupYnHvD53Ek7cOx7jRmzFgIbyBouryCQBiRQ+P1DDSKlcJf/vKX+P3vH1DQwORQdjcqcDfXzcwTctUx2Z00YSI+/rGPS+D4kdWrsWvPbsQ4N6Lm+ci2zPPnGhKG2+MRHXhTY5PuHWE4TGTIJsmiCgM2brr8HdeixD0/qhPkQBA/Kg5wudlzGGGE1MZ5huSGv7eMgFbkr6G+EVu2UlDQ0fmwtnVKm2BkysLuLSaRssIwhu3R/H9U2CJtCL98LoPuJecuxnnnLcO0KVPVYWAAYWG0SpIdwhR1PKTN5NyhohKxtXvSlex87TW88sgj2PzCyyjJ5hFPpTCYSWA4k0KA4pmlFSoNRimTkIhjX3QIcX8As2bMhCvrxqeuugpt4zrla+pqqsV+OX3mDHMPhYoYOZ/iuRkeKANJBiuEIFPkk/eWtsBzJc6e+xH3DjKjEQ0gYeF0xhRtRHbBru6pd7cIJTzqtp96Xc9AkCc7pn/gYDgLfVve3eKINbIzN2L7QoLYTl0BXuhGaTg8Aq0l0+iZyvIfZYw2EnEKgDbR4XUhZLZtbJuGuknDTwgR/S+DUuuXGNixOHnLLbdo3RDmw+dyX7CdiIHBARw8eAB/ecMNSmLoS+lHqDl3zXXX4Itf+pL2/J3b38cPf/hDjBs/Dpdfdrk6OLJ/WzB1uuVG6oYEK07HwZkLte7EIgF8XhcGjh7BW089hZfuvg/+/gGJLLpJR4W8WGOTLA5nc+r4ttbVoCrogyeX0b8T6SySFEuEG8cyaeyJRXEik0Vlg9G32rPvAPYcPIjBaFT6Yu2d7Sq8EWq2YMFCSYHQB7PrYFnHbPXAFtf4nbEMoWwk7LFMXWd52057mi3YsaD1jf91I6oqKyRzseXd9/Tc0YQCNvo0HRHzdoaUycyUbd++w17Wsz4k3jMLO2NSwi4fuzVco9Z22BEh2QW7fJyd5XpjYZmdG+kWaq3pBuv60bbYpb/k0kuVNDJJ4fr9yY9vEnX29ddfr8/g63/wgx9oD7GxeX9/H/buJYomjqlTpymhIcEUO7js+sycMV1jESrIU44l4C/MzNn1YJJrt2Jq+jmOeyi6FtW4KcAKzUE/QZa1bAabH30cj9/0M7iHhpDIZ8ASmRUsD/o9aK4oR1WArRASEpiNTpOlHhJHASRE4vtx5mYomoA/5MOEKa2oayx34no3ssm0SAXYucmmc0gnsureDA4Po7t/CLVtLZi3ciGqGiqQiUYxeOwkkv0R5BL/H5IbU6k0FTVuqGRLo8je1ddcIxV0qwJvLpHpBrCKP9zfh+/9499j73tbkY3H1P3IxNPwZ3OoLAnB6+GwUU5aFnSMhNDHmADlXahtaMbCCy7A+Vd8Ck0TJmpo3EyVFDl8DtJlc3jwsUfx2hsbEY0nEAiElFFStZd8+Exw+DMx+sIBO5AmwprICrF8+VIlJRs3voW1z72gBenzGPpHy5amyquU581uYDYGDldljFijOPD9qgSxWvP2pk0IBwPK6Jnd11RVy9g5j/Pe1q3C7hpWIladDQRqdBWksAE4hle8Gk1FfuR4nGaW9n4lSC4XJk6cqIXDysEzzzyrhE7tWgfixstoqRXte5v6q/EKCixdhCtlgBIPvFVlCFVVw19dAX9NJSram1HVXIWSsBeZaAyBWB4H39mBg5t3YvhEH3wZGjqDfZPcMNlhAPaVr39NiReD++LkRsPiXg/SiQT6jh3DK08/jXt++QuEUynUBnyoDHjFmMZuDUkiCGck7I2FfLKSMUHNeoPYdbwbY2bOxZIrr0HHrNnqAmakmWR1k5wqhaJNwhjTcha/vPWXYuXhQ1SGDvUpqZM5RD5S1zRVfwbZZNFhFae/tw8/+clPEBnmHJLtmJj7w3kS2gerhazQ1jfUaMOrq6lVF4LJMIe+uSHSyVEg7/777pNtWBFQ3WvCKKzGiuyGq8HQYwoa6jCb6eycqo3t3BiaavMcnptJok1lW88Xfta0YG2V+5z581WxfO+9rSIXIMSLfyvot3xIcmMl6UbvIMVJkbqNBWrovJJPahM5I91mkNxlgjBeJw5d/+mf/5kqU9x0i8MtW3dih9M1HMMtf/NtbHvlFaSHB9AQDKCUya2HMEnaohnm50SeNEBUMBGgC6yFnhiOIOjxorYkhPKwD6jxY8Vffg7+8RNxtJfzWJVoGtOJ0spKJcmEVNk5GmLkpVWUzeB4dw9+ffudeOCBB3DyxHEn2XSGK9XuKkpUBLklKYVHG5OqvWXl6B8axMnubgkR0q4IX7MDqbYSTX/T2NQkOCO7fCyWkJZbXZp0WnY1edIk/UwmHfor2UPRoPkZd/qzTG6CoTDa2tvl57jZv/TyS6r4Fj+41GxQZ+8wg3C+jh2ErmPH1C01ueHIAPzo4zolHxs1B2IDLSadXCeBYFCzRzOmTsNFF12ojlhTS7M6BWZcyuh0UGeN8xIWDmS7NoIDFnXKR1erJW43NIgdGzbisdvvRP/eA0hFY4hmkohkOfPpUnJDTbe0y43ubBoH4sM4lkqhsq4eVRXVmDZjhgQ9a+vrBB1jB4nQH14Xwsg4w1ecsI3urfCYCIMkiQWDctoC7wH3GkoJDEeGdA62m8Ofi8/DXN+RTJJrjRVgwsUY6DPQUieWhDos8MluzONMCQ7XNElRWJ3mdzJA9Q/0j6S6XG+jEiodweic9KMwcB8Smtog0BJYcB+cPWu2Eq4pk6eoyMhkxVbG7fXg8w8fPYJf/OIXKlZRnJIBJrs1PG/u2bRrwtf37tuLRx99BAO9/QVEB5k7Z8yaqZmTT15xBQb6B/HgAw/qetKPMpkyF84Wewy0tpDcOPvx6BTdBIr09NRcyqNv/wE8fuuvcHDjm/AM9MObZ1c3Z4a8KYaYz8tXN1dXojLkl1ejP2Lik0qTMhoYIO19Kon90SiG4MG8pUsRKq3Atp3vY9f+fUIvUKD84ksuwfYd2xVIExb82c99Vh0LrWWdi9MZKLofvP6kJP7bv/3bArnEh9yuD/2T9XUsoF951adEMvPCCy/ipRdfNQX3M9mS84529oZrqKqqQmuDPpFJQCJhkAgf9uBni8mvpRnTpk1Xkkt7mDhxgorWtAlel40bN2Dts2tVQGbHhl1Uxg7c89VFb21Vh4aPo11HdU0Ic2SXnXHABedfgC99+UvqrhJqumbNGpnId7/7z9pvSR7C9Wx1eAiBZ0eIjylTpqGjo1M/E876nX/8NsrCJUjEYhjs7YMrnUNL21jk/Z4Cayf3ekOWYhoWxv6dfUsRheYLDAmWINEUu/YgefwY7v7ev+HQ+jc0Qx9nWdCJQbkvNZWFURvyQxOLikVMcuMmFJzzrj6T3JAKOhJPwu11o3NiE5rHVDt7MLVukqKD1tyNoGlZJBwCAhKIlTfWYfGqJahtrZGQZ+RED5IDQ8gnMn84LM1Qb3LgxwjB8TKIstbvw9x5c4XF5HwHsfDG8RnGEF4c1kIz8RhefuZp3PXr/0bvsWOazciThSUWQ1VpWAO+hBmxospAlTFXNJ5CIpVGdVUNxs2ciUuuvQ6TFywUw4dpo5mboeDcmb3Zc/AA1qx9Dq9vfAPlFVUKBBnE8ZlKbhxIDq85Bylz6Qx8gsW5MGnSOKxaeZlqpw8/+riw8kF2bbR6LC2occC2Gm6QGDxPBitGFZlc8cRwk1yAMBnOBtgW9zub3jZVrFTKERs19H5kBSGMbvTGqSDSYlad2Z/RC7E4wbGD+TQkGW0up2MidpMLkfS01Cxg90DnNephg+biX3OzN5z6hnaSTpGOgtTcCPmQD3mQdqfgq/CjsqkRnWPaEe8dwvFdBzB45CT8GYaLrG6TFYawMJPAXnTpJbj++i+LDYTJjA3G+dmCD0rzJI89W7fi1h/+ACd37kBFPovqgA9lpyQ37OKwc8NOikcChjmPH7uPnURVx3h0zF+CGUuXoX36dLhKSkUfblv8qvIWjTHw3qx+bDUeefRRVfOiFLWVlgLVnzlz41X1ixu8GVo2lUYm9u1t7QrAn39+HYYpQsUgwNE4ER2pnGsVOtrbMW5cB8JlIanYs3vX7QyrMiDl/aIoHAODNU+uwaHDRxSsFvZ5pxOk6ouch0BZBTuxAYy1pWIcvg1J+Ddjd2bmpzjZYHKjDoQTNIbLSsWUQ6f67Nq16iDw3DgLY/Zosz3Y7/Zn2aUillONzH5WcXd45Dz4XPvZIwkOFzkrPuHSEs1ELL/gfKxatRLz5s03ZCZFH6Gfaa+pFHa8sh7/8Td/q7mt1kAJykSjQ2Yr0+kjDwWhaKar5hQsXB5k8270aBg2q45PVdCPXDCPlmWzsPgzV+FIJIvu/iwax05AfWs7vCUh4++czo22fOoBOL2EHTt34Y477xRumpBD3TsHhuKklU5L3hEntZ0tcaaM3AsnD0dpaZmYrZgE84v2x6oe35fB7P4DB+RzTOHCAA3oR3jtWpqaBQflHAHZAu2MhZVAKtxPO9tSpCuj21nUKTPziGZIlBs/IbALFy3SZ7Pq/exza0/zMbZYY82CMM8KUu2OG6/jpvaLKRjZiS47amQSv+KHtSFLhsBzlFkS+uZ2aUB90fwFuGrVFZg2ZQpa2tvgIT08q5DUYUimNEvGzmi4vAzlVVRJMkFkIZgsYphUUcgpDlhGRAkdu/KI9fXj9TVPY+1d96P/aBdS6ZSU4iniPKa8EhZ0MZTL4kg6joMUac27MG7ceFRUVmHG7NlYfv4K7PufgJkV9CF2DmtqVJwijEV27uhc2fvA47FFNf7MYPyee+5RYCSRSyEWjPbW6McpxUH5dFPlJlsWCzYs9LEoxwr8vn37VTRiEHdw/yF093Q7orAjZAP2/TX/oRFIl5Kjc+bMESyT95bBsjF0oyX2/+eDyQQ7V4QcskvDof7mpmYl/1ZTxNiLw/bmHAx94rYd2/GVr3wFn7zik7jyyislhKiZ3WwWTz75hCBCrMwf6epCb0+PIMTyVlz/tLvqKqxauUqzUPS5PH92hUtLwygJl5g1mckiToHXPBAuL5WMRfGj2J8Wfl/oYrmQScRxYvcu3PujHyL+/m4ECfXP5ZBUzENqX49gS/UVZagOB+BzG2ZJxlaEnxGImMgCA9ksDieS2BuPonJsG2bPW4TDR49j+67d6OknTXsOY8eMxczZswRppU7dxy+7TDEfryPt0nRwTrUxHj+D9+985zsSNuYw/xnPaZQRFC6D8wNRCoQJlpSE5b8+8YnLFS9Qa27P7r1OgfnMpALGPzh/E0InoOIYk4z9+w8UjqnYBmzMxWMlaodrYN78eZphoW/jv1mEPnnipAgCuFa4zp595lmJN7NrY28WLgQAACAASURBVEcHeLzUqaGOGJNaPpd+g7BQrlUmf7Qj+hQWsnhNV61apcLEpk2bBAcnKQF9AK8hYZLqADk2azRn3Ip1OU85a+YskNZ+2dJzRWJCMe19O99HtG8IcxbMR5j+zfoQhwXYxFuGYKi4A6d92lY9nf2dhWmvK4fNa9bg/n/7f+GLRpGiKDr1LtWBzKE+HEJ9SRAlLB5qnzOyHYqVvYDHZ/x4LJFR94akBa0dtRjbUafkhsQYqXgciZhJbrgwsilq36QQT6ZxvKcfgepyzL90AVrGNSm3iHb3IdrTjyz1JcvLSvOE9OjYncDd8TmFYTaDnzatUh6kIT3NC5NvirvEwrvQ0NiIa66+CtdeR4aGDpPFCS5gsj2FDakMooMD+Oe//3uxk7FFGnBlRTIQJPMVBzw9HumXMNEQLC2R0cnUVlWirL4ey1atxJLLLkd181hkCcsxHF/IsZJMuImHqt5xbHjzTfz+wYfgVTsfwhOL0UHHlRMDiNEfcbJUBYt5tDQ3YdXKldIL4ab81JqnNF9BylmeipmRNzfGVL9zSow4f8RKPA2ZiQ0dm6icx44VLfRvbr9datyCrTlMXKkkk5uUKosmsSEDmlnltmVog8ACNO0DkhsZJ8/PJm7coLyG8pULgYuJDp5t1Pff34Vnn31G56vzchyIPtrFWRlzz2Xmjk4inbLmBWybnMKHUrPNI+PKIs+uGyvJXg9yTBSDQRMYp7Jwka2OTK02uXFYy5jcNLe24svXfxkXXnihHE5xcsNEmg6abxPt78fGdc/hoV/dimz3SdQFfCj3eRD0sXOTNlpJxHIyufFy0D8A+ALYc/Q4wk2tKG/txORFizFtybmoGtuGPKFMuo+O7oOjJs1LwM4eHcjNN9+MktKwnBQdGQd7ORTLwJ+/U9Xbud6stNrrT2doKptmvbAqWFlZJRad8ePGCY4Yi8bQT5a54UEcIDnAsWMmENG9IjmCV/hdJjiBQBBPP/U0Dh485FTqXdJusq1i2bB6GyOsbGb2ZASmZjt72ljcLgXDtE/eI0KUWMGyWjYmIbE1a3OuZI2aM3euHDyf94tbb5Wd2uDP2mzxd/uzcZCnb9qjNzmdg9ic2Mw2mxFZ5yrKynTt2se2SR9p4uRJGDN2DKpqalBdU61ksVA9LPoYu9nmBiP48Xf+Ca+uXo2OQAgVShbyCLBDrGDOBT83T7ENmSRPAr55FwaSSQynkmgqLUGlNwiXL4dcfRCXXv8nCLa2oT8dQCIXRLC8Ds3jxgvyqloYg30lzAYOwNVEBfs9e/biW3//Lbz5xhs6UlZR2fkrTm7MghyJcuxGK0iAx6PNkRVn+hn6HSactEPCERiEsqpM5Xi7WRn/PXJheGwkryAslJ1cfhm9EPMkcy2dZNfxAeaIjF8IhkJKzhl0k4r1wMED6rhMmTJZwnvcwPlOrChydnHvAaMO/lEPenPOrRFySfphrQeHYc4evlh8RgdCTvHHDmUTekYdsPb2Ng33fvziSzBn2gwMUIskFse4mVPhKg0WChrqytCPkSWRkGiS1liMOn0k01NHsPZM52ADAK2bTBq5yDBu//6PsOXV9Yj09yOeTSGVjKGjqgbkJiKKIZ7P4WQ2jaOpBLpicZTX1qOmvgEdnZ2qkDMgrG2o19qn76Yv6Bw3Tveb9qBumzM7agtYlq2UQROpob/3ve/9AVTMI7A7nmMg4DMdrmVLFWRxvoFV5hoq3Xv9eG/rNgVevE+ily/uKTnmK/8vFkAXxlG7p7lZAd2evfuKBIA/3CoK8LuzzIH40YQMk3V07txzVNBjp5JBI/cXdWg4U1qQX3AXZmELM6vUVEsm8d6293DdtdcpMOf+xDXH59D/cUieQpUHDxxUh8dATY0vseyUDMapp8d5nUCJ0yF0Cg1KvM2Nw/BgRMUyMs6KZrvocXoiQN/kzE6K4TSPYC6LR375C2x65BF4evs1U0gyIaJY2CVkYa6uLIyashACXtNJpthuOmXmLJLZHGJ5oDcP7BoeQsQXwJRz5iNcUYPjJ3vw3vbt6Bs0QrHLV5wv10SYNGOdr3/jRiFUDJvX6Z0bvobrcu3atfj3f/93oVX+GMY0fhYTCopREoFCP/fiSy9rnpEsi6OT0w+yqoIvdbvVvWGiTt9XTAlurznXHT+TCQ1psCdPmawCA59LO2Z3hiQ7LBJdd9112k9pDw8+8IC6p3wOz9Vqz1xxxRXad+01sex7jzzyiApe9Jf8G+O0L33pS0qoaYfr16+XvTFh4uwO0R08NsYZ/Jn3gz83NjVi4YLFuOyyy2WvnGvRKFsmgzS7I1kSRQXhCQbQ3Weo99kh8omG3KAWCqiPAuJjBHJe2M+zJrZ0D0fwnzd8DZH3diCXiSPuot4NoWxZ1AT9aAiHUE4WZBZ+SObkQIcFTePrmVgnM2JMS+cyaGytRMf4Rgeh4UU6kRQsLZ0iYQHzhxzisZRe0z0wBJQEMO+S+eiY2oYs7+PJbkS7+zW365oyZUqeN4CLlbg2sWax2iKdAGKxqd1iBv24SRfQzFLmNqtQyYULau8vWbIYf/LZz+CCC1dIp8Y8HEpOKY4bOsP7774Xv7/nHgx0H0epjwedQC6ZQtDLIXEvShi0snNDTF4ig1gyhZqKUgTLyzB+7jm45Kpr0TFrDjyhMm1CHJLjl4GuGHz+4a4uPL5mDTZv2QJ/MKSLOxyNaVMgJI2dHAvvYQfDJg9UtF24YD6ampvw7pZ3xS5GZ05dG2EONdjsAUUDGdCyalFVVa4BcM5JMAirrKpQQsOsnLA9Zt0vvviKNgMGvRrwcsQ8zQC3eW/TETxVW0JX0FEG1wIuwn6PXsCFxEZmagbIOEDMRcTXcmGRhabuf2AQDNxjsSgoDqbPUBJjsnbL7Kbgy0lu1L50uhRaMY7ekDluZi6myikbYZDILMOxEUMP7ajOOwP1vB/qcoVLpKpLPPP4CePNMG+himboWwUFzWaU4Nz6/X/HvjfeQGk6gZoA4WdutS9Dfj/8fG+QFtqDYCgAtz+APYe7UFpbD39lLZomT8WUJUvRec4C+Moq4CIU0YaRToJgtgvjvOmgNr3ztjZEVT85P6GhWDOTZJwg14xhn+ODP3PREgrg9wdQVV2t7gurLnQkkcEhde0o8shkpXeg13TQHOIBOrOAn0QEJilqa2vHypWrsOH110UpLPIBJlgaIHVgh0piTHLDe67mgb32LrKSOEmYcL4Umy3T4CETXVbCCGVZu/ZZVfvNDI74lU3n1UmY2TlgFdSqIP/05z/Hnj27RcJgO33FnZ/RHZzRtqpA0KEHLfxNHRUTQgdCQW0+VDunFsq4jnGCMXIT5d8klEp674IobXEN2rwjk2+udU86g60bNuLvr/8yxuTcqBRTIGe0ONtn1jNth50bw/5OnLBJUqKZDPpiUTSXh1EZKJEWQDqURcv88bjsi3+BnccH0BvPw1Nai84psxAMl8PrD9H7G30HCpQ6XTXT7XDhkUcexV/97//tdAMtKYoDB3DQHYasygRL/CIchteDc43sRHBDth0ODsf29PaYgoQDNZRQaxHUzOrq2PdjQM/NmAEbu4QbNm4sVPdN0cqBhBWSG3N9uD4Jv2QSQu0Gdju4+ZJOesb0GaiqqBB07tCRw+pGMgjhZnc2IxO8X5yFIOU5/SRnTti5KHQanf3GZso2UGEFl5s7oTMMJAgXWTBvHiZPnIBAKKQquSebk9AiE5+K5npk/YSeGZiouhXyg0bY1mz0FqNp2B8LFcwzRE02eZdCAAeFvW5sfuEVPHbX3dj02muCzabjUXRW1SDMYXAyUubzGMhl0UNBxTi7N0B1QxPaOtoxaeJELF68BL0Dg6ilor3YMF2696QotrMHzu562myRhch8//vfV/eGmm3Fa/ODAj+HNdeZtXMJRsMkgcmwyEziCXB/nD1jFmZOmyGGsGeeWyvbI1y3kH/Y5MYJ4EXK43JjAgs7dXXYtOltRMkWJ1j0mY/GFNpG/namkbCCLTtMU4L+VFTIDhkAM3lXx6ukRDEO4Ty7du/C3j17lTyysEs/S7/GJHjR4kWyIbtfElbEKjo7kdyj2PXhdSSciUEtK+oMNvv7+83wtaDCbq0rdvwHhwb17yeeeEJFMtq3PSXOM8jUaDMshFGw2Eelv49Obkbgx4YdzZ1JC9Gw+uc/x/F33kEglgCyGVXTKSVGWu2a0lLUloUQFLreJDcZxnyUUshkEMvmEfX4sTcRw7FsFhVj2jFt7nwqD2oP7DpxTB2KWDwmEgYWTVmQoy/4/Be+gOkzpivgNpT4p58DCxXsYJHwQt3kj3jY62TRphdeeIEYSVlA6e4+iTVPPaPOGW3QzjmfVUeoiAHY0kPz9Szw2RiQcZIVa2WSQOid8d3AwUMHde8JGSPVP7ve3Jf+4dvfFoU896djR7vAtUfGM64b2gKFOL/61a+qEKV16zhE2iznc2hLd955p37PfZ/i60yqWbijDyWEmLEoY0r+zPkbHjftuqqmUp2hSz9+meahxo5tMygZ+TATtys2S5MsyiU2Wc0QZ0lcY+Iws95MzGiPzfqM0/ZyocxcKA/4se63d2P1j38KbzyCFLIgvoWdwQq/Fw2lJSKx8HEPFirCKZHRHzDRYJyUTCOWTEuqgfM2Eye3koJS7Lss9CZiCaSSRMnkkEtS2DONZCaH3sEIsj4PZi6fjUmzJyCfSSHa24eh4z3IRhNwPf7443kOmJPd6cjxY4jFmQEbD03RHfKcM642FUCjJM7qoYHgGaw6n85Fy4Nnt+OylR/HF/70C2hsai5UlhRs6XmmRXVw33787Kab8e6bG+DOJBB0A8nhqKqnrMSHfR6EvFzoLgwn0ogruQnDXxJC7Zg2XPjJqzFz2XKU1jeqUuriEJ82JqNyz02L8zZ79u/Db+78nQZwgyUl0iwh/Rzx3FzQNojOpFLaHFVRyBmWFzpE4oNpnH7ydAubaGaMiIPnsC+HUKtra9DS0ijcfyIRU6BIJouenm61g2mcc2bPUS+OeHsZjKNYb9e3TW4cqzcbrIzfafE6FREeL+NTUS6LStrQK7ItyYBMga+GwxxlWCZ+BaYMM+vB4JSDgKtXr9ZiodhkwaPaoNgJlu3mqeSi+EnOgY8kIVbh2jCQKUDVTTdvTUfIAJLwHzYnuaCYcBIXWlNXq44A527Io09svF38gqUVSrame/jiE09i3e9/jxPbtqC1nPfBjcTgMMpDJQgIOpiRuCZFKDmEvf9IF6qqa8WeVtrUgsZp0zF9+UWobhsHX2mF0b5xkhS2Ux2rRjQa0fD8b3/3OzNo7NiXSY7zsh9ujrre9kY6gowc4KYS9rgJEwSJ4MA72/GcpaHjO3L4iGg1WUGkk7DdU838MCB2IHMM8oPBElWOyitKVf1itYjXTzV0J/HQjJvOwdC6GmgJSSD8gstR4Vk6PbmcAj3SApOpjkkXHxs3bhQDC223AFFTocCwA9q5LW6EHJykE6+uq8WvfnUberu7HYSJkySPgqd91IZjHShts5z8+C1G8IwbyrSp06QCTlZBrk8ljkWU57QP2mWBknPUhsmZHQZdBKyl/6ew8Z2vfw3H1m9ETSaHEh+7xKbTx46j38XOjYGoMck3Cs0eRKnoHYugsSyMskDIBMPeDHLlLnz8Lz6NcPs4DOS96E8B3pI6NLa2o7y6Djk3ld2Z0pt1bGQfzWNgYAg3XH89Xnn5FfM3JziTjUnwzhBW8NqQeYlwBuL0WaXjmmWwSqpWaohEE4Z+nj6keNPU2lTh3OnGFEWe8g9ORbWltVWiicRu830l/FqAnI3MVtLeCKvkWuAmTZr/9o526TIxmaFoXNfRLlU1bQeQn6Mi0mkh25kjGz6f840N9XVi6WOQSaE+zRgZjhQFcwyiGCRUVVbJHjnfQ582Y+ZMsZ3RVnjtqAExHIuKHYr+uipUKt8twTkOc/sospvGcGQYHMylXgYDG0JuRAOdy6H3RLcYI+WXbPR/huBNl9cRlE6nk3D/X9beA87ussz7/p05/UxvycykzSSZ9EoPHQSkKKCoa8FHwBVf191n3XX33XXLY1l9LPvgKoqrIBaqQCgiitTQe0JCCOkhvcwkM5l++nn9Xvf/PnMSIvp533fc2QlTTvn/7/u6r/IrmbRee3KFfnb99dq7e5eKoyOa3tCkWoj2QTwdKZY0UAqpt5jXnhGM6ao1acoUE+W58spPqmVCm02ueA/EUKYPrIVILGYJSRlCeIzLyc9ZK8DTcIrnvtoaOYa8tv/zIGQHyY0zlHZFrv/qFlFdslrnnXOuTj3tdPNguufe5dZEqCxI3BkUQL0cd1pNDfUmtUwzZNOmzU4a+o9MdY9+S0cUdOX9Mv5bnMsU/5dcdLF1vElOWQMUHySDngMBz2Hg8IBbp/C6gkklSWn3zG6TOoY77BsIX/i7L6i+rt5iHj/j9bJXSG4ffeSRMjyR+Lpz106BxkAsgKSY5ihQtJtvvtmKLptK24HomoZlt4Tgwls74qhq71iTm5LFec5DWnkoCxYUSY/p+fuW69UHfq2RbW8rinUB0xkhaDKmpuqUJtRVKxVzPFvuaT7vpkAUz+lcSbloUj0haS3TuIZGzVi0VFO7Zlq82rhtk7Zu3WY5EesQESAauJwt/+NTn9IHPvhBE61wvfDxAsc32Xi9XDMI8Zwzf+rj6OIGI0tkpdnbKL4uX36fSceXz6c/9YAVP/dNEb4yfaa4ZX8wHYJGwOQE7iznI7kg5x+wMbimjz3+mNate9Mg4jR6XHO7UVdddZWZZDJh5R4zabnhhhusGCFe0XBhcoUIQWVhw2sgxwRuhoGw3ddQyBqP8L2IbxZH83kropnK89WjcVj3zS1NBkeDl0mcCoejLv8KkkXClqEDSG/5YnlZQOUIuLnjcLQjxYEqCx1/vjg/NkRPwyr29+t7f/cP2rtylcKlvNLUCcWcaqMRtVYnrcCJBzgQ1/xxnlYWv+CDZcnv8xopZFXfUq3FS7opeew95DKuuIETBSSNmiQ3RkFX1OGhMRMxmHX8LM09aY6qYiGN9PVpeN8hs5EI/eIXvyhxYwnwb254U48/9YTeXL/OuipUeSijheFPW6ee49knUZ6n4SoxI4mHQkolE6ZAc82nr9Gy008PNMRRdWLFO7dYChEKiDtvv02/Xn63Duzcrtp4VAUUgAoFw8FXRyOqjkPxrdLQKFK8OTXXp8xTpLqhWUvOOFunve9Stc+aI8XigcKDrzzdgUwCClfn3vvv1+tr3lAauE8sZgo2QNK8codxWayTG3UYSS54BgU15xpsyVe+YIc6iSJ42aaGRnVN6zTIWao6afKluMCid29kS7w7BgeUz2WtK7pw4SLNm7fQDhlI6hQ3nmhuiycghPvF4+FEbvzsSMfeCJJrAk/IIDuQs6xzzSGB5CNkwnECO4mADy5+kbL5CLxsFqRDK/1xbApHFR9A9GyjBUEB59qjP/y0wX4vSAyNoB3weNxhR5LllJxILGpTKRNUaG1rs+AxfeYMdXZ1WREAxIiA4T98cWM9VdeW1mBvr1bcd59++7OfqiMVUXNNTEMH+624AdrIBA+PBWAAVbGotu/ao4aGZpvSROsaVDNpiqafdKq6TzhFzVO7VAw7G11nNeo+LB0t5LVl22bddONNFnx8wUBxUxWJ2h5hvbhOB6aQYVM+mdg6wQrdSZM6DGrY09Nr0A0mpPv27jc4mifqAx0yqBuQRCuS3P/KXkgA+XCSnzZNl7zvYltjK55cEZh7ukPNlNOMT8bExnVp+BsmRnQagQzwsXbtG1q37i2DE338L/7CgjfY99Wvv24kRQ4cOkRePc24gwHMwj2+62hzuDCG/+L//Y/67//+sTatX2+BthK3fnRADEaSwdUNVhTFeThi3UC6peDZUYaCp0bSTJJKbOL60OUpe6XQVCkrLLmiu/IArVylIczFgsYKk+fXnlqh6/76bzVJVYrjZ6OCyc9jKgYk1ng3tl5dBsgEeDhf0MDYsCZWJ5RKpGxvxKtKyldl1HnSfJ146YVSY4N6xvIaGI2oceJUTZg0VdUNLS7xCCBnjtflMptivqj7lt9rhxny1MAGuLao5lEY11TXmNoSPh8kXUwRmYwAHTRDvMCTg6QkoHuWYayew2BJqZ9ABLA0v5ctdgQTL2Ichzrr5NXXXrPncHvgSFga36OJBV6dBgn3uLOzSxdddKH9/pe+9C9OhSvgdhi/J5AKN47jn5F8uOIF7mNYkzomGV58eHhEu0wdyO3L7lmzjZS7aOEi61aSjEydNs35JmSdZDv7ks78xg3r9fbO7dq8bav6Dx5SCu+ghYt1zrnnaAq8m5jrWiLli/w/3duLL7lYc+fNM1gb0629O3ZpAp43qdQxSfM+ZtvbszE3sFwoXXnt37pFD9x2ux6461fSyKimNzQGxY3bS0j1Dhel4VhEO4aG1J/PKVFXrxmdnZo3Z56WnXGmhilgx8Zsqk0yTuGPiS9nmQvObhp49AfnBjGe5IokicQS1b53HaFVeAe9M9iPB0eaAKeecrI++tGP6fDwkL7+H183Vcl3vI7ygnMvlSSP2IFZ8do1a9R3uN+myn96WjE+ifbTGg8hI0YwneFMu+zSSzWre5a9b9YifDK650xgULBiYsC5zz3ntXgeq8Vx4F0mOtFsU+1/+Zd/scQXfirTL54H1S8SWeCfQNIopryNAQ3NZ597Vvv37bcElonGE08+obPPOluf/6u/Un1NrTKjY8qmHbw5VpO0uBagot1eNSHUd3JWjrwXNiOycyeMH1fB3f+o8urduEErbrtdm1asUGRoxHYxEr3A0uoTcStu6pI0xsgXMKkm9XCPVSiGlI/E1VuU1vT0aD9S3lM7tWDpCeqaPlM79uzW7x95RD29PcZ9gYbAHnzl1Vc0e/Ycfeaz1+q0005VDF6il7qvKEK5bzT4WIt8sj+JIa5heywumHvXfnJDs+viiy+yPAIRgddWrjTo7dH5zZ8KM5XTPu43UzaKGWwFKNo4aykouM+sFaBiNIJpABIfMHz1imegdM4+5xxTKOM8dcpxDrrb39dvCpmYcZM/EMcpupnG8Hs+t+T3KVZofH/1q191EPBYTMuWLTO+ordX8e/LIx7KfG/fkbDpC3DKrA4e7NPefXtVV12taVOnmHG6IYKwgQgK6zJUuWzj4BELR3Jvy7lYAIPl+c0fMCdrHDYk4nr27nv04PU3KAvvLMSZVDSuTUsyofbaGsWr3GCAu+wcGl29AJoAxcZ0Lq/hQlap+riOO36OisW0qkA+ZIvKjmU0NupiOnLQKKZlskUNDqeNVzZ9UZcWnjZP4URYo4ODGtnTq8zBYYXOOOOMEgnQ3PlzVdNap7Vb1mv7/l06NHRYO9/epf4DmOkNK5TNO3k4kjgDhTpYGkAYL7pp0I5IWN0zuvSByz+gK6+6ym4iREonkUrCSDLhlKLWrHpdv/zpTXrluWeUpHOqkHLpMUVKJTe5iSKTCH8mYypnjbUJ1SaTiieq1T5rrs694sOaffIpSiAYwGHNlSPpAK5jpHU6FCFt275dD/72t1q/ebNq6+qVzmWNxwHcwbu3U+H6jjWdQ4N2YNZo3W/8U6Jqa5tg8qHguHFu7z1wQG+sWaOtW9+2Bc+hOjoybFMUFh5TGw4jrtK0qZ066aRTDG+68rXXbPF6aFG5UxMUOZWHpZd6tSLHFK2coIOpqpVkHJ+pUzF4bLfkG+z8pk0bDKvuf8dPV/xm4J6wcdjMP/jBD9THSD0ILn7jO2J3EFyC1f0OOddgvOv/1ncS2Wt0dc24lGlNDM+IsOrp2k2YqBmdXXZAz54715IUcOVcD/7eqzaVxROOTsroQKik159+Snd8/3uqOtRjSedwX5/qk0kzgoV/xUQLOAqyhxQ39fWNNsGqSiYVrm9UQ9dMzTv1TM047kTFG5tVYLRfQbp2ibzMHJPDjU5RbW2NXQm6yMAHWC8m5RwKWSBkasn64LBjanf48IB6e3oNetbff9g2NBuWjhmcHgoGihpel+8+UdSYn0UgQWtFULFk3Irz3nOuwQgpbkhAucZW7wWP4w48Xo8sOGN2+d4LLjDYETh9xthvrVunw38QS1i6eLF16Vc89ZR9zyu6eCdpR+R2rXKSTSt4rIB2hRyJ3+Uf/KAlAjfdeOMRvhpu3bgk3o+4g/6/20+xuEHhuCeoepGYYDDbPatbXVMmq7662n4PGIdxbxiVBwWHTctyeZMnNx5cMEV2eyZIyINEz4GMSPDddNNMc/9wkH/5U9eo/421iqLxL3g3DoYL3ybK9Mbec/D6Q2EN5XJW3LSlEramiBUJivVISaX6mE66/AI1z+pUvqZavQNFhZNNapgwRa1TuqRI3Oleljv+weMWijbB++IXv6hnnn1KKXhAdXVqa59oBnVMa0rFkMULyLt79+wpH4aeO+ULZJ/X+kTB4mxZxcpdO0sSPNa/fEq6f/B3xGMmH0hFA90ZQzzDTzN9Y8GFV7uvrMdPfvKT+viVV1qxc/ddd+u6665z8c5P7iqyjKN5BP5+HTOBpngNMOQTW1ptkkJSBJSSmHXRxZdYgUPiCeTWYq35PRRtX4BLx1tjZGRUU7um2F4gwX/4t7+zySnrefbcObr0svfrig99SC2NTdq1c6fWr3tLGzZu1JKlSzVv/jxTVgNqjdBAEnuDo6TG3YQVoHVwHQ364VT2ilXOjTs9NKh1r67Uf37lqzq8Y4em19WqVgXFSERCYRMnsc9oVAdyWW0fHNIwr2/OXNUn63Thxe9TKBrWaHpMU6ZNVeuEFpveLVm6WPVNDfb+zZj6GJWjXw8k9EhDf+lLX1LP/gPHTCQr78OxZZ3Hf4O9DDxx1swZ+ou/+Iimdnbpn/7pny2+vJs2gK2/AF5JwjZn1iw9/+ILdg4fLXRwrGlvZQOD84FzjNyFdYuDO7CypsYmCwQkojRsQKUgsGE5QZjC+MUvNwAAIABJREFUPGEiHN3dM52nUVubXQ9UzxAOoggixpH0Akf79DWfNr4RyS2cCBJfElSe++tf/7pWvb4qMAR3E3crkOIJS5JZd1wT4N9MyuNVEb29eau2bt6smbO6NblrmiKBebUV7qYW6VSpnDRvgH6ogDD5leYtizlLimZq6xALkcyoVj78sFbcdpvSO3YpkkcJke54RrV4vNTXqDEVVyRCQYEIRZBu2vQmpHwoqr58UesOHdLbmTEVG5rUvWixTl52ugZGR/Uk58Vbbxk0jWbvnDlzrfGCISWTm2uuuVqtE51nnec0+eLF5yHsTaY3cGX8ffa5SeU6PLpcB0KGJxV/4+wyKKbHobseAXB0TKlcNxa9An4ej0ceQkxBBIvJCu/JowBIpimQke8GhkZxzBSaODR3zhydc+65tu64z6xn5xlYsqKZpgjvifdKgQJ8jg9i2Xe/+117PrMWCe4xU0UKG2S2ySP5PcR7vva1r5VhbEe/L7+/+UqDYH9PrwYGh8xbb8PGTcLXCl7ulEkddr5acWPyzv50DuJ5RXFDjgeyqvJaVjYqy0WoIVwixokH2p3evUe3ff2b2vwiyA/EQkKKh6TGWFQdtTVKVrlKAa5y3pp8ICQc54a1DjdsBDGOREknn7RAxRJqwWGVchQzbnpDEZRP540nlskUNTSa1mgur6lzp+iEsxe74mZgQCNMbvpGFaqtrS2ZEVH7RE2dO12p1no1T21TtD6lnv5+9R8e0IE9e9Wza5eGe3qVGxhRaKwo1IDBpDstdpJSoCHO+Z0uF94BV3/607Zg0tmxIzurpaLidL7/QEC96/bbdO8dt2ts4LD53BQyaRXSY6qNxaw7Go3GNTCSNv+Yxuq46hJJg9okWybo5Asv1invvUit0zpVREjAYCSuAPCEXAJ1OpPVI088oUefWKF4dbUR3scgCQ+PuI4z5My80/u3Py3A2Yja4quurrENNb2ry6Y0JGuo2KxatdISTQ5VHFNJUi2RCiBi1lG1gilrgbWuplaLFi224HjTj39SxnbCtfBKWr4ir0xCqJBJPOCQ8NjG+zBJ4LCNH/FWOfvss+2w4/UCQ7jlll9q48YNNnnyXdzKap/NR7cTCV04QIxaTXq6IlAcWdy4NNF4Nb6NEiTfFrAqpjs23TCoDxLN+ElU2yEMPAuVFbqR0zu7rADw7sZcOU8w9OajR4y1K1RysTzhOfZs2azf3fJLvbXiSbUn4soODaguEVcCAl0xD+LEuDwk9dt37lJtXYNdR8QlwrV1KtU1qHPJCZp/+hlqn7dIuRCFAvLUTu0FSV/eajaXsS4dss4JhCm4B4E3DcGRw5T1gbcNXXe6JkNDg3YAEPQ5PKzwrnLcEGBKVVUR+z1T76OTEmBcSYa4Z94Xx02K2GOotUS1aNECzZ0z2w7u1159zclp04EMVPTsGgbECjTzL7/sUusmEaB5jRRga994Qz//2c+VTY9pcGDAFPMoaCxwmMCGmwg66N14OeuCXSByAawmGjVlrn/+5y/pO9/+T4OYMPXx0xuXeNPMQFkupGgsYgkiJoItrTijT9G0aV1atHixBd7m1mbF6aLnHG52ZHRMre3tCgMV9SP0EJLceZuqojhHcVNphOcT9co8zxVGPiVAcCKil377e/3iG/9bod4+1QEzrSopjudNoJhWhgSa+WhIA0jgZkbVlkiqOha3wA+MzebKkZLa50xT13HzNG3pXG3b06NCvEGJCZ2qnzJTyaYWRRPoY7lunjtcnXgLe//3Dz+sb37zG6ZcxiGbTMa1auUqc3TftWv3Edhn//4saSg/kIOAcj+s4QQ0KOAy+QPKzFiPWdwEyo/B+jHC+vTpJm17oOfA+HNXFDfRKhQs4fFFTegC9Sk+OMRfeull9wYDv47Kw/jPLW6c/4Pz8iIOdrS5rqpLXudrEVLu9XXWnGJBevQLcQh/HGB+QKyBcSJs09jaZPuea/qdb39bTz/1dFmgBJU5oLBXX3WVJcbsJ2+gDJcJdbVpU6a6/Wkd9nG4Bs/n1cmOTjoIiOY4ZV4lRR3as093/vRmPXTbbZqaiKsJXyuTdIZ343yzilGSyrz2ZtLaOzamcKpGi+YuNoganBuI8Lzv2XNnW5eXyQ2mikxn7ZK/S0XCegHKgufF888+Vz7n3vG6g2/8qeLGcQyr1NE2UZdddqmWnXa6/vVf/80aa+QBf+zDFzfwo5hMwqPbum2b9vf0WLJc+XGs4sYteYcK4PxgusL9Q5KXYsLxPRBayesrX/mK+arQafdJNs01oGrLTsHb6Eyb+jGN4ezj9xBgoIBhEkFsoaOP/DOCBOQJxF2QFzQOeR7OBWInhoyeq+FfIwUOUx0KpI9//OOG+KBxMjY0bE3RxuYmJWprLNGkAZZOj5lRL2cWu/XdixuLBGWEBs0bGiGs02RY6tm0USvuuFNvPPKIEkMjtp8QOwAm1FZfq+bauGJwe0pVymXIl1C3KplZZyEU0WC2oO0jo3rzcJ8OlEpqmjxFC487QUtPXqZHH3/cjISBplWnqt1aCnKA4088wSZbx594XBkW6guayntLo2L58uWWuFOoV8aryt975yzynSvr6NVWOcXxz12JKPDFNXEOTgvTNeIeuYgvavyzcA/goDJdZ21wr3mvND6u/cxn9J7zzjMeJOuOM5YJD89FHG+ob7BznPd63333WeOHQpf3CneLxyQH4/0jXHTXXXcZL4tpFuuVeMS1RKTgWOILfn+YWltvrwYGBrVz917794yZM9XXd9hQTrlsRhP+MH08bim0CGdm6Gdk1kC1ZeRaj461C9963Ai8fKYGgdYXoYgJ0KCleR0l3vX16Tc/uUkv/ua3Guw/ZA09MqrqkDQZuBwiVQEP3Mw+A9oERxNxEvjkmKEXsjrj1CUKlRwSxIobYGlj5NhFa2yyZtMUN2MZjeSyaps6USefeZyiibAOHzyo0YMDyg2lFUomk+U+ay5UUE1TnabMma62WZ1qmNqmlqmT1J8Z1v79e7QXWdE9B1Q8lNbogX7lDo8qhEEjr8lUsNyWY9GTdH/4wx/SB6+4wgwVvX62C05ubxIg176+Wrf+9Ga9+vwzNrGB1FtIjyhZFVItzDdFNDxGAVJUfTKm6mhM8WhExXhC3cedqLMv+4BmIwObqgmc0b0mt5c+rbJq8ZVVr+uhR36vnr6DqmtoMMgai9VgOG42a2vaDqyQk8DEW8DM0+Ixc6vfvXOn9h/Yr6HBQTtgDMZkEx6mKkHAsYTO6/87LxHPg5kyabLp3f/qzl9pPz4OcCCCRMQUy4J/O/SVG/DDHQF73jZxgnUV2CD79u611wpJjc1JIdnRMamsqnHzzTdZ4CWBtglW0EXxHV/uAYcBhwMHw1e++lV7T5WHBwl1+SNYISb/HYyRyxOe4LDxhw4j6VRtSu0T29Q5ZaqmT59hhc307plqaZ1gBRmTMKZjgDZtWlMJSvAjVn/Qeu5RUOAAjePwzQwP6vmHHtJDN/9MjXnU2IZUn4ybpjq4T3xuSKZ5PojN8XjKTENRcIvgU5CqUd2UTs0542zNPeNslRKMkzH2dPwyCwHGfyvpwP4DJiyAmSajZT5TqbiJMnjoFOsDSUkKX+6R56jA2eAT9TMnIeqI+ibg4S9xIBbhpzfjGVtQHBTpBoWNh3DxxRfaQYw0NMkxHwYBDLg3aBZxLxhFn3rKKYb95r+Z3lRXp4yz86Mf/lAjg+6AdtMjpxro4Wg8JsWNmd8Gga+cbAQKbARu1N8+eMUHlUzV6vY777Q1bf49AdyDx6cDSlFFZwsFxTlz51qCMXnqVGe+GYMp5w5qW0P5nEYPD9rabWhuUYkpVgRhEaao7oIRDCF4A3nyB9ixkiEL1lUVHik0Pwol5fsP68avfV1bXnxZ4aERpUIlxZnghErGuaH4dCPzogpVIQ0UchrOZNWaSFr30+BlwEGLJYtT0ZqoJnR1aP5px2sol1EuUauq1inKN7Srcdp0I4mTLBlhnf1jmHQXOzjcKHDoRHII7tqxQ7ksDYxxUuc7jvSgyHQNByfFzxQDTg4JHGuQaSHxDQlz+Ie2t98xuXEy6/4a0hwBYkGne/OWLZZwldOoMjYVKW43eWdqwOFOYQVnZWRk2HXgK7xP/Gu3rvRRigLHFBgIOH+8ZPwZzjn7bF12+eX2uth3FFU+Tvm4xvolsQazTocUN29kVFl7vB4ShvVvvaXrrvuuKbdZcRoUfKzVz/zlX+qT+HXMm68NmzbpNw/9xmBIwJLec+bZgUKk4w96EZFjJW3lpMj2s7tgcFJzY2Pa9uY6feufvyT1HFBTSUoG/CFgHTatptkn6UA2o12jI+rPFdQ1Y6ZisZSWLTtN8xfMVywR11hmzOI+/BY7nyZ1WKf2mB4zAezQxxUgyN/8399U36FD71hSld/4c4ob0BddndNMVXTewoVGnt6OEmjgBXSsJ/BcE/YtzZqGunpNmTpVO3ft0sG+IGYGBYz/+8rrzDrn3CJ5pGAAfeCndaxZ1i/NHEy3gYj9+Mc/tjVh0+hS0eBqF19yiSWWJH6VEwWejwKQCc1Xv+agQbxOngcpaCZETOzxpGMahIcQxTSFDnubsxlhDW47XXdgdxRFl1xyiXE22CMutyyZ7QQNVmILSd7I8LDFcvISCH/83p8ubjyf1fH1KG64bwX83rJp7Vy5Svd87/sqbNtmMY+YkgpXqaOxVhPqUoawYatm09gU4PmXV5pzIFSlkWxR+7NZbRwa1H4sLJqb1T6tS2ddcJFGMhmtefNNE2Ron9iuV1e9pgj5WLFo/NkPfeTD+uznPmtGmRY7goZAZdHB7zKpgKPHRMTOm0BxtHLd/H8pbo54nABKzTnEfWT90BDm317CmuKmElrtXy/fQ8kMIQRiDO8HXvD/9bnPWWENn2vdm2+aGAuiANxn/HxOPOFEE0bhvdLoZHpDfCdWsYYprGgOMiUHDsvfHj7cb9eBs5KiBl4jcOGjPxxk3sU11uz6DeuNX56EI95/WHX1DWpv69C+/fvM5HT2zG5TAGb/ZIuOY2Yx1J8JAeLBPJYsfzI8esDVHJ/i+HyBfAOV2wHWx569Gj14SJneXr3x1NNa89xzGhkcNI8lct9kqajO+nrV400X8Oss5gUFDoUOz4k0EoD6iHJatnQuziJ2BhdzBWVHxyy3tXykgFJhXukMDcecRnNZNTTU6vhFcxWPR9TX26ORwWFlRrPjxY0LxGHjGRTRQY+HVNWcUuOUCWpfMlcNHS0Kx8IKkZAO57VrzSbtWPmW8n3DSpTCAttuqP/A1JNO5PnveY+u/vQ1mjJtisPL+64/XfHg4o4ODOux3/1ON/3weuVMuaukCAom+Ywaa5I2bj08PGaQOJLXmnhUyXjUtNtbpnXptAsv0QnnnKuGSZOVsxLLJUDjcqEmjqtd+/bpngfu16q1b6ixpdlB1opFgy44qFzEDkOCFJAQCMyJVNI4CSQe3owpEyhMGGmbBMg6eFSUPvH3csyuE+6VrbiucE0uOP98e55fP/CA+g71jXfpy74JQVEWFBHNjfVWgKDehnM9nYDHH3tMO3a8bQc4XU2Ixzt37tALL7xoilcHDvSWNdArE9hKjCbvEzgQBL3b7rjNeBdUxyZWhby2wd4CqVFLgNyG8F0wpnQGOQs8jhjTk0DjYjy1a6pmTp9uwa+pqVn1jU0OYhQk+JbEuvGA/X0l2ThAvZQ3oCVEPkAG3QW66fBqNrzyqu6/8SYd2rBBNaWM6hMxxcAhlwomBQ0XioMfmc5ImClSwhKECB5M8biirW2advwpWnLehUpNnKRQOOYmDX7nGzTNFcFMxH7zmwet2IU0OXPGdOuG4UxN52XP3n1GRvaJvYPYMWnAJJOEMGKfFDlMI6nwmUAwRqa76w9xC/IVeGUrkqwIDNlk4/zzzzP1oicef9wOiDIsJjDPwk3YulOppKZ3dgrpSTqUBHagcnSI7r/3XlPS4TWyPt000EmI+7Gzg6XRfXaqUS4Rdfwvr9bHVAyu1P/41NW67fbbbY9481k6opC8wUkz+sfDA36GKZ0lok6Knb1Uytu/rWguyQRFIoFKWwkFOt67dRmD5w34XJhw+8Ovcl1XHgQWrAOsoSX2ZtBaMBXGZ+97QI/fs1w7Xl+jxnBY1UyTQyXFeHzgbhZLiipWhXQYwnk2q+ZkSvXRWFD0uGIByVVMh6M1MbV1TVZjR6tSEyaoqrVdY7XNirdN08SZc5VCmc8mNh5a6jrQXC/u5d/8zd8YzMIMPyv4bn8sC62cIgCdOvP0U3XllVfaWt329tvas2evCVbgwL2vB4NgZMOPhV0KunVBkQNJGLleoHDml+NLz+BiG9dpXFKr4uUFkzrPHzyKRfHnFDesW/YPBzqk+Y9//GOmGEaiVObwBbHAw1Z5ASQmJO7PPvucNaK+973vlZswEL9JRIH3vfjiSxbLj57AHLd4sT76kb8wEjlO7Hv279OB3l51z5yh6kRSTKtswhooz7lmp+O1HauotmLStwxJaPn9TFY/++5/6ZUHH1J8eNgU0zAdNnQ6vx+OKi2pL5/T/mxae0bTitTWatLkaZrUPskEV6Z2TTMCNQpgPEd9Q4MQgyAZAiZbWej71+W/R5wFVvPpq6+xCYSJRgSd2qMJL44XduSHP69ZxDwWSdNppy6zCdmh/sPWmWbq9S61TVkYxjfGmDjT7ACGu+/Afnt9/sM30XguEka66xQzQNA48yjweBxiIMkn95fz7NrPXKspkyfbW6JpcP311+u1la/Za6agOeuss/WNb3zDuJ5eYcsnssRBSOMkln6dMOH5h3/4B9ckQj02lzOIKM1DCih+n/ft1ydNBpJmoI2LFy2yQseOE6/oaLw1piwliy0e7UFcMh8rPs0a691gaS5bM1VPoDPEfOMWuukN0Nt0zwE9e/sdev1Xd6mQAcqTtcZfe32NWmsSlieBNsmmi8b/o1hO0+AiJhVL6s0XtHN0VMOYYTfWK1mdUtv8hZq55DiN5YrasmWbhvoGtGbNKkbfTh01FDbp7c9+/rOmnOY4JcE8oKIpyqunEEQeGygWBeL/X8WNv9ZlBAHiF4HPEfuG+wkfygzDSyVrUsOFJa8ijnC+03QzMZEAHsjr43XS8Dg8cNge77gTTtBZZ56pNWvWGBqC9cLaqK6psWL4f3zikxbHeB38PRwhxARoPPG4kydNtliDjP5BioNM2hqYUAwuvfT9BkmjCejQLY6GYEqtacj1oI6GbTKJzDiCO4cHD+tg30FNbG/XhnXrzMiTNV6Tqnb+d0HMpqgoIwhcABg/R31sDb7vzv0gPlWs4e3b3tb2LVtNTKKPa7dzl/Zv2KDenTsUCaxSbC0B0SzkNaOhQQ0gTChOQCyUHBSXtQ8qgwIH8gbqfQkVtahrkmqjTtaJdZFJB3wbIG38ba5gammj+EPBhY9ENH9imxJVJaOFjGUz9vMjJjdggIsFOhZcDKmEDnUiomIkpFJEBlVraGtR69RJyh4c0p61W5Q+MGD+JZFQRAUrWpyiDgQmgtAnPnmlzjnvHGcU6QlzQWHAu6NTvnX9et3wX9dp3erV1rklQUVBDZgRr2lgeEz06+qSMaXiESXo3mGa2DpBc044WadeeLFmLj1OebqjZfKwS2YMb4+nQDarBx/5vR5Z8aQFEBYNGFwWCzA3BAKAKVBVQ26mit60ZYve3rHDFr4lpMFkxxmiOdM6m7YUSjYK94k/WD26cZUGnd7EE739Sy66yMwh6QKZtHRQOVgiW7HY6ETNnt2tv/rc59Q2sdWes7am2szCXnjheStgEBBwE4Ntxnvg03C4FQQ9B49zr89/+NE+2u1ojt9z193WBSAIe2O7I5IAO9DdpIUPEwdIJCxZpahhIzKu7Z7drbaONjXQtcgXFYnElGSDRZDkpfh1UphFrmHWEeeA1ZSTl3Jh4V6pvYaA2OwmWnB2nVzvwL69evTOu7TinrvVWMqoKZlQlOIG76RISDXVKetmUNwgK4jYRTwZVyQeVZGEua5RrXMWaf7ZF6hzyfEW2I22FRwc7ma4ZBPpz6effsoCBh3t1+jUbN5oRoOmsoc8t3E7SgbncrKHVcrk4JvBtcGbpN2u08S2doXCYeuy7N61R7t37jKIJomuFRV+8hfwnsz8Np833wkcmZFb37J5ixGErfDjulpC7OAFXEtMZ5EmP//8C3TiSSfa9dq6ZYtBdl5HIY/EqmJq4wN5ZXHjCho3ZvUJncEuKxLM+sZGfezjV9qEYMWKFXa/KGgoyElQOSwopI0bYGIVrl2Uyad18OCBsrcPY/RYNGGcGwQP4ONwYJrGWDB5YD/5teemEC5MH93l9GvcFTfu+YgzbnLi6NeH9+7Vs795SA/+8hZVj2SUyueUFEIBTNSZ3NBlpbip0kBQ3DShihOLm0FePuSgOVEgg/yNDZlDapzQrPYZnarvnKJcfbNKHTPUNGOBGtonmXGZqRzBWww5Xh/X+3B/v3WIV69e4xTMPLfjmKON8aSz3BUtyaRIl518snFhiN0UKBgnIlu68vXVFsc4SO16Bcm3T+qc4ILbUzw3Igas940bNhqHxqYx5YrfTdhc7j4OSHVUgUoDvaMSZAQh3kEaDsRLgr8j/mIYee6579FZZ51pEDlijE8M/d9XFhXsCxIlZFTBq1MkMpFmTzKVBy8Ptn/nTufj45Mon/zzfid3dOjs08/UX177Gc1btMCgYrxnOtIcHsCJRg4PGDekpqHOVIksptLdN+PC8R6zg3eMS+K7u0UHMqe9GzbqJ1/7hg5v2apUPq+YiUHQxUQdL2rNucPZjPpDRe0cG1NfvqCOydNUnax2PKAF860pQsxt7+iwOFNdU2vSuDSPSI6O1Snne9ZEKhb1y5//wjD/kI19o+IdE7Wjiht7dzQemMiGnbgJ5oB44NBJ/cGPfmTSznbG/HFU2hE+SxZZQGfU1hqMBogusB6PLuB85h7SWSePQKUMEQvOGp6H4gIupLu3O+19A/P5whe+oPPPO994YMCCmeQZJKjvkL0HCiA64hDAjRvh+WFBTEN6/ENXXKFtb2+z51m69DiTbKeIc4qfLo8hFiHzvHv3HpuEsa5Yq60TJpiHGVMM1hZxEaQCyWUZQht0ys1zI4DB89XinClIjSM3TG00gEpTPLg/OJIEZ94kbFGgnKzLoUH1bt2mtY8+qlXL71F+LKMsPnOSWlJxtbGnUIs1xU8nJIDNcE5F9wmcqlBUL0llOKz65nrV1SWVbmrV5EVL1DK1U4OjWb3+6ut6beVLGhwestdN427ihDad+97zLMFvam40qoK7xv7TvTeuF3kVv4eMvIenjUe3I1TAK799xL+Ptdw8ioTrTRHM2mGKBtSLe8Q5S+MGHh6NSSBlvBYaQ0yiUSlD9Yzf99B5YgsS1nDX+D0TFQoKVtapnwohQ8/fn3n6mWpudlMX3i+xB8EApokgL4BX276MYCWS1IyZM3TiiSdY/EPYBUgj+8P4uMUqDQ2N2uRow4b1OnSozxqHL7/8ktE+pkydbK8zloyppbXFZMUNYldRyJTPxKO/F8DSghdqdylsxVTR3qeZ0oZDOrBvn7Zs2qQtmzer7+BB9e7Zp507tmugt0c1+aKaQ2GFC/C7igZvpOhAFjqRz2l6fb0aIxFFTYvMEUf89IZiK1MqaRQEVFFKFEua0VyvFBQIYJIlKUtBY5BJp9BmxRBiYXwWCtZgXNTYoOYEHKOsRnMZjeYKR05unDJSoIvtVX1IvgmMxHlA6bEqN8FJF1UYySpcAKPnXecR7y8oEY0qHourbVK7LrrkEn3mc9eaIpKXkHbk5CA5CEd18MB+PbT8Ht156y0qjY2ZbFykkDMzT7B7g8OjJjZQl4wrFUe0ANOtKiXrGzVxereWXXChjj/3PYpYdzRIYMo8DTKPkF2QVW+u1T0PPGD+N43N9WXyGFMaklaqeSBFL7/0so3YSVgjsbgFOZRgxiFeDqvu5FcxF3KeI7wvT6pHgYRuKd19EwKgMMAwqbbWgifjSJJT5AQ5NPyhxHOxKM2gKRpTV9c0feJjH7PEFoIYXSHkppffc5cFhcGBIcNb2oYLkmJX6btCxj9uJSTNB3Q2BAfHhz5yhW675VYbn/r3YAK2PokNDm/nnxKy6wbmGXUzAgCPwfXD4wfneJKrsZER9R/sUyKWVEMTSmURFQgGAb4f59lCJmPkSzrzzt04SJoq5tGWAAb9Y/u2DQCZ9hRVlctr9TPP6Off/o7CffvVGkgORqy4waQwZbLHu1FakuvcwZuJJqJSPKJislapSV2aecoZWnDGOaqqq3VwI9YzpJuguOE1cH1Xr37dsMLc40M9BxSOhGwaQ0GTZXIXdBqc6ahzqAaXylcw5iT7pyxbpskErkjExsqHDvVr3Rvr9Na69bYmvFqZ4265DrBTtXLePTW11TZWp6B57NFHLTGm6PX3l9fk0ilnmst6c+vArVELLmjjjzlVND9dtEvrnzP4NzgH3kdlAuDOVtdFMlJvfZ1OOuU0G9EjUIDaHQ71dL9IVm0KaL417nCDw9TTs1/79u6yxBloH1O19es36p67lxted1Z3ty5473u17NTTlawGbsprzumhh36rffv22HO1t3colUwF01fHneO9VnJwjCqL9xJ3xlCGrv8MLwXRgB3r1+uWH/xQvavXKTw4aNMbIz5yUAfFDSbBA1k3/kZKtSmWUIRgi3cAXWXrSEHC5LAjVlapuqFWs5Yu0GBNjRKzl6ht8SlqmDJVISonXgjGe+YE75sjBVNe+vrXv6H0yIgleu4evvPjiES6zAGpsoYSMC6SL94fXiSd06bpgveeb6/z2eef11NPPWPXHOyyTy7tvlvXgDXvinL+bkJrqyWNJHuWsPMej1mgvPM1VuZe4z8dh6X5rryDhrlmCpBFupUkIsA1mATbNQi4LZ7f4nkV/nF9koSMOfEU8jYHv5dNRYpmZeFHAAAgAElEQVR19eur9cYba40L558bvymKApIO9tzMzun627//O5106ilO/MF5T9rXCENmFDtR20zEzcy2svFTWRx4jxxLLALfFx6HPQebYvlPfqpnH3hAuZ5e1ZsqJaIkWZOKx4+EbmRfIaeeUkG7R0cUTtaodcJE2yeQ0C+9/APOPLF1gsUbhB+6pndqRvcMKwT8pL48KSjHbreut27e4jgEL71ok/pjdczhqVWuPf4NbBoo2fsuvsSgVjTdaOw88Otf66577tPwsOMKHEu1zd+rI2sm39QLWTycMHGC9uzdW1bqI7njPiK/jF8NTRLuFZMSzj2gYX5qwnvgLKMjT7L8nnPfo2QyYe+Pa0VCCRx3957dJh1O/ITvMWnKZCfFHzTPaHTymJ/97GctFrOGgLkxuYEAXllo+3tu+yLYx/6a83euw562fIK1S/LreaZ/NFMPSgAPS65EMdjzEMF8UycokBwVwMnp9h7Yr52bNmvHW+u0b/0GDe7YrvzuXVIao/CcNU7wHOmsrZMyY2Uz6nwppGxA9CYWZIsFjRalQSwzaCo31GnKtHb1EDubJ2jCrDmaPHue1q3fpF/fd5/27dtrzSveY3Nzq4ZGh/W/vvy/dPIpJ5ngkYP/ORPj8loI1iUNMcQFULUzpdqKj6OL7mPFQ5ezugLQ4FLRqMEAgcNTfBNPEC3i3GdKw/1l2gJHkKkuDV0vJFWeKEYiVkR//vOft5jkeVlA6G666SZT3/ONbJ6LdUpDBf6hednV1iqTzmrP7r0aGDhsk1ViGhMiVOLg1tCEZv0tXLxA8+bOs8dAIZR9TuwGjQNKiMfYtZPHGba9sXv3LlNpnTOn2/6GySCvzwpJ6B+BH5Y/P8pTGm/ZVXkPPLw5aFJRrI3BxR0eNj7u9m3btWn9Bq1ZuUrDwC9DIe3ft0eHD/WZUEUsVFIyXKVahVQbqjIbDk4WuDNjTFxKecVyWU2vb1QzVISCa/rQnKaBxPSGiDGGiW2pqEyupFihoK7GejWEQ6ZQnCsw1cEHvuAkrLF0KMkKIl/cRFTU/IZqtadqFC44mxdUKMuTG7sYgSaheTxwEfg/myyEjWBtCjD2Myfh5i15DPtuXVleEKZAjugLAZKx8zUICxx/vGog0Hndw4qlTuAf7O/TP33hC9q9eaOihZwS9lgFq2wPDw7ZAVOXSKg+FVMijD9eSImaGlU3tmrmkuO17MKLNX3REoWqnDeOeRDaAeOqHGARfYcH9cTTT+vRJ5/UpKnt5vaMQSKKTFu2vq1Vq1dreGTYyNVjaWfUSKbuk0AWNEWVJ9ujoEb3Dllm1NzoYo0nH0xLckaAMg8TNnfgh4JR2OxZs/Xw736nzZs2mTzysTY1ULmGhjqdfdaZOm4p48dpBpnbsmWTbvjh9SYakB7L2PPyNj3EiGmJ7wpXFjj2b+BmAb+B36Gg++znrtWWTVvM04XNbnLdwQtyhPWwdTHpakxscxuVLhn3lgIHxSzgIC5e2bDR1C2GBgaUiCdVU+PMMlnUjl/j+AzeZ8NREVzgewcszaY9ATiGW2k84pBhlmGz7Nm4Wff+5Mda98Tv1VaXMix7tESB7YobXjPdNRL1VLJaiURMkSgTyagK8aSiLR2avPAELTn3fNVMmaQS0lmF8DuKGwIv0L9vfetbdo8zY5DnUSHn3mGS6cxu6aZS0Pjk36Rwuc5/gJKdcfoZOuHEE0xkwTo3oZB1gZE73LRxix3ajz76qCvyKjgXrtAsmlADXKJFixbadGPN6jUWqG3aZjyejCWgDsIVmCEF99EI2gH00YrtghcQCGSkA9iAT9psGhJMsLyevhvkOLKA2990kCdp/sIl+ujHPmpBnevNZ7lYLSuvFJTLjWnHzu0aHR62zioJbENjk01s9u7Zr+v+87ta+coLBr+bMbNb5553ni5+/6UWvPl4beWrlnAzFWpva1csnrD9x2vmNZJ8+AmgJe029nb7v4o4ZhA7CmzWUUkZpIJff13Lf/Bj9W3cpHqKAoqhYlGxKGugYBj0wSwBM6/GREJNEE9x9+a2or7H/qDQ4/E5WIAghkLqmNGh/aGSZp1/qRoWnaAJs2epuqk+wDG707g8gSiVrJv3P//n3+r1lSutK3z0wV6ZFBwJP3Jkctt7PL+ZyLoyjvtw2WXv13svutAEAn75y1u0YePmgEszniocUdygUlddrUULFlhyuO6tdSabbwa+htN/Fy5Q8CKPVdwg0oA8voXjgKeHCtWsWd2WONIpJTHgfsJfIyklAfBrjySCDilJLAc6f0siw+thcnPvfffpySeeMAI4hz7rl8f48r/9u1555VX7b2IUcZ2DG2U+uvcIwpAo02n/py99yeA0Zn1nvm4yszvWinUdvVzNUc0XH2Ntzbk36LqmFcUN9xPi7cDuvbrjR/+tN1asUA3Kctmcg+gSFcHEY+yZz+lQqaC96VH1F0qqb2qxZGvu/PmaO2++oQviiaQ1SChu+Dh52UkWy72/z9EJtN/XNOLA/9/8s5ttzRFwKydq7t4xnRu/mZzzOJ3TsPy//+GLuuyyy+28g5t0x52/0pZt2514yJ9R3Pjz0YrM4CwAnoPpIIqf3EsmvySLfCUx5QPIqxknPvaYJaVA2Ng/rAWgORg8XnLxJZZgE3sqp3sUKjf86AY9+OsHy6p7H7riQ/qrv/68FU2+IUIHH/gR6wEoEU08eGzAHJkAONGO8Q+/D/kO5wNFMq+fIsyurWSTaa6LqcPNmWNn+J/6qNz7nv/ktndwZrJCiff5rPp7e7Rz+9va9fbb2oXc9Y6dGty9W6N79yqRzToiN56FeVdcNCRjms41ymWse84xQePXuuKGPMhbUzeTL2koS5FTUl1jrRYsnqt9o2ntHsspPLFdc884SwcHR/XM089a4svkhdwJyej1m9YbF/iaa67S3HlzAxUxB0/zH349sr8pGGhOgD6pvKbvKG68Omu5qeOab9xvL+nM2cDa4b6ZSmgsanGExiRFCUUNUxvuE49PQ8AKi85OO1u8OSaPyfnE1I/i2htpsvYQq1i7dq09Bt9nesIaoXjlvsOfWffmOoMEH+rr0/x58/TXf/03BmffuHGTwSQpeoFrd3ZNs8Ie4SrWITSJoUFUfAsaHBjUY48/oVnd+Ak50Ynjjl9i7wnhGUSCaHaWi+uK5pOhgXxcqRhveYh5eXszvctmbe1yL7g2L774gl577RXt3L5DmZExm/jxFe4gUyH84BAKSIVkeToelSijUdxw/9JAHIsFZYpFRXNZTamt1YREXHEajPjsMCVkUkPDlcdmslUqCG2L0lha7cm4mqJhhQNPHNATGc5c+5uS8nCuJY3ahAi/p4LmtlRrZusE1VAUolqcziqUSiXKb90vpiMq5CBW+3TXvgZOzuRtbkrrEifjYVDBxeN2+OBiSwfmjLPPslEd3Vy7EcETlKEugbTkA3fdpXtvu0W9u3YqxQiYQRBTk3QG0xrVxmNqSqFYhNFblZk0huMpNXRM1sLTztQZl7xPqYYmhaIx17sORm5Mf+mGMuLa39urt3ftVl1TnXkfAFfYv7/HuA9jmbQGh0fciJWDk45GFh8RZCSdiVJdTbWaUXxqbDKvlmwmY4kDGO1Dff0aGR61gGGFHpOcQGWMzrM5hheK6uhoM74MsLTnnn1WY14ppuh8AAxfaUZ+YUuySGavvupTJj/Imn3m6af1nW9/MxArcHLCvgAjyDIedgXPkf4fBBYPT/NBhAP/1NOXGQGO5MCZemKU6KYSBA2UXtraJmrmjG4LVl0zZljggFAOaR9pX2B3CA5Y4kLVXXQBn8KYQ5sXzmHMfeD2G2jLMIR4uji+kjvhg8lDMPK1xMF+EPzcDmOXGPL3AwcP6ZVHH9HdP7xebZEq1ZSyipZybspRkzJ45N69B6y2BJaWSMYMvhE2uGVc4foWNc+cp0XnnK+2BXNVSMQUKkVtGuknNz55oQtDJ3i7uX07x3UPScuQpFDsQngz5TE3xaPb4aZ8VQZZaJ04wRJ7oEEUv+yRU04+TQ31jcJlns4zxPzxvUjh4jpfZqAbKqmjvd08HUjS7rn7nrJEMIU0UtBW2HJN4c8FEzySE/8+zEC26KY2NsmpuP5HTGmsueH2tSs63f2qa6zXtM5ppnR28imnaM7cBRbk2fde8c2mmgFu3OCWKmnLlre0/8A+dXV2qaO9Q7Eo68Ye2CqR67/3fd1/790a6O+3onHytE596uprdNY5Z5upItOzsfSoNR94Qaw/E6cwQuu4klX5APUcrSqSAg55xxMzvC9FT76gaKGoO6+/Qc/fd79igwOqLuKzFVaEIscEBSIayDCBzZtmf0MipnBwTYtcU6ADVqyXVMUUG7hqsaiauqRGkjGdftXVGmlt08S589Xc3kFXxnW3K9rYDm5Zsq7ejT++0eSKLX78CViau5/AzNxkzMHZKK5cIsT9MFjrX33OEscbb7xJzzzzrMGrgs1mXyqLG/avyfx2dwsPBzgNew84uKpTMvt/V9wwmWC9u7gjm/See+45lgTRHSdJZT3SWTWy9htvWAJLksmEk68UOChOLlmy2BIKiiEKX9bXT3/6U4Mq/cVHP6rTTzvNmjRg+ilMSGAo9LiewEsw1yPJ/My111qX9LY77tCJJ59kprYdEyZKmZzhH0LxqDJAskslxQNIIzKmlWONd0w1j1Xc2LQQn3cpki/qhccf14O/+LkOb9qkaiZmqC+61rOydDHxVVJRB3JpHaB7GQqZj8iChQvVMXmK8U52IPMbjaq1baJ5rKGWScGPoMQR08uAz+f3BI0qYvyXv/xlPf/C886nqwJL5osbW6LBH9HINPuGSJU+csWHdO573mMTPaY2r7z6miUd5dhyzHljsNqOwhBZc7SqStW1NZboXXb5ZVZEAEckxlkHPJPRo48+op/85EatX7/BIR1iMTt/gBoxhQE9QPHAOoFETSJPocf3PK/w2WefNb8RuuZere1/fuFvDW7GhAX4GuuCxJQkz00TpxuP7aqrrq6YJHqYmHszrD0SQ2BN8CkopLj+JOrkPPyM10WRxmTJe+K8W4FzrOLGAiXxOJe35Je9sWvPLm18c622rXtTu/8wkRvr61OqWFIz/OFMWjVQBKwbSKgrKq+CahJRLe3qFOAFzhMEbuALGwwzHld6bNTWw1g6r76hUR0aTauprUknnXaChnMFrd22W7szeU06kWl0l3oPHdb2rdsMtrRv/34T7KGJTaFz5Sc/YWp67G3OkMrixh0nboURYzA55dMmTH/E94bf9c0rfodis7Gx2YoToFxc7/nz56m+3jVCPO+GwubWW28xQr8vaihcyU0/9alP2SSS+wPsC04qhQprglh37bXX2u9QaPuzksfBGJdmJDGL+MLEkK+sny1btpjSZV9fv60FYg2TQiY7xGSnTpqz9Q1XjmsPtYHJ0sZNm009j2Kfgmf58nvVOW2qJk+aZA3SmTNn2D4EYcVXr0RvcH2yqsqcL9jXNh/3+VQwpeH5MYBmfQ4cPmy5KFw8oKEDhw4qkx6zyRFCFFAu3PkGP6ug2gTw7JjZKAhfxWJeyUiVkuGIIRkQpwA2RgESRkAhmdREKAxVVYpb/oZKZMhgkb5hxPRmjBwnl1N9JKymWEQpDLtBjVWFlCHHJWeiGKO5XCxpOJ/XcDajUFVRs9sb1N3Rpppo1OSvR0bGjixu/IarHGX5IDcuZRporwdwGfOHiNHVT5naBwouc+bOsQWHOgna/IwsLeAGhLfK5IM3R7c7Fg5r6FCfrv/P72jlC8+qMDZqxF8MLxm5kohg7Ak0pC6GzHCVwYzC0ZjCqVq1Tp+piz78EU2et8BM0Eo2wXGKDVZkUFVWVWl4LKN16zfov392k5pamo2TQ2KKSSiJN6afBAK6F+4gd1eDjgaPRbW8cP58LV6w0LC1VL0HDx3Unn17tWHDRr2x5k2TmDa4mv2NM1W0BAY8LO9FResGYFK3efMmPf30Crf4WDyWdzrHYIIBqibI5y5ZskjTpk62x9mxfbtWvrrSNgmb1BaqSeU5mejKA7cyGfEL3Ce8FiBiEXV0tItOFq67YFBZ8GxUAjFTGk8KnzZlil0zSPm8NgjQmEUxbu3t6QkEEkqaMrnDOu9wSxLJlJvlBAQyCqehkSFHxk4kg3pmnCPku7oEDYfXfecxwIFS/hneFrt2647v/0AH161WbLhfKbCesbBS1Qk11derp+eQ0umcEvGYUsmYafIDrRQTxpoaJSd2qH3R8Vpw7gWKt05kSzp+RrAR7AsbKpOx6datt9xq5qnWOQ5URShmQPuACcWw0JIZuBsUunQBLBgxAQN/jYKfM1wlOTv99LN0/PEn2jW/81d3asUTT5bJriZaYXC3vPKlQtBBjRqpmID36KOP6e1t28pdxXzO8XZY84hY+AJ3nAPuoksJfGxQAHs4mh+1lw8RK25AhrrOGIVZ5/QuzVuwwPY4xonI1DJ58YeVa3KMY//5Pu+TQ+XxJx7R6aefptbmFieNHTQfWOsk1P913XV66NcP6HBfv0lmIygwd8F8felf/9WMXll3wKoowmPhqBnIkcD493g0p8PgVNaJdjowBp9FlcWUWhxpN1EV1ou/+73u/8mNGtqyRc1AG4zsDdunpEI4qv4xJ+feWp0wI7xosSDQ70bgDTD4BjOzqF0wHk4yEVeosVrnf/4z2ptIqG7qTE2cOl3RRI1BMx1pO+jYB4c2XcOvfeVrltwDZz3m4j9qO/jihsdyh5j7NJGUCBCNWn36mmt03vnn6dZbb9P9D/zaki1f3JSnLAZLK7ipbahKtdXVmjt7jvETX3rlFXtsr7r2bomZJbkVlAD+25KQBrzIisY7Q0L63Peca8lIMpkyMi2dUAiyjz/+hPbs2X2EgACP4YU62JT8G96Zl3JlD6FmSFd28ZIlNgWi8Ee+vbG+3ppxJKxbt27Ruj9cY+PZTJ5sfiXEzltuu03f+NY3ddqyZUqEwjq0Y49yI2l1zulWNum4pFU5N5UPLN7Kl+BYxQ0QWDPUDRogtk5oXLFW8nkd2r9Pj99zj56581dKZPIKkzyYkEuV+T0ATRsJlXQwn9XOTMYw521TJmvegoWaM2e+Fs9bZFMUxEMypZzi1UlLSIFXG6QvEGCw7rhtzIo7ViyZOhfmgr+85RbrNI8XN163MFiXdmgFjagAmVFbU2NKmPju0NAzFaPKqe+7FTfBOjdOJyIeqWp7vSedfJKWLTvZuu0kwsbDDH6X2Pnw7x/WrbfeqpdfesUSRmIRUGg8okgY2fcklRQnL738kq17ih7WB0U0z8U0BQgUHCzUpXjP8JYamxrLUtAe1s19oLDBKgGIGupTlUbXxHq66Fxfuv2cl1yogcP9Ni2k+AQiiZQ00xpiFK/Zv68/tX8caMbvZ3c2kmyypnv37Tdj2tdXr9Ybb67Vwd27VI+nSDaneC6nmlJJjVURNUcjqo0A9XYk7izka0wSq2M6adE81aSieM2aP0p6aFS5sazlaSgecqjhAN83nFbfWEap5lorbmhkbty0Xa9t36tk9zxNWny8qhLV2rplmzaue8u8/rbs3GFQMJoUNHGv/OSVNknhmpJD+YKjsoBjD1JwA09janYsqGTl+cL+Z+JGg+P008+0r+xnzNXd2nIm4D6XIN7h/Ye4BEbV8Al5foqbf/zHf9Sll15qZy8FKd5IeP95o9errrrK1gBcWYttgQgB95eJE1Yanr/M+/DcodraOitQFi5aZMrBeM4xHSJf84/D3/X0HtQWikPLnw5p374D9vpZf1AQrKkDQqJtovmgka/RPPbCzUG0DYDobrLupjYOim77F45ylRPTIWdkWs1ECf4MnotAAvk+SCEmN6NDg5bXUqT4Plw08KFEvQwCf308bhMbmvtViGWRW0UiJnFvJs42ZXFogvpYzBqDdVFXsBiXhumN8dbdoUVTh2kPeSLo7faaajtrUUbmPYAeoMHoHzdTKGkUxBcTSBU0eWK9Oie32vABlMro8IhC1dVOCroc/yoaU/a89ukSPV/gQMjmwOIApLuHEhJSlTNnz7SOLh1quA507csLlb+vUJfxOas74kt2YYHWPHTvcv32vuXavmmDEvASBgY0NpYxGE1NLKrmVFI1UfB9UjIWsalBKJowiNGyCy7QmR+4Qg2TJpn6DOZWTGvCwJrspnPoVJmu/vd//N8aHBm2BIqJAqnM8NioMpmcwdQsQaWjppAVPSRobJymxkbNmdWtBfPnq5rCAp+cSJUlqQTAdWvX6bFHUCzrCXgOufLf0v3KZbK2yVERQ22GCdedd97uODOIEhQCWUcjtebtNdgEIMKhDjQgZsluBpIgGPBAdpdNZw6uQRf+CKhBRYVQMa0sHyCoiDEdYkNxWNFBQPVk9uxZ1knjwDHID4ugqqi+gYPWgT908JDi8WolEzWqqa61wu3Zp5/Sgw/cq3aMo2bP1QknnqwFCxepsaXJEv7de3e7jmE2p7POPMu6GrxWggKHBthYnsuPrY91EJSnGgF8Lp/J6u21a7X8R9dreNsWVRcyihbzqk5E1dzYoKGhYQ2PZhQPR5RCUS0eVQhSBZyZZEpVdfWKtU3W/HMuVNfSExStqbPk2lZ8AG8shoo2Rh0eHNbNN96sXbt3WlFu/JNCwSaM2bxTFuEwcQ1c5wNl6y6QADYYCIVNQLKEVzVr1hy9/33vN1nUNWtW23SIroqbTjmcNesvh9gH/irhsAW+E44/3siQv3vot2WdfvD7tgZMdW1c/SxgM7nLacWNK9ZN5MPkzMcFMbycMwUIHXfuP6po8xbO15x58wwbjL9GxGR5QybW4Pez77pVFjhwwta9+YZisbBOOOHEsmADa6C/76B279mJ4I6+8pUvm8kdXEJI/XR2GpqbTXHx4kvfb94QwyNDunf5vZrROV3HLT3OAr5bD5Vkdvc2g9pJ3Dsuoqsn3LTF/DiYvIWknh079Ytvf0fbX3xJDcCXCgVFDJqDY3dEfaOZ8eImiSIfECP3fEWUtCheuRJMw7I5JasiSkWiik+o00Vf+EsdSMWVTjaqo3OeahsmGK+r0hDXT27gdNx95690x+23a9PmzXYI/anpjStufK0C9M6/c3cB6uqq9f73v08f+9jH9MADv9add95lmO1jFTcm3xA8Fnsd6OPUaVP12qpVBn8iEars6Pu96Z6S/+9OEUvMAhENEjrMb71pMEU5MYU1SlOEZgqfFHaYb6Ic5CZ9TuWIpIPJHPEByAb7gA/WJYnjF7/495Y8kZiQlHAuffgjH1FDfb1JOffs229FPOt7cHDAOv9ODCVuakZd02doydIluubaz6iuukalkbR2rF2v/HBas5cuVKip1oR1kCM1uJOJ2YxHpXesPQ/jNlibiw/2Bxgt2oUCLprXlpWrdMf/uU77129UnITBjK2rlDO+Q1GjpYIG8zntHcurGA2ZAEpTR7vOOPtctdZP0KzZsxSrTmr73h2W6LFfOAtJpGlAeCK03Y/K4iY43+mWk5zh20Jy7htfNgM8hlu8Txa9t5ZNh4P4x/v6Y+vUuvMmVOE8uZia0NTimsONoTghnrjE1EGMXCJcdFNxsPs2vXlUd975Kz326OP2XEyKmfqR1PJeSDIpYLjeeIyQUF772c9aE8grXzHtQFAFaDFQJZOXD7o+hjKochYQvCZUJunoWxwDf2FKVZy5GYMUsVY5e/k3iS8eeGa0zb0bHbX7wLSwEiZ7rLPMJ7r+ZzYh5Z7R4CwgljGqngP7tG/PHr315lq9/OKLenvrNku+oWaH02k1A6HK51WLWzzxOhZXKzYIBjsDJg2fgURwTPGamI5fPEd19UkTiQJlkB4YUQH4URQRjhGT383nihoczengSEahhoSWnrRYE1satHvLdm3cP6D+6mbVdM9TS9dM65KvBSL9xmrtRWVw1mxbT8Tqk08+yfxa2PPmah9M849eL+xvmjr//u//btMvP8Hx0FOuD5NbimGU64gn/BuOCguM60EORTHghXkoJLgPzqg1L6Z3TF1ohPhGHpO7T3ziExYTUN2jaGGd8HPuHwUy/lCsM2KRX5sUSEyBmchQEPD7fhrEFHLBgoUGIcXDrbGxySZ/XsCC985rZQ0ePNSnzVu2atu2t43TB0qG/cBUh2s2ceIE1aRSduaPQz+9kl5lBA6QSuNHgf3LqAoUKrm8rUtQJ88/95xNxrlW5JD9h/rsZ+nRMSvayXfJUYjk1FERhcyo01oONO4iUdVHq1QTKSkZiyoejioWrrIzz74mk6qGIlBb42gtRWezgIqfyFFNfCs4MoKfE6NZo1kEDKqktuZG1VY7fiNKfmbebSa5LpYQ00xUAI5NMa/6RpQlEfKoMa46Pn6hmpqUhVx/07xL+3iwc0UNPyfYoN3dNskF0AXzFmjhwkVW3FTX1TqCddRBkLiBrlN6VHB9x3DSBcZING6d5gN7duvOX/xcj/zmAVNI42Id2NerYj6nGkhr4PFScUXN5VmKA0uJJZQPR9U+u1sXfeJT6l58nCLVtYYh9cwBDhXnHl1lMLcXVr6mh37/e42k00rV1Bj2r39wUJmcM6q0xAWcKomfeYA453cvKUmFSCfOTA9VMhz0YiATi5fotVde0fK777EOAb8PNtbgeHAxDLKUtY3AOB2oGRwaM4kaGbGOtjd8NIiPyfSSpPIJd8cRGHFor/yo7F77wsDLMB4rqPquBpvOyKozZ+qMM063KQ3yyUxt3GjXXQtTSguV1HNwr/bs3amRsSF1ds5QfW2zEvFqRcLMuQvatH6d/vNb3zJYCPdlyrROnXjSybrgvRdalx+uCeplEFBZN544fMQo3mNFK6Bple+hcmztsaVV+bweuv2XWv3YIxrdtVPxbFqNiZiaG2pNzntoOG0QMSuIE1E7ZLmEVXAoauoUIgBN69YJ51+olq5ZCiWqLWllzZipFR0wGEOlkFa9ukrL771bfTj01DkAACAASURBVP391u3y42o6ESbxWVYUQyqcoGTgRLebjU9DJ81NVRBU6JzSqdPPOF0LF87T/v379KMf3WCHJoEpYjJcrvOcg7tlBpoRK7KXnYI6VoN+8bOfOSijqbQF2HebHjlZaTNyDSQ57fDk30ER7BsOfsJnsCQ6MAYtbdTMmd1aetxSg6BN7Zxm8DAmOQ5W5zr9xqEyVZeAk2NWPt70EJ3/dea7ghIM00omlBRbB3t79NbaNXpjzRpt3bJRr7z8skZHMlbcEOEIgMnqahMl+fBHP6LZ8+cqnU1r7759aqyptwQWCKYvMFkjvqjy68Uma1ah+sQdeBXFpjPu5c7gXHP79/5Lr9z/gMKH+o0cae2OcJXFlYOjaRM0aKlJmNdWHD8u60o59T8z0bPipqhMPqOaqphoQdRMatA5n/2oxtpbdDAXU9vkuWqaONlgs8eS2+Varl/3lp5+6ikjQftD9o8lRcFZ48wig7LCcyUtnpdI9OqMWIus8u9//4huueVWgxv4iXTl5KayuOGScX1ndnfbvV775ps2NTvWh9uu48UN/Dz8pYBc4sGF/CqJCbAcr2JGF52EFagRRQdJHBAxpoGLFy8ymBLFDeueWEICC96ddUQCZtOl2lp98IMf0L/9279ZMkVyQvLK35HQ/Pxnv1B6bMzitE1LgzVPEg3vDZd6Euz3X3apZs6ZbQ0BZfMa6jmkcLGkxpYWlRJRe9/79+5Xqq5G9c2N44W8f9uVZZ2RPR0b1U1OgiK4zLFy63Dk0CGtf+ll3X7DDUrv2qUa61i6ZlxaReG9Din3wFjGYD7U5COFnCZ1z9Ki405SR2enwqmk2qdM1s6t2+1MmDnbebEY0bi5yU2JvaCAh4Kj6hgkPXSxkUXm6xFJtgX8d1t1f97P/BTXCppkUm0TXeFA0UBh6onayOmj3oahMEktZ8+8efNNkAR4GXuaROzll1/Rt7/1HZvSQHxmQkMzyXKTaMzWGN1xpjrI3zMZJLn1hRmvhy4+kry/e/h3JmBgE6RqN0Fi4sBa5QykoUMCSiyEQ0mDDO4WSAtLCDFShQc1d65dY4qejvY2g1hWSkz/qeaEf23l85tibiyj4QHEZnqt8F/x5BPavGG9MmNIxReVTaeVofkVKqq6WFRrJKwJ0YhaYnE1xOKqiYZVF49bMlnII51bNETKYD6jcCqshfNnqLG5RqEoiICiskNjygyO2FmG7G4xmzf56MHhrA6OZpRNVGnu0rnqmtqm/p27dHBU2poOK9PSobZ5CzVh0iRrIjxw//0aGBtR78FDitJ0rgqptbXFlCCR18azzxd7R18Xn/DDcWF6Qu7EmuHesJcpZihUWRsUGqwdCPZPPvmUKeYRG7i3XniEBin5FZMX/g5kEfB/JpVM7yh0aK54RT7ug1OaHVcW5GesJ6aAxC6mgDRjWVM+jrF/4IKxTlkL/B5fmdrAJ2X9WGNlYFC9B3utACfv4Qwnpu2BkxVA7YGdgQaqJc7U11nBZdzV4KyxszsQFxqPtsF4NeAtO7sBlHqdvQMNMpRVuUY0AIa5RtmsTVzgVA4MDlqMdE33oBkacO6xX0F4JxnBczKmmkRcyVhMDdU1asMPs73e0CO11bXKZdLGYQUtk6pNqrq+WvFUys4ZGiKRKqCtNC/c63UKrzLhBZ47O5o2awwKnHC8yrhEcXwu+UNDvjhIAmvKGiVuOOXEhmg/RBCTcMJUJqrEmVhbW10ubnzHxv2xg5cgKcsh0tTcohldXZq/YJ4WLZyrSZMnqa6hyWBHFCY8G4HcoTTcpAQH3KM/jo6ZrhJzY3tucqQqpGefeFR34T6/+nU11tXq8KHDlvjHIBBWp1Qfj5gTbyoathEZFy8PP6WxQSdf+D6dfuElapk8zaShrbNqTqxentN1bQ8NDun2u+7S5re3qSrKiDasYZxQTfo0EFMo0JV3GvBcyrKTPOQmOj3BIQEEATm/7hkz9KEPXqHJ7R1GkAMmQWJNMsGNIYmiaoWvwUHL1IYJ0Hnnnasbb7xRO3fssIuAGpg7bJwssIen+OLGm44eMcEISLpHw9AMjhM42VvnLBy2xJV7yqSGAECBigeJ501UkjF9ocQ9HR45pM1bNmh0dFhz581TQ0OrIlVxlQoG9mHGpf17dur6716vzZu3WFcoFk+pZWKbTjn1VF38vvepuaXF1CzAiT/xxJMWDMDOc5j4ooXn96ptx5rglA/sCnwp5ou7Nm3Q07++Xy88+KDqcjlNSEbVVB23xBQ5cXDtqVjUCHkU4WG01ClyKHDqGpSvrdfsk0/XrFPOVN3kLhW4D6UqI7YhlmmCGiopM5bVL3/5C4MF2Bg48IsxqWtf3Ni/HWfFKae5Qt8S8AiP6woWvtk1rdMKlaXHLbGi74c3/MCMWglATPKAuVBIjKvGlRSNVJksNIcpYhCM9Rk7GwbXdr0Tj+B7VoAXKUQChCvdkkCy3bhQQUcV8Q6kszsmTTLBiFnzFqp71iy1NDYoHovYdQRCROefIG2HCUax4ZDJfTc2t6ipqcX+bWsTk9BiQStXvmpJ6YUXv19JDl0LPkX1HezRprfW6+UXX7BuGgerU2djOhWzCTCw1O7Zs3Tp5Zfrg1d8wAUyc693RaJPyrxCke+uBRnNu0CpgkkPATwc1rqXXtavf/wT7XrpFbUxDS1kVWTSWhXVoVGkPx3npjmZcIVPMAlyJpgB1plDJYdZXtRiUt3kFi257BzVL5mtPUM5NU2YpQlTus1E1nXTxw8m+0/G7+m0Vr++Rn/393+vXTt32MH4bh/WQQ+kh8ehaW5KkEjGtXjBfF3+gcttQgGm/dHHniiTxX0O6yiUaDGNT27McygaNUWf+QsW6Lnnn7d7YXC5oz7coeuaX1x/ZE0vuuRi44WRDLC+wHKTrJAs8Pu/+c1Duu66/2MTF14HieJFF12oT37yk/Y3JCf+3nI+9B8+bDKsy+9Zrueff86gyjW1tdbF/Y//+A9LeOh+wmHkueDfgH1n/eF7QqIAbIYCfPLkScYdBD4E15DEhK6AnV/cT2IwSY5NXJzSGZMrrlOsOuV8uSqUJC2+BsWMxd/g4PXx2Rp9QYywjnHgdRJXSL/64Q16+u67VerrVzKwLUBUICsH0zicy6u5vk4Taqo1Ojai/WNpLTrjLLV2d2s0Etb8RUs01Deo3FhGEydNVIqkIBYzsRwKHFMoDT7cfXZnG/eAguHhhx8200H2so+5BK4/Jyl/t3XpzxqaIcBHKRy43tx/igYSS6CIdL9ZA70Heyz2AXX2BQ7TxksuudjOB9YVf/fsM8/r+9d/3zrPxgcAIloFL3WRTXIQp6BQ4Xyj+bR27RvavGmz3WN4rnyfc/nW2261Ion45gsaklbfYffNXs6plavWmOQ2qpskxzQCKc527dqpKWZUPd2aCGb6aw2ocR7yn3sdiX28F+4JClXPPP6UVq9epT2I4SAXnk0rxxoEks06DIdUE5GmNdSrUTI4bSMG5/g+0WVHFryYNz4NWxb0y3Axq1JcmjunUxMm1CtMdxgk7UhGQ/0DisRi1tC14iad1/BgRofGshqtKqpr/nTNn9ep0f37tP9QRoM1LdpdiirSNlkd02eqtq5BBw/06rlXX9Kq1WvUc6DXpqzEIFRC/9eXv6yZM6cfAc071rVhIgY8lcSf+0hRQ7FA89gXLuwhxAGYPFJw0hjhfrFGiDHEDu+VdfXVVwdwMOdbw7pn3QFZZe07SKFr7nuvPgoS7gM8Kv9z8hNiDIgJcqbjjj/B3tf69W9py5bNNp2BDwM3makyZ/vYmBO78V468HBAZgCbxRJkhH3Qc8Dg1sSyCS0tpipsTWmPNAjOBTtO+Z/P6h12MVCJc35CJmplaKOSwQJpWmAwOnB4wN4P0PC+3oNm2O75tpznTnzIPRjnGvMJVImba1JqratTS32t6lIJNTbUqKmx3t7jpMkdamqpUyyZcKJKBoNnP2JOnlM0RpFBw9vBznjdBtVFkCuA9znhFRdfHYbNmWMDl7SmuvkxuKwJHycrjE151TUWXX7sppNmgUGTNeCdGnqgvr62XNxY4hWYXZF402nhoJkxY7q6Z8w0jCIu6cqNmgxrHLnOSExFzD95AWzuXFbpsRH7bGyZaMljObhWREPfMTTVNYPqQBxycqQH9+3REw8/pF/e+GPFbBZX0tDAkHLpjBpSCdXB8YmGVB0NW4FDR74UjSgfj2ra/KU6//IPa/bS4xWuqVXeYCMkQ04tyX/wmlc8+4xWPPec9vX2Kllf68hK8G7oXtgBF1IuAx8na8mpMyJ1HXLgJ0yTrG9d5QjjLU2N+sCll+q4RYv12quv6pHHHtOWrVvtcbklXAkjhxeccSIJEF2J9773fMPqrlq5Ujve3lEWaHDyva64cQl9wJcIXMB5HePyzxVeMcHvk2ywWNnsGOEBhSOAM+5kg5rnykS3GV1HwO0kP7Ubv10k6gVt3LhGQ8P9ammdqCmTpisaTVgVjXzt7l3btHvX29q3e5fuveteK9BC4YgVvvFUjWrrG/TRj31cCxYvss1MV5pDhtdCR4TgcaxC5l0zu4ofGj8ik9aG11fqvptuUv/6jZqciqgx4a774HBaBeAfVtxEFI4CkYBzFFYslVApFlchWaPaSVM1a9lZmn7iGQpX16nkzEmsw28wk0C+dtPGDVqx4km9tnKldZdMwtk6teNEcDPAxEMgwA05vLFbKyZpq1BQ4M7V/HlzTYIXP4abb/6pJWZuNO+6wAZXDMzfUAdh39ONmjSpQ5dcfLFuu/UOHdi/39QKLZnyfkJMbsxMljXsqh6eFxU7kgKSHyCkdNkpcJcct8RkNBsa6w3fSzaYQQFooF+9vT3avmO7mUT29PRasoEzPesnhpJhY5Pa2jrU3T1Ls+fMNUgT75mu2uo33tA577lALa3NBr/JpEe107hjr2jzhk063NdncuuQKYHknXfBBTp52akm9MFa4WB57wXn2zo0R+7y5NLtafYBB0q52+WN8t6lBV0u3CFKFXJasfxerbj9TmW371RN4BdE/OjPZDSWy6khHtPEVLWihjV0EDDH4qG4KdrkxgrMwBAzmoyqY/FMnfCBczWWiisfblB1y0zVd3QqWp20/WG5pt0Xl1CPDY9qz579NmH57W8fNLUlC+7BgVCJMPLJf+WEluDOIT1z+gw7bE866USDO657a71uv/0Obd26LYBV+VmP14d5Z3FDHGhsbDDDOu7NqtdXWfJZ2da3SV80avwC49L8P5S9B5hdV5UlvF7Or3LOpVLOOUdLtuRsY0xoY6Lp9DN/N00PTc9A9wAzYDc0MDQ0JhhjoHHGAWfZlm3JQbaVo5WlUuVc9XIar3XuLZVkG7qfv/rKqvDqvXvP2Wfvtddae8MGiXvLKyokKqY9+Ouvva6ZEpxq/d+//GW0TGrVe2JyQqoRdQtBvx/Lly1Tok3ghIUVz6KJYA0PZMbJf//JT/DYY49jcGhYiSUd0jgDhXGO64CJOhMKOmwdO24mf3MdMvHhecYPxh0mvMbAhYejAfN4QwRYWEnFRNchbl726QUy8HC1xPr2PVEHV+Yzhlp14f5YxYLVkebZQkQ1ER/D288+h62/+S3Gzp2Dn4AEp8mzuCnkkcxlEM9mUBIIYkpJqbjrZ0eGUSgrQ6ilBfULF2AsBxRFy1BTWYUTp9+RlokJOO85qaQq9q35N7aL28SiiwkPqTXsejGZU3fLsqB/v9hrqXjGC6QLukR2bw2NllQSDinkOqCegV0UrkkCIoxrBGIYN48cPqwix6YRESSx7ZZJjyGDgMUNUX+i57ymyWQa9917H+67/z7s2L5DX4sWRTXbhuJ/6i/6evtw7PgxvLFzJ97cuVPrix3B//aFL6jA4po9cfKk3i+dquQ+56MmxqPnYywnGs8Cmh3EF196Wd0IjjrguuFwzuKSEl1OWd1b+QXp7+O5zgSThfc/wy4AM4wZhw8dFl371R07cOTQEeSTzBE4RiKrWEnKKzEhH01+3G7lPcFcAs2lxagnks74S3E66TiaG8dzh2BUBvRjSsaSiBWyyHkKmDK5HrU1pVZ8B3LJtABkmk1w/ZGWlkvnMDIyhjFOgs/m0DC9BfMXz8RQx3kM9Y3A29yMPV396E7mUTNpFlpnzEN/7zAeffoJdTppitJ+7pwAAxYaN9x4PW77/G2orK6ywL33L6C595iI8x4wptjmGDZtkDGe841ovkIAg8EsLFv36aLWl5dXqIClMxlzHGMDzVlZF+4Cn+PRRx8VoMy4xP3AXImaL1Lo2BUiNY4FNNcr9xPjiW0CwALnk5/6jIpiUm7t3IxHNX+GXacTx0+gpKQCHR2d+l1T7Bja3Lx58zF79izNpDEJ5IX5g/arfG+cv/D6x78nKQKt5A1la2hoBAf2H8CbO9/AsSNHNYeJrCHGPwI7OWrLE+yQpCyZhjFzop6GJjqcIclxKxUlAdRUFKGhthoVZWXSyJYWRRApCsEf9CMQ9iNIt8pACK6AX8PZmWQJ7E/GkRobQZ75BsFUS99K6YeMR2wDMrtYswbWsjhS7OX3XaZIUe6j2ZgW3ZqlgE0FUypjch3zoV65YaVYMdpRVVVRsBE3Ive0+mURQw5pQ32DUNzqykrRX9TyITXpzEmJs8MlZXD5g+AsCA3p5KFgWdByY4GuZbaSecKROE6FsO4rOXkOF4lmpgjJZ1M4dnAffvKD7+H44cPSSsRjSYwMDUt3U8SZL252bhz6t4dv2OtCxu1CuKIeKy7bguWbrkBZfQMyTCD4+sYHq9lnuwsd3d146vnn8fKrOxAqKzFuXkww4snxeSq0WubC5I0RAq6kxySwbBOLl6igDoR8Plx5xSasXLZMFfOzz23F0WPHTVFKRIUJmQZqGqtX3kDj/FKjdv3JEyexzfJQtw9HHbyW8NsghAZ9Y2Flo0s8kGwuK7/NBI+HGguGiooyJcC8p/wgcsaCxp5/YqgaF4oadRnGd49pg/LfbLsfOLQbw8MDWLJ4ObzeMJwOtlyTaD97DG+8th2HDx7E0UNHlGCzuBFdh8/n8sIfDAt9X75yJarranU9JEazukkm8be6GZaA+L1F1h8pdYzZEEYH+7Fz63N47u57UJwcRbHbmAvExtj6TMtmWJ0br9ExebxO+Pxe0dO4VlyRYlROmY1pqzeicfYcpDmctsD1YxyutLm4r7JpvPXWm3j0sceNSC+VUhFr9pw1d4bFDQeq8sCgsQTdQiyqCCd8U9PU2tKC5qYGDWcl1YKFwFNPPy0XP94LuYVYQ1lNV4O3n3Qqzr0x9LEF8+ejrLQczzzzLMb6R0R/1AHHIOG0HEn0940JAm1ki6LF4urz0Dft9kYdQrQB5r1IpxLo7W7H+bMncebkCRx/5yg6O7uQzmURDEdRUVVtZm0UHBgaGkb7+Q51Z9LJjHQwS5Yuww0fulED+uiiwzkjsWRCOquiojBisVEMDw6AeilRPzMZdHYYDcarO7Zj4eLFuPr665DK5XDi5CksmDsPLQ0N4v+yWGNXRQNhrVb9xPU/McGw79f7JmrmYupAd3vd6Dp5Aq889BCeu/vXKKfhBcEQJwfapTGUTiLkcqM2EIHfuq7ciy7SFlWAFuCwnPK45jXDJZdDtCKCBVeuQMWMFqQCEaQ8xQhVtaKsuRUur9+CPIxORY0CAiyZHHp7+/Hd7/4LnnnmaQtpM65WhgRoPSYMMrXbdSy0WdSsW7NadIyyijINB/39I48r2ctyzg27gTZdyaYNX9q5sf4Oxa2VNcbd8ZFHHpF5Cq81CxramJOWsGH9emzZskWoJosSJo37Dx4Uh54OPBSu8tBn95Gdmdv+/DbNNmGhwg7Od77zHWSsA5eUpU9+6lNC4EmXsLvOjJc8wIlC0vXq57/4hZB5ar+++Y1vqqgiLYkPu9ulGGoGg4wPSrbXC/coXycTF8ZgdqW4Hxgb1UGmNkBzaKzC07peE9eT3W2ziwUJaa3fUzyzYrWKHmvSNmkhHMLMEQC73noT50j3a29HIJ5E0NK3ZvIcXJfTvBFyyiNuD+aUlKDc40WikEdPNosBrw8zNm5EX66ASEUtWtraECkKoqg4qljER1V1NVpaWw0leoLd/qV7gUg2B3uyi8LkS5QRS/d06c/a6Lc9TkDxmyLiAu3Tvera3fzhmzWfhkUk6Yl80JGJs5yoaWDHxKYA2VPhiYLf9OEbdZ2oA+La4dBZnlnXvxsHvvKVr5jiEw709w2oEPinr/0Tenp7pLcgXWnhgoVaNyxqWTyxI0RUn3oeUs0+/vE/U3eQhYkZm5DVa2YnnX9LGojePtEg2UVicrtm7VolZNJntTQbO3LStS0NxMTrI3aI5cDL66Eundagc3zoIwckMjSMjA7hzOlT2L93H5556hmcP3teoA7jINd9fCyp84xxnvQzMhPEQSHYSW2qA1jSWIEmzgRx05rXIbcqxn52gFiAs9ssnVDCdHCGswWkXHlMbq1GfU2pilARhHM5jPQMSBshqm2WGsy8EuJEMoehVAaVkxqwePV8xPq6MdI3hNKpU3GsbwiHz3TDEa5A24JlCEYrcOT0Kezbvx8nj5+QMQi1HjR+qm+sw5e+/N+xcvUqRKKcvWbE7n/qMTEH4P9z9AEdRVng8EFw46Mf/ah0M8x3JjoFXvrcNsuCz0PaN2fW3XHHHSpGeC6yMKYVONkkzJ9YYDE+8Ewyaymmwoffn79wMYqKiwXYcM0ODPbrvlHLR2YDC++qyhoN6tZerKpSHskONfNsNg8Itmi9WMXNpQXNxNdPkJQPXQ+K70Uri+v+7t29R/uFf4t5LodsdnK47OAA0rmMdDRiDzGXtIZ9k27m46xIjxvRUAAlkSCqy6KorypDXU0pqmvKUFldjWhpMby+AAKhIDzs0DD3FaDlhdPrh4t7gcwXDx1mOZw9jXRyDNlUDAV2CqXfsWSH4xbeltSFNt4qXow0RSMsrP/M7G3L1Mm0avT+bYDXFDN2B8dcKXHHxucpFeBYv3ZNodpC85tbm+RuRiSDNqtEW6gJMKI6ywaUQTo+IvSVAy5ZlEhwN06yYDVlLqI9vVnUCc2IMcJqvcgJd07nDwczWkk26TNDA314/sk/4Le//KX8tTk/Ij4yKnS+JOCX9VyIoiaaG/Dw4pBRBtpAFG1z5mPttTdgyoJFQCCMgosp0fg5p4ugGgzArv378dDjj6FvdARuv18i8XSarWVjZ8z/Z2LKjo4Oqbxx8aIoMs6ZOOmU3BlY7NFgYMPa1Vi8YD7az53FE08+hf0HDyOdK+jQL6QzQkcYwIhAq3DJ57UhyE0P+PxyryCv1xZW6nVYrTduXP6+HiweJzyEYEWj2jQMxBcKmno5vBGlJHWOolNaGnNz84MbgochN400VdGoNqL5eSOg4wf5qseOH8WZMyexdu1lCPgj+p1cLo7z545jx/Zt2PHSqzh7ul2BmIvfFwgiFI4iGClC/+AQNl6+GWvXr7eGp9nOHgbhpBaHz8cAws/c+DqUJ2wI++3aidnE90/8nKsqk00jPTSAu7/xTYy+cxCBzBhCPg+S8TTSsQx8bg88Pg/cXnI0OTfGfJYDHItxfwDesmqUz5iPBRvpnlaNgicwvsbtdc41SioF2+IUKfK18j1zTfHg5AGjAk+GFOxock3lJQwk1XPRwgWaws5J8pl0Ep0d7di//wD27edgsW7pwojwyrXF47a6adaAWnZ/qCGxEns6GDGRPXniFI7sP2T42EzANQ/KpfcWDIVlm0m3qrq6egXZqqoKBVq2xNl9YYvXpQG5bgz09+HF557C9m3PqTPHQpT6i6kzZqJl8hRUVNWqSPLQzpl0qlRKHZannnhSbm9Ey6655loNHSwupc11N574w6Ma1jhr9kyhSQ/eey9efXW7XOX4JOTcMtKRjrBgyRLUNTXKWYzraMXSZRI0JkfG0NvVhaKqKgSjUc1fYtHHvaS4cole6z9T3LjgRopggSOPvtMn8aN//CqSJ08jTAchBzBWyKI7FYMPbtQGQ/LSt1yg4ZaOzxS+6txwhJCc1EwnsSwaRnVrJVqXzkDpjDYMwI3BtAu1MxehlB0cL91zLC66aIOGXEaEmgLih2mw8sQfhHqziLZydbP0reLGJjwyrpGvvWnTZbju+mt0b48cPYrntr6AV1/bKVG+XXj/Z+gycupzuuCXPnCmDtQz584qrs+eNVsxa8Xy5WhuapYWk4kxZy9RT/PK9u2yVuXfYywies/ChmuIDlXSbeVyQjWZWD/5hyeF9nLoH1HYr33ta6L+2MJ4E2tyEnKzsPn97x+RFoLoLjn0nG9ho/4TzSyMJMwyh6Dph6WXoAiYSS/ps4x1XLtMlEjBsx/jjX77cDYL7ELYsQ7Y8QRsHEU080j4YIeGBQ3pRSeOHZNxAl2/Tp8+JXFtVSCA8kIB0WxOxQ0P+xyNcAik8PdzWfgcDiypq0EFkXles3QGXdRuVlbB3zIJkcZW+IqKsXz1clGlqmtqMDI6ooR63rtzWlj0XVTMXpJV2oJ9Itm0tzVU6IuOlwv/sAgEKhgtHS5jNa//h2/6MNatW6fraSeS/Bm+ZsYxOrQ9+eSTAnDsuM6ihvOGPnfb59RpYJJJW+8f//jfNVeMCev69Rvwve/96wRKEye+j+Kxxx6VJS+Ld8UO9lCtM4OaDxYxBPOYjPLvEJln58U2rOFrTKeMCQ8NPPbt3acklnmPrctauHCBEnN2snke2rmMDT5edAYbX3uL/mQGm6vIYVwlxTWTURHz1ptv4PXXd+Cdd45ibGQUsdGYPphLMBnkdfA63conaLRC8xfahZPFQg0yixB3Lo+lLdWoiQQRZv7B75FdQhDBttjNZ5FKpZFL5s38qKwDSUcOLS2VaKimXTIRd0PrH+rqk5Mf40suayyiqW2LJ7IyVClpqsHyjUsQG+pGfGgU0YYGDMUzOHmmB/1JINQ6DdMXrcRYFtj2JugAQAAAIABJREFU8ivqyvFv0mKYBWQg5Mf1N96Ij/3Zx9E2pU050/ud4++36gQ2WJTfBx54AN/85jdVgDJPoabmi1/84rhpxAes2vEv24Aw7yOpW7/61a/UweGD94c0tltu+YQKHdK8qOsSmdsqGlnIU5uUy9MwISZAkjHs1KmT6O7uQiNHn6xZpcHqZ06d1prlQGQ6zXFt8/k4YsMuUgRYXTzd9mIDkAuvXGwh25GN8WvbCy8qxhKkoSnAyMgQ0smU6IucJZekDoZgFo2pRIclnd2NsN+LEjrJBnyoKouivDiK8rIoaqrLUFdbibKqcgSLixCMhJUTk2FA6QbBf+N4XJAunHm/5g0SICD7h3+BoEFqDJkkuzdmPU88l8fZEhYd3jCfTF4j2YftNGABj9YhNz46YWLX2WiJLwlU1h5U+fTLn/1UxQ0PidKKUoSiISX2DHgMIAz6/My/yanOVdWVKCmOwOfjTTe0G1sjIsSMiRdFQBP0EHZAmOgW8Z5FaOlzjNDW0Nt6Os/jX799O47RvjOThjOTw1BfLyI+n9qyIa9bnRsvk2mWjXxjbh/C1TVYtvlKLL18C4rrG5F3es0EbmlvRPLRDWLixKT7tTffxIOPPQ4Xp08Hg/LUZoCQhSLFTtQ+2JOIjXxZLWLaVzOh8bmdKCsuUuK2cMF8ta/Z7nz6mWfQRe6p2GwOOLMGEVPLWJs1revMdj6H2c2eNVMUp1//+m59zxQ4pmsgEbacVIiUOdXNYnDizzMhMAVNnZAuk7hWqlAJsCuhOT8ZDPQPSsvBAE5O6+mzZ4RaENVhQsvgXVJcqm7dtOkzhHZx+rXb49JGpyZox/ZXsXr1WvHYmeD19XXiwP49OHz4oDYYd2bnuXNCxTh0bvnKVaiqrcOL215CfQPFwvNkYGB3hLSTxznqvCZmDV2MwFzshPV+QdFw3jkOKSPL8K30oX/ofmR6O7SJcwkK3hLwe3y6bqa4MZbiLG6I3HMDw+eHIxgBymoxfe16NM5bCF9ZlazFDQnJOKgxhc3lM6LG0KaUaKHh5ZtugrprXJLqvjhNt4HiV5h5O8uXcNjYet27o4cPYu+e3Xhz51tIpthiNm0oJu0UCJMKN17kEWGnY9qELJcJUX19A2a8O9F7x/ZXRE9jsU3+Ljux1TV1qKtvQEN9I2prG1AULUIw4IFhneUQiyfQ3t6B0bEY2qZMRYhmHPkc3nh1O5549GF0nD2nhGDduvVYtXYdGltbLat1vkZDy+De47ruOn8eP/nRv+GlF1+Sluvjf/YJLF62XHt6cKALr+14RUlLT3eXKCO8ZqRmkj/f0d6hRIMIEW3l5y6Yj2tuvFEUN3aDOPAwG4uLNxwsKUYgGh1Pkhn0eZAYdPfCw/armvi1iYm9LJyZTKogySM7Nopjr+/E/d//AZJn2hFxOJApZHEuNgS/y4MKbxDFHuMKQzqs02IUmNa5hg1IFJ51UvibQGkgiKKID1Vt1Zi8biG8DTXoHEogE6pCSesMVDa2qvvtlMLDtu7leuG8pBSOHD6EX919N55/4QUh/jY32n4/ZhnY5Y0ZWBqNhDBl6lREIiHRB893dmFk1LgR6pCzjDr+VIGjgp0UmFBI3T12l3v6+7Fs6RJpXUj54DVPxOIarviHJ55QcTMw0K+vU7dFuhjpGzSkIBhEbrpqBSZpFnBC2tDPf/oz0Y1GR0d0D8lLJx2Jv2s7ZpHiRrSV81V6+/oQjkRx6yduxa233qqk1X5v44m8wCg6XZo4y7OMSQGLMBZ6XHfs1rCDxC4UYyeBPTsht+rHCa2yCa5gE1xFjWmHSWBJESH9g++1o71d6P++PXtx9MhR/ZuUObqCkoZHgW6Zz4NAPA4/DRWYoGo/GSo1E4mMhipmsLilATUhH1yFPOKZLMbyLhweHEZ42gxEJ09DsLIG0coyocmGPm2QXnV2Fy5EMMxz3cwIm+j2xq/xejFBuvfee/HLX/5SnRWeNx+UaPLrtjMU6WK0TKb7GQ0hOJLgAtpeUCJnqKJOnR9PPvUUfvHzn+N8x3klarzeLIhuv+MOXUPa2tNMg3pMAiCMa9deew2+/OUvW8WNYUoY+mFMWr277/6VxjDIet/l0qyfxsZmLFq8WCMXWNTw7/D3+Pq4FvhzBPpYbLL4O33qtP6fsZpFNR9cD2WlpQiGg8aAxiro7HV26fUxQ8MvWGuouMnltNYOHT6E1159DQf2HUBH+zkMDfQjkYghHoupu8ExAQQFmU8UhYNIj8UVY/hBJz0OgOWwYBqVcJ4Wxd7T60pRXRTUTEDCaow/pnNjWd0Xcsgk08imjMB8KF1AHFk0t1SgsaZUZ4TcYp0OxAaGzRwDOWeabjZ1zrFYGv2xFMJ15Vh95UrEYn3IxBKIVJQjmciip2MQ7QMJdHtDmLHqMpTUteJ0e6c6LPz9bdteFOuqqqZS84xu+vDN2HzlFSgvL/svFTe81sxVuD6/9a1vaY+yM8jChMWrDQb/MbaHTXG1C1MW3ARLaCnOgpu/S4ezj370Y+oE2TO07PvMeMk1a5zqXNJgDQ4NorOzQ6+Nd56F8Yc/fJPWPKUZBIgo4eCeG3cOtjQ+9mu9pLa5eA6k/cfzELOHpjvsJBEIoiEA9TPsZo+RCka5A1lG1PJa3WLmmbSMt/X00UAALXVVmN3WjLb6StSURxGNBuEP++CP+BEqCoty5g1GNbOIs/tY1JjxBRZvQEOj2Um05ryxeeB0G70LR1akYkjFh5DLJFCgu6VlbW4DJraD5HgOaFP57e6NVeQYh9eJxYtNQZv42XRV7K4Xi1DbdMDR09le4CBHUVGyGYyMmYJGE2fHxhCPxTX0jVPeaSNHb/gpkydhOudcNDYhHIpa521BC5qOEDW1RqtDSzi7ImZQt6cHv2/UFExm+HXCrAp5tc0e+t3v8NhDD6Hn3DmE3B4M9vWCZVXITd2NS6i8j3QbiYwp+nYh7wugbeFirLrqWsxesVoJK6idsBJTCv90cJFDnS/g7PkO3P6970m3wy4PPbd5QyUMo4XeWEwVL2kRTDh4WHIhhf1+1FZVoqm2Fm1NjSoEuCFOnT6JF158EQcOHMJYPKHCkJWuk/oLSyDMA4jdCvFq8zklEAyq69evxTPPPIljx46qi8FNwpkeEpY72CHyKTmtLq8Ei1IOO6utq1HwJmJmtzsZLPm8Y6Mj6OnpUpLEbhKdq+inToEkD3Qj/naIitffPyA6DLtXlZVVmta9ft06IS1EhIlQvPziKxKUTZ8xFcGgD709nejt6bZm+RQwNDiEowcPo6+3Vwk1E9uyykq89dbbmnsze9Yccam1bHkGW5W7fZSqELZ0P++7Tj7gi2a4rJnFQbFl/6lT+M33voeOfXtQQfOAVALJ0RG5fVBs6dGHU59dHArrc8MjowE3HJxfE4wg1DQVc6+8EUXTZqDgDcBFc4E816iZm2L0VwVxfzkE7sDBg0rMzZBRa96LJkmb7h+LastHCRVlJRIVciDsudOn5JhHz/tQkPvJIVtpFlM0s1Bwsnilch9hYi3kS+mKaCFEhJYvX6Gf0xBMr0cJKZMDUjZ4r0mn4O8yaMRHh9DTdU68aDPItg/hohKsu+xyNLe0qhXN7s3eXW/jpz/5ibqKpLDNn78AW665Ch4m5FbBJ6qKm3QxTlvPyc74nl/ejdKSMtx080ew5apr1D3K5UjfS6K7qwMH9u3TJOTe3j5UVVVrYFn7uXaZCjQ2NWDGrJmYNXce6hobTfteFNY8XLRIpSUxgQUGXZaZluCbidylsyT+M8WNQcs5b8t0X3zZLH52++04/OLLcPHQz6bRk47pwKjwBVDm9WsyM5MJtyGKmqnuXNB5IltAzlkw1p5uL0q0Z/2ond2EmtlTUPAHMZz1IhOuQu3CBQg1N8m6nv1lm55GASVjBOmgjLsUwNLxhsmQTVM1f/jibgJjBNcebeN5sInwZtgmF7rm1v9fWtzYxYadKBBEoQEI3acu27jRDEusrlbyyLjEA5Pc9PvvvQ//9qMfmQPPwQ5yRPMd2KkhAkr0nfeGCDsdsajf4f1lh87WDB4+dAi/uefXGrLIOGPoH3Pwla/8g5Let3ft0vDiPXtZPA1obs4115k5JCyy+HrsTqatv2Iiwsf5jnP6PoEgnm1MYllscW4IdYcEkEjRsSfQSw/3gQXgBaBlXGvDgrEAY7V6+jT2vP023nj1VfA99XT3CNggNScSCgvNzqaz6tAEvC4UuZ0IJhMIJZIoJlovBJRMCHO00yExnk1i/qR61BT54XORnldAIuvEmeE4BvwBhCdPQcviJTh6vgsrV6/BAMXhbg9KS4rR09uN2XPnoKq2Ru6VvOdEzS/tcPI6EQVmgUM9w+iwsVUm5VJ0dGvWFRN+dtYo9N68ZQtKSoq0xoik872zUCQYyjXI9cRkz9Y+8PqT5sN7zKLknXeOmeI5GMLf//3fqTPJOEoHPduempovandY7MqxsdFQeNlZ4PPTCp+F0P/8H1/VYTJ1ylQZWVy2cRNmzJwp+rUNrvL5idYzFyHqz/XHRJHPw7XCr/MMNg5tHEZum1qYg4r3m6CocYh839LPdG3YyWZ3ratTM2mYQHMtEACj0J5JP2nNxIC5OdnNl5MUYzkthWmURBCMFGJed4IM+QJc7ADx/ElnlUQ2VhahujSCIIEC2dcbHYJd3PCApeFLNmWm0LO4iRUyaGqqQGNtiZyr8g4OCvcgHYub4kb6RdO5ScfjiI2m0DuagKciinXXrkM2N4rk6ChCRUUyHRjpHsFAPIf9owlEWmdiyqJV8IaLZe5By2HSo863twv4pTnDzNmzceunbsWKlcvH9+wHFYsKbxZIzntE/SEpi3S747+ZTxJYJAhLYNYGNSaCG3xuFrPsSPKDDmtcj5s3b1ZXjzkW1xzpaXyOVavXYv36dVixYuU4UGaKIqnKTXd67154GcOHh/UayBY5deq0AGVqaewcTN2pS1qgNsPALrDG35/MRIyG2o5j7DL30VXx8GG8+cYbOHP6jNYez0h2ighWGxpjUtQzMjWkVbE6GlwHZCQwJ2IsoU436HZhUm0Vrt60GotnT0VRxKOB9p6gDw6fG27OAfQH4XZbzBmCtTpnzbRGUeWlJzQuaLrWEvFTlsLiOqPOTTI+iFw6ZmQqNv3bOq+4hy5AAOaLdgPG7CzbJ3r8gDMGZTJpsgwELNMT8/fNXjTQv8mLJK/o7+ssMBHmDAMeKqfPGDSfgZ7iLAYXVv2sbNkupiViQ12tqCWrVq7G7NlzUVRcooOU3F1OCG5orFdixURcLzWf1yJioHk/1N2m+mgWgKAPvtmc9AnnT5/Er++6Cy9vfR4uujXFYsglk0LnIz6PPpMDz+JG5DiiZ24PghU1mLNyDa76+C0IllWgQMqRNamHxY0c2pRIA2OJJH5z3/147c23LKFUUCi+DhYKsBJ0rTIW0XQAyebS+ls1lRVYsnAB5kybhuoyOsf5cer0KWx9/jkcPHhINnuktfFXPW52j/j7TFS5WYwbGjeGujkuF8rKS7F48SIURSPYs3u3nDh4DYiakx5IhIltTwrPm+rqVdwwEPO62n7w3BD8sIVuRFE5ePKeu++Gmy4qXo8Q1bbJUyQgLy2vgMvtxdhoTNaYhw4ewu5du9Dd1S3bX6Jel19xuaZj8/29c/Sohn1OmtSCmtpK7Nu7G6/t2G5RCtwqbhwZDpSrUJLc0jZJNpR8ffUNjULU2MXipiUlgEUWrU6Vyts0NArH7E7ZpW3HDzhWjAmQSQhF/cpm8chdd+H1xx6Db2wUXrrNxMekv6E7lo2KscBx+4jisZjlFG4O2nTLYCDmL8b0K65D89p18JZWwF1ww6381SBjpl1u5jAw8Xz++a2IxYmQG1GxGTRaQJJzA1jU6iBjt5MBjENMOaTKg0wmZfzlyae2kVuyrW0TAXUaLcSdriE8CJnEsrgq5HQ4cd4U9+KsmbMksOQmLy2jTbdPVrjcT8lkDOfaT6P97Cl0nDuN3o5zcqHy+8Ooa2zF1BmzMWnKdBRzyCbb8ZxUHY/jrp//HHveelvD/+obG3Dd9ddj+uw5clBkEFGC6iCiCjhyWTx0/334zd33yEr6+g/dhGuvu0H6GLLP6PhH7RqpGuQmc+4IEwEl4nT48vlllMDOMN17+CHHDrlX2Y6HaomNO9Nx3dj2q//Vzo19gJoDDPCI35rD0T27sPXe+/H2E08r6RxOczBvVlarVf6ApjOzuPFSSWnbTdsONixMHJBegqb1JW4fylwehEr8KK4vhycSRirnQtodRet1WxBZvgD+kjJRb1k4a22J7mZiBAM7OdVMPJ97bqtoh+MuahaVV3bQFk3RbBGDeNksIvM+re9MoO5NTARItyAgxcKCnXxStK679lolA7IkZafFbcTy0pQ4HOg4fx7bX9mOf7njDg1YZDHGtUgk/7bPf14gFxPf57duFQjA4YNMeC/ffAU+97nPjWtcmFxy0vmPf/QjbLVQeya9nJ/G7jnjqroeLpdE3p+45RZcc90Nin12osB1yA4EkVWeYTzPmMCeOXNKsZxze/jemDjT8ID3kwm3vQZ4eSZSYVVQ24ms1fAwnHDrMC1AiSpj4rYXt2HP7l3qevT19IBQWlS0bp/RZIl+QrphSron0jVoVlUVDqCSRQCLGzgR9Qe0N0wsg5KT0UwSU5uq0FARRcjPLnoWqXQBo+k8zozFka+pQd3ipSgUV5JTgOLyClE5ZbxR4OwwL1ont6GyplYdeiO6vfCYSPVg4fdvP/whHn/scf0AzwCyAkjZ27J5i7p3Ai7JcEil0Nffg0cffUwUMSbxPOcVx1BQcdDc3IR/+Id/kC0zi1zeIyaFNDD4/e8fxs6db40nuTxbbdc9Fkf2rBPGMyaO0gI3NaF1Uqv1OpoFipACxL3Be7ts2XI0NTWPn4d8b3yd/MxChmYGPB+5ptl95P22BexMVAkEGYDAaE9tGqdJmAw18tLE1C6ECWrRAIUzaY6/c8w4tR09gnNnz6rrSgYIgUPGF3Ze/BxLYNEzuR4CTohlwM/FPp/0EF6nSx0bWpQXaJNbcBp6UiqNqtIwqkqNBpAUxyA1NKLGWsUYuwWZLDLJvPQgo1kHRnNpNDZVoKm+VMkuwVyel5k4XbNyZq4ITS2SHO45hlQ8g/6xJBwlYWz40GVwuNIY6ulFIBzSOR/rG0Eq68S+wVEMeqKYsnQdGqbMQt/AMF5+aRu6zncoL2ShxS4qKdCbrtiET336k2KI2KYhduy6FHCxk39+n/ufVu9f+MIXxueycS4Oh/EyXjHHsPevnXcyFnAwKN1raYXM68Of/9u//VuBInx+Fr0sPLnOqSMVtydPTatHf4cxhUM2qS/k8MvHH3sM9Y2N8Pr8+jmjx2oSwEwdLNeufd5fWgbbr4/riA/92zLEsfU77MQQ0GK8JOBHehlZTOfOnBU9mX+TGjaCCHwe7jeBFqpuCfZxErwxN+IAYp0NslCmzsaBaS31+OJffxrT2uoQUO5DMy+OcfEKABH9TIIvmkI51d0zZ7ApbjSMWNW+0csYxahxMOU8ykxiBPHYAAqZBKDOzTh0bfJea6D7e5ivVtEjNoWOfNt12aoJJuiZx8GZiWUStUA8pwzXCY7BoS6VTWytHT9+Ev0DQ5gxgz7dBjFVoZEviM50xx23y+GKyRQR5/nzF2LNmvVYtnKlDj52enigDA4PKEiwguVhSXSGN2EiF9oOreMHha6RhYLKahXyzo6Egnj2iSdw76/uweljR8U7HR0YEFpRHPCLlqbihugFU2TdFA9yXj+q26bi+ls/hcnzF8IZDhkBsuXOZh9c7N4kUhm8c/Ik/u0ndyJSVgoXE9tkErFE0iDnDCZE24h6W5Z2DFCNtTVYu2olFs6dg7DPh67ODjzx1BPYu2+vrgUrZw7DkvOa3J2IptKNxggPuWEZaOnUzddjCspyrFm1Qg4v5K0SMSfK1NBQh0bZTragtrpG1BP5/LPtHYtpsTNIUxjLSp7oGgsfLgJukv/7gx9ogjLRvM/f9nkhKJyiy+ulqlvuWgUhjc8984yMDXhQ00Vr46ZN2LhxE1omTUIyFce+/XvQ2XEe6XQChw4dwKGD+3WfySs9d7YdRYGw3kdDY5Mmy9fU1ikYkI7GhIW3iQGD9pQ8nFjcEDm3rR49PjO87b/ysNFpWQ1ykWcy6Dh6FA/+6MfoPXgI7ngMhWQcQb9bA2NJZbQLHLe0N6aTw64OCx14POjPulG5cBnmXnc9SqdMgdPtgytvzayxXNOYqDNAEZF8/fXX8NTTT2q9m7VuDhlS2hiA9J6EQNCu0dgdCt1xmc6BArJ2v6HYacicPSDSOnDp+KdNT/6sz6PJxdOnTkVb2xStC2rlaM04npjxuqbTmpnw+KMPo7+3G6kEiwp60ocwZ84CTJs+R4lPiEUykzEGNwIN3E65grjEDz/0EJ568kmEgyF19NZt2IAlpJuJi2smYSOXRnf7GTx47+/w9JNPo7G5FR/+2MewbsNGa4q50UUpibQF2tYcHlFphE2YopD/kFGGBQSwO8XCUw5VFkyhRolFB7qQoNrULivovk9xPPEAFQlWf8O4I7ppIMH/Mins3rYN933/hxg9046x+JgS0iKPBxXkkFu0VD87adQL2uiRQCneT8jKl5BLkduHapcP7nwWgYgf4ZIo3G4fRnJO1G+5DJF1y1E6fbpEmVoDmjNgdTVJcbOoEKQ4ccr2gb37FGftBy+9TUW6AB5dfKwa5PHCg2uW19o2H9F+bWgQKMVuBgsIUk+5BomYEvhg8skOIC26SedifGf8IR31fha0v/ktBvoH9Jx0sFq/YYP2AtH1o0eOSPNH+iNBkuUrV+Av//IvBZ7YwAzpXBSc83kobpfWMcu460JJcbH0I1s2b5ZYndRbe3gp4wa7QSzE6eQ3ODCgWEjzA2rRSGkkrYjJK5Nye6ij7NkvmqVl9p2d1HINiqJGLYI5ywVacDZD9/kOHNi9B48/8ghe37Fd3TSK51mYk3ZK8EFGI+mM4h3XL0cNjCU5ywzwooCoy4XpNPDhOcuubT6PSMAvtgBXea7gQDyVloVvY20pmmtKURT0Ip0lGMLhdU4M5Aroc3uQLq3A6hs+gjf3HsKk6TNQXl2jQdLlZSUYIb2rsUEFDuPvpZ2HiV0cvmY6RN3+7W+Lhk6tFK8h1wTzAbsLwntGevM//69/wrZtL4lixWurMz8YVAeV7pzMJUgbZJHDwsouDNglonEKi2IaksiAwxrcSiSeiSeTWa4dFqq8n9zrjFmkNtIAhTqaa6+9Xt0WFlXcMQQCybhgUssuHdcuO318XZxtQoDQHjtA+2j+HXtq/MXnzYXUy1yfCy6i5pWaLqvs9vNGO8a1zXW+f98+HD5I+lm7TIdIsWcOwVhPZoBAmpzR0HCdsHhnN7oiEkRrZRnCKKh7w4yB1FcXqa5WQcNAo5/P5lAS8aOyKCxafCGdQlg2wnw95tygLpprN500g0VjOQdGsmnUNZZjcnOlwDF2jJWHxOOKb9yb5BcQ0CX9LDGcxGA8BU9FMVbfsAFObx597efhp9tjHkj0D8GRd6M9lcPZ0SxcFU1onrsU1ZMmixJLsIIdodOnTpguGqDO7y233oIrr75qXNdrmAnvFXrZX7eLH3YHP//5z6tQ4VpibsTuLQ1FGBPsc4AxgWuGBTepbCxquUZIYfvsZz+r4Zy23Tx/xy6kOQyXACPzPnb5WDhzDhfB6s9+9jNinTz33HNooYtwa8t4ccKkmkAjz6hLFOUfmMaM69CpJU0kVQSTltlPU4uOTuXcpJ8RVKQGXV1vgvssYDVSxLJDFtXUJPQqCtR5M2Oic7bDmIVyhb1uLJwxCf/t//s0ykuDCAQ5J5LusRxubjTZso/nWauAxwJGFmYWBZ3AqqHnm36Q7bZp3NLo6pdJjCI+2odMahQOdqLskQ3m5lzUqbEvzsRZfJK0WMCeaXRY60KGSqZ7YyNMdufG6F4Na2H8XGRxMzQ4iCNHDouesnHT5YhGORzPiHztg/X8uXP4v/SX37tX1RGDZFlZBebMmYcPf/SjoiswqaKV7QsvPi8x39TJUzRTwLbbnCjmMi/AakdZLmAOJlRWK9K8eho2Q/bCjz74IH5//70KCDna7sYTKPL7EPWb4oY0HdZsdIdyuL1I5gB/aQXWXXMd1lx9DaKcUsvAwhZb1mqyWdUoi5Chd/UGv7n3XrR3d4OpJ12hEgwo5BBSvJky07klpCRYm8uitCiKOTNnYNa0aQgFfNi9620hrHQZMTdFII2cRzQMXsYMxi5U1tDUYrDYsQ0YSDvz+7FsyRJQJE7+OYPxlMmT0dRo+L+kfBAdTcQMbZCdGbpU8RBgIBf9r7hMm536FgZ1CtQfeOB+PPbI71FVUYFbb/0kVqxaqa4J34xBCQ1dgWjO2dOn8OLzW3HXL+5CIBDEvPkLcOXV12LlqtUSLY3FRlTUEJk6cuSgaFC1tTWoqKjCnl27EQ6GlQDREaltchtaJ7XJ1Ygbx94NTIp4MMiOmJTIXFbBiAcNZ61cwEc/MDa85yyS3bfHjWQ6LXGlN5fDH355N15//A8YOXsOiI/p0PCRxiUBpnEMoTifBwH1N7TaDPq9ulcDaSDQOgULb7oRLStXwF1EvYDLWIobPp2QUR0ouZxa3j+588cSz3PTiSLlKIDuRwpIpKdZwzV5rbmPzC4ws8zlrGPR67TZLWt2JgV88MDmtowWFaGpsRnTp85Q9628tByRUMjsWb0u287WFm0WVET/7j/uwcF9exEbGVEgumzLVVi7bgOiESPMZ3AeG4sp0Pm8QTgdHmOB/S7atW/fXvzhsUexZ9fbmqI8Z85cXLZpEyZNaROKl88m5VT3wrPP4OknnsLIWByLV6zCR275hIpcGSxcRPa3ijnLjcpYqppihQeNTS3iZ+4JUkIpWh+nMMhixU4z7GjmvORFAAAgAElEQVRisbSsztq4PH9CYm81hk0xQ1TKmmkia19ltgaiZ5AeON+BHU8+gwfuuhuDPb06pItdHlS5PQi7SB9xIlRwwufwWBoJc65pRioNErjpnQ5EA35UuDwIaI4X4PH7ZLLgbSxDOloG5/RZqN+4AeHqWqtTYOy6bRc2vS4Lgeah/v3vfU8uZET4TeJtNF56+ePBfeKMMauLYwEqdteFlLNJra1KYAmGcDZKTXW1kj/eAxZT7EgS0KJWhQkSO2n8PVpMc4o7Z5h43W4hirR25hwa7gNeQxYRfNjI+YL5C3QucJgraWnTpk+X7kUCW/5gvqDDmyj8r+65B6dPn0FxSbGS2E2bNmLp0mWorasdL4b4K3TDam8/J8tpJqrsEnGNEFzjmufX+P+MKwLZ/khHmJRPXmvZqGsPcXaDcSXkjR2hC9y7DlovPP8Cdu18S8YWpJxVlJSYqdiMy+zAEhCjiD6VUiLKcQJkP/DmhwMBlAa84ACGSCaLco8blV4fIoUcAkzeAwEkMxmkNV+NxU0Go4U0KisimNRQgbJIAOk0dSMZJDN5pD1+9OTyODWWxKxNV8EdLdFQ4qKKKrhJq5IDVlaADWfTsXs+cbinnQzaSaTdlaPQ3ehSjI7N7qSbbnUeQ+/Ozfj7L30JW59/VveXbqoLFsxXh4ZUWBZ5PHtI/eEZZsYS2EMIDZB17PhxreUHH3xo3DjiyiuvxGc++xnMmztXAB9Rfya0NuWNzJGKqiqxD5YsXaI5RVxTFMGTlUBNDd8D1+Abr7+uzyyGST0SK6KoSJ1tuwgzydB7k+qJh4uhPJsYb3eGicyzEOR5yyKKM0Ve2vaStDvpVBLZVBLx0VHFWbJKuEdoJEMAjWZA2XctuJ05wzJQDCIVvCiEyVWV8Ocy8HmNq5o0wrmC8g/SkTg7MMk1lc2hKOBBVVEEfg81emkE/ewSGiIUzxIi7MzfUsmcOuSjWWA4m0ZtQxlmtNUqFrFzw7eX5iyvdEZWv7TZ59/LjsVV3PQOx5EOebDho1fAF3Wj71yHcgfmLyPdvXBl8hhJAofO9eHsSBZVsxdj/Uf+TAMZWbyWRIvw1ps79fM0u2B+ROnCHd/5F+UJmjj/R+7BxLXJGMQc62/+5m90b7kW7Zl9pMCyU8sOHuMR2UaMkyyk+SB4Qx0f3dX4//baF6PHMjPq6unB0DBd4pLSJfNvE8gx2uZiTJs2VWAhKVkE+Q1Yx/tI2YIxDbLPMpPHW2e6ddLb68qABHTF7JO5COMeOzM0Henr6UUqnpDZBHOrUVpjx0aQSMZVtKjbo4HdhtHAmMa8goUwcxfedzpuZjnGgRpANgryBTP/qr4a65fNw5pVixCOeOAPeuD2e+ENBuCjgYXHZ+hmLNIIyMs5R7NO4HAY8x4TH835O/G+qVNMWho7NyO9yCTH1MmZqCmyO3ET83+db7b9vAoXuwCyDQOs2VyWmZZZD5asUAwWq4s0Tk2w6IwjIz0FHphEnuvq65XI8s2pxTo4hGPvHMXpUyeVPNMJiZQs8sGZqBJFqa1rwDXXXo8ly5ZKBEwLxV17doHoexsPy6rqcTH0REqavWAVVuTYSQ77hAOZHS4OHmT1mU7jwN7d+O63/g96z58X3z01MiKHkCK/V85p1Fm4xQdkkuhBLJ1DwevH9EVLcPlNN6Ft7lwEiovVYjOaSjN7xiRITh0ob+/ZJ+e0NL/vccshjXoJFjecscMDi84TrM6p72HQioQCKApHNPiou6tHC5AtYHEnDWyvNq/a2RJemVax2ogWvUgTXN0uURhKi0uEmppEoFj84nIOY3OaLg+FquyynT3De3Jahzr1UCxCeMAUFxWjuqYWM6fPEOe4uLhUwXD/vr3431//usweyJf+yM0fRW19g1B6M7O0IJ6+M5/F6PAgDuzbi+/9678ikUxhUttU3HjTR7BqzTrdK+qNuKHb28/inXeOoLenR+uBWiBqbcpKK1BeWYnqmiqUlpcb2oGsUY2NoclijXe5khpuPstGVVz+CaDz+9EY36/csTyrDFrBmJLPwYcCTu3ejecfeBCHdryKWGcnSELxk7bmcuoznYhob87Chp0chit2b+QYlsjCUVmFaZdvwtxrr0a0tQ05l8/It+0hflaXgfeT+qmdb74hhJCoJhMq3nfOrbAH6Gl2EdeGuhRGCC4ERE7qxsLvAq91HIPQNaysKEfb5GahqHW1jSiOlMDn9YtmR6qJ1Eq8tCycibRYr1PPy6L17GnsePklPPHYY/KvX772Mlx19WYE/RT7nsShgwfR2dmLSZNnYvaseaisrjXUr0JBhfbJk8dx9y9+ga72cygrKcbUaVNx5TVXan7Ovrd34vD+fQJI4ok0Jk2dicu2XI1FS1fARS2T+McmcNnByYAbNjLjwOCgQf3N4DRTHLKgs12KiLxfOJCshTPBBdEUinar3GL1jgdLs9Xt+6AiyXbskf2pmRVAaiKTCroOjfX14+SBw/jZD3+EE4ePIJ9Ki15Wx8HGLijuBIkWU89niy3p2Gd1u9l14nWvoOEHLWQtmlDe60JZbRVals/C+b5hnM270Hr5ZjTNWwJ3MKz3aOZyGUdHez/YqDk7aLRDpkCZyZF0fDQc0cwcO7kxgAV/Vxoa2au7dPC3NLdi0ZLFWLhokQYkhkMRAQo+Pwfy5vH6jlfx8MMPiRpL1JBzK6LFRp8Xi8dFKeW9Ic3rtttuw8oVK1FRXq41/+gjj2rALW2abWSSiQGTXn4QLWfCS7CD3RTeXwpl+XfYmaEondq1Z557VsgpYxWduPg7LJZsgIwUI9tJjWcTOz2km/D7XENE/3W0WBQ6USjsPWvRXy+OIxZyZRU3SrdyOcQTcZw6fhK7d72F3bt3452j78jC3EsDFp9PMZlxm3ua2lSivDwzMpbDJQsjAlVBn19DOHOJOMoKBUwKRdAUDsvG10MUn1QlxiyfT6BagoAai5t0FqP5FKJFfkxurkZVaUhGFZw8n+KARrcXw3ng9MAY+nxhbLrpZow5XBhO5zBvyXJZG4eDnEfGZCqLeQsXIBgMKwGb+LgUNb9U5HxpzH3497/H1776VfT192qaOp0RP/GJW3TdL6WGjkexCV0y3hcWBiwKvvrVr6mQoR6P9/qTn/ykCmdeCz4XE1UCd9TzsONPOmxtXb0KXTPbiIL5rCn48wUVs6QIschgbkPNGIsRm8Jtd4cv6Bve70S58DW7U2woX4ZiTACL2ottL74oHRhjVjqWUKdGtuZ02nI6URQOyfyHDlYsMgnEBt0OBKjzctIxMC9tHqmKpeEgptZUwkMHVq9GyBp7Zv7NdE7GP2RZJJJppDM5hH0uVBSFECBVFDkZBJCyzPODOQVjLulrqXRO86lGMgUVN1U1JZg9vcF0fEiXZ65Fl61UUsY6LG4KmQLysQRigzH0Do1h1F3AxluuRqg8gIH2TrlvOtxO9J1rhzuehssdxPnuMZwdSsFZ14bJG69CWU2N9CKPPPSw9g8LWsYbskEOHzmMmz96s2zfmefYcd3u7F1UXFpFsU0RZMygscidd95pzC+sZNdQBg1IpgGPFrWMa4QFCo0vbvzQjWhrm2ym3MvJz9h1s3t48MBB3csp06YJFGF3rK+vV8yFK6643GjIQsZBdqLWXcMpbfqX5XipZgfz2QLnaPF8N36uYtqMjqKnp1triHPj6HDImMJZb4mxmDrhAz29iI+MCIjVcNhsWkC7wHZqr6w5Wuo8s3vIwruQR1HQj5DPr9eeoZV8OqOZWSxuGKca62swZ2YbGusqUFrKwdtRREuLEIqE4A34BOSo+8S/6za0cKfXI8c0vknb4EqGR7be1KZAs9BKp5AcG0ZytA/5DHVchiJnUL+LYQQD6pvzX8Y8tjbHKnZs0H8is8KAv1anyiruDJvKGDaI/mvp3hy93ecKpNNQXLli1WoUkRdrid5Zbe945RV1JChGp40uFwxnWTBAhMNRlJVXYPX6Dbhiy2YVR2qPuYwQkukMOyrmNVto8oThZiYZsfQL48WNze+g2N8IL3nQdHe04ze/vAuPP/wQinx+IR+OdAoRj1umAn6Kw3mQiXfm0qGQghPVTa1YvulyrNi4CbWTJiFrzccwkk2TILGwon57cHgM/3bnnRhJJswQNdkq0kYxq+FHVtYBN2fqpJJG4GwNDiJFjJuKlsmi04j3yPWgfpJoSfy+Efob2h2TaJ/Hi+JoEUpLS8Qrnj5tmlB5tlupPxCqz8mvuSwGB/rxu//4ncRkY7FhXT1SPdhBI1pGgwdyoyvKK3VvDJJvuJKdnedx550/wWvbd2ijf/wTt4ifTKtmth/lxpfn/JQshgf6sOftnUqgRkbjmDt/EW748Mcwa/Y8S+xvigel5bbAi0hjNmeQPg51svQvouFZoi9V/Crq3EocNATR8Kf0vLbY7uLi5kIS+8eOIAYQ4wRkdAFsmXmIXAwO4Mnf/hZbH3gQya5uhImQclCtyy2hpswo2DFjcUn9DYs8iWjdGIqnkQ2HUTl/DhbeeCPqliwHIsWaTcJDh/ShSwdwDY8M4YUXntc0dfKXZbPNBNSiPvE9MKDyugnJtAwV6ICmUaFWAibXMI9XwunqmmohTZMnTUF1lenSsKDh66TXPTU0p06d0B72+kKIFJejpqYOlRWV6nbwfvC1siglUHHXz36O3s5OVNXVYfq0FuRyMZw/exojw2MoLq7C3PlLMWP2HDQ0NRkLBGvqL9fgIw89iB0vbUP7mdOoLKdff1ic4PjYsA71YCiKydNmYvGKtZg+Zz6ixaWW8MMYKlwobkxQs5MFXgvSR7hmiYgyiBIpkyicgylDofeZbj2u1rO35oTekNnXRotluQepo2Na+QYpsihuir1MkNLo6ujAGYo1iQqKmhFD99l2vLHjVbSfOYsKtxdNgQBKWNh4XQixI2PtcbszxS6k8DzGykIWFaXFKAsGEBQXOwVnKICCx4Hpm5dicHAYCXcQvkkzUDZjEYrqWuEkNYD6HxbMfB4rJNqJPZNCUk3/+Z//GUcPHjKUCu0lU9DYHCrx5/Om89Xc2Cgnx8uvuEKOQOy+2EmoGZZm0DjSI/7P17+O3/z61+picj9fefUWfOTjH5OZTPv5c/j3H9+JV3e8qsSeaClpHhTo8v0SgaT5wRNPPCk3Id43dgz+4i/+AosWLdYcFKLJ7LgcOLAfL730smi8vFFf+tKXlBxzICwHgNoJqb0n+PxcI3SiJKLPRIlAEFF4JjmMa0SCueYvMgUQpcjsrfcHRkyMcfLgYiE/MoKeri6cO30a7xw5ouHK586cEe2Nz0FaKw0CuI4IZDHms+iTs6E1EDAUCArIydINk91IxgFnAd5cBpMiEcwoKUMVzWI4lJaJMDVayYRAKrp1smOTLziRyOQQy6XgD3vQ1lyFqvIw8umk9HgsbgpuD7IuD3pjaRwfTaJtyTJEGlswmHeiomkSQsEwvNSlej1IpRMqUidPmTbeRbfXgB17xwuR97lUE4tDFiDbXtomu2B21Tj8kIXoBbDi4it9MWJr8ekLBVGFfvSjH2sGDkcT8L7Rge3v/u6LKnTsvIHPpteqWMTuEW3/s4YKPzCkz0899bTo0KStLVq0UJRdfl2mPDSSYSfdKni5tqQjUxV3ETn+PUtEcSSfV1zas2c3Xnvtdeza9bY6T9yLmjvC4iWTkylIJBhAcTiMTNzogymFoJFNNBREmHPVaOuso8O8h3g6jSRpZT43plRXwkNnWK95ry6rc5MnwErAtuBELJmWqygNKdjtYeeGbrHUKZpi3mUVN051E2lAquKGgzkzGZRWRjBnZhN8Xqdija4pcx26gGkesctYPibTiA2OoX9gBP2FNNZ//FpEa6MY6ekVBZPbpe/seXgSBG69GOwfRffAGAYKPngmL8C6G2/GQDyBXW++hUceflC6FlL+Qxz+WCgoLvz/f/dFzFswH+FoWB1cxquLRPgT9IH2/uVn3ldSzZ544gm8tO1ltJ/t0CwXoz00lG9+sKCdN28OPvShm7Bm7RpUVFUayhZ1RaKujeh+s7g5dOiwKJCpTEYDQamxIdjCopsMJHXSrHz2ktVtDGWUx1hmVSaiwFXwqLPCLi5lAb3dXejp6MTZc6SgnUD7+XZZ7Y+ODOH8mTPqDjNWZBJJuDIZNFaUC/jge4uzo8tCxspb1RNy0AmXZjhGm1nqp8VzwLizOqDuWZLFsUKcoUV6Ax4UFwdRWlKE6ppyNDbWib4aiQQQCnoRCvrhIBgXCCLAczcYEEBpAGrT1RaWR32q8nmLCcXrmkljbHBABQ6yKTEgCLyZPPHiYcbGJMBYpYPsXXabLNaGClmyXCzQ27ZUpxugYoKYLkZjbeeXcqMlO8IquxzdHWcKdJHgH1+1Zg3cpBKQApFOYfu7aNi+PXvk1ECU3s9DV8g2ERW3UP9oUYkcWjZt3owmuv5oZZmLzcVgaCBmIRHdIHI4UZBnd+5I9VHnRq0ucyM4U0b6CXZqEmN489UduP0b30CBCAPRsdFRDbMi7YN0I7bj3Joe7kQsnUUyD0TLq9A2cw42XHU15i5fDnc0irRVMJmBmMZjgZQELoD7Hvo93ty3x6CvLqeKtBiFdcmUxRktIK6JwXlRuHgzeb1snQO5t0wCvbTQs9p4DI6G08kARMqPBwGfT4heMwuSlmYNcqyuqtb1cbmM45YSYNuVK5dRV+R//M+viPseDPrFjycVgALK8vJKRMJR8SINp5ziR5sVCXXUtr/yMr5zx+16H2vWrcN1198oWpM52KlbIt0uiSOH9+G3v75b3OtAKIo1GzZh0+ZrUVVTbxwrJL7OTdjsTJyJJhj6lH1UcLGl0kmJ1nlw83VxMKy6FSz2xK20hjhNiBYTi5s/VtBM/N74oSpmUUFrhl0oRyaFXVu34olf3YMz+w8gmC9YxQ27N6Zzw4LG53YhyI1vW3w7WdwkASLaDbWYvOEyTN98FYINrZpDQVTMBLJLxbk5HD9xHFu3Pofdu/eo+OT7YVfAXBtjA652roVkkBJnNDhGB8FklGYecjtraJCbGBM4BlrSMulINjjQg9Mnj+HY0UPSejGpTCYzyBZcCIRYKNeguakFra2T0NTSor3KYMADetvW5/Cbu+9GMOxDUcQPpyunIqq1ZQpa22agvmmSQA6v32hAVIRZQwnJBX7z9Vdx10/vlD9+IZ+RVThBjvrGJjS3TEJL21TUNbciEC7SYcMinvuE+0LD89gqnyDMZQFod7mYMBtBr7kOhs5iJoHblDQlYiySeZhY2h0TMy7o9gw7zzjomY6WRVLjfCAGQT5HLofe7m70dXVhsK8PY6Nj6Ons1MfIwKDmPvDAD3q9OLj/AHq7ulHu9qKVlFyfW7S0oJtujSYZEJjDgtNKcnmX47k0okUhlISDiHiJ1KZkOU976erVM1BIpRAtrcSYvxSZkmbUL1gpehrXglvAgHF1tOlAEznItEH9wb9+X90C8/aNwQWNATjPiDbg02fOkB3u7FmzUFdTbeyKhUAXRE/SvrHWJZ+DhyJj/l98/vM66CvfnQHz11/4a3zyM582Q3fdTjz71Fb84Pvfl76FHZjNWzar0OLz8d50dJzHww89jLt+bgZt8t7e9KEPqbPC10M0l9oadls4KZ6xsbWlFV/60t9J30HRsZBOMQiM5oe0JLILSDFhp2bjxo0IsfNRVCQqCrt7TIwvOluICGqIorFAFkJom5ZYltiMewSiuC8G+4eUcBw5fATHjr6Dns4OdHd2qYtHsa8E2AJqnIpn7CgwFhM0sGdI8IzkOgdnmhEtdRKldwvRpODXlc+gPhzC1KISCK/meldCZsSzBDQ0Y0TFjUNdnBhpShEPGhrKUF0eQSHHIgqy53e6qHnzYSSRRswVQHsihfr5i9C0eAVe2nMAa9ZdJspcIj4mbn3vYB8WLVysAsAWYCsuXVL4vV/nxgYjuF9XvKuZoukMHbc+/ZlPaz4I78MHFZD8G9z7LAK4x3kW2A5Xhw4flgMWaWRMWhnvOGyTAxXt12h38Bk3yETgBwXVXBPsaNDIaHRkTOubnW1+1NZWmZg74b3Zz2Nodpp4Z0AOeyK6YUfavktIx5Po6ujC7rd3SZje3mHsf/sG+jE0zHMtrpjMYjdAF0WyFPLMTUZQ6najPBQUK4AUMIGZZAmwW8DzLw8kWdwQPGXB43KgrboKXsZKviYCb8yz+B7YneKaADXCLHQ4M8+B0kgAJUxGkYPb71Inl3mQGUBrQBzml2OxOGKpAobp4FgexsKlU8FUT6wNdRloWmBGYBQyQC6VgYNDP4dj6O8fRE8qjpUfuQZlzRWIDQ4o5rPz2t/eCedYWnqNkcFRDPQPoWM4jQ5HCbZ89s8RbWhEX/8AHvzd7wRK0AU0lUihua4eA0OD2HjF5bjp5pvQNm3yuObQBgztNfh+a0pATDIpatqJEyfRftbEBup8WIyQFkmgd968uQJMNLTcRvjzebnWsTA/efKMMbsKh0VFY8dvYHhIQDPNm0qKiq2ChvmNQZnM65mgyVIaaSXblv6FP8f8KzGSRP9An7SIpJ8dObAf3e0dAhwYO06cosamB0mCI9QFswNDeQCnmuRzaK6ogMcqbtjNTTF2WxCe3XsVw4j67nweJZbhjSObFkWfHb449x2LC8sdOJZOIUugTdlLHsXhIBqqyvRRU1mMyvJSBIrDiJQUo7S8DEUlxfAHffD52IXKoKAZi6wi3HBwbo+lC2OBnByLYaR/QLPx8ukUcqm07MnFWKEeh+ZBlrkStUGKKZmMaJbcx7Z7psnnzL40J5t5cC+oriCgqOLGGvsp3Sm77cZ4g8CBrKA5j4VajmXLl8FLvQEKahMzQSPvmnMzOBSIQY2V1OzpM7Fs6TIUl5Zh1549aGhuxuq169S50aayRLriwlmtJ1WviSSCIduyb8LsEouWxjaeERJZBY7lmOBykqKRFx3mu9/6Nva+uVMoaGp4WAtArTg6K5GCQayZHPBkGsPvopBe6j9qGrDuis1Yd+VVqJo8CSkiG0ZGbxU3xsqOYMXRk6fwi3t+hUQ2qwFGLG7YtSFtgskW274s/Ni5YMKmDpCyL9POS8bi4l2bYoEDstxGmE0NhscpZKmxvg5NdH5pbBLViNQzDuxiq9HoXyg0J3JjOiRCl4gSsh370P147umnJUKfPmO6+MSTJ08Zn3brdHpw4vhJjIzE1MmReJKC9VwGnec78PWv/y9ZM5J7fcONN2LFypUyFmCxNjLUhz27dmLn69txYP9uFYkzZs3Dxs1XY9a8RXB7AgYhFnphHwp2N5FX0CDlLKQ0cNDllMEBZ+zoHE+lRVVk4adhpLYl7QTqjdqsE2jQ/2ntDRFQFlws6IiScNp0dwdivd3oPXYM7+zciY5jx5EeiauoYeeGH3QsIorE1n7Qy0SV9tB07XOhf2QYLg4+rSxH8YxZmH7VdahfuEx0R0NsNqSyix4OM/yMdAsOHAsESZugFbR13VS0m01tEHOuC4+QVdIpaLNdU1OLhoZGmQPQI58W1SbhdyI+PICdr21H+7kTGB7oxRhfI+evVNYgECxCd28/zp/vUhhggTSpbTIWL12macNEiJgQUQz9L7d/GyPDpBO6RPlZs3Y9Jk+ZjnCUhgR+uFjpIo9EnHMYyMVm8sjktYCejg789Mc/Rnx0BPX11UK1qhuaUF1bryKHxgREBCmIVocOOSRGx5TUMBAzjjDRYXLDPcWvMwFmImN3rGxbXvvavgdZVvrBPWtojirjLe6tKZ5N51gcdGluzIFEqspgryloGIS7z59HX2cXRgcGMTI0LMoPUVKKgEkRYAIbCgaQzqYx1DeI4hwwORJGCU1MWNywjU+OOgf/ch0xkUyykDO6mVQhC3/Ig6JIUGLwvDMLV8gPp8+DsnnNyMZGURotxbn+FEY8FWhZeTmq58yDJxzWdbOHQU5cY3p/lg3zn3/uNtG3iDaykK6prlE3g/a5RNQ5oZ5rR4ODafU/PCz67Nmz7bL95zokJW3KlKn6WVKNuWe/c/u3ZM3MVTB12hT88Ic/RGNLs6aO3/3zu6U7ae/oUDy7bONl+PI/fkWHoE1jZLy866c/wwP3P6BihGtvclsbWia1SsPDwomducmTJ0tLQ/tVin25HtTFpWYpnVanhskHXbwIHPF3uF4Z1/i3bbezPwWC6EyyChpdP3aaOdBzgHMqOnHqxEkN9KRF+ZlTZzQ7IhjwGo1MUYkSDsY1zoRKZDKK8ez4UudgHIIIeOV0/2VUksuDKSfdPANcH8mk4jCTg3KfF83FxShigE+mhQCaeEpXTRac0BpScZPNYIzDLcNe1NWXoqaqWBQVFhVMjij+9br9SMZTSMKFU8MxpMuqMGX9Jhzo6EXb9Dnq4nIkgMtH4wuuSyfmzpkrwOSDaL8fREtTdy4ex+Ili9Hf1y+a8223fU4ib1vQfem9UAcznUZnR6eofXSc4vDiZcuXa6Ari9vHH39c8ZK6y9WrV+Omm26S1nS8p2IV+OxYnD51FgcPHlYcYUE7bdp0nDx5Ag2NjTKPoEskB7SSov6nH9Y5pqa/6WASCee+Z8J8eN8h7N+7T51BJqexmBmOKFYJ7aJp20zWBtFnIc1MrLIo9rjQVFyCCB1KbdkCdZb8O2kWDhyU6hCyHuN6YicJBbRRu0z7Xp77LG5YsGvBcqBzSnlKmpSjDH/f0JCqIhznkIYrYJxAebbK0EZAGNH0PEbH4oizuEll4CvxY8nq2fD5RKiyEOg8CklT3NA0J895a3RMG6ZZ0TC6E2NYesOVqJxSi/jIoF6Ty+vGcGcP8sMJ0dSG+odU4PSPZXGwK4FZm6/BjLUb4AlF8NzTz2D7y68oUT24b5/GZ7BwD0TCuPkjN+PKa69CtLjIiNkFQF24c5cWNxO7gELxWfAmkhpcy9El3EgU/jM2sIiWYYTFPmBc6esbwFNPPSUN1rPPbtUe4JL7X6AAACAASURBVFlLm3G66IWiYQOqsVtoFYk8qk1+YxwIbct+I3Aw1GGe52Sv0ESEdEB29U4dI9D5PEaGh1BOKm6+gDMnjqNdRhk9SvYJtBUyaZO/CnxRZSTr76bKctFWNV+H75NxS4iXGSthKP15pBgvqUt1e1EXDMlZmECUaI+5PDjils5p/NkRvj6nMbzheUy7cY5V8TtJ2eegTweY2fqCIZSWl6KkrATBSADBgE9dHUoxOD8xGvahOBrUzC7qfQgEDPf3S9NLGYe6R6TXssNsdWgI8hqLeZPPaPYll7czr3xRlFHJAkgPp8OqkQiYt3qh4NFAVI7t4FgMDmbXLC2jjTQQMuDo6e4ssLXHg3HBgrkoKy9R8GLLj1WxSUQMjeDYO+/g3NlzWEx74E2Xa3HvfPMtTOXAx1mzhOKZhNWgvdxc9sLUvz+AFvCeAGQP/ZnwDR4useEhPPvYH3Dn93+AAFG9dBKJ2IgS8yiREzcTVmNhN5rKYCiRVAuvvLQMC5cswZYP3YQ5a9ciEwgKVbvQ/jT0Fr7e0XgSv3voYRw4elSVLgMeFxYpKwysxuHKIHfkyTKQ2HW8kFAmshyWR/RO3SunDuyykhK0NjbogKfjGXnKTFyJtNi2l3Q843A6dYnCEZSVlavoNMNPibZmcfrMKXzvu9+VoJMIF8W2i5csRCDglRaHswPoeldcVI4NGzZpmB8dUES3GB3VhOhf//oeiS+XLF2MlStXaNG2nz4h1zM6dFBfwXveNnUaNlx2OWbMnoeiYg7dMrQNiTBNFTpOLaKdLxMnctRZtTMY0C2H94I8af4u0RE6pmn46fhytZfjhEU5gRNvge/GJctC6e1loefgdWErMzGK9NggEoPDGOrqxtnjx+WulxgcgCMRRyEWRyYWx3DfIFwFB/xOU9zQGtFdyCtJFb2RyQKtoD1uDI4OS2znKyuDs7YedSvWY9KaDQhUVhkzAdU1lxygnEyfy4k6eN999yuAmQLIdCOYuDHgsMBxe7xqmzc01MtevbqySkkbkWtZOKv7ZxW56jAWMDrci1/ffRc6z59BNp3UnKPp02ehsXkygpES9PX149CBvTiwb79ExxTfLl2+EtNmzkR1rXGT4dymJ//wOJ549AHNn5k9Zy6uvuY6NLc067VS1zXQ34N2WpgODOi9tkxqk/tZJFqsDseB3XvFE25qqkd1dSX8LIpIVVDxRpezgnHA05yFJMaGh1XcskjiFeMh4Kew3pqezthgaygMOnZxVHhP7LAZgTQFsB3PpLczA1PZCSaiRNiSw9QG+/tl0Ts80I+Rvn7R6o7uP6BOC50OmZx0dxD9HVURYAKp1TWhE6PLgfjwKGpcXkwvLoZ8f5yGV897xGKNCbPP5bFQKHaHNOoVLo8DRSVBFJWG4Ih4UdJcg3BJEcpaa3DqwEFURIrQ3j6EnjE3qheuQdPKNQjW1owL8g0F9MLDRrF4re/41rfxH7/7HapqatTFnTptGlavWqUCQDE3l5ddM50X6epFdJwxwkiRSNMze5m23V/5x3/Exz7+cSQyKZxvP4db/+wWnD9zVgYqW7ZsUTL80ssvYbB/UENGuY6p07n1U5/CDR+6Ea2TJ5l4aXXl2AH7/UMP4+c/+7kQeSa54WhUqCopZEsWL1EHgAUO1z3jJEER7nmOJmBhw8KNWisWNkRfaQXMNTOx6/CnE1grxqjjTJvblOa4nDh+Am+/9ZbocezU0A6f32dc5plB23bFMjJ0khSPj6iIJP+c8T3g9ci100XHRCKlWVp/AyXhMEJOF4KW2xWTl+RYQiLdXI6zj5yoL46iiMBXkm6Z5tBmV5zFDZMoah1zdFzLZTGWzcEd9KKmrgSNDRXIZlKiRnPeGu+xz+VDOpZEJltAXw44mcygPxDB8utuwoETZ9Hcauh7h45yvs8cCaXpUkf7XF7z8biqhWWvrksI8laoUzc+mcS1112nwaQ0N2Bh+ld/9VfqEHIf2Ba6tnEF9/3J4yc1fJF6RHZu16xdi2/+72+iqdkMX+W9ZkePa4rrgeeEPfSbxS21DzSYoH5mcHAIO3e+qQSU/2bxzLVJ1zTajF84Jv50cWPwqbzpjGSzGB4Zw9n2dukvOHz1nUNHZe08JpAnrdjADh4pYDwnmJoxCSVqzU4vn4sDlqujYUyqqIArnYRHNB5zbjIusXBwqDhxqHPD4oaUIxbHk0hHZ5dfBlVmbpR6z6K+pVSYisXDJLGQ15lVRTtzRxruIAczG2tndgCZGDL+EXhhVyueLGAknYUz4saKjQvh43QKa7Ygk+lMjLleHl6HG9lEBlnqdcaSiI3E0Bsfw/yrLkPVzEbNSGOe4/Z5EO8dQJbDsX0BDPUP6mdTGRfePNQOZ2MbltzwYdRPmYHTZ87ipedfQG93Lw4d2IdsIo5AOIqRWAxLly/FRz/+MSxZscxQBxnH/0hxM3G/c78aaqWhONm5p110EFxmN4cdPjo91jfUq3AlDZJ7gkALu3w0smB8IUCdJVBqCdXV4bMKa8NCMhQru7ixmQNiX4nqlhXjhbTdA/v3qxvHTkUmncJwfx8Gu3uQYqMgHkdeMxOz8LMYJdvE+puSnDBAp9KoLy+FV5obdmfySKi4Ma/jouJG38spf2kIRYyGz3JOY8GaFcvBMEiGea+dTgEnjGfEADhTKaS5SqZ4yzpIic0of+ZYFOb6XHNktgR8ToT8btSWh9FYXYry0hJEQrTkL8gIgecvi3IylLSHqd9xOAXSklVA+qG0YSpMTHHDEQg8Yy+4pZr/t2OTTU8lOKSxIbxWMuQy4Kbipt1YsWbfOQYH+gsvbntR1Ja5c2fJspHJ6CvbX0FpSakOFhY4FK4zKDKxYSK2atVKxJMJdHZ2YeWqVTqs+IY4EZdvzh8MISdbZsve+T9b2Fgr972FEMVKaZw6ehTf+cY30X7iJEhLTYyNIh2PiTpCLYUGWrloKJDFCIOByynklUn+Zddcg1VXX4NQbZ3QCR15Ezi3Jplx4Y3du/GHZ57F0OiYOIrGpcT45TMWMnjoELacd0yeTiTXuP6odUb6nseNYk2+rsdkJoe1NRL8h8NBc3M5Y2csJjSUyBPF2Nx4NBwg8sCJ8hxkx0TFH6CYlq3YuFyJ2BkgUlBZWY76hlq43Zwd04v+vgG5WkxqnSqbbjoSiRrFQ51CyK4utfu7e7pQVBRBDakqjjyG+7skdCMkEwkXKZllUjxrzjxEo8WGliT9jkkQTAJqromuhUU9pHNMSXGRkgEGGIo/2XLk4iP/mwmtWob2CWSYQ/ZdN9QRdTRMhktkSQUOvz6hemcniohpmgK8nm4MnDuJrpNH0XnqFAbaO1DgpOxsTrqBdDIpFF5dpzydYeJq+7K4YVHDwynMmUlezkwygz1zbpcQY18oAHdxBLmSYhRNn41Jay9H+Yy5yNMP3nI0m4AxGQpMAUIgX3zheWx/eZs2tSkIzWZ0e3wqXOnzX8OPKnLpy0RtuJC02S1wqwykyFMFbgoP3ncvdr/1lroLbLnTlrlp0mQ4XF4F0b7Os3jgvvtx/PgJ+PxBLFy0BEtWrEQrkVAWH5ksers6/x9n7wGl53leid2/9za9dwx6I0gUggS7CqskirK0lu04J3vO2tm1HWfjnLPrOD4by7EsJfHasbW21seWZMmSJatQEtVIsYFgBUGiEHUG0/vM33tL7n2/bzCEaMvJ752FAE755/ve732f5z634LP/+x+Y3KrBQdxz790YHOxGKZ/C/MwkpicmsDi3oIyeQKwVew4cxN79h9A/OCLHOBaILAj8fo82JSlqGEzLNPhSURNPXof5uQVZ40aCIaPJ8vkEgtiblW3Lq/srgafFKL6pkX1PAMSanikbS8+yoasxf4buPyyuc+kkqqWCeM4Xz53H0uwcAm4vfB43rl26jFwmo+kI9YRKl6/VVRQQXOC9IEWBe56Y/tUaxqJx7ORErUEKYMUEp7lodc9JQBU+2X4bgbODsjtOnf1OtPQk0DHciZbRbrSNDaDBvKN6DRPnzqE33oLl66tYWiohPn4Q3WxuhodkS8+18m6XOfNo2PSqq5cu45lnf6p1RNczFqycBGpaU6vhjVdfE0r5vSeflHuT0VMaaiRffNYi0Rje/4EP4N//T/8ebZ2doBExn/O/+8IX8Yf/2x+gWimp4CbqKVc9FnMMUbQOn9GxMdx25DCO3n5MQYvKV+KU2+nE2vIy/vOf/im+8Y//iM6ODun8du3epfdK2ojoIpYTIJ3OqCWiffzg0JBANv6d34vNj8JorVybraDZv6S5US/KZiFfwBuvv46nvvs9vP3WW2r8+PuQjtLd2S0EmFMG0t3S6aSAACLDmUxKIBd/Ph3NsloXGSQ8LvTEY4jRCYtoabWC1nAEAZ4H4pkb/WUhx5A9Q0XxOYFeNjekoBHh3Aymawh556FeYHPjdKBQryNfbcDl86C3vxXDI12o10oKHabRA9e7z+lBpVBWEn2+Bszli7iczuHAIx9BJdqGui+EodExoa0ETdLplNY2p2gmsNIUEe+iA+uRendzYFBr82+f+cxnZLGbSm4gHo+JJkjtFZsms8d5tE4JqNHN7o//6DN48YUXFVtA7dYnP/lJ/OZv/aYBJvj5tJ6VLtcuViEXMjnvWS8CrtR2sYGhiQ6/hnUHv37T3tvaN95LmP5e64T3nvUKWREz07N44eRJvHjypBxIaahE7QNpiQQp2MyyCGWeDD9K+aw0eX4LIOF5QN0q4c72aBiDLS1wlosyrNH+IRzBgWpF3YmMmUq1OvI1Tm6qaNZqGO7okGue22OKP52BloZXWXuiatL9yoCdfo8LnRS5uxrwRUjjdcOjUFq/zAFklFKi3iOLYpnZSHXUAw6c+CBZOnYiiDEtKGcKyuWjQUqlSHvqOmpFaiiymE+uY9d9xzF4ZCdKxRwalYqiCAgmOgpssp3IZ/MoZQsoFeo4c3YSC64Qdtz/Qew7cS984SjOnz2P7z/5XaH7E1cvaULG32dgaAj3P3AffuVXf1VUWqVmbFYEP7sODYXQuPaZ0ot/N6Ch/eIeTLBgfn4BS8srmJy4jrb2Vuw/sE/mJ9QDcs0wl471EZ//Tcqq7ZhpZ7dogmOAXfvcUv2zWZe49P3eOvM23n77rJwlua+Sbr60MK31z6ZYdttkLxHQJiCiLJoGCGdwXfHcsryWDOG9VEI3KWGb+k2gSPqW9XfbfotrgZMbgiC8FgOhCIJN0uhMvUMmFHNsDLBaR5YaHKcLxUZN9E4+p2StSNpBh2KaLcWCoqUFwmH4KPsIk2XhlTlJNEwTrQCiIS8iIY/qFl47sQPqFuXccoslC8ZYHRmJhPmwrqMOIIsyLAMucx7pGhD8tWjG2ptMwSnTK7EDLKBqK017s0YFgZ8qHGtrK00K+b79rW8qA+XY0SMS9n36058WWmZn1LCI5S/ALpdWnhSk8ubSb37v7t0IUDxdLGFteUXULCJs4HjMS0f/GwLCf9FBdBNPVr+XNRIqZbL40uc/j+99/esqbtn9Fukq4XJqchMikub0IMd8gHJZrm0MS2zvaMfRe+7FvR/+CIb274fTYcSFm4WRdfH4ZK2m0vjqP34TV69fly2ucW8ybgwsDuymhhMD+0Hjn2zu2PgQ1WmNJ9DT3SX6GbmbpBuFSHOjeFB87bSoGaT/Xbt2VegTi2ld72pdwYZsMpgIzzH96OiIQcTqFU3VvvSlL2BufkbuTkQt+KDSErNLWotRDA6OYHBwGG0drWq6zKFEekoNf/VXn8fzLzwr+hSLbk5uwn6KzOK6r8MjY9i774AsnP2BoDElsO+hFVrJhobv1YS21aQVIs2IFI9IjNofh/5bPNaiYkDbuuXFziLdtjEUGqIGxyriyQXV6NKsfCXNckpS56HBiLo66uUCUmtLmJu4iotvv4WpS5dE7wnRxpkPWTaPSjanTZ7vQa4plp8/c1pIR6oWCvDCckxjQxfwIUibaDY3NJ2gbqtYgC8ShCsSQD0UgLerD32HT2Do+L1wtHaKYmAmfvyTCIIh0dVZ/FdquHrpAr72pS/pMPKHKNDz6h51dHajp4damm7EEzFtGB40RJnideX0i4cMbxkDVv3+EMKRKPz+oArvC2fP4at//xUUczlNAe+8607s3LtbyDC59emlOXz3O9/FuXMX4HL7cPT247jngfehs7fP0OOYclws4slvfB1P/+THajgHh3oQj/mRy6yJssWwXN67eFsX2voGMTgyJi1NS1uXwAOFaHJDctqOZyzoS8hl00hnkqrAu7r7hIQScSRdhM0tp1G6sxboYfH7jMONrRtpEtX8+airSTrmdNWgTYVCDsnVFTRKZRTSabz56mtYmZ9FkD7+DSC7toHUypqsNlm4sMBXIxOJKHhSoEWpJICBLlOc4nAN+hnMpoBPYLy1Tc2Nr1ZGDUTxaaBCLjLvX1lritat9YpxSyyjDk9bCNuP7MHQgTE0ok6eJGqAHOUaFq9NIOEPIDOXxOLEGkq+ViQOH0X7/n1oHxpGpKUVpJpufWnkLoG8QZxFneOE1+uxnGlMA0TN12c/8xkV8aSJsYnjHk+gZc/efdLqhaMRoeQ7du1SsKXC51w8qMpq/P6bX/4VTFy9IgoX947WtlYMDQ/LEdE4Nc4J4KDAmHEApDYfu/0Y9u7bt7kn8OB/8rtPivq2bWwUQ4NDali4J9kaDGpzKNwnDZr5F2PbtolWYovAt05tjV7CsiN9jwPFXjn2DILUD0YZPPP0M3j5pZcUZ8B71d7ShigDb6mZoAGAXJNJ+aE+NIeN5Lr2D1r4EqRisUB71lw6I+tdFizbe7owSFdLFq6lEjyNGmKkW5KwXK2g2iT1o4ZCvixrdTY6RPa741HEvV5NNbmObacfFkTcVwulksBB0pWK1SZcfje6h1oxtrMPtWph0+6VzzNdtyrFEpplB8rlGtYKJVzPFVHvGcLIHfegEW1BqdHErYcOIbWxjlgiocaBrlUUdfM6/0uaG7uQ5BqhzS4DFN9++y0VNHTqJK3w6NEjmza7XJd0OLtw/jxOv/GmRO2cFD/80MP4d7/xGxgeGd6igzI25jwfGQZLZgHPRk4ZCbDyPfLn0kSitbVlM0JBEwoCmmRQWEUPdxIBZP8C8SYd7t588wye/emzCt68Njkhq2Ke+WxqWIASUW9vSwgIq/A8IcWwVpXWhoBY2OWByxJH8+xiGZkIBdEVDsNtTXrkYWmF85aJL1RJvWqqWM2T+s7aolLBUEc7gtz3nYxJsC13jfOXjQJy3yK9iOvK53GiKxKCm2h6PChKNf+PzY3Hz/VVFhCVSdJKuIlcpYGSt467HjoOX9A0tcIRmYeTodNrGUG3D8VcyTBQyjVk1jNYTm5g6OhBDB7bjToqug6hcBDlTBbVbEGIfDGbR34jg0a5iZnrK7hedqDv6N3ov+U2tA4MyQzh0jsX8ad/8ifIpJPI5/KadPAZ3zY+JtOR++6/H8Fw0KoJbLOpn181GjDHOBamUxkBuQtz81heWdXzzCabweZsbnbu3GHBpDeMfYzdeW2T2ixjLCtIWbVfbcv9sF3PcjlNljkNZ0grXSdZt3FKzn/npK+QT6GQJxugBlacYbcbLcEQPJa7mZ4pWYGrzTdrmO51mvCV0R6NyBWYZy3t4UlNo9kVNyOjWTY2z3y+2dwQDObkJtxsGAdh6xmwTWnYAObV3HAqXJWZBSfU8WgI8XAIwaBX5gIdA11o7W5X7IRfNtE+aQaZJ8lm3cgxGKdgXF/tiBNjumDyILV+rUwnXgtS4k0Gk5m60KpadDLFzhiNkn3ua7+31ubWuy9LA9aEbNYs90IZD9gNDzXhosM34NjYWGvyk86dexunTp5EpVQWp/Slky8JpWNXRkoa08S5CFtbWhGJx2QDS0oTXSU4oeC4VQdi2kweiN43/AEhulxc/IVtdOXnLVVbbL3186wMVDgoeH3tDfwff/gHWJ6b1QZTyefQrFQUgMaRP0eRuWIZuXJJGRz0/ubmuH3/Adz16GO4leFygYgJJ9rsJy2EoOmUmQAnNy++/LLcivig6IbIjts4LPEC82CW/oT/1mxK8N3W2iqq0PbxcfT39irsVAc00Tl21oAyQ15+5ZQKA+MQxdygoIosfm5qI4Xl5VXZfbLwOHbsON7//gdEUaPJApHFL37pv+LZZ3+iTZ0f28e348DBQ9ixfZec0zj5YYnTaHJBWYWyywh+2RzRCY3TBVJEiKj2dXdj27YxbBvfLschFiukTXFBSgeEpppXCt9SqaQOKnPIGD41mxveXzo0sdgzvzOFkIZHKtSJ70jjF8s5zw6otG60bIzp427lv5iegTaBhpO6PDuFK+fPYvrqRaTXFtEo5mhPBy8bg2IFhUwejmoVIbfXhEcxN8myibSNENi4cOJR5lROY1wzrWGDQdcZaW4s7nW2XIQ3EoAr7IWD3PpwAtGxPRi/90G07zmota3HXKin0fyIckXtmMOJjZVlPPXtb2FhcRn9w33o6GxTQdHW3imL7lAwpO9QKqSR31jF/PyMqIUbyQ0Uy+Tiu+H3M527F+Pbd0uwb3cBf/s3fy3rZlpTHjlyCHfccbuoiTNT1/DqyWdw+eJlpNIFBAMxfOijH8f+Q7fCH4qYB98SUS9Nz+Gzn/lDoF6UkUQT1MHQfa8NrZ3dGBnZpklNe1evCfj0eI2ro4WW8dqy4ODBMb8wp6aeexIPLK5pcv2NLSnH02adqgm0LMAN0c482fx/9OOXraPsHM3zaFNH1ZxbyKfVaQslJUWG9uukp64sLeLcm6exvrgINykC+bzMRzIb68iuJ+FpmnA6ggc8jLlpazJbqSCVTGtt2y++B6H9pAoxHpgIaLOG8bY27IzG4a2VUUZV2Vr8HkR2i+US/FSpNMz4XyTEegNt20ew44O3wz8UQ7GeESBRqTfhKjSQmprVVDa7kMTapSXkS25E9t6Cbffdh1o0hmhvLwIh0iW8Zi2rSDJTQFlx0i7fwTtnlJZGkOpSw0HR/z987R+wsbam/ZcAyZGjR/DwQw9hYHDYTEEEBhlzGE1irB2RBx6/199/+e/xZ3/yf0oQy5wEprp/6MMfxsDwCKanpnHmzJt468xbmKHTD7nWnG5EI6LLPvzoo3jfgx9AMByW4QX3FDbkDO5l4cq9j/eYExvuz9cmJtCSSKB/aFD6DU5r7HwU+zneXAO2kQT3B2vSa66PRU1s1EWTnZ6awunX6Pp5UpbObPICHr/2aLlkVqtyDpObVC6rBpd051I5D5ffFK00Byhls3A369ofWIgIIKhU0ZuIYldnB+JszglKVCugUxpl4NyDqDeke16ezQ28oqOycGVgY5z5OZwAVkljtqgW0vy5tJY4FixVSFuqA0EXerd1YGxXH0qlDDxOjyYAorIxJ6xQgrPuRLlYQaZQxmq1iUvpMsbv+wC8PX3gyt5/4KDOhYiyz5Z0/amz2ja+7ca6tztCa++9+azm2pODIYAvfOEL+Po/cEJ8Vc0Aixw2IpwG8WHlGqRbF8HSerWBQCiIB+5/QFObg4cOmcBAi4IskxXR09bltEeKGbUSbC75wZ955MhhS0NByq5pZvhhN7729zL7gwWtW3vV1t+DZxbF5zwHXzr1sqaDtN/l+baRXFMDSltl6q14PlAYHSAEziaebmhen4BUB7VQnJyRzUHgsNGU0x33iZDPi27SnGRPq3ACa9tySANBGixrVNYaJX7oHC2hNxYX6k44g8YAXAtq3ixw14S7GmfSChsnVxP9ba3w+p0IRAMS+ouSS4c8UoBpZ55hqGIB+VwV6WIV6WYZdz18HOEEwTJ5GKt+qhWYn1eE3+FFuVASmFEv11FIZrG8to7uAzsxePseOIMu5Nc3EI6FUKf9dSanibyyWVaTcDecWJxewfn5FIqxLrTtOYBdx45j+76Dign49B9/GmfOnBa9lY0Xrw1BF1IM/8N//A+it7Ixs2/hz7MlN/eWWuiKmmEyjDo6OrU30ZTHrqv4Z3t7m5xpufYMoGZNsC19tyYCmyJ2a2Zu1RFqJCo17V0EYkht5v7ECIiZqWkFbjIzkmc49x5NuLkzNznFb8DncCLh96EzEoWXYC3XhYpyM6mwZhrayznUYqOfoMsmqVsyDWioGaapgNxVLQCQ9G82N4VaE9V6E/2BEGLUz8j91SKaWr0+z6Msfy73Hq8L3iBB8Rh6uqn3bUOMYFdnKyKtUbgDpAiazBsCZ4aqR6o51wZNTQjoGtqeKJc2rY4ukXT4rVS1TmlRrUp7y+SLZ4ENQslEwAjTrdqCYMW7aWm2qYCt3dE5xeZGIeA2JdGE6qpBZP2XTG7oFOfNuHLxHWUMUFtD3iDF/wP9A3K8YeozKVW9/Sy0doruxKlNKEzUx24MONmgp1vT5C+43OL0kfvPB/RfLP58D9RWTYUqR1pn1vCp/+U/4pUXXlA3zL+n19aQiIQRcvFnu5XsXKrWEE1EhbhSNNve34/D996Hux5+DIneAXGa7ZcGtOyWebEcLly5dhXf+cFTmJiZ0fu+4bVt9imOhHlTSAEhz5ViMeY+jNDhqrdXwYikvph91nT92kSaTfzwh0/hO09+Rz+LGzgF2TQFIApPkSwLqeeeewHPPP1TFX7MvHnooYcwPr5NQYscub3yykk8+d1viXpE2+fHP/IEjhw5pofX1j1wgSwszuL61JQEc9vHd6hIou3hl7/8ZR0+PES4AXS0tYmTamfSqGtmEdys63Ahok1hIRcsmzp+kCZCrjORRn7wd7EnWcZvhlxLbrbmCRP9QhWjcemQw4jpdTY3b45mTbPYQDaTxur8HDbmZ7E8N4fFmSmkVpaNzWC1JNqHg8iDHhqnhJPcQEJMqC4WTXCq0yVfeE5CeJr4yWWkPqLAryelwwWPs6l0Z/r+M9hT98rhQK5ShC/shzvghpsEZX8Ezo5+dB2+U+P2ZjCChhziWGzS2po8aM6w0R7nrwAAIABJREFU+W9OFHJZXHnngoTXw6ND6Ohst5rAgHGCIipbyOHixbM49fwzxgbSEgnrkrl88HiDGBoaxa23HVPjaXOMWbA9+Z1vI5/LoL+vB709nSiV8rh25RKK+ZSFgrjhC0TxyGMfxY7de6R3cIjjqqsuNP6//pe/wKV3zsopr6urXej62PhOtHd1IxJLaHJnMppM2Jw2IYuCpj0hHheFg/SbAJsF5QwQCQ8o6JdmB6K9WJM5rl+7+NhsXKypDZmipqcxdAmxEyzXwEZT5bvWkjb6YhGVYg5z09dx9dIlTF+fkAVlezyuvImLZ88JeWUDxP2BPHKPk3awFJcao4u67Nw5/a0aAIZUUpfbuA2ZbdaYgVA7U6sjVy9jrCWB3fEEXLUSyg6KPmka40TN1USuUVbDSvE8dW5xrwfZlRQiI4MYfOA2NDrcKJdTEnCW2fQXKkhNzCIQCSK/nEbynQWkVkrIxdoR27sXgYFBxIaGMbaLIteEsZdmEy3XH7VVek4cjirqnORY2xmvEfVSn/n0H+PpH/5YRQo1fg8+8rAClwcGByw6mEHAeNG1v1kHoW0Ywu/DkLk/+tSn8NwzP0Uhm8Po8Ah+8Zc+iUc/+lH9nrSnZyr7c88+h1OnXlKBQRrtsaPHRFPbtnOHmmI+09QJ8vDn9JJvldawBHi6e7oR8Ac0NSblSBNwCUaN/aiWwRbNnVBWcYhNYcCzxnaKo9kLXazeuXAeZ948g0v/b7L47NQ0UusbhvbJ6b4viHgsinyuKCtYasSI1vMaRIMBtIdDKJZyWN1YRZDgBxvJakXOZ15p7WREqgakLRLCzo4OtLDYKBVRKtMVMmieA05kSEfh5IbUnaZbKKvT0VBzk/B5AE2AaE5j6DW89gSISpUSHE6ulzrSlTIQcqNvexfG9vSjaDU3tXIdjRqtqdncFFArsRitaXqTKjZwbjUL5+AYBg4fRrCrC05vAAcO3qrimOt9dm5OEzRO2Zgav/WltXQT7ZZ7D/cCglj8k/T1H/zg+/ja174mhzmeiQQ6TJNhDFT4uTw/u7p6ZEL00EMPY/fePWpw9TyzRqCjEpvcxQUwlmJpaVFB4tREkGZJ8Ey5SsNE/y3EeGsTdnMHZj27Nm6pc6xeVzPHRobBtDSoYM4I2RP8PWRAQrepWBQxCspdLlQLReRTaUS9bnT4vWil8xkfEorA+Qtyr7YaGzYULCxZfNL+3eNyoI3aSR18pghTMUjQRWi9Kaqr1HOxOKWzYqGAzkgYvDIBh1O0aU5iTINjYAdN+WQhbZobHj/DXQQjnfBHA0ZnYwUU+xmuTPvgYlF0sUK2iky+hoVsEscfOY623haDutfIhiijTt1WsQJXjcuSrpZ1hXkWkwwLTyExNoiB43sR7IggvbSkCUujWBJQyOK3XqmpuSHAszC1hNmVPK6sFZH2RzF65Bge+vjH0dLZi2eeex5P/fAHuHzxovYUPiecFpC18MTHnsCHPvoRbNsxbun3GAeyNZD4PW+2AidZSJM5wvw/Aq/UyDFCIRozsRiiOTnMlN3UKab4UJNjmc4YEM0SFljnEJ91OtVSh7Uwv6D1SObD+tIi5mamlFnD+pm0fn6Uy0Z3ohNERb+ZzHibTdFX+xhqS10oddm6nwRErUqR9H6FbvIeVKSpohaG14j0M9IYy1ZujpWQp/aszHVUawgMGQqEkPAyqJxRJca1mPEYnoAPkWAQjaAf4dYYIq1xJNpb0NbRJoZPNBIyZ4tC+BxoKrzTKWMtuQFrkkK3O2Y5leDgmdww1FhLxGnWOtcTKWr8UM1nOZlJcmAxeOhSK8MtA1KIEWU1mmYfNMwE2URvnkxWfSC9mQV+WtfN/jxVDtbXOlLJdYGU/DLy9TfW18RTXF1d2RT9io5Vr2tqw4OprbXdFMLcnDetfE3naVzoDdfIFk/bi8nOHvgnluc/+8/q+jQ1kQcmfvr97+Mrf/s3WJ2dEwJfLRYRCwYQ9pA+Qk9/jtzKogKxcAv4/AiywD94C0488hh2HL5dVnbsTG06jMnFMEhyJp/F0y+8gBdOvSSUV90h7Y6tNG1eeObQdLZ3oLe7EwN9fRL4RxnYFgwa1Ne6kaaYM30qb9yFd87jRz/6Ic6eOytu/5133iGkk/oXHr7Uk5BT/LnP/aWcPfbs3o377rsfhw7dstn9MpCRB8sPf/RjFQQPfvBhnDhxJ9raWkULmp2dxqXLFyWO5ARo187dOHHiBFpbO4SsE33gi00PaUmaung9uhbcZKQvcjqQYoOxtopwiO5NpDOVxXOm3SJpUkT67ftqU420wCz6q0wIGjfsnk3IJCtGCzWhwxmzZXjdq2UhpBvLy9hYXcXi3Azmr19DZnkepXRWVCltCKQjsjOn5TZII+NmxCAzBnEaDQ0njdzwOEViY1PIF/UAuhpluOsNBJ1uhNweCekYuBYO+OB184EzBQY5qkTyaJfsYh6A341GMAxHZy+i+w5h+30fQKitDw0XE52lSNDDrv3S6dGEhA94pVxEoVxQUBknoVxDXGMsoDltOHfuDF54/hlx+/liscEpCWkFnHS0tffIxYwUw2AoYrQU1SoyqSS+8uW/w7XLl+D3UbzHiVQZ5TLRYwoV62g0XPD5oxgf34nhsTEMjY6okAyGI1aicl3hrm+89graW1uUVs8ihMiux0cLa1PkOxzmPTPng1NMoi5sADmK53pho8sChu9dJggKUrQzJdiiWJWIQinNPmFe9p5h/c1qcmz5PDMeSEfUpJRrptFQBhNF7pffuYCpK1cRJQWIFBZq1q5fV+NAjjkPTU7porGIVahUUKQugUB8na5pRXhZqDk4mTFTIZoBsNk1FiHmka1xOqWvqSFTLGAskcDORByOeglVN7NoTDHqS4RQj3rR2t0pWia/p7tQxsrVWbg7OzD4wBFUY0S90pvNjaNQQvLqlALUymtZJC/MI7uQx0LVhVQkgu4DB9CxYxcO3n0foq3tUPNHVxldJ9ISiBezg2emgbnGdoPyxmuv48//7M9w6vkXZeFPm95f+MQn8Pi/+rjW4Y0t6QaJy/DYGYRnQB5D7WnimZ88jc9/7i9x/u234fd4RU3+nd/9Xew9eGDT9IDfjwg9gRDuR0TwxcMmclwoqLBkI8PmnTbEnBZw6keLZ647Ns9bbX+30tDsfVPfzy4arANQZ5dlk0v0nTk8dOSi0+fU5HVlJ/g9PiTicdHLKG6nwxknCpl0BgVmKrldQl/pQhbzedEiulhBToFRj1fNDSc4zMWioxHpIURL8+USIn4Ptne1o52OWXzWZXlPkMdy/qzRvpVW0xSMu+VoxKeA4YuttFqvswhgQUB006GJBGnEzMXg3lmkdpTFf9iNvl3dGN3Tj3IlD7eD+lbanjY0uSkXC9K7crHWi3VsJEu4nqliolTD/oceRO++vZhaWsOthxmqy+BmGswwS6iqST1F/KRw29d9azO59WC2NTf2v/HrJyeuKdeL4mzS0GwNJvcEhiEODAxg374DOuNIXeTewP1pfSOp5oJnHE9d/t6VUkEaHlIeCZxQm8UJnqEN2ZoKew95d4ez9b2pQIJDEzma5DD09dmf/lTrTVMrTseZ6yKA0o32lhbpdk2TWOD4WeeLo1LHUFcHusN+UB1G3Z2qURaf1DzZu5uy8uzmhu5QdcQZI0BmhaUxVXFIx2VZ4ZoJNoXeJRam1N/mM2gJBhB1uhFxuhD2EJBx6v2xweGhKl0jGySuq3oVDo8DI91dCIY8AuKcHlK4TbacJ+gX3Yy2zjScKKSLyOZrmEmt45b7D6F3rEeumGxuSNOupGnfW4e3wQaeE7o6SoUSSsmsMtAC3e0YuH0vWsa6kJxfQCDgR73AximrCbAc3TYy8DScWJldwnqqhisLGazCg5btOzBOwOPe92kS+ZNnnhFTaHluHjNTU7IpZ303MDSAT/7yL+HBRx5Ca3ubnk2rQP3n60MrI44NNtcf7ZdNVqCZDvJl1rQVJq793eylch60XLyETbIBqgHZXF7W37S8Z1B5PptFNp1GeiOJXDqFzOoSNpZXkFpfV+1sXA8tO2KC5NbWqpAAGh80mgi5Hegl1UuMFE71zF5iTAIMrZ1tEa2dCUDwPKMehtRI7hykqfK/abrUJA3N/G+ekqQ25ssVDIUiaPW7EPS5ECLdnqyUcFBhnd1dXQi2xhFuiyMYj8Ab8Gs/4OSeDAJNaixamRpp5nrxXLfc47hoSaUt5XOolAtw1or63bjmCNKwSbGdOaV/FehmsS6s0E1+Hvdx1sfGUMuYM4leZgd+2jKGm7S3zaYx7rHPBDPBMZMaXj9lPDFHkc9aOrXRFFVFG0ddHHKhyhSYVZiEWzEZJtS0BAziTLqPkteJdpDWcFOqvLFYNv+f7KCt1z+1Yf6zq9b+WiWl6wqoE61k0vi/PvWHePW559EoFGQBTOScm4M2qVJVyJrbR/crpwSADJBq7e3H/jvuwl2Pfwzxjk6FFQnJ1vW3CgSr25yYnsJPX3wR9OFnE8KHgU0Sx5ts9Kil6aFJACdGRK1dThQLJR3kdAfiQcqLzc/nRm3cONzI5bM4ffoNWV/yOpIDes899+hPNhjVSgFvnz2Lb33zO1hZWcOunXuUkEvLS/tyEj146623NYGhqQNtn0dHhyVEXF5eQDqzoTG31xdER3sXtm/fiVtuOYTe3v5NMd6NkX5T7kT89fm+U6kNoWk8VFgI0amGHTapZ35vUH/aX3tjUnPjLkpHY60Boo/G+t2MUQ0yYhePFZTyGWRTSaRXV7ExP4/MyjLSK8tYmp0RratRKSLspdDNKXEnN2JR3CzbVFJApAeoGzGqrAfZePn8QmCSqQwy2Zyhb7jciLqbiHp8CLs9MqAgrZGFCy092etKhMdRvdOhKRWzXpwhF9zxoCyhiaYHx3YgsWMfop2jcPpiaDopniWVirogTrvYzBEl4nriQWOQBntzZTPHRmR2+hqee/bHmJ1hgWuyaXgfuamzueHxzFDMeKIVgQAnpFagpubYdfzkRz/Ci8//FLlMSlkK5F+PjAwhGI1gfSON5eV1pJI5FUltHe3oH+yXWLtfFuGt8IcCKBaK4iZz0tja0gIPE6t5EWSJys2Gz1tDyBSbGP4OXMtmHF9VccJilnbism8UTdIgt5vP+yY90FBI6IxilofFT7NnSTYKYwEZssZsNlHIpkUxuHL+HHIbSU1cuBaSK2tCJenuRjosC8UE34fDJbqapj+W3qyYK+iAziswr6oDozsaQZBNjQwWiXQ5Nc3jIWSxQISWEW0v14mG5zEcj2Enhf6OGrLOGhxeD3pHBjCybxzORBC+eFgubYWVVRRnl7F+ZQGu9naMvv92VEI11Co5HVgl5uKUy0hemdREobqRR/riPIrzeaxVnJiq1jF0223YQQ56zxAGtu9A00fnGRZF8rCBo2mUt1xf9stuVRi+/Jef+xxeO/UKgv4ADh44iCc+/jF88LFHrGfQ3uvMM2ksSI0GhlMt3ic1KA4H1lfXZAv993/3ZbmHcS94/BMfx8c+8Qns2r1bQIht3a3Jt8WF5vogOs51QScsFpZ0KyIVimYCXEN25sl77SPvdS7YRS5/huxu0dS9P3fmLF589gW8+cYbuHT5shpO2mJHAmE5u/HFYpQTXbr40JqVuhoikq3tBuVNra3AT0MAtxuJgN9M/OGCl48bowEYwkwdX83sN4VaRdPe0Y5WdDDJm+6d5ZKaG3OamENfdJIi0X6P8kyYVMHmpo0mMZwcsiGhBksZch54fR5j+9sECqUKMtUaGmEXenZ2YXT/ECo1GqI4Nalp1pqinlCvxyK2wWlOsY58uor5ZAlXMgVEdu7AthN3IDE4gumFFTWlFPbzmvMaUqfA6Q3vN4ELG4u4ucE0DbG9wszdMVlsxgTApqhSq8sCk2AHJ/s2I8CEFxu9GAvHZ599DsPDI5hfWEQ6k0VvTzf8XqeaITY4NiXR2MMbm3hDxTeT560v+73aICjZCQzkZZPECd7JkycxMzNtufbVDdgZCsInVLwuwLTOCAfqWDhxYlPBNZMvoLslge5wAGHTmahhIGBHVoraLFnRm56HjnVVBydjFcVTsBYRG8GaMtJEgDRxAwTzJHCCBs9lajwLWcT8PrQwA48mBYpMYFQAad5EufkzjH2vGg9O/dzAaG83whEffGGfsf9lQ8PzLuCVHoq5H3RCKyTzoFPy5Poy9pzYj4GdAwKonWyW6P6aL6GYzou+63UR0G3KJKCwlkEuX5SxTu9tu9BzaJtpboI+VKmzWV3XfWHTWthIixaXnFpBJlPD9bUMSqEwdhw9jCuLq7j1gUfRu2svphfm8dSTT+LU8ye11gkK8Hr6/F7cfuwoPvaxJ3Df++6XcYaxZ/r/87LXiAKqrOaD59kNgbpIF8p/4UScUoMy1hmnMLsggDlfKsrUYmVlScwK2hyn1tawurgAf60CP48K5bbRxYtAk5nys2YWjNGgNMC8d9LrfaCTXgQBMkSsc46TVGOhbyhxBNQ40eM9FE+Cpi/UhfZ2Y8fuXVr7b7xxGrNT17Un8dqrWeC02O1BTzSM3tYIertb0dbeglA8gkAsglBLTBoad8CnaYyb5k7MoKNMoOkQuEGNOQF8ngcMnOb0jv8mgxBN+euolYooZFL6IIOG65v6QxrqcJ+0o094LdRYWhleNqXMnrKYNtOgiJreMF5ls8ExWh5j8Uw2iDFj4s8wUx6e2UaTJjKyzBlMfcGGSoOFVHLN+FDps21RtFWdWm4QViUi1I0HlsRNFWY50FnII3oChYKyrd2y6dg8UXtDfBcn9v/jWjXMN06Qasaqt1TCj775LX3MXbsm5J8Hb4SODr6AxqpEv9xe0owaCPvJ0/XCF46hZ3wHjj/xC9h9yyEEY3E02F1uCt7NRIHvOVcs4vLEBL797e+I1tHR3q4Ds4u6iVaO8YxGhjBOcmNNFLHLl69Ik0JkSoJwWoIGQzrM9+7dIy4ob9rM7DS++c1v4u2339ZGfuTIEezYsd0EO01ckk3p/PyiqCe7d+/F448/rq/VzbQOGBaWL754El/72lfVNLHzJkWGvNvOjjaMbRtDf/8wOjt7kKDGIxSScHZzQYieUEEytSELahY2nMgw9I2TBha6dMzj4uTvQZ6q23UD3dtsYN6DIrCJB9MBSwYCDNVsqDAl7z65toKluWmk11eR3djA+tISZq5dRW5tXRs8Lb35uSXaODdpJED+qEHj+BBzQsD3RGEw7zVxT4ZYMd1X4YucmlQqpuGhFWK1hrZYDO0BD4IOpwoWNwskK+/I5ycNhoe9Nb1xAMVyFd54CNHhLsRGuhDqa4O3rQ2elg5UvRH4YkMIJnrg8kc1JWLDwebGrCeD/xNvMdkSvG/mYeYUIrWxirdOv4xTp57Tvw2M7MS+fQcxQJF3JCw6l0XWM7bTuqAmI0eFZLOhSQWTn69fvYwADSGiYTzy6CPo7u8Xt/nSpas48+bbmJ2b16Q9HAlpTD+2bVy2zz0DA5rgkD4onYsaUG7GRgStxOd6VRvF0uLiJgJGTQ5zJGyzEWPZaq9LM3bWntUwQIlVBW2OrjW944ZnN7kUKJJKYdETWWDQOnpxegZz169jcW5WonbSAFxEfSos5AyCSl6yQsDKFXHkO9paUS0TuU5qQpmTDsJoBBT+R1orUVGfB0MtLYi6nHJYFMpk6bvkgqeDxxww5D+zuVnLZ9Afj2KsNQ63t4nQaA8GDuxG11g/Qm1RbOST0ug1CnmU5pdQnV1H9voaPAQXHjmBgqeIejWvJlu0tHpFkxtO8Rqpgpqbwkwa6YoLV7NZHHjkYXTccitWysAd7/8gEORhxN+E+i6igTyYrCDCTUsOc7lPv/46/suf/wVOPv+CnAoP7DuAf/Nvfw23333CoGPWM7uJ1NdNkCWNTSi45ySXdr0EOPhikPNn//izuHDunAr8Y8eP41/98i/rc2yXOzvtnsUtpzg8jNjUsFilgJ3rpH+gH13d3Zpu259/c8GslX6zW56FbBojAcjBko3TmTff1O96/sxZrCwsa09g3g4PQzbdRJ75e3HPYFYbs8moeYqzsfV7ZexCvVg+l1Z22lA0hi6/T00vOevMqPHAZT0Ldb1nGtWwkC00iD42MUgBrs8DV41U6LIAICWl8xmg7kY2vjU4mh5Z/7LsaYsF0UnXTKKvBGY4EaA5ALO2KM4uFWlghVK5quDFRtiN9h2d2Hl0B3KFpI5qclEalYas7WvVkiY3TS6schOVbB3Lq3ksleuodrah79hhjB09hp+8+DruuPdeE97I6aLbLSoZbdw5kSPVWPfFWHv9zOtnmhsr0Nm2bd4qAhbbwRL68mxhmCPvC38Gaw5mjND2fmlpWTTa+++/D4l4SFMKTrD4PU3tY+hwN9aE1dyYTmnzc9hkkxZEzSrXxcunTuHK1auYnpkVVZH7WNjvFRhJ5zOeFcwJa9ZKmuTTGID6Bv5Uk5PF68smxSfRfoxThApdzQyLg6YgfP6oFdQHSSXVhoJ7uV1Ty0laI7EyqjFlYVs37lH8m9Ep0Dq9oQkOjWQiXi/aAgFESONnRo7HBY/XpYaca5uFYaVK3W0NJYq0HTWMjQ0iHA3A4ydTwaG1JDdDUsUYBMxiu1hBOZVHJl3F1Po6tt++F+OHxuALetAg1ZxdT62pXBs2emS/ECTKbWRErc0VymgEfeg+uB1j9x0SEMlgR5r3ZBaW9TWBYAgFmW00UJhbRzZVxexGFtVIEPc9/ii+86NnUA134bYPPIK+8e0KC/7+d76PTC6HcxcumMBnj1uamOPHj+HX/+2vYXB4UPTMn//aygjY2gy9uxEW5VZNtq21cYl6T3rq6tq62AikoPG8Y3PDdVssFhRMTKov8/O4h1ArtL0tgRjXqFVrVBo13WfWfqQo2toZQ8syVERfsynaqyzkraBKk3tn+i+eHxX+hXWlx4NYawt27tmDw0ePom90WHsb6X8/+u738NS3vqVYA1IgmXfUGo4ikYgj7HfJMn5otA+tXW3SCzs5RWRdwSaFzYtF/TX5P4ZRIaYGow0EUIqXaujtDktzI5e2KmrFPArpJMoZyhSKmnBSZ29n2/BeiZYrFosFyFqTSqNlveE6Zyi+/HyeZ0bqYXIBLeMBC3TTmWWQhM0Jl20qY+pZi7VAQJRNFamAG+srTRsRNm5PN+z0uNjYEbLg5g/lAuD/5gbMP3kPeHB6vD4V/yw47fLNppxoc7ppZf5cuuyWz7dD7OgBn0+nMTszjampSazPL2D60iUsT15HKUkNRsUqdMrwu8jxZvgzmxta8jXlmERkwe0NItTeibETd+HEBz6I3pFRuPwBuUzc2DyNNsSM7vN49dVX1Dkz9ZuCV+YgUGujjJUGM02u4dx5E/TFUT+LUhvF5s9MtLQKOaXJANExXmcGwlHX9Nd//dd6gPhA8zAm4pxOr8si2mTkhNDe3onjx49j29g4uhjGKKchilUr4sT/1ef/SogUUbLe3h7ZeVMwS3SeVCYiiWxCecNY8JlxbBM1caTTKk5W6DLFEaTHoykV0XkeuvxZtlWoBMxWkNXmtbJ0be+6pzeYLkLpKeDPJNextkD9zBwyaysSfc9duyIUhK1A0OcX77ecyyszgOFjXivkiT8rEgihWiwbW26OM91ejUxF32ga+gFFy6wIiIyTzsTfxUckgmhIuYqwx4s2v0vuIx42npb1ItFwT5Be7ny4ITTEQ0pIs4neA7vRtm8MweF2OGJe44FPN7SqCw13BxLd2xBI9AAeNo0UERs+PnVb5sXJjdGpoGk98M0aZmeu4flnfoTrE5c1Cbvz/odNiGYkZji/Nr5g8rrMM2Q5iJjRuZksvfryS3jm6R/LfaYlFsWHPvSY8ok4sePzyXV06dIlTExeQygUEIe9u6dXFt2+YECc/XcBEhJKFzG/MC9kzmQkZCUSthtr2eGSern1pSnCTTQRK9/HrBWbl2vprTa3IzY1HPMw6DMv2llmeRFzk5OyfV9g2GRyQ0h7s1yTuJcTFtKjiCQRYPDRupsHdLGITCqjJkZUMhaMmnaZ0TiLiBItIp1OhNwuDDOBmcJb7e43ghQ1D7CoJ7ZxG6c3G6UsOlqjGB3sQt94L3oO7YS3vwOOEE00mlhf4oHvR5MatdllVK6voLpcRDMax9iDJ1DylVGt8rl2oMFJEXULk9NaM/VUAbmJZWQn11CquTFRKOK2jz2O4Og41ioO7Dx0BLHebji5RkWBNM0NtTZsnvm8bL36165cwd98/q/x9a9+TXSsXTt24jf+x9/GHXefMKGnQiqpiTPcc+5bpBbRaGRyYlLOQr/3e7+H2+84Lr0idQkM4Xvx+Rewc+dO3HnXXWrE7YkNzwdbG0GnICLmpIVwb+OepX0lauy1WdBufdnryp4G83tJ2G9BnkZQbQTqK8srmgBduXQZly9fwtTkpEwiSD8jN59gU7FCSi0zZeqiUhIAIdpHeh7TuHkYcz/KMwBX6GpViGQQbG6i6CMIRAdKshhkAuMSlUjBiixCub6aDuSkj2uiLRRAXzioJHGJvB2kpRp6Nssyu7lpNlya4vB+RYI+DLa3wimaBbUNZoJDnSapNCyouASpn0mXK6gEnIhva8O+e/chX0qjSTvhcgONEgW7nARXUGMMQ7kOZ82Baq6OjZUsVvMlhMaGEdu3CxOFEkb23oa5lQ1s37lbKC5pN6SOzS8syOyE+kvuR5qQ/czJ/bOTGxUwNh3HamTMFI5Iq2F3cDpMs4iJiWvwev2ip9EGn4wDFYLVqoohNr4E5jTVeJd5iIWuC51m8UXqFZuLmmhLvNakQ05cvYaTpJI/8zzmpmdEOyMoQb0LbWzb4jE4CIzQHIksDE7rScEsleBjaCGLOIthwPvIQlXrxulCRyiIVroRWlMTUtCatOxmYQvAEwgg3t6GoeERsMi9ePESNhYWkWAxyVrJ0naYCAok0a8YAAAgAElEQVSzHxJII0JOdJzunMUyaxcX2kMhRBms6HXIap+AJYt+Pgc8kyvlmmGmVMqoOmsYGR9CKB6C022uG98j5RC6Nqxj2ISVKqhm8khtlDC9lsTorTswfts4/OTx1xoo5wua/FXpklauKv/L7fQgu5pCdi2NfKGMOq/hrmHsefxurM3NyUGrmS8is7CEWr6IYCCksFo22eXVFIrJKubXc0iigcf/9S/i+Vdew9lrC2jbth+HH3gQia4uhbF+4x+/KXD80oWLCPhMLUmw8a6778LHf/ETSDBnbtNd859qc7Y2N/ycm6c95u82q0RTBAaX0xkvn8fc7Lxc/bjPUeckZsXMLM6dPydDFhqRsBmWNIL3vlbDvo5WtHP6QR0MgbN6FeVmQ7TVMu8T62fR8G2744Z0N9Ru8fwR7ZrgmdaSU82Qy+9DpL0Nu2+9BXtuOYj+0RFEWxIIhMJw0LjLTZDZi+sXL+Prf/slPPWtbyvIvq+jA0OdHRgd6EBLSxBd/R3o6O/UtKbJbBk/A02DcDJbiw2eRa/iHntjEGpOED2/bDYU/m7CxjklEausTmvxAgrJdZTSKeUV8VrJPICTzApjP0yuzaZO3TZ8sTS72hstUMIGQAyt0dSm9r3RvMW67+acklh7c0qjn2EBKDboYqbRDjjcDjiSGytN+1CxAxP5CaKdyQygLM400S9uVsViCS1tCY2peGjwwKCI1ubhm6Vnjf0sa9zNZWeBQRzN6gJaTlbaCFk08oKy6+LxXa8JTUiurWFpfgErc9NYmZnWqJn/RivCeqkk9J2BnExA5wFVInolJMwEaZKq6vU4jKbC44HT7YU7HEV4aBB3fPAh7DpyFLGuHjRILbI4sQbTMjaE/F6k5IhXz+R22/FJOoQaJiev4o3Tr+HylSsaQXZ2dKOnu0/p8LQGdBMNCgXVvNCZjA2gaikevKW8qGl0T2Nxwf9GOpWdPcDrzsAyhsuxQGBqPTMl2LzQWjoaDauLPfPWGeUzUDjXzp8bDotCKC2MPcquVFAgxz+ZFCpLbQ4XNhFVIoV0RmMjxmvEe8vi4t1lr9U1W02gWSu2W43plo0mitr6hpLe06kNrK+uYG15Ectz01icmsTa7Awq2QzqxYIyIbQRkxbDxoD6BadbGxBNGqg/UmNdKSkFXu4jzAao1pG1ksJJ5+DGwp9J4V0iHJIpgMkbMDap/Fpu3NTXtPh5iFmTAi5VtwNNr0PIeygRhj/kMwdcpY61Ygm7338fojuHUI7SF76AajErDn41X0W1HkFL325Eu8bg8LfIqNp2drEGLWaN282N8QxBs17B9NQVfP8731ReRkuiFY/9wifR1tENt9tnUBzb5lj7jRl362utf5dg1+ESyvTaq6/gmWeeRijgF7Xx7nvuQVd3j8S6bEgpxucDbzi9/B6WiFzFGkGAqp5rUlC5mbCBZ64Hn0n+DE6RuKb0TjbFmDdBFNot7XHADTjD5jXrawkGNPlMGmtvZnwQsFhbXMT89Wmszi8gtb6K5Znr2Fial/uOUGmipXLdo1U3+ccmQ8AX9COVXJftM9FJW+PGDbxcZZCoOeT4XLNOpvUkrTR5DQJE3KNRdFC4boVZihrM/YT7j8brFnVEqJETJUdTwZu3PHAbBg6NwdEaRtnTVDHjq1WRnJtDIOSXQ1tpYQWlyWU0lyso+cIYfehOVKK81jkhuWxu3LQonZ4HylXUMyXkplaQnVhGpeLE9Wwe+z70EHoP34ZM3YWyO4TxA4fgi4YNPUCINps2NjfGUXDrcc7Q0ie/9W189o/+WCYMzG35lf/uV/HABz+Avv5+KwHarAki9zQD+MY3/hEvv/yyGtqDt9yC3/mffwe79uxRThMpimxyl5cW1SCHQhHDbW42VRDQeYrXmQnfXCPKu0ok5Hq2dQqjkEeac7zHa+sBZbvlcY/iNJlI6uWLl3Dt6lVcfOciJq9NCMzqaG2Hj1RKq7AuV8vIkA9O3Vm5rElqOBiUUQADXIksO2tVaaLo4kPrdyP4NedITziM/mgYfj7NzqascHkQVNi4KJzUpea5UgfyRGodDbQG/RiMRqThKtIIoGlEstxBZSvPHIoy1x2bG6L8dQSDbox2degM4STANDd17XuMLmBTpuaGmptiBUUPEByO4eD7bkEFJaHtzVIDjYIJ4SOaXOfZV6ErZxPVbBW51RzWMgW07d6O4XvuwEtTM9h56x04e2Ua3mBU+SIKW0606HznPabejjbcnBRImGvdpxsU5p+9cfZ9M59jzn9+P7rnkaLNCRupPZzmkT1w6623akokw4ibOfU3bStcB7bWxhYfG2qzsexfXl7B6TdO48c/+YlYDCvLSwh4mUFDDWNTZy8T1OXyVCwiBKAzaJzqSEjnPeLnchImi1nBUSxOa6IqkQLGNdTm80uLxQaXzQztm+tONxKMexgfx/juXRjduR1ROsU5nDj50+fwo298C7n5BUQcbHJN7gjPIqfcNE3hZk+/pacgGEvb6XAYMSf1Ei4BTMywEyNDOWBkJ9Alsqqg16qrjsFtg4i0hE34JVkCLCJJc6RY2wpyVHOTziO1XlRz07t3BDsOjyMQ5lzSGFKosSlUUC8akwu6KHKSU1jPoVAso+pxIzY+gAO/9H6szs4aynalgtzCivJuyPTwUIvE8M+NNKq5GtY3SphYW8fDv/oEksUsLlyaxtRaGf0HjuKeDz+h6/yFL35JIOXp106ryWpvY/YSOQ9N/NZv/xYOHb5Vjfg//7q5uTHr8N2Am9khuc4JIrO+euXlVzE3M2vooFxPS0u49M55zExfk85GAa+kS5ExUDX6T65D7i276DIWDGjvpYSjwEaeU1oaSxBIY3PD6Ye0UqypGzprEoGAahWTiuiQwUTJAdx+4gSOnrgD23buRLyjHS5qYKhFIt2be62lteEzwynJ+TdO4w9//z9hauKaapseOs6NdGHf7hGMbB9EoqsF3kiIibNw+4Lwuf3GNItgiNs0MYZdZGhc9sv+n9Qdm+HojRgPgpBNRj6sryG/sYaq1dywsRFASKt7gmY8463psAAJ69tv2gOYQt9ipBitkU1j47liUwfVrLARFHvFTHBJ67TKoc1oFnNW26YsTuUUOlLJVX1fTWmEcrDgcerA4kHELlH2xKmUCmyK8ZouhxYb80tYDEvcbf3f1gVoCj3jvqB5kFUQczM2RqaWglhcPk4VaEWY0yG0ODuL6StXlbmxvryEzOoyKtm03NL49bwhvIjcwEhJyWYyiEWiQoIozmaoGdHMAO3u3A5EQgEVy9xV3L4AGpEgdh49hoP33IehfQfhDEZNIWTNnqzLvTm+tJs2c+M5samiXMni6ad/iHPnz6NSrcv69sD+W9HfO4h4LAGfl7oJdsEWurX5sBnkhtf68uWLeOqp72uKw866u7tHTkN0+1Cw2MwMzp49J4MHPhxsauhoRQob053tz+PNJdqmxoRWojysmIxLRI/p2S4KwI0WyDi09Yuixp/Bw9vnDYiipMLJClEyv+u7526i71mHnka7liEAj8FcKi2h3fryIlbmZrE0P6ewyNX5WeST68am2WN0Lvw86iW4Rtg0Bv0UhnN6w2bGcJJ5r+T0AZec2ujJXqxWULH83Cn+J4rPvBmSq4h6JYhSOFmY1uTxHnB4wG2EBQk3r1YmS1OU7W7CFfTA1x6Hv68VrSM9CMaCcDSrCtqqZ4pYWE1j+/vuRWC4H1mUUKnn4ShnVRhV8mUUs0C8eycSA3vhifeh3lTKiSk836UnsWbOIvjSAaSChfnr+OpX/k55KLFoCx574mNyKHO55P9nXXf72huHPLqwUMdFBC8YCAsF5QaysrqKL37xiyomOJa+/dgx7BjfrtR5M2puoKI1YJzMhNbQza2QFmrFiQfRTRpn8PuRdsmmxhQeZoPjHqDmaEuQ37sOG9uqa9O3027ErImIhfC6mjWsr6xg6upVzFy7hrX5eaRX1jB//bpcdziFEYJTr8JPnj0pGEWTseV1+9TnkWqUz+dQYtZMuYRYMKRsEa4FUtScbo/428b7XueT1hKbG+VJkP7QbKA/HEKH16OilP0LkVuPZfNLJK1JtNRLS9igik/GncW3DeDOX/switEmKi5+HQ++KgJsbmbn4Av5NUUuLa6a5malirwrgJGH7kS9lU1XVsL0Gjf8SgX5uWU0C2U082Vkp5aQnVhCrdDEVDqDHQ/ej5ETx1B2e7GUqqJrZDfa+wfhDdHswTRutlk2XdO2Njfck6cmJvG//u7v4dWXThmb+s427NhF+uM+hWRy/6aw+p13LuLs229hYmJSYFZ7Rxf+za//Ou659x5ptYzTk1mLchJkgVBr4PrkdbloUpDORoaTHwrA6ZZmT2O2pkxr52RzLAOQd7+2Njb8L9rT02mdN3OzJjGe1Dgi8tzH41Fz/gS8AWVzkMZVrZFiu46ms4k2GgjQlY7J7MkUAg5arzaMOyKF+w3mzTg0pRVnnI1Ks4FEIIR+agupYyL8rSR5p3RXnN6w0S/SLYk6Gtr3NuuIeT0YjEXgY6gwpxA2JdXZhJ/rmZoY2TazuWmiAoZcuzHW28W8eXH0q9a+x4KdxTgLL6KmbG5yxQrybLb6gjj04GE0fQ1lojgqDdQLxuWLVr51gjxV8tLZ3FSQX81hPZ1HbHQI+x57HzYCHly4sohY33akynRWKuOuEyewtLikDCraz5NWR0fUXoZyU0RsT4sttPW9KIT2nmD2loYyPk6dOqUpEN3J7PBVMgtIc+Ra4b+9Fxq/NZrG3koEOmwJbuQ0euL6dbzw3It48/U3MHV9WntgNpcxlPJ6VROwns4OBDkFy2WRIU21mEfM48FYWzt6mUFDnUSzjoyCWnWyab+T+zdReN5faqKaMFqYYFB6CHckhO7REQzs2IGBbdvQ2d+PcCIBDwX2opL5sDG/hFd++DS+/Td/i0ithiBoI240W6oyaNfsMhMZZqiweS5UaCvQQHs4oslNOOBGOMRIBtq1k6Vk6MOc3JQYfVAooepsYGBsAInOBA9BQzDiHseQUBYeVoHaLFVRSWWRXjPNTdt4L3Yc2a7mxudyS8NYz5WBUhXVQllmOjx3K9kiSskcioUKKi4XIuN9uO1fP4aV2VnR5Vyk/i6uILuyJhqbp05ws44yKaDFBsoFJ968fBV3/8KD8LcEsb6WwZkLs1hrBHHXE7+Ikb17cOXqNXzve0/h4vl3sLq4rA2bsRfpbBoPPfYIPvLRj0jbxyLX3ld+ttExzY1NkbXz8cznGYSfVCsycWgQQL3ywsIcxkZH4Xe7MXnpCt587XXMTU2hXMwjm9lAjRbgDLf0+S06oGErkYrIYn4kFEQfDZUoxaJpUb2OUpP7AlCo8886So0aRFZjQ0QzHpdbWixlMgYCCrTdsW8/9t55B7bv3inbfIHolF7weRLd8QYVRv+mN2HCyL/65a/gLz7350gnkwg4ndjeHsVtO0ewe9cYuvo6EG2Jwh3yw0tammX+ZLQ9Tl1PNtdsJuxzXtfNqu8ImtmECwMw8IyhJrWGPJub1IaaGw4RpO2yzk7u+aS9ccqkAk7CFytgmzWIOh3LZMomdVgUNr4XsZ5E7WdPYqINREGTRTZpvsaQwzYS4APK/yZwU/fbgTppcWxu+MbZOZOnTktM0glMBkpIH5zgsLjZPKj4y28pfFXAW1OPdwMvlpZls9yjwYAREFlxJ0qPJ+WEo7+NtVUszU7L8nduYhKLU9PGgpMbPicnbpcWFalJHAtTuG1G/mUdcC3xBKpVjlXLQvKpWkhEQhr9h/w+hTpKv8H8Fq8T7aOj2HX8BPbdfR8SfUNoKIXWGl9SHnbDStxm9FlORaTrVbC4OI2fPP0DTExOItHSgf37DuDggVvRkmiT5aBxF2TuglXgWQXJjZFpQxkd3//+9/DqK69q6kS3qkcffQRjY6ObPv+kYbD54dSF94O6ib6+HhMAGTbTGxPqx0O6rntFPQ4LFT5QpOfx64jQ87mg7Wo4HBHlTP2lMqEs4Z51Xw1C/+7mhk0qC2Rj7GD0KnQaW19exsL0NOYmr0toNzt5VYYAlWJBTlZhn1f3pFLImXsjAb9b2h5OtlgwcAKYTqZ10HOyRH0XubiyXSxT32XWDP/kJkoDB9LWiIR4SRxRoeLQ4eWmgF9RmpAtpa9p8iL4sEXDPgRjPkQ6o4j3dyA+1IN6IoBAVwIOVwPlTBKVjQ3U13NYW8xi8O47ERsfQ7FeRqmUgruUBSnptWwRufUUfPF+xAdvQbhnD+BvMfdCrbxx3TNHpoVX6JA24T/p1Dr+/it/h+TqBsKhGO68916Mjm8zlB2JHzlCN2xY6l5WVhZx+vTrKiiJRu7etQ87duxGIsFMCSdOnzmD8xfOyy51bHREjlTMtOC3ENJBSoMsb/MS70YjMZSLTCo3Yj0WU7y30QjpkRE0G1aOiiY9RrCuSZ49w9Z+exPhdEtjI69EQTcUS1exvLSAyxcuYOHKZTnMrC4sIrW6qowq6uVIFaIzEAtW3ssy3e24xqzJTZnFK7N/7CLEQfSUjkZ1oWBxomFEVktlNfikw3CPMG5n5i5w/M+ChVQNorbdTKb2eeGnYQqRdjZupCJFg/B1xBHqakMH6Z3eEJIzS1idXwOicdz2a4+h3OJEqVEQvbHaZN5FDanZeeM4w8TzxVWUJ5eB5Qoy8GL4wTuBTj9K1bQoCXWHS0Lf/NIqmrkCHMUqMpOLyF5bRCNXx9RGEqMP3ImRu4+g4qbOw4eZ1SJ2HTqG3tFRNOWeZKbfWms3Id68NTycX3vpFWlvWGQytJcOR6R9kFrI9WEj7BTU895yMvzo44/jnnvv1cF7oyE2HGhOS2j9HI3EdfAQkee/c39h4Uorez6/tr7y5gJWNIJNUfhNDQ7dlsrGcp4I6uzUFJ5/7nlR0OhUxAOP5gh0pCQAwvOIeyZz2JirQNplLB5BNpOSOUAjX0AETkRIQ3Q0dM/9nI7zQOfS5KSS6KVlgMBihPtQLwOJnZz8G/cxIu31hgPFalVhwEVqa1i8kILSrCPkdGKIImHLVdBDgIJ7Mfj9mJLkQFWmAUCZdq2oKx1+rL9HzAJSn0jloY6MCGUg6Nfkhvk3tUod+WIVWU6tOzw49OgxuGNs+kvwUSORKarwku0qDWwqDF50oJqvaHKzsZGDv68LtzzxQdQ74zj99gT8iUE4w61YWF3DLYduRSFfMDlKDF4u5nUP9u8/YHSXbHA2J4U3E8zN/bObG7uwZO1AS14mtTNqgOvBWMMHdTZtdbz72SLV2mcsCpFKFYsqpkDQCxdw+s03cfbcBcxOzSK5tqH3z+9JUI/3P868FzRlVFNOZzSRoy6hXq8g6vFgONGCPhqPEChrVJHh1JqAGgfknPLzmeYUrkH796oCD8mm2LV9G0Z3jGN4105EOzsQSLQgQOMDhqC63IocqNF+1+mGt+5Abn4ZX/6z/xuXT74EX7mAiExLuLUbFTjXnkfOhHTHYoZJRaApc3QSPi9iAS9ikaD0lCxNSJfi11bKjGPgui/KoKJvbEAUJKefJyQnOxVNX/WTLNE1pzG1dA4byznMrKUQHWzHntt3IRDxIOD1geHo9XxFIEs1XxKgJOyyVEM1V0YhV5Kjm6e/Hcf/+8eR21g3k326IS6vIb24bICGVEZAY516zSrz6Xx4+fTbOPbofYj3J5QTMzmxgtNXl+Hu24Zf/s3/AU6vF889/yJeevElXLtyDatLy5qc00Gtu79XzmkPP/KwzEhsgOS9mhuuQ5OlZkAtm+VAoI77FCMxSJclENLT3YP1tRW8/eZpvHPmjEA2OuExSoIBvTQIkLuqTKSYbkQNLumoPFOok6qj2+/V5MbbZOhxXaGYZbqsMjC6WkORzU6jChIcnQy5V8PpwEBPDw4dOIDDh49gz/79aOvpgSMagcvntQp0u0i3xPYWPZdPH7VdGhSQltxoYmVxEb//n34fL7zwAkq5rMxQRtpbsHt0AKODjIhol9EEaYvh1iiC0aDo95yy8ftRR03JAscTPB8p6lTsAxtFNpNq9o1gn4+hjp067cE3UM5lTAgxr5UFXBm2kNHZqLkRS6MuYJuAm+httqZPv4ZxpzVnmTX0sAA026VZE9WtxgFWLo72PQt443uzpzub5goXL51rCuGvVGWfS+SJzY3tVGIfXLa3vRxqLORXCL/lD75VSGiaMUnmjE7AEgqbRNWGxsCr9JiX5e+awjhnrk9qWpNaXRFtIOLzSRtRzmZMkB4pSs0GUhmiMw64Wbi5iNDWUCiVUeFIvlqH11FDLOBT+BbHfl1tLeIIBqi5sbi61AmRiuRpSaBr1x7su/d+jN92DK5QFGAauKo4I/sThUc7LJ8Wa8wpjnEdZ88yBOwFWZx2dPbgnnvux9joOEKhqOhspvbTkrSoRZa1xaY+wRQm5y+c1SHORHmi7XfeeRwHDx4U/cNGrDhhIa+YBwgLFNLkbBqqSdQu6B7S3YyFC5sCfj7/pGWzKHmc7Fid8VZkQxQKl8caEdrv2R7zbrXfpIMFlLhLq+a15SWkVlaxPDuDyQvvYOrKFRSyGQTcLvGZicAX8wXTzNCdzOMWUkodDHcfTruUAC9nMIdJ/87mZLvLzZ4ja641UZCcvJ/U0rDYoLbaBKlxJMwmlocEGcZMALbpBkwCZ3NDu15uPK5YCO3jfejY1ovYYBuCXTG4o0HkKiU4ZaVcRDWdRCOTQWUlj/RqAb23346W3TtQblRRKaXgKHL91dBgRsbSEhzuOMI9u5EYOoRgx4hyb4wVupk80VzA6nItsqaVKlwu4vlnn8PLJ09JnN/V04udu3dhcGhYhgI8qOVMUilieXEW58++hdOnX0PTE0Bv/zBuOXQbdu/co+kNBX+cesrgg0JF3iSrIOG/caLDTYc0EBaCnAYSXad9rB0+yyme20NKnJium8WymWDeXNRYdpoWomSPrvnEE8FRSna9huTykkJX33r9FZkC5NMpNHKczKa00XEd8OCgvonvg1RIThpLuTwcJU5eaaNP8bxJdSHqxeuqcDkiZE3j8sf1xtTnuC+gZok/n4W3DCYo0pTGjBoM5geQGkcL5yY6gn4ZTHiJBDkdWgud2wbRvX8c8bFeNEM0LqnAna0ieWkGc29cQa0ewN7/9iEEdnUh18zBzVBd0tKaTSTpoON1i2NfWlpH8doiXGt1pMtODL7/DrgHIihU1uH3MGvBpcOpuLaOaiYHd7mOzNQi0lfngWQd0+spDJy4FdvuPYyax4FSzY8X37iM0b1HcPD4CQQScU0oeG24P5JCYKdQG+zK6IgoLn7n7XN44fnn8eqrL+PKlcuiutohabzf3C+4Hjh1OXrsGHbTfretTeibHYrJZ5ON5+uvvKqMkJ7ePhlT2K55bGzY4Ni28IZibAAX+yVfG1EAzSRtM/vI0usQjGHo5smXXsLJZ5/HzMSkQI72tg5EwlGh3qZJJc2rJPoLHSE5taIdPOmfKVJJSNGiTbPTgdF4AmECOh5TSLJxJoVWroY0ItEBaXQxbF74/mnV6qwxRNOEuLKaEEWsbrQILFqYQ8FJXrFR0X6zLR5FRBoKk98g9LBZV1FtAjc5fTU5FbRzJYy/bXsv3C4WgHXUSXMtlPXsMniaTSebnVqJVPAa0vycVhcOPHwUwe4QKtUCQnUn8smcngcJ4CtVOPh5RebyMnMkg+RGDs62BA5+9H2odkRRLLtwdXodFUcIwzv24Mz5i7jl8BG9X+r2eD/XkymF9w4M9iMap/7GKi623MutxeXWe2w3OryXZHtwQmOvia1NkE01s2lp76K9WUuGTSebPAZuMnuPds5nz57VhHF9PWnoyxYwRhpdIMC9pIlyNiVQlPoGL2sHgnduJwrVIoIeN/qicTU3dCssNSqajNFBUTRWIuy0kK5WUfd6EepoQ9/2bdi1n2DSOFo62xFrb5Pgu64cEBM3oF2Sz5th28ALN/wNJ66/fRZ/+alPoTA9DT/zeiwHWeWfWEGdXF/co0qiPlYQdLsQ9zBXx49ENIRQ0LdpdsNyilM+Zgfm8gUUK1X0DPWjd7QfDr8TTWcdpTxzVqywZKdB6BnQ2cgWsbaYxvTyBgLdcew/sReRBN1lfchupFDPFjW9qbJpYogn9WacDuarKBcqKPKmd0Rx97/7BZQLeVGMaWdcWksiOb+kczy/ltR6Vq3HoWfVjZdfO4Nb33cnWse65LuTS5bw2lvX8fw7U3j8138bt91xB+D24OmfPotXTr2KTCqNC2fPIsIsJCewbcc2fOijH8YjjzxiHBL/yXVoVqVpshtqepdXVjA7M6/niWuNdLS5uRlRW6cmr2JjaQnF5LrMRKKkplm1aolW4Pxm9YoCXfk9Cwwxp5aGDWa9gRavB53BgDKJSC1lvcIw1gL3J1LNmjSXqOkM8kWj2LZjJ247chj79+4VQB2n/XgkYjTfFlhlRkPWmWv46ZZ83VDK62JBGXMiUil9bjee+sFT+LP//Ke4eP6c6iNSbTvCAfS1JtDf2YKWeBgdnS3o7GlDe1cLEi1RZd4Y/Y4PXgKK3Ov5e8iwhQ7IbmUXmSbcmAzwReMSygSq2ayMBRq1sukBLAMVOS1beiaZFSiYvQ4H9VwV0wTZRgCmtrDyhqwMOzMOMY5zPNv5p0B7K/NG65oaMguQkl5RP880jgKKqCun9GXy+pUmEREecESNWSiz2eHoeGuDY48D+aeTT7D4f3JE3LR2NWWxcT0yAC+bG+M8UqLF8No6NlZX1MRcvXhJDkjMNKnQrUV0FG70tGIkxciNZq2ibBMWPV5yG5mCy0K+VEa2UECuUBRFiTxWUkr40Rp0awOTorjeQE9nGyqlvJob0pLICWRzQwEww4z83d0YvPUwDr3vIbQMjMDlD1v8P3PDzCRHZPxNDqdp3hp488zrOHXqpDZfps7fe+/92Da2A5FwTPWsGhM1NsYrpVqjfiYBrVUAACAASURBVKmIikRXPiHk3B9LpaJ0M9998ntaRMMjwzhy+LCEuxLsWuiiOl7rRtNRglQl3is+uOTN894R1U/EE0LJuDnxkKH2xywiw/W9sTcYl45NNH4LHcq0dNYEgpuuENUUNlYWMT8zhevXrsnJamVuTsnNdDdrMFWbi4s8TPKHOV6EQzzycDCk+8QiKcYHmsnwNU4SCsilMhIxCvh3GvoQP3jY8H1Q42LQVqaDmzBXWngGfCwka2puFLCHhj6POIs49eQ6q6ABql4X2veOY/DEQUSHO+CIuFBCGWW6DBVKmgqyqa7m0iiTMreUR369gq7bDqP94F5UmxRMZ9DMp1Cp5NEsFpFfJsLkRSA+iNjAfsSG9wOBGBwOw6bVKpErGKcw1vxVeh+dhFhbWdVYmfeI84RINKwMIYYsMlCL13x+bhqTE1ekdSDAEGnpxt4Dt2LX7j3S6rBgkkshv684rCYwjhuDcYtrYHJyUmYT/N6c2i0sLlhhojSLIL/VrCsW/+a5tacBdmNzYyzw7mGePba2xex1lAt8zldx8a0zuPjmaSzPTiG5siyzCAal8j7z3tlNNgvW9EYa5VJF1EFyl5l31E/nPzZZpFs2ncamWRb1pimWmQTXfq2q5jfhD6LdH0S5mDNoPEP1SBeQKLgi3jJDext1WnA6RUuL+ZxIRH0It8fQeXgv/h/O3jTIsvM8D3vuvi99t973numZ7tkXzACDjQAJgDtlkaY2k7GpxGSiMJGqpKjKUVKOXbJ/pKzEieQkLjlStFASaclORFKkFgAEAZBYBgNgMHvPTE/v3Xc/55793ps873fuTAOmJFemqmu2Xu495zvf977P+yzTp44gO1oCUkGYAQtaYxfdlo6o4cFda2Lz5auwtBDmPv0khp86hmZAQ4hNb9dFsheU3IMoFxspq7s16DfWEa4H0Gr2MPXMBcQPFqHbe1Jo9b2QIH4UZVoNTgS76GxVUb+xCux1sbrbwui5Izj04bMIJcKwe0E0rDDcaBHFqcPiNkTLP/LBg32fVvC+abqPyYh+sSuTcZpErK7ewb17a2J9LI1NOiNglpoGT6BQLEqyOYsIriHS1qiVaNQbMpmp12oyPQ+FoyJAn5udEzozRfByRtxfKv6hJb292ksH6dHMVGDhr7R1EdFLvvXmm/iTP/n3ePXlV1Gv1mQ6Ux4qIkVEM6IS08UmlOG+uo50KoFULA692YBW30PAIXURiHGyJ3kLDtLhII6Uh5HizxFE3Sd8+toQuuqJU5VM33ow2BwEmEORB1xTHV8+asl9kqAL1yCBF5fri2iuNDw9LJXpvKecFkWL5HP7qa8iLOM5PUF7ued1HA+BeAgHliYRCkvXhK7uCGJOZDOWUnRhz+I0pgfL8NAgXagQwrGPnUV+vgTD0pD0+jCaHZnuSB6U6yHIAEaDNmtd6NU26tU2uukkTv740+iP5ZHIlLC6WsPKWg3LJ8/j3ZU1lCemUKD9PGMKJLMkCt1yMDM3jbExZWAzoJx9UCMju9z+BnafUFhRgVRj9Lf9UsAMgVMV3EdgbnNjA+++8w5e++EPJVx8fW1Nsom4/rh/kJpYzOZkz3dtU1gEnKBGXAfpUFgcMdU16aMfDqLlGtLUj2aymMzm5dwyu6Q6d2Fwikp9J8ExRj2MjWP60CHMLC9hfGEOlYlxmWQRaRbVnqx1BVZKieafVWpeD4T7SltD+uP//Vu/hRf/6OvwdnaQIIgjjp+qCaKOhrUU16ADTm9sKU6z4TCKiRiKbG5IKxJjJN9YwaFrbVfMYshIKE+MYHpxFsFkGN0AmRqONECK+kb9A5sbC33NQn1Hw92tKpCP48zTp5Av0zkuBq1ah9c2pLnh51o6XSbVeoLpwe44QrXqpMJ4+r/6SalpXIk+6MNptFBd20AunYPZbMl5yvylgEdQKo7XfngRy4+exeiRGQSigKNZuH51A998+RKamVH8N//4n2B4egYrq6t4482LCAfDohcklZC1I4PYz104j6/8518RacTAZfH9a4r7TUjOUrJW6syi0XSxPO/oHQH1qKFZW72L27du4s7tFWjNugBR8V4Xo9k0SokkQhI+6QlwpmgPrnKqCwWhk/7q9aTJI700HQqgkogjSdBFTAQYsElqGmATQEmlUJmawOETJ3Bg+QimFxZQGRkRXVuMDmbhsLCFaApD0IV7zQCYkpNXQsH91+HXnAPLL/4zzSnIYmGQ8v/2G7+Bf/fH/xZbe1XZm2gxHyW4GwBS8SgKmSRGSnmMjZQwOTGK4UoBhWIehUIOaeoFyYyK0wqaFVtfdJEep1hQsgGJphDAtAu7o8HtMASbTmnUyqucGdF60RxHmhLfKIVNiuOIhlmot5Lto0Au1YSoxoRfJ8+Qb2JGltFgwiugiO/wOZgkDTSWrHVULI0r55W4p3J/5vq7fvOK0NLSDOFL0J+f1J+uSnP1N6YPdso0BBg0N+T+KGcxRV0R7psEgjowOx1xOtrb2hYu4+ZdRV3aXL0nnT9H9hnypoNEbF1BelQBrkZhQmkIBuTi6IaBNnnIRKgGwxRB7INIBJkiHUI+FkcuSqaoGvWzWSrSOs+zJMeEDRRHZJEgC7o+EI8iWMgjt3AAJ5/5GGZOPITEUEU5EPkBTw+K0sEEg5dXkkpw7eoVvPTyS+JGlc3lceb0WRw/fkq0NwOGDjNC6KjjOCbWN1aFwtbRbZRKw2LxzBBMPjhMZeZosVqtycSG43wG77HB3G+hzeukqFp0XlICcDkIhQ9O22kGayalEFYoB++JKn4e/BqgqQNDAFV4K361ElWzaGIKLTNEmtRAMcyKtpo3ruLuzeuo7eyhyAyDWBx2py0GD8rOt49ULCaTGhasMjkS3VZMmkoWntxsmK1A1IkISM+yMZzLy1SHa5HcdhYd8sqD3B5pyxpRTQEfgl5XEAvaenJEGmagajCABG98LCL/R3ScNpehmKIi9lJxLH78aVTOHIYT7YrjkGt3ECJf1LAEyWVavWtoMFsNuNsdmA0PleOnUXnoNNxAF66jodepwTDbCJgWjL0dEKKJxsqIFWZRWDyLaGUGwUhGaa2oxwjyKFRPhWqSB5bH6qC6ce0avvvd76Ddboi4WAlEaNHqj6SlS4ZsNmygFw+fxPz8YXE7I0+chRSLS9LLOL1h0SoTC9eVAoHNMRsbQeECkD8/QEtVErOiSQx0EPx5A9nfgFo30KKpjVZl+gw4uJAJUKO6I6YfOxtr2Lx7Fxu3b6PNkE/bRpS2upGo6D4sgwevLVoffjATgWYGHNnz8OhYNCkJ4/xYWVzMSMHgy5Hmhvbg5JyzuaGo13NF2Mt1MRSOYzSRVrRUPp1+s8aIWJuTNn9sHe4yv4IcXiA7msfiI8dw7LnHEJksoRsPwXJJUemg17dgN6vwOOXQHATqNqqv3UJjy0Ll9DEs/MxTaKCNEOiQ5SDRC4jAkshxoOcKmqndWEOo2kOj6mLyQw8je3wCmjQ3RDSpFaMxRQdWvY5gx4G520BzZQ3upoW72w2UTy5i6dlziKQi8pw4SGK3HUA/NYwTF55AKB0X6gZnlspd70fThgbPPZ8D7hmc8hJQIbpJM5GkH8DKwk+tE0Uzpj6PgZhLS0t4+eWXBQAjEj9cqYjtK4GYAS2W6LACGd//GsQoxqccCCU4GJLmhEghqWevvvwK/vD3/1Cobnz26X5XKZWRz+QkLZ33jbbk3IuowSL1jJNIy9ARIDXNsRDvdqVoJO+LuTQ8MB3PRijQw3J5BJlAQFB87vlcGxSKc0WLUxepYrSWRh8dHsrdvtDSAh5DNBWtkoUL93xOAwnYcG25Qk9hAKMnxgPLYxVkFAvjQXPj0jxD+QSzueHP497WsTwEUxHML08hHO6JCyCbG6tt+EBeXFGK/ebGNjzUOw6coSCWnj2FkaOTaJNSyoZHI31IVPeKlkYLWp1vqiv5JPXdNsxwGMd/7EkkFiqIJLIwjT62tjXU9S6G549gRzOQGhoStzI2wfl8Gasbm0hnkpienpJ7Lmf7f0ST8mCt/c1rcX9hKoir5FsoShVDN9984w289NJL8kEkfxDSx+sv9LZwGIVMBlmiy7TrbTbEipv6pwxdMkn7pAichhDUtISAhmsK8l1OZTCTL9KtAWbPhcn6hUyAUgFDE2MYnp3F3OIhTC0cQHF0DOFEQu4390gWeGz219fXRH9GwwxGOagppDr/5BjtB+WZjcUiqK+u4k9+41/h+ksvI0CwRPnYqPBq0ST4hieBgDQ3XE+kOuajERTSCWQzScTiITURF1MpZdGr64bsl/lyAbPLC4hm4yAJSp5zrh2PLnGc7Ackw8bTDDTZ3GxW4SQDOP3UKQyPFwRgYHPjtgy6GqBnclJjit6L66lveLB1G5rjYg82nvuFLyCaCIuWhK/HbWnYvr2KcqkEm1liDTY4trj5ZZI5vP7aW5g/cRQTxxcQSBHNdVBdr+MHl27jpTUNn/n7X8Kpxx5HIpfDvfUN/P7v/p4wM9587XWpHelAuXz8CH7qp38KjzxyQSiO948r342QZ0hHt2RvuHXzlhhZSGh2vwed/3bjJq6/dwUba6vQWw2h7PKZ4TmWRB8T2TRGaPgkRTWnaMTHuSY9qRt5znZsWwJILU6AuOcEgBLdzcie4ESHE+hwEGmGNi8fxsLRZcwuHkJlYgpZAs7pNEL+NEQ9UJw2K9L6/eZGOmUfPhdJA52mFegy2I/uE4L8OpwTGOoRf/P/+Nf4q7/8K4mwUBN3dQ6K25lvnkHdF+uzXCwsa2tsuIiZ6TGMjQ0jm04il6X2WRlZJLIZpBg4mkiJlIOTHMoxTL0tADYn5JzckUpJLTAbUT6/XDtk7FDL69D0QgYmNDpReT4K6OrJ1/iQ74PtwK/9VWZNEPFEXPZEsa4m6ygSRoBnnq8ZEj2OaM1JpyMAoHTjZIUE1jdX+yyAlLDoQQrw/nHxB1EXCeHhs85xNQVr7OZsU8IUKUxjQ1Pd2RW60s0rV3Dt8mXsbm5JAzKUzoignM2R8mKhQM5Gu63JG+CFJMra0jvYazSkiGGhy4tBbj4/n0gNhZrkr/LQomd4AgFkYzGk6cAiAk4K6T0U8ln0e+y+Q4hyukBuLi8IbY+TMYSGMvCGspg59yiOPfksCpN0vkqpEd19RGpQ8Kn6VEaCwYA0JN9/+SW88uorYoc9NjaBI8tH5SOXpTW2kB/gdW1sbN7D91/+nojZspkClg4fxfnzjwglidedRQddZfi6aeHMomH//eAC4T0aTGn40PL/2VUPKCaDwCPFcx80M0Li+4A1otJD8N5xgxaEjcFjRPqJXFDv0mhga2MNK9evy/1buXVTUPkUmwbfYYa0kCgtk3VNhHcZ6n/EtYmuZ6rg4nSK40hxfdN10diQRsEum2NcbhKxPjBD+gIPGW4Q7MBZZPVVc0NLVt5zGgQIUsDpHk0tEjGEmC1D1yNmAWSjiI6VkS/mxUIznk8gFA3B5iHQBw595jn0K3m4fQee0Ubf0ATlU8GgRBpccboyyNXeacNpdjF88ixKp0/BFg/2DrqdGiy7jaDlQNvaBEymCGcQiJcRm1hG4cApRHOjQECFw/WD3GhUE6F+qeZArjmNECJhCZe7+OZrYtfcbtZFO0R0nx+kE2ZyeUzOzGLh4CGUS+NIJjKyMaogQ+7RCh0hr7jVaiI/NIRcPn+/6aW166BJ5poZZEYog10lUBxMv+/XLwNaphBJlYW1RM5RuM6mzXXE+KO2u4O9nS1sra5g9fpleebj5PO6njzvA7c6us0wbFHjpmeYIohWjSonK0TCAd3tommaQqN4YqKCEp8L01HTG2qqGKxKVIy0ND+RmSJOruV0IIyJREYaDZsibV5nTmm6FDAOektOgTjKjyBZLuDAMxdw9LPPwCrG0OnqYvPNaXHQZbPrwq7vif6KdI6IHUTjrbuorTSRPbiIpZ/9GBpoIQyG6dmIe4DZbogrEvVDdp3NzT0E9rqobRqYePwciucWoNk1hCPMz1AT8J5lwqzV0WsbcBsa9NUtmKsa7mzUkVuexbGPX0C8mJQDIxBMwOql0OlnEK9MYv7ECbEHVQDGg/H+X4+S7zd3UPvDYCKvrP5b8sGCiBoD7p/f+c53BGwhV50Wvvwzi0s6O6p1MzD+8Cm3H/jhiormo3Is3joGfvDyq7j45kXJ07mzckds8QdT6g61JqQIkcOumUhmSXVjgG9HgRjhEKyOBkeoixaywSCK3PeZY0OLX7oqBijodWB7FhaLw8gHuWcppibdi9gsiQsXGwEWvixWaIhChoHrYZQT9a4te6Kg66JJZFOjmjM1lVETH7bSnL4cmRpHiiYl4oI1MBFwla0sGxtOZ1y1t+lmF4FUBAeOMXSZNDJHqD9mQ1NgTioBi+eXxf2oB4fNjW7DygIHnzqGmYcX0TDrCBqOuKXxkCQY1WexQIoTtROmC7dhorHTRt1ycOIzH8LQkQn0yQTohWF0unj94nUcPHEBNaePfjIthUwypib+5PYbpilgyOLiopw9g9yZv20K88Fpzl/3+QOaGr8v9zLSu//iu9/Fn33r23j33XehtZQOjHsm+fRsrqnpovMfm7DWzjaSXQ/jmTRGaRjEgtV1hDpIRJvUQZPosNuDHeij7lmiucvFU5gvDgsIFswkESrkkJsYx4HjRzGztIji2BjitN4lCsH1xL3JMLFXq2Fne0deG3N0SEH86Eefk4BtNS328zWEEUoGgupiEoEA3v7Lv8Kf/V+/i/W33kGa5xo1obKeBvEKfFKCsCUjp4dEKCBZN6TY57MELJl/pEAZ5SDHOAkTWsdEIpfCwrFFxIeScPqsE+jmpeg5dGgV/Z3hwKq30NxpY327LgHExx4/hom5EWG0SHPTNhCwSEXjWlVZOjT48bj26OZo2djzTDz7C19AvJSWRkpcUnUTazdWMDI8AqupQa810KO7mmEjG83hnUvvoTI/g7mHlhDOhQXxt3abWF3ZxncuV2ENjeCTX/pPcfLRC1LfvPPGRdHffu/55/Heu2/L+RyNp7F8ZBk/99X/AgcXD0iRy0OJxTulCjdv3cKN67cFuKmUSkgl41hfW8Xbb7+FG1euiDGVy5gJ2rfLGcZCW3FTYv0uxlIJjKcSCIs1ObWZNHkgC8KTGonALM2MqKWxAkFYdOIleE4LcNa00TjytGNePoz540cwuXgQhdER5GhjHYn7NcADgvdg35UaT2z8H4DPaqpBB1NTAEruyXS3ZTyHwEciI1Dn+IDeyXv9zT/9f/C//Iv/CVv31oR+LZAMa1CfKSIifDEToImKYrTwTKXpFmupQjqFqVIeo/kshotDmJ4ZRmW0gBgz7bhv0K6c1DzdkPOI0RzUzDtWWyYnkidIgIJTG3HOVRNKMSWLRxCSoHRGx0SU4QAZWomEfPDfCOBG03HEotRsqqwdyd3xQfcBhY0RngM76cF15B7D+ldR2NSNDTRa1ftW0AMEZdDY7P/C/RuUFEe+tSsL4o6uodNuykW98d57uPbOu9jd2ETXNuSgp+MMF2g6GheHCHZsvGksyjhh4KnTbLRgO3Q6CitrPNdDm6m1RO16ffGazzNEks0M7TKluVHWekx75eHFjlTcaUgzEN9tB0NEqvt0XgoJ9YhFFyc3kmkSDwHpKKKjJSRm53H40Q9jcukMYvkKOHDlRSKxSl0phVSrECFlocrrcOXqe4K8N5pN6e6z2Tzm5uZxdHkJxeKQuHbdXV3Bqz94Gds7m+JQdvDAEs6cOYfZmQN+uaucPH5UQ0kzAOYLDdzq+HkcR0tYXV4h8hJ4RnqRhBEq5zvpju+DAPszSAa+5sp8YMCV9GxTku53NjakIX3ztR/i9rVrYrNLM4ZyYQgGeZY2ueC0Zg4il84gIB25Qs+5uCmopjUrJ2RE3JSlODdKNWYUFy6/oCYVxO55SCGImVJJaGFsjkjf4PtilcLPZrgm7yvpZmEaC3BjCQKZdAzxWFi41olsArHJIVTOLKM4WhG75W6A4WQ62ne2oekeDnz8GYTGh4Wv7nWagKEBtqGuFy8d7X85HWy1YWzXYdRcDJ98CKVTJ+HQILRvomvU4LgagraD9samaG8i/SgQTMNNjWJk+RFkJw4jkMj6duLk7r7/+g8mnL40UE2raAvcbkkYLD+ot2Fjk0qnkc0NIZHOIibuhAkZ25OWqOttycOgSxQbGBpOcIpHm950WjU0Km14EMrle7H7Tbscp+I9T/blPuctn5amcHiFdkuuDjnqWht6oybauLs3rknzu72+BkNrIkYXqHAY2VRWmgjSv2wewM2W2LqbHWKkqtXjJIbOVWxueK8p0G65HqqGIZvv0+MVjIYjoqUjmMINjsUEmxZOebh1UqRtUNTNHIt+AOPJnApwpcORoO4BxAJRMMcoGAsgN1ZAoVJCKpFCIJlC4vAcZp69gEa8C3QtcVni4QcmlcOG0yaa2URXNxGw+jCubqN2tYrk9AKO/MNPSHNDKabh2oixcO20Vd4MG/RGE+2bd4FdF7W1DsYeOo3RJ46i5ewhFOmjz4Ky21dBtfU6vIaBfrsDc6sG/XYTd9f2kD4wiWOfeBTxckroE4xjsewwmnYEzV4SsyfPojw1hViK0M4DDcvf1NwMjtcBcMPnc2A8wsBNNsg8ROmoRoSUlGU5MHo9Qampq+EveWb2waeD7zeY0gxeAxsK8tw5paFe4tqVK7jxzlWs3l6VYEyilNwT84Wc2EfzwBNDAsJCtieU50wyjqBjodfRJSA1RCoJNVhdpbHLxCJI0P2P4lY2y+jD7Hlomjrm8iWUInGhthLQoriXe86An02aojTKnNyQMua6KMfiiLBIpPMVU7JlahgWugOLUb51rlkyn81AF8FIH0fnp5AM+8WtWNFz6uhIY8agTdf0xBmR55JmeOjFQ1g8vYAI/Sc6pjQ3Rl2X5yyRSiiAx6KGpo+u1UNDt6HHPExeWMThD59Ew6ojzAKWjQxDJdmQWJxWBWUCRI57r+WitaNhq97GyR97CkPL48LtJ7eBW/+Vd2/D7CVRnFuCm8hiTzMkSHiN+pBMAmEJqA5Ko0vns/+/k5v9M5wPEtS4rmgj/sILL4ilMxF2Ni6sK0Q74bmYHJ8Q9zaeH5ubW0IvIu2QWjnmEh0ul1DmRMPsyOcrsVRYABPStjjttdBHo+uKKD6bzGB55gBGp6YwtjiP0aVFjCweRL5EG2cRBdzXDbAmoSPgzZu38IPXX8err/5AmBqkgdOYg5OE/+5X/luhSwnbxaeGKnWxcnyKhoOw6zW88I0/xgtf+zpQrcu+ESE45ZtryHS/x2lPV0CWWJghniFkIiHkUlFk01GkEoyyUMUeaWmmbolFczgRxdShGeTHS/BCPSloRbPguHJ+sFCmBzntmdubdWxtVtF0bMydXcby+SMUNopFutPuwGmScu0hGU3CJGBtO3B1U9Zmu22g3e/iyZ/7PBJTBTgBV6ZQAcPB+s07MnG12jq0vRr6NH0ybST6SVy9fB35yVHMn1tGtBATbWuv1kZtrYGLd1p4faOJ+ceexMd++u9hYmZWQPI//7M/F0bAjSvv4eUXXhSDm9zQED73+c/iE5/5JIrlIrZ2diVPiLRrgsvcszqajmvvXcbF138ojRH13aQs8lygqxnNh2gCwweA0zhZLb0uKomoyqoivczl5KYPl1MJqTWoC47Bsj00uy5avLYB3tcoKkMFkRHMHTiIw8eP4+CJYyiNjyGUiAtALmt4oNX+wMY8aFL4z/y8ASOHZzj3QuYm8rmgmdQTTzyBn/mZn/bzJBUYMACnuIfz62mX/we/93v4zV//V2ra469j1lDKtIx7I21O/DPfLxCFhhYMIB0KSe4btUR5UuDTMSTSCXEBpHuo6XXR6pgCItF0IRVPYG52AoePzuDw8qIKqKd7sj+ZoS05wWpuhoyjkNBav5nnVExAL7LD2MDIdIZaYUVjJhtFrg9rBN8p7f77le+nmEYKVFC1LmvgQTyJNEJsbgYXShVdPo9UujxedPXFSj+iKGvk1LF4Jf/6Kt1LXvshVq6r0Cp2x+lwVA55vlbhi4ajUujapi0FGx1YBLlnuJqaqCtBPIWR4jKjOND86IWC4gjCwnaUiGHXb244gqI9JhdZkBoLJTKnXoffgI0NX+dQPodgT4mORYsjaHcY4UwUyXIGxelhVBZn0c0XES5PIzt5COnKJAKxlIhIyZ2VwaHf3Ejf4Cev85rQeYOL7+vf+LpMn9iZ8obQ4pHBYYTVDKONXt8VnuX09CzOnHkEiweWEOHJdp/Gcd98WuUJWQaafnPAcS9H4Sw6iJqqYoPUJdK8fD9xH0VVybLvRwFExbdvasDxppoeMBsEEoT36gt/hXffuojNtTV52HkdiSqLoxDFeVpb8iJiMdqDUpAL2B1LGtdsKiXucDJ1kekPP4gcKYcM4VNKcSpcK19oDNFMUIzN8LzpQkFyb/iaiMaIXbHf3DCElY55FO5RS0NENUInmfECihNl5EcKSAylkZ6pIHN0XmyCa+v30PdMBAwL9p06XC2AA5/8OIITFZiODkdvoG9S60OnJU/xSflaDRN96pf2Wmhvmxg+dQ7lU6fUNKDHjb8udr4B20Jnc1eEdSE6E3ph2MihsHAapUOnEa9MwQvSn32/xmkwhN133PtGFUT6FOKp9E3KZ00l/Mp9llA9XzMglARdmptgKIBqdU/WBt2viLoTRWLWi0I//kPb3ft7rE8j5IhX4ArfkURcYmQ37MFzbbi2BsswJHh1bWUFqzev497Nm9AbdQnA48HBIrBQyCMZS6hAL2potI4Ec/KApHsP6WjUx3DKl4xGpblh4rfYt3tdNG0Xu6RDdD08NTaMsWhU0CExJKFg3p8ScJJLygeRUTY3FHFG3D4mErTwJQvFE4vUQCyKyuQ4SgfGkB7NIDddEXckfaeBgBtEv1TEwY88AT1KdF1Hr8ewR1dpqPon3QAAIABJREFUAGNEwFtw2g3V3BgenDt17L6xheTkLI5+5VNoBTQE4cLyHMRZ6Lab0hxxwuC1NdSv30ak3sXe7RaGT5zA1LPnsGdsClrPJHm6CVGb5jSbsPaaiFNDMWhuVncRm6jg+KceRXI0hx5NLzzmV4TRcaJwYiX0cxWMHTqMXKWiHGrUivlrBbcK9VNTW/LS+awODlJOijmd4T48PDyC48ePScM8QMMGB8sA8JIV7FOIZd36ydP+CSLPOXU662v3wEBRaido50ztWGWoBM8k9VQZQ7BgI3oZiYRlik+whHlGaZrG9DxU1+9hKBwSAwjSz6iXIsIa8lTQbzxGu3fSFB14LsGRHkwGFNsWxtJ5FONJxHy2AI92Wu5yKirIpzT6CmU3vJ40N4VIDLEAnc6C4urIdcrCVWhpon8kssqJfB8deOhH+jixtIAkX4Q/8SQFQwxeaHRAfE8MAxSfXzO7MAIeDj+0iESKeggTPd1Fp6YJmEMaDtFPOlaxQu9bfbR0B1rUQ+XUNI598mE0vCYi3GN1G31qSog4G4rW1mkQfOmi13agbXewsdPCsU89gcrxabghNS0lWr+xso2V1RpGD59GoDCKhgsUSiPI5zKoNvdEaByJJmRNHD9+XJrdvz1M8UEFNwBG9td0XKU85+u1OlZu3MLrr76O773yfaxvbaJe24Opd+R5T8ZjqJSLqBQLMHQNtb2q2BOThs7JnhQnjo3RRALHhksoyHnmyF7e87h7hsTVijoqagf0QB/VnoPM2BiWjxzFc099BAePHEF2pIx+PCrZNbzHA9Sc159MiktvvYXvfe8lPP/CC9ja2ZG9yt+G5PM5TfrKV76MT3/605iamlKUNCke1SRGwEPWKOhh6+o1fOd3fh+XvvsXSHouYtQZ+Yxg4TswT4mFM5sb2v3TPZLTm2QMuUwUmTTz6BRQRb2Y1aGDpyPTodH5CZRnx9AjzkZzHO6RtotMNitasR4pjPU29K06tjf2pJGdPH4QJx4/RWESHDrOUdemW3BbJpwOpwaGopJTZ1LnBEFHw7Nx4Wd/DJkDI5Kxw9orZHnYuLWKPKM4DAttNjcmdTcuQlYYt66uIFEp4MDDRxErJ9FzTXh7LehbTaztGHhvV0M9WcCRp5/FJ37iJyVk8vrV67hzawWdZgs/eOkl3LhyDZF4HCdOncCJMyfVRILOY1MzGMoXsHp3FW+99SZuXruCnbU12cODXU6AHaGeUWgvGj8+y6Ta+bbNnLySelaIhjGZSQlIxiaG94D23LyOBBNTiaSE99ao+aZmMhZDeXQMp8+cwTPPPYcDS0tI5rOi2SJQKA5f1GuTWeAnnvwo0GmQG8ffCfivrq4KFfOb3/ymGLcMxPmcbH/xi1/E5z//uQf1uF/YD+p31lo3rl3FP/1Hv4J3L11ClDEZogeTkaLf1Kj6mnuXaMdkFKgo8NSHFWhkEY0iGwpLg90LUQvWlTBS5u6QAjk5O4W5hTnMzk5jYmIciSzNB3z3ToL00jsSqHZkskMgglIH1hQy1RaTAQZLPYB5hUXEGoeDE1/Ldj/XypdMDCpb1ofSGA1iSQbNFIEnSioGJ2GtsdunxS9/orJnVsWyhPCQcMYHw0esiF6RhnLlnbfxzltv4b1Ll7Czvi5IpanrYguYYAJ1LK4yKvpd6f7p487sCb4fOk7IBsSDjRuFklEIKkPqilK7q4RUro1AJCTNDc8NWrdGPIXWsdhlucdXya6TFDX+7GjAd6oRtMJGIZNCONiTgypBjUYshAz9v6cqyE8WpcFJFLIwbBYOaaRKc8jPLCE8NIKuUIsGl2ogrvYtbv1rxkaHG97tO3fxwovPy+Jk0ybdMPmBSjYkvFyGbx49elQeSPEy9w0CBqUuiw2hnRmabGL8fx4CdCkayhV82z5VtKpp/X/Ia+bDOOiQuUh4ICMcVU5awvHl6eKIyPu9ty/hrTdfkwcBjod0lFOXEIx2G1qrLhkM1DlwMpSKJ6VpNHRaj3JUy6UVQpzuciwk6LlvE8nhNI3iMn8syebLD37kRikPom8AwukcPyLoYXqogCjXhN+xqxGksneOUxgnRYby+w/GQygtTOHwh84iNzcMN9pFo9MUakZyfhKOpsPc3oLMADsWjNs16M0+Fj/7dxAeKcLxDNh6Db1OC+Gu0oDIA8PXRntQ0iGqbTQ3Oxg5ff5+c+N2dcBswO5qgGnC2NiVQNIQrYQ9OrFEESnMonTkPEpHTsEMsNkmmqAoC/uP/ftNrRRDiurok4sUIiMDQ4WY83PZqBMxYWPOJpkb4c7uttwbbggSGpvOiMVjgE2kj9S8z4Xog7vrPoqlmDdwXM2wO8tSU6yui06rjo07V/HuW2/i1rVraFdrYpdJseIgN4T8cQnYjKdgaB20m01oDIulra0AHer1syjhYU5NDe3Bk7Rkp8EGBZwuXcW62GWwp+PgiZEyRmnpbDMcTDU3g6qCk1wBRfoBZa1LVA6kcCQQTUaQLGVQmRtDeqyE4uE5BNJAS6uKVSoPNWdXA7Qe3HQWhz/+DHQpdE30+45oB612C+EwAxx1aW56ukGeE7q3G9h9fQPx8Wkc/fKnoIU7CPRoC+wg2gVsvYUejTT4frUOdq9dR7oTwt6tJnLzizjw6Sexa20gSKqiz4nnNaYglzSNWA/obO1Bu93E2p1dhIcLMrlJTGTlgKbGhIWs243ACeWw3QmicmAJk4cOIZ7NCoXm/dq6999wRQNSVAaaoHBKw8KVa4m6Cj5vnPbRYGAApHzQ1erBd1RVmaCGvkaH65UFfbPZEMtyOlzduH4NN69fk7RvFggSGEwqq+Uo7UsogHQmJWYlfH6nx8cFgNq4u4o9WmuHAhiKhjFfKkrAJmmkZAMQcOEUnu+XPHauK4OGIGwYvb5aT56DYi6P0VJRYgJY+Ld2d9HY3lZaBxl0q32dzyfXkk6BdiKJZIjyPV4P/6whRdLXdz1obgC978ILd3Hm5BLiMV4ThUiycZVinMWOBzjUzGgW4PShGS5aPVsS4nNDcXRNW5obfa91v7nheciv5+czrLOtu9DCLnLLIzj9d59Eq9dG2O2K5kaqFT9bhM2U0dSluek2bbQ2NGztaFh67gLGzizAjXThWTaS8TB2b2/BMEJoeFHER+dQOrCMq6sbOH32jGSAmJaFQrksQArpaXTUY8M7+DUozPZTbgcgmui3iM4Kf11N9TnJ4tTl5o2beOviW7j42kXcvHwde9RASA5MQKZ0BCRp9a8znJd5PpzG8F77TpksjJgETx3WSDyOY5zcUE/FZ4kTNY+FXBiEiDr0FYpFUJyfwfLjj+DU009gfHoGqShjWpk3FUCX9rS+WyPPbk4rv/vd7+Jb3/q2ZECRNSGZbv6RO6DustHjGT01NYmvfOUr+MxnPiOTTdHI+nu60t4yOqGLgGli5Y038dv/46+hv7kp7mlyOhCPleWo6E6cGNBBkrklZKWkYxHk0lFks3HE4+r873J90cGM+TToYWRuDOW5MSAeel9zQ3qymPPQCrqpw9huYGejiu2mhtHlOZx5+hx6AVLITPT4OR0LVq0NrdqUvEBmfJHq6bQtNJo69iwDp3/qGVSOzUlzQ9OemAdpbpIxZnx5Qkvrdkyl3W33cPfWmtjrH3z4KNJjWXiOAXu3AWu3jU7TxN2GjdtOBMkDy/jsP/wyojkaW3Xx7qV3sL26LoyBP/i9r8nzd/jIEs4+fBZzc3Piplav1nHl3cu4ee0GVm5fR6u6J+HIjISgRMFj+DzXihgwqcKZdSxrUFp9myJu7yEfCWEqk0aKk0/qjsgQIN1bwHAGsWfQtmy0+z1MLR3ChQ8/jXOPPiYmAbFESgyHKKfoDUAmUllF2E9TIXXG75c972dJEbh+8cUX8fzzzwvlkeuPoNPACplfOgi//dVf/afSRO/XYfN7qbqqL0yOv/rWt/EvfvWfoad3hDrHtc3yQpzW5NP4bKqYBNb+XWky+rKfUovDrEAGjRaGsijQXW24hExxCMWRMoqjZXEMHCoXxLwqGo/5USf+NN/X49JGX+iHpi4yh4FTpXqGBkZWilokds6+YQD/vp/+KmCcT58eUPekgeEbERvp9ztyStPkT0MD9eaeUjj7pRUdPsS9o6fGSCy5KMi6d+cO3n7rooi89FYd7VoNeqMpwWHMh0gnExI+xqvHTYm89mgiLkFhDJsib59CfeZs2MKL5c1XF5UXWuhK3GAGzhG+OwSrcQlP6/cxnksj7Hhi2cfmhhMVfkhzEyR1iUJCpbkRbqXjIJdOIJwKI1vMoDhaQLKcQ+7gBGKVDMJp2jl60sgZDQNuEwinx1E5fBaZyUV0w6R7DFblAHVXvEW5ZlKQKkI/OYdcpCu3VwQB5QHP90ZEtFQqYGx0VEbXDN0kuq6YY6p45bRCxKaOI4I43dCQSCaQz+VFn8KCgyFrKljRt9f2kcj3F8w+wk0hnBgiqAaBvFEKMNv1OtZur+DdN9/A5UsXxSiAmhXL6MgERonqe/AsSxWgDCTs99BqUQcSlUkK3zOLGRo2WBZRaqJIBpqGLR72I5kUyimV9UHvdxHgshsnahKJKsck0VD1YRNhdTlS7WEsk0aSG4LLhHjWTX2EIkA8HUM0m0BxsoxkmtxVfo2DmXMPoXLiMNxYD3pzA53dNdHvTJw4K2nJ+u4GwgEPAdOGsbIDrdHDwc98HvGpMZm8WO1deHpd6CccgysqX0/82DsUeFd1NDZ1jJ59GOWTTAWniNNA32nB8ajX6UhzY2stMTUIkXrSBsx+DqnZI5i48BSSo9MIEPrgnOt9Yly/oPIpDOrUVHdS3V+fFiEAgAfHMkTXxI0rmUojV2C2DdBo1uULeV1paBEOKhqJD+DfL9o+2NO87+/3fy6be/L8DbhGB3vra7h++R1cuXQRrZ01aWBJmWGBwXRkaToZRkajiBARdwfV3TqaDMvjQek4mBwZRiGTlmLUEZdAR+hGRMNTsajk0rgWg0ldWA6bmx72GN5oWHiUGTMccdMunOtC1jJ/PMXiXN9ciyyu+wJ+0JZ1aGYUEycWMHZ8Xqy+NbcDLxUWypnTrEuDzBT3zlodYSMMM5XGkc99Gs2eC6/LUoiHX1+od6GAi57TgcW1T94+Jze36tj+wT0kRidx7Mufgh6l5y4DHV0BXZyOJvkjbPrIQ9+6chV5J4rqzTpilUks/8THUPV20O+bYmKhOrSumtzsqOZGY3Oz0sD6nT0EC1kc/dgjSEzllDkIJ+bMr+gH0LEjaLhx9DPDmDp2EqPz80LF+Y9pbnj/WcQNkuOnp6ffZ0byQXrsX9cg051I9jBmXVAjubeHjfV10dFceusi7t65K/k0pHfxwErEEjAN0kRc1b2TYtvRkM9nkUulsLexJcAKTSgIZnGuHQv2kQ8FMDs0JLartO/ldE256qjpSYDoMvngkijPkjWCcDKNcDGH4ugIxqcnUBkfEz3LO997Gbd+8JpMi8V9SvB1JQQnzbFluxjN5JChhi8akABFXlWCCKLVEVSyD5s2zd0+NDrjhRw89NBxxDg2FPqqsnd2dEtsZEkBs9o27BbpYj3ohoeqa+DgQ4solNOiT+h3XGi7TTlNKKLluUBLX9KJmArY1hy0Qy4yR0Zw5vNPooUOQrTC1mxFnaZ7ICeO1B41WhyLo9t00FxvYXdPx+zjZzD9yDK60S7sdgvJZBy1tR0E3AhWN1tMI8bMucdxq6EhVyojm8qg1W6jYxlYWFgQygvXyfDIiEzzFHtLAaCDgG7Zv/xiXootPq/+uUbN5c2bK3jl5VfEnOL6jesChER6QXFCTabiKKZTSJJ2RWt2TlCpM+t6QiUigMrnhe+V9YPOc4CBs5EojpWKKDMmkGY7vI+BCByCnJkMcrMzmFk6hEPnTmPs8AHECkMI0BZfvlNIkGs2VnRlZfDoiy++gDfeeFOafzIxxOlJQF6Chh/EE1UQJ9f2pz/9KXz5y1/GkSNHlJOarCm6exKIYYFMHWoAZr2Jb/3O7+KNP/q3CNQbovcI0m2KYBHNgehwSoMYZjpRK0aaYiSIbDKMXCYhQm+ZMFHATgtrmrF4LiozI6jMjSOYjojOlJpVUnqz+bwU6tQd9Uh73W1hd6OKzWoTxQMTOP/co+gFHNmHwYmFbqK9uYcujSqEGt6TiTE1O822gZ2OhqVPXMDM+SNwIqxdXGRCUeyt70jtRqdCXfQ7imLZa3WxfmcTbiSIg+ePYmimKIYtTrUJp6pLsOie1sWqFYVdnsTRZ55FaXYa4XgSWqONW1euIx2P4/vffwWXr7yHJ596AucffkgiBGhw9MNXXpUATmbj6J02Al0HhWgclWRSHPPYGNGhi02jBDhzjfpTW1q6S3PT6yEfDmMinUKajRzpnr2u6LRIVw0m4hibnsXkwgEcOn0aC8ePojgygjit75NJdWZzX/B1VwNLWjYV1LYoAF9ZkQ6skrmuSAPms/D9738fKysrQisn2KTW3Pt/8esIQH35y/+ZTHAGhlEPmoVBwHYPRrOF//mf/XO88fyLcBgD4RsTKMtkLmdlYkDwQWhqZPJQ1xyPYqQ0hMnRMmYmxjExNYbyeBnF4TIyhSGkchkJkGYeD1FmFQOjapZBLTsIdRdzJot7vSFOjmyCFVirNLKD2nTw+tUEXZkTy/nzAeB+v0SGAKU0Q+LczsBPn3XiO6cpxjRpac29/v0vlMwEBU9wgnD39gree/cd3L5xA5vra3L4VPd2hfKVCAcld4KlGx0SRPdB2he/1jCF+xuMqFF+x7DgEFFjWCBdFqiTYTK4uIoob3l+Pt+85BD4lnCyQZCvSkcs0tIEuXORoSCYzQ0nBKSm8fD0m5tEKCI3M0i3tK6HVCmL5GQBE8tzmF6aEzpaPxeH02fApSVOD5xCWHUdxq6JfqyE8uFzKCycQCRTUivsfhMjS/hBcyPwuGpwaK7AIp6Lkw2K8BL9QM1MRoWhiqjbHyXyc4mYDtzPiNSRcsaFzWaElr2S7UCOtExq9tNO/IXv/5t6fNSHykMaoJEsRE3srt8Tyhntmxm4qTXqkjki3r9srDhpYvYHKYPBkNDK6C7Ha8o/kyYV7PPfOVlToXd0wuh0OHomVaMHi+4wjoepQh6juaTwXClKFDoVu2nJKoooa1Up6nj+MvjKQzIcwHA8jjgLJY7wKaAsZVGaKGN0ZgyxShbZ0QJ6ri0OXNWdKioHDqO4dBBO2IFZW4O1vQa7D0weOw+j3kBr755kSASY5LyyhU7Dw8LHfwKpuRnYrg6ztQm3U0Wgy82PCLCfaWFZMOo19PfaaO2YGH/oAkonTsLm8rSZKdFC3zPQNXhQ7EihQIMDJoO7VQtmCwjmJjD1xDNIHz2JcGpIZqK+Yeg+L6nBKEelVXNIfB9BZmgpCzVafjIMresKwMB7m8nmkc0XZHoz+A78nQJaZazm62q4YckeoaZGD7z+VEHnk+BkQuMxGbvnQmtU8c5rP8Dtq5eFCqTVqkJRJKWT9s0y/QuwOYkhyIPD9SRwsdVowjIsBLsq7R2cyLq2IOZFAhIUcYvwkO7/QRnzU0NFLVeXtDcKE20PLauHquOh3bFwfriICief0gj7jyELqaCYH8meEfYDyMht9iIhzH3oLIbPHUJgNIUu10WjLsMMuiWa9TpSdFBx+zDWGoh0QmgghGOf/zRs0qG6RMAdBMMqW4t/ZlNktesI8JkkjepOA1uvrCJRHsOJL38aetyWz6GGg0nd9P1nBgCnCjBsbF25gqwdRu1mHUiVcOYffA61XhVet40up0GCkXTh8vrtNmX6o29X0V5pYOPOHvqZJI589DzSMwVlHEBtBWmiRBXJBgwNodFLIT21gENnH0IwRrfLD6oa9h+Svs7O/yfuNdyvOKUZ0I0GIu9Bg/NBZGz/d+NBSboxm5o7Kyt45+138O7bb4uVMzMmOLUgmJNJp2RKxD2A+hvhv4eUi59h6NCaTdHR0UWJ15rceBqGkOnAqW6y18N0Pie2q6TKCh87yCA90hN5SoQQoYNSMi42vtmhMirT0yjOTqPAsOPhEpJDOWmE3/zOX+A7//rfoNQPQMl8SW3ms68K8appYiSTFSpQnMnw4YA0/dSuSWgh1xppOgbPDzY3DjohBw+fP4lEMoR+gPRVrn82EaboAWkkajZNWPWOuJh1zC6qjoEDDy2iPJpHz6SeyEV7uyHPF5sb3geTa8ThF/egaQ5aARfp5WGc/cmnxYYcnOzQeY0zdu4/piW5Ltz/+oYLr+2iudFEvWZg5OwxzD1+HIFEH0ZtT/YPbaeOvkFBtou6GwGGp7D46Idw8dpNLBw4JBq/1Xt3pLnhWcXXRDt5TvZUUeOfPGJ3P9hT9tki9wNid3/53cv40z/9Jr7/yqvY3txQxRunJYEAiqkchgp5saYNWhb0/y+UEAYnBnEkYxEV+ixGeATLqJUKCrjV7vdF4F4IR7BcLKIYCInJg0GtUySC7Pg45s+cwvITj2FifhbpYgHBeEzyoMQ9qh+E2bEEJb/4ziV874Xn8fY7b8ta5vk9sNH/YJEp021fd8WGh00Lt7ypqWl86Ut/H1/4wheQoIhf6gayFP39WDAn1iU9NNc38Hv/5Fexc/kyAgwx7rkS0snPZ3NGMJeNAl1gZUpOaXCMGte4uAVGoxHZE0n3JdXfdGyUp8oYPjCJIKlrsbA0/qZhIZvLqakQzUs0A1a1jepGDWs7NSQnSnj0E0+gF3QkjDHcC0hD2VjdRsD00CP9j00d88HoRKZbWK1Vcei58zj85Bm4UQLTruSL7a5vy30K9SDNjdfWhZpvVy1s3d2GiR7mzy5hZHEMWqeBvmbC3m2h2+6grXvY0IOoR/NoxBNIjo/DC4axtLQstOWVG9dx/pEn8Fu//X9ienIcUxNjkpv29ptvYv3emky0SUVnsc5JWCEWw2gyjTQLcNISmYnGRob6X1ZwjAHp9kTnaZCe1e2KecNkLodsJCY6LdLQkUwgXSljjtOiRx/H2OwcCmOjMiWnNlyoXr5cQ5xc/SpM0ad9DYiwkVRTQ0CJwbYMon311Vfld64/7o1Kgz44pf3v9YECn5KAw4cP4ed//ufx6KOPSk15nyY8MHfxHYTf/eHr+MPf/Dd477XXpVYha0dpYfwmiMVEJCQifkZQDJWGMD49jqnpMUzN8PdxlIfL0shIicsmggGdEtLJ76bWteI1KYBLsW5YD6p9lc0NNdo09GLmoUyixO1YAeT7QbT75l3U6ex7L4PPHTSM8n++1IFXiYCAAH/+REhyywZNV7tVEzkOX1ynrWFrbR13mV+ytYUbV69g9fYK6qQvaJoIsVST1Bdkn7xoUsnYCA3SSCVgzeIS6ot9HBssit4YOMWihNSDWDSMXCIOTvH95CxFQyO/0ff2EpRYvXrY5LSTlpbKIOR5ipZG9KJHsbaa3Ci72bBYAlNsyklPMB5GYWkWo+eWMHZ8AZmRPKr1HXG+6jumIETyeiIhWHsN6NttIFlGcekcsjPHEM+NKoqP3MUB5cN3HBrk3vjNjQDJ/mIkmjNwtWCDw7+zeeGNHRQLHPVzQQv9gBt4ICA5EmyAmJIt+SPUTZAeeN9idX/h4nN6xVpYyRcl7JA0TzpZNeu4d/cuVlduYu0a05xvi9iOY1IWR0S5SBXi/aMtoqBxwllkqcB1TwRNJfTynjDwjpQ0TjloB+iveClUSGWjRSKFm5NDOYxk4jIBELMDjtBZgIiLmjI8kHtO0wcxD3ARC/RFNJkbSqM4NYrCwgQyEyVpTFNDaeieiVg6Dkdvw9iro7FZQ2F6AeUjh+GGVHPj7GyiGwpj7NAZmI0GGjt3xZWKzU1nZQt61cb8xz6PzIF5OF4HZmsLbmcPkAZX2ZjzvVBM7rbb8LabaO6YmDj3KIrHT8AROl8HLqc2toGu1YFV3YPNCR0PAbcHb68Dc8dCL1LA1JPPIn3+EURzFQRDCulUfmODLdAvBoju9bkVqDwkvhainCICFYTdEgtlcsBJZRRdTSyh3EvE8tjPUxo4Zslu05OAR/XEq+abPGZJCBbmDFFQrn0PRruJ1ZtXcefyJaxceRtGsw7bMARxIjrEiWEiEpP7znUlon5SD1qaGAVwQiPubhwn0wOIYn8aBBi6ZEwV8xmxRpb1xtBEOsQFGKzaEycfAiUeizuT9tw97NoOWpaFo/khjNHFkSGZHJ2nmUlVRG5yBPGhDKLpKCJsjjj1qdGIoY3xR8+i8tAydJD6asBrNOS9dns2zHpDBJBsKDrrdSSNEDZ3mjjxDz6HHk1OhNJiCw3JMDV6OJK1D6dRR9C24dTa8IiCv7GBWH4MR3/2k9DSLoLk+fN5oOCfluwEAjipNB3sXr2KhBVA40Yddj+JR37uC2igBrfXFtoam3zSzdxGG52dGuK9AKytBtq3a7h3ZwduMoajH72A7HwJAYmyp3DcFbooQ6FNOwINWQTLU5g5cRpDo2Pos8n1vXdU6Sll6P3fefioGbRaH4P0+f2H5H6UjJ8suj6fBsD9gQn2WltDq6nh9ddew9uXLsmUZnd7R+6notHmkYjHRUMzyOAiBY2ACQtwrhe+F0fX6JIg+hFGAjBNnjsukT5eG6/P7JIeJocKkmMUMA1lGcwkcO5LBEwSCZQmxlCamcbIwjzGFw8iWSwCZBKE6QQaFVo0D+Zwx8Cv/+IvI8LQQaFMmwrcIIrp9tCyDAxlssiSjkOnH9FwMpeMu6DyDSRgZ1gOXNLfAkAbFi48fBKJBH2gObnpoud4MFsG4vGYAHdmw4BVY0NCQ4Euaq6Ng+cOoTxZhMf31HHR2qKVeEjEy3xs+YyFfM2Nrjlo9mykl4bx0E9/BM2QBq9jIGTT+oZ6x77ki4T4cxtNsfPtah5aaw3U6yYKxxdx8ENnEM4Eoe1sSlHj1DTY9Q5sk01aFO1YBgcfexq7ZhdeLIliZVjeM1kIbER5XnFP4HSCv0uhJAUjarKQAAAgAElEQVTO+/nzXG9cC8//5fN4/vkX8d57l7G+ek8YGkRxeUlz+SwOLS6iki3g9u2bqG1toBiOYDKdAolvEspK3QNpV5zWEnknVTYYkhBUiro1yxZ0fqFQQD4ck7DEzPgYFs+cwdmPPI3pY0fg0jZWEtHV2UN2gaJN3sWV967g9Tcv4urVK7i3dg+arinKDF/nB7saf98mE0EClsWRlbbL6jN5Pc6dO4ef//n/GhcefUQxaKkx6KkpzmCaw/Mw5HTxgz/5d3j+D/4Au4yR4Drjns3aSRgNpNky2oAAMMEg6oyDyKZiSKZiSHBNcRdwXAELSPXPjxcwcWgGzEMIxpR2iFbRvG80huBe4zY12DUNrb027mzuIlzJ4bFPPAGnS/crHdlkWgDP9vqeOKe1602ZBKbCcTGp0DQTq9U9zD5+EseefQRIMavOQjaexM7apoAXrAmNah12sy32/+aOjp21PXS6LubOHMb40hTaRgMB3YS5p6EvmTouNqsW3r6zi7c3trFHbWE0hvmFBWl6DUPD3/38z+DVl1+WepR6blNrC/3ZJosA1Mk4ApTyGmaDYUzl8kgJVVEZUnX4zJJ1QOxNdK59aW46dEvsdoX+Op7PSbxFJJVBbqSC4fk5zCwdxtzyMibn6dAWRS9CMYTP5/Hd2njUqtmNmmJyUicaYzIwmJ/UMXB75bbY6jOIlhptmiCQ7jjQ1Nwv7vetu/0T88H/c+09/fTT+KVf+sX7LobykweTDz9MkxyOF/702/jj3/ldrLz7jkReUJIgVSOztDJJDI0UMTM3iwOLBzF7YA4Ts5NIZBISBMsikNbPKqBWAesC0opGZ7+um00K1y6NO5R5AKsZ/t1jLWV3BMAkQKscaR9EA9wns/gsJh8NUDQ1//1IE3RfF8T3SQMrpeMWPZtodWgN7RsL+AwcKYN2Nlb79AQnF5bUs4uvvYa7t1aEBtNkYJtlSmFCqkUhlxWakW4a0jExmJFolyap8tR2BAUlsCyVlk5aEkf9ctj6ft4M4MokosinEpLqLQe2Knv9wD4ebkEpmOQShoJwXAfxQACVVAqhbhdJ0tLCbGB8G2DZHLgZhBEJUoxK/n8M6clhLP/YRxCYLQJDcRCCaO7tIC72nESrlWaH4+LO9i70nToiuVFUjl5AbPQQQqmKWBDKnd43vblPS5NVpW40NRsK/VQL2++9lSMZqX26LgFkLOhIVavV6qATGlEkhnHS4pITGrFZDSh7V5m8yUBLuVbJT/LpOQPdiu8LKcUq6USkmtGa98bVq3jv7bexee8uAlYHhWxOpi2D/B9OAvj+WTjzniiDB45DA6iUK2KT6Rkd0a/YekcOa/EZZyidLwwTlZZYNtMxio5fHiaGshjJJoVvyQebh7XQ0Ihy+Xkc6rWTa+n7yMdDKMyNYO70IYwsziAxNgSkI+gFJbEELnmzzJnRuDm30N5qIj8xj8rxI3DDLjp79+DsbiIcT6E8fwwuXce274qLERH0zq1NtPdMzD33WeQWD8LtmbDa23C1Knp+cSNNOxEBFhq6DmeDDZKJqYcfQ+HYccnCgKuhS8tgsyMNjl2vSuAnw+AoEO/udaBvaPDoZPXsx5E+9wgi2TLCsTRn4QrjuE9FU1ukiA4l5VNR8fg7m10WhFwDLI64ru7bfA+oiT6lUbXRAxRFzWTE/l6K0oBMEUSvwRVElyjyr20LW2uruHn5Mq5fvoSNu7cRhYuAbQjvnc11OBSVpozmBLSF4kGqaS0Yelv+THoUA1R5+InVAS29xeZbud0xw2ZspIxyMS/UEn6+aJu6bJD6iHT7KBWK4n2vtxlG10XTcmEGI9jb2sWJQgm5WAiRfAyZ6WEMLc4gMz2O0FAadHDo9hkkGUTXtNC4tY762h4qJ49h7LFz0G2Kkh24zbpw9ik0ZlAmryWfN32thni7h83VXRz90ucRzOfhcozumALamK6Obs+RyZ/pc7idvSa8jQZ239xCNDOK5S9+HNoQraUdtZf0iXSqRk2uOV/X1euIOiE0b9SgNT08/ItfQhs19AKmIJuq4e/Dbuhobe4hRdR5o4n2nTru3duGEQ/j2HOPI39gGGGKCumIJZkHyoVFa3TgBLKwkiOIjs3i6IVHgHgSvUBIJm4Kz/JBEJblbKT9CeH+2u1B8Ob9XUsmEPxypQsk9ZSudX3oWgcrK7fw0ve+j9dffwM7W9ty2CTjCaFNUMxMiqJGSpOmyffgXsyGhwGrnOglOQFkM2iYCDs2sqGo7O80pVChborSxIPSdInc9zGaz6OSTAtKS6Ta4L6dH0J5bgbzJ09g5tAiCnQpyqbhcFrMyT6zGSIxhKgLlAc8iFQ4iFf/6Ot47et/jD5DeIkuepbQcbmMaUJAqiUDQiOcotBh0yMgFxFUmOeeFKF0M+sGYIaCaHUNnD99FFlSgiIs9P2cNzY3sagAPFbLhFXVELCoT/SkuVk4cxDDM2U4dAikDmerLvslkXm+f1ohR7pB0dxoLVuam+ShMs7/vWegRU24OjWArrgSUvvJgNxux4DdaCtNV6eL5r06mnULmcVZzD15CslyAs3NNURjMXSbumQrcWjpBuPoRNLYcIJ4+FOfxTqduLo9LB48IBlEpFXTppvP9cGDB0V/w6ZDCebZAvWlyF7f2MBrr70uIvzrV6+JdTLPPlIJM8kEpsbHMTJclr1uc20dja0dcbZMoI9DwyOYSJF6bomGil8jeW5kCjCwl7o9JsXbLtrdPpq2I/dlYXQMC1MzWDx5HIceOoOJw4cRLxXhhAPKvIiOi56HdqOFa1eu4fU33sC7ly/jyjX1+gjOSpWyjzr8o4rNgY5WgrV9aieBO4EPApCcl09+4uP45V/+JQwVaXGgLHelYeK6kVE6zY9C0Nbv4S9+/2t46RvfQNq2EWeDzQaur5obMZYIRfzwYrrFBqVuokFTIhFVgcauAkYZDJ4ZyWGK+sJkCKGEEPnkWc2wZqP2hDTJlg6nrkGv6ri7uYtQOYPHP/EUvKAFs6Mjk0gKMOM0OtD3mti4tyZ7eiGVhdNkc2Ngs9lE6cQ8Tj73GKKlNDpOR4CA2tauMDuosbQabdiNpjwrxo6O+mZdnG+nThzE9Ik5aEZTtLB8HnodG3bTQLNqYK9hYkM3cLehoWE4iKfTOHXmKErDOWyvb8tUiDQzmk4oFkAAVep7AGiGiTZz83p9JANBLJSKwgQRgxiK9WnCI5EDfvYLHXl7fbRJJyYwnohitFzE3NwsDp08hRMPP4yxhQWkiiX0Q2GpYyWcVwlTVXszELIPNlOCcP7UhuBkdWdHdIdXr1wXLQ3dIkl35HobNCTvA5J+REM9yJpkPc11RKkIG9avfvW/xGc/+1lUKpX732vwPTlN49pp7uzihW99G7/96/+r1DQp0hszCYyMD2Pp5DKOnTuF0ckJJNMZdCntIBskxGeZe1gA4Sjfr5+Dp3o3P3LA5334Za4wqHyjGgWa0SWNYKYF21TUNBrnEMwa6K9l37hPPRkElRIE8Gm9g+mLEtD4gJxyUmMtOci94svi8EDujXwb1RiJ4cCffO13+0RWuBGt3b0Lo9VQ3FXDFEejhAhAlTuWpL0z7TYQkEJWb+ti2UhEmVUvD52ORTtOOiMo9w9l06YwROlqPRepaBhFNjd8ZURj2BH6GhJS0tjYUMvBn8mJEJuABN2YknFpsigUI72ZyBopUbFYGMlkDENDTFuNysEu3fhoGcd//Fm0UgF0E6TREbXaQSYeRUfGZbwaXRFddZuc3FTRTxRQOXIe4coCgqkKMkMjCAYpyJd7Jim46p28HxUdbI6q2x5oX9RB3Ww1UatWha5XKpbFjYi/OP7mQh8ELdKNRgl0/Vwaf9wvIal+YcrmUmleOMpmgKehQhFbLdy+fg3vXLwodtxGu6VE+LSn7Hpot1roMGdGnNzUJIGiNR6gRJ1o95lMpmTkyGa1urUl/PY83bd4D12aMvCg5rr3TQFYQXukdfSgU+DouBjLpTGaTaJHW1bqhSiol7Ra2l4qxEslO5OPTCcSIDU8hOmPnMHso8eRKKVhR3iQGXAtQz4nSsTFtcRVyGvoaKzVkZ1ckOaGYl5tZxXW9jpiqSyKs0vo6W1pbmj3zc2zc2sdrd0O5p/9ceQOLcIFA/N24Gq76FKXQdojLZO58TF5V9PhbjRQ3zEx/cgTGDp6VPi3PVtDr9eBy4wchwVqA067JbQS8pW7uzq0ew243QTmnv0oUmcfQiRdRiRVAoKStKGQTnmqlV6MJFM+Jzzs+e9il03KjT+54b3ZLz5UgEZArLd5G7geBOkQwaBSoUkILRubXk80C2HyYhwLhtbAzWuXpellqG67ugtHb8nznSANUQJY48gk0+hTz0KKi27AbGvimuZIlhUzYPqIBRWqSCCByDaF8QQlJDek25Wk85FSEaPlgqy/EDnivH9dZY9LJDGezqBPUwEe4vkCJpaWEE1m8LV/+b9jqVLAwSNzKBwcQ2RiCNHhAuKFnEz6+JptvS0ZIqT/1N5dgb5WR/7QIUx/7CnoMkkx5P5wmkJxI7nHNPjgJmis1xCs2dhbb2DxC59DqFwStM2z2kiyOHc6cLuWNDed2p5Mi71aG931OrZfX0ckNYLl/+ST6BSpUSM1kzRCCp89oQaRd069nzQ3VkAMAto1F2d/4Yto96roBy247Y4UM6L1aBnQtmtI0K3rbhXGWhMbG1W0Q8DR5x5D8dAYwjHFZ+f0S5AgFn6kihgBdMJDCA5P4/DDj6IwMQWrS5MVUm+UoFvNYmU3vf9vfyN7TcUy+/s4MeKA6A+uXr6KP//Od/Hyy6+oKTBCAsqIyLzfR61el5wOUnr4Qd0lw9R2drZEnMrQXb1WRdS2UaDoNxYXAS9zQEhFIwpHhyJ+DLKXiMZS61IZKqKYycokiE3MBNPjjx7B8Pw8AkM5hBMxccdj+m2QSLUUqj6d17fH5wRK/LSbDXzj1/4l7r36Q6DVRKjLaZgyQOk4ZAMExBCHJaIwBLqe/F3OJRY2XCtcE/0QOuEgmlYbJ5cPoJRl4cmfr2xdLdHc0OwgBKttwm50EGRz0/FQc2zMnJzH2Pyw2NUzBb691RBaMAN5ec62ZXLTQ99kU+mg2bUQP1jEw1/8KIyEgy4zgTRD8TSZVt4DbFr6NjldZvPYQ3OVzY2J+OwEDj59FqnhJGprq6KHpfU43fkCHo17krBCSbx1dxsnPvJJhEYmsN5qY3HxsFxzuutxHxrsS0SPeW7x77btolat4a1Lb+P5F1/AxUuXJIiTDotcqslEEiPlEkZLBbH7b9aqaLVbsr+HaDbEXBf0cZABsakkumRVsFagGxwzj0jXIoWIkQIEChklEQyj2e9jaLiMxx9+GBceuYBDJ44iOzIsE7seM2oiyumLFHHaN3/n23+Gb3/r27i7tgaDGhOfMCyUmvv6gR8dyaB2XaW9GkxuCAYqMbeqBfjvB+bn8N//yj/C0898RFncqhpY1UBCZ2NdE0LQc7Dy+uv497/+G9i7fBkp2SPZ3JAu1ZWmKE5XV5+VQtApQR0swxXjURVrIeei0t0kSilMLc8jlIogklDxGlpLQ1ooVCEFNGucZndg1g3c2diFlQzjwz/+DGKZsOg6ub8wCNZpdRDrh4RqzEwyWkF7TQOdtolap4P4bAUnPvooMhNFNI02htJZ6HWGYjsiVXCbOmw/eNXaM9DebaOutTGyNIOFs4egmU0EDFuaG06I3KYBp2HAaNvQvB42mga2G7o808unDmFhaRr1tS1xYmPGit4iPZwui1HUWpq4HFZbbdQsWzQ0ZPkcGhsBLSNYG/F6dgiiEYAVirYqmM0e0OK9j8ewsLSIz/ydT+HIqeMoTk4hnEijx8gFNpG8F0E1qRxQzpRJxGCGo+4/aXG0o+dEhnSzl154Hn/5F3+JW7dWRL/2wIBDhZUPJjPyu2qR38cqHhhW8H8G5gIs5Pn55849hK9+9at48skn7udqDSjFLA7YzLPKY4Pza//DP8bbr76Kg5NjmCXtbHoUUwcnUZoeQZrhooxLidBmj6AKa3E15RRiFdew2DX7C9k/UUSeMQBqyXgZsF98t2MCQZ6rmht+CD2NdFQJU1bSBpZBgmEpTplqTIKK2jbQ4PC9D6Y9g+aF55H8u/89JOeRVDnWbwTHxAWzh8BHzp3p25aJRo10lI7wXDPJlGzmEm7oulLUJhNxKY4bdDAhdz0YksUsVBOhftCfXaRr8pBTZMzRgwiN/HaAL5iTnnQkiGIqKZ01mxsWYqrYVSFoEQm5gqKoUcjpOEiGAsgnYmIFzNfIMMlEMoJsIYPiRAW5sSJylSFEQp5Ql+p7dfTTSRz7xIehhXvoRQOiHWjXduXAoRhRjUe6Qk/rNlrobNWA1BCGl88K1QPJEhLZUUQjKaGlseC7nzS/f3DNQpL8TkEdmT9Cm15dNv5mqyHTGCLxoUBYdDT/L2dvAi3neZ6HPTP/7Pt65+4rLvaVJAgSAFeRoizZkqzVtS2pbmr7tPHpSdqq8alzjpc0Sd0sJ7GTKu6Ra7tuq7a2YzuJIykibYpaSIIkuIEAsV/g4q6zz/z//PtMz/N+/wCQrNg6AQ9ECATu+s/3vc/zPgvR9t2+iEBnyctszBxJYp2KQ5OBl19BtRSiR4YaazWq6D0VtfrehQt47Tvfxe0b11GgL0n8I+qFzYQqXuq8bPlxcHvTabdkW8Oi0VKxJH4KprIxupU6Zim3M01UUmlMF3KIE4k7nko6UuOzAD3OzAQ3lMlwvSvgJpfGTIbghm/HE6266LHZF8EtBJON4uxf0RBmA7I3RG5xGkd+5qMIzxXggOV7A4mLpLGAMhcO3SxnlMu8baB9m7K0/agdPoyh5mOwexvG9h3EMnmUl/bDbu2iuXFdVqzUuPcu34JRH2DuqY+gcPgwPHiwjTo8vYGhy++ToyIvKRHS+xhyQ7TOLhcHi2dZfndIyvo8sytmcMfoSoO5Z3Th9nvwycQwYWWXnToNuKMElp59DukTD0BLl5HMzyIUSYmoRYE7HgwBuJHtjZIuiPrxvoIuxdSow+xuIoqshjXF1soKWEmMxnGTxJtyacvWhlGxXeysr+HyO29hc/0mWrvbUrIrkkOCEseUFCtuBLixUfHbYXkGOu2O+Gn6zSZq1SKKhawMx4qF4daU/huWAjKhSoEyJlVRjsjCzolyATO1qpANNMjyspRSvVgC8XweE3tWUFhYQLI6gUS5jPRkDdowjH/6N/87PHbqoETlxqazsOJDDKPqkLUI0F0bdr8jMbs86NpvXYd5p4vyocOYfOZx9EcORo6BYb8j20fKV92+jgiZXC0Ce7uL4a6J3q6JxU/9KLSpSXghgq8WkhFKMBlLP0Ak5MNoN2UgI8vtrytwoyUncOQ//zGYNQYeMDGNemJHhmB2jcB2oXk+2u9fRsQcQr/RhdEZ4eR/81Po+nWGEcNu94Xd4pk37FkYNNqIOj5617ZgbfSws9NFNzTCwQ+eRu3QDKIJphKqMkhhDj0bds9A33AxTFQwLM3CSBXx8AeeRTTDdDWeVHyBqs04AY7akN9PzPwAqnAscRj5iEZj6LTaePWVV/Hqy6/iyvv0Xt4RedLK8grymZx8T0neUKrVaDeoJ1OSSXYPRSJYmJlFp9PAjetXJZ6V3R0LhQKWpMdD+SMpKRYdNbuLmPpFCS+PllEIuhh7gfnFJew/cBCT87OoLi8hNz2FVLWKWC6HYZQbE0p4A0leoOeWMyoYHIROEAA1Er/oG3/2Vbzwu/8HOleuIUnJp3jUQjD4vtksz1RC6WIiIBpKCIZKmySxwAuUp0gEekRDy2hh/9w0arkU8tkEYqmYDDqUzHBzI+evToaaxaOedG41HAtzRxYxt3dKVBIsT6Tnhpsb3nmxeAxGn0SKjbAdwkB30aY8d7WEM1/4MKwUt6e2lCb6FkEyoWZI2uK5pRzx9+wQeutttJsDROenZHOTm85j5+ZV5MtFeO0eeps70Hx2iSVhDyNY29VhpctYeuQxJGfn8e1z5/EjH/6weAV4dzB9i99/bm5m5+bkjHjvnYv41je/hRde/AvcWLshwzSl4rl0CuVCEZlkUjbCUfbMtFtCxPHMVaoJjkEkGH0sFgqoptMiDyXoFx8RAU4gJyLTrjsuBsMhzEQa80cO4+kf/RAef+Ix8QJxEGP5qC9SsBCMgYnXXn4ZL/z5n0tYwPUbN2Dx3g82TcIes9aBAhKex/dJW9RdfE+BITJ7EotBHx1HB8rSlFrjXvpTPpfFB59+Cr/8a7+MysSEkIkcFuXWlHNckQX8W5Q1v/qv/wT/7ktfQpFnPWVmI0/M7/wzCfbxBeCGdzoVJ6lkDCmWHUpfEecpVi44iOYTWDi8gmg2LuCG8wOLMFPZjLwuSFT5hoVhdwC7Y2FtYxeNoY2nPv4BlKeLGHpUHzDC38KgyftNsfQkJu3+AE7TQK/ZQ5c+sMksDn3wUZRXptDot4R4YJ8ZqyFIAHjSl0OVgwe7ocNoDNDs9lBYnsTBM0fQt7sImyxJ7kuvjtcz4XfoddVlM1dvD7DT1iVWefnoCo6ePgR9cxsDJrh1DBh9drsNocVT2Ko34TPQoNfHTl+HTkI1BJw+eAAx24LDVFPPkxTEruXCDmvQueWMRZGpTWDh0EEcOPkgDpw4jkptUnxm3PZS/igBAcE27+4dHUioAg/73ZoLzlcMaOF25sVvfhPfeukl3L59W2bAu6DjBx+3AaxRzlxuTUTIQcJTPG1BlYOAb/bCqN9nBPlP/uR/hp/92Z+VYuWxQZ8gaIyoVV3HAK+89E38z7/6q1J7UcmlcXB1GccfPIg9BxdRm64hncsjxG1xhEEByg4hdgw5NNX7vJsqGcyjEgwQCPQ4Z4REkhYUgvNZ91n/YIk9wbdY2m0JMSkWCt5NrPoI9gNBlpz0S5F8GvcvBpPNXZmobG2CWUi83yJNCzw/9PnK9n3s2RkidKhSkhLPbDqFbDqp4hRtWzoGIuEoCHxEziT50UwmGqpUGr4xbyhpHnyhjZGUHAI0+fCCCSLf1BWrPnEO1ZmYhkoqADdyqakcbgE3bLfn25ROE0b/cthwkGeZVYL6aSBTyKA6WUFltiI9NcXFSYzyccl49/QuzFvbaK/vwovFcPRDT8OIAFo8Qv8Uup0GorFIkJXPLxYHbBce28E3Wwhnipg8fAKh0iSGiRKiqWkkU0VoRO4i61AI8fu3N/LVCdaGbInf2d0RnTYDFFi2SUlXLBJHPEbfROJu3N34oRyvFOVtjBWcAm3VMCK6Rinyc9Gu7+LKhQt45/XXpHCNZm2+Lxpf+x1VJMjf45eVwQTUTW5vb8lBGGVfDM2aiYSARm6OOJSxMI7gRC4SBge4DqbzecwW8kgIuHHEICieHYJYDmUMABFwQ+3qUBi8yWwKU+kEQoxsjWoYxSMIpWNIVwsozlSRLGaRKRVEzwmuo2/twEslcehnfhzdJDXZFnyXRlr+tIQJ5jZPJGymCbfRQ2uticLsKqZPHMcw7ELfWsOgvo1ksYzi7DLat2+g17iDXLkgl3z38hqMuoHZx59D8ehxeGF2QjTh6nWMXF3KBJk4xi2Rw64SXcdgbRe9poflxz+A/KGDUgpIcOMP2QfQQ0Ibwey3JQqalwa3XN5WD/paA76WwvwTTyH74AmMonnEstOIJZjSE1MMnoAYfvGUZFEdnHedEIrZuKs7HJv27jGAckFK/xQvZCXfUZ1FqqyLJAWH8u3121i/ehl3blxFY/MOPPGZqeI4xnamYlEJkyCw6fcMFIsleX5IDOjUAzOpiJez76FWLaFSztNxILI20qkkNqSEV0gLxoOrUAPX9sRoXijmMTUzLX6fOJOuKBvNFpCdmkeFUZ7zM4iWSohksoikkvA1DVFniD/89X+GR8/uQ2W5CB0GDLsvTCWLfAlu4Nmw9B5ibOxGCK03rsC62UHtwYdQefJR6EOCGx0jbngMXcCHRxZZPB9h+E0D7s4ARsPC/I8+h+jcNFwtDMNkzDU3OGSadEThwey0RK5IltsjuDl3B1pqAoe/8FG4Mwl4dl/ePjeLIvkjOWA7IrtrX76MsOGjf60Dsw+c+LlPozesYxji5kaXpEmSA6O+DavVg+Y46FzegLNtoNnQ0Rp52Pf0o5g5No9oWiUkeXYwhPGy6PXgOjTFRuFmJhFfPIjZo8dRmJ6TVBwFZ1TPggLWgWz2r7pk6UvwPCG73nnrbZEkvfnGm5KWRfkZ2+G5led5xrODhcL0hbFPo0kgqNE7WJQ6gH6riebWDgwW5vquFGnmYzGJfZ/XCCBY4sqoUlWKKRGl1MKzeJFnfzYNrVBAjj6K48dw4NhxFKdqCOey0jMRiickVCIQS6gLXt1EKszyPjkv/wwBO+KU2flw6038yb/8V7jw9ecR6/WQCvHe0mTrx7tNkjcpB5UtKRMJNTn3eBaJZ5GXsBZDX9PQ6DWwVC6hlk6glEshnaNuXW054pQIUXpsuJKWNhw4MJiWZluYOjCLxf2zMI1ArrbTFcUCiTIWeZr0JTB1ytNgGh5azgDR5TxOf+HDcHNDOQ9ZvKjADaWII3i6IeCGnpuwE4J+pyvgBlNVrDz9IPIzeezeuoHKRAVOu4/W+oZsVeORODw3hFbXxa2+i+KBo9I78trl65iamRVQQ8KOG242pm9tMUZ6IL6Vi+9ewubmtuotGnqIMiCmXMLq4iJK6Qy2b9/G5u1byJOgZLEwO0Zkc6IEECxWZcrVTC4vhJpESJMwCSSu9KFYI6DP0IlkCsceeRRHzz6BvScfwsQSiSMGKgQF4I4vJN31a9fxxvnzeOEbz+PajRtod9oy19wfwjLexgTqzXvEpQBiDpG86ylKkVIMmb1I0pHJ5+ZAUdeKgBTSnX9WAiHi+IVf+Jv47Gc/G3TfqBCD8Y9AyCbP/s6Vq/h//5d/jN3X3kSSHtgQze+OfP6U2bkuk7QAACAASURBVHMWEil4IJ9nEFMyHpVScvGtUaJDVUdKw/KRVQE5kQQpYEhPXiqTCTqwGIjjwu9ScWBhY7OOO3oPDzxzGouHFkgliHmf8do8i6hEUAQ1YHYNDOo9GE0dXc4XpQxmTu3HnieOYnPnDir5MhyW1FqehBJwoLYaXbmLzGYbRqOPPtPXskk8/JHTGAzZE+fCa+lC8viGA7NhQm92hPTsdAfYafRhj0KYYKLbhx+B0dxF984OBo2edDuxNy2dyWG73hKSgZLm260uWtKTZePZE8eQD+agruOgyefCH2GYyWH28FGsHj+OpQP7UZ6dQYzSvVRSfHky0wSbne/fbo/JxnuzLr/fYdkKMvHs61//Ol577TVR5IxJyrGn5q84cu/+J3m/fNbkjFHgWhFT6kwTP4tqiZV/7927TwAO09PG8ckCtgMV1HjYp/Lp1//B38d/+Oq/F6KySr/b8iweOLaK/QdWMT1DgJOWMuhoKolIPIlwLC7PuWhBgg1NIBq5K8e7u3EaqcAAGVnGgIVngWsLqBH/Nf2ojHTngCABU4Esn37OcRhA4MkX28eYlJLZJvDgELjIpMTNEolUboyCCo+xVC2Q70mX45n5WQm/5rBLhQlZE6aSSL4TL1NGE1JLLuAmJHpQpk7YrjK9FTgos8lYsqeVpp/onWtVgpsAb0pJIN8C18yM2eQhllQ6NcViBww1r2AWdtIyR4Aj3+Shh3xkhFw6hkytgMUT+7F68giytRycqA877EGnDCXkI0STPg1s6034oQgOfugD6EdGiKX4Vn30ei3R1VMyxY93BDasuXDbfRibHWiZEqYOHQGKZfjRHJCYRTZbRTSalqgDApy74CYIFVD+mKAxNcw354IAh8ZbggvGOhN80Mcg+Dw46O43jI3BDZ8QAry7h6Z8631Z7XEzc/XSRVx7/xJ21+8gzLQU6rWDMjqCUIJHGlI5cPD7KLYmf4go1+ksdVS3viSgGTrlRq4MfPxHWrXZR0Bdv+NgvlTETC6LpIAbVcBIlo/yLXlGaYgWudkIA28k+fCMga7k4/C1IZKlPMrL06jsmUNxYRKpag7WkJHRtsjhhs2+gIFhKIEjP/MZWOkovAE/JgMjl/HUJqwhB0W+JhjHa8Hd7aJ5u4nc1BJmTz1MgRn07TVYrTrSxQnkpxZw59I7cIw6ShNVueQ7V27B2O1h9rEPonTsAfgRYqcWXH0bQxZ6SjockTETjghu+grctFwsP/EMcvsPBOCmw+5z+RhpAHUGPTj8eI0BQjQY3+mif6OOYSyD+SeeQO7EcfjRNKKpKcRTJYQjqltBeWSCfebdSPExS/jXHINjaV8QwipMfNAr5AwMCf/YuHkda5fexY4knjXhDHSRcDKBiK9TXlqyg5RHi0lMBno9HY16Q6Rl3LLwdcmNZowHvuegUi5gcqLIQHd5FiSK1HFF0y4rZN9Xr9dQBAPLQ6urI1UqYW7/XuSnplCYnkK6UES6PIFUhc9CFV46IUWnAuelpHOIqONh6/zbiEb6SOTZID2A7Rrii+PAOTD4/TJhW4YEk3BztHvuIgbXm5g89TDKp07A4Xnim/C6LQlCkWFUuqdUuorb0mHVDXmO9n3kg0gvLTCnXMpd2Vtjm324ts7KCNgEN5TptrrAdh/189sYRYrY/1M/guFCBiOf3jIGGKiiMnYFDC1HpGydq9cQ0l30rrRhDzQc/OmPoD9sIBLzVSu9pdhSluZpto9Bo4n+9W34DRutpoGG52LliQex9OAeaBmaxvk6VEk/IzJiBj0sPnSmaSGN3P6HUN5/ENXVA0CEJygBTpDCJzfUWPeviJj7PQa8xjj8sZj51toa3jr/Ns69+ioaO3WRYDFKngEB3HDSxCxJa4wot00BOiX2afBrQIBHSVa3J6+LEYFwSLWD82cqomGhWMY802Qov/FVXCrPEpYtuowVJ7GVyWD20AHMHz6EhSOHUVmYRyyXBRjnzQ2NyHNVnO+YAVSdZAGTJ2vle7ZwGRWGYSmj4wKeWYPnv/Y8vvE7v4fOxfeRp8yZXTliXHckSICGbm4gyEqKkVwJ3dTmZuSDIcyDaBSNTgPz+Rwm0wkUUjFkC2kxsfMyjyZUupBv+/D6tkh8bFdD3RygvFTB0oE5eIxLZfBJQ0eIZ2oIyOTSGOiWlOAS3Fi6h5ZtQFvK4dHPfwjDPD02loAbL9jcENy4PUp9dHkGYQH6Zg/txgDDWgkrTz2I6kIZjfU1FEoFDHUTO7c2EKZnKhqD5oaxu9PD1sCHXZjA4qNnMXH4AVy4fBVLKysiPSNJtjC/gK99/eu4fOWKgAh65nxvKClvDzz0ICarJXR2tlBfvwWfwJEdWKEQUr6HLAGtTwBrwWLICO8idgP5DqYyOVQpB+KzICECvnhQPEoCi0UU5uex+sADOPboo6jNLyKWpf9ObXQ5AOmGjgsXLuClb74kEbsX3rsoZm6Cpb/uh2LLx1HWSjodojx8NEI0NMTcbA3cynR7Om5tbkvrvJLWBOqKYGNOoop3LP1nBDif/OQnpQLiL/9Q5mx/oOPqy6/gD/7hP4G/vSPhKxbPE8r3Iyw6VoBJ7V4hvjSeeVTWUJYrJaAheklcLNCXWM3LgxyKhiQgIZ3OyLwhm396Tlj6qlto7TRxc7uB6SN7cfzph4AYaxAot7TFs8XOG5LL/Mfu2+jvtGG1dfRbPYl1Lh9ZwolPP4md+gYyyQx8m/ehgyhTUykPI7ghuOj1YTR66DZN9HwPZ3/8CYzSQwFS4vmqtzGyfNhNC93dtpDZ+sDGbr2PnukiN1fF2Y8+Btfqo7u1A5PeR0o89YF4RbqMt3YA3QFut3posSfN7OG5R04iF2EAow2TxerVSZT37MfygyeRnZmTuymeSkHj7MquOF5hMoQJrBVgdv/5MZ7PxqmSBPpXrlzBH/3BH+KVV16RfkOqc+7vphkT1z/M5kbOLYlWH0rBrqQykkBUywk1L4h3Vv05/pvE4vHjx/Erv/LLOHjwoAAckZAFs7vMqXyww8Cbb72Bf/Gbv4lXvvVtUZqwO2m2WsDKbA2rq3NYXprB9EwV+XIe6SzBXgohBiFpISlZFt+LPGtSGHIfIOPH51HXIsuJ8ZGrvDEMrbLFt09foVhQZOutwjMUiAk2hIGqS/77/a9XkZkFPpq7QQPKuybgJpC0KaW/It3la0Rw84HlxREPhnQ8LtIfFkjSEMrBmF88/jebes1ggOYDQFUyPTccOErMpucnPKQ8zVUsF5m9EL0ASmqghExKGswVajYWRZXSN34gZGOCll5+YpSkxREWlpY/pfcGjMCNYHb/LPacOoK5kwcRKiXRd3VYZh9RDlxkzskG+S7cO00M1lvwIjEc+thzqPsWYumEfKHNfkcKBKnnHTI1DVzvO8JiGVtdxHJlTOw/gFChAD+SxjBaQzY3jXi8hJBsb5RpaSxKvHud8nNRUk75KZpszxXjpjyoIidjwpuKBRzLjO6ttdVmTNh3eSUxkMEWA3e33cTttRs4f+4V3L5+XdqEyfim2WnAiM7gm25aJqKUerDTholfrpKFEexUK2WYxgDtVlNAjXilGAVItlx+RgQEsVSTkZq+YWCpUsaMyNJolrZUprjLhl8V7cxCQZqnSRY4bFd2PRRzSdSWqsjsncLi4b2I1/LwUhp8mvvD7ALRoRFMUnLRHqC31qQqG8c+91mYyZikkDksy3R1hAhuRo5oyVkEFdIHcHe66NxpITO5iLkzj0D3dAzq69JjkspXkZ+Yw823X4dvt1GZnsTQ9NDm5mang9mzz6J04kEMIyF4ZguOviPMu+vxa8FKerKrXZGlWevc3DhYfvIZZPbth8ntntVFOMzo4j40bgNsA56pw5OSRwfuehvd67sYJrKYf+oJ5I8fg6cloSWrSKbK0KJp7jXVMle+yeO+pLsc4l93ByuWWtblPDxoQlWG9u7uDtZvXMO1i+/hxvsXode3kKJcR3ploqiWCUyYYrQtlw/9EEw2Y+KZORjIcMnNi/K8KdJB/E6M87RtVKp5TFTyItXiBpGHimW7iNKYzI3rcCRMI5d+xjACS4uhsriEfQ+fwszBA8jUaggn0wjHE2J451DDbQnX3/y7BMkMkBDoZwyw/tpLqOViGDl92NyOREMikSL7SOaSUjMypHz9bJy/CHdLx/QjDyO/fwW2NZCIZiatMVWHr3WCDr62OKS6fRPN7SasrS7mz55CZmZKDTOJEEKxEOyQjYE/QCjkSp/RyLLkEsZOH43zOxiG8wJuRos5YMiEtIEEHAizxmRAW0mGuleuYsRyxisduFYU+3/iOfTcXcRTIQlC8ExKGy3YLR3FZBpb12/CvN0EWi5aDQO7ro2F08ew55H90LJROcxH7gi+5Qpo4GBEn49pOGjoI4Rqy1g58wRyqweQKFbl3BFBzDhLO4isFzYx0D7z+0iwwhCYtZs38Mbrr0vB4tqNNdGO806dnZ6RC4OECJ8FSashSE5GYLsEuhyO+ayxD2MAs9sVciTFTZ0cmKqcWTx2AKaLRSynkjKgMIKZnhSHdwoJoGoZk/v24sEnHsfc4QNIVCuSnOQxzISxpGOmnDt0SiglavdeLpyS4fF/x4XQakiRgWVI1p2ldQThlAU18I3f+3185yv/Hyb4NsyBtHGzs4wbS2Xo5lxBQkANkgrcUHtP/X4YZjSKeqeJqWwatWQChUQE2VxatW2PPERTURWHzx4snSWJJiw7hAY3+vNFLB+cx9CzpHSzv9OVrzef6WQ6gYFhwaHUx9cw6LsCbsILGTzyuecwKmnyNXZEusZnLyxnMT03DGqA5cIzfBhbfQE3TiWPfR94GJMrNbQ2bomBmklsO7fuSNpjkgOgA/Rp7NY9bDtD8d0891/+V3jl0hVMTE3j2pXruHSZ4QI1fPNb38Klq1cFWBXSWcxPz8hA39L7uLV2HQlngKVUAtPRkEjK++0+4kNu/DQBLQMmEFJexjTEQOZXTKYwVSypwkkCwkQc0WIBxcUF7H/kEew5cQIT8/OIJJLyXebXmPcb+0Hev3QJL7zwAl588UUJCyDxwoeWZ5Ng3r+CO7rLSMsW/e5CKciHAnhqL0/VMD83K6mgL7/zTtCPotzEkhMwzhYiBRoU4pw8eRJf+MLn8alPf1pIle9Z3ZCkImsd8hGxLfy73/xXePurX4exvSVeBdexpAeMCYIK3Ix9zyrBj2oZvh8SjqzCcIYOJudqKE2WwRhaPnckH5LJFCIRFaghnUOGI2b+Xr2DW1t1JKcn8OjHn0A4HZaYfMqC2JNELxdfm5wLXJOSyaZ4xvRWT9Lqkos1nPrp59AzOyJXJ2sw6JuIMfmTBHi9I9JlEhyMn+41B1ivN3H2E08iM5mRbZPfG0Df3JXB0G/a6OywODwk8+ZuvYdG20CilsfpD59BIhFGf3sHxk5LZHKWaUgKojFwMTB9mG4EG80eGpaDltXD8eOHMDs7ianlRUwfOIj8/BJSEzOI5Uqy8aX8SsidcRKtbHmDjpVxT9H33cYkdNhh+Prrr+O9ixclLODihffk+eO8JxaM+5K+5FYPZG0/KKDie968MG+Uko8wPVGVoKdmu4sWX8/y8I4VPAp8jVEEwwU+9alP4hd+4RfE7iDzZADS+Wt6YFWnjYc/+ZM/xld+//fx7ptvBrL0IQrJKKYqOSzO17A4P4EZ9stNVFEsV6QjKc5epXhEal64UdaYOin3tgI8Sk4fzMNBjYySaRJoMBKf3XmW9EixymNsVRHlj4ARFVyjgJiqKuCzofztEken7r0gYUv55FVogUjwxhj0bgl5kOzG++bs3PSIhy/N2jSYs+hImVCDtb682MdbieByGGqSXkL9cpkpOYyKpUeC6WVsgJVLVV0pjGeUN0Gmn0kgQ0+SPyZTKSSDC0/AZUgNBokQizhDYv6nNjopOe8aag+tYOnMIVT2TSM9WYQTDmFg9WTlRakN/67vmmIgtjaakogUiqWx78c/iLapI5KKysBBFpvGYlUEFHwhKc1htO1WG/HSBPKLC4iXixiFInCGCaQyS0hm56HFc5JCFeKGSF4UHB3UN1kM3rJKu48tDGpwxr8zFC0wgQ3/LtGoimWlSUyaTqTgaAjHMtFrNrB56yZuXr6Em1feR317S7pjxNQKTRJgjJ4+dlwEpWHqcDYME1o4ghgTfxjnN/IkuYilafRHkR3hYZsIEoD49eVAyxeATUmIN8SQ4Gayhlo+K2lYHr+3iThisTxAFK73EDEtJDjSBAcnQUPt8DLmzxxBZnkSyWIGI7InQwc+B0XfldjTiOMIuBl2LLTXGgiHczj205+FlYxJepHNuGVPR5iacg6N9Kw7FkJ9A/52F72NLjKTC5g9ewodsw27vQOn20EiWURxah433n4dQ6ulwI1N78MajO2uFGsWjz+IYSwMz2xKFLRrdgW401dGkGvRU8byto1ddJsulp96BpnVvTAIbswuIlHK03oI0QPkDCRdjZ8LwY1zq4nO9V2MUgXMP/0EcseOwmOxZqyAVKaCWDwHhGMiEVJmvO/Ntf8hkI061GQwJSCwYbQbuPTmGzj/8rdx58Y1+frSeMryzEQkLoCAkbL0VlVKRSlbbNXrMPt96QBgIhQHDhpO+fGI8JIHV/D64GulZwxQqRZQq+QQ1cikUDbBLe8IYfbfSD+RBi2WRrZSw8TiKmqr+zGxsge5qWkME0mYlARQ5iHM0ggRSoQCn5pEaVKrHSLV4AnpcefFF1E/dw6D22uIjFzZvDbZh+L44tPgMxxPJeTZMxsdoOcgvWcJWi4t3o7R0JENraUzilL1jkisJPXnNiWYDrSOhRSHgUxSzoNQIYHUTAm14yuITmUxjCkpJIG+udvEaLuPxhvbGGkFHPzcR4DFPHyPb1/1ZckGjSwTTf+WJZubkeFBv9xGaJTGvk8/i661hUhiJK30Nl8DpiO686liGdfeuQh/pwc0PTQbfew6jCI/gj1nDiOSY8w2QRPlSK5I3zyzL5JaR3fQbpqwtAIOPPdhhBaWUd6zD2ECdvFlqbh4Oa/UraGAD7dYto0rl6+IRvzcK69iff02TMNELBqXsAB1nuhSIEsJI58/ho/QsGpaOmJstE6nYXW6aGxsSjgA/ZDsIeM5zu0+43d5afF848aDRvQT1SmROzMemMNGbmoKC8eOYP+jj2BieRmxYkGa5amND8cS0CjplE4b3k8KuBBkkPiQMiN+bkEAi/LX3Nvc3N3s8I9SyUAPBINRhj6unnsV/+Y3/gW6l95HlpLKoUqOFHDDMzSQV0c1RruOYxlIErLhOwwzEsFut42JTBKVRAz5KH2VSQkG4DuLpekvpGSYwM+FT1O0FULTNpGeymL50DxGvg3NGUGvd1VRpaYS0wbc7tkuIn7kLrgJzafx8E8+i1A1KttBghsy5vyEuLmhJI1bZMqK3J4DfbuP1q4Bq5jBvmdPYXrfDDrb6xJQoflA/cYdaZPPSIiIBnNXh9EeoEVvo+Vh4elnUX7oJLb6Fr718ms499pr6FNGBx/ViQnMTkwjztfrreuoM3GUGxlrgElucWpVzEcgSXjdLs91nuV8GsNSF8ENjRPW0HMdGK6LZCqFpYVFATaFyQlMrixh8fBhrBw/igJjzrld59NMQM7Ex60NvPLKq/jTP/1TvHruHLLZjBA07KohCGdIwHgW+uHBjUJC/F9+pHye5zNZLOaLqJQq6IWB71y8gBb7x4Ltt4yaIv285wnnAJpJp/HYY4/h7/7dX8Lq6qpKHry7EAj2qlFFdzF85Gtf/h1c+Itvwu21JWEqybJjkpVSbK6ePf5bQA3nLOn4UMFL3shBuVZCbXYCWiKMVC4NkzJkEgZRRqGzl2UkZ8XQsGA0eyJNGxVzePwzzyJSiMmzR8Js0OrA7PYRcn3EIjGEvBC6O004bR2Dji73QbiUx8M/8QHYMV+FLISiMLqGbGf5uqRvR4pD2cNT5x3t4OrtOzj+7MOo7SWZ5EnYT3d9S0pCnaYJo95TJdEMCGj2sb3TQ6SUwskPnkK5loPRbMBstKE3uhJ0wO+QSQm07sL2o9joGOjFk5jYu4wHTp/C6sEDKM/OIl6tQEtnFTkdJNEqIXgg/RJJlYoVFqFQkHjG9FoO4EwTvnz5Ms6fPy/kD3/d7nQktUzSAIONzRjIfH9fzX/sXr8/VVf+DLfHI2CB5delMnY7Haxv7QhAF8om8AXeN2LK7MjN4C/90v+Ip556CsViMdiI8ByJyCwniWdhDZsbG/jjP/wD/O6Xv4x+uy1nMlcP7BRLJ6IoZBLSSzdRLmKuNoHZmUlMT0+gWMojywJPer3iDKzg8ySxuaogNigrVa+boNaXgIfEAnuGBgORkzuW6vKRDU+Ah1TsegBSJGjAE/JMBQwo9djd0s7Awy+SNnp/ZX4fgyRiFLU0UFZ6H6FDhezIch35osYpW5J0CIE2d/VzYwQq0pHAa0FwQ61pKZlEmdIUmoVYiEbPjKTyjBm0Ma1BVSfQH1GX6WMqmUKRQzWZf9GVDoUlS8eTwlqlsnFk0lGkuX6yXSw89yjKDy0DWUoWlLyH0a1MYaCcSHLfOWSYBqztNvo3GwjHUjj4qR9Bo99BNB0TFEmPBJEoWQW1LvRISWLYZRxrE9F8FcWlRUSLedGeu8MokqkFJPOLiKUZdRpTfglBLAoljmOa7+fflQhE0UVjVifgeVSSg7BEaqCUIk2X8b89NHZ2cfPqZVy7eBFba2uqLZ1ab66emcokckBl+GYEJClIyqroG+HAwgM1maRueYhWu4NGoykbiYIMu5p8jSkjE3OsgLKhsPg8lIiEKUvTqc31fdRqVcxMT6Naq6A4OYHp5UXUlvaju3EHG++9CbO5hXIqKW3z/fVNMZFXjx7A8o+dhZPkIcUiRF8+bi59+fk65kDJfHQDo5aBwWZPopOPfO4nYcejCLkGHLsNz+4hzE0bpSsRDSHXwojf240W+nd6yMwsYPaxU+j3GnB7dTj0YiCB2uIKbl14B0OrK8VUZPrbV2/LJT//6JPIH31AugA8qy0lnr7VF504Lw0WntLHMOr34W420GXx59MfRGrPKgzpY2HiFqOpOzSWCLjh8+b1BhgZNtwA3CBXxuLTTyJ79LA0ZTuII5ObQCJVREhLShdJIGS979xTB+1f/nG/tIa/9mRz0t7dwZW338Slt95AfX0Ng3YDuVRcpGcEwYl4Cn2aOl0Ct4T4oVRwSEPY9AJX8pTb0CzNrS316MFGUg510bAOxajd1nVUqwVMTRQkQUz8BjSoksdm904mi9zUHIrLB1GZW0K2No1EsQQkkyI14ttT634mLTKBZSSFlRy81dacElZe0ExLoexxCOvGDbz0pS+jc+48UpYlZYqm7Yp0gmw9tzxSyBcUpNGg6ubTIpEiKObzRv22bG3E3sTLi0wpJSw+/EgIacuHlowKANcIgBjjO5nDyodPofzQClCMiU/J6+sYbNWBbR2N1wlu8jj0uR8FlvMYsU+HumL6fHhZENzw47QdtK9dxYjs+fttaFoWez7+JHrmFsKxIRx9ANswJbKXEo6lyRlcfvtdhOiPaHlo7vawY5uYfvgw9j55HFqanwvDCjwBN3wfjtmXzQ016/3NHlo7A+SOPYDZZ55B6cBhRPN83ngi3zNv8vDnectt3dramiRIXXj7Hezu7MpWl5fj3NyCyHlYLmfbA/l1JpVCPpOWUBnbNDE/Pydx/I2NdXS3tlFOpiSCNUnShGwy36f4u8IiV2Xjt0vihqycFsah6ixC8QimVpZFflZb3SOyo+zkFMJkm1lISlAg1wfJMp7wfGaUjJneBHXGSjW4bC7ughsOKJJgFUgUglOYf0wjBmW0NV/w4RGsZh2v/tEf4oXf/j3kHU/kdux0UpsbghsyoexSGw+YQdqPMIdhWJRFdtsoZZIoJ2LIakCWHW4cOcMuEpk4tJjS8rMIdmS6MK0RWpaJeDWFPUcWRJIV4u93GKSinlv20LAINeyOoMnmxkGb8rXZNE7+xNPQJuMiJ2PqnmvYCrSyGLnVFYkbAwpGfRdG00CnYcKIxzB79ihWHj2I9s4txLn19Hx01jZg1lsoFCvS22PvUiqkY8CQC8tDbHUvpp9+Et14Gt859w5eePFb2H9oP1LREOob62htbCDEnjvKjQcEFMzT8KTL6PjUBJaSHNAjGAxsONy+a0yGjMKyXFhOCAbC6HHoTsSQq9Vw4uRJTK+uYpnPxOI84rmsEKS++F1Dssm68O67+PZ3vo3vvvJdvH/5fRk+yZwzpCebyYCpo+t37iiAIwlXf/XmRh6r4OgVWBN4IHnnVmNRHK9NYT6Rh+v4uGb1cGF3C91AlcJBfsyjS5jL+DwLWHsSBB/60HP44he/KEOoeCNkmcm/p8EVXD5CzLTw7vN/jhf+7/8HN954HSPLUAEC3B4G1RgCbFhuK0m0qrBbUhFJLvouMtkUJmeqiKU0ZEs5karxPGXPDX9ybeoMmKLnwO7q2NpowIxH8fhnn0NikqFJKkDA7PTkJ0maOD1tjICvd+B2DAnFqO+2YCdjePgzzyBey8jrg35ibhr9AYmRCIxmF0Pbk+h2fasOt+Pi8s3b2HPyIFYeWpUgoBEDVG5vIOQwFEiXDTZJKJbktpq6+G5GqSiOPH4c83unYHQaMOs9mM0+jL4pzwRLOBsDG6mJaZkJqoePobpnBZXpGeTzZcSSKbjcnEpxazCPBZ4OAkOeE+JdFTKf949849T5t7MrQEZinN9+W7w1m1tbanvt+yiWSiLVNXRDJGnjHz8MuLlfEjxGvCSYC9EoJgskQzOo6wY2Gix9VuAmsHj9pRGBc/mzzz6Lv/E3/gucPn1apfkFjI7y86qZns/M++9dxJf++W/gxeefl3uQPrmgrEWeS376lGMX0glMV4qYm5rA4vw0VpbmRf3DGPJkOo5YMoJ4SsnWJKiFgSaMY2ZSmxBQgWTTy013cQAAIABJREFUcmB2unBJMvq0vLBbkXdDEJogZCe9NKp8UzYz4qNhuSrVQSTEgnQ5/v/AlxMJvDi0zXBW5TwsQn9u5sWHNkRoOZscMTmMZVg0e1IKplCTGqq+Z50WXBrcXjKik1+NajKBSiQuLy6erhy8mTLDlSa17/wzkeATYYR0b+RKUdtELI4yE8/Y5RHRkC2mkC2lUZoqIzNRQLwQRyTCJCED7c0G5k4/jOKRJdqLEcskpYODgECBGw6nvPwteGRZN+rorzWhxdM4/OmPoK63EU/HJT7V7HYE3PASEQkDH2zXwbCno3VnF/FcBYXFRUTLeQkdsC0P0cQkkoUlJAuziKTygdFKDVYKunBIGwvU7j17gXrzvlQIprLwm6pywAkwuK7rtBrYWr+NC2+/hffefVe2NrEQU+HiKl7WoiSMiWeUqQ3EO8NkK/YKWI4jjAPT7HioM3K60+mJvIzxmQQ+dPrMT00gy1hS+qL8IKmGUhJGQ1OSgLC0fVtkh9JZTC0t48CxI1jZtw+lWg1RsmKpFMLxFLx+D/rmTejNW8jEhxj1Wmi/dxmtW5so7N2LlY89iZbdUB4sStxcJklxq6fM7oycJLjxGl24dQNDZLDv05+Ck0pyAoDrduE6Xeld4YWYZDmkT6P2QGJ8e2ttJUt76lH09ZZsbtj5oEVTmF7Zh5vvviOG8mwuJdKf7o07MvwtPPIkCsdOAKmYvH1JS7N0DHkJ0GQsQKWHUbcPZ6cJvTcUz01mdT90WbET3DCCtwUMTQwdE+5AlyQu6Dasmw3oN5uIFmuYPHMKpQePweIgNQwhma0ilqlCi+WEQVLPhoLF4/3NOICDYIAXlqxHgueLLKKp91Bfv4rbVy/j1vXr2LmzAbvflRZ3KZEMAif4sitksvAIaFig2zcwsGzoA8ZodlDNpbE4NSnPGPuIGA1us3MkGpHUK7HiUPfOC1iLoGfqqE0U5ScVDvLY88LMFJCuTqEyv4jywioy0wuIZQry30ZaVLYqcvAF//BXfP45hNI4HeyeFWklHsMhwhzGpQfFwktf/j1c/qN/i+hOA1EmlgkIUpybL9t35e0TNth24MYjSIQ0SfeTKGOReTLkQK37hV0NEuk8LYSE7yMSZTR6GEmWSAIw0kD58YOYe+4BJJYrcFnS2evB2m4COzrq5zYxRBYHfurDCC0XEAo5wrIS3FCOQaKFHwslQ93rN+D3XQwudxCNFbD0kTPo27sIRT0M2tz++XDJotY7WJiYxtr7lxFqmRg2bAE325aJudPHsfrkMZHMCbixHIw4JEs7OWVpPkaGA2eji87NJuqZHA589rOoPngSmZk5aCyyvDvbjWR7y9j/N988j/cuvIedrS1pkRfzMCByiGgsjl6fJuCeSI0oE2BhHmPlp6cnofd17GxtQrMGcoYXo3Ek/aFs2fksiqwxSNATlp2DLIkThsNENSQKeZw4fhIzS4tYOnIQ5cV5JMolaJmMlG6yE0q03QzNCI7YsRhD+hRkQyO8TlC6GDxjJN/GTdzjKFMmdAVFkDTNslRRzKh8xiPcfjLE4Qp+/9f+Poyra/C5oboLbjR5nohMJJlPiCHF6Iuf1Febm3q/K8RCKR5FJjxCLh5HjCdqxBdwI4PlkFJE+rGUjKZjW4gVU1g+MI9wiAOnDU+3hGklocDEOZsft+UgPNJgDzx0SEDUMjj0sYeRIbBmkljXEKkbLxn+XQkYMGwBN+gRMJno0qwdiWDi5AEceuZBNDauI80ULd8X5ry7vo2JyUnYtg9rpwd7pw+7a8G0XJSPH4F2YA9akRhu3Wnizq0ttHttDFoNeDpDMCxopq2CEHgMjUJSmNg1+ji9fxnLuYRUNwz6lioZ5aASjaPNUuhwBE4yDW1iAhP79uKBxx7D0r59SBbyGNEHocTzApjoB7x+7SreOPc6Xnn5ZVx8/yJ263UBo3cLaSVFKoMTJ06IB6LeaEIfkC3+IcCNyH0VIB532kXDIywWUnhi/wHMJwq4efMOXt68jduWIeWt8maD50wY/7u+G/VscoDltoYM/y/+4t/Bxz72MdmG8pzjHU5ZN9PBOFCTcDI2t3Hu338V/+Z//22Y25tIa6HgNRUW75eKIle/JinJ9yHJawEAZ8BKdaKIbD6JbDGNEQMW+TFFI5JUStadYS/+gMl9Ona3mmj7Qzz6yaeRWywpIoTbNIZS0LfluBJ+xFTcQaMrSaW+bqO+uYuO7+OhTz+L3EJJqhRSibS8zm1dFwnnoNVTksphSKRnVsPEzdubqO6dxdEnTsCPMc1viO7Glpxp3BiaTR0jm7J4H92WgXpzACcawurJfdj/wCqMPu96C72mga5uY5hIIzc7h/TUFMqLy8jNzSNTm0Ukl5f5kDJU3hfscJFN3Dh6OLgdxnLCIJBYnqVOtyvJgNeuX8Nb598UCRqlaN3OvWJtJb1RZFm5VJIZitK0cUz6fyq4yWphLJZLoDyTqYAb/S6a3N4GUePB0/kDwU2hUMAnPvEJ/NzP/awQTySA1LkfED8SVKXS0946dw7/06/8KpqbW6CVgd0/IhUPkqgJ3Hg3k6DiM5dNRDE3WRGwU8qlUS5mxYM2OVVFoZhToUJS28I+vjDCUaqZRnKOskaCzwI31vTOE9yM5KFkMhpHdzdQLqlOQ84d422rxJe7vhCzsmhwlIecxBPfI4EN5dRMQHRYIi9R0CORFdMiEZqJhUf8zVKCa/WExDMrCcP44gii1YLzgalp5EVZ8EWGtRZPokpwQzZXIospS1MpRpaQYyNE2TodnBmW78qqv5iIo5JJoVDMoLY0iYnZErITGeRqBYQyEbgjB7bRh73VQmttF1NHj6N8dB96fg9xATdcubkCboaMCw5x9W9LXLC1UUfvRl02N4c/86No6G0kGAvMRvZWG9E409K4TVDaPQ6G6Bsw6l3Es2WkZmYQyqWFieVGIBwtIpFfQLK4gFi2hmE4EfSTiBgiMP8H+Ps+8n2s6bxvf6O0gi59GyZ2N+/gnfNv4MrF99Dc2Uav01aAhv0UbHQli9I3lJxGDGYqXpSgixGa5WpVwBnDC6iP5+/fXeexk4Btx66DZDiEuamq9PvQG8W3TYTNyMMIU7PSWRQmJjExv4CZ5RVMLi4jW64gns5Ao2eIcgAtgqEMHhoingdrdwOXzn8b9ZvvoRK2kGbB424TyYUlrHz0A+g4DSVT5ANHD4JHU3FITNSuYUo56LDTg9+iITCC/Z/5JPxCTrwLrsXm4TbiLNej1t+w4YeY/e/B3u6gc7WOVHEaix98DIbVg1nflL6ZaCqHicUV3H7/fQwHPQE3NN12b2yid6eF2VNPiudGwI1NNoHgpg+HKURsHnZMOJ0u/HYHbqMLo+th4cxTyB84jAGHb5NAyIBlNMWwzkJCf8DhwsCI3ombDfSu1aHlKpg68wjKJ4/BknAQxlbmBNzEUhWEo5kgDFS9zsZp+fdyUVRGCp8t+jk6uzvYuX1LvDSN9Rswe20ls2J2mWVLuzRNz5SEchJg4pkwe4xo58FguQJ0SUowva+cS2F+soJsPCLlbUzPIxtPr9XYLMiPmQwIP0DDsVGpVVGulZEq5ZEolVCcX0B+YQ9y04uIFyoSywkSI4HHTjaa98epjlkziZK8n1G/94KRiEh6B5jIFwlh490LeOn//Are/rM/k6I7etDlMhcWl8OmkoSSZiF44zDM+GHKXnk2cVjhV5FeP5ExBe9XPHCUZElrM4sdNZHC8UzmhJaYK2DlQycx/4Fj6IVMhJkoWO9icKeN5ru7CA0zWPrIE4gfmoKnWWqDJ1HQfN0ydcjBiNLSq2vAwINxuYVEqoq5px5BHy1oERf9zR1EvLCwm5SnVctl3L56HaMOfWU6Ots9dBwXk4+dwPLZw4gmw/DEZ0PprQuN/jhuK7mZGriw73Sg36hj3fKx+qlPYuKxM8gtrSCRLchn3et3sL25gZuXr+PcK+dw7foNubApSR3oOhKpRHA5hxCLxWWgJKhhkAA7MDhMMQaZALrDAmLDQDUawUqpiGoyhajHhDpb7bL5d72RJC8SkEpHCX0+qSRqy4s49NBDOHD6MUxT/pvNSOs3O0lCUVV0q8pGgx8ycCoi4O5lLSTbvbLksX9RfESBt4GfG4cUNoEzkpX30ic+8ePIl0uIaIyqDtw5GiuRDFz6xov4s3/5ZQzu3JatLGWf9DtkeJfxjiBiC99L86S0gperqUXRNA0kozFUE3FJBEsxyYqJrNEQEqmYxEjzmR7SsO0OMbBc9CwbWjqB2aVpkNMZWdwMq/JrjR07iQScgSXdUFKiSt8DL/JcHEc+fgrZ1aLIwilpJMvOwdZzfAksYHojDx6/zcABG72mif4ohOLRPXjwxx/HzvpVZDJpkTMxCnrn8k1Mzc6Csml6Ewe3m4iYI9muZA8sI/fAAQyScbzz6puw6yqEhmTSyDTlXjf7umyXfGcI0/NBl8DNxi6eeeQE9lSyyFDa2urD6NmAFsMol8UgnUJqdhbTBw9h4fBRTCyvSFCEbI35mhZ5to1uu42bN27i1Zdfxrdf/g4uvf8+mh1uavhaG5+c42dFlc7Se1Apl0Vmf2NtTQafv0qWptQV3wtueFokYsCe6QIeO3oYJS2FN85fxFt3NtHyXPEdjxdCQlIFZIsMeYH+P5iBBeScPXsWf/tv/y2cOXNGPkaJ+B+ft8Emn6TOzvVr+MMv/a94/atfQ9p3kQuFJWVwDGxEDUTQxFkriAvmbEDfLdUv1UoBuXwShXIWWiICNzSEz21PKimFp2TEXZIhHR2N7Ta2+jpOffIplPbWJCFLan4pnez2RYbKaGT+mzIzp6kjNHDR3Gpgu2fg+MeewuShOdiuiVQyDdt0RO7MzQ3lkhb7crQY2msbsBsmbt/ZQqKax5mPPQkvrkia7sYOzZswG9wY9iXd1PM9dFoG2m0Lg9AQMwcXcfzxB9DXe/AchiVkEC1UkZqaRW52HqlyBdFcHlpShT6xwHecvsv505MOOaUOkBAddR0EIVAsiXdxe31dAgL4rF28eBGvvPxdbGysC+D5ft/M/YtAdjgxlpmbQ24Q+eM/Bdzwvp5IxXFydZ+Q0dc27uBmp43+3bjjseTrL2EbAQf8cfjwIfz8z/+8gByp35DPVd3D4y4ZzglJTcM/+gf/EN/52tews7EpwR4kJdzgdcfESmICtdFioAZk6ZGKhJGJaEhHNUmFLJdyqFaLKJeLKJfyQqjmMkk570jeD0zGduuwB+yCU0Seye81C2X5HPJ+8H3xljHfb2ib8vXmp0yQwjROg31I9Ba6vnh8SVTk0klUUykVjOV6sNjNxHAS4ULo54VYDULLqeiI35hyIoVaMoUYU5KCngB+k/jOx/nvUibIFJNhSAq1yHZXCW5iiSAxQcXGSQy0XB4cMuRxExRIfT+5NcZqVibLmFudx/zhZVQPzSJbjsN0e3A8UxLbKBEasqBsx0B3rYnyvoMoP3gI3WEXiUxShmwypdzW8M9KlCVTnEwDTiBLG4VjOPJZgpsOYtzc0GDc7iCWpNxExS1yu8AQAr/Tg93iVqiI9PQswsUsfMaC9jrQtAzCqRoSxQWkK8tALC/6ZF5wYwblLswJShrl4RLZDBk+6v35whrC7LRx6d238M6bbwr73m+3xLzNu5OJEtTA8+uqhltqDgO5GOUn7I6IxxGPsFg1jGarKYwBvw5cjzJNiuEA1KwS2FAKYpgWYpERZqdq8lAIt6kBsXQa1bk5zK2sYnn1gKTPJApFhONJaGyl56AqGf1jgV0wrAb6XzbeXn3rdXz1t7+EwqCJvZUUEmGGy83iwI88g67ZkkuP4Qcuuz9chkVAyXG6uhiqI54vut624eD4T3wS4WqBQcMSBa1pLiJM/9rZFROkltSQYn5/e4Dm9R2J7F76yJMwhwOYu5uwKLdKZ1Fb2Yd1eh0sHZlMXDwo+s1NdG43MP3QE6g8dJI5yHDsDtx+A0O7B13vIk3AzKSkdhvWbh1eswu962P+kcdROHQUHNtCjg1vyIS0FuAasvXg2x/Sg0Rt8fW6gJswE/dOn0Ll1AlpQcaIwD8KLVFCPDuJaIrhFIF+fDzs04ISZNmHw0MM+h1JO7t1+RJuvHcBeqMu8kIJ+aTWnmk2ZNqGjC42ZSPGTH9uJHmo0egtPVHBa5FkjOmNhMlkS/HcdBWlbAqDXk9WzTTh80BSF70CBFz7R5Jp9EdhkYrM79uLyT0rKM7OIVmqQEtmMdKYlsa1tyJjvnd/GYyoAmwUBa8MiAG4GR++91YL0nOjAuSYWGDh7eefx7/+578Je/02kmJIV30eAoKCgURay3kJjRhpG5E+KxXZO9bCj3dkIwHb/JscTpj8yLMuHYkKqcNEOf53JEOYPrUXhz5+FtpsFvagB7R12FtddN5vwOtHMPvkIyic2gtT49dtIJJXATb0zdGPZZroXrmJqOGif62JSLiAucdOQ0+xC2KA/s0NwPIRiyaE0Y6nYug3W1KWZ+/00LnVQG/goPzoUSycPYhknrHTLLJlRLorIQzCrjJcgJ0Ru110r+yg1XUw96FnUHnyNBJLyxhqKWxt1vHq66/i4oW30dyqw6PUiV0OoxH63a6Ae3YQMByChcw898mSsU+DXjeGgBBUhSkpsC3ZrLF3o5ZJYL5YkHAYSKcWU+Mo92WASgg2tfThMOxkHDN79+Lwwyfl58zKCvxIFKNoFEOCEcooSFbJ86+GkDEjrtj07/1x/300/jXvKfav0G9x7do1Sc26cuWqMLBk8fksfPG//Vv46Cc+EZBC5JlGMvhJ983AwVf+8W/ivW88j8H2psg1WRzNQYCvS0ZcE/Dw86ZMiM8yyQD2ZrCQk/K7iUQCBZYSR5kIxgXUCPFEVJUf88mncZqpkrYPnV+vSAhzexaQSowQJjNpmDK0R+IxJFIpATYcDIThZODAwEZXG+HQxx9G4eAEoqkIvL6J/m4b8ZimBghKw3R2hA3hNMi0u+g1THTdIVJ753D28x/G9toVJFJxGUL1Rhtrb7yD2fkFaFpUCD4m9mVDCWmkj81NoPrwQWSXp3H7jQvwN9n75MNix1Kjg0wqjXa3L1seqhyMgYM2Qrje3MFDxw/g6OqcSKcYBWx4YUTKNcwfP4bawX0oLi4hmivIUDVkMhP9WbYn/q56s47rV6/i9XPn8M2/eFEGTpaEj6VfYh0LkpHufzoENACYm51FuVLG2totNFrtHwrcqHNpnPikIRIbYWGxiNnpIqyBjWuXt9Dtst9InZGKFVcP611Zm8hvVVqTGnRV4ADlnoyG/tznfhoHDhxQiVB89If88xEMuclhfLhl4Pq5c/itX/01mOvrKAxHyIgkcry9UThbxU4HkdUMXyB54NmYKOWRz6dQrGSRyDCNkmS0jxh7BeMcm0Nw6Q/t6OjUe7jdaOOBjz6GiUOzCFOqSNmuqdIOeZ8Q3PCOMTt9DHba0AY+Ghs72Gz1cOi5M1h6eD9s30QiloTeo9RWR5zBHzbjnXuy0dm9uga3Zco5NAgP8dznPgonrs7I3vqOxEJT7mbudhG2mMY5RLtjYLdrQg+HUVyZx8kPPgkvqTyduUoNSQKaQklUJvTRcCDn11FEuHIP3ZOl+txq8jUsSXbBXTSC9NLw+bh5aw0XL16SGOfLly4LUaxSrsa+vWClESia5DsbKJsIVHNZdhdWhURhGJcY5f8yBvmB59j4NwnCFioFnD5yRHyEb126jGuNOoy7CZDjrplAzHHfW1MbwhASiSTOnDmNv/f3/h7m5xnvPabVx+WgijDl65HBVL/zz34DL7/w57CYMEz7wEgtLhi97hFgBC1pAnAAkRyzp4xkufBRkTDi8aiEW2TjMcxPlFHNsWeRhLYjAWUGZ1qftgv2SYYl5r/vuDBIzkkSs4fpYh7lVEJIc6qUSIlJV5qoiYYCahyeOUzY84eolAqYSFP4G5LYfirPWGMi0dWRiIAj/vnQgUxiRKNqKZbAVDqDOFOSgsQvafyUFdWYGSG44dAMJdOBL301VRrWOBhJ+RRBjOq5iYZ4DajLg6xCMhyRMq9MJYeZY3ux75mTKO6ZxiBkAKEBeu1dSX8iG8koy1DfhlZ30Li2g+zSMmpnHkB31BVzsSSNEDh4Ngb9HrLCHNDgbWDY6MO41YTrh3Hksz+G5qCHSJKZ7QrcMAFCzLlSPkrplAe31RYtZzSZl/VmpFIU2duQ0cCCBvKIF+aRre1DJF0DgRNPNDIB/CJTxy3D3TgsQIl7hO0cua5sZi69dR5vfOclbNy6rUAI45UDw6rJvgiLnTO+xDbzRTgg6rU9YfF42dFkShNuu14XwEBtJXWKlEwkY3EkxHCpNM88gDnANdnAHQ1jYX4Ws7OzIj+Ymp/F/L59mJhfRLpQVvp2if0Lypu4BROjV5AAJzKMgNMP0j8IoV1jgD/5J/8UO+e+jem4i0KaPSZZLBw9BssYoLlTR6fZlFZhDt28fI12R0oOIz71wpqAtVgmg5UzDyFWyEA3KIdpS2rVkLGOfQIhT4a/XDaFOHXlPQujchFHP/djGCToWdiGtb0tsrm5g8dx+9oNhD0bmXQE/WYd5s1N9O90MfnQY6g+/AiNXXCsDpzersjS+P64Xo2GRrBaLehb23B3O7K5mTl5GuWjD4Cd2SGHLzxGr3YwtPsSBS0lkSaZUhvmtV30rzcRThUwdfoRVB99QFJ1QrDhMuUqnEI8W0OqMA0tpg5ltVvghsuX4XHQaeHaxXewfu0ydtfXoLca4HeVzwm/Fnzxx0IRKd7ks8Lnhgw+N5gM1oiTleZ7dFTEN433ZLSpp7fY0kyWPhlTqSiVPAb9lnwPKF/0aYinbjYahwMNyVIVs6sHMH3wMCaWViTGmT0THiWhvEEEOPHZUL458TzcJVHvW2GOb/4AOv0gcHNvOBiDG9XT0rq5hj//ylfwx7/1WyJlTZIskcASJRPiwEmml/1bPKso2eBAKp6P+w/3AAgFNY/wQyE5XPlREtykQIMuJbRqa5SezWPh7CEc/ehptO0ubKYP1nvQLzdh3HEx98QjKJ0+ADvpwvcIbiwFbugJYUSlbaN98RqiuoP+jSZcM4b5Jx+HV2IBZw+da7cQtkfIVydgNFsC5kgERLhea1vYem8NnbaB/MlDWHzqCBKllCJ8LBMa6SvHE3DD5DRYHtxmH+0Lt6H3XEyefRTVp04jsjCPzYaO57/xLVy4fE1SDanXJytnsgzRstBqNCUWmDI+ni0c22vFEoxeF4NuRwAmg18iroeoPxRzuIQvYCjJYFOFnMgouCE0HUtav9lJwuckPz2LpSOHsf/sWVTn55HM56XElz9pNo6lUuKbEqXYWIUpm59gQBQZyQ+O8R2zqSTm1m7dkrSsq1evyq+vXb0qreDixZCPlcrFEI4eOoD/4Rf/Dh597DGR2/AZ8vj+5ZmJYOvd9/Fvf+t/w7vPv4CE7QrgjWgj6W1h502MAHikwA3DLzhg21oYDZJqw5FsbhS44aZGtHmyUUky9Yv/l6E3lP24IwHjxtDB7PICstkIotS/66ZIKggyBdyYLCFkp1RIBr6+YWHXtXDwow+jcnwKMXa7DVxJsopw0OVrgKmNAwtRSuZ2ewJu+g0T7YGL8FwVH/j5T2B3/RoicQ2JdErCUK589w3UWGAYT8Bo9dC5sol8JAW9P4BWyaN8YhXlw0uov/c+vDt18ReafROdzYYUuQ74LDn0EvnokXwaAtf7Hew7ug+Hju6TXrNEvozK/B7MHHkA8XwOXiLO8Fg1kLAQ3PPEt7C9vY33L17Ed779Lbz00jexvr5xtwRRgV8lVROOJCjAvn9qHJccMsGrNllDoVjE+TffCYbd//jEeb/nRrUlRJArJ1BZSGPu4JTIJd/6zmV0rvfU0BjIbcfrm7uy9ED6pLY298o9OQSvru7B5z//BXz+85+T2Gzx50hlBolDytNUFHDEsfG7v/6P8NqffRVao4kSC7ADfw0JYklPkyj3oNmer2nOZdYA1UIWxXwapVIW6UIaXnQk4IbhK5wfBNxwk981oDd13Nyq48iPPILasUXZJMqOlNvkbh9+sLnhx85kw/5GA6Oeidb6Du7stLD6xEkcfPpBWCNTKi9IQlrSJxYWb6B+p4FUMon2rS24jLbfaWGtuYuP/9efg5fy4fOuv7WFUPDMUp4LmzNdGF3Lx0CLQ5uooXZgv6TlRUsVpMsVJLJZjNhVSCAmYSKShXifTeAetJCtrmwg6EvypZup0WjcJUBIgtBTQ2DCTUHwgAX//ushCl/WVD5QCsa3f+sWizs5fd37EXB49+bogMwTYob3jXhBR5ieLSKfTaHX0tGu9zhOww0ktIotCYD3931Y47OQb4dby8985tP44hf/e/F3jQ326qO57y/6Pr77H17An/7+/4UL514VHzwN+ibnTip+OBuPe/S4sBjSqqyJyoE+RFlkj5MCqRpxPeyfm8RkNomoqINICGlyx3BzJDKxkIaBrcpU2YvIkCFKHpcny5jMJ8AsTAIterTZDcmeKxby6gTbLiPS6YH3USqxfzEJdj6x74jBKyQfpNstEpOONCE7T2STAm6KsThm0jnEOez/IHAjv6dEWJY3Qp9roJCPajKJyWgcGtkrvjBZlMcs9lQC6XRSyoES6YRo8RLOSF40mckKFp45icknjqEzGsDV24hqLqxeW3VoEDYyYadnIVy3Ub+6jeT0DOafPAUj1IPGfTHz8nlk+Q767Q6yyYx0X9DgTXAzuN0ScHPo0x9Bx9ahseF76MJst8VMyXg5blS49eDHbTdbGNS7iCZyyM0vIFopSvRp2NAFiVOKFs1OITuxH/HCHEbRVNA2HPQNB7tKldLDRDIS9jaa29u4+u47uPT2m9hZv6U8L5QHcSjl5UUGz1VyMh4QZA3IQJJBoZkvnkjKwaUbA3S6bXiug0ImJUlE6WRSPg8+lAJwpLBTg0H5Apl7unRpAAAgAElEQVShZELKqeZX9uLgkSNYXd2Hiakp5CuMi4wDTFNixCoHYil+4jHBD3xcVBrE/I0P0UBMpbgPPt0arr34/5P2HmCWnWeZ4Htzzrdy7AqdW93qKLVaOVuWHLDBAWMZA/Y8YPx4lp2H2WXCLsPuwLCkhV0eDIIBgzEG1gYjZxsFW5KVuludu6u6K9fN+YR7zz135/3+c6tbYSwvWw9CUKpw6pz//P/3ft8bnsGzf/YEWtfOI+amMwa3Up9YQ3KcLdqmLS9zW+gZpC0qD31li03DcD4T6ZCSyhYJoBsg+LPFucnHbB0vPf6higSCuqEU7vzXH4E1EoBeK8Dc3ESPAYF7D2F9eR2utoZIyINGMQd9YRV6roXs/uMYOHorEAsKuNEqm/D2aG9LWppbXLi6zToa6xuwCgxe7GFo/xFkDhyCTgoUs1JcGoxWkVw5sYS2tKZYr/bofrVYkELWHUpi5NZjGDjOjZ9FkClj67blgieYQmJwGzwyvQmozAydeq8lrFw4h6XLF0Wk7eqY8NEOnJxY01QWjNKbcgswrJUr4hjD9cCNJuh3KxG03y82qLx3vPEs6vhIOdZluH2j1YLHy00whbHRAehmU/z+mU7c8wfgjyWRmZzB+PxupMemEB8YhhXwwCYtkW8KgT47jX13GSfJSrbOPvB1Olyqg0ngfx1oqD1WufKQYsnNncUcu9Uqa0KN2JUe3JZpWWFhAf/Lz/88rI08QgwO7qkDnu8Y1wNNCthw4T3m1TFLxScbs7OROV0HAiGVqkNnNk6fO1L0xHwBRJzOKHub7Dy5Ay6EJ5M48uN3IzY/iKZeg1mswVyooHSmirETxzBw+1504y5YNnOZXg9u2IUqnbkMX9OEtlJFPd/GxJ13ITgVg21WUTxPs4E2xnfswOqFy9IF435ArUZAB1ZfvYJasYHwge2YvvcmhIdi4qJITQiNIGisYNA9kOLxdleSx4uvLMCom0gfuAkDdx5DYHYapVYHlxY38dKZK6g3qLmqoVQuoqlrGBufQIVgXmsiQEF3OIRWqQQ0GvB0TPiZf+byIM5pGNceTw929xj03LWEbjSUSCAaCkPvWKjabUSGRzB7882Yv/kQRrZvR3R4GBbTrtk4YdEvQa+KCuzmmhOMzGPSmflJI7wPbjj9Vm44Tj2wpcFhgUIww44+U8EvXrwkBQrDGiUV3DEU2CpW+I54PXjXe96Nn3r8ozh8+LDEFdCtjfoO/vZAz43nn3wS3/qLz2Hz5BkkmcHjZrOJafEuBMj35gFK6pQIYJXbV4nuj5aFAZnc2ArcSPuYTlJMlQ9KbAL1DAQ3nKzzoK6aGkYmx5DJhgU4carNa6eZQCgSEWDDJpbYfxMQaW0UOya23bsHA4cmEMiGRfRtVpqwdF3E26JZ0ExwVtTcqMKqmdCrJqqtDoxUBPf83HvRqucoa0IoFhXXvoUXXkUiGgMpNnq1heqlNcR8EdHq9egCt28OU3fdjLVTZ2Gs5uGibqNjI39pifNocb9jW7Oh08K3hprLh2Wrg/nD+3H3Yw9j24G9CMikNy5NQQYwsCEhE0KjLWchDQCefvYZ/PNT38Vrp18T6qNyjPA408AbCtYb5sA3FmwqK6uPf1yS8bJr1w5cOHdBClcJB70hYb7/E7eKT4dSKVSengeJoQj23TmD/XfvkJSZf/7bF3Huny/BpcQ1P/TjRtdUhcdcok04ceI2fPrTn8ZtJ05sfX/f3lbyS0RPA1x88VV86Yk/w+WnnsKQTUsaSzrnpAGKg5lMy3kf5dAWIE02SiIYQCoSQioVRTQVQ4/RZn6XOF0xOFu8qQhuGBzc0LGwvIrdD9yKkZvn4I8HVQ6J3lH5SWZHzgZqxtq6icZmEdZmVcI0l9dLGD+yDwcfOwHDpcvUgBRbrVoXOj21tvVrOQE3zXxZpjLVYg3nlpbw3k/8FLxpP2ythfrypuxdtBQvVxuwXX6xa/ZmBhEbn0JqdlYo0LHBIfiCzF6hyQj3b7HWcXZzZRYgdFhHbynGKQ5FlQYAbOqtr6+LKQABDbU04npWqQgo+VGzaN740LnmJAPL68WuXTvl5+u68Tozrv766mOT/mYm55OjB6PhVXwygHEG0hsuXHttTWzZxTFMnYhb1Ny3glz9eBECUTaxf/d3f1sycPzU+71RO++s82axjO997ev43P/1B7BqFTHfYWOqyWmJOJGRtaUaQ6zbyIggPY17Wd8RWY58TqraHeyaGMRYPAS/4z7nD4ZEF879nc1WGskQ3FSaBpqdLjSLtPsOdk4NYWIgCr+bTIIGdK2F0ZFR0dOwKcymDqm8ugCcNjKDaUwNxBAJqDiLFjXFdbp50okzIIC3xVrt1kS0xwIp4fVhIpqQTBPHMEKKEHqj9w8IInJuDgSmLY6BCG4iIYz4/PIH+UMeSaCPD6cRG80gnAwgkgghFAur/IyShsLCKnqRMEbuPorY/lk0GdioN+B1MZBS8TwZsCnUm3ITnqKOwqUN+FIDmHvwDhheDS6mTJMyJR2UDmqFApKxpFBrWGxahRr0laoUk3RLq3c0eEMEN5Z0SZkaLcGXInrtyIjNKJSgl+rwy+RmGp5MQooJV5P2yW3YFLmGMohk5hHOzsJNW1+Gcoq+SNEUSCcTYbrRQmlzA0tXLmLl4iWU11ZhNRsywTGYft6xxMWMYIT3lC9DlXQoo41AMIhYPIFQMIzNXA7NJnMRTCkmJOHVtjE3PSq8TCJoXj8/eCD6g3TmCcAXjSA7NoqZPbsxPDWJ+NAkEpkB0dYIkBEXInbMHJVHP1ZWpkjcXPtBTdw8mXDueMA7vXBxt5Nk6R5clTq+/tnP4vQ3noS/Waf4Aa1WG36/EiKKJZ9M79SB0Hd4Yfedi56UBKNjKttLvjjKekOJAGlv2mWnnk5+dGIS90EJ4WwEe7j7Fz6IyP4xGO0atI119HweTN10FOVCDe1mDUFfF7XcGjpX16HlNGT334rsseNwx9kVraBZWoffTetruuqQ6mOJ808rl0OnUIFe62Fg70EMHjoCnQWauHBp0FgcMLyROTdC2dHQbWpoL5XR5OQmGFfg5rbDbESp9WOZAjq6Lj+SQzOi3XL1fKjl8lg6cwoLr7yAVmFTqJUSzMaDWCahDFX3SeOGoJ8dcqPRlHDFtmHA5/fKRIv/8D6x8CJvlSNcsVwmrcajxsEau79mGz2/B5mRDKbnt8EVDCKayiKaGUJyeBzZ8W2IZIfgCoVFY9VxtA1b9ETHGUWBGTXde91gpq/V28pRUfQA/k+XE1KadLRpXVzGhbNn0ag3MDs3h5uPHBZBIx1XpIni7OD8m6hr+sqf/Tn+4U/+DN1SWYAI1RmEW9wK2AHm5Ibghl8foWbBcQXrH0b9grk/uSEdSjbwni1heTK58RDYuIU+6WWDIuLGwMEp7H/kuLg0tlg4rzSw+fwGBo4cwNi9B4FsAB27Rd6QuNhJ2CwbJvwbzy/C0zDQ3migvNzE0G0nkNk5hF63juLFy9LZHJ6dwfrZS5JFpLwRPPC33cidXkKj2IR31xRmHjiA6FhSJtMdNj44XaeGimJTB9zQ0KL48gKMiobY3AyydxxGZN8cuv4wqi0PvvCP38bZC4vQ2dXn+8+9sF6XCQZxu6Y1UC8VELE6GA76kXK7Ee25EHbTpMENDy1F7S6Mno1mtwPdcbYbGhzC2MQkhrZNYf7IYYzu2QV/Ko0emzI+v/DfOWlU66dvwGrLHs9EcFWY9cmMap30myf8auXkoz6ooVhbXxe3rFOnTon+ghQ0Fi10FrvxQ+Fah5ZxQ4bFwGBWOOm/9JnPIEnhMenNBFxCmXahUSrixW9+A3/1n/8PDFg9BLomAlxnTsin2JZzjTp5Z8znoQaD79dgKIi0BxJhwAaOiI5dPeGgM1OMeybHVDTqMC0LtbaO1BBzJWLy8wXcmG14Az6EYzEBNqLDcbQ6pH3Rgnj0+DxGb51BeDQmNC66WHFdiEsaw0Jpc951oblWQadqoN2w0Gh2UPQD9/zMe2FDg+3qIJxIwNWxsPTSazK5iscTMBoaSudXEPVF0KITm8eN9J5tmHnHcRQvX0N9aV00GaRJbZy+iEQsDk8giGbbQqvjx0q9iYE9ezF7222YPXoE4aEhOW8kuFqorsqwhHsUaUGnTp3Gd771LXz/uee2HM62wgffHkEoXZ1oXBxdwQ3daRZ6yWQCU+MTuHDxovDy+b4rJ73rsOg6uFF6r/5HJBPG7nvmkZ6PY+nyMq49swo9z7Defxm44XIcGBjEI4+8A//zr/wKkomE6G/6+SjyU52cEk+7i+/909fwT3/0WVjXLiOCLuJ+lQnGmAfFvVLGTxSP876ySRrxe5Fg3hLPhFQU7ohX6iXqjL3U3BIYkAbWMNFuGlhaXcfsHQcxdngn/ElaqkiSN4xqQ/ScLFC9zDKzumjlKzBWC2iuF7C8VkRm1xyOvf8e6F5dgBsbLqQ5ch2THlZf2pDv1yrU09Rh1AycvnAJj/zU+xEZjEhDiFNHft7q+dGyPQgPjSCzbRbZ2e1ITkzCn0yroGdHd8ynI2W+mIdIOeQAGxUxIDYy3JucHBSuMe4P58+fxwsvvCCBm/z/CXjU7XaaaW/Ip3m7pbd1rsjPUEBqYmJcCvISg7Opf3Y+rrMZboDiwhRzAJmrB38ihLnbJrDrwHZY1S6e//pLKFwticui+q7rOtW3CpDgc+03Egm0PvCBH8dnPvMZjIyMbF3HGx3aaLJTWlnD3z/xBJ79yj+ITpQ6GFLG9C7jP5TMhOciJ4XcIzg5ZC3WtydX2zf1hB3MjaQxnY6CXsYEjMEwTSbUfSb9jM5qRruLcl2T4Qj3DJpQ7JmfwPzkAILeHsqlipjXTE9vk3tJ5lK91kKjydBfS5pygyMDmB5NIxxU4IYmOc1qE0bTlLqz5/ZKg991Xzre40tPXudMPCkiZGbOsDPKLoHNiyK/nRaGgvj4ItGFi0UvkIgGMZ6JIz0Qle5idHwAAzOTkkXT81mwXQwENdEoluHZbKB6ZROuSBxjtx9FfOc02lL4aejZhrj/sLgjeiJFxyhV4S1oKF3cAMJxzD16H4xgW7VrJUTILYm+1XxBcjzISTebNXRyVehrNZhtYPePPYymbcJDf7teF61CUTQ3AjjJBWSAo9cDvViS4Cl/KInE1Ay8GU5umrBqTfS6htBY4I8iGJ8QgOOPDMHti1A1qrQxPR2NchGVXA6F1VWsLC5g9cpldBp1+Fjg2+QOGtCttnTfaQjA7mOR1ImejeGhYQn8pCaiXK6iUWkpYg27igxjImhiYJ7Vxd5dszIylqR5Fg+RCOIDAxiZnsbI1DQyw6NIDg4ils4IvcHjD0mXlOP//osmDQMlg3C0EI77FO+pg+zlLO57efFwkgWg/iHvmhMUgpGT3/o2vvW5vxDrW79lYyOXE8qGjwGN7Fjyl9BUgtQOOgFJnqcSrDHpWaPJhNcrjn2kffD3KvtPtdcGfG6EOamiSwZBD8NA7TYOvuceTN6/H92wjermmnx+eOfNsDouoXe5LQ2N/Bp6Kzm0NlpI778FA7ecgDcZFc1Nq0xuPceZHUlmJj3RxZwk5iRslqBVO8jsuhkjtxyHQfcVUre6dejNAlyWIWYEanKjwaw3YS1X0FosoeeLYvjYEYzedYu4pUnBK9owjly7CCeGEMtMILdWwqVXTmLz3Bl0iznpXNC9hECQwJcW3WaLFtgUqJOjbIp9sG4YMo4lSOahRUpdLBaCl5U9u6FiYW6DXGM5q0kr6Llg0QgjFEUwk0J2mtTEOcQGxpAYGEU0mYU3HEPX45O1Lh1BeUYEWJwa9eX4zjSvbyrUL0WdYK2+u6IzMILBYF1uboaOzY1N0UG8+OJLeOkHL2J9ZRXJRBIPPvwwHv+Zj2NoYswRMjpJyFKw0EhCuTr977/0P2L11Gn46WZFoxLmUNCBi+YA1E/QbQ09yVi5Dm5U0Urtn9KxqUKI32OwYSCCRh8iLnaklF6QPHi6F/m8PbjTPuy+7yCGdo/D9thSMOafXUNs7w5MPXAM3rEY2jaT5duywVOnR2AK00BrcRW9cgOdXAuVqzVEbroZowem4fWZaKytorqwJm5mzWvrcr2cXrmDQfi6XhTOrKC+UYd35wRmHjworkQ0f6DBiRJfcj20RXPDTitzlqonl2CUWgiOjyBzx82IH9wuwZia6ccPXlvE5YV1LF5dwcb6huhpqCnhBLBaq4rOgc2l2XQM88k4Br1++JlzQdItJ+lsZnDa1euhxjUW8GNk5w4cvecuHDxyFImRYXTDQbTZAHN7Vbo1nerk3ksZokLfHGEvu7sEsjcWCfI1TsZE/yBmEVyr1bGyvIzTpwlqTgo//urVRfm80vhwOvr6I5/fL/kbNERgI47Td+nmurB9bg6f+fQvigaCTTQhQDo24Xz3Suur+Mpnn8Ar//Akgo0GYiAdj85BarLNhpSyoLaF+lvuWmiZbQwyFsEDMRTgfeP7w0k+wY1f8kjURIrdWHLJGx0D0Uwc2YG4BF0y0JWTfGZHRaJRMYhRzT6a0PTQ1iyUOiayB6cwdft2xGYzMDRDdDdtdsxbBlxtFYTHfzfWy2iXaWVuodWysNo1cOdHH4M/RnMaA5F0UsBN7uxloUPGknHp5hfPLiEeiEpHlPlese2T2P7ICbRWNtC6ug6XwY5+BNfOLsLi9D+ZRK3nwvjemzF/+AgGd+wEojH0AkEJ7GRgNP92Pg92Xk+ePImnnnoKTz/9NF566WUBOjeKsNXzfPvycmsw2y8iHSH/9T2Iz9uDvXt2C5Aq0dGKDQiHLnZjB1ztDEpHI6G3LhvJqQwGD42hlwLyixtonCyjW2Umyr8M3LAAZm4YAQ5zSR588EEkknRcVPovagZZ13Aiw5ZpdXUdT3/hb/DtP/1jpFxAnFbQpABJLabsoFUqvA1T9v22TCcZUh4P+RGnNX7UDw9te0N+J5/EyflqMmvOxNpmHqOHd2Hy2C6EMlH5u22utVpTwA2BjT8UEkBokJa7tI7WRgkrq0WEJkdx+08+BMNvwhf0wdW20cyVYJSrYrBRW8nB7Q7INJlaLppcnDxzAfe/752IDMfRdXfRJIOl40EgNYbs1CwG5+YRYnMtHJXgXlKMyGLpq0fElc6Z7EtsCe8b3TAdTSfrOdZZ9XoNCwsLePLJJ/Hcc8+J4xmnN/2Jjkx3pflwQwOk3+R9+6X3OsAg7Aihp4UETJBa2aCD6hvAzet+7A3ghme0O+rHtlvGMTI1gMZqC1deXIReoeW0cv7sl159qPPGS7wR3PC/jY+P4Zd+6Zfw4IMPONk3b573SN1qdrDy2mv4/f/1P6Kysiz7DenrQhnj+0QqswNuApxQcXIorn0qX0nZ86s9Z3owhbmhJKI+xrS0EQpHlLU+XRy5B3goG7ZRrmmotztodqjRM7BzfgK7t48hHHCjVKxIXtbM7KzsCdQwVYp1VMoNwRwtXUd6MI2ZmWGEmYtodaHVW6iV6tAbGgK+0HVw875MpkfxMbtTswnS0lTXmEiNeQUyk6BgzacCe+RBkp/X6cEfCCE5PoAd+7dhYCYL33AErnQYQW7MLGjoLmVocFkdNPJF+GsGKhc24AqnMHnXcUS2j0G3mrAsTTqfFkMRO8yyILihs1kNbhoKXNiEhQB2vO8haFELyoqGN15xm2vFAqLJuIzm6eKCahMa81DqXez/4HtlOuTy82CyoJcr8ATYV3DsStttoQ7whWytFxAIp5Ca2QF3NiWuXRZ57ZahikRvEL7wAALRSUSTk/D4E7AsFxq1KurFFWwsXsHm4jWU1jdRL5UEJDKdVf4m3jvmbtgWavkSTKMtnHPeKwLHarmMcqUsIiwCFhe9bnnssvvZY2e6I85n7E7v27dL8mzSIyPIDo9gcIwd93Gkh0cQjCfgC0eUYBg83FV39E1L+w2fUL0BleHQtzpUHTRWg5yyqACyviCcXUilL3Khkcvjy3/0x3j1q18VWkYxn0eDHvfssJNCxM1a1pPK2eFYkxoSXhc7n01OKziZ8aiOO19UToUoEiRVzCd6LQ+i7CILqLVFezB5cDv2ve8uBKdTKJfWxdI5PrkdoWACrUoZXb0KvbgB10YRzbUGUjcR3Nwu4KbbaUCv5dDVa5J2T/oLQ/0YXkpwo28U0CqbSG3fh4nb74JBEwerDdOsKlqaRf1DA129IbQ0vVxDd7UK7VoVtjuEwaOHMXnf7QJu2FVDh132Gky9AY83DG8ojSsXllC7tor2+jqM/KaYQpA6YWht6XbHAyG0KnXoFSa+dySBnB1vWnZzTbA7QqFzIhlFNBYSbRWF4RQ6s9tlc51HQ/Cnk/ClBxDOjiJCMDM8hvTYKGLZNHrcDFw+FWzIl4pFnmRmUEdDBx6CM4cmJonEbzzY+8G16nAm9YaFJjczrdlAvV7FqVdfxfeefVY67hsbm2JUQJtR4icWnzt27cKHPvoRPPq+98p1KIanWh8sXqlP8/y3sfcXPvvH+Opf/hWaa6sI0zwAPaEAcQwtBgicMoFBwJxqOnasqlwRqSn/QrWKqbNgRgKpgux2+hDzeBFwqfVPShHBUIg/I2BjYH4As8d2Ijs7inK+jPz3VuGbGse2d5yAfyKxBW5IkubhSu1TzzDQurYmxhTdkobSuQJC87sxfmwn5XswynloKwWEg0GUzi2gS/OUgA/uaBh+VwiF00uorVbg3zGJmQcPIbEtK+CmP7khDYBgtw9woHXQPLcOPd+AdzCD7B0HkDq6Ha1uG15PHE3Ng6effRkvvXhSKDr1QgE9x+iD60Xn9KHVwkQ8hPl0AmO08KKYnWWDxyfGGHVOArMDGN9/E/bffkImNf5kSqa9BJc9Pgseei6vdPZJFaEOiyHCasLXt3ZmJlkbPq+iTDi9U2efUt1Xru3V1VVcXbyGc2fP4dQrr+LU6dMyuRH7X4fqKP0Pocu9fkNj4UNhM7NP+PUtTZdrZIMnHg7jtqNH8Lt/8LtIp+g6pqjFKn+K03AL+sY6fv+X/ydUzp5F1DARErc4BYw57VHTVRttl0tsceu6gQE6jnpdiPq5lrxSsHLarsCN0pBJfIBQrWw02VhLhJARRzGP5I8IuPF6EI7H5V23aP3NUGVq5lptmdzEd49g5p49SO8ZEQBicTrIVPl6Cx7W3rypHRuNzSraxSa6DQvNuolrZgt3fPhRJCaT0DtNJPk7dAOFxSURkSficbSrGnLnryLsi0g4aJNmPWPD2PXgbTCqdVQWltHVOpKhVK4b8GWGMXn4CEZu2i+aiJ7Xhy5FvR7aynP/4Gi1g/z6Gk6ffBV//+V/wEuvvIKNzZxEGxBstsXi9br7nRSsb9pn3lxxUptKHUlfW8A1wKnw62mJLtEhpNMprK6vi8X5VszF635kv/WhjH+4OaXnhzFyfDtcQxGUFtZRefoKjBIbsW9f/b6Rlia7jnO2ccpBCtOv/8ZvYM/evQgG6ZCqDBK4/7vFNRBCM1w7fQZf/O3fwsbp08jaPQQdqmPfy0Dcv+yecp+yqLN0Iez3SuwD9Rs0nSC4oblAMBISm96uYcFkLlujjc1iCQMM3r5ljzSnpZ1J172Ghi51m6TGRyLyPnbKLdSurqK1WcLaahFIp3D344/ACDFkOQgPKUTrBTQ3i8gk4sgtrMHdpUFBF9VcBe6uDy+fuYjbHnkQ8ekhdKM+BJJJJIenkZncIXqaNt2u3F502RgRUEPTJuW6y42CjTfHd2QLmFimMoYhrWp1bRnff+77+MpX/lGoZ7VaTWqmH8XB7Ic91Rtpbq+nsLEmVvrvPqig6J16P06a+0Y6fSbCjShlq4lMM4B0DPFZOtz10FppornMmpg0S5UZ83Yfb5zKcCJ4771345Of/Fc4duzo1oTwxp+j+to9hC0Lf/zrv4EXvv5VqY+5/5mcLve4J3JSQyMfTnDoHNmTGk3lK123xec5PTGQwM6xAaRCfgGYEbrIkalBwER3SGHq9lCt6Wi0uwJu6pqG6ekh7N41IbmWtXITudVNTE5NwktdVcdCOV9Bfq2IruWCZuiIJGOY3zWOWDwojR+9SUfZKlrVJgI+MhF8anLz+MBwT3z9ex1MJSNIgl3PnoTk9Tw9yYcJppMyifFHg7Kpa7kqqqtlBBIp7Lz7GOZv2wU7YqFm1dHsGIgEwkokyHRvnUFkDBOrwE0EdnETnmgWE3feivD8iAI3XR3urimhnH1w42kr8T9yGmoXcmyEYudPPAIjQY40xVW2A27caBSLwi+l2xgpQqg10Foto9noYf9PvAcNqwWXT9IxRDDufh24MSXfQ6fmZr2IQDiN5Ox2eDIOuGmQQ9pWegIGagUScPlSCEWG4XJFsLlexAXmRVy+BLNagYcTDWY6mKZ04fkm8p51aWdnGEI/iQXDCEViKNcbyJVLqOst6brwJWFXkL+KBRILWLfHjy7pWzwU/X4kBjK45bZbMbltG9KjY4hmsogkkmLb7A4EBIhyUyAa4yYgAYpy3P3wF0ThGFXcXWeKqJG/jPGdlFvJnmCR2Ne2caHDhZe/+W189U//FPmL58RhabPckI4LTQPEupIbMy0p+ZKIOFI5l9CFjOBGbHylwFRmFPJKi70luwQQ2hBDAvlS8S9pmzpGJrK46eGjGDqyDVUXx+ga4hM7EQ6moJVKAiZaxXV4ChXU16pI7z2GgVtvhzcRg221YDaL0OsFoYzR9YODboZ4tgtFGLk8mkUDiRkKuu+D4Q3A3WW2SMkBN5qAG+pl6PqiF6vorFZhLNdYXiN7+CC2PXy3GBFwigKLX19BW6sI5cqyAwgiBHOzgMKFi6isbSCWSqtCXbdg1VroVBsyqSPnOUxDCU5gWhqaFVo/KxtovmNBvwcBrumQFx2fB75EHJ6hMQTSGYQHsoiNjiA8NIpIdlj4zC5/WNbyViaIHLwq3VcYZA7NQw5QFq2kJjrrRxxntjqXTh6xqyOieagAACAASURBVCv2neT685pow0ve/Le//W0sXr6MUqGAJul70jVl3UUgSZMEjxQ/iVQaR265Bf/Dv/03GBgZdSyB1WFBvRnfCYLctUuX8If/+ddx7nvfQ7DTRrBnIyyJ5x6QBMDgWoIyTm5oqyCujU4/1k9zE4IXx2iAkxt2pdlJjvr9iNMxjX1CKcBZmLsRph2st4dgzI2R3eOYPboHvaAXa89eQzedwcw7bxdgrSY3prz3zPviu8ucm9bqJtqFCnoVA6WTG/BOz2Hy2G74B3xoNvJo52sIe7wonLqAbrUh+jh3LApvL4DSmWVUrxYRmJ/A9H0HkZwfhk7KrU63tLZMbvvghmF4HqOL1uVNNNercCcSyN6+D0MndqFhMAvHi2bDxoWz13D+zEU1panVYdPow7BE4N6gg5fWRDrow3QiinGCLBpSMBDY70dgcBBTRw5j8vBhJLZtA+IxcdZhAiqn0Mzt4DrnU+tP7cQbkyYV4ibVp6WpHmuHOS8MCJQqTj1rAgGuE060V1ZX8Oyzz+KF53+ASxcvC223X0C8sVCR39M3QHFOb9IxKfSNMzPF7kmiOENgxSuvayOdjOATn/wE/tUv/LyIu4U2xdUhHRtqbIDnvvwlPPP5L2Dz1ZNIcd8iuBFzD65b5YTJ7matZ6OiacgGwsh63YgR3HB6xbXeNsUdlNkfMjcnXdOjtD4tOtSFA8iko4gHvRLoKmG6bpcUBuzaWqSRCiXQBbNloWIaCE5nlO7m5nFpknFyQ5ZDt65JSCmn/KTztorKvteutdGqmVho1XH0vffLWm5ZdcQiUdiagfLVFQE5iUQSnYaBzXNXwRhS27DRrLcQGBnGjvtPoGl1sLy4hGAkjsn9B5Acn0ZwYBRIZ9FhRAAbcUrpJ28ZbefZ0PjWN76Gl178gTNtqwnNWoyKnHZZP3SvDwBkWb19PSdapmiERjsKxBLksKBkMaX+acvkmM92enpKcr4KxaKAXfkdb6oYHXtneUZuRKYy2Hb/LRjctwOb5xdx/q++hm6DBg8Ora3vZNXXGt7w86QH7Dil3Vh49gEOr/lTn/oFvO/978Ps7KywMEj9kuW3lcvSg1Wt48Kzz+AvfuM3EW80EGWtRmDtUdfan1jSsZIMHGaFkImSYKBskNotvzjFEtwIY8WrDFs05iMxO6nWRHh6GNtO7ENyYkAYDKStWbQUN9tiSx5KxGWaRCfH6uKa0NI21kswg0Hc8/hjsGI2vA640TfLqC5vCOWusLwBu8VmjwvlchN6x4PlUgtHH3gQ04dvQmJ6HKHBQXjCCYANNidYgxPWfstMhaQS4Dg59qREebwyGeAHi3iCFzqdff1rX8Ozzz6DK1cuyzroTwT/pXqaG5eHmgR7RV/Gf/d/L4E0ZR1cw1wGXIdDQ4MSAloo5IU2x8/3s2peB27EvQ2w3UBq2ygScxlYMKAtVdG4WkXXVLTpLZueLae3t385eL2ZTBo/+ZMfxsc+9jEMkR76hg9ZPy6ag7px8fnn8cRv/hesnj8voJrX22YDlewIqkDElIW1HCnbbBaqEFmZ3rBJbXUxlolh58QQ0pGA6JhjyaQYd2mtlrhEspFBf5hG1UC1qaPe6aBqGJiYHsKBAzMIhz2olpjll8PgyDDc7AhRA1RuorBagM8dQKlM5+Mg5vdMIJkJ88bCaBpolOpoVhpw2W54vQGxh3b94tB4j5MSn21iJBNBmBSgRAipkQxS4wPSWQpkEvCn2W0m57OLxsUNrLxwGb1wFAd+/CEE59LieGa0m0JBC3kC0umXh25wVG7CrNTQXS+jeikPb2IAk3ceR2B2EIbVhN0lJYjJ0JrkKNDq1NvpSrJpL9dC40IOjaqJPR96FzppL2wfO4G87eywutEqlxFJxSRAyqbjBcHNSgma5sbe970LTYIbPx9GF3qxDHdQdUb4wvCQJQddK5Whc3ITySA1uwPudAIds4pus6Y0QJKpwQ08BN1kIm8MlUIDZ05ewOrCKsKWS/J8uCHQEIAvgUlEpvTcIqwXdzC6XFH/wEBFQ3cSux3OsDNh4ebGYp8ve4De4dkhZGQ6M4nU6Ai27ZhHMpOBPxKXfAixbWZ2h3DLHYtKOaod+zYnTPWHoX9HPaEodhSEEVxx4RhtlCtV+AIsFJIIxyIyiSC+ZEeFLyaLi8ryCr71+c/jmS/9P/K8N4plcQ1h0UNAwheClDI6YnBzJneT4IczrWa7LSxDBW4UGFKFN8GNssAkuAk5Sc0UE7b0FoYzMcwfnsPM3bvhmghLGOrA/H4EvQm0cgX0zAaaBDeVKiorJaT2HMXIbXfAE4+L3bTZKsn0hsCawXn8fSbzcmoNaMUcmrkW4lN7MHnX/ej4QirLRCtDMwqwzRpsrSqTSbq6mcwBWKtCX6nBtvwYPHgQ0489CMPlkWlKj+CGrltaVSafnOh16g3YzBPgxl8zkJzcBm8qC7fLh25Dh8buuquLQDyCUCymkp8rFegbOfhotsBmwVpecKs/GkZoeBC+4QFER8fhH59BMDOAUDKNQDQB2xOA7VaddTUZ6X+8+YhXGQDXAU+fVysaAsfmVLkD8R9a8DawsbGBy2fO47mnnsXJU6eQL5dkw6NlNamt/RwsItueFwj6fFKAoU2DCT8GBkbw05/4Wdz7yMNIDmYcqegWpFLZEZ02nvziF/GPf/EXyF+8hJjwgJXmjeulLY4vFiJ0ZeRh5OhuZGOGT7qaXFn9/80gYs1qC4UiJeCmJ42Ivv4i2FM6L5/XRiAVwPCOCcwd2oONV1bQikYx9667EJpNw7AYyMk9TIXzcuLFPbW1loOeK8HVaKP88hp6A2OYPn4TgmMhVBqbsBsmfJaN4qvn4GIRGYvCFY3A3fWidn4D1St5eKeGMX3fIaR3jUGXSbgpU8sOzSQ0FfLIbr23A7Su5VC/VuQJi/StezBx/82otspir1rbKKNRqMmBSUfDVqGE+kYOjXwVjbqJtWIdhWod0VAQ85Nj2LVtAjYLm5FRDOzZh8G9++EfHoEdIKeZwme1PqTp8cM2FkeDJRMxoZGQD0+KlYFQmO9UVz7PYmRpZRkvvvSSgGLSlQrFghSob6ScvfmQZrWnJo6iGeSEyeuWorfrZraMcu+R7B4n64Jd/7GRETzxxBPYvWePBBzKZGnret1ol2t4+gt/i6f+8vPwl0oIWm0BONLBVHZYQqNs2ExJ15AIhTHs8yJJWiRBt6snGjPak5OSKwW12EorcKNTIxbwI5uKIE7aNK1RGdjs9kjIJieR/H7Sp7nKTc1Gle5pA2FM3bUTw8empYBmrg3P1065Kc55XMS0naYjVqfUhFU1odcsXK6VsfeB22QK2erURG9FI5QqdTS6iUQqiXbDQO7MIgIWOSQulCpNeMYmseeR+5Ga2wat00V8aASeZAqeaBzuYBgmp13c051JTaPexEsvvoxvfOOb8jxX11bF6IGTGmq9XhcM/hZiZ3Wj3m5VsaiiqYia8JIOFI/FMDw8LIUni052z+meRzoSmQ5MlFe0b0dEfsNC6nfRVXKOC26fB4lto9j9jvux7757UVpcw5f/02+iXSk5VMbrAedv7JpLbeFovvqFdb/zz2tjcbxz5w4cOXQYj737XTh2662y35G6p6ibDmGCP4dB3NUannziT/Hql7+EaKOJkM3QcnXxynaY4J5URwuWbYlGIhnwC8gOhnzSoA7FgmLy5GLIIvOM6k1xJqPJiGcoiZkT+5GdG4HZ1uUloYseKdC8nigDdj1eGOUGqlcVuGEAaL0H3P/x9wIJN1xBP7xdNzqFOvIXryKVzaKwWUCz1oLXH4JmuxBIj2Fs535M7d2PyPAQeqGAUM9sofYruCl1j6OZUXqYflh6n5jWt+ruIZfL46WXXsTC4gJeeOF5meyW6c4qgv7rQfTqvXvzOfc229ab/jOfHfeUeDwuIIY/k8CqXqsKmOb/zc8NDw+JBoksBX6emldOMeUSbljWYufNPZGTm5E0Jm/bjfhQAusvXcLmy1fQbXeVMcrWpav9VvJB3gKa33jBBBJccwcPHsQnPvFzeMc73rGlL9o6+Z3gWQZBk/b/V7//B3jmy18Wt1gGBJMNwZqSTWleNt81Xi8BDZk4BDgSakw3tK6NoWQEOycGkY2HYBgK3PA81Fua7EfiZAg3WpU2KrWmgJuKYWBoYgCHj+5APOZHvdLExsIKBoeH4Ap6ZH0bdR3F5bxMkwtkyLh7mNs7iYGRhFBIzaaJVrmBeqEqkxyvxw+z/d+cX391eKxH+1Ov18bw/DCGd00gO0NXsKSInCyPDR8DMIMeGHoTZrWKxqllFF64Ku4n+z/wTvjnMzDQRFtvCJgJBUKwfETU5IMbItJmint7uYDa5Tz8yWGxUvXNDMLoNMXFjOCmI+CmLZ1Jb4eFZh32ZhP1izlUc03s+eC7geEw7ACLJUsOKtJHtGoF0RT5wuyk6+hV62guF2GaPux6zyPQbEOBG7cNvUDB93VwQ44hD0KtVBFwE4xmkJzdCVcqDsuswmpVhdcnDMOe4syyI9DROvDbfrhMF1Yur+L8yUsoF6syGuUmlYonZZOgwxk/2KXkAWXobZiNBqy2Dn/QB18oAFuy61R4GQtQdyCIQDaD9MgohsankJ2YRHp0HMnhEfhjcdHYSCdgqxvad7JTb4FQH5Q5ovLTd3QyP+xl5obCpGEaLfAtJNVu+dqSHFIvvvKqUIfufeBB3HTzAQkA9RHcsFHe/9mmiTPPfg9/99nPShBZvdkSsTgLE4I6Th3YCRZww/vh8N85kaKzBV/GkLcPblisKlEg6S3sRNGticWmTHVczGtpYigRw9BUCjvu2ofx4/NY3lzC8N4jCHrjaKxvAmYDWiUHlCqorBaR2nkIw1vghhkSZRg0B7DU9I5w2WzU4KnWYVXLqK/XEZvchck770PXH5G0erSK0HQFbqxWRcANPf07pbrkoGgEN20vBvffjKl3PwTT40eHYvNOC1ab2QE1sX7umhrazCiqNmEW6qgVmxjcfxgj+w/BG0/Dtmz4uibqrQJsN/UJPbEANhpV2PUyXHUdjY06mgUdodgAEhNTiExOwT84DB+nM8EYXF664XGDYLPR6YY5z0soZE7TvL/f9js5sgc7AFOZdnQFkHEToyuf0Ha0FoqFAs6cOY2XX3wRr712Gptrm6IBYGdW77SFPifUMxaenAb7AH86iIk9E+KyVFzehJZvgE7wXtuPY7fdhsc/+bO46ejN8Aa8somqq1Q2n9xIVxly98QTeOZL/wBfUxNw45dylp0mC51uGxGPbyv4TgogB9wQJMtPlCaASwwFOL0haMx4/OJGJG5qnPA4dEp+j/zjpRthEPPb5+DqeVBPBjH97jsQ3TkEs0NAq6tMK7q00BzM6kHbLKC1UYCnbqL4yho63him7ziE5M5BFIrXhLrkahrYeP60vEuxkQGhy3nMHtZPLUBbKCI8PY7xew8hedOUaO4o9OUknGYCtGKXoFa6Y/U8aC3mUVvISQJ84tguzL/7BIq1HLx6G7XVTbSKJWH0+uMxGOUaDBqvFFto1jpYLTWxVK6iFw5i39EDuO3uE0hNTksWiTuZgeUPix6L1C25P04mCKfKb/fRLyzkgHQ6rc1aQ7jgnPjR7ewbX/86vvPd7+L0mTNSECiRtSpQ3qIx/rpfqTRVbsnv4pOlY6dQGbn/uSAuO1JcqN1RrShaOns9+NhHH8cvfvoXMTI+qoTI/XwxTu9sFzYuXMYLf/8lPPv5v0a800aYUQdeZbEuz5tOlj0g32oiFgpjxOdDivuYWFz3BFiJm5JD45DwUdFQ0prdEhfEbCqKRMgrrAWKwln8Bqlz6NnSIBJwQ8ehFulvbXTiPozfMY+JO7YrjRr3n0oDRrGGXrMt4Y0sjLotU7rtnZIu+sHL5RJmjh/AvrsPQes25CxjqHJ9LSeGKCzaus02CheWYbdZsEbRDVI/eBwjhw8iPj0lxajfH4FNBy3Sh3s2fH6fAJflK5fxwnPP4/yZc9hc28DClQVcXlgQSrUwCpyi9Ucay/wI4EbIFA69mfeVzTIWn7SRndm2TdYatRa5fF5AdHZgQO4rGzFCXRMTIDWpVjl0auok8cgeN+YO7cdNDzyMzPw+1DcqePIP/k80NxfQs6gjvF48/3Bwo4paXhfX+7Zt23D48CGsra7h8qVLmN++HT/5sY/izrvv4ujZyeZSO7LaqlWAd/78efzd7/wWiqdPIahpCDkgXQF/Oja6pFHasS243T0kWIT7GLXglSBZghvmA7r8bjGn0RqahAgT3PTSEUwd34uR3dMw2i2ZTNIUQKMddNdGbCAj9HYGxjZWcqiv5pBfL6Ckm7jn8XchOBhRlNquG92KjtXTl5AcHECzZcK0PUhNzSA+PoHwyCSiQxPSlCUbQfQzwih1ySRKKHE8a5zgXkUjUO6tqmUB6IaGhctX8J3vfAvPv/A8VlZWhLrMhgFdIKl3uZGk0tfV/P+hpfWF+v2pWx/kkE2RSMSRSacESK+vb4g5FCfGpEJyva+srDog9M3GO6xd+TfanKalIpi771Ycvu9O1M4s4sn/+8+l2SHPVwzx+pNvdZ/eDtwIwOYEOBLBLbccw+/93u8h4RhYXN88VQOZ5ysbMEunX8Pf/uEfCjOip+kySeT+whwbCUAV1rqjtSG4kSmOqhVoRJCJhbB9PIvBZFhAciSeEIkLA8JZz8gD5z5Wt0RDU+/QVMVEeiyNQ8d2IZnwo1nTkL+ygiTDliN+aaR3Wiby1zYR9cdRLFXR6rQxs2cCI9NZWRXM9tLKLdTzVbE597ChbNlw/cmuabLP4I0GsO/RE0gd2AYvLSa9LIgsoQmQA+rxewQ4dGsNNE4uofDcgqSu3/ShR+HbnkW710RHq8tGK17TTMdlsazpwpc3GRa3XEDlYg6BzAim7joO37YB4f4yRNNlt9ExNfSYl0PxUceCXq3CzrWgXSmitFzBjve/E4HZjExuOjYpLqQ7AXqtimg6Bp1giNdYJrjJwzT92PXuR6CR/OTjodIT4wAvKQAsb7o8fEw5fEhL0zeK8IVTSM/uhDuTFHDT1qrKHcVxJ2GSPV2Lui1NRtQszsKeGFy+JFptG8vXlnH1wiW0K01EvcrSk+c/0Wur1kC7ZUiWBovVSCqKcDYJbyKKcDKFHsMzAyFE0gNITs3KtCY9NIJgIgVXkFk0fkeT0Bf99xOanTH5jc0ux3VI9UNUx7Cf4M2OCLsMCt27ZeNvNRso5HO4eP4cLl04j0sXLmJ5aUlciNhlnNw2g/e87/14x6OPStoxFzUpU8pxTY2NSysrePIv/xLf/vsvSeZRqViUw51XK/xoAhVyOB1NBDvr4j9Gy203w6GU1SCLYWW1aovlIF8uATec1PHa+T1aC0MRbi4BzByewZ4Hj2DTKiK756Bobmqra+LCZ9SKsIsl1NbKiG/fj5HjzuTGYoZEBWYtD7fdFptMGmUYrQZ6pTK6lRIaa3XEpnZh4o57YQf64KYATSugayhw06WmjEVJqQkjV4O+WkNXdyO7bz+m3vUw2v6gcmMzCWjrMI06vDxFGY5IjVWhAjNXQ72oIbvnZowcvgXuzJBQt3xdA7XqGlzQyUgUalajVoap19Gu67A1LyKRYQzP7EVsdAqdYAwdN+Ejp3nKjU42ZrFA7Zd2amvrhySqDqnaOrdyasQFTRWDqoCwxQmMgKZcKGJxcQFnXjuDU6+8gtz6Buq1mug4NINJwWqd0Y9eFDBip8uQvh7cMR9ik0nsum8fsvEUrr56Caunr6FbNNGtd5HNDOJDH/kQ3v0TP4bhiVFZV+q4V+CGUxe73cb3vvo1/O1n/xgrr51FzOMBc7W5yplRbDLfyOsXemOf+sj9zQe/aL3Ea8cBN6bdFarNFrhxAmqVNseZAEhel6IPkFpJKkwiEodnZhQ7P/QgontGYBDcdDTpItnkWVM8zs58oYLm2ia8DROlk+vQ2z6MHd2H9L5RFKoriIciQEPH+vdPwWUBialRmaz52j2svHQJ5lIZ/vFhjN59M+L7JqVZRLoI9YgMwWUBwr2SolCvBTQXc6hfLcD2BBG/eSd2ve8uFCrr8Blt1PmcNnPwdOmSFUebWSXlFrSygXKljaLWQyeSQGpuBkffeQ8m920HwgnJNCKF0c3uKulYKglD2fA7dqxvB24kx4GTYIawer0CXqihWbq2hK9/8xt49ZVXkS/kVdNIqH1OcLTQbn40cKOuinQilxR0fq9bpuXs4FGPICSoG6zKCbpZTzGf4t/9+3+Pe+69B7F4RM29SQeT18IreWuFC5fwJ7/6n9C9toSgroEEGtLMZMJs29B6Lmw0G4gGQhgJ+JH2+cQ6mkYxAlYIbhz9qgI3SqPEbiff02wyinQ0gC4nG5YSjNP5ku8s7wWbCSw4Tc1CXe9AD7kxcmIGM/fsEjBMJgANBQxSIBttOd+6nJYajFMw0Sm20Cq3caVYQmbvDI48fAJdryF5Tgxlba3lYVWaiEUT6Bg21hY20PGEMbzvAIb3HkBq11540hmxheY77bHV29Gm0Ue9hmvXFvHd735H9oOri4so5YuIR6MSZcDJic7wWYf27ESlv92S+ZEmN86gQzUsnGdLgCOGD47rGKdfPKd4L+lEmhnIyiWsrq5srYe+tlS1A9l6Uug3MzqKkZ0HYYUnsLFSQnd9EXr5EmyLWTdqAqmW1ZunTAKg2bALhTA2NiqTJRbD9XpDmB150p5rNcQScdz70AP4d//xP0ggql/cIq+DG9YdbCr4DA0vfeXLeOZv/hqNKwuIdW0EJHVCUZR4f9tiLKD0o7Rvj9G61+dGIORDOB5GiOHnfqWbIJXH2/WgQYe+iB8Tt+zG1M3boZlN+JljphsCbtioimUyAh5IMTNyZdRWNrGxtIH1Sg33fPgxJCYzsP10YHSj27KRu7qORHYYgURadJ7pbfMIDw6Ig6LFs8mhC8tfKQ0MxVThbt93OeybPoj5i2Ujny/izNkzeP7578t+QUMRusnKpNPjQTablee7vrYm+0s/iF6aJP0pjvOYBFL8fxjk9MHNjc9aae/cMpWJxaKyBvlcaV7CtZdMJjEwkJWQUHFJlQnbG3SBDrjp+dwY3DGHfQ89gD233o76+UV87n/7dWmA03lTMSYUU0LovT/CxfcNVbLZDPbv34+f+ZmP49ChwwJ2tj4cEyDuIeIS2NLx3b/9Ir75+b9CdWUVPRp9SBOI7nyKX6ey5ZR+UCY3Tt5c27KRDPsxN5bBcDqCdsdEMBoRACTBnHR6deQNXR2olhpoWrTDNxAfTuDwLbuRTAWh86xcXEUgFBTWGI2NbKOL3LUNRDwxFMtV1HUdEzvGMDHPKa1LdKd6RUM9X4HZNORvoSOl65/fe7zXqtbRCfpw4lMfBkZjaIGJnypPgfQBCj+JrNnlsUj5Or2M4vOLcPki2PPBd8K9nVxB0nOa4uJDq0IaEHC60uNYrsN8mSo6y0WULmwgSHrG3cfhm85Cb9ONzILHJt+45YAbfk8XDWYuFDSYV8soLpaw/YPvQmh2AF2PKcCJxRsLF71eRSQZhVarSRZJt1xD7VoOpu7Fnh97DK2eAZeXh0oXeqEMb9jnZG10pVsmVrkM8dwowhtKIjW7U4V4tmtot6pO6cd8hh4IbtrNOrrUENRaqK0URCiXmduHYGYYV68s4tQzz4l5woCf6c0VNJsNaVFQUM8sEn54Y2Gkp8aRmZlGZHQYkYFheOgw4w8hnM4ilBqFlxQ2CjMplhYHBW5MSvPADYoWkDe2KW5sdvVDxaRAFSeW158nXPz1eh0bm5u4dPEizp4+hQvnzmJjfU2crZid07cB5+YTjcVx97334QMf+klMzs2pzq0zZ3WglWhPXvv+9/FHv/5fYDebqJZL4obC7iZfCFoIknZGAMPDnwufzFnS8+ikIyGvDvVMCtteV8ANuwoUifO/sYMpAYyaLkVELOhGejyBnXfuQ2znAII7dyMcTaK8vAzQfa9VhVVQ4CY2tw+jx++AlwFRXRNtrYx2vYCu3pTuI33YrY4Bu0yK4jqa63UkZvZh4o670fWF0LFNuJpFtLS8AjfNikxgONbtVlow83Xoqwz2BNK792LqsYdh0VLZIjWriTZpaUZNNES9ti6TG5TrsIrklJYR274T47eegH9onDFPCFHj06Twtg6Xi4GAATQ0jQ0d+LwxxOLDCCdG4A4lYPvCEvjl6REc+tD19GBxfbBbyvdL6JH9jdFxbVJs5q0tV1K15Zny4FYTP1IrK6U8lhav4PTJU7h29SrWVteR28yjWa+hTZoUhbBtpgj3JO+Cm3B/sigdM1cPpsdCaCiK4ZsmkDg0gJ0z21G4sIGz3zmJ6uUiPC3AZ7txx5134KM//VHcesdtsJlnJOveCbqTKaALG4uL+OoXvogvfvZPkCBd0eEud3pdGN22WFYqkKyoadwjAoQ3/x1ww3c64wkI91g5Yl0HN6I7ka5uDwFaYbIb5g3BOz2CfR99J+L7x9Hq1qSbS60N3wF+A/ErpyMtgpu6gfLpDbRaLmT3bsfAwUlUjZwED/fqGnI/OIOeYSExOQabTlsWsPz8OVirNbiHshi+84A0nRhuZmlMn2e2DYtXE5ZGcN2Fy7DQuJpDY6lMby9E985i34/fi3x5Db62iVYuj/L6JjyWhXAmDaNjo6V3YCOMUGIEofQYIkNjoqchRcLFPRIBwN0PmlVhxf01JFNmKezeOmTzxt1GigvblqJjbW1NLFnPnj6Db33zmyiWiiI25X6jbG3VEtyikQg4fxu9oKokBXSMD2Wxe/sc4vEYvvfcCyiUW8qAQyhnquMjE21xBSWr14cHH3oIn/zkz+HI4UNyFtDJkVRfCQikKYJh4Om/+zs89V8/B9f6OuIM53TCFNmA0XsurDXqiASCGA4EkBVw4xaKkGQviU5AmRAIcCO4Id1I9GwuZOIRDMRCKgSWAVHAFgAAIABJREFUxSqbP9RPOl9PcEPnSUProKG1YYTdyB6dxI4H9qFLOm2ng3alDi1XEmpaKB4WGoilt9FtmrBKBlolA4uFEnzjWRx7553wx6jh7Enotb5CcKMjlBqE1vPD8kQxvOsAxg4dgyc9hB51nxT+u0ktkdAslHJ5vHb2LF58+SWcP3tO9oZ8Pi9aCN5pdrRHR4alq35lYUH0WG/URf1QhPMjTG7kWTrTWKUTvF73qc87uhfn7CPoITVt27ZpnD17FppmONMbx05actdU6DHPT1qVe8NDCGf3weNKAo1NNCpn0WmX3gRutpxHpcPtRjwRFyc0dvVHx0Zl76Z71/LSspy7av255NwZHh3Fr/yHf4e777pL7MllQtC/OdQ9uHyS26Xn1vGdv/k8Tn/1q3Dni4iReiOumDStof6La4pGPj1EvV7RI5JSRD1pKBZCOBaG2+8Wem5Hbyv9A+lnfjdGDu3E/C03Qeu0FIWSzeU6s/hMyUMShzYG9RYqqCxvILecx8JGEXe96yEMb59EN+iDTQ2dlwY1ISSGppAanRaA0/PxzXTMRLbSWhTC2AKWzvPq/9l8T0hVXVxcxKVLl8T6nS57zLbiOutn0/S/nsAxnU5Lg6SQzyvdsiP0J7BwUKgaHjg0tbfECP8d0PNG+LpFhuGzok5aWDKqIcvnR8ongQXXvLwXNwZ7OgGvW4wJgqHhIQzv2ItQZhztYhWXX3oBHa0iOY7XpzRqXNePNVDX3+e6Xf93OBzByMiwrHXuPwRdo6Mj+NSnPiU0NeY/KYc+lSvYpWGY7YK/58LKmdfw5J//V5z89rfRa7XEhod/X38PVs3Ovq6SbVSlnTY6XUSDPswMpzCapV6wDV/QL41p7glCC2bDkw3Xjge1cgMabaENHeFMBEeO70NmICrrUuJiel2EElExwCDVLL+cg78XQK3WRLXVwvC2IUzvGhdwY9PavKqhRpfkmqb2bNsF18lPP9orr21C9/twy7/+GMwAXxB66xvicsLOlc+nxkPUk1An0Dq9gvILi+i5w9j7oUeB7Wl0CG7MlnSfxCHF7bjYMNCJuRuVKrorJRTPryNAcHPPbfBOZUSnw+6Du0tXhYaAGwIif7eLWqEIFFtoL9dQXChh90+9H4GpFCy3Ia5i18FNRcBNq1aBy+zArtTRWCrA0D3Y895H0bINEoLhctvQ8kV4Gegp4iYH3Lhdcn3aWh7uYBKZ7bvhG1CGAsxLUaNhZaPcBzd0UUOjherSBmyzh8z+o0hvm5Vxd/7KNSy+8CoqS2uSBs8xpVivksMeDEpGUCA7hPG9N2Foz170ghzzhwFfCKAoUwoKekExTZyHHTtRKjdBXEMcBxHJGXlz00jeYylRJRSRRYkSWgvX3WxLl5Thd+y+X1m4IgVHuViEoTWlgHI0tVs0jnAgCI/bhx3bd+InPvAh3PvgQzLJ62/oLHnEFQlAdWMDf/Zbv42LL7wAvdFAVbr6hlwQrQQDbg/CBDdSSLrQcdkCbtgdYFHKF0y87EhjokORi6JugiE3ApwAUcvlcilLQG8AUTctTP0Y2jWCuTv3InnkIHyxKPJL1+DpGKKZ6hZJMasgPLUT4yfugieVFHDTocC/XkCrWJC8mAD1RLT0rVTQXF5WDmvzN2H8xB3oeoMCbnr1PHRdTW46jYp0PuWAIbgpNmCsNdBp2kju2I2pxx6CHY2Khsk2GzDovtduySSEdDajUkaPpgEVHbV8A+7hEUzddjtC41Myzvd32mJ40OnoYuXtDdBNhWF7KXj8EfS8YXTdDK2S4bDwYJWzDGAx/NChDqkpzXUHIoJWN7MSOFJUnrayecnXkOdv6lhZXkK5XMLmxgauLV7BhfPnxLmKIbNKEKwOJvrMC7hhZ0Yc9BybXGkqOt0qTw9tXxexiRS2374L/l3sVKeRO7eBi0+dQ/VSET7DhaDLh0wqKR79H/nY40jTXthx71MSHwWoSf1aunABv/Zv/i2M9Q34jbZYVPJwJ7hR68ytkpS5ZsTh5a3AjY0mQ1D9HmRvBDd0ieOmLaN3BcLZkhB6pduFqCcEIx3FkZ/9MWSPzaHRU+DGw+wZCv6d29qpNdBc3YSnpqN6loWRjdSOGQzeMgMNVQTcPtj1Fqqnr8Cq64iNDMEO+hDoebD87GnY603Y2SSG7ziAzEHuLaZMaQhqqOmhY1q71YKtmXAZbTSXCtCWq+j1fAjtnMJNH7gH+eqmstWvNFFaLwA8hEZGRTPhjsQRGRhFIDkMfzQDfzQtBgJC72Lgqa3ccqSJ4nRH1MGq4J+a7BGUvL7jKh1OZ1pTqVRx4eIFnD51SgrKzc2coj91Ovj6V78mtuVbdZwzL/wRGpNvqovZfEu5XJjJpnHznl2YnJ3F17//HM4sLAmVi8RimdYLpU5pf4SE5HYjk8ng4z/9MXzkIx+WVHvBSuIOqRwEWezqhQL+9Fd/DYUXXkRS0xBRZbHsUYbLLeCG4HckFMIADUA8NBJRUxcpYumA2Qc3zBoRhysWQypOYYiFp9gSqqEFnTVlR3U0m5yAmrqFhmbCCLmROTKO/e86BsPNxkIbnVoT2kYR7UIdoURY3mfL6AjNrFsy0CjouJavoJMM48R770Eo6QdRdI+Ujs0KjIaF2LZ5hCZmkZyYR3R8FnY8LSnpbA4wo6om2rp1LC0uyuSNtKCz5y+gTm2sTBBU913OKbcb6VQSO3dtx8uvnpJCVe0HfaqVY1Rzw9O/sTMuxg6vUwfeqD1wvqlv7CkHnprebIXBOvBAiuetM9KFUCCIifExmahcvnxFpkqytZBN0T93HMkPKZhefwLh2BRi0XGxnG01L8Cy8hL+zW+UjBMnn4p/M591JBwRgxTa2bIwJ6ghFY462xs/pEB2APb999+HX/7lX8aOHTu2ghfVGlUNKJ6x1KounnwFT/3157Hy9NOINVrwMM7Cyymhaiix/iA2oQOkNFMJlHl+hgIIR0Pw+Zl7pqbSdHas0x3U3cPg7jnsv+c4mq6O7HWiI21oEt5JE4IAm3/MWCvWUVstIrdcwNnlPA7fdzdmD++HfzALXzaD1NAI4tkRuEJxmE5ILhuUb1Wm3KiL6U+rlPV7Te7Xyy+/LI5nDN1kQC8/v+V09wZNDe99NBrF6Ogorl1dlPvQNwHg85V9Rox+r0/c3kq28gbyy1vi7/7X9P/9xtZLX19FgMOJHXN1uP5f79LnoChnSkeani+SgSuYEdqg2aDba0UiUl4HYLgvO7XgVqFHuq/XI7EKsVhM7gObIzT0YOZOg3IN2xbr+49//OOyxrhuRe9INgQbxk4IKplWL3/rm/jL3/kddDY2EeUaJ33VCZ8nDVS1L9V0U+x8ei4Yop0ExjMJbBtKSf4c5+WhcECox9K8ckwt2ZyvVBpocRJtmAgkwjh2+wGkBmj01EZ+YQUd3RCNNzWJbctCYT0v+ty23kW51kB6OIn5fVNMYpHsv07TRG2jAq2iAZwsuzxw/eNHbu8F2AWMRnD45z8C02vAtHRYFou2rtBAOF6mdSenIsx9aby2guIPrqHnDmHfBx+Fez6NNpgQ2oDVVVbG0g8WR0W2MA0FbpgRcWYVweEJTHFyM5mG3mEoHYVztIujO1QbvbaJQK+HymYOvVIL1lIN5eUq9j3+YcmV6ECHyeuT4qUnkxtu6AzZI7hhwdhcKcLUPdj1nkeh9czXgRt3wCMPl+NqupiRP21Wa9CYvhxMILtjDwKDGZg6i1+CGx7WdCGDUFhYUHQbTbgYeLa4Apg2MoeOIT0/J0Vlo1AS9yMCNm8kKKFs/KDDEZ1v2nYAAWadDE3Blx6C7YvA4wnCRS6gOKR50SE9gQfilhjOyReRxaiAhJPaoZoSDqLpD7SVfkIdCG2jhUqxIBsEU3nZSWNHhKN5Fh8iWhVrtX4uihu+MK0jg2ibHRXCZwHJaAIP3PcgPvaxjyM7MggSjyQZmHoh5/exk3z2+8/hj37tV9Gq1KDpOsrVmjicMO+CdCFOaEhB413h/SK4Yc6Nmtyo9Hl1XnUF3DAZlxx2ATd0ZYJL0HvKF0Tc5UI46EJqLI7pY3OYfexB+LNJbC4twm0xA6IOu1RBc6OC8Ph2jJ+4G550SoEbs4pOo4jK+ir8nALR/pvfQ9H+6qqAm+TcXowdPwHbF4TZJX99A7bdQKfFtVFGj5Q6golaC1quhvZmE1azh9jcDsy++xHY0bgAJsuso2PQdppf30VHa8KsVWFXG+hWddRzDVkTU7fdgfD0HExqrygQ7ZhyAvqCUQSCKbh9YQGt7CoLCCYfWSZ5fNmU207fFf91dqo3dKTYReZhTuAsAnsXhcsm6pUKNtfWsLZ0DWdfew3XFhdQq9bkUKEFr9B/HRG1pGPTGJCiShZxBDtbLHFnUihWzh14Qy54k0HEJ9OYObINYwcmUVqrYOGlK8ix6F+uIWAps+ZgwI9Dhw7h8Z/+GO57+EEnc8eh0TmtWYIOUlD/6a+/iG98jtbQG8rMg253PU6pCJT+X9beA0yyszwTfSudyqFz7p6emZ6enPNIGkkIjVCWkEAGjG1ssm0cMGuvL9cXjHnWCbO7eMEm2BjDgiUsECJaYTTSKGuCJmhy51w5n6pzqtbv959T3TMaSdz73OIRk7qrq0795/+/9/veoAAO1xgBMyemQi8TAwzVqWXnPMd9zVlHhxaQNan0NsrIguuVB70AHHFfU5OdsMuPpNeJXR+4F31v24Sci/tWSTKf6NjIiaNow0hFnaLmK4fsa3PIxquILB9E13VDKLtycJNyki8id2YMlUQOvqYoXOEAgh4/Lj32MupzRRhNYXTs24j2HavEUZEdVU7Hmc/CjhWtofV0Di7dRHGc4CYpa0Ib6sam974d84Uks4sBw41CjoJ4L8K9/Qh0doudrzMUATROiH28uzgbVUJt2WDYaVMgWe0l9uRG0RgUo5Hr53LxLg/N8YkJnDp5Eq+8cgSnTp0Uesbc3Kx0MAcG+jE4MCAU3tGxUTENUENFJdBf+rD7kVetMqy/5GcUdLmwMhDAymgUva1tiPR04YXxcbx0cQSJYkk6xxZBd8lTqYKYxcKe3Tvx67/2ftx1912Wo5RD9GKEtQyJ1TxOPPejR3HoG9+EefYiYizUBdiZ0J0uTOfzUhx3+v3o9PkQZPYSG4JSQDASTJ2J7KQS+LERQHBDhz+6WrWHfGpqyNtYHADVfcyihd9Lmlm5xBC7CioBF5q2dGHTPbuhexyyf5vswDNkcSYFLaSpa0laWtGAmSqjsFDC2HwaGc2J6991AMEmTdY6DSZKBY6Jo+jcvguRgWG4Ak2o0xSIBiQGA6fjmJ6dkSBMZobQ+Wx0dFSm8kuxiXxyS6g/Xk1Db1+vvJbpqWkBehqNaaJ0x3JI0aVyMJRVL7/OTlpvCPGtJ1TagKs93ppfxHUqRwqPODgQCvixdctWnDt/TuXMSVaSagqpY5RrXg59OJw+eLzNQv9lYaWXJ2GavMfUxFLRkxT9jHqajRs3CHi/NDImE0q+R/ux6BCn/sY65SxtRAif+tQf4b777hNnK9E8srMuE0DeY245Q+vFPM4+cwg//Yd/RPXiJXjZFZcyUjWTWNTz3vUT3HD/szJJ2JQVgOPziH02P3s+f56h1XUTLSv7sfXAfhTdbAIrY6RSljT6gtzfpMuxiVtOl5GazWAhnses4cSmG/ZjeNdOtCxfjmBbu1iBG9IUYYeHRkdc07yDXv9YCm64DliIsy5hjUJQc/DgQVl79nWzdTM2Tcz+sx3EySnssmXLxEnV/r6mpmZ0dnUinkhgbn5OGZRIk2zJQORNNpc3W12NyctVvl/2FZdLPku+TmpyGi59/PmsP+1xo7UaHG4/XP42+DQ/dDJOymnUayTuW3oVWTTUFLJOVE0avmeCKNLg2KThdJIgemEhjkQyYYFdZVW9cuVKmd7cc889AqBlcuOkAIANHBWCyzNz4dIl/Ps/fAXPPfwIWikncCvpguyGlsaSWiwb3HB/K7LZhhq6YmGs6GyBDP7JCwj5xL1Rvl8CzdW6z6TzAm5ybEwGNWzbswktnWGJ5UhNzKKUySMSpYFVCGWujfk4zJIJQ68jnkgh1BzEuu1DAm7o7lfNlZCdYXYhwQ2naf+Zs/aZ9X31aMSLTdfvxfb7bkFBoxg4D7NaklwYCgV5AenuRHtmFu3ZE5OYf5ngxoctv3IXPKtaUK7lUa3kxRXJqbFfqqxpmFpLHYyezKA+k8HsiQn4unqFlubuaxb6m8aQULOKcpG2y7pYCdMFLj4zg3q8CGMkjdR0Dht/4z1wd4eg1xj8pFKSWXQUcyn4I8wESQllo84LN5lQ4ObuO1B2VuEQzU0N+dl5OOltx0vPQ6FCzY0T1VRGcm7gjaJ9zQYFborUZKSVPsE6cDxej7iy1ekkki0icXEcrgrQtGU7WlevQKleRT6XkYA86kwMdglZiJr8mX54gt3wB5ug+cJwMgCN3Vsr7M7e7oQ/LqBh6TmsOo0q6NnqT1GoLW4a6lCwRY68mVisZnIZCS8bvXgJFy9cwJkzZzAyOiLONTwQuRGyk1EzVaErzmc+JxxhD9oGutE/NIj56VnkZhIw0mVodQ1b1m/Bh37zg9i+d5cSL3IhiXCX4X0soqqoptP48mc+g7MnTiKTSUtxXMiXlFuc0ymTGwE3lg1ivlwUni8nNwJgrI6lAjcOsfZVnXiI+1oFTiTyeUQ1P6LMx3HWEIpp6Bpuw5YPPIDI8l5MjZ0XcMMQVTOeQm4qiWD3SgxcfxNcTc2omgzCJLUsgdTkhHxW0fYWlA0dlWQclZlZFCaziK5ch+5de2AwULOaRzUxi3q9ALOcRSWjNDf8ZNl5Z8hZaToLPWMgPDSM1e+6FzWGkYm9ZhZGOQuYZTgp/CwXUeLnkMmKCDg1nYE71ImV19yI0NBqlDnFIh1UWrcuOFxUHTGNijoa5ZaishHUyS2FihSiizMam4q4aMPLvZGdH/5qyr1Nalkhn0WxkMfIpREcevJJnHvtNcxTdFvREfQHRfQ8H0/I6JpFBgtQoW4IP53gRo3jpTNjlQeqlGQWFjM7NHQNdaJ/wzKEusIoVksYPzuF0ePjSI6m4SzRRU/ZBxBUtLe14+677sJHPvZRsT53MAOE0yaL2iCHgllDemYOX/nc53Dm2efF1pgThJKhq3XmcgvNjFeQWi055KXDatNXKMCtIcdmCmro8AZlTbqEbmnKOhOQ0wA3dIbhVKoOr9OHhXoVW9/9Dqy9cy9KIdKPiqIL04sFVC2aJbOJStPzMOZSyJ6eRXahgsjK5ejePyyTG7/Hh0o2h/zIDIqzSbi9PvibI2iONOHcT56DQaAcCaFz70Z07l4tZgnMnuDEhlNncbRhCF46J+55+ZE5FMbi0rkyBlqw+f23IW6W4fAEEAq3w+UKwe+PQKMjXyQGh+YVi3kpRKS7qjJ+5HeyjhjCbFHF5FxVlFgbNCtWhD21AQrFogh8jx45gqPHjuHsWdW1nl9YEJtamYjQ8t3nR19PD1YPrcLzL77QcK/i01GnsvTxVuCGz8n9otPrwd6ePqwKR+VznKmU8fzsLM5kMsjRStnWCVnUN7uMlQObtJBoFPv27MJnP/NZdPb0QPNqinbLNc9153KgksvgkS99Ged+9DNEcgV4QXckExWnG7PFguzFHQzy83pFC6bc+zgz4tRPZXbIIS8NCOUwRLpWQHOhPeiXNaqEu4r3IRpJ0eu4ZEJaKlVRKFdhBNwIrG3Gpnt3w/B7FEWHYZ7xDIpTCXE1lYJXN4CiCTNdQW4uj8mFDNJuB/bdczNCrUFA80OLEgguR2xwGPCHYViWvAR8fMUXz53Hjx59BIefPYxXT53EwnxchYRy+rRk6qZAweUPXldy/Ddv3iTUNa4BCujvvfed0vQizYjJ8cwzWlr4sShsUBFtiqKNTa8sJK/kW1/x73YNKzWZ1R/k9RxeuVJA5vjUpGTfKOMUO53GAvPiWsZGqA8eLSpNgnqNJjmcwCjgQfpdf3+/5NVQT3bklSOYFN0HM9GU5fVSl8DXvXzuopaLIClDn/70n2L//usbX8ZrITlpzH8RE58aqqk4jvzsp3j0S3+PqG5Ao2EDgTKpaZxEOxgk64GXNYhlqEItGnNDAhqEPSI1Rs0hZhv5moFwXwe233o9qgEHXZlFb6FncuKaJlMxJ88/BwploFRxwBGIoXnVGvSuXYtYTw/coYhyPaNmyA4ktSqVNzIEsTVlXEdkkvz0pz/FY489JsA5lUqpsGWrqLYBjT39sCln9sTHNg4gyNyyeZM8B6nu+/fvx67du8Ux75lnD+PQoaeFFih102XhM1cBX1cDPVeitDeisS2xjibopdEBAc5lD5ueZls8OzS4vDH4/UFUSnmrGUpwY5+qChHTNpzghEHfNKkggOKvBIZj42MoFUu2QueyhgHX5x133IE/+IM/wPLly63sGwJ7VW8qCFVDrZDHiYMH8S//7W/gyWbVlJoSE9tVQGi9at9XNSfE+ZHTnY5QQMBN2Ms6pSY6L9mLiGrYcKElNIBspohCiZObCuqaA1t2rkdHX7PEteRmE8jFUwgEQ4g2N6FYLiNN990CqZRuzFFaEnRjw45V8HhdQsvVabA0lxFjAd4uzHl0/OGq7rrbaWL9zk0Y2r0F7cvb4fSxCuA8WiXBcyxF61GCGyOZRe7EJOaOjqKm+bDjPXfAubIJBUcBeqkAj1GHRuEYKV80B+CNx7C5RB7OqRymXhuHu6sTK2+6Bv7OZujJJNIjM0hPz6OUTMPlMBFpD6FrbR+mknNC2THOJZCbLWDdr90Hd29UOuh0Y5AyjpkyxTx8UT8KiSQcTO5O5VCapBWxhuE7b0PZXYeDvBVnFcWFeWXxQORMChZD9+ictJCCGc/CdAVlcsMxa9UswsynVCFhCSLdPi+K+bzk6dQSWWRHpqGZbkQ3bkPb8CB0B6kDKuOFIafkoLo8Ibg9Qbg9Ebh8rWInrWhuqqi4zO2vQf+wXYgWWwy2cxAXlTIHIGgil1kdNnqlLEL7ZDKOqakJXLx0QUa6F8+Nim0iEb0S6rNjySA9OvEo+1ShYPBHRp1wdgfQuqEf3cPLMDc+ifKFOegjGbhzTvS29+Pue+/Cr/76r4ldpjS4BIzYAX111KtVvPDEY3jwG/8s+gi6fE3PzkkXlJObAAGJ1QVntUlbZ3tyYxeiqtGqwqMC1uSG4EacMOgeUygg7A0gwskOTFAr2dYTxpbfegCd29ZgeuqSTAONQg6VuQSyo/Pwty/D4NtugbuVn20ZZpXAIoX0zKRM7+gKUzJKqKZT0CdnkJ/IIDa0Dl07d6HqclvgZhqOehH1Sh7ldBJGkTQzp6SDlxdyKM3kUMmaCA+txtD9d6HKMFUJvWVGSVZeEztZlXJeJo3VPLMpqGdzIty9Gk3D6+Hp7EXFpcHrZIHFqRinhpzQqAykusNQB4jViSSNyCTVTdh8KqNF6aEUnWiproablF7IIrEwjdmpSUyOT2J+bkG6QVwf3/rWN8UZhwCBYmgaQtBpima06jzgRqXWkNR+Qs1R9BzFmFzc7SkG9PrcWDHciy37NqB9RQcy1QymxxfwyjMnMD+ShJkx4TLZIVWUFk7qApof27duw4c//lFcd9MNYnHKek9l7qiUezlwjRqeevhh/ORfv4PRU6+J01+JLoQuJwIEywx9ZT4SdVxSYC5ObljIVOp15KlzgIk2zW+BGwX8bHDD71OTG9Ups6J1MV/VsfrGXdj5wNvhGiBgy8rP4USJjpFuD12JaijPxlFjztLpWaSmigivGETfjWuRqyUFOJZTGegLaeRnkzLB9gUD6Ghtx8XHXkaB+hn+eec6dF+3QcwSCPJol897TCy2KWLN5uEsmchdmkFhNAHTcEHvbcXG37gbZmsUWrQVYWr4fFF4JMHZo0LyRGNgramGA4/aCyQnS/KN1EMgTaO7rYo/ccAza+KKSC3WiRMnpIHy0ksvi0tVlo0FngOyPuiUpvJo+OBBu3/vPsmfGZ+cEIDDj1Wyipb2dBaHAVcrNRRwgAP9YT9u37ARG9o7kUum8Oz5s3hxIYFpmgpYdKml1ExFvaWxC/nTCvS3MhfiV96D3/j130TvQJ9o1ghKqF8hCGHK+7Enn8TjX/1nZI+dQAsteQluXB7Ml4owDBNtPh+6fT4BNzLRtMGNTOEVuFFTdQVudMOQsOz2gE/cJAVYksNvoXCh1vBerFRRpHC2asLwu+BeEcLGe3bDQdGtVBc6aknSIBPilsY3RXtnNk6QM5CeK2CK4MblwbZbb0Db2pXwdvYi1jOAYDNtV0NCcdWrJqp6FTPTMzh08Ck88sgP8NLLL0rYrdhYixkNqaivn6RcWecpMOvEhg3rhbY2P7+A5pZm3HX3PVizdq106h966CGhHy2l7RAQUSiuwlnts47F+FUqyV8S3HDxWK7Rso5p1bt6eBjJdBoTk5PS4JOco6UtfZlIWqvfqck9QUqx3+dGSzNT0pcjxLwnTr2zWXl/s3OzKBZLslfY0xd74TZ0ZPY9ZVlZc00QxLAw//CHP4zf/M0PiKW1PckScxdpQqimLKe2pbkZPPSFL2Dy+Zeg5fLQBNxwclORyU3QQwsVFbnApcRb2kV7dDeEJi+D2JpDXKVKNQPejhi233odHE3iXCP7SzVDl1tmuDhg0PXTG4SzqQ3hrn50rBhGtLMLTq9fTC3E7VVc59Q650M5npLaq2igNoizrwebni+++CIeeeQRPPXUUwJy7WnO/1d3M/6MVUMr5T7jecbw1hUrh2Sic+z4URw9dlw+K75EntuSW+PxoGA1JxZB+iIN8qoTmssaz6/fmhoGF06nUOX45Zwm0XjH7lpLPbdEayTESIcXbo+Pbk0yYKjToXXpfuiAhO+uW7sOPT29cg+R7suGtW1Fzfem9IU2A8ZufkOuwwc+8AH5j2uOC4H1H9cXW6YyxzENlGb14UdoAAAgAElEQVRn8e2//gIuHH4e4aouGX/S6KLNPM9gCval8aCycOg8yslsa0ATcBP1c1c24Q/6VDOHiIPU8apqGOZyxcbkpuqsYeP2tegZbBMnytx8Atn5pNQhTa0tKJXLyCTT0LNluJw+zMeTMF01bGIgtt8j4yAaLOXmM8jHcxJ47NF8cPyX7Wvr5XQckaYQepb3o72nVcbaHQMdaOluEVTFDJBKoQSNVoWFEuLHRjDy0hnoXg+ued+98K5qRdlRki62s2TArNBNhujSg0qZPzSJHEWL42kkR+bg7+lEz5Z14DAjOTGF2ZEJFBdyqGVL8HudaBtsxeq3b0HCUUA9W0b59JwIIte+/164+mJCm6twskQeX4Xhnzp8Eb9k2DALw0hkUZxIoY4Ahu64BSWXEzU3TzDmkcyLAwMLc7Bry44iHdcWkqgtZGG6Q2hbvR6u1mbUoKNayAi4UQikJnkIxUIGZr6A6nwKufFZuGsexLbuQsfwEHSGnJJm4fQgEIzBqYXFVY7gxuVShYUACduuWTYFmyls84O5cGxm4xU0DeuA4c3LQ8ZGz9wo6CBy+vRJnD59Skbu3GjzpM8xA8eoyeK3bwDe1Dy0BdzY4MTlRCVSQ3BtG5o3DaBzeBliLj8uPvYKkkfG4crUEQ3EsHnrFnzwg7+FdRs3KIciK1Xenj3zEMwsLOC7X/0aXnz8caHwMdCqTHtj0PmM4IYdCIdYhOZKeTENCJCuRgqIHAwWuGEXSiY3yj5agRsH5ooF6XxHnG4EHDWEPHU0xzQMvftWDN+8C/PJaRUMm8+iMpcUcBNsG8Dg294BZ2srKha4cRTTyM3PCLgJNEVRNsuo5XPIXRwVcEOw0bVjJwyXS/RhlYVJoE6XqqKAm2qxIJ3VekFHmY5pszlU8nVELHBT4efNaQczoEo5ONhJrxtij8hDkIiSGppotAe+1gE4Ii0w5MBwwVmz6D+WYkY5wCgPMSWDsDYwl3JmEvpFjdQhkUxL513hgDr0si723vMzU5gZH8G5U6/i3GunMTOzgFy+jL6+frzj1tvw9W98HQvM17GWnQCZGik0qshQ9rzK+Wrpoa2EoYq6JAebFAk1LF/Ri33Xbcc1b9+FYEcAL586ihcPn8KrL5xFeiaHOvd6bq6s7Dlyr1Mj40ZPZw/ueufd+PDvfFwsTO1OncwvBQgp+mJyZBQ//fZ38MNvf1dARaFckAM96PbIegrAJRlJCtwsFjh8jQxgLIilvIlWj18mitzvuVlKAjOnXFaBoPohil/PaewcRY2rl2Pfe96Bjj0rkTMVuMlTR0UTFqaMO2rQF5JAPIPU8UkkJvIIrRzE4IFNSFfmEY3EJNzYoRsoMYMmQyt8A709fbh08AjyYwlxUGzbMozuGzejSB2k5E/x4KugRk1FgQn1RdQLFRTG4yjSrQ9+uIaWY/uHHoBvWS/qAeZhBWGIkx6JZ/yfU8CgYt8o1CKARc1XlDukHaUn0xqb+qr2KFLkmEMzNj6O82fP48grrwhlifxyauxUMaMmQNLoEiC1RPDtcKC1qRkbN22UYuPVEydU6F5jL3x9wfBGUxx+3usH23Hn3l3Y1L8MU6MT+MYPHsVF0h5kbdGNSZkaKL6RbWGvaGlK0cCpsBPdHZ34s//6Z+Jg5W0KykSUyetwuUHlTjWfw9MPfh+HvvbPaM/moNVMaXzE9TL0ShXNXi96fX6EaZlOOgb3a1tzY7mfya3ldAq4KdNNzeFAR8CrQlMtByZOFayX2gA35bKBMvNrfE64+wPYfM9uoMkj03xXpQYjXkBmOgGXl4n3hpxR9XxZtqv4fAEj83nkwxFc9577sPHAjTLBg+QWUVPL9cpstgpefP4F/PjHP8ahpw5iYnJMBSLS9dIqxGzh/pUF6NXADQsogpXlpAtVKhifmBShc1t7u0w2WNCKwN5y0iO95sCBA8I44MRvdnZGHMZURo4CO7YcR9bkW7DSFDZZ9KmyW4b8TCj052uj4Jv0bDvjZrFu5VpXRS73H58vgGg4hI7WVgwuH0RraxsujY0KXY97Jl2x7BtFNQzV40pQY/+9vP4l3XuuRU5vPvKRj+Cee+6WL5N9T1WrqhFq0YI8NRMnn3gcT/zTN5E7cwEeajpkL6vJdCeseVSQsRW2qFIY2VSgmyDXhzoreEl10saiGnbeei209hDqpPpUTBSzFeQyFWn4NvevQMfwWjQPLocrSt2zWwEZ2RvUrmFPGOScEFqagjmcgNvTXorbOc0l5ewXv/iFTO6o47SngEupaq/fAX65v4lGwujt7ZU1QytmTj/b2tqEpkVwwTON11rzaGJCsHLlEMYnxuV1cLrI1yJNGe6PAtgUhcxucMuSWgIcrvaq7H/nv5E2RhtmNqb4GgS0SkSDpf9pLASWCtRXu9W9VmdDQTWumTO0bGAAvTSdMWtIJFJIxJWehvdRVZoPV9SKV7wwriUaL+zduxd/8id/gtVr1ghzUPHYVa4im6QcffiqJo79/DE8+KWvwLUwC3eV2rSaBW54RHKwoD75qsTVKWfIZq8TK7taLXBTg5/ZSk4SLZTqsVpV2Ti5XAkFGqQwuNhhYM2mVRhc1S1h5IV4Cpm5hPyMWFOTNFZymSzKObK1vIinsqjUdWzYvhqBiE/OxCqDPOfSKsutUoOb4ObPDlxXT41eglkuoKenC7lcBql8Bhu3r8fOfTsRDAfFs35+cgoUyLr1KrwFUwo5gyPAd9wAd2cAVeioFPJIzyWQmEsgoPnQ2tkhiyk+NYPcXAqOVBn1XBXuUBChNlLSdGTmFyQYjBHjHgPwaQ7EuoNY87ZN8HQHUSEN7swUSqU61r73Xjh7CG6KqFaVdoHi4qquwxcNyBSIZgS1ZB7FyRQMU8PwXbc1wE2tTnrcguS00P2DUxtOlmgJXVxIwJjPoOYOoX3NerjbWmDUmQBfEL9xBzu8dRNej0tocHVascYzyE3HUdWdiG3eg9516yRjoubwwOuLQPOHYTp5eHjl4CDIEPGtlZMuHHZxqlj0LVeIm7x/if68ooBUf2bXk5QyWvPOz80KR/XIkSPiKMLRJ+27y8z7kedSNpG8Ifg9RNcECAqts1i1tiSia1cd5VgVPdcNI7auH3WK3ArAzLOnUb2YhCtrwu8JoLu7R7jB9z/wbumAqQ348hYri8PnH38CP/jXb+Hi0WOoFAtIZenEwiwbp2iqJOjO5UKumIfX40GQdDUrA0e6TfW6FJmSjyMBoDQUcIMJBXP5HMK+AEJ8LienOw40B7zo3LsW295/CxbKcWh1A3Xe/IkM4pdmEW7qw4qbb4OzvR1VMRTIwKFnUUjFFbgJBVCpFFHNppG5cAmlmTyaVm9Ax9atMOgWVKVod1xoCY6qLnoso6zADbNG9HgexYm0WEFH16/H8H13woBbilFDL6Ci52GYuoBro+6Cx0dOaQcC4U75fd2hik8VJnhlKbeEl8HN0e6PWWFxl3HSKVw2SIsooqKXkctkMDc9hZFz53DslZcwev4cyuTL0/LWdEDnJtLSgn3X7ReQ9L+/+12Vs8NKX0SqBnRrWiOOMNambG/gDb68tQjorMSRdNTtwJ6dm/H2d1yP9dvXwdccwIuvvYq/+9tvYGpkAZWcSaQgBZ2Bqmy0LoIzwyFTDfLXf/9Tn8TWXTvgdNOkRK0zdorEkpbsnXIFZ156GV/+67/BhZMnUS4WRJ8VcLklzDPgILih9qYuLnV2PgkPrSoprWJZXUOL2yuTG2aksGkiuSQWuLFNBaQI5v3kcmMqnUa4vRl77r0R6+7cg6y7hKDDhUx8AY4iJzcussNQiafgWMggeWwCC+M5hFYNYsU7tiBVmkVLcxty8YTw2Y10AZWFDDLzCSzrX4bzh46iPJkW+/emdSvQ8/atKFRVvgZV3gJuaC6QL6LCNPFCFXruP4PLXBE0Da5Cy5ZNiG4YBkIh1Fy8czj9UzoZcWNqJAUuPRCXrjlrlxL8rEAKP2cepOlsFuOjozhy9CieffZZHDt6FFNT042u6+sJSg1M0djPZCLhcGL16tVC6yFFidNlyeVa8rB3RjXtUP+waGOu9hxOhAZXNmPTugEEnA5MXJzDiRPTyBs1+YxpSqHe2RvYqFoOSnxuupLdeuAWfPBDH8ReOvaJuxkni9Q+mFI4Tr52Fj/72j8j/uQhRGqG7Kkps4p81UBE82LA50dMnFwYqsgN1imfMdcrD2pWtGxusWFQpvVhvYYOn1/At9dDbYUSpstEnvcSQylpHkHNgwHobK73BLDjnj2oN/O+qMFRNmEkCsjPp8WchSCZIa8OxsaVHEgUgFKoDb179mLjrW+Hq7VJwBNpRHSQKJereO30WXz/wYfw05/+BBOT442CSfYiseRWZ8YbFXZXAze29qCnu1tCNicmJ5DJ5qVbbjteiT22tcZYCN58ywFptgRDjFGghqAgLmOJZFJ0oizq2LSjyYEcE43MtwaaUOvEOm+vtOC1i1O/z4uuji5pwl4aGUWVJgFqNG459imTFZ5xFGmvW7dOtGKcxFO3euLkSWlQ2cYpApQJaq1skl+mFLenHPbXUq9Dc4FPfOITYuEr7noWTVvBB0rA1ZS7nkrjuR/8AEd/+CgyFy9BE3FdDS7DlMkN90GaQUhDTPS0ylSG71e5SCqKKenlusfEuuu2oGmwEwj6UHX64PJF4fS3oH3FOoQ7e+AJx1Bza4zjsUwOFJbjrqw0n/bExtoB+LPJLqmb0vRgfUJQwymNaoJQ262CL///ADX2NeR53N/fKzoUZs9Qb6NcOxeBpnxWTpcI8G8+cEDoknSOnZmfw8TEuFiaE+gbZWUrzcaIvEZrHxGA0tgXG0KBy/a3pZ8/aa9c/4VCURkjiJOfmuLK/WTtQeoTUecc97WWlibZH/2BEPK5nGT5kGJXKpalYakm41fXo73ufrSClJnBc++99+L3fv/3EaKRiYXIuToYxsvGpMc04S8b+Je//SLOPvkEzEQcDnEoZm6M0uDwrCZyqdKQS+qECoKOGlZ0NiPm9UAjkPZ7VQ6WXpIpubiY8dwtlJDLV5CjhtBhYmBVL4bXL4c/4BEmQmYuiVK+KPcdR4/FXB46p9A1NzKFEjKlPNZvG0KMzmycJJd05BeyyMczqJZIofvPPfuz999RT7LYSSTQ0dyEUDCAsYkJ+INetLTE5ABCtSaBcWCXiaJwIn6DGlUNTX3dgJciJ2ZQVGV8lEll4WWBHw4KmiszE6Zqwl1zwF1TSfA+PwWUfB76rHGzp2i9BhqZxdp96N/Sh8Hty6VTFj8/DsPpw6q7b4erO4ZKVYEb4QfqZVTKZQRiIVSSKemk11IsMlPQdRoK3I6KV0PNQ2SZRzWTUDkUbo/Q0gTcMKtgPoHqXApVpx9d6zfDQ1pardwAN2IbYxrQNBdK+Zz4wOvpkgjsao4gOrfsRwsT5oNhKUhcTlp5usGQO1tToyiK7Ggqi1HV7LY7POy8yxGultplK1P9gTcUu2jz87M4/dppvHbqlNBBpqenpOtAa0sCGNV5UB12TndMajRk8FSXcSIRsWh0LDtX8bBh4Rd0wd3vQ8vWPjSv6kO16kDmYhzxVy7COV+As2jC6/QiEolhx46d+J3f+wT6+voEbF0JbghiEjNTePhfvomfP/hv8BimFC/UbbCAIF3Ix0PY6UCOUxjNBjec3Mj90wA3CuAQ3JBD7BKwNpfPIhoISOGqOSHW0hGPG00r2rD3t+5AMWjA46nDzOcEhMbPzyLQ1I0VB26Hq6NT9At0wyO9rJRNyTiUYnYK/cupBWQvXUJprojmNRvRvnmTWGzWawXkxkdg0BlLXLtKqFWKQj+qlCsoT6dQHkujVvOiZcc2rLzzVpjwyOdRYa6NiNcd8AZC8AVj0HwxOL1hgK5n5JYtyeayl8XVGpNqzaiCU6ye6xRsWhxYujdxWppOYWFmBqdePSFrZWzkEpILC6qLxtfO1yIJxOwgc8NyYfX6DXjXrzyAz/3F57EwNy/mF6S/yZTQNhJ4M3Bj0W242fk8Dmxqb8YNOzdj++6t6OkbgCcUwsVUCn/253+HixfGpdMpQl6Z/NlrX90PNLHoaG3DnffcjY/+7u8gFOX0QRlXLH3Qtjc7H8cPvvWv+OaXv4JasQCfE2JCwUkMwY2P0yBnXdaJHOoWxYogssB+lcuJiMMNHy+DuFOpkbsk3VvddJYT/F7+T0cdY9kMYrEIduzfii33Xw+9MwAf6sjOTIs7JN276DJEraFjNoP08SnMTmYQXrccw7dtQ7oURzjaJJMbAZEFHZXZJFKTs+jt7sf5Z16FPpWVfbFp1SCWHdiGgkmuP10cSEkri0tMpWSgXCSo8cPf3o/Y4Go0LV8OraMDFY9b9iCXMvRUOg5LQ9MACG9SgYl5R5XwQB3ApHnQWZFd/YNPPYUzr52RZopyS7P58Uor+LouopW6vvTHEdSycz68algmXS+88OLlE0G7VrW+dym4kdckzWwn/GEv2jaEsGZjL8JeL86+PIbTL8zCrNjGK6KQUBOpXyIAr7e7G+9/33vFWai5pUUZb0inleRMh9hxn3rqMH70V38DX5aasTIKNRNpvYKQ14sBfwDNbFC5TAvcOMRJTVyUCW6ksHEKuCkxx6ZGzVcAbkcdfq8HHreaSrKIlqLf7UKFhgLVuny9zuZcZwC77r0GzmZaVhuol6owEyUU4hlxCCR4pT1rucp6IIpg/xp0bNyOljVr4W6mdby650hBIzX12WcO4z9+/gu88vLLmJufVeGg1tGkuu9vXaq/EbjhewgGAmhtaZFz/8zZ88pNb4nj1dL10tPTg47uLvT194tIv629Tc6YSCSKsl4Wc4KJ8XGhgU2MjcnUhQVfhY1Na0ogEwzLVUrE/1d0te0pFK2X+bo4VZqem7GS5BXA8Xn9WDbQhz17diMcjogpBsOKCfzsNc/zVYl5VEAtndI4qRR3OCuD5s2u3JXghs/R19crzlbURvB9k8Kuil+LCiQZQ3X43E7Ez1/Asw89jJd/9CN4smlpwtJJUSbXNKOwugGSF2L1x0hzVBlgijJGN6qyp46BbWvQNjwAT1s7HFHGU/SgY3AY3lgrHF524Nnmtxoj9p1kRUIoFoG6KWUdiOtmBRfPn8cTB5/C4eeeE+c4272L19um3akvX7qzvwXn6y2WIrVe4TDtkLsRjoRx9Ogxiw5qN28Wrb/5VATR7R0d2LZjBzZu2iSOibznT5w6iYmpSZw5cQrpTBoMHmYt27BFlmaXalgLNXTJY+nkhn/t5ZQoFpMg2fMXLsh6a4DuRtOAdY9q7LV3dqKjq1OuMnVuxZIu7meMFaHjra0XElj1BvaSV7tl+brI2qGL2+c+9+fYs283QsxilHKL54OadLO+8daAydNn8ONv/BPOP3MYGiMIOBCgQxlNc6wEd9a4PBPLlSrcZgUr2prQEvTC64a47NGlj00xnnP8GVx3paKOXF5HniYpRhldyzqwduMKhCJ+VBgAv5BCKVuU9U/mGNeSntcF3BAQzaQWsH7LEDp722ToQFfnUiIvWTflPPeBOhz/+plP1187/DSyE+NCcejr7EYqnZQEeCJg0S5X+EYUjUjyTUhLqAE0WeGSDDI4TYTuKpxMKCNSvKviSA47dr5pRUzOMVNvA35o5GATuTMsjRxwsy4XJBJ2o7k7iPV716A54kN8YgoVzY8VB26CqzOKCic3hi6TGxodkPoWbAqjms5Az2VRTxdQGE+iVKxj/QP3Qaetpoc3WxbVbEq8s51ur1Da1OSGWhyCmyTKdR96Nm2Dj1OnSgE1PS/CXdHd1OpysYvMl6jwvVGbEII/0oVI3xq4whHA7RNnE3WQKnKQTdeSfot0UuRiLVrjiRmAqBcaIVZ2p0xC4ooFNQGLL4gDy9j4KMbHR6UAzWbSQgNRjjPEn/zVGqHSolj0EuzoCMNeeYDbtplWx4BDIvK0oz0xtG/ohH9ZVKZr+XgJU8fHkDw5DlehIqJvzemFzxdEb08vPviRD+PGG28UrvCV4MZZd8lk7PBjP8e//M//gWoiiXQyiVyR1oYq78ZPMwUnZK3RKjtEETidrRrgRnHe7f9sK2iyRBYKBDdB+XoaE3B6E+TGENWw7Z3XIzDUCm9bUEwqDAaPnZmFq6kDy2+5A+7OLhgMjS1nUa/mUc6lpWPvZRFRzKNCcHPxAnKTGbRt3I72rYoSZFZz0GcmUDVKYj1MgEAfegq82SU1p9LQJzIwXEE07dyJZQduRkUoH5btqcMlOiyvPwzNG0LNqQm4EJMA3muW1XGDs9woLhqkICk4nBT9SiK38pwnP5f/5TIpLMzN4NKFCzh17DhOHjuOQr4gHU4BvbQJlSKU3TL6ztMcQIEb3pfN7W0i4n/6mcN48vEnkMvkREDOtWPrbezJjV3w8lcl+lRgWtgITGmPBHH/Nbvxtl2bESKVM5nHzGQcP3nhBTw3MoEFGgDYN8ZVDiv+XE5/V60exv/92c9iw5bNcHk9yqZ8ydcLAa+s4+SLL+Hz//VPxQKcVCE/jSgs4wovwRI/X64rW2ArXGEHchIGXEOL1yeTF2UAvAhuxDXNEnpz6sMfzn3sUi6DpnAQmzasxKY79yG0c5U4vWTGLgkVhOCGIl49lUN9KoPciRlMzaQR2bAca2/fgVwlJZPdYiqtigzdgDGbRGJkBj2dvbj47CmUp3MwDQfCgz1YeWA7SrWSUAY4catSYF4l19kFX0s7ulcMIzYwBHdzKwyPhqocJJw+ueCiBkvofNZ/VpNlaQlxtXqB+zRdBMl5ZhYWu64PPvQQRkdGGxoJ6T5atJ3GIf9LHrYiWnc6JeSQ/PFz589blMgr6BVXght5/da2yildzIehA70Y3tyLzqYWnHluHI9972XUSso6nECO95iyVn7zzBwpRDQNu3fuxO/89sdx09vfrsANHc7YrbRyk3LTs/jh//oyzjz+GILsouoVZPSyHOYDwTBapdhVwXX8+bTj5fpR2hVOzC1wQ62EYaLd5xd3Pp90PJmLY8W3S16HW+gyAnBoCe0Gai0adtxzLVytBLAmFb0wk6p7Keb/bg0VtxdN/YPo33ENooNrUPNFJDRZMlycjAWo4uCTT+GhBx/E888+KxMRsink9dl7j1UQv9VasT6Syws8a3oifX6HQ0wbenp7MTu30NAIyPct6dzbTTceTQxlbGppkbyQ1pZWDAwMSBFKHQW78syOSSSSAnJIb6OInIYWpLmxCBTbX5mcKXCzZPbdmD5xykUNw4rB5Th99ox8ji2tbVg1NIw1a9bA59MkoJSTGtHSWJMIrntxXJUMJ7VeKfLmWmbdNDU9KwYbb/W4Grjh9GrVqiH8xV/8BTZv3gIvw35lXzKtKAgH59zKMtwwMHH0GA5+69sYefopOCs6aGQSdLsR8mhC0RX9lUP9J/eqhGGzgVpTAeaGibwTWH/9XmjdrchqPvRu2I2ZVB6r121Ed18fQpGQmhexqy0F/eLCsFPTlH6Y2qp5HDtyFE8/fUh+HR0fRzKRkn3ELsTVtM6+z5eMZK3GnUA5hZIadLeln9+bXVdlz+0QKtiqVaskG4eRFMIwsATwqoFsmTZxf2edoWkCpLt7e0UbtmvvHrR0dcjkjq6hUxOTOHP6NI69ckTsz8vUMMvk9fWzwSvBDV8PIzVIhcxksgKWbBqjmtK40N7ehsG+HoleyebyKJTKMj0lPbNcIhhS10OtaTWFk+t5lWbSVe/HJVQ61rHveMct+PjvfBQb1q+Dx00HPe5xNUX7Ju2MLKF6Hc/95Gd44l+/i/TZCwgwM08jTb1iGUcoQxqmW+VZX1RL6IuF0BHyS4AsGzU03WD94dXc0jzg8xKgcXJTKJnIVopo7opi7aYhNDWHJU6BExjmLPEMomMkPyu9UGFfT3SHl6anMLSuH4OrlsHF2AsGiGeKyM9nkc+QIWPCcfrJx+oHH/4+Th5+GpVEEi2BMLVhiKdSqBikZ3hQyJLHrpLiOSpzuOrQa3VkdEMmOBF2CCzOP4WqXOQy8mSHiYIy1Z5FhYd93RQL5gCDGdmeN02xRKWtLd8AO/BBLy+IG33L2zA40A2dIZgtTeh7+7VwdYZRNUtqcmMaYlVN8WEgFoBBbi43NaGlpVEsO7DxgXdCyBxaHYaeEcqRcE89fph6SYANJziF+TiMhTSqjiCig0NoHVqFgl4AKrR5rco4rQ5mjZCC54ZbC8MfbIY/0AyPNwKHJwSDFDPpQlvvv+HVr25FHrTK+YQ3lQI4/D9uMFzE0pmx8l3oKkGdytjYmNyc7ARFYxGcOfOaUEGy2QxMvi5OZizDA05klJGDrY2wQI78zEWrXhW+p0bbkugd8KKluxXLNixDbEUzSu4KpqbmMHJ8BLnRDNz5GuqcvIktoAbN5ZOwMd785AdTpOZml9jmF1sGBSzazp84hge//jWce+EFyedYSCYFAHvqHnjZB2XTukRw41XgRoAPi3ZVmLDDZIMbmg2w00RwEy/mEPEHLHBTF4DDznnQA/RuXIa+vWvRvGkZ8kYetakFlE5Po9rUihW33gV3V7dYFNO63FHNo5RLi9aCy9Eo5mFkEsheuIjUWAod23ajY+sW5ITilYIzExeKGdeMoesiPmeoHXUW5nQG+bE0Kp4Q2vbsQ88NN6LqDsLtC4h7h9vthYsWqw5NOPyKYqDEf4poxQ6p2sIvn9yozV/9ndrU+FsW0UaljGwqifHRSzh25GWMXjyPuelppNhRN0wpgrlxEtBybbDYsvnNLNrYXBRhc9WAx6th33XXYuu2Hfinr38do5fGGs5ZdhFyJS3N7tirTqbaENmRXzbQiXe+bS9uv/EahN0aLhw5i9NHTuPg8ZN4fm4OWW6iSwqbKw8D7gWc0oUjEXzgQ7+FX/nV96Glo11aAEtLX/mTWUNmZhZ//9/+Ev/xyI/gZVAli15x0nOJsJb7CkGzcg9SOgtOAHO1inCzO4JhRNMGHMEAACAASURBVNyE71ZBLJ8F+cGqi67skRU1i3MygptYwI9V/R1Yde1GDL/7JpTrOuYvnROBuOSUUI+RLcCYSCF/chbTswQ3K7Duzl0oVNNwef3Q02mhLbrp6JXIYeHcBLpbezD24hnRb5GjrHU1Y+M91whdWExnHB7UPQF4Ym2I9a9AdMDiwXs8okeToDRxI6SdOGl2qsHERoKYhsgZqdbbmz0YlPva6dN45pln8PQzzwjA4YR4qaZGBXRaVCX7Ca/IoHijnyGBkHUy54LCkY/FmqR5s9Qy1wazslbsGsiabEvxw2lcyI1979+KoY1dCNQ1nDx0CYcePgZiQekg2V5pb/WGrRdKENLW2or73/lO/NEf/RFCkYiaerGhYE0xCKgvnTyBb3/uL+CcmhHdU6FcksbZsnAUbQwpZpaElR/FxgmxcYXnjTQ7aCgAlNjhNk20sTNeM+HzuKUI4PdKt8rKUGEQXrViSFOx4nWi0uTEtjv3wtWiKdpc2YFqpop8qgxHMIpgV6/krsVWrIK7vRt1b1CyLLiAkokFPPPMITz0b9/Hiy+8LHuFSImtIu11XehGeflWpfrljQcpIC3qDn9PIBGNxtC/bFA0odQLLAU2DQG9VbCx2LLD1PhXgYBfaESdnV0YGlqJgWXLoPn9kofBArRcKkuG25ToeHJyVjKnq1IqyxluF3xCzbToRbyvvW4Pent6MLx6WLr9xCqkM527cE4oRHma0jAuwc7pscG2hFOrRcU6nY6bLBq7OruwkIgjk8s39qqrLT2p7a8QDdk0Pj7Pe9/7HnzsYx9H37LlMl1mO8ZtuaMa1Opae1I1k8bF51/EI3/335GfmYKrUESI0wtNE/0qc6r4H/8nEzmZ+nMpUEflQrnuwIJpYsNNN8C3rA/jxSK0pk74AxF0dfWIhXD/QJ/ojW0b/UbeFZ/bWhac4j73/HN4/LHH8eqrr0r0BF3PWNgqsxmb/7mEomBNw1U4WI0jgUZjWM3y+f+KO2+Ttd9qFap1R/q+By0tzejs7BCDkxw/D3khivXQCPdc8oTUwnCywTOTa62pvRXNrS0yRRzo70dLa6v8GydQZ8+cwYnjr2JmchKGznOkIo1ltSSsdWH9XgAXGyder7iBZrIZWaPUwPT09cr0RHQzNbJAdCRSaaHT2e6K6rvtibhyFQ34/HLG6LRTt41KrPfyRkDQppbyPZDy9bHf/jAeeODd6O7sUjdvTZkDSYixVZ+WEgkc+dnj+PFXvo5goYSaURSNrLWS5HOVRiEHFZUS2kN+dEWDCJFny8Zha0zWGpkxFQZO09WvYiBX0FHSa8jqJQSb/Vi7cSXaOpvEwbiQyKKQzqr8LJn2ENxQX8/GoYYLExNo62vG6nUr4fW6hD5YK+goJnLIJXOSa+RIT4/Vn/3Jj0GAk2LmQCornZJCqYhMvgSDdoElTjhMyY4gKHG56yLETbDbaDoR1JgGbolTSR2qq42cBbzQOVjwkAJDZywKHQ1DrJJJHWFxKLxQsV6ldatTOvAhDWgKauhsicCruRAd6sPg3dfD3RtrgBsGftI5RC8W4Y34UWd6OzNoUjmUp7NIJcvY9O57Yfq8MEgRYJc+uSABlC5ObsRQoCx0M5oRVObSMOs+BLtXoGfTVgE3lTJdcKpwOL3w+GMIRtrg1ELw+CIqc4QiXeoEOBHhYWbtYgLuxFpycVsTnjuvk2RtsPuhDl/ecNLV08tIJBdEBHfh4ogAG9JAOLHhyls5tBJbtmzBV7/6jyql16CGRoEZcSsTOr4KVVTdQSVEJG1JbRFWkSyIn8C1Dq/Hie6uduzdvwf7b98Pb0cAL504hiMvvYoLRy9h/gLDkzipM0QEpzk9UjTxoOLo9KMf+yiuv/56EebZxYccAuyCO50opBI48tRB/PMX/066SnPUWJV0uCV1WeUNKXCjIcxROmlm4lClIvR4yCvNDUM8CW5cIl5LlgoCbnw1mt+pr/PW6oh5XfDHvBjYvRb9b9uCYsBEZWoOlVOTMMJNWH7bXdC6e2HUqjD1PBxGAYVsUtYraSGc1NVEczOK1GgaHTt2o33rFrEvLhfjcGWpscpKarlRLsn6dZICWDbFKS09lUMt2Irefdeh/5rrUNdCcPoCynfdwVwaib2yDgS7+6U+L6UJsCoJC8g0lo+1jLiZsYNXyGWxMD+DqbFxTIyMYOTCBXE/y6fTAvYp4OO+wEKFByW5/+z8KlMA9XnSZMJ2slJ2znUEQmH84Sc/iZ/99Gd49vCzwuul7kDsWeV7F80EbECyaNepThW35kDfmh58+AP3YsPKXgRND04/9SoO/uRpvHhuBGMlnUvKclxTR+PrwY3qMPKgYSDe7/3hH2Dztq1iM28XKVKjWyCYlsjP/uJx/O3/8xnR3vnrdbXHsCnD3AfLStwGN6wpeH3yMGTc3xWKIKYRblvW6jaX3AJrIvTm/U0tA5wYLxYQ8Xkx0BRC1+oeXPPRB1CJuDA7eZHB77IemVFkZkvQx+dRfC2OqZmMgJuNd+1BsZ6F0+WBk/zpQl4ovcjqyIwvIKqFMfvqCMpzOTkMvN2t2HT3dZiKx+HQgvC3dCLU2Y9gVz98rV2o+0OoeRhMLBuLKl5EuqdsN20LbcmssXxKWEeo6760VFDvL5lKCoWEqfMvv/IyTp06jdnpabHvVbhILVL7oGw8g/1k1uTG1mfYX2cXFnYJrNyTFEW2qbkJW7dsEXdHugrJ4WTdCqogs2ojq5JqHN5stvmcGLypD8vWtCE9Fse5wxMoTFLwyjfL7CerAJNvemuEw72A+9vmjRvx6f/r07jm2mtEi2aLgNV1ZfMOePCvv4DTj/5UHBn1UlHiBgaiEbQ53KIpFJcg1KQxyDWhsyFlZURVebZSx1Q10EpwYypNp4+aCJqtsEsqAc7KoYyNCmYz6R5AD9aw6aZtiHQ3s2JCjYbn7iicgSYEOvsQ7htEoLUdhuYTi15ObZPxBRw7egQPff/7eObwc3KGiLaHtA5Sa2Tt25+mZSIhU361ptQ/WferWj12f65RpC9tPEizxgKwtkaBH+q6deulk84CkYwE2VfsNdN4fsuO3GYZLJkG8jm5H1Gf4tY86OjsRD+nOu3tIpZnyDD1DbRkZtbSGCeNhUWgwc2e75sOkbTQ3bB+PdpaWoSCyC75hQsqdJP3gRTml10Xu72kLkVjOVl1Oz8vmuOwccTMLQk2FhBk0fDs4pOSLDY7Fd/ssoe9F/L9feYzn8Gdd96BWCwqAIfPQ/odNcNy5otrpolKLo8nvvltvPjoj1CenECkVkPU5VYW5IIRlQ82w2MNydJzKmMSTgIdbiTZWFy1Ep1bNyO8rB//8eQhbN64BdFoEzo7OrF6zWoMLOtXIbg2rVcmonaz1iF2x3S/+9KXviRrqyGYl6LcLvjtA0792en0QGN4Ofd6P/OcihIiLXm23KMFi9jjevt7l66y10MdG9zYQPHaa68Rm2TqAtXEiGXjIih7M7DE60xbeNJno7Eo2ts7MDC4DNGmJgFH6XQKuXQa1WK5QbsjBeuyXdUC+DY1kjlfdMPjGibVl9b4vA/4XJxE5vKFy67d1V4fp97hYFDOpFKxKMYkVxL73vwqqWfduXMHPvih38Ldd98FQxrYrFEu10CxqZeYnMEjX/sGjj3yY0SNClysn5wmDJkAOuA2nSjSIMXUEfF60B0Jo9njQa2uo7klIkYWbPhxD5PQd7Mujmmliol8WUcg6sfQ+kF0D7SiVqsin8hKiGw5VxQmtsvpRlk0RkBTU4u43rkjAWzYsR7RqFdca8Gst3QRqek4zIoJRzo5V58++xoOP/oIXn78P7AwMYHmSFQcWtJMz86VJH+Bdp/sgvrFeQbCVY9LJ4ncVPKJ1ZSGgXlM2JZiUZx5FEGLmJ+dhmyd32NIbgk1EgJuuIFLR1XlUpBSEqTlneZBTHNL2m7r6j6s/rVb4BtsQ5lhikZZNn/Syhicp4V9EhZazeUkaLQykcbCbA6b33M/EA6h6qAWhYLLaQmnVIYCRJrKZaRMq7m5FGoVD7TWAfRv2wOD2QYECk4/NH9M/vNoYQXXpCOiRLpyE9FQzQr/4mEqkjD7rLALDus4sKQSypveMJDNZDA/O4OxsRFcGrkko/XJ6VnhEotXPoGF0yF+5h/60Ifx0Pf/TbIkcjlSjlROjf2QsaK4WS0uUP7Z3lxsagaFsRpMNAd92LhmFQ7cfD1WrlmG2GAHnj95Eg8+9CiOvHAKdV0V47yRWWxycsK1wUPE4/PihhtuEH4wxY/kRsrxZ23acoAASExN4h//+q8w/tpp5FJJeV+lIgMFNRHP0obR53Yh4tEQ5BqQjrmy7uWvtqGAT+yj3Q1wE/L64eMUyEnKpCpiecwHvE70rluOlQd2wLuiBfPjozDOTsMZakLvjTfDPzAo4uBapQBwckOqoqTKmzAZJJvLIHtBZbAw46Zt82aUazpKhXnUkzMyASS4oTsX7zaX2wfDdMPIE6yHEO5Zgebh9fD3DghNUcI2pfBTB9liw87uH9qbt6IMqg6mKiSslA2YpE7SlCGVRGJuClPjoxi5eAGTY+PIpjISwNkIzRW6WV1Sg1XBorpUnNoIvYziP/GlF1mqAsVW5gY33Ntuv0O6S08+eRDHj79q18yNz9b+jJdSDKxSGQ7NCVezhubNHbj3PTdgqKMJzngF5586i2cefRGvjc2jwCmoxTNulFJXuM/YuRMsZNo7O4Qud9sdd6Cto10VFCyMFcdC7jWOpRMT0/j8H/8Jzh89BmepJHuVTGy4pxD8iq0uJ16q8UBwU3YCuUIW3eEYorQFXQJuWLqJyZAV9MjvY/HPqfUUCyivhoGQH7GOELa97w6E1vYiVVgQx0YXdVh0w8sXURybRelcCpNTGcQ2rsSme/aihJzyLSsUUczlhFNMZ6siQxhLDmTOzaI8lxedhX+wB6tv34eZUhGx3kG0Ll8Nf2cv4A+hyuaKtQeJwNUuP2VSa+n3ZHnZtrZKWK86rwpUKuprUUAFO5wU/nI6TFtn5QK1aEf6RvzuKw9g+3n5+ZGuEwyGRFdDYTyn0Ow28msa7o2aR4pTdonF2jRJt0v1ujnZuFJvY5fZpP/1rF6GyDWdcEVqKEwkED++gMLFAmps1lsaM/X67InomwMcLkUWcK3Nzdh/3XX4q7/6SwRZSIu2cJHjbrrdSJ85h0e/9BWceuIp1Gg+U9WxoimKFnByxsJSTeO5P5EKJOBGxMlO0EenSMvaSgXNXp8KnOU+JhQ21qI1mQaowhjQqzVxnKy5XSi4qli+cy061g7C19OJQPeAaK605g64w3Tp9KFqkl+vifj++NGj+MXPf47HH39cAiaLzJeQM4IUVZXeri4R1wUtad3SnHJrbGiQIaACe5WmRTnAsUgxamwHsHhnh9U+Z96sXIToIDo72mXNzYsOU9mFL53OSen7SwFR5SBJNymuMz7YcaemgOCAkxcCdRaPNmhgocrikg5anAaxm85AUnGdqlaQTtN5dFStl6u8J7t5YF0ue2XJfcV6JxIIyWdY1EvIMbhbGgqq4XC5KYZ9h77+eolNrxSfO/Hbv/1x3HLLAfmz7Spn78FynWSK70Dy4hge+dpXcebgk3ClkmglO0bAsbpGfAEqdNkpjA1xTyVYpsujz4dqWxta1q9F7+aNuDQ5C103ROfU29uHtrZWbN2+FU3RsJzZIrCXyaKl/QTLrzJeeuklfPGLXxTTgKVmAZe/Q9nAhV6taWGEgy3w+oLoX9kLn1bBS889jXJRTVmE0t3g9S8F32+8xmxwY38FpzdcD5wicSJnP3j+vdXD3iPt98k9IBAMIhQOwR8ICJWNtVBLLCqAmNMqrqWl+6QNsqKRiKxJrjvSF0nnv3jxkpgr2Pssz+YrJ6dXfY2si1wEhi6l6aUcwV4M9ub4Vm+OkpJgEDfffBM++clPCg2Te719n9jvQQwVjBoSly7h65/7PHLnL8BZyMNRJ8BRTVk6u9J0qGxU4HU70RMOo40aZqOEaCwor5NDBTKSlDwCyOdLKOkG8uUKPEEPVqwdwMBQl+T4FTMFBW6yRdQoi3G4oOtV6BVDpqvHj58Eie0bmI/TFUMlT3MoE5V8FYnJOZilKhyp1Hyd045zR17Bg9/4GuKXLqCcycLnoptJHclsHtC8SLO7SLcwIlmXW6hFafJ8TQd8mgsOp+KDspDg9EXoAhadg4eFJpNFB/LMBaiZIhBv1rxwM+SKQWUsPDjaFQqJU4qSmMuNmINFrxtNgx1Y9RsHEFvfB91RESvomqkMAaqlMrSAJsFT4mCVzsGYymBhJocN998jzjAV0Z2UkZkahzfgVZ0PKXDpdlJFJZOHmeGIwgtXuBO9G3fCE2lGzRMANFL1/MrNqiZyTVk2tg2zvRE3xqii/1scvaoMEDVKFDu8SkXAIjsd5ApTHMkJzdTkhNir0i6RjiTK4YObUFXE6AzfuvGmt4mI/3vf+x7GxyYsCpriYNoZEvYmeBkCtzv/EtRXF1vlqNeFLatW4trtm7GqvxvRgAflgBtPHD2Onx96HucuTgO0COWhXlNOVhLk53bIAcLCmB7uTLy9/Y47lBDPEgaKkYaUbw6Yuo7jzx/Gd77yZcTHxlDM5pDO5MQum2BJcm4Idt0ehJgsT+te0d3wVwrB6YjG4lQZCrBmiRdyEHBDPjvXmhQPpB6xY09aYxDLdq7BwP6NKDpLSJ2+CJc7gK5rbkBo+RDY5xBgW8mhWuaNynGpgUoxDRQzyJ2fEFpa6/B69OzeiaqjjnxhDvr8pJrukJZWpl7Mh2BbF1yRdgTC3QhEu+EJtUrhSetdHrpKKGKtDqEIWJ1vu8iUf1ddUP4bf0danoDuUgGZdBJzMxTRjmBmegqJhTkk5hcEFEtRbFIYXIHJbpRYBdMFjV0UZUUrNBjJp7EKXOHW2uDGtni23GDqDumE3v+ud4kdKzUWhXxeUWSWPOwpToNvLFQSJX5y9vnRffsQulYHMdzZjFCqjrEnx3DsF+cwPV1AlRbkV1CXLu/u27u0AnssWrZt3Yr73nU/7rz7bviCfjhoRmHFHct8lB3MsoGnfvIzfOcfvorpc2fhNQ14ocCvj9aftq2z6GiUJoX6BdJjWvx+KTBJr7Wl5wJurImaAjgKUJXrwEyxhKCmoT/gQzTsRvfejVh/935knHlxcHRS41Qoo5bOojA+g8poEZNTacTWr8D6O/eg6i6IZWWtWFTTYQFCJRjzOdSTFeTHaWtZRKHmRmzjWuz8wLvgaG6Gp6UdNV8QpltDnWuLZbi8ZkW3UI5otnuPZWVrU3BYUFhuNTb44HvnPkRL1pdffgVHjx0V+lkmm1X0xSUd89d/Rm9yelpAi19B6gVpP22tbdLJ589k0ZnJZaUbJyn1pBibNVx77bVi/zs5OSV7Hq/3leDGpjopMmcdwe4WDN+/B6HeMBLnRzD5/AXkLqRRL0rHSXWIhdbCPvPrO+Wvexd2Fx5AKBAU56r7330/unt6Gjay7JxWSXus1XHiiYP4+be+g1effgZapYjhGGlptK8nSCCjjdRj0muV5kbcteoOYUUUjRpyehlRr8q5Ecc0AhzJvFH21FJsWLk4BdI56HAYDmDF/l3YfNvb0Lx6hYAaeMOoOb3ixMZGDc+PmdkZuYd/+INHcOrESSVkbuxH7NEpbaw6z9wI+CPo7V6OluYO9PX3YGioH08e/BlePXoUhTLNsHmQcK+k5kQ1Syz2ypK18hbTMUddXMdoMjA9Q6vnrMrOsj6IRQDw1lM2VXxaMyXL2c82C2jQj0h9d5NmxMKyFS0traLZoXsT1yELTAJ77mnUPbD45HnMJhw1rJeT7RYno1JD2i/R6irwM2uNRDHQ0SVmSScuXURFFh/poVdMe6x79mp3kT0p5zlLW+hPfOJ3xVzBDgW1wY1dgIoLWs2Jk08/jSe++x2cO3QQ3dTdWO6jlgmcBW7YoHahalZR5TkBB+YNE0ZzM9rXrYGnoxVrtu/BybPnUdarGB5eK2Bow/q1YrAQi4TlXrJfoz25571N2ipprH/+538uGigCxsZZ0XijBESkX4YQi3QjHGhHtKkLf/jpP0Jvbxif/bM/xvPPH0Y+y8BUxTkRb0sxRvrlAYm6bRT4InWeLACyYUir5RpR9+GbIwD5fmsF2JbQi2+D11FNAKkr4c9TtuXKLIHfy7NL6G1NMTGbYMYQawLWdFz3nNQQdNlA0M6Ps3/G66bjjX9Q4cNsoPBnSaaWOgIWH299qeQ60MDjvvveiU996lON62Wvr8V1BqFh/8f3voeD//Yg4mfOwk/nXTEeUfGfrFmZ28W10UVwo2mo1coIh30ykXZ5WUeqRi5ZXWSEFUu0g9bh0BwYWNWDVesHpaGiMzcwUxBwYxCo1Dm9JstCx0D/IE6cPIX5QhFrtq/D8qEe6NmUxHFUCwaSk3NiDe3IpON1yYuYm8cjD/4bTj/5BCaJzMyaCCvzhQJSRKJut/BOydGkP3i1ZiLLSUmtDp+HYiSlAeD0hfoHRfOxUsFliqOuOsfwFC+z6G3y+aQ4lQ6/TG7qAm7YYQ2SM8qCl7x7cnU7m7Dy/v1ov2YNzKATejmPmqkrPYyuS/ouwxH1TBrVVAa1iSwS80Wsvu1WuPo6oTsZlmYgNT0GFznNYpZABzUDVXEQ40EUgNfXglj7IIKxXji0CEyncjxrWIEstrhef1dYi8vWs4hLiz1VrdcFtMzOTIt989TklHRJR0ZHRKzGrjxfiyxUOuJwzGhNYKTDLou3Lpzlj378Y3j00R/jlRdfUrShWl2Ev+KisZTwZHmzq44RF2BNHfIUGLsc6G6O4G07t+DAnh2Ss5DlNGAuiZ8fO4lXRiewUCyJENfFTBwetfIU7NJBuhZ8EHDt3rMHD7znV7B7z+7LDigJMqs5JCzUDQP/8/Ofw6lnn0N2fkG6YywSSXErlgry+YddboRp30tLXnGqUuuC4GUpuOHtQ81NUPOK6xrXDMee0iWmi4zHCb/Lhab2KHq2rkDX5mVIz87CrDnRtmsfIsNrlD12VUed9sw6i3ce2HT2S6JeSEMfm0ZmJIFAWx+W33QjdKcD2fwC8vMzkkDv8fhEb+WNdiPc1QdPtA0OXwwOd0CFJCq6vCID1pXBBj8b5Va1uOuI4NnWEEjXhjRDA/lsGom5GczOTGJqfATjoyOYnZoQJzRN8wuQYSdDc/NnqXVcKutymPD3dMAhx56FodBg5Gcr+0uPzyeFI+kN9iZM6hlPah7mbDZce91+6eTQae1HdOIRiunlD5t2YINoCVb3uWC2u9B3z2os39aK1d1NiOVdeOWHr+EX//tFVEteJjU2RLiNw7mRJbB4baRkr9VkE+cBsXXbNvzuJz6BXfv2wlhyb9mEGS7xSiaHb3zxf+DQj3+McnwBmllVEz1LeyNmFdYEkGtadzmQK+TQpHnR5vcLuJFDUfYlpb/hPcP9insGryU7nfNl+sMAy8NBROpVuFpD2PruAwit7xIPfrNQgqNcgRFPojA9D2OyhLnJHJwdrdj5/gOo+ooSjEz7/GqxKJotR74MI1WCntKRT1VgepvQsmYD+q+9BoE1q2BSyUmXRwvKLAbmqYwjVWzZYTIKJLPw4y7Ew0RMPuhHwE6fXkI+p/Jl2M1/+tDTuHjpohLN09rctvtuTHc4TbTzHt761ORXCBi0wvv4nLFoDGvXrJEJNMW+XFvcUtjgiS8sSNHBDJR1a9cI3/wCXYUYIis2s4vyBKu1JHsYXf78nS1YcfM+bNy3DVo+j3//799AdnRBqNQsXuR6SQDu5TbTb1TWiP2yeA8oN6ll/QP44z/5Yxy49R3wMgDRmnZxVfDspInNy48fxFc//5eozkxhfTSCTr4unjGkQNVNmchwP6PdsGoAsbhSVA5295koz6Ye4apMqq2vF+aDBW4M0nzpprV1B7qv2YfO3dsRGOyDzk46PHDW6Yxnff4OA2fOnsGXvvT3+OEPf4higQ6jSndy+cOa8Dlog05r5GVojnWjvb0b+/dfi2uu24FCMYU//dPP4uylKejSpGR0QwZ+fx2VcgGGWRGAzRtCOXm/OSihbpdmAZ00B4jFcOz4cUV3XQIjhMH9S01urHV/BQi336NyWYuI9oLrjsYVXMcENAT0LEYJctQepgIuCXBIVyM9jTqNNwM36p5Th7yaRwB97Z3YsWadNOkeOfi4sFxIV7eGJ40JlTSyrvIe7YLcfg8rVqzA+973XnzkIx8WkKYsri164BI7Yk5CqpkMXvnFz/Cjf/gKtEQcTaQai22xCkDmx1O1QpM5vddrpqzBJBkkbBC2tqB//Tr0bdyCQt2JeDqHVDaHbdu3o62lCQN9PVi+rF9cdXn/iSZiycO2i//CF76Ahx9+WOhgfCiQuPjge/D7wuhsX46Arx1j4wns2n89fvXX3oVDhw/h0NPPYH6egJNGUDk0xZxoawtgcvQCEvPzjSd6o+K/gTmtviLBLIEtz0fJvhFw88ZOY/YPaNCl7ebdktV9GQXT3n8lrJhAOiRriZQz/lyuPbr8EfARUPN5Cba6u7sQjyfEItqmfP8ykxvZV0B9uldcyPRqRfIV/99Ob/g6vGQgDAyIe9qOHTukGWWvr8UJFN9gTabTTzz07zj80MMoj08JwJGmkXXOUL9rGBV0RcJoJbiplhAM+kRaIpotq5ZmHcL6hcHEObJgnDV0L+vA+m2r4Q0AVQYWZ/ICbioFXahp3Db/D2/vAV5ndaaLvrtX7b3Ve5cs2Zbl3k1xAQMJJYWQkEmZMwNJzs1M8tzn3jMpk+ROcm4ymRIyCZlJJgHSCBBaKKaYUALY2GBsbOMu2+q9be3e73m/tX5pWxbYc86dIx49NlbZ//7/tb71lbcQrdTY0CziMz3jk2ha1oblqxcjGhxHKhhBLp7D1MAoksEITNPT46KlQ9Wywe7z+OU//xNOHzkqTttOKxPmk6QwMgAAIABJREFUBCaDQVjsDlEJYyHNRJoJ9QxlmCkZZ7XKISAdT0kemLSq4kbI4Lq44WKg03OCvjFM1J0uMW008OyS0FJXnsaNJlXceCgXarHC6/egcdsKNHxwPSwVXjFUzNKxm929ZBJWKzuYxJ6GkJyaQaZ7GhPjEbRuuxqO5lrEbVn4bcQO9kqgMdu5OfnphNPlg9NVCIczAKvdD5PVC5gdWsnqYtLfQoeiLALVYNMfirjNZJQVugH5OHPmlLg/syvODqZIVrIrJx40iqTFDiYN4STgGrAhjo85LUhncfsnPymdpycf/wO6zpyRTaLGxHqz5mHeVd+Dia3q7toJkaWUtwPoXNGCG3dswubOxSiECcNHTmH3i2/ijVM9ODM9gxBLGx64VhtSWl2LwYx4fW5gdi+5Frgxbrz5Jtx2+ydEslcVd3l+FCrtwr4XX8Tuhx/GmUOHxGdlMhSEzeKQCp6B38PumtkiwgJ0fGG3k0UxixtO+jhit5so2mDCWCQEl80x25G32BTNnupphLhRPc1hNQlRraKzDk6fE6YCD4rXrENhx3JQviFLZaBkBOl4WPhX7ETGIxPIsrjpG0Hw/BhMVj+WfugWpB1OUUxL0Mk4Z4bbXwp/YTWs3nLk7A6Bnqmev4LSKNlOY0KjhALUs5iDpknaJWrOGSkAydEIBqfQR9Wf7vPo7+nGyGC/yDqnqYKTU90yu9MjRPMZOtNTgMOj5Eep5kOInxiREWZGGxkmU6J+ZILd7URtQwOWrViOaDwmjYuJsXH0d/dKckmlIIMcTnWibdu3obKqCv96908Q4yE/b3pjJHmzvjd8Zg4bLA0++LbVonlDNepKXcgOTOP4y+fxznNnkBw3SeOEiaOCfcwd0vMDqkwhjOYHk+NAAB+77Tb8X1/5G2XCKypmStpaYGosWrJZHHz1dTx1//3Yt3s33Lm08G0cwufTcUmSSCUrEKcjcjQMv9WGMpcbdkOxcLa40dwVbcTIa0zlLJhMphBJpdBU6IcvE4fNbkXNhqWo37kKlhI3YsEZmOMppEZHERsdR3Iwisn+CCJWJ7b+H7ci6YggFQ+JVHRqJgxTyoRoJIFMziES4f6aFhS1LYWrvgFRTpltTilMlUGrgk1pgOP8XFUphGk3DOGQ8zvNZsE7RyNxDA8O4eCB/eLlwE4mC5ye7m4FE6PKjFFoGspCmj8pkErDeO69KgP978bvmP1T/l01IJSxo1vWFr1DuH5oAEqfCX7/iuXLhexKSOQUDf4u4Hmo1FlUJwUzaEbLquXo/OAt6LziSnjSadzz7f8XPQcPIRElYZ0SuJJ9KojaJRJvfZnKeNNsES5GZUUFtmzZgus/eAPWrl+vVdNU40aZMwFj/YN4/Bf34bn77kWHy4lqmxUeq+rsWggBlnipzOwIAeV1UDGNiWU4mYKdkG8WNOK1o8QIyA+TpgKfBxVKrRZM2J1Y8fFbsei6a+FvbkaKjRRpPGi3CmM/mSFCAU8/9RR+e/9vcfDtg5rYnZ+SzU32uJf46o317fB6ixGJJNBQX4drrt2K6roqPLJrL949OwI4fSjweWDJTOLq9e14e9+LOHTgDUxPTCgY9qXF6FTBp+NWZUU5xkbHBMnA7rOKCga/6jImN1oiOb+gMjrmhP2wsFm8uF3WGaWcDxw4IPAhQ1TFIIAbuSt/lgVRW9si6agz8UwkqPKlFrYQ8TXEbPak18tLNfOyqK2oxJbOVSh3e/Gbpx7DdDYteZIhvy7ngGxiTpwvfo9GQm3sHSbJvP6vfOVvxIDRgN/NJt4awMximfnWdE83Xn7wAex7/FEUJZLws/SV5mgWJuZ0aQUBZNMgkclIwzmYTiNMm4+iIhTX1gBllShtbYetwI9nXvgjNm+5AoV+PyrLS9HZsQT19bXSMJX3PC8W8LoIbb3nnnukwGFTV5TB8hvD5O6YCLm0w2r1Ip20oaisFstWrsbETARDY9z3NgRKSpDJhLFyRT08zhT2vfQszh4/NjvBeS+Y7PxrIiS2pKQENTXVOH36jEAiU9L8uNToZjadm32XjGHzoVtctVxvLpdb8jF6RlIkhe+dRTKhZ4Tkzn+9iooy+b3BoDLjlNbB5cDluF9zOaGQlBcXyzl/rrdXileRc77U+8p7ZtyLjMk333wT/uqv/hptba1KRl1TDOQvzBlNGYHXDlF+/Mmn8eoDj8CXTMHCAQM1eSmYQhXlWFiKmzKXC8gmBdnltFtht1mVMIZushIZFokmEUkkkMylUVQZwOqNnbC7csIRNGBpyXAcWSqpwIzg9Azqa+vR2zeIs8OjKG+ux6ataxEPTSA6MQNzMofg0DiS02HC0sZyBkGSSeEv//XH2P/KK+g+cxYzE1OoLCoS0zbigkUVOkXXc6ViEiZGNUe5XhqUKX4E/5wNzAITUph3Bm0J0MT7i0QjixsnKNNKPo6SXFXiAyxumJC4KZ8HBVFz2a2oW9mEJR+9GgVLqkUFCyxueF2UoLMpeEZ6hvCyMBLdExgfC6F5yyb4FrcibKHRoxlhmupZ7LB5i2Bxl8Du9MPpCsBq8yJnciCbpZeG3hrsdkhH6nIitlGIUH45I9OYkZFhDA4NoqenF729PTh/7ixC9AvSpFziexlkRV6SXiIi0avUh0ggNTrifHUeiCT0Uha0uaVFlFT+9NLLePmlF2dxkrMDAQMCpSEDVGhTjvEKHsgNlPBl0bahCTu2r8byxmr4EiYET03gsQd241T3OMaTGSQ11MtmtSMu16qKUskpLErGld1sr8eL1WvX4C/vvAOr1qyRIKoST8MfgWp4WYQmJvDsQw/hpT/8AbGpKYyNjogEOA3k2FFmMe3lKN1CpSuq7NEp3qKKmtnihr+Lk5uITC1EQU1I80oFS9TWCHMkD8eUg9tmgifggKfMB29zDSquugJFq1cLtE2KY4pGRGaQScXgsJmQiM0gHQoiNjCG6d5JxFMOrPnobbCXViBtd0gyY7G5YHHQYM5F/RrNpzGCpCKkG4pmczFEMbllUqKLH07j2EGnnPfk5LiYblLKefdzzyEyMyPy68owmGR/zaPilMrO7j0QCUXktVgUi3gHicc8rBIJIdVKMSw/q2ARNOxzFxRgy9VXo3PVSpFZZTrBNdnT24Mzp8/IoTQ8MAz6x6xduQqbN2xE7/luvLD7OTnsef2GQpBKVxWHR5nTEvtuRnJRKQqv74C/sxgeVxrRrkGcf+E4IgemYJnmxJRrW6tYvUdxM1sI6nSUd4+HelNzE77/j/+ExR1LZHqoOsZZMVll0SvCJaEI9jy/Gz/7++8hMT4KezYrwgJcK2y0MGFkM4bpHBUcZ2IRaaBUEitvygpuXhIRMdOVCK/jmipeacAaSmcxFomisbgQgWwSHpJ9S91o+cAGlK9okv1iTqSRIBF/dAyJoRCC/VEMTyex/Ysfh7nEhEQihPhkEPGJCGx2L1ylVXCX18Fb2wpHcbXAz2Q+xNgoUxjjTOffjfLG4M6oayO5WPIm+ogY4g9CoE2LMMDzzz8vn+TT8PuuvPJKOVRpyEn4IdeKwC80vl9k4wmRmsXWL9DtXOAwvjDxUg2WOZ07ldzaHQ7pEhIJQC5ZPJGU1ykqLERjQ4O8h7cPHpQkTHaXbC1DyEA9JCbKvtIyVCxdi0BDJ2KRDPqPvYuZ7neQDY8BuaQ+7KlgqUwxVbNcz1Vn1Y1U556vScni8rJSaQYRP8+JEtfepk0b8NWvfU1gHExglBSr5i0B6D1/Dj/4P/8Gnt4hVKZT8JnZHFIxk1McTizkLggJnF1vqoeaMM3GBRt6VouchZzcGFBLaRyS/E1Im82CyquuQunG9QgsXYJAYyMsVpcilhtFJZsoQjRPiyjC0OCgTOa+//3vC/yQvIi5j7kpsuKBmuD3FcFitgu2ne+ZqmSME73jOSTspSitb0NRSREC7jRuuGIpnnr4PrzywjMYHxmRitM4s9Tj0iIp85JfdnSUmpVFiP+UYe4604XpGWVuKImZrN+LE08j4Z9NMGXiomKJQICJJnC5RAL4yiuvkL+/9tprot7FKYwUlpeomfganNyUl5dJl52NSCZieoCmpvJ5l6Y4gGqKwfzH53SjvbYeKxpb8NzeVzEUDSGpG0OCouDeEjDIwsXN/NvF/6egwPbt28T7hpMco8AxvldOFR3TLDT4HhnCL7/7PUy9+y7sM9NwZdIS95j4Ej4kjQwpbtJS3FDGN5JOo7C8DBmrDfbaOvgXtSFQXYvRmQgmpoMo8gfQ1NigCpzlyxAoLtRWBBc+Jz4/QrO47n7+85/j5Zdf1jwz48brpp+GjSlcjw1mqxN2hw8Z5mEWF7zFVSiurEQkNIZ1G5YiER3F0f17MHzurJJf1gI3CyXyCxVcVGVsbW2VIp+oGZmWXE4RMO+XEdnAhryx1gu8XjGq5MSPlAE+GxYznA4SoTKns3IxZ4hFF32NCM/lOuPvvNzihnetgrLlTY2i+PnWoUMqr7lsXTm1eozrIxyT8McbSTEoL8+bUCuKgfDtOBimJ9Sp07j/n36IiWMnYI/HKD4vMT5tMouqZ0VBAcrdzN4Zh0xw2aywW1ncqEOM+SOrggihafSwyabhKXRh07Y1sDrZ4E8jEY4hGaJJtS5uciZpNlRVVGNifBJdA6NwV5Rh+weuAjIRTA6OwpLKITw2heRkCKZgcEKiOm8q9fW7z5zEA/feh9f/+BKmhkbhc7okgQ1GIsiazWrCwN3NETld2vXonmFFoGXsOAm5W3WdpPvEr+nzhHAgwVBncmK4Jh4U2q1aUAYkX5oUEVi4N1z2lAQ25VDdWIEVH7kalVuWIGSJI0fHbnqMUM3MSthFFll2mGdCiPSMY2w8ioa1m1C2fAUiNjvsNidyWcKsPLC7/cLBEFle+oaYbOL5IYZZkiCwiNMkR7UEFoo5+t9YsKUQT0QlgJIcRkgFEwhuIgZIchwYUHiAi1yzeNCoP9kpEolZMd9URY0y4VTqVPy7cCZECQ1we9z4yEc+Ir4sf3rlZRw9elR+hz4Z1DXlT2/YtaFSklT7JqTNaVha3KjYUI72jjK0lPjhCZkw8W4Y+58/jOH+EGJJE1JcF5mMOBqTeCjwKq2uI+ZiGrLCg54uujffcgs+/eeflaRFoB26uBHJY4nqGRzdvw/P/O4BHHvzTcTDIcxEY4hGkwJncNrsUtwUWAAvG6LkTFg4haE8tP7kIWI2YyIagcVik39nZ9RCbwgWxSxuRAaXTd2cSGKyqLUU2OFrrUPttVej/OotYoSHTAKZWBjJaAjpVAw2hxmxaASZeJL4SeSiZpEGr1+xHvbiCuScHmSF6CnGTar7mg8xmz1pDL1d3dKTZNOELNX9uEYzacQjIYRCUxjo7UHX6ZPo7j4vSUR1bS32vPY6pscnpLCRNEcOefWn/JX3lgVvmmZxVJZRU0LpuhO2YLEo3ha9MdLcH1rRhkU0zVO9HpRWVKC6rg6tbe1YuXYtPAUFog5EMYvuc+dx6K0DCI1PYd2KVdixbRt+9KMf4tTpU4pcnre21F1QCQlFEGxOC8JLauDbsRa169vhs2cRPNGFs0/sxcQrp2HP2mQC9F6dJePAUJ1FXZTJvEKtaXpAEAL5F3feiYZGJsCKMyDOyoZyCywY7e3HE7/+DXbd/xtYQmG4CU2TRgs5XCbkrMSoW0U5aCquOF+1Xj+cNGqUYkI1aiSp5z4wzxV1bPJEszl0R4JoLihGWYaJKasmoHhpLao3d6BwSY1wzaJDw4j1DyM1NIPoaAyne8Zwxe0fRkFLJdIOToEYD10orayHq7gMlkAZMg6PEqHQXtWSEhuZ1Vw2MxuVJOHTErECDeR0ib4CTqco53Eq8uijj4rMMjkOLHwNuB+JtsIlSafx5ltvyaFjxA+lpKcNZSTfXDgGXk6X0Jgg5wdRkSjXMtLK8FAXkVarKDQtWbIY77zzDiaoWiVT7fzQpmKzdALNVtgLa+AqXwybqwyR8TEkx08jGxkQ2VI1uaHfD3kieTwJo1gin8/hQHVVlcDleJ5MTU5gJkgp7pSWaM2hpLQEN990I774xS8KIV2gfmIUCYmv3Aj7nnwGe379ABInT6HcDHitRGGmJIaxq86gqEj5FiBF7zcTpqiqZ8rJ5NomHEKja0oVSE7HrTDZrAibsnCvX4eC1atQuLgNZdW1KCksgdtFKCxjkYIcixWBlvpl04wT2rt//GM8+eSTYiswVyDOua7nQ69kR8vaVyR9Cuckcy4U1bajpmWZTALNmRCuXNuOPa88i9PHDiNNAz+zijuzBU5+Lpv/4EVKVTcNzBa0NjdJJ538g1gsKmuda3qhJM+AbBnvgUWOUs3OiuTvxo2bJFkk9+Oddw5LzBKFQzlb5zgW71XgGL+ff7JA4rqgIAGLQrkmkdxVZ9vsVjSKG4rbsHECCIeqvaYOE9EQukZGBIqvQpgStZiV9b8M6J2CMCl4HZPPm266Sc7b+ftOGaOShpxGgd2BN558Eq8/9BDG3z2KQDYrTWORXxFzWCUQIUiabFam0OF4DKVl5TDZ7UgE/EhXlMNZVomOtRvRPTAkyo2FPh8KPG40tjSgY/kygacZQibG/TAKUCqm/elPr+Jb3/wmRkZH9PTGyKXmikW1GIzmH/ezA2arG05fEdz+AowN9KKsqggWSwbBsVEkI7R918JFOoean5wtVNzYbJQ/LpC4QrjcyMiYnJmX/Jj3ywSxQiEBpxM2i1WKzeqaKsTiMZw6dUr4gsp30OCxshmsi6F5BTufA9WJ2eQhxyvEBtNlTG54A3jHSgNF6Gxvl1z1tTfekPNE28pe8m3NPS/1THgtVJb77Gc/ix07dswW0Kohq9E4MkkGUpGI8LueueeXmDpzBg5KrfMcpnl7aBIlbg8qvB5KUUmjmSbtIoev2qGqOS6UhCRiyRQSuTRsHiuuuGYD3D6rCCglIqq4SUeJsOFABBgaGkFpUSnCkRjOD44i6/Fg54d2wOMyYbi3H9aMCbGJGcTGp2GaDo7LNlWxmYl0Ei898yyefOj3OHfsJEJjE6IaMxOh3JzC9HFBMPGNkMwvalVMLBWESKY2MrHRhQ0TCiaaKj9T0x9i7mnkyeKGsDb5eTW5EfQwExGd1EphxEovl0VJkRed165Hy/VrkSmnCWcUOfJ+WNywc8rDmNV4JIrp/ilQC6G+cwNqV2xA0lUgxp2c2sBsl6KGssLask9DN4zRsYK6KCcYhVNVwVQtB6MrqWQFyVOg0dIIznSdESlT4ipZYTIRlMMxlVJyvMS4kg9B80etDsPAy6+JmpUYhapOu0hIUl6anXfpwKppDr+HBLbOzmXYsfVqnD1zWhIXER8w5ITzihvF+OTQMCfdbR5+SVsajlUBNF/fhIp6O5oKXAhE7Nj9wCH0HxpBYjyDdEIdLjRuFawuoyaTbd05VcWUivAsbuhHQsW0L3/5y1i0pF14G6LIpIO3MrPNYWZ8FPteeAEP/PTfYUrEMTo1iSC9QNJZOKy6uGE3luuIAhYWFissls0ywWGCSnzHRCwiSY2DU0OKUrCAsZA4bpZpH7+PMDNR3mPSYLPAU1WCqh1bUPPh65G2m5FOxpCKER4Uk/tnd7sEisiiiSoudnuhyH5b3YpLwymTcaippcCDag5LPNsRFnmc2dBhgAZA6fLwzAwGB/pw6thRnDrxLqYmRpFKxOXwChSXoqquCRXllXji8T8IVIPBU1R4eHAJlEUZs/Le0/U4FJqZ7UbSQ0MaB8iJOlCWnQSjA6/XlSR6hHAR+kLX5NJSLO5YhtKyMtQ11MtkhFCDl3a/gGeffBpepwt//unP4MjRI9iz53VZ23KoGqpuekIn+4NZRoETvq0b4LpiDZoWL0Kt3YaeN97CvkefRvTweUo+vS+JM7+44TXOyhobybvZjIbGRvz1l7+Eq7ZvFdM1EdPQlDApwFlMJ1IY6+3DD77+NfQfeRemWBQ2SvIS9soElw0YTmnZaaLfVS6H+oIAXFlOC7UXjp5EG4Xb7L4nL84EnA8HUecuREmO8q8mUCzQVuBAYXs1ll6/ngZgCA4PIdIzguxYFKaIGW8d70bndTvRuGUdHDWlsBS4YHMUwmqnSIATaTZaRDac0vgqJosVsPhnGUmhbrVcmO0r1UYm0NmMwLn2v/GG8C0OHzkisFhOZqhSlo+x4SHd0tyMFStWYNczz4jTu/CvVKDTBQW7iQpKtVBSuFBxYySfxi6Y709kxFExuZyNqVpmlnvW40FTY6PwdN45ekSkg9U1zV3+bH7JA9cegMNXh6LyRcgkk5gZOYX4TC9y2YierFpgpoy6wGHUfWQcJdSRfC5OEWgyyCkW4zbhneQJqPWoXpd7tLioSIi3VK9iAWZUXMKTZTITjeH5X/4aR5/cBefIGEoFFqiKGxbQSrFK8VNyaVXcTKeSSOUyYrxoFDcKTqimVGwumgnpCBTAu3Yd0q3N6E9E4S8qwcrOFWhubJTYxckleVVC2NVcHUliMxlJ0O+9917hz1FkQEGY5RV0pq266aqHN5e5q+mUMjm0Ojww0y+HjbhkBCVFPsQiVPqLKw8aT4GoURnJWf45aawDuZUyPVMTLDYQ6PFRUVaOeCIu3WuJcVJYX5yfKUiLgrbwkwpUDQ11WLZsmayZs2fPSgHHhiJhukbT0EBC6GX9vomf8fup8MdCiQgL/t5ZBdL3KG7knhOyTfSJ2YIyvw8ZixnD09PCgZSwOVvYKLjrpfhJxj5hcsz3Qk7EHXf8pSSfLHYu/NCFk0RAE9ITE3jjscew79HHkB4cgFsaO0SJ0AKU18LpjVLVjBFCn0zKs/AU+BCxWzFssyDQ0IiyljaUN7Qgmsqgr6dfmgD0Llmxejkqy8vhdrrlmdDgcw6updAmbBB8+9vfxq5nnhKhkNl1kDexN9IVOdqluSIBWu89NSaTLMwQodHQVqP5K7nPvI+F2jBKNY7iAvXSmBgWagA5VXmntY4vUjzlH+EarUKzS6fDicJAQDipi1pbBep4/ORxaSLMWSUoywV+zDaFdDPlwtdThSshc4zFVFu7rMmNbnAS7VJWVISSQAAnus4gzga4RknJ6yywh+bfK4NLyWdIOPAHPnADPve5z6GtrU3xL7WHjoIgKm8+4QaHQ3jxgQdx6NnnEOzpBieGlJ0fm5lAkcuJCm+B2HTwJ1jcOHXjTBBaoghpE8GKKBEOLFJtGVy9cyO8RQ5RcKRJKoubbDwFVm25dA6Dg8MI+IpEtrp/ZAIzMGHbB69GRYUfY4ODyNHoeDKE8MjkXHEjm0h3X/vOn8Pzjz+B5x5/AqN9A/B5PNIBpmuqqHexsCEmLkdxAIUnVlAPLQrAxJTjdRY24o1CuIjCzDEV5M9QQpfFjZ2CBNLVEucXSZ6luGGg1wRLNkXpZ+N3W9G8vAVLd65D+cZWxJIzyMSUpwfVP5h4pljhmRxAygaLtRCFla0IVDcjbSGkiCpuSguJvAkVhhTTT1yeRUt3jvgnnXl9oCqvgbnNywdOEQBCzljQ0JRscGhANovRuWDwJtaUXR+BieiRIQ9R5RKvkgYeXurvampDeUG72y1TMgoG8HfwTzlstS+E31eAj9x8C4r8Pvzud/fLppBJiYEH1VMftZD1YSH9QjPSzhwyS1xovbEFHSsr0VLghn0ih1d2deHtXYeQncrBlCKpmJ4qxKwTcknYnx7HiwKvOmSYKBhdjPLyCnz01o/iYx+/DR4vdVoE7C+BRJIbMxdoCkNnu/CLf/pnDHedxfD4qIy8hRxvtgo8yEchCRY1xADr4obFSn5xMxlnh4+Fj00p7rG4sSpFNTdMIkDAbgYTWa9FkXttBW4Ub1yJxs98COaAVzrY6UQappwFVrsLDpFQdct4nNAzWJzsMQAmFhjq/XN9GhFDDipF155NDPI7enO8G2ByfBjd587gxLvHcPr0KYRD04oWLkmjKmhZfJdW1uFDH/koHnn4EZw4dhzxWELD/yg/riFg2jyOvAX63bBAVoo1qlPEvcokNplQhGqZPGhRAV69kgPNCiyBz8bp8oiWf1VNNZZ2LIPPV4CTx0/grX37kYonsHHDBmzcuBFvHngLL/7xj6oLSiUtPd2QfaKhiCm7FUVbNqJq5zVYunodWgsK0fXq67jnO99DgEVsIqR4QHpfzQ+0+cWNwGvkTWuoH9cAJUvTaZlc3v6pT2IdORDiZaJ/E2E5stGycNvtePTn92D3Aw+i7/gJgY7R6JUdzJzVDBsrIrMFwSRjSBr13gDcuazELa5rpValXp/j+Fk4npYnPRcOotrjR4Cxz0ZpTiaiJjgLXWhauxgVq5sQiYdFvSUxHoM548Z02oHadRvQsGE97JWlSBNOa+aztUmHnGtN5Au0aZ1urRgsLnmTxltVeSinq/RgMcukbmx0FPv27ceup5/G8RMnMMGiht5feQULixcjRjFpJayCSkzsVFPpiB1XJk5UQvQXBkSa2cDN5zd5jGf3XsVN/rOVXXNRxqG7gXmeOco1nBhws0isbtu6DSdOnkTfQL8UH8ZWE7ic/D7VfFHd3gDcvho4XS5EpgcRCw0il1WTAAFWEL5qMsHlcCBQWAi3yyVriVMD3h+RqGZM4EGrITMqBzNei40PMzZt3oQ777gD1+3cqeApmhhuCPsOnDyFt596GkcffRK1bGhmYqLiyAKHExWKYcgSJS8fJgQ5Yc2mhWvI4oYKaeL2rhXiZd2xOea0IdC5HL7Vq3EyOIFAeRkaG5vR2roIxZVlzAxhyammkg6+F8DE9uzZIxwIcnBE0UlPzVRyaEyZVTZkSAerwZ0SBpJpqub/ECUha1QUBJWXCxEbSvxGFUliwqmbK7NrRbI9I2RqGVmTCZXlFWLmyrUn6mnabPLiREx5XxEayPXKyWM0EhIIEH+OExsWNoZ4gtFUVJDgud9mcGzm/36Jafo85jrk76ds79Gj78r6kDiaR1WS1aGqc3UHlTq9CEKUFRc9L03OAAAgAElEQVTC7HBgcGR0tlDOTzwvt7iRW6YTc+6JG264QWDpVBaUJuIsx4LNWDUVFGRfNoORU2ew99HH8eajj6Eom4aT1VeWYGoFnCZEjZC5eI6m7DE4XQ4UeVngeJEo8GCM0ExPATqu3A5PSRV6egZlju7xOrFi9TIsam5GoT8g15cvOGJMNXkvX3zxJXzrW9/EoUNvz06bZqd7Cz2AC6LcpbPzfAjs+8Uk1ddT0vSctnDf93T3XNC4ljzNaGgo5rAyySVctqhIimj+LJtFb7/9tng1GQ1sxhAjJhnXMTdpVA3q+R8qhJnkzGWBMzk5JWtY/fMcd+aiGGsIWGheO4U5gqGQ8rsRn0EdAy4DdmcUX8Zr8Cy49dZbcccdd0jjR31oRUWjuNGIq4ETJ7Dvyaex7w9PwhoOyV4YmZmEz2lHhdcnzURy4WlOzEJMeMO6uLFabAJ/jSXTggCLI44rr9kAf4lTlPES0RgSYQ4w0mJGTd7N6OgYCrwFkrMNjk5hOBzDmqvXoLm5GuHgJDLRhBQ3MyMTFxY3Gtckbp8HXt+LX/3sZzh34iRikSg8Hpfgj5lg82AhRpN4cBYqlOdV5nhZrW6lOBIseNgpEIKkTn6orcCfmZ3cEA9vURKY7FSqyY0qioyCiQlGLkNcew6V1cVYvGkZln7oCsRsVIZS8p70GuFnzuaBzVsJF3k01gLY7D5YHF7lzqxdVRXxkf+vEkZNuZ1NGtQSVBFYLZE5HRd2xImnZCeMsDOlax5WfBmO69Jp1TUXlSDqemeEqK06ThYJ2nKASidHdeb4qTryis9ER1x2ve1Op8j9jo2NY2xEBf0IHzYPkEwGm9etw7arrkR/Xx8eeOCBC5VL8vCoAknTSmk2KmJ5bcDKIpReWY3atgC8ySjCp4cR67KgZ183EqMUaWBOxwMsPVvcGFr9cl+oCiJJiDLrNFRp2AH+4l//NRqbmwQWI3r2JNvLhlPqTbGZIPY88wye+t2Dogg2NDYq0xtKjJMb4bNaEWBBIipXagrDYkVgitzwZtVt51NxWbScuEwM9ZRHlIaI62ThTI8Ti/gO5NwOFCxdhJZPfghF9XVC0mZSabY4YaHABD+tDlXM5GVihieL4XuiOnAq8Cl+lhraiv+DTgyy6aQUHnQvPnLkHfR1n0NwclIgLyoxI8FbKeJJjUMYIgszXwDLlnUiUFgkHaFjx4/D5XSLEprIgOqDjp0NqhlSlELxQkQ7XNaGqGHJxJDKe2rKY3AmWLBS6VBJRKtERExo2VUxQYpSvnUmCDQHI9SEAe5Tn/oUEskEnnvueYHQiZGcfva8FZIg0aSQ972+GUtv/TjqrrwayYwJY8dO4o1f3AecOQNTOghzThbXgseaMQ1VgZYZpvbA0gIWdfV1Yhrb1t4un43NzfAW+oTcauDZ1YjdLD5YU30DeOpXv8Ez9/8OllhMihtaxklxI4W3FaFUXMzHGrxFcCMjxY1A0jS5W4obLRaiDhxevgXnItMo9/hQKDK/Ssae+8vmssFZUoBF166DqdiLSCIJh9OH0qpmOIqq4SirhqWoBElOZzgZJWRBJmBqsqq67iLzIrNjab5IFqWnxnpyJv4CZrPEk9MnTwr87NU/vSqQC/IrIlRh0+3D2UmKPvQMWIdKnMxSNG7btk3iGQnXPOD+4i//QowN2bX+4x//iH379s0evPr0VStf/TJ9jSqmGSpp+UnM/OJGJSWqMWA879ndlGPTx4ramhpUVlWip69PrsuQEDcSaCMJUOoCNpgsBbA5XMikokgn2dfjpEpNXXxejzK+o82BVhhkt5WFW/60Sl5jodav3nv0/qB06ufuvAMtTU0Sh0Qin40/PrFkEn1HjuC5u/8d2dPdsESD8NB/i8UN96eJxbjyWWKLgM7e9L+hiTF94oTzJEWTbq5xvZlNiPOVSorhXbwU5as6MBKPAU4XVqxei+b2Nri9bs0F0MWchlEZ94ixgoXq9//h+8KtY2KmeFx6L0rDT71xxml69BASbXjazJnEpnXDgXtBr12ZiCkItfy87EH1u/ITM/mq2tbq+/RLE1pXVloia7G3r085rueFCBbvLLjZKa+uqZGfZT7C90STa4r0EBZEpIPeKrMTQU6o2KPgzzOWcV9MTjKBXMhnRq1ffeEyDSIJnQXV6ZOn5YzOHxTkd/fz5zC8Z4RsrVm3FkeOviscXOYGBmJDXuMyEk8jSOo7KfeHBdcHPvABfPnLX5K/zzZTtS+PahOrj0w0hp4Dh7Drpz/F5LtH4LeoBrJu10kYZmJJIngwGYXVZkGx240ARWoKXOhPJGCrb4CvuQ3lzUvgK67E66/vRWVlGSoqS9DEaX9DI4qKAqLoqp61uoeq659DOBTBd7/33/HQQw9icnJydk0sNHFZ8FC4xD/+R4obLj42KAhhLCoskmKaNAJpkuRxqxXtyyRwsUVt7VJIM2ejRDih2yxAGHcN6NlC78UolIw9sFATyNibXF/keXG9UeTlgj0zzzZh/u3g+2ejxohpPOONj/d6zfe7pbyW9vZ2fOMb38CGDRsEmmnIISmbATUgkPUbj6P38FH8/gc/wvSp0zDl4hiLTMNhs6LS44eb8YGQM5oTWy2iYEnkDcVVyMHhLY9z2kJoZDqKq67ZgOJyr1AKUvE4YmGqiiaRjCk+ZmgmDLfLIznl4NAYBkeCaF+/FC3t9TClk8jQK258RkQFTFPB8fw0TlX8uRyGenrx4K9/jT8++yx6u3tR5Ge1BBn1ivFTjj43MaXzzQJG6EGqMBFYGuV8tcQzE1N2ehhJqewiggKZLHx2B2w5FjfqZ2QgKZOb/OJGS4pm2HXIoMTvwqLlrVj9iZ0wVfoRZywjPpNqZ4QPuf2wO8ukC05hatUFFZs/NTPWiYIpy38zArEmDutEVZHzDEhGFol4FJMTE3K4crGQT3NQTDTDAoljkiqJp1VJxSrfBlWpZ9NZCWpqU1nk7ywQVZBUamRGAmBwcAJFRVi/dTPalyyWzRUJU0J6GGe7zop85dDAEOKxOEr9Pmy/8ipcecUV+Pu//3tRvprt0OYXN3Lv6bOjYG4Rrw2F1y9H4aZaWAMpmCNTSJwdwcTubqR7E8iFKOujQXk0cBOIhKRc6jDS0y2BEuoRMadPnDhxg37mM5/BtmuuQUVNtXTGhQ4t8BPd8sqmkYvF8A/f+AbOHDmEcQaY8Wm5HyxgCiwW+DnFIRZeFzezHCw+F/oTxGOCL/XYlZw4iwSuQRET4OaxKn8TmRy6HHAWB+CpqUJh2yI0bt0Gf3UtrG4vchZiyunubkNGYFAa0iFQSHX8KflmhgO+f0MqQMsr606z0BHoSxONYHRkAIP9vejr6UZfXzeihPrQ6Zq+M0JoZULA4oaNAlUWcb2wEOZrsGt29datGCZm+bXXhAewcdNm+ZNFRw9Vrnq7RFCAGF25t7zWFFXXUkpSnDBGGZAqqKNy5Ob6JLfL8NpQnC6KOdD3STrWfL/8Hl6rcLyycrBv3LwJK1etlNe/7777ZEogB5gmthtBno7FUYcP7lUbULrtGtjrGoXglzp6HENPPwnz1ACshAplVIdJ1OKMQ57xIZ0Rcqbsiwx5gDY0NTVh+44d0jXjlPT4seMi1EHeww0f/AA+evttEmuN6REDH7OnTDoFczKFd/fuw6O/uBdHX98DdzajkkyrRXwhmAiEMwlE0gnUMRibOLlRctEscNiNFg8dPTsxEs9ECuhJhlDiLUCxTAsBu8xFzchYLUi7rGjesRk161fCR8O2omLYfUUwOb3IUsrbTO4RYCWxnNcunTjVNFBiBuyqpmTamS8zq5rEyl08FAzh/PlzYpz35v43cfzYMYlRTN7yP/IPOKOZkp905nfsSIjlwc1GCg+26toaEZJgYXP23DnEoirmi3dNjfoaCwROCsXN3XC011NkY13obHEucTT4B/OAOYai1GxSlwPWb1gvrt1MKsIRNpI0yC2vs6mSRW4fQhoIzaKkdQYuhxV+wiMYB+xWMRomzpsdUgq0LJRgLlTY5JfiXAOL/wdu/9N/9mf49J99Uhn52R0CrSX0l/ExOT2NM3/agz/98n4ke8/DR4EBzR9lgsCYwikHm30kcsdSSRTY7DJNlFjCiYjhlsZzhIqabAyZTQi7XFh2/Q5kS4oQsVhRUlmDpZ3LUVFVIdL8VBKU62XTQiYrcypxnD6Qe/Pwo4/g5ZdekvigprALVHOq7tRViP66NoQ1INAKVGiUE/+R1HTuJ40Ej51rrj9Kg7PwYtxy2B0oLCpEWXm5yDnT6JX8K8JjuR5U5/xCmeGLr0LB39atXSOE8jcPvC3QNVmbF73vC5suPN8IXWRye/b0aQSD9H/S/Jl5qJ/564ZJNPcQBSl4vSzEjInSbEGSB8/K79RflMAypdS5Av/k9dDc8+abb5a9aOxn5fmjJ97MOWj+Oj6BA7uexjO/+Dm8tDHIpMVTUKgCnMaxBUCZ3VRMVhwtOopdHqScNkxbzQi6PUBlDRpWrEPbinU4eORd4Ua53A401FRjUUszmpubJIE1PIfmrl/B6V588Y+4664fSBwxcpT/3cWNMVliqKC5rUymfT4cP35ciSVJUat81Xi2NDY2oKysHJNTU2LqypjIgobN63xj4/nPjTGQBQF/P2GWxsQvP+bmP18jJhuvywLQmCZfTpHCn+frMb+U3DMPYfQ/c4+lWHK7RSHy7/7u7yTOszkkyBA1alLFjfDtgeT4BF763e/xwq9/C1s6isnwtJgPl7kL4CESIZcWTrSTXjekVpBCwvvMCidnQiKVEWPscCqCLdvXoqzSD7sNksskYglkEikk+Wcyg0goCqfDJTnJwOAYuvsm0LSiBW3LWmDnWRlNIDoWwmT/KExT02OqmaIfLJNzFiuJcAT7X3sNP7v7bpEbDs3MoMDtkYNevAfY3Y3FhHMjQgACQyOZTsHKhH/DyY3NIp13gaXlFTdsf3gJv6KSDPHqBs5dSHlKMUbB0tjJ4gYh1ySDogIXWpe0YvlHrkFhZxtMHh9s9BtxBGC2uQXzl80xYeWbUnRnkZ2VTZ+n1yPfoHQl5HlJTNCdeEkssnKQjo+PYnCgX7qXw0NDstjZReo6e1Z0y3lASRLIQ92m8IlCJtOGikxmZ7vnXHwpxYlIU8mKvgOasKuwzTnpPvE6HEVelJSVYM2adVizZq10GbiYiBM919WFva/vQfep0yI7edONN8r1vfD8bklMGPyEh5BHaCM7nZ01ST7L/fBduxKlG1vh8OWQnRlH/OwgBh96CxhMwpK0A6Ial4Ypk1IKP5I8aNlHw+SOz1srppFkx1vKDjBxwZ/4s09i9fr1sDpd8nMKi6y1QtndNwPP/v5hPP/QAxjq7cXoxBTC4SicViX/Tc8bFjecuhBGxIkNMZuc7JBfRSgRcZoewskkUeLU0Cya7zarWnfckK6AH8XNjSglAbe9Db7qWhRU1MPi8QI2B3KcpjHBFOidkieTCQy7fTklhKDgIVxHLG7UJEFBGLPSLUnEogjRl2ZiHD3nz2FoaEAIyTTgTKUIJ0zJGhRDUy0KwMKX0ryq0ammAVxHyTg9m2xYuqwDZZWVONfTK2TM2277OGpr66SYpE/Svjdew949ewWCFonExPlX1IrSXFtpmeaIUWc6JUkCr5iFHj/k37XfhozSdRIk00e9S2Rda7Ut3m9fwI+t27YJFOK73/2uwJ0UtEVNTIzCXKhf3mIUrdmM5htuQUFLB873DiDR14eRZ59C6uxR5CJjyEBBjIw1aoz+jUDf3NSEjes2YFHLIsHiHzt5EmfPdskUkzwjEph9BT6Bpf3tt76JoooS2BwsUnWSayJZPSsmYzMjo3jliafw63/5EayxGFz8d64nksxhRjSbQigZQ53XLyp9oqim4xHXt/SpNAfP6GJHUjn0JiMC4Si2WKXAhsUGs6cAnoZaNK5chppVK1HU2gJbwA84HfJ1FrVMVLmmaIpr5TMzfLSkcFYKVlJwUAFOxwfjGlLJBGaCM9LdO3ToEN5++wCOvXsMA/39cuiqqdKFCdrlFjc8IJcsWSIJJFXKeCjTiZtKPkzMlHyuSrI40bnl5ptlDYyMjWFgcBCTkxNS/PLnJO5x7elCzThfjGmhtArYbNE+T/nFTH6azbVFc+CGxiaEwiGcOdOlkgWBmPDnNR9STwsIdbDanXLYOx0W4QxSwjadTGNyelqUPwndWAhed0FBuFCyrwsydfi7sHnjRnzlv/3fWLNmtayRdMYksC0R/OBGmAlh92/ux5kXdsPU34ciWOAgPJC9I0KFWdzwPCbEmXwHO4sbNTWUdSLxQvNzyO1kcZPLYCqbgbetEQ1XbEZJaxt6+obQsXwlSioqxDejIOBR6l15k5j8JIkFKeFpP/7xj6VA4F661Mdl8N4v9Ssu+Pqcvpv6Z64pKptRcYrFBJ8zOYXlZWVY0rFUxBxY9FBWl2uNyZ8x5VViFO/3kYPH5cLHP3Yrlq9Ygbv/9d9w7hw5NIQDzy/qLtw7EjftDpne+L1ekRFmsWKkDPnfvdA9YpLMphTjIyeELMYMF3hjX+YjON6zuz+PPEFuBHm3TD65Z3nuqpSTk0F9XulmpCmVRLCvFw/88z9j/MhRWCMR2Mnd1Z08Qs65sykQxXPBx/vu8SJrMyHqtGM4l0PUX4zSxctQvmgpmpcsw3O7d8NJT6CiQjTV1WJZx1KUlhXLVGQOxqkmiIwBExNjuPvuu0UemrFExYFLPbfLW1KXO7mZL4hC3kx9fR2Gh0cwMjIqCT05VmymMd/k3uCzZmPFKGzmFxvG85p/DXzmhHZRmTJfenz+883/OaNIYZHPiZJRQBmT8Pe7G0z2acnBYopIovnF8+XdSfVdxtSNa+qrX/2qFNDktsqAQH8oZIuaEZoSScyc78EPvvIVJAb6MTU1IdzGYrdHptEiwW8BXDZSCNjRU6JdPGP5WolUVhXXiRlsuGoVKmsLYber6X+a9hSpLNKxJLKpjExu+Np2mwPj49Po6h5F9eJ6LF7ZBpfDMlvcjHUPwTQ9NSpHIRN2UcdhEqbVgga6e/Fvd9+Nt/btQ3fXWUlkWODI9IEQKosFMxHKE2tlIU5xRNRPf7JIYcWmJVr5Rkh6THJsRnMpu1VJQYtSG+V7iRlWXjccYSmXZn2AUebX40JFXQ0WrV6BJVuvQHXnMphJqiOfJksokUre0mJYaSAeNLTMiEJajc8IBLMFj2qJIpZUB/nYxAS6e7rR3XNeuRVPTsnN5sKrr28QyNhrr74uXUtxhmfCIvs6J4cFu/TsasskJ5XUCnM8rEzSjaJvSSwSVtMU4VxoZQ1JCjIC3TPbrSgI+FFXX4+GpkY5uBa1LoK/oABHDh/Grj88geHeAaxeuQpbt26VwNF15rRALGQjG++ZCZSwQ9IkMyHXWgPfdRtR3tGCxooiJIb7cHb/Wxh7/jAS/dMwJTlpIdk6CwZG4WwYhGY5iVRByKcjyZ8IFahDwh/wCynto7d+DB+85RaU1Var70yrSQhvEWWhKYs60HUGv/3hXTh1+AhGJyYxPjEpha3LbEKBySIddreF5nY5OFngWPhvVAMzY4b3L52C1+GGXTJyqs6p6QTJajaHE+7iQizeshm1a9egsHURnKXlsDk9wm0QLXiRNJe2uWxcw2BTFTYKSy0itDIWUSaIihFKD5k44okIJsdGMDwwIOas4xPjgsUVNSqdlPKwELlv3ZmXIiCj1M3obaO6jsrlmHcnThKsKQdO75YsW4ba+gY89ofHRf67ddEiBAp8Iu966vgxMbKyOuxIprLw+gNCQg8Fw4iGo9LpQCqOTCohTtlcl0rN0CyeVjI5FOU2jbenyo7m0fA5yte0eIjEBRPQ3NoieG92rx568EGBZwrZmUmYnvqwp+koKEHx0tWo2rQVZUvXIBzLYO+uXUgeP4jc8Clkw6PIpBWXSJIEkfK2Snd27Zo1WLlypRzWfd29OHLkKHr6eoVvQZI8uWdqbStBhdqaWnz+c1/A9g9cKwWOFAaUbdWjc4EapFI4/c47+OUP7sLxfftBf20GVleWzRMz4tkUphMRmdx4ZIrMqZ8yXuX6VhA1BedQZHQzoixu4mEEPG4U2ewyLQw0NKBlyxWoXL8avqoKuItKYHUXIM3CX+R9teqbSUE09VbSe0fJBM9C0BRtSPEWSApPpxEJBXG2qwuHDh6UaY1gvsfHJd6oRI3XZ1YFUd7HexU3xr3P/zphLp2dndKtJCySr814ZHQ9jQm0y+3CjR/8INatW4cSysdmsxgdGRF1M3apjx8/MSt2oSbThnKQ4j7wLDBcwucXM/P/n+uEU7uC/8EzpDM1Cyg2n4z6gxGenULyEThB8fn98PkDMgEcGxmRiTbXD5XxlKi0mhjy9xpk2fnzh4s7+hemB7z+irIyfOyjH8bXv/pV8fvKmWj4rBpkwkU0Af0nT+CtRx5G165nUJjMwC0dYiagqrhhcyNG6E4irgz5xDBWYfzlrJQpgZrecT8mcxmEcxkEHTaUrVyJxnVrATZ4/H6U1NSivbUVRcV+mGyMy3R2ujB557Ngh5fwNCabjz7yiEzjLvXxv6O4MewF2CmmFG1nR4fwwc50dWH/W29J4mac67NIull+xPu9gxxqq6vwmU99Sgr3b337O3LGG8pnF/7khXuHz1HgtxYLdmzdigMHyLOY1FOfC/naC90jEd4BJPFkoUM1LSbKxpTTSCb5J2MeE9oLp515qcwsjF0V9vRUoXraLbfcgoaGBmnskdNgFDequ05vJRoZ53Do2efx4i9/g9j5bjgTSdhEEIncfTL7TIhllLomaQJVXh/MVhOiNgsmTSZM0Li9uAyVHSuwcftO9A2PiHhELpVCScCH5Z3L0NLaJOaV9BzU3WIjFZYYv2vXLvzjP/6jxAg5Y/5/Km7y7+HFxcPccNbgLRnfQ1g311l7e5sUBAYUjecgnzHfH3nVggI23sk8RZX5sZXfxmfONfytb30LP/zhDwVtYzzvhYpXo8BRogxZKa7YgFAqu3P8yPdb4VyfhBKzuW00omZRPJfa3At83TibKRL1pS99Cdt2bJN4Kk0lyY+Yl6uGvFBKYgk8/9vf4rX7H8Jofz/MuTQKXU547TbV6DEDbrtNmnk0haf4hFjHwIREWqmGzsSCWLt5OWrqi2F1EtGURZb5EdFPsSRM6azkNolYEhaTBeFwDF3dYyhbVIOla5fA47IhE4kjMhLE6Nl+mKYnR3MsUtQhlhbyFBMgLs/oTBh7/vQn/OJn/44Tx44hGorAwerLahEYgsftwmQwpDTFhNSpVIZEKY2eEkx0qGDF7j7vCiciJiAhSVQWHsrDaT4Ff04ATPKG6TLPDrxVhAI8gUJU1jegdXknWlctR01bK7wVZcg6nAJzE/dpwQCqhF7SstmYrqVc88a/6lA3ZBlVhUg+QTgaxdj4GI5Q8aynB2MTNDaMS+HHpIFFHbtEVVXVWLlqNfbvf1O4N+y4i/MvHxiFB+jXoImYxiY2oGeSKPCgyqTBLqyQe+lhQKgaCfxC0qeiiTqX0ry3nES4HPD7fehYuhStLS2SSLzx2l70nu1GeWkp7rjjThw6dFB8bwihUwFGslQV4FjcEKrhsMLcVo/yj9yA+vYOXNHYhnR/N377859g8tBpZCenRHGCXcgcHa+pgCJGeIb/j+IBGLfX4F2IEas+BDxuN1auXo1bPvwRbL/2GoXBJxxLQ1WYxLHBk45G8di//wJ7XtiNocEBcSXnNIvCAR4pcizwUp3EpLkzLG4syggqlEwgkkzA6/TAIc8yAzuLG0oh26ywuFzw19fjpi98HiXLVyBTEEBaOvVc62p9SMCSkYkqbNWnhErlQ8EvaJyQzKwyOaQSSYQjIUwHx9E70I3uri6MjQ6rrjnJdqJHTNgZDxVlzKkMK7nOVPOAE5I08boaiiYKX3xfeo1xnXFP1jc24Kqrt+LQO4ckWbTarMKzmRyfkM4lMzSby4XCklKs27gZgaISGZ93n+9Gz/kemKj8FI3IZCmdTCrHdakuCVWb81GS7prmIMj+EU8datqbVCND+FKAu8ArcIjPfuYzuP/++4XjIUqA2pNCQYNysGRssBRWAA3N8LUtQ3V1Iw48sxupnpPIhfuRy4VkAsbOX1VllXQeydVi44DQJ3pSDA0Ni0cAgzVhVgYPQvaL5sLxdb1uD9atXIM7/+oLWLVpHWwuO2+8mrLJmuVzziI0PoY3nnkOP/nud+FKpcXQ05VjjFLNlslYCLUeP7yUiKbHkhZIES6h8AlVHBHIkIlQthwGYmEEnC4U08TVYkKgrQ0bb/sYmrdvhclDbSKVpGZZ3Oj4JLxCmQaqhsiFkrJqbsYPxgCDUR4OhdDTfR7739iD3c/vlsSUhR7jiBj/iv+A5jhwOeuptKxkDa3UA0K5c7q3OjvHzu8+8mBuaW3FqpUrRWltRg59Fd/zpdKMCRsx4p0rlssEjUURYUVcAz29vcLrIISXPJ6+3j5JFLheFKxHFbSy1vMO14VgaaLiU1Ag3XP+ybjLyxGJGvpguRzSmadyU6HPL3txaGQEI6OjSh5dlTOSwHEdWUxU77ELTj0s0GLDJnQuiZmDJc9dnJGEGPeLBVVjXR3+8Xvfw8ZNm6ShIhNumQbThBjIphI4u3cvXrvnXkSOnkaxNL04EydvhbfKgkgOGE9ERUyFMY9np6AczBQXVOp28to8W+gojyzG2U0PFKJ46WJcd9PNePOdw1h5xRZpvJXQh6Y4ABOhj+8xgeI9euGFF/D1r30dvT09l0x//rOLG54dPN+I9af3EuHNTz3xJE4cPy6dc4MjyPOX8V+dq5wiqrj6/h85dCxejJtv+iDCkSh+8m8/nYNvqzlD3o9fPLlReg5WtLW0yloZ6FeTI7mG/J+cNwQSFVQt5MG/yzSRkK/iYrGIMCY4RmFjQPI4mZyf+BuTLl4LJ0n04GETiKceH2cAACAASURBVDwi3q/t27ajMOBXEuB6ciNg2hynv6qYdyYSeOxHP8GJ516AaXQcdmm6ZQUWy0I6Tt+bdFKayzW+gKg/JugDZjZjDCbMON1YcvUOeKvr0LK0A+e7e4SHVBKgJ1ApVqzsRF1dDZxOxzx4muJAMg787Gc/E+8bNWW+1HO75LJ8z2+YV4PI9xkxi3/n5NXvD6C0pAQbNqyX50vRCCJgOF1jA0/lbBcWsO93RfkxkWp2O3fuxE9/+lOx6viPTKo49eH0UiC/En8X8BabdyF8bTaVuW44geL/s9GaPx3M/xFjsrPQ+8kvtrhe6Xvz+c9/Hks6lojlCaFoLC7I1VXIgpwIB4zQ++a/fx+nDx4C4lEUOh3wchER907PQbtd6gChbzBX1tysFJu9JjNmIjNYuXYx6prKYHdp+xCeb4T70ug9DWnaxiMx4doTUXCuZxLFLVXo3NgJj9euipvRIIZO9sA02Hc+x+mAofctwV+6jMysM+jv6cE/ff8fcOzIYfR290iCxOSViZnwEQilkoVA/ojySbZLYaMM85hwcnJjFDcEObG4YffK47DL5MZJjgTftJDPlTSet8CDQHERymtr0UyFis7lKGtuhqekFFaXOkTIE1CBbV6ncr7rLzew0fXguF5DbtjJiyWSmJqeEphH1/lzsrjJYyA0iB8MZuKcLFMtNoFTYh7Y3q74MC+/+JJ0YqhUk8yS78AxGtUhCO0iWdvw9FC7hN3fpHjd6ANVcCRQWElWtZxgsdtDeBELoKz65DXw3tD0rLAwIIfy5NgEUnE6wCoFlfb2RXhh927s3/eGfC+hYoooqw4AgVuZzQgX+rH8c3+BZVu2o6moDKGe83jst/fi/Auvitu6if5FtLfn4UhYGpeCTtipfCEjRYt1dtMxpvP/mXwz2WDS0NTUgh07d+Kjt94qJDkeSIY6jyofcmJSefj1vXj0vntw/sRRTE+OIxgOw2ZzwAmr8Bg8FsDD32kxi+IZpzosBGKiy58QjwfKDQoU0qI6Wha64bo9sBaWYMPHbsOiHdfAVlYmAdxGVSpNHNRTeXnOF4+XtVKJFE6cpiUQjc5gbHgAZ7tOi7ElYQbybGaxqFakkyThMsHMIJVOsOUuUyuBz2gCdTIRF7gYCyj1XPSAl9OTjMKPc28xWC1evASdy5bhqV1Py9pkASTY2nRa+AOc3JRVVGLzVVdh9bq1cHu9iMTi6O3tR++5AXSd7hLzWMKWEjGqlcVh4fMTzLWS3iV0jutUzF6N/aSV/LjulBqZuu/spH7iE5+QffDyK68IB0aCulZl4xq3ZM1Im61Iudwwe31wODyIjI7BHAvB4zChqqoEnSuXo7m1WQ58ckcG+gcwPDyGnr5+DFKikyIdYnCrCwTDH0L2k0b9ah5RkceHT/zZ7fjoJz+OprYWVUgbkxvhzmVFpW+8pxd3/e03cfbtg7AkE3DrAoZGxDOxKErtHvgJo7VoeXtOBPKKG4GG6cQhRF5iNIwCmwMlDqc0hdxN9Vj3kQ+jjR4BpWXIiYy3NiRUD1Vz1nLC75LpJ9eABH/V7ZcJLiG4Zovw6o4eOYznnn0Wu57ehdHhEVH3k90zS9bmczOElrXBZdaKnJlFQ0aLTRiwSz19ksJdTQIuSlq1gWFHR4dc8N69e0StUU1uDPSugtXxg0UYO3pujwelpXQArxGJVE6A+Em4BPcJIR7nzp2XBOf8ufPiqcQJKN+jkXgYh7jhs6I3ptwXnkmEp7G4JkaeCQjXI7uVLS3N8q2ECvcPDAjRXGC5qoOlo40+xokusFhQ5PNi05q1OHDwkEzpCa9W90Ptx0tNblQMAzxOJ3Zs346vf/3rYjzKM0kgYfKM1NkUGhvDyRdfwes/vRcllHfPJuTA51ajREgkm8NkLAqvzSbFDaeJAtk00zZhTnhGCp5cFrFcFtRa7GeTpLgQ1994IwLl5Ui7nAiUlqGxqRnVTDIlycmXpb9QgYnP4q677sJ999x7WYnm/2yBs1AiJXeI+9dqlUS9paVFphvsOnOdkF8zPDgk64bcKE4GGfeMwvjiEuT90s4c2he1Yt2aNVJU7N3/5gVmnpcqbmSdSyOF5367wJgoYCATFs37krU7r7jJf99G4sv3K6IGkYiC9erE1fh6Pg/XeEcybTOb5Z7QE4UFDb+f10F+Bqead955B2666UbZUwphr/yOBNooaHBynK3oPnAQr/zq1+h5fS8cnIJreXSuVa6rGM+rXBbVvgDsViqcmhE1AZMswM1WRP0BrNp+LZauXo9YIoWj7x5VvGZTDitWLEf74kWoqChTorQXfCjhExp7fuc735EGzX9ucaN2cR6dU+UmbpdwasiHaWtbJHuYvjRUKzt8+Ijieun8wCiaL6fAyYeXMd/5whe+IAXwM888I5Ps/Gf5fiuVX+M6Z6OPv5PNPYPTfamfM85KNgYI8VRCCZD7buQ4xjqTplue31z+9RvXYBTYnAredtttUuDYHFbFrdJCRFxbXHHMvSzROHbf+yvsfvD3iAwPI2CzooA5Ic2ToeoGk2FITs8xDXFm7M3Agngqipb2WjQ2V8Dl5RlG7isBKCnkEhkpbqjeGo/GBZ0RiyXQ0zeJgroyLL9yFQJFXmSicYRHghg8dg6mtw/sy5Fkpz2gNZxGFSlcn+FgEE8//gQefuhBUeSJhSNwO11wOOziw8FkJxKPC/SKC0VIuIQrsbgxc3JDed684kZ01dkxALxOu3zNxcmO2Qqr3SEBuaS8HNUNdWhoX4Tm5ctQ2tiAAppLOdzSjRJoiC4cFMFXZTuzlptZQ+VMLQcqKc0FHxYNGTk0uvuHcfzUKZw7fx6jY2MyjWI3Wb6uAw876IRBJRMpTE0HBYtJrXMuoGuuuUZ4LhyXFxT6ZbrCezBCLo4mdxN6JN0bHaCYUKZoPGoERnbIRXhAFVB8LVl4Mj0hMlv9p3xw0mrSo7kKLAbJ7eFrcrN+9rOfwcjwEH55330IhYLKhElkg5VnBkF7nHRN2BxwbdiIlp03we4vQiIcxHTXKfQ//AR8kUlYkjS1TAgfhYcw1daYjMmRz0Qso3hZRnBi4OXC5YYUec7yCjm4HS43tlxxBVauWjXbTZgtIiSxA+KhEO77l7tw+PVXEA1OC56aW8FhtsPLNWIxwWOywGOxwGNAHC1WgWuEYwk4XE4xfnXQ/JVTL4sJFpsZVpcLVl8hijuWY+2HP4zKZZ0we7zKs2FeMTyXXM3JNaoCX0k1k0vTdfYMzp07heGhfiTiMeFAUb6acJd4OgmKG3MNs6NgGGpyEpfmpkwpHoRFE+WpNCbnIItlDUNgIcoEkrAr4zDlQcjP22+/XQQs3nyTh7Iis4ohHTsoNhpR5lBSVo72JUvQ2rYI9U3NKCwsFt5ULJrAdHBKAixhlqdOHMPI4CBmJiYRD4clwFC0gddB6JOajKjjnsFNViDRDcIVotyrFZ3LO3HVVVdhcGQY9//udyp40p1bd1PFQ0P2peIfOOxO1FdXo66mBjVVVdJZptNdMDQj0DZOmoYHhjA+MYUYRRaMtWVUMTqqK/ThxThtp8WG5cs7cdvtn8DHPvEJ2UMcDepBrvw03w8nha899jR+/S8/RGJ8DA4mTGZOk3OIRGPwWZwI2K1wWRQ/SYyJhTuoJjeMbYbIUTiXxWgsIpL1JQ63UoasKMXS665Bx87r4GtqgclDAJyR5GqaryRBhCVpVTR5O0rEgcuN8MRINIQ3Xt8jjYoDb76F/r5emV7JeF+XwkqxRhXlalLN36EVpgR2KXMKKZ6ICZBuriTubCoos42L2kLG5M1K1+xa7Nx5DX7z29+KEahxEIovjS6s5FeLWIueNglvQsHCSopL0NzSLB46tXV1IqPKSRoPa3YyOfFmZ5FTSHJ1uK4ZF8UDRsO6BEwrkxZ13+nBwYOWnD4WODzM2eUmD4tJHn06uC8WgvXMJgYsIsUdO4tNq1cjOBPCud5ehKgsp3mnbEBdTnEjSQAgUJy//erXcONNN4Eu3wLxzkMFm8nf7B/ArrvuxvRbb8MRnoFdYJ9KgjeWzcnru+0OuCzWWaI3jTmpbDjbmNNc0IQJCOVM6E0kMGU3Y/XKlbjmhhswEJmBLVCEuuZFqKyuQWllGaw2eiYpYQED4mKsG947Tkn/y2f/XDD+wg3MS9bnJ1P/K8XNXIxVyoOE8fHMIseGFgJMCMfGRmXSx6ktGzu11dWSbA4ND6u1avBIL8ry5lUVF309h8VtbdiyaaPAwl5/Y98Fie+lihuDyM8zr7qqUjr+AwODMj1VkgQ6UbzUZejpgTHReS9YlpGkGucA7w2V12jcSWQCi5rp6SlEIlHJU9hk3bhxg/jJ1DXUigiLnF5i2qymxoSEs6mVi0ex7w+PSYGTGh2DNZ4QBA3zE1p7RNJUssyiyu+H06b2XSIHBHM5jOVM6E9n0LpxMypbFqGytgEmqx1PP/McFrW1ymS1o2MJmlsaZXpzYdNZNUfYRP7JT34inkv5pPxLJe7/0a+rJF6jc/jeCRsOBNDRsVRkxCmMxcbc+XPn5LrWrVsjSAHFs1HcRSPWX858KX8qxLyLMsospAntZX74Hy3k+Ex5vdyTjG2XAzEz9rmRN/D/1b4au6B5a0DOBMqsz9OFihveczYf2aRav2497vgvf4HW9lYpcETGnAKtJtp0qmSG2rhjp07hN3f9C87s3Q8faSy0RxAEQRoemg3zmJN8nDmxgkUSlpYzWxFPxaWwaW6pgM9POw6LCI9RKY1eNxnavPCcSCSRShL5lMHQcAiuygCWbOqEr8iDVDSGTDCOvsNnYHr0kYdymzdvlqReVHmMxFkOXybdaYwPj+I7/883ceSdw5KEMJFhd55f442U6Y0eM0pxI8ICLFjmFTcM1txE7DqbTfA47dKNL3C74Q8Uoqi8QuBnLUsWo6GtFVUtTXAXFyNjp7GdVRO6FW9Dn+zqrNf8CJUkqMTbOOAkMGnFq0QqhYnJCZw524WTp89gaILmWqqQYWHDZFR8NAQ6oWSZFdHcJOPsaCQqHRSBy8GELVdskRt9/Ni7WLSkDUuXdwoWkWP+dw8fxrkzZwV3bshTin9BRqnkCPKb3fFUSrrDBlyFqQq7U6xW56QE50jGTABoTikcB+0vwO4nNxQ7Ny3NTXj+uWdx8ODbqjPGe8GNmqEZKt+LFTG7B5HKRjR84MOw1zfJe8PYCKIvv4hk97uwxSdhyiZE1c5kUtwL8X2QTjDTXSUWwQmW3+dHWWmpED/ZLRClrYQiudOgafHSJfjUpz6N2vq6OfdzI0WTqJHFa8/uwvMPPij+N3w+wVBECoUCcm8sFnjZFWfnzMrJjVK6osJGJJYUfxZOB5ks2MjZsphgtptgcdpgcftgLq1A584b0H7lVgTqGpDgdFBEAy4OWXPds4wkdJOjQzhx/JgUBtFoWJTDqfrBdWK1OmSSF5yZEdgEWxdUTUolUqLPLmuRSiIxYkZlBcpzU4HHJs+YG5cGcSReMzlV0DeTTPYEy2qzyVpcv369dKifffZZCb5q72VUl1j71pAUanM44A8EUFldhdq6etTVNaGqqgaFxUXSjZqJRCSBGB0dke45mxWD/X1IhcMiGMK1yARaPgmZozgGE2ZO7hgIM2oiyS79dddfh8rqajz82CM4ffKUKqL1PuR95PeIylFZmfBiqisrpQDmfWWwP3P2NHq0KhI5I3arHbFEXFRTRDlMyNCKK5b/sVBCwFgT8PtlP/63r30V9U2NUuDkJ5iSd1CVamQc//CVr+LMgQMwR6Oy91i8h6MxeCx2BOx2kZyX4ma2UcOmDQsdZcLIK4pmcxiNR4XrweLGzkLVZUegvRWrP3gTmjZsgo8u4pS7NKYcmjwvq0Fz4mTfE5aaTMkhxI7mC7ufw1FC8/oHEBTJ0bgk+HMfszIousjVoywpXuYSLV6n8MQMK1AJnBRZMAwE56UMea/BhH316tXSkd23/01EtfO8KsXUtajiyNhJakKitExUx5Trl4crJzo8IJcvX4lFbW1yaDOxPnbsXZmcHzr4tprmTGrlqzwzYoGwaqlTTqyZmBDuQbUrFvwUWGFMFHl9zS003pUk6hdBllTRTY5UgdsFl8uJYCgsDTolmqKmW5eX0HDbW2Qvbt68Cf/1C1/ANTuukfh0QXHD64jGMHToMP7wz3fB0jcITyIu6ooxJa2BaCwue8spxY1q3rGpYMCx+FxlYkspd1ox5EwYSCYxnktjcXMj1q9bA1t5GVI+P+xFpSivqUd9UwP8hX4pcPLvyayIh8kk0Jcf/8uP8Ktf/UoKT2N/LZSM/a8WN7x+JktM3CrKy0RJjMk6LRUoFEDjayVCoQqgmqpqOVMGh4aUKqSeciwQuS+R++bQ2tyMzRs34Oy5s9i7780LYF/vV9wYEvq8LzzzmLQT+scpwMlTp6TpaBThl7Nm8i/0YrSA+irXLe8V9w8hbEuXLpV8aWCgX6YM5GIYYgpS/Fss8n2f+/zn8Ok//zQC3gKB+BMeyUaR+N4kCU2jvHcGk2fPYN8jD2PPY4/DQ3XKdFrgufQ9Y3HDc6nSVwi3Q9iUoqZGEN5YOiNwSFNJGUpYQC9agpK6erx96JAkrpT2JS9046b1ioDOc1ZPQlX32STTjP3794tJJIn2/5kfvI9stpDrxEk0J4PkTBEBwetgk5F5Hu8fY1JdXa34qJBjfUGsvex4oJoI/LjzzjtFkp8xigV6/vO61Hs2ihRO6AhR430ymu2X87PGz/N72VQyXj8/BvB7jIJpfmHD98C4zQkjX198DB1OtLcswhe++AXUNtTI2SjyFYSnkedJmFkuKxSCPz70e7zwq/sR6+lFEaH0PBMyabgcbrXvZKKdEboDl0WChBuKmKUTqKkrQUtzBfwBN6x2q+SS6XgSqVhKOMr8UcZ7FjdsVA8PBmEudmP5VatRVluCWCiM3EwSAyxuvv/3380R0kQ4AaEVwkfIf7TMt5IpPPzA7/DEo4/h2BFyb0LCvfF5vALJYsLGG8QDRjxPWNiIJDTE74bzDBY8nILE6cFBKUKqYjnsKPb50LKkHa0dHWjtWIaWjg74y0ph83iQ5cGhx6vCg5AZ4zwImmGqrIMCYTvpbFpumkxAaJIWDokJHDtAhLyMjo9JAp0kLEATcRkkmLQSz5qkvrZ+L3xwJPfzvSlZXcN4MYf6unqQcHX4nUPwFQWwbsN6lJWUITg9JZ3Xt958UzqTwkUSwjgx2Dmk0or8K8GaBNNsWgwARS6bUAPirGFT0sAyOtTQE1HOUfh3QojExVmSTjUtaGtvww3X7cTU5CR+9av75HrJhZGTQs0POUBExl4AVLai/Krr4Vm8DNFkBtGeHmSO7kfw5H5Yo6Ow5BJCLpQKW2k4wWrKwumwwu31SdJaXFwCGkm6qIiWzWJwcADd3T2IRePymNwuLyqrqvBf/+qL2LBxo2wY4+kJFIv/YwFGe7rx+D334OCrryISDGJ4jAhfE7w0t7La4KXULothm4KnsbiMp9IyuWFxQ/EJay4DBydUVjPIozXbLbA4Xch6/KhcthLLr70Bjes2IOlwScCdcwJQiz2/g0HIwNsH3kT3qWNSfEiSJJwlqn6YhYAZCcdgttiF3xBLcRJIzpkNCRZ14ZDY1bIYSlL9TgQ0CPkizIojfI7ok9JNEo6V2EuoQjeXMiFLSGIeHKWkuBg33XSTOM1TSpNFBid7dpL1NIE8ItCNHOyUhCS+2+mU6Q275rX19aiiX0hNtRCtTVaLFGV9/f3o7+1D//mzOHXqJIYGBmRv0+cqR1EMzQOT41s8dGjYS86TRdTcNmzaJPuK4gLqCDXBXeBBRWUF6hsapKAtLyuX59Xb0yvJ7Lmus5LEpzJJ4dNxbTntTun0T4WCmArPgE0IKtXNeqjkxaOFihuucb5GS2sL/vLOO3D7pz6loKSalyGJuHCrMiK3+8g9v8Dj9/4SMz39cGlTwlA8JiayAYcDPgubMkZxo8RRRFRehAUUKT3O4iYRlXtR4vLAlQGSnHP5C1C3bj2W7bgW7VdsgcVfgCzXjJhIKi8vfpBPIYmMJtfzQCWE4emnnsLpkycQnmFTRPFFFK9AsYdUWcH1qDxJxCyPPDNOoDhBlAn6/8fae4DZdZVXw+v2Or33kTSjUe/FTZLlLheMu00xYOzQPvInIR+QQEIgQEIoPyEUU4yNCdi4YLlblrslYVuymmX1MpKmaIqmz+3lZ619zszVeLCG5/knj2Isz9y595x99n7Xu9a7lpmKM/58xr5cx4nFviqAcSyYMucYlyzO7Es80CjVuOySi/Dqa5twquvUmOFEbjFogxulH+j17WdpHIyZw9PkI/DAZiHGrn1xcRHmLpivz/H6a69h544dcoLjl8lzYj6VWwCEkrSS4mId8jx0yZDQ0Y2dYFuCZg+4ngFN3lNxGiMRknsMCC7Nz8dINIoBBnlaRhW2HfdUinkZE7BDGgzhA1dfjc9+9rOyidZJlTPX5+Szmc1i/Y9+jOMbXoT3VA98qQTi2RTibgeGozGdqT4qGJR3ZOQeMjmx5KMs9EeiEcQzGUSyDnQztDUVw6zaajRQjrZ0MeKlpdjb24+meQvROLMJdY31UhmoOCfQts8dS6/D5sm+vfvwf//xH8Wo0ZlQzOsk8xBTuR6TFV92fcD7xiKTzFvA78Urr7yiOQc2Ru1nlPueeZ9soAYxraFBzbm9+/ebhpGd23RmlXK2mg+11VVYsXypQht3v7vXKuzsmYrcxsF7BW9m0Nt+4qBiuaFhmoK7KWlXo1Ig56/7shm5iT/FZ4S/gyoIXrPXX38dPd1dYzM6arpaBh1mO3CY4nN2C77zX/+JeXPmSl3Dg8W2/jG2nJZhSTyCtl278OgPf4yRw0cQYJYNzycHmUQ29hKoChcj5KUEWv02RLIZDNPIAlkM0F2ztAolLXPRsGAhCopLdF37+wdQW1OLJUuXYPa8OfAFaOlvBLDayyXDzoix/Y//+A8Batu22F6XU7mC1nZibaDaBa3PZil2HA4V5XQXraqqlNSR7Af3DgLosVBjC0TbYJJ21nzGOLfKprQ9l33WkS7rTduggp+RuXCUfdI8gTWy/TxNhcGxwYY9n8VrxDPzbOyN3Zy1f8eYpHvMNdes0InfZ19z/j33fdvmn8CIMz88m/pO9yH85yydf/nav+CKq64wwa1ydLQrKbXVBJ5PHTiAp+6+B3uefwGlbqfk3+lUAj5GIFih5cbCgmCbpimUpXGmPYHKqkI0NVWhuDAgBjwRicvpks1+kilcwlyfFLBQ5dB9ahCJoBOL1y5HXVMdBk73AiMJ9B1qh+OOT3wse+ONN6qLQnBDdD8u57CSmTNZnDx6FN//r//Czm3b0dV5SsVsfjhPzIUtFSEA0AViB52zNy7jGJMLbmjfG0+nZNdbEApixdIluPpjt6GJycvllcj6AkgI0dGdigWB+cNObtrJQMkJ4MZKaze7o6EEuM3QUpkd9e7Tp3H4WCs6u7swQstcdaGziLBTJw2v0TRz4ZC9IV0ugwFKbVTUOhGNJfRgqMhgN9vqcPN7L774Ypw8eRwHDx+SwxUZDAZvcuB/oK9PbmpcMCzyOUty8MBhxGNJ6Qa5OORAISerLByppAb4zXLhgjAZJaTiVNBaBY4KYYIai6kiouVrMOH5mquvQn1dLe6999emA8E5HiUum6BI0ohZVwj5DXPhaVmMonlL4PHnoXPPHgy9s0VuVo5It5gbFYjIjHmoh/0eVJSXonFGE2a3zNJne3vbNhWuI8NDsk3kA0XXImbb8J7l5efjpltvxS233SI3rHEdvEW6uR1IR0fxwsOPYsNDD2Gg85SMBXjoBgluZAntNH8scMPrHk0kMRpLqLsV8LjkBmMAtGFu3H433H4PMp4AApW1mHHuaiy4dB2CtXViBuzsEBUOOUOpfP88bN/d8w5ef+FZMVO8fvx+OgRSJuL0epFIZdRxSGVdSGW98IeKkeXiSsYx0ncKkWGGlXE2CRgdGTLzN5qzYBHK+8WHk+GnvDfWUDh/Im7lI3Fw1po34XukBNI+6I63toLFks4qDZI7JVui5TiBDd8v1zIPZJkQ+P2orqtDXWMj5sydh4qqKhSVliIYCutnBwf6cPDIAWzdtk1yn1NtbRjqPY1sLGGioez+vOSTKbGbwVAQF150EWbMbMbP774bjnRWxeesubOwaPEide5OnGzDy6++ijff2KL1bi67Qx0Y85xyzsSDhrpGXLluHU50nsCTzz8jyQDlVCzMJ5YMk4EbAWUH2Zt8nE9v/m98A+VVlSr6cwGOvi8ex2BPN3727f/AzhdegSeW0L0diRlWttDvQyEDY910buT+ZRwg+cd2d+EajiGLnnhEmvTSYFjgRiYhfJ6LS9B0/vm49PYPI396A7I+WtObPYx7mb1V6X9a8ofDhw4rP+i+X/8aDC3mdTYzalTYjSdVa0bL4YLL7UEtbc3zC1BSWoLikmK0d7Rh+9tbkYiNIsG8FJdX3TH+0fOvG2DzONZmmVNN6FC02Av+V2qrVy5bpnX07r59GBwaNBr2MabcBlpWIZ/TfDIHtF00GiMNu0jUZ+L8XDCAWNI8w/Eoi2ojzWMTyzDkHjmSMdTYHwhIrtTWdlJ73zK+r3QGh48cFiBiY8q29RW4sYwUzhQom0JQoDqbQp7HgyUtszA6PIIDJ09gWPNlFuB8Txtt8rLLXFIjWWxsaMB1H7wWn//85xWGy/VnFrpcHpB1AyMn2/DU9/4bA1u3Izg8qpnGmCuL/nhM+wGZG86sCtxYLoWmsWSCVml6E8+kEc860MuiJzmK2Zx1CuahfGYzwgvmwdnYhK5oAsXVFaibRgaXcibTXLP3jDEQasmkf/CDH8gkpL2j3czT/v8EbrgO2AgjoKFxCLvIr776Knq6u8VIKjYhJ2jWdoxSwel0ir1h0+7Nt95S3ps9//peCPL+ZXFx3c1SgAAAIABJREFUUaHyWHq6e8QY5/7OqcrSxKyLUTc5KNU11XJxE7i2AOFUAOBExsYurgsLCiXT49rhmhkaHhKjTucu02ic2Ngd/3e+Bp+ju+78JO66607dc9tpcWzDMY+rGgfxgQFsefgxbPnDQ3D198GnJl4acaQxHImhMlyEsJdW6ka1EUcGI5k0hjMZsHU36vYjU1iKlnPPx6JzzkF3X7/CV51ODyoqq7D6wlWavfF6zfmmhgVNUjjHnEyK1SAAoAzRdumcKsDJ3Q9thGNmtT2a3aKrLJlQ1iMEMmQkc0M3c1eK1c/QtsfzlfNfbMJSsjZ2T6doKpArTaN7LYOUyRKRpf5rvsx5ZmamKc9saWnBvv37TNhwjix7ouX/xN+hpqw1a5675iZKVKXwcbvVdKIpDPcZ3hdar9u23XaDinL0z33us6DaK/fz2meaZOyjI3jz8aex4Z574e7tQ56DzVqqbPySpRmwa0xl+F6ScvSjIVcC5eV5mF5fidLCgPZDOjmmkmkBHH4T96aYZtbZPA+ip2cQEWcKs1cuwLSWRnQePw5vMotI1wAcl1y8Nnv99dcr8ZYfLm0NkJszzJplocNXNoOf//gneOHZDcq94UbD7gBdZ5jNYWyk+YvjCLK4TWfhc5t5m4ngJkGmgsNGfh+WL1uKW/7Pp9Ewbx684TxkPX5pRY0JAyUCBtzwK+20nbYtxbmebZMxY5j8rDpP3BQ6Ok/JLaenrx8nOzrhcHvUZfeHQrqsDONiW8I8UJQHpcakdeyIU7steVo6g0g0LjmNz+fRhkuwEY2M6gBaunihZk22vPGGijmiSV4HLhBdj1gUeQxhvOA8rF69Bp3tHTjVfgoH9h5Ae9spdLKTEKPGk77zGfjZNdUmZDrlGtyygtb47+oQCdyYz827ZMIfTX7JyhXLcfFFa+WcxrA2bsg8ePkdIm/UqfYim1eORHEtymbOR3FpBfqPH8fg3m1wDZyEMzWsjBtmMPgDXjS3NGPW7DmoqigHUkm0Hm3FO7vfEXji+9EMlECCGXZXojuT2l0eSdcWLVmCT32Gbhtz4fZ6x0serhkn73EG+7dtxaO/uAcH396u30HXuoDF2oQFcICg20jTWKxzmHGUmTAeD/ycy6ELHEEwB9u8DviCXrhpe005Y6gQpTPnoHn1RZi+/Bw4w3kQrWIN1dmdEvufvO+ne7rx9PpHzedyuAQSyCiMxKJw0PbV5YXxXMhDOL8aJeX18Hq8yPdn4UMUp04ewZ7dewSahwlu0nwgk8aZieCeg3bMhPK4x2Zd+DBzYNzWxmtmivaviYQ27fPOO0+a8S2bNsmhjPM5zLShHE7mE1aYnQAUN4EE80asAXQxk1nk5ReKwZkzbwGaW1r0urTYdfhcGIyOYB816a+/jk0vvoi+9i74HW65Hso7zprJkSuem7M3C7HuqisRi0blWtbS3IzDRw/j+Reex5tb39KgtgwJlKWTcxDrUxlQ5nZ5MWvmHNx624dQVluJf/jnL2KANH7c5POQncw91O0N297Ic/8bDzcOdbN7fv2NN2oGznj7GVcjMmUOyk2TSbz61DN45O5f4tSBwzrsh+OUQjpR7PejgA0ZNWaYscTZGxNQbHgQp5LbR7Np9NJeGFmUhPIQ4Owb7fE9XgxTsllfj8vvuB2zL7kQnoIC2i2ZeS8BHKfs0GUgKRbFqf10y5Yt+JevfEU5RnS3U1FsicrM52XHlmDHjcLiEpyz8lxJHJevXIH5CxeAoPfun/8Mx44fw1CEjntuuJCEM5MQWCJjbmQTxrmQ7yf3a2LxxMc6PxzGqlUXYP/+A2g9cUKujvaUrhg9hdieYaT2F89xO7PH7ojyfknWY2fdWJJiBuvVVdegurISnV2ncKy1FUOjI6ZGswq80tIyFct0YOMgMNe/5L5naZ8b0066cmZQ5PHiA6vWiKF8+a030EFWxCoszO+aSklimiO8nmzqMJ/pn7/8T7hg9SrNHo3NW5LhpUOoz4vtjz2FXX94BLF9BxDm7GAyjtNpY8oTdHv0Rwe55qnMGUzJLbvzw3Scy6SRcDjRn06hOzGC2QWFaAzkwV9eCtfMZtSsWYvjI1H4S4pQWVeL2rpane0CfNZr2qDMennJZ775zW/itdde07k3WRPhPQPzZnFaa9QAR7uYYgecUkRKqngWUkrFrjklsexC20YSdlE02ZXmSqVhA1k6dpFpGMFOsm2fwcaObpEhNd/3i00kuurxi5JpIxOa5EemgE5YELOR0jyjSbO6rDNY9+g8ttg6voyE/bbTXY672/geRgtzt5EAhfN0vcg48PpwFpGmG7wXBClj9VjOW37v8+pAXW0NvvrVr2DdunXqwNts3cRPSltdAu2H//uH6Nq1G+jrRwAZxJHCwOgwykOFyPe51aBmU45GUJFMCqPpNGJOF0bhwemME+Uts7DkwgtRXFeHEx2dOHS4FSWl5Vi6fCkWzJ+LIsoihWmMIRO/bDBDK3I6p7GI/muYDT1v1gfiHsL1QXMAXkcGq5MZYnOPTBJBTW5o6HuumVm2Zg1bjmO0YmYTpb+fzRyzP/217A2VUGyS2pKwqTA29j2yYyPU1LBAB4t61rWUrNv74FS4wlyAk1vn8HV5H8gSUq7HBgQZJrJNlKrmmhDYa5jXiWvqIx/5MO644w793Bnnh6pxo4rpP9aK1x54GDvWPykJbioZhcfrM47IutZm5lDDDnL0Y+h4CnlhLxqrS1BbVihgTUc0uQeycUsGiCQEpf/JNPLlKDeCgegoqmfUoXl2E1oPHkBRIIDkaByOBfPnZy9auxbXXX+dhnIp2bGZGzuLgRpMn9uFrZu34N5f3iO5FW8aGRrm3vCC25pCOpv4vV5wiNLHDiiZnBxZmpibVFKytLyAH431dbiKgY8XrkH1tBlIuwhCzFB9buaDkXWYVSiy1S7s5eWUUTerf2hQMpmjR45qgbPS9QYCiKf4O9OIcZCfuQLU7FmdUbubaD907IBzw+EGpiRapqTyYsbj0tv6feyrQfIdwlA6mFxw/vl499292M7CPGfHFCHryCIQCqqQpGVjcWEBAm4fBvuGcbp3EIdPtuHQieNoP9WJkb4+ZEYicNB+2kHTBaM35/Wn3zc7w3JTYghoxrA1ev+c0dGcUFJa5ms/cI3Sdb/61a+azBva/FoAxwBGJzIeJqUXIOM2IZvxyDDc6WEEsiNwu7MIFxaisrYOc1pm6nDq6unFscOH0dXZoWKWxRLvuTSrVpDnWPGh5Fo3fB6fWJ/i8jJ8/BMfly00w//sh8UANaPBTA4NY8ODD+HZ3z0AVyqJzlMdSNNunGuMLl0upzJIaC1IcBOJJzAajQsc0DY86DH5Nm4ZCjjg9XtEi2tWyBeCp7QSxS1zsfjydcivnwZnMN84RumQGz/lbLCbSMSx9Y0tAigELfbsFsENNe9ZtxcubxD5hQQ2LfCHSxGNRNBUX4TqEh9G+7uxefMb6Okd1GaRSEURT4wiFosgQxYnm4KHzI0c7TIyoHA7XEgmYsZemTlPXq/eH8ENN+7LLrtM4PHll19C/+leSdvIgtiSR2pReQqKuYnHEVMom5nt0YyWMjbY0Xer8CXwpH68rLIcjc0zMH1OC4rLSnHieCt+d9/9ePPV1+DJQIyYMihcpojz+fyYO28uVl24BkuXL9e1eeqx9Xhn1260nmgVqInEogI2kpgZ/2QjwbKqELtbys2utLgc561agxs//CH8zy/uxvZtbyLa36/3S/CQ29GzNc25h6EpWM2BV5hfILMDsjel5WVwetxaA9w8xXJZwZ7dra147Nf3Y8PDjyATTyDK+RkHUOT1ooAddKdTrA1lQjJIsQw5bA3+CFI4rTmPDEpCYfgJ6FNkIXxyv4pybzv/PFz3+c+goK4GzmBQQ5MS71kyMQ7CKUNKjnlOHcTMqrr/N/cpBFaW1iJYrH8KEHJuIaCZqmVLVyhU8II1q5VzxTXywkuv4oVN23Cisw/xRAyO9DDyA1mkYiMKRnTyPVCWabuev0+xpM5aNjvG6nPGgO+RwHn8ntgW6mdHAgKqOb+PYJOuN0QRbFKQ+agqL9f+QpZmdGTE7L/MCROLbFn4W0B19qzZSkb/05/eEKuUSHB/fP/3YcvF6MJTEw7jY9d8AO5UBuuf34D9A32af1HRbButvX/NbKSC1trjNhLw+XHNVVfjC//wD2ic1ijDjzH+ysnGV1qD3Fse/AN2PPQoSkfier77mTGSTij7LZ8dTkqX2cCyii6CmwBBwuiwZsSSZFwzBNgjmBHOQyPZQ9qPl5eieMky+KbPQGcyhVB5BZpaZqGmtsZkqinWyxgm8DylsyH18slUEvf95j4Vm+za2tI0W5Jrij9zMXK7wKZ7a+6LsqrKy9U5pxROShCnU8wDgbekQVZw9VQMG/jrWAhRejx/zlzN6jEwlutB4IHW2GS4pwBITPVqr43xYfP33N4pvBY/L+WSnNOYNXOmZoZO9/cboJ4DbrhgzX5hA2Wuq3HZP6/X9GnTsHDBIl1T5qEQ1LBDLzdV26Yrx5ziLy1H+57wHl9zzdXKJiG7mZtWb/+sreKgQc+fnnoSu5/fiO5d78A1OIRUNomB0QEUB0LIZ73DvCQWlQ4aDqQlwSZrmHB6MAwXRj1eTD/nXMxcvgIOfwDvHjyi+orrYO2aNZgxvRE+H+2AaeFtZqHtgpvsDeVpTz311FhjeSogQAx7IWVndQrhZIOHAc9cH2xK8+yj2QIvvM1S2PvVxNe3lLRjjQzjVGZksyawNWJY76l1OsY+W+45xc/7V83c5BiqqN51OHU9WY+SSWENyNPOmK+8/9fExq0tPePsIhseXIMENbx2nEOybcgnO3PtrDPKJW+//aNi3gguc7/UZ+A5n4hj4MhRPPRf30ff3r2yhlaSnxpLxtTJgBteW+Pox/leOkdXFYfRUFmiSAYZXcRNEDqZfJ4XrGUisTjyi4sxPBxF7+AQQmX5mD2/Bf09XbLUJx3kaGpqyjKA6ZprPoBLL70YoTDzGSx5gnUUkR4jfc6cG4Z6bnjmWVnLsuPlc3tUlNEtTQ9BxujE2akluCFzwyJBkiG6QWUyiCbNvAHBTWE4hJUXX4zLb7gBs5j0HAgjnXWZTUEHuxkqNhIOk+WgAkkgzKEiqu1UJ44ca8XJ9nbEEymUFJfItGA0QSerpKQP7CTxxtFRhwUXu3xOBn/SCpeFuvU76KLGQ4WhoslYVB0mhWomUirUZcuXov4vKZaL0g2CGx5Gu7Zvl3OPvZnx/albyevA9OWyclQyNKq5BY21jSgpKddG0TXYj4NHjuDYwUM4efAwTp04gXQqimw6aT4rC1Mb3Ei6QXBjUqWldKRUTu87Jd02KUPey0ceeUSAix1l6smpmjID41mknB6kqJNIsx8N+INe5Bf6UV9RhJqaamTdPpzuH0RvZweioxEFJrHYSCViZlFKOmI2K6OPN0MEZs6HkkQvvEwLp2wsFMLaSy/Ghz/6Uc1FaEFb1p5kFpx+D7LJBPZu3oIn7rkXPcda0d19CsNDgwi5vTIVKODMjQ1uAgGxaYa5ccvtxe9mF8ypIDMCHDp6BPJ8cpBy0ao3XAgUlWHu2ktRt+IC+EorNMRmP8S5HQ7zOZIqMB9fv14hiZQiqCvndGBwNAJ3IAiPP4xgXiXyi5uQV1KNg4eOYnptIZobShD0ONDTO4Cu3kF0dZ9CMjGIdGoU8dgwhgZ6cKrjhHxs6HbHG8NcFgJCSoroXGZnBvF68g/XHrug7Fbv379PeUZidiRfc+tecGaH38vhfD6HkWhEa5stMwIF48hnNmo9WhrwpSuJGy6vF0XlpfCHAwJpQ339OHzgABw0LrAGDOmGQ9qaBzJd6ghi4okk5s2dg43PPYfnnnkOQ8PDciLUPBhnxSa0VO2ZESPXsdaK24fK2mn4wM23oa27CxuffRIRZUxFkZhELzx+SFv+iBoro5THBHvW19bhK1/9ClavXasZIJPxZCRepptK16A43nrhJfz6v3+EjmOtiEUj8BKoeL0odDk1c8OmjP6ZNTldpolppIUENwPJhK5vMcENt6d4TJt9yuHCEGUFtdW4+m/uxPzVXG8lAsSZLDtXVsidNftiqA+n9hZazH7hC3+Pt7duFVusbCjrEOBZpqFsrw8+fwh1tY1iT0vKyrFq9SoBnpMdp3GkM4Gy2maUlhehvjqIPG8Eu998HQ898KCe4yTDXTmXOOHrvYUFJ/SAcH4+VixfjoHBQezYsQMpFt4W6ByDqxPkwpMdudpzrRFAUyw71QlsbGiUNp77M/Nwent61aixJUv2ejWFtWnSc5CfYI5NnKKiYry19S115M8OsUxeDJsLpT4fblp7MSoLivDECxvxbl8P+AqKbJ1iMWMdUhZwpyW+C2SevvH1r+PiSy5WV5kVuorxDEOdHXBmkmjbuR2b7/sdul7ZojDZQVrNJ6Nq1BQxHZ7zbmLkrXgFZp2F/OjmLBatVWm17gAG41EUBQOoDzJM1gOn34tkVSUqlq9ErKwCo8E8VE+fjrKKClSVc8+jU9+4aQeZSGWjZDI4euwo/vd//xc/++lPVejw+ZW0yf6y7rF9afQ8UYbsZ+5Khe4DzSN4T/nzLNQ5AM/iaXxewLAZZ79PBkzJSCOb1exeQ3295gRpMMAzlWDCYJbJKJgJK9C67bY8UroUi8k64zun8FrmcxuznpkzmzWYzoT7weHhCQ6NBtiYdWu5DIr1KRQor62t0xp/d89eOWspLkEX15pRsy70+10r+3Xt9Ur2n9Kq22+/HZ/73Of0jOQ278ybIehkzRaDOxXH7udfwJ7nXsDxN7dqbQ4MnUYhGWy62fJcZewDVQXZDBJqTlPX4UTE6UZXLAF3bT1mnnuu4jqG01m8vuVNhEJ5OHflSqxcvhRlZUXWc3/mfeJnX79+PX72s58pkNi+TrY00f53/pN/x/OObol85gn0OWhPkwXKz2j/PuZwa83IqvSyXAJzz4zc+637M+ECU7nDRj/NBcii0RH17FlK5lUngonc+sKuMc62t9iyNMPYmeYXGT2yLCz0u3u69Z6nytzwfRHEUOJGkMRnlXstgZL9x87TsYFYbgNj7PHn6ITmcnxYvnwZvvjFLwpAn9kc5tymKjz4s2nsevo5PP/rexFpa4MjFjPh2FT3SKlr8m+UxZQhuOHrZ1Dgd6GmJB95PrdRHdEhTeCG9TrBtkMMdkFxMSLRJLr6+uEMebB45SLkBX3o6zwlbOJobGzIVpSXqSC+7roPYt6CuXro7eFQu/tAaRQvECUxf3zoIWx57TWc6jiljZH+73IvSGfF2hBh8gZ5ufGxUKB+2lpwMdosc8CaFCDd0jweTG+eiYuv/QDOu+IKlDY2Ik2754yxL1RnU0DGzOGYjZEzM1HR1IeOHRFjwxrRKekZLYj9KjpoChBLJiVhSiV5Ub1Ip7PqHvE1WDAmElEVURwcZ4eUDg1yXLMcrbgIssy6saRf7JZzaJfFAbv77II2NU1Hy7QZGOjplV0vO038fhYBcpzizWG6aiQKh9OnxVFfV68E5jlzZmHmrJmyesxYBXXrsRM4ePg4du7ahRMnj2smIk3wyMOGMiOyJVagoJyXaDms7rwpWEirrlm9Wu/j5z/7mQp1dutUJBDcSA7mhMfjR8gfQinzhKorkZcfREYd9wy6+wZw4ng7+rq7JZ3xuH2mk2yla1u4087DNIDOZcJJ2WUksLHDKUkf1tTX4dOf+wyWr1ghJojXRU57BF4e09EaPNGG1x5+FJufe1aDYZQw0Oa3yOVGIaVnLifCzCHxB8Ta0OGIM0vKS3JCXSZa84pJ8joRKqA7RxIevx+e/EKMuDwom7sY86+6EeGaBsnLrKNn7CDX57K6bbyeG557TjJM6a3ZCfK4MDQagS+cD4fXD4cnH1lvOUaTAYyMJDG9oRzT6kpFqZ7uH0AslUbjjBqE3XEEvbSLTqGj/Sje3PKK5FeDvQNIJ9ghN26ASeZ+aP2RPbTkmBbAoTRj1apVYqsefugP6vCxucG1Snc5ghibvSEbFIlHtSY0mi9t1riRBbs+BoBQD5tR14RGAyZnJQO/7EFhBjPr6zBjxjSUlZQIRPX2dOPo8VYcbW1Vp+zCC9egrLgYP/rhjzA4NGJsywXATedZNsc5X+PFSFp7hMvpQX5RJRauXIX8khK8uekVDHSd1KxShF3anCLE3kjHOnE6qw0NwWvBtUeJ3OVXXI4v/tM/obK2Wv/dPr8UfElQlc2iu/U4nvj9A1j/0B80YxTIZFHm9aCAEhYrTJFD58rtIrhRR810n0aQxHAyKZkWi1EaEzCwkdI2zrXROjUaDqH5/PNxzSduR3lLs6zI4aCNpjFHMdpjk5VBat7+TA8+8Hvc86tfGhc6S5ZmQI6tlWKjyA2/PyQ9MtmpsvJyBAMhDEezyKucj5WrL8NIpB/NjQUoDcXw9qaX8NpLLyNG55lkXFlIpPZzvyYDNzJSoIHE3Lmao9q67W0M9g+OgdZxDHD2clW2uVYIIZ3P2CGlDTCfc8pJuJ55yHIe0hzwVsc756Xtwlg6cQU/FmL5smXYsWsnenott7UJde2Z/8q5PDIoSYScDjSVlmJGdQ16h4bxZuthxC0Zam7n8v1ejmym7cim90yGz+EQy/qFL/wD5s2fp9wtfhhPmsGcXB8ZxAf60bZlK1740c/h6O1DdHgAEYJO5pmEQxxM0HlKlp3mPHIezfOjc5Dueab5QXfEIVoBe9yoC4VQ4fOq8xnNDyPQNBPBufMRr6iSs1pFbS1mNnFAPSRTFDW7zM4Al4Z8syoOKU/7xr9/Q+eYLU0RnBf+HpdZcX8iiKFygQCO85S8H32UgZ88KamRmPmcYj13zmUqMh9eT2XnUZbn8ijviwzTwUOHlH1jy8DOQBTvd7NyAHjuPnLmQzA1oGQXxfl5YcyYNg1DtBQ/dsywixbTYll+6DzxeN2orKjULAwbrWSx6PTHdc/ZVYXNTmLDPbHInPiMTgQuvFa8N4sXL8Lf//3fa1aT3zNu/2sNzHGG2ZEWeBlqa8OhTW/gxft+i4GONiRHh1DgIYNIVYTTnOVcM5SU0fBILppAzOlGbyKJU1kHSmbPxblXXIGyaU1Y/+zzKCutQEFePubMnomlSxcivyAsFvhMYEEHuHY8/PDDCrvkjAo/H9e2vXbsXCDuPwRqrC157fpO9wo089/H1xlUW3B2ho2BvoEBIynLUWe85/pNsl645ggQyd4Q4HR0dI7LZ6179L5bzIT/aOqJ8f19Kj9raR3G3EI57kCmhdeg85RxT7PNXyau5VymiDUuGUYCI647G+gQtFF9Zbscj4HvHGZ24vvMle+Rmb366qvwpS99Sa8vwKLzif/P7C/cYTwDg3jxt7/D7o0vSKoWUB6hMehQi8yKQOB+wBqehQod18rygigO+WVKxtqc9QwDzBWu7fFgODKC/KIiJJJZdPb0IuHOYMk5i1BSnI/B3l4kojE4GhobswFqhWdMx6WXXYIbbrz+DLRvu/lo0XFweWQYT61fj4d//zvZd7L4V74Ij17Kp1TUs1vMTAyHrJ7V/bQKDMrS6JjGqxDy+9R1z8vLx9JVq3DRB6/Fwj8PBDsCIe0QZqjYXDEjkbOKFIcBNzt378LuvXs0o+MNBkWHsminbInghvaqdNVKZj0YGknD6wvLqjdCJwwm8XogKp+zCZEoh7WobzXZF9zNObTL38+Ed3Zn+GzaNtHs/rJwpMMDHcMWzZmLoj9Lh6ib5+Eja9Kk6VuTnucBSCptJMIZCWp/DVVJNE02Z2ZTE2bNalEniKYEETl79OJo6zEcOnQAB/bvxSEOlQ32w5XOag6CYGcsaT5Hy8pDh8FedMH71T2/wrHjRy0gZjY+BoFyGIuacFo4kuKllW5HW7usaOn3nubuxa6eyyFnDDplREdHMDwyjHiGTJfZxV1pk4ek7iTBTSYptk4JTJqpcOmh4u+68eabcNXVV6O2vl4PJq8LTQ7SlN1wVGd0FO++tgkP//IX6O86he5T7RpUL3K6UeR2IUyHPdpB+4MaeuQ1kpuS142w12EScOVAxsPEg1C+X7Mu7oAP3lAIKQaNFpZi3pW3omzBMrgKCpFi1Z81uUvsU1MxyiKZgI7F2JEjR/Hyyy9icHBAA9DcOKKJuOa1uNm7vCF4gsWIpX1weIqQyno0A0PpRDQ6guamBrS01CAVG0QgwGT0DLq6T2DgdAdiQ0Po7+pDR+sp9HUN8m0IgBCckdnk86YtQuA6pevI5HhaVm5/exu2v/22wAa/h5sfGQGyPpy94SwOrRXNVjMesqkcECvojeDDfk4IABSAyg5PyBQt7JTSba2isly/g9ISBsQePHBA3SyCGIaGMifrzk/egR//6Mc4eOgI6NwmU0Haglthv+OCELMBcnNzuc0e4XP50DR9Hm740MfRMziIlzc8jeNH9mIkMqxnmj9rywLGj0dDWYtBsGRvktmwqeLxaA7uO9/7Llacew5CeZyxMoeLmEbNhaWRicZwbN8+fPFvP4+e4ycRTpG5MRJIghvN3FjyNDI33A1sWVokm8Ywh8HjSRSF8uTil03FtfmSux7JZDBEZ7/KSlz7yTuw6LKL4C8rB9xe0zm1Ckp7b7PPfd7zI0cPK1jxwQce0CwOO7rKuLG/yWwqhq2yeB3p0JlvAw/CxfWY3jIX/YN9KC30ojCUQeeJw+ju6JJFN9dT38AgRuhqmPNlXn5iAcIZH6fkpJQjEIDs2rnbSCIs0Gl+Yvz/253HMSDC/0xb1mBABzT/EKDztcik056cn1NMhQVoVAxYckOLbnzP7BW/h8zjtOnT5FbG7Bzb9MBuUhgDk/EPabJsyEfR/jaLAqa9F5cg+Gfjk3ePHZHZjQE2Z5/j0KtOkAzJo46sUjCIz33207jhhusxo6lZz4M3Y+x2U3TpJRgeHMbeJzdg26Pr0XvoIBLZTG2TAAAgAElEQVSxiEIUS/OCAhxiZRmSSilHNoNAOIDe0WEj6xZD7cFQLK7zlRK7cj8TwBNwFhcgGgrBN2sOfHPmoyMaR9WMJpRVVCtrimcOWXwWIOKpLAaVH5qyw6efeVrzN12nutQIGLt+NG3xeGRcYzvecbYgGAxh166dkvEMDgyONUbtoquhsUH29ZSnsVi05XZTIcdkJcziPAPQNZKJ8gQDlJ+zkSmpzBRmrXSrGH/FIp1tYuvLvtd2M3fq992sETYzOOcSDoXV5e/t6xuzfudzwwK/qroKNdXVKkh5fUajEZ3tZEK1H09S7Z6tu2//yERwY0MzOhFedNFF+PrX/03gk/fNBgHmxKZJDvfVJNzcq9o7sOWx9dj0+BOId3cjlE6hQOeqS+ocB2cGyYBrhjIFpsonnE70p9I4EYsjWlCEhWsuxLlXXIX9rW0YGBzRGdTQUIPzzl+JquoKBNV5P/OL74m27pRD/va3v1V9xc/OYpzggsYNrFkomyKoIdMgmVLCklxb7IwxzDDrc2ZzM0rLyrBr9zsq4HMNC95TsE9y7c0MoUMqBb4/2pTzvJuo8pjkR8/4q1xQox1yKgveeoWJ14nnL4EKrwsZrK7urrE594nvg0CWTUkCEH4vf47PPBtHZAgJCiebqTvb57G2cX2bHTT6rW99U+MWfF/676zrsk4krXrfm0pisLUV255+Bts3PI/R9k4pujQ/rgrKaoCIvTFMlQcZFPm9KAsHlbU0MjqiM4g4hUSD1++T+ioQpvuuG92nBzCUGMG85fNQX1eJ6OgwRoeH4Zg2vSlLfX9RYQHmzp2D2z58izokLKTGugbWApJNo9OJd3fuwhPrH8OLz2+U9a9yCHxe/ZPuBiyEKefigex3u02hoHBKQOCGA4vZLPICPqUyS0oysxnnXHqpAE5xbZ2KR5Vlli2muiE51C6Hs0/1dOP1P23B6aFB+LRhOxGl/EalmAFCsRS1opzRYBJyDfL9AfgdKQTdGXWe+0ajGEok1SGmo0M6Pgqfkx32jCRnlKel4nGrQ0C9n5kz4abL60ZNJjfr+qoqNDU0Ssr0xp/eNJuJpafnLsKfIVXv8hB4megv/r2YIEl/PCgqLpZ94bRpDWiaOU0PdmFRvjrgvb3daD16GPv37MGhfftwqq0dyWgEDtnFjmtL7S4FhxOvvfZaDAwO4PmNGzA4NCDQykXI/1ZeWoqhwWF0tLcpCZqbreZolDZrjZCnWYx7sWL5MoGv1mNHBSgHKDOwbXZlHmCkATw8lEuhTp/5Q0qbDwIfsoWLFuGW225VsKfbcpDKyvLXtrnNoP3oEay/737sfe01ID6KwYHT8KYyKHb7lB4fpDQtGBa44QwVu4lBjxP5Ps5/BUznnEyTz4tQPkckUzyB4An6kXG6JQOsXnYxmtZchsIZM5EiQyGS3VjVmrQZHqYW+5BKYdPm1/HOO7u1IfAakhFRUCStEFmspLKIpZxIciTTGYDD7ZfkLZWKIxTwwEUXmsQwXO40giEX4rEBVFcUYUZDHVKRJPbvPoBjB08oE4e5KdL5cm6Jcy50aePnJCvhdkmeQRBcXlaEBx58APFIXN/LuRsKnvi9xr+fz4HpBvIUZuHI7oe6OpaM0VC0xmwinBdGfkG+uukcQKaJRF4ojLbWY3hzy5+w9919GJArlSHDeS1kje1gl6sCN91ys4Zqn372GRU5kmNaQ7Sm9h1fEzps2L1BUr+/xBvGiulzcP1116Kythz3/+TneIs6dsq+HA4VwLnWzpYYbXx+R1IS0wjh+5E1tMcDukB+7OMfx+Iliw2L5CJTpSAW48jF9PihAdz9w//GhoceQfr0AIrJBhBAsynDDZUd8pxwYgOgGPwJ9CXjGEobaW55ICCjAu6BLGRjmbQGyNPeAOqWLsLln/gYGpctgSsvH1mnBy6NmllVt2g1Iz/g+uX1+dOWP+E3990ne2hj2mGFyk4gSM4EJDZDNZ6DY2ZCTNAv/zB8ltePmvSxzrzVksvtgI7BFavRw+tKnTbB9eYtW9BH0wcreFhFUk6xaANA7tcEkgzfZHePIJONFLK2nKnp6jqFCK2HdT9yvdWMnGSs6JOWcmJEgbWexEB7JJvr7OxAe1u7NdxtmB9jWDBeKozLm80aoIyMjZ3y8gocOnLEcog092Iqtch7h+zHQ07n8zy97Vbc9uEPydXOrSxnIwmjzIfnY7q7D5se+AN2Pvs8ug8fkRyvLOyDn4+tFdrKNUWzmXBeCLQspzEED3tmGI3G6eLpREkggDI/5blpuPL8GOI8ZGk1Cpcsh7u2FpFAEIHCYsxqmSMGQQ03t7H+ZkddRYklASHA+c53voPnNz6vjC++ZzZPfH6v5hzICrBgpuyMDA/vpTEhMIiQ7CnvM/99ZGQYV111tWqL1uPH8dRTT6tBRoli7hxDbuf4zCLLLHiuDzauykvLdIbRmYsKDCOP5LU6O3PIF+FZxM4+wRnfc+4wu42sp3Lf7bA9vq8AZXll5VrjZJX4fFEGWFRYqEaLrPlZkHZ1o629Tc+eiktrWcrFcOLXZG9iko84EdzwYkgy53brHn35y1/CNddco89sswdqKmaNA6Rm2ajqYKOmqwuP/+TnOPj6ZqR6elDkdiLf74afygCCB/Wved5xZjmNpNOlua/OeBKd6SxcZRVY95HbUdcyF9t27JacvaKiFLX11Vi6fDGqS0vU/Jn4xQY5jXL+9V//VSCG94b3mM0PsoA2o2vPg5jzZHw/4Pc3Nc0QmHpnzx7MmDEDV165DoePHMXGjS+oqH8/cDEZV8fajgChsrJC63jvPlqRm/NlqiDFZsxy82Sm/LMTLpJdT1GSTNDH6xRLxMcBq+V4xntuZ9TwGhJQ8zllSC/3e667ifv8VECN/T028LOf16tlf/8ZNdPVHLUMpVhHySaatVgmhe6D+7Fjw0a8/MBD8HDPkiSbz4CxhGbDj2cz9wQ2dmgcVR4OIeB1aAYzyLB2SiMTSTXcvQG/pdDKaq65d6QPsxbNwrQZdXA4M8bwq2F6U5YbPOm8gsJ8XHTRalx//XXaxLSByuOdb9OedwHikQh2bt+O73/3v3D08FEMDwyoLKQkjRsbtagssKgbJkRhgUBrVd4gaTY5G4As8vxehD2UFDkRLirCrCWLccn112PeuefAQwmHsmHYdTZ/jKzBDholNZrBjnd2Y9/hQxhNJeFhSGAmq1kMWUm7fWJtRhIeFJbUw+cOosTvx7TyAlQVB3HkVDu27TuCY129GKAVKa0JYoPwI4agh4UG5VhOGSeIBWL+R9YAFUrSeHBzAJz/mxaezQ0NQvu//+3/itGyF4CG0dV4pWzIWPQKuCmThw5z7FbQ4coUA0qnLQqjvLICDY31qG+sR01NFXxeD0aGh7F921vY+NwGzeY4U6bwMZbCNBozKdNE7YsWLcINN9yAp595SjpNPhQEGYcOHtTQKBe8FgtlXLTvlg7SytRh2B9Bq8ePtRdeiOtvvAkd3d14+JGHsXf3bn0WSplMEZvVTII7Q7kMs4mMdJAMGMGN/ZBT73nVNVfjuhtuQG09LZk1smxJdFQyIx4dxYFtO/Djr/0bKkN+dLUfR3o0inynB4VeBnoyqTyMSDQhK2g+bCGfC2GPEwXhoAAApQsEN8GwT4xQ1pWFJ0AJmRdDkQQC9bMxc80VqF22Eq6SUtGj7IyaT2KAsa1g4Hun1Tc1/ZSnEYCS6TOSCG6LGTlb0WYctN51+5F1uI00S0CYM1pmYJdAi3abicQw8sMBNNbVIC8QwlDfMKLDceSF8vQcsqCwXVZ4b5gzZRe+vH8N9XVYteZcZYPsf3cfoiNReGhwQB0+wY01e2Nvxvyn5hfIqlrSReqK2dFheG9+USGaps9AY2MDCgrylYHz+uuv6vP2dnchSdYyY3SxprPOrCYjTxC4DAa1X9z1qU/hqWeexoaNG/V5DVNidazsKtAerrTseIk1iv0hnD9rPj798dtRUhTGw7/4NV7atQOtkQhGU1ntGQQ4ZGjMmjFrRYfS2OC3OaLsWT0+cyzGP/KRj+C2226TNXTaxTttWu0y1qCkM53GicOH8PV//DJO7n4X+Swi6cxHYDMR3DBHKWPADS/FUDqJPjZEskAZGUR20znHxTk+5kVQ+OMLYdDlwPnXfRDnXHM1aubMQZZukg4aC9hHhvF0096mRZhVd23zpk349re+rSwX3j8DuyeUfpMUQX9JUpUrcbGLIttu3C5sczt6fCvcp3mP+cVCjW50DJTdvHmL9iKBAH2PMYHRWcH9xO0W6NBMTWOjGjVdPd0qVuiaxYPWFPrjxasNwDgLxkOS68vkIhhGc+KX+Qz8k9XvYPAou7sstm3GxoRgTgQ3Rh4nqZ/TgaLCIsydvwjd3b04fuKEWHzeA7LzZxMpTQZu+N4Fsv9stLFs2VJ86lN34ZLLLpMEmzIzNUW49xMIZLPo2ncAO559Hht/+3tkB4dQ4fcgTL23NbNmmIukGHeGnvLZ497qyjoR4XxbJqvh74q8IDzOJNwBpzLcRlx+OGqnoXntRTiaTMBXUoZpTS1obJwuwEmrajbmJkNxW7duVQ7JCy++qDOFs36XXHqR2AlK1/bseVdGKfZ5LFWF0Y+qucChdt7jt9/ervXAgGnq8//fH/5Q7nc883Llqn8J3IytWavBEAoE5JzG16STntYIbbangEjsupp7LE0PKIlkw5GD7WPyJoKuKQAlRg6YzcfsOaVFxZg3d66eA561nFNj5hhd4jgb0tffr+JbheVYXpUhxQyb+J4He5K/e+9fTcbc2AWoQP+K5fjWt74ldt0e/maNwXNbYJvWzCSynVkEs8DBVzdjw29+i2NvbkVBNoVCnxMBt1tNXjULqF7h2Sb7STfIYHfHo2gdjaIjlsb8tRfjvMvWIa+oGF1dvejp7YXL58LaS9ZgbnMzgn7ufdYskjViwKYbZ4CoeqEdPoEOAQn3QJupmWj8Y18xvidK/Riiy8/3u9/9XizFhz50mwDmPb+6B+3tHWPrYzLG4j0sifX+eG1ZM9U31GPHjl1aK/bXVNYbv1csbiik/ZAgbcphnBPBjVV/26wMX4/Btjxn+foE1rYETQ3YSETAnVI/gngbHNl79FTff+7bsJ91u6HGfyew/OQn78Ctt96quUnO0cixNs161K0mYJYAJhbByLFWPPaTu3Fsxy5khkfkWMl6SDNsMhUwcjUuLj+yqMoLI+CxAkKlZDGSX1mLOwB/iEGffpw+PYzewT40tNSjafY01X2JeAyOmsZpWW7wpI2LCkgFVqoYoC89ByNVCFgPny0R46bd3dmJR/7wBzz/3LM4fPCQuj+FeWHEo1GlWYtConPFaAR5gcAYJclBfzI3fHNhr1d//E6HNoKS2hosuuB8XH3rLSipq4eDSewqNA2DM+5ENq4Z6O47jZ179+AQC32fX5rlKGcNeIh4/Mi48zAU9yBcWItkLANPMo1pFUWY01SHIcSx91g7jnd2YzQehceThTM5AD8YxNgnmQAPQFpbcy5hdMQ4ZxDocIDNUGoZGQww0b2iyDin7T+wD7t37NSGyYJA0iK6VvEwp1+3JcnSQlOhaOZyqN/n/7Y70xyWD4aDyrDg3EMJ8wxqqtDf34cXN27EsQMH4UikzbCdx3RX+DsoOaOkiIFp1H53dLbjj4/9EZs3b9awuA02NKyVMgPrLkpaEibIi7osHgRccG64kV9cjkuu/iBmL1kmq9/7f/YjuFNJJpIilSXbQ3CQlaacc01GdGgWLdkHHnaSpwWDWLBwAT54/fW45NJLLScrG9xYw6HUWA6P4N7vfh8nd+1EpKcLieFhOBNJFHnpnOZAXjCsOapha4C4IEh5I5AfCsDrdetQ9fl98PrccPsIch1w+Txwur0YHI3BUViJqsXnYNp5F6J09nyknGQ9DEVqvkzGCt8/N166Th0+dBAvvfiSDAy4dpk7wG9QeGLCuLMorI6D/foZM49hzj9T9JmMkixisVHNQXGj52Ak5WRBXwC11bXKSqId48kTJ7QZcoiOTQKCFh4KvNeUhSxeNh+lxaV4ccNGtLWegM/tk1OXQDgLIGu9mWfX1h2bcEaahlB2RnkbZWcEnT1dXXh39x7s2b0bbbQ09xB4p9UFN25eXLb2DmDA0lhBYkm+PvThD4uR27Rls3IpeKFoxKAD3QY55vKqQKMLGZmbkNeLBfXT8Tcf+ihaquvx3IMP44XtW7B3pA+DyYyyZOj8Zls650rT+HzarjHafK0ur21Lzo7+R2+/HTfcfBNSDrJZ9iAxT2rK8uII+/24+7s/wEt/XI/BEyfklhZ0usYAjjFEMaYomnHiJkz76Ewap1NxOTGW09LV44ZHjmhOJDl868jAFwyjbXAQJU1NOPeaq7H6umsRqihHli5aFsDhHsL/E9BQIW8+IbtzDEjlAU2waxinqYGb3O+yDzIxKZbxh33I24feZIe2KbysYR9LZsi9Ze3aC3Fw/0Ednso2s2WPBOJk630+SXE4V8juIVnhd/czJ8fk0dgzVHx27KFYm7nhXlFQWCgm8XR/n7LKuP4mhu6ax3Qc7LFga5oxXb/72PHjGBk2mRC2XfXY59MxYknVrLMtEAhj+oxZqG+Yjr37D6i7noxHgAxnf87OCOQCHCWjsZll2VvzDF24YB6++e/fxHSGBAZDRl7NZp1CbLMatO0+eBiP/fTn2P/Cy6hyO1FEZiebAndXgqBMKoECzRJkJXem2xt74AxdTKYzkuRWFeTBRXDjZwcUiKYdiAXzEJ49BxXnnIN+lxf+wmLU1DWo080OqFWfWyBxfNVwpoVJ8gf27xdY5JlDBptdYJvx47mRmxFm/zRnhL773e9q/a5f/7iaNResugA33Xgjnn7mGZ1Dg0PDY5JV/txfBDc2ELCYPTKbBGazZ83C4aNHNOvCM3Mqbla83GYPZkPGWFVTaknWWyHGcujjupnCPbekhQyYJcNdWlyMluaZam7uemc36CzI0HAarEiCLeBvv27uDmYNl50N3PyFtzQR3NjAwRj2UN7sxhe/+H9VfFZUVo7NcZItYqOGzSLTMAKcvJ/RKF575I94nVblJ46j2AvJwTk7zXutuZtMVtkknF1LIIO+eAwd0Ri6UsCA148Lr74Wy867APF0FoePtqKwpBjBPD+WLV6IaQ11CPr95hm0TUms7C6uq5/+9KeawSHAsRmGyZo1YwAJQF1dLVasWKF1SWaQktdZs2bjX/71q/jNb+5X8DXZSL4e67ipfNnXleclz0qa6TDslnPTuVl9Z+yzk7ww9wI2eMio8PcT7JLNZF0xtieNP4Tv+9ZsRpyvSUAniXE6rTOWqgvW8Kod2tpUg4+ttpysG5t5+mvAzRj4s9Q4poFlmhkEpTRf+MQnPo6bbrrJ1EPOFNxpMtMG3HC2i0yNN5FC195DePye+9C6/W0gMginMpAY/skRBWY6Ggl6Oh7DjLJyhDwONVd6T/eiuqLcAtnGrIhGVeH8AnR1nEbPUB/K68sxc84MFJUVIJ7kzM3MmVlumjObm7By5Uq0zGoWMKGzF1GrCrYzHizaiDqQjMdw7OhR/OKnP8O2rVtxursboESD9rYsaElLsXhg8jKZG84RaHA2ozkYXrAg9bteDkNnVcT5Q2GU1dbg+o9/DPPPOxfh8gpJiTg8q2ugloQdsmYWByn6A0ePYOuuXRhJJuENBDEaGUGCHUVPAFlfHoZTXgxGqUf3yXI36HZh7qxmDNOubnhExWJNVQm8jhgKAgkE3Uns3vk2jh8/YcKDZMuZQSJOW1sj2WLhSfmQKQ6yciDzu1xypFm4aCGe3/Ac2k+2wU9vb6dDzlV0xqIjFq+fkYKbz5Bk/omVBs/D3zYvkBOamBSTts45EoYnUvPKfIfEaNRyszJzLdWVVcpZYJgiLYLZheTfz18wD5s3b8LzGzcaxwluJnIMstrepoqBg915JhUTnjjI1vH49CHlDiFc2YimRctQVlmGTU/+AZl+hjzSWyiFtIOubhl1gghC05Z5hHgZumu4jfSQ9DwDBylLu/OuO1FaWaF5KRVttiMUFwZlKwcO4Jff/rb891NDQxjp60W+x4k8pwP5obA6f4PDET3AReEA8n1OhAJeDW4mEjGBEB48Xp8LvGXM1+FvGY7EgWABQg0zUbPifDRdcBGceUUq4mx53Fiqs05dc4/6+/qwZfMmhVzyYBSLyGvIhF3KI2joYOXAEDCK3SOIt4owe8qU75cuWHQX5Oe2bcdZ5lDGkFdYJEAx0N+PWMSAY2MUkBgPdSXrWZyPW264Ce/uegc7tm3D6OCIusIEVGQAzTC/0bUSqLKbw3XROK1eRSA320hkBDt37FQXvqOtQ+vc66T/PeViPMAyep8qLsXiusdcj7ix2U5u/N80r2icPh0XXrxWzOzdP/+5yWiQ/a2Zz7BD0cgyckMjmGbZShOI2qIyXL7mUlx5wRXYs/lNPPP6c9jeeQiDmYRc3SSH0Gey+p7akwzLpjVrSeS4fCyIoPdM7TkbNV/72r+hur5a81cSgelEZ8WUkQSxdd8BPHLf/Xj5j48hnEwiRDDuMOGxtLMfBzcme0tOjZk0epgyn86gNhiEj/JAAiCHQwUpmRuX24uRVArDWaB67hxc/tEPY8nFa+HICyt7i+tCQb02c2MX7NZ8H8OAWRgzpZxr0LhjjkufJjukJhYDNoCxu5+5DM5koGb80DXgxva2YrHEe0hJ68IFC1WAEOAYMGZC9OobGqR557lBdpimL3wudP8scxhT3FsHmjW7Yx+g3Ccuv/xy2Xi/vmmTQvAI1CcbRrZVBXLAcjlRUlyE6qoquL0e7N5lMqbE3Og5toC5ie2wWAb+BzIpHvj9YdQ3zlA3mgc2cxmOHtyNrGW5b55jc2VsBzFd57GrYz3qOeBGEiGGobrd+NvPfBbX33ITmufM0toh62KEkWaSNDk0iENvvY3ffu2bCA8NopDGLHxG2EjhakqnkBcIgtWCbOMNAYQYCG5SsiyvLyyEw5GAi9a7PFdoYuNwocvnw7Kbbka3ww3kFaKyvgE1DXWoqam0AmLN6Pu4MNCctVxvmzZtwve+/z3N17LJw33NnmFgVzo3Nd0Gz/nBIL78pS/jlVdfxbZt29R9ZwOFw+0f/9jH8MSTT2L9E0/i8NGjY1fv/cCNiEOrn8lni46gLNQJctra2y0AcfaS1RgijFv/c41SdnTzzTdrXdPS+cD+A+hoHwdw4/fdXqFmL2Rmjt8f0HwsC9/iwiLt0czPI7vFAlMzNdpjzJrRWslxisstGm0GcryZbJowuis6T80MYy7LMMZenBGqe8aImb6/eeZMfOlLX8RVV10pMyMjibPu+djHIiBPqU7rOXwUbz7+BF558A8oSsWQ58wioLqOZ3tWrKCtMmFZNpJK4nQiiZPDcXTEE7KFXnzBalQ0TsPp4Qi8/iB6ek+hZeYMLFm0EFWVNJ8wdZPWjJp/5v7t3r0bDz74IO6///4xpsQoACbKUg1jxj2ppqYW8+bNleMa1SjmyHXirk99EuesPAfHjrXiiSeews6dO8+Yt/pLK8YGNvaaJNO3fNkSHD16TI0aNhAn3XcneUH7tchwcA6Ua5YD8gT8bH7bz897X89e9NYxJZcyzqfniaEhS9LU1IyC/EIxj2RTmYNjNx1z38pEXDwREGt7tJjPyZjq8ZV/5toy19mhGpNRBJQVzmiaoVxGe9TRnNdWMlUqjXDWie0bX8GW9evR+vaboMUBG4xqJNPFl40KpwuR0WE0l1eiwMv9LiElGMGbT9b6RnrJ60Dg2Hd6CP2jIwgUhdE0Zzpqp1UilorA8Z///YMsi2LSOIcPH7I87jNYuWKF/PrZ3dBNzrlCorIzGRVev//tb/H8s89gz65d6GfwIn362WFKpLQJEyhFBobk6MI3xiWqWQl2T9wudTs5xM9QTw5iuz1+nHvpJbjsphvROG8esn4SVC7pi0Xf2nICq+jk5t/Z24Mde/bgYGurisOhSESObHSzynr9GE1SA+9D2ulHEh6MRFkwedA3MKxZl+Zp9Vg4qxEDvSfQWONHKtaL010dGBkYRSySQCwa13xKLGqGtc3hzO41WY+kZGm8Hhr8dALnrFyJE62t2PPOHs2x8HMTjLDj5uU8hnW4S1NNHat1+NOBja9nS1B43eVOQjbHDLYY22oVN1llKlSUlKNl5kzJMgb6+tF24qS6/l2dpySN48N08y03K9Tqj4/+EX29vVahanXtcrtU7OTY4MaM1iOb9SHjCaF82iw0LVyCgsICbH7yQcRP9wIJSu9SPF5NdgYXMueJctyp+AB4XW6BPB4mtA1t+nPY40c++lGsXnshAwPMZmSFNcrBy5FF2OHEfd/9Ptp27cZo1ynEBvvgio2KuSkIhZFMZuTMxUtYFPajIOhB2M9hfsPc8BDLywvC73eLueEQGin1UYIbbwDusioUtsxD85pLUDxjNjKyejZyJxvc8PqTpeQXHfUIVmkNzS+CJxb0kieNjphDI5lRoC2pZ/tQosTFMFhGYknwQccqO8fAMFvQ88ciiM5u3Ji1JpIpY/eszrVJredrs5ghMbn6vAtQVVGJfXvexfa33hZrwA2TIJK/y8muW34A1TVVWEQL58Zp6B/ow+6dO2U1zHkrGV9kLNUPOzKUZXCw2+WWjTrfJ4sCHs52UK8a39aBY3fX+DsJoM5fvQoLli5WdgE7tCwUzQCvPfhLIwE6mtFdbhSJZEbrozgYxqLF5+HmG29Hf2cPnnz6j9i8axMS2diYmQifD1Mc2AySqfAUtGZ3AWW0YRWhljyK3fOPfexjuPGWG9HYNF1OP/wW3hPlNBHYJlPY/MKLePTX96J16zaEydwwRJCBnGRG+f28j5YVJd9DNJtFTzohqVBjYSHcnEmkEYpyIbjnMGg2Jve0GFmKcBjVCxfg4//wdyhrboI3n/M3pkC08xZyas2ofssAACAASURBVGjzIbJZvPTCi7j33vsUrpqSNNbMDuQeSvb//ms6clP5XuNUaQotsT6WA9aVV6xTN5QHK/MHeNDyrGCByGDDyGhEumc6VkrixSdLEoUzKwDztJm9SIWrz4d/+epXVaQ8+dRT6s5z9UwEN5MVJkZGUqWZkK1bt1u5KuwtnwluctkYs5YoNHRrHpJyIjZg8vPDGDp9CkODAyoa5EJoHeYsUiQLoZXqyPAZ3M7Y1JOtdrDOzrnNM3HHp+7Cldddg4LiIvicPl0M23gDmZTyzR757o+wf+Pz8PSehjgeZ1bya0c2jbA3oG67ATcOYjIBaLLI3qwDjUUlQIbghsPijDhIK3ixx+1F0aIlqFi4FIlQHrKhIIoqyrBg0XydDwLY1tyaLpV1T3g+sRP86KOPqKNOaZV53sev/nvWEK2O88JYdcEq7N23V5IgKQNcLklY6KxI56tDh4/gxZdfGnNV+0uF5sS/tyVX3E8okaS5QN/pPu2NLHjIYtmWyrlA4j3PlfXCXNMsjAlwKL0jYL//3t/g6JEj4wU1WQ7+4V5NqWrAj/kLF4r1GRwYwDvvvCMQzv2RzwJnIilhJ3tDYK71bXW67c+T+xyYMAbDQso8RHORxvhFf289M0ZiaecqmeLXBkBmlszcvYlfLD4vv/wy3HnnnXLb5J7vcnnGnkVT25lzjpEM7kwaA23t+P33vofB3bvhj46KvWGgZ9qZESudTJkoCH4uOoIOJVNoH4nhFPNH6uowY/FiTF+4GIU1DTh6okMxFeWlxZg7dxaam2cgPy9kZf6Ys83sXw7VLAQpP/zhD9XQ4b/zayK4YcPYKFAckslyqP2JJ57EwEA/kjRyymZRXlGGuvpa5XSFQ3n4yU9+qqb0VJi5XADA/11TXaU5MrKRvb19fxW4sV+L5yNnz666cp1m1ZhrxDksM7d95n1jDcAvzZdQ3eQPCETQ+ItySsr2erp7BKYpW1aOndxQ38tM/TXgZtJ9NecvJ3stPkOcuyU7+Ld/+7diz3XPrHUrh11rfMFPyfbpAex9dROe+MXdiHf3IkOWxWKv2KhMuT0yLptWVIJiL2MYMiJKfD6PpQSyQuMZKhoKYnQ0jn6qqnwu1DXVYebcRqQccTi+8q2vZw/s3YfOjg4VRhwC48WkpOmD134Qay9co41pInsjCU82i46TJ/Hwgw/guaeeQvuJ4zr8/B6PZh/YxfR7/YgNDcuRg7M9fFLF3GSzCFjgxuXiYW0S7Rn8WNPcjIuv/yAWr1mDwppaDeCSTKA8JRfcqMnPDmmK7M1RPP/qKwjk5SHj8VkD77yoGQxzJsEbQtbpRzzrQTTjQsLhRtLFvBRabtL4AIiOnEJLUyHSsR4EnWmUFRQh5Aujt2cQnR1dKoRGRhh0ZOxpiegJbDjwRNcyusaRVamprkRNVbWKyI42sjceFaUsVp0ujyRo6uppARuTAoUaUcuqcFF+KmPtbAY10wJ+ZmAfcgKZ0dyEqvIqvfeO9naww8t/MouIKJf3UQ+H06kHf9ny5diz+x2sX/+YMYuwhj/NzIJZsvw7OWmNoXj+Qlrv+bFgyTKsveQyVFPH+v3voK39BBKZlJm7kd2w+QzKHjCVvZl74qCb9U8W35IflpZok/3EnXco4FMm+FbhoAeCQ8IA2vfuxcYH/4D9b2yBJxlDvLcbRT5aPweQTmXQPzgsmrk4L4iikFfgxu+nFXlMbioF+SEEArxuWfgCPsE1zsZwJsZTXAJfTS3KFizFjPMuhq+4zKTI23S5NnvKzswgNzun8WgMr73yKvbue1cAgjI7Hiq9/X0K+uTcC934bCt0MjzMT4nZQ9MOpwJhKRuzbRzt3JR0KqHf4fUHjJuX3Ue1DBsMg2MFWqVSiCdTKC4sxurzL9D13/DssxgZGBSQplPTrJYWzJ0zEzW1FYjHY3hjyxbs37cP3V3doqy5Fs39ZieO/JuM85FJclg0KfBfWV2t8D8WmnS0sfXCRj5lMQ7WWmGRFKLzX001Fi1finBeHv7zP//TWK8L7I13hrm+uAbpdsdngesj7PJixpwFuO2Tn9Hz+vQTj+PNLS/D5eD6Z2FpQg1VKKsWtofmxwdUbcYil92QPM3pRFNTE/7P5z+HdVdfCX9enholtsECgQWveHdbG15/+hnc//0fIJDKIJR1qMAMsujWOibAMWuaa4PHbnc6gdFIDNOKiuBjEcflT8BFRo8ufG6X9qcICwAAg04HLv3QLbj4xhtRP3s2sh4WGXzOJpFLWIXMyNCwMqvuv+8+HNp3YExaZgqCHImL1SCYaqF4dnBjJGl8JngfbRaC65B70JXr1qnZwSytru5eDI+OYGRoCKORqLrYE19/UnAjFtkUj5xX4r757W9/G6+89irWP/645Aj2fnm2z8VCh+uK8z3MEOFcCN2rdODnMDdGa517YhsZKk1AWIiQ+aFuv6SwQNleQ4ODY5ap/ClK5giMWXjJRSmnoLRlaXodBgIWF2HO7FkoDBWgvrERy89diUuuuFQMN+euzDo2jSuvC2jbtRdP/OjH6Nr2NvyRqIJlNfSPDEIen9wpswzjdbF54UACJhTblQYai0sUJOti8CIlRNkMoukkBulyml+E6iXLEWycjp5UEnWzZqGhaQaqq2t0jtnyQDUx7Blbi2XmzMg///M/GyOJgX5dODERf2G91dVUa+bhxZdewp49ewzjbEkiC4sKBW5WrV6N9o52/P73D4zNp57t/tr/3Zb95efnaeh7aHAIQwODxhDBrvatb84txibrShvbYePONX/+PBlm9HZ3Y8OGDSbrx2IMaLdfWVWleoi/n4UpDRII8Lm/cZ5GGEbuaXXK+yGr1N5xypytlgPX2Fmb82YEbmgYw0w4dqf9Ps2B8Xdz7oRSpngibsgr+wOpzzvZcLtFceVcTH5GzlPSPfXTn/406HBnShDzYsbYxKk90RgCZRgNjyNbt+LZH/8Yo8eOIowsgvKFz2qekI1aznhyr2PDdSSRRE88ha5IFMGyMhQ11KNq3jw0Lz8PnX3DSCaYuzaCuvoaLF++FLXVVVJVGObGfJm349Dn5fwNzw82S2R7PIG5MT4n5vNTYXTXXXcKKN9zz73joI81pceNCy6gJPIm7aEM/DUjBWf/ygU4rGcZsUFVAwG7aaCe+RrvhZVm5ib3vXPNrl51Ae644w5JjfmeNm3afMY8D1/VNIL9Wg8EDi0tM1WXs5lEJorzbnxtMjesL5RTM6F+s9/dZO9rIntz9rNg8utljzhw7XLG9Rvf+IYycBj/YeR7hm20cyTZpPKmM4h29WDL449j8xNPYqizE042JyQjhkye2DSqCxeg1APFfLDiIGNLEkSvR3Yok1ajIc5GdzQuFru8tgzzF7XA4U3DsfSC87P9ff2IawifxlIMifPInphF8W233iIaUTWnTedbciPR09kMXn35JTz2yCPYse1tnO7uURBZwOeV8w8XQWEwiFQkqkEhPuUszKjLJZtDgMOmNutbdnCDHh/yiouw4ILzsfKKy9CyfAXgDcGVZe+UaNAk2tsabbEbmQx6B/qxedtb2HvwIPIrquD2+6zBtyzcXh9GR+mulUKKJyy7bpEYPEyu93i0+caitCKNoSDPB6RimsEokFuDH6MjTIYdEXomc8OFxH+3N2wBEoZFUl/IwEe3E+euPAcnW1tlvMCuhfJuKNNx0WyBg/BGriVJioVqNf9CgwBp0TOIp2LK1GFxRoMA/iEdz3wDvgf5vff2gcUPQRDnnSSjI4q3UukpBayprcWll12GqspK/Ph//kebx3i3ZFyaJoW6XIIsi1DJJ7JKzV51zgpcu+5yTK+qxv3/8wu8unsHupJRaMtlt4y0CJkla9iLmx47O5IzGU5dhz1BgD8QUNH86c98GktXLEcwP8903i0LafWrmDmUTOJPzzyLtzY8i+G2ViRO98CfSemQ51PAkFHOtpTkhVAcDqAg6FWOAzuqnC0qzA8jFGQXIaMDgzMOwyMMtszCV5QPT0UJvLWNmH3x1SiePgeOYMh0G0RNmBQSdcmtQXXaEJKWXv/YY5Jr0YaW75WdUx6E7Dqz88ZniRsyKVOya5GRUd0rLnIjVzNdRjOLYtghQxpl4RC7afWT6ZZGeVLCmBLYa55rMMP5JqtLSKlZ16l2rbeVSxajqbER8ZERHD92BPv3vYujR420h3NBYh4t/TeDaXUUqjtvDjtS7gSo9JC//Ip1mD1nLt5680088fh6yenszqEOI3YXrUOH7AilJ75gQF3h666/Ht///vdx4MAh7QFktrgeVAhQ2sKNmE0TF52gsvCnHSguLcetd30KrkAIG559DtvfeFNWpfTIJsAh+GM7Q4JOC2DoaLRqVbvYynXe4vvk9aVb0Y03XI+P33kH5i5aJIkUbchlLECND18znkDbwYO4+9+/iRN73oUzEkUenAg7HZoLJB9mgxsWdwnOxaQSGBoZxYziYgSIBQQC6DnrRNJygpFpSCYDqqAH+F5LSnDVRz4s85T8ykqkWFTbdNPYiWRJNrgGAOzftx+PPvww7vnlrwyrZxWMuYeU9pEpBiSaYmKyY2/CgW2xYsxz4XXmMHddTa3WeWNDg2QSu3btxqEjxxCNG9mSqVT4+jmAzY7XmFBh2u+B15PmIzTL+Lv/5+/kuvfSy68IaBPcnPFaf6EusYEs95HVq1YpQ+P4iZOy3s0FNwbnWIWd9bgbgxejDBBz4QACvoC+jZ9JEjeCa6sJY9w4z5QZGUlRVgwFg5AJsugSevjwUQWT8rPSyenfv/FvmDtvniIQTEvIvAnuOK5MFlseeQxvPvQI+vcdQB7JfTlaZaQ355yam2GuTrOfxmkcYOWuTS8rg1sBwKbjy/enMGuHAwNOD7x1jShfuAgurrlQEPD6sPKcc9XEkLGDtR7UvLAqaft5f/ihh/DLe+4BjQbsotJmbSfejsL8PNz1N3dpfuW1118zkRHx2BgonztnjlwMOUNKKcvJk+1jGW1nLznHZ4DJCjPQkW53bNxoHmICc3E2cMMbTmkTP5NcPWn6IHdTY8zCM7e5qUkzDty7yGSxiB5iNk3SrE0VWtY+o3Pd55UEiT+7Z89e86xaMuYzmhF2Z9tiLfkMsKBlY3ndunUqcAkOd+zcofODXXru34aR4m8cly6NX7fJwQ3PppaWFnzkIx/GLbfcoowsYyU/rppgk0UAh65ymTTc8Rhevvc+7Hj2WcQ725HPLDmfc0xNwuEDmSKp2ZbG6WQaPZEIQiVFCJaVIFNYhJmrLkT59Fk42daFU900Wggp22/xooWoqCzVOcjYhTHQx3OXQe/RKH71q1/h0UcfFTM2uRGAYa7MjE0LvvzlL+Pxx5/Ayy+/LFAodQSyWL58Bf7xC1/AG2/8Cb/73QOarZrql73WWfsSSNNNlKwcs28me0+T7ag2GLfrRdbXBJhLlizW+9y+fYekjLlfBGxkEimbJIBmeDJrD74Gm+H8Y2ZwXVpnBAOsK3Ob038NuDF79pnv/uyng50JaGaBea1oP37X3/wNli5fpnpI56vVkLT0Ffp3N43Fenrx5L2/we5XX0Okqxsuqwma9LgU0lnhD6Lc60LAzZEWOlu6BW7M7KkBTcZS2oVI0rDU+SVhLF0xD25vFo6a5plZMzBsvUEGRWpoL4jZs2fhlptvwuoLzrNcr3IOBZm5mCKss7Mdr7z4In53//2SRXEYiBk2lCLFY1HkBwNIcuMRY+NQQeqlRajHo0E1ezOmLIeFK7vsldMbsWjNGqxctw5F1Q1wOvwqymx51hi4sTIwmD1ytP0kNrz8Ehx+v8wFkhx8Y/iPP6C5HWZuEFjJxpBSH4dLAYgKMIvHRIUFqFe2OsRyZ9BsCmcZEsjPy9fmQ4nXqc5OIwFy2Sn3aRVfLPhSsSiWLFwoi9i3t72lHAcWL7R9djNINJURGLH1ljyk+GUPFEdjDPvMinIjyFQx4XSog85NjoW7EmZHRv8/0t4DzM7qvBpdp9fpVRpJM6MZlVHvBQkJSSAwiGYwHdsQ24mTOI7t5Kb8yb1O7BTHBhwnNsaFjo3BpkoUIdERoN5Bvdfp/czMKddr7b1njkYCyf4PD4+QGJ3zne/b+91vWUUHiA4gKT8RvgA51XMBqJjyGGdf8qmWXrZU6jevr17dr1hiEiKbjwhqJPS/HZNnEEQKOX4PFkyfis995jMYO2Q4nv7po3h52wbs6W1HG9Ux0h4ErCeRaN8WY+xMKGV+KC8WjvV9KijJH1p29TLccNNNqKqptgaSLKCp5MJbnkYgk5Y86sbVq/DBSy8i1NOFZGsLYn6/5KrrG5oEFSzMjaE4N4a8SECePPSk6WxvQ0FeDuJxojrpccTCw4+2dkJl+hDNz0G4JB99+fkonzofo+YsRrRsqPF+sGNKI1NtDhDjDGAC76srX8HBAwf03ywwYjm5IiET0kdcLAMMpdB5ayMhmrMa6V03faA3klNzYiJs0XAq/FJqIDPZJQSIELGk6RrbbiqvQwVIXwohjqlrazB9xlQMG1Yu49NjB/Zj70c7UX/8BDpbW7WumVhozafMfmCyzW9ETg0PJ6+aBSZ56+lN6lmMnTABd9xxJ/LzC7H8+RckHsLr1mTOdmxFirQJNQs5HuhUMKFLOuVHCU966KFHVIjTbJH7h4mBwe2zuPEg482oYxNMeRDxh7Do8qWYf9nlOHqqGT//2SPo7GpBT6ITmVQvPLbQEYa3f3oz6IDOlhXO4lZwH48dVYs/+fKXcOOttyIgqXvHuzF5AgNmsqMD61etwhM/uR+NBw4hnjYQyaiKG3JqOGHgPaNjtwenkz1obmtHDQ3WuM5V3HgMT4gPi42NTFrmkF1UQctw2pNEzfTpuPLmm7HgyqvgIYerv7gZ2HuGlWcw/n09vYIf/tt3vostmzcL9uUGpP2QBpf0nGnt8onn+IUUDLwGQjD5bJl0cUJHkjkNM5kIkszLKd2q19808dnCFRVSBh+W52qd24kxfzwcCKKycgRuu+02vPLKq1i3fr0m86ZovXAiMA/Z8vIhSny5Bj/evfvM4sZOZY3inm2U2cLGTHTMZxq4nMtAbcHmYHQWvmXitkdwJPJUy4eUKQYwLlNAgUqDTTTz7elVmOVUdcHCiwXfYIdTiY/2lI2bfj9aDh3B279+GhuefQGRljYEWTB6Ce3yIkhxFnrmiO7nQ1/Gg3ZJ8yYwsrQUQSqU+shBMs+C9687lUaHN4iOUAQF48Zh5Ny5ONTRgZzSUpRXDEd17UgUlZXpe8jmIEtWXRApmjqfOoVHHn1UXiTiWVkOSPb54RYak7fZs2dhwcULkEh0i9NH/zTX2KiqrsIX7/qiDJ3/5m/+Brt37xUC4kKKbfcZ5O1xmkiyN+Fp3Z2d2LV7t4lt2dPMrNV/ruWXnXi6wpWxYlhFhaDexlenQ3wLqgNSoYqxXXAz6w3mfHMMlMjAxthxJy+is71LKoHGPsLCr7KuicvLTW5cDqDpz/DhmD59uhRPmbyS67l8+YtSv2IMFumahZUr0vsz0bNTUiciwkbEqFG1+D//5/9g8qSpUtgyXAeTKMspXgUOwyFjchot+/fhvWeewdrnn0Up+8LpXk0RBaXVP7Q8oHKtB03k3nR1aIKfW5iPxlQKJVNmYvLiy3GisRX1La2CWBKaPnPGVMyYMQ1BCv2osB94uSENOXucbDzwwANqyJ7Fu3GwPBkDBzF37hzFKK4zTkMOHDqgnIvP8S//4i90jj744MOiXvyhLzcp4hSFMDgWnTzXXOx1vKjBa9gVR/zVPX/GHGeCy7jGopz3k8UAr7Wurk57ndd55Aih4wkVVIaLPSBRb+6Z8Q9j/GFOKI5s1vrX/h0Uh9218OcIreTEpb21VVBMFlsqnAXkGJhJm+9xZkOs//vYuM/fE3p308034+ZbbhYvUwgl5tPWLsCU+UaAivyufRs2Yc0Ly/HhSy8j1J2Q+m+vzytUR4E/gKKQD1E/1XypPsk4a+wxXMOZOS7XLXlg9AjzR/yYOWciIlEfPCPG1mV0eMgDw0BweNN488tKi7F40SW447bbUFJMd/Ls/oBdkOqAprB39278+H9+hI937MCJo8f04cWF+ciQ4NyTUDFD2WF2MQjdCfn8yAn6EaV8KpNhdnADPsSCYX2BSH4uqidPxEVXLsOYmXMQjOYBdGHPasu6/5TLOh3uE514ZfVqnGxplSw0HeilHKXdQnlRGlllBE2SFGIgaIo6mwQxIebG5WEjGWxnIGa5DAxYfHi8X6y0Hc5RMrtMYggP4LX0JFBUUIC6UaPlvbB1y2ZNpmSA1WeKR3bjO7u61CEKh8ImmSV9PxQU2bu8vNTIBzKYdnWreifJnBhf8pncouVIWF1kSt/Z2lPTIB2YRpyA5+aI4ZVYvGSJCLf33PsDCxuxEDJnWie5X2sqJnk+FhhJSeNOqqrF1YuWYv6E2XjlFw9j5a7N2NnXgiavmVoRp8uxBydjngzTQKO6xmuTa7KEAyjlZ3wpeP1jxo7FbXfejrnz5yOvIN/Ivkom1XwR3pFUIoEDW7fiuQd/jkxjA7pPHkc4k0I0FEZ9QzMS7QkU5cRRkhdFLES4TDGaG0nG70RuThQ58YikCAMhuiz7JSHd3p6QeWusOBeZvFx4yyoxZv7lKKubCk8sR+SKdIaHvFXps8veBBODQyc87eSJ40alJBpDc2uLcc22Urgs3gRPk9ki/Yz6RPhPpnrVpWRXib+y2KOiDcUmotG4iJpuo3F98TPptkseDCd99B3iwUMH5eqqSn1fasAT8nn40EGsXPESEp0d6Ev0GEgj8QfWWZo7lrKxXDNMvk2X3WMU2zwe0/0hTCwcxBXLluG66z+LE0eO4oXfPiO+R3tnm/G2cZwbSwblfpBZWDgsBZdYXo4gHLfcciv+9bvflXEY9xrXeXOLkUTlAIZTWBax6himvAhkSA4dgcuuvwGTFlyK1e+sw0cb38P2TevkP+VlgZOyEDUn6GAnEM7nwiSlAz3N/skAqLIXxWeuuAJf+uqfYeLUqcZ123EI7AHrYYHX0oqH7v0h1q1chVRDI+JUTCTEgaIeFBcg1E2KaBk0pZLy2RpeWCiejp+TOEc6t9M5A/1LSza1M+3ByWQvksRfz5yFv/zGt1A8YRTVQjRZZCNFAmUeQgWTZlItzokHic4E1n64Ft//r+9hxw4D99E0nJKarmErAQCukAECs0vasg90dtTS1i/FpvP9d02cIRq0SuJ7mBT1+DrOhk5nF+ob6g2MghLYJSXqQO7avcccxISj8R+LIR+cap3FubENMr4/sdqEXyy7cpk8VjZs3NSvhHcuLsHgBMWiWtTNZIOA0EyKdDARoTGxhAescaVT2PvkJKdfFN78iMu+rMKa1hVl6KMxlJWVgBLFXPtMUAg3OXH8hDEU5STcqlHpr3i9gkD92Z9+RR44TGKN8ICxAeBZFcwA+z5ch9cfeRyH1nyIaG8v/BnCniHTW4LZwl5j2ttri5tEbxdqWNxQPYmQNSqDsSPu8yKR6EOvN4hm+oIWF6FuyWL05OWi0+tHND8flTUjMXbiJE0cmAe4l4OcuMSchGwWN48//riZZkn57uxKmuc3izhKPy9evEgNwFWrVituUnWNyefsOXPkjfXggw/aRJFQoQuTYeZHGusDwz1jR3382LHYunWb+I8uCTYTjoGXe4SGt2NgdUb1yTQWDaSxDLU1tTqjGurrVaASAsSuOeOpWQoOSvgJ1bqVAGYjoGpElUQ12GCSoAq/4+Bk057b2WuRn89Gqowb83IxY/p0HD9hRAqYzDa2tEhWXWqFlnuSoSQ2950dwpnk09lnWN+5QECy3Hd98S5MnzFDSTQTbEnYs7ixXm8855jLeHu7sX/9Orz681+gZcc2FAQIGadvmpGmp8oqc4zetBctqT40d7FBHEB5aQl6/AGcDscwdtFlKBpRgwPHT2HvoUPigNaOrMK0aVMwtKIcYZ7NdiKqWyEOGMnlSU1t7rvvPk1jiMjIfjmeolPAo5k6px0srLkHt+/YjhMnTwlJMWnSRMybNw8rVryEbdu2f/K2/4T/4540P4NTPK47B9V2f+UM2OA53scVAzKMtTkX111+QZ7U/4x/zWldO9ccCw3ycURbOENt78w357WwUOV5QE4Rp91unaqo+ITihj9DqB1hoiWFhWhsqJdsOT2kGpvJXTKqxuLL2hDo7vWn3cDqqmpce921+NJXvox4NIZYyKCuWNiIcEERH0GuvSRB49iWbXjsnnvQumc/Ar1pKR53cEBCLi6LGx/jHgscr0zbDQ/aNBqVb1HBmMgINvODHsyYNR65uSF4ho0Za7hotgMrkphNEKLRMMaNGYsvfP5OqUWQz+AOGfcl+Xf5rFj5vf3mG3jmt09j++ataG9tQ2lRgbg2ia4u5MZi6s6wgy2hAQalQFCqREGNtEy3iTKB/L0vHETBsApMmDcfF121DIXDKuEPk+JrnKt1y7MmDvyzRDqJHbt34Z116wT1CFEqj52rHhZVGQQDIWGlW8jV4MEeCJrpk6pCr65TGtquuJFjOytFn6p0JnCsGnmAcxHx//Hv83tRAYMYQBE9qeqUTGHqpEnCCb733jug6Wh7W7umKn5B4ZL9Xg8MYs65OxaLy3uExQl5UOTRtDa3qBgx99o8ZC5kXgcVpNhBdVwpXo9Uu1go2ADByQHlAtnVILH6f3/8I6l18LoZ3Ez3kPJ7TLhtva5OtvFhiMKDivxSzJ86H9csWoaDW7bg1yufw87WY2j3EvWdUsea15xUUmaitYKfLdpMcTNQOHOdsSN12WeuwNXXXIPRY8caQ0nJZLuehLmGtvrT2LB6FTa88jKSp08i2JsA5Xkbm1rR3tSBwpw4KoroEp9EQUkR2ghX6+pEXk5Uk5uUJwm/ihsfEokk2lq7BY2LFcThyYkimV+M8olzUTV9Pgoqa43uf4YKcLIjHTjs4dwtZQAAIABJREFU9V+ma0UOC0fFPD94ADEQ8yCk0hknbryLDA5M5Fm8cGrl1MWc4IAj58pZPsUDJgBfkPA5Zw7K4oTGuR7xtoryC1A5fAQKcuP6XHYSSaCkiAGlSEuKivHwQw9ZuFtakzuukX6IkO0cusNfZHq6mw+tQH5ePj76+CN0JroRjERw5913Cav83utvYeXyFTh9/DhO1J/o7+Y4UI/r5ogXAereF0sGmL40X//61+V58/IrL0vWlzwlQRiYAKuCtUoqehMuuAB8oTiG1NRhwtwFGDdzFnKHhvDAf/0XTny0C6m2NiovIJOmT1YaxUUFKpi6uhNoZleQXARnsua6pI6Aq263DzXV1fjcLTfjC1/6E+Tk51nowpkJEKFna1e9juWPPoGP3nkXBA9F+ZzZIST/hgUpCduZDNpTKdS3t6GU8sWMZRbGSGSwaUAYuWOScLtp7MnJTbIPzek0CsqH4pabb8Wi229AqLgYngDFJKw6pYUiqQDUXuQkjxoeCdz/kx/jmd/9TnuY+4sGfFJA1G00x5AKHActykoc+hNXA0i0Sm1ucmWSb/JN2KGkIzxjXEdnF9ra6NdhREqypyhc++RtkFeybt16nBZ0wpDOmWw5UukZ1UHWyTjgF2W6r6NHj5J8/epVq7F129b+g/2CihuTtfZ3LhlfKHfORgihHy5JN1YKFzIJMgewWVMDKlucsHKPMxlmoVJVOUJ7/cBBqik1qvBjfHYNKKFtTZqpa2PTatrUKeIJXHPNNfq9dNP4LNkMYiLQ1oY9767Bb+/7ETKn6hFKJBAmNIMNI6lXBU1xk/agPZVEZ6IDtYSFittqYN6uuGHfqS/tRWtfCq1MmmuqMXnpUuxtbIQnFsPw2loMqx6pLq6bvPERuY6/O295Bm5cv0G4esYKV+AO7lazUHOJ9bDhw3HN1VfjoosuUoHwwYcfSmiEnehZc2bpM+jX1dzSYj/7QsAwZ6ZWLIq5r/l8D8vE1ZDQBxc3Dklgswc9Ea45wmkJIaTHF2M0nwdREkePHlNRzCbUH/Ni3B9dUyu+DLmOLETc1OUM+fBP+soWAcE9yAKup68HxaVFGDO+DsVlpTIxbG1vw9bNW2QHQL4tm2RsHFntj4GzyxZA/M4kpP/J3Xfjhhs+i6qRVUapkQWFfG+4Eo1EuZ4jkrJj2Lr8Jbz+4IMozCQRZGwSTNrAohj7ub5a0n1o6e7QVHF4aQky/iB2J3pQOHkaRkyahkBeEY7XN8qfiOfasmWfweTJE2Qgr8mI+rvG0JH3ji8m+CTff+tb31KTLHt64+Zgpjg18ZbPjnueRU7tqBr57Lz66kq0trQJlnfy5ClNv/7Ql5OeFqopHsecObOxZs37VqDAxJJPKm4GTzj4XRk32RgqLS3R+7GYpaw5r43FjfNdyr7OT0IR8/0dqoh7tJMGljZvGazm2B//7SSJ94txkjFsVE2NGkwHjxwyjSU7BeV+Mv545F2c38iU+Wjd+HG45fbbcMutt2raLH8aTW+42iwPh8+Lg5SOTqz4xS+w6rFfI9jdi4zPh7aehKgrJeQ/Mg/ntEtKiYSmBfo9ygw6IKPipp3emt4UZs8Yj+KCGDxDakdljKSelXW0ZpP8M8LKSooLcemli3HLTZ9DKTG9fhPsRcDUaNoo/fBfTg/++5578c6bb+LQgYMEK6OQZmG2S+iMjFhJs6gpCIaQQydw+bOYr03vD0pHc0MHeMjW1GLhDTdgzKzZiBYWU1y93/TK4YJNpcPRVArtiS48/+qrqG9tgzcUVLLItIuENibUTCBZYHF8RylWUxUb4hf5LXzxQSgRt/eFQdJ1bfSdWbAlEv3eNerEq1o2D40TDxZKw4YMRXXlCBwg9+HjnUp02RlzG5ELnAubgYv/zfvDxJeHRsPpBjl4s2iRihC/h4W9yV3dqiypiNFkgJMbA3Ewk6QzixsWoxw/UtEile7DL3/5SykB8T7rO7FjR8lrjbrFigZhWcIjpz0oyinG3GkLcMXiZehrb8KDjz6Afaf3oytjOlI+Tmw4FfCwS2gOAx7ZnNTooHQGhTbR4p+z08mihqaelyxehFwmmxphDpQUfMZpFsVNp/D8L36Jho92wtvWhnR3Jzrau9DS2Ia8SBiVpQWIepPIyctBVzunXeTcxFTcUNqa8qgsbnp6Uqa44ZQhPwpPNIhUTgFCFbUYMW0eRk6bi3QkoiLNrXGXWJkmgFHjOXLoMNavXYu9+/aoa8IXCxvCFhgA+TwpAkGIIQMVlT6ouEYfHK5FIwHMLWJ4N4yMLADD0Zjen+R5HlDhUBBFhfkoKshDXiym4r+7swOHDlEV7wg62ju091igLFywEKtWvYY9e/b2m4d2Ew5q10h2oOSa4UHO7nxlZSVy43ElgC1trYjkxvHFP7lbrsO//dVv8NZrqzSxaOkwHCeTNBghc0JDGJj5Z4KbBkPqbNHbgPwC+g/c/8BPsWnLFgWJ/uJG3TmtPJMsy6+GMLUQfJFchAqKUTyiAvOumI+a8qE4tG0H1r/xFg7t24Pu7g6p4i1csABjR4/G0WPH8fLK16Sc5PanJjjO0yXFSawHUcazomLMu3g+/uob30DNmFHok3jHwMscmF50Njbhjeeew5M//gn87R2IqchPS1iAzRcGWsmgptJo7uwUPy9OF3ebHrjixnC3qIeSRjfhaemM4BqNVFGMxDF9/CRcefdtqL1oLkJFxRSPVueSMYg+J0aK2STGmuhQLnXLZjz8yMP49a9+rUYHYbSGFOyOWJtInwFhMHySgZcthmx3m7GHvKlhw4fpoGT3j8RbdhCZIDDeGZqTlZDPumu8tqVLFuPUqXrsP3hABz4vhwn+BRc3okL6BQeirCgJxbt37+73JbkQWJoSRuuX4GI3OULTJk+RChbNFSWKwUaOuuif/lLCZUtwnZE0M7S+F+QbEWpJwYP9Bw9JRckcG1bBynHCsuF0dlrAa8uJx7Bs2VX46le/qkRMjt0yQDZy2zQVTrW14uWfP4itL72CzKnTiKVTKnDItwkHQpoE96SBdjbOuto0ucmhGAtldlULZww0kuEm5UFXMo2mdAYt4SAmXnEFfPRbyslBkudwYZEmLYzJzoRURV3WmuF3I7+TUr0PPvQg9uzeYxSaziJ7m9EB959iYTAo82PuV8qyr123Di++uFwNECIVuLbcmXWeR3LO/81nQ27jlCmTsWffPjQ2NVmFxjOfsWu0ufjMhiKhWpRyZlOmqalRQgEsUB2JPbvYO3P3nP9Kef/yYjmKg/QH4l6SmbNryg5q0p71jlY0wO1bfptwLIKc/Bzk8UwoLUFhcbEmaCeOHENjfQN6u3vQ1dph4ermHbkUXaGqosXrw/RpU3Hd9dfh9jtv19nEBi7n0SaNtAI/ivIppHu60XHwAH533w/R+tFHiPb0IMDinWuWzVF40JPMoCOTQkuiW3+7vLBQ6p2nUkm05eYir64OI6fPQG7xEKxZt55EGU2Ep06ehNEjq3VWE05JWwwfZQDt9MbxutgoW7Fihe5h/2sQ/Mqpypnv68OVV12Jy5YukZz58hdf7o9Lfwj80X3WgJolCyifCiU2tFkAM19zlzI4pmQXNnwGRP4UFOSjuKhQRQWvhVQDxo/6+gbT2GRzfBC8UpH9HAFLmRIRBX4jgsL348RYZ77jBZ5jqWZflzs3mGtwcjmiqhK79+6R8BMRF6dOn1YjlRy0vi4aittizsLT3Xu5j+HvKbpSXVuDf/nudzG2tga58Zx+TqPjhRqBRg+CqSRa9u3B9//6W2jZd1h82nbm5wDKwmEUkIZgef4S9eFkXibxpmHOf9zkhmprc6aMQWlOBJ7ymtoMDxUmtQww5KAYSJYh2rHYoITs3V/8vNyWOW4+44y0eAjJ3Xp9+OC9dzW9ef21VWhuaETtsGHo6e5SUOSD5W1pqG9EcTSEolBYakSEqGnBMXiHAgj5fdJBpzdJML8QExcvwvxrrkVpdQ28gYjBszPJtDA6CxFUMGdSunH7dmz5aCdaEwkEwhE+eSVh0tEmiToNtHUQG5pjRuvWx4MPx3hwQBh3fU8ra+wKGnEfqIBB/o4l0JpCgkWG4blwhEZFKpp/ThhXp4nXq6+8LA4Fk0guQh6SIpxHjDoW5Zs5EmSgZ7JIrK4ODpIVU4ajIwNBHrAkVgUDUmQhwYqKIt1dCSXFShKtLCARLdIN12bJ6HMnT56MO+68DT/+3//Fjp07tEHVOfQy8TeQKXVTlcMIpKd0LSdehAl1s3D9spuQaD2Ohx9+AKcaj6MvY7DScm5PMRT2oc9jlGP8DJhZeEzdT2uixgOUXfe8ggIsvnQJrr72WlX7tp/cvx0N9JBTjQzWvvwytqxajZYD++Ht6kJrczOaGluQFwqhsjgfOX6qcIWlakaBCE44WNzwqvxZxU17O8n/YcTywvCEfUhFc5HJL0Ph6EkYc9EixIdVIumnL46LKG5OYQjDvL9cH3t27xJ8huuaG5oFDZ8TiZP8flRTY0BjgcNSoDeZUAeeUwveW2Z+5F9JLIBu5ZJTjmpyR033oqICSdJSJIHcDXpJHdy/DyePHUdvD5MKm3zZZztr9mypV1ESkwc1712SUs9ZeG9nJusIgOw8c70RU88JIdd7PD9PsrUja2rxq4cewXtvvIn8eBwFJYU4cvSY4AHs1rEQpY+NSegoW26cphm0R9bWKGh/7qabsPPjj7Fy9WuCNfG+cHLj8iETmgyxn98mJWM5LzJM3iIhhApyMHPSVNQOrcCxfQewc9tWNDU3KEmg8gz9JRh0CT/gIdPfbbbqTC7J5X4pKijCuLo6TJs+HXPmzsHk6dOkjGW4fAMnABse7Cgd3rUbj/3P/2DLm28hty8peFqEBwk7Sbbz1ZXOoL23VxL4MU6LBYDNQFaeNsFVPPHQ94ZBOIPmVArNjLXeAMaUD0ft7ClYcMetKB83DogwRlKMww8P9z4nN8pQFIxUyLJIfu/dd3Dfvfdh04aN8KRNM2FA0dKIc7jnYhKcsyE0/BPGH07tWAQw0SMeXu7WVGCsJxTHNHxIZHYwJbMt+lUcFD+GlJVJDvrkqVPiuOhwPmtyw088c2IyMLkxyTDJ4WzCEBpBlTLHiTgXeXfwmS34lx2T6PLoYh0Oo5q+LhVDBX+ibDA7kupKnn1LznhLEXZtgslpO2GgnCzxPdlA+Oijj7UOyWNz99jdZ4fFd2Z35gcGFMb4vlTwu+OOO/ClP7kbkbBpbqXTxoBTgiqpFFr27cfj//UDnNi4CfHubsRZYPu8xq8MXhklknPT2tmq4iZP54Mpbvj9kvwgQl2ptJhMoyWZRCO5PzW1qJozB6m8PLRnPCiuqEBRSYkKLXKo9IyzCxt3Z1JpwaF+8IMf4LnnnhMXYvDaIqTSZGJmksb7SNJ3VVU1/vqvv654+cyzz6Ir0S0Yzu7de2yCeCZf5hw52Tn/iJfJnKW8rBzReEzJmLgDg2BpktS1DUVyyEhC5zUeP35Mz9ORul2jV/AhxSTLLcz69PMVxu5HKR3PQpi3gt9VfncX+pftvpXZrRpU5pZSiZHDFRom5+Tmat8S8s+chOVJR2s7WppbzTO0UzSngqfE33IjGAe/8pUvY8mSS/ul5Z0Ecf9XFYcxCXR3YvOqVXjjoUfhPXUaQcpJ81z2G3QDBQU60ynFQq79svx8hD0+8QxPE4ZfVoKKKVNRPXkq9h89hqP19WruEE44Y8pkjKqphlcQZcLsSRq30tT2bGGz49vf/rbQErwX7hz7tDUyicIMV16hc5mNEjaRqaBIqBsnHHbTXpg0tP0gMxymCWwMY8eO1l5opBS5LUbOeLRMo3yGY6xmajQqWkBVdaXyRPK49h84ADYg9aTsX+6f9Fqki3mO/aCpM76yQyrwV+ZT/AzmkJzeuNeFLDfFditCwusgrH702DGoHFmlBjinN0cPH0P9MZMnMM/pR0mc4yFI3MXvF6/6ri9+UfwbR0dw54caBzwPfED898akD37nP/DWb59FV3s7ushLRholoTCKiJ7KECbJnNJwbxyHm+8lWgqAbsIje7oxdVQVioM+eCpGj5USKRcoA7XqcBuQWKxQoSUvNwdXXLEU115zjQK8MMLEh1tir+sTCrff1oZnf/c0nvr1k9i/Zy9igSByIsT0Q0aOTNZPnTylJGFIbo5Ia5zcyD8hlRRek2prVBzjaNJLo6y6cVhw/fUYM3MuIgXFOsDYMTC790xCPE2mWjs78c7aD/DRvr0IUfaV/iHBkEw4meyHg1G0Ex7HAslvpPocV4KJIB8ClScY3AhjIyRM/jJpbma/AoHIW1b5iV1FlUSc2CS6de2EClGOeHRtDcaPG4sNa9cpgRxZVWWlGFMy+tqze7cOCHWabUKi4oSEa90TA3ETDNDi0vlc+BzmzJopZbtHHnlEG8xU6mYTOP6KyOd2rM77ycTzrru/ICWhFSuWixPEAk9KcL3mOxr5PnNfhU2mQk8gjuqRk3DTjXciFkrhv398H+obTyKdpMdPn0lOOXXRQW/4NlTC0neymFF1BNWBNiRp3meS4mkytuzqq3H5Z64wrruu26n8yWxNry+D1qPH8eHLL2Hbm28iluzDiaNH0FRPc88ghuXloCjs1yHK59XbbdTSyLlh65KdfsryUamstbVTAS+WF4GHWCNKOscLESyrROWM+aiYOgupKOWCyX8w5ZZyEx025rnwv+kZtPr11ThGjpnPJ3NP8k6YGPJnVDgEgzrE6UqsRFVKR8QYE9JIugT3EhO7jHD7hEYQDlTCrlyB6Qwf2LcXhw4eRHNjozr13NzpXh3pujJdj9crn5FrP3sdVr66Etu2bxeEKUbemeRqjbKIU35SMAyH+/06lEgK8ulBIBTE3X/6FXU0qYK47t33xTOprq3WlISQDa59coM4eZJx2MAd0rPNLyxQp2zS5MmYMm0a3l/7Ad548039lOO5uAmQK2j1+barrnSRpGHCV2O5iNCTpqdX+4smrcw6lXxakQdHsB04CAY4EYRjkpw7bGiFcPRr168Tpvie++5D3bg6PbOB7qh50lx3PZ0d2LttG/7tm9+Cj0U0neDp28S4wJjp8Qpm1s244Mkg6vEiZHufLI6kFGgDf5KCIoSnqdOeRjNVEDMeTCgbgUxuCNM/ex0mX74URdUj0UdIRobwNNMw0T820TTyCRk0NjZI/vuf/umf0NfTbSbCZxJD9Mln+CfYSQSvW87q8biFRpRq/58+fQo7reqUmhJWnt5htvl9TJJlvpWTaHYJztw5c5D/e6jpe++/L26g+H5n7p5PKG5sKLeGl5pgSwLfdB/FPTtPIeKeuxK//tPcNOgCXh8WLLhYXVbGPcmm2gLNqBZa8IZVrTJmj2wu+1T00ZSU/hTsvpN3wiSYSoP8/rwsw2o7/yubNs27y8KS6/Jv/+ZbmH/RXDPpYGLnpmOEmCX7sGnla3jjiV+hafsOlHDfkuOoRhYnNxl0pJNobm9BTUkJ8iiXKs6NedgyVLbJOYuw9t4+dHh8OJHOqLgpGDMWqZxc+OJxwhckPFNaVq490S+s4m6oQnxaENsXX3wRP/zvH2I9u/CDXiZmGwNnM84yyAjGe35fKk6x0XHp0ssEx37i8SeUdJo4dSGp2Nn3mnGR62ZsXZ2m54RsKgHO+lFCLSdNnCivENoFMGGmOIJgwlnNAO0Zm8QOFKsXAmM813UZ/tHI6mrBjg4eOqj7cb530/VYYQtFJCZ11szTwXu41rUn7TpkTqYzllB5y5ewJaaBqlqxKB3PXg9Ky8owf/48fOMb3xT3gsXfWVMNs1HgSSaknvbr7/8Ae995F5mmZvG7mB+qqZwk7DYtI3Xu25KcXOT4AhJuaqEhbDCICJsDF81DaXUV3lm3Hr5QBOWl5Rg/Zgwmjh+L8vISa+x55n3kNXFiQ/XNp556SvDGc00MB999mrPTuNrwQUMYM3qMzujNm7dIoMFxrjTFvYBlNzgE1dbWaJ0brxqDkHCv/vwmGJTC7ahRo7TuKOO8dt16xRCnLPlpRcL5osrgxgIb2Czc2Sx3MS67yXW+93P/n++rXJcIqmBA71lVWaUmOPcWnwH3lyC4lteb/d7uuhg/b7zxRtx6662adrmXuyad256U/C73vr8Ov/iP72Pfzp3o7OkW9LwoFEKxj5M8xloDmiRsXKrkku431QebhhROSfX0YMLQMpQHA/AMHzeu/8kqCbY4AnZCJFHLyUrQrwnEzZ/7HObOnWuNv1xnR+mVxUqmtQHXr1uLhx98EGveeRdtjc0YUV4qchqSKY3PqADV0dSIisJ8+JJJhCmJzKS4jx1QVrnE1RlFIviDCBWVYubSyzH7ymUoHTlKQdhIVw50K9UTtCMqigts370La7duEg4P7NhEafxITxbibEPyJ6CTOpXUdFBLztn4iLDgcY1JpRL9DusDi9e5y6ooEZTNdMkTPd2W7JgWTK+4oAAXzZqJyuHD8cbq1TJCI8zDON32qthgEpi9QKQAwa4n+S9W1tlMhyC8Yd7v1YnmXzQP8+fNRWtzowh3TY3NZhTv4BD8Tz+ld1nQnVllL1x4sZ7js889g82bN9nPZlfRFB4qPvpVhEyClPYEUVZWgys+cwMuumQefvjAT7Bv/14kWhqA7nZ4Mz1Igl4tGQRSXiXrxD8aiBXXhYEoOG8f8XE43YhEJSYwZ+5c3HLbber4uwCrX0XCNdLYZHx9vO5DvE0p5tMn0Xz8GE4fO66ksjQcREVuXBKoItP3JExxEzNS0MGQX4aJdO1ubWk3k7P8GBDIwBMOwhvPhaegDLk14zHmkssRLK2AXDD1GkjdyckySatH0sj7D+zDyyte0k8xgJLbRMgjO4csbpiwcK2pkyhuF+VGaeBnIEbk0uTEoyguypcMLiFuTOCpZy8itLokpmvOMb8mBvIoYOFoiN+Uoua9okoN4X38TI7iDx04gKHFJRKicHwfB/9w65YdaXKvOtrbtNaYWFFs4fN336Wp2qvLV2DH5i3y1hheORzBUFhJHjtWiT4zgRlIIkyiKFgh+VOplEwRb7n1Fpk5PvHkr+V6rn0qMrK5s0YDxtYXqq2NGRmL4wzNe7MU0FwhZBLQjA5yd/izSOf9ZfeKicy0adMEi+PB+P7774sAysSW+45rj0H3L7/2NXnzKBFkMkk+HPljgsql0Pd7Scr7//0/sfW11Qi0tCNGwjfXEyXsfT50UrOff4+wN65nV9zYwktND7p6c3InMrFXULaWvh4VNxNLKtCd6UX++DrMuf56jKePRmEhkhlr7adAZCCARsXI/EvxkmNHj+Lrf/VXgqlRlctMRd200TYW7KnNPWhUCoNGyam8XNh0rmVOjNnNlHeDXe6OaK3nYOF9n3YwsgjhBIi8jWg8ijfefEv4f5OImUmPiqJBqmdKZh0/yq0B+/MDidm5P3lwIqaTaDD6zsp3k1cxYkSloL7OWDIbrmmRyP0TWKpKcYLEBJ2Ka8TqOzy78XsauKYB6N35UoeB9EisKI8HhYUFuOqqq/DP//gPOgsIA3EKBPwISqB2N9Rj3QvL8fbjTyCvrROhnm6hA3RepYHOTBpNLY2muGEip8agMX+kYS2h4zrjUil09/ahxxvEoa4E+opLUDF9OoZPmYIDp0+hqqYWefkFGDV6DCpGjDBWZYRac/3RSE97zTQdj584jh/96Ed45OFHdH6ZBM0WvkxE7OQm+75y33NywmKY78GCcfrUaTh85DA++OBDNDQ2yjfNhpD+InVw3ungNqbMNy/jFwZZDLBDf/zYccVONrXoOzNzxgyUlJZh+46d6v4TdaEJMs/YwZntwAj0nA/UfaZ+tY/0k/4Kr4skaCpsFRYU4uNdH9tplzVFtp99Abl1VpDMPpXMf2cn3tbJ4KzJpBJOi5xg4soJ2tixY9UgYaxks+usPWWHcN50EtGAD9vefAO/u/+nOLFlO+LM54hWUeLpQSKTEa+Q66wgEkMRja2TaXSkgSaSvvNzUTV3NqbOn49DjY1oaG1HKBzD0LJyjKsbg3FjxyIUDljbu4E7wuvmubVq1SqtOcZyXue5kursB+bQR9znbGbybOW0lPuXa4DnqhF6+uOKG6IsRo6sFs2BTRN3PWzqsEnJs4cFEJEOnPJSUIN7hSJX7mddEfDHQOXcuZf9nfk9GetYdFCE6kImXJ8a1y01g2cd8xuer24QwL/HmJhN2XDv5b4XzxcWNddff70guPyezoCai5aWDJKxYOxo78RvfvIzrHr2eTTWn1LTncVNERWJOa2TUbyxY1Bxo4JfXUb0poEuW9yMLsxHRSTE4mZ8huQu4f4lCWsSe3aG2CEmZIZNIkoSL73sUqkNja6tNSZe2lHZxY1JjKmIsvyF5/Grxx7Hno93ozQ/Vwc/ixvKfebEoqg/cQwFVAORvw1NOlPUuBW8IxwJIMDiRk/Pj0w4hsrJU3HJ527B6JmzEYxGJRTgeBzuMgTgsHiEk00N2LBjG7bu2oWiiqGGTN5DycyU5HsJ+6CyCmE0MloS+T5lJCn7ZftM9sUkRIcDpzeaaniMEhVx0SQg8j0IOenuQg+xgnRpzs+VjGRBTo4cm3MiUTz+6KNotdLNfHBmShRUguHMnrjx9L3kGp/W1EbJHoOwlWwcUTEM1117DcaMqsWWTevx0IMPorOzW9/NNlqMzC3JfvJoML4qXFh8f6r73HnnnSpOXnnlZbRKSSgNT9oUs8a+0iZRViKYQJ1ovBRjJs7B9V/+Ktbv240tWzZh7/q1SJ06jHC6C8l0l1S7AimSDHsJUDPvZ6c0jn9jOiameGaxywS7ZtQoKWxwgsPf67Bk5myx8SwM2DFsb6jHtjVv483fPoVoKonje/ci09mF0kgYFXlxTQGpMNdLzk1OHHm5UQ4A1H3gGjDFTavWQDQvBl/ICy/d88IhZHLyEaqowbBZF2PohOnwhHP7+V3uAJGfEdcyCz5Cs1Lh0AD7AAAgAElEQVR9WP7ichw9cqRfFrywqAhHjh4xE1DeDyqceTw4cfI0cvPytEe4MYeUlWDMqBoMKS+V2efuXbsUJEkobG1r11JmEmBUDE1BxS40N54rxgkFM5OTjNSO6FlBgzxCFd96/XUU5eQI3uOkx52IAK+Hyaw7Jgk/olQ773EkHsPV11+n/f3+e2twaO8+9HUnUFhciMrKagVNvn9zG8m2dsJoc2oJUgjWaK7RFwjgkkWLMGXaVKz54AOsXr3KdKxUPBhqIeVHSbx3RYzD0fI7USWML+5PTTKdZLqd3BjzWyOYwYSdMppMJFhUHz1yVPh7FmPslElJho0DTl8CAYwYPhz/8q//iovmz0OE0EKfgX/0J5de4Tqx5d338Mt/+x7aDxxEDg1Iea+Fc/aDTLcOqln5aETqQ1gkSdtdspKVTA576OqtzelVQdSS7NE6mFgyFH2pHvREYxi9cAFmf/Y6DJk6GUm/KYANLNMQ882tMCmdJks9PXjyiV/hh/fdi+amRsUK/SUbBMz6sU0FTtPy81Et4vgoTeBY7JHAStNfyQBbPiDjj3uOqjsuoLjh+SGFzfJywZdJHKdqIRtIenYXUNxkH7LZnXQ31R58CF9IccNYzZjE7zN16hSdD4cOHUZDU6OdTJsiwCQ/hMQNEzSU34Wco+MnTgrDzk4/OZNn+kiYvzvYW+WTk4WzixsWnCSzf+fb/6/ULGNxCYrrzGEzht1LJpYNe/bg/Sd+jV0rViKf54bHnAmc3FBkvqGlHiOLS5DPRh6lUzVa5LHKPWYUMNUI6e1DryeIE4leHGXCOrIK4y+ehyEja9GTptt8BiNqRmH8xInIyYnDJ1gkJ2emwCZsTl5tvb1YuXKluukbN240CbaDIEtR8cx0/az6gVM6r0+QLULhdu/Zg/2HDqph0g+Hs6qMZxU3VnLZ3WeFGyOgpM48OX9FhUVCT9ChnpBtThJPN9SjobF5QMXO7ZXBD+w8xY3Les5XfPPnHM+HfLYqqg56PGokcB2SWyBoTn8192lp5h/+/7JVzAe+qimqyeFlYbNs2TLccMMNQpP0J51ZH2XF0qWQRvhrX3sLlj/6GN5+8rfwnG5AiGgfvzGMTWQAzt56U2nkBoMoZAzr61PiSehjOw2ma6ow+eKLUVRVhZNtHahvbkUkHNV0dMzoURgxfBhicQqrWDn2rJEtEQOUhb7//vvPIPJ/0p3R9EHNVdv0ASQ1T4QDJyh8P8aFwWpin/h+g/4Hi3SuNRYyBw8eUjymiinVx1g4Ek1DyCN/dWePPOqyNgOv8UIgt5/2Hc8o6Pp5PQX9CAsHmfvDV5DZ025i7/a4pojWvkTn6TnGXq644a9sprHAYRHN89k0fc335mTZlzGGnDw7d675EE8/8Ats/3CtkEBxnxflLJKpNGyl+01xY0y1jdADXSk96OTEsjuBEXkxVObG4Bk2flwmww4bq3AZ5HiVsIt3wwNP8odpkU3ZaVl21ZW4ZOFCTW/UqdE3Nv1UbVjqn3s82LxpI3764x9j3Zr3kUz0qMChQRnJuHk5cXS1NiPV2Yl4OCi4GvEamZ5eRAI+hMOuuDF8j5Q/iHBxGS753M2YedlSFA4doi9DyFj/WW7xpcadPIVEsg97Dx/C6nffQaywAB5Oa3p75XMTCIQQicTQ2NKk503IGj+JFTWDPxNuQTLkgpqRwhkPBke05MPk4aexHP0myC9hF97nlWxjbn6u/v+J48cEnaJ87+TxE7B/zx5s3LJN3XHnj8NEj3wACRokk4ZzQxgdizp7P0XyF0TNJPtUsPvcjTciEvJh5Ssr1NFIJNiNJn/AHGhMOglDMOPbpPCPJmkxB9XiJYsxYcJ4vPbaSnVCWKCpC67unMmkZKbp8yCZoSitFxlfDOH8oRh50VIUjx2Jiuqh2LrmLWxftRKpk0cR5OhaBmC2UPYxthkCmrt3RjHNbBj+GQtbLnROCThNornbkGEVBp/JZ2mxrAFfUIIRFEPobqnHL7/7rwi0taLz9Gl01jeAKPGyeESu4q2Nzeju6EBhXhz55Kt42LX2qSvK6R07eiwaSJz3hf3wBT3wELZGMm1pBeKjJmHURYsQKhoKcMpiXy7PMwmwJWRTGvrgIbz55puaxnHjsnNIaBpxqvTXIfeG0wQaCjIQ1lRVonL4MIQCPsGkjhw6hBPHjgkKqWenwpYcFsOB43rlcyNfjOp7XFvsjon7Yw0GXTBhEUfTspzcHGxYuxbdFhPfZBVYsosbR+R1WTTjABXFgrEI6iaMQycnU3v3oaO5VThYKkQRvsB7x2Tk2InjgiO4ooMxTgZjVhRC3SmvV1OUy6+8AmPq6vD//N3fGSn0RLcmiq64kXpav4+gTea5z7QWjd+LOwSEufV6Rcrm2HvI0KEoLC5R55t8AT5fJu579+2Vgh0nbAaWYTrQfJG3xqLzjttvxx1f+DzqyHfxUlPDKgepbc7hTRLJ1lb877e/gx1vvY1ARyfiVK2STr8PvV4f2ljckKtEV2kJaTBxM6qGRhYaSLC4ISQx7QV5Ok0pctWSmFQ8BKlkD4hgj1SOQN2Vl2P2jdfDX1holNN0tSa+aipBQRULlWRcaGlswp//+VexYf16eYoxqVTzgLtMMLIMamtG6lBhZ5aKZ1u2bVNyyufDwoZxnDEnnpOr6aEjP5uD302DP/1odG7pXOvjxtXpcN++bQcam5qV+LiJUBZmzH6zgcnNuT7BPfPB8AvdlcEJ9CdMblgg8yxjcVc3tk7Nng0bN2rv8ByjVwoLjNycuLr5NEtsamrWlL2jq3uAmKuJ49k9dgffOn/ycGZx45IFruXLL12Cv/+Hv8fYurGm4UXuDTvWVkAg09aG4+s34Zn/uheh000I9PWYZJPiNj4PTjadxoiCIhQGQogx1gW9SGXY2DI8JHY9eYYl+6jc50N9by8OJbrQHougYlwd5i25DCdb2lA1djzC+QXIJydlzCg1Nk1xbRoWmfQAF4Lr5KGHHsJPfvITK3vvpqn91qT9t+RcxQ2TFDYAL7/8ckHJ3vvgA5w4fUr70MGwBV85x43N5tapiKBUrM+v+EsIED1PeJ5RSIIQJHKtOgihsQ2S/rVzrje/wOLm/M97oLhhPkV+IKFJvB4muzQyVnhzw9YLecML+JnBarJu1fFzGMMJA6fZ4mevu16T1mw42uD9ZsKyMfOmmbInlcSRHTvw1pO/xYe/fQ55KRbahiLDVlkncyIaWAf8KIvF4SdsmZAheEAHlbaATx5fE+bPRyYnF/uOnURrexcqh1ciEglJxrm2tsoU5/2qexZ67fEoV2FBvXr16jOKgnMn2O7+m4YQf4bS61wb/M7PPvuchVVdWHtiMCyNMcnIT9ehpqZWz5ScRcJfiRag3x7V9njOupfbB9nL7o+d2rj4MXhJMK+iEhvjOykPZtJ8QbPBs1YXv2M2bG7wpOmT3tcVPy5XZny9/fbbVUwzh2DSzLOFQju+fu+8FLxdCbz2q9/gpcd+hY76BgmoVBA2zkYoqWbkUdKzkE1va3mivMzvR1sypXs9NDeK2vJCeCom1GU8fXRBJnrLdMypZqbOvQ5H4w7N6osE54ULF+L6665F7chqJR1SFjNHrw4QKuQw+aDJ5XPPPINnf/1rHNx/AGWFBSJCEq8e8nmQF43g9OGjyI2GEQmE4OFBysLD60Ek4Jfkm96bXSJCgODF5EWLseSGGzFq2mSkA+TxMI0gRM3BEUxiTY8SHjjN7W1S5jh86iQC8Rwk6RAvR3gSNzPo7qOsqTE5UqIdDApLzdEbbxwPvyT5NuxsWmNFdSFZcjHqW6ImYWK58ShCQUO8On7yhIoe4uI7mRSGwxg7ahRGjazFU08/JeK+W5gG201MoemssYPOqZgTWVBhw0SW/kBKonyYPmUqrrrqShw9vB/LX3gWJ0+cFPQpGAwr2eR3YNyk0ZghRLJbPbC4Wfyxe3HbbbdqEz74y19qUZCsxQOB90YJdorcJhZLLO5Y6ESRCeQhk1OBSFUp5l19CYIRD07s3Inj6zai6+Bh+NK9gCeJIUPKUEFJ4J4eHNi/X3Ak07E31Tbvt/6ltDXvfTiMEZWVuOHGG7Fw8SLxAQRhs5vSm/EhTV8SXxqp7nasefZpbFn1Gvz0ADp+HL6ubhU35UVFaDxVj+6OdhQX5CE/L4ZMOikPJUKqyLtqbWpR8R7JzYEvEgJrQi8fQTQCb1EZUF6FqpnzUTp6Mvzx3P4751a6SJrWmJRfKNHdjQ8++EAJJpM6vkjsP3b8uDYwcbD5BflSHqRSClX5Gk6fRgsNWTu7RABtb22X2ac/EBaEkkURyaemGDWTQq5FFcKc5LAYTiUNN4Edd59XSTzXJ3XmJ0+apKT61RXLhfnmtIUTq36ZXuvxwPelVKkh6QEZqgqy0KMEcDfNYnsk5djb1a3mB1WPKCXKcfSGzZvVDBhc3CghscpRlPb2Bfzi3tx+5x0yZaNkMGF6KoJYT/PGSjHOejTY2QT/LhWhlLxIpdFMS/JoEpebg8oRIzSFGFJRgZaubhVcO3bu1PSLgh5MVCWVbKGjBh5lDOv4eTL2pNT9XV/ETbfeIjieIHOE/Jkhi+IAC5Z3V7yEJ//3x2jZvx+5bGTQB8bLyQ3QwQkVFWL8PoQ5KZDogFnXKm4yPPiNQpeXqlUZoDlDQ9Q+TCwpkxogOVidoTBCY2ux9Ct3o3LqNPgjsf6WtPrmggnxHdmkYJyixKYXv/vd07jvnntwYN8+WztkVLwRJz1+/AR1swmJIPyMcAXGCjf5E8SS0vLpDEaPqpWBJiGR9JXg3zFQ3/O/xKWz/iG8j1TG2rVrDw4eOmSkv22HejB3JhuWNpAAmM901yZBjHNcwicVN4qtWT/PKbhrphBGwg46VQ6bW9pQXV2phIf77PTpeuzatVsTG+NubhI7rhczebL+FK7e1GhtcLn2afcqu7gxNavgpoR8hIL427/9W9xy802ShyU/kJw/14xiIZNqbsHrv3gUu19ahUBbM3y9CXNmBLw40dKAITl5KAqEEA/w/YycL7voLDVcc4DmuSmPHw29vTje24MGZBDjtG3ORSgaUYl2Tvpy8xCIxbB06WWIhoKKLYR6e6kxnTaKnLz3fC6c2tCI03EYdO8vYHLDn+POpsrZLTSzvWQhNmzehAd+/nMkZOhpMv5zFzZOadFyURjLo0YYY+pUGhpXmE55ogfLl6+wpsEGds6YosRqQNHk7Ad2AcVN/xI4z9YwBt2maUgJccIQeUbIE4pTKrtSL3R6cP6dmOU7azU/eI6yucbzdcGihTJX5bSMaJzsac05GwhWrdHcEms2253Akc1bsOKBn6Np50eI9PRpWp2iJUhfEk3tHQgH/SjPiSFg43qfxwtS+JsJO8zLQ9WMGaieOh19oSh27NqH0vIhQixMnz4Ns2eRl2UMRrMTeD4/JuuvvPIK/vEf/1E/nx0DzlngDLphnM4uXLgA3/zmN8Xf+d3vnhFnZvD9ZwNR55j9Nzum8M+YDxMBw0lvFf3mioqwfccOFTOHDh3SdTroWfbkyK2bC6k1BjiOZ0e/T5pmu/tlPJvKJepzLgPUC1lH7mfOVdzoe9gvca7/z5yW+TTPIK61BQsWiM9Hk1L+uTHA9aI31afaQ+cD4d4e4NjmbXjh5w9h69vvIpjqw1BCzNhks3xjNkWYp5pcxkAiA74AWpN9SPT1YEhBHGOGl8NTMW68TDwVZFlQUBOfZGFrRMUk3h2EdJMdP64O15L8fekSKbwoCdAHMTGjGZ+BanFhbt28Gff++3/g4+3bkejsQlFuHJGgD750SupLbQ1NCBOWRm6PyNVUgvFrmhOWGowZ3fZ5PGjt7kVpzSgsufGzmPeZzyBeWooUk29OOER653ewqksZ1oMZdWH3HzmK1997F8G8XGT8AXT39BrJWoobsCvFgocSzTwANOkw3TkubmE9+3qR6u0x3jQcjREa5jeFUH48V3LZVCpJdHWgq6tDgZma/ZSlZXLKAM3JVGlxES5dvATvvf0Wdu/a3d/pCoUiFhdpCMqiEVJkIUAfAzM54/1n0ZPiSDOdxpw5s7DsqquwccOHWPHi83ovJql+f1DJe2+PcZk2gxjeBwOncCQ8FqzkHfHwqh01Ci+tWIFtW7daUQTzPI2Rn+0YcxFpjMMQFkI3IkiEvRg2aTQmzZ6GEUOGoHH3Aez7YB362il32YW6ulosmD9PRcrzzz+PTRs3Gmx2/9TG8G9YgXPdMZmnrOUllyySuRtxo6zG+Xy0PnmosqBkN72nCy379+Kp+++Hp60VbUcPA20tKImEUFZQiIZT9TKyLMrPRUF+DjKZPvh44AfDmty0NjQJtxlm8I1G4KHlN4eAkSB8hYVAYTmKaieietYihEuHIE0OFhe6FUaQEpUtbnj9nEAcPXoEb7/9pkQjmHjH41H9eV5+PsrKy+AP+jWtYOdchqxNLVJcY6HN7L6nu0d6DOVDK1BVXSN4yv79++R1RKEPciy4r4xKEqeNQU1JWNyoU+/x6P7y95Q75lSOUs6vvPySRD5YZFOQQPhYm5hQrpHrnF45yb4eJVmU0ZbKkiYN9HxyBD6Pkj4ehoWFReqCHzh8CKdPG2Kh6z6Kn5WlRMUCm+9XXFKCRUsWC/P8wM9+hsOHj9p6xk19reKggyHaesfrMZM9FjdcSxTkmDR+PCaMH6c9eejIIbz7wQdYv2kzukRItiVolpSmgq+RPzH3ypJwJb0dCgk2981vfRMTJk0ySSwxLiqKWAiJloXOhkb8/Hvfw4ZXX0OkO6ECJwYvupBGF1Xj2BXlNFBTmwEie4BTA0Ja2aViYZ/2oJuHdLpH0M3xRaWKh9xf3V4f2uMxlM+agav/7MvIr6yEJxwxkDQWsJIn7zeE6D+f6n+vzvedb/8LVr26UsIsVFHktIbPguuShsEUpujs6LSCAIaszAKIXMDS8lJs2rxFE0ZOTquqq0UY50RY0AErJW4O+n6KzBnnoylu3HQsI8gL1as+3rXb+FoomTS8jOzXJxU3fEZMyDgF5bozbuDWNNJCoAbDOQzqb8Bwzk2TmJg5/ijVKsePG4clS5eI+9jU1IINGzaoCKM0scmm7RpSMXlmeu0SLpecOE7J+ZPdMxMUlz+7hJLFMcn2f/EXf4Yrl10FD5OrtAdByfuzSZVCpqcbvcdP46n/vAetO3dIEp8xKen34HRbE0piOcgPBJAT8CMapE5XBj0805y/hFAIEsZHU28vmgghJ4QyNxdDhwxD3ZxZSOTE0REMILeMvi95mDplskwGiY2ngY4nZeDCLikm3PPpp5+WklW/WMkFFje8zSzOL75oHr7653+OnmQv/u4f/h7HTpzo917LTqL6141pxFt+VFi8h6nTpsqwlXBZStpzIjlh3HgcPnwIzVbdiX+fOYGwCeLo2Of8B3JustevQa4MvM/gYkwTJufvZkUPmOwdPnxEsvuEkvOvm7P2//5lYp2Re+aa4udXjqjEnDlzcOmllwoyWlJcIqK4cSAwn5sNI8pOVvUTyqtMoa+GNq0xWpuxe817eO3Bh5E+Ru+5HsXObqpBtrcjHAigLCeGoPUNTHl9mt60pJJoQgbx6mqMnjsPZWPGYfvegygpG6L4XVBQiPHjxmB8Xa0K/mzOiLsuikDQa4kxilCw7DgwuMAZXBbwvON6uffee+S39NRTT2Pfvv1nFdHufmRPCAlxc5NBCrKQxiDRKb/hrRK5QQW0AQ6KWahniLpk8cTO97QdVSG7yHDX5fiC2cWX+zl3zeIMer26LiNXPfCs/9hJzrmu2U133P8jQoCfzfyDvCMWNTQoZcHlBLlc05Z8QPU0JbLB60vBn0hg19vv4bHv34eukydRHvCLk8NFKGg+ofrMZ+2/jNKMdt1UEk31oSAnjOqhRfCMHD8lQ21oY+RkDk9XrPDGEFfoZN+YYPDgnDdnDm6/5RZh1tnxNcuem8pUUbxxPExOHT+GJx97DC/87hk5nRfl58itlJMbOs+X5OWjnUZiVsIw4KEDqRe5lM0LGSd2JljUcOtI9CGQV4g5l1+GxTdcjxHjJyDt8YkjpB6QVrEpbjiOlwoOMmjp6MSLK1fidFsronl58IfD6iTS1NMXDFiyqxmDG/1udsmNuaEUg5R4GDUVJj1MqFjYsDLNicXQ1dGJxtMNaG9vUwEieBndyLu6+k06ldBnIG350qIirKYs7vETUpxzJD6TNFi1KIos+CiyYKBHTGzFj7D+NrNmz8AVV1yODz98D6+8vEJwJgO9obkneTrqe5oFQyhCyk5uLCzNBQyOBy+5ZKF+7oGf/lRCD7wHvJXOR8d0K01lbRYh4RI+dJKOEPCjcswYzJw9GwUcMe/Ygfojh9HZ0oRwIIMRw0olaUxiPLsHIixnSfTyc6LBIOKxKPLzC9RBHVc3HtNmzhCEKUalOyvvKi6YOsNp+Ni17urGMw89hKPbtqDn1DGkm06j0O9DcW4eWoj17+pCXjyKwnxqv9PEk5Miyjt7VNxwzcVy4whGwkgzIaJ2QDQAX24MwYISBAuGYcScy1BYOxa+3Dh6VWAZlRnDeOBK8cjfh5uOJockdm9Yvw7Dh1fIm4ZQON7M3mQvOrs6cOLYcXEcWJA7uctgIIxoLI6gP6hDuGLYcIkrDCkvU0H4/po16O7q7O+WGl+iDPwUOyBJ0yr9cPVzn3ICR/4Au5dTpk7Vmvzwgw9U3BDC1Ee/EnhUiFNymvwgChicPHFcE0ImBSaZNTKWgi7ZiWGii8IXaSlrFdFfIZMRdplBnpNFrQ8tF0LqBkjMvEVc50MrKvCVP/tTycCuXbteDQDBP1lEqLtJ3pepagjpojiFP2C8T6bPmI55F1+MimHDsHHTRrzy6qvYtWePJC8Jv+ylomBWknKu4G2uzVwj96M71Ek4JsyT4gJMqDN+rnHLO7OcO06cX3v2eTz3y4fQ8vEuFPSlEadAhS+DtlSPfjjuCyCSMT4IXCeceIUyXsHUGMTJuTHE2zTayElL9mB8cZmMjnnzEvCize9HcySMK790FyYsWYz40CHIBAO6XtP6OBuOxWf21utv4IVnn8eJo0etZ0hSRFZOsQa4VWeWFTmRCBYtWCCn8h/f/xM0Nrdg7vz5uPPzn8c777yD3/zmN5rii2eowmUAHjKQ5A9g4wd3fgl9YSdz67ZtWkcmFp1PJ8o8I549ZaWlWLJkiWLpu++9p6aRE8YwTTcnRWG+lx4pifb2N4rZ/YmlD0PLy5XwEhMfyaXowZvYsX2nMWpk48otYHubjIDDuYubbHgG+WJ/zMv6rRr58gwEi7vmumvw9W98HSPIG0t5EOLZRnhJSxPqT59AVcVQbHrpVXz45FNI7D+EIOX3PRk0dbaiIBZFrj8gDzkWN5wganLjihs2Hnk+eP1oTiTRnE6hjWdKNKYzt3rqFOSMqkGqqBAdNKyNRjBhwkRUj6xGgGRzqpqywZP1ZWVeeuAAvva1r2Hr1q3GD4mJyAWYpIrbmsnImJhmpsFICA/87OdopkcdTRkHJd+85xKnsY7sPL9YKDA+cYLEM4ZFMJt9vJ9EVAwfPkzKbISqanJzAf5GBmZvJpEDHXLzZ+73vBY2Lejhw6SNTRxORDXJ1hnnFpGNMxa9z79HWXKedUcpzHLUKGv+saXN4D3H37MpyjVFz6qll1+Oq5Ytk4F3DmFituvNzZziWSaCrXmi2dyMMxJWBmVxIh3xj8+3B96uDrz52BPYteoNdB0+DD/S6MkAbZ1dYC7nihtyutmk7vV40Z5MoYVoB3KRx9ShZuZs9AUjOHzsJPIKilBUXIJhFUMwZVIdiosLTfN8kJ8Kn/f69es1Mdy7d69R7rSvwQ2Pc+1Mxg4S/bnvuWaILjmrvrX3hGuNBQ2nIEWF9KVJSwaajUtydtis5Jpjg5YQP+Z1bF6agYAJRIOLm/5YdZ6gca5ny+JAar4WVnyu4kZrwOdTIcHJCa+fRb8riPT5FzI6usCg5tYK8w5C0Olldckll2iKyiKHZz9/RtB6q0aswUFSZAczWLCRVrk7aRQdHXjt4cew6le/QUFfn3g5Oq/ZXieVQTDblHJtLkt/xqe115tOIRL0YnhZHjxVdZM0EBJWmxMXe1PMQjeBxCksEdpDjGHV8BG4+qorcfnSpeqmKhEyq9Dwbyy8pLe7G1s2bMQPf/ADfLR9O7zpFHKiIREeSTQbXlqKtsYm9HR2aWrAqQ2TiLxIRJhNg/xi9ymDjp6kZKFHTZ+G+VdfhWlLFiEQy1WSKPfu/m6b6dEK0UQMaKIXG7ZtxQcbN8IXjSCWl6fEncRyKTVYwq264Nag0BBrCYMhL4QS1sYsiN1yYir55/L6oCoWndF7SZw3hz8XXQ/HY5asLeEBLvRUGvl5uViycIGSVqpnDFTS1hjVBm9OkuiCbmSVGXRSSlD4jLiwZ8yYJs7MmvfexurVK5VYssDh57MzZzwReRAQWmZI77w9bszJ58l/GZTnzZuHiy++GA8//DD2fPyx5KtN4M4ikjm4kP2V4xM+kxShE3xm4Yg6Qb1dnQhQFldLlZ9ppg18PxeAzH01MoOcQpSXlGDSxAkYM3q0NsGxoycED1q85FLUjB6lTqyux+M3HWykRW4MJpPYuW49Xn78UfSdPg5PcwMivT0ozslBZ6sRFMiLR1BYkCOssD/og5cFY8YjWBqJ4jF2liIh874BDzxRP/w5Ufhz8oFoEQrHzULl9NmIDalQ4klPFydzqqNOy52FtVH/On70CLZv2yoMf15OFCdPncDHu3ehsbFeyT7hQZyY9fZQypXVlBc5OXmYOnUayocMwdtvvYX6+kZMnjIVc2bNUiH06suvoJl/X9KeFCjwqogJ+kNqQrjGg+tqcXrDvUvoA5OShZcsxIoXX0R7a5t4SJTOZuLQ3d2FvmSvJmT0FqGKFKGkbpRuVO7MRIjPTp/DBLy7W9wuBkyusZOnTlaOmRYAACAASURBVKpRYGKExeV7MoJ0mmQirT3M6+M06sabPqd1uvqN18WLMU7xpjmiRDRtJp1F+QWoGzMG02dOl5xne2cnPtq1C9u2k8fRhJaONnXaxTlSwjLgTP9JwftcxQ1/NhKOqJv/3e9+F5OnToE3YNYaXyoqbOe//ugxPPmT+/H2U79FKZ9dxoM+bwZtyYRG6nF/ELEM1ZFMYyQE+t6Q+GiaJDyC+T0JUWu3xc244jLtGcbaXspKe3xoyADl0yZjyR13YPRFs5GM8nBgnDPH4mCwDhsSjEPLn38BLzz3HA7sPyBILAtblxzoYDgDE5ZBbjSKKy+/HDNmzsS/f+97SipLy0pV5JGr9Pjjj6OpoREdXZ39EDGXYLrYlZ14DD6MSbYdMmSoPGsIieO1sAg970teBlRc9Gp6wIOS17V+/QZs2rxZIjd87lJ9zupGmoPIrFslwVSwYyFeVKQ1VCYT6oA8oPpSSYyoHIEPPlwrWK/EYS6guBl87fr4wVg7+0OD0U3nqoF4T8gV4UHNSXb1yCp88e4v4gt334VoIIRghpDQLhGTu3u7UFtThZ7GJrx6/8+wZ/Xb8Hd0q3hubmtBQTymqQ2bh+GAHxScN0qXRtBBcGNOetIedNHrjeuGf+bxoIgNu8J8lE4Yj7Ipk7C3qRGVY0Yjnp+PvMJiTJgyxbYuzy5OGRueeeYZ3HvvvUo2na3Dpz1n02QwsT3oDygGMe4fIhTSIgZ4b7Sm7P01XfeRKliYSFFamfGOz/PEyZOC0GpKYsdpnMzSy4a/p/cNeTc8289XSDglRsWlrCRX0BlbtBG1UjW8UmqF02fOFETqN089iUcff7y/sdNfZNsb4Roq/D41I0fKY4vXRWj4/83gxl0jfyWSZPK48bjyM1dqAlg5slrxTE1FRh8iDboTOEZKQEkhcshHtg6VmtLa81rntD2r++GBNoDK0iDTJzuPhl178O5vn8O2V15GJNGp79FBX7dUCuU5OVKP1H71ZpgRoCeTAR1YKA/dl5uHEdNmoHbGTBw83YielBeReD4qyoegunoopk6ZpOdp/IZsXmcTc+ZD9957H5544gk1cFzMP9/kxsTBAVNT17QdDEtjA5vQfcYOnnX8PdUzWRAxlhHuZZpGvDbTFCf/k2c/m5Q05DSF8CA5/jNr3gsIhXaPUKChsFB8MvJptmzZou/NQv5chYorOHjd5KKyQWSm33+cl9SnXShrBJp/Ll26FJdddhkmTZqk++byPHOPLTdX4h/a2f0S9XqyVgfHxOE+sA2dOVWPx/7tezixYTM8iS7lXlIMJn/c61FDgcMP/hPwUHaczZyUeN9l+RF4htVNMANHJmrEodMXgKaXOiDMQeR8UoR5D/iFL5w9YzruuP0OTW9oJGkHs2YR2l3NkqO5vgE/+dGP8MZrr+HUyROIBMgn8SI/GkZuKAw/VTSam8S34SgzQL5CKCSoBhXTOCnhRXf09EkUoLSqCpMXXoyLr15mTD39QU1v1EexHSoVa7a3TgGBky1NWLFyJbpJIM3PE7+DhPsEjTEt/Izfl4o4fAjsBPMQZPLPYiZI351AQGZL7NA7GJgUs2xyRi0rcia02IRgMpKI6oRLcY7eNwnMnztLD3XL5i2q/M1mM+R6A5cxhp10hCcR1gQuqpz1KJnl85k+bZpIcW+/9Tree/8do1xnm2XszLGQUiCm7YwtbswZYapnEdFZDft8UpYiyYvF2qMPP6QOPz+D10HonoozK4XtxuuEDzJJyXgD8IfoEeI1zsu8bj4GmoaquDFkZJcQ8X242TiipBs2PQe8mQxOHT+O7du2yfGaCf/QYRW4/oYbcMnixXK6NyRwjtHZhaSniEc8iJ62Vjz2w/twauc2hDs7kGxsQEksLmUvqaXFoyhicYM+o75HrhWLm8ZWFY7R3CgIteThzwGgJ+JDMCeCYF4+MuFc+MuqUTl9HkrrJiIVzQNYkNAw0WquG6dTHgIsIpPiZh06sB9bt2xCe2sz2jvp6kv4ET8/gFDYmLZS/EGIrzRV9QrkNcAOy2uvrcL+/QcxetRYLFp0iXgpTFjr609pDVAUgopYnAxEw3E9RwZYp5fP++tkxfl5nK585srLxXn7aOdOtDe3oK2lxaG8VYCziGHixzVDCJOKaNv5UQEcjaiBwWBNYQ1yWTjZ5Puzcy43epqR2s48p2BM9Ln2VdxkSXYSzkm/B0KfVr/5pkQYuroIVbQOy9EoiguKFFNG1daiYuhQ9PT1YN++fdjx0Uc4cuyYVOS6LQRCMsOO3yNj1IG05UInN9x/FEggXIlJ/Re++AVJkyvRVQjm2rPQkr6kuDeP/OAeJI+fQok/iJQ3g/a+BJJIqbiJpz2S4hXsEfS94d423EVObiQhDuNN0pdMYHxRGQIar7MLxc4T0JH2oDc/H+OWLsGcz16LknFjkGG3yhXSg9IzM2FO443Vr+OH996HrZs2i2d2rq7ewCGVQUVpGS5dshg5ebm4/6cPGIn9dBrXffazuOlzN0lCnB5a76x5T/FLUvODYCzZ93lwccNmBQt3FtpvvfWWmZhfYBan6Y1dhxSJmDV7lpownAxw3bDIYaFtFCydJ5eJpeaZ+uQbxU4iJ1P8Xrt2fSwJ8/b2DjVjJk+aiK7uhIEItbZcUHGjRovlKbnGE+P+WZ1fV+DYXzWQNGd6v9mqey/5lNgJOeVWx08Yj//4z//ABIpA+INIJhLoSnSqy56bF4c3mcK+d9dg7XPLsefdDxFNAe0tjcijd1EohCAdFEiwJ+zXwsaVNAhiaKBqVOxrp0yv5eRURIIyu/bSX+v3nx8aVgFvXi788TiGVVVj4tRpCEWoKDiI0GQ7/uxWf//735ex56kTJ4zn2ae8VNxkQbbUHLQNBZM+GIApG2C5uXmYMmUycnNyJDzAiTKTS8o9s7ChIt8ZTRKbUDIr4NozSmBemYXS5+x8xY2ekT0vHV+C55Y7O1mMlpeW4rqrr8bSy5YK0rjq9dX4cN1anG5oGJhOZkm3u0aJfvV6VZwVlRRL+IXXJaXTP6Kb7hJIJr5MKpdcsgjzJk9XgeALBRAvyBOv1HAgzX0lx4F5CZUs5RdofQNd4ab7kzXyYDbFwswZahOmlkYKPsKk+9L46P21eO3hh9CxYzsCbOKkkuhOdKE0nos4z1w2X73MCGhinEKf14fWTAaN6TTyampRO2sOMvE8NLQn0JMEiotpJjtKJpllpSVStjSgJScxrgWCHTs+wj333IuXXnpJDbhPS9xdsp8tmGBTqzMKKBYC1SNHorx8CLq6uw01IZnCqVOnsG/vHjXAzXuZSKjSRgUDkQ5ejKqtUQxinDGFx7mnJJ+0BrMLVbce3ASGE5G77rpLOcSTTz4ptUKKegx+ubji8i7GQsZB5ngscly+8ElF0afFdK1fK+9PNcWR1VVYdMlC3HLLLRg2fLiQFrwrxrzdo8kYP5NnAddo9jMafF7rvFK9QbgfEM4AH7+7Bm8++BBO7/gIXnIv2eDXQILqnkkVODTw5PnEz2NeyliQG/WTczOu/xhnMk01AvODjkxlkm3jnszuEsfnORg2ZChuvukmXHTRXBU7psvCDeAem+n6EgazacN6/PKnD2DLxg3obG/VyJxjcH86hfLCIiTaO5RU0++GXXkSc71MCH0emYkRBtVBU02fX8pnw+rGYsall2H6osWIFRTB66X5lNmkTFSVkFjPG/4u6QHefv997D1yWJ4aUXINAiG0dXRYmFlIQZ+Lma7rvEmU7KX7L+8DDz4WIoZEbjaWg7Fp1Kfum/Hq6aS6js90u/l3RQRnEZWhUEM3RlSUSfbw448/wrZt27VDmCgycRUUjJ0VEsdFuDLJBru+xsXeFCiTJ04Qd+GDD9dg1+6PdZ8pJCCulMjQhi/AjjoDiwHomULMdWccNI1kd+Jxb/p9R/3/++d/wuFDB43inQ5wn3g+6ha7qY1Uwtj943SMvCSzmJXcywTWdEwN7sfwF/iZMoGqqpJ0IjsifNHA9PCBA2hml5n8E04J+9LiqcyeOxdXX3stJk+ZbHk3VPxhcWO6IeRBUGXj/ZeW4/3lLyBdfwre1laEeb0s3jpZ3ERQUpgLT7pXfDB9n2QGbc3tElaOxEPG/4YPgd55QQ/8sSBC+blAKI50bilK66Zi2LR5CA2tloQqRQcp0Gruqb6t/puYUE7y9u7ZjddeeRl+n0ceCxQAEBdGymBexGM5KmrUZYQJ5CxkUumkSNzHjpzEkCHDcPHF8xWQaJK3ZesmUO2MGGoWnWwwxKO5/WpX7GK7V3aQ5/2cMm2K1tsa63vTQfU0ThP8NO016nzxWBz5ubnqSDnnZhUmqRQqKyuVVNK4a9OmDejq6FIHlIGbRQGNX10QZVARcZlmldY41k1vWOxwTTHIffnLX9Yk5pVXX1GCQvluFliTJkyU78XQiqHiQ7z9ztv46OOdOF3foCmNCiXuKSa0+hyXQTK5P/MQ+UOKGwl4BIPiPPzzP/+zuDec0rJDaUFS5kDjdG7PXjz9wM+w5vnlKPcFVZy393WjL5PStDkOL8KU/wYLcC9CHq+4TNnFDSc4nRmKQSQwrqhUvjlStuIEKuVBT8qD9mAAwepKTL1uGeZ+9lr44rnivGlKODg9s43NhlOn8Ngjj+J/fvjfSi7dHte1n4X1zigBmj51iuLbO++/r3XJvUWo4qjaUcJL8/l/59//Dc1NzfoO7vDNntwMPIazQSCVlVWYOGmioKn79u5T2+kPetnOObuVF110kaY4jCWEzZEryOmmuB42DvP6qOxZM7IG4whtjcXw3ocfYA/hKyRwW+g1fWAY+2prR+nQ371nr/aoubUWjHZOWJrhUzE5JbxoxvSZEo9hgko5eB7kZxDW7X3X21o0gYmllj/llnBWtkOuAfmQX/vaX2LC+AnihRlBCfPsdXUidW/FSz97BEe2bkei5f9n7T3A5Lzqc/F3+szOzPaibWqrLlnF6s3dkoW7DcY2NeGfkOTmgknuhXCTECAEAgQDwZRcMMYFGxt3uXerd1m9rqSVtNI27Wp7mfa/73vOmR3Jsq3kyfjRI2s1mvJ95/zOr7ylXXyvwkBQtgtMDggNMubS5rzi7uT5R/loFjc9iSR6k0Qp+DAqGtLEp8fnR288jrEL5qNofB2CJSUIFxQiFI1h/vyF8IW4Bs+9gw7uQg7Dr3/9a7z80ovyfPvI4sZy4fhyTrTBDMJ4b6Kora6R7QRjBicj7JoThsqzuKuzS+cKY4o4graZYpaLST5lVunxyDS0rLxcgiqUQP8o8j4nGfz3zIOY7C5ZskRQRk5Y6I9CwrgaMKPGqOnScLxBRZfUn/grxXPPfgZbUOQWN+b6ecTNrK6tUfLMAts1RnP30/smEXYqxXOVjvSVlSPEbViyZKm8asaNHo30qTM4tmsvBj1pLFx2NTzxCFKUudf7Gl50dsKV03zkdc+dLrr/57nFOMdfTjlP0xsWN4xlLWew+YUXsfahB+Hr7Naa6x/sRVFeFFEq2lIMyUsXeYo0pSXsxOlNG2HUsRiqpk1H2biJ8MULcaarTw3TyZMniLBPREdRYYE1M3YS42azUDjpqaeeklrfvn37zkGInB+Tchs9zGXNtjCTOZ7RI6urMHfeXMV9Tr77LRyXEs88i/T8i2jMcALJKQYfFGbhexj47LmPCxU3DkrG2MKJNf8tYxN/J4yRMC9C3w4ePCjVOK7DXE7Sh+03TlJYFHGNsRHxQYVgboPKXR9XGLrXLykplLLtdcuXYdHceSiOFehzFpSVCMoqI2VBTj1q0PI9xVEvLNRLuPd2azv3THEFjjOm9SQS2Pr8Sqx+8BH0njoNv6w4zN5kbsszU1fX1h5EY/UlaS4LeGomTeFOHA4I8kQxKbzrXjj5WHO4GSk2+rYsWrgIt9x6MyZPonwlVZzsEWq7Lvr3DKYD/bj/l79S0nes/hCSgwPy3yjMiyCPkspDCXXbMzTVRAbF0QgiTA6tC/hQKoM+wq68HoRjeSgaUYmaKdNwzSfuQPWESQhL0YqdfSbV7mgyB4gpdTJoam/Hhm1b0NTWinhhAQLBMAaFAST0jsUAMDCUwKjRo9E/OKDRYnvHWXX23GEVzMKSTBeEggEk4coYy0JO2A1nkFOSaaWchb8kr4hwLG8KM6dPFyyIxmW8+Vx0TsFNEKChIRRE87Jy0fwzCx5XmBQWxLVYuro7RRbngwpsZmJjMaoSR3CO0ibQuokNn5+FGvr9Kjr+8i//Ai+9uBJr162Vshk7zOyYEPLmoC0qjqxChRS6vKRxmRPbTKqoUmeuJ8fj8ThlVksQjcZQOaJS0BIWQCRANze14MSJ41I1I2yPqjKclvngl1kUuyc0pPzYjTfqgNEkkThLLU1LLCMs6vB+vPboo2jatQvRwQEk2s/Ay+lU/wAKo2FUFBfAi4Q6mUbaPI2uzl720xGNhhCgqhAvlC8DX9iDQDQoaBpCYaQjhYiNmogR0xfo11AgT+RKrzWpMxKrPvjEGTE+RG0tzVj19ltoOHYUYXbO4lGtA04cWAjFYhQ4MKqC3HZlZeVYetli1NcfxubNm9F1thdFBSWYPHWKFMZ477dt34o9u3ejm4VJBnKXJ1fHTfkkU84xbYK8BjdtNRwUHhDLrr0W+w8cwO4dO9B+hhMYdvVNp5BBhDCw4qIiEQ8ZpFiQO7gb1wZHzUz8H3zoIWzatAmtLW0S4eBElwIWvN/Oi0n9NR3w5nNouiKuhXk/FRFz5siLh0H6+NFjWLp4MebOnqvPsmXrFrz1zjuC81GcQ0NnyUubwoaNA60F69uhAEkcuT0tLpR0mxVjHg42noWImEinUTeTXSpW3XTjzSgfUYEMjWhl2koXK0l0YKizG1vefhu/+dcfIu9sD/zJFPqTgxjKJGXIGqWSjtev6SIhaSpu+O/tZMYHL5JeD3ooaT7Yh0lF5YhoC/F+pUXY5lnY5/WiIxJC0fRpWPFnX8AoFvmhvCy3MPf7OGM+Tr83bdyIf/vhDyUDTrisgYFe6NjLSMFx0YIFUph57PE/miaF1o9H3CMepl/40z/FK6+9ipdeeUVeIcPNZfMJXJfdnBfnvhHvRTgSUYFEZbu3335HUvzn4+I/7FB23VF26wkPoV/CksWLtU5ff/11OcxLTc0moqNqapQUs1FVT5XGsx3o4ppmQeyUn6xUN/fH+PETUF5eoanlkYaGbBfWLosLlmL8njzviCe/bvly1FbVoKerW8aQPDveXbUKx443oJfcD+cqbxRZhr+q1q3hlZzzYJ/FyyZIHj5x++34+CfvwKVzZ5uz2EJh3dmc6O1F6+4D+I9//QFOHtiHwEA/GO2KA2ElnVx7jAsOVaEGl4dzbMLSWNyk0JdgsuBFTTiAkmAAg3STZwNwzEjUzp+DgvHj0JnxoKC4EpdcMgNFJQXwq8Axk1LH0VQi1tODF196UXChwwcOGqi6kcjJTmL4EzPJZKQYFn/QM71elJeVCU3A6T4LE5K9WdT09PborHTwZpOsmmtq1P4s3Ca3uLE8VuYrVHmkDxYRAhRdyU2ozs9ZvT7DWWCRfNvNt0jhsqqyCqPHjFai+/gfn8CateuMwA/PGttI/bB1nPt3Jlk0+5KJLP2XKB/c0tKsppfJJuzK1/cx7QxNsrwBTXu4p2ZfOlsFDfk0THqNfQKVSQbh5VlN/R2iVKzIhptFm+LPvAfROrx+4j/kJP0uVvJ3Oftp6mw+GdETPAcpVKROejqDtvp6/PEH30f7tj0I0Cg20Sc/w7g/AA/5kDy7rWJkIuNBH6fXHg/aGG9KSjF61myMuWQmepPAlvd2Yv7CeeKEzpoxA2NGj0Y4TBi3WzG2cerxivNJSP19992XzY9yr/X5CborxMXpq6jAzJkzUVdXh4ZjR1QsMFYQvUA5eDb+DFTVxrqLKG7Edaqukp/O9u3vCRpMpMP5Q7nztz3vB+MbYy4lk8klowLhM+KnbjIGv36/JjXOQD47abuIiR8/FycnbBTw33PyeaEGYG4cd9fOKQlzX1IcYO78uZg5YwYqy8rR19GJbWs2CHI+8ZKpKBtZLVVbLhQWg87GxKFBzi9kzn8/V4S6AoiqowNNTVj3+ONY9eQz8Pb0wsscU0qmPJ8ltaL9wVOaq7SX+5IN6NopM9jWMThZEceMI7ybEihxsSRws8nSwgjTjLOqshI333STfG9UrWZJhGbx6YMTIxcIYMv69fjD7x/GO2++gfbWVhST7B2LasReGKVZGNDe3IyI34+iUBDRgBdBJqTE/KfS6CNRz5tBiKP3/CKEikqx9JZbMW3xEpSNHAUfkz1CU8T/se9vR6n88v2pIWzfsxsHjtTDw88fzRP22OM1hyYP4ebWFpzloqaDrDPWsge2Ksl0BuWlZSKXMRnfs3cf+gb6s4e1Oh98rwEDFTJd65QmNyl2uHk9UgmMHTtanWqOOjdt3IRwOC/bhWIixUOSozdnAMapjVPLYgFjYFCUiCZEyuCoybkxo8DhBcU1r0UiswMzfXGFqlO24d8zkSFecuzoUVj5wkol0q7bqzmQhb244kYu0iyCqQQlhTfTOWO0DoQDWuhU7KISEztcDODEh3JUywkAu3AszjQdsso6gqB4yVUwhLnCoiJcOns2brqF05uZBnHLcXi2u2S09z2JAax78UVsfeUVZFpbkGxthodJPg/6SAjlRRSx8Kkg4T0bHEqip3NAhUEsHjaSqQpaafjCPoRiQfiiATJFgVAevIUViI6ejJo5lyNaM1ZFDx/sYqWpKCeCpplosmM1NDiAE8eO4sWVzyuhjVKNzetRojOUoNx6yGKZvboGFOhgl/bdVW9j9+496O8dRDQcR35hAWpH1WLixElS1eKhvGPbdn3WCMU2vJwNcJJjvG50wNsCQmvA8jgIYWNhwgPxxPHj8n3glHSAGFZrDMvtwqDHfcB7lDv94eSUQW35suXyklm/YQNWr16FhmMN6LcjbnW07CHgpjcOpmYalyz8HO8mpgB+8y23KGa0Nrfg1MmTWLt6rXg/bCh09XSjb6jfjJytN415HSr32DmkfJgMwZivT3x9bnfOHXC5P1Mn0q4fV9y4Q4aqTVyD8+fNw1/+xV+JyM4uNQ9ydYct2pYBtKelFX/87YPY9twLSLR1CKpIICa9GULkVrG4UefcEMKDHq4/qlQxNlGswKvJTWdfFyYWlaGAIhFyZjeSsez8Uhz6rNeDoaIiTLz6Ktz+P/4SnsICkbpNnDEPJ7nNHzBesAAmT+vv/tf/Eoww26V+3wGY0bTusiVLsHzFdXhn1btYvXod2tpapa7G5Ku2pgb/+A//gEg8KoU7duYJLbvY2Ys5PNk5L8W8eXMllXrqdLPgkPoO7jNdxOHskmnClHTYhkJmIu71qoHCOMPYyZ9x+shCnbwjTvwcy0JryH54Aak9QJwohJqRUlB6/a030ddHaPLwbOx8QQG3rsyayMinZcqEiZqOcgJWVFKM1vY22RD4w0FBprZt365ijKQq7QPbOGQMulCBI485+naVluJj138Mn/vTz2Pi5Em2uLEeZEwWMynkw4/VK1/Aq089iV3r1qA040FFMIRoxsAiWSipGaRmqvle3Ddci+Q/dCcTSKQyGBEJodoqQPX5POjOCyJ/ykSMmDMbifwihPPLUVhUhgmTx6GwpMDyYKzvj71evKdHG47hgQcfxK/u+6Wabe7M0DDfwqIlxe6KOzvNHT1qtPxCuDbY/CKchXGNXJq+vn4LiTRX//1TyAuXFa7jrO58KKiEk9DcM+1n1E3nz9mIMbBGWwJaOBqbYQXxfNx9xydx7MgRQXNvve025BcX4f/84z/IK4rn8gcliB9W6DjYkAqHdFrrl+IZFHbhBEeokJyChnAnxmHmHePrxmPK5CmCdXNiw39rknFj1MzGV7wwjkgsTw1Uv8cnmVyefVxvJ040Yu36dTjZeBKLFy/B4nnzBT+vP3pEyTMTYL5XNr7k7Bm1wHWpDIlb/lU6+zxI9/Xi4Kp38NR3foRgN5VjuxDLC6OArvYJ5gbWsJk8RZqJAxjwetGeSqKVTbhJUzBm5qUoqh6J+uONKCgulp0C9/XkSRNljslc1MCEbcFn8xuKC9AgkqqHjjN6oevPe0WOKT2/iCDhn1nQMCchuoJ5F/Mo5mwmCTdeLIY4w3j10XxBNlAj4bB4MfS0I3TuQp/p/OKG5y+LrLvuuktxltyaFStWyPD1Bz/4gaaGbr24oiP3jLuYwpr5Bs94FkpsCp2vNHf+azDGseHHApDcbOYR5LzRzJvTZU6GA2ngzKlmg8qIRRGI5WlKmG18WGix43K598iFB57fkHTXy53dhDp2HTuCp3/2Kxxeux4BWjxYAzmzDq0KqkUT9dPvJjkET9mUmRkq4fp4BHgJrzFjbHMBIXx/tuCxBE5OIGSCFwhgwdx58lzh4cXNYbRqcm4dE2ARQpJY+eyzePC39+PQvr3wJJMozMtDfiSMkoICBD0eFT2+REKwNGr1R/w+BWcalXWzYPCm1dWPRfOBQARjLp2FucuWYcrcBYgWlyBNLxTro2Jkoe1Inh0DrweNrc3Ye+gATp5qRGlFBfILStRJZOLJoNrd24Pu7l4EBAPICJ/LoBCP5UlphORaElTHjh6Dmuoa7DuwH/UNR9HbS49okr398vTgREf+I9ZkSCIDA4NKNiiqQOO4MWNGS5LxhZUvZjsOwm1mSXzG38aNj/l92Ik1SnYcx6VkvEpFKQZZdV6sc7ODsnEhGbU1dphMksbEwHXmXTLM+8bAefddd6pb8M47b+NM2xkj+Zn9PCZJNQlVxhDcKf9NhbtA0CjIhYOomzBBwSMSDuJ040ns2b1HfhmOC5JbufN9aX6og5fKYzzUPX5dc07E6KZ+5TVX48Ybb0Q4GjH44Gz/xsARCKVoOnQQG1auxN5330W4twvsaGYGB5Hn9aAkHkFxPCw5bxbkyUQK1LTHXAAAIABJREFUvd0DMsSMxUMIhfxgN10FfNCDcDwEXx5VJHzwkEQYyYensBLRuqkYNXcJ8ipqkPFRyc+oppmumJkkae3T9JHu3a+8hJPHG5BKDglyyM/a0dENfzCkJIxdSl43do+uu+46HDlyGPv278Ppk00Y7E/oMKbYwZx5cxVQmk+fwrtvv4Pezi4j/MGpGUUnNJ4fVosZLmwcDDFpOkKXXir+zMaNG5Q80N23+2ynfHZU3IQieh5hNQyknLCpOE8mVZxS8GD5x27AyLFjlDRu37xZkLljR48YRS3rxcTOP6EZvM9ak/Z7lpSW6FCml0pBQSGi8Zjghz3d3eq6UUKb6mncN9Ju5HvbtFTfKSeq0F4qO6G0hrrnj7ovtrjRerLhiuuOe/OTH/8kPv+5z2P8lAlCgpnXZuPETEAp/9189Cge/MG/4eCGTUj39BkvJR8QSXu07igHzbVNIGNYqo5m8qQ96vGijwp7fV0YHS9ECdeElcTk95ZCJMfrHOtTtGNEBT7+N/dg7MJ5CBYUWO8bE2WzPAXXYUwDra0t+Pbf/z1Wv7taHEE+nJjI8AFmYMPlZeW47LLFmDJtKoYSKWzftl0dx5amZvEdiKVetuI6vPraa3j8icd1j97XhvyAk9Xt9VAoLBI44T2PPv6EktXs/blIgqsOQHv9iOumpwnh0IR1ssPLpK6xkepTJ6WqZuRYTTGsqaL+f/iDMm7pNdkxjedj/oL5OHj4EE6ePKX1bLiCwzEv9ysaGKb1OrPKoIxd/FzkcwphEI9gVN0YTJ1+CUpHVGivNjWcxIHde3Hk8BHBTN3+Ik8y98jkx1RchEeqh8uvW47//bWv6QxyEsymiUBPJeqfJrB99Wr89vvfg6elBaXJpCY4FKUJcLKsxhEnHE7VFGCrjQIWXYkhDCRTKAj4URvNk2ltwufDWV8GA0UFKJ4+HdWzZqNtMIWCkhEYN2kcakZVqxmouMdi3TY1+VGGkkkcbWjAl//6S9i7e69URBVbnZu43cf8PIx9Y8bW6T6yY04+HzvKLEwpaJHl8WnvfUj6Zv1cLpScmXtlhJGYkE0aPw5Hjx0T70pxxfrW5RY3fB3tcxbmhYVS2Vt+7TLccNNNONXShC/fcw/aOtqtQuT5aepHp5mu6HJJHf88sqYGRYVFggZz2siGJc8AFhtEk0ycNBHTpk6VmigNI3neHjx0UF39vXv2KmYTsscimrlBYUkhFs2fj9mzZitfIX+RCfS+Awfx8suviLN288034dabbtE+13uy0RmJ2PzHNpN4v6yi2jDvxhY4DvovqHoKqc4z+OO/3Itj6zei50wL4iE/CkJB+K0wEq8UfQbVsLIWH2fTKbQQKRDPR8n48Rg3aw5GjByLg8caUFZegdKSYtTWVJucIhI2k0gW6Tn+MyzsXn31VU3dZY7KSa5tSvN3QlMJ65JiXDyugoZiNnwupzNmEpIrlGGFJKxvF/nZKuA01f7w+83nMWemoihN7w8ePIDOzu73FTjnv4omhQUFOuv5eRh3Z8yYITn+X/3qV9nGtFmbw7L7F2rofdAKdBNnwsN4pnPN8Lx3r+f2MQsaUgco508VQ1IguFf5+fjcgUFeL57tPvm5MX8SeoB0EopXGKUXQUc5Eec1ZuEmEaJMRvub78/3cXLXrtnlvo/bG2bSloEvMYiTW3fg/m/8M1KtrQgQPcMiihMcTYmotGoysQEOQ5IJeEbNXJAhLIgJCSE/VLri4S0p04DfJCjmX8trgv+J25EmsdmL6qpqXHvN1bjpxhsk4ccv6dQtFDxEzjdqY/v378WzTz6Jl1e+gMZjx1FZUoQIyWKU9k2nEY+E0NXehlJKAweD8pHgaH0onUHnUL8+oxzfY3m6kIXl5Zg2bz7mL1+B2ukzkUAYPiLYPfTWsNJxNvAxiJHodrq1BXsOHUBfYgB0pyCJt38oIZUFEr57+4xxYSgY0kYiOXNsTQVqq0dj194D6OjoVMd5xtSpaGw+jR17duNsV7cSFvrt0F2apogcRVJ5jEIAKiYkP02pZcMklxfFuHFobmpVQcHnMAlgEiLXcF4TkVdtR8lC3cSB0bSGBP4k0pT2ZMfeyU24rga7DzL7MyasrhrmRuc9ZXfT8YKcWgoXMqdxG9avx+pVq60ctu2UaTeaETa7MOqG8R4UFmJcXZ3k/8hTem/HTk0gjjccRVdnp1l0OUIGud00FcM2WPEgUfecSbtwsCER4tmduvPuuzBmXJ02hHnwmnBqYqBC3sEBHN68CS/+7gEUDPWjpeE4MgMDiPo9KKViWjxM8yYVyrxevV0DGOpPIBYLIhT2Szdd3TslJUH4o354Ql6Z1nmDEXhixegM5KN23lLUzlqAcGG5GYJamJyRDebonhsspQbB8WNHsX7taiOiQdih34sO4pHJKwvwexjZb5Kl2RFhMKHfTP3Behw9ckwGmmwezJxzqYIk+TzrVq3G0UNHkEpY3S2v6WI7Xf1cTtVwsm8mGxMmTkDduHGCPtDTiOIPfT3dgtMkBobEWeH1ZceJhwUDn5Ob5Gvx7yZMmoK5C+Zj8tSpCt4njh3BulWr8N627fLjGbCmo4PyUQqqS8bvxSkePU/YiWPhd7KxUQan5SNGCH53//33y/iWqlycADqlMtubyHYxXcAjb0pKPiwsXXIluKSFD+RMAj5ocmPIseah+YJtLDBJnVA3Hrfechv+/K++iLx4xPirqNNvCmoZ8iGDd198Ea8+/oQItRgYMFxCjw9RQdE4STFy0BHxsswIXevE60W/14Puvm6MyIuiIpJnEgBOVslXspy2RJrCAx60B/wYedki3PDnfyY3eY/dB6a4cYA5U6VxH3Gvb3j3Xfzw+z9Qc4GFqoOW5hY3/Jn4I+EIKqsqMX/+Ak1ruJ5ON57G5o0b1d27evky7Y9nn3tWyed/FlZmOoBx3HLzTdj23k4lFo6b4hppH50SGk8UToWLi4rV0WVxzHjS1HRaUyF2XTVVdpo2WXbS+1hKmowYzyAHQSrA7LlzsGXLNrS2tZooo+nSuepguYlFNoFyMVdLw7yXGkmcMvl9eh2Sx8dOHI3yynJNDVqaWtDb1YOmxtNoayZUlNBWM5VRY86+P89OQqq+cs896uTWjhxp47/pLpuw5cEApejffRdvP/wwUoePoJiKiZbHyQmtpgUW0aABIYUtOLkZSqA/mUDY58XIeFxeczw5+3xedPi9SHAydfU16M3LQ7i4DEVlpRhTN0aiL+57usJTe4nQ30waLz//En58773mbJNcPQ2/CcuNoq5urJJ2xjfCqbmmztqY09vTY84qa4vACyG/to9YIBfy3XT3h69hirAUZk2/BF3dXTJupHSz4SKdO7lxxY32Bzy46447cOWVV6mLv2bdWjz2xBOCYDO3+a9Mbs5PUPk5CeMuKSrCyJG1MpPNi0ZlDnnJ9OmYNftSdfI5AeW5SEg3BTpIKGcizCkExQToOcRiZ926NfJU4/etqR2pfb3suuWCFAX8QbQ0t2LXrp0Y7B+QUAcTago3aV9bywt+RjPxNIWIfu7iZDZ2miJDZ6eHjc409r7yFp7+5S/RfrQe+Z4MSljcuOKX0j4sbuxkiq/bm0nhTCqFNibHJaWYMH8BFlxxtbxv+gYTKmxG1tboujBfkpiPvdlugsH1Qsji3/7t36oY4P8zt+DZw+tCQQlOKihM40j1KgKtuNJwTmGheucV0m6fuYZ/boP2/PvPvzONBK9gqyTdEzpnGuBWeMSJO+Ssaf07iqBEo/j0pz+Nm2++Wecw1eAo0pH7nhcTKy/0nNzci2cz/8zrwCKP782fMd8iB9vJOPNnzF+IMlqzZo04Z1xnLFDo08RLRR8lcqNnTJ+BMXVjFZcp5nLy+HEhgRjvv/SlL6nA5HXhvXC5hmvmn3NO55in6uccTiSTKPb78dzP/wPrn34WyQ5SJ0iqM/w2IauI5iC3naI8PPNGzFyYCVABiskw1ckoS8mEmJJqGgMauAMTKlV+nAcxFtipQl5eGJdcMhXXr1iBKy6/TF13Q9mxkxMrp8gPyTEplXx+9IPvY/+u3SKFF+fHZdjJ4iZCLEcqAX9iEPmcmPgCcvzmhmBxQ44MCV/0J2HTOhKLo6puHGZffS3mLF8BT6QQXg+VQVjcmHDokhhdJHbPu7uwY/9e7Dt0EJH8fATCEY3oh5Jp5MXiumF9vRT+Nd2z/LwQpo0bhdLicmzYugNNbR3CBc+YNBnegFfFzemWFkPoZ2Hn8xksIDcxu2KqcimJbDgKPNjkRO/zoqykGAvnzVdXlKNyHoacIJH4GvKFBLURz4aEcaq4saudSmnzsGggLS5AM65USg73hh9j8bTCQxspXuMsbCBy6vx5PEpa+MsZk/I9GEA5RSDx8veP/F5jciYUZsN61eEh+S4Y8SvhpnwuvRm48ClvvWv3binOmZho4HGc8JxfnfM7OcEC4ptV4NjixkxvjDFWNBYTHv7666/HshXLZPBlNjlTRfoJ8Xozgcyg+1QjNj7/PA6seguZvj50t7XBnxxScVOSR7KsiEEqbvq6BwX/oiw5JzfBoJmsCPaYF0QgFoCXkxs/A04AkfwSnO5OIj5uCsZfcR1KJkxDym/gZeKuOOUUxzXjtR4axIb1a7Fn1w5TivkMBJK8GL4m1wmVVxg4CiiJOWqUCkueE6caTwuzzwO/tIwu81MEf9m5fTu2b96mollJEOGVhJKI/2LgaQZuaGSZNXllsZwYQn5BvrpfU6ZOxXPPPStDT8596Ad0pvWM5k4sxEtLSrNdHcIH+YE4TeE9ZfHPCd+EiRP1OqXFRTiwZ6/ECqgkw/fOp3FqeZkIvJwKsNuTFw6LkE4fjAP79yswkk9TXVuLpVdcJsPC515YqYmqoA62kHZNMoO0dqIWxi2e3XYe9D29fWompJ06mIWvueBuguZwTew6wA7aosLGkXRVMnvkmj550mT83f/5OuYvIvabBY6ZArgOE69dX2cHNrz5Jn713e+jv7UNcb8PBUzAKVAgfh2bI17J+TrbC/17jxf9SKF/aEDGnyWhCGIMmpZLxK46my6c3jDmdWWAZGkRln3+s5hz/ccQq66UN5OBzZsv5+CafCdPMo2Bnl784r778PzK53Gk/ogViTFxYPiCmMmFObS9alSwQ8fk85qrrxX37vmVKwUXzIvmyS9EXc6LnrYMswUogsFJ7KRJk7F5yxYJAThzUE2oP+LBZKWirBzTp18iwQMWIIcOHRbUUpBYawJ3DiHaroULNf3P6ZxaBTT6t5GszuKb3UYZGVthjA/6eLnwwAs9R8UHzwSdPxnTaaTcOVXNKFqRSmOAfNOkmA1ZfoxFzTn0lhK7P//iF9VJJT/OwOKMAppBUHvhTwzhuZ//HEdefhWhlhbkEyrLeC9iPeOqQ1VwisjJDYUFEhjgmeLxojoeF0ycyUKSilbIoDMcQsHkyRi1cCH6AgFESJiurMKkqVMQInk4WwTadUX+RiaF/p5+/PhH9+LZZ55F46lGqYuxICW8iAlVd1enpiftHR2KB7n8gdyEkfvFTW1zu7sXvB/njXeUzNnmoBp96SSK4nGMHz9O3JnGxtMX9Ddik4uCE4J6WqlqQrd5Lcnl6urtMeXsBeCUF+a3uQalicnuDHOvwXsZzcuTwMfll18m+XR61LAZRS4Nofj67gCam5rx2quvyxibsZhnI+M64WnMD5iA/vznP8Pu3dZbityrUFh81z/9kz/BVVdehUkTJuHwocP4yY/vFfyb64qJpxAGOZDMLDjOFjfummcbQxaraxQrzdpNnzmDJ35xH7a9+grCnZ2opCKuUEHMQwkDZIFjpV09GRXYVE5rHkqgw+dD2fhJWHjtMhTWjMaGrduUj146axYikZCuTVSy+MNFiCtwuH743b///e9rLbGwYHOOHBUWzyx4uO7Oh2INrynX7BqODO7vsueD5aLnxo7zGz0OcspXo9IuzbRZSDOuuGay4vUFBkAOWcOJDe8nz18H43ff879aTLuCmr8LTREMio7gYj4brORvcb3xDODfOSN7chtfeOEFXT9OYIha4r7asHkTVq9aheamJr0em06Lli6R6MuSRYu1d15/4zV5En3mM58RX5KvKzN3O1FzRVuu+I3bF7nNSi41+XY1NeGZn/8SB9asQbKnR4gJNtuJYjKKyT4kMl50pxLwVFx2XcbT241AJimFgVg8Xx+ePJm21hZh4qXGxW4xyWMsRNiJZxI1lFBHuqy0BPPnzsWn7r4L1ZUj9DOTL1hnW1X2Zmu0NjXhkQd/h6f/8DjOtp1BeXER8jkKpQIWMiiJR9Hd1iLsemEghDDHl/S5GRrAQIp+JQGNFlnccIoTLyvH+LnzsfSW21A+diLSnqDFFg+/Z7bAoYpHYgiNLU1YtX4d/HlhBPOiKkp6BwbhDQQ1Vpe0pypBSsqFcMm40RjoH8KO/fVo7+5Dfn4h6ugkP6oWXT1daDh6DKdON8mpnN0OqkjRoJNksp5edgg4lQmouGOD1nBLINLx4oULcfqU8UNpbmnW9IBJs489IxplJpJmU9iCQDJ56sJ5UFZSiFE1lRJ42Lp5qxJIwkKV4PAeWXdxA28zh5bU2zhdsP5F6s5bfXsuULoYU4P/zTffxHvvbdP9Jglc2PLJk3Hp7EsRjoRw+OBBbN+6Vd9dOvYJyj/2m27W+dBEZ5Dq4EROspuQIm40PzHBpqhmccxuMq8PJ4eEMF1yyXTc/dnPYOz48YIlcjGRE+VgeBKyGEqgtf4IVt73U/gG+nDm9AkkOttRGg6gNBRAWNwg0z3v6x1Cb/cgCug74weCYT88AY+KG3/Qj1AsJL5FhgccC9xYIVq7B5EqHIExl12LkQsvg6egmFmLiJvvj1MmHef0ZsvGDag/eAAlJUVa/+xUsqjhBhEGNpavBJ2FwciRozBuwgSUEF/s9YrXQrw3E3kmNycbGrB/z145zfOQ4PuzuNE9tYWNE4pwQYwLjms5FA7KAHPegvk4XH8YO7a/J4gbO5OdZzuMRCrJzDRCLSpWUdpw7JgmjVqDgxS0MLLJHCdzwsPvRAiPTMz8fh2gFSNGIEIIIUnzPT04dvQY9uzZi6PHjhrRC3ZhJE+ekoHqqDGjcdenP4Vnnn8O7+3YocCnw9LCYlnEZZMbe6FZaLCjxPVINS6uf/pGEVbU5qRhrbyuqZNY6FuhEUEarNBBNtEwSZ8m1LbAIcb+6muuwT1fuUfFHHHvPMBzGyYscE4dO4oHf/ELvPrEkyikRxe8iBJ/zHWt4oazZFPcOCVJKVaBPMJBNSiKQ2HEMub5whBzoqwCh9PmFAY9XrQhhfGLF+Hqz3wKkxYvAijdaxVi+OlZ3HDyzu5VIGUgTTveew+PPfYYXnzhBU3iCB0xYw072hAH49zU3x06t912m3hHxxuOq8vb0X5GzYvTzc1KwUkmFuTLZjxKci+Y3Zsf8tIx7s2fN1/r4NDhQ0o4+FEMXM/itF2xaV+PhyFFLdRJrK3BmjVrsXfvHpw50247oefuvos5/HW9LvBZy0pKJI5DYz462/O1PgzD717CTNDe/4K5lCJN4HUm5qhouWuXhdyZlq7hvNqi0ybnTKypFnfXnXfik5/8pJkcWH8Nrq4MY1EmjbZDB/HOb36LE2+9jWJCcTmttg0qFjfGNM/0n4iI6EmYyQ2nktX5cZC2zfOS/6bf45Fcb2c0D5OvuQre8nLkV1SidvRYRPJjqKqtEXfVNPOGryivBVfglk2b8fRTT2PHzvfk8UUILOMEPXtY3FJl7qOUy9xVZawkF4Rxh9BRel2xg0x+mHsN1wQx54KFVZ1TgPC88WDy5ImIRPJQX39Ua5Aw0NwbaD6/WVe2T5u9uR90r7OJ/wXWwXAxM2zoaBJM5jI0iKzAuLpxmDVzJi677DJB1qnUyjPaTVP4Oxuf69etx69++SvF4K/c8xU1JPn/XKc8yzdv3oRvfetb2H9wn3GlV9wzRR6fSynhT33qM2pc/PjH96rA/PKXv6y/k4qYbdQpAVcX23qQ2b2eNTc2T8gWQ7r2aQ8i3gx2r1uFl+6/Hy1btqLK54efDSsqXEnFFZrsUdHUR3g7POj1AM2JBE4NDKE3FMakefNx1S2fwInmVomCMNYXFeZjwYL5mDhhvLwWbQdVl91Al2hM3SeREU60ODHURPDs2az8ce4aVdFscyqtFaktWtUOCd8E9L5URGxpbtFr9Q8OiQfqYoJ7jfN3vhULU8OBUyMWkBJRam7Owuk+qLhhzJE4l22IuHPdFVoXCrEX+zO+hrgx4bAEKcjbYiFCTi33FfNq/h3XgSumXnnlFTz55JOClPE8cNA+5ie79+2VOiLh8k5llZNqFtvkDt1+6+0IBH0SDtq5exdGjxplC/HS4YaijfsOguo+o9u/w/vYK0uNmB+oX78Bbzz8KI7Q8mBoABmimISY4feT7K1Msj2Xf+kfMm3HjiLV14nkYBeKC4owf85cFBcXYe/e3diza7ck17hLuOFFILcdDRY8LIJGVJTLM+DGG66X7nWYhGfJABtBbIUJO2qnctr+Pbvxg3/5Lg7u3itSeH5eBJGAXxybEUUF6O04A8/AAPL9QUQEaUqjd3AQA8mEtNljsTxJ7bJz649GUTq2DvOvvwFzrl6GdICJleEiuNNWxY3tznJjMalYt2UTWs52iKCb9vrQ0z8gyWl6cbAw0abOpCV8wMnNkfoGHD3dii6aiXoDKInGUVVRjlG1VUj092PP7l04QjI7NzOhR/6Agi4LGkq+EsLHzcTOvRTVUilEqf1dVGjcik+eVBJBCV0GtaA8VYzrPItIFiDGSCqjgM7fy0oLMX3qFCxasBDbt26TUlLz6WapuGhCxA0rJ28KEgxp03DRDnIKZwmxfH125vkcZ1w1b+5cVe+PPfZ7jSmp3U4fEHYf6ATd0kxX3m4M9PVL8lMTIwaLHPlwZjM80NUJUoKdNmvHy+6NUdTi3zEJY4HD4sbhVQV9IwyS5LxIRFOAG26+GVdcdbW4H2YCRT2g4W4+yW3p3l6888jDOLJzO3paTiF1tg3hZD8q43kI2jXLwrW3N4HuzgEURaOg8E9QEDQmlGkEQn6E8kLwh01xQ/npWF4M7d39GAgXoGLWAtRddjWK6iYiIeK40Vd/f4GTxmB/Hw7u24vXXnkZxYUFKnadkR6/OxM3bkbeAwYHYlijsXyUVVYILhCN5GH3zl04Ul+vApBwxTP0m0lRHcqvX4JtUI1MJprW38gmGuJZ8NonjSJSQWG+VOjGja9TYbp7xy4MkHNDYz/KdVr1H3bZWdASIkLOBrcOpbr5PWXsKXPFfHUYCR1kssHAmF9YqKSr4SiLp+04fKQe3T29OsyYQIh6Z/k0Ojg9RpXrE5/8pGR4qRbHBFpQBwuRMBAjc32zIgCZjDqdJHFfcfkVuPLKK3VI80DbsWsn9h3cL+WrLO/NJo9M/D0E3fB7MB6pE2fNxJSUmKkg9xbXHgP+X/3VX+GGG29E7aiRWWK6g8DouvT3Y+/27fj6//ifSHV0IM54Rod4n0+NGXkyMa6YKG3MzMR3yIj0yGSzPC+GAo8PQTuCT2YM4ZtFECEc1E9qYQJaWoKFt9yC5Z+6G8Ujq5HxO1K+KYpY4PA7+mxCQzjQ+vXr8Pgf/iDZZMEZXXFj0r/3FTfuMOGhzC6e7msshskTx2PP3r34wxNPGuldQmxdivFhfIick5fXjYIsY8eMFVTuvffeM2vXTpsdbILri4cpfbB4CLPbSrIwDR4paGAeFF4wSo65j/9McXN+QRYKBATR4dpiUWfMFT8KEHUu9+n9iYbj7piakl5F+p52OulEfHQ+2oNeHVzuXcvn4T1gF5/r/Ibrr1eCoYm77dr5heM0kEmSb7e//DI2/P73GNy7H4XirplYLNETdtDtUuc6600k0CvRBaAmHjccHslO04bZi85kGk2EuI2vw9QrrwAKCjW1rps0EROmTTUmy7Yhl1UsNCh2pBIpTWrffvstvPraK9i3Zy96ug3szKm/GWTBRz+4Zj62YoXkydU0aWhAG4ubREKJ0779ByTkY5CGtglhBUeGX90UN4xXtSNrlXzu3rP3HFiaVtYFJMA/+hMOP+P86Y2rr3ITN65voz41T4U7fzEP4BnszlE2+nh9NKVDRqI8zzzzLB575DER6Jls8vnsqBOOtm37Nk1p33jjdauiyjPXyOTrPPb5ZOz5jX/6JqqqqyUewoZoTU2tCgbGVza1+IvcMSt3l6WZGKVJWwA4cYEsZNADb5rnzRA8g71Y/fRTePt3v0O0vQMRfgeigKyYi/YoixvGOI8H/ZkMOtJpnOzvR/P/M+fMr6nBuNlzMfqSmWjp7EF3Tx9mTJuGkTWVmDR5AsrKStQo4RdznC8XO8hZIsyZCmqcCA4nxzZXyGmeuAQ+WzjYQo7HQnlpKW699RaMrKlWcs711tM/iK7uHolcmMbM8Gvmrg/DC7IpqMerwpFnKpX/DMflvDBs/7Fbt9qe9gWUI1k7DfceFxPj3HPd6/A1ikuKJWl+xZVX4pJp01BbO1JnnJnSGAMrnQgZw0fkd/7pT36iWH/zLTcLrsZCWnklz6SWFtz/2/vx0IMP6Vq792JhRjjgV7/6v7H0siXYt38/vvu972riTi4RX4f5nlNaNI0FmyvapqZDb7jvSt4Tc0Z+TG9fD3a++gZee/QPOHPkqAocF7MIfeVoYID1yp3f/lnm1JEjONvSiP7uMwiH/BhdO1KL/cSJBjSfblJyzS66Uasg1MWH4sIidfMrR1SgsqICJcVFwtNOnDBOBDyS97gr+GZ8qMukAglK+n79i1/ixWefRVPjKUSCARU4MRJFOU3hs/t64R9KID8Q0gSjb3AQvUMDkiukxGDQb8xGEQwhUlqK8fMW4to770RBZQ08fuP+bg5f68xrixv+LOUBjjWewPa9e9DR04NgXp6MzSjVywSXsswXL6ELAAAgAElEQVTGDTWD4ngMl06oQ+PJJhw4dhzt/YMycwx6/IgEfKgZUYHaEeUYoG/HutXwU0UiEIRfn4GyruyKAb0aZdP3xhgvyj08J0lj0UdlDG6aJIs4+uZwciNImlFRYnEixS9n3JhO6VrMmjETV11+OU6dbMTqd1dh964dglWwimZXzSmjOXwjCygHCeG9YcLA12TVzoRm6ZIl0jEnR2rblq0ijZNETkgKN+fgwIDlXRmcuDtKlLjZKZ3Zm6ZLbmQkhzHuXKSuuBFHiwUOJzZW8IDrzCn8sCvPAmfajJkyFyQxnvhgV5yZotV0rP3pDE7v3Y23n30KHccOw9/dgeSZJoyI58lwjAFRxU3PIDo7elESiyEcILeM+HivJlqEqIXzQlJ9Y/JIk0Z2+dq7ejAYyEN83GRUzlmIcQsvQzpWgJSHIhruGgyHOE3XkEFHextWvfuOxAVoBmsmVEYqnB0SkRXJwejv19rgIRCNx+Uaz3vBApL3lZLfhODwgOP99Ac4ofQZmKKdwjmFvvODrtT6EkmEgn5JrM6aPRudHR0qQI4eqoePELY0p3oG3mY8NUwyRAK5OABewpaKlHQSF8y9T6MziRD09KD+8GHs3LkLR48cQW9fN5LJIR2EnDANJp1IgOMkGJy2ChavV4TZG2+6UVARdon4nq7AMcWNkZbMlXvm8mIBxmnXiuuuU9eT7tBUL9x/+CBee/N17Nq7B51dPUqkVRCqAnAS8SYzN2vTcmmyLlZMNM19IU797rvvklKSmgs2+VFskWBIBumBAdz3gx/ilSefgqenGwU0HvT5EaGwAGWmJdjimGLGYjhJaCg7TskEKiIxFLG4sfMEXjN6c7G44XNpPtxB07tMGmWTJuHGz/8JFt+wAp5YyGj8uxWoa0QFQsu/8Xllcrh+7TrxH+oPHTDiE/bvLdvognkb9xXXJ78zY/vi+fMxfsJ4/OJX/2EI+/IaOvfhuFIflAjyWnP9GwWkydi5a5fWs75nJqOkk3ASTsoYD4g5Fz/r5ElxIRWzshxEO927wJt91OHvJjfnFzeEXNPDjZMiPnbu2HlRxY1bE1pPH5UFM3Ewq8g+k1A1B5I0P+K6i4QigqlSJnjhokUik5NbQaUjl8gJ4kZuF2FnaTNZJMm2t7UZ259/Hut+9zBK+wZ4iNjJGWFWRAzkTGeSSXTzPEmnUBvPF4KCCoGCK8KL/hTAGdlZqjktnI8RUy9Bl8eH6rFjUFZdicqaaoQdPO2cDo8ptFkg0q/qW9/6J6kiUjpe7QoLdZYwzvs7Q+dcRV4echdmzJip6RUv3fETx1WcEKJHiCvNjw8cOmzWkwRXDKfx3LXAfMTwzEpKStXAk4Frd5fOhWzymFPcXOijfdQ9fj80zUkvm3tbXl6G22+7HR/72Aolm5zSiDdrk1qdaXayYHou5h2ZZD/88MPYuH4jHnr4IU0WeKZt3rIZTz/9NNauWaOEk6p9UuJzsHyj5qD1QejR3/3d13DlFVdqok+1T70vC2labrR3yq9pNDmunMqxGSkEiOFBKYewezALG7bQXy8TKxXQGTQe3I/XHnkQ+15+CRXJtJrUhNKyIPexGWh5YGxyDWSA7nQaLUODaCSKIRxG6egxuPTKaxCrqsWeQ0cxbkwdJo4fg5raEaiqrhQcnqiD87uKzGOIOqFIDb1ghGCxKqIftTXd3/Nqs8Fx443Xy2eJ5y5lzvOiMXj9Ad0H+uqwyGYcPD/eaErrronXo/tUVVWpIpT8G00pLrCwcoub7Fq0xU3ue1wYDmmzMNsgccIjvF+EnlEcYPHSJWoOMK/gz5hX5UK/hsOSkSon9JHnMRvcX/jCF7I+NZyYvvzSC1JWZdNp48aN2caqez2+/jXXXoN/+9EP1YCgAhzPEk51RlRUGKVXUitsDpR7b3InYi6XkfAHG+LIiAc/2NKG915/C28/+gf0NJ1GOjEo9UgONri+COn2jLvy1oyXfJEBGhsmlJjw5rBw4O9MOJODQ1IMYyLD4F9RViGSF+ULmXwy8Wo8cQKNJ4/LrXTx4kWa5vD0Ez/E7TIb1Fi179q+Db/82c+wddNmdf/JvYkHAwh5M4iHAvDS26WnB8WhPDB9JPmvd3BA0bkwFhWEg8k7AgF4o1GUjBmHK2+9HZPmL0AoTkUhgtxMp5iJpo4Pu6IoRsDpzZadO3CooQHBSASeYAhJeEXk5gVSRz6V0kRpyshalJeWY+e+Azh8shEIhISRJhyqurIck+rGyrfn+TdeQ3tnpyBTQYoD0OQwmVTi3Eu3+iT9VgIqJqgMQzgXx/SE9RES0d/Xq4UiE0wpeNnOrMPJs8axTvDqNsj0L428cAhLFi7E0sWL5NdxaP8BbNm6GXv27DLEXZGM0ypgtOhJwLInCkf9XIjE79KLglhwPoeETwoGPPTggzhypN4II9iEPJsgiulpgig3kUmMzf8r7thJAr8Nr5V6gladRqLi9ntR8U2KPuJrGQ8J9RAoIBEIKIktKavANcuuFSeIXA2XWOmgV/edhzyzwkG88+zTaNi6GUONx4D2FpREAvCkhuD3+JFJsrgZQHt7F8piMeT5fQj6TdAmb4NFPCePLG6o50s1NCp7nTnbiQFywKpHomDyJZhw1XJERo1BIhDSZqLr8/DDJCtSuBscQmvzaTz//HNIJ4bkX8Hil8UnFYHisXx9XwZK8pVYsJA0zXvCoMiuLVV02OXjPnvzrbdkfsr7yamPmwC58bXrRmWLA2vcmhxMIEF/qdJiBTp25ttb2/DW62+gp6NT18WZjRHV4eQw+VnY6OBovbK6Uns+HjOiFAf27Vc3lgUN1Z8YxPi+FEbW59H0xRQOFPPgeavwlIPrZkHFRsjyFSskevDWW29hy7btljdkfCxIEsxNKBwsQN1o7lWSIUuKMW78OMxftACz5sxGV383Hnn8URn10jW8vb0DXr8XPZ09GOgzUuAsAjjKlspK9j3MFETTaZ9XXS1CRf7mb/5G3gNUQ8xCU+zaIwn7+KHD+O7f/wPqd+xEcGjITG+Q0fQmSKiY9oAwFGatkX9FyN/QIGoKilAIr6DBZo+Qb8OJhlFYG0oDXUijI5VGfziC2lmz8Bdf/ypKJoyFJ0LZVqPVp0LNHppmkmoaSm0tLVj5/PO4776fiWsliV7bPf+oxNI1aksKi3DTjdfjyNGjWL9hk/xc3AF9QUjWB2QS5HbwUOX6I6zwlVdfRSgvKtI8YxC9Rbg3KDjBRE2+SzwLLMnc9jIMH4Kd7QtwYj6quOFHy1Xfcx+VfkRUPGOBxeJry+bN4kI6g9DchONiE6Xzn5eFquVA2Qzn0CSx3GuEb8yeNUemgvKTqKxUx9QkAractSqWCqFW5ZSFLXN0ohra6g/h9V/8B46/+Q4KNUE0BbZfxG8n6esFxT+6Bvrl7D2SHFTK7Xsp9csA7sVQyoNeei4RTVBTjepZlyI6pg49ySFMnjUDNaNHIVaQn7UEyI2BaiYA6nT/7Gc/xdNPPiUomZN34Bl7UYmn5Q4xFjL+8Fxh0UTkBrvRM2fOwISJk3Di5Gn5gpCrYM4iK1U9XLaYJhvdz0NOrrcA+w4etEWXeWLu5OaDihs7483mg1lIU7YWsbBCoYe9ivMU3lm8ZDHuvusuFdD8jISHMXFmTsDzUJziaJ4aSI734BJVErN/+9vfYseOHSpyeEZzn69bt06O9UwgT506baT37ULjZIPXi6IhBM0T3kxxiltvvEmF0SAbkrZY8XPqSxn6/n74I2H9nBNud97zO+YSwHP3g84di3hVY5jqVrt24Dff+EeEW9sQUcPWTvkEBGKjQu5wim996Qw6kkm0DPSDjOdoaZlyuVGXzsWhljacPduLubNnobq6AqNHVaO2uhqhgBUCOm+TEfLIxJz8G8EO7bn0n9mzvK70N5KqGA2MM2mtGXpoUTyJed36DeuNzxYh3TkHVFa+xC4eiRuMqNQketWqVZa3aHKl/65HbmFk+HiG10eODGWcxc2aMkWiPo5L45Ae2aLOFtFCaWYyeOCBB7S2+O8/+9nPKk/htXz00Uex8vlncZQG7B0dWaNR5X0WJsj34CTy/t/9RmudKsPuC7tmbPOp00Kj0GKCDd3cpmzu91Euo8a55WohI6hjsH8IL/zmfux+ZxXaGho4dkTayuiruKmauSBDLXTyQlhxO9I5x1Qc4XJCwwKGxU7dmDEaZxEq0Nvdg63btmLb1m3qrJFAzcTwmmuu0uicz2NiyuRBRMocMiOTASZ6v7v/fvzxsT/g5InjiIXDUk8Le9JSIqKJJxWIgkkmCH7xFEjmI3azKB6V1Kq4PZxOBEKIFJdhyuKluOLmW1FYPRI+Xkw72ncwAHfxlIgjgxPNTdi1fz/OdHYhHI/LuZljR49kI0NIk5SUTqMgFMK08RMQKyxAS8dZ7Ny7H+1tZxEIhlBVNQKTxo3FiJJivEV1rLY24TKNdKxcSJXoDgwOiNDI5JULZECdemMmRs+YmqoqTJ4wQe7Oko3OEkVNESN5Q4ttdv+OiQJlRPnvy0tKMOfSWZg1fbomacnEoGR/t23dInnUnp6+LJkumh9XocpDnPeSiSsTif379wsbyvcaUV6BW26+EY8//jh27HhPxY2RQzRJoR3MZOWus7A0JfVmBG0gu2YCphLXVd9GFMgsZtv9VjIpSKBR6TPFm5lKqMAJRTB12jTcePNNWLx0qQoEiyAynUyZiWb0GvU0vXz7TZzavhmhnk4kOs+ggMaXVFgbSqGnuxdnzvSgJBrVtDAo2U9TqFHaUB5DVDni74RLxvJwtrsbQ14vQpxKjhqD6kVLMebyKzEYzVdxRe5NtjevW655g0i8icFBvPHGazh+9HDWWJGbn/wSTvj4+dlR53Xj1FAHrIWAMqDQo0ZwsnHjRDDk4dba2gafx6976oiILiA4Do4p2EyTmNdZezQYkOoOxSDYgGBzYef2HVofKhB9XkQotx6LqaNYXlaiwoowNHKqjh45hJ3vvZdVvFIRQ2ij5W7xs3NSY4oY4quNqIXmQeJ926mN5TPwQGdxUllVJdlrBuP/++tfG0iQ3QMWSHPOOcC1w+mfKUJMUcw/e4N+FJYUobi8BHMWzsVVy69SR2fT1q1oazsjCGX7mXacPnEKLSdPo6+7B4O9g0hTgc1OGF3yy8KJ67G6sgq333or/uyLf44ymns6AQnJCZPOlpHs7oP/9z/w3KOPouXIERQQcpdKIUYStjg4BqLGG2IaDH5NLIb6+1Brixv+hDGXDxaGCXutqHXWQ2lNJnWMAUWFuP7Tn8JVd34cAXK5rPqeCjU7E7CDfjMtHhySAee//dsP8Obrb6Dp1GnLcTlXgviDDlru3VgkgquuvBKLFi/C7x97HAdoskpVx2GhqSysKre4yEI+7Itrr1BwIRzG7bfdquRgIJFAQWGR1hCnd5wCcnonrqCduLs9cX5CcKFCxhX4BkI53DXnWnNJqDNezC2aeQ5yz3C/EUpSNaJSzQRK+3P/mIeThP3vSktMM0hu9dXVgnPQf4QdVnLkIrIlGOaPuO9mvGJMUyXhN4mSL20w59x7yd5udB48hEf+4VsItrUhSKgRkwLB3wyWiPGGKtRdA30YSA1hZH6BuqIyaTRRTZ5L9CPpJXTb70O0bizGXH4Fmvp6MWnWLFSOHImS8jKp4cnkm4mVvHzsfza2HT58GN/85jexYcOGc5Mh8sA+pMLOQh9d0ZC1erCEf78PkyZNxMdv/zguvXQ2fvLTf9e5x4LBdO3Pl/g1S4rfjTwgJpwHDx+WUSiTVHuLcyZrw/c5t6A556dWLVOrw8LiJCRhoUDsfF95xRWC4zDhY5HGIo/FCKcMnAJQCpuEfiqOkudB6CGTaMZ85y7PpP2hhx4SuZtcB0Io+eDrEIpF4jbhuVzzgj8LCpxBQSyGG266EU3NzSp+/v7rX8fHll1nTNd9fgzRYDjbeKboTgppyuyqG8MJHKctFnlxgWXv8ir6xNDeQOcx90tPF9Y++7QU/HwdHWr28HUYp7QXjTaV8VxKUZY8ic6hhMQsAnlRlI8bh9p58+Apr8KqzdtRXVWD6dMmY0LdaIwfOxL58WhWFj/3Y7FopP3Et7/9bfFv2Di8mIbH+V/NFQnud65T7sdx48aLU8LJM5txzJ0uWNyYoKXrwUK1boy5X8cajukzXSzf7GIijTv7+bubkNxwww1Yvny51hB/frq5STLYjLlEivB7sYjmBJMFCOOPydto45CSUhtV+Sjh/7nPfU5FEc9kTsVefeUV1NcfEhcpd9KS+1kZ4x945HeYO2c2YuG8rDiVE6RRQ3RgUEJesfx8c+4RqcQmTI6hrIYUskpgcWNzxkwKeYEATu/eg80vvow1z66Ep6fPmK4SLs71VXvp3AyTeWGBLZGKCRDP2HAwaHCh8+ZhyqSJmmQQOrV2zVocOlQvJTBnyEWYFc0Fa6srhY3lL3bixNdRN8TOUWz1RT31bRs34Fc//wXeffcdJYATR9XAn0ogGvChIC+MUAboPN2MGA066U/S24eMHyiORoW98wVMcePxBRDIy0fxmDpc84k7MHrGbIQLi8R/EbbeSbBmicpmTNszOIg9Bw9ix959CEWj8IUiONvTLXUREtcZrAUBSwwiygSsohzVNdXwB0JobWrHcXoiJChXWIVLJk/E+q2b0NjUpAKGhU1C5HqPYDGDQ+x0shAxJFXyARgMeICzeqXy1NzZs3Gq4TjqD9ejk1KFykpNYspEWEmsxSaqUBAnJ4WhgX4Ve3yNkdXVMuNkZ6OlpUmJMCUQKW/NDcYFXDt6lKpwku0YZJmksNtF8QhyaXgsESJy9913Chry7jtvo6HhmOk4U9DA6pqbG0uZ6Rx3aBYHwYDgiOyOyyyNKa01HdUilaquwXcqgeUJK1laMzGToACTEuEvTbcoFDCdNqpx3HnXXaiorDS1hBkLWryopP2Q6DyLfavfwZ633kT/yQYMnWmVXHTUHxSEo/NsD9o7+1EQjoj8HSSWk2ocPp9gRLzGIgVSYIC8n2hEU8NBFnb5MfgpbzxnLqbfdht81TWCRjJROKe4yYEh8RoR2rf6nTfUOWcHyD2GhgzXyea9plilz4kVHWDiT+EMqp3NW7hAEsz7D+wXWTcciGQ9i9z1E/GUzsq2wxsK0srPo6KKMswshLm2R7NRcck0TQmfe+ZZdHX1CHZGc1lyLPj/1VWVmppR1GDT+vU4fuyIJpBSnGEh4feZiaoUtKx8q+UAqTiXg7CZPsgsL2WN3+w+zOUI0dOBYgpf/OIX8eBDD4nfoUPJatfndnVcceGuoVsGeo4hBGrqFswLoaK6AjWja1UYFxYVo6uvW8puvZ09KIjGURgrwMqnn0XP2W6T8NnuowC0eikvIpwclpbie9/7HpZctlSTPHU1VeiTG0FZdD+OHtiP+3/2M6x//XWEBwcRTSURI8yQ/BvuCy4q6zfFJJSRkZydqli+Jjd+rymuDWGfkxtTFPJ5vZKFzqCTBG92FUePwue/+rcYM2c2vPlxJSk+GVJQutWmpvoupoDhOlq/fg0euP+3eO3V1+S5JfiOhYtqG31gkpkRF4PStD+77z4cPHQYP/33f8fh+nqTeNsb4RJvd1/Mn80U12BfjKFzUUGR8NeTJk7A5ZdfjjXr12PX7j04eOiQhc1duKfpjA1zD9APSlocTl1fyfEw7B8MJNKoZ55T3GgaYrqeFJS45aabZW7a3NKi/Ug+mRKdD+GJXEiS+Jzk5LwMmXGS6ptXXn0Vrl2+DLNnz5FsOj8YPWqIauBDims+dtJtvLPTF0+Kk5Zh+LU5MizwbaAfbz/1LHb+4Ql4TjchP5OWBxN5hIZobpTUeof60ZMaQE1BgSaNZq5lihueYQmPF4NeL7pSSQzEYxixeCEKxo7FgM+PURMmSuilpKxMDSEhJZhL2CvrJshMVgidIhdi9erV2Um/4/J+UALn1tf5EEgjD2NU4AoLC7Bk8WJ88xvfwCOPPIIn/vgEmpqaFaOU7Lj1OYzw0npk84KiKKNqR4pjxSmdfu6mnheRVXKnOaNzfld+HsZzqsIR/kN4MfMnTsvZUOT05aWXXlbSeODAfhU1wmkwoQ8GtCYpuMHYQt4zeTW33nqbuDl88Np985vfwj33fFkoBq7HF198UV4oeXmc+BdoD3HNMsGXl1VpmYzWCfHk+33/e9/DrGnTkegfULMvEAnDGw4aDpcehJCZxpSadIJYmxXxQc0ETezVIOceIhw+DV8qgb6WJjx+749wYhMbjb3I02vY9coCipNCDYc86BtKonMgIR40c5VAUREqZs1C3VVXY9eJJinVjqmtxZQJ41BZXowJ48doKnahB5NkomC++tWvyrg61wvuIm6ruQpZJUnTIOF9Yn4SCUfw11/6khrgTz31lFRAP7C4sdeNcFzmvCw0qB7IRhvjyX/XwzRI8mW4SaQB4yrXHD8j8zzmgevWr1NBRtsGDgq4J515N4sbUhFYgFeOqBJv/KWXXtL3YxH99a9/XdeARRHX2ksvvYjjDcb8lK9hmrMeFeJc9+RJs3D/8S9+isULFiIeyRPChReR3FDlwsmUziEpPQaNzYcTh8g9Q0zlYPIiIRNss5RKtaFUEs37DuCV3z2C49t2oqfjrHJSFeu1s2ZnfL4gAt6gMLIFRXHTrR09So7BxMe1Njdj7+7d2LdvL9pa25RQ9fcT4uSkMk33lV3qWF4eLp05EzfceL2UcTjq17lpixtmD0wY+AHSQwk8+vBDeOThRwRtKc+PoygSRCTgRXE8ipJYFGcbm+FPMQkwymP+oA/FsahGnF7Cidhd5+ePxJAK52HOsmWYv+JGlNaOgocEesveMh1D65JsFa5IZjvR1IQtO3ZIDjMcjSNpN5vB6RuzTHY2QtzkyUHEImGUlZajtnI0evuHcPT4CX2uiXVj0XimRXKpLKqIzSQ8jYRgQ9ontCKhYsRQaFiwdJtFkUlLF7y6YgQmjK3De9u341jDcQxZeVtePyrNaCSsi2ngaYKa0aOHEy6bPIX8fkTDERQVFuj76vVpZinDu1J9J3bWSQBj8KNUotH7NyZIElKwBcWMGZfgsiVLNbmhpJ9I3hIGsC0XW3jp31KJLZmUetekKVMEpWo83oi2M21KqinZRwljXgthui2rVaaPQ8Z0i79Y4IiQp06SSS5V3PhDCnjUUf/4HXdgyZKlCITYi3QPgx0mjCyENJoPHsDud9/BvjVrEOztQUfDcYSp0EUDxb5+nO1LIB4Mm8STOE4eSnRzpjGeZKk5Qs8YyBqT+KFBGb76wiEEyksRnTQRY5dfixHz5iFIA1lNXPgZHH/DJItmcEcRiAFsXPsu9u/eLW4LvyunI/RN4veT2IMmdGb0SsgAcfB8HjlGDITzFi5E3fg6TTXoQ3S2zejMO64Nn8v/d2N43hdOgtiR5n0b6h/QBM7j96KgqFAwrnnz5mDj+g0Y7GeBXYyK8grBhlpbmrF5/UYc2r9fXX9TbDIgJTTRYoJYPqJC6mTHT55U0qUuXNrwdlS0atI4PK0RLM1O65R4WJUbJx7Az3TZ0ssw89JZ+B3hkPVHrJS5SThN8XIuzDp7qLjCRGHQauOzxgn6FSO4NkOREILRsDGc9dGdM4Oh/kF0tp8V+VlGZDabUhwW78irxJ7r8rbbbsef/cUXMW3m9OxkVVNvfTYPfJk0Xvzjk3jm4YdwYs8uxNNp5NPjhWuMAiiSeyZPzWuSVRYxA4OoiERRLHidLW4ylNNlYWO4aYxThG6wwOlOp3A2lVJiefUdd2Dx7begYvJEeMIUzTcJH4sbJs2Gc0ASJpPYDHp6ugRPe/CBB7Br5y5rQ/t+3LpCTE5SaITXTUOC8thz5s1Xobd+/QZzP12F4Dr2KnCdEZ6J0ewQUvWPru/kktSNq8PeffvEmWg+c0ZYdJKBnaLRBZOobNo+nBJ8ULJlihtzM11cMa9tZcUZKywH1L2aZO9tJcaDv6qyCqNGj8L+AwfUnc0evhfISLJ8MJceDjOKzflnWN1mmksVvVBY3kJXLliCP/nUpzF26mT443m65zrAKUSR8aGt8bSaYJF4DPklRSqq3fXW03TNz70e7prwvne1tuG5H/4IpzduQl53D+JpCtYY7BU/Da9Rb3IIPckBCQqQJ+aaSkxSCVdjcZP0edGXTuOs14PeslIsvOEGtCWSyP9/wjMTL7kEI6qrUFRSopjFibKb2ucqUrHL+8c//hE/+clP1FQTGkET6g9P8YyZwXlPsoWERGh8PhQWFeKB3/wG6zduwO9//6iBC/GMzBGEyKbuttg2gjfAgrlzNSlkE5CNRiEi5G310Q/T1TexgsVJLBpTF5x8Gna8x9bV6axmgr112zasW7sWBw4eFIxXKqiWu6eOuZO9ppiOptEGAcHJj/M+4TX78pfvUdL6iU98XIkkCyUmnJw2MsHlPiJ8lL+z2BhRVq7ufN/AgF7rW9/4BsqKStB4tAFtJ5tQVVuL8toqJBmeJARF2OwwdN0pGX7Q1TDrzXTMVfhbgjgVWjl3XPf8M3j3scfRc6ge+YqxJj77iI+0ilP8Z4NDKXGfM5yexuLwURWtshKTr78evbEibNt/GPnxQkybNAElRTFMmlCH4mKDnODDTVgc1JGf6zvf+Q6eeOIJ5Tm5ce1iJjm5U2dX3Cgv8HjwyTvvUiHw/PPPS6Hto4obxSCPFxUjjMwyi5v2DrLZ/usP5QZ+v3h4XAcsaNy0j5BFrq/du3erSOEEi/ke8wg35XETYV495h8cZFx19dW44YabMHXKVMHO2Cwgx+jnP/+5ckhOGem7w1qAEHtOIXm96X/DqRDXGRXY+Hospv7pO9/C3NlzkOcjNcBAET2hgGDXKpitKZlQTjmPc88BZ7abEv9ejX32CXm28awbHET7vkN47Ef/joa9eyVnr9xi/ILFGSoxxWMFgjNNmTYJlVUjdNFaW1qlh85NxmMAACAASURBVC4pvDPtMv1TcsrKyDqYU1xA3ULKICdTgrBRYWLp0iX4+O23Cy7lElWnzWPGpgYTSzW2Rx54AKveeBOtTa2YMWmcsOdhL1AQjSAaCKBVhmd9IkXnhQKIh0PCDavLT6NFVu9MVgIB1NTV4bLb78DEBQsRklxvQHNPXTo3cqcJpRSuvOjq78e+wwex+9ABRAryhYVnEkZomN/rF3ziTFcH4jRi5NZPJBAJhjBm1FhUlI8QPIgdGFbl7VSX6u+DLxiEj7Apa6inZE/qPglNUITv91K6sMd2aXjTiCPMYNG8eRJx2LVnN3oH+odJfBmi9GwRYosbBW8mkIkkghR7YDJLojXvp9UwpzM8O0DkNXA6w8Xe3NpiFNusBDQ78ZwkaZRsoWTs2NMR+JabbxaU6cknn0B7mwnIEolwSaCFF4lkyPsKqEu+cMFCTJ86XZ0kqn1t27IFO3Zsl9LaYHJQ/AeXjBv+CA02jaoX76sTJFBQIKzHF1KHgFCp2fPm4s677kZldZUS/9zJDYMy3d4pSHFizx6sfuZZpFtacObQYXh7e6UmxO/b1tOHWDCEeMCv6U2EfBqfX6axIRY5PFw4AfCk4A0E0DcwKJ4UC6q80hL4R9UgNnM6xl11FQrG1AHhqClsXHGT00F10hanGo5g47o1OHHipAiLDjbmTLTIx+K1ZSFLjXwVC0zAvEzOE1JMoqFbfmEBdu/ajdVvrTKy4hZjawoKM0VzHBxGAQZVqslxesMbx0lUUUkxKqoqMXvObBWTg509OHGsAfv27EH9ocNKPlgI0cl9iGS9HAlyHvxdXWw0BPS5eGiy68f3VVOAsYCFkKARzk3amvHlKLrJGtN2x/h8TpDJM7rnK1+Rvwo7b/19/erqueIml7R+bpJnpwOaVJi0xDzX9rGtqpP+jT6TWTYGammw+SapM6vJ6MEYDouCv5fQuUr8zy9/CTfffjvihflGaYyCED4/kjQr9njQ0dSEt196Eff9y3cQTyZRSJK636eOOSc3fB9NBr0sbjJIDSZQHo6ghHLoXqPSxs43gzO5S4qSnAKngQEmouk0ulNJ9Kc9GDFlMhbedgtmXns1CmppqsjC2vqp2O654a45Z/oMjh6px0svvIBf3PcLrWdOVLPHilWIznoK5Rw2uhoeiAA9avQYxRE6vTvhdz5VibZN9OSwHgyIFxDOy9N0gkICXKucTO87eEAwID6HnkmM3+yAKsZ9AAH4PzO5cYkMk0QmfIT5TJw4SWt6w8aNmjqd3zl1xY1gFpm0jJzpU0He4rFjDfL9UlJk11dWCptrRoXUsDKaQ9O5RpGbpsSjMSUiV19zNZZfuxzjyqrR09iMYCwP0ZoyeON5xg6AvlLw4kxjkxQ38wryESsu1GQ6t8A/v7hxt0yy+n6/YvqBVWuw+dnncXztOpSl0whnyC61qAKeK/RJGxpANXkeQnEQzmemIpzcsARJeL1S7TubTuMUPJi4aCEqp02Dh/KxxcUYP2UySkdUCKrNc/NCXX5eOyZHhFCxyDHysTyLP7yMUHGTM2Zza8xAaExxR4gZJxJUAv3tAw/IvNZsz3MnN1qnFkamSQsbf0XFGDtmjPgZnB664uZi0k6uL34OerKRUyNPtmXLlCjSH4vfcfOmTfjNb36j797S2mrgloDOM8LU6GtCGCILaUq/b9ywQVCz/fsPWINFr/h+TNQp38vpzYMPPoRYPKZuO31GyC+RxYAbkdovyrMznhdFJC+C8RMm4LOf+5wgtv40ZKTeeuK0uuxVo0ci6YM4irxAkVhUTT0TO85tKF34umQTAptDKOuDz5PG2RMNePV3D2LP628i3NMHvxJsxjpOyk2k1XpJUWTFTNsIpQvlhXE24Meoy65AzeKl2HH8NFrbu+WZNGHcGKTSg1g491Il2ecnxo6fxonFvffei5UrV1qVPlMIXWxx417XTOXsBIsWHkuW4vbbbxfM8vEnnjDIBfvIcm6Gf5BtTLOxRtNLxkGqiToD7g/6TK4QMbfTnIPuu7FhxIKWIhssKFjY8PXZuOb35kSPogqEMzIfEMRdKqeVisdsTHF9nmpsVPOGMYOm4tctX4G77/6UXnvdurW4994fS36eMDcqkr799ttSUpVqnc+nRgLfj7+z0OLnodgABVD+4q//EpPGjUd3WztaG5tQWFyIipG1SAdMkSj7BauImnsPz0FqiEPGeGXpHlJSIRqEf+Y0J4ViXwBP//LXWPfcSvScbjKcrmV33J0pKy3G6DGjUVpSok4n/VaOHm3AsaMNaG9rl6KTgTDYCQ1NvpJMeEw/hT+XSWXC+JQU5MdxybSp+Phtt2P+nNkymnSywKabbWAq7F5SRexldhN//RvUHzyE0ngc5YVxCQvEwkGE2DHq7kNba7uUo/ICQcRogMaEg1MbJgwMxFRzo/FjQQHmrFiBBSs+hpqJk5H2BeHLUJKAO4ldULZ4TXHDaoceNydbm7Bh+xb0JoYQLy5GIplCfx85Jj7E4wXokldNEuFgQIcFk3B2IOtGjVIiTp4KF+uBIw1o7eoSxC1APxZyDjg5oQJb0I/B5BBSQ4RxGVdkYrklwyw1qyGkB4Ywsa4OI6uq5PlR33BMi5kkQ35amW5a81TTlbUbis+h5wmLmmiezO7qRo8RDpodeFbeR48dwZm2Nn1OKs6Zwiap95fvSDJpN6/ZQFLk8nq0YRYtWoD6Q4fw+ON/0GImhNEx+h3sQIk6sY6CPYVRU12LxQsW4dprrkVFWanc648ercf2Hdvw+ltvoLH5lJm6MclLMSnyCJroBAWM4IiVi2aw9YWE5+VrE+P9yTvvxMLFizWBOKe48RgMNycxXS0t2Pza6zi2aRMGTpxAquMMMGC4Ts1nzqIgHEZROKTiJhoMKPkM0RiTKlEhvwrnVGoQ/kAY/YNJ4ZkJn4qWFgOlhcDIkRi9cDHKp85EsHSECmlzCDu8CzsOSdtFT2GorwdbN2/C1i1bxGvh54hGY+ju4oFCQ9YAgoEQ+ukY7PeL3KxJGxWuCEUqKcLsOXPEvzl54iSee+pZcUgYtNT1E77ciIFwUtHX26+/J2QqPxpTUU4+ARNOFr1FpSVKsKky9tyjj2Pz2vVSwuP7quBlZ5FrzDq1u8KJ95yfyRXtWsP03bCFbiJtPDjM5Mb8MuReKyghLo3ZA8MeFdJo0/pk4crA9+abb+DkyUbh/s8vbnILG1ewKLZkf5nixHRE7WFmE2+9li16DPfLqfnZmj0rJ2u62OqLWLgJOV9f+LP/T0WmmTjxgGaxb/uHmZS4VT/8539G/eYtiPQOoNQfQIHf+FoRlsnnUm2RKSDhvPGgH6WBoCY7KuxF/zKTGxUPnMjxmqczGEil0UOoEGGUhUUYt3ABZq1YhslXXoZMNM8Iodius2F95ciU8/4kkzjVeAr/+t3vYt2atei0Zq5S93GHvp06ZKdlFqikiQP9RkIhNUdYiJzTDWeDxvooMNmj+AyTN8rOUiyD/jT0tyH00k16mUhW1VajsqpGRQSnJK4I1+Qlp2GfhVtlkwjL6bNQLTfVdtxAPo3kbGLk6eUxpq4OBw8cwIMPPqgCJ0ElS/vIdn+dd4/9YlQFpO8Xk4CDhw6qwabYa3mD2WJbvlvmwDYTIzv54z0N+AX3pHT5goULMW/+fBnalRYWId3WjXefeVExbdLC2QhXlcATDCgBDkjW2yR+bNoQVaB7ZK/JhSY37vu4iQkP+UR3L/avXoO1jzwG78lGhPt7EMwYSMwQixsA3YRHkshuPcZMr4pFdkZnZILqfpkMulMpnPF4BU+buGQxYhR3iUQkLhAtLkRVVY34keLanle08M+EtVDR7Gtf+5o4Ir2CQZvr9UEJp5nc2GtqrmwWHiiokER5SvHP3/5nGc4+/MgjKgwuVNy4ZNEM1E1zhc1dijhQnIBiLd1dxr3+/CTVTVf+f9LeAzyu67oWXtMrMOgEwAKQIAkQYCdFilWiKIpF3ZZsObIkl9hO4pa45D3nvSS/fz/HcW+KZcuxeklsi2qkemMTOyn2XkGCKEQbYIDp83utcy84hKhY+d98H0QKBKbce84+e++19lrmHRg6GmdW7eSSSmQUyuA7ZWxnYcHZn7ffegvf+T//Rz4nonU7ndoT1y9damYiKLkeDiuO21RfKnRxruaNN97QXAP9cJYuvQ4/+tGPhIJSpYoIFZNXzmsdPHhIMTt/5ocNEjabKXHOwuaOO+/Axz72MSW2mXgKSGeQS5Id4ITD7wEnJVsvtCq2l1dWqCmh+nFonvTKZc2l79rqdBY6k2NxnEbABex75x28+dhTaN93AME0G6Rm/otoN5t/FPDl+4ir6w6EyJDg2LXPC1dtLabccpvQm+0Hj6G3tx9TJzciGPbh6lnTUF01whji2k2HPPlkxqiXX34Zv/zlL4Uu2PfcRgb+q0+UX1hYC1SNKd6n+QsW4IblyzWm8Yc//lFG0nnB5PKntWKJHcooLkAEhywfNhHz1/6V9oBytrwGJpkVbJAsW7ZMxTQbN3xwHxBt4eclusI5N8ZU5XZO47lDUSYiPCw82BimnDrX0JoXX9Q8L3+eOe/NN9+Cr3zlK0JmHn7oIWx6912tVf4/1yTl3anwy+vOdcf3zdyQ743jKPz/v/7rv8byFTegLFKEttPNOLz3gNbVhKmT4QrSgDsm1DboD4rp9MHFjShCms4iiyHLxp2CghEZSGeTKPT5cOa9vXjx1w/i+JZtcHAc4ke//V2ObrjZdBoHDh7Qh2hpbRN1Rgc2pUXZOU4x+TXGihQbMFVUVoelkb3LmmFph0M8/eqqSly/ZAk+fscdiEQKzGyOuYvqCtlGkkwnDu7bhyceeRgvv7gGyVgcoypKUVIQhMeRhTObQTgQlmt7Z0eXOuoFnInh68gfhSgIjUmpdOMRYjJ6chMW3nwz5iy9Hr4iIkccULdMHC1ivaERsH/lQHQwhn1HDuHgiWMoqijX9+IJKj/R8Cig545GexTQmCiyYOGFZSFB93VSK1gNN59vwc59+7jK5LrO+Rq7C+bxe9HPhZbM6PtK6pxGaldmW7yO6TRKQgUyRD195hS27dxuFNWEAplgrERRcy5EytJCsJh0UH6bRmCjR4+SVDcV09gxYkWugy7PXV1JC+FfC7mx5zNsGWddKao0xeMoLolgxfIbMLZmDH7ykx9rJieTMomqCh3SOyzzTSZhZgg8J15q1YgqSTiOrq7C2HG1GFUzEu6wB7uO78d/vvQcTpw/i0wii1xvAkhk4ck6lfCZIWBT3PAwkNEnZwqcLq0t3pNFixfj1ltvE5rhZmDTQSxNVB2sREBI+Wk/cxKvP/0kMuebke5oR7ovqmt57uwFRHx+lPh9YN8n6CN9i6iXE36fBx6/G24fiwt6FPnA7dDXHxc/OVhaiEzYB2dFJUrHN6Ji2lWIjG+E2xfWzwl6dfI+UQbc4q9bWfSpE8exacN6tLddkI+NZpEsMzQNsJPSqMaEKf4ZYG2DLMLZE+onqvND49fdO3ergGFQM8pRpqDg4UcVvsF4UteSB+eI8nJRTJlwcn6g5ew5HD9yRHD97XfcgVNnT2LDunVov9CmkRWmxZxzY3Gmdae1lxHtjIWTncSxqCFHXD47fH0WxjnSQfi5KCJgvmcKCuMpY6TALaEBa35Bz2clhJwHuvXWW5SAvvvuZlE5TRFk+Nl2Ysn7qORSnR+jnMBOttCWbF5xY+8dC85WW8NCbsj/NcmKQR0MzYreS7z2pshgXCkvKxdd7oblN+hw4Ozd0DC95hVNesxYNBjrw7YN6/Gb7/8AvSfPoMrrRyEyUqKyOCwqbpi8ptJJBL1ulHppNGtmzvhMBv2ySjAORlMYgPNUmSz60ibVo+Gyp6QU1XNnY87HPoJR06aqKDbKMuZT2dWBam5rnoD7dduWrfjVL+/H5o0bhUYPFZn5ne6h+2apTuarW1mUPZMAmpjPDmpRpFDdOyJwjIkUCNi9Z4/kVA1D2LrweScZi6XRo2o0N/HGW2+ZOUDLEDgfqRua47DmZeyZRDZJmKAy5gT8fmSSSe0Zxgse6EuuW4Jbb7kVZ1vOY+OGDVi3fj2azzUPUeD+qwSHXPkJdXVy3+ZeIV+eDQPNC9rCKJfEuM2a0EHvVCJAmgblyqdOnYx58+ajcVKjGgv0axPVJZZArL1LaKqvqBAZn0tNhSyRbaJ8jLP08NJcjU6BIfNEot9mW1yOfNgJnF2ckl7W39qG/S+9gl3PPAtvZwcCqQTcuYwKF5p1RgfjqAz4EbYakUJudL+NVSglg1kKDqQzIBm2OT6IsqZGTLh6Lgqrq9GbSilpqakbL5Nrm/Y5/NraydvqZ5/Fz3/+M9HdTeKSlyIP/zx5xQ3/iUWDkjkqEgYCKqApB08a/OtvvIEX17yobjVf61I/3cI0hvb7pcKYjc+S4ojkoZm4Hj16TMwULljtIDt3UUHjQlCKdrW44YZlmm+gvD5FefheSP0h6kxVNxY9pKiRHkbkhsUI1f/44PzafZ+6Tx1y/p7OUks9jO+bxRERmgcffFAKW0wa2Qh74onHJafLB4slxkfSrljsEOFjnkM01C5uOT88bcoUzanesGK50B59KrIl+DfLAyfndqmZQhVYvjbnPElfVh6QSKjx9uceBoNhHDUG6GpYWpYCqa4ubHtxLV76998hEO2VYBR1J6lpK9qvVbAO0JSVPmqBIHy5LJJEwwMBjL1+GSJN03Gsowd7DhwRG2Xa9CmoGVmGCXXj9P/5NLIhEQBAxTSRm+985ztCwuxc6sOiN/b9Zw7FOXTSVZevWCGUg5TA7Tt2iLEw9BhOs8zzWTRMFJfUIXmGEAmxadz5aIX9XPwcWusW/YyFzHXXXScFMxY4pLYTqSEKyEKDolBUzuNsm/HUMV6B/PnPf/7zmDvPeNXYTWmbPfPOO+/ghz/8oRB5IoDjxtbhM5/5DD73uc9pZocqfVROY2wmA4iNcuYDNorEv/PB/UOk/J57Pon77vuUcg4S9jOxQXS3X5R/UqisGA6fGydPnxblnc2jgkI2qQ3PwkZ984tVzeYxb6CSq7VupXLKfILsGs6ZDgxg/ZNPY9PvV2OwqxuOf3viiRxdb9ndv9jZJdoNK2fGG7l9WhtBiYQFIRItcQtWMh0KBleiM4nBuJJoBvZQMIDJkxrx6XvvQX3DRBUFRj+FwcJSOlKXLIv+aB82b9yA7//L95R0FQb8GF1ZDk8uA48L4oe2XWhHc/N5JUsFPp8c5wMuM6QrSVgWNxIXcAsmn3HNIlx/xx0YPWkysjJ8NMP4uny2Z4bVAotn02jv7sT6rZsVwIORIrm/c54lnkgiVFCoA4cu7bbXT5aCAPR7oT+Mz4fa0aMxblwN3v3TENtAKqkbkJKHCVESetS4xDOMxwY1Y8KYoo53LqPnYQDhUDtNTSfV10ve+b3dO9He0S5XeCa7DIB2d5yHblFhIUaPrJZrLx/NZ87i+NGjCnoJGmxahacO4/ykhQuCho0097QKHN43S/pBQc8ENd5PSO1iybWLsG7923jrrbfBk5YArZJqHoBpLi67IDEJLYOs3xeA18Wkw4fyilJU1lZhZH0NHKVBnOi5gK7kIHqjMbSebEHr6fNI98TgSqThJqVFcn+AI81usKVcRrd3GqS6XDpcOGh59fwFKCHEKslgXoU0PJJINlr6zkwSbz7znzi/eycGW84h0d0Fv8eDM8dOI+zyoIQ+Opx58nrUSWJx4/O5JQXt8bOIZ9eDtCNC9nEVUv5ICJmwG+7yCvgrxqC0aQaqps1FqLQC6RzJi6b4dzq4Cmyev9xUMBjrx573dmPzpo0qjknNodQtAwq3NeVNvT5jtiq0lElFikWKofExETTGbf1IxFlkmzBoF74skCKRiL6YZDC4lJeXGTrQsWM4sG8fzp05q0NMVVU2p6HXMRPGStjjIOkc7C7SZ43viUWKJcMooYN0Qp09FmHmEDYzPhSO4DoQ4iCkOWfWF2ktPOw0Z2eCEVEIzpPlCxkNoQRE3f4kYvCpT31KFJPnn38BF7u6DN2OCb4EKowKoSl3uFbt4t2mpuXLTVvd7jxUwgiMXF4k2V1/OzEkJYmUyjE1NWiYNEn0pKamyagdN1b8fu5J5TyWH4gtWiKqGa9Rfx9+++OfYvNLr8DV3YsyFxBQ3DEdfi9noXIOJDMpBDlH6PEqphGB1f6zulKaGRT/nUaoWdE2+tkHyWZQEolo0NtRVYGJ11+H5ffeCzc50BxM5lv7ALYP1xtf49FHHsGjDz2M80SILbThsjiRZ1Knmcm85gUjuXxwfF4URSII0qOmqhp1deNQXFSEDZs24tChI1Zhbi64Ua6yRAbyMiWuWRrl8uDm8xw7flwCJlpPeYnCEFfcnr2yOrQcfqWM/by5V0v96uTx49i4caNmCWmOSLSTsw7bd+/S4Wz2lSkg/+wjB9O8qqzU5yOPPE7D53zkT8ieeaP8LPRkofgJaR2kDQmpmThRNCXGelIt2bSiIlWAc3+BgNB5/r/kgDmLxcYX5eGj/UJcKWKhYW2aulqIbKSk2EJzPhj5MD08F3LcpxfasPZXD6Dl3XcRivXBR2o5ixs40BtPoMznRYGXLAs2rgwKJdlwnv1SI3QY5DAHnBscQF8ggNrZszBt4SJ0JuJomjMb4aISlI2o1HC7NSF62SU2150IwQXNbT377DOIy67g0mN40snPYCM3XNgsanjmsnieNnUaZs2ahcWLFinBf+o/nlaCRoSIR17+5Ez+dsjPPzlHwfOUxWhNzRicP3deMv1s3Oi9WK7xZELIJ2zGDGu+YbbmEIhiMkl97dVX1ZBpPtusAp/FyyfuukvxjIqlRKtoXEs6KF+LHlo042QBJOTBikl2ks6k/Fe/ekBIo/2gnDvNXGkVwPOdXXOuaeZvLKx4XekJxXjJoo/mp/X1E1FdPVJsEnnfWbLNBuVmLKXlgZH/V/RhrNXgtxXfSHcfNhNxpX2T4ZyfOk1pUYUYMtJ8bsr2ZrO4ePQEnr3/Vzi7cQMK3A5QVocqkmTnyP4iR3GLJLIuJyqKijEiEFTs7+K6r6vDiLkLgBEjcehsC7q6eiScNGrUCHkrUmGOOZNV7Q/tR94+Fqo0kvzSl76EAwcODM2ofpjixi4ueE8oU9/UMElKaRSYeePNNzXP0trWas2GWtSx4dNaQ8iN3Z6BCozxEyeo+cz7Z8/JDn9PbFSyQUM6sK2gx6KG64uFGulgjHXXX3+9/MGYI5LW+Itf/EL7geMVLHYpNPD1r39dZz1zA7u4sWe7uI4eeOABPP300zh+4rholqRAcpYrUlikBiYpeKtXP4tt27ZLlIDLg7Ge6NhgfEC5CWf1b77lRiGEvEbME3j2Gwl2M6Ovs0ljGYPap2rG+j1iRPHcs5Eqi0pg5a5Gmt7EAoPl2nO7YvhkOcriwLmdu/DOo0/hxI7dcCxYdXMu2hs1HG8GQCaHHh/8vqAWG2dEeGPdLqcScHqBuOn/kaVuuVHEYiXEAM03Z4abOcTqVPfixhXLcdNNN6KYWvg6tA3XUge2BtFNonGxox3f/+6/YvOGDYh2daG0MIzyogIN4pJuxWVxnuhNZzcK/X4ENSfhUvVPPxYfvXE0/yOZN4xqqMc1t96GOTcshzNQYIb8id5YC41/GOicgTuHwXQSW3ftxLmOdrjpe+PxKQnLEQEg3cJtNL6pTMbPzWtRGC7QIcXDqigSxszJ9TIFO32uRXA/aSGUhZbmIXMUFjhx0tBMUUEkh/MMXBy8bqRE8dIUhkNoGF+H9pYW7Nu3V91IHtQMtqFgSJBixYgR+lm+D86xsLpmkUguJGW6h4ZCrbkfUlWUBFtzGZqd4r3iXIQFlSshtaSZlVzr3zOSDL7m2oUoKirE/b/8JTJpfjKX6TZJspnFjDFItJMyfmAOsxurDbYfAQcHqQrcKBxTgZGTJ2Jkw3g4C0Lo6O/DqROncP7YSfS1XICjux/+wSR8ySw8bKBpRomIoUcIDg94+q9cu3gJblixEpMIy1qbyEG5bXU7iMrxvxl0nj2B9av/iNYDB5DriyJHH42TZxFyuFAWCCCIrGa7XDTxZND1ueH1e4TccDbWUL4c6OsbUMc1WBxGLuSCm/NkhaXwjxqPiilXYXTDFMRJTXN5tb5Z5qiLpbKGa41yYRm0t17A66+9gq6Odg1O8jobkQGngh7RPDvxYgLJbgipCQwe/GJRLCnxBH2SLqF6RPjKyyvE4ZZce2xAB+3J48dw8uRJHaoqQkkzSaTkZ8B7M7J6JJYsX4qjx49iy7ubEevrs4obg1DKDV0CFmmZcybTdIm3BBz0/UtGsVw/Gobn79gu9pYRnPGbMol6PJ1CighEHpUgP+AymDNg7ztwAC+9/IqoPbYZrXFjNwW4PWgseVvrkd8BG56sD3le2TxyqeIZtETzGaTFlpVrvmZSU5NUijgTUl5Rbsxj5bJNoQErPdKfprsmYEb0u7TK250bNmLtU/+BnW+8hUoufcYAJQqG/shmC72viBqWur3wsbilCZml2GXQLitWqrjJIEnlxKxLCo7FNJXzetFPOfOxNbjtr/8aVVOmIlvM2UEn3HKSfj9fnkky79OpEyfw7DOr8Yuf/MQkBXoxg6zYtJ2h62cVrPwJrkkefuw486DkvABRxbPN57B3334lWQZ5NWifQGrSndyUwWfi8/6qixRgrl92Jftj/TqYSQ96nzGoislLyTxj+sL583HjqlUYW1Or9zZ91iysX7dOsrmcc+B95Zwh17AQTmtNv492coWMjZ+BnVZSeeonTNTMDp3GKZRyKRk1M4Jm/5Xj2muv0drldSGCxVjb09srygi/SAWJ9UTR2xeFy+dVwjxpymQ0NDVqFs5DsxqHA2tfXINnn3lGQ+qUYmWzkFK6rTL17UPTtKnIeqnM+cGULr5HPh1rV8reH3n7bbz5u4eQOHoMhfGEaG9xhxPdbsE0xAAAIABJREFUROm9LhR4GNd5v8waJ7JsQEDDcmBxPZjNoS2VRGsqg4LaWsxeej1Kx4xGTyaFCVOmonLUaEl7E0W80sOmBFFq9he/+DmIZn/Y4oZIAxuMlIznPCgVw4iMnT59Cv/6vX9VF51UMHvW7kozN/o4+cW1tZ+pYsn7NWrkSBw6fEjy0GaNEA0P49Zbb8WNN65SosjigugQZ3T279uHdzdvVlHFuR37+Unj+fKXv6yklNeQYh6cN6KwAB+kWX/1b7+KW265BePGjTXNuaGw4pCyGn/+8cefMDLbf4ob3/vev2r2obSk1HwC6/xVgjk4aKHoxmLC6zdzqvziv3M+mHuL8Z4eLtw75tZaSaPsC2wo3BYKsXi77wdcL79nauPZhqAsbCyJb4nPZNW0Tfb04di27Xjq+9+DfyCGSC6LAifREKdo4DR4JYKYcbpQXlSMCSUl6Gi5gAGXCy1OFwKTp6Bq7gJkistw7NQ5JPpiqBlXizG1ozXnPWpklZHStwqroTdIelsiId8W0tNYNF6psBn+PTs+EPlgo+Kuj98lRVsWFmtfekkGlywqDW38Es3RRNG8GGchN5dyT453uBEuLJCimaTAo9Gh98TX5T3jGuOs1aJFi7Fw4QIVOSwEWAzt2vWe1Mg4m0WBoWuXXIP77rsXCxYuVMG7b89eiQBs37Zd/nhsQk2cMBFf/PKXpMDHPMMsn0tmmqSbkQr5+huvq9kyetQo/OqBBzC5aYpi26Wi+4IQqz3v7VLeyU9LY1rmHWQ1MAaaa2kaWSqULcNOm9rO57ILR+UWYoIZRpFmm6wz2bDC7AalyaMM0mtKHHnpsUjXmUvVnRgOv7MBLz/wOzgmXb04p2FyJv48EL1O3SwGdH4xMeOmISoi6EfUEDP4zQd/hi9GZCNSUIBkPKFKmcWNXIUnT8ZdH78TE8aPh19+DJbOvp2I0AmcbzKVxI4t2/HTH/5YNDVClRNrRyLRH1UniyhFf2wAp043oyTkR4Hbo2Dt97iEGnEehtCpBpq5YYpL0HDVHNz4yXsRGTUGDq/ffEZr1kZ/aEjaUNpoMni65RzWbd4szxsH5XpJ8TCcN10bm4LDoEDIjygCEwVefJ/bgVmN4+VbcuTYCXnn5JxudPVG4fUH1JHjDVOCRgUaIj/JpNyV6R9iVGO4CoBUfBDTqJ6TzWLzu+9K+56cYh6CfB6+Nrt6hLg578OChg9J67GbQzNI3RtzjzLq0JkWv01FU3HDg8sqSESRIKLGgT5L2tkUOpzpcKFpciNuXLVCSktnTp81lDvbSFTInT3HYy1Sw4y2GBPs1qWRyKWQ8eaQcOfgLAggVF6CkroxGDmtAeVjqpFIxdHd2oKLJ04ierIZ/WcuINXZj4ArAF+WBq8ezcNwyJ2boKZ2HFbeeBMWL7kORSWl1v1lEUeNfmNWyt6dO5XAjtdfxb7165Cg3HV7O1pPn0XQ4URFMIiwI4cCus+nU/C5WBt7THHjd8PlJVrGLoED/VHKcbsQigThDHvhLC6Ao7AIjuIqFNQ2YsLseXCVjkCK0uUq/0iRsq67TXHgXhkcxN697+Gt119DiWWAx/3DTgaTrzJyoq3OPbvEfPCe20WonRyw68biht1Dro2qqmpEIkXi8p45fRrt7Re1NmjeyS4P18YQasEkJTagwEAVq6sWzBHMzvVG9E9QlYKGQWPMujXFjd3RNIO+RhGN30unDAUtmaGUqTmM/aEg6hrqRc8h5aql+bygc6qsMTANGUHmybRTKIO+OjffdLPoHo8+/jh6e3s0tG+dxkO5+FBxlJet/FfFjbwdLJY/YwBRQB4YpGuUjRiBKU1NmD1zFqZNny7UhkU0UWFyx9V1trxXbGM9PZdNdbEoQqLIZdMY7I1i65tv48Ef/AiB7i5EGF8zacUzn9ulLimvVYAzN24fqHdG+V9eJzMDY4QORPckImQXN5SfzqYQCQaE9AyQ/lFUhLpFi3DtJz8JT+0YOAI+ePIof+atXTpweRU467fvvT341t9/U5x9xgbtY2v/25QcxQEH0WePKA4saDgzwgKU12HTpnfV7WM8Yg+FtEVznUyaZ7ruJjuS+MuVJFBJ7XM4dIBzGJvziFu3bL28uLE7yXkFMU+ohfMXqKN69swZvb9v/e//hRMnT0q2esvWLUqybSlYk+xeErK4LEO7wv/YCQ4TX3q+TZ86VVx2mozyXGSMCQSDGD1mNBYuWoQ777xTszV8H7xe3Dfs2v/H00+rYGOBGimMwJFIaQYgFo9rbpBzdFNnzZDQwMyp0yQXv23zFrz68ivq8t997z0apM6xu2khpDJalLrn5chNftFmX3mDmWXgjsfx2oO/w8Hn1iDc3YsgkSCnE52DAyjyOFHooZKfMd9mgcPiRvR0nnMOw0ZIZHLoymTQmkzBUVKKSVdfjca5c3AxmURF7VhUjhmDSGnpkHfF8MtqhFSyarj87Gc/xZNPPH5ZsfFfITemuHHgI7ffhi/81V+p0OB9/3+/8x289eY7ipM2hZXZypXU0uziw35fPCeVUBE59XhECz9/gehAt+ZZqHrGIoqdbCZuvO8scNm1X7d+HU6eOI7u7h4xNDi4P2b0GMyYPh0rV60UNU2KUrmsmlYUUmACeebMWd0RyuyycL3jjjs0C2kjx3yNV199DY8//phmInhPCwsj+Md//N+48cab1E2/0sNOVrkvGbOYCPOakFLJJJrnBJNh0um418y5fzmP6sMk/iaBtx7Wr5PGL1KRRSFSHNaMszU/S8425ckfo7jAa8i0tqHE50HI50ZhYQixvgFE+wcQS6ZFcx1fXIQsFT4dTlxIpRArrcCIufMwdv5inOvpx+FDxyTsUllZjqqqEZjSOAmlxRFrTjKv2WXdcNK36LVEihotLj4McsNfZTFjGzkTpX7llVfwwgsvYv/+fSqkbVq/XSwY9OryuzN0ja0GEvcT9wHRR645xk7mdCw6eI+IRnLtTJs2HaNHj1HBQjN10hCJ1BAp5H3k97m+Zl81C3d+7E6sXLlSKCCZOSxAnl29Wsa2BoGEvOSIYLHwNrRTk6/x7/Ts+c1vfqPihmceZaspYjF/3gKNAvBn+HrMcQlgJFOD1u+TVeRWsW6onOZ5zXNn4fEa2rxNFcxvaNrXxS5upFiaTwW1BYmEalpniYU8Mscygpic2eI4AoVS0ohduIAtT/wejolzFufEobcGH41qKKVrDTIjF9sEndNNUDEHg2WcR/lDojekS8TjRj5XKK6V2FA5bfRI3HzjKvGpy0pKrR5nPsfW+jAcVuztx7//5kE8t/oZ9HR0CLkpDQeNYafVMWxva4MjmUKB2z1U3HhJJfKYDrf4iwzOwRBKRtVg8U23Y8rixfAWlSDLIkWbz9qESkLIvzMXjXK/b27YIGEBVyAASgHQYM7jC8jhlxeRkC8hOj7sQS3eNJ/LgUk11eoenm1uwbGTp9WFSFB+2B80ZouWxCQPWlKNeF/4HLZBJjvjXOTU/p5SPxHja2rEbbQ7L+zec0EzUeWfrPZFY3ATlTIdFt43yUSnKAhgJHtZONqKSKINKUm9JNkrxR0FeFPcaH7CyjqJ1PGajh49Eh/96O0YHBjAIw89ggFLmto+KCRdrLkLu7jh7IUplPiQU7LDJL45twMuvx85ooFUKS7wIlRdhvCoEnjCbtSMrERtaQXirZ3Y9fYWdJ66AM9gDt4014FTvFeuanYH51K0YMVKTJ46TfQLAePcBEIxTaD1UBr62DHsfutNHN+2Da7+fpymKk4qiTKfH0UeNwp9HmQTCQQ4c8NC2euCL+hDzpWD08MhbQeivUTEHAgWBOEucMNVFIKrsBC5cCnc5WNQM2MuSiY2IR3ghIVLyKCKGyYgmvkyaXUunUJ350U8+8ff6/0xkWARY1O8aGgleprXq4DAA4r3zTZvtTs7FWV0ax6r4GsGdVuk6sS1xgONsyq819y2+n2KAJCqaKlakWbJ4EOKR/WYUZgz9yr5Pbzy8stag+SNaWewGNeaMTQ1myMsfwKWj3zuNAf7rDkbSphnM/AHA2iaOhUf/cTHlfxRLOHwvv0y7mWnc3DYrIeCXh7PnbKlc6++Gjt37xLfl2vZ9hOyYpop2IdJRH9QccOfZWGsolx0VieqK0ZgzlVXCa5fcM1i1NSN1byAumzWjIgOgWGnlX12qYS1Zi+0F6z5QyaS6rKfOoP7v/s9HNuwAcVEbBgPOJPGIt3pRDKbkkriCH9QHhAsVqTalZ+waojSzCglKSEvdCyN0nAYfqdbcxP9bjcuuj245StfwbhrFiFcWSE6p7mm5qwdjpcIMW9rx1NPPo6f/+znQnJ1LlsNDyZ9dhFHujJ57exC89AjnWLnzl1K3NXcojCJPM1MzDEUZiNbrEtpe0ZwT16BDmboMaabzZkrJpJ/fOYZNX/sGS9T2F4q0oSqwCGp2zGjRmNc7VgsvmYxlq1cIfPh3/7ud1LtsVFQcw3ejxr9uQLHDLCb5LexvkFKh0yOjh4/pkYEO5YcLp43f54KYiZmvG6M5VznVLKiKTKTj9lz5wgF6G2/qMRh3aaNiPb06hxlkTNj9ix85r5PYcb0GYrrpCWzmIolExhTMwbjx45DOBgSvYj0TyOicfk1sTui9ufiJ2afMynarQNnN23Duw89hs6tuxDJ5JB0AhfjMUTcLhR5SRFiP49zZxYqr/jNZhGbcxlkHG50p1Lo5NB8USFqmiahdFwdiurq0ZNzIlRegYn8XgVpKRYZ3LIZEGpovTHGszVr1+B73/uuZN/t2VCTiF1+n6TtZn2becjEiRM0RzVt2lQle88/+7xo9UnLBNBe9x8WubEp8xRjIerd2NikwegJ9fXG+6OqSmuY7/PVV18FZ4ZYMHComr/DpLe2dizmzJ0j2trkpiaJBvAeEm1Xc8Tp1ND2888/j/vv/zfFaD7mz58nGu7y5TeIKcMknPSptWtfUne+j2yDXE40ti9+8YtYsuS6IbPnoXtsiSPwPfIsYCHDJtGOnTuUNNMGwhaJ4XlCtIgCCJeaNJd2wRWLG6kump8ZQoMvr4kuAb95KDBnL8VaUTclLXPZvWtewJ5XXkGsuRmlfi/CATdCAT+SA0lEe2Po7IliMJlEbVEhCoiWw4G+LNBGafLKkZh5+50oGj8Je44ex+GjR+EPeDC5sUE+f7NnThfdO38P2MgmUV1KIv/85z/XPNOHFRXgOcy1cNttt6lJQiEMSnszD9OM8X/he5UfW4YXknyPzFlZzNB/kMUt0V5+scHDBgmRETaetm7dhu3btwspslEe/j7XJkUFuO5qaseoOFJRQYS/P6b1+m/33y+Eh7GECPvS66/HD37wA60JybE7HMoxiESxuJEkfy6LRYsW4Rvf/CYWzF+oPI7XzxTfVlFEYS7dWPPFplh/f0z7kGgm5y25L/w+l+bT8kUfhsdcnmfm/DQxzS4UjbKp1byxWec6pJiZWK+tOds0nJkUvByXiffjzLotcEy8eklOlBhKlXrcqrR56JIGxSfg98STk7O2qcCJ2ghmosGgreQ1yFmSpPFUsCQWJT1XQN+babj9ttvQMGGiZIrzKSSGNW8oTbx4b7/5Fv7917/Bnp074c6lMW5UFTLxQQS9XtEgSKXpbOEwuA+FPi+89I/gl9ctVRB12TkMyQPGX4jGqxdi6cfvQnFNLXIazHdKalWvamSJrCTGuCsfOHIUR06fljJMxu1CnEP7Xr8WBRMvmh+xuOHAHRWA7C4RC7DaylJMa5qCzs4evLf/ANq7e+D2+SVyQBqRBkTdLnW52ZnkYtDaYLc7GVdnh7NKo0aOQlV5ub5IMdu6basCEw9UmzOuzWt7TNgLQAvDchgmAmN12zWMZRWk/MgyJrX8UJTsWipVTIKlrkNFIEuxyYYXA0E/ZsyYrs7kd779bW0AGzI0w9cG3hRHWx15AzVyIxBREj/f45GZKW+3Q4kXcRUg5cwh5XUgE3IhEwAKy8IYUVKCYMaJnjNt6G/thjftgpviFuTpcn7L4dI9GVM7TsjN9ctuQAFnpUQbupTIyaODBV5fFMd37sC7a9Yg19WJltOnMNjdhRIWNg6giMVWKongUHHjVnHDz+DxkfzoQK+MHin7GYQ77IKnOAhXQRi5QAEQqUDphMkYNWMenCWVyLpIMrKSVMnzWppA0pHIIptKYNP6dTi4f59U/wTaWfQuGlpxEJTXjF8sZHlNGVgZvIiCcMA9HCpArH8AFzngpyG/TnUQ7c6ondWStsn7w+JGXHQWLXYhbMG6ocIwrl1yreYLePiSsiRLSBoXWjMqRGNISTNS6XEVM26PF4FQCEWlpSgfUYF4MonW5mYM9PVhdM0YXLf8Blx/4wrtrZ7OLmx6Z72KG6pisXFgEKrLO8/8zEQ1qd5IVRpSwuh7Y2ToLx2yUqa7QnEjuquVTA+lSFKzIipHOfECFVsL5i3AsuuWorF+EkIFITgCxsiOBbQdYHktYwMxdeeH4PG8Q93gc4afzniiokTFCAV0HRjs7cO6l17B/f/0TyiltxElhlnc0LTPKm64Piut4oaKaUPFTZ5YGF+D3V8VN1Q5zKZRVhBB0ElqcA6DLida4gmUzpyJRZ+4C5PmUwo/YhAfvkNbycuSdrUPF84MHjqwH3/71b/FubNnzVwhGx0WNY33gofgNUsM3WDv3n26d1S54twXmzRDh7uNikkd71IhYv5uzeRxVwwbIDeHmmm/8Gc500RUiAX/7r17DOpi3U/zM5fWi3yw4MC42lrcfuttuPNjH8NAYhAP/va3GuwWRSnPIyk/4R+Wm12xxuESE53ZenPhQBCNkyaJMsKklQnnshXLtdblVWU9CxPKLZs3y82bBeE999yDmlrS5tjBZOMDeOiRR/DLB/4N506fNf5a9D5yACtWrMQ9996rIWCeZ88+9xxee/11CSNwkJl+MqZQszxxTMV3eVKQ92lMvpDTfA5RmXR3D/atfRUbHn4Sngsdon53x3sRdADFPi88bmOiLJVTi3Sp/aQ5Us5BedCXSiOaisMbCWJcUwMGvH5Uz7waqUgZsuEIKv9k+Fo6olTDxbbbeP4MmK34duFCC37/+//ED77/AzVP1AyzYpL9EXRMDytKaTLNOMi9zGKAthVssEhUZuhhBEguTzCNUEJ+pk6KEO8xz2YOi1PR7uZbblGRwvfP+8rPz3vK4f5/+qd/0lyrkDtScspKNQfz0Tvu0GwVYwWpT7t3mRkvfn/kqFEKx7a3zf/zz/+Md95+Rwgg1xJns774xb/R8zIRpQw+kS3bJoCIPGlHlB+eMGGi9nz+g/eXxTSLef4O0XGuHdvMk4ky0QeeEzw32TxgAj28ELbj6fDNkC/5bm3tK+wXS9VKdH+LooasmCjd7a1oPnoY544eQd/xIxhsPgtHXxQhJxDwG2++TCKN/r4B9PYPimY+Y9wYxDu7kY0nMJhK42I6i3avH5nRdVh09z043TeAlo6LEpUqKgzrXF24YL7oaWzYDe11iS6ZhJzXho0PDs8rh/kQD5tCJWl1C723EY8PW9iYEGiZgVq0K57lvAcsIoi4UCiC37MRDha/u3btwi9+cb9mtbj++HpkapC+S5okGytEblgAnz57WuuLFDqOhNhb5vChw3j8scfw9H88bQrd8nL85V/+Jb72ta/perCQ5plPlTVDKXbI6PsrX/2qEMWamlo1N2yExzS+2UA27ALS3zmn1tnVhc2bt0rYinkyr2/9hAno6WrDjTet0jq3C5XhaKFdBOuoym9s5BU3ek2reWj/vkQFKIDBedyBPpw9cgjN+w+g79gpOOoXXJcjlYtvV0OyFmRP13jeQIOGWN1eKUAZjXJeZP4bZ200gxKPoz8aVZJmG2sxkLs9LoyoKMcdt92ORQsWory0JF+c1CBB1sHB4aO2C2145N9/hxeE3rShproCjlTKeN74Auq8nj91SpKVRQG//F0oOkDqlDr6DPkuVpSklHkRqarFjZ/+DMbNngVvYZHmYOzixqBQBrBnp5mJeA8PpV27JensDgXVXWZxwoOMF5YiAwygRHJocMbFxA4JOaaVpRE0TWyQMaOoadEonB6vAiwLRn5JEptdNA5hU9qZN8brQVEhB8ALhOKw+GAxVBIpEmqzZs2LKqT47zwYmVjaczq8dNpgqkbMwrBraaFCfA12752GK8+HElNJmlpHhk0J4iqwOhGiGqXoPcL5KhZAWVRWjcBnP/tZbFy3TgGYG0Ub1uROKmKG3osWvpk30Tqij4eHKCC9e2zKmuVWLP1KGnBmkHSlkfVk4fI44aeiVNoB52AWnFAQVRLsPnr1WSgLXRgpxtQZM3HDilVonDxFQ69EiGz1K1M7GsnJnpZz2PryGjTvfg/Rtgvob2+Fnyggcij0euCUbKUTQSI3Pg+8AY+KG87ekHPe021oN6RbekIueIr8cBUEkQsEkAtG4K0Yg9rZ16BwTD0QKEDO8oDS8hbj0FRdRvoyi7bz5/Hc6j8gy9elr42lYZ9K5xAIBI2HjwUZ8znYSCBKYweJ1pY2HDt6XEWvERwwpnx2IaRZB/r2eCzKYDpt1g2FAlgsDVET2ZVxob6xATNmzpTu/YvPPy/VKX5gS0hd634gydkvGq8aKms5qVwzpmPa7FkoGVGu5OTEoUM4dfSoxAyuuX6pZB/Zcdq5bTu2bdqCI4cOmb0knyYzdzO8W2jHnunTp+HmW27Gb/79Icm8cu0aaWnzML9rkFer32O62VYynH94c56GfhbsWBIRmjFtOrwpo0hVVFEKb0khUvIXNkkj0U92ztovdgitoK/P8Icmq6zhW5P+mc8ig0gjt4a202fxP7/wBWTb2uEbjIOOSCGKcXAvZlJSk6n0BRCS0MCl4kbKb0PCCUbQhYbC8WwGg+kUSgsiCFEsJZMFRZn7WUD6/Gi8fikWfOQj8sGh95eKG8vnR+hXfl4kxLxHs3SPP/b40LwekwMOIy+YP19F8bFTJ6UU1tvTq33PGMX3M9RksQ4hxQNbfMbm8usem9khG2F+34XMWgPs1gwAC6mr587FO+vXoS8Wu+QHYUmIX0rCjPdECfnpDZOUkDa3nMeevXvlu8A1LrGUfDNHq6r5IMGFy5JGbVnT12cxGgkXYP68eUourpozB6NJXQwFTQfTGpZnnGIy8tRTTyrhpKQq6UcqfsQrz2kd//rXDwidYnfVuK6ZBgjVuFatXIUvf+UrmNDYoOeiGAgTIc7lMHnmRyD9WD5Xao6YDyX0w6IjX578GpSVBspuxsJTZ1TgbHn0PxDIsOnRJ/PjUiLGLGpcLG4MiqNJVhZ4LlKz2YxwIZbOqLhxBT1onN6EGOPx6LEI1tYDpZVoi8UxZ95VCBeGdXbys9t8+/z3xYLm1KmT+PtvflOJHBMlzXDmUyivUNwM/2wmxton36V/HR5X+BO8Pirged0slS52zkkDYpLJ+MBhaFHx8t4H/874SVoTFalYgDA3qq4cgVtvuw133323Bvq59nbt3CmTWs5G3XvvPSqWJjU1DnW/2fnnTARNIInW8BoRjWJxQg8x01G/pJLF9XbXXXeJhsf5ByFplj0ECxa+L3b0iXAzSebvk/pro/osdjgHxv9ncswkWhYCH/AYft2sLMkil14+s2QCsd11VxqvnIc5TG9nO5qPHcHx3TvReuQg4hfbEUwmEMpmEGAe5czCH/YbKm6agjsJdEYHkMrlMGvsaGT7+5GOcb40hYEc0OX24II3hDl33Y1IQyMOnT2PLVu2agZx6XVLMHpUNSZMqNMMiGmimkZ8PiWK154IBRXF/lxxMtQks84Uu0ix95r97x90He19ac5nM9dJWi+pjvSmIf2MghIsPu2ZQHv/8k8ay37/+z+U/DLPeeYALGh++tOf6jOyADp06DC2bduKHVTXzWTks3TLrbdiVDUVPQ0djYU2f+fV114VTZco0Uc+8hE9P68HGwRSabQagzfdfBM+89nPCkXS8SGRJkNfU1M6k0WUYxGdnZrrpbABqdws/klhY7zjPHEoFEBtzUiMGFGuXPZKZ72upXWCawdb55PJJc15rOtojUEwJ6F/Ujo+qLUx0NmpopmFTWdzM5KdPch09sBRv/i6nMwgZSxFji2HnYzfhgQGEnS4Nxxc6gayuMlkDD1FporhsJTQGKyZCNDBXKouVuLBQX+/34trFi7GLTfdhKaGBgXNyx8G6iJi4PP68eLqZ/HYw7/D4X17URjwYWRZiZJBv8uDoNePnrY2pGJ9KAoGNHPDpyM1jcUNg7GagKrUXUh7glhy112Ys3IVCiur5EVCX4qhzpew7kuDt2yIvHfgAA6dPAEXDxGvR0O8RGqGHNe1aYwjPREuMcJ4czIpmWcODnC4L0nvUONPwGtLPxKhFcZ4iIhYyB+UfCo7duxAsgva29Mtbw+qtbB6njixHhcvdmgDU71JiZPtAE/4UX83g/wyIiT1hl1ht1vJmbxxKFNoGSEJYRH1jPQ1a6DbSqpZbLG4Mguc75VJgaGY8J6TO7nshmUYP7YWTzz+hBQzuFlVPPB6UyjB8uHhClXhyGLDQqx4YBKhsh1VpWhmHS5MoEnPkbuHK6tDmAkrZxC8Do8Ofs5hcc6JtA/uMK/XoGJVI0dh3oJFWLp8OcLhiDEItczh2BEWQYZKRIkYLhzcj/XUpb/Yhr7z5xFvb0cYOYQpJ5vNqYsZ9NFPxyPPp4wjDTfFKlwudHf3IZ3MqVuo4ibigyvsgyPIrwKk/CUYOWU+qptmw1tcgbRmtpTqmTa21GRYDNK0lfcujXVvvo6Tx47KMJXIBPdUV3cUFRUjdADx/hES5xcDC7t5pKnwIEvGU5q5sbtIdnFj812ND5UDPgpZsCjXPJWhJNozNDalhd8vLimWfwtVdp5d/QzOnDyFbDopVS/J0RLqTpA+l1IAInWuvrERt3/8TjROnypD3EhRIbKJJPZt34Hjh4+gatRIbN29ExttHQ7cAAAgAElEQVQ2bkDz6bNIcb9wkJ40DbdJ9vKTHjuA2opWVVWVWLFiuQrZhx99bGhg10av7UOYfhymM2a6svq7FYfYqaRTOH0lrrt2CcZPmIBIUUQyqKf2HECyf0AO3UW1o0STVEEpOWkjgzqYiCNUUDAkfa7XthJkipeLdig6pPk9m8Jm3XUk+vrx/GOP4vnfPQxXb1SzN2GJodCYk7Q0FjdBhChFTgquvG5MEWJIPaZzLYopTWizGQykUygpKFJxQ3UjelTEckDU5YZn5Eg0LV+G6+65G+5w2HK1t4qHPHNZk4awiEtqRuvzf/k5iUlMGFcn9JgzOZxnaG1rQ3c0KqRGErkWemIr2/BZWKSqaKf6kc9npHGDho7LQ5Cqk0JgJDZxufSv3gc7vRbqxetLERV6bLGw4XC3PHXy1opNNTGxx4ib2LYEQomsZEKzX1bX1iTAl1BdyYH/mYfuM7v6VnNq+fXLROmZc9UcVFVXK+E3566l3mfNRHIeg8kTu6PsynMvc50fPngIv/zZz+VOfurUaYkL8LOROmcnYHxLLGSYXNz3uc8aEQ5L4U1qnUSrspDgDC0HQoUF8AdM4mAnJ8M7o0I51XAVzkglGsTOteDFH/8SF/buwyCTzmwW5X6fmQdz0neLtERDKSIjg/5oBFa4NwdZ3JDW6nFgxpxpSPk9GAyG4Bk1DsHaBrTGcygqL0H16GqJ3zB5u6LwgUWbJhX2Bz/4oRItQ4+8dHOuhNwML25sdPAKaff77rAQMokEhIQQcraPCSHpQXwQKSfix5hDOtoQ8mQVkEwon3rqKTz8yMM4fuyYmkf8ORYeLDTo1E40XY3FTBYzZ87A3Z/8JD5218eHVC95r0iRohrV5s1b1PS0E2auZXu+jQIH9DO5/SMf0SwXk1vGbvrwMd9i8czOO5NTiqC8t/s9zVNo7yWTQkH53vizbBjYVOc/t+4vu77Wfs/ftcrgrMTZbk5LfDPLtZo2hqgH92Pf9s048d5ODDSfQU1hEOXM0ej9R5VZNVyBUBGliYnwpDEYS6GrJyZ0es740fBwVpfKoLFBzbHG3T40ZwFf/SRMWrYC7vJqvLlxK3bu2oFlS5eiblytvkaNGaUmgJo6eTNF3B+8fmy2UeaYZ6nxc7ucPfDfuT524WI/h82csJEafp/3g3OKRM9WrVolGWd73ICvb8/T8nv8WZsCxvfLOZvf/OZBrRf7NYjg8TlIjdy2bZvyArJimDPOu/pqNaEXLlhoGEegPcEAKPf8D//wD2g+f07f42vxYecL/DuLX9LvuN6aJjfp982ZagR85BHYZmJWF2d+kkntG6575q0U/iFtlwUcpa6Z+4eDBEDMjFF+sZh/ja9U3KjA1xll3UPGt1QarkwK6b5utJ48gT2b3kXbyVPI9VNpN45kfz+SAwk4WLc0LV2Rk1Iazf648Og6Hs8gk8why9GSLIduqXpFf+IEco60vESYoJFmxAcDn+YGkpS5HNDf3Q6iQMzpmYC5MXrkaKxcfoMWID1ZOGtgqkqry2p1WnmInDx2DH94+mn84cknEO/vReOEOiW2jkwWfo8bYa8H50+dQMjjRsDDIXMXAra4gNGcoxAvklSCyQH18+bhmts/ipop0+ENR+ByeoUyDEEc1lU255gDFzo6sOfQAZxuOS/fG0cgjAEGKlWwRo6YFLnBQWN0KIoXk0YN5BoFOUrWqpdMBIPfZ9LhcsFHoyOf8YQwKlMpqa319faiN9qrxUNVKyJETIQZmJhs0pRJ/FjbH9K0R5FVoWm7rpsqXVKz5EdmzbyNoRUatStbjNBGWbiw+f55L5l4Uv6Z64HFDSiBrHksI5vKoozozV9+9jN44bnnsHvnLuNxoyFkMzxmF1p8U8YjxZynStjo/ZlNqbgxw2F2esV7CyEEpGiZwsgIVySEbPnU0ZYJJWUDXW4l66FwAcorKlFbV4ep06dj+szZ8AcI65r0i6pMTJoypFHyPqQT8KYSeOmRR9BxcD9SHe2ItpyHL5lUYumhMIQDMo/1UzbT40LWaZAbKrV1d0eRiGc02OkOuuCOeOCk303QAyeRPE8hwqOaUDNjAYrGjEMuEEJanWy7eCbthJ15olwpSU+3nD2DTRvXq3seDocQ7e6Fhx5B1aMkbxspKtKaoFkYqQ6cu+I9oacHzRC5INiE0JW0lLsYEDVUmMmKZsRCiv9mz1lx39m0RPkd8WBJJoVWMfFnMnbixHG8vGYtBmiyl8nCY82qiJaZTEgugQV/45TJuOn2WxEoKkJ3LIr6SQ0I+/x466WX8fhDD6vL390flVqNhEOSFNJIaN6KKNtwznL+IcN/Y9JGKVMG6x//+Cc4e+7cJdlM+3zVBrAKGythZ3ezsqpKv8skmXK8lMpk552JBNcpC7aOs+e0B8NFRQhWlCAhGVMuUcs9ma/hMg0K0ROsDci9TuNgJciiAF9KxoaSdOt9ZZNJtJ85hX/+0lcQPXUGkWwWhUS1qT5lz9x4wwg7IUELm5Ym5MbuwlteQ0OiAqkkSgpNcUOaF+l0MSI4DicSXh9KG+ux4N67UTtrJtykp7HzlqbMMPcC/QLYQDDZPvdJOpHE2jVrsY9O00zOOtrR29UjmszAQEyKkeb8vxwh0+XI89Ci+V5j4yRcu2SJOotcsydPnZTy1LnmZjSfO68D8X11hZV8a7bC8oJQd/HOO/Dc88/rELfnS0whaVGVbAlmNQ2sHoI1g2LTsfTtPE8a+1D9c8UN3wdVg5gUzpo5U/Km7GQyATCKc5ebjNpJFJNbduQZs+lTwhkOxkiqa21YvwGvvfSyuvqkbdCbRE1FS02IjRPGO8bV2z/6EfyPb/1PyWPb7UD7uvG993X1KI56Q37jS2JRg6+UmHGvcQZMd1CoehbOdArH123CW088jXO79yCcTGIEGRBup85bj8sBl5uNIbKE3DrH9ZuZDOLpLKLcy8hi5tzpcBd4Mej1IBEphXvkeBSMbsDJCxdQUV2pmBAqLDRiElbDwaYEmm3D+YB+/OxnP5NnC5tmOp/tc9lWIRz2wezrPRQzLK/7/B8boq/Yoh8O4wnHJJOzB3PnzBGSwWSciS5FHpj4kk4WjfVLlWzq1KmiDpFeyKKD5zA73pTNfeyxRxHt6bZmEUx3mWuDiSMLE3bor1m8GDNnz0K1NcBvowWM5atXrxZFik0AM6ztViHMZhZnDlVIz5kzpG7FdcGC5vSpsxKoIK2IhQu/2NEnjY4qa0Sar5o7R8qqdgyxC9//TuJu/2w+Lc3urisW2gW1xUqI9SewfesWbHj7DRzcvQ3o70VNcQFqCgModebU2En2xTDQF4NXVXMOhWUR7ed4fwLxaBLd0UFEkwnMmVSDMIvmvhj6e6JS9oPLg26HGx1uP8qmz0TdwiXodRdgy7Ytyl0mNdSjbnytqMykgYpWyhhqqcpxrXBNMG8j+kY0g/vVvifDEasPe63sGGj/ac/TkDpJ6urNN98sminXBc9zri8WJLxXjG22lx0pZiwWiCKSXsamAOmPGzZs0qwQkTlbpdbe73zPEnlpqMfs2bMw9+q5WtdFEVoWcEzEHJQs2h96+GH88Ec/HDpD+T5ZwDBG2UgS13tFZaWKe95rFiZ90QHtixMnT+DixU6UlZaJxtnV3YOGhno1Y4gskbJPhgRzPX5WGdOa7r8phq2N/35k0FphlqG24pQa9gb1Z8GcppJeNIrzRw7hxM5tiDafQbyzC2kKIyVSUrulRUuSrLN0Co6py2/SK7I6Y5U/Y/ZMlBWXIT2YxvmT53Hs4DH0dHcjmR5EhkLROdKwEnA509Ky12wAZeJY+iQG0N8XFe1LC1/0EdLX3DK7nDVjBlbJbGuOEn19YrvjymTHSiD4XO+8/jp+8ZMf4+iBfSgOhVAaiaAg4BdSA1IN0kkkor3qfrLTHuRrMGFgtBQdgkpEGfQl0yitq8PVK1Zh5rVLUVFbhxSVeeSIa1Hi8oob3gPKs544e0bGnq5gADlfSOiNQTHMMBNRIsmaOl2aM2CnhzLB5A4aaphJhExim5UJHHnCHKqzB7s5L0HKi1SypEQU1CwO0RMeeqy2OQMxuakRO7bv0Cbgy3t4kEnimXRBo3jGA8feoJqvscoYu+gwCk5W78WaBCfXmIGYctTs/ibiAzLPU2GWJb/aLCwdSpYnEVGcuz/xMS3c5597DqdPnlKn1kZvZOZKZEB65pbZJxMovieraBlKNOy5HlVknAsxHh800ySKo+KEMuTWdSV6wqKS6l6EPMeOq8OUadMxrm48SjiDUhjR/bAbNZaNo9VVte5JNot9W7di74vPYeDsaaR6ujDQ0YpCcn9zgN/hQMjvBWeMZJLnzgnB4fNGewYQ6xtEcSQClx/wFAfgKvBpVsPh8yHjCcBXOgoVk2airH4qvGXVSLOzLlqcmbvRrjc7V/t8sC+KfXvfw/Ejh1FeWorSkmKUlZVLFpPdOHYAeS3pg9PZeVEdE8nrZphsutTh5hCtkWC3m2k5BENhBTbq3McHBpXQs4HBtaWhdwu94/d4nzgvx3vHLisLgdqxNfjNA79GR+sFITFEHYkIEqkkSivEzZKzrG9qxPWrVqKmfgJKy0vR2nwOv3/scTz3x2fUvaS/k92FkVQ43c7lDm/QINvkU5cl31tFW9khRIl886NHjmLdxo0K0jbcbncT7SkRBuvCoiLQmPj6ZdeLW143vk40E4/XYwoHKkRx7kxdfcDN/WR1c1WoCHenUhzre7eQYIpjKGqIn8FDlgZ1/OP9akP25zB/GqooDRMf/PFPsemFF5G+0IZiohOU1HdTHTGBSm8YhZxL4/sR1dOgQMYp/tL8CmMQmzaxZBxFoRAKSFGRgzzAkoH/lsgBKdJOJozHsnvuxpiZM+AtLoHD4YWT64aoqL7MUpT0dDaLzo4OPP3kU1j7wgs4cfwYEoOmIFWDxvos+fdoOP2Jh+DokSPx2U9/CrOumq11S5M2HjQstltbWvD7P/wR7+07KE424woRN9JfrzTYzO+x0Ob6Pnn8BC52GmEN3R/5ruQVlFZR+75kxBIuss/X4f+uHpE1mGHiBhN6l6RamZzOm3e1uO1MNlhk2Ek5fzI/aRySxc/lJOqxdu0aPP744ypuKPfKz88EmipHLz77PN59d5OKG2O8yyZEQmgi1yv9lJ5/4XnccONK/M3ffBGlkSLRsfni2ks83egNYsZFTXGUpwB3pQSNy9YlBQJS07heiPKk4BmIY93Tf8Tm1c9j4NRpjLHkoDk9RMq31+uUoApjsGmYGKsHJhAsbmLpFKbMmYJQaQi5oBcJfxDdzjDKJ8xAb9aFHAvtqkpUjxopwYSh4JxHP2FxwwSIhQWv17Orn7XikTGtVg3+/nL4sjks05g0yqaKIdb1sJt5vD9MwFjU3PnRj2L6jBk6w9paW0X7o7IUhQk48M9kkteXr8zkjAUHE8C/+Iu/kAwz0R6eS2w4/fxnP8NLa9fomvDBa8RE8cabbtJsFgsiFiq8x6ebz2qugYkoaWbsvDO5JXrzyCOPSrCD6A+V2TjDw8LEdoDn7zMpbm/vwKZNG+Fx+yQ9zfOAP8f3w/yA1DhSgnQmW2ivivQPoAV+2OTdXFHzEA3dCghsbJOxweu2njLjr7yKwZ5uFHndUt8LO9IoD7jROKYK2VhUqM1gNIaerqgEK7LONArLiuSvmOhLYLAnjt5oAj3JOK6aNg7FkbDol70Xu+BUAuvAAFzoyADJknJUzZ6PmmtXYteB/fLGKiqOSMSqsnIExtbVobSc9EKDOth71y7y2Lj57ne/izVr1gydKf83xQ3XGK871xWlyokGkuYoSrPbLXSDRQ3XG2n9LE7Z8DBnuqFe2SaYLGyIznAtVFZWobc3qt/5H3//95KhZ9OSH4h+bHx+onWMlePqxmFExQg1ZYwwxX709HSL/sYzkbMxX/ryV4TwsahvmjxZMYfo4qhRI2UwHPAH4XJ7wN5pX38fWi+04sjhI8odzpw9o7hFOfEpUyaLFUKUnmuQjUjS26WMZlPIhtRELQaLHbPzF5Olump6U9ZIAdcbWUAZ0/ig4fgmGjzvP4i6smL4Yr1w9fUhFetHcpBUectAPGWa/aolJl233JwVlLgNhTC5sQlzZ87GuFFj4M440N7SjtNnTuH4mRM4cvo4mtvPIZ6OI+g1Jo1KJtlxZ7fC49bsTWzAJMgyeaQCVyqpbju5qdQJv+vjH0dlRbnhfFrVnO2qLS5sLoeW8+fwyktr8OD99yPW3Y3KslIUF4ThzGTUWSorDKO3ox3JWAxBj1fGniGvWy7ggrjEs3agP55EkN39adMxe+kyNM2ZD3eoQKiENeI9tL9NEDUdQdIwjp05hXPtbfBGijGQTCLBBJKdMo/XJHqDcZN4IycaGfn3DEDq3Pi8gueoAiLjwhS118xAYbSfFI8+U6Coi07Ug11Cj1ATclUHYzEhOJTUHj9uLKorq/D666+hv38A/kBQ81HsgDKwcBFwMJjXUL4oNIHke+XzkkcgOUYmw2bg3+VwoygcweiRo1A/YTzKS4uQTAxi167tOHjoIDqpOpPIIEHDRAelkI1PgjFNSqNhIjfuMhw7egRr16zRVdPGVMFqeN/sMGs2Q07IJglk8iN6g2n3GpNRDrHwwgg+NvQ8dqK5Bnigs4tJZStuNAoGUJFmytQpmDFjpqQs2eXihhpKvobJWuqeWhtK0uZMDvv7sek/n8KFfe8hfrENnWdOatA7yOKGSSflKQOkvJnihgiOy+nBQF8c0e4+FTdOXxbeoiBcYT8cfg9yHhdyTE6LKxAaMx7lk2aheFwjcgFKdjIpNp0JWzbYpCS6WOjt7kL3xXYM9EcRlRoeFfkSSobYkWPAZBebf+da4b5hx470Nf4bu6qmCPRq+LumtgZFxaVCELu7utFyrkWJIYMrkyhJ8TIY6P5kRK1h10voDQ/n2lrc8bGPYu3atdj/3l70dXUhpzkdqt1l9N5s2pcv4EfN2FrcevvtmDhlsmDpQ3v34oVnVmP9+nWitWovEjm0uzBEcJgMZMyaulTcmCTN0JbstA0oKAwL0mcH9A/PPCM6jyhRdteeLsy+oD77pMmNmH/tYixYvAhVlVWiMDJZocpic/M5XDh/Xn5QUjp0uSQBPWFSvRISukbb9KLWlgs4feK0/r++cZI8CaQc2T+Avp4edbYyhOBIE7IoJfmJQv4hyb+zC35i73489sv7seeNtzDS64efgh9uQv0JlHkCKHb7wDFYHvosbCQlrgLKmmnjtSHKlnEgloqjgIW+1wcX95sLEkHhPiE+m2Ax7gtg4jWLMXXZUkxYtABpj58Th0LNVaTkJSxSuATw0pq1eOi3v1X3lTGO8dluOtlD/fZnex/1SaIzLlRVjkBxSZEKGF57JkLVVZW46847UFpSghdffgUbNm1Ca3uHihvGow96sBPNhI/Utr1791qKfRaFxIrX+iz5VceHzNjy75HQIksgh3Sz2bNmDxk1Erlh4sxEhKgCkwbuRSYxRNaJ5BD55u8xcWXxTcO7f/zHf9QXE1l+Ds4A0Sjv8IFDmrXk97h/OcR77vw5VI6oVPeUogFf+8bX8MWvfgUrl69AoT+I1AAbCjn4C8NIuS35cakEcY1cyS7z8ovA2G/GSw1iztkynpOeTBZtR49j6wsv4a0nn0IdMihyOxDknvK44PPT68sJT8CaO2UTjYhwKoP+RAKd8QE0zZ2OwspCOAMuZL0e9KbdyAQr4asch7g3hEQui6kzZ6KwOKIkVvQUO0G2i2d6X8XjktmluMCxI0etmV/DQGCcGP4wQ+JGLMfet0QYmfDJW8XlEvJCBISJ4rz58zGyulrnMxO0jRs2SM6ZRQ0757ZyFO8J7w2LajYbjRGiV+faX/3VX+HTn/60kjnS03bu2IG//+Y30NJyXu+fa4LeJP/yL/+CuvHjEe3tVRGyffsObN+1U0UAu/Of/OTdKpZk8NncrJkKxiAWPJT05/OokM/mtJb4e/xZxn4WQ/w8ZBPwuYgOcY0yLjOHu6zwtkoSk9zbtI8PuUHyfswA1Na8ntWAj/VGcfTQYbzz9lvYsW07Yr09qC0vgT+Tgi+ZQLq7C654P+pGVqBhfA2cOc4ZD6K/tx89F3uVF5CGXlgagT8UQDKWwED3AGKxNC4ODmDOnAaUlUVkL9LT3okMfeZSbDK70JvOojvnRLK4DBNuuQPpwiI0X+xEW3uHGumcpwyEQ2ic0gS/mu+Xuh8GvTHIAOWPuSdJ2TJqoH+eq2oUO83P2QUN8xCeP2QJsDCdO/dqjKisMEpv/f04dPCg1jbvJRFCNei4Vv3mbOd642tzLUhZ1+lUU4Qy4fzifuH6pIw40U3OUPH/ed6StvjZz3wW8+cvkEIqz7mNG9dj3fr1OHrsqNbSqhtX4e/+7u8EYrz99ps4duy41hkLfq4dvnd7Bot5B83Vab3CZszJk6dQXV2Frq5OlJSWKOeSb8748RhZXaEc+PLmlIWim1J4KKc2y8mAA0bymXeF2TPzU8Nqkbqtk6hyAp3nm3Fgx07s2LARRw8cQLy3D67BQSycMgm+RAwOIjnJlFg8sh+Qb5yd22ThaFhyQ44fmIaLfLFCbwEa6iagYVwdxlKejm7cfhe6k1FsP/Iedhzdg9bei+js6JQhpc/pRcDhgTeTgyedkRpaMpXGQIKqSlm5z9JngwGFXfeqERW4eeUqLF64QGonJvlki9QMbppah+7mKZw+cRLf/+53sHv7dhU1JQUFQmjCDLQ89NnRjvVLwjcSDKKIfGEhYMbZmjzj3v44CsorUFBVjcarF+DqG1agfGwdMk7CZe9n6NoFDk0GWzs7sPvAfjhCYSUOvHBc0pL6dHA4Pml1fxlk2Q1OmUF3+qQwEFkUNS5UIloMdKSv0cxO1S0HNNMZFUnszJvN4lZ3nNz3pCgLWXn8LP6T1j43BqV6zZyKS7/DoM6klJ13JspM2LjgmSCRhuAiHUGFAwsrI1RAxZ+GiQ2YO+cqTG6aBPIPOzra5K5MucHms+fErU4m0xJNML43xgk+RZPMXAYrVy7XcPaGDeskjaiZGEuVSx0jqyOvpCHv8GXCxGtEPj9vNgcJmbyxcORiYMdUM0iWTCJlkUvLyzFl6nTMYNHNQbWCgsuis93tH6Ip5P1rfs5jigkO8wOnd23Dnrdex4XDB4GeLiQ72hGmFC0TCLdLKCFFKvjDTg/d2L2Ix5LovtiD4oII3AHAXeiDO+SDg8Uku1A0nC0phausGpFxjShvmImCqnFI5YxP0uXppM2K5FpPy9Bz147t8sBht5tFIA9oJlL5ij0U/zASzjnEU0wIEgrSXvpwlJVKGpL7KhAkjzmH+EAc0Z4oWttasHffPrSeb1HhnKUUOQUgrAFtyr2z8OHvEApfcM1C0SHfeu11HDt4SIgj2xgD8SQSVMiyBuf5+y6P2xiMFRbo92N9UXS0tqKltUXopqhzGWNcaxfKumdKWgzdycgHG2UKIaRDA+oCYrWf/uKuT6jgowMzB3fZMOHBIMWZa66RMltN3TgVaKRhtrW2Yf/effJL4XrjfCBpfqTwrH1prUmg0mnJvdJf5PoblqGyuhos2A7sP4DXX3lNqBeTkJFjxmjdJgYG0NneIcqb0+8VZS2/G20vveHFjUkkM3j1mdV45re/w8CpsyijNL0rh2QqiYjHi1KPDwENrrNNYhBMzbFYL2EXfqmcAwOpBEKcbfH74WLC6XYgqeLGyHiQhpZw+ZErKcXoBVdj6WfvhZcdZA6gWxQuQwlismsSRMZDoit//MMf8ACbSn3Gw8E2BB5e3FwpReLntkUiXJrZMPi1z+PFpD9xxD//hc8rBlIC+LXX35Cdks3nHv58fC7GztqxtSgpKVXXkyaYNrXEYsKYTv3/j+JGn95C3pQIl5Zg9uyrRAViN5MoJptVhw8dUmJCeV2+BybCbC6wQcUEg4c9f56oABNNdl0plf2tb31L+4Icew6p873TRJBy0rVjapTEcMbkrbff1p63JWfnL5iP1994Az/+yY/ROLEByb4BtJ5pVvLcMG0yHGEzv6LGFuOZ94OLw6FrqllPk1jI/8WW6SZVOZFEy+GjeOaBXyO37z0UZ9IoJA2Yc6wBD+BxwBP0SoFKyGuKNNYMBpIJtA/0oW7WVBSPLoM7yAYL7ROc6OgDHCMmIFtSLZ+Ssuoq1NaNQ2FxkfaRTW0y561p/PAesJv+1JNP4jvf/o6hO/P1ZCRqGmj5D4ljDPXjGTv4foO6H2qGXHOt5vXY2bbFHLieKFP78EMPiTbI+2gXtoybRFo4GN1QX694RMPNJ554wpLWT4H35guf/wJWrVqp68lm5aOPPAwakjKR5DtkjLnv3vvUBT9z+gx27d6leYTunh4JXLBht3TpdfjSF7+E6TOma4+xWGbcDQRC8ihkPOb12Ldvv9RS+fsUPVi1ciUef+IJjBpVpW48Yx8LGiGHNnp16aZfauBaBYmKFFvV0GYL2YmmVXBK9MiaI7SpoJJ1ZymSTuHCufPYs2u3Gl9njh/HYG8PQm4Xgi7Al4wiwIHvZAbZ2KBYNsUlYTQ2jUWQAj2JBPq7o4i2XWS2o5wlXBBCoJAzQgn0d/YhnXKhubcHcxdOQ1VVic7EnvaLSHbH4EzJdR0DiRS64wm0x5NwNk5G0/KbkAwX4fDJM+hobZclx/iGiWq8lZeUaO0OWz667zxPqBRGaeQLLeeVIw1/2DFCqblmfY2aKfMQrhnud+5vnr1ca7wfJiYZVJYNxi998YsSoOjv61N+zxytZkwN5i9coPvIe8ufff311yU1ziKHz0MRiB/98Edi8PA5GX84y0fZZlIjedP5PIw9U6dOw4kTp01BcuoUunu6FDP4XmfOmiXaJ9GZgcF+NZ0ITlCW3p4RYi7B/XfkyFEhhGNqx4pBxLyzqalRjRiqjJKGZq6DR5RVZe6G/3WpKZlXI6qJJmSwe/YAACAASURBVEsMi53G8yzntkSw6E1j2YXwqTjTc/YM9r67Cfu2vIvOc+eR7o+hr7NTCF4qFcfCyfUo5qAq8+9UVg10FqYcQaAtAhVdExTDmrxsVY4fnl8yUB/ICbHhLAsNBkdUlWFEbRUio0twfrADrYlOuCMB9CSSaGtpQ9/FXsS7ejF4sRuZnj6EHG74nR64+ELxlN645IGFGADhQAD19Q342Ec/IkM0DTwRUbCoD/kdW/L9X3z2WTz+8EM4f+YsCvx+jCwvRXIwhhAVxkIBZONxXLxwAeUFBSjwehDycJNnLPfSHKKxQURKy+EtjKC6vgFXLb0BUxZdi5yPCjeXOl4WXdvUmlaC1Rvrw+6D+3Ghvx9On09FiZEFY1LuHjLjZOc8XFCIeNwk7ArChP4zaQ3jMpniDADpPBQNoGqYUAuQ3uZTsirzMdZ4KlqSiA3GMDgYM7MZTicm1U8U55ma51x4hA1VBpKCwm68YE0zb6MZF0cOZcUlmFA7DhPGjtPmiEZ7sOe93WDSMXH8BNSNG4dYfy+OnziKgwf34fjxE+jpiUoZI615IHaVSXni4WIEJUiJUsEVichjYNmypfj2t78tCp2XUuJKWs1hRdRJyMBQxmfms/heCDXyczJB5VFnKEJOJaaSO66oQENjIyY1TtJMTUlJmcQmlIxppoTqO6aIsoOOTRPJ771cVtzwAmkdOhDv6cDud97AnrfeRIgFxZ8crv00WMxlNNTN4oadSyczTHHOPUKzOi5c1KyDN+iAK+SGO+TXnJpELChJHimEI1IC74gxKKqbglFT5iDtCSHr9pt5KW6y/OJLCUcWsWgU+/fukSpSOpmQeho/jy0DzUDH4MJ1M6SvDxdiHLSkp0wgoMJ2ctNkST1SzU+Jj8uFgnAhCgvDOHX6NLZt2YpjR44gMRAz14K0ApnwGlU9O6EsLCrETTffjBPHjmLX9u242NoGpDifxQLXUCB5KDMxZ9fE2jgGHVSXlcpCg2YI3oKMhdLonl0yHjQsL7vIMbvQLmzMrASTfHPPWWyRv8wkgN2vhkkNmDNvHqZMm4by6iqkRb1kMeDAiWPHsXPbDrS3tgp6b5g0SYUL9xLnU1595RXR7nZt36FrEAqHsXzVCnz8Lz6hdcc5uOOHj2kWrm5cHUrKyxAqMB0rDTVyuNqi+NiqSkNJ97DTUQUcPUacTrSfPYtXfv8H/OfPf4XRXr+Q5lSaEuRulHr9COUgLxKKOPBz03uK54eMt62mQZrFTTqpQeaSQBBeFTdOiQqkLfU4UKzB4UM/T58xo3DVXXdg+s03IsO1ymOIsUYKZWYGR+q4FseZana/+NlP8epLrww1IewD3i7artThNOipQd9YzBoGpqHncgaQ6MY3vvF1NEyqx9vr3sHjjz+phhBlba/4fBa9iHRddrUZr+hPQRTHdMEslbz/ZnFjJ8mGSua0TPoWiRdPtcBgIIju7i7RRp5ZvVoDu0TR+TAxhuvRFAtci/aQMguZJdddh3vvuUdoAROV1aufVYF00003Kon5+te/IdVANpkYq9mskBIbaV9C+0NCBfhePkqkq6gE/Re70Hr2nIqpiVObEIgUGM+jgUGdQaHSoj9T3DHGGJkLY3pntNlsGwMihKR3nNz9Hnb+9jfInDmDIsqW017B75HAiyvIpp3PqGkmqFSURjyVREtfD0ZPa0TZuCp4gk4EfJT+d6C1cxBRXxkCNQ2IVI/GqQttmDJ9pmirocKQkjt6hhGhJIpL9J0rnGcCC8Ov/d3fYcvmLcag2p4VugI1TXL5Ho9iI6Xjr1+2XPNenBtg4sn7ZSMy9rakd9xLa9fiBz/4Pjq7uxQneUZTne9zn/+cfpdoHO8N0cJvfvObmstgMUolMiI37KbbCEBra5vUtzhnxaSUr0kqGhuVjNU0IGaDkDMM5eUVeg6ieaQtMam1m3P8vd6eKJqbz8sklM/FZJY5Ej8DaWfXXbdEyXTFiDKpdnL9cR1zDQ6niVqppAnNOiTt09D8aZ+TVATl/xghKCMOwhOcDW8+GO/6e3txvvkMdm3fiuOHDqL13DlkqPzImYpUEun+KErDftHQfGQGxNNIxRJC7v0hLyZPm4BIJKB4lh5MoqO5BY6sQ+uXFHB/QUC50UB3P5JxJ050XMTsRdNQM7ZS52H0YheyfXFkYylkEhkMxpPoJ1V7YADn4UXj8htRNXMuLqYy2H/gMLo7O7F81SoUFhXIo49rQ0j0sAdjAa8z6ZC/ffBB5VzDYxGvq43qcl0Q8SCDhPREIjUsiDkvawR9zBnH/IS5g02jffThR/DQQw+pUcIZWT7n0qVLce9996mxRnSF74VsCarosaCwldEeffRRzbjwrjFOcPaFMvdUW2SjhecvC63/j7P3gLPzrM9En9P7md6LpmhGvTdLtiz3XokJcDdwgV/KZje5JEt2gb3wu5vCkmwMJPS6gAEbcIsNscEdd3XJlmRJo5GmaDS9nN7PuTzP+32jsWxCfnuSQfJo5pTve9//+y9P4QRmbmZOliIsohk3WWzRA2fVqtW45ZZbBfGmT5SZXNEQPovp6RlNBuPxJMYvjGtCzTO7q6cL27ZtxcTkhHIywdbqarXXTO5pFyw2hNqoSi6eEYvXWnI4FnJFbGg9v5dKruq65zA/NS6V1VNHjmJqaBjJ8QmkKO/O3Juw62JehVq6mMWG3g60hv1wFgoocJJHaDORGKyNSg41X3O0tyEsjYk3+TNUSctmi8hncijlDbFW3IOAEyWKLkRc8DeEUNVSC09DDejHwZE4Fz/duKfpbzE1i3IsDSRzKCdycBcMUZyLmMkTlVgoe0y3+xuvvwHtbW02MN2q7Ez1Z6Y3RVwYHcFX/umf8NKvXxAEraW+Dq5KCZGADyH63HA6Mz0Fb7mM2oBfxQ1l4riP86UKEqkMqmtr4QkGEW1sRt+Wbbj89rsQaWmHy+OzuCTWvrd2uxlhOpAr5jE6OYEDp0+hyK4+oUouTh34ObxKOqRs4vWJB0OlEKrgcJzHlejx+zG7MLeEa6EVxUaY1OhYPZvOFJPLgglQDqcCPMUZsjlKNucJIITP65KxG0lo7CCyAJFfgsstzCGVtwy6y0xKKFqwe+cuuV3Xk5SeTUuPf3z8vAL2yIgZf54bOoe5uRlBY7hI2DUXDrzIhMMybbOMOWV2SoNGjvwdDpH2PvKR/xtHDh7GSy+9iDg5UEoYbHULQ8I26k8GB8k3GQ4ZoymJEThd8Lu8urYtbW3iRyxf3oeO9naNQEWmpUmp9XkVbC3FEz43g8RSlaF366JfDOlGmlcTu0oBQ8ffwL4nnkB88AwqszOoJONw5rOCplUH/ZoSumgKJW0FFjdljJ+fQF20Gv6wSxNNd9AHl89jfDxoTspihw7k1Q3wtXSha/NueJuWoeQLS+2FZlMXAVcXpzcM4AzIL/5G0YTFO68vwwAPb0IoTFcvYCZ1hYLIey6XV9wcbmzKL2ZoQur3KwkXZpawQjhQV9eADRvXo6m5CadOncSvn38eQ4ODluKZcRvmZMP2POKBRCje5q2bNZ07O3AGv37uOWQTSXGx7AcLV0kCM5nVVNNMYwhdpBiEEkBBMbm2DQiKa4x/1zTQYnTb2vVmOmh4WvaDB4bPSUEHl2Snr7n+Ouy55mpEa2vQ2NaKcHVU0DC+jiCt5QoG3zqNva+8qm4oR/YdXcsQoFwvoZBU9ENFHiTf/da3ZZKnhgD3TCiIu+95D95zzz3aa2UelEfeAH0CWtpbsWHrZlTV1hhVQksdSwR4683a8K13JhmmMCE0kTCis8ffwj9+8r8jd3ZUXc4S/UIcDtQF/AizuKEML9UDOcnkFMfi9hjyLlMRJ9JskrgcqKeRJwtNLm0n9KfOHHpzOL3IlB2Sh67dvAm3/T9/Cn9bi/H7UmJplLfkIi51QfNBONk7cvAA/tvH/6tgWJqyqnP+dpXLS0m4RjzJXA2JzJNjJyNdIxPP2MDO811334Gh4SF8+ctfRSJJ6d+3c62UeC2R8+Z/sxu+bu1a7f3jJ45LoIAPW3L7nZMbytEaXhsfdpzgPuX74AHNxJLwszvuvEN4df4ME0gWUJzU7Nu/X51ddn2JT+/r78PGDRtVfPCw578dOXwY+w8cUILEw5fQtFtvMRAQJieEJD377HN45tlnJBBy9OgbKrh5JUOBoJT4JG7BSQk9zjo6cdedd+J9H3gfIpZwgWwMrX3j8LpVDEjFL27w5o0dbdbZedEZ3eYPLW4kNh2UYpiGmClw7KKS67IMTz6PN+7/IUaefxaOWAwRFjc+N4rOEuBxSs6fv1VijpDMocAkNZdGbd8yNPd1whfxmHjpcCIeS2M+XQKqW9C0ejMy3iiKLh9aO9qUmNNDjIHV2DK8DSCp2PDMM0/jH/7+H6QEZitwci1JldPiJxBS2rVsmQpJTs4IB2ITjO+T64cxifGJD3Fn+EVUgMulSfaXv/wVeewYvxpjDMrChTGDcZfnLNfBww8/oiYTYxBfhypbLD61/kpG5Y58oQcffBA//vH9is+meWnidzgckaEnjUFJ+uf7ZdLJNWVSDYeam0wqqbTK5iXlpOfn5rSe+HPkUTBOc+3xuahCa5cn9vl36WRL+8ja1PaU1t7jS5t+9spYbCxbEu6E43FKM3L2HEYHB3H2rROIz04hn1yAo5BD1O9DTSiIMicrkxOI+r2o8nulOlrJFFTc5DhZ8Tuxan0vquvClol1CUnK9eaLKBL9E/AhXBVWMRmfWkAuC5y6MIF1l61B/5ouRZNMPKF8MjtPaWjySA1NYJ4+bwXA17sSfdfehKq+FTh+5ixefullcUc7ujqUlBNWVRWJvq20sZNw5lucqv7pf/yPOHHC8JjsB/cwrRdI8mdzjRBZTndXrlyl+8L7zAKUa4jPY+d0XG/0x+P9YuHByez3v/d9TfjOUfqdvojLuqRK9pGPfkQIBE5xuYZY4BCqyvOeYhIsiojesJVpJfM9M4Ovfe1rmvIwJ1SDkE1fjweNTY2CtK1bb9YaCxuiX2pr6owqo+oJ815puslJzbFjx+UVxbOajVSuVb5/FvrMwyiwpIaE6dDqzBRPyLjCWUvRntAYSNTi9M8EdHOGWFBoonNysTimuLZO0f/oJMYHzyA2OYViIgVkshIJIL2CMZ5nNqkh6VIOK9qb0FEdEhKiwDXERjyLGZnQkzNfQpb/ve6GWwVLk2yew4FEOqlgTrWzUp4HnkNj72QugWQhhaKjCE/Eh0BrjbqZgUgY7gChOazGcvDyIIunkbkwi/joFPJTSbhlF883wNFRWapXNPa86447dFiYkaFNWLPwxLwQ6sICjz74IH76wP04/sZRdT9bG+vhqhQFHwp5WOBUEP9N96SlugoBFhXsQrpIWubkJq3FySLNGw6jblk3tl5/M/q3XoZgdZ2I7Hp79m63xrea3lAkoVjAPk5vZmdE+vfLY8BIEnN6I6KeA1KNIHQpzokEBQ84kfB5ZbaXtWR4BesoFVW08bBnZ5u4WRaXXJxcbCowcyxsWGyYapSGj9lMCiv7+4UvPD0woMSNv8uCilAuGmUxOdWIsVCE3+vBto2bsaK315heljJYu3a1cJPPP/88nn/hRXXh1Rc2eC29HhNiHrZGgcuSRFAxQTyqRea1FjdNU6kpz9EpR7unTr5lTF2ZQFhytuxgXNyURlFNijIUB6ARW2MjVq9aIyUrBm2Z45G4ymQ7X0SU5H2Sui0yvq1bb6uL2IocdvfLOi3eFsSWBnKTTxs1ttTsNE7tfR37fvE4gtk0MtNTKCfjCKKCmoBfk0CX28DSWCzk8mWMDV9AdTiKcMQNV8ANJ2WivW4zBeTPBTxwsYtDSeraFjSv3oa6FRtRobmdyyN+hF3S2INcI6zBCWcRB/btxYXzI8ilUiLTs2vHTiYDGid37DDywfvvdftQojdAOq0CkDBJBWwzXDRfLCLgwJr1a7B7z5WIRKKCvz3y4M8ET2SiTggEoY3GX8IUj0wMSXCmSpDf58Hzzz6Lt46fQCV/ketyUXLaKO5d9KzhBIF+UKa7bThlJmGVbLVly8Tihq8j8Qk14oVNXfw78fk81Nva2tHd3YUt27dj1fq1aGhphj8cQkm8ARM3pCNSqiCbTOGJxx7H+ZHzuOmWW9Dbv1zFp8S4imWcPH4C8wvkROzF448/pg6p1iqLxlJJfKX3ve99+PBHPiqY3cvPv4iDB/ajq6cHN9xysymSlpChrTzRJPS/xWPEJDBGyIBJZCoew3OP/wKPfPWbqDBpKhbgKZdQRw4NidxO+t0YqWhT4BA2bPxcWNxwcpMhh89RRlM0Cr9UhAhFs4obQgW9XjhdHuRKwHweyNbU4rIPfgBrb7oO7ppqwdMkv8zpjRqaF4sbwtCymTT+4e//Hv/y8KOYm5k2BNFL4Oj2nlvaqWOBqmezLpL2u/hDpsC4cvdu3HPPe6QMyeRymhN/qf6Zx9LJkApIS2CCSSIP3T179mhqR9gFYSw2X+vS4oa/Z5P8TXFjDKdraqrFiSCMg+pFgiyRT1Eq4Yknn8TTTz2lSQ0n7jyv+JpMSJk48+dZEPGsZBLBP5n0EiLy4EMP4vChw2ou8GcIAWGHnu+BP8OY/dSvfqVpBGW3uRb6li83cZ5nYjCoKTX9UGhcS/4lY54h5ppryGuw1K9H60rbnTLaJf2bKehM112JyKI5qs2a4KTEItzr98twUJAkk8Hc6DBm9r+G+BuHUZ6bgQ9FuLwuTTr53Hx9JkaFdA6FeBbFdAHzhQLCnU1oXdmFYHUADh2+ZSQXkogzGXUF4W7tRsemyzE0vYCWjg70dHfBTxEW6gBb/hkX5whmHTC+fePr38BPf/ZTTU1EVHayscNGjl/QmJtvvglXXXW1EjjeJzZ8zo+OCd1A3w0WloTZ8H0zMeX9IHRo95W75ePDpPRTn/wk9u3bj+npKaFXurqWiS/BeHbixHElvUwABXtxOLF9+zb82Z/9mSZ0fE3FXqdTRRTh2ffee6+MbjkJZ0LK16XpJl+XPFHyGVkYswDiuqCgACdMnAjw/Y6NXdC5zr8zkSYHh4kv8wzyubiezHlqpuNL98y7FjcXcRPmaDS/Ya0ba88JmmoVmJWKBKQuXDivptbo4FnMT04hPT+P+bFRNFaFUBP0IOAsw4uSzjOqWMWmZ0RBIOKBDedyOo98Ko8sm2+uIvrW9aKxnaIuLtBDMTk7j2wyg0ImJ7pCdX21Ou6z56eRS1cwMD6Bvi0rsGHbanh8LhRIGk9kkZycRT7O36O1QQVzsTgSmTIm4EHNlu1Yvuca5L1+vPTKq2oAbN2+DZ3LOjVxkBnlEmloO9bYsCzKe3/pn78ouJd9vTmN5XSGOQ4nZkZO2ycRKK4fejPxi4UJOXWmUIaaJ+2dbfjYxz6mgpj8a5LyCYX89je/tYi+4PogHJqxicU0v2zPGT4HX/vjH/+4YG+LcDcW6243jp84Icgki6FUKommJirsrcGG9esFy1wu/labclE2FTkFJTSSTRX+Phs545yQaLoYl1gIX6O5qUXrrqo6otzU8GmswsWe99lFc9lIVy3KTXAyR1giKRkStDDxiP0zihKV8llB4wdPncT4mQFkJyeQOH9ethwFNmzZpJQxp8mR1UDlGqOangTCMuhtrpMCH3P9EtEkVCdmbaFmAxFTZVPcbLjp9gqTWcHSLO6LRs9FdiRcuilMkJiopKmmlcvASS5CyHACqCxG52OE3AjUhtDe0QK/w4X8TAzpiXlkJmJwFJnsuoSDz6RT8Lrc4t7ceP31uPbqa0TyM/0bMzEx9Z0GX/C6XBg6O4gHf/ITPPzTn2J2chLL2lsk68vNVE9ORiiEqeFh1LFrTYUXSQw5kS2VsZBOoboqgnAoAI/fB0+0Gp3rt2DnzbehpacfLn9Q6k0W/Nx4XKg6tUaKTgdGJidw6uwgKM5cW1evKQ0TQkKCKFXMg5zJhttNTDK706ZAyORMQNQBpQLKgWw6rS8Ga9PpdckckMkxx4n8PVbPHNEy6SM0JZ9No0SMfTAgJ252dA4dOoxIpEp+OvJAUNfcYDy53CrlIprqG7Bh9Rps37wZzY1VCAS8OHL4EJ56+ikMDLDa52TGJMGarJSNh5EN/dKhyZEgFShYaGlsbQocFX96/xX8Xx/4gMjqlClcmJ+T4IKmN5RWJpzP8vrhtWCxQu8Ski25AdnZ4PiUsCrbAZjrL5tMIxmLqwshxSqpBZmRuU1eWxqc7M7Fv6e4sRNSRyGP+NgonnnwAaRGh5CdGEdhblbd9KjHjZogzcUq4kWQrJ8vVDBybhQN1XUIhczkxul1SRKYgv0OD+DUNMcPVygCR7gWwbZ+NK/fgUBbNyoBdq40X1sscMxnMNwjCkNMT03i2JFDmBofU9HPw5Nrg0GTB64EBMhjY/FJT4FiZXEMzefiteeY2iSi5npx3dU3NYhk393TI7EOFjdUoCFklGtNUxsrieKC0FqolNDX349Vq1aikM/hwZ/8FHmtNwNJ0/23lKakPqYOv5FTzxZzWr8KilLzs4KjOtD2oWqaCsYckDAmU/DW1zeikzCk/j750zS1t6Kzuxs1dbVaCyZGmANaUcNuSFQqGHjrFPa++ppgZR/86EfFFWBGRjzxsSNHcd93/zdOHD8h87EFTb+s17Y8lLjGSer+L3/1cXTTdK/i0MGqAysY0GRTUBoWkqWS8b+i8MTvKG6Y9BtdD96PMuK/4VJ94VOfxrkDBylJI0hkUyhkFTe4WNyowGEDg9w0A4eiUAohQWTXtNZUw8/nJnydSai5MnD7qQDHKXAZyXQZCw4ffGtXaHpTu2I5R/K63kRJki+mCLjEAJjvk9yEf/yH/4VXXn4J+awRRLn0sbSpsKjWt9iosoi7qr0cqKupwXvv+T3s3rMbwyMj+OcvfQlTJAprSnzReNVO2OyOtP1vLGQ2/sbAjkkeEwDKKdvcr3dMbihw4nYrEWaSqSnN1q247vrrsWb1aiWT3BvcX3ay+YUvfhEPP/QwRkaGDbS4Ajl0c7Jzxe4rhE/nmafPbF0IvkfKXX/ve99TJ5UHOOPT57/wBVy1Z48SU/68pvFUGszlkIjHcWHsAhZiC4r3jc0Gt0+4rmKb7lv+bRNpxkbGYcXgS0VTrFgrddLFwoUTOQMB4Xs1xSmbDgbVoAk8p660HZidw8SpQex/4XmkRwbQHfGjNRKCs0CF1JI8qTTxohlwqYxcKo1yuqDiJkYUQ1Mt2lZ3q7hxe03iTUWsTDKHVKGCmZIHq6+7DZlAFFnQ1LsFy9rb4Qn4ULLgaPbas9cXzzEm+LyuDz/8sK4b7RPIVSGZnhA/XlteD6MiNoUHH3xIamQnjhtfJD7sYoBnMn/+7rvultcHiysZZP/rv+InD/xEDT+e6VzDNGXlwxhlixS2iEawRSRYILPxQ2gZVfX4PjjJ4/OQ9M33y/fIfyd8iYRtoSzyhcUOPxNZdupZPPPnGE+ppMXJDc9EFvKcGNhEbzsJN8iIi50Ge4L6bsWNWHsWhNOUNTLwWixu1MwihaBQlKT12OgITrz5BkbODmCC08hYHBQEDvA6L8ygt70ZDVEKnxQZBMX1zaVziM3O6zmjwYCm0CUVNwXBx9KVLPrWL0dHXzu8QQozsLE4j3QsqQKHjYKqmqjysOmhcZSyTpw8fwFtqzqx7cqNCIR8irV5qqxdmEF+IUn3Y3FGJidnkEjlcC6exUwwiur1G9G9eQucHh9OnRpAVW0depYvR31DLTo7l6GB6mmXkm+sxgvP2M997rP49Qsv6H6xmcGzgNMLe9/xWs/NzauApYw3TStZQNu8LXtCzP8m/PYv/8tfqpHi9/nVQGSs+MK9n9fv8e9q8oZDyttsY3ZbOY3/xn3P+LV23VrBLTnJEb81FFJBRH4NRRHY7GWjhoUNG4FcP4LJ8awqVzA3Oy+hARbTjQ0N2Lhhvfg0L774kvYFv5iX1dfXadJkeNbkPBoIm91EurjurCZtRRa/FuTMFMhMv+UvJs6oxuuS/x4fHsXg6ZM4fvQoRs+ewfzoMBoI4WRzmLkvbSusACAbE8ZNopr4Z6WEVL6IVC6HzoYqdFaHlOsT2khbBsLWzDTJFDh5cm423nxHhRuYcCteVMoV+3xMkApIEn+IMgIBn8a5nBpQHlSuyG7Kx7K7njdFjrOEnKOAcFUIfjoxZ/OoZPJwl+gFYVSyyK/IpJMiMpN8Ts7NrTffjG1btsIvUqSZ2tjij/qc6oY68Porr+A73/gGDr32qgjnddUhFTeUQ62i82kyjVIihpCLOv2GrJ9hcfMb/fzqqjDCnNz4vXD4A3DVNWLPbe/Bmu2XI9rQjBLhVlZbw3TCTBdWBZaTXdIihs6PYiY2z2ipTZikZDNJ1j4ffMEgUnRLLRq8pZG9ZUFnoGPGDNUYNIaYxJOwh4pU5fiVyZkiiQpzhBap2iVcBOzKp5CKz2sSQzW6vt5eJbAMgpwWEXPIN8/Nz+KR75uHEV8j4PFiWVsbdmzdho72JhloHnvzCI4cPSKtctJnTKJpuEfsTnFqxEKU/2YXDLzPRsbZhEc7mJomUFnjfAZyJkPsmJG4zUTXS+iey0jzkti3csVKtHd2KHBwA9k4U64LwvEW4QnMs1i15wvGv4EYUeJl+TOXuNnbgcrAmaxO1iVZ2KWTG1PcUDeqjEo6gZMHXsWBp36J8sw0ynOzyM3MoMbj1pjd62QXtKKCtlhy4Ozpc2isq0eYfBuf0ypuPHCwU+GpqHPpDnjhJufFF4Gzrg21/RvQsGojQi0d7IUq4VgEpBksj3CwnOixQB146xgGTp7Q9Io4e14rJjtS2KNUtRXYspm8YAzcv5xGcK0xIMqUV9ApYoUJCnUiWBXCjst3ijwf/w1Z88mf/xzDg2cFveLrEP6ooGpBiAy0zJjX9q/ow+WX78LDDz6E6clpJGJx06HiKJzQNwtyyCTDrI0yciVjGBGPogAAIABJREFUTGaKm4uSyAbS5TQTJQY/rutgCA2Njejt60VvXz86u7rQ2tEuGFq4Kqprb4oHMw4Xx2WpEaSmekZd7PWXX8WJN48ZudUbrke4ttpMZksl/OKRx8RfeObpp/Hya69q/1ICWjudOGl2pgF1yf7qk5/A2p3bde0IdTP0ETNJcDtcUrVLLMQl4uCrIuTQTKW0m94lAeWHNfLw1IfhBSnjmUcexZM/vh/Dh48gUiqjPRwGn8nvpGGtEwSe8OhgcUP/J6oHykuKamjstpfzaKmpRlAiHYYbRqlgxk9vIKBpDvHpqUQB8aILIw4Htn7gHmy98zbUdnehophvpPPNoWV3dI20PK/Zo488gvu+/wMcPnhQcf/dihv7eyZeWBMCa9MxflK6fUV/n5QyyWvgO3zp5ZfxswcfRCJBjPtFZ82lkxv7Oi6dEHGSyWSRB74MbYfOGQinwRIrXjM+ErJEQQAmjkxSlBS0teuQTiYTKo7YSaWs6l3vuVuw7NOnTuG73/mOOqGx+QV93k2U5r3lJrz/D/4AUa5Fy9vN9vdirM9msvLMIPfQAPcc+Nu//RvJwLLTa5bOxSkUPw/tAziZlJSuOpTGa4z7lfBU8uOIACCBl4psS6/xO+6BFU1kPGt9cReWeNhbqATuG/kZFSk8U0QxlcL08DAGDx3G6X0HsDAyhsTEBNrrI1i5rBk1Pg9cxZyK5ng6Jb6N8TErKy6zuClliojxbKiNoG11D/xVfvgCHq0depMUM/Q0c2EqWYS/sx/Nm7cj7Q0imS1hy6Ytmk4RZmFzX98GleI5ls9rGkLuEichV1+1R3uThandCOPPELb7+c8zYXxJnWjGFhuybPvSMBHkJORP//RPlWw6LEgs4WBPPfU0fvCD72tiZzgT5ou/Q44Mkz4WK4SNcTrENU6OBdcizZZ59u3efYWgjbbPjMjXHR2KBYzJTD7pXUclUq490zUfF+yOaAXC3Pj++LP8GX5GPoeao5Iyfre7/o5vvmN/MuKYPW4WiYke5tzmVzFXQCKWwsT5CZw6fgxHD+zF+MgQfBXGIcDLn0kmkSRsO5PEtg1r0N5cC3clj3KRPE02rAuILyQFdYoEfYpfZU5WsiUkMzkkimn0rO1Fz9oeeMLGDD0XS6gAZnHDWxGKktjuwNzoNHKpMk6PjqO6sx47r9kKf9gvnxNyfBKTs8jNJVTchHwh5THxeBYj8ymcTmQw7nSja+sW3P77v49YMoeBc6NwerxYv3EDgkEf1lrGlEv3k2I6G6iVCibGLyCRiOs+2kXrolokoCYule++9KUvq7AwhH2f7iGLDsp5y1aluhpXXkWBkcu1f3nuCRnhcGD/3n24/4H78fOf/xxxTkwspARfkwUKRSK4Nljc88w34lMGYcNzjYX13XffrXXc3t5hvLKo9BoIKD4x36ThMmMreV6z8/M4d3YYExNT8hxrqK/DXbffJpNNTnz4+Wi26SUKhRL7JTMdNQ1JIyTBBXixpbMEN14xxuRmUm+miUQniCeby2N+ahrDZwZw7q2TGDs7hKEzZ2QOnk7EEKyU0F9fg+6qqFTQUmwiWkeBoGjkk6s4g4QCKCIRz2XRXBtBV20EEZm1m+Y849rS4qZQrMCx4ZY7K9zI9KLhiIcBlhuXxUEqndIHZeLJDjsvwvgYtflJMGPwN5wH/skLwORYUsRUyVHnyyQjfF5BptRhKiMajigpikbC2LN7t8bLjY31l2xMc1Dqxjocqo6ffvJJfOdLX8bs5Dham5qksY1iHlWEc3i8SExOoi4cQoDJsDVVSmWzqIpG4PN74fF74CBUzOnEhh1UTrsd7as3oeT2aAPYssWMA0y1laZZk/2BobM4fe4sMsUiquvrpTaTplIVCOkL6xolSdK2lEg45eLfWSR6XR7xjloIsWloQFB+AZyEZZFIJTE5M42x8XEZhWbYERbm1Ux7ggE/sqkkUokYcpm0TCw72tsk+Ufdc4eemffBQBgUt1Q6l5Qs81+rwmEpuBWKWcxScjidtBTUnHA7PZoe8Ve5KeQ/oSkCuUAmeEqtyZZPJPxBnjoVA8njoez1CKfMV3/1lVckZcwxcN/yfnR1d2sDMtGIRiPq/hFmxtdgNy22EMP81BQW5uYlwECtdPq8UPqaMolmu6j3qGu8ODGwuTyWKISB0xFP6lShYT8u7TYzkGozytsJcJRyqOTi+NX992FhYACOuTnERkcQQhlhjwtBtxNeF5TkF8tODJwcRENVLSIRBgMXnD63UStiULBwRDT9JN/KQdGKqiaUa1rQuGoT2tZtZhQXFNBWczctYBLOyaQwMuiJuVkMnHoLJ469KdKo1OWKRant8ZCkUhe7yJxOzM0uaHQs+AW5FOSKUfXMghExoBKiEoya4oZk+XQyiScefxwDJ0+hUjBqWCxuWJyo+1skVIxqh0aYg9yqyy83nITnnnlOCkAqhgW35Ps2hRkPNyY2+keX4YeIa8MgafFUeH+4p4lDb2ptRfeKfizr6UFbRzuaWlpQ19ggcj9hVXye2bl5jJ49h8nh88Kl8yDp6VuO7uW9MgLlWmeSyASdAfXQ63ux/5XXlBzsumYPGtvbBKuhJ8jDP7wfv/iXx/AGtf/jMTPjcDg1nSYplJyI0dERfe/Tn/kM+lathpMCAgrcJjkk/cAOwIv0o3cbaSyNZsot7ILW8Np4EMyPj+Pn9JX54Y/gjSXQ5g8g4qwg6DREy8XihjAEp0ty+1otdIqmwW0lh9aGeq1R8m8Ii+RBybE815+SonwZmRSTjDLGiYNvbcXVH/kwNlLtKRKEXsRCuNiNHdPZZ8PLgdHhYTzwox/iR/f9UMWcjIMJ+WKMWOpJtKi8ZEFXuQTcLk3gKAJx9Z4rBQsi/IE8J0LACC9jh9BEWxuXbS6c6Rq+neNjT3DYZezs6ERHRzueef5544kCqKCx1fO2bd+Oy6+4QtNhNuxsR21CnNTtfPZZcWV4+P/13/2NOrSc4Lz2yqt4/F8ek0cNEQbce+TavP8P/gOuufYa4eQFz7XXM3k64+P44X334Utf+pKSF669T3/60ypu+Jx2cWMXOEZgwviyqAtPXhqT5wvji1N5Jjkk8rKrSwgU8fd24XdpBktVUFNS2UBXm9RrhCzshIOKo4V0GodffAnHX3sNE6dPozg/jwiVTF1uLMxMo6Y6gBU97Yh4XChlUwgEfUik0jpb7K40OXnFdB7lbAlxCkKE/Whb24tQTRAeFTdFJa2MLYFQADOzKWQ9EYSXr0KwaznygSicXp5j7QhHaGtgCfVcMr3jtTGQGcOvqq2pspAAZl0wbyHXiV4llHNm4smC1Ov1a60RSkjIGteEzBFbWuTJoXVkEQX4d8ZOqoQSSsiCma/JB4ubj370o1LA43sk9Gjv3n3irPJ3GC95plHBc/v2HfLiovCFPWHhn4xXhNg9+uijkilmbOFrMJ7z/XPdsWhi0UYIEpNX+z4b3s5FP6V3VC7/nm+UDP+VEGDDrTNcZp59mUQC5wbO4NDr+/HGvoOYGx9HXSiA5uooHHlCzSZRSMalIFrMpFHMZbF+7Qp0tNaTEi5/PDa8+TbTyYwa334vjcopf1pAOUvOcxaxQhqdq7rQv3kFvBGfktZ8Iol8KoNsPKNcMMRJIblaE5zoFHB6ZByeGj92X78doaqwKcpZSM3FkJ5ZEKcn4AkgHksgNpfA+FwS52IZXCgBm266HuuuvAKuUDVOnT2PkfFprN2wAY31UfTR+qLB2JDYjVGb9L84EbOtIwT/MzmQzfOl4hn3+auvvq6zj/eXMYYGv9zvLFD4YHHAYkH2GRYvy56scoJDBU8KBZCPF0vE9Dq2tw19tXjWERLJ6R4RMSx0mI+HIxF5brEYJtSRcVBnk8NM38z7LGmN/epXT2P7jsvwy189jY6OTuVzPB8aGuqwemU/Vq3s1xo3PSsb4M2foTAWozI/v7XI7NzybYJI/Ecrl5FnJJtjRpxk7Ow5TAwN48K5YQwS3nnymBqLpBqQRsFGO5Ez3fU1WN5QjUo8gayEq8xZayurcq2ouCkazk2MtgnREHoaqlDFiY/V7KOKnzHnZqHDBkwFjo23311RAkSjRsJRLOUFHvi8wHxI8z2fx9zsrKRReUGYPDPgEV4l2JEFS+HfxbNQRcVJkAleTISoEEOZ2KA/ICJgb28PNm3YoFFaTW3VO7aqfXiqC+NwYPz8eXz2N4fG3ldfUapQTUngUgGNVRFUshl5PpCIxMBMFSLimVOZDKqro1J9kca+z4tUIY+mji5su+5WbLrqRk1vCpbxp3RkBM+wXbANbDmWTOL0uUGcHRlGFYsbOoGLs0KDM3a1dCSbwMaJSzZrzBUrJR2SlGRuqa9Hc00tvPxJJiAeqtEYXs7QyBBOnHwLsWzOGD+63HAQrqEjy0xw1L0oFuQR1N7aihdeeN4QctmpItnSZUiffDM8LLmpKC7Aji9NOrmA6WfCRNYUpeaeawPrwGZixO5eQc9pe4lI8o+LSKIQ5FKQd+FaJLjz95f3mZEo+TKE17G7SkW1UCii8TGnM+yWEeLFTsP0zAzGLowpEWfi5nP55T9ybnAAC3MzSopWrlmH9q5l6uqwo1nKlzA6PKLpEJWF2JUlH4OfQ54a2YyClt8ij/+bsd+SW+e9dTlKOPnyyzj5wvNIDp2BJ5NAbnYKYacDYau44b0qOpw4fWoITdE6VBGyZk9uiEt3VeDwOgUFcnN6w2tGEYBoI5Lww9/chf7d18Df3Yd8mQm+IXUTK8/CpuzkunPIpIwkusnJMbz4wvOoropKqCHHopOa+YkEolU16uQwLWLnjdc7mcogFA5p3QnHb01GxG/yeLB8eS82bNqo7hKT1McffRSDpwekE881wrUlKCSVXAifzGVV3PDBa8ru01133YW9r7+Gva++ilSS69F4XihPsHhaDNxqanjZMeT0zeAe/V7Cg6rR0NKC7hV96Fm5Au3dXahuqFehQygI4wrXXJIuxKPn8ebRN3DkwCGMnRtGNpFQ/FARWypp0rNpxzas37oF/evWoK65UYnqyLkh7P31yxgdGcYVV1+FLbsuU7F7cO8+HNl/QPK5VHjjZ5uZntEUhwIn97z3Hpm+kUR+ZvAM/vHeexGsroaHoiOWK7uVpRrxCGtxaeu8PQd/12VHfsvi+F54efqOlHH09b348de+joGXXkF3KIygo4II4XmoGLl7HR+Gg8PixipvBBdKlbPobG9F0Esz3grcfo/uIUm8LA6FzadkbzyPUt6FyUQGs14fuq6+Crs+8Pvo2LoRBB5R1l5zJUvO00jFGtW7cqkgz5vvfvNbeOrJXylucLJrTGMvyvMa2K1ZB3ZCwAOe3cX/9J//s6AdM9PTgg1R6YfEekJ0FgskDV/eWSW+G4SE+53TX+LCuQ+YbNKk9Zprr8VlOy/DjssuE46f/8aihh5HhGNQKIDJyanTp5UE1FRXY+XqVVIsumL3bikJURWNPKz/+dnP4sSx43rPhId2kov1/vfLLI/JLN+XPcGmVwq9R6iuxuvDpIO8DMKW7OJFKAA7QbCptZWyeBeT4+Myyjty5DC2btosiDh5OdliXvLJ9GexZZHfbSrI4sYMrc10UP/PApQFqrOCbDyO0TMDOHn4EI7tO4DKQgyhUgkBZaUpuEFp55xU6KLRAPp6OlAbDqCQTaoIILGcyRNjvuwL6I+VzqNI2FGxjHzQg6ZVXYg2RMDGDn+HRHEm0YGQH3OT8yhUfMiFaxFZvhqB7n6MzibUga6JcoJPJVLyRy92hN/tvlv4isX9xWvH+/k//sdfi4DNpivFanbuvByf+MQnVODY183+pcXnJTTLuod8Xf4cFbPIiSCHwi6syZn4wAc+IFgjixS+DvleFBkhf5XdfRK2V6zo16SGa55rmtyGoXPn9LL8nOzEv753n/gaXLuE0TFJ5evyd1i82nLVS9EIJuH+Xd2Tf+Oks9AMNlGwRJncdBrHDh3Bay++KOUzVy6LJiqv0RdwagpIp+F30Hi4LPEm5ljy3ivm0d/fg2WdVIIz/lyyBShUVKjQjNhLr0GqpmY52SsjHk8hlkujtb8Day5bB2fYo14KC6t8KqvpDdcK1TmZI8TG55Gez2NwdAJZTwl7rt+O2sY6FMp5QaALyQySFK1K5uB1eJBOphGfjWN6NoWxWA4XCkX07NqGFVfsRMeqDZhI5LD/jbeQzOZw47W7NbVobGzQZMWOU2rmWkgdiQ2puWOKEnuiwytMjg0bM2xcGAGBgnKQP/mTP8E99/yeQXVbMVEoCDX/DeVBkviWnQY3KAt2FizkNR45elQTFEIQKUP/V3/1V8q5mX+z0OZaGR+/gFhiQfkOiylK48sEW+gbYwnBaSDjHaF35G1xEsnp4vz8gn6HAgiiBkQjQgIY6w5r4iIo8cWGvtAkJTP1UxOGhssWz4sIITXSNc0xa1Mok9kZzF+4gNnz53Hq6Bs4c/wEZi9MIr0wBy+K8tQylil5ZAVZL6GlJoq+5nq40xnkqDZsEVIM79fybWMxTJoHPSILeVRHAuhtrEVtwKMzdHFyI8ERnk3kjBbh2HT73Xp/mqpY/Ap2m9jpYFVKEhJvGKV+ebFZ/PDgYJLAD2cbMxKGxIkNrzbhDPzsks/zcJLjEgE/Eg6iuqpacLTlvb0ye9PrSPb23TfoUjwp9c5ffOZp/PMXPo/RoRHUVUXkJu8oFqTs0lJTh4XxCSWkAbfxoWHCW1UVXhy7uXxepPleQxH0b9mJXbfejd6161F0uhc9IEwf0cwLdGjLCwS4MD2Jo8ePoUjJYl4DVsty/DbOyLaChAkknOxkjZKTyskyfExQ2NTgGLFoFMdqqo2jbk1NFc6cHcQrhw4izeSQRC4urlIZmWzOwOTYCS8VEAz40NXZIWlpjkjtzoO9scQJsCBO4l2QjG6pqFHFittNCUrBfl6Dt1fVz06+xACMhLcKXwuvzQKIh5y8fAgVqnA8H0ZXV5cCOJMNSWiSZBoJCz6oqRDTM3E/Cogn5jE1NYmZmTnUNTQiGAxI6Yvqc1T/OXH0EJ568nF178NVdVi5dgOWr1qlzgMrfo702dHge1BXNmz8XEzBbw4Cq/7/t/talr9LmcmaC8hOTeHIU7/EmddeRqSUxcLIWYQdZRXK7FyxiC86HTh9ehgtVQ2IsjNOFTWvEy6fG2V32YgLuCg+YL7nDHoRCtUhRrl/XxV6du1By649KHmCqDiZyJuOidNZVnFjpFGZwFaQy6Rw8sQxIw1dNIkCv7gHiTHlpg36g/B5fBrNs5ih+IXpMpm1S9hHpLoKDc2NKjYpT8oD5ML5MTz60MPya+FzCpWlfVtUcGSCJJ6VRQbn9eVeZpexqiqi0fa+1/Zqn1O8whYiYPHFdSe1oFJBE7pQNKoJTf+qVVixcjWa2tsQravV98lhkQlwuSxjzPGx8xhiEnbsBMZGRjF6bgTzs3OGu8PEnhCyYgmpZEJrgQVvQ1Mjtu3cgZvvvB1dK/vh9HgwPTaO+39wn8QTrr7+OmzYtEFJ0NO/ekoJCgupZCKphHd2elqE3j/8oz/C3MI83jp5Eh3LOpXwetxepGJJ5BIprbNATQQFwgf/j3INm0toGgkSQABExH32Xx7D9++9F52egEb1VZThdVTglwy2KW58Dpe4hPbhyzWerGTR1d0pKAg5ceQXsQmVS2UEt9P1KpTl+u3IujCfSCNGDPe6Vei94Vr0X3s1Qi3NqFiFMtefraqkvodw0yQYz+G5Z57B3//d/8T05NQi/HMpVmaxuFHQNPuRMWI9D/8//mP9SSz7/fc/IO8OQq6WSvT+exM4e3rA/U8FNXJiqLC4cfNmdPd0q7PJ9bcwv4DBM2ewb+9eGSSy605OBH+f3Xv6mHC6s+eqPeqY8hziAc53zqTm+JvHQPnWXz75pNYKJyCUFCdn5y8+9jGJEDDp4ASIkLQD+w8o8WcC8Yd/+Ee466471UiwH0tjFP9OtbfZ2Rnxb5j4slkgw794XM72jH8evxc19XUq5N/eXX77AuThLk6XlWhoyl4qIjM7jaETx3Hy8GHMDA/Bnc0iOTODCM/jchEuenpk2YwwyRGnwsGQF8uXd6I2GkIumzTcu0LJNF54xpErWuYEKI9CKo8cu6pBH1rW9sIVdsmvhA07wl1pvsjudWJmHpWSC7OZEhz17ejceRVi7oCgu411dWqC+ekN8rtEOSw/DPuacuLxwAMPaMpmiPguTT6+8uWvYufOXYvTLvtceNukUdLYphkpFEGpJA7EY48/Lg8cJor8eSavf/7nfy5CuZHAZRe5CMpJMxazMOGZx+KEe4/TIya+KmZef13xhmuUZ+Tk5BQWYnGdW7zWnCAsTZ6XwjDt82xxsv9vn2Z2TnhxvVmTPMVmCh5ks5JyPkoC/OuvY3ZsDLT0Za4UJmogHUOJcY6Ug1wObvnBSZFG+QMRKOyad/Z2oqenA14vu+vcwwUUsnnkkyl52PAasUlV4pQ4SVXPFBK5DOp7WrHxys0oB03CnGMym8ogtZCQqEAtpZo9HsyNTiEzl8XIhRnMZhPYc912tHS1oOQQTl5cntT0AgqxpKbo+XQOybkEFuZSGI9lMZ7NYtPVl8Pd3IiOTdtRqWnFwVNDmJmPoa25Hst7iSRpRWMDrSUIwzLQJjP8XGxZveNqcw1RaIA8G3LrUqmEztfbb7sNf/u3f6c1wLPs4nNYzyekgllfKhSsHIX7mXHqRz/8oUQBKF7BM5brhAICRMIoJlncZjatqKDLZhvzJcINOanhWuP0igI58XhCxRQHBbfeeqsEqw4cOKi8jMUc74vNV2ZcN2XX2780tbdaaFIytHzomMcyd9SnYj5g+WyxGRSbncPo0FmcP3USsZFRLIyMYu7CuOTDZZhIRFelBDd5U/RKLFYk9pUtF1ET8mNVUwO8tKKwlINNDmOKG0HTCFEtV0DvyTR9xYI+dDfXoSFE+5qC/CzZnGExyeY6RXJSyYyBpfEmqWuqsRD9SVzC9bMLwgAsuVeLR8KbxLG0khKrg0myKx24mXwrKRYUxmj311VFNWWgCklvd7eqU3ajWSDx3w2UyuDvL33YxKrFZceOyPQU/vozn8G+V19FpVhALfHu+Rwaq6o0Wi9TvSSfg58LqljSpo5EQgj6+Rk9IP+JakNltweNvf3Yeu2N2HH1dfBV16EkeBYTe/uGGxEAEZcdFfFsBkeGMDgyKtK40+u3MIHMVFjcmEVsq4ElqHjFjc7igkoRNDYlKZQZi3ws2OIqo7G6Cmv7e8WTefqlFzAyP8PMVEIMulEklUtDvaRuCQNObXUVtm7ZooObhzYDq62WxsJTm8kqTiQV7GYyaBzHtbAJmcvmBNBa2m2l5L1GtjzkpXJVEhdBwgJUJyoVlRxwEzJh5v3kxuZGZJfAxqTrXl6cacrfJZVawNQ0cctxyRLWN7YIJypVI0oHU0lj5Czu+9431CnKFtwIVzVixaq12Lh5qzgZ3GzsZrDIYReNiSmnCty86iDw+nMK+TsfZvOYLnUFnnIZ54+9gUNP/RLZkUFU5iZRSsxr9KkuFqeTDicGBobRWt0kfX9OoZweJ7xU/qGYgI/fc+j+unwuOAJuBPxRxFNlpEoeNK7ZhO5rb0GwuQ1lL2EmVBbivRDT3HBxlKQwOSloWvfaKy9hYW5O95wSvTxExXdhoez2wuPyIBFPqJDmxIZfvEaE9jFJb+/okJgAuSEsVifHJ2Rs+cpLL8kfSVA43Spj0Eaom+GMGTgE9zKTFJKz6fa9aetmhCIRPPzgg4ZDl0yJKKnmCK8/jXspnVvfKOhY98p+tPV2o7G1BZFoFXy6326TyFB+Fi7MTk5g38uv4IWnnsLs+ISkchljojU16Fu9Chu2b0V333Jx29h1PLRvv8xFJ0bHUMpx8uTAdTfegCtvvRGbr9oNdxl47aWX8MahIzL7fO/v/z72HzyARx59VN03+R1wQpRMKojyYN22fZsgbuSEUZ6TXVh2BieHzmNqdEzeQY09nagEWeqawoRFDqWX/721jkn5LQEEqpRxfxTLGD55El/77GcxcvAwGuld43Qi6gACxLxbPj8+hxNeFjosgoVxdiBRyaK7r1uqNvlcGt4ghU5yInxrGsOkjVCO+QwqqQrSJHi7HahZtxINO7bA27cca3ZfBWcohLKMdllcWxMcu6FBM79KCedHR/C9b30HD/z4fpmpGfm7Jepm1uTG5jnbjRbGhN7eXn1RAIATCfIMbdGSpdCz3wa7sreyJviCNIbR3duDPVfuwe133iGMOuGbkrG35J+f/MUTKjpItrU7sFyX/X19MtVkssoJDF+fSTJjAQtlr98ksIyJzz7zjIqxV15+GWnyTnw+9PYuV7LLpJWkYEoAM6HlPmG39dbbb8OHP/xhJbB8MLbZhQmny5TWZqwiP5HFNzv/bCAOnh2Ucihhc2xCUALYH6RZJxNwA7M18BYDPlv6EEROSYcDZUI3pqdx4sB+zJw9g8T4GPJ0is/nEGQHNJNCkHYJjLeU/8+SO1FGLpNHKpmGN+BGdzfNu8PIZVMoVSjHKjMarSkmoBQlKGcsNSxCXcIBtG9cAVfEDX9VEF6/R1N2Es2ZW6QX5oVCiCfyiJd9iPZtQPOWHYgRjhQKo57Njqpqo1pn8RLeLXy/2+SG6mSUw6VSlRSq2tvx4x89IBi9vbbExVRH/uJ1M6qdF0UslMQBapxRspdfjE98Tpr4Uv6ZOYziloWUkG1DoaDziOfv4UOHBMlmg4gcSEKKpPB35R7xcThZZkLL7/FhF1ZLESomRFhlqtUdX1q5GL85E0fM9WCOwOY0ESPm/xicjDojlDtMjU/g5Btv4PTRo5g8P4rk3BwquQz8uSw6okHU+VzIJuZRTGfgo7QvG69Wk8IW0KAyYSKfRUtnC3r6l8EXoppfyXicUZQmnZHvEjvn8mPjVJZcv5kEEszBOhux4YYMsIG7AAAgAElEQVTLUAw6UCnQK6mIXDKF9HxMU8Cahka4Aj7MjU0gfmEW4xdmMTkfw/YrNqJnbTdKXktpM1tCYSGNLKFpVGLLFpCZiyM+n8ZUIosLiRS2X3cFol2dqNQ3IdDRh5Q7ipGJGZweOIU1q1dJaY8iU22tLW8TZvhtKYPN32K+wULkRz/6ISYnJxCJhnDHHXfi8/d+QWem4YHZ8GPT4ObNsBuFbCAITeMyqBf+SXgjp74PP/SQziauDcanv/iLv1icEJu1Yqaz3B8sYuhJwzzgyOGj2kP0KKS9RzgcxKZNa3HTzTcaQ3iadfpNrm2EMazcyIIoXvzMtoy8iS82PMz2wjLftTwrC3lkkgnMTc3gwtAw3jxwAK/QqmVhHu2RCKrJ2c5kdVZr+kI0B3OoslXcsCjl2uRk1+PCuuYm+EtUeqVwGRED5lwxQwUac5akwJajwrBsLzzoaK5BUw1z/yyxU6JpSGyKAxbm6vEkHJtuvbNCwi6Lm0g4IjU0BmouTt0wQspkkGMkKQkJIbaeF85OYKn0FAwQZsMZWQkBnw9NjQ1Y1tGB/t5edLS2qksh0yl2vK1piNm7ViGhoP32xyJW0fo23wO7Cf/7m9/Ezx64H5NjY4iEAsbzhiIGuRwaolXIxeZRoVQqeQEkuYVDmvBwslQoFyUKQJO7QH0jVm27DHtuux1t/WtQ1GdiAbB4ezWV0Trg6L5cxEIygf1HjyBH0lTAL3lfVpbEudO7ZtHIidhDYv/kAVIQaY6JA0fnfB6O4Tk6LGZyiHo82NDbg/amerx58hjeOHsaCU7GSlTNocxuScksn4cJaC6bFr9g566dgjRQZpRwJSXKPMDyeYPppXOrRfIO+n2CH2mjWKNXeiRYQyajbMHuHJeKJS7B52DXmAUNldo4mqeRXmdnB5pamlXQcN1wU1+qYKaDZLG4YSAuYuz8EGLxebkwd3b0wuk2iUS5zKIvi1wqhtFzp/DwT3+gA7dcDqBQ9KK6rhlrNmzEVdddo8Qml8/LdOqFF14Q3IWmsOT4aMpnKdP9tkBlLVprAGslipyYOB3ILcxhcN/rOPrEzxHJJxGbGBFpLUQ5XmlTOXGGxU1Ns+F1uQGXx4lQKKCimfwbet3wy+lzwhFwwecJIB0vIJ4FIsv60LzzarRv2AREa1ByEKAoyqchxlliGvw7pc45SaGJ5skTxxFbmJeiGpsM4tRIGtajNcfnIESDIgKxRELXYe26dcKBk5dA5gwPodGRERw6cBDHjx1HPptVIcMVweKVT8jilRAUNgSYGOv1uIaoYlIxk6DeFf1YuWaNOviHDh5UccP9wukK/XXIh6EgQEdXt2Rfqxvq4CM0lWsEDhVqVPvjo7urW3uRMLS9L76E737t65i/MK6fW7thPa64/lqs3bEVtS2NgrUJW8wxW7GENw8ewlOPP4HHH3wITPyJq99+1ZX40H/5cxHYKXQydOYs/vXxn+vQGBg8o0kNH5GQEbyg9wDfNxXa+leulATv1dddiw2bN5nEo+xANpZEeiEm53NfHbkCHmRjCRVVwWgYZb+Rmf7dD2uAzz1qSDwmKWFXNZHAy7/8Jb78//01mlFGvdOFavLtHIDf5YCfE3D5/XDvmhKJDbF4JYuO5cvQ0FyHdDoBXygg+GIumRZeWhDZYhmphRRKiaJRL3IB9WuXo23nFow6nNh07S2oXtYtCKWB2xlPKgNRM0kh8fpUFRt46yT++yc/hYFTp7V+LCzUxTn3EmjZUqy69rglpaaC2ZIp5/dtHgq7brYgyNJraSeo/Dke/ORmceJCA7x169er6GTHXldlicwrZWyf+MW/SrVM8MlKBatWrsQHP/hBfOhDH9Khz4T4wL79eH3vXgRDQdx2x+1SFOSDsW9ubg4Dp0/jn//pnyWDznXLeMcpNRtKnNzwefjeuP7e85734A8++EGJAAiKbXEmCFFiAcN1eGD/frmFD58bUgHNwox7I5WmlGuL4SRaHBQBRQgB5hRORF9b1OXiFWKBzKYieZnTYxMYOXUaZ4+dwLFXX0KD14OGgAdRt0MFjfzo0gkECGOkcWc2awRFcmVkM0zSM/Kp6exqQm11GLlcSs0a/kw5b+CLzBUET8lxPeWRphRrOIBlW9fAU+OFN0y4rlsqjuyqc0UlY3NqrhXI/UqWMJ52YM3td8LT0iYIdnVVDUKRqGVHsQjytz6klWgtaqhe/OzMUb761a/hkUce1t4mUqBj2TL86Mc/kuTyYlFg8bck2uD1qjG2b+9+FZgsOJb3LhfnhYUmcw4+F+Fo5C0w5u256ir535ATw7OO56u9vjntobgPz0LyfpjnsHglJIgdcxbQ5OHYCle/O07Y7/qiyMbF4sYubEUWhaNCFTvyIqyGBHullaIk0om0uTB8XsqY506fxsSZcyjSTFT83TjyyTiqUMLK5lo0BLwieNPfUADVklGMVXJpoQAE8S9k0dDWgJ6VPfBFvSg7DfeMzaViNo9sKiX0D8Un2PAqxXNITSVkpO5vr8OW2/egGARKuSLKWVPc5ONJlLIFBCNV8EdDKm7mz09jZmIB56dmsGpDH1ZtXgF3hIetE5VcGcmJBRTm4yhncipusgsJpOaTmE0UcCGewIart6N93QrEHS7MV/zo2ngFjo1MYj6R1PnR29ONhvp6dC3rEKfZoIYs9IdVNl56n7jHueepbved73wHg2fPwO/zYteuK/CVr3xZ9/ydkxtTghK+RugqlfRYmBAizhjE9cb1yOnyAz95APv37Vc8YCFMA216QBr4uTVfqVDQYA7H3jyG82Nj+t2J8SmsWNGHubmY8oGGhlr0r+iR6hn/254M2s0mU8RbDdW3fVbrEFuEtxrhG0HqmDAy96TiYyKBuYkJnDhyFK+/9DJOHDqC9PysRATqw0G0hULi8DkI/+ZkWEqRVFQmMqwswRuinQqEQAo1UsRGcog5SZWIgC2lauTJeQAxv5a3F8VbWJN4nBK1aG2IopzNqCogFI15D6fnzNUJsXVc+f7/UPH6jTlldTWVHiq6iQzknABwZEz+BgOJoBTkmuSyllSmgTMRv8fpSHU0jMa6WnS0tcj8j8VNXXUNwkGaCoqFY3WqTQVqN1KMPOE7M4RLO3nyl3E6cfTgQXzpi1/AoX37dFFbmxtQTKcQoeFSKIx8Mol0PLZoBFobiSBEBSvFhrIgXzQwcQWDaKGD67U3YNOe6+AMRaS7v9g5MSyaxYOeUqu5UgFvDZzG2PSUbpg7EFBHnwk3AyWTTXZLdZg7XJhdiKkbyGvIjc/PRPnsXLkEXyAkfg9HwStamrGiow0jY8M4OnACk1LRYOVNHKtfcn687ixwxKcp5CShvaK/XxhhEqHt4kUjPQkC0OQor33KItU2+GQXngGJSTLHi5L7s/a3pH0tVSpizSkbSAED3s/W5mbxOkSW8xsFKztBsTeg4G2WpKwdILimyqUszpw5iUyGkoUrEAnXcV4i6enZmTHMTJ3H/PQkTh07gpPHDiMSiqBY9KJY9MAbiKC9qxvX3HKzjD7ZPWTXfXJiUvLAXKPc6HaH1F5Lvx3qYrrRzC7JheJaKFsbODMxjufu+z6K40PIzI4jUCkKKkS8KLsIgwPDaKlpklKfy1OR9Gk0HEKxXJDfDdg5kCS0A+4w1da8yMZzSCRL8DW0IbRmE/qu2ANfSwfKPnbwSIozgq2EObLA4aoT1tnyRHnzyGG8efSIIIyUEef9s8mD3Lec4JgpRAVzC1TzKQsGdNmOy4TvrjjLGLtwQR4bRw8fVvHio2Q0BQTYheQrWnw7fo/rS/fVAroIEsds2uEQzG1Z73Ls2rlTxSXjBBM7wmc4qWntbJdhWDhKlTO/3gslvceHRnBhZERwsxjVaKqqcPPttyHa1CAu3NSFcTz2wE/xi589hMpvDoPtOy/Dbe9/Lzbs3okSJ8PkIi3CB1jBF/DWkTfxd5/+DBLTs5pCdvf34Y8/9V/R09+n52eiP3puGM88+6xgaUNnz6kpYBfITF4JYyGciYXNZTt3omd5rzhKRsDLTDLYxWQ9UiQ/i4fVPKEUWYSrq1AmgfrfUdzYZEvTYTdxhfMxvQYhZlNT+JuPfQyZ4ydQXy6jmnwvhwNBtwsBOrBrgmMOJcYQngvxchZNy1rQ0tGMdCaBQDSEdCKJQoqTFeN/xWWUnIuhlCogmyoiizJqV3Sie9dmjOSLiLT3YcUVe1DV3oEST3nh0VTiWIeqIaULj13I41tf/6amN5zkME5cPHgvyjlfmhgs5VIozEh23o4e5qd1KFmdSbugES/QKhI4oeWhf81112nKRk6eFXy03QUno7KT1UHlexsZGsY/ffGL+PWLL4p3w73A+0ySODv0TCqoXMSObE1tLW674zZ84lOfkqiJkRs3k5fHHnkUP3/scU1y7IKF/07xHSau9E259trrsGHjRjXwmOSw482OPifQVMRiV5UqbXxP5CG1trYpCeW0p5VQzaqqRTEaclokEGOLBFg8FzNJNQWnpq2Fgox1UwuzOPfWW9j36xdx8uARxCenpRx62doV6KqNwl3Kw+93q5Dne6DyJgsBdtrZRS/myshkyN3LiBfZ3tGI2tow8vmUknsJAmULmvF6uad5vQk7S2eRzpdQioTRvnk1/I0BEca174slFFgsVWhQaUyJi/EMElMxzC9kEd28Bc2XXY5SuB65TAU93T1w+1zy1TGpABN2cwVsJaYl6sfm1legqQ1NDn/9618jSBGX35D4P/cPn8MNN96ghFO+WhYPgokecxtKSz/y8KMSRuH95ZSHKmosYnhP+TuEHxEVsXHTRtywhGdlGzXK3NXvl6DBd7/7XcmM2+uVz8mi97bbbtN7sJt/v2syae8bs9/M5zNXwv5fM9k3Z67h7QkSb0HPaQSdSMQE7x08eQoDb5zA9IURalojDBcCxRKmx0YRX4iJoN9SFcTq9gbBe1gcUwRCQiGM9ZbIiDrplMWmQWUxj5qWeixf14dAtR+0Q+a74XlE7mYmkVQBzbMlR9+9mFXcxFNwNVVh13tvQD5QEQyNQieMU1Tt4+TG4w8iUBXGwuQ05kemMDcVw7nzE+jp68C67asRqAsK6k3Dk/mxGRQJZ0tmUM4XkZ1PIDUbQyJZxIV4Eiuv2ICeLauQcTpx5sIcOtbuAuo7cHp0AjMLC9pzLGbp39a5rEN/EnFkIj6v/TtVIU3cqugc+dznPof9+/fpJ1tbWrV26I3GCYrJOazmVaWivPC+++6TF5YKcCtmfP3rX1fBy7yFjemhoXMYGTmP1atXoaWldRH2Tzga/53eTSyWORUjN2/v3v3Ys+cqNTX5eWqqa4RAYPwJhwM6d8W5XMKLtNeX4MZOSSpZt3nJtEk/ZOwOeHiwGU/4ubNYxNDpATz/xL/i5NE3MEmZcDbU6UfIRleliIZIGC3hCKIuJyhewjxCkxtOhpV6V1Bgo7VEwIIDSUJns2lsbGtBlYGPWAa9dsvX/DdzX07lORSg6ADPiramaixrqUU+nVKcYF/b8IPUJlacc9z6R39S8foDxpW+zJyBCTSx/SlBQxrrGwRXsyEstveG2o6SS3Sjoa5WHJDerk50tLeiraUJdVQ2IcFfRnF2FmyNFitmNGd37ZaKzC09GN9Z3JgkPZ9K43vf/jYeeuB+zE5Noq6mGgGPE0GPR8Rbn4tSrXNIJxIqHuqiYUTocSNIR9moSjk9kuxlctW3eTuuuO1uVLd1weWjP73BYVrHrlWQmXEwq9n5eAzHT5/CbCIGN40Q3R6iuXQjKZbApEJB1eFCjN0MFwtCUxwyeBC/miGRm7yVUhEBAP0tLVjV0Ybh0XM4fuYUFjI5FMpOmWD5/EGNl/M8ZEqsiLOCt7HS3XPFFRg7P4o333xT43BCbuyArkKjZPnCWGRNduPJf6IBp7xFmGhRqEBeOUA0FFKx0NLcrIKGMphVYYoCeCURbt6/JTVIw1KNHCEdd/JsOG6V4IR1BQXhIak1E8Pg4Ekt5s0bt8HhCKiQzGaTGBo8jtFzAxgaPIszJ0/A66og4A2gWKSsMQ/UAOqam7D9quvQt2KlSQQsXKYSI4uwxQ1tO1JLBWSJutTbEy4zLeTEhAR+FhQFq+vrSKdx8rlncfTpn6Mcm0agXECQkzZOK50unD59DvWhGk0LOehjF4EKdiUU4CCRkpuU3w+5gIAbIerbx/OIL+TgqW6Ep7sbHTsuR+2KdXBVsfDwCU4ikU5NnczKM3vU8GCGzw5i3yuviCPFIMzDkkkTE0QJLZRKCpr0C2HCToOxhvpGrFi5Qp2geCKGY8eP4ezgoDpHtlCEYFGSqLxIAjeeRlRLM+tB/hqaBBonbnpFVdfVq8vNmMGOXh15AU1NaGhuEnmf+5mFxdz0DM6fG8bQqQGpplAQhK/v8LjQvKwDd7z399CzapWKBIpcDJ8awN9/+jOYHZuQItw1t92Cayhb3NIEl7H1WaL+BMyMT+HH3/wmXnr2OcxMTKK5pRV/+PG/wKZdOxGtM6pIXqdbUxqKUBw9ckSO2+lUWoadkt7s6cGmzZvRJW+AgBoPTPB1pFveSlprwiKrFIWHdR65dm4n8jwFpPj19sc7C2ujJGMyFsmWqJiV+FqlCG++gOd+9hCe/+Y34F9YQIPbgyjhC26aeVJ+mpwHJjWmMKcaTKKcR0NnM1rbm5HKJOGL+DVhIR+CL0NDYNpRpObnUc6UkE4UkCqXUN3dguW7NmKKEKa8CxtvuRPLtmxH0esR71DzTE2aTdHApg6/QTl4Fqf3/q97ZXbJiZvixyXy7Jdei3cUN9q7b/8pNr8oZmHDWm2SNwtnSu3S2+SyXbvEs+HBxWKd01tyG8gBITyWUrqEqAqOZ4lZvHXiBL76la/g2eee02HLe8yJCacoTBoIreREesvWLbjiyt248aab4Av4Fxs3jHcUOnnsXx7DN77+dRVFnCB1dHZiw4aNMsZlI4GSweTJiGRL+PT8vLr39PYZO39ea46qbZSpZoOoq6dba5wJsllf1pqzUyOeFZp2lVCWKqDFBCXUWIIvRcTHLuD0gUM48uLzGD7+JorJFHwl8uVKiCfnsXlVr4i3jkLWQBbpU0fjaLqny/g5h3K+rK90KodkOqO11draiOamGk1uaLpIFdFijlN8itC44A341ZWlFxmNjUvRKjRvWo1wW1iyvWx8CepG1bFsQfGI3d9SKovkxCwyiRLOlx3ou/ZGNK7ehIVUSbCkqroqhKIh0wgl+ZrJCv9kss/C/u31sP6b0ze6vn/7299SvsL4tfPynXjf+9+nQpYFrUQFSiXMzM7i+eeeV+FCiWl2lPl47z3vxQc/9CFs2bzZmlaYc4QFCid6bFrynvJ75NnQe4dQRhYvVAKkUAWLnGuuuUYTHP4eodr8EofRMq1+R5B4129cbCZcLGq4/YyG68VrYM4wHh08j1PkLI4O4eSxNzTVHh0YRHOkBrVBN7Lzc8jOLsCdpcpdSoqsjHMN1SH0tzeiIeJDMZtDKpE0uQvh6JZSqj25YZKeKRURba5F/5bVCNWFUaTzn3JAn4qadDyBYjqr/IJNuHIsi8w0jSOTKFX5cO2H7kTWV5J0OuMSRQfI1cnFU3B7AwhWR5CaW8D86BQWpmI4dWYEbR1N2LhrHUINYThY/Do8SEzOIz8bR5YcExLU4ynEJ+eQTZQwnkhh2Y5VWHHZGjgCHszMpzFXCKDv8uswspDD0bcGMB+LScyBxPrOrk7U19UY5V1LHluQjHd58D5y6kcY2UMPPSheFqkObW0dik9sWhC2yjVAvjf/nXGHSnnk63AtkJNH2CongTaU3uS5hpuj622tNRbQhLwyFrLQ3rJ1M9atXaO4dfjIEfFyREcolUXzsHnQBrr6Ox4V+sqZc0icPStfE6qKhrVs7JSKiE1N4s1Dh/HaSy/i9BtvIhePq1hmc1EdNhYkNPAu5lEd8KM5EkbU7VFzVggi+dpVkONeJnwRFfFnqDybqpSwEJ/HptY21HjYSLQm/IyB1oSfcDQjC00/mxIyzE+cQGtDFXo6GpFPJUXd4PTSLm54Rsof8LoPfbjioEswO4nU2y8X5GvDqo7QAybLjbV1kuxlwhIOhgyMpVRAfW0tlnW2Y2X/cqxYvhw1VRF43Q5USnl1ajhSq2ihGC17Pjh9SGfSCvAMOkrqLO+LS2/HpcWNtnO5LNjbwVdfx7e//lW8/srL+l5nWxOyySQigQCqgkE5nJ4fHlVBUxXk93zCrCs5JNfH5YafmuzRCGq7erHjptuxctsu+CPVmrjY6kF2pqlcU+oNxrRz4NxZDI4Mo8DuarQKBU6wSCiXZ4nx7OGhQJUOVp38uwoNJg+c3hQM4ZoTGGrJr+nqQk9LM4ZHzuHU8FmkC7yhLpHEF2IJeeCYEbQhJHMRLizMo3dZpzDaghwdPKSDd1FMwPIfkcKRuEQmreI9ZYdKFXzFIYECGsi1trago7UFdbU1SvwI3wkE/DqYOLlLJhKYmaZyx4QUOMid4Yble6IwACEiTC7aWtmJNP4kZubLw3MeQ8MDSmI3rN+CEnWTnQ7E4rOYHh/C2PAQBk4OYGx4WBvFR/lsTwAeL7/IaXFj25XXYMXqtZZSyEW8v71u+D54+DAY8DoYCMxv6yibLg2LX3V9JZfphLtURnz4HJ747tfhSs6hMDsFfz6jUSsJdgMDQ4h6gqgKk19EhToHQkE/bXVFZrfkreAOe1AJuhD2B1Dg5GYuA3ekBh7C+VauQfPGHQi39QBeSsVSCtXyiLZwuoJWC2ZIR/sFHDt6BG8ePiysMCWh+ZAJIz1PLGgMixwKQhBuRngkVerIaSJPi9r9/L5t9GoUYs0ol182BNS+Xixu2EKVDLUl0V1TUysRiPqmZqxZuwbNra2CohkNfgND5GucPXMG58+exYUh6toP4sLoeXVtqGjV0NyM+pYm1LQ0YtX69Whqa0cgEjI8vUoFP/jK1/D8L36pg3b95s244e47sPPaq9WhtIsbuaqXK4jPzOELf/t3OPz6XqRicSW+/+kT/w3br70KgeqoKW6p/iZFM8tHyTq4WURy0ilOhGVYJulqawKgJNv2v1oSmNg1sq+ZYpoQIpdkXRbc6t0K6sUpNYOxjZovFxGuAMmREfzwM/8vckNDqHU4EWDiYD0/ixvjRWNc6AuFChKlPOrbG9HW0YxMJgVPyKdik4kK+/5MBCqFCjILc3DmK0jGWNwAkY569O1Yi3i5gLlEAc2bd6Hn8qsQaW1B2e8jvULQOUGerASKMrKOsrEK+NUTT+I73/oW9r2+d5GvZ8fqd+tOv2scvwTLxz3Os4Fqj7z2jGlbt23DjTfcoASSMuEs6MlJoU8XIUCEDc3Ozel+UJSG959yrEwyKRIgI7hiUcksu6dSwbIUslhkcPJNc7zLdu7SaxHKFKmKShWUSno8p/p6+zTpO/nWW/jZgz/DI48+gm1bt+HKPVdh+47tKnJYoHCtsbFA+BnjJJWQfvazn2lKxDU2MzWtBIj7kZNTwhs1rbI8lKTctQiOsWxJLEVHdi/ZVqMoTDGTwYVzg9j7/As4+MILyM3OSyggROlwJgLpgrDpiVwCq5Z3oK+tUcWNPxJELkMvkpzeDyEr5MRocpMlXC0vWBqNe5ua69BUX4NiKWf87IhEKJbhcXp0frHBQdn+LHH/VEWrqkHjxtWo7a6BN+yFW027soQ4iqmM8gjmA6VsDomJWZQTJQxMzCPYuxIr9lyPcPsynBwew+YdWxEMh6U0KVjoYovRcHLfrbhhAkVY2Fe/+lU889RTpgHj9Ui9jE0LKrKSc8CijuplNL8+MzioSbeTnihdXfjLv/xLXEnDVZHCLdNLa/MyDlI5kknt448/riKaxTAFKnjG8J5yjbFYZrLK4lnFqvz5LKnvJR5Hv1s4w4LpW5Ac8zbeXtgwF7GvzeT0JE4eP4bjB/bh/Om34K8U0VxThex8DJnZBTgySThpMM5NnS+KG5PK52WGGAn5sLy9ES3VYVQKOXmuMN4bri2PbvLFTGxjIcjfCzbWYMVl6xBppQluQU1WoTgofBRL6J6zoZSlums8j9x0CvOUb/Y5cNMfvhcZP8+nNJwkKxa4RpJI0c7AF0SwiqibtIqb+YkFHD95Do31Vdi8eyPCzVFUvIRKe5GZTaAUSyE9N6/YS7+l5ExMQgQTySSaNvZg+Y7VqG6oQiKexNB4EtU96+FqXIbhmQROnRmEy+3Bth3bUVNfK+5NLeWvVUDz3DP522/LR8mz++lPf4rHH39MYj5spBJiRpNQTphpoClY6yxzniFMTk0qL2GjhgXJJz/5yUWvJrNGyNW2PKSKRSntTU5MqJFCOfh169br+YJBPzo6/n/G3gNIrus8E/065zTd05NzBjAIgwyQoBgsilCgqGBblhwU1lvlfa92q96rXVftS+v12/W6nnfXsp/XtmytZEpismmJpERxaVEWAwgix8FgMJice6ZzuH37dvd7339ug0OKtjksFAES09N977nn/P/3f6FD3ND4emyiuLcK/djUQIqG/UP0NjSmEhKy1Kom/VzX4fd6kEqsY2n2LmauX8P0pUtyjheyOWlsatw/GB3D+t4EwcqkplZ1eOxWxH1+NLnd4rRHEJ/5NFxCDOOU8G/SyyScE6DyMlvKYqSpCc0uJxzSlCkHNpkqmbUZDZQkqJPgNc0tUEdzxIehrjgMrWRGlii6s1CrrXWh0Fke/Y2v1BmOQ8cBcbmoG+JuJqJbFj+VquSkqA9SF5S6LR7HxPhu9DBoj4GMXg9sLM4MhjltI5dNIRgIIBaNwuABy6LcHOtVqrSbVeGMUqAJLcoMmnrfavqgQ1HQU1rV5nL4zre+hae/+x1srm+gu6MZ1JB4HHb4nE547A6kkimUsjlE/B5Jm6fJgAQMUQzOCY+TrmcuOKMtGDp6H+7/+OOItnfBRu1MfcfWaqKtfHtCP7JZkUgmMXV3BlmtBJU8m2EAACAASURBVLffj5q4E1GfQoSb+QgO6OQ4c1zL0DM2GjJ5IezL4qEGKw9luxXRoA+jvT0SSHqLblHzs9AqREQ84nq0tLwqmh7eI9FCENmqVcUi2GmzYmLigDSdL//oR2oaZibNC33FTI138B6wYBVEV9m5solpbWlFV0e73CtmDdHRjo4TDaoanal42DNYjnalzL0gWkqOI6lRovNhEWg+nHyAiYLTZYbaC7ffK9dLL9OdSoVeHdh/GHabG3pVw8bmIs6ffRuTV29AK5RlCre+tizZLaOju7Brz7g4a129dhVDu/ajt38QweC7tuENNxF+1p3i3YYF6E6u6c/vVo3xvnLDk2wYPrgVHW88+xTWb1yBPZ9CLZWAl41p3SKam4Ddg3CA1sV02uG0js0XTQS4rpizY4E94ELda4Xf44We1ZDZysPhD8EXj8HS0YXonkOIDY3DGY6jxntjUibN3wgFTh1iFPHp2NpYx/PPPoPmpogUUfx85A/z0JE07oYNJVS6eZUJvbwmdpsUWzSGaIzMG9o5opzqIFPCWk6C+HsWz2wk+JzwAI+1xMWcoL2jEx1d3WhuaQWprLxeLLxEcEl6AmxYX17Bd77533H9/DlUKVr1etDa0Y7W/1/oOzS6C32Dg2jr6oQvFJCphWxknIiSImi1YHlqGt/4z1/HzUtXEQgGcei+k/jSP/8qgi0tkmvToA7kk2lcPnsWf/Jf/ivW5hYQ9PjQ29eD/+V3fwedY8OoC/pLO1M2MRbZEJVxuxrBCFZGe1thxFrkQCHCzrVOe1Oi8U3NzLNShztzcpSxiLJ+lvfN4E9OYBSjSn2ZOsIPpqDssLo1uc0EDbKJTcxduwpjfQOzf/8qbNtbCLDopSaKEzShiarPrpob0k2BfE1HU3sMnd3t0LSCckujnbcg0iwOHahRT5HZhkOn9qGCrF6Fu60Ju+7bi5yhIV8yUAq1IbrvMPYy3DDoR51W9Pec00wk2ZzckKJI97C/fuZZ/PHXv45MMnVPf/CPNTg7nz11CL3X9EPWs9UqU8ADByYkeJMNR39fr9A9EpubYsP6gxd+gCuXL8v9Eq2NmAgo0T2f/5bWVpw+/XF88Ve/hM6uTlnDNJV46nvfk8kLzwiueRayzKb4zOc/j8HREfl+Uiwnb07i7TNncPPGDVkXX/3a18Tame9tZW1VdGb3nzolhUoDsCMwkE6l5HuIqrbGW6Q5e+mll7Bn77gUwyx82XxxEiSHtrg0KbSykejN36givoGjmu51NQOFTFqmM9fefB1Lt6dQKxRRp2FNqYK6xoKDgt06PDYHkrkcspUCerpbMNLTJknyLBw5SWGDyM8lE9mSLkUm910aChQZCEzQsiWC1nhUzASEpS26S5J11DlOEI/PfVlEzRXUQ2FExkfQMtICq88hYBQPPP7/SqEohQYp4bVyBem1BGwFhiVmsK5bEJ84jP2nT2PLAFy+AGIM7g0GRXvEM66huPm5vXsHbSuXz4uW6fd/7/dkmkdbXQIVPINZABKgk5ywbFbpFZlD4nKhuaUNn/v85yUQUQwITCcr3mvuqZxYX7l2TdwhSSFiM83mmg0OmyJOZpijw4amEfS40yDjg97zh/lvYnbQ2EwkuLcxzVf5faVCHlubm1iZX8IlGkcsL8JWyCJircFTLaNWVA1NTdNhpZyARWWFuipNTaSMGop6BQGvE30dzeiMhVDTSzJdVM+w0qCKfphhiKy3GONBnWFrDD2HdyHSG5fcPIrFxcKa6yFXlGaWtUalrKGe1VHZKmBrPYkUdHzsn30OmptALzXcBJ5qqOQKKGfyEijsoIZZ05FZ3cL63Dpu31mGz23H4QcOItoTQ81Jqq0T5VQB9VwJha1t1MsG6nodxSTNCQrYyGURGe3G8Mm9aOoIo1zg5EhHvu6Dv2cP6pFWXL15G1vpDPoHh9DW2YFYPCqmFsGgTwJumR34jzU3PDdJNSW9kbRINr4K5CXYqRhJtE1X9FtqROyyZrinfelLX5JMNf69e2vGZpP6jiYlDJTlGqJ5BZ9R1lpTU1PKAKWvR2pzgi3qe38e4G24sf1T64z1gAwV+FTzvRpVbK+v4+xPf4K3f/Ya0htrCDsd8BBc30zIlJfTYrIUCBM2gmXrdQO6wZqjLJbyUY8HcV8ADqGYVVGmm6rqY1VuHpsUNssE3awWpEpZ9AWDaPW54d4RTSJgj8kckOw2Uo65xhgQXDEQ9Ku162J+E3luTBsmgC9TUotEnlh+9d/8dn1tPSGFis/rg27o8lCTvuS2O+Fk0V6rIRoKY6C3B3vGRtHd2Ylw2C8XWrmdKVEZxa7kWnJh02bP7SEKSNcexWGUTf3eg7tTZvPBrebOAuE92KhY0Vnw5t//Pb75jW/g8sULkgkRDYckoDDk88DrVNSr1fklhEg/czvhY8Co2RzwkLESjXTY4QyGEe0bxENPfA79+ybgCkZQq3MrV9MO0jLk0DH9z3kPimUNc4uLWN3alOwcuqdxOiNfgnrYBUFjp6nG/YprLnQLCoQBRH1+tMWiaGkKS5NDFObGzAy2CwVpCDkpYG6J6oyVaUGjoSCvI5fPSJNES+2+3t57eQ5sYoiAyoSImzkLdonzVI0NG1Tx5x8dVqm6IVIImY7dMAc0nViqBi6ef0cS3zmp0TRdOKS0I6TOg+YQ/Dk8OGhhSu92jkbJE6VLFzno+w8dgtdHsbKBqVs3BOk4evSkUBYLpQxWV+fgdjrhdfrFs500jJs3rgoyu2//BI4cOQabw45zFy9gbHwCbe2d0vg0HuLGBtF4mIX5Y/7hH21sTL0D3xdRUZlp8SDhNapVsTl5ExdfegG1rRUYiTXYCgW4bU5MT87A7/Qi7OcYuNHcuGhrBZugsTZx7LAH3dLc+KS5KSO9lYPD64M/FoalpQ2OziHERvejqWcYFpdbgiYbegx5L1beP7WR2FATTjTznaZuXlcPsElTIYIqokFpNqmXIXhQFb0cG20CFkT1OTq+d80k8FS5GqpmRgmXyYNVlGEVjNnS0Ybde8cxPDoiOhoioER6hIJp0rRUY0PTDdVIEL178s//Amd/9lNUdU1c0j7++ScwceIEvKGQfD8Rda2osnj4OVweFxELRa+r1vDct57EK99/USY+3f19+OwXfxknHv0oPAGKnMvYWF3FlXfO4YVn/wYLd+7KxtsUbcLXfvM3ceqJT8ATCatIMgIIjXG7AChKX8S5LJFGXiuiY2zmKUBkEcyihUJxGmbwZzMvRk08SdNSu1Aj9V3WmkmxFu0WpzGi1VATN8mJaTgymVoTIl4V2nduJpBYWcHy3TnMTd7C0tR1DNBFMp+Gh26PnKhxAiduRCoM+V1XQ4o069LchNui6OxpR0nLy+RGp8BSmjfVGlOAq2eysOmkV5WRI801FsTIib0o1EsolXSU3GE4Ogax+4EHERkbQ83mEq2RAFLcI83P3TC+4PM+efMmvvHnf4YXnv9beW/8rI3mz8xAv6fja2yKjf1ccDnRpSjaIzUuXo8X7R0dePzTn8bxkyckV4aT7ZWVZZlIv/zDl6SpyaRS8uSyuSa9jNNA7onTd2akeCXSLmF4n/tFfOFXvyATaK6Dq1eu4rtPPonnnn0OVkmY9+OrX/0qPvv5zwt4Qv0Fm5q3335bignSyliU/NZv/Qt85okn0NPbo0Kdd3DYCRxxikrUno0N1y8bPwJ+Bw8dkukAefDhpoiAeSy4RR8hfHgSHM2sCK4V0+Wq0bwLRaNcwfbqOm5euoDNuRlkFuehra/CyoBo0oF1A+66svtmw0b+BZHsTFFD1iiitS2Csf5OWKoafJEQKkVNJkv8DKQO0dGMLmalHKcrKsCZdKVILIiuzlZBYyW3RqxsCV6qYoqAFZ9DPVtAuVRBLRiGb6QPnXu7YfXbBeShGQebm3I+L7x8lossoLKJJGyZCnIbecwncnAODuHEF78A3RvG6nYK3f1DiNAkgsYKMvRnEafQbTlad9YPJjDBPYjTMNJOGYx49doVyaChO5XoCs0vrlM2XkJH6u7GAx95GAxMZPOpWCTKkY5FJv9NWhE1FnfnZnHgwAFpaDmRIzpPzQbXH8875ZL1IeDyf6ribLQ0pt5PhbOq1yWokEsnsTw/h7mZaawuLCIxv4JyMY/iVgJNtjq6/W74jBKMQlpATwr3OYat1RgmXgMDzTVaCvOelyuiNentiKGvPYa6oUn+nIBV5j/iwEY6MizQqK/SKnBEw+g6uhvNY10ol4vCxOBzKkZG+SKMHJ0arTBY7GfK0LcKSK6nkCjn8MhXPoN6hFM/UvSVUVMll4eWKQjs5PS6pVDNrCSwMbuKmdk1WrZi4sR+tI90wOK1qeYmXUQ9U0Bhc0tocKyW81sFaLkitgpZeHtaMXzfAcT7W1CvadAyJSytpGGJ9qFl30msbCWxmkgiWyoL2EY30Wg0jO6eTvl5FroDfcD4QwpuE8zjumLjweaG+VbU1CUSW7IHMdiUkyEadDXHY0J92zs+jvvvPyVmJCr/RhkFpDMZYcIQlHnttZ9K/h/XMvet/oEBobLSCp6GST6aH5jnM89Q0dWIkFzVnPdYKu+jpTVq5/euUNW05jM53Lx6HW/83Wu4c+O65NRoqW2EnDb0xmMI25hJlBfHVO5394JlCSyR0SMNTA1lPmeGIeZYnbSdNoFSjQCqSXuT+piOaRZuXTWU6kC6XESb34dOOhoLSF6V+kAm7KYNtTCfxFSAE58qSkYVHrcNHfEIIj4nKholGgqclqxHZhKSWvdb/+E/1pkU7XEzb8QNrVSWQojNTVMgiM7WVkRDIWlsejo7pIEQxzO6RRFpaqQ1q0dQCbJkQzKtZE3eekPs3RA5/WOWj+8Wqj9P9+AW17DT4+juuaeelukNHRwGe3qQz2XFB5u/fC4XUhsJ1IoFcVPzu5yiy6FtNYt84YLbrPD4/XCHm3DgwYdx6KOPIdzVKwe8rW6Xgq1mUTkk/FKjcWUjvJHYxMzCHArVMjx0TuIDy0aORTJ533UIv5O0PwlWFN2CBX63E0MdnYgzvJC2nFYrMsU8Lk9NygZfldegPbLiEeYLeSnJynpFNmveHy4C6m9qRBosQEdrO3aPjeBHL7wkxR45mGIaoFHKVReaVygQkGnb6PAQevv6hErGqQod2KjnoK4KNoeMmUkvNMoF/OiF72Pq5k1pPOxOLzz+MDp7+jA0OIierm74/T65jmxuZqZv4/XXf4q11RU5nBg4dfzYCezdfwB2twsbm5uYnb2LpkgQo0N9QKWEc2//TDJvPB4m+1qxsLggDzynNpz8hMNNWN9MIFcsYGx8H6LRmGyeDb6/28vJkJp8NDaf96PC/9CZIsQ0+ueLMFKJu4VGR1edchlnnv9bbFy/CGtyDbV0En67G5PXphBwexFmPo+T07oavMwZISNNGkQ77E67mtx46CLog06//62sCG1dETccTc1wtHQj2D+G6Og4HNFWVC2031aOIgousN6zqeY7o5g7sb6OF7//PLwuh4Tm8vnTJZumjIDXJ+YTROcqOrMpVFqxCGQNXZAVRWlU1E41zqbFG+mTVdFz2exuhMIhcXsa3T0mzmiBSFjlQRDNMyv5mugPldhPrINJj+Nona5zVQOTly7jB089hdvXr6It3oLP/8ovY/y+47B7vYIAl/MaZm/dwez0XbS1t2H/kYNwhfyyWfKz0+3pqW9+S7Q0Po8Hw2Mj+Oxv/DocXo+4V129cAmzt6exMr8ohXe8pQWnHvwIvviVL8PfElPaJ/mg79q/8nrwtfkM5nigrK7Ks0Eklrx8Ti5JFWWhSkSWTQ6d3himu6NbfncpqZukJjWccslFsVLvKvsFUXQqagQYoRiyrKOYJQUjicXpaczdvImV29NYm5lDamMdPnsVDx3YAz8RJ9KBucuQX0zDB0OtT35WCU21WFFkMVqrSHPT3t2KgpYVdL5Euo08DArF4vxfTxVBRSetoEmTtUe8GDq2FyV7RbjxtkAUmisMV2s3Jp74HGzBqIAz/Bxixmluww0zA14ErrOb16/jX/7P/xO21jdRpTtlg0aw44Fr0B9l7zSLA6EO2d0yVQlFwuJ4yBDNjz72MUTjzWbeTF1Cfr/33e/itVf/Dstzc7KvUbwci8dw8r778dGPPSpUssRmAk8/86wYR7Aw5WR37779+MP/9w+luRC6ZKGIK5cu49/8638tRSsPa2bdUETeEm/Fj17+EW7fnha6h8frkYJi9/geoR0dOXpUJY9zfZq5KJzw0RyAmp6L5y9I8X3w4ITYpXNPZe4OnZjY1Mj+pC6ATEXVs8eC0KRKynyQIl9O9KuiJdhaWcXKzCxuX7qMqYvnpchocdlhL+VhN3OvjHIV9jqdghT4xYKWEKk0N9USmqIB7BrsgqNWgTvsl88s6DwnjtwXyhURdpdy3DOohSijXNXhb/Kjr6cDdYsBKwX+NDQwiP4zvM8Gt5/UujL0VF4mPvVgGK6BLrTv74Uz4pbnj9uqkS9Cy2eluaEpB3/lUxlYUmUUVzNYTWSBjk4c/dIvQ/eFkStXYVidiLa1C5hCkEiRN1lsqkkXr1Pja6feS60pu4SuvvnWm3jzzJtiPU5tjFjVW20yxeE0j4UmzSkmDhwUChHrCU7cOBFn09aw46YAfHllWbRUvP9smrmGOYXjZI4NcoPS+2ER8w/V35hMEZYn3MtTW9tYW1zA/PQUNpbmUUhtQ8tkkFlcl3M7u51AV8iP8c4WOEt5QMvL/SUYyckL92a9ymDxstDcy5U6CrohhXF3ewwj/W2w1CsquNk0YBCAlvUHz4U6hMJYKOpAwI/2Y7vRcWAAZV0B2by2Mu1isHO2KL83Shpq6RL0zQLS6yms5pN48Nceh6stJKZMYnhitUkDTPdJ6iacHo+iG68msDq9hPnFhGSa7TsyjoF9g7CH6MzqRDlZQC2VR2EjIW5rzONIb+RQ1ctIMZQ2HsbgyQl07OmFUcmjXtSwuZLEetEO7/BBDB44iOu372J+dQPBSFTOO5fHieGRIfhJw/8AWtrOvYsbP+syfs5GkzNzd1asv+dmZ8UOnNM8CRoeGcLQ8BA6O7vEvIbsCF5jsnEIoBBU437EvYJhtlx/bJaZxTY6OiZNTaN5bjSdykxCaUBlWxHgTf2iZKFGcaa43f081ZU1ISMmlhbnMHnpEq6dPY+lu7MoZtPIbG2DphT1soYmtxO7mb9o573XBAgkE4m/5Nw34xyo96J+tch9y6jCZbVgrLUFXuqFGbzJ7xEzJiXTICjPuljWY72OjK4h7HagOxhAyEFKJKNOGi6a6ojl51B20My7qaFEF1+bBW0tYbQze04sttXr8svlcsi5Zfn9J79bn5u9i1RyW5KtuUFQbBiLRKShGRsaxiBzBHxexYmrGbKxFYg+5nPiCMNujlMSIiIhJg573KY7V0OYS61NWUZ3bKAkR8VEOlS4Ue29+SjmTfsgakejuREagsWCs2fO4L/+wR/g2sWLorVpIt2lWhbrZ9rUNodCyG5uShBjwOVSzY2VzY1FqDBcoF6fHzavD7G+QXzks59D//5DcAbCqNXU9IarRnHlzcVElNJqRa6Qx+ziPGZXFuANBeDxBWFQaMzOnGP/GpAmmii2xuahZgEiAR929/WhieYDtRrS2TRmV1Ywu7EOetLUaftcZSFTl+vCHBMuKC4waW5MsTeL1Iqhi1UzRf/HDh/ClfOXsLWxIZsEJ2scOTIHY2xkTGycW2JReNyK00wdD0eFtBlObGxgY30NoaYoevr6JUeHfk6JtSU8+9R3kcvkEG1uxf5DxzC+/5CM9RtIgfBGqdEql5DYWMOzz3wHic0NaZj7egfx2Cc+hXAsJotzYWEeszO30d/TAScqeOVHL2B7KwWrzSm0u3yhIBtAPN6C9q4uNDe3wOXxYmBwEFFaJ7o9UvSxoOLDw/wWcsAlfIqFHycaHwJFU8WvyTVqrDeTOsl15bE6MHX+IiZf/RGMlTtwlTKwaAYmr99GwOVGk9sLv4R21uGkeQCDOxlY61RGFTavExY3dS8+6CUillmZctmCVribonA0tcLd0ScNTmxwNwxOrljdcG1J4bzzc9A+uAq9VMTfvfJjpDgt5ObBUW29JuFwQX8Aus6mty6HmtAf65Dnslphdg3XCTccE+gRUjWnTHbRRvmCIXT2DMhG3NJGaohf6CfKEtomnNuttQ2sLi5LAUFEN9ZMSlS36GasLpcgKnROrBaL+LuXXsQz3/42Ag43BocG8OBjj4r948z0HVw+ewHpjaRMfPYensDDj5/G6P59silzo+S04sfff0G+f31hSSZ7ew4dFORmcWERq8vLgihSE0Zh9uETx/ELH38MnX09Qg8VaqBcQ4UEKfdAQ4IdxcbebpcQPhYuTKnfTCSEL93a2oLtrW2ZArHB4fRKXPTMPsbsZcyJhKLiySHD6ZWgrGxu+PzXpQDlIUF77VwqjcTSMhZu3MTM1Ru4c/MmSpk0nNUaHJyoM+DMouGBfbuEBsDrJ8G5onVggKI6uJT5h0JWM4UyShYDkdYoWjvjyGtZhGMRyR8gYssmm5+zTjeh7YI0NyXm3DBtPujGwPG9qLhp/63B5Q8jW7ZiLVfBwc/+IvoOH4fF6VF0O8knaKRXm2xolfCJQi6Hb/zpf8PT3/0e0lvbsudIsbejglMKAnXquFykMkIO+a7uXqGdPfDgg6KNIP2R7mF25q3xH4JHm+v4zre/jae/8z05eAlSEmX/7C99Hr/yq78m649ATy6Xx/945VX84de/Lhx3FqNju/bgT7/x36S5kcITEN3Ls08/I1auFOoSVDL5qJIPQmE0M7yYoUNx8EOPPCzTJL4eKXAEtLj/0l2NzwSfg+nbt4XOduTwESme2RRxKt6oOnYqKO41yTKwaZQq4kOHSrkErZBDem0N87du4/bFy5i7MYn00qLoJsZ6OtAV9APFnNiysmCVRO8a0VMWC4YY6TDYMFUoCuUwGPJg92A33NY6HH6PIMoUu3Pf4OSGtDQWhlpeQ4W5I+UKynydsAeDgz1MS0BduhJy8tW0Vaa3Dma2VVBOkYdfQs0XgmOgA+0T/XBR+M2GiDSUgiaCX+G/V2ti2U7BOIXm2loWiUQWRjSK47/2K8hRY+mNYDWZBZxeDO/eJcYO7NesUmw2RN7vKpMaGpx755BpLsNmjAwUNiz8xYaXf4fNSCQSFpqjMAx0Q4ACNjWkGVH0zeaWACybl0YOFk0j+DqkFnHtNkwvdrIHPlTT8iH/Es9RhiNm01lsrKxh8e4cMuvrSK+tCKpu0zXUafiUziJfzCOdTqI1HMDxXUPS/Br5nDAreD9ZUHINUthNgJVNrG6wuakIYNve3oTdo72w2WoCgIlelwUyFxVrGTY3dP5mc5Mvo+Z2o+XoLnQfGQUlBmI0RVdDu02am2q2KPsU3SSr6SL0jTwyq0ksphI49cWPI9AXR7lGBy422C5o+Zy4nbEJIy2N2uDcagLLt+axvJqSsNtdB8YwdngUziaPmEGVt3Mw0nkU1rfFKMFi1JDaSMt7zZdKqAU86D0yjr4joyjXS0BJQ3YjhbWNPIqeGPadfhxbhgOJrTzWl9fg8tix68BuOV9GBkfhcXvVni9MHZMZcS/7cMcchPzk9wvBzManQZEXRzuK6HVVN7u9fuTyBVy8eAnFkibrkJbkvT0dYjZAAyf+m9/PhnqnlbPCR0yK4s6aZUeDIwBYw1afe4wgJqp0zfLMW5jHlYsXMHX9CrYWFlBMqHwjVHXJL+N0mWCo32bB3u5OhF02sYwn/Z3TFtXg0LFM5sRCMSRVrFhllh/PWR1j7S3ifsa8Of5djVbydYvcd+4j3HPJEilagGyF+mqgNxhAjDrwuoo7kc8pDjqsEgjg0OSoLnqdEsEdi4H25gi6W5tkSij/X+rZmrhBChD1zRdfrq8sLeL2rUmhK0VCIcmmIbpP+hmbGqJyYgcHul4Vsb6xgcWVNZDryoaFm0BiY13E5OQK9vb0ygbPRqZx1BENobMJNw2Ocxs3TbitlYpsGu//+uDmRtFXGtah25ub+Otnn8WTf/kXcsD2dXeKj7vcIIpMPR7UuKGXS0JL87IANTUnnHxwhMVcDAtpAx4fjnzsNA4/8lHE+wZRtdBlRdHt7rXIAlqbG0a1ivXtTUzNTotzki8QkbEvNxIiviQ80e2Mm0rDxpNFFgX8gx0diHq8wgldWlnB4voaiuRM871YHYKycPHzGpJDL0JhM7OG70XQETqYkF8LwOtyoaOlBfFoMyavXUfNqAj3mxsyjQJaeD/EApQWprSq1ESMe4sHKZNlGbSGOrp6enHk6HH09w9IyrWlXsaLP3gOd6anZAI1smsfPvLQo+Iio6gvJu1Q3POINOt4/aev4PzbZ5DLZBFr7canPv0EOrp7xYK7QNRgYRarSwtYXbiLxfm74iAUiTTL680vLMhm7HJ70NLajtFduwUxa2vvEERQ0XNqgoKzuWG2B4tQTh9IqyDFiBvg+2kC719Lpnz/HhVMTXvNbB4imza7oGNvP/8MElfPIgwmI6dw+8YMAi4nIm4PAsyLYHMTsImIVnQDDhvsbjvsPkVVczq9qBSryCQyQvOkNZ47GoEtFIGtKQ5PWx96DpyENdKKCi2pTb49N6V3mzST5mQYmL1zG2/9/U+l0OMmwM/BIovUHBfNFxwO+X3VfNjFgYoFivm6vA5l3RBEmZbH4aaoZEN00eq7uwfhSFg9W5a6UJxS20ncnpzCrWvXkVhdF/tOhrxZ7VZ4vG7hyA/v3o2Dp+6Hze9jvwQLsyKuX8fT3/wmbp6/hJDXL0hsUVdrmmJ1aw2It7bj0AMncPih+9HS1SHZU+JzX69jeXYOLzz9LL7/3afhIH+ftDqKzV0umRYy5HBoZBh7DuzDvsOH0NzeqrQwNSKCSsNHxJbJ76Rb8BC5M33HtN7tlIOLyCwnNKSwt0DvjAAAIABJREFUkOrY0hIXuiSbAgEjJBDKbAZ3uFg1rD4bY37eA7tFIehERuvU5ZWKyCyviMPMpTNv4/bly7Dlcwg7veIWbpQ11BiGTF42TdHtBk7sHYOHOUaFgsoWoCC+TL2CClplwdiY3KTzJRQtVYSpj+hoRlHLoaklJpMbPV8ScIXPBSvfwlYOFo0TMx3FUhkIuDB0/wHUQw7oGicVPuTzBhKpMix9wzj5i78Cb0sbagw9psaCzWEjtsrUJciUhjlM09P4D//+d3HhHWqsiBRT1/eu6x+vM7VhHr9PXA7Hdu3CAw+cwtETJ2SvEQGz8MetsgexuWhcc+7PbGS//gf/BW+9/jpSWwmhekwcPYx/+a/+lYQIU3y+vrmJP/76H+OlF1+S6TCb08c+/kn89r/9bTPlW+mrqEVbX10TK9czb70lRa3sCxarvC7tfB986CGxdh4cHpb9gN+TLxZk4iHB1n6/hHoKoEcTBE0T3QWtpBtuRfe0R+8D6Qh+3Pt/BCc4ga8wDDOPrdVVTF+/hutn38bKrWkgX4SnBtgNOlzl0dceRzsDq4tKT8L7Sy0ntRTEMUoVCnodsFQtyBZLyBoaPH4nxod7JAzW5nXLdW6g8y67Uyx5bVWLSUuriMMTU8NtEQ/GRgdgd7DAqCsHxGoduVROMqH4nNEausLJTbqICtf0QAe6jo3A0xYCHELoRr1YRoXufZwI6AY8VjuKqTTKyTyqqRK2NzMouNx46Ku/jhQn1p4QcroV24Uy4p3d6OymZopaKgYQks76rkaygTioabJJyWkEgJquio2pSqMo3DldYc0xOzMnuTRsdG9O3pQ1wGvEdUFznIDfLxqwIXMtNExX+Do7gT3189+tXnbqhNSwXIECqoZQf1H9fZPrLlRHTml0YZ5srK5gdWEemcQWVmbnkV5bR8Bug4vARy4LLZ2UvBpXtY6iUUEym5Gcwfv2j4nmRstmYZOYBdLYSQtSTrgsrg1pbmrS3OiWGlo7mrBnTz8JG0In54SbtR6pjrznBFi4hzCzqJjXYFjsiB4YQt+pA6g5FMWWC5BsBTY6lVROiteq/D4PfT2LzHIKy1ubOPSZhxAZ7USV+TiVKpxun8gIqnzdkq4CsOmGm8lj7vJtJBNZrG+mMLx7EBOn9sISo3GPXV63mi+jtJFGfmlT9qdkIomaRktzHRWnDe0HhjH8wD5U7AbqmoZiIoPEahIp3Q7/6D50T9yPjZSGpcUV5LJp7JrYg3Qui7GRPUI7pEGJ1AOm9b6qJxpQReNev1c3+O46VLbE0uDUa7J/rK9vIJlMYXh4VNbYzclJobByz7hw7hwefuQj0tgw7sHr9ZlLQ62Zxk9W8SKmRfzOHqtBIjDDX3keSSwITT1KRakP7k5NYWNuDgu3bwu1MZNYh6VYgFOoBgTMVH6lSB+qFTjqBvZwcuNxCjhBVgOpjTrPOKHdEYQisKJ0MHkyIpjhWKlgqLkJMadNdDdsZkiBJDWyLF7DrN/JJLTDHY/BF4/KJNKeTKKVE1o7J1tssNVkjB+eQB2bX9Y0fA8lWkJbDLTEQhjobpUwYhoZEazgHkErcoLMlj/6q6fqtMEjVaOzvR19nZ2IN0dlLCYHrPBzybk1ZHxGy0OO3FraOmR8T/0IqRzf/O9/IXxeHgB9fQMy8h0dHYXbzcLTwOTkpCAjDLXiYdBYCBI2aaaa/5PNjalZaXTFXHB066CL1H/6v38XdyZvIhwIwG7niDSvpji0ZfT5oOeysFWr0twwK4cFEPUdpNiFSDmw2cDou/jQCB54/AnsPXk/LMxaYeC96QzR6OalGzfzBrLFPOZXFrCZTsHtCwqCxgVCIgkRXS5ILgbRKhiG8v6uVhDx+xFwupDPZkSropEaVCPFKSCUDdo1FkpFuUm8yXSPErogJ0/iaGJIs0Ofby5OMji9LiceeuAjWLw7K6GbbCKbOanxeBQvvkrHs4wUDKR/cTS6vZ2ShesSS+8oBkeGMTQ0hnhzq2y4dksFU7cu4+Uffh+pdAZd3YN4+JHT6OzpFl4pxfAi5qIgnJ+6qmFpdgo/+R8vY3pqGk3NXfjEpz+DgaERWGkZKSYHOpYX53HhnbeQSSVF6xWPt8lmcOPmTRk9s1jgBGl4ZFQOIKGLSfGqPqvoJihaE69/ldnDZpufMxgK/1xz8/5mR6UEvDvOlQNJEnFNhS/d7yzA0rm3cfXl76O0Mg9rUcf0jTsIMEXe7ZJcJaKbnhCpfIrix0tBP36Ku0HDCocHesFAbisLt90Fi60GZywABP2wBEKwh9vQvf8kAn0jqHoCYg8s42WK/O7tnaZgi5bdZQ3PP/cMMttb0mTTsr3B3acdLZOLJQnZUEm/HBuz0W2knPPPXItNzc0YHhnG4MiIZAd5A0GlKahWUSjksL66gqXZOczfuYvVhSXROgiXGFaEfH5BFina4yi9tasLRz7yAPbfdwI2TgUtzFbZxplX/w5/9p//EAEnucI0XHDBF4lg9759GBodRVf/AOLd7fCG/UJtE/2OaLhoPa/h2jvn8fv/x7+THBuuDavTiea2Vhw+dhQnH7gf3X19iDTHxHRDKFRSIdAppSKOPHyuqJ9pWHAyDZrPDymZbh+T1Kkb89zbRHkdCSKwQeS+ZoJM92oSaYDNQ0Xl4MiOIBbJdk5gYJGJ5Vs/eRW33jyD8to6qtkcbGwmGZpYzMJLoxEJYVVW25WKGrNbrBUc3TOMgBXS3LCd4e3nyJ3qjIYzTaO5IV+8WDcQjIXQ1hlHSc8jFItIsVHKFqRZ4ERTrIwTGdSLdVTyuoAa1pAXIw8fBpqYb8FQRydKWQ3JrTJq7b1oP3E/ug8clAac15STG6HmivmDIgeJwQEForqB7z35V3j6O9/F7PQd00Ka9FyL/HxvMCA5LgcOHsQvfOxR2f8lg6iskHUCEqSMkQHANUUwx8P8sfY2xJqjcoXPn30Hf/3cc3jphR/Inuf1evHpT38ahw4dRkkriXD/ypWrgvLy/XK/+OSnHsdjnzgtgcPcS/g9ojuzWvHmG29I0jgNCkgdOX78JD722GPS3LCoFTYBT2BA3t/k5E0wrHH3rt1ird4I75Tg60BACn5hI5h28j9PplbrhmuY+xQzZkjfpIvdyuwsbl+4iMtn3kJucxMuuiJxnZU0cW4kFaxUyKGrNYaOWBg1rShFqMPthF6uCN+chSvdrwhwWatWZDUN6UoJDo8de4Z74aPNqoeTcWVnzObIzaBFZqjV7Shli2IqwH2jWDNQDTkwPj4iwA01VyxcSaFLb6Vl6sFivVrSFS0tmYdmdcHR34Ge+/bA39OEujQ3VqCki7sb1zt/+aS5oatVRpqbdCKLLKx45Dd/A5rdggJHhe4INHiwlEhj/6EJofxyymQh0Ci7vrIh2fnVKP7e/c9mTozZhDSaG54XnFyxeaE2h/eD7lUjIyMyjWNul1iLV6viunfkyBG5rx9kEvB+sOyeBQSpuabvnaI9q0amAYSItkr+YIbZMtCQTJhCDsnEJhZmZzA/NYns2iocPO+pZSjmYdGKcLJO4vlJY4hcHg42N9UaNnJ5CZP+yJFxeGpsFIoqGpoAFxtgEXJb5dknDbFcNpDTdOi2Otp6mzG6tx8Wu6LOcu9kEEmd5wfBFE6PWWdQm5cjQg4Ed/dh4KGjMgGm+1qNe5RYhldRSWVEwkqgg9OVykYWmYUkVjY2sPv0CcT3D6DuqKNaLMPpDchzXyuUJbOGEyOb0456Scfs5VsopIpYWNlCZ18Hjj00AXtHQJ2LbIayGoqbaWTn1uGq1bCd2IZRqkLXKihTf72nD7sfPYyqs6YAhO0ckitb0Cp2LOtW7Hrg47A3dWBhfQtLqytybg+PjMDudKGfNu2tLebu3gjObay5f6jBMTWXQldTZ5nkzqXSuDF5E1euXpOa+uDEQfT19og9+vLSkriYsincM74LcWa+OQioqzDKexrFRgNvLnoxe9nZaplnkVDECZYZFTmvV5cWMT8zg+lbk5ibnEQ1nQIYTUIKsaHDZlTgrCljAxYdMl2qViWDkQ3DaHsr4j63MCmkuTF139TXWKkJpraqVoNWNZCrVpCj86KuozsSRJvXLWuVz0Ce+xQnh9TnEIiPRNExtgs94+OI93ajmNjAuef/FoFMQcUcUG5BnR4vNd+L+fm4f4nFvFFF0VpDLOLD6EAXaoaOUqEgFvhs3sn0cDhdsPzxN5+sjw0PIRJiEFAIYTqj3TvFTSvQWlX4z0RBmSZMEaeNvuDmQ5zLZ/HOO2dx7tx52SBdTjfaWttx+MhREa1zgxCP+EJR3jjHbfxv7021f6/s6YPdhtSPZDEjjmBmV7u1uY4nv/mXeP6ZZ+SihIMB8XUhlYfuaBGvF3ouh2qpCK9Mb1Rok536F69bnMa4F2vUzAQjmHj4YZz6xOOI9vTLGIzCfuVW1MjQUugyq38KMDm9uTM/Cwtzfeh8QcRVeSnKFaILDRE/IupCu6pW5OH3uxWaxgOah7JW1uFxeuF1e6W5yVCMabFIJ5rPZ6Xg4u/FXY4J60wcJke/WhV77P7uXhwY34NopElyaZTfuXIzy2UzMl1bmJ8DJ3U0CKCThcPlQUtLq+QUtcabEW5qgs/P0bsazdqsFM2u4cXvc3ozjWAohvHxQzhx6j64edBZKHfnWqiLW4a1VsLa/DRefvF5TE/PIN42gE88/jkMDI/AancKSi1duQXQinlkMymhAuVzBeUwYoG8HxYk/kBAjT8bym1xd1DCZZlE0BpVwXn3qCdcFxSgvefwY9FsWpE3/rt6CWUYwTXC3wgfXrGL5Gc6rRZU1laEmjZz9k0E4cDkpRuwGWVEXA6E3G4xFfBHvaZphnodNjd2rxNWFy1X3agUDKGl+exumWw5mn2oB9yw+QOw+KJo6htHy/4jsMZaObISQSMVGw09h1rnKuvEKJdw7fIlXDp/TmwQ+WdSXDidoLsYaQdCNyRHXpBMK0o6J4c2AR6YBTM8NiZahQgzIFxO5ZLGe21h02/B5NWr+Okrr2Lx7l1US2UprAPhoOTYUOzb1tomTensrSmszM0L2jawazc++aUvINQal4OWp+D6/AL+6Pf+E5Zn5kTH1N7ZiUP3348Tv/AQQs0xcRkknYFj7+R6ArenbqO7tw8t7W3w+L3ShD/z7Sdx8czbGBwYwvH7TmLvwQm0dneIlS7vlzRE1PuQtkcnoBypkZvS2PCe08mGhQsLFU6NhUJpsyLcHGvk4b0fU9nxZ7MA4XrlYSMIlynVt5oNtmFgbX4Wszdv4frlq7h59Qq2lhYxEorAXSjBTyCFBQlzQSol+N2qyCYFi4cY2R8lCVUzsG+oF2E6UTEbQ2zAIQUHKT1iTi/GD2qsX9JrKNBQIB5Bc2sTNKOIcHMTysUCyjmabFpgdzvl+pZzGqq5CvS0JroKe8SHgUcOo97EArcgpjF09MtuFtF54Cimy1WMnXoYLSNjMk0UgTCdcky6X+MaSMEOYHlhAU9+69syQdcZF+D2oSkWE6Dk8IljOHr8GPr6+00dQBmLiwu4fPES3jlzFlevXcfqyopMQNh00t6eNLUvf+2rOHL8iEzRWJC+c/Ys/vIbf453zr4j15I0TE7bSCMqaiWhfHKNEyzjumfi/f4D+2S6x4aE4lz+m3RD7rkUhhNwo+6G2Vn+QFD2VzYeXFNsiFl40T3t7owyK9i7fx/27N4j001+Ke45dXfvhv5JUfMeCrNqgHmt+PzyFElvb+HqG6/jxltvIrm0glouhzAnqSzCclmAVvjs00kvrdnA87WVlrWxJtR1TkLoQuiWM4RBmnz+86UKvG4XrPz75TIyegl8kV1jffC7bLDIFE7Zs7JxoxaQU0Fn3YZSuiDPDVFvTm5qMQ/27B0VqhKpR9RPslnJbmckx437Lc0JyltZ0T8UqzbYulvR9+ABBIdaUSOoQ6iLBXSpKPpAKZLzJWnYyukstLVt5NbTyFnsOPmVL8ISdiCRzsHibIIz2IW5RBHNHe1oaQ6LfpaAF21xlPnLB7WP7z62DSMZPuu819wLeC/lnlWr0gxzYkj3MxoL0MWKDQ7XTgM4JaLO5rUxoXn/JvHz9YlpOmTGLfDviyGAaQctR4xIIkgNVswPmvNk02kk1zdx4/IlLM3cQXpzA35LFXGXHbVCHg4W/GTO6BrsDJMmxUwriwssvXBKVQs2aLltqeHB4/sRsLHhLQoIxcmLUJFJp2RTU9SFTqiVKsiVdJQtNUR7mjB+aBRWp9prDI0/y5CJDV2R2ewQQGbOUZmuesUKvKPdGHz4GJzNIXne68USHE67FMAG9TNiL16GwWJ1u4jsXAKLq6sYeugwOo+MwuKxoZjJwesPSpFfyZZEeyMxH36POKDdvTSJcraMu0sbCMejOPXRI/D1x2Rfq9GVLadB384jdXcFNhp7JLMwinyf1H8YCI51Y9/p46h62KBVYKQLSC1vwFp14PZqCt6eXeg8cAIVfwR3FpbljKAWKxgJCd2VDrLUJIultzQaO43a39/gNIoG9W+CaBs06QKQyeXx1ttvS9j6hYvnMbF/P44cPoTWlrgAT9SOiPabS0W0MmqNNuqVnetMMUtMqhmfZp4HQi6gy6sK1c0mU0hubmDy2jWcO/MWpicnsbayhKjLiU4GbFKSQZCnRneQKuw1FTdCChiNqxhBotVpEFDCYEscnX437GxaZV9VdS3ZSCqagVouam0qKNVrSPN5L1fQFvCjOxyEi2Rfux1J6vPY1ISb0Dkyit4D+9A8MIBga7uwMfx2Ky6+9CKWLl2Bk5o2GgJpGu5euQYbXdr4s1GDYVWutmSj8PXCfhf27epHjYyQIuUMgE7Axu5Uk7drU3fqsaaIFMdmLazsF0W0pIjeRK14iPj9AbS2dSgPdLroUItSryKXz+HipfN4/Y03xSufRaPb5cXw0DDuO3lcAiG5UbDQoEc4bxwpBY2ArXsF546i9B9qbiTUy8RBuHhYs7JbnL8zjf/4738Hk9evS6I3hWH0Wm8KBiUrwkpxLj2xyxqCNEQg9Ym2enRRc9OWmnw+C3J1C1qHx3Dy9Cdx8vRpGKQayZaiRsjKlVE1N+JPjhqyxRymZ2aQF0TNLZzHkq5L82CxKTcx5UjF2lwtFKKWpDVwwbLRowBQUAeNNBQzv4SHHZ2TXG7JMuHDT0qLvBfhRhoIejxCR+vp7ERLLC4pzcKmkfdphjNaganJ61IUs7nhJCoQDKGrpw+d3b2IxeIyveJ1UMFObDIUJcViIcJcxMXzb+LsW29hK5FENNaGj3384+js6ZXRMj2p5HownBU63n7txzj39uvY3k6js3cXTn/yCbS2d8DO5GrT3q/hCqTupvmPiVAIJUhGwu+OfdV6MLNpdtx/RS9Tn1fZ19IaVh0e729w5MqZlrrq5ZQ2Q9EMTcci1TlJw2gUitA217B47gxmzp5BoGbH3VvTqBVziLgdylTA44C/iQUr0TF18NrY1HgcsLppFuFChdkTaQ0W5p2SltjshzPkhoWHp80DR7wH4T0HENw1Dns0Lk5pamxDatq77RjdutiIJdbX8LPXfoL15SWxPqfhBKl9JYoROSGkaJFoO00gXE4xzGhpb0dXV7c0JpFok7hNWajJaHByudHyua7VMDc9jXOvv4k3Xv0JQh6fUBBH9u3BwfuOI97dJcJPa7WGq2+dwes/fFmmO5HmFjzx5V9D//huuP0cq/OA0/D2az/Fc99+Ettr66KbeuDRR/DRJz4NvV5DcjuJ1YUFzNy4hdvXJoUydPDYMZz66CMY2D2GCqpYXVmWgzIUDCm+u9sFnSYatHW3WmVDFzoEgzqvXEU+m5ecJRHGAhLsSOGmcklSHGatUoaNlK1/6kvOHG4eFvmZPIgIVxCpzG1tY25yCtcvXMT8rUlkNjaFhplJp1HOpHGifxA+vQK/yy4NAIvloq4h6A3IQVSiHof0QVrxCo3VwK6+TjR5XbJZm9WzCuutMI+qIRglHYzajzryVR2BWAjNbVFoekH0N8wU0Qua7BEOr0vog0ZBh5EjjaiEUq4IS9CDgUePwdriEz0WtTL8O5mlJLp278OZ6QV0TxzDngcehq+jExVmSSje5rtPnhmqKA2OBXjrjTfwg79Vqe8H9x/EyVOnMLZnN8JRWiar7+OhdO6tM3jm6afx1utv3MvVYCHJAoIOi2z6KOD/8te+hu7+bmUuwFDM7SQunjuLP/h//gALc3NSdDXcJ1mQEpQhpY3XlFpQgiWarklzRFEum/kJTo+I1A8PCy2T9rbidkUqotUmzfHC4iJmbk9LQcyGkoJ0ggZ0y8qXikKrC4dDwg5QfaYCWaTJln25DkOmySr7SRzmahURWK/NzePm+bNYnrkFCyfWLDTTWUFGqSjhOmEzwIw2cjfYfPAZzhRyiISD6GhuglUoImXJvDAYglgqKz2FVoFHwjPrKJYN5Bn46wQGBjsRCLrgdDnkvaom1SI6U54t7K6pmylnNZRzJi0l6sfQ3j44nXXJYXO5PMJCSCUSCDpZLfK5K6Gcpu6D+SgarB1x9D58GE37+lHl0Jqhe5qOCoG7akWaG4NJ9dSAJdPQ1rdRWMsgXa3jyK//MpxxLzJ53jMb3KEu+FqHMTW3iLb2FsTj1Il6BByjBuLDfDVoLQy3ppsVm1oCjGfPnr2XDM+/w/9OBys2OY2mqBE62xCRN0DYnT/3vfWJWeyKs6DS3ym0mQCVGOcqR0mh6aipMqlC83N3MXdnGrO3JlHL5+E0qkitrsBX07GnoxluO+312cyUBEln28zXYWBmPpNFvQJohgXr+RJK1Soeum8/gu46auWSaG0FC+Q+SBMXmaIxTb4iTU6Omj3U4G0NYP99e+HyO9Q+WtTEjpk/gyi50NTovinNjYZCRoNrsA2DjxyHj/EbfG+FkoS5c+pdp2MaKYu0Fc8VgXQJ+fkk5hcWxWWt5+Q4HBEPsttJBEIR6JoOLZ1DKZUVOpw/HJRwTzY3BAXvLm3C5nPj4dMn0DTaIftaOZWFkS2inteRmllGnTbVnBJxnyPoY1TgG+7AxCfvQ83PJq+CWq6E5OIabOU61rYK2Kw4Ed41ga5DJ7Ct17G8tIZkKonde3ejlTlsgaA0IGodmXMSs6ZS62Bng6OaGlKwksk0XnzxJZFm5AtF3JmZkfDhfCGH3p4etLW1SI2m6p7Ga5i2mx+gFZZ1ZhrjCJhH62aT7mZwysrGTdeRS6WwdHcOk5ev4sali5iduoVMMinZcYauIep2ocPnR4QAjjTY1MGolUlKK2tWamOKbA4BlAwNvc1R9Pg9kp2k9g0F3BcZ/iszVAr9a9AY4FqvI82JYKmEIIH2lmb4nDYkikV443EM7BnHyN79iPX3w0WQxkXanwP5VB5ry4vIJlbhttQRj0bQ1dEJv8uNH377SSycvwxjOyVgqU49DnsOsYYGgh4bjuwdExtzyh2qPBfJkrJYZV+3ZPMFqYKkM5WcD9UwMNCIIU3cACkCd7rcaG+jZSIPAtrUGkhsraOoFaBpRfzgB3+LTVJlLMwr4NTAgVhTDIcPHsCe3bvR1BQR9IQ8d94womgsNhoHQ4PH2thYVPbNzyd/N7g67yn6uH3UanjyW9/C3zzztBRMpFp4XLRxrUu+Tdjrht2oIr+9pXJwHE64HTZ4nPxF4kddblxaq8ASiGDo8FF87itfQ6yrGzanRy1FonKN5sa0q5PCp6pjc2sLdxbnUed0hSGiXCycVtGVxOaQhkYYTzbT3llnrkBReLFEHSnQZ4FMxIVFAG8Q6Wc8gM2uSOhcRG5pCcjr2drcjOZIk0zbOKlxWKlJUVOHRl9Aqz7ey42VRVy5eB7XzOYy1tyKiYOHMbZnL9xenyA1/FmkrbHg9fhC8AYCsgbs1grS2xt4+63X8fpPfyYC2/0Hj+D4yfvB1xHRIhEOS00MCF74m2cwNzOFYCiC0fGj+Ohjp+FhUWemzpqdl3lWKHtwQcXNJOfGWmBTyFE6w/1YtAQCfvi81CzY1KhdwhmVLqIxbGyk3L4vI/CehWNjvSmbQTl+REtGFIPWxcxPymxtIbWyiuTqKlKLC8guzaG0vgqHOAsVBQmNBtwIeYgoWmH3qlEyc57kSHNaxQ7V5iIy40RVq6GcIXe+LLbOnoAbTo57HTYJsyq6fQiO7kH7yVMID42h4vDCXlfhWjt1N4qSpxyVLp57B1cvXkBN1wRVDgSC8oCTKuhye0V3xFyNWLxFQjNbWtukOWATJEvYzLWRglU0Nkqvws2S08C1xSV860/+FFpGUU2PnDqJk48+DE8T3dNsAhbMXr2GN374Mm5cuASXP4hP0hXt2FH4myLgxkvtCZG9v/j6H+PCz94QVHx09y48dPoxZHN5aYrmpu+IrWk6mZZR8sETx/Hopz+FPYcnUJMCUrkvElVXmzqd41SxlNrawuzMrKybvfv2Cmf6zvSMUGfIm+bn9wcVj16+pJM1j6YPkeIs1s/ynCsrVroSLd6Zxt3rN7B0exqptTWhzJUyWZQLRXnGOdI3tCKO9Q/AZ1ThcymdmDQ3tPiU5qYm2gdxnjEgzQ3sBkZ62hEPElFnc6LMA6SIJ0gija1pHSybeF0mN96IH62dLShWCmhqjQp9mO42Yibh98hH1ikEzldQ2S4KSm/4HBg4fRKurjAMg8VnTYqX5Mwy2nsGsJIsomgPIL5nAnt+4RdQd3pQ47NrGofcu4ZSzLFWplUsaYDKQre9vVPWFD8foQfeN6LCV89fwJ/80R/h6sXLcghxH+np6cHI2CiC4ZA4p9FhkROSrt4eNUE16aK8D7RDf+app/HDF17A1ctXTHTTIknxv/SFL2BoZARr6+sS6vjKq69iM7Ep94T7K0W6Bw5OSHMzMDAgNDVOeriPqAPRIkg6La4vXriIY8ePifkFm6KxsTFphrg+abBAKzC1Zyj7eOHC7/D0Io1dilyaLqS2sTozjctXsFzuAAAgAElEQVRvncH0lSvQM1vobYsi6nbAkiugkM4IqCD313S35Fojek2ue9WoI6vlEQj60BGLCkrNRp6NDNF07o9sboiY8rwzaBBQYY6JDjjq6B5oQSjiFX0c7xs/L/cUj9nccN/XaQVN2948BeJVVOJhDOzvhctdl6wqp41W9TYxMvGyaK5aZapUyRVRTpaQz+ioRkPofeQIOk6MQ7dXZUJjUNDOqXGd7o1VVHNFQfk1GntspFFcz2C7qOPgFz8HT0cIpYqGYsFA2XAj1DaMosUFw2qXKWAgSLq24wME3B/c6jTqB4ZtvvHGG7LXkw7/2muviQMev7ivcR3wF4shtUXcQ5Pk9/8QyPpBzY04u8nkRjU0jeZGpqh0RE2msL6yhOmpW0IVKmUyYjzCnBo9mUQplUJdK6I7FsR4bxtTqkQjSxcwWts2XCv5vObSObFALhtWbOQ1ZPQyHnzgICJBBvdqcIhOj/s5zzXVmNTLVdTLFTEWyWZKKFQN2KJu7H9wAr6I0lazaSVljHpAmkxIQDGdWbnWciXkU0XYGAL8yHGE+jtQLpdkkuJwsbnRUGcQbKEsTXeVv08WUF7OYmF+Ec3j/ei9fx+8rSHREwUiUYkt0FJZFLZSst49QR8s5SoWrk+jWqrh7lIC3A0/+on70LqnWxlppLOoZApAsYLkzBKqxQJ0Ov6xuSnXkCZDZ7ANBz91CrUA6XkV2MoGMksbsGgVZNIallIlaKEW9J58GNGRcSytbOHW7duIxCIYHRtGwO1BV2enrJHGpFBClN/T4LA+bawX1s5kUGh48823ZC2FgmEB/o8eOyr7EB1s7XaySBRoprzMGo2SqCrfs5h3TiDFFId1HY1NqJWoVoS6TaBz8vo1XDjzNu7cuAk9R7e8kuiMajJ1I6VMQ9DpRLs/gIjDCSf3gCpdzGgA5BTdFlcXwfiSXkWRbpwVDe2REPrCfvgtSrtF6rjO5oZNsBjH0ACoJkB+zgCyNSDDptgKdMZj4op74ORJDE8cRKyzB+5gAFaPT7Q3rFXmbt/F1vo2muPNCEYCYsfNrEWPyy2TwNXJKZx9/ge4+erfo56mMZeic8sE2gIEnFZM7BqEvW6IXo3nTcOqmgYwllw2Yxp4KmccoX0Jd5jCHh3bW5sSFunzB9De2iX8XjYwm4kNLK8sYnVtGatrK7h2/aoSnzrdsNnYldll9D2+ewxHDh9EZwcnPspthl+c5DQ2Dx7IHE+qA+fdVN8P09yosXEVbocDd2/fxjf//M/wkx+/IhtCW0sc+WwO0YBPBXhWVKgVrSlJTfM4bHDbraIp4kSENyyrVZCrWeGJt+FzX/0aJu4/BX8TNR+0RjU5tJLWbU4cZFLIcb+Bq7duIV3Iw8oAMq5gm3I94+EjRRmLCKGiGKD/N8Wq4mokoVfKzYqccMng4Z5SrkhDyII2FPQjGomIixkphMGAX+h0LtIxTLmiTHYYXkhONCc7RLnMgs5a1TF35zbefON1LC8uweP1Y3hkF/YeOAi3xy+I9/Z2QrQWPMj7h0cwODIKvVqB3UI7WAMztyfxg7/5a1kPzS2dOHnfKYzu2iXIHmlR83dn8MqPX8J2YhVOuw3dvQM4+eDHMDQ8anbM6gFWB4OEGNyrOZUVlEoUJ4LacNFrJD0rRz1qJLzKxlSmOypzhF+mO7EI1akOeH9z0ziM7m0YXK2mA1k+mRQ7XjYzydUVbC8uIr2yilIyhWo+B3tFg9diwG/3oVAsIRoLor0lAhIlhMfvVGkqEnJFGoGDzQ3zHkhZcaDOSIosEaoCnJYa3DQb8LlRcgBltx2h3h60796H0OAu2KKdsAaa6fqvJmgN3jY/JK8BnfjqdWwnNnH90iVcunhOim820GIhGQgiFo+LAUMzG5t4XDYKfhGZSydT2FzflMmh8uO3i0CfOoim1jb4An7xiqfQ/NzP3sBPfvhj5FIZjO7ZhcP3n8CeQ4eg86DY2MSVM2/h/M9+hjTtk1va8fiXfgXD+/bBHSBdkZulJlbOr7/yKr7/3e/h9rXrok+It7cjm84gn8rKWm9ubUbfwBA6e3vQNzaC3pERNJHz3BhBmhMx0h443Zm8cg3RQEjoWlwXLEr7RobEupm8YU46ZRrAHC7JAzKne+brNbIcVFds/r97h4zZB3F5MJR4exvzU1PYWljC9twctuYXsL20iMLWliDuzM0ifYNUQB4S5B7zwD/a3w+/UYVfNHMmzYnNjccvzTyBD2luqmxuaqjbqhjsbkF7U0jEuAQxeDBxX+BfUo5p7zY3BgvYmgFXyIf23jaUaxpCLU2y8TOTgnuNN+CVNaPlNNRzOqrbJRSTOVQ8dvSfPgFPfwyVallen6DW8vUpdHf3IUUqiW6Hs70PzROH0LfvAKwEQGj53ZjdkMZpZvgIVVQGXGrKItdXIWTqzxXa2W7hd/+vf4d33jyDQjqL9rZ2nPjIKfz6l78s9rzUQG0lt0DdGL9fFeGKjimgB4s1i0Wyj15+6Yf41l/8JTbW1oVgQFvfL/76r+GRxz6GOsdINpvYyZNGSxMbvofuri6ZHFIjsxM4YyPEgFBOrklN4tflK1dEL8ppH6eWDV2WAhqUWk/eF5sbyetRpHCZectQvYr0+iYWbt7EwvXrWJuewvrMjNiAexzA/vFhxJuCKGYyyDFlneJj0zSC9G1By9kYlOmMyeamCK/fLc2NnbxyQ1eB2ywMS2UpUgwK9jnVNN2wSgQA7DV09sXR1ExdkNncEISx0HZXBVsSKKiwMMyUUS1WUSzqqLVH0T/RD5pGlQs5BbTYHMhnUnBUaqiVqbWqCsKeX8+ilDdQDnjRcWoCw4+dgGYhn1/pPe41N6Q5FYjm52VyU9lMQ9vIYjNTxL5fegLe7iZU6mXohTK2NnPwRXvha+lDIq9Dt9oFvBCtF+2hP4Qbpjz3XHvVqjBPaGjEKQ31pzTZadQf729gPsxrv7+duscqUKiRrAtB8qlx0jTQ9Ci5sSmmLGsri0htbghN3s6icH0NHhatlbLog41yEbGgBwfHemGnls9KATaLNk4qKapmYVBHgTSuMh2kLEjky9jSSnj40ROIRFyoV0qi05NpqVDNKlL4V/KaUAWNkoF8toQi7b/9wMSjxxBpDQlgTQCuzGDNXEHoZUJP4702G6TMdh6W1jAGHz6O+K5+cWsjFY32u6xnjFwBNdqD64r5UNzMoLKaxdryOoID7eh/YD+C3TGZ3HjDIXAf44Qnv7kNLZuHw+0Q+/rthTWUMmUsrCaRLOr42CfuR+f+Pnm+ma9UyVKHVMX23WUxV6BmhzQ2AonpYgHu/lYcevwUbMzVqWiwl6vILG/KusxuZ7GRzGNDt8DaOYwjn/olJAoGljc2kNdKMl3pbG2B3+cXEF5RxBram4bw8v2TG6VZYO3M8PhUSmX+EcDnmuOZKlCNFNCNgLRGY9Po2d/b3NwDYrkfshGhHse0il+bncW1c+/g5qVLQmUsZFPCNqEGCjSwEk22LiZQxXJJ9Cst/iCiLo9otzhB1Ki7sTlFM8OQTGUWYKBstSNX0dAc8KI/GkSEIGy5IpMbgnec3JRZx9LSmQBOuYI86bCcAjnsCLTG8dhjj2Li0AHEOjpg8wdRdRA8sEuI8vlL55DNpdEcZQMUQzTWLFN3Gl6J6TsZUazLLXVs3prCG0/9NS788McqnNZCEKguzZgLBvYO9cJNdhGpsqZVNa8vr5VlY32jzmkCBWHCUBGpiLrIRF5XlhfkwQoGQojFWkWYxkNrYXkBa+truDt7F9euXZXinkJHPtQsQP0+dYj09/UJx5BjOt7gxuYhaJfpJMKui2JwupPwQFFDQDYtjcZ2J8nIfG8mXK8kSxJgIcjw8889h6e+/S2h1oT8fjRFQggQ5aJFYElDk88nBYvHbofHYYXbRnoahd/qkMpquqBJmt2F+06fxunPfgadQyOwE3EVTYiiPjXeBd8pi2kJnNtcx+LaKrL5glia0t2L7g6kdZCXzcaGh5fH50E6k1VjQUZAi5MJefYq0VYKd4ayVapCgWhuYoJuBOFQQKY2bodTLDK5fYld5PomNtY31ITD0MXusrOrA+0d7ffQbpulBi2fwdzdu/jRiy+IM0YwGJEmhfOAxaVl+X5Sb+gQs3t8LyaOHpFDgAc26VAyvXnjZ3j5Ry/C4eKDP4B4S6tw4pnuLuFnBkM+LRgY6MeRYycwMn5QnDWUO54KMX3/F6kGfN+8NtJ5m6I4rksaPlCnRNTO6/WLnkucxMyCVZbjzuZGwHaVqr7zS7YWusZUa8Jz3lxdQYqJ9OtryGxsILu+gcwGkfhN2HQdXmqdGBZrVMSxKOSyIhxoQqZYEje09o4obGJtSEsj0xaYRbg0N7Z3mxveX8MitKBCMgc7GyCGf5JOtH8UsfEh2OJh1F1e1G0BWJ1ReCPUlISEnqZSbxpD7MbkhuvDENTmtZ+8IveIeQ00Uoi3toquJhAKwe7gNJA0hLw0rQuzs1hf3UBGLJGV6QCbC26+re3tGD98CO00inA6JKm8run4qz/7Bq6euyAW770D/Th49BhuXLqOmakprK8siqEFQ2B7hkfwqS/8EjqZBUEBsGmuQFpVKrGJF556Fj/8m+cFSeQzTjc8asO6+noxdmAc4/v3I97WBqfPy2RHVULKNNAiVCsWSkSs7k7fEV5xUzgsaA2bMVKfnERhg2zMqJlQe5RMSuVZVaRDNeVTdCJOSAVw4H83N0xREVKMuZVEYm0NG8vLWLw9heVr15GjNiJLh6Ia3Hxds5HleyR4walvvlZFuqqLhu5gdy+CtRoCYk5AMW8JuXIJfo9XnnNNV80NLTHJcYbVQG9HM7piTUJL42el+wstVbl2pfg1z1M2PpJLQs500IvOwW7U7AZ80YB8bI08diL5Po98j5YtosbmJllCiTaqdit6HjsG30gb9Bo5zRWhM85dvYX2zi4UEhmej7A1tWAuX8EjX/oKAt0DqFEP1ngTYoGtBOdqP1RFnUpEUs944wlkJtWl8xfwO//b/4nE2rpQoI8eP4H/9X//t+js7hKTB+55pG6Q+izFooygzUZTGnvTPadex8LsHJ77zvfwvSe/I9eH2rxHTz+GL//mP8PgrlHRQdJNTIAv04Jf3o8JrrGxb6SKE9lPp1LS3Bw+fBgDQ0NIplJmBhibY4vpnmcGqcpnNfPcTMqRHJwyZaPt9zaSC4u48/+R9p5RkqVnmeATPjIiMmx67yorbXnXZdqr1UhNy3AEaAZY0Aws7HKWM8vhz+4YzjCzszs7YoaFZYcZYIBFowHEIuRNI6llWuruapX3WVmV3oQ318aNuHue97tRXd3Sctgz2SdPVldlRkbc+O73ve/7uO9fxq3vfhe1jXVEbQsBNqxiaNDC4qGD6OvLipkMXR9Ju+T7Kwc0gyeJ1tlqcs7tsGGbCHeFpLkhdYnnLHUwlJ9wH6eTIMW0XWIywL3UJ3apTX8TI9MD6B1MIxpT1GtBmOFHkDQ1ec62TNqtqgmm6tXrBtrDPZg+OYtIN8Sy3NdkqG9UtD5+QWxYJLfENbG6VYbVaMGIhtF7egmHPvIeGLCk0GKTxuaGNrP8XT6jiWa15iE3Zdh7deyXNSx86H3onu5H208bdBOlvTIq9TbGFk7Cjfdip2YgNzig6O0RojfeuvhbkJV3nzEsvPm+08W1E/z8/4XK/MAB9UP+4t0/K6wOCbKlcY8ruW+FvX2x3l2/fw/FnW00ikVYFJBrDUTbLqJkS5SKiHFb4vWSM5B7RAgnlmfUIEvmGaq4VcHLSnakV5jrQqtnH4oNC7uNBp57+Snk+kg11RHgOcvBDxEUam00B3q5JsWl2H/XbBhWC7WwgxPvP4+e8R60203RWDYbunylg5lkIVmOGIc0NQvl/QqcTAwTT53EyPFFaEYDzXINkahqbqxqXYwk6NrHmssoVOFsa9jb2EF0OIvpp48iNT0gTX04kVCB02x6y3VoHCZykNp0UdspQq/o2NypYavcwAsvPoGp0wclcoF6o2ZdQ7Dlk6yfJgd1dR0G87xsoESzhbEcTnzgKUT64jKoC5gO6jsFGX5q5RrKpSr2aja27CAOPvM+TJ28gLV8Cbfu3pEcmB//yEeEzkz3X+YadYbGby+Fd6M46l86w1OZnXqOaZLLKPc3tzEP7ZGw58cdah6XknmB3lIIq02Q+xi1iV//ypewfe8+2tUqQKe5eh12owbL0OCTlF2iOuINL/UU6VsNS5f9syeeRG8sgbBLlpcD/sffRDMrSdoiKkOHw0AQDcdCMhbCVC6N/q6o1Kcc2BPd0UmnZQi2GxCH36rVhK9/AD2TUzh+7iyOPXEG8XRSmCnUx5P+Tkvora1tXLp0Bd3dcYyPj4nxC+nmdEDlmS3XiGc+GSSSOO8TEzB9fQv/5lf+R5RXV5kELFRNYYs7FmaH+xGF4w2sVNgn/431vO+Vr33bDUfC6E52IZVOSKI63QZkutWysbe7IfbP6XQG2QwdJAJwXAfrWxviuMXwIvKU6X/P7AjSq4jSTE1MyMUlMjE/vyDNjYgvhQ6jMl+81eAtiB+01esslndsJF6A0eP7TafD5d89XF3Ff/njP8Ln//JT0Ot1TI6OCj0gwiIuSJGjqULxWi3x16aTjCA49Mb2UYzpYLeqodZsYf74EbxIisy588gMjjClUbQQgbYYXUpRpA541RSSy7+5u4W1rU1eXYSiXVL4MNxQoGpBeFviPkOhmQizvCRwsXmmwN8HOaTSpNYkec3TSMQZ8BSWN6xDcSkW8sjvF7C/x69F1OvKNUs5ozhIJGKYnB4XzYEE0AntyIHfbeJzn/4UHtxbgV430GySVueH4/rF2WhwdAjTM1OSiUNr73CAokrSFjndtVAu7eLfffxfQ6tbgtKJ0JMuNDyUnZYk7S4tL2NpaQmjY+PiIsamlje6GripaS5vLjEE4E1GPQNF6GDAFPnCKkeDTTVhYeGzM/TOyzDp6HVVYapWgqKXeW4hvMGlIFQIJAvWRqmMvY11SYQv7uyhsL2Dyt4uavl9hc7QOcRtwc914XMRYXMDoCvgRzIaRpQGA6EoKgy0CrQxPNYrKAyL0E6uCq+viL8DAfCeImma9pZBBwg22tiiJ393HL0LMxg7dwSRkV40Iz4Rg4r/eyuIQKgboWQvYukJIMRgWDa/6kW2Akpzw4R11pgscjbW73ue+CkkqC+LKMEvTRX4vXqtLlSqW1ev4sHqA2iGJc2MNIpR6g3CiCfiWDy0jJHJCUlrFx0OSyDXxXe/8U186TOfwe7amoj9yIs2LaVpEioraZ+hsNhXLh05jCOnT2JmeRHJ3pzi5dLUA8Ab33oNf/ZHf4L9zR3ht88eWsLiscOYOnhAsopUw6qGGvTUF1epUOiR3W6tWpMmh/aZHIKkkyk5KGhnHU92S76MUOwEh5YIL/mPTl+ijBCE1Yc2vao7NnQe6ssJFw8Hs1bF3vo67ly+gltXruLBrdvQd3dwuK8fMXGdc6QpEnTQ09GpGoJOhy3V3LRbEjh7eGgUGZ8fiVAAoTCpqIYEaMYjUcHj+BpNm8JIn0yhAAeDvVmM9WfFsIL7AT9I/5GBE3cQLxuF+wiLWoNW7YkuDB2cRDgdQjgRkjVPHZJDIwg6ljHvoqajVWMBYcAsNmTiNvqeU+heHoXtUzRE7t/r1+8i298H28svieb6cGstj5kn34uJM08iOTqmLl3HcpQCT3GpU0Wd56OmDDoe+yjmC/jcX38G/+F3/y+U9/OYnZ7BBz70YfzCP/oVOEIzUIc+EThacXP6KY2p19QQ7WdDJ6n1dBwzTDy4u4Lf+Kf/TPQxbBzZlLz0wZfxc7/4C3I/Unen9g0lKpfCi8glBxv7+/JnfuVggJ+MQGCGzvDoqCo6ZGIu9idKO0NGAXtQT/sna0yAHBcBvnbLwu7DB/jCX/4Fti9fhb+hI0K9JHMcPM0NnTRpnzuzOIOBgR5opPGZtuSxyfvLrDA2Dxw8sHCVXDMfNDYzkQCGerKS/E2XQlKWuRbZ1FDQK1S1SESyb5rUcdH1CBZGDgyifzQnIYUyTBR6CxkW3NdJHbPgsLkpGwjYPlSY/j6cxcSpOcQyFH5X4DRs0egIYsWgz5ImhS5fd3mDE/cmtEAAqcMzOPuxD6PmaLIOpblpMpSPdGrAT4c1UjjpmLZbhLNbR6GqY/pHnkP64LA0N6BtdN3Endtr6BmdQ25yCWY0jZ1yFQuLc4I4ieV+R6j/LvOYv60x6Who5BT6O6A/f9tjPSpivW9SLqAMCGY2zTa21textfYAxd1tRN0WtGJeDAJaNDYwTXT5AwhTKE2tDff2pi0DYtYQoZAfJw4dkFBWpX/2hr1CkeX+44NWqat10gRKDRsblQqefPkpDI7npLmhKQXPUNLD2loTDjOuKmxuLAl6NcomNIZLB5s48aNPon9mAI5jyuTf0QzJdCPiQ/0N1yiRG+ryyvtVmPEQRs4exvS549Lc8P0kO4Br0K7V4WpsbqmxsyWTpr2rYW99F4FcHNNPH0Pm4DAalQrCsZhcs2ZNg1vRUWf2VDiApm6jsVuCUTGxV9Rxb6uAp549hoUnD8EfDcqZxgaM68/K12BxTVXrMIgqNX0oVKpAXzdOfvBpJIbTMIwGAoIylsTimogSr19Vs7FebWLHl8CTP/4zSAyNYWVjXfRQdGxkuHCjURdaqsquereRgFSoP0CVfHtpeaqaR+yzt9Ef5TfFmlCCzhRDw+2YJymGBl3eqJvhQPrapcu4fuky1m9dRzLkx3AygRjPL0H71HkhNSn3U9LWaAzAARpRPiIaTkuMtfpZ3/NckYw8FUbKhkD0eK6LBmmuAb+wELgOx3JpTKa70WAuWzAMw2wK4tdghqML6OEIRpeWcebF9+Lg4SNIZrLSmMjeSDMb28bWxjbu3rkrWqPh8TFks1mhyNMZ8/HavTPMYn3D/xwyyAIBMeX5y9/9PXzu9/4DAoJCefdB08J4LiXNDWnrSgPvhWoT4f1nv/GbUg7QOnhicgTjY0MYHOhT2S9gcm8R+f1dxLpiGB4alwag1qhhbeMhCoW8iKZYpJO/zIRW5qkQqZmaGEetWkU+XxT3K6aIqzPjbW/3ju5BuUD81zU3LJK5WPgiv/7lL+I//vZv49b16zIpTcVjEuBJtIZcz8G+PsnCgW2Ij3cspFyigoToHBd7NQ11p43B8VEcPn0C51/6UUwdPoaQUEqCUmTwkOOh/qi5aZOi4KJcK2N1Yw2FUgWJTAaBcESuDydXnI7yNTNgjHQ1OsuRRsONknaX3bEusYjOJJNI09kiwtwSzpMJu7HYt7G5tYW93V3JdqBvuq4R8QkgSrgxHIZpGQL52TZzGWI4duw4Dh6cQ0aCoUjBA+7duowvfe6z2N7cQTSSQCY3iOnZBUwdOIDewT7E4l1iA87DnM9ZNZdsSDk9N/CVL38e3794BZUqYcKAdN6ZXI94uE9MTQmaQxGuyn1gsf82RUBZf5P+oMS8ogmg7V84KOiM6I5Iy+OEXWh2Qfl/FqYdNK+jr1EFq+fo5w1S5DgQi1rC8SyGq9h8sIKH129i4+49FLd3ZCPktJIBholwUIRsTPEmEkN6IxthmlCEXReRAC22Qwg16QYXQtU0Yfq5NvoQClBfYUrTI8cPw6fY3PgZ5hlBK+JDO+iqm1FvoxnvRnZpHkMnDyE80oOGY6LVttF2qU9pC5fd3w7BCUSRHV6GP9GLti8KX1tRcpp+MRiXUDWuQUWTUXoMqQNFE6YmwETq2qaBq6+/jtuXr6GwVxDNRKZ/QFko53qEcsMsFBYMqYwS6yuxlroXWaSyGP3Mpz6FV7/0JYgMklPxSBx9g0OCmjDj6uHKqlCbaOnN971vaBCHTx3HwSNHMEDKUaxL7Ffv3riF8u4+Tj/xBLIDfaJEbxIBYYFIyhPziwxDQhFZeHLPyKQzCIdD4ohVKJVkQ8yk0kJNZKErtrTSzHRMJdQBpHJZfHIAiqZLeFNeJhOLA7MutA9b01EkbeX2HVz57vdw7c2LKO/uyeSTn2x4z5CawHDMpnJTEtG4NDd0ulEDCwaU6e02ym5bwn0X+geRCwQRJ7we8gsqqlk2YuGIiMdVIdNSzY2k1jvoz6UwOtgLX1MXIwEWsBSL8sWRuipNv3qjBZ3RWfTHoxhemEJXb0wE5ESJaPFraYb8mdeVbkTtugWHbmn5uhx0I8+dRProJJqhNhxdRzyRxNbNFXRnU0LxIAc+2duHne0ajHgPxk5fwIFzTyLIPDJXuYPx3mv5adXZCcMlukTh9DubGyKln/rkn+FP//CPUdjZxeL8PH7io38PH/5vfkrQtBYPeDYhHHhQW0UaCCmHDOWr1bD+cA2GaSKVTmFgaFAoDCz8P/dXf41PfuIT0uidvXAez7/4Ao6dPKE0MI/ln/BcuHjxoqdxJPLRFN0NIwx4yLKpobkL909B00ntfbTfKEoxD05p4GRIw7BgRUe2qB27egPXvvEqHl65hGaFRgEW4tSmMJSUAxPSEHVDDGuckB8TBycxTPvuSlEm5NRIUUcoQcimLdkfLA5tSd72o8EQzCAwlMugCz7h8XNfDAe4XyrOuyr2VaI92RU2h20wMXxgEANjvYjElYGGyopoSvEmzbNhCrLHoNdoO4RKqQGnL43xJ+aQ6I9Ixk59ryohv5JhZdqwCnUxE2DYd3GtALvmoM69cnYEL/wPP4MKmxtxCif6SNSGXHkXQcNBs8qfrYqhgLNbQ6GiY+SZc8gtjsMNkepmIWQ1sXJzBXY7it6ZI0hOLGKfAaLJmCDTHKQ8MnHw6Gd/WyPy+L/xunXyb/5rGxy+XxJi6A1dGHK8eucedjc2kd/ZRmF7A1atjGNzM/AbGpw6G0VdXmOUC4hnFJ3GaIxCzQD3ERapPhdHD08jzgEZh3PeEE/CMjnhJv2H1CwOMaw2yrUmVgv7OPvyUxiZGUTb0ZD6vIcAACAASURBVEWLyY6SwxFoDtqaLeuJRTCbh8pOBXrFRsk1cOz9FzC0OIpmy0BTM+DQlllX1DI2N6SquWy29aa4fmohH/pPzGP++XPQqLkuloXxwWvRojU0NX4Mbmw1YZc1tPcNFNZ30YqFMPPMceQWR6X+oo6be6perMHer6KWz4t2h6YHZrEOs2ahVGvi2uounriwjKPPHUewOyJmCvw9vBf9hgOjVBF7cVrew/ahVK7CyURx8gPPID3ZA82oC+LYKJQBUvl0U7Skes3C9l4N9yoWpp98D+affQG0Ebl1dwX7O5v4wAc/KDqchcV5zB+clXxEqU2oi/Zo8Z1sgMeJInICecCzOpl5b8vGrZpVr0dSdDfu/TzBlJET76lGrYxKfh+bq6u4e+OG5BaurawKm6CtVTHRl8XMUC8SAcj6IUpP3bNQLDmQoWaPzU2TA2eg0WTwpYNUNIIh0mxpXMJz06N1Cw2YaI4L1Jk7SUOsVlPYF4PpJOZ6MxIszYgG03ZRb7swmPM3PY3Dzz2HyaNHkB4cEr059xbulZphYHtnB/fv3RdK26HFJYkaSWbTMvh9XGsvZ8ljQwoObvn/PMNZz0ToKr9bwMd/9VexceWyuAfy36ihZ5MX97cl3kW5E7MGUjpP36/9z/9KMDAuRIZ2jQwPYPbAlAQnJhMxmdavr62KTfHcwQWZrlNvQz9qsXMOhYQ/vrOzh4erD+QQJ7/58PIy7t65jUymR/jVnMBzU6GwVnIkgp3EYeVgJbzlH/KhNDWPUYx+CHIjrkneBs/Ft72+ji/+9afx73/nd8StZbC3FyF/AEa1jpHerCAkPID9ThMJv4sULVPdFiKhCJptH/ZrDRiE8Wh929eDM+97Cceeew9yw6NiRxnw0fffK6u856PY2PTgtlGolHHt5i1EuJAS3YJocKLGA4zWrLqpq8I9EJKmhpkDqUQSyUQciWiXCENJsZOmXs01xX3Ktg3Q/YVpyqTx8br15HoxPDSKHIvVWBeajok7d2/h+rUr0uhMTc3g1KknMD09Kxki7RY7/bqgN1cuXUI8nsSBg8t4/49+GIFQFIEgRfDic4pGvS7NKQs4Omxls0mBBfd3t/DVr7yC/XxRHI7G6LjW249srkdEwpKM7nF+BTmhyJoIjZdp1JmkspjgWuD7y+JdJnIedVEOHo/D3+GniGzXG5R0aIGqwVETScn94c3JhO79PLZWVkRsd+/WDej5Apr01LdtBF0fwgyV0hsY6e9BhkGgRLVaTYTFHc9FoN2SEKpoIIhoOIBAsy22ibz5dbQxNDVEQFdg+wjzazyNhtzckRC6kt0I5xIIZ7okNLWyXUR8dAKZ5QXEZ8bQDKoANDZULHG5djiRo6OaoTvIjh1GpHcM5Ia4beqqeONSh0D9k9fciBuPogWp2R4bbGaMQFwBi9sb+PKnP41yoYx4dwp9Q8NYPn4cA8NsOGhfrRAaKUU9BFKJo/m/LFSJejm49L3v4S/+5E+weW8FPekMZhaWcOaZpzExe0Du9821dbz2jW/h/q3bqFdqiETCIg7Pjo3i/PPPYPHYUbHYFOtjFvhiJ6um40JBFOExG/6W0IW2tjZlmMLpOvchCorZCNGxi/c6J5adqbxaJwoNFl60d3IosItIjl8QY27+RNn43rMo0LQiVu/cFqH31ddex97KA8ThkwEIkV0JLuOe6AdO0RWQBwUFs54dJ1FFaTWZEE9kgPA5IXpxT9Qwk+tBD5sbhuYGGQZpiVhTPPjZhEoh04JNO00xx3CQy3RjbKgXrqMLzVYKMQam0m/AH0BQKKyKWsSCmHbxTjSE/rlJJEfSaIcUJZL7G6kXEdr/8nfQWahuw601xT6ViNHgU8eQOzGDdpdPMjM4cdu//QDRRJfQq6o7e+gdHERlu47tio2uqYNYfPEl9C0sS7ix2plI9eOARw151Lr8wU2cFMhXvvAl/PbH/x221zfQl83hzNkn8Ov/5n8X4w2lrWK8Bi1QFTpNkf2d6zfxyT/9BF79xjdkAPLMe57DT/y9j2L58GHZP8uFogRq0iRjbn4O/YODiMToyMgAWkuczvhJlzRavd69c0euKYXlbGyov+FEli5aj58xgsSrPIR30Gh9dECTwYmFWrmA27du4PWvfR2FG7fR23QwEArCrhVBfSOLFAp6ec7w/qwzBoF2IkE/xmbGMTo+AK2cV9a8DV0cMtk8sRBgphnRQTY6jkPkxpILO5jLCF2WzTMfn2cHNRi0eue+zT2IOQ+ttp9ac6GHDc0MoH+iF9FuDmCUY50E/kajMsCSTKhKHXqxgaQ/jsJeGVY2geHTs0gNJ9C2dGh7NTGXcQMugk1HmhttvyZIUeFhHs2aI0yH9kgWL/3az6MR4LBToVoq9d5QOT9EA2oNNCs16LsFtHdqQkvrO3Mcg8cPwh+lRsRCyLSxfe8BShSvp4YxcvgcAj2D2CzsCW2S58zjmt3/P00K102nsJL33LPS/bs2R51CjD/KUEyuQeoA6Vx5+/IVbK6sSNHV1DXUCvvS3Lz07HnE0IRdrQidihlBYa4VTt2ZESMT7qZQd7gnsNg9duyAMGm4xbP5F8obz0ZhQfvl/ncadEZsolqzcXd7B6defgpjcyNwW8yzMeQcI8WxXWuiLUNQap4d1MsNVLfLsKpN7NsNLL9wGhPHZoBAC7ZGcwkdrTqNBRRq06IdL4Ximo1asQ7N10Z2aQqHXnoGjaYOM1+SBl6oc6RUMkjT4FCmJU1wu2iitJGHFXQx/fQJ9ByaEKSc9y2bm8ZeGfpuEfX9gtqzbGZAabAaJupGC6/f2cCJE/M48dxxxAaS0A1dbMWpK/HR4atQgVmooV4kouOosNFkCIfffwHZ2QE0zKpqbkoVQHfQNpowaxrMqon97RLWKyaavcM48MwLGFg+hlv311DI74iZCPPgIl0RyaYZHuhXdaO44fE8VuydR5YCj4E4inLmrSoO7j0XVtX0kFESULQ10RpTM2epvKNqFXeuX8XqrVsStbCxuorqflHOTTF2aBoYyialuUlGAqLTIguAWjulH2uD4Yyu7AsmbGluaDDiIBEJYzTZDWKwFpEbNqOiAVfUakcyaYj3uhKUSQe13kQcSz1Z2LoONxiCGYog0NuLfmZ+nTyFwdmDiDBXkPltzO6yDKlPKXMIhyI4eGAWvT296ElnEeuKqqDtjlazc3nejb4+JlnhOc6ThkYmn//D/4TP/P7vo1kqgp6JfjKFYjEkfML0V4NHIl689BzOX71zz91c38TFty7CMDSZzjDheWlhCYvzc0jEw9jd3cLDBw/FBpp2st+/9CbeePNNVGlHKA8UQKOhIZvJYmhoUIT8uXRaFvvUxDSymYxyCDJNCQKlcw0PFqXDUFO21t+C3Ejh1jk0f0hzIz0xuXri5kOIt4m7N2/g1//JP8bKnduI+APIxBPC1Rvu60VhdxeRUBARTjlrVfQlE4i4baHXkEK2X6mhousYmxwXju/Y4WM4/p4Xcezck/B1cWmoLARJNPDcczw9vBzyzXYL127dFvemKN02uBlxgtJ2pfBjjUKUglkN3bEEusIRxIjSBJRrG7sJJXMOyhRHDSEVcrOzs42vvvJV0UyQXjQ3t4iF+UU5oPneOS0bt2/fwLe/86o0nAzHfOL0eSwtHUEwxNk7KR4ably5iL955SvyPf0Do/jQj30UQyPjaLfYvOzg/so97G7vSghVrDuFQ4cP49DhZYTDAbSapli+Mr+HAuBMNicmBKQzKV2NEhXzRuM1ogFBh0rANdHJD+Cr4nvGayHTWl5TTwAu3NR3UQeUc5KihtDiUHAL24ZpGuLWVC9XsPHwIe5cvYq1GzdR3tyGSUMG10FUqESkeahU+O5wl2R8jPb3IhvvIv8HAWYfCXWSlsgshNvS3JAeQKiXU2mm7dJ2c2RimKaUMn3z+4JqAh3ywZeIikVmcrAHXb0pBLrDcC0T61dWEOsZQM/SEqLjQ5LPQyoLmxvb0dF0+Tg++JjZVtERz0wjMTyDUHYA7UAXfI7Elgo6KNuj2F4rq2hlZ61WjNIaCW8JX//8Z3H36hUJoh2dZubIOQxPTjK86JEwXI3gO1QuPr7ak/nYKsfERWl/H6989vP4q098Ar1sbhaX8PSL78XSiWPw0QLUtrC3uY21Oyt4ePeeHPhEXMYX5jA1P4fekUGEulh0soFTv0+mnhTsV6so7uUx0D+Ahw8fyHpgkKLkSrmuNMvRLjbdwXdQjeSOoIbKe91Co/VeRwfRU/bJYrklbkWcPm7fvY+vfvrTuP3W60JLbGk6om0funykrKppINcAdRsaXct8Lk6OjQvFSNwKvUaKiJNqbtQUj/e80QZqaKNu6BhLptBDypzfhzCnmk0bptNGhHRVcaWkFo+8Zb8YmTiujXQ6gfHRPvhcU3Ru8uZSryf0Y05tFbollCXqAk0HZiiA3Owo0hM9cKOQySdfdzlfQoxUVtcHs1SXCWqrasEpGSIa7X3iEPpOzwPJoByo3dksKvc3xdKVxVV+fQMDgwMwd+rY2a2jHulG/6kncOjlH0OwOwWm1wrjz6OlSdNNhEkQRbUWH324rtDI/rd/+b/gre++Lt9HXd/P/tIv4rn3vhd9A/3yUnnYcl1wL7h36zb+6s8/hT/5oz+WMyKVzeCjP/1T+OhP/X3k+nrUWueBTKczou5ia65CN0mPZuG5v7eHh2trePnll2V/ZP4EdRcUCXOowo8O9Uw1+m9/SBHsPRfu9RR1iza0WMDGnTu4dvFN3Lx+Bfev3kBf28Wh3l6MJLinVEWvxsEVXarobMXnSoaDwwFFABiZGMLY5BC0agktuwWNQa8yvgh4yI0uBZRYKXM/cDj8aKE/m0KCZ61ODaJCbkhnpXtRkAg/6SVNmjH4JQdCbxvon+6X5qYrHZcDn8YD4tBJ8a63r9GKV8vX0e2PobhXhpnswuDJA0iPpYCWicZuBYl0Fo7bRJDrtthAY6csFMLiwzwcNjdWE/VUBD/2j38ZVox0ElXPWbaJps1QSZ+IumkHTd2Ntr0Pd7eG/WIDmaPLGD61ALdLRKfo9gdQWF1Hab+CRiuM1NQS+haOYpf6JPjEzr6HznGP9gSe+6SbdjQMj7tYvbNt6dQbHaoXz1VuqUoz1hmjKYqsoHXevSo03aAK5SYTo1quYXttE7evXMODW7dQ3d9FrbCHLPW7TaIduuS4NWoVvO+ZJ3ibwahVYNU0QULkzEBbgs957stU3OK0vSWF5tHTB5AdSAtISmqvDLC8IFgOwWw61dGhUTdRLRi4t7WLQy+cxcyxWcClnbMu9GUK9u2KyqLhlkINcIPN7FYRetHEttHA3LNHMHd2UX4XG2qb+TRlXb4S2aOpCRsOP82WKhq0dgupg6M4+vKzqLnMOyohQGcu0uw4wKTui7RFZvgxk6ZiorJTksDR8fPHMHB0Bm2HsQUBoU/RTEDfY3NTQoh7atOBSVMDjQMcF9+6tYblpSmceu4EMuM9MJoG2jUK521puixS9MoaqvkqWhrvJwNmlx+Hf+Q8+pbHUNMrCNiWGNi4DQuwWjAabOJMFLZL2C0Z2Hb8cIcncOj5FzE4M4e7D1awny9I4DTZDclEAsuLcxKXIVljghB4hbq3xDpH7+NjetlV5Jz2wibElEppE7mB+ph5aOqolwpYu30Tl954Q0wCaGZEx0HYylbbooudaDttZJMxTA/3IhujE6sptSX3dNWrs9BhEeaX6AGr2YZmt9GgO2U4iPF0Ct2sR9l4tpqy7iR8tdPc2DaMdls+W8yciXXhaF+vfH/ZbaF3YR6LTz+NmROnEMnkRBcspieVmhgF7OzuyTCS1HNqf3PZnAwqlS6az05RfTulXWeoJHoy0aCre07tvzz+1BkfDQaQX1nB7/36P8f9i2+pvc5pItfVhXQgiAhzAL14CDWd9cFXrpddwvTkFn7zm6/i9t27Qt84MD2L82fPobc3LdobioFW7t1HT08vrt+8hq2dXSkAeMHpIEX6Ej8T8RgG+/slvHNqYhLp7qRsxLzyQt+wLCluO40N/9+mTV5c2UK/80z8wTEgSSjv/uhcoI7zCYvfeqWMz376r/Cf/uD3xakkE49jtH8A3FIYfMiimLxGbkLpaBgxt404+d6+AAq1Gsr1GsbGxxAKBhDrG8Dc2fN4/sM/hu6BEfhCUbU4HwU7qYmxl28vhe7Ofh63792TQlKcm+h/FQyjOxFHPB4VFym6OnH6xsVImpbOqQkhNwo93baI50UsHo2gq4s5RLyGDr5CUdn2plyvhYVlLC9TV0PbZrrO1XHr9nV8+9vfwv7ePqamD+L0yScwP7eMQIAZONRAmKiUdvG1r30Zr776TcRiKUwfWER//7C4s+3t7SC/uwvTMIUm0j/EhPETOHX6DLqEu62sw9XmT067ckfyZHCPjAHIkWf2DYsKNrNE79jgSiP2mNW38IhlEtJBbFVj1PnouJVIEg0XNaf8BjdwC5UiJ/B38db3voutB2so7xdkwwjTipgUACI1aCMVjiIU9AtsSuob81uYzs6CQZob2xKEpWPIyFfDtUKdCQtEcZ4T1IABVy0MDA/CdXlItRDoigLpOMKDWeSmRxEb7UUwERVKmuNacPIl7F1aRdCfQP/SMhJzk+JUImahtEu2Gmi2KdhzESBHttSAD1l0D8wgMTKNQHcOaDN41ltlsosqDUbH8/uRYkXyR9rSUP3H3/o4qvv7yOT6MXf4OM4+8zT8bEKFzkW4VjUaHdGqlGFeUcJCSzZf1teOjfs3buEPfvv/FFoZp/xPPP0ULrz3efSMDYlmhIcvdR5auYJGuSqNd7KnB+FYl3Bv+UBETupMkXfpfBeStc0PulVRF9ZBX0kVUqYAihsvvj+eXa6cFR5aJ7C1h+zy8Wh7zoaBH3yv2URQfLp6dwWX33wTNy++BX1jEyG68pC2QVoX6aycoHHjlaRmFc7IKZRJoXbLwbHhUUSaptx7RMbYvFtNWzZ/t019h/oZy/WhSs2NqWMo3o0c3esCRIMCQoG0Wq7se7R3lWwZOkohIKnQ/FM6243JqSEEg01x3uN+IYVFsyXIjaB3MpVzhENvajaMoB/pAyNIT/YikKTOL6QshRumokmyUCjX0a5agN6CtV+HYTrIHZ/D4Lkl+HMx1EslJHqyaJAXr9h72Lq7gv6BPjj7DZR26tgqG9BTPTj5Mx/D1MkT8NE9zWtAZfjk2UK/3dy8c+/mVPLP//Mn8Wd/+p9x3+NfDw6P4qlnn8XxkycwMj4qaEK1UsX6w4f45jdelU8WfxwEvO+ll/AzH/tZHD1xXBAeoR54drdcN7TVZ0YORcA7m9sqx4xBjF1RQZc7wzSuDf79I3twD3HvWK53kGFeQ352NCpapYz7N6/h+ne/i5uvv4H8xgaaTUuKkNF4Agv9fRhM0jWyKu9d0BcWFEUMR1wXGrnsbJJ8LfSP9GB8agR6oy6uY0Q7uf7ICKCJAMOyg64fDpEOpy389xYc9Ka60R0MwTB1OWt5dnSaG55TpKTI2eHR0rSWjr6pPvRP9SOeScjkX1w5ue/IeS3TMCmUtXwNXa0wKoUqrEQUAycOIDmegs+1pZFJZXPQ6MJF5LCqo75ZEsYBNTd21UbdcLDvb+En/8WvwkkFpRHgBwdPTb0u1FJf0xUL31a1AW13D85+BdW8ga4DMxg9ewhIKo69nzk9WzvQCyXh+DvxHHoWTyI2OIWV9U05R2ZnZhGOhgXR5Tr0uTxrPAdOplt61Np31BNS9Lzrb7w4APW3Xoae5zDKc020UDybiM5aBqrFoqxPUnHvXruO0tY2fByKWCYypPcyC4v3uqaJEU6pUsALT51Gd4gIaRVmXZfCn2gy2SqG1hDqKN9HCvxNm3tPC0efmEPvcE6CbnhmcdMj9YsDDtFT1DXYmmqU6kUDdx5u4cCTJ3Dw9CICQRoDaEJfZnNjlDX4GCnBPafFJkuHtr4HrWhiS69j+twilp88LL+LQ1M2C05ZoTdEljT5XQbCtK3XmtAYGj7Rh5Mfeg+0gAOrXBYtluTkkIZoObAbJiLcJ3ULTt1Gba+CmmFi8NQyJs4soe0ou3o+Ib1QhpmvoLqTl72ODS7PEjb3pEG9dncDk5ODOPXMMfTPDsFym3BrJtrUHLF+ZDPGEOJ8BY7Rgsa9KtDGwnvOYPTkLKp6CQGvYXKqBghnGJqBtt5CYTOPQlHHRtXEluPHyMkz+PA/+HmsF4q4u7oKXyiMkfFx2QtmpsYxPT7WAZofnUPvLFo7K8n7qgR8atjTOXKFKUUauoPC+hpuff8ibl68iI27N9WAzbLl+dKwg8gU0S1NogZaMOGgOx7B1FAvehNRqW8sy1bSB6HPqqECGQWMHqAtvNZso04qZDCIqVxWNTd0S2PtIU58PDeJ3PhFn8P3l42oQ0pYOIT5oQHkRoexcOEc5i+cR6S/H1aQZllAYb+AtQdr2FhbQ3cqieGhIXFpzfWQSRQXs5i3sS0R/Sl63mO1fkdSwq8cPtXq3C/C6O/tVfWeF00TD/jx+T/4Y3z2D/8IjUJB8ntSoTAykTAizHUjbZD7tpcL5KtWyy4ndRSEXb12GW9cfBPrO3sYHhzB008+hbHRYYFQeQEoXL969SquXLssgYEDgwwE7MHGxpagODxAxkaGcWB6GuNjo0KzIh1MXodXhPDJcuIiNC4RjSt3MIrT37Xz/FCP+R/W3MhjsmDz3HHES8tpSsL5//ovfgNvvf66FDID2RyyyW5EAgEYjbocnBQnB0wD3X5I4jwPgHy1ilKliumJMURCAQRjCQzMzuH0j7wPc2fOIyDOaURV1LSvc7ArQZfiCtLq+ebt28J75HUhShPviiMRjwtixOkkJzJs7thQbGxuYX+/gAYFfWwCGQDYFUMmncL46IjwwomasBDdWFvF1772imieRkbHsbR8FCMjo6jVKljbeIA7d25i9f59ubZHj5zEqVNnMTk5A79kp1DTQqGnjsuX3sRff+bTKBUrSMRzcihKEJfbliaM01W+x8OjYxgdn8DQ8IhyoXgkrHvbHEBxPj3uMC0IAdXE+OhMSGOJwKNp6Q8LReOoT9zMPIqVspalKLUp14pdOlEXXdOEe3r3+g3cuHQZ92/fQXl/HxGiRjy4ubk2TYT9rtgeMuSUFK3uUFim3wxP5GvsSaahazWkEzH0JBNCUSRELAnl8qa6iNApibqLFicOnvW0Tc93ID02CDPYRLg3gd65SeRmx9DVl0Ez6ML0c7Ng4dwUAwdfvoryjU20dR+Gjp1AfHEKjaahbE2ZAWFrSgTqcnsBjFIDLTOMSGIQqZED6B45AMfH+4PXiDxUhRgSlRB3qkep2MpgQRzCmiZ+61/9SwmUHBwew9zRkzhz4QJaNNUQqz2VaSXNjVrFKmSOxXm5Ko1UlL78XRGhUvJQ/5vPfgFf+Iv/Rw78AwvzeOb9L+L4U2fFc56/l1dOzA4erRAFEQv33rSg1zXs7+2qdREMSA4NNTqaocvaIT1DrNE9jdbj5bG8RhEavt3ceBjV26eJJ7glire7sYb7N27irTfewMrtu8hvbcGnNTDT3Y2s00aINDZ5vYpOIecs3e781AG1ZOAiomzHwaGBQXS1VcOhmhvldibZL23V7EhysutHmeYVloFeusGFw+gO+CXrhtosg3oyNl1Btik0kaJ4KiRNVNvfRiqXxPTsGCIR7gum0PdMTvwNWyhpkuEkZigumjUTRt2EHvAhMTWI3IEBBFNhhGJheR8oBubBzxPIIAe9YsCnteAUDKGlpQ4dwND5Qwj2daNS2Ed3Xy+0bRYXTXE+Wr9xA31D/XD26qhv1bC/V8eW5iB77km8+PMfQ3hoAAhy0NExElDTcoX6KQ3OO94/QOiLX/r8F/Cp//Jn2FpbF7OSTCYrSF06lxGKM2l7a6vUcxZQrlRknTMQ9GM//w+lCWLOgzhWepRGsdotFLCxsSn7A6f6zBNhmCqjBQ4dPyqDF3F9FL7t4+JsRYeTNfooK4v3gWdGQgBU03H10mX8zZe/iP07txColBHUaUrjiG1srVJGb1cXFoYG0JeMwbTrsg8FEZTCkhoX4aDT8Y+0IJ+D3EAaE9MjKlPEJk2I9xv1okR7WnKfBBCQf2NzI02220Qu1Y1kKCzBibKfBkNCXaYeic0N7zMW5K22D02fD1rLRHa8B0Mzg0hk4zI8oX200P+CysWPiDQ1CERuwk0/qvtV2F0RDJ2eQ3wqC1/bRn2niGwuB83kHuWKfktbLwhFyiZ9qKyjrtlYMy189J//Gny9MQRj3KtaQiFy6nUxxOFFtsp1uDVaBOfh7JdRLxgIj41j/MIx+DIB+Omcp5vQd3bhVKqCNNk0VsmOoGd6GZobQEUzMDw0gkwuI0YLMhNuk9bHtdGGS23iD6G5v/uvVCOrSi+1r3SiHlRTKzUKi2LdVPSzjTU8vHMLK1evwcdDgA2EbcFnGbDrNfR0pxAngGRSrK+hYRgoNcp46twpdEf9aOoNWEQMNPsRdVuYBTy76IBm2tCoIWk6OHp+Cf0TffBRr2crJ1Xuj2K3TqfEKu2aG6LZMsoWbj3YxOjJJSycP4xgpI2W3hBqJ9efzmGZ7uVZ0YlKdwSlZVO03ahh5NgMjj17HL4oIwBMCZalqQhzauiSxrXZJkpc1WDUTDRYfA+kcPrH3gu7iyhSnZCpOLF1UB42cDTkIT2Nhgb1fdZUdWSWZjD37CmhV7EZIo3NKtWkuSlu7YhWRM4jx5XG37LbeGN1G719KZx68gjGlifRDLTh1lVzw3vB4JpqWNBpXmC6aJQ01N0mZp8+galzS6joJUEcORB1KjraFMVrOkJuEHsPdpDfLKNQd7BBLVIsjg//0i9iYG4Rt1cfYmMvj2xvv9jEV8slnDl5DElqksXa2dtLvMals9+p0WNnNxTMT3ZGIYHzfK1V8f2Lb+Dy916Dld9HjIyAeg2Fba/lfAAAIABJREFUnS3RY7ZNU2k+OVQVx0FHhiN0KmN8ZjQSxMRADoPpOFwyAojckM7ICoEOe/DDYpgvBwuOi4bdRs2wZNB8cKAf3STU0+yBhHiedaSqOqq50Vst1Pj72IdEIuKeeuHpc1g6fRIDB2bgTybhBEKwnTbWNzfFbl/XNUxPT2Kgf1CyfVjv8hyXAYNHw+vQmNX44G1DMe5jHE5Ru7uxsYHbt2/j2vXrmD04iw994INqABOgERBEB125/xD/98d/C9e/8x1xyYv6faIlYq1GMy4yNIRBwDOiXq26tPekDeD2zgYuX7+CK9dvyhT/yfNPYkyK6rDaNJtAtVbFxtaaUI140IQpmKejjz+IVCopWSwsyMmvU1Pwt4+4jn5GTeLfbQusDp53zFV+iBOKKiPeORXsUNI6CI7fZQFAYWUbv/c7v40v/PVnRIcTC4YwPjQgzQ0LQHbDFFEl2g6SPheZGFOQAyhRa1IuYX5mCnGKySMRxHr7MHrkOE6++H5kRsYRiCQUeiM5JF6KrNejs0CnPqBQKgoSw0NWbK6ZeUL3KM8Omcnyu/t72NjawjaRErqndVKN6Wjj96OvJ4fZAwck3ZYLl7sgpx5f+eoXsbJyT35jdzKLnp4+8fPf3t5ClZ7nRBxCIbFrXpine9kyUt20B1aaEhbVW9tr+PKXv4DXvvNdccIjv5uuOKSJcLFOTo5hmEFWpKH4lW5BJruio1ELlJ8sxCqVquhl2Jh1NFWcUjOQiV87nfq7XWY677c3cIefC9kLmeJ1CgeCqBdL2NncwJ3rN2QCz690W1F8dmVnSj4qFzd/JhrwId0VRZp5J+RgWhZikifE5sYSZ7e+dEasZ+PREHrTSdHYkJbGZlwoUXTYo9NZy0WEU1RyUIne2C4YxRlbmMTQEwvoOzQJ/0AKTtCF1ajB0BvK1Y5rlweg66BdrKNyZwdmpYWREycQW55EwzIlH0f8PWwdLVMT4S33zFbNQKvBAzaOSGoYQ8un0exKoe1n9o2CuDsNtecR98hUoNPcsFn7g9/5LeTX1yRMdWp+CU+990WEuuNwSeHhdRHOr8pO4fNlMbyzvonvf+8NCSQ7sDiPyblZRLtpp2mitL2L/+Nf/WvJQJicmsKJC2fxxPNPo81ppYfOKoqbSm7nwUraEGlUPMSYMs/AURoMJFIpCW5kOJ/Sy3gozWNC8B/YDwi3v+0Q7FUkqjihxqJSLEni963Ll3Dv2jUUtzZRzhflPmcREUMbZ8bHkBP6BNESLhsWg6qptiSF2a82fLrCtVrQ7CaWqMsQuJ+IgWoKraZqbtpsfL2mq+UGUG05YvnMsLSeaATJUEDoAGywWaSyuaHBgFhRO4ThIyLwt30Okrk4ZuYnwTkPp/MMIjYaurifMaCXd64EuDlsbgwYVdXcRMd6MbAwhkAqBH+UZbEfTY3IlCOBr1aVjkYafA0HrZIJ3XAQmx/HyIUj6BrNScZT92AP9P2yOCV1J2KSz9I3PAAzX0V9vYzaVgO7BQ3m0Che+OVfQN/xw/Aza0j0hx3axdvNjbS1HVGtN01kwVjY38fffOUVfPWLX8LDWyvSiHDP6KB7tPvd396RfSrX14ennnsGP/KjL+Hgwjy6EqT4KodFKSxaLezs7ODBgweC/tFp8cL5C4ISUJjN5ryfeUkd/ZU48pFaRG0PJ3yK7iNUQ2kJPZvnVgvF3T2s3riBG69/D/ur9+HTNfh1Tb7CYKGoErn3KmVkoxEsDPRhtDsO09IkV4M0Kb4sNicc5tUbnLy20Qq0keyhrfqwaBlI+2lU62LMQkMbwoCkz5ByRtSQoZwcdDXbjoTcJSNRKWo5+JHmxst54veT1ieZN3wlHOAx5HUghbGDo0j2xOD6aFzCx2vJRFVCTJtsgpswCjWETKCyW4YdCWHw9CLSC4OSmcKJOukl1IoKa9poor66J1N3ahisii7umXdqdXzkf/oVdI3n4I8pjSCRejqC8ewiQmGVG3CrGvR8Hs18WahRoZExTDx1GuAxEwqJZtLc24dbrwty0PSHoQWSSA5OIzE6g6LpYK9Qwumzp2S/5OP6pSwkIk0W0A/WCD9QXHgMNuVA6IHY3pCGrAlqHKiJIetjZ2MTa/fuYn9jDfr+LoK2hWQoKPk0rqHBrlXQsnSxtWWxxfeVe07NtFBqVPHEEyeQiofQZhOkGRKGyeKPdZChaXJf84k3GK6pMX/GweEnD2N4ZgT+CDW6mqLWegyHjo7OqNSkAbHrDm6tbqJ3eQZLTx9DJOaHozOfiOiwC7PUEFqa67ThtnwIOD7s3lxFrahju15D3/woTr5wGoFECJZhwKJlNKleddLSLCnLxXWxYQqrgM6srUwXnvjIi3C7w6L7aFPYLs0NByrU7phiQEOaW4toT76OYrGC2PQIjrz/ApymCateF00PKbPU7eytbytasI/np1+J4q0m3lrbQzIVxfGzhzBzfBatMOBUFSvDtk3RF7K5YY6czwTqpYaEmk6ePYz5508iX99X9sccMIhZAoNMNQTbflS2SyhuFFGuWNiqG1hjZtq5M3jp5/4hrt1fw3ahglRPP2bnFrC/t4OFgzOYGB0RBouiCnoDN5YMnWZH6lYaVCmTEEHlOJTd3sbKrVt483vfxe1rl2GVC5jKZTCTS6NdLaNSpp2B0p2x/iBKx/2Dg7YG84e8kOhQ0CfNzRhZVV6kgM38KVYHnjSDiBdF/YqW5qBqmDKcmxsclOaG2nCDoa0Ozz6fGJBYbaDBgFjO/RLdGJ2fw5lnn8bS6ePIDQ0K66NJNLDtYvX+A9y8fVOiAaZnJjE7O4NINC6IMPeyR82dN1Ho5PUpQp5icfGD+wPrVmrJv/Od7+D119/A6uqqZJL929/8OBbn5qXBJ52Xa6OrDXz705/DX/7uv0d9a0vqtgRrdO4DtICmrt0bsPrq1ZrLTY+uS2xavvWdb+LB+gZmpuZx/ux5gYa4efAQ45RSBDsuBUwehUq8vIMS5Cg3rIxBeHWY+eFx3zoOaY+7IniLQraWDr/879Tc/CAtTQ3alShdTAu0BiqFXeT38vjK5z+HN157DVtra8K5H+rtkeaGjmSZbBa37z1AbySIsGkgRXgrEpIQKDY3y/OzSMeVINwXiyHQP4iFp57DgaOnke4fFvRGpch7w2NqQTyBtlCoeFh2qNwS+tmxK24LgvBg/SFWVu+LoJjNocodCSGVSMkl5LRraHBARK9dtMD0Kycwt23j3p2buPjW69jepa1pG5pmKRtlcrE9m0/az/Ka5LI9mD14EPML84LwxCIxmR5bYlBwCX/x53+Ovt4hccNjcOfk9BRy2ZQcHELjonZBGhRlqyq0J3KvxdlFoTekH0j2gqsCWsV5SMSbHm/Za1Q74WrvPmz4uJ2mV0KadB17Gxu49uZbuPjaa1i7d18oTxR7k1bIyoEiPD4PhrCyoEgn4qKv6vL7kA6HkaL4jW5spomY2JsHpLnRdB19mR5oek2uQ38mLYGctAeXm4NFkDQ3tP0m5S4ARwoDcs4DCGR7cPK/+ylE5gZRbtZheIa+AdtEy2goRyUW7CyiSeGrGaje3YNeaGLk2DHEjkzIRJNhr7zGrq3DMRtwWiaCpFmwuak24WhsKLsxdOQswuPTcKMMx1RFGNEbNThQXHHl1qL4vKJjarfx2T/7JK6++YYIlmkmcPrJJzF/7Cjiuazyg5eN1/FsW5vYWFnFp/7kE7hx+Rq6u1N44eWXce69zyHVl5OGigFon/vUX0oQJcNbe4YGEOiKSFHFopONkmgM/D7UtIYcILK9t1wRH3MJ6JYprzueTMjQQHRGXkOjXBPV0EMZBby9SqRoeWzYIXoryxad1db6hrjJrN67iwc3b2Lr3h0YdK3yB6Qp4ACDG73fsXFhZhJp0hrZ3Hi/S1xjOM0igsIAU2luHBjMRLJtzOdySIl3Axsi3oOumA0wwJEvvdOc0ba7RktoIoVBP3LRqCA3tIMOcC3wGkpzE0BQUMk2gj7V3BiujVg2htnlGQRjNJXQxNxCr+vy/oV8AXSRDisomC3NDVPljWAQwcE0xo7OIJiJiHsZOflGrSGCS07nOZkX16KaCvLUNBuR6WGMPXMC3dODKO/vIt6XgV6swixVkcmmsHb5KnpHBuBw7a7mUblfQL1gIjQ+iYmXnkfPqWNIj08h1MVcGrUHkiqm5pXUMbyzuRGtnDcipx7m+pWr+MYXv4o7128JlYyFPFHznp4eeY0jY2M4dOwoTp4+hYHhIaGscT3wMNzP54W2InrAREzoaLR45tSYBhQ0giEdkjbsos3zNBXKkdMHh89PJBqquVEsAp8UCuXdHew8eCCNzc7dFZj5PNCoIUKqGc807ocmTVnaKFs2dqoVSf9e7OvFWJLNDZF3yvnZ+FL/yfcgiAYLRTqV+droykQxeWBMXgvdqOQ+EWQ7LHuHVqrJz7CJa9qKBmu3beRyGaS85obPu6NdpAkBEWfRcBG94a3tD0B3bUT7kxiZH0Gqr5thKlI0cUpLR0cOozgZZjFu5GsIWT5Ud8sw6JJ0ch79x6dgm3XUdgtIp9LS0AvrwmqhcHNdkCWi2oLcVA3cKVbw/n/0C8gsjCAQD8jeJ/kYlqHc/0JhOBSql6rS3Nj7ZZglC8HBEUw+fwHo5t7hlzw6Y5/NTU00BTSwsNwoGnYQvQvH4e8Zxur2LiKxCA5MTyElwcPUUPH0VeJtcTJ97JD5AS/WRzElqhCTgaRkzKnww531DZR2diU64PaVSyhtbSAVDmAgGRcKe4LOo7yWjToa5SJatimmKaTGsDjVGgbqpoMiE+rPnUCqOypBnbRa1qp11ZA91twQaWrUDVRquljGLz91FMNz4wh2kYZoSE0lZgKiHWzBbhgwyzUJzWw12ri+so7EzBCOPH8aiXQETa2GoDg5ujDLmmpuON1nzFo7iLUrd1Ap6thp1JGe7MPZF88ikGKjYqJZqctjM1STWo9wMCLOZqRy1Qs1NGoa7HgQ53/yJbjJsKC9bG7YPPAe9NktGJoutuUy3NKaYliR3yshND6Aky8/A7dlQyuVJEuN9Lfadh5F6rCapM0rcw2qxi2riatbeXTFQzh8cg6zJ+eAWFCMCjjAlkDkBnVcOoxiFT7Lh0ZRQ9nQMXJyAUffdx7b1V10+f0iRWgy84uNAu85OhHuVVDZKqFWNrBXN7HnczF94SwS0wcxfHARa7sl7JZJG/fh2eeexfraCo4fPYzhQbr/MnfO47F4zY3KV6PpiyNNK68HKf6MFrh28SLuXb+O1bt30LI0xP0ulsYGcWhkEGjUUa7UZKjIYbFiI3EPoElVCw26KhK54RA2AIkMODDaLygPBzkyOPFqah5szNxknUMNV8NuoUoDCsfG/NCQNDes60wiNlwftIr2+WH6AqiwnurtxbHnn8MzL7+EnrExIEx9pQ+GYWJzcxvf/va3EY1GcPToYUxNT3gxJSEvQsLLslQHtkL2vUyfTiYlrxibf+7Zd+/ewVe+8lW8+uqrgr6rpoe2/yH84n/7C/gHP/tzSGfTaCuuGaKBEKrr2/jkb/4W3vrylxBoNhEP0mVODd07gfbytVqrunTq0bS60JmuXL0CTTdx8MAczpw+oxKdPXtYOcR4GIiomTklShDOIoEFghqnefQW4fIxtCz4aErkve+er5OH5T0C91Ql83Y90zERUOSTDtTnGf96KRZvgziGoUsRSzoCi5w3v/Nt3Ll1Q5oa8l9ZuPKgo3g/FY+jJ5fFxNg4Ll25hp5wBHalgO5gAImuKKqktZSLOH30kAQZBfwu3FAIVqQLvXOHcOjCc5hYPCT0NC5vVVd6XD+hVqlNWtI2OpNmL5BQic4cCUFdXX+IvWJRNuGx0QmMjowhl84h7A8pIXSwg3spkwE2FeTdUoxnmg1881vfwFtvfR/tdgC1mo5kMo3p6RlBW7hwrl69jEKhqELfgkFkshkcO3YCx44eR19fvxT2hlHHwwcPMDgwjFQ6h0Aoojb6FqllnPAp+2pSGYSbyYDLSEQ5vBAFoeOXNLdhJcb3KhjV9HiOZ48OGQ/heoxvqShgiiFNxIaGE9cuX8Kl118XxxCaAtCekk0NCwsmakdDQbH+81pLWdS2oaMnnZJpFcM3U6EQEgFaMofEbIDPmQczC09mDA1kemQixndpIJOWhojViBghkwMNap5C0pwGUjGkBrPoCgWhVzi1yuLYf//TKEWYA9CAn8Lzto1mwJZEbyUA98lzNm0TgYYN/e4+jF0Lg8uHETsxCZ0ID22ug9x0DVhGHQ6azK8Uz3+3ThtNB/Wii9HjTyI+vwSkc/AFqL3hnuE1+Z08ELmOyjKbNBwW06u3b+I7r7wiGyvn+dmBAcwuL+Hg8hJGpymqVhQm0jPfevMivvy5z2PrDrVBASwuLeNHf/InMLE0jzZpVcwi4j3UeS9p3Sw2vsqEgUUStQOcULEYpeiZWUqDvf0SxMqCtovugd0JCffqiP/l1pHpgPKul0kYm0M28t597y0RL8epDa1eR6NSRnF7GzcvX8Y3vvo3UozQEacLruRKhNyWZElwzerNFiosJFtNXGAxZBlKu+L9LhYANAeQKVbAJ04yTG02mFtjWZjNZJGhWFHyAFSTRbSBXH8WioJiyi4QRL3Fw8RCzO9DjkLUUEDcGONiQdsSoTUpRGJIaPOe9oLR2haimRhmj8whkgpCa9Sl0dbrDaEp0S8vyayRNqCzuKgasOnyw7DgviQmTs0j1NMFu2XCT5EuM5WoGWN+F+lNFR2tioEmm5uahcjEIEafOYnE0pgYKySyaVi1Bhp7BWluNi5dRW6oX7jz9Qd5aA/yMPIaAiNDWPr7H0Grfwix4QmkRsZg077ZC2T2pFIet/qHzcu9QRDRNsNCfmdfXDZp/c29hcGjfb39Eu5J218OdYQu5LaRLxSw+uCB2DbvrK5JtxRNJpDKZdHb16cGcZ6xgJKt0oad9I6OYFzROBldJ2i7mJ+1ZBjGIN+9tYfYvXsXeysr0PcLYklM2lGIGj7WWswiaSpbXLpfls0mdqsVxEMhzPfkMJqMi7aK5hJ8cAK9LO5Y8GqaIYUE9QKh7hCmDk4IZYdCbdpE0xCA5jUcimjFmtyDPD85kWVzY7a85iYalYk6v0+ytGgRz+fpDz6iU3I9c+PSWhaCfQkML4wiPZgSNywZPoi1vCqu+fyYGWIVG4g2A6jtV6G7bfQencX4hUU0akXoharoXIgeMfmbk/+9a6vK9csNCDJQK+tYKVbx3C/9NPqPHYC/m+vdkUyettEQLYcEMFstWPkSnEoN5m4eekEDcgOYfO4Cwr1RoYaS8mUQ2amUlTCedL12GJtbJcTH5pCbP4ZWVwJvXb+Gc2efQCaVFLYATYkYNkpROyl4725uJPmcwzkvkkIxLBSKyudZr1dlX+EQ7cobb2Dr3n0U1jehFXYRtDSM9eUwPzkCp1FHjGcdUV/+XKUsepxkJokg93OaK5B6Z7RQaDRw6slTyGQT8NFowNCFliSGwmQSNBq0DRLETqubqDdMlOsaZs8uY3RpCqE4jXqU0QLRbza9RHJp106EhbrSVsPFjfvrCA5lcfyFs0j1xqW5kcaBg5iqgbZmCJLbtgGfBWzeWEG1YiBvmIgNpnD2vacRzXbBJXVLnMQ0ocSaGq2qg7LWGF1RzdegU7Af8eHcT7wf/kwXXIrimafDQFhqBE1qWhpyXrABbhIpKTZQYM5MfxpnPvi8jBjoaOqndXmDbmq7qO6X4FgkR/Ec8KuftVu4k68gEPZh8fA0Fs8uI5TuglaoqAEKB7DU51BHlC/B1V3oJQNlQ0Pf8jROfvBZ7Nb2EKXGiecxqXzM92sYCDiATso4zRWqJkqahU1Tx9Mf/XFsOsDg3BJ8sQy+f3MFKw+38NIHPiAa22wmKayWbDqlhpgy2PFm+Z75C+nZtAa/9v1L+PqXvoCbb12ExWwfOq152U8htDA71Isjk8OiAS2W6qrZYG4Nm5hgCM0mhxFtyaejaQCDm3mGjPalsXxgXNaTbtAVjQwE2tYrmnWz6UfD0IWCXLdagtywDpwfHETSR4aNI00TdaA0DyBiExscxMLZszjy7DMYXl5EMxyBK65+NvZ39wUhZ1MyMNCPmelpkS2w3uMAm1/FaMEzCJPMM4/23Rle8pwkBY0yDKIzr7zyinzeu3dPBj1vszdUPb0wP49f/6f/BCdPnYSf3Ys3uA23gNc/+wV88jf/LbS9PcRJO2Zzo4oJ1ZewqSpWSm6tXsNtcknv3RMuISf7kxOTmJube2S5qJ5gp/UQAvyjJ9NJ/OUkXyXpMh+nIfoSWk/SSauLwmKPetKZwD5OLpNC+PEi2KOeyZSaRYW4oQWUrSt1GITlvT9rtZoUxG9+73u4evkyNh6uCVeaN53klVDUHwgogb4n4CdEx9ekN3SM9/TArpeQiQYF9i/XG9iulHHhxFFQa07KHoWOLbqNpXtx8IknsXjuaSSGRuD4OTGSWcMjOXxnyvwOC+tHr40FbxnXr1/D5tauNH/9fcOYmZ5HKpVREx2v4lfuEQo0Fw6wcu4Vm01OB29cv4pvfO2r0Lkp13WcO/80jp04jf7+IUmFZbbIxYtv4rXXvo3V1QcS1EeO+9GjR3HmzBnR8fDx+b4FgxQie45lPMjZSEggqKKfkdfNolnXGpKBRLqZCmTlYUFakpqNSX36qBklyqfi6d7uWtVrEcGuOKM0xS3o4a27uHHjOm7cvI611RWZJpOOxlC3rkAIMX9IkJRoiAs5oEgIQu1Xk1cW1f3MFZIJK20PmTESVlkhuomojwGZQegtR1C50Vy/hN9xmjGUTAl1iAV1y++iSWF/io3sOPoXJpAa6xUb1NrmDoq316GVbZz85Y+hEbbRtGuC0LDf56TSrJXF0YyWvCxcgpwusRhf2Ye+baFvdgnJc/Oo1guI0l2NXHmxrjVhG5py8CPXud5Es2hD27MwdOQMEnMLCPb0wR9mxkNQgj8D4jyiptEqQPHt8YAI1i0T1y59H69++at4cP2mCPwo+kum0sjS3pF0FF1HuViUaTiFo+StD44O40Mf/QksnDiKCGljavQNf0sZZyi0VaGkbHA7Wrd6rS4b1/TMtFiOkvbHxobBvp1NT5APT+fQuSVEuybub2ziFQLLtdZ0bAh5zHOrYiNQKJRw6Y3X8cbXX8Htt96AVthDPBRGdzAqQklOC4mwCKzPySrfE8dF3rJQb9q4MDaGnPCFWtKYiVOZGHgwbJdnqk+QHlt+zkGFE8BkWvQzhMAlmJQUB4LT4pjOiarHz6cWx3WhNx1EfUB/PIKeaAjJWFgmrlJ0uUQaVVYWD27ec6T1miwcc90YOz6PUMoHW2ugC0GhIHHSy++ja5yEt1K8WzVh5HWOH4DhDEbOLiDc3yUaiYBuobCdl70kHIsKcuYSuSnpMEs6tLKJyHA/Rt5zGvGjU4JWJFMp0TpUtneRznRj6/J1aW6suoHGWh7GwzyMvRravb04+Qs/jXp3Es1YGsMHl+DvTsLvMo3asyunK967qMM/rM1hU9sRbMue2WqhWikjncnKmqL9Mw893rfMNdrZ3cWNmzdlKMWiYWhkBDNzs+jOpOXa8FfyMeTDa46lnfFoIookTWtwlTvEZqpaLOHh7dv4/je/jt2VO5IDkeFhySlvvSFUGxq6EDGniQR/jkJfU7dRttjcVBELBnCwJ4ex7oQgyKRtcD2zyeBhzoGUKWnyruRH+Lv8mJmfgN9sKdtbamjCLCBDollrFKpCQWJjTntgTl/NliUupuloVLItuH45PeWGS7tfNgDMTpIzuKnQ5gYb3Z44hhfHkBlJAyFqgHgFlJW3COWJ3DDrZp+0NCI3JWitNnKHpzHz7BFUSnsy7abjEa1luUdGfGEUbq5JsnzEH4Ker6FWqGOtouHUT38Yo2cXEczQdIcoowm7UZX7kWd3oOnC3CvBKldg7+ZhFA20urMYf+Y8IkPdYtrhZxNZKcMql4TOycGcY7nY3cyj4U+if/EUhpeO4M7WjiB3DA1PcAgrjAWfQkU5nvJKCtkhRcusnBDZ0Iojk9uGQVOIhobi3i521tew9eCBaPUau3to1zW0qYmxdMR9TfSnuzE3NYaWxYKfQ0blTMVcIg5Xk+kEgiFVlDfKOnS9hXxDw4mnTqFnIEPPeylGqdNixcBaiwiC0EcdF1rDQrWqo9RoYPLUIqaOH5TmhmcsG3RSxthoNHVLTCCMYkXMGfyWH3cfbqOVjePoc2eQHUjC0aqq4WgDTepTiNxYjgjuXbONvZV1VKom9thYk2L23HH0jKTlPbXrBkzj/2XszWPtvM8zsefs+37uvq/cyctNXCTSslbbkuKxE3taJ/Fk8QQNGqDTQRMgQDBAik5TDGYw6X9TTJqZou2krZNJHAdJ5CS2Y1uiJIoSN3En78a7nf2cb9/OKZ73O4eibcWeK1xRIi/vPef7ft/v9z7v+yy0piZI0QGL+W8EBy7a9Q407j3hHp75wiuIj+UlgJRTG56D/BkEVRaZCZwIWDYsxYLZ0NCstKBnYzj3+ZcQDHbR2d1DhFu+RnCzh06tCcckldsHNwQjluFgUzG5krB8YApHL64gPZJHa7cmbWXuOawHORHUKjV4CjWGBlqajuzyJM5/+TPYU6ritsXzxeAElQYEKoX7nuh0uOZpC91UDax32nj5q19BPRKDGUtjeGYfdjsOVreq4nx75NhhyfsbHSljdnpKzGE+Zu6wx2lLQPj7b7+Da+9exv2PbsFsVhF2DERcj4+gnLmsn0lJnx0r4dT+WURsHY2GKs0MWruLBICTTlKQqZvSfUc0k2dQuIuxUhanjizD1X3jClpBE9yIqQ51OrSQp8GP5UKxHbQNZipa2DcyKu5i3CcZOs32bjiXR35uGgeeu4jF06eQH59AIEZGhieRIzQT495L3efsLLXX4yK1GDibPTEHGDQm+80gClJbAAAgAElEQVTrgRaeNQJxAT/X1tbwjW98A3/zN3+Dhw8fyn7FjwHV+EnvVEBTAL/6q7+Kf/q1X8Xo+Kgfw8Aznlmbm4/x//7+7+Odv3oTyW5XpjdCOpZapU+PfvfKld76+hpu37kltqwz09M4sLwPi4uLyOfzn5gELNaYLPgHNDDTlK9jYcMPCobpXsNRO3+fwXuDPJNBF/ZHD7uPwY0/qfGpAoOUaX+XGtCcuEGprTZW793HjevX8M7bb2H13j0Q5JCjy9EmtRqk/MRIA6E70cB+1fG7z/wUgOO6GI4nkYj0MJROijajoajYVdo4c+wwUjwzu35IaTCagBqMoLzvIA5efBGzp87AiyaFSjYo/Pr02Sd6lB8/1D1UGxu4ceMa6vUmMukCFhf2Y3x8BslExldLS1eeBRMnZQN3iX7HU8ItfVVDu93Elctv43vffhPBYARzC8s4c+ZZ7D94mMSL/oJyxXjg3r17aLU6mJmZEZs+ulPxngw8/+W+9MX8PGAo8OKhQicOAp3B13KB0gmLTjksnnynJP+ufjxjG4iJ/XBWYajIYiUwC0jRzY40x7VrDx7i/q1beHT9NjY211BvMPvBFAoIvbRIJ2OoZowCdwLvKLUHLLTJHyZQ8gsJrj3Sy1iAkmKWoQ0uy3CCUttBnBNEppt7LuqNFiYKQzLNYye2nM8KnSdcTCG/OImJI0sozE4gVsqgbSnohj3YJnngNbgbdVQf1nDq138ZVpKFR5vcEynueK8shUknHkIx5ly4CLt0dlGgPqxA2zZRnj+IwqcOo61UEAl1BRSSasbuK7MR6NfOzlxPdeE2HChbKsaOnEJ63z6Eh0YQTuQQCCfE553gRrKA+gzXwVob6JoIElgsrt69j8t/9x08un8fnXZHvpqbE7eAZrMBkxoC2mNnc1jYtx8XX3oJh06uIJFjtoXfgRlQ9XjPSUHkhsUuIgMFOZUhRWZAK6Tb2cAJzRd++9ksNCYgiBgUHU+aGzIR9lcQ1wf5+SwWhN4YDonD2oO7d3Hp7/8e3/7O9/D4/n2MJeOYyCSQlIwjT6gQARZ5fQtfLjquEavnwXC6qFCT41i4MD6JMpsFdKHhRLJv48ynTah6BCEUwpLe6rloWgaGk2mUqR3rF860i5dnUPY/WoT3xJmNTQ7OOxXLQSISwFg6gXIihEzcnwByI2dhFQlGpFghuGERyuvHnxUqZTF96hAixaCIdGNi+aoJ+Bd3OT6vwh230VUdGBUNltNDbzyP6YtHkZjIoGtpCOk2Gjs1mahGBNx00SW4qWsw6pp0NsMjQ5h+6Qyy5/ajsbMlWjsK4dvbu8jm0ti5fgulsRERQBPcWBs1aFtNuKUiTn7tv0JwZhJqL4xkaQLlmSXJYiItTcwuZPf5YV3kJ4Eb+b0BbUHozSGZytF8hZ3Fer2Bq9euYnR0VBzPuP/zkGWe1872NsYmxjEyMiJdZe5LbGRIGMBT2WhiT/80vZH0HlrUNlt49zvfx9//5ZtYvXkTPa2Bc0cPYraYQ9hm0CKnexTa+pRFAi0Rx/OZpuaK4MZ2sddpS1d4uVTCVDoF1/ULE9I4+Cu57XQOI0jx/99FIBbA/kMLiNieNP9IUSavgpk/lItYDQVh0h3JsaegnbRFz0axWJCUcQYY0jGP+zD3bz6LwaB/DZh5wdR3rkW1ayFYSmDi0AyK0yVEEr7FeTAQkaJX2nFkXFBfUtfgNg2olbbYxmaWJ3H0jWfRrO9I4DEzSfg6ubeloimZ3MBwEQ9GZNLU2mthu23g4BdexTx1H8O0nuZEnbljbZma8hmnzqHbUNDZ2YFLl6yGCSeZw8SFc0hNl4TVwJwYs16D3qgj0KWCSB5INHYbqDQsID+BYy9+Dl6+jMd7FZSHylL8hBMJAWxsbrBJMXDAE0ZLnyYjIeIMOKUQXVWxu7WB6vYW7t+4iS1SxNtt9HQdEebtsFYg8LBNROAgl4pheWFKaOHCXWE8AMXVNAvRdGSyDNIO++GzDT63LiqaipXnT2N0fhQ9ghvJv2n4+VsBP2OK2kwqA+h+WK+3pf6YOX0QS88cRiwTFwpRPByRQFtOcznxsyjurzVlAhbQA3i4uQcnF8fRT51CeSwPV++g1wc3LsEBNReihbHhqS6qGztoMueFE+1UGM88dwSlkYxQX03Tk4LYC4UFOGu7VSQDvsGOUmtDaerQ4OL4688jNzsiTSjSyElP63GKaHmiV+L7ohbSovFJTYXSUKAmw3jm9RdABntrbw+xUBieoqO9U4NSb8tzNdBtiBlCx0DF4DNgYmZ+WLRI+ckyWnt1XzQeDshzQvqsVq3B7Tgwmibaqo7E9BAu/uLPYE9lI9GfLtM+m25wnBYxt0dvdKDVOgLAarU2HmsdPPfFNxCbnsDjtoHU0CzKc4dx9f66hCZPTo5jqFyQgHTGnuQLDMMNolWpY/fBKnbu3sL2/bvYWr0PnfTLhj99pIMrtUh8vkkD8xt8Lsr5BJ49eQBBR4XaVOHSsEiCdj0Gt0g0CWnLmmHDMDlp4d/qIZMO49lzR9npEkdQXjfq8zjBYRPGpjbY9tAxXbQ4SeQ01DAwThZCKimNkUg+j+TULMYP7MfCqRMozc4ilEhCRkNdYHtnCzdv3pR9a2xi4gkmGBiz/Fi+VN+ufIALntbCE9S8+eab+KM/+iPJHGPTZzDZGTTQnz4jZBLU60m9+s//+X+P1157zR+09APeqSl+cOkS/tff+RdAo4mkmMD0c+4G4OY3f/t3ehxX8aFMp1PYt7yEM6dOYWhoSNDUoFAaaCueTCMkVJJODRTPqTK2Fo6w40jhPCh0+GLk0BnkUIhd3dNTGv8t+eDmY2AjYKbfYZENqY/ueKhd++BDXL50Cfdv3Ua70YDaaYsYmuNdv9AICbjh3wqHfJEoC3bp3PU7rVzo0SAwnE5hJJkSP/8MqQEIoq1bqOoqVvYtI8GAFNr9hgkEGI4WAgpljB07gXNf+DLCxVEEwjFZtHyZvqzLBwqfPLnpYnvvAa5d/xCNehOF/BCOHjmOoSGmZPup0QNpmuRakOLGDv3A3o4uPNSn8Gd1Xayt3sM3/uQ/yWgyGk3i4OFj+NTzL4gJwMBC2fP8hc0uwABoDkDN4DUOAjbZTeInwengPfBX2qcO/o5fgBI69O/dk0mT/94HH9Lll8kNu5g+pY0b9OP1Ndz96CPcvn4DD+/exc7GBkJ0xXFMiarMJeLIRCPCk82kUj631rSlE09qGO8su+US3MlMHepaNVVoaZFeF4lAEFlqPNgpZ3HOQoCFHvUXrodGu4NSviAgyXJMZMYKGDuygMkT+5BdmoSTDMGhSUckBNNQxQq9S9pjpQHvcRPbH23h9K//CtxsAIbbQs+1EepxgtcVUwFO+kLxqIAb0lq8dgfGWg3Kpo7CzDKGXz6Ojlr1S2HeSNIuhPvugzr62vc0D722h85GB+X9h5E9sB/B8jDCyQJCUYKxsHSu/MLtx5+nAViVJoHjoLa5hRvXrgnA4TNEy10+VwSFLFzGxsawtG8/Dh1fwcKB/YgkE1KsyrPKaYo473jyrNM8wrR8S28WWNwHuH64B/CTf8cP6fV1M/09T4CLUDafNgWQL/B5uoOwOvLl+Xxur6/j2uX3cem7fy/UOh4StBalQHkfNQ65DEJ00RMKrJ95wNfKvUQ21q4nExHTBSqWjYZt4vzIGIb5lgTcUJvvh5gJuOlnKz0BN10PDcdGIRYT6mqMz12fSiyspiB1aCSj9fyE5EAIZreHlmHKhHE8l0Ypzkl40Lfh5aSQGoxAGGHxm/DBDUW3huMgWExj9uwxxIcjMNptsV4luNH74EaMObje6QqouzD3NBhmF+5IBgsvnUBiKgdTpZuXjfp2XcBQhFOHPrhBk5MbDVpNR7CQx8zL51B8/qiAm2g8LvqPDsFNPo29G3dQmhj1JzcbVdibDaibNXjFPFZ+5eeQ2DcHrReE7oQxOnMQyXQZXXLEOdF/ogf7ByFN/w98SsMTkxGavHQUma7TEvTKhx/gwYMHmJqakpytsfFxP6uF+iUSgmlow2vSd9KTJ0EynHwNha/vo16UXVuPaBK17S1c+rtv4+7776OxuomuCKc7gKNi5eASxhm8C6bO69LpZHHhFxv8PYYTOmINbxkEN11pghHcLJaKmIjH4fV8OjYxA/cmm/TecEC6rtT1iFNZNIgjKwfIWXviyhdgsZFIyLNv1zsCUGnjze65T5F0UCjkMUS3IoYRM4iTh32IonQD4XBMALck3Vv8WRDNTbCYwPiBKZRnyohnYrA8uw+EfIqwJJpzStUkZVETS2jVsJGcHcHJL72AauUxQjZ5/mGZ3NAFMpvMonJzVUTdyXAMdsdEY6uO7aaGuVcvYN9nziE+mmXokbwf12iDZxA7y5FuUAwF2lvb6DbasOoGrFgGoxfOIjs3TK6mBIVqlQrUel0cQqXpwVDpahOtioZK28PoifOYeeY5qG4PTUXBxMykBG6zCcBwRzYpxKp84FzF/Yv7lE3KWAf1ahUPbt9Ce2sdyt4utFoddqsFT1ORIc2aF5A6PXaWpanhIRYLYmlpWijBpIrx/lILRq0r9RzUyJKuzbEuAyW1to1dRcWRT5/G5IEpdBkLoPr0KemgMOmd4IZxBd2gTCmqlRbq7Q7Gjy9h/7ljSOTTsB0L2WRKpowy0TP94FWj2oRDpz0NWH1cgZEM49BzxzE8XoCnKQAbvR6kQcEpDl+XqZpwFBvN7Rqaqo0qm5exAI6fPYTCcFZca41uENFCGRMHDiIWi+PtP/0GwkobhWgEnUodrWoLStfG0VefRXlpCg4BPc8uXiWu35Yq9RjXLzUnpmLCaGjQmzpqQRfHX3lOgKDeaiDGYMiWCrPeRqdKBoqGRDyJaDQOMgF4TWqGg46hYnyqiBMXVlCcGhIjEp/JQ22bK9RKtVKD27ZhNU0xZggNZ/HSr/wsKmbTF5vzjKGeixMi6m6E3suGjwqjYUBVLGy0qjj9mYsYPjCLmuGhYUYxfuAsal4YNaUt9MViJis5bgTPQ8MZ7O3s4c4H19F8tIqY2kagU4dtKDLhZaCpmHZQz8VETaEhe8K5cAMeYnHgMy+fRSxgoVNvCUjhcjMM31FPzGaYhWWwueKIQYDlAuGYh+fOH0U83IXO+oIufBabIT3fXZFGEpYHRXfQNl203S4Mz0VpZBhzS/OYO7CMmYP7UJpbRGlyEsFEEl02Lg0b25tbeOftS6jUqzhx6qTsvcwy5Bk9mNY83Uj9uN772CFuwLbidOZb3/qW0M+4l1MuwT3q6Y9PqpUH8gYyil588UX81m/9poCrgWZbmBBKB//3v/19vP+nf440XSmpbxaA0//nn/3mb/e4aZJHNz8/h7mZKeGwSqhin0Y2eCGD0ZK8cNrWEkWRPsKO5EAETEBBLUF/auMbb3+sHfGnRj9cjAmskaq4T6zp/zd/n1zdRr2Ou3fv4MqVK8Ljf7zGgK+qJLwL55G8/wDD8nx0PnDc8Ck0NDZw/cA/ryuFcZyWoyL0DWM0k0IpnoBlqr4wKUC3NA01w8TBhRkkogw2dBGKRiBpNbQ7DkURGpnAyc//HCaOP4NQJi/dd/8d+O/hJ4Gb3coqbty8im2O1ZMZnD51DqOjk4jHUv2t2PfdkJwF+XY+/afdVkSkmk5nkEgkhe7Qalbw7tvfxvtXroizyMTkDF565bOYnZuXzro/+elfVwFLH4MuHsJyEJN33uc8EtET5PKDgOiH7uVT72uQcfPxIvXBxlMzG3/6xkAvxxUQuv5oFZfffQff+/a3sb22JlM2OkLRf93WFLlXuWQCk+WSaGZ4iJPWRHDCgi7oeRKqKR0bEYCSVsRDBkINKGUz/rQnFEImGpNxv+ilOG0SnY6/WdR1FYl8tp+DEcOhzzyL8sl5YCgJJ8xCl245jkwNTEsXrU+AYslaC/Z6DZtX1/HMf/s1dIsRATcSSMatnZMATZHubSgZkxF9kPzZVgvGegPKhobMxDwmXz8DRaui5xn+4yFJ48ymsaTDQyoMVA8hBVC3FCSnZ5A7dACB8hDCqSKi8RK6EX/y8rQb4eBe/Kh7oNiIikNJD61mExurq3i8uSlaGz6/dEJiptPk7CwS6bRf5PvcSCkGSIERi89eDy2GbrKjSupOLIaJiXFZZ/yIcNJC7rtQSH3NVd/n4EnB6eOwH+nqs+ARihd97tu4c4uueO9h9aPb2Fldg1qtUVmKEOhy1pNrenBsHNPZNLqcInmOdKSlA0SmiHz2O/RdB6YHVG0XNcvAmfIwRqhbs0lF88XlfL+yU/DvC6WFjWKK/Luouw6yoTCGo8zC6okrC/cI0lDZQOEmy72Hn3TFUb0eGgZFuAFMFDIoxUNIENxEmAtADjnbIzSqIFgkxzQkBgEGN/xCCgvPnkBsNAqN/Gzac6q6gBtOzNgk4r3k+vB0B3bV8MHNUBqLL59CciYHVWkILa253ZBQYu5bnEDQpCLQprGAAWVXAVIpTL94BiMvnkCtvic2zAQ3yg6diVKo3LqL0tiouB6p6xVYj5vQ1qvwilkc+SefR2L/DKxACDQPM3spzC0eQySbgyt2in076J+GbcQMw+/QEWRT+8e1wekiKbW3bt3C6TNnZA/i9GZqelqmNOLKSDgqLn8ir/D3Gmku9SdqA7KmF4CtamhsPsadK+/jHvfJeh1um5Sejgit2WHWjDYOHZjHWDkrE1XL0sVVkQJfWjrzOaC4mQUEtZu24aLldrHbUeTeLxULGCdA7JHLThMWAnluQbYYGxDIOnwtzDpKRnD8mRWorg6TQcG5PMYXllAeG8PGnXu48/Y7yFguwiw8SVtj19W1RNMxUSrDUTVphMg0nVaqpiNTfoIHTtodAVIAyTzIhDG8NIbhmSGk8knYIAuB+hSfpiVhePw5bRNOQ4deU6DqJkJjBZz7+c9ge3tN3CLF6YzZGLaJfCqH2r1NGHstpMJxsVmqrO9it6lj5PxxHHrjU0hO56UBTNc+22j3G3YMKe6h16K2q4JuvQWjpsOMpjBGcDM/gp5jIcqOfa0OtVFDhGR6UbMBaq0Bvaphe6uNe5qLF37+V1GcmkdT19HWNRw5eVx0pHGhSLNN5jdmpEna7aJRq4vrZmXrMdbu3kFlYxVJU0WcU2UWoASNhoEkTXk4YdZNCVGU54dgOgosHVpEMMZ7SwDbQ4pW9qQFUZsS9bWnbCaolQ7Uuoo9NmIunML4wVl0aVFt0SyhLvQrupdRK9q1HMk18qwudrdrqLc6GDm8gAPPriAzlINhGyiks2jV6lKgc3KrNxToBDeNFoJ6ABvbNbRDXSyfPoSxyTK6uiKFNZcAaXd0JWMDlpOQrkE3wDqauoMGwXA0jIOnj2J0aQa58QnkJqaRnpxCojQkwP2dP/4TVK9eQYLTIEVDlYGbjoHlcysYW56RDCbKAIQKzQZAS+1HMvj1haM5MNo6OgTBXRsnnz+L4lAajqUim85DYVHfUMQtrdP0KbhMt+8oKpLpLCotFQ1VwchEAWcvnkBhLI+21qHLkQAAxkTQsY1hoG7LEnBDzZObjuClr30JzZ4qDWI2rmlWQXDpESgwYJRhqA0VVsuEpjhYa+zh8MVTmD6+BDcWx06DACeOs6++jsd7e/jw8vuoPn6MZDwlgcGRkIf1tQ3srm1KgOvK9CgKEU/MSej25nGiQjpg39GTpFDWQzKBCQFWz8Drn38B5VICSqMu0y3es1azI80zMRSwXOiGLXbrNI/SPU7ILTxz6gDKuQS0dkvCUg2DJgG0judewwkRBNhUNQtuMoWRhQXsWzmG/ceOYmbfErIMQ2ZWFg0GHE90j3dv3cHG2gYOHzmC/Yf2i6Mp6aQEkk9/PD3seOKE2zfNYj1JfQ4BDY0CqKmhtf/TDfOn3XOfxhmDZrv/577SfmiojK9+9RfxG7/xG4IrBiCLg4zdW7fwv/3278Db3JK9Q0xtqAFiw/Tf/4f/szc7OyOd21wug2ScDlM+RUDyH/qiIAKYgTsWCyJ2YmL82n52AL928IMHb1x+5aHfz3+RFyWaI78jzJcvydDSbf046oebEUV324+3sL66iuvXruHDD66ICIlCMN8iOCSFBcsnmTb4JC7fnclvHkoiPYsM7nViGey4SMfjSDM8k+YCoQCGc2mkSQuyDdE7kNhA7iU7Lkf3LSAV48WiJiUk9ChSZkweWtkCxk6fx4nXv4DY8Dh6EeaQ+JkjTzRFP2Zl7U+m2koVN258IO+H05RjR09gaekAMul8PzvHz4kYhCgSZDC9/erV6+JMdPLEaczMzEqwp21pqFUf45vf/AtYto3xyWk8c+Ycxscn5UBi1sCTWnIgqBQNg9ef5viZGgQ3vK+ZTFoCQXlwDgDr4P0MgKx/z319zqAzJtMmAZp+8SoknR4kYPN73/kO3vr+9yWThiAnyskPD3lSq2Qd9MR2mfcrn0hgZmgIWa4/UpPEga0nXTd2K5ORyBP7Yj+xl+Ju8p51FOmWFgCSQYKbqAj6gyFua64cPCzGud6aXQdLp48jVyiJvfGRn30B7kwGRoidLgchZvaQfhKkXzyFkhZ5DHDrHXiPG1j/YBWn/5tfRm8oAcNrwXPYtYoIyHY0jpYNhJNxAXYMdHNabRhrTXTWVWQn5jHz+bMCbjxb9V3IaOJAih1HtZbpd+YVW8CNVbEQLA8hd2QfQkNlRNIlxJIj6MayNJvsz2x+GCz8qJBPaGWhsHS4ZKpCMNJ3kRJ+an89yN+j40h/IyPVgpM20sJ4SPH6FUpFPwuJgbKuh1KpJNPAH934/FVAs5G+AmswrZFJjl+YCtWt14OqqKjs7mJzYx13bt7E+2+9je3VR3A6iphCZMJRsfdmNoLBhHXDwIGJcUxls/B0TYpJcToj8hdAxW4eaYvsejswukDVcVExDJwuDWFUePEDcEOtjT9NElOU/n4ltDSK2B0bmUAAo/E4skEgEQ4il0iKIxlF/rLl97VCHN9TmNkmlQVdjBXTKCWZ3RJAME7+NOmNpM4FJAyR4CZA6odlS8o8ckksXjiFyGgUaqshkxvy0fVOR+hWMpanHojdcNWCUzdhWz2Y+TgWXzmN9HwRitpAgJat1Y40euhIx9fntjUf3DQMaLsddKNxjF04juk3nhUqaFDsqh10tnaQK2ax9eFNDE+OSZe4tbojkxtzswEnm8S+//ozSB+ZhyOZG2E82mxhZukYhmcXEUgkhBLkhyj9tA8/k4FNEVo6f3DlCkbHRsVSl4cjc20YNSDT5ijD4HiP+Ez7Zi0DIxLfzllCHnwQzWKWItxWB3ur60I727l3H8beLozKnlAZSRdlgDNpKiyOOnoby/vmMDpcQDjc8wM62WTwWHTSoZFBeX5YHoXMtumh4wK7im8gskhww3BQTn24FgfObGyMSHYSM1R7YjgRzKZw8sIzSIyWMDo7j/L0DFLU08XiMJstfOcP/wO0+w8QVhSZWPPnWl0HmXwa0yOjsNodMUmRTAfRnfouWJxAkv5GuiMviB3owon3UJouYXiqjGwpCS/CM1f+9eTMFXCjWHAbhpgDKJoJr5TGhV9+A+tr95AM0VQnJNo7TddQyBbQfLAFdbuGZChOnwJsP9xCvWMjfXQZx774AlK0g45QP6jDtRhK3G97UQ/UZpe9Aq/Wgl5V4URSGHv2DLJLY2Il7LuQqdDZ5bV0aX6xsaW3FaEQ1bba2FBsRCfncerl15AcHcfjWg2jkxMol4tIJePSWGEgKt8bQYFhqLh94wY+ePcSdu7fxVgyisWxIqK05KfdNAGKrguFmasoHooKOOD157lDOl4gGsDCyj7Es4knrmrZYh4qbb45KSAFPsZnNIDODoFYBxVFwfSpIxg7vIheLCBW0fr2jmg/JGOI1565MXSidQLY3txFo6GgsDCNpfPHMLowhrbeQj6dg0arYIJRw4JSbUrGkEsqV11DpaGgHehiaH4cBw8uwuq0pLlG/RXBDbVdZLurbQ2RcALblQYa/NmpNFLTk1h5/iKmDx9AfmwCkWweXjQOJxQSzXLn0UNc/fNvYOvdS0jTtKnRFFrf8OwohmfHEImFYbFRxgYR35NmyTNFaqlkgNFEQrXR1ixULQOHnzmCqdkRWReFYhmdWgtatYnGbk2KdDJW2Cii8Q/BTYsawnYLhaEMnvv0aRTHC9AsDV2aQTBrizENDPKtNaR5Y9YNKE0VasDFS1/7ORgJUX/5+h7DgllvCsCTJpFmweKUrUpnuC5W67uYP3UIC6eXEMmnYFgR1FoBlMZmcOP6Ldz44AMotYboT+hSRldLaluYaTdRyuHsoTmUU6TeW+iSJtaxJBtIGrBspJCvQZMb0kfDIahdDZ/+3HOYX56ApXfQ3q4CTg/Nelsyr9hYYUOFwEWh65zpQOU54hlYObKAmYkyVFLLmfNjOKKxMdgcoEEFQnCiSZTnFzF9+AhmDx3G2Pyc5PZIPG0oLEHtlKVUKntoN1viijgzN4PhkRExdxH2j2CMH3Yv9eu+PhOjX8+zTt1c3xBLZ37evn1b9nVKHKRF3498+KRT4UcHHh+DHN+0bGlpGf/qX/0vWFlZ+Xhw0gsg2nXwl3/wh/jB1/8E3WbTnxhKfy2AwK0793t50nkk5IwiQzkdnhQ8BDQcIw1+ZdFL6gk7F/xgoTvo7v8oDcvv2vYvQN+hRNpZ/f8eABy+EB4kpC2xA7+7u4sbV6/i3Xfewb07d7C3uyMTHBbCiSA9rZki4IvJ+8wX3yWh79RGYMMCgnkwtAfOMIhQxoIO8sm0UJSCTAAPAIVsEglBrpak0bMDT/HVVqOJo/vmRXMTDXkSLicbXCyIXjKOyOgIyoeOYf7MRcSHZ4A4qXhR35/9ac73JwAc21XFmY4C+mazjYnxKRw+vIKxMU5vElL88V7werCbfefObfz9d78rNnzl8gg++5nXsLy8JLzJgBg7uHj08JHcw6GREfKAEtAAACAASURBVMQ5YuxfZ/+095OWuRm0SXeJstBynwRrUjTGjjuF32L16fsK/8QPP8C0X8T0dQ6c9lH0yCL16gcf4t1Ll7B+j5aTdXEk4gbLaRt5tgQpnIwMikMZ2zqOBDLN0HqX4Eo64CERVLJ7xu5bTAJgfatlcbnife4CWkdFkfbCvR6SzP6JRdDruejFA4iVUsiPlpEr5KQT2qQlIjnemTyu/fUP8MxXX4NW8LsozL4QS2NeHxagtAY16PhDC9MOsNvBxodrWPnln0dwPAPTa8OxuY1EfJtVTRHHJGodfHDDyU0H+loD7XUV+cl5zH7+LDS9DtNoyUSRDj/iaU8qjKqIqNhTbARaLpyaA4c82SNLiA6XEI7nEE+PAKlhBIIUhA06HD/5fn2sh/K/ToTc0qSg+Lhv40ywyCK7P4XZ29lFJBSW5/3BvXvIl0pigJDNZZGiZucpG+dPevYFZAio8ZsXbAzIBJVdUoJV10OzVsOtj27i7e9/D9ffv4LGzg5ykTgy7J6ShsjJCCdPLNAdU5xdOHGaHx3BZDYj/HjmAJBr7E8pfbUagS8PHI7ijV4Ae7aDqmngVHEYY1G/IHQp+iY9gBz9frqzH+jpRwWTWV+zLAE384UchhJRpCJ8PQHR2HH6ImulH5ZnMyPA6wrHmd2V0VIGI7kEokTxdB2UTq0tRQa7/zy8wiwiDMsHN/kkFp47iehkAkqrgbDtoadb0Nq+exY/+fNspn6rJuyqCc8JoJ2AgJvCvlEoehO9jibZIz3LQ4STDv6dtoqAYsNtMiCxAxchlM8ewfwXPoWGUvcnPAQ3O7vIFjLYvvoRhsZHJUivvbbna27Wa7BTUSx/+WXkTizBoV7GCqLWtNCNZDGx/yiyY5NycPrU2p/24U9uuI4YzsvOIfcPhrsyo4a0R3E/60/EeY/8NUs6n2/9OeAADEI4GRarNVqorj3G9r2H2Lr1ERqba+ipiiRZc9TEgF9SFi1dh65qQvNtqW0sLMxgdLSEMHn8XQb9EdzQctyVKbNh2WIlz+fTNpkHEcSeyolzD4sFH9y4Pa5FdvpDvoU8Lcf7DTGLQG1sFNPHDuLg+ZPIjk0gUSgDiRS8CCdSYUQ8D+t/921c+ZOvo7uzjQBzTAhuei4SyRgmh4ZhkIaiaGIsQ3DT4wSQeUtsurEjzGeahU2gCyvkIDuSwchECflyEhT1BcJRCfH0beM5xaQg2xY3PaEtcn3lk7jwa/8Iq/c/8sFFKCIZZGq7jVyxhM7DbaiPa4j0yHYIo7K+h1rLQPLgPJZeOYvhw3OIJKIw2ip6PT7rnCJwmtqFXWvBk2DZjgAAF3EMHT+G4sqi0IQpTKdjmq1paFUrSEcjUtRTn0KzBa2iYLtt4W6lgwMXXsTpVz4HOxbHxs42Dh86hEQsKs1AWsQngmGo9Rouv/0WNkmL2d1BwrVx5sAcFkYLfkOJdDXmtNB2mhpJiQGICsWqZzC8tytxDV2CmxP7kR3Oy/Nt6hoyuRxUAjidRVXPf96oZdyswqwrqNOZ8/Aypk4chBcLCDOhtb4OnU5nXBvs4hMYcR+3A6hsVVGvK0iMlLBw/hjmji6godaQSWbE3p3TfTZGOnt12E0dXk2BXdNRb2moMCdtNIOLz52GvvVYtEucELmWJ40UBmK2VBPBZA5OIo34xDjGjh3B8P5lJMeGEc/kpNHGp4qggeuJgDnac7D27rt47//7OuofXEfINWRiHk9GUSjnkEzF5PpJwCjrPb6vridgWP7hBMN0oZhdbCttzOyfw34aavQ4jSyJrXWn0oBGmiKBtcMQ8YxMxHTTQpMOcpqBZC6K8586ifJ4QSaQ4nRH+3Tu+9zr+fcbzMzR0SEINhS8/E+/BJTisHu2nCG0gaYTYo/NLcMRsMPJTWeXWUVBrDcqmDyygKUzy0iW0zBNNtXi2NtpoL5TQ6dSg0GDF9LLeKZ0VNQVTcLaR4YyeOHcUQ7g4TDk2e7BbFnocI07PQkOZc1kuz10dAtOKIi2p+H4hRWsnD+CYNBGc3ULrm5DZfaPasI1acrgQjddqIYLRbNEE2e5JpYXx3Fo3xyUVh26akM1PLEf53kXLuSRX9qH6YOHMblvP4rjU4inswiQWSEawi7W1zexubEBVelIPTU9M4XZ+VkQD9CKWcyt2CzkpEhG5D++nw+09mxGsTn11g/eEp0OXW95/wYDkk+WaHz8/f4hcDP4CsoiPve5z+Jf/sv/6YnshY1+DmK6nRa+8/U/xpW/ehOtR2sSyC7W6Y1mu8dCmovQ73z6B8ZghMRvzhc4CGIkyKEYeTAu5p8PivlP1NL0A/34ZwNRMg9pmQL1yfgs4nd2d3Drxk0pit97913cuXVLXockrvYzEigIJzAh71QC9UhOHKRhy5TJj2Ij7UP4xI6LmbEhDNOikxfaspFNpMQ5gyJwsnmz6QQYNzoAN5FARNJc16tVrOxfQDrGznoXsXQSoXQM6bEiUqMlpMaGkGOYZ24MifIcgslhBMMp6eX+NHATCLioN2vimEY3M2plyqVhzM0uYnZ2XiYnBGtKu42rVz/A1WsfykKJRWM4ePAwnn/+BRGX+kiYtCtXFiOvMTcjdkzIVeTrMNjltR0/TDMWlfEgF8qAu+jnK0Tk93xhl29f/fTH4P0MaIgy0ZF74qfu8v7VqzXcvXMH1z/4ENevfYiN1XV5aBhyxskHC9REOCIHJcNJ6V5HBosf2OnbGPJg4UFG9zrm1HByw4kZ77N0Y/ugT7JnpHilbbDvyKYQ3DDvoOvJRC7NpPZkGJHhNOZOH8Tk/jm5VpWHm2gZBmZOHJMAxUv/8S/wwq//YzjFEGxPIypGN0L6CJ3OqNvoCT2O/GW3qaC708TWtU0c+YV/jPBMEWa3A9dm14oGAuwGa0JLi5B/b/u0NIe2p/3JTWZ8FgtfPA9Nr8HUmjI1iCaSkk7OBGuj05Zr5SkWujUDbqMLt1hC+dg+hAoZ9IJRRFPDiJemEIxk+llLn6y5efoe8ufI/et3bGWzIc0qHPbdVRwHqqLg/q07WDm+gkQyiUa9IZRQAuF2u4X9hw9JkCK/D5/ln/Th6x785oaAhb4wmADaUBSZ6F1++xLe/Ou/wvrdW0hHohjKZJAMhEDCHa89JzSc0PIn0ZGH3UCVblK6jpnhMiayGXRZWLBbTXDDriad/uh6x7XMyQ0dkboB7Fk29kwDJ4tDGI9RKEuqgG8XS8AlWhpZZ742T74Pp0rdroRxzpfyKNCpj3ogsfnu+Z/+gNXvmhPcuF3piPJ609FmrMBMKR/c8JAXcEPXJmagUMsQiYpAmPk/yKWwcOEkMstFNBtVBCgIVk2ozbZQzERDSN2fzo6jDWNXg2cH0I71sERwc3gCqtGERyvXhi4W0AMjEJu5N6oDt2XC2O4IRSp/fB+Wv/IqmgQ3MWrEHJ+W1tfcFEeHJTC0s74Hc6OGzqNdWLEwlr/0EvKn94vmIGiQBhGG6oaRnZzH0Nx+eIhIFsN/0ccTtb/fzGEnlK6OnBIOPmS6LxO/PuVXfAj8nKcnhGda1bMp9WAVb735d/jorUuYTKWRD3hIwoFran5xI2nvPCt8qhkLDnYcO1xTM5MYG6Nuw9dsqex4U6pDwb1ti+aGFtBcNA5D8noB7FDb0POwVCxhggVhwM+ZEa1OIAiLDo/lMlLjE8jOzGB4aREjywvITY4gHE+hy+deCLm+NjFEc5JaBd/+gz9A9fIVoNnyk9j7waOlfF6mBOw6y/lIWgLpIGJo0rdf7XNB3UAPJmwkMzGMDOcwUs7DSwLBZEzWI+1VeU6wGHV1V8CNXlVgaBYiw3kc+8VXUNm4LywN6oFCgTA6O3vIT45CebQtRhNBBj9zr9hqoFJXEZkZw9SnTmDqmYOIZZKihXAdCx4ttNkwYnBfhQC8A0fybjpw3DAKhw+hfOqABHCyKUGqYM+2pNkRp26XIbuaBrXRRq9jYu1xA9cf7SA6OotnP/9FLJ45I+YO2+sbos9jgRPpenh0645YN4dcTqcUmQjFug4OLUxgYWZIzhXWCa7hgxv+PzWIpDCbHU2YIjxnRMcQDWDf2aMoTA7J+tM6LXFpMzgNUEnLoj03mQVBVNd2YDJvRdFQWprB0vkTcGKQM6qxto7OXk00mXQytFRdzhnYQG2niVqthUA6hZkzh3D0uRU0tDpSiZR8ndnuSBh5e68mhbxT0+BUNSgtA7uOiWrUxRuvPQ93dxthk2wbv4tPboGOEMKlYZTml1FeXEZ+ZhapsVEEUgl4YsDgO5uSls3XQ1Ut9zFRiKgqKtc+wtd/71+j26wiREoWugJsctkEeqS1U+cknf6+JbAQPLiR8hr3oDo9bDaaKI0P4dixfUhGugjH6QDJbJqW5DvxmlCDSHMbPpvtdgdNxUSbpjWpkExuxjj1CXqwWQ9EYjIlpzGUyXO2rso0UNlrC/38U7/4BuJTReieIQCZ0zhlZ5dkHB/c0HmupYmRBqfQm60aivNj2HfuAPLTeThOAF0ziNpmFZ3dhgAomw5zgTCazQ7qqoMKA1ttNmUSeP3Vc0hzUuTZ8MwujJYlQaHMuxJtFqnGLtDqGHCDIbQcDTNHZvHcZ59DuhRH7Q5NLXQYLdKRmX/HqY0NrQ9uOhobYZzOmBgbzePsueNoNRtodUyYvQgi+RKG5xYxf/wYspPTSA2PIJxKy7SWU3ICsvXHj3H34UOYpiMShGIxj8mxUYwNDyMU7ufOSdOO5hy+BMAfRA/CofydmVKJdepir13D+5cv4/3338ftW7efNM65hw7AzU87Cz5Zh/9xk501KQ3Ofu/3/me8+uqrvgactXagJ4Zhdr2Bt//0z/HON/8CzbV1BB0LgWaz2SOti6nNHDVK55PccVWVF18o+EU0u/2kBwzCFv2smx8vgn/090hL4Yf4YcvY0pVuMDfkdqeDRw8e4NJbb+Fv3vwWKnt70pX1swH8cEJ+HYsJghweSAPqGVVXLEZYKEh4T68nIZdRdjfZ3WPx7TlYnBhFKZmQTY3dt2QiLvklDJHioZRJcnIThE1TBdpLB0Jo6za2mnWs7JtDJhlArBBHenYc+ZlxlBcmEcqQfsDebljGltmR/UgPLSKUKPj5qz+FmiZDUtdGtVbBlfcvo1ZtiGiM9otc/H5HnHojE61WQzJR2F0/dPAgXn/9DQwNjfj5FST89buZvnuTQE0p7Hy3OjqERfzrGQ4jkUqJUJcfg6LHvzc0EfBBmU9F+4fvLb+OBwA1KbqiYHtrCzevX8NH12+Ipmb78aZYC9Mlh/kO+WgYCdEykcYTEFDDWo/3iq9VDhfRcNH61BFb1alyGQWxPNUkV4EFJ7tc4oAV7IqdIgWmJLIys4GroqPpSCWYvxNEppgWd5ojZ48D2TASEzmEMlE0tndQu/lIftbUkcNw7SDe+z/exIu/8RW4wwzM1BEIdeFGA9BJaaRwj9MM1e+Y9RQdzkYVOze3sf/n/hESiyMwAyocm8GdnLyY6DFDhaJdGhqQHsJDs9WBtc6kdw3J4WksfulZATcGwQ3d3RJJxKNxycgxWi1ECEBUC/aeAqfuwSuWMHrqEMK5FFxuNpEcEsPTiKeH0QvG0O3rvX7SBiImQf2xMK88KYz8VVPZAQ6gVq1Jh7i6W8GBgweRLxUECNHJi4UdX2eukEe4Tw/qi8Ge+pH+mv2hldMvtsSTgBbce7v48P0r+MF3v4srl96Vqc1QOoW5Yg75eFRCJ+kExbBQKYJ0zbduRU+eBW45pH2phokJCrjZBNA0cZghsOD7Y7dQ6FIyfXOgCsAJoOp42DUNHM2xw+5bYQqg7udSiQOf6Dd8miufQafXQ8d2MJJKYqFcQCbMfcaV1+RL+dhY4DPDfIGe8KgVx/PpHj1PwM1EOYswvzHXMQW2Mrnpgxu659BtybBE34FcAvMXTqF4ZBT12h6gWTK5URpNxAhuCLYJ9MjX111oW210nSBaEU/ATfnYNDpmC26HAl0NAasPbuh62FIQUDlFNGHsMPm9i+zKMvZ/9bNoqU0EBdy4UPeouUmj8tE9FIZLcrgpGxWxgm4/2IYdCWLhiy+idO6IX3BT++MG4UXSiJTGkR6dRTxd+iHvRC6Sj+H3U9ldsl35Bflgz6Mwm4GBP0SJ7YeDDizmBQ9J0C6F5jJawZ0rH+Ddv/survzgHazfvoP948M4PTuBPBmYLKw96rWoHWMuVz/smUUDNSFdhrWaYu86XMwjlaArnSfPBrcZYS6wcUEXKJOJ4SzAmSPTxZ6hQnMMHBgaxTSn7gQUvEnJFLITE8hMTaK8bx8Ks3Py/7FiET2yAETT2s9yG1BExY6cukLg7ne/h6t//GfYu/wBYjTLoAaS1yYS9ZPqqRMBM6a4Vrku/eBDuTRCBfVpaaSzMf1gpJjBSDGPUC6CUDaGQDwi7myc9pPCSYtgBr0aFT/HpJdN4vg/eRVKcw+OrUsRGg5F0drcRmFqFOraHjprewjaPZletHaaqNZVeOU8xs4fxcKnTiCaTYrWg+6YpO5KE45xAjt1QFFh1ZswKm04VhCppUVMPLuCXjQo1GBxEKNVd6UiUxwyLUg5IbDz2hr2tlu4eWcTNTuExfPP4pWv/gKY27C9to4bl97Dzt27iJi6uFURHIXp1kbwzGmArmBxeQqHVhakYSa0PGbH6H7+FRkRfsHdlmkC49vpPGVFAzhw8SSGFsbFmKFTqyGTz8m6IhCSHJqw3/ipb+7BrutotDpITYzi0Ivn4MaD4uKpbO+itb0nYIV7Ad2uaG/bNbto1hTUa23YwQDGVpZx6oXTMLq6FHN87luVKnKJhNDSaGNMMb7NaUXdRNWwsQsDr750ERFV9UEww13TGQTHJ5GamMTw8j5kJ2YQzRfJWX3iKCdkXnmwqCn2HVoJKFl/+eGQXQRVHW/98Z/hyn/+M+ibjxEhgAx1kcskZV+UCSub0WLX29fesY6TZiSg2F1stTpIZFNYObKMQiIsa1TMakxHrgcpejTrSKXSvlV7u4OWYqJDi+mQgwsvnsHo7DBIu7G5V0divsaVr9AwBSwr2y0oO20ojolTn/808vsmRN9GF70grZG3dxGklJR6GDZ/29SakVkSwna7gcR4AcvPHkZpcch399S7ULbr0PaasNqqgC/WVbW9BhoNC5WOgSZlDZkwXnvtAgo5Bt47Qme1Ojaaj6twbU+aJX5zJIwWc8dYa9o6UuN5vPSzL6E8XUD93iNolSasjgm1pcrU2DT9yY1CYwXNgWI60DwHyWwUL758EU1VQao4jOG5ZQwv7EdmahrpoSF5XjndIhdDN20JuiYLiFP6odFRiQUZLg9JODDvF5lMcoJz+ibaUx/g+OuibxQTYO1g4fHmY9y6fRuX33sPly5dEjdeNuBFx9dndHFPHwCc/zJw86P0+h/+W6xTGGHyb/7Nv5YYEwb3DrQ5lJSYtTo++t5b+OYf/O+wuW80GtUeC0zqLlj4kuNM1EwQQ3BDSsrA+UwOqUFb/6mcm8HvfxKnzpfq+vw8SbW3HVR2dvHhlQ9w5f33cef2bayvrQlFQK4tO/JCo/LTRglqKNjk79OOk1aj7PyT1kHaEIsSdndJVWM6PYto/sOuVdcysG9qAoVoFBb5y54rOiF2V+iuRK5mljkcA1oaO0SBCDTTwXa7jqWFKczMjWD2xDIKxw+gV0jBCLqwbHbyDUQ5dtSCSJX3ITt+EOHMMG0s/I5131b5x1hp/oxMFgsd3GiL9+57l7G2ugHLpDtdQLiZLPRJEWJRmc2mcODAAVy8eAHTUzP+lKb/fXy/Bk4veH181ypy0inK5c9OJlICJnmApbOZJw54pDMIvHjiXvexi92A3vP00hoAH3Y593Z3sbW2jke04r56VTRR1d0dAYYsDtmh4+tgWOpUISMCf3ZWSEXiJiRW3P1gPnGD4x7q0QXJEbvJiXIZpVRSrJGpuREAJFkyzEroIeL1ECQIlDgTUp9C6BgGMoUMxmcnMXdiP4r7x5DMx7FV2US8nEI6k0Dt4TrUj9YRDMUxd/oE1KaNG1//AU7/+s/CGSfgZY4ABf50N2J4H2mKPRiqIl3EgGbBXNvF7kfbWHjjc0gdnIIl4EYRcCMGF7aJXteVzAU6clGw7DY7sDc6UDZ0xMoTWP7SBSh6xQc37BQmEmIQYamKuGQRAAZ0B9ZOG+aeBSdfxMz545K9Q3Gh040gUpxAkXTIWBZdyVr6ydMbPk/SDGDRbtvY2toSSgsDBDm14bPLdVcslpHKZQTIyISv/+wJDbHfPRfC0Sf8uB/rvrjMLWnj0aOHeP+993D9ww+w/vAR2rWaHETMQSilUjg9Oynp3+ycSlo7e3HUhJmGnz1EjQONDXoQzQKnHOP5AiYzBDeGaAwILITyxvcn9DffftoKwJ/ccDpsaDiQzGBcLHf59f6zKGnvzMHivoKA7C/SmfI8dCwbZQE3eWQjPLhJieJeFhSdA2l9YqdLMTe/3nbRIG3AczBWymFmuCBGCJLyTPcrg6YRPqWNpga8rpzmyOQmk8D8xVMoH5tAjeDGsBCijWetKZQ0Fl7sqLKIguFBe9xGj+Am5GLp1WcwfHwOLbMh4IYdeNpjy8SdonPS0nTaknPi04GlucgcWcShX3oNDa0lU12CG61aRyYTx96dBwJw6cnX2azAeLQH9eEOrGAI05+7iNHnV2AHe/BYbNKRPJZBN14AUkMYnZhHl5oFAaa+2yOLSE43faqif1gGeC2lJegfqjIFoyV2kJSpwe/6ehruP9SKsZCU84TOfY2GWPjevnoFD65dR3trF2aN1BYFo7kETs5NoJDw93reJ0kop8VvRJSZki/UocsQLVMdE/l8FsOlPLIJ0osJbugY6ecR0bJZjFe4LxPUOgEYTg8VQ8eurmBpbALzQyPIlgpITI0jf2AfRmZmkB0fl8kN3Yhores+CTcOICRGFn0tijAmfJokF1ZA13DvO9/H3/67P0B3e0vuP+nDvAZ0iBOqJpiZxGKa34t92T646QtxmSBBcNOFg6F8BiPZFKKFGMK5hBiehBMRcckTp0yrC4s5SFXmmGiwwmEBN46nwtYVMcSg4Q0nN7nhMrStKjqru2ImQHDT3mmh0dSgpxIYOnMIhz/3HIKkK1E/SKEvjRV4b0Mh6NQVMDi0Woe+14JjBBCZnsL8S+eEuiURDaSuUvzdqMOjcyebS47vVKcymLrl4PaNVTyuM6zxEF75lV9AIJuE2Wlj9cp1bN+4iQAbeZaNNEX+LJp1umhpaGgqpg7N4fTzJ9FzDDESoDaI4IZNO8nloj6Ftse0W6Z9sgXo4R4OcnJweB5Wj85728ik03J+UWfigyMGqgah7LYkOLdRbwO5NFZevYhwISnXQK9URdROswVaXLfrdcQDDJu2oLYNtJoaOqaJ8oFZnHn5LAJxvzlMqv3e4y1xE6UVNE0FtGYHRluD03Swy1DOno3zF59FhvcVQGx0FNmFBRT3H0BmZBTBBKeFUd8ASSyyfdLn4PkLdUOwwpx++46V3KdE68a1StOWTgff+nf/Hrfe/Ft0my24hoJCNiVTHD7AbCrx/cteyiyOp+ijBDcVRUcgGsaBxVmMpKNgkpnECpBiRhMM0owt3+acNG+GRrZJS6P1vafgwgtnMLkwhlAqIpOboOhVHQFQpMZppC3utKES4FgmDr18BqMrC9B6pJP6kQHq9i4CFr/ehksaHK2qqx10raBM/5gNtfzcMZQOjMnz2DVsmTaalRZM7q2aJXbqrVoLnbqJWpthqDq6sQBee/0CxsezIDuHa8lRHLQeV8VVWO1o0FWyWCJotjSYosFzYCeCeP5nnsfiwRnou7tobmzBom6y44eo2pze0J7b8NDWae3sodntIl5I42e+/EWMLy6gNDmN3Mi40Fy74ZgPSLs9iXq4decOrt64gdGREUxPTUleVonsmH6uIs9A1s0yPexn0A2MWQYuvTzf6Krc6XRw584dfP/73xezAOpqBpoa2cV/vOD9RFwj2/ugGdoD4rGIWGwTACoMphUd/o+DG+KT3/qt/wFf+cpXpJ7lWmMDjjWJLDfDwOW/+Et86//6Twh8+OGVHjsVLB6S1JJQvMsRdN+VYPDr09Qk+W85nPpCoyevos//900O5IMXiRelybC0h4/w4O59XL96DQ/v38Pu9o5Ql3josAD3DQL6wKDfNXiiY+qnr/JtxCJhxGj33EebLEZoxcqOtwQ79V8PBchLk5PIMmWVBWrPE/tMOSQ50gz05M9kITqmfI94ICojy0bAw/IrZ7F45jAKE0PywLPy5abmuSYCloEAbQ/bDiL5GeSmjyJenkEgmhVti/BAZYTDy+4DLjm3+jxUqRllwVhYXV3DnTv3hFrFETe7FTyQI+GIbJ4zc9M4ePAAJicm/fR5ghUJ2PQF4vy+tJnlIiNgSjNMzuZ0iJkGQQlgI0AlBWGAqiWdWYpdXzfl39/+a34axLJoY9FpEvx2cPPGDfztm3+Dux/dRGVnWwIGCbQSkYgcuE+AC+k8+RxmCjlEu5z0WHAJEDw/xFDKGxajfb1Dz6ZHuyPmD+PlEsrpNGxdFRobgQ0/hdMcZvEZELtYFl5c2J7TQ8exhTIwsn8GmekSeukAIokA2tUKIlmfktd59BjWtVWEcjkMHT0CpWbi9jcv4+wvvwF3gs4kuu+GFY3BJBDjdMkh5UAV55wwHVZ2Wqje2MLUC88iQ4541HcDCnPcbJk+h5ubLrVCnNywU8MO23oL7U0NocIQDv78C2IoYKotoeKF4wnEU0mYqiIHuVwfdsS3GtA2dTi5IqYvnkAoH5PN39RcBNIjEjAWyY2gG2FAbl8D1Z8eD3z7BlkPnIULoBRHJRO1alX0V5lMRkSFBWZahcPIFIpiL0s6wcAYhM8lC3iuOx+M9jONntqcBp13mWAYBqqVPeyxu3PtOq5cvoz7t2/DbLWlGxihoFu67l1kEnEcnxxBc1eQlwAAIABJREFUPhoRcMNuOZ8VupXxHviJT1wbnPDxMHChs8ueyWKKdue6KUnLJhOaCWgIhhjolYgjWyggWSxCMSzc397B2s4WpoIxlEkv6+8RXP9cT4lIVPRcBOfSSeTEx3Ghc2IVi2K+XEQxHmYciaxboW+QWsaATL428vIJ5mwHDU41ycFmkvVIEaGuLYYCbNqw68exMgsH6ln4fQTckNaRTWD23HGUVibRbFTQMy2EOUWvNvyvp2aB1Aqb9AoH2k6HlljikjT74kmMPbOMll5HSNel++fotnSRSaGw6LjGYbXmwqwqsDoWogsTWPm1n0XTUoVSQiDLTnc6HMbWo0fIZtKIhSIiHNfub8NcrcDqhTBy4SSmXzsPOxYQyqZoPEIJuKEUerE8hkbnEE4X4JEay7XE7qwEERLskErAfZDvncDy6ZmObwbAQt4bnB99zRYn9NFQFJZuoFOvY+fBAzz68ANU1zeg1CrQ9ipwW4poHzpaB+VCEkdmx1BMx6WhJjbJDD/th2ryUCQdU2FgIS1TLQvxRAxDxRxymZjs3yxICMZE28dpjQAkXxzsuEGodhdV18UePBw/eQqHDx/BJClns9PI0NktlYYbDEoorGiCOHHp560JAahvtuGrvPrBn30daYQToL0Krn7zL/HWH/5HKe41RRUqL+1z+QxFxYjFb+jx2ZZk9/4EUkgPQXa3PRiWhtF8FsV4FIlCHLFCEuFMApFkFPFk0jcIofi5bcCscXqsQwsAx778aSBB+lVDzo9EPA293kCSe0alCWWjKuCG1KzWTgvtlg4lGkH2+BLO//zr8GJB32WRNDOCLO7/1GXuNQBVg1mpyxTHUbqITE9j9qVz6KUi0hyiSxnfc6dSkSBnUvO4P3LCAZ3FporVj9awU2mhsG8Rn/6lL0OPkV6nQ90gZe4xAgqBmSEOm6SXGR0dLUXDTkfB6NEFPPOZ8+g5GtxOx88OoguZoiFGqpPbg17viBaE5h1dOwAt3MPSxROYfuYgTDiob20hzRgJATemUPDY4BIAR51F00Cz3oIeCuLMz7yMUJETDk/c0tTdimhNwr0QWtWaGBnR0puOYopqotZsi83yqU+fRrqcFovxWDiG3fUNcXOjEF5vKtA5bVNMKC0LNTcEI5PCsWfPitVvanREuviJoRH0wgQ0ZJX4m7YEdvcT5SVzpf/Jhh7/W/Qy4krqN5YHNV8YHrauXsc7f/ynePfP/wJRy0A5yQYxqxzPjw9gaDpbGaT/U98mpWdApu411kzdHhao90lHEYjy+eBEL+RT9AxDnlW6pIpWUBoQJipNHYrVxinqkPZPIVFIgk8n9WPciFnb8d5r1Tb0PQXqVgsdTcXc+aOYOXMQdph5ZBzDujD2arJ/0g5aaIe8lhUFjt5DjWdwLuabORydE5DH72tXW7Abbf+6c18NRtCqNNCqaag1DOyqKrSgg8987jnMzQ8jEmE9YMMjGNmqwNIsASudhoagF0KbFvs2mQUeGp6J86+cw9FT+yRjq/pwFa7hoF1TYGmMW/GgWV00TBcNq4dAJo+plWM4cGIFSyvHUJqYQJj5V3TDDTB2JYy93QrW11axu7sltThzwkaGh4WJJQOLfs0nNPX+AOJj46l+7T5gevBc0HWsPVrFe++9JwGc/LXZbD7R3Q6a3z9tQjP4c0EK/T2ev1BbzcYSJRUtNlfo+Pgj32xQj8zOTuN3/8ffxZlnzyIZT4rmj3pFzg6ZUpewXbz9n/8MgY8+utEbOGOx0Bloa/jrQJfxSS+YE5TBxGZAd+GBMXiT7ARzTLVXq+DRw4e48eE1+WS3v91qySHDp8wvhjl9CftdYkGcLHp962aZLPSLbX4d7ZtTBDdBWvuS6sSyjhatQaE68cAQ+oaIKy3Mjo0K5YV6BpogkN7BiyE9s0gAmXwKmWIS8QiQicUQc4OoPdpFcnIUi29cRPHgDEzPEDAkQXweg/hswDZFnGo0dATjZeQmDiE9vh+hzAg8WkXzrQh/v5+YShEyiyZaE3+CXp+Lh5OzTj/lncCDgtpisQiGIorFZH/Kwi4ki68Bn5EFDCcq7ICw8IrH4kimkk+yHngv6e4hTm79gnQg0iW4eGLswI43qT2kgBG+uh7Udgd3bt0W94v33rmEtXv3EWA+h7w3nz7Ea56Kxf1DlvePNDKvi3Ihj7lyQQ5h09Bl4xp0uVkoywLvd72DHqC51A6FMZRJYSyXgqm0kQqTjkMSYBeBeAjJTBK5oQxy5ZzQ09y6BouCSsvAoVfOIbM4CivqoRfqIhoPwmy3EWagZyqJ6t11eHe3ECsWUN6/H+2KjpvffAfnf+k1dCeisF2KjRk6m5TALjENc5mwrEjQWNTqCse58uEGRs8cR/7MfgnytPU2Iuw0Cv3C15IF6cDHsC7TQaiuQ39YR2OjBeQKOP611yXE01UJ7C2E4nHEchmYSkd44pL7otswVitQH7TglYYw/unjCJVicFS64yhArIji9EEkJxaAdN5PqqfaTKzQ/cmgOICR7sA0bFKIniKN8R5vbm5InhW7IQJ+OSX7IdWgn3738XSvv5z7Wgc5EEkrYrFn2aLZqVS28eD+PXz43nt4cP0Gahubwmdnsno6FEFcMmq7vkGJ4yAWi+DQaBnFREy66uyWczemnoPggr/y3RC4+IJ9R/I28rE4ZvMlBFmQdF3YpDsmkkhkc8iOljE0M425o4cxtbQkWSGX334Hf/0nfyr2s2HbQqJH6oTvtsg2rThP9a/PYKLJot3ock2GMJPLYSKWQLznIRIN+PkMDhsdfoHOeoy8fIalNQmKHFdMLRZLBcQ8C8lCWkAb37NDG30+N5w+ItwHNzZ6iRhGj+/H8KlZGFoLLpPrAwEoezWEHea6sKXaRdekY5wNrUqvcE9ckkbPH8Xcp1bQ1KqImkwvb8JUDBGax8NR2B0NIdI4DQ9WTYPZ1NEdL+LEr30JKhwphLl/d2pVZIIhVLe3hb6biMSgMbX+wRb0h3tCQSs/cxQLP/dpOAm6YWlCNe72GCkbQzeURiIzhNzEAnrUlDAZvG/l6ztlcnLDdcVxD0GPHwQ8gDiSUM/mzdOTQe69DBNstlHd2saj27fx6OqHqNy9jZFUBmHmxXQ6sDoqNN1EVW0jX0rh0NyETCtoU8tvyC4ogY6ITaW5xJwnCya7uaaFQCSEUjGDPGlbNJuWhg8pzr7NN++1pTmw+WDFUwjnSwiNDCM+O419J49jcmERqXJJNAycRPPAEDvipw7xILVCZCb0gyV5DgnLQJpyPsfBn+H0EHBMdJtt/D//4nexefMW2tWqaAqTUYKbAKLc64Mh2bN8t9B+U7GvuWFx6qAHzVAxkkujwLMzH0O8kEIsl0Q4GUM0GROL8q7YjtsiUmeBqPa6WP7sWcSG4tA7dWm0hUMx2QtZLzhNFfpWHV3TQyqdglLpoNM00UQP4eUJvP7PfglWxG+6ceIiFvemLk+YQ2OWjgq72oC+XYPZsBGenML0S2eBXFzATYgTOorEmy2EWCs4NpRGQ8T3BDfWnoLqgx1UKg2Ex4fwxn/3S1CjpK4ZcOtNWHt1eAqDOrnuu7AbpHBp0BQLa/UG8ofncO7zz6PbJW24CZi2OGQySyYRjkuD02wyvb4u+jbP6EJlE+G5Y1h6/iT0gIPGzjaSEU55ejIF8KiJUVV5joy6ItlBSqODpmPj/Bc+i1AhKXQlq9aAtl0VswXWPc1KVe6f8f8z9iZAdl3nmdh3375vve8LGuhGdwPERoIkCIKbuFqiKIk0x7bkRba1OLZnYsvjSSU1M1VOTZyk4kxNZhJ7XB5nMjNyxrEkyypLsmyRkijuJLgBFLEDvb59vfu776a+/7wHgtBiN6sLYDf69Xv3nXvO///fZthotAwYZhflWhOZ6VEcOnEIY/OjcHsOEpE4SpvbgloyLNOkVqRhwPQj8OM5BCZmUFjeh8X1NYzPTSOQSMJl8e+HVV0kQwVSaLkqFR1UfSiHSf6fkLyvZ5H1g1B7pPh6KlaBejXbxNaZs/ji//q/o/rue8j5PtI8fXxP6huO0Lm3knHDmonINdFawwfqlivDpolcVkKYk9k4YmnWXxFp3unQSdooB+6k/9IASNcdbJXaqHcqWD+yjMW1OWRHc3Ap76HRBc8oMf6xYdZaMIottDfqaDAv6Mhe7D15CG6Mz8OX60ZDC99wxOaeDSbXE3/G7nRR03XYsSCW7jiImaPL6AZ7cE0ddo0GGB34VheWTnOrIJrVBuqlJqplHTvNDmqOgfseuRNLK1OIJwLCiNBsH43tEiwODpoWatT2uJrk8DQtB50ekX4DB28/gMPH1zCUCaP4zrswOzaaNH8xe2gzGaIXQKAwjInVdazcdhz52Rnkx8YQTaUovBMZBoM/d4slXL50BY16E8l4DAuLc1I/MnSUaNigvhfgQSIbVM1+88dA7kBKLs0Cnn3mWfx/f/7nwjQSLbdpisMuUd9BHzCgof1DGpwbmxsSJail56CTj8H1YRDx/REPNLCBPnXqFH7xF38BJ+8+KVR5Ge5wYM/1xnXDcNutrQ1/0MgMUJrBk/1JMBPpBtfhTG6sTH+n5oCTW8sWg4C3Tr+J7z73XZxh+u+1TdmYmGsi9DVSMjnBJXLAz74QTSYE/eR5Kbw54RULZoXMjCWjMlmMspCWG0o1N+QeD8wHBhMJulbNjY8in4zBMXmEuyJUTaczSBWyyEwMY3x5VriLPbMjHu5erYMrr76LzPQUFh64HZn1WVgudRS8uWnk0lUwKHnctgmjUgf8JGLZWaQnV5Ga3o9eIq0snfvOSzyz6K4hzU0fubn5fRtQ+gYhSYMFN+hWhW7WzxXiwlIJrxR1UdvCibqvAsxoodzzpDunLkcAsH4HTkcWNTV9/7cL3SMUUvQBFtayyZoyaX/lxZfw3Pe+h/Pn3oPeaSm3Oi2AKC34SBfkNecGRog0xNT1vrqaSE3XRSGXxWwhB/qvsLmRLB2hHfI9V7oG1dzwwA9I8crHIpo2P5pnuo9MdcgNz04MY3RhCouri4glSE+x0dzYRfXdDbjbHdRsEzO3rSG/MiX2py5DJgspyQvhWhuanMDmmYtwLm0jMz6Oodl51DYaeOubr+DEzz8GbToqhgIsGuLxJAxBivh8upKTQSvdCNODqyZ2Xr2E4UOrGLn7Frhp5o60ECQyZZjwOJ0UCk1YNhtO84K0prxQRuVqDX4qi7t+86dRqW9JYBx55NRj0HOefvUhcnx4exhdmBd3UX17B9r4BBYeuROBkSisZgUWp0i9OIK5aQzvO4jUxBwQJt+fIY9cazy8VKCqNDfi+/7DqfFi7xxhMpBaI7Lm+na611cI0ZAb3P/U+lQTdiYh8/c1aw1c+sF7eP3Fl/D6yy9i68olhLwusqGQZMRwuhwnGsVAPFIW6RDU7cIghSMUwPLoEEY4eaKgvUNTBxoCcHhLv3419eMfBkXedLFyLMS0IBZGxuWxfR6S0xMYW1iUZmZ2/14MT07CjypqBp9zbaeIP/t3f4j3XnwZTqWmOP2CcpF+4QlCSME5v8ZpFj+pXaOuwvFdjERimI7EkNB6SKXiSAZDcHq0O+3J9JX3Nx2VuG6aRHBsR7RmewpZxLo24llqFpTJByMo5fdSP0VXq75o1CM0f2APxm/bA6dLmowuFJn6drHf3DAg0EfPcsV9yKy04TUctPweho4uY99Dx1E3Kggxa6nZlmRwFgexUBQ2tVWuT44e3Jopbmr2cAZHf/VJWFFliMBigjqChKahXiwJipqIxmGUG9AvbEO/sCuak+yBFax88hG4SZobGNKgU3/U63GuG4HrhZFfWEd8dFJoMKxwSMESpEL2IE6FVQMe7IU+SEFj8cRBjCAbHoIcbFDwv7uLl595BpfPnpVJPvn+TrmEoXgcPctSlE4GJDKErt1EIh/H3rlxTOfS6JHmQCTbdiUOgAig6KR6PdgWEcIudOq9NCCTjmJyOIOAxiYrqFAasZvXYNFxKppCdHgUw/OLmFxewdi+fUhOTSKcTl/PjAAbOsI1g7btuhlCD9Lc9A0seINyOMADWdEj+5tzv9bgJDzU83DuW9/GX/+nL+LSm28haFnI0Gky4CPEfVcoQNQxqigEXttBgyTZTQENutHBSCqBQiiIRCqMeC6BeD6FcCqGYIzXn1pYTqhddJsmOsW60D/nTt2C7FwBepthizQeYY6XgXgkKjqF9kYZvuUhmohBr+joNC00ef5P5fH4b/8ytFxcORGKQYAjzbqgAjRmabbhlmuwdqowKxa6Q8NYfPgkQqMZeKSM83yjSyX3VEOXvYN7OR3T3IYBh5qKjQqq1QasTBQf/a1fgTcUFVYFrfetEmlfrgj9g1ZXGiq70oLT6eJyuYLI0gTufPJBBCIerFoVEZpA6BYa5SpigQiCLiTgsbldgddxYbdM6MEeJm9fw9ojJ2AEumiWiohxrbK5MVVAJwX/PNcYDOnQYrjeQUnXcfwjDyFcSIq5glWtQd9RzQ2jKTqNFjw2K6aDVtOE7vRQaemIFlI4cOs6lvbPw3J1ZNMZFLeL6LRNcQnVNLreRdEdnsLU6kGMLa8iNkwLbhWwzaY8RMRG1Z8yTJBTQaYMCsXnh9rTA2g0OXS2RWRO5ESovf38woEBjQSqcrUaBt565jv4y3/3h+htbmOEg2buh2yeRHNDRFHRnIISeqoRZEbD8VDXDeQjUUylE8hkE0hkGf6cENpuu9kS8xlaanMQLYi408PGTgOVZhl7V+axtD6PwvQQugx4JeLD+4dDWRbF1YZYmtcuF9FsdTC6Mo/99x1DN8W2zUPQcWGWm+hSrE9jFstFyNNQ2yij2+b5Y0IP9DB5yzIWT+2XgCUxnOiYQgV0O8rMhTS6Vq2JarGOWqmNrZqOst7Gnfcdw9rhBaSyEdE6a46P+nZZXAipv9ndrIBzYQ5TSD006NTompjfP4+jt69jcX4cO2+8i2bLQqlpodENIDk+g4Vbjkioanp6BsnhEQRjPO+VcySjFHa2d3DxwiVhVxTyBcmGYbRLLp8V3fKN4Zs31pY/qsbn9zl83NjYwDPPPCMhnDQLoLMkPzIZ0u40YQqxphvUqD+pX/hgvavos6oOVYYA2WhMXHQ5aNH7w8EPRsL3l3DfoZV1y+233YZf//Vfw/G7Tkg9Emb0CanSmo8Qg5vr9ao/6NJufAIDGtr7Ys8PkuxFdC7TL1UU8SKTUkLHrBeefx7PPfccXn/1tEz12MDwl0lHxTReKcKV7bRMFMT5TB06crPJkc/vK1MBFtCcrBKdGU+EkQoR9iRKoIZi0uRIc6MaCHHS4htkmZgZHUaB07uuCS0VwfDcJCYWZ1GYHkdiOIv4SEZMX81qCfZuBV6xiasvvYtQNot9j9yF3IF5GI7KQmBzIzaHQpPi7mdCL5fFDtXrJhDJL2D04EnEJxnYpUwT5D8O73w+X0K+/Q3mpu7mxgU30C4M3gM2MlxIbFjYwBDlYWHKv1erVVlsfLP5/5zuskgZvG+D90ehM4MD98bmBtIcMSiQIXovvfAinv32M3jnrbdhmwZiYYZmEsHoIh4OIhUMiluLqDzY+fcbFN7sQpkRlypPNCu0FJwu5BCnFSqbGzr8cFLQt6bme8x/q5pRZWTBv8dITZssIDoUxdTeWcyv7EVmLI9uhJ25C6vdkAwUc7OKzrkiejs6mq6LkfVFDK/NAamgTPly4wURpZOaMLu0DxfeOINetY3RhTmEwwlsvHMNF149h7t+/qcQnkvA7Rkq4yAah8mJBBsrHsa0Ka93EGRRWbex/eolZJeXMPGho/CyQXhWG5plKmcgUtN6HsLBsKKzsGksttG+UEL1ah1uLIX7v/BJVJrb8Dqk0RjiypWfGEOn2ZCcHuoQ2Nzo53dRfWcHsdk5LDx2J3r5AIx6EXa5Dj+Ygok0snvWMby4ighpQJpC9643N9JIc1KuaJI3+5sN1teNls7ibvbBW12tpYDSPokAn0WhbWJnY0vc8Z79m2/hzKuvoNduYzKTwSx1C5EwYvw5Hia6LlQ73jdctxRkmyL2p0amJxkhE6mkfJ/GENy0eU1sJsNz0NG3djZ7dKhiy9tDMp3B+sp+jE9OYIrJ8vuXMTw3h2g2Kw5p6nWolHLy1an3uvrWO/gP/8v/hmtvnxUdlet7SMWi0qjQPpyRVmIswCkQDw4aCng96K6NXDiMuXhSbKFJZ02GSZ+hyx8xMzq6URvkCeWi1euhyX0OwEIuI9azEVKAKODmECdIK2JS03gvaHBsV5mJhAPIL89i6q4VeEEWVC3JnSpe3kC0p4m7FXl6bG6I3hCBoWi55XnIrC9i/SMnUTcr8JvKDprTZMek6DeoxMuuD42hnw0V5umMZAW5YdidJUOSsEoN9xWdkwhsJkUqUluQG/3CDqy2g8TiPNY/+3G4iYBM42lhLjkavSA8Pwij00VgeBZje9cRK4wKJUbMQAZuZ9LcKKezgB9SzTPPAubB0PI/GJbiwajXsfnuu7j85huwK7TWLUuYbrhHDYQpOSh0VySFiU5aBgsTu4tdXUcsE8PC7CjmhrJw6DjGbAjTlSJejQSpyaJRBZsbTw5UE13k03HMjuURDSs6WTcYQTccgxsIIzY8iszyKsZWVzG6uCBFRo+0Wd4bfdqxasqo+VKDogECpZBywSAVaifIPntsmmHQRCGsChCaAgxizvoNYMAw8a0v/ld890tfQe3iJWQDQSSDSrNDbYO4iQktrY/HqxG9um+CARh6W3RjhXAIiVgA0XRMmptoJoFANCgDDdmruL+1LXRKddGOjR/bh9G1GRidmiBElkkdgaV0Xy0TVqmJgKshGAmhU27DaDlo94BKJoSP/e5nkJgalrBV0YjRrYzrhDO/pg7QrrxYhrlVgV220IzFsfzhe5GcHxeqNjV5RONinEjT3KjTliwVWvcyvJLNjb5VR73WRCcWwCO/8SmEZnLKrY4IQLkhAn2ue9DautKAVayLBuJquYbuZBYnfuYxxDJhmNUKUpEIDD5WpUGvP2hOD92WiRbRKd2BXm2jo3kYObIPR564D0a4J+uTDSZDjOhexyGYU2/JGeaSWlPVoVc7uFav4diHH0RhdkwavA5fN80UGNRIy2Rmd5EupVNAzywvYJePkwpj7egqjt1+GPV2XSIeOkQOvCCCyTwy49MYX9yL+OQsgkk1wR8wMz5I9uzPofv6XFJ/+CHBrDZp8Zfx/PPPyycL4Y9//GPgZPz9xud9lGfQ5NBwQzMtfO2P/wRv/vXXESyWkNWUvk6p6+iKqvZuVXf4NINDq9vFTruNXCyJ4XgMhWRE3NZIgWV9SPYKC2v+nZpPftBOfXOrinKzjT3zE1hen0NuvoBumiEedGjrxwLSCY2Us5aNyqUdtNsG8vOTWH/gNni5MLqaJxpGu9aS5obNbNd0xM68cq0It2mLwUir18Xwvnnse+gAgtEQAqQ8G5aYRjht0he55wfQbrRQ2amiXmpjs9JBsd3E4dvXcej4MnLDcRmmcL9t7FTk/rDbLra3SpJdQ1aC7rhyToiuc3oEtxxbwy2H9+PcO+fRNjykxmcwuXoQI3v2ITU6jmguC0SjcGQLC6BWqeHyxYso7RYRi4SRz+WlqWH2HPUoCrToj1j6TcHNKM3NaAubFWbTvPbaa/jud78rTQ0Dv8U9ma6MRIwjEXEuY83P+vPGpuZHoUA3lbp9mUafDsdhYTiERQ4jXRfFah1NukP2M3Ru/NmbNb2JWAyHDhzEP/8ff08srIlUSdMkiJ5GQ4GKNDeDMM7Bg91Y+Pzwk5NtWwp3TmGZJv233/oWvvmNb+C9H7yHSqUqX+dk3yeFiUUDPbP7oWPCL5aUTTrdiCpXtA7SpHCjpmiStKW+4I2HhYgmNQ0jiSBSYeptOA1UeRHCKxdaWj9UbyDwNQ1Mjo9ifHoUiUJSnM7IY83NjiGcTcL2XclC6bkGnFoV7m4Fvd0WrrxwViaO+x67G/lbFmC6hthhCoGCC518YBGxOWjv7orFqlm14QTyGL/tQ5g6cgd60WTfNU2lnrNloyCQE0t1yP3ojxubERaC3Hx4w3MRTU5OCsTID+ol+DXypffu3Xt9Aj9YaDc2OPyayoboUyT6tAUWk9VyFd/6xt/gu99+BhcvXJDARnrG83u83tLUacwXjGE0nUQyqGw5+b7R2layS0ghUKrf6wUfxeD5XBaT+RwSdLJgpoRlSRPKg1/Qax7zfQoc05OlKeXVCQJ3PnoCy7evIjOehWWb6NBJzNIRp8NKqwW/acClcPB8CV7JknyRzJ4pjDBfIRdBdXcb2bG8FFG0D11ePYi3XngVEV/D7MqybDbvff9tFDequONnH0JyTxZe0JYGLRgKi36CCB0bc9LweFgxHLHbdFA8fQXppUVMPngrevkQPIbUsUlp63A4naSOhrk1EkHkwechd6UmzU3V6uGx/+4X0bRrcNoNOM2W6KNGpifRbNYRYdHHqZzhoX1+B5W3t5DZsxcLP3UCvaEQOvUiupUqAqEEtNgQYpN7kZ5ZRjxPOmRMsltEy9A3rRDXMCm4ftgDYDBxeb+xfj+Y9YcHHQrRqFTKePWVl/HVL/0FTnOaU29JNkchGsFsPovViQlEuzYipBf1s6W4YfIgpf0y0TmbiAgF4fL3LuYKGUylk7IPMBCPGzdjMJm0bMpEXRNxuhZLiEVqenIcS7ccxK133IGpuRlEMikgEoVHl0TeY5xC9G3mB3xy0imSoSD+7P/893j2q1/D1fMXJJAwGYkgEwwjEwggwX2kr68d2KpTUaZ3HSQDAczGk0hyfdACNURrTUXj5F6kSG2McPTR9n3USaXxPMxnVHPDoLtENIJ4OCQ0N9I6uUYUpa8Ly3TghTSkFicxd2odSGlSPPF+3zx/SRwdhZbGbZPNje3BrVK3oKPluojvm8GRT9yPulmGUy2j12ijZ3Yl54LNGg9xrmN2uRX5AAAgAElEQVTYLEwdQW+MQhJHfuVJBIZTMBmYG4qgXi6JFTen5JwyZ5nAXm2hc34L1pUinKaN6Mw01j//JNxUSNAlzzJkAMAJtqaFYLEYRAoTy7cgO7sHvTgtzBUFUE3sRBHSxzUUmqWcRrmvuGjslnHh3XfxxnPfR+niBSyPj2E0EYXXrsM32+i5piCzXCtELRjgRy0Ohb6G7aHMBigRwdzkMPaMFkSUzl9HbZOYMghVjFQz6s1Vc0PEzdJ6yCTCmBofFjSiG4kBuSEpHvMLS5haWUVqYgpaKgWPCHlItRMq0kC9NrEq4CS/7zg5sNORsFyh/RL57wpFt0MqS6WJK1cu4dDhAxgeG5HBn/Tm3AsDKlSXU/Xy+Yv41n/+Mzz3F19GxvWQ5HSSU0+NRjrKnYqT8us2/oKQBUTzY+gdcQwdomNmGIgkwojmEojlUmQsCa2D428pstu2BCrSnYqU7Olje2BZLRkm2v3MF4sW2R0bMa4li8Us0Co1YTQtdDwNGyEXH/2nn0F+7xS6Wk+FVHqu6JVkINoy4DfasEtVWLs1tDcbaGlh7H3sHuTXFuH1HEFB9LJqOmjf3a7XBc0xKfCvd2DR1Y12v8UqmgEPD/3GpxBbHBU6cq9NzVlNhptyXrPRr7VgFuvoGR62d5poJSO48+c+itxYCkZpR4I/2+UK3GZbhO1s9FyiKDt1GSR0Km1xXszun8XtTz8GI04UqwONVHAaVTAItGXAqTZljbktU/JTqIm5Wq1g7f6TmGQcgeeis12ET7rabkk1GA4DY224zDFpmrC7AewSfQoDc6tLuPvBe0X7F0xlEUkXkCyMozA1h9TohFqHXFscaP4EQfdgj2fBy1qAegkmx7OhoTicgeKs41ijMU/kc5/7LA4cOKAMim6gLl0vXmkVHQxg88w7eOkvv4o3vvwVFCQbjnQiDqcZ2dHPIexrsEmRbPd62Ko3kY7HMRSLIR8LI5uOINVnmgyyUVR+Ylh0O8FQEFeuFFGstzA9MYKVtVkU9hSgFYggcIDV92+iE1qxKlR15gy1G20kJ4ew/sBxBMZSoPl/gLQ0avMGzY3B3KAAamyy64bYoDfp2jozhsNPHBfTDSJKXV0hN1ZTV/lhWhBWx0S1WEOz3Ma1Uhs7zTqWDy7h2Ik1DI2mZFDjGz2hNta3a7CaNurVFmxXGeCQllYjTY+mQpkUZpdmcfDoKnLT8xiaWcTwzCKSQ2MIJ2kaRDUJi6YgdkolXLhwSRxOuW/mslnMzExjdGRY5Ai8XqKjkUHpD5/7AzCD62Cgt+bg2TANMQh49tlnRVfDppdDdRlYD5yg+xsMB+qUTTQaDZGf3Njg/Nji9vo3WGeo84DofCEVx8njt8p1fv3tMyg22tLcSAD9DR83Dv0Hf48Ew3jwsYfxi5/+NA6uryMhMScKFRLk5uYno148N+IP8u15MYgOSHHdqOOdN9/E959/Xjyu6XdNLQ2LcV4MFruCzICIC+2ZSVnw4XqkU5FfrESmIiqORBAP0RVNoS/kMwpaI6I3JeTkAcKmJ58IIhkOItovRFToouJ3RoKcGLDY7kqRQrvGmeU92H/7Icwc2CMWllZYWf2ygKaAmbQjdFm01uHSe363jcvffwfBeAp7HzuFNGlpXVMFa3LiKMFYjkCV0SD5lFsINHSYOy3odgQjt92H+ZMPwE8NAYE+5YfTKzZnQkNRE7y+R871Sz9oJsV8gZNGio/Z1bdasnioveEbOk73k0zmepaO8Cb75g/XG9M+l1KZGPQbBgrCZdFDboqz77yD733nu3jjtdexu7EtyA2vm1hqaz259lLguRQlAyPZNBaGCqAJNm0fJbXZ6krBy81ckBeZZCtkinQ5FmYTubSgPYbBoCulY1GW3syTC0mDSvpLOKDyi4QSlIvhvp97GOHxOCzPEuoWEQ5PN4T77Tba8FsmvIqO9qUK3IotwVWx6REM759GLB9HtbSF1HAGkWQMjWIVy/vW8eqzzyOTTmN2/zIaG2Wc++5bqNR1HProSRSWhxGIUldFK20FJvVIu+INxkanZcHjhti0UX17C6k985h++HZgmCL/hlgS81BlWCkzWfh6BDZ2u0DdgLXZQuVaA9stAx/9Z5+GGdBhN+uwaw3Yho3hqQk0mnVxnemxabQ1tC+VUHl7E7m9+7D0+ClgLI52fRtOkYdiFMFYDpGRecSniGzNwouk0NVU6CHHwqTVSSHJhof34003+s3NjXCug2GZpPNDemEKsW1bGppvfv3reP2VV7Fz7RpCtoOYFhC6GbPjY5qPsVQC+8dHkWRjQ9pmj7QyX8wouNN2icSQ2kNXHKIinJZ7LqayKcxkkmIaYVqO/EyXFpaaBptrOB5DbmwU0ysr2Hv0MObX15GbmpCG5n2USRkq8HWKJru/G0uzTKpEwBcqZfnyVXz1i/8VX/ni/ysWrMzTocYkHeQ0PASmych9Lg6EEO1By7UFqVxIpJGSoF82NCpPi7+LhyOHCbzeLhs3+Kg5KhtlIZtFwiVaHUQiEkEyEkI4FJBrxumfCN3ZPDNNnY6P0zSPWEdkJC7hg3SiqlzbQpj6HJlQ0uSiJ/kHdrEFt0qbVAfa9DBOfOrDqBtlmJUS3EoN3Tbtd9XhRp2TxjA/6nVaLryahU42hsOf/hgi08PS6BGxJGITpemE3paBBI0mWuUazCslmJd3xWI6NjeLA7/2FKyYJlRMvx8+ywk99X5Gy0Kr2UV+dhmja4cRHp+STAcZrqhjsN/YcF8n4kvUwBYzg9LVazj97Hdw/uxZ7Fy6iHivi5NHD2EsHReEtGu1FfXIZUYNQ3eZBq6csCxO9S0fdV6PSBCTIznsmxyF2W7IvyNyQx687G0c+PTohNZTmhvaYPsO0qkEpvfMIT46gpGVFYyvH0Ru7wqQzsELchX0CWCcy/D8EnFl3zim//K4hxJ5lA9BzInQQVgMnU4bnVYL5869h+8++z383beeQaVcxKd/5Zfw8ac+gYUlFvdq+CONudCLSPYL4MILr+Jrf/wfcOXlV+QeizBRiAYDpH5qNMNRFG9Ft1Q/y/tItwyx1h8OhxEPspkJiMlKPJeEF/Rlj5Si1/HgdRiC2hLb2fSeSSzcuR+ur0ugbqdjIhqJyfedWguFcEICZfn6mtTcVHSYXeByz8SHfuNTmDi8D72ILw2wxLrS0poJ4nSoYpHXb246Oy0YjobZD53A0K375Xx0my0JlOU9EwgwmqKFqOejepl7jwej0kZ7u4bSZhG1noWP/M6vIrYwii5cQLdgVeoygGRwLinF1Lk0N4qIdiO4dq2MWjiIOz75UYzOjaC1dRWJRBRmtQbfYIgokRgbdoP0ph2EekEYNR2droP03mnc9anHoceU0Nw3TYkAIK2MWVJOpS3hzZzw22zCmjqulivYc+dRLB5eRSgcQHNjCz4L3t2KNDeNVkdQhmA4hgZpgaQtEdll/sjaftx2z0mEsxlkxieRHp5ANJWFp4XgBUXC38+bU4tvwNi4eYLO/+d+xKn8W2+9hddff13+vHDhAsrlcp/mribzc3Oz+MQnPo7f/M3flPiPgVvu4DFV/dYPZ3dsXHntVXzt3/xbdC9eRNyh8TCpb2xvBnpjtSbZ8Ld7PrabTQlFJzUtFwkik4wgHosiHo8JzWmgAyaKRHdb5iidv7iN3VoToyM5rK7OYXjPEILDOUX/l5gQ5gT1pKmlA19nu45Wo41IIYXV+29DfI4oIjUwDtxmRz6J3FB3E/ICaNEJjfpdw0HDcRAYyeK2J+9CJBWVuoiUN4eGAOW6vL8832kI0yg3JKTzym4L2/U6ZpYmcfzuWzA2mRWarE/NTLGO8sYu7IYDvW3BcnvQfR9l20WZe3k8hZH5eRy96zjuuPt2DM1SL5VBMJJEIBRTCCzz0+pVvHf+PKr1msgr8vkcCvk8xsbHhNUj7nT93EcV/aBwM1V19nfePsV80NRQ4kAZwqXLl6TJJQXtzTfeUDo8opID86CBXX3/cQboDdE1rql/aFin+vGABByLqyx8pBMhjI3kJGh2t9yA6bCGJJSgtN8/6YPGDhxEffjxD+Ppn/5pHL3lkPQBAZ43RG5+XHc0uFEGNw0bl83NTbkx3nj9dQna3Nrcgq63pQBSoZqK1sFFJ3hFv3NkweQyH4U2j3RHCGgySc1GIkhT5D/IsBF4/f3AT3Ei6rt6MKuF1p4sEK4jN9zgQ8pMQLQ7kl7Pw0BDMBMXC8YDD94FbTgtXP0uzQAI6bNvMh10HZO2RfA6TTilKrydFq58/wzC6Sz2PnoKif3TMJhAL+5REkWOLpsbp4togM3NNgJ1Hc5uE7ruo3D4Tszf9zB6+XH4wT5sKjxUokyKZnfd/vOGCz+g9vEaF4tFgRYHQao0emBTOdBG3QzPSWN0gzuvhKWK9S+bCDWl5GSWqBr1T2+/9RbO/eAH2N3aUunnHgu/gNjhCvrFoMI+FYiiaaIAo+kUlkaGERO9AOkdzOxgM8QJqPKLfL+5AWzXRSqRwHg+hWwsKFMBwzIQigRF2FagQHt8DJlEUgwDhC9Pz/6WiU7IwfEnTiE2npBrz8Ojx6JXN8QJpEtomM1N3UTrah1+kwgAEBpJo7A0gWQ2At1uIZKNIZYlraaDXHoIp595AWNjYxhf3oPWZhXbr13AZrWJA48cx+j+MQRiHJmSH6ycsHwidLRlpXbKcKWp6lLj8IMSEotzmH6IE6EYzE5dAuK8Vkc0CNJc8+bl47hdSYZntkj1WgOXi3U88c9+CV68C6dVF4qZ1daRHRlGx9IRJD2TzY0bhLFZR/mtTaQXF7H8sfsRmEqjVd+GtbVNiwBoFL6mxxEfX0RhZi8C2VF44UR/Jt5HbwbGH2JocRPf7IbDkEtRmhpSG3gQuS6qxSLOvvUWXiTF9KUXUS8WpchnFlEhGJaCm5bKbIB7PQfZSBgrdOiRlENlY+74QZi0ORZ6gWpuXD8A0/cFktcdG5PJJBZzOdnIGLDaDYfFilbLpDG6ZxF7Dq5j/9HDGJmfQziVFsqnyyZGItqVhfBg0yQmLQGPsu/0yUAaG1YWgpq4LL79ymv44r//E7z14kswazVBI9OhsCCMnFCTTqa8/n0YdGhzHRnYLCbTSAk63JPrIPcZee2+GuBQ2Eoqm97zUXWJItjyupIus70CQvFMhAKIhDTExOWq39xwYs4JM/fF8Swm71hGfCqDTq2KTD6L5nYJAWdAnIfwuJl/YJc66NYttLmPDadx32eeQqVdhFnehVWqwG3o4rAk2WQ86GhprDuwmxb8moV2JoaDn/oIkktTaOsdCc/k75Rkc4Pi6xZGRkfRLFVhXivDvLILo9RCfHYaBz//j2DSqIiW3o4tbpS2oSORSorWp3GtDD+SQ37tCCaPHYefoovkQDTfV4UwSNMyxQigeP4yLpx+A5dOv4Xdc+/Co1jVNpCJRXDs8BrymQS6Xdqi6nAc2k+zcFX0Pg6bLIZxdmx0RIBL3Y6GkZE01pdmpAEjmiI2s/1gWIWiaLBdH23DRd3soqGFsHz8VtzxkUeQX96D8Mgwgum0ciHqN84Ds2XVot1wdPb3YPl6n6otq4/3B/VlhiH7+je/+U3hsZ89e1bQd9Yi3Df37FnEJz/1SXzms5/tN8qqYOOnhCrS4qBj4NqbZ/Gn/9Pvw97aRNDWpcFJBEOIaUqHymaHzTkZDV3PhxsIQLdNuY6FUBhxsid4XsZoLkBamoZIMirnC5PhSWVkeGDbsJGYHsPSXWvwY46EEdeqdaRTOdGfdHarGIqnYDIcVguhU9XRKFEvEcJ5u40Tv/wkFk8dgR/zJYyZeyLPZbBO6FiwilWYO2U4dPWrmahWTUydug1zH7oDDjVqmiZOeGIYxHO2XkM2HJHmJsZAymoLjc0Kti5toOYa+PAXfhWppQnGtYo9vF6siLMm14jL3KdiFY1r20giiUsXdlDWfBx/+qcwszaHxtVLiCejMOt1MSghPYZNm9OwULm0JbQlo26IRiK+OI77fvkpZV7AvYr5eTTKcbqwWswlM9AzXTjU39Q76LYsXCuXMX/0APYdO4BYKoba1hZal6/CahjQugGUy9STdJDI05U1isjIGOKjYygsLmJ2/QCm9iwiyuEPG9B+SIbcQSKwVM6N71uq96Mh+jpbri2iNBw+nzlzBqdPn5Y/r1y5IswPrs2bJ+I0L9q3bx/+5b/8Fzhx4sT1gfZ1No80z2RgqCmSXaviuf/yRbz8xT9DRqeVv7r/RDbQrwN5t3AHo13Mdqsl5yO1Y9lQUNDSCCnvdEjluSGW4QFho8QTMdFInzu/ge1qA4VCFutr8xhdGoKfSSrXNzF+I3/Rh1Nvo7NTg77bQLvehpaJYeWeW5FfnoKrueJA6bLOaLbRo5kINVleAGatIxpGupOxuelm4rj9qbvFlY3TTqLedttAs1ST/DoyTTiEZBaNXmnj4kYNm7U6cuNZ3H7yIBaWJtDh76Blf7mF0pUtWE0Oq20Jeu6EgrBTacwfO46FW45ict9+ceVN5VOIRSMSyuvxGiOA3d0izr57VjQvNO/I5HMYGh4SVlIiEb+hnlRn4XV7bykKf5iNoWjldH0zBLGjpTP3Ja4Lfp31O4fUcgz2z0IxDbthuxP3xHgcMzMzEgxP1G+wPv5+aprCuBmrwGiPaCqIdI77ew/NGocFLCa55/4DmhvqWDVNQu1Pnbobn/vMZ7Cyb59QsX+ouVGv5f0pACdkhJ5oV/zmm2/g9ddPSzZNeXdXoHXJaurrLlS6/cDusm813LcX5oRSLli/AUmGQgoqj8aF8kEEReyT+4w8pYRXgjZ1YRVyM5SIiVsaN3G+9XTw4MSUEhemq4ZDQbElHk2lECqksHzf7Vi46yhqGq0o+enIRFq6XPIvTQOa76DHdPhiGd2tBq699B4i6RyWH7sHiZUpdCzlgCKTcIYz0c7VckFcprGzA9R1dIsNGE0XhcO3Yvq+h+CPzEKLZsQykIcTJ2S8iVhgDpqRGxrq61MXvl56fROOHTQzysZZmQb8qIVzfc31r5loj6AJ6lPc2cWFC+fx+muv49K5cyju7KBaLksAJylXsYAm6fC0y6QegAWhOBYJlbgHg45QvS5GkimsjI4iEWCz6cL1unAMNqp9UwBpbtT7JWHL3S5isQiGMlEU0hFBbHJDOYxNjCGdTvYd8sLCU25UqiKqZNpUt2mhHeriyIfvQnIsBb1DL31LHGKIighHX5LbbXjcKLYacFoeXCKE+STycyNI56NAhCE/AXFiifbCqOw28O5zr2N6agrjy4toFxsovXUFm9UWlu45iPH94winuO75bjFVWSE3Yh7BdW17kh/i1h0YF6qIzs1IcxOeSkpzY9Pzn+gXTTVYTErxHZQmUKP97m4Htc0mLmxW8PjvfArIQGhpbqkmrjzxXFaE5qRgcJMOdgPoVkwU37iG0OQk9n/8QUQWhtBpFGFubanfw+C+WA6h7DgyM3tRWFyDn8igS9RIYGkl2lYa0g9OcKSZ6YtFZYpDFyPXhUnLVcvEe2fO4OXvPYe3X34FlY1riPY8cTRTSA0QJr2HSIDbhUW3KjqCRcLYNzqKLCdpYpnroesz6NZWQnq6pLHgIuWMonVSLi0bw8kU9gyPwiZdJxJGYmIU84cOYu2O2zG9sixibWbXsJmhkxbbC6+ryRrkfSz6BXGHI+KidHf9OVWfAqXys2TmTjSm2cbp51/Av/1X/0qFBNqWiOjToaCgUQwz46HJ1WAyW4fZJp6LhWRaqGu8WqIjFOSGzQ0NNhQNg4csPaEqroOOaWIum0eOwwPSOYOkEEH0HNz/GDgs9wpR0L6VdXg4jfHje5GazaFdqyI7lJNppGa7SuBLGi7TtR0PToU0GEOsY810DPf+6pNoOnU4tRKsIrM0GsgkM3KIESEP0bra7Aq1zC210UpFsPozjyF/YA+a7aY0N2arKdNNrq9msyZU2HalAf1qEfqlHQl5jE6Pq+YmGpDnpVm25IuYnK4n4rI36lfLaLZcGJlRzJ+8T6xL/Sh3TPUeMKOM2VdXz76D57/+Tbz74qvo1RrIh2OIB6g3qkszEo6HsH7sIAqjOQTo/cVGk5oBhhzTap0ark4HRq2FDvNBOqR7dIXiV5jI4vDhZXiksVqOOCPR1IY28jSiZnK7SROOdB5DC3sxd8ftmL1lHZE89X0RofxIA93X0QzW1c0zgoFm7cY07oEYm3lSL734okxEX375FVRJf3bdvqkBkWJluc49/tixo/it//a3cO+99143geHXidzwXqW2K9zz8fX/+J/w0tf+CpXz7yHpeYI8smnnmSifIuuioybgBoLQLQupaBgFDpb6+SMyZErHEIzSMj+CMN8buk/SqIK0LquLyGgB83eswA/bCJkmqqUqUsmsmFo0dsrIRGIwWwzajcBs26jtNhAKxHHObOLoz34Y+x+9C36cFC9qEUn59cQqnxoYZt3oW7vw6xTemyjuNDB87CDWn3wYbb2FZCSMyuaWuKxFw0FUdnYwns6ifOmq2JPbbROt7RqunLmApmfhQ5//JHKrs+JupXWolSkiGle6V07c9Z2SiPhj3Sgund9CqdvF4Y89hKVjK6hevYBUOiG5SdSRcKjFhplGAkRuGPio13Q0uR5nCnj485+U5oaDLOqB6BgIBvQSua+2JfOG1tBMmncaJnYqFRQWZjG7vheheEhs6EvnLsBuE92OQO9qaHga/GweM+vrWDh8FKOLi6Kz6EVifeS5z/YQo8H+RL4/Oe6TOq+PN7meiICUSiURhb/zzjti3cuh9O7urjhdfQCFkewltWkOcvNYuD744IP43d/9p1hYWJD6Y3BmKC20otoL7dm1Uf3Bu/ij3/ldRLeL4g5JRJODUrlRhbJJNJ7NjSaaG/6iTChM9i1yiYg4pGUyaak1OEQmIsAmiw+RyWRx/sImtip1JFJxHDq4B5P7RiS0VRgWPJ9JX/OD6LIB2SihvV2XxgPJCPbQce7AIhyNjnikG7Zh1ZuA6cJsKxdJo9aRJsRq20I/1GMhnHz6PiRHUjIkZr6S1eygSUSQVvyuJzl20gzt1nCZzU2lLqyR206sY8++KRm40KTDrunYvbyJTrurcmp6QHxuDvtP3YMDp+5FfmwKsUwOgSiHdkRMfMm22d7Zxbnz52Uwx/eDRg/jE2MyoJUsJlIVWcfeMGiR+TuR3z5i01cgSF3O68R1QYbVtY0NfOMb35Cm5uLFiwp56TN+bkZhqJNW7+GN60QTShsRIzY4RACJDF43JvqJeAtXBZGZHrSwj8RIDJN7JpBMZbB7pYTdC7vS9PP5/n3IDREgpSfXhEJ9/4P34zOf/RwWFxagVavlH0JuBp0dJ03n3nsP75w5gzfeeFNgTEKYKqRJWYfyRUuRpAif6u4QcTiDz1hyqi8JZURc0dTNmYlGMEGr40hUmhsJiKJTTp9GpZobVYApty82N0EMJxLS3HA6RUSB+YXxTAwTM+OYnZ/C0FBOeNh2uYKa0cLYoRVMHT+EWs+WdFq6WckTDAeFWsYJYYBTQKMDfbsEe7OG7dcvIpLKYuXRU8iszkC3DfWmBUmRo5jXEuvIiB9AY1tt0N1iE3rDQuHQIUzc/QD88XmEUiOIRhJCx6MjDjU3pMsNGOc3vv+DzUXe0OuMBtVk3ths/rg1I8IwFo+csJUrstjOv3cO58+dFy3NpQsXAMsShCvKIi4cEjcn2jTTN5+TZOpNWIxzkVL3QX2ETutar4uhRAKrY2NIyZTEkZBCx1Q30cAIQLkQ8f0ist9DKBLC7PQwDq7NYXJ6AhaNGXzm7zgwOm1x4PEMG01SBqothLtRcY5qBF0cePA4chNZWHRw6eiyuVBQymuocbpGjjIFmEVOW1RzE0zHkZvII8VmKhZAKBNBPJ1E1A/i8oVrKJ25gsmJCcTGhkRH0LpUxrVaGzNHlzC5Mo5EPgItpKhZ4v7Em5U0yh4tnbvwKUCs2TAu1xGZnhBaWmwuB8toSjpujzlDnEyKKxg9+MPoUuvEDa6ko77VxqWdKh79jaeh5QJwWg10KY6ttRHNpIQqaRsd4fSyuQkZwO7pq3CzOax+4mGkV6dhdmowNjdlysjBRjiWgh9Nw00MYfHY3YiMzMCT5GnljiMbiKAY8oUPLB8WToK2eap4ajWb0tQ8/53v4JXnn0ezuItCOIyReEwOoViPiIXKkeLrgq2czyzPheG5iIWCWBweQZ7mAY4l68b3lVhdLG+ZY0A7XQBWMICG64h4MJ5KY9++ZawdPoy9Rw5hfN+SuP706PpDzj2pS9zE+pNwMb6lYQNbGtLv+voiSWbvBxpKm9q3PpV7SIE4iqPtQ4qlP/r938fpF76PVrkkr43NDQNnKWMl8ssRge1raHldmK6NuVQaSTY3nIyzwesjN+Toy3BAzvGeam6oHdENzGVyGAKt64ku+3L92NyI42O/qST/muuFRSztYidu3YvMwhDa1QoyQzlYtSZ8iqIpPuYBRK8L10ev6UreR5PTw0QYd/3CR2FAh9uqwavU0NjcRTadk+ZG8qVYyBP16bjoXKugFQth308/iLHjq6g364hG44LY0KWKRWijVsPExDjMRhudK7sS4knKR2h0GLf8+s/AToalWNCEwtOE2W4J9ZVNlLFdQ3u3g2qri+SeFRz92ScRGBuRM6Nbb6P4g3N453vPYfPtt+FUqghSlyH6yy5ipDK1O5JzFEjHsHL7IUwsTLKjk0KKhzppE0wA5/N0KCCvUgzeQbPloEar4DCQmx3C8bsOI9ioo8sAPYrlOxYcPwSNHH+u1b3LmDhwENnFPQgVcrLeaBBAC2hpasRilMVcfwFdH2e+fytdR1j6004Wj++99540NERpuBdTGzkIAlUb/AfvRZ6NuXwed588iT/4gz8QKs51OlCfyCxmA0QGyyV89U//FC999a+QbOtIuZ4I/olMyhqTiAS1DzsIQHcspGK46oIAACAASURBVMJsbsIyzGIhGSKCGA8hQIpaLCz0H9rXs2DjNLtjukAujdmjS0DIRZhFUaWGRDQpWrHqdlGa867tCXLj2h70ugn4IVy2dBx6+lGsffhueAkNnqnLvkgXNIYh8xw2d6vobO4garhobdZR2mkgubKEoz//BDp6U15DhxbN1D+Egti8dAkz+WGUr1xVIb9WD1algwunz6LZs3Hql57E0IFFdEM+ArqJznYJoRg50JoYvXR2SrBLNQTMAK6c20bRsbH+2L1Yu+swylfeQ6aQQatURo+OUI4rw4Oe0UV7s4Ke4aJT66BOW+mJHH7qN34BZhySw6YsyNsyfONZRmdBm66rDIhsWbDqOkrVOqKFHMb2zCFZSGMon0P54jVUK220mD1VGMHUoSNYPXkXCtMzCCRT8OhgKutP5USJTldTGVx0FhWqY38IPaARcx1SI8EpOpEZ6mlefPFFWYucrt/ofPYBF7S+Y5oUyYMBs6ZJJso/+Sf/GI8//rgkwg+0GoMpPtcLuGZ6HqKuhb/4g3+NN778ZSR0XYY4ZIMIwtTXo9HFinrEos46wEeGNN1eT9xseZixuZEsu3BImk1S4kxTRy6bw8WLW9goVUUDc+TgEqaXxxBMJaTmkTOW+04gIuhmc7MMfachzY0XC2Lm1jXM3roCh/7eRGW4t9SaMoQha0JzNbEJ75SasFvUjXmoBzycevp+ZKbyQnuVmrKpo04zH5fNDU2lqBH0Udks4+pmHde4vhJBHLptGfuWZ8Q8i85qbsvCxuVtFNsuzEQGo+sHcOdHPoKplTVEswWmhqvGQQPqrSauXNvA1rVteV1EZuh4Nj09hXwhJw64gwZ0YNBycx0pzU1fVsDDjrEPA+02Ebwvf/nLoqnZ3t5W+yj109eb2xstwj9YbV7X8/W/zJqTDc709LQ8PhFCyQb7hzyWMIrI8vWRn89hdnUW6UwWG2c2cO2tK9CYt3QDGv6T6l6pj/s1DilqTz39FJ544gnV3CgdCBFjW6b9lWoFVy5fwTPPfBsvv/QStre2pdtXIq+gQJmSEdHfo8kbHVxEyTwQH38lpSQaIB7UzKCRDqsnGo1CPIbpTAZZje5bpO84yolJChblE+czIG8QNNVzJehHkJtoCKFoAJmRDMYWJzG5dxrDE0PiRiSHc8eEu1FFuVTC0IFlzN9/h1BLKJD1WWjxOSpGi4LLu3SJaaOzWYS/08al188hkM1g7ZG7kd8/Dd2jMJFbjS+iSGoqAgybc7vobJXh15i23EGrYSK3toLZU3cDYzMIZSYQS4yIW5BQMjzmn6hSTMK0bvhQB6RqbAbNjDQ6LKRYhPYtcQVm7PfqQoshLcNzZUPb3drGtStXcPadM3idLhfXNiR7RILxxMZZQyYWRS4ZRzJKO1EiFNQnsfBRmTNsbDiN57Vhc9Nh8ep2kYvFsTo6gjSh/p4DhxbJPNgYmyQiXYUO0HA9zGwMUiFyWexdncfqwQV02nXYRhsB0hK9nmROSPYExZrkeZsewpkxLBxcRXp2BPTL2L1yCZ2tLYGuR/N5lEpFRbNzuhLCxQwZpmmzYGGQYzAUUTaWkTC8oIdgLIBUIiqTuGa9JfznTDaHEBOeTRutegcXam1MzI1h3xp941PQOMmMxa4bR3CSRPSGHN1oVxOHqs5WC6GJUcw8dByJxWE4dgtmuQKNtqV0zZEGp4dgX59G8a1TNtHc6eBatYkHPv8kkNZkOt2rNOA1DQSZ86IRubHF1SroaAiZPnZeu4x2LI61Jx9D4dAe2GYTnatX0SnyWhAaTsILRFGygLH9xzB14ChC2SH0eE/KYdhPeP8Ru4M0AF0P29tbePaZZ/C1r34V2+fPQzNNzI4MYc/4KHK0kWRhQrct2xGTAK5TyZ/htNL1YJJWSNcwDZhjhlA0JutKZ4AfgkIzkU1UC0hGSIfaA+4ftApfW8Pqbbdh6fBhDE+MI0Iv/mhUEtHV1GmQ+3HjzdIXkKpdXgkPRSfIQkBECmqDvS7iJqLcDyXtPyaHAD945VX8H7//P2P34nkxhIhrbPTZ8Gti8UoaKd2T290uGpaBqXQGGY1TcjWkEfF439QkFqDDl0L+LGluuqjqHcymMxgJRBC/riPsIRoMCBVOTFOoRRJdIXUaHoKZGCZvXUJ+7yga5RLS+QzsZlv44dxbmdwsRa48MRdWWUeTeoAgcPRj98FLAo7ehFupw6zUkE4l0XUYMqoOYjr98ADvbrfQCAKLTz6A6fuPoF4vKQqb7YiWgJkf9UpVNH52o432lR1BbvTtGgL5PG75xz+Hbj4m9xY1DmatIRNsUmVo2mHuNGAwa2K3DSeRw97HH8HYkYOyb1x9+wyuvPY6vEYdXrUGp1pHj/oZNsikHIdV6GKHie+pCFbuIm1jRuhoPdcSJJU5aZyO026VxatVbcnUvFE3UW3TzhXIzo3grg/dgWCrJTk/3GNaro/01Dzys3PILS0hNTuHyPAoeqLfUutJ/adMIlQoWT99vW8EQ9vv6+qh/nCPZx6nonQJ/dKXvoQ333xTGb5YtpyXgzwIdfArkwBx8eNgUI2wpGgZHR3Fb//2b0tBSUciVXD2XTd5z3HdaT5+8MoreO7Pv4y3v/YNDPcgJhDULvIzGlT5b4IK+oBu26JTLZDmI6yFvo1/mE5nGsLRMKLxOEj75hlg6RY6LM4TURn8IOIh6iijhwg4FIuJtTprAYcBgyYNQ8KIajF02ha2PQcHn3oY64/fi25SU4YTFpsbW2iIzGyyaFpwdQsZL4DyxW1UthsIz0zjxOd+RqjItqkLHVgo5n4Pm+cvwqxUJfcmy2yjXhBOVUfl8g62WzWc+OTjGDu6DJsW3oYltLRInKMEIuSGBGcSuQkZGq6e38GuYWL5gRM4+tAJ7F56F9lCGvVdOmaxUaEOtwdPp/i/JgWqXtVRa7XhjyTx6K99Cm42jC4zdejaWW8gQLc55qzQmrrZEfSGRa3ZNFGttRDPFzC7uowUIw6CQKXUQi+cxNDiPsweuw35pb0yzCGdSxxFuTaI0som2NdODpw0ffoTX/fGE6YFmwCiMqQ7kmbEpoYNDuu2G616B7vojcjNIOOM3+NA+sbi9LbbbsOv/Mov49FHHxU0hTXgYMpPbTRJvLKGfReNixfwf/8P/xzWhYuIuWwIFAKucszVa2j5QImZfF2GI0dJYBBBOanNDJGnNpHZZ6lUAolkXCQP2UwWVy5tY7NUYyAijtyyF9NLI4hkkmqgS9tw6q1DUbjS2NYEYWZz44Y0DB9YxP5TR2Azz8ux0dNJGSRy48BoqmGi07IkeNXpOHI+FR1TkJvRxTEY0qyF5D1ltg3NJojckK4WoNPaZhnXNuu4WqrBCfSwfngPVvfPIeQ7cNs6zE4XWzUHgbE5LN5+J/afuAupqRk4bMakZlI66M2NayhVy7JXxKNxaS7n5+fF0jncb2oGexHRHdGk3/ShgABVQ/J9cmwHjXpd0DuiNBy4sFYkejwADn4cI+jmx765uRl8nzXXyMioMLwYQM/fO3gOP46iJk+dA6Sgj9x8BkMLQ2KsVDpbQrdii5as7wn04/qaH/v10bER3HfffdBKxR2fF5OOXLwZXnjpRfzt3/0tzpx5Bw43LYIcg+ZFEu01BMNB8DBngUO3Izk0BwIkFuOahiTDxTgFJVzeVznSopbTSRY6uXgc0+k00qR0hEhjYWia4p0PyGn0Z5eps9DSmFETRCGXwNhYAZMLk5jeN4v0RB6RfAzhWFAQlU6pIm4q/lYD1d0yCmv7sPjI3WLnajsWfDqo8I2V2o/J6yoszCO1YauM3nYbF984Dy2bxtrDJ1FYnYbhGfL6gqTUMFit66q0WzpMbFXgVy2xfWw0dKSWl7B0753A8BhCmUlE09MIxHNKnU3oT5pMJXr+YHPTFwNe/2LfCOB6rCJ/hhsfZ8YUmLmwDQPNWh07xV2x7HvlxRdx7uy7UpTwd/Gy873jISQgsuNiaXIcE4UMgj06vnmyyCU9XEI7uVFwIkFaFW1te+jQJtXxRBu1PFJANsTiikF2gENhHTUanAozVDXIJhfis98QO9YkZhcmsbwyK0FYBvnJjotu10e12ZQgvHh+CLnxKQxPLyA7vYhQPgUvHoLnWvjOX/4V3vy7Z5DqusjGY9DZqLHx6vYQJbTLeDDXE/oFnck46YhHSZ0i69dFKKIhk4iJnouuUZ7ryXSarlNc8xRi/6DawkghjbXlGUzMFBBKhRiXqwS5EiLLZtyFWaojFYzCoNNO3UBoYgRz9x9DbGkIlmPCKVXQa7eEskjXIS5kRTlhdeHCKepo7eoomTbu/vwn4CUAt0VBeEOKUNJCtDCbfIoeabPpIaD3UHpnA61gECtPPISRW5cl78Dc3EJnpygWpHw9CEbQNCx0Ixms3vMIEvP74MaSyqWQJh50JRF7cFWrscHmGjn90st4+Xvfw3tvv43S1jYcyxD9BINXV6bGMJqMwtE7kvpOVyTeA5yac1LHXpscfZue9ITxxSDExUwui7F4XCb6BqeZPtGPntgzG1yEyRQKs3NYPHgLpldXMbKwgNToKCIURPJwH6z/H7GTDjZh5d7zPrdckrABmVrS4eX066clc2t5eRmn7rlHYPrrh7qam8gE3Lcd/Mm//jd47q//Gs3NDXF4i7HpIJ+YNDO6tvUgh13FaGMsk0FOC0shSVdmtl3MxmEDSaqMSnvugX5BVQaqtTqYyaYxQatp5lyJuQoT5rl/BlW2jhYATURoOEJr6lAqiunDixhenUC5sivp73wP2Nxwqs6ClcVPwKYrlCMBtp2aIQ4/6w/fgfBIEo5rSJAh8zSiDDA2SQSku2QQPcNBp9aGVrHQgo+Zx09h/qfuQK3OSXwYPUnVtqC5XVSKJUm1dpodtK/uwLxchL5VQyCdwYFf/0fAeEZCaxlwK/keFPa7tkw5nZ0qrKsVNK7VYCMKfWwIS/fciZH5KZQ3rqJy6YI4JTGPpLVTloJDo312iEV/GC4zUxhoHOph5e5jmFxl1ocF16ZOoStTUaety/3CpHG7Rr2DjgbzJij8hY/41BBOPnJS6IgswqKZApDOIze7gOzULMKFAvxITMTZMkeSJuYGhJNDObo70vWP55wQVjl062chBQIyELx65Qq+9rWv4dvf/jY2NreE9kGN46ChUR33B8Ob+bjMEuFZKNlp/SaH9B+u29/7vd/D0aNHhY6ijGGkzUFXnIDYpFrYOfsD/PF//y8Q2CkhYlrSBPAsjQQhCKE48SEAw2HmUkCamwT3AlIqGZ0QDkijE4wEEYlFEWFEA/d10xbNjRMJY/zQAgJxX/Z/Njea5SFCAXa5ImuLoZjMFqJVfC6VQ73WQrHnYu1jH8KBj94HO6HJvsAgVcrfHdMQxyqbmpnLG8j5QZTPb6GyVQeGh3EPwz9ZKNeqgt5wmEIKbH1rG82dXdmD2EhQA0nlPY1hNhtl3PrUo5i+4wDsIJFyC1a5Ru4jNO71tESv1GR4qbU9bF0sYrPZwfzJY7jriQdQvPweIokQ9EoVdqOFgLh/Aj29KxQnsYKuG6g1WnBzUTz42Z+FNpRQzVq7DbNWF90dm2y73pIJv0NdUcsUe+xqvYNYvoCZ1f1IjBUQyqUQH59BdnoBmclZRLLD6HEgJHQvItE0D1EotDis9k1RlPMlabcUY9Op1oFtmSiWdvHqa6/hK1/5itDPqOUaFJgfaGZkwKM2QEXlUZQuoq0snrlOxRBqEJ6uQRDERx6he9rncOTIYRFqs5mSATaNnMRehXuXi4hr4Zt/+Ed440tfhVapIhFQtaDs1f0MppYI6S0YjotsLI58MIB8PCb5OmIgEA0hFueQMoFkKoEWg7wTCZS2a9gl5S8IHD6whInFPKJp1dwwV5H1XDgUgyONbQNORRcNrx3wkdo7gcMPnYAt0gRbspNsNjeWKzoaMYBoWWjvNiTItkPraaOFO564G7Prc2i3mnIWwPFgtgxBe6gBphMfz/nqTgObOw1crTTQ8Vwsrczg6PoexMIami0dxY6LoaVbsPeOUxhfYRbRKCy6rbk91KsNXDp3AbVKVa5RgnlUwwUsLS7IcIPoBWuIwbbUXw19h0lFPvtgHankIKzriNa9cfo0vv7XXxezALKubmRq3PxzP65beF/jfVPRqloYeW60oI5GYzLQMWgyc3OBe9ODk7boE4EM+IgOhxAcDitjnS0XEVODyzrj7zET+HHPl/UBn4929szbPm+IZ7/zHbz8IlGarT4FjAJDV4oZkf/0fcc5bXKIgnBBUFzPxG42KOSei40zKWsBETnKJirCW+VJx4kbn7Dp2MhEophMcRKqpk0qBI7D/IHcXuLPlRCWhZPWQzITw9zKHPYf2S+2eYlcApZmw2O8vd+F19FlYtOtddDbbqJerCK/fwnLjz8Ao2vDtFUgmPB+eQJIrcbK2EWPUOVuDS6pQ29fALJprLO52T8Jw9OFs85ikj7/POzIr/c6pjQ3qFlwahaq9TaS+xZF59PL5xBIjiKenUMoMw6NtqJM/pXPH6YI/cjuuX8tFCVCbRIsJm3bQb1WxZuvv4aXX3hB3rdKuSy8ZtLe2JCS8iVtUH+R0X40DmBlfhrThSy0ri0ojcPJK5EdMfxh80brTqJUnlj2tp0u2nZXckuWh3MohInQcArPBstDMp5Qadmk6/ASkcoVCKLKpOZEDBNzU9h/cC86OmkmTEIPi7VhrDCM3PQs0mMTItpFLI5APIMu7VXDyuL7ze9/H9/4z3+GzTffEiE3gxelsWHzHAwjGVBhZbye0mjbFjKJBBKc+vsMiNRkYsnmhg44dOzjhFGKDYrFvR7OVurIxcNYXpjA7OwwEkNJOBS6EbHo84WJ7vHQi3kBQejqNR2RiVEsPHAr4vtGYDFwkfSyel2QG6I2pPXxBubG5HccWLtttHY6qFgO7v5vnkKX6e6tFrx6E3qlhlg8Co15E5yc0Ra4bSNqB1A8s4F6z8f+Jz6EsdvXZC2aWzswd0uiGQuEGOQWkWuztV3H3hMPYvjIHQiMjEsTHeR0iXxp2hNXqrh08SLOvfsu3j59GtfeOycHOixTaCPk5Yd7PUzmklgcz6MQjwhNzu446Dkq+FAE0kyD7imxLvUibG7IU/Y9G5PZFCZTSbmndIpsgzG4DB0cLmBkaQlzBw9hankZ6RE2/2mEkgmEojF1oPYnTteFqzc1ODd+fWBd3+50sLW5iXPnzsl0ipPLjWsb8nqPHTuGL3zhCximMLx/DQY5ENyR2cScefkV/Jf/649w5sUX4Hc6IEFC9q8AaWbUO9C5yJOAtqFUCrlAGElfk+k49yTufTJE6IvOucOxmax6XWy3dcxk0phkNpR4qzGPxBcKKH93jKYMpGlRR8L7iZPaeAhj6zMYOTiFZqsmxa2YVBgMyvRUICvvBepK2NzUTOhVAw3bxvKpo0jM5OH5NrxGE3q5KsWrq9uIxRKIhWKw6IRVbwNl5jn4mHj4duz9xD2oNWgWEVTNjWkj0O2iRJ3DyAjsloHm5R0410owtmroReJY+9xTCNOBiPcGXaLaHYSJ/Pad5SzmOWzW0LhcRs8P43y7gZk7j+Hw/Sdg6XXolSLSsRDMcl3sW0k9ZaiecscMwqoZaLc6qFk6lu+9DXNHVyRM1TUNKez5791OS9BwhwV2qYFemwi2gZJhoxUOIrN3BicevQ/pkRHEMnnkRqdEtK0laOUcEetwFovi2HadLNx3yusXZWzkSeVVJYRyeSQNi8Y6PDe/99xzgtJwDTZbLZl8M5djQO/5oQFWP0cpROrNDbllQh0UIa+PaCSMp59+Gp/+9KextrYm951MycmnD9B5UwmHfd3Em3/zLfztf/x/0L5wETk2vQxAJCVIKJyAqwXEpZJN+xCtyOUsJfJIfWpI5c3x77GwCLj5+kjDYcPihIIYOTCPSDaMoUwalY1tQccSflCufygallBX32fWT1Ac60hT2+1a4jR68GMPwEpy1TMnRCdMDNsy6L+NLvVRV7eQcn3ULu+iulmHHYvj3i/8MrRoEKWdbUGoiAATSUZbx//P2XtAO3ZdV4IbOYcP/Jxj5czKxSSyRIqiqEgq2ZQstoIty/aStTwjuz3Ta9YsW7ZnenraYXW3s9vuaWeNLVvBViBpWcxFihVYOfyMjwy8hPfwgOl97kMlFi1rPletKqJ+4QN499179jk7lOiexgm3boqhQLfhQF+v4lqpgH2PP4zp+/bBDhH4GBLayUYkrbVZvDqVOozVDbQrFtavlHCtVMHI/h148KOPoXDlrNCR27oOu9aQpgcL14DjE3BjVjWYNRPVugYz6cfxT35YjD/abU60NZkCkPJpEvzUaCJgwNIs6DRe0NooNUwgk8X0nj0Y3DqPsW2b0Te7gHAmj25A0W6F5yJUe/Wl1s9NpasAGwVwyZTheuF+97WvfU1+cf/r0Yt7XfNb1p48qOoI8c0U90xlCOALKptynqM80yVY+6YvUtIee+wx/NRP/ZToPYTOzHPFYweI+UqXYcYu1l59FV/5jd9C8cT3kRFHyB6oV9lWdEurOMx2aSEdoYNfWIxoOh1H1qG4SsYjSGeSwsKo1SqS4cLpdJFWzehg97YZDE6mEWdALyeN3B/puBqOwbZsGBt1OBVlUGSxPp3I4dBjb0M72IHLDCXDlAgGEPTSnIh1nWGjsUb9qwGr48dSs46db9+PzQc3Qddr0rh1W10YNbqcarL+yUBhsO36ahUrJQ3rNR01w8L05DB27NqC7FAekYEBTOw5jIGte+BPZKT+aftoFuDD+voGLl+4iGKhgEgwjLm5GczOzSCaiKoa09NZ99wlpTIWF1QZeygjCW/FiPGIZ17CCcpzzz0nYPeF519Ak9RJT/f6VpqYfwmM3AiW94K+b1obiubdEdMJTvn5tbKyel0z+JbPK3RfP0IhP1KjKXHGLWtN2Es6gjrBOxt5b3YVfitAc/Pjii7nh+/4gw90z589J4WhiJ+5/j1aB1Pm2c0JSYo5C19Su2wlbKXFIjG7z4dMKIK+UFgKUlJTSHEiDUPcZDxHDZFpq7ajgJtEMIzRZAoZKQDZHfcuodzdagOWS8euKzfsUABTc+O46/hhTO2eZ2sKhqWh1bbEpYghYW6TuQ9VuDUdNsHNRhXZzTPY/oGHYXRsGd1SAEhw44+EhLdOHjRFquTatjZqsFcauPrGNeEb73j4GPJbRmG2NRENsytPtx0K6tlVIlVHXy2jW23BqVoolxuIb5rBtrcfQjsZQyeURiw9iejAHHyJPq8LqCg01xfl9c3szahYufEozQS75LRTprHD8y88j29985s4+eprcC0TcS8ckJokUl14REkI6vX8CFLO6EHvYMvUKMbyGUmMbpk2WpLZ0/YoNj64dBxpKeqR1XFRd9qomy2kQgEs5NMYjPgRY7cvGhXXuSSDk9jpouUxMyMMgs0gykTvsRj6p8Ywu28LuuTX5vLIDI4ilh9EIJWBP5qUUCq6wAglhF0qanpIp/IBerWK7/ztV/A3f/RfEWNhZ1hSdFH0rdytqL1SXShJkzd0ZJMJ0U1wKhUM+JSzHgWH7Q5CwbDaGNigZWCgz4czTGT3AzNDOUyM5pAb7UM3HhArWVm7An5d4dj6GGJXsVArawgM5WVyk9w6Aquto1Ntwq70wI3K/WFhKfdKsyVW4bWVOkpmC/f/9EfQiQfg0GGt3oBRZhEblelez1PfrmiIdyLYOL2EcruNLe85jtG7d8Po6DCWV2ExrIxibhYowSDiLnDx1GX0ze/G5L1vR3bLdnRDYXHt4Vj68rlzOHniBN44dRKNclG0TEHblimEyLxtR2XstB30JSMYHepDLh2Dyy5b00LH5YpV4bCkQdoOubx0SnNhMuFdxtwOxofyGB3oQ4u0tE4XsdEp9E3T3WYegwsLyI4zlyYDiMsJA0aVVq8Hwn+QvkyMCdpt6U6SS073H/5+6fJlCRvj4ypjS3GB2XF89F2PIt/f71HVepNhnusdtHUDf/ff/wzf+Ku/QuHSJYTY5faRNhYSwM5jnnbQG3oDmXgcfYEwktTYUMAKVybTYj3puQvyjqXlKTU3i01NgZtgEAmviA75CM4JbgiQPFMBri3Pm5+jnfyWEQzvnYBuakIFIbghl5z7Mq83gRqdHiU5vWpBp+7GtDB7dA/SkvXhSDHIKTZLIp1ZRKGomAvYVQ3NSg3dso1G28XA/fuw7UceRrm+Dib3cI9jccfudWF1BUMDA+JgWL+6BmeJoYsVOL4wtn7mA4jNjUiHjRMUV9elY84mCgsBccNa3BB6iFlr4UqtisF927D/0fvR6hhwGEoYYAq8Bq1QEV0PXRvb4goXQrvRQmFpHeuVMhbu3Y/ZI7vgjwXQJrjRTJiVOpxmDT42xcyuOCJS81HULDQjMcRmZzBzeC+2HNqL7PAwAtGkuAvSB7LLCZXoo3oa0R4xTE34rmfTeIRtAdIdJoE3ce3qFdHRPP/CC7h44SLKlYrkyLB46GkfelOW2w9ib/jiBeGFBLjyucWO1VQZMEqfoOx4P/WpT+GDH/wg8rm8aIB6AIxTPilmyARo1PH1P/gjvPzXf41Is6mmNwTucvayfxeA1XZEI5uPRGRyw4ZLrxHJgpJ7IUGASjLvKpMQNi+pcd06jkhfDCP9eTQKJZSuriLs0InTQYxOlPUWWrqyMU/EEhIsWOw4mH/HPdj1+EOwkjT86KJDq3xOcCwDHXbaGybMlQJCegvNxRIqK1U0EcD9X/wUoskYCisrwvgIMMF9fV0YHstXr6Ivn5Wcp+rKBjp1gngLF9aWseOx+7Fw/CDa8aAADgaFWkZT9gGCm05DQ4vrrKChdK2Cy2tF5HbO451PPYHy0kVJqOLkUC+ThmYqXQ81N8wnKTdhNSyxbK5HunjgE48jMZ5Dm9k9mg6rXEOIkxvDEkdNThF1w0FZa6FkuPDnh7Bw+Ah2lwrkIgAAIABJREFU3X8fBuZmgEhYHB+V3e1NnfdeM0e69R6c9pz3ZFrLiXu1KtQiTglpEEDdBOmQNwOb3rq73VVVrW2P9s7GsZeFIl10sUYXG5rrYeq952GRzSiKX/zFX5QpTn9/vwfAFOX5+hcz8UwT//CHf4jn//wvEW00kfDca9kE57ql+W/VdlC1TDGNGA7F5YxWRTsZBiwJQujrSyFHp8haVd63zs+SuhjHxt5dmzAwnEQsG5e6gYwQFrOhSFxqGgJfu6pDp3Oa3UJgKI3D7z6OYCYCxzElUoK1m9s0YVab6mx3ujBKDdQLdTjdEK7V65i7ezt23LMDltmQmpYu46T0WpwIMdPOcWC1uxIwulGkvtCSa57J9+HA245i973HMLZ9O5Ljs+jEM2IA5LodFDZKOHP6tEx85+kGOjsnGTViEkAqn6Sm356FqKjWEknCNS0xLT0grIAN6WZ/+7d/i7/7ylfEJIDNFlLqeB7eDHhv18TcibZ48xrqgZubxf13asbT1TeTyQoLjOu0p+m9IyARYzG198SHM8hvm0QnFsHqiQtwN3SVoyiDgH8NnLnxPYpZ7BczCl8uk+4S1HATIGpnIR1id53db78SDksnilx7L01ecYCFCSo884FoDEOxhGyopDP1rJilsJP/lFMau9m0v6BQNBYIYSSVRIadejpEsHPLv5ZOEjdfn9A2YhylR8MIhXyY3zKLmYNbERlKS14OOzPsBElnjY5DTboHNdAh53q5hnqpjvT8FHZ+8B2wYMNkWj1Tjq0WglH6l3t8TboDaTrMjRpaa02sXF6Hm4pj5zuOYWDzCFptXZxqJMiJm7TL1G8fHIpU1ypwq5ZYBBPcxDZNY+cjR+BEfbA7QURT40iPbYc/Owp/JCbvtXeA3dJZ8ZzQrm8WggtVp7ylWzjx4suyaF979QSqpaJcfH4+5O8zl4b3Aw8sijzDBJbMnpHPXIW2EKgGfW0sTIxgtC8t4IYgxqDzmAR1qo4Oi1gBN52O6CjqtoOKZSIVDmLrUAYzfUn0JRMIxxMwWobQ2bip0+efPuVNUrBCEdjhGPrGxzG3bxfGdi0gkEwilEyLUYMvkkAnoIS76hZWbiqkmwjGURwR2bAunX0Df/Drv4nFU6fhM1oiOqYRWjIQRIIaMA/c8N/w+maSCelScsrGrjgT6NmNp3tQgO05Thz4Z7oQBfy4UK+JmHw0ncRofxqDY3mE+6PoRJSdNikQkshN+hu7PDVbuki+/j4BN6kdY2i1DYABbtWKTG4oRhWXTuYQ0CFIs9Fab6KyVMW6ZuD4559EN0lwo6PbbEIvl5XVd4hCfEesrs1SHTE3jPL5NZQdB5sfewBj9+6B3jHQWic9qKDE3OTiBgJI2h1cfvU8uvFBjBy6F4N790PvdHD1wgVcvXIZZ15/FetL1xDxdTBNC+6QX1ykZJMnDYlmG+yoOjbS+TRmNk9hZGIQLZve/nUJjeR7onZDXNV4kDPbwXKg6bbYEXOqML91HtOb52AzqDLbh5Ftu5GfmUEs3y/TOTegaAzKVVEVbNxbesLT3iYsBhmem1vvz02tKdbz587TKOO8HO5n3ngDZYYGtx1vRO5lO3W70ok+dPAg/uef/yJ2794t/9/bt9S9RwcqH66ceQNf/uP/hu99/etoV2uIdaAE/7Tzpn2pr4t1rSFrieAm1fEhHgrIXhf36GWENzTREAsHP1B0bFxtNDCWTmM0pMANkXvQ5wpoUuGLBDlBRQP1isxuAMgtDGL8wKw0b1gAG40GrFpDmkPUg0nQo8VgOVuBm9UmGmYLM0d3IT03iLbPgV+3xMGPjYsqLe4B9GVy8DVbMGhpTlqa00bf4R3Y+9RjKDWpuaFmUenGKKqmFfjwwKB8f/3KKpyVMszlCmwEsedzH0V4dkg0NBRUU6CbINCQjKcAzFINzZUCzKqB8nIRl9fWMbh3K+75yGPoxv3Qq0X5DN26hsbKhuh6gjTh4LbFSYDVRmVpHVcXlzG2fxvm79mHaC4Jm5kpmikOcm1O4Wl80gI2NurQnS4SoxOY2n8Q04eOIDk6LPlGFDJ3RbRLLiFznG4ItHu7j3J/4srkFec0RzlC8UxkAXny1Ck89/z38Nr3X8PK8iKqBDX8rHh/e+HDCk+o0/hWssj1UuF6kUFhMItGR3RrNNPxjGR6OttQCEePHMFTTz2FRx99VETHsk96WlbJvqDJjq+DS6SS/+7vY+mFF0WgzckjDQV43lLnxkYDzS4YmpgQXir3wl7+nHptfC2km/Ps5TlPiojtDyC3MIpoNoaBbAZ2XUf52qoYArAhmRzIQasaMKoWLNdGNByBqVuowsXM249h94feIZMOTmAIfgmIWpYu66vbtOCQOlbVhOpYXami1urg6M/9G+SG8thYXRYKEbWtFnU2/iAunTuL/tFB+JwO1i9cA3QbAa2DM9cuY9NDx7D1kWPoMliWU0AGutaqcgaIfqZJV7YaNOrAlmq4tlpEfH4c7/qJH0F5/SqtMcVwp17YQKveQDaeEivoxmoZZlmDTbtwTUc5YOO+j74bfVODcLsK3OgbVcm6ombA1G1US00U6zqyE9OY2HMXJnfvQW56BsFUWqIwlJZQ2YvfvFJuBjQ9Mwl+K+m2tOxlN55CcBpUsJDl9KZn5Xw7De3mYvaW8tBrJnG/USLsXrCuYoYQ4NzpiwU13dO+8IUvYN++fVK4UmLgya7V/s2po6+DtddP4h9//w9x6bvfRcptI+S2xQWMbI9OJ4Bm20WlZSIS9GMslJBgY1XMK21bKBxANpNEfy4rxkN8rYZho1RTTZy9uzdjcDiBSDp2HdyQ/ROIxNAhSKlokjHEAFWaabh9MRx979sR6ovBcQluTAl25XlOfVSHDAhOgDmdW6ui1QlhsVbDyN457Hv7XbBbTXHtC7g+tJstMR+gS6BhOTBsF4VCHYWSjqLuoOx0sPOeI3jkw09gy/69iGRzsl+63QCqtTreOHsO62trSCUS2H9gH7J9ObnvOKkQ6YBY1Kv65PavHqDoZdTw7wlsuR6++c1vSvgmzaO4NpgtJ/obqSF/SITg/eAe6Om59UajEaRSSWm4sSFD1o/6vaWmy4GAZDD29w8IPfxm17U3TXA8zTsLvlB/FmN37cCe++/BmadfxNXnX4HdqEv9+oNeumJweHuuZ3DAxxhs78vE413hX0r4KUM0AwiSUub3wbItSZUn+BF3IDr+SAZNQBAmDQA4dhyOJTAaJ7jhKNyR4l8KwushZGyAq8A2vhnSk6iLGE4lkSTJ108OZ1tQeyIRw8jIIEaHBtCXTAldytQ1VKpFDI8PY3DbFIK5uDhuuRSVEpnz9bOzT+F2lXkjJrSVGrRqE+m5CWx/4mHYvjYsZiQQ3BgWAuyU08qv1RIHDU59mmtlOBsmSsysiQQk2XZk2zjsti6UDfGuZ1fItmWS1Ko2YaxXxY7VrTsiwozMjGLnu47CjZGyw4DNLBIj25AY3yq0q66nP+ot1OsX3VNP8ZDh9eCioQbqmaefwbPffhql1XVotbpQz9hFoOiZ2QVx8qR9jgA8loo9u1t2I4RyJ1baCtzw2syND2Esn1Ve/kxGZ6gVue60ge6SIsPRrSN7LmlptZaNkmkiEw/j0MI45oeyAqhIS7KamnQZDcuGST1AOIZgOo/0xBT6ZueQHRtD38Qoovk0EGJXghMarhha4NId5EbiHPnurmsrAaUXYEfExs3txWeexW//+/+AkNUW21nSX8hEZzgoqUNcqzJpsgyk4zGhrVEUwvVKZz2uSwmaJDWQWI8jdeESBXG50ZRCjlkrw5k4BobSSI1l0U0wp6YrVDuuQU4omBvSqVpoVAx0cxlMP7gffXunYPbADQXSLHjEolbOL3UNmJHDjuFiBcu1Oh75n56CL01nF4IbDVqpJIcU+bYEicyBILgJko1xrYRK28X8I/dh/P69MLom2qUyqleXECDVLkyHNz8SNnDtpTOwnDACQxMwEmmcunwFxWoJ2/ZuR74/iVQkgGw0ggQ60ApraBQ2YFTqwhF3Gi20aOxgtZAZHcD8gW3ITQ3AMJtir0lRO0XeLCwIctqaKaYQDRYzuoOqDdFi7Dh8EDuOHUJ8aAjpsQkgmUabzmaSGyOkHg9IK0DbS6oXW1EP0N98MJM6ycOdYtmzZ88KDYguQOtr6+LCJs49tzgKqnKhR6Wl485P/tTn8KEPfUgmOdLx9jrkcn29vePF7zyNP/mN38LK2fPwGyZSzA7xbDZNvw8FrY5IKIhcMIIUwU8ohEDXRToUEZoZ3w2t02Wb9fvECvpKvYHRdArDpCApQhMCPpW3w3WrQA51f6obJ83aAJCfG8TUoTnoRkMmesyiIoCgPbs/HBa7ZXavZXJD+sVKUyiA4we2IjCWQrFeQqLjQ5rNCh5AuiFrPRKOwSk1xMmpVdTRsNtI7V7AgR//ACpmWSx3HdOSXBg2gKrFIgYHBqQAaFxdR3ulAn2xiFY3iN0//kHEN41LAr2tm+jSAalUF/BBHREpu0I5q+qii7i8tIrM5mnc+7H3ITaRh1YtyT3JgrOxtIYAs340esErcwWTtKWlAgobRfRtm8HCffuRGstDbzQQMm2hoVHX4vpCAB28UjkMbd6KzNw8QoMj6EaT6DBcVTp5CgjwA2YDRhpoHkNALpcAT89SVs6wrgAXOk2+9uprQv9hcvfVa9fEyplZaWrfVhBG/nyHFuN1ipFHBpL2EZs2Ib8AVImDIrgRV0HViVUFroJI7JY/+OAD+OIXfx7j4xPSgJRgXU4VxExUGfc4tRr++cv/L779B3+EWLWGCHOYetQ1+GFzn/B10R+LIi7gRq17yTTzTBP4mbDIYlElhiEE6mwgDWcRz8WleebUdZmI0H2yG/IhPZSHadgimpcmKM0dCAJ8HYw/eBh7P/IoLA74CTBN7osWHEuXXJiQ7aK5tgF/w5BpYG2pgqrp4tBPfwL90yPYWF2UyT3LXjbokq6LS2fOYHh6Uq7PxrmrwtDw1y2cvXoNU/cfwN73PShTd+ah8RxrbhQRIpskQGfKJlrlGprXytCW6lhcLSI4PoDHfupJlItL8LdbksFTK5CGVkMunoFZoU6yJjkmtt5GTTdRC9o49v63Y2huBF0f6Uwmahs1OK0unYXRQhSBeB/6xiYwtn0H0hMTCHBSHY0oGOHVUopa9GZw06sLWJgyvJsNHE5pXnvtNdBWnDqKHqi5uWC8vXh8q6mNWrLKPDqfywoFUtcNNDQ6mKlz9E5SB9Yl1ID87M/+LD7ykY8g20c9CO+qHguFURnKGIrTm1e//g18/Xd/D93COuLUNFPMz32h7YPudlBt22BdOhGMS7yANLnYdGCjNgCkkjHkcxnR4nCdWgy8rGjiQLl3jwI34WRUpv+moYlMQKj/rl/yhZhbY9UN6C0LTjos4CY+lIbNUHDDhFNtSBNRps7UjDkdOM0WautVtNohXKvVkNs8hiPvPAKnrcFp6RLC7jQtAbt8btN00LQ62Ki1UGn7kZyawe4HHsCBtx9HamhQpnO0WuLEaq1QwNnz5yUcdtP8HDZt3iTvzTsWZIIhNHhO53lzXw88vhniqGYL6YBSH167ghdffAHf+ta38MrLL8s5qTPsnNpY70vtTXfEqz/Ug1xPQhukPkumvGHRXpGKxtdCQEXzFK6Tvr6cgF9Ob3p0uDuBG8Ve8iPEJui+Pbj7sXfh8iuv4/Q/fhPNwqpITW7fVnvr+maGB3ELn59n/cjICKanp8QC3ZdLJAS/c/RHDi5/nkOxOhEvx97kgZO6IhxxZlyoi8DClNx7hviNp9IYo3Ul0TkFki67qGySs2QlElU0NkmIIFhxlMBxkI4YvjYSqZDkGAwO5DA01I98X0Y6NuwitqhraeqoVssYHB/GwOYJBDJRcSwThzWHLmohdOyOiMNIu3AbFvS1Ooy6jtT0KHZ85BG4QRcWaWk6KRSmdLyZ9M2sHnK4aRXKJNnWhol6zYAW9mP7AwcwunUcrmvKouMosqXp0lGiow/98w3+m6IOt+HCMB1EZoax67FjaMc7InrttsPoxEbQv+UwYgPjQhWSLcHj1woNUEbE6lIzl+bUyZN48YUXcer0SRldagzaZJHNzgjHr+xKdzsY7x8Q9zOn1VQW214yO3nopDddF8QLuKE+qo3ZsSGM5jLy2dHpqkWA6DhyjalJob2jw6yVThcWU3HNFoqGjoG+OA5umcBELqWc8TpBBExXOhdN7ofpNPpm5jC2bad0qaIUdCXi6HIaIRsXKYaqG8piQopMPs66giCAeqxOWwV/MRhU1o/qKvGw+ZVf+F+wduGyWM766MTS7SAZCEn3myCGU0KKK9OxmLi0UCdD6iA1NzxWeEgmIrSOdOUXi8lAJIwrTdW5GY4nMJSMoj+XQHYiC186CJcTRIrHuW6ls9OEWzZRL+lws0kBN8OHN0N3PVoaNTecYjk0qZD7VgmRDQf2uoaNK0UsVRp49OefQjAbE453lyLUek26H9F4TNZYV1cC6QDpNktVlGkE8ch9mH77QdRdDU6hiNrisqICUusUCCDqAoVTF+E06NLl4tJGBau1GkY3z+D9T30Qsb4oHKa7N5kuXkarWkVHM+E2LaH0NApN2JojHbLE+ADm7t6N1Oyg5Az5NANOjUJZflaudNe7Ou28TVRaNoxwDKnJeUztuQsze3YiOz4GNxxFqxOQDb7XxlZH+Y1UBh5kvMaemY40Vli4iGOfJ4rkeP25557Hd7/7T1JkFj0geIONfmPnvjmLQe4Fj6e+a9cufP5nP4/jx4/LZ+UPeWN9OeYVOaS+voFv/vWX8dd/8EdwK3WE221xReO+aAZ8KPEApSi7B26Y99PtIBuKyj3pdLswOS1lkygUQKXt4Eq1jpFMGiPhEBLyJjmp6dlIq0YEf0kGj5h+dOEL+JCb6sfckXmxxCVVwdJ1tJq0QadDRAjhWFQoiV2D2Us2Gos1GHYbowe2Ij47gMWNZQSMFvq6QWWC0rYRTiXE4pymKX5yxzeaoqWLbJ7E4c99EA23ITRONk9E42PSor2EfC6nnMuWi3BXqmhcXkOrHcDWj78b2V1zaAfp0GzL1PzMs89Js4V5A37SfWlRTSfDooa1lQ2ERgax+/GHkN0+Da1eEVpgq1xF/doKEghAK1UEjFGwT/1j6eIymrQ6nh3B/H37kZ+fQIUhozZgNlpwwzFE8oPIjEwgNTKGxNAwEE+InkZpabyCwbME556jzChudPquP9ZRU3zLtLC2uooTr76Kb3/r23j99e9jdXVN2WmLJ4xasz/460ZnnGCaoXwEtFFqgfIJ1Oi8RQow+f5sQN3CTlJddBYT1Dt85jOfxkc+9GH0ZbPX7aGpzxKHQC6JLnD19Bv48m/+J9Sef16cqrjOaAvNc5rh2VxjOU5uuAz9ivbNfVMKqg7kPJMCRgwUVOA2zUAY9Jkdy6FFlkS9gZDVQTwQQTvsR7I/q9xNSe+2GArYkq55zQcMv+0g9j/5HphB0oO76JD23jLFWIZAJwofKksrCGo05amgerWIqubiwE/+GPoXxlDZWJEJDJPsDb2BiG5h5dIl5MdHEAgEUbm4hFapCl/dxtnLVzF8aCcOf+RRdGIQTQ41Dc31DWmEhcNBWHXa9VcF3LAZsLRckODb9/z0j6FRWUK3ZQgVUytXYNabiCIEq96CRtetEs99G01qfcIu9j9yDGObJ0HkTHpuqdxEVXMQTObRP7sV+fFpDM3MIcjAYTG3UYHAMp31inh1Vns2yR4FjWuR64yTwldeeUWS37n/vfTSSzK54RmuKEkqHuMt9QxvtTi9ApX3Hc/IhdlpTE5NYa1QwqunzshaUd3+Nz8B75ve9OZzn/scDh8+5BmUe01rvhceeGSQdDsoXriAr/3e7+ONf/xHpB36XdPUhMU5oHe7qLRbQkObjqZEwiCDJNYA4iLVkYy8HBkm1J4EAtIoLlU11DQD+/ZsUpObRARdUmANXemz2EB1fTA5WSk1JEyYQcpmIoAj734Q2fF+BW4sgpumMG/YhCHg4LlGd7tGoQbTDWK5XkdqagD3vvseuB0DhlaT5hIDkLUSnVctCQuu2YAez2DsrsPY9+DbMTI3h1AihQ7t0dvA4vIqvn/qJOqNOjYtzGLz/KxYgbPWFnCoel4eNZseGNJqUYyWW8a/iuJu6AZeP3lSZAmvvnYCtXpN1gzXCeu4nluagrDqef//gpvb6WrKcVStDUVVA2KxuPwkntls1IiLWzAo1EVOpAm4egDnllXlNbbF6CaaQGZ2HpnhMZilKmpXL6PVKEvkyO3opud6er2pBL4GDkSGMTY2KpMsfhZsTvnG8/1dvggWE/xwCGxkLObZndIggGNDEb+ySy5OGurDF39xt40xOgLFkkLTIB+/14kinFFhZhx1s4hQNA9qbuJhP0b7UhjKRDG3aRL9Q32IxcJiBcqFygkLk5BlgXKq0mxieGJUwA3zSxwK+9nllvRvChvZQdLFW75N3vV6Q4BRYnIIu37kUXTD1E2zgGsqcS67Be2u2J66FCAyuKzYgLGhoVm3YcSD2H7/XRjdMga3Y0q3mpseqWk8zKlvoRWpTlcggpumC8NqIzTZj93vvU/ATYe5LmYHejuO3Jaj6J/fBcS58NWNzJuWkxUGWK4tr4iF80svvIgLZ89io7ABvUn9QEvR86gv6So9E1PsWbDPj4+LCNzSGypPSBAlnetUKjZRfi/4z+Gf0cHUyCCGcynRGXEETbcebixhOjcFQjK1YyeEpgJmy0WxaWJDb2Ign8D+LZMYziVFZO34o9A0VwwBBucWMLR5G3Kzc+jGk2gHAiKqlgObuhOxivQsVr0EXTqcSOecRV2Qrhkqp0d8/AlupCBRNxFdaE49/xL++L/8DpYunkeIIMhxJJAu7g+Jzojv07ZoKBBFhB0kUi198MANJ4xAirbJzDYi8CGdLxbFNTqf2G30x+IYjEaQz0SQG0sjkI/CDbIQJdUvJNNKOqy0iyYaRQ3tTAKTD9yFkaNbYHQMdOo6WpWKaDj4fOKBLy4nPgEC1moDxWtlrNabeOTnPoFgX1S+VwSp9bpMO6OxGOyGJpMSp2YKp5wTHzqszTx0DDMPHYbut+AWmba9JA6D8qkS4LQ7qF1chF1solExsVKsY6XRRH7zBN77mQ8i1p9Ei+u/VlfaoKYGV7NkzG5WDGjrDbgN0s1aiIzmMHXvXuS3T6JZLQH83oYOi40GowWHIWadMAKxpCRpj+zYifzcVgQzfeiEQ2hTR+engiPsOZ6ocRwVLDdoEGqCoiY6gJ/21561JXUzp0+dEgrGs88+i4uXLokjDgsv7lU9px+1+XqdSE7pEgk58AUctUmnpVYvJE5QTz75JD716U9jdnYWFuku3Jwl54edMDrhOFh54zx++9f+TyyeOiXW8CG6CJLTTYMASxcRdi4URrpDw5QAougiG4pI48eUKafy+KfoudZ2ca3ewFAqhdFIGEmpRf2I0q7X4xtzwsG9jsBZBJDikgT0jfVh85EFmdyEw8x+MsRtip1DmnWEY7Q3JwJoo6N3ULtSElfDkQNbMbRvAe2giy6zZE5fRJgiU7rAZdOIJBKoX15D0GZWioam5SAwNYQjP/1hWEFLOvpsGnH6wu6mVq4ik8mIvoe5JJ3VGqpnl2EaXcw8cRyDB7ahRfdE3uZ2G69/+5/Qn07LtInaRn9DE7BMTWJxuQh/fx+2vu8h5PctoKEp2oFTraN2ZREpX0CseElZYsYBsyoaSxvQ6gaio/2YObILYzs3oVirIxiIwxfJIDYyhfT4FFL5PHzUMQQD0h0W2qO3j6j7w2s0eG6ft/RCPctUHsA0ZaH+9J//+Z/xF3/5l6iUy0K9UOHUaq15psz/6npB/o0AiSD64klsnZvC4fsO4Ctf+xrWlkvQTeeO4Kb3GtkhnZ+fxa996VewZ+9eMSGQwlam1R64ATM4mnj1H/4Bf/lLv4QcM6lkQsBRH6WQKqCvLxpFkoAvwPOdDAxvitrpyn0iwy2vUURww88yEPGjf2oI/aP9YvtdW1wDWi46IR+Ciag4HEaDIaFONyi4Z9gl3ZPuuQuHnno/9ICDEKnnFHKzi27SOEKX86x8bRkBUnBXKyhdKqCmudj76R/F0NZJ1Gsbsj+m4nFUKiUE6g3JlONUORKNoXT+GoxCGd2yifNXF5HeMYt7P/ZeBDNhcbLiFLW+WkDIdUE6DQM6zUIZzcUyDFryL23ASIbx7s89ibZRhGM0Eeh0YLCJIw5aHXSMDhqFBrSiJgYB1FxZMWDn/YcxumMBhs+H9UoTNb2NzXsPY2bXPqQGR4BIVM5IT+Byk76We56iXAuQFL8ENbVjEchuMw1RSD/jxIbCcNoBszbj40Jn9wDIDw1svOk2AVak00E+GsLs5ASGRsewXmvgxddPSYOG6+R2tUdvLXKfZKf+ox/9KH7mZ35awriVPprnLdtEzN5RRS/3zzPPPIv/51e+hES9joDQ4kW6Bq3TQYmus6xhUn2i+7wexMzoBQKaUADZtJp3c/JGj4NyQ0O1aWDf7s0YFnBDh9EQLMMUc5cum9ztrgdummh7TAQj7sNdj9yLobkxOF1qCsnwaYjtN2tF0urbloO27qBOcOP4xekyNJTCsceOgSQfvVqWQE6r6aC0UUeDVGxfGLmFLdh9/J0Y37kXsWwf+Z0SVF3YqOL7J89idbWA4aEhHDu6H4lkBEGaN0j+nPrqLRM20RTtVNVxrJl7X5JB12jg1VdfE9ezkydP4sKF81hfL8gUmkCCZ56YShE93jxRVjz/H9yL+Vd8Rw9Y3Fh7anp9s+9Pb6JNlz1OnmVf9TKWbgU3CghzKstJVCccB0IxBLsBBGzaxhtwKHK6yelU8F4v0oEOpZGITGqGhgblNSwuLkLTdEUX5l7fn0h2aZva+6glZE6CHlXSN7s7URYILK7ZgZCsBVp1d0NQAAAgAElEQVQ6k9WldDhj6SSG4rSeZUHhyBicXGjyvJXDg9J98Bm40VuOjVQ8hK3To9g2N4axqUGaXIrDldComAiucWRoodVowZSiysLIxBgGNo/ClwigxcKQ+ganLU4TLdOBUSPlzBHaRbOoSZZJfLQf+z72GBALwDAbaOsaYLbQpXUraQGGcr5gQWmUmtDoalW30UpFsP2B/RieH5IPWhxKOMoUNyxHqCW0Z22Sh17U0dZcWHYbwbEcdr//AbQTHXRbmnThG2YAodEdmNx3L8J9g+Is4zgtmcgsXr6Kk699H6dfP4mL586huF4QxyIxB/B1Efa54nwmEzPmYPBA67Cr3MXM6KjQ+0iV40Gl6LQ0SXDlUOZC503CLp8cVt0uJkYGMJLLiBhaijpxzfEjQqccn1/0VUaziZZhwzBdFOq0Mmyivz+Ju3bMYrg/g0AsjujAGLJzW5GbnkU4N4BOPIW2dEy9DrTQLKjh8g5i6vFoGWzo0JoaCl5S8tzMDMbHxjzucI/qoSY3vE25dki9CDkufv+3/hOe/vrX4NSrwo+OUrDuD4pWgEWEbbXU5IYHQFu5HCX43jzL3mQsLuuVa5j0i1A0gmWOpdvq4O8Ph9AXC6B/JIXIUALdqOpWMf+DlD1OU9olHY2iDicZVeDm7q0wuy10G5pY77Ko4xRRbhAvo4h0G5PW5Ms1rDV0PPyFjyGYjcjhzUAxs15TADMcVrqualMcd5jj4KvaotMZf9shTD98GFbAhr/WQG2JkxvP4phg0G7DWF5Ha6WEZqEptpnLTQ2p2WG8+7MfQmoooyYA1RrsWk1yRXiPEdyQ2mQWGnDrFkzNQmCwD9MP7MfIvs2ol4po1+qw6k3o7HL5Q0hm+5EenkZilGYZ/Yjlh4BIUjRUiuGjtBP+TgBd2rzLga441SJilS6fN9mV6a5qmqwsLkpOyDe+8Q84ceIVaHy9Fjt83D6UxaVs0yoIS7as65sdIBSqRDIByzRR3CipcDLWtQE/duzYgc/8+I/jg088oVzJWAizoy3ZOCpcl8Dve1/7B/zdn/yJmAugZYmmy0AHFerLfD5kg2FkQFDtF/fBviDBjQr65ISTQZsDmSy0DnClXkd/LIaxaBQZMRyAgBvRx0lhSd0RlbxqpxQevA/IDKWw9eA87LYpFACCdk5TKFqmwxfBjcqsIZWrjfq1ioCbgX1bMHpoC0LpMFDTsPTyabHRrVQrYok6PD6O9npVJh80IaBOqjuSw9Gf+YhqxvhJSbVhc7pt0GK6BopE2YK06Ua2Wkfp9DVoFQuj77pHDC50HwFkEMlwFNVLi4gFAqKD1KoV+Oo1WE0L3XILpZUyutkstj7xTqT2bRLtRbDjol2roXThsqSVc3pm65Y0qyonmeVUR5WNqIEshvZvx+yhPQilUsgPjiPZP4ZgKosOJ+FcH2yOyBBCzQevT7G91BrqR3tTmpu7fgTLBM9f++pX8Y2vfx3NegM7d+6UnJCNYlEyq26mjEk2TS9o+gcVBN40ncdfBD70RyPYOjWG+x++D8+ceBUnTl5Apa6/yfJUTW28yaM3gfzExz+OT33yk9i0aZOyDJaCj02GjuQx0bWvvHgN//V//99QPHESfW1XwDk1R7Qm556Xi8XE6Y+TFE4rhZYmBitdaW5J8ewF+8pEiVSZsB9Dc6OY3DIt63TljQsIsrnOJmQ4KA1RUglJUaXTJqeJtW4HmQPbcfenP4QGWghHqCujDS/d1HRZX/FACMUriwiS3rpSQelyAfWmi80/+gFM7qNDVRWtZhPZVArVcgndSg3aRhGJgSwSqRSK566IRtZer+PStRXE5sdw/1OPw44y5LYtFvmNtQK6hoVYLCJaGnOtJFb+RkHH4lIBjZAP7/7JJ9F1mUxfR6DjiqW5w/wkvY1AOygajGapKeCmqjWhR3wY2b0DuYVZJMbGMbF5B0ZmNiPeP4A2Q03lwqlmnjDuvXDBHgFX0t69CSB1FqTSXLhwQfQSpBeRfkYKrmxz1IKOjmJqakoC1Nmh5zXqMWp+0PK7/e+lCeH3Ix8IYK4vg+F8H9r+IK7VGji/tgbbmwa+VS4891qeh/vv2o9/+29/AfccPSK6bO7PdL4irc0VLZHSuFobG/iTX/1VXH32uwhqDUT57xkq63ZQdCwYro1N6RySPjJG2DTntFDthZySJ+MxaSgJVZKTvqaGpm5h+5ZpjAxnkMxEJXaCE1e6oBHccI/l5IbmAIxTaBoGrJgfC0f3YGbvFrjMQSIzibl3ZYZ2agJuaH9O0N4o0gzCRdGwUPe1cfcH7sNgNgW72RSKLeP5Ck0L6ek5LBw6hpm7DiOc7Zezj+1jTmGvXFnElauLQt3atGkeY2PDnmGCcprvmefcfH1uBqu95p1jO2LfTDo2J3nckwhyabfcy6lhDUcdzPDwkLiUkarbA0Y3nvNWBWAPIP9Q68d7Cm/2eAOZ3VFfSAqbH319WZmqNPjZNRo3hjDyXJ77H5v8EvXDQzGGSCAiAxM6EbZ9xBE3Yhz4r/i8PBMJ6AhquB7ZGKjV6vJZ9bRnspelgsEuO+b8eezeZMJBZJljw7GZQ5oQE48VF1dRRtlpYuCc1xFy2xhNJTEYT6jJTVsF+xHc8HuUgF5ZoYldKrUcbRtjw3kc3rMVc+P96PhVwCa71yw+STVjtoajOeJSYur00rcwNjWBwfkRSZ+3CEiYJUCXpyAnOY64OjGQiSFLFDpaZguxwSwOfvARhPqT0K0mHIKbFjUliggmOR60FSXFrNKUiU+jZqGdjmLHAwclxKnVago9RGOAk4AbW4oedr4bSyVYJQNtvQODFLnRHHY/cRwdFgstXTZXTXdhR4cxvf9BhHIjEm64srSIl158CSeeexGLV0g9q0sR359JIyMTBhtwLNEkRRlqRxEm0ShHmUIjczEzMSqvw9JpqiDeE7Ih2rYSqZI3zRqbN51MbtwuZsZHMDnaj1gkgHCE4lqebaQOMGyrIwWsyeApvQVNd7BGcGOYGJ4awZFj+zG7eQHpoWEkR8YQyI8gmEgLVYbCVTHDk9Aujs095yFSEplxYhjCGX7p5ZdlE6dbSDKVxI99/OPC4WVhf4sbh9SwqiCh6xgPiddfOYG//bM/xytPPyNJ11Gi905XAhdZLLIIzMbjYmzBwlUMBSgM50He6SBBhzfpTjHBVzkErZFy5brIRqLIB4PIhIC+gRhSY2kgzrDYMCLhqFAvnKqGdtmAVjbQYsDd2/Zh9J7tYkdOQwGzXBJtBJMfJdBUJk8+0YCZq3VUVhpYrWt4xxeeRIDgxjBg15swazUpEJXFryPibAIch3k6jY5Me0bu24/Jhw4KuIlw411agV/AjRo70yXGXi/BWiygsV7HeknDkmYgMtmP9/zEh8QFjgG3nBLZ1To6hiEWv9K5qhmw6PFfN2FpLfgH+oTDPnl0L8rlIkyGobVcySWK54eQGxpFPD+KQJo5Icr5h2IRYV/L21avSQ48j3LYyxvjGlZdKnV4k+99+swZfOsfv4WXX3pJui+c3HDDUnxhb/rlrQ4WsfIcvdXCDijzFoJBpLNpsdFkt6iyUVLBldKN9onQ8eGHHsbnP/95zC/M33ByYUdezDSUoUWzUMKf/vbv4OVvfwcN5mqw2PcDdUuX9ZTh5AZ+JOjy4vMJTY0zKr3TFstoFi+xUAhap4vL1Rr6IhGMx6LI+hh+rAI8Oa2RQ9tLkabo/7qI1A+k8jFsvWsOPl8bwXBIptTMVqBjI99/OBoVOhFdoJjLYCzV0bDaGNi3Ffk9s7CDLrI+P5a/f1auisFg2FAQmXgKFmlpHaBZaMBgVkgug4OffD/cfFAs2KlhZEiuaKwsgivSqXywaLZCXcQbS2hVXcw98RBSnMC4lprsxyIoX11C2CGwd6FLkGgR3ZKObqWF0moVbjqDbU88iuT+BTGDCVA32ahh49x5ZEJRaMUqzIYJfzeI8hsrIsyutjuIzk1j0wN3Y9v9R5DMDyAYSYjWhgeiqs27Qm0VyCuYV4EbVVjyQbowes5obJq028IHP3v2nNjoUsNFKpBpGFLkU9+Sz+fw+usn5ft6IFpRPt46FPdNxQIndKR8wY/BaAzz2SwW2Fyan8BLS0t4/sxFlBram6ZAPd0Nf1yvKzo0MIjPffaz+PjHPoZkWk3/vZtNqJwE5wSkp579Dv76V/9vpMp1RCSsuivW9sxFI7ihVjEqmhuC7B64oZMks37UvUbQRIt32kgHY0GMb5nCxNYZ2dOXzpxFmPRiv2qIsYHAs9hpUUMRhlUzUWu3kdi9gPs++6OodUyE41xYrgSwtmUKqYkbYeHKNQSbFuz1GsqX11FvdjD+noew+e69onM1GjVkU2k0azW0N0pobmwgmk0imc2ieP6KmAc1Lm9gaWUd0dkx3P3x98KOdQSg5PJ9aJXrsKoNxKNRNDY2xMHPKjShF3SsFSooddt420ffjTgzxywNXdMUm2AyMuymDVNYIza0ZguVuoFmMIq+uVlM3bUPk3v3YGhuDqn8ADrBoJhWKEEUs2m8MG61ctRe5/1ZsrAYfabT+fQy/uZv/kY0NQQ4ZKf0HKZ6hSn3rYmJCTkfqftih14o3Z7W8IcqUAXQ+rCQyeDgzLQY81xdL+BsuYx10tPFoVbdQ7dPb27WOuT6chLq+R/+/f8hWR9KKqjGo6Qyil09mzW2jdU3zuB3vviLcAuriJDx0gHY+9twW2i0DMwk+5AJCPFbaG6c2vCnB4IqB4p1iXy0/gCqhi4az/npYYyPZJDJxhGKxqQmFSo9jVa6flgNQyQGsDpSNxrBDsZ2L2D73fthoyW5fnS1Y+Aq3Rq7NiUEjjB/9HJT6p5aq42l/+FEePidx0QDznVe120EcyMY3L4bY3v2ITk8IQYlfPesfdbWC0IZ45m5detWzM3PIpNJe9lCXqvfm1Tc6bqpMyCAlt1CYb2AixcuiBsoLef5O0GNTCQ8t8TeGiGlmZQsXomNjaJoYFh3SO3hhb/fTDFTzZo7THNuxkB3GvbcipGul2u3P6ym5T5pICYTSTl7N4obIFiTdeuBG2VeceMHMcOR71/VsczS43vl1FzFfRDUpNMp5PN5eU7+jI2NDfnFac2bwHzaF/DsMjroTyREdJhiIBJpG3Sv4sXwblDWCjYXhoRx+tHioUxaWjqDfCQqCdMikBRUo/js1OFwoYs7C8eGAb/YXs5MDuHAngVE/IpXR80I35DwBsnda1Go6sDUFJe3oTcxMTuN0dlRCey0dE0CwbipMkiSOgeHhz2pGm0XTbq4GBYi2QSOvPchRKf6obfUSLxr2depLXQ/Y7ecCdYUoTHIiSGN7VQUOx88jIG5YfE5T6fSqG8UZfPjZIXuHLT4rS8WYZeJ/F3onAgMZ3Hwww+hG6VNLsfwFlpGG7YTRm52F0xfEifPXMB3vv0tXDh3QQ6KvnQa6WwKTb2KbDSMbdMzyKQSQjcz6MBFPiPBTUtl7XBCQS3H5MyEbKrknNILXhIFHAIUQzZBQfDM0XBpHGABbgA7dm7DzNwYAkFOd3TYpAq4HSkO2Vw3+DmwQ2HQxrKFou2iFU1gy8EDOPzgAxhfmEMknRIraNcXEZCoLFAVWufEqOcExJvs2rVrcnOKs9WZM1heWRFeJAtQrofjxx/ET/7kZ7F9+46bNuxbFz3pa1xPtHx8/ulnxFyA9EJSZ9g9J2eXtroEN/lkQrJaeGOQLpSmLoe0ENKFaA/I7opLOhezgCIomjY010Y2HMVgiNk5HSTTEfQNphHLJRCMhZT1LrUgNQNuhe5A7AaFxb1s/F4Gx7XRFbe9ogI3pBnRulVm7R3RgDHnprpSx0qtgUe+8HEE6Nxi0jOf17gq4aPcuGiHa1dIj6zAqZsINbtYrNQwev9B0dxYgRYiVgulK4uSbSPC4GBQKGOt1RLs5RLqazWsl3Usc1w/msV7fvxDGBjrg2sp7Qb1M3Rqo4aGTm6kcoqZRsMCTBe+bBKDx/Zg9vgxVMQRKohosg/x/DBimTyCkbgEhxLUqCultrdex6m3yag6k5+4KpoIavgeKXC/euWKdKROnTwla4P/X61Re6Ss5lVReusOq6Y9Kjfjxs6q1h33gEg8KoYddIqRTpy3j/Ln8nvm5ubwbz7xlFDUuFH2uqjyHryOGjvgLz/7T/i7//6neP2730OLjnIBQDM0Cd/MRKIgyzjh8yHpCyBHWlrXhxY1QtJxDMg1YVjdhVoVqVAYE7E48mzsdNilYidSibk9xYN09dgw4oSJRXgsGcKO3VMIR7ih8zPuyGdG6q28F8knYe4Js7Zs2KtN1LUWhg/uQnr7FMpmFWPZDFbPXVK0z0gI4VAYfrMNY2VDpj5WRYfesNAKh3HgE+9DZySKbqgrmheCZmq/KABnB5VdfobYOqtVVM+soFXtYNMTD6Pv8DYYPkcFPUf8aKwW0G0YQgHtwkX1wlW016pA3UalUIedTMjkJr1/E5xOCz5SU5p1bJx5A5lwHHpVR1PE6QFUKxbi6TyGtmzH0M4dSE5NIEAaDHVZdFlkVgRBoljI9uhiqpbsTW2Eqit1pgI21Beur6/h5MlTomN47cSruHDxwvXEbn62osULBHHvvffK3kWtA3PdvKfwtII/mMauQIlfCkg6fW0dGMTuwUH0h8PYsDV8b20VlxoaGqS9/StIblwvRw4dxid+7Mfwgccfh8MikB1txWZRtv8EJc0q/uQXfwml508grGnijObQ9MGxkI/FEKfuR6aHPHNpECQHr9CRlTmHapAxT82hu188gIltMwJwCJRWzl1ESJK2O4rK1nFh0hiF059IFEbFQFk3ENs2g7s//VFo4TZCUbpUdqRRQHBjNBvIRuNYv3gZAc1Cp9RE6dI6LMOH9H2HMX90D3wR5pc0kY4noWsN2GsFyW0KMgNluB/Fs5fgVnVUL69j9do6uvksHviJj8CfDaJtmeLcxmwy6nqoAWN+DR0mjbUajIqJatXEhfV1HHr3AxibGUTA56AlE20DZt2A3xdGsaqh0eqiG00BySyGd9yFiZ07kZ+cQDSbkcYXrwHvW15v2qKzCGPwpndZrmupqC9h07dYLOH0qdN4+pln8fTT38G1a1elkXMzgFbibVJmVdOZQb7Hjh3DK6+8jGq1dj309YcFNnyNZITsGhvCe+8+JpbGT7/wEs7SoIaOdh5VTsDYbXvvzQYF/PPk5CR+49f/I/Yd2CeTMZGhiYZIUdNkEk39YdvB3//n/4wXvvxlOLT0prmM2xW78KquYTyRRj4UEZ0O7wOXDW5SdwM+0Vvx9bJRGQyG0LAMNIwWxoZyGB9Oo68vjngqeV1vS9MUhsnaegtV5g+ayjBJQxuZuVEcfOQ+mK6hfpZhwizX5RdZBo7VEgMqvaLDID3N9WG52cTEnm2Y27kdI9PTiOTySE/NIjM9Cz91NTRganewvLSK02fOSVNu27YtmJ+fE/oom7KSbejZr99gG1wXEVy/hAQbrItIRWS0wfPPPYfnvvec6EwJam4Hvfz/npESrwfpy3v27JbvvXDhktCck8mk5BJVKlVZYz0t61tSGt8C3Nzy8O1IRs7pW1dir3nJR3nOEgzzHqmTAWJZ1y34b3fmu3mNqWf0bOuDQQH3pGiOj48JVfrSpcsy4WRzVJDGHah3vnwg2BX7ubaD8UwGQ/Eooj5FH/GTa0ykKO4sPthuV5LGbXHU8MGifsHtYCKbRY7FseRfMOCPgJ4HBfMgKMhWNsM8kNs+Hxi8NzHaj707ZxBiCCfFpyyBPO9+tRECLQ/cWCxATR0jk+MYXxhHOBqAQWtHgx2jlrhgMR+BLlXkTrKoadYNaOSpJyO49/FHFbixCW4YAmdfF2aq9G9TutgUQzbXKqiVNLRTMew6fhiD86MCbhKJJJpMeBWQYUuHg0Vr/VpBgvQE3LguwmODOPDh4wrcUEAp9DkbesOGLzWIZisAraaLvWVhZR21jYrwp3cc3IPJrdOoVTYwlM4I6NDYsdIN8WEnRUQrN2DwdfIw8fuw865dEvpnaHWZXPBz42egcYogNAFeH3XTsFPkdIF9B/dhdtMkOh0GN1oy9TFEz8AMmAAa9SY2Kg2Yrg/R3CBGt2zD3N59GJ5fQCSbhRvkNeTVohhaJXv3NuZeR4nddxas7Da88soJlErsJihAwxvMIy7J4cqR+5NP/ig+9rGPKR2E97deXSzFSm8KxJtmbXEJv/Erv4rXXnhRshPUYc3usjJC6E+mxNqZ05lbwQ3XovS7hTrEDlo8FEWBwul2C9lwBEPBsKQqx+IB9OVSSPWnEEqERYDO12HXLQE3dAcyowEMH9uF6bftQyvoSgisWdiQMEOaZ/D1cHOnAxwL0NaGMhQomy284wufAHJRWKRE1hvQC0XJC6JejR1YmdpUmrDLGoI6sFitY+yeuzB//BAMnwU/XX3WVoUDT9oeuaf09W9cWhWKByeJ5YqGtZaF9nAKjzz1fvSP98kkkU5FpGBaZXKOmU3ChHkLWrEGo2bKSN7JZDD5tsPY+vD96DAfJd2PSDyDTsizcmYeUa9zfNO+dvvmpICPKix53blxk1f++mvfx6snTkiRydBgrs2bBbIyUvYolrcf4DxQZFNXthyeEUpACi3y/9lwkbBY7imeJqFHXeM9fPjgQXzpS18S5zTmd0mo500bNkX7ZqOBZ77y9/jDX/9NCTl1fC4MQ1PrKRJBjCGyHSDl84vmhrlLLO54jPFQ4XVv+H04Wy8jHghjIprEAClA3E8pAKeFuSfmlgwrulOxsCS4YchnLIAd28cQjZP6o1zUSLUjzZYdTFqG+4OEHIBrOjCX66gbLYwf3oeJo7vRCjmIui5WL12WYjUUU7b3bbr9VRoy2WbgpV4xULNtHP7ME3CHo+gEu7KmGJRLFyGxdQ7RFcOFvl6Cu1ZH4/w6tKKNhfcdx+A9u2Fx4EptUzQIfaMEp1yXz4mT5PXXzwm48WkOKqUazHAIWx5/B7L7N6PtYzAsXdaaKJ56A/FwEqbZgeVQxD6IKPU0g6NIDY8glM3B5bUSR0e1IoSC5u0NvWJQrrNM+5Sxg9ztrotms4HFxSWcP3dO9qUTJ17FxYsXrk9lbqeE8DNbWJgXfYG49J07J+usR0+7HgT7A6pLmrOwnTIcj+GezQu4d/MmRC0H33jhRbxY3MAyLdWpubpTF/UOz53NZHD34SP45V/+ZYyMj8ka6NUV0jcXwwTg7DefwbO/98conSQt0REjGbttIReNIC3ZSmrIII0R9txZRHt7b6+w5TSbsq5A2I/B2RGMbJ6Q0OzC1UUBv7QvJ52E56DQggh2wjFYNQOlehP+8SHc85mPop0Kwh8j5a2j7sm2hWatikw4huK1RaCuI6Q5KLyxCKvZRXTfTswc24v4QAK1egl9qQx0ulCyy06tIFz0L0yhcPo87CIBSwVrl9ZR7Xbwzp/9BDppPyIh2lz7JVSzcO4S0pk0ArYDbWldzmutRKerDi4WChjftQkLu+elUDapqSTVvG7CCURRbvsQ6B/GxK59GN6yFfmxSQQ55iE4DPrhciLque2JotBPK+2g6pbLNVWTZ3biF69dxYlXXxNQfer0abHKZSHa09z8S0uJUzUGPLLAI/uBFBwWc6qjrQZ4N+I/3/qZeD8kwyHs2DwgDI5SoYnXz1xF2bRge91xAbvcV5Tdz1s+Gc+c97//ffjCz30B09OTijomtYAXSKpgsry4xsWL+Orv/C7OfOs7iIse1UWpwxygJgYiMYzEEtJ85M2trLIV8KY7Jfd1xhOwacSMG82w0J9NYnw4i3wujkQ2I2dzq2VK4yMQCsOxbLGf77Kp3HKg8VwdzOC+9z8MGxYCjDXRLVjVpmR+0ZjHquow6qZEWdTsDsx4Cm5fH0Z27sSmQwcwv3MHErkc/AmGfPvpRSW10vLiChavLWEg34/du3YiQWMtwS6KiKgmJrcT/bxDR/avDkzLRKPekGbK09/5Dv7+q18VS2fTm0aw4dJbJ70ztqe/6tVJrJ04vWHhX6ALqqHj/vvvlyBrhr4zH5FhwwRObzn5u8NkpvdQ7/db2s53Ajo9Z0hv6bDBy9c8PTUt7B1OwlkL8DE29G7/uvX9KeYLKWjcjwcGBrCysozTp894zfsb80U1obr1yzcZiXV5oHacFiYyWQzFCG6kNaOSbISypjQQ3OxaDG2TpHIfLE9/w8lNPwtHoayxkxYQnQ61HFFaTFIIS8MWqH9Pu7qx0Tx2b59GJGjDYjI1CwQRnLUVp17AjS2+8bQB5HgxP9yPiYVxRBNh0dwwmbZl6MJvpemA22ojFopJ11zTWtAMA/5ECPc8/ijiM4PQLE1NbghOuAJZSBq6ABY6n9HysbFcQb3chJOOYvfbj2J4YQyaUUckHIFWLInWgwUAD9F23UL9akFSbVtmGxppJ5PDOPTRh4EIwQ21ODp8LXaFNCkOdUMlajOHorZRRWF5He2AH7vuO4SZA9uxsrGMgVRa3pteawgwIk2kWaqisVGR1N0GqQyBAI4cvwdRbspaTQoMTrGYEG3QHKFuwGbQn+3C0E0ZeesdGwfvPYy5LTMwW5pw6ckltjiWZcej64PpOIjkhjE0PYfR2QVkRsfQpcsYC2jPRpd8bzEnITmu7apuvGleT+1+6aWXpStPrj9v2jf5nXt2prwGFB8fPXoMv/ALP4/p6enrVqi3UtTULcUCg6D22f/hwPJ/felXEPJsoVlMcZfnITuUTClnqo4reQ88zKnBoZaMegCOOTnVUeAmhjVSvGwTmXAYg8EwEkz3jvqQSceRzKcQS0cRjFBL4pPr1qlZ0tmzIgGM3L1btCmGz4Zbb6JVKgk3l/Q/fjbc5mn3SEMBp2hg/UoRGw0Nj37xU+j2RdCiuLahQVtbRyoWRYubOHxCpTCLNXRrFgJ6F0v1BibuPYD5Bw7ACLTga7VQL6yL/bnw5cNhMPSzfmkVrZUKWjnmUwAAACAASURBVPTcLzawTEA7lMC7PvkEBiYHxc6S2g2nwY5VVfKgfJYr9M9mzYTVIk+1H5nNWzB19ABym+cRiMQRIA/WH5GMGiEb8mC93o26saG8ufNCBqgD5tNwMkPO8DPPPivGGewmkSqjbCbU1e51fHrF3p2pF7Shp96ARhhdxKIhJOJRoT5yYKwZLWmwKHqFEmjyefnaOOHK9+Ukq+GJJ54Qek9vanO9SOQUudPB+ddex2/+6q/h+8+/IBb1BBecoaQiYSQY8smOfCAo6ytKqxQ2FzxKHsGNHg7ibLUkOTaT0RQGefDKFJt2++qXEGM9cMOur+gdGPIZ9mHrwggSqTCCkYCIRtkYYLYQO5ihCAE3bdVpsWtDX6wKZWL8yF6MH9sDI2AjGfCjsrwia53dTVICtPUq/DKxMxCyAKtiYr2p4fCnH4dvIokOXa08cEMuOsEN7xdOYvT1MuylCrRLBTQ3LEy9816MPrAfToyZWo5kUzA0lEnwDCnlZ144dR7uRh1+w0aFe5fPh23vewi5g9vgUt/TMmX6unjyPGKJLEKJPiTywxiYmEUgnZdOKSk/nLNKR9ybECpqmDKk6BVT4tXkGZBwck/nRF1XFuIU4H77m9/EqZOnhX7W0y7I83jAove7nAvMIIpEsG3bNunAvvzKK6q7fr2QfDNt505VIE1ICEEnh7M4umsTDs7PwFit4Bv/9DLeqNZR5ll602v4lwrcHoBjEfUTn/40fvTJJ9GXz90A5j0KHosLw8Az/+3P8Pyf/xU6a0X4XBuWrYsNfFYszj1Lak4QPc3Njaxz9Sqom22xNvd3kRnKYmzrJPonhlBZWxPzDQJegiJZxwGfsoENRcR5sVyuodOfxdFPfgjhwbSAG+qURJ/TcWA266K5qa6swS5WEW91UHjjGlpNIDg3i7GjezG4MIKN0qpMbqjRYf5Uu1KThtDA5hnUl1ahrxRhrtawcWkdi7UGHvzsRxEaiiEcVhlSbRa55y8rqhhz2Mp1GKtlVFer0I0Olss1RAb7MH/XVkzOTqBRrQq1vWq5SIxOY2rfAUzu3odo/wDLERVd4K1B5e7lrZ+ehbdQzpQzKX/nPVsoFKSgpKaGRgGMd+D6+2F0M7yXksk45ufnZd9cXl6+1RVLESfuqH64ZU3xbEuFMLs1j1QqghJp0pfqcCxCRvXve/vxW9sKqGfkeiT4/3f/7n/FO97xsBTVN1Ofej+Xpk2k0L/x/PN49k//Aue//U9IOl1ofhureh2JYAjTySxiIjRTGXTcs/jFqTXNKkiVJbjR2xZMm3rtGMYHcxgZyiDWl5A2FycvpNuSZaFZBupied+GbXVgElQnwrj/3ccRSLIJbMNhNle5KrpT1kCm3obmAFogCiuRxcRdBzCzdx9GFuaRHuqHj3pYTsp5Pjsurl5dwoVz55GIxjE7q3TD0Qgpar0AVs96hA0tD4FcBzpdn2ibyaaRDKMrV/DVv/97/OVf/MV1PY3Cxm8NLu8ECjglofaGlC06ho2OjmDz5i2YmZlBuVyRxg4flyOc924gICY8/CIAp0GYuMn23CRv+vE38rVuVGa3vLqbgM6dzCTJfBocHBS5xNLykgJYb3p/6pzuUXFpPb516xbkcn3iHHjq1OnrhkK9RpPKBbozTdO3PZ7q0oWcU4bJvj4MR+k2pVCnOG1R7CrUEjKiuuK84kiX0g+T4MZtYygRx3CEugdFyyAFgjQhisk5/aEynL7z7E6aLl3FLIyO5LBr2xTiUVIuTK5K2ag5xaH4kaJsWxZnG6ZlQzdNpHJpoaUlswn46NrGhFjTlMKCjhn1UhVhH5PFQ9A1G3VyWJNh3PP4O5GYHYImmhsTXZvgRkwZ5f+Z6UBbQLql1ZbKaFR1tNNx7H7oqHSsNL0mnVa9VAHo8sVDn3qWhoXqVTW5seh5zsnNxDCO/Mg74It14domXE2Hn05uDCxjoBpT7v8/1t4Dyq6zPBd+zj69z5kzvWpmNE2jUbWqJVsuGLCxTTBgEkJJQhK4NwlZWbk3+W8a5N6bQhKSm0DaTSGYEDAQSAIG44bBcjeWbcm22kiaPnN6b3uf/a/n/faeGcljW2Hdk6VgSaOZc/b+9ve9z/s+pdRAs1QXm8mV2WUYXhe23XAQw9fuxuzKHFoDQdQ4NpUMFkNcsQqraeRXUjK9yeYKaHqcOHLbzQi0R1Et52BUq6gykJE0MjrQsPtUrkuXtlQoo5ArIN+sYt+xQxiaGkW+WpQTulYxxLKXY1ZvrAXBeDuinQPCJXb5Q0qkp5ECog599ZwqoEGdUyFfsBbeSTx+/HE8f+J56RzUSIOzC0w7UdtC6qLLsEbXLOh6unvw0Y/+vBScLCrUj7ETeU1xTuGBwRfvdTaZxK//0i9hZeaCuItJ2BN7+Y06ekJRySFhT5MTHQVuVM5NUPz01ebJTTzgDmCFeR61EqJuN9oJbpwc8ToQCHgQ4tg7EoA34BVKBt1SzFxNTW68GroP78DILQdQbFZlAqNnaCjAkFdTxN8EN/Uau9MN1BMlrFxIYiGVwZ2/+VEg5hPhNZOzC0vLEurIxgBDa9lRKq2k0EyX4Sg2sVAsYfD6/Ri64RqUtRocdVpWrojNLzdAGmrU6VJ0fgGVhaSsR4KbS4Ucau1B3PbT70bvcA90ZkwwTT2XRSWZFr2GoWuoNehu50O0ewAdY5OIjYzA39uFGoP9nKQe0neJeg91oKupruqMb3yp+3b5nz377LP45je/iQceeBAzF2ZUQWDZmHI5sDjiRmtHltkgR/b2TXjlclSQl8sATY8TXR2tGBsfxkmCaYJ6Pl/Ml5L1Y+kurPfFZ97v9UnR+id/8icYn5iAU0CC2rBZvJAyxsKNlrD3fe1f8We//weiO6xXKwJ6mG8TdmoIwoGY2yP5NX4rEJFrWQwwOP3xuPFqjlkuLgz6Qxa4URkFtlOV6LKsQGSGYcrhzmBGl4mx/jjCLQG4vJrkotDFkjRbj9cLt58uVbTVZzhiDaU5ghvS0nai71pOUwy0BnxIzs5LR90bCkihVV7Nwl2uopYtw1lqoposYSmXw76fuQverXE0PQ6hwAotjbbn9Zqs35DPh3oyh8LMEvKnF1HJmei5+SB6btiLZsQr+7DLrSG/vAo9m5dpBS954tQZGMmcpNHnEllU4MDEO25Gx+FdaDInjELeah2ZdAWd/cNoGxiCNxYXG1Va7Gr+gArgFPdO1VBR90n1lNVK41SVAYLMyeLEpol8IY/zZ8/iiSefEHchdssrtF1f6xRumJbYwZtr6NY+YB1o72jH0JYh6YK+8MKLa0WdUge8+cvlcErWVc9wDJPbetAdC2L2xYs4eyYpgX81y1jjaic3/JzUBA309uF3P/lJHDl6BOFIRF0L64JI4AJDZM+fxfEvfgVPfulrCBtNVGtF6dq3uJwI0ilSpjcOFXLJoGK7sLWeBYKbCgt1PmdhH/omBtA90iuUMtJhZc81FOWcboSkgrrdPpRSeSQWEtAjIez+idsRIwU6pApDrmHoNdRKRTGC4XmaW1iCv2wgN7OMarYBdPeg48BOCeteWZ6Dz+sTMCVW9KkUCukUOocHJLcmd2EexcUEVs+v4lKygEM/+Q5Et8bg8jVF22FWHWgkMiiJO2QJYCMvWcAqTVcqTSwy6NHhQs/EOHomRjGXTmPH0esxsW+/NPU0n09osBLbIOvEymbbsMfZU2EWbUof6pQmCgEItVz3338/nnrqKQHZZFBs7Exf7X2XKZuTTmXdIh6nroLFqlUzq3NW/e6NFyWZND1B9GxrwfjUCOrZJp6+7wQKSwWrwWSJvO0H7U2WOD/nnXfeIbRyBnvy+dsYPirvSJraJvRiHjNPPoUvfupPYa6kUNdrSFTyUmduCUWlIckuP58trjleG6/bLdMbglS3y4my0VAxIm43umNRdLdHEGoLwsF8LuqoG4bYfrPJywY1g1cb1aaEbebRwNE7bkSwPQzTQU034zsKAmZzRR0l0wNXnHqaaQztoe38iJiX0KyETCSeOWTCLC0s4YfPPY/kagLbp6awY8d2cY1jTaTAr7oZaxOPNUdPVT4p2UZdKNgEG/fdd5/sT2QwVGvUnRtrdtxXuz423iauD5pQcK0tLS2KqQEnHgQAXIO22yj/DcEQgY+4mjVoIFWR9UmXSGrnqUFkw5jns9xb1myWBlYNJS33visMVl5vFRKsUIND5zdpFklUw/pebDcgCZRpnML/nZ+fk/ddIFOLLmocttiX+U2wn2NvKGxSR1OvlTEYi6Mt4LcCwBSwEboIH3BhHzRFfC1CdXbRxTbaQF80hC2xECJBnxrf09KXjmkMb+KUh+uOIUlNA+WmgWK5IpOb6W2DCAcYwkQbUiVIZ3eHY8t6pYFGxUCD4EYmN2V09HRIBzoY9qvOrKGDTm+kXBgU0VdqktrdZFKwgJsi3C0B7L/9JkTH+6R7xewcamYsUj/q/D2D6/JlFFdzyM2nkE0VYcZCmL75EHq3DaBCsaGuo8wNhVx+FtoEdvkq0jMrqLHrXW6gQIvinnYc+cCt0ILUv9SgF8twsKBYTcqqb1D4zbBRusClSkjMraLp92L82EEMH9mN+fSy6D9oR1lhOi91Tw0DxUQa+aU0CokccvkiDJ8Lh++4BQG6YJUL0pEv5wtwMDuB4VR5umHVoJfrKDJhPFsAfXn23HAIg9PjyBl1AZS64YY73IJoTx+iPT3wxeKARn8xJZKT4EXy2/nZxF1HjVmZD3TihZfwwIMP4vEnnhBuOjtSb9RtsA8CxY9UxSdf/oAf09u34w//8A+FLkTrTi5gAhrJpbAoi/xaPmCcav3HV76Kr91zDzIUfUsmA9dAXfRfYd0K7XQ6Razos8BNyMXOinpQuX/73V4k6zpS9TJaXOvghl/mczvgj/gRjATgD/lEOGlUdZiFBsoMB3MB3YenMfG2a5FvVtCgG0iBQZclWY8c75MmwqKY4bIUsiYupjCbSOGdv/UxONuCMrnhxKe0vCrOQKQghfxBpf9aTaO+WgAKBpbKZQzecAhbju1BxVmDWa2IuFYOcAIpzYUGwc3MHMoLKdSyVSTTRVwq5FGN+3Hrh9+F/q09MOq0mS6iTuOMJP3nHdD8LQh2DaJjlKGdQ3BTrEx3I7cblTqtkAkLVU4DVcjUh/COuKgposDdEv3bJy03Q4oHn3ziSdm8F+bnhYIxM3NhveuyCd3hqqJD1CxZ1qAPQFvIjx3btuLGt9yIb37/Efzw1Dmks2UBl/YGaFtrylKzwFTA78dHP/Yx3P2+92LL8JAKr+M0SpKyFZ3CqNZw5tQp/O/f/C1cPH1atErOpokQRZIup5gKKHDjEEtymq6owkVpH4pOJ84WM3A7XBjwh9EpWiFDBJPikmZNbSSrhFo10jEE3NAy38BwRxjRlhBcfidcdKUitahO+pcCN5pbhX/SEIJOfAQ37Xu2o+vgdmgtPkT8Lsy+fAZujxt+8tKbTRRWUvDUdAnApBNfPVVBtlzFxHtvQct0L7SwV8ABLfYZ7koKo9nUJaQUxRpWT86gPp9GKVVH275p9N60Hz5mR1TKzOdFaTUl4XgEgY6mgfTLZ8VlDaUacok8Cg0Tw7ccQ98Nh2H6/UKZ9fhD8EXa4WuJy5/RcUrCABms52Hwryxy62BVbmh2EUFtgx0haNMYn3r8cXzzvm/hoYcfwoWLF2Tfkr9jOOiakNburqoD2l679n/b9tE8/Pv6+7FtchKPPPI9VKvUn9lRCG/eVeX38be40TURw9jePgwPdmPhpSU88dAZJFeLYpK3mXPS69WUQoHiBNLpwh23346PfORnsG/ffuUrIIWHuj4GaeWmjpWTp/DlT/4hCmfOo8ZAWJeGFqeGMJ04SZ8kZZHTbEtXK7YaFrihDrPa5C8dTjewZagH3cM9Ql1kWIkwF8iy4H+7XXLO+71+capauriIhteLqXe+BfGpIbhjAZkA1Wt1mdY1JYiawZpF5BZW4KRj41wSxeUsGsEIovt2YvqO65BamBOqJt3gmtwTUynkVlfQ0t4i539q5iKKywlUlys4P5vA9psPoX28A86AKSYYZlUTPSPNMUye2yUDuUROEuVXcxUkGIQbiWHq6BHsv+0WDE5MwS05SUrTtVasWspCdV8uT4631xSn56TXnjp1as35jP9NGo6dTbNxSrgR5LwZTLbzHFWeRzcCAb+YYdgNv6sFN7wHXVPd2HbdCPqGu1BcLuPhfz6O4mJ+be1IDPFVgxunFNL/5b98TOyhxVnxihfznXQ2fEgozGTw7c9/AU//23+glkqjUC6iXC1hMBoTiq8duKsy7zhZoO6GOX41ofLWDGXaxGljRySIrlgAkfYQvEHmHjZFc0swxPoin6V9d02BG4IdvYJrbroWbf10qyUVrIxsvoRksYaW3lEM7zqAod37EGjvQIM6ZWaw0QmO9MY6sLCwjFdOvoJUIoHpqUnsnN4uQMpBF0aV9iRZVlcCTHU8qlrHNjJ56JEHxUTipRdflMkeQYW4Mq4N4Kym149g4cy1RtE9aVyc0pCxw32WL5sJYU/Y+L8ENzt37pR9jmdLd08Pzp07J662NDQ4d/acpdepSW2udLUWS4H7jZhn2NB6HdZcSWmUf+XUEPAHJAx2ZXVlbUJnUysZ/jkyMiygiwYBfHZSqaTYOxNniGvqhq4Sm5X8vKznNtXcHCS4MQ3hLPa3tqIl4IVb/Ke5ibEQtOwhRT9ANzRa6RrSyS/ripM92tOBoXgYQS877A3RvQhlhlQpndScpojp6nRH0g3kKxV0dcexa8cIQn469NCYQI2WpPCkToThbww/pCiMk5taFUNbh9DaHYMvQNtijn8bsmCI1CVXhEJZ6gmYHluoolAswxX1Y+9tx9A2NYSqXhWHNRbB9kriwdwss/NelkM/v5BGajULR2sEY9ftxdBuil/572qosgNEvQs7Vyyo8zWkZ5ZQJ1WpXEee3ON4GEc/cCtCHWFxgCNtxCjXUEukYOp1obTpTLnNlFFJFiX/wREIYODATkzeci2W82kQujHXgrbCoHuRrouTEGklZbp58DO6HNj39mMIDXRAr5MqlZWAUbptiUFCriwZQbRi5eQmX6igpHkwce0BTBzeh0bQg0BLK6KtHfCEYnD4AtDJb2W3UWggaizK/xWRrQMol4q4MDMj9CI+nCdPvoxsLqcuJad7Vujr623WXLSczMg9o5sb14hl1cs///jHP44ff9/7xKmI99buAtl9UnU4qDFkPpHAH3ziE3jx2WdRp8uN0ZQNoicUQpTOGuKipgm4CdDumsJM2l0TBAkdigDGh0S9IbS0kOZEh9sn1tEeF+ClqYbfiWA4gGDED82rQa8acNCBhWvFaaJ97wSmb78e+SZdx4pAkbaSZTF14IEsAl+G4eYrKC/mkJrNCLi54zc/Ck9XFLUStTU51BJJScb2hQII+gNK7J/Iorach1nUsVStYvCmw9hyPfU9dTTJ0V1aVuDGAlIN0tIuzKO0mEQtV0M6X8UcXYziAbztg+9E73AHdL0sz1UpXUXT8CLaMYCOwXGE+rZAD0bk/ou1J/vScsYp4aPqWKotnB0qggvLZk+mtLyf7K7QrvTpp5/Byy+fwpmz5AyX0dvdLcU8D3qxjremea/Z/N68VlRrxWyCMo8unxcj8VZsGx5E/9gwXliex/d+eBKLqxkJ8JMDRSxK11ejbKKWneTU1BR+/qM/hzvupFtSSGhPkh1iTQ0J4GiJ/sB99+Hv/vTPscLQVL0hehsWhyGxgXYjQmolJzcELCwYLbckam5milm4HC70+0Po1KhuUBNDoaZZBgtSR7Cjx2fHcv4idWeImq+QD76QBy4KsjUaTjXFvlxokrTY5h7EvWWpiFypipbJrejYPwV3VwRBtwPzZ84pB8wWpombKKXzMPMlFFczqC7nYKSryObLGLnrRrTv2wp3W0DoQ5wWc3JDYTYbVNQKOWsGkq9cROViEuXVMkJbBjB453UIDneLPpCHPDvxRiYvzxr1FZmTZ6GnCmI3nkkVUDAcGLj5GAZuPAp/ZydcXh88gbBMiFlQ0kbXQR0Jq/6aDs3tlUKESdUCUqXJpty8WJjzl95Qa++Zp5/GV77yZTz77HMi7JW0cwvMKB7CaxeYOuQtbGMtE3X77cmQQ/YidqWZ1XCWhz71YZtSKjbZ9QhEwhpGDnRj/1snMDTci+yrFXzznsdw6eyKOluv1lZa1r6yNed77uxoF53iT/3UT6Gjs3NNoyZgj4CZRjOlAk59/zju/YM/BVYSCJg6gk4g5HQIRZe0XVII1ygnNPyQ50bZTFcNHRWDmp0GtnZ3oWtLJ1ytfogHkWXawkYkp/u8Nz63R7Sr8zNzaLq9GHvrUQl6FWqak5N+BiZW5DxjG4GUoMz8EpyFKozlHPILKZRNJ3zbp7D37reiXEiLxobTTpPBjGmyF5YlD88f8GFl5qKAo0Ddg1dPz6J7+1b0TPXDGyEdXkOJpkKJPJoVfg83DNOJl89dQrJYR7hnAGP7D2LsMBuYEyiZDMhkCCQfNdIqOVFWjhRqUqj+jw6QGzvTrFnYheaE8Dvf+Y7oTFmwcg1yXxRtgUVT20wv8Wbd+Y0TAG677LIzgZ1rfnl5VZgzVw9ugLbROLYdG4UnoGH25DxmH1+CQSaJBGer5szVzSUZ6aKKeZoC/eIv/oKYHlz+eSyDAfm+BrRGHZXUKr74J/8Hrz52XBp0+VIe/bEYIppT8umkeSrGArxnkMkdaWmsQWqGKRQzvtqCAclIbImHpAHJx5v1CfWIbMbS9bVcqIjLJ11z8/UqJq7ZiY6hXtQdJjLlMsJbRrHt8FG0D48CoSgM3n8Br2r9F6sVLKwkcPHSgugdB/v7MDU5Cq9HmW8wvoTNIJVPZmmONgo4rTqK9590WDozfve738XMhfPIZjPSDLYtne3aRppr9mTiRwA3/PecqFEHxawZalzzDAzesP0JU8IKM1bGBJrUZeOTE+gfGMChw4fR0dUJfzAg7292fg6XLl7CiRdOYHlpCdlUGiVGXnCKQoAjE/M3nRsqarjTJRMZLgkBXk1DNDU2aOc+wmeH2hpOazjp2ihRsLZnuUacZrKmlIB6q3m1cRd2XB+JmPTBZ1eqKxpBxO8WwSG9t9gZZAaI2CZz1m19EJmSUOdiNERIOjXcjy3xMLxOFphVVMvUBRhySJHKxqlNrWqgqjdQaOgo1xuIxaM4eGA7/D6GXTYE4CiOPPU/BsqcPJQbkl9D566yBW5a+HP8LnHx4QIjlafRqEu3nOCmzrCtTAE1WjjSUCDsw57brkfHjq2o0TubnXTaKSrXRpncMFVe56G/nEFhIYPkShpmSwijFHHvmxRnH4KSSiotblgMgSL4k8nNhWXJCamW6siSstYWxqG7b0HrAAt0/jxdpifkd9K+mCN9JsPXUkUFbhaSMNxu9OyZwq7bb8RSPiV0KrqjVfmzKmWxWSylsigspoTKxmuTq1Vx4I63ID7WB92oip0w31uDgvaKjkpBBS5WqjpyxQoKNQMtg+OYvv4Yth85gGbICycTfTU3TNqq0qrWohqpmlYVT5VyCasryyJwO/H885Lcfeb0OZTLBQGdtpBL3DzEaGLzKpV/T09/Onjw4SIql86TXeQ5HNg+PY3f/I3fwL5916g0Z+spvxLcUKhLTc3XvvQv+Ma99+LCmbPK4IHrisUc3dNMZoo40CLghnGSJoJukoQYeiyu6gh4fEg0GkJLC2oudHh8CEkX3hRw43Q54A96EY4G4Am60Khzg4ZsmpyChScGsO+9b0POoEkFKYgFJdinRXOd0z2V86MT3CxkkZ7NYCGdwQ2/9JOIjXSjTre0VAb1RFqc+FwepwgS2WUsLqVh0NgiV0dC19F/bD+Gb9qPkqMCl6EjzzykSlUmRMLvXs2htphAcSGBYrKIXEHHQqEMvS2CY+9+OwanR9BwNaG5AnC4QgjEuuCPdUELRGC6mBVidSTV+WZlNKjfcGpjzdrWcmV4DbnBXbp4UYDLc5YbHic1NA4gB5/vq7O9Hd0dnUJbuTQ7K85Tax3MN+HpbgaSWTi3ed2YbG3FdLxdQjLzGvDY/EWcXE0hywwrCYFV4Mae3Kx9L0vQ7/P7cPMtN+NnfuZncOTIdTIBU4WdAnJqs2uKRfunf/d/47GHHkY+lYJLbyAsoNm5Bm4YQsdOtNhvUs9gkFPuwIUSaRcO9HiD6HV54NQ40VB0PpVxs6434j4mslNOLBtVDERDiIZ88Ac9cPvdcLiU0xz1NswX4UIWkXatgcZKCflCDcGRAXQdnIarKwJXs44k7cIBATekfNToTMU8pnQBFYbVzWVRLNXRfct+dB3ZBn9fqzI2YCOKdE9pGnGS3oDLaCJ/dhHlC6soLubgCEQw+r5b4N/aA73JZkETZTZ/CG4YDlypIXtmDqXVnOgmm+4AAn2D2HrLzYhOTcATi4nrm7ACLGaA3bkUHVJDF5c3CVm16Oeqa6iyDvK5HF59+RUcf/xxFWz34kui++P62thkWQM41kTi8jW1vseIMxX3ItvIwtJRsFBojbfixhtvxBOPPy6CbnLTBQS+wUsNOskDAgYP9GLXWyego4aT95/B4otpVDNKbyZNOtuV5Y2+n5RctGC2wjs1DXv37sVHPvIR3HXXXWsUTmkXCXW0KUCIhgJ//zu/h1PffQhaNoMWpwMR2uxyP9ZcQoel2538M+saNcUOWlHQyzToMKoYiMfQ2d2KYGcE3rBPCro6na1oHuSlwbTaMxrFKubOXJQgy5FjB9G6ewzuzoiaPuo1ydritIcDIE7ncisJaPkK9JUcigspFIoNNAdGsO/9bwPo6NmoQPO6YWYJVBLyi9q3YDCAxMwsVmcXEXaGcO7CPIK9cfRTxxtySBOimCohvVJEOl1BrtGEEY6gd/sObNt/GIOTU9BCEbE/rjK3jlNCuW6ENqpoV91imQpcwgAAIABJREFUS99lERHZrOCLIJdshUcffVTChqml4ZlGoGNT1N5wgWyKhZVLGl8b9YaiJ7OKUXGfsgAOm4ukTNr6hTdcklzbbg3B4RaER0KAo4HsuTRq5+iiaiWQSYFq7/Rv/u7VezWlOH3ve9+DX/3V/yZTA/u9SgUr+Td29g+bFDpeeew4Hr33a3jquw+gkM+iNxJRWjAakciZr2CWsvjXxIaZz6bUnJaJVTzgRxfBTdSPYMgvkx0202ie4mg6UGbAerEsoZ7lSh15WqEPD6B9fASxoUF0T2xD/4798LS2QndZoeN8nzpQyJextJLE4moKyXwObbEWTGwdQnu8VZ5XOlAqkwDrfVqawPWGndpXSsWSZGiRmvi9Rx4S+j7d8jgVsU2SpClsMVmYArRR0cJzzCJuvfnN2PAV4orndmPv3j3y87g2FZ3LClTfEIRp/zP+Haf8NP0KBANCd413tKO9swPbd+6U35PxQG0O1/ny0jJePfUySoUCLpyfEQdfaXhKDbj527UtormnUq/lYbh1OCSTSL4/Uqdp68zmgP3aaDRk/5m9zu3JDX/gpuDmxnDEpBlltV5BeyiEmM8jmhu63RA6Oz1eBKJRCY6jlRs1J81yDVVOYBrMTwCmx7ZgMB4SKg+75+ViVQKR2N3hD63VdNGaEHUXGw0U6w34Aj4cPboX4aCiv5ksCCVJWSXNVwsEBoaAm2KxikKpiM6eToTDPnh9ThGiM4OBgmURoPHB5LCIX0+3KQrEyhU4gh7sfOsRdHMCY5KDWVGTFxY+PPAF3FTQyBUF3BTn00guZ2FEgxi+dicmDu+A3uQEpop6Li/WvSxgqblpFuvIXFwWkFKly0apimY8ggN33YDOrZ0COvSajnq5jlo6JyFmGkdohYq4VTEZPrGYQJ2OOlNjOPjut2M5m5QsDINUvHweTfJ04RDnl8JyBqXlnFg1p4tF7Lv1BnTtGEXNqKKUyYp+yKjUJICzUKqhTBp/sAXx/kEMTe5AfGAInhidhzRwWseOmAhyLe43ryG1RXSbol5pbnYWL754Ai+eOIGZc+ek+5DN0a6XK4brmHx4y7VlDYisC+GsJrhca+EiE1wwE6BJwW9VAWerU8GHKxgK4UMf/BDuvvu9GBoa3PCE2OI89UeawyXZPCtL8/jnf/wc/uNrX5dwVYbPMtiTegjSlthRjzndcpAT3JCWRroCueK8piGvH6v1OlK1EgKaE13egFj8UjsmWRBOSBZQOOxHIOqGzk6rDqE8lk0DvqFOHH7/HTK5YQI3tSy1YkEdjEx/pyU0u1CclixkkZnNSBr0vg/ege6doxJkWE9m0FhNokKwR82Nzyc0RGpuKgsZGPkGMqaJjoM7MXXHDcg7Fbip0MWLNESGOfI5SxdRW2L6dgqFRAGZgoG5QhVabycO3/k2jB/YAy0ahS/aCs0XhOnxwSDfxMFSgcU2tSaKciP2ppa2RrR3dtdSsoQaWEkkZHT90gsnRIvAQ55FH40DbD2NulOKVtARj4vOhRlH7NawOJQ7+iOAG6/TiR6/F8e2juK6oa1wVmo4fvpVPLayhAsUkXNNyjSEHdcrwM0GcwGC6u6ebtx626349V/7dYSDEWX5bXX5+an59qhJeOKR7+Nzf/u3eOLRRyXd24cmWjQNrTK5cUrejQTUUUgvBiomSg7gYrkgDQOCm34BN4q7L1Mb/p9dTJPyK+BGWbfXGzV0MRsn4BHzFF+QTnDqueEBRPoiK1KZTugmjGQZxUIV3t4u9BzeBU9fDEalKKGHnKDQOIGHfrVQEWdIg26KTNmeWUGlaojAv/O6aURGu9Wkjk2pYlmaODQVIH2Sk/jafBqVC0mUZ9MoFxoY+8lbEd09CkPjRLMi4bBs4mjUS1YYiFeRTnz72Dh6d+xCbHgrDB5k7MRbFD4Fn9cXgv1feo20NNI+LK0NAXy1KoJbrr2nn3gS1HOdOXMGqXRaOOY8INdNKdTeYlNClLvf5YeuTZO1dRL89wTtch7ZJzT3RJcTu3btkuKArkOpdOqqwA33UoKB2HQXAmNBFBtFpE8kUTpbhJGjKY3Sldmd2jeqYKTYu+IDRKJRHD58CL//e78nlq8sFkQbJ8WSAY08H13H3PMn8a+f/WvMPPEk4s0m2pj9xfw06hH57NtkK6trbn+PutFEiToHo4a+aATtbRHRLPhaAlIok87On+QPhtRn0Q1xG5s7fZEbJ4YO70X7NZPQOiLw+vneaG5TJHoXQGVSs5lIw5GvoM6zbSGFUq6KescAdr77ZgTbAyiXCKQ9MGmQk0qjsqLiGGj7np65hMxqBo6GGwtLq3C3hDGydxsi8ahorOYWVpGva2gZGMOua4+ie3QM7gg79B6Z4qgLv4FWYxkCWIeMPF+ybKi5EY+aJhaXlsVg4vvf/76Y5tAZlOGBts3u+pq7ylG0ddNtwwh224Uh01DMBTX1sWYq1rdk1AJtf1m4rqxQy8NoiNd33ZMmIafYXheGbtwJZ58fuVwa1fMpFF9MSIyG+oQOadqyoL4aTZm9bvn8bN8+hd/5nd/B0aNH5axX57oFbpS5rjRATAeDe3N46dEf4Mt//bd49aUT6PL4xW2XDAs+M/z5bOiKQYhTaTL5UmJ+Ov/pErrdGfIiSgZKwCsMAupu3AEfqHWjli9PF1yjiUypgpVqGcHBfmw9dAAtI8Ooef3YdegoOnv7ZWqludxivJRYTUsA5+z8gpwH26cnsXVLv0guBNDY015r/1I+COqZk6myacrk4cUXXsAjpJ699JLQspeXFtbjOaznWPYYm9Il10el/chls5gzVntR7WXqSL38tckys5vC1Np0d3chnUpjcWFRgRtSBC2d65VTw/XzmHQvTeo1r8+LtvZ2hFuiaGtrR3tHB6KxFsWKIGWvXBZ9WTadwdLcPJKrqwJ01Nu0OqX2GrfybwjOJyYm0NYWF1OFZCKJ2bk50WqrparWq70/qwa6+qAbAbz9OdX1WiP1re3djlsiUUpiBNzEAkG0hUMI0lWltRXRzg7E+3rRMdiPYEsLnn/mabz0xNNoZguyOZU5mUADO8aH0C+0NCYW1wUxM9dQbCLJ36bmpKKjxm5vQ0eBgVEwcd11+yATxUZNvo6bo7hecSJQo+6GoKghE4JcsYBwJIyWSAABv1vQntfnRqlSkkVFu0Ta7xr1JvKpLHS6ZJSraPrcwsXt2TsG3aGL/TEPfLl4Tk3ADWlc1Nww66Mwn0JqOYtmJIChwzsweXQ3jGZV5T4w8NGiHtGUwCzpyMyuoLxaENvqTKEMIxbB3juPom+qH7qh9D0EXOI+xAPbYKp4BWU6t2QqSM4nUNENtI8N4/q7b0eykBJOKa8F07KFysYJSr4kI/bKck6MD1KFAva89Xp0bt+KGjmk/BwUzmUK8PkiiLZ3I94/hNaBEWjRGOqkfYilt2rLi0WfABSbsEH6YAPFbA4XLs3LeJ1CyJdefEGsnLnZ2lQ+m7NJuyKb9qM65aZQa2xqBDdKKeLk9KR2wCNTQCWcoyuevYWqxczicMeOaXz4wx/GHXfcLpuk3R1SD7dSFIt/H+04NQe+//DD+L+f/Su88MyzYtPro5bGZOcO8Ds1tDqVu5UCN7RBVfQ5rs2wN4CVOoWNRaFp0JIyYEIml5z6MDVZkpKDXgSjtA3mfTFFD1amFepAG45+4E4UwIDVOup0IcvlFf+dk5uGoTI/qnWUFzLIXsoimSti4s5jGLx2B6qc3CTSqJM3TntPTkJpqNDQkVtchb6Sh1HQkTcdiOwYw96feAfSzQK0ZgP1bA61bE7czlDlgVESh7UyQXOpjpzhQTkaR+v2bZg8egB9ExPw+FuguZhPo3QL4k5o3VS1aVidbEEHSpTPg0Zv6iqEdXYe52cuSLghJzWnXnoRWa7RDd0aawtSzQbptDskAJe6hWKhIBshpzg2uLmSFnRlgbemg7C69rynw50x3LJnJw6NjiE1u4KvP/oYTmZzWNV1cZ+SadOG41mtdAtuyU6o/psUhi1DQ/j1X/s13HzzWwRcK/MU9QWqsw7UK1V87Utfxt9+5i+QXVpGyAGEzCZayG/WnAKICaS9mluoFDQgoPv+pUpRqLhdvhAGXF64HNTTKDqVABvR3qi3w+49dWPsnLGDFfe60OLnwe1W0xsvwU1T3rMCN+pTsqFDelmpUIWrvRV91+6Gp7cFjRpDWvMCUNxeL5wBn+ypbIDUcyUY2QIyZxdQKxtomRxCx5FpRHeNSPgsv69Oim2FzRLm65SVDnK1gOrFBMoz7KCXMPiuG9B+YBvgccAslSU3KZXIQHMHEIx1oG3LOKK9/XBG42iy+GhC7HJ5jUVrwjGWOs5VcbUBjFLTR2tvfi0Lx6SV1P3UU0/jmWeexvmz56SDKF1yK3xSgMwaKLENSdS93gzcsNFCOga1AnTyYVFCfj9NUsj5VtQ21Zihq9D+/fuEnnbihReuqvjj5/F3RtFzcBS9B4eRSC4jfyqJ9IsLso9LQUv60yaUiiufAxvc2IWP6kFoaG+L40Mf+jA+9KEPoqu7S4EbmcCboo9hxIOrbuB7X/06HvmXL6F27iK6QAoZ9zhObzSZonDCLOYecg3V9yANskxzjWYVnYEA2iJBEXDToYr5X9TmsfDwBYMqc4kW7JU6ls/PQYcTvXun0XtgGo7OCDwBrwByMgFoVMGfKUY5iRQcxSp0sXVOSaOw3NKJyduuE8e0fHoFrkhArPH1dB7V1aTse9Sdpc+fR5l6nbIDK8k8OCcND3G9RdE7MoahqWkBNL54OzSPX9Yfi08+gU4JHuZ5xaYCF6Z64llMc80p6qNy3eQ5fP7sebxy6mU8xXykF1/A0vKSTG/WnfeuqDnfZLL3mvtrZdtwCsJ1yTXHdcmfkbMoTIrmpvZV6hO2bZsUi3NaCKvpzeXf9TW6HpcD8QOjGL1pHxxOJ07f/zTyz10Qmr6aVhPcqOnN1YAbuWKWuxWpRjfffDN++7d/S7rykpsnzzn1jIBOAwtxW2U2lYnswgIe/Nev40v/9I9wpfNiuBJlDWc5+dH6RyZpTgusW3bXrCGpoaG7abvfg7DHKTobaZpybOlWlEICvkyphALvX8NAsl6Hr6cHfdPb0TI0jGh3H7q3DGJgaAu6uvqxMJ/AhUtzSGez4vw4vHUQYyNb4PcwyMQqnq8EFtbllqkvG+X1BmZmLuHhRx7Bgw98F2dPn0YylRLTK2pV1+omriy7oayKMPmcAqA3sF82o8zab8Ge8lgtsctuvA0K7AlJvLVVGpBcS3Ke2jqgK0Ysm8Fx+z2zycTvx0kLwY3X70dnT7cAcQHgzSaymQxWFpdU3So3wwK4lvMdWTsMSOaeS90NQTqNFF555VU5817vkXm9NoH93lTwp02otEA+196tkRazwZEfTHR2dmBkbBQDY1vR3d+LaEcHgm1xBFtjCITDmD13Fn/zx3+K+dPnhKbAG9Fo1hHye9Df3orBznbEQwHUi0WZPvARId8xl2Nwl6LrEHmXGg2UajUc2r8HvmYN9UIedU44dHY2reAjQwkW6dpAl5VatYbWlhZEAkH4mJrtIt9OZenIf0uoHZtCJirFsjhbMR/H9HsxdmQ3hg9NoaI1ZCqk8edw1OsmuKmiVmQhUERpNS2Tm9xKFggHMXBgGpNH96BGNyzqF6jPqVSlc0QKmFY2kJ5PoLBKf/wGcrkSGtEgdr7jKLZcM4qqXoBRILWMOpi65NUwN4h6mnoyLzkTpKUVKnW0DPXipp98Fwq6EuVTt5HNZOFEXcCY6IhW86itFlBM5JDIFzB97Fr07plEzetGkToPXxDRti60dvbDE44xWU+5nVmgVjUDlKOLTd2QTZE5FsUSTp9+FQ89+CB+8IPHpNsgBgHWAl0X4258jlShqPzsbfhhFc78OVZyMYWB0nkWO3HyaZlDQ76m1V2VLggfV4c8PLe+/e34hV/4BRG7qeL28uVNACWHj+ZAKpnA/d/6Nv7wf/2+JCIzNJFaFLfZRNTtQrvLKzaTIZcDQZdTDnPhpDeBkNuPlUYdiXJB1msfxc2mCQ+FjOxMcCN2AgGfB4GwCw7JciJg5xTSALqiuPaDt6PiFjtA6KUSqnkFbhwNRRmSCQhplotpATepXBED1+3F6C0HUKmVUE2kUVtOiHNLk6Gc1G00gSJDPFcKMHIMGTXh3tqPIz/7XqRNWtI2RPvFLnmzVIOe5qSTWUu6OE25I63w92xB+/RuhIeH4IxF4GAOTJN0PuU2tXa/xPFEldhr414L9HLDIcWMjiUMzaKNM7UNy8sr4qKymZvZlYc2f88ijIff+OgYZmbOI5NKK2E2h0VWpo19EG/891cKcAlm/W5gfFsvrtkzjq5gCOeeP4enX7iAhWINFXbPVDt808P5tT/DIUXrtdcexv/3P/4HRplD4vOtrba1g0TTcO7MGXz5C/fg83/9f9Hq9iCgNxBxQA7kMNcVNQemSxLAec8pD11t1ESUHff40e30SOAsSyo7Y0QKFSsNnL1TFidcY8wlCLk1tNLm2utEwOuGz+tCkwvD6xRamqbsrkRzVWeobLkBVyyC/oM74eyOQm8qcELNnnCsfT44HS7U2FhJZ6EVK8hfoJFFDcHBHrQfnkbL/jE0SbkgWOCmUSOIzguVV9Z3poAyc0LOLaG4WkTvDfvReWgazkhAwIDR1OAMxtDStQWx/hFU3AxtZnGgFDKkkyrjCP4/7hkKRqqOodXrsx71cqkkfPtMJo3nT5yQTjndGBkErADNetK13SS5/HC8Ys9Y+znrK4zrnvQNRZcNgjqslkhU3gmpEednZqQzSe43i146+HR1duLV02cwt0A73nXjik21Ey4n3PEQuvaM4eBdN8Ht1PD4v3wbS8+eEQc5EeXbk8ZNHpwr16uoASz6qOzjLpfQWGnC8slPfhIHDx6Ay+2RwlUmxpqauTKYNnlxFo985at49J4voc9wwGPW4dUAv611kGYEp0hK02NTnSqmA7lGGXG/F20BHyItAQTjYTiDHjSpBaNOglRJbpSWBmzx/JzYYrSObkHv4V2IjvXBcBjS5KJFt15TKfFkJ3DSw+DXxqqyaWaIdtEbwtANBzC0fwKrs+cRisfEzbSynEYtkZFUeVcwKG6Z2UIdqaKOqtOHjolxTFx7CP2TU4h20u0sgIZl2CHTLBY8lsZANfVMeaboiCVaGj6LVqOGEzy6RrHrPTc7h4cefAjPPP0sLs5eQKGo4g1etwP+nwA26wWvKgTtKSInODbQoVMYm7nMtyGQ4b7MrxsfH5fz4ty583JWv5FEQ9aS24nAaA/2v/s2bNu5C9/753/H+fuOo1EtylRt7dG8SkMBuzawKeTcS7kO3/72t0mzwG4Q8Y0R3NiRIhJsySZCMoFPffKTmHniGYSKFcTdTtFKceCo3BHV88Wmj0zUHZBzt1RvIOxyo81D50o175AqhKGaVsOO90colQDKTSDL2pMJ910d2H/sevSOTWFmZQUvX5jBtl17UK0Z4n42PT2Fjo5WQOP9tRvA60X6leeTZPM5HEgkkzh+/HF86ctfxQsvnMDqyoq4e8luJw/UOrhR1D9bj8QqqSmuigRAPOPkOlGDftk6WovK3mDYvc6ruKwqs0ZqfF9cR12dXdJgPHP2jOUoaU20/xPgxv7+NpiVLp6426ncNq/PJwMG6t/ZaGfOIN++z+dBJBJFLNYikgTGfVAvRrBFLZCPQbgA0unsZTXIZdd5s6LC+jO+H54TXp6b9ZoENUtEAJ/1946Nmh39/Wjr7cHAyDCGxrYi2t0FfygEjcFpTiZCs6NLkZ4T//L3n8P9//4fWJydU17twg/VEfS4EeUh4XFLYekRNK3EoZx2qKmM6tDRSpqWfv2d7QigCZ/RUDxXUzkJqWNOicrYNebP4EXjRh6kFaqD9CkTbo8Gv5c6BR8CPq/QPWgDWylVBUxUyg2Z3Iwd3oXRa7ej5qb2h8nY7NQYisdeb6BOgMMQxlQO+bkU0ospOIIU+U9j8vq9qDVrqGRzEhqqEaBw8pSn81QV6bkEcsv0S2+gTCqY342ptx7C+NEdqKEs/vwmHdIKVenki8icZgHJAkrJEpJLKeRLVQR6u3DDB38MNZcyVWA2EEd9WpOTJkMc1ipMz12hTieFXLWOqWPXYuTIPvh7OuEMhhCIxgXgNOhQIpBDdaAEXFghbQTUtgsZV9+FmQv43sMPS7eBI1QuTLHstA6FjQXma8aYFkOXP0n56XFR2SFeTL12IB6LIBoKS4hnIpNFldbWaw+81ecXOoRFhdIcmJyYwE//9E/jx3/8xy/jHlu7pRK3W90SbkAXz1/Ab/z3X8PJEy/C0zQV1cIwRPjd6fGCHi7cBOlyRT2TSi43EXL7sNpoICEBjUB/MCxAiAUqJz1M8WYR6XOzw6vBQ7tzUmpqpujG6q1+HPrQbdADFFAzrJMguSD2i8xckswQXn9abq/mkZpJIJUuoGvPNux5z1tQLOclJDI3Ny9ua6QzeZxuuJp0+SmisJiDTic+0gZ64rjpF38SWSed/gzR5RRWEuKK16w7YTr9cEdjiNFSd3gMrtZ2GEI9oxjdeqYozL5ioxCdm8XB5V+xcOSzxoOdXF3aVD7yyCM49TL53RbwFoeUK2bEb7AB2Tzya/bsRaVSlswbJguvF7ab/+MrwQ2fVzPqwOj+PuzYNYiQoeHV75/GqycTyJfVZioW0OzQbtJl2wxAsevDifAv//Iv484fe6cIKq98qf1Huaf91q/+d6zOXICnVkMESr8Q5hrh9AZuobHxUGZgbt5oSOhxyO1Bp+YBtTn0nlPgZp1mJDbmpF2wWOYBoeuSIh/3uRCgPoJFskeD5nHC6XOJBoEAh5NnOkPSDKVSqsEM+DFwaAf8Ax2omTUYVVIYuR8Wofm88Lp9orvJriQQdrhQmk2ilC7C3daKtoNT6LhuGg1NaY9EWN0wpaisk2rJ7mO+hOp8AuXzy0gs5tC+byf6bzyAwJY+GP4Awl09CLS0owk/6k2XOjuke0sQpxzplAX/Ol99zQr0ioKQnO5XTp7EPffcgx8yCDiVtFxxrIaIRR+Uc2yDI9H6IXz5XdwseFOte9JeVMOHeoFIKIyO9jYpLNld5KSGgIrUN54/Y+PjiEaieOh7D1s8b5v+ZoM29XNlZ+O9a49j6MA1eNuH34ftE9vx9c9+Dj/46r+htLyEprQUbf7+5WDsyqKXzwIbeAQ3BGMsaunQxaT4I0eOYHR0FPv378fWraMCmKi5UTlAFP+TTqvj4slT+Le/+hvMP/okWl2m0CmV9obTG7UuFZVIPdu8LlVTQ1avIupzoSPgQ8jvhi/igy8ShBmgAg5wBbzQ2OEmPbZcw/IMLcgdCA32ou/wLvTs24aawZkqIyeqaNDhtF6XiSgbUbRopqteaXZVGndpQ0P7nm3Y+dYDWDj7CgLMo+K0fDkterF6vooq7ZapjQ21ontyB7Zesw/xkSGYYeovvHCbNI+xrq3Ga2Hr6ficGWL4snGLEJ0edbScDJRLOPnSS3j8iSeFAlkolkTPxbwa2utaF2htgdl76Foh+yad/stW5iZtaRvk8P5yXdIUpKe7WwpI7p2cMLLwZf4HO+H8/cULF62ppZq+2xNM2UMtCpXT60P/4UPYe+s7MD6xA8f/7dt46iv3opZPiF5Clc988JWBx0YO1OsZH9hnB/+ez/bhw4elMUlzARbWor+RRpZd1SnNGNcK67iH7vs27vuXe3Hm+OPo1BwIuZ2yZzGnyJ6hN5pNNEyVxcNmEXU3AZcbcY9H6MEuKaRVDcGAcZvuVeP9JHWKoe7UdDhMcdrdc2AfekYnkXU4cSadxujOPYi2daC/fwCDbOqH/HA4mDu2zhZRarwr9hTbCrnZxGOPPYY//4u/EAfZZDItxb1ETVtRKipMxZp0ibZceILQnGGpr6MtAfh8Ggr5DAqUf8iAxQKcG3+s1QiyaV9K+3P5a+N5zuvPfWvb5DZFoUwm1lz2XlvPvf4hvkYBs6cxQnFbX7z2Ned+yislLp1+P2KxGAYG+sVVjw0jBndz4m5rHEnDJz2Nf0eG1mbr7I0mSnzHBE0dsbi46K6mEqBmkO/N8YU/+F9m+0Afwu1tCLZEBNQ4nW4pFBRpYP1D0O50eXYO9/zDP+LRBx+S7JQ67aAtVE6qhUjxiB2sG0/BYshpqiBFCa8jztaQL1cQD/rR4tYQAh2QqHVwCiWLv+QxI2In31QjaGnA63LDz868dFqYzE5rObe4CgVpj8rVSAtLGgRwclNuQHe7MLJ/O8aO7oDhY5Itc0LEGQH8RgQ3DeYtcJqSLSF3aRWphQRMcTCbxrYb9qFu1pVgv1iEg911XRc3IRYV+eU0cksZVCw76JLXiZHrdmPqxr0w3A04igoEVfMlNOvKJYbfh7kkpUQR6aWMOJm521tx44feBSPoFnDhc7iQT+eg1ahNMVCpGSgwmLSgw+MNo2tkHH07puQAafp9Ys0tlrYsrjTlXsNFIf+fGRrysGnCLZ2bm5e0Wnbgn3ryKTzy0INqsfG91ZSvueJ+qk6Xck3bfDho9UzWDwq5dxRXmyAonxwfxvjIKGZnF/HM8y+BPG7RnW34flyMa+CGblThsHTTP/GJT8iI2+bwqt2BdEIlrranOuRXP/PU0/jkb38SK/Nz4qblMR0Iag70+gJocWiIaA5EnAqgK7qBiYDbi7RuCC2NOpuBUBR+brrirkZwo2I0GEhLPRmzPLhGKTokSKtEXTjw/rfCEfWgadTRLKlsIvJ/mdNEcMNrL+YTyRLSF5LI5SuIjm/Brg+8FaVyAfXVJEpzi2ikyB1n58YFWtyWc0WUVwqo56qo0iUmHsKxj34AZnsEDYK7ui7uV24HXe86EW7vQaitA07L9aVBK1N2zEXXYfGomdy+yUumaOQ7O11YXlnB48ePi50pcxouXZqVCaokUK/xg1Wh+rpz5E1uf0aMAAAgAElEQVR+BtcRJ6+7d+4S0MTMG/4ZC3mOuzebDF4JbkwXEBwLYXB/F6b3DGEw1o2ZH8ziW/c+gVK+apkgqEJaWiJXAJwrwY0tcOR656H8cz//czh2wzERT64VqLJUeCWJcHR85Z578IW/+3tkZucQMSEUNebe0LQiwKkZ15d0gE3kdJWOHaLuSPMixJwSLik2vfjLsoOWCRZt4nV28BT9jJqIuNcNv8sh3UxSJahldhJg++mg5lF8dNrz5yviithwutB9YAqRrT2oa+yMVxB0OmVSxsXs9wZhNkyUsjlQAl6Zp/tUFk2fD/FrJtF3424YzLphB55aLq7fWl0ZlVCDQ5fHxSwyl1ZRqGnoObgfI285hvjkOJr+IBp02yPlR7ipvA6qXJIGmFUzq3ugqBHrNshKP0S6Iumw/MUijqYqDz/8iGga5DzRHCIutu+NzRHn9VbrZ33hXalj2QxI2+uBrmXSiBMA4RLdGwvHgYFBsaWntoLZIgT+pH7t27cPz1muWOzOqgmOKto2vrgXhzu6MHXdjdh9y9sQDrXh2e88jB9+9zvIL59HEyW1wYjO4fIiZeNatb8vz19SOjhBGh8fE2E5aZ4ULfN6vuMd75A13BKLr4EbKaIsHUWtXMT5p5/BF//np+BJJ+A3jDWAw4R45eBn1+5qz683nUjrFaGcd/h9CHud8AY9CEZDMAMeuYcuupdyPXIyX6ogNbcqwdu+ng70XLsbW47sEjMfdqZJR9arVWFBkDEhukQGCadyyF1YQiVVRLpuwD/Ui+vecwvmTr+iROUVA+nlLDKZEuq6Cy1bRhAZ2orY4BBaunsRam0lhUMKRXnwCV7s22EHbq7RZJRWlE0+BkXyrOS9TafTsva+8Y1viEkFCy7uDdyf6JjHTjPtddmg2Xi/N4Ib+/5f6QZ5RZP89avITf6Gey/zQVgsUrOoKDxs7roxODAoQJxOlRSqW0OB9Qai1cXmw+Fwe9C39yD6dxyGyxHBwulzWHjxB6jlFlS8hbLlEbMB9bp8A30jgGNPMHit2JSkkx8thtfNBdY/mH1bNKOJYiaHR+9/AJ/7sz+DK7GCiNsJD8PQRcOoatBK00CVdQPrQGYl6nXR5sS9Psmm80lkhO30p+zN2fzW2eGiTrRpokz3P7rNxUPYMjKAWE8f9HAr8tFWZJsOdI6MoqNvQPJ0to0MicbG5bZzWHhlXgtubLDC65LOZAQ8fPYv/xr33fcd5PNZod0rFzXVzLFfDLl3OnxwuVoQbumVSI6b3nIdJrcN49yZk7jvP/4d2XSKvE0rBsP+9/aZZgHE1+kvrgERaxPkPels75CpyclTJ1EsFAXg/0jgxsoUs8OO7efA1kVxrXKS0trWKqGz3EcZPMvnimvX3isVU8SUuoIgmJMdGi7QHe3KUnOzytOemrI2ZDD3lr5+VIolvHrutABpYYScPvGkya4eWGBYnFuhEazp7BRnkgJugheOf773wIP4xpe/gpdfPIFMLifoWNCSdeyYcrhZqqhmEwFNpcN7NP5SwKVE3qTXg4jLiTCTxsFUYQIg6iJUwrW4AYmIixNvXQ4eiiA5ZpfwMA8PbCciIR8iwYAa6ZESUqnKZlit6KhrwOCuCZmk0AeT/G12JLngaO/LLnWDkx7R3lSRubCC1DyzZ/wCbqZuOiDghsnzFQr8ORKmcxoF/AxzTObFwayYKojWgc5N/Qe3Y89tR+AINNHM5NBgZk2+JBxjuoHUSF9iUONqAdmlrKTDO2NR3PCBH4PWFka5XoXf5UWRYZ0VdiycaHp90CIt6N06gUhrF5y+EHTy2F289mrkq3pR6zbOAk7oNmQayKRS0oH8riQlP4X5hQXEYzG0RKPiUEHLQP57jhZZSNgpwTZIlTNvU4BjJfBaZyLvDMGpz+VAa9CNrcN9GBreisVEGsef+iEK1bpUdmJGYFmu2uCG10bRTRzSqfrYxz6Ku9/3Puk8XPnioNp+j3yGeTj99m/8Jh66/wHk02lxAQpAw2AghFZNQ4vDgahTuQTx/OO6Crh8yBpNJKolKQaYlBygaJvrUDrrYm0FH7U6nH6J1MEBh2FtmEEN+95zEzztATSbDTGdKOfzAm6ozSENkYeGBAymysjPpZHPVODr7cD+n70TxWJWLMLLC8vQswWhdUjR19RQyRWFgljNloVymI74ceyjH0ZoeACGxwOXywuvJ4BAqAVuOp75gkIFUTkgys7SMnG2ZnjUD1gH/xUXk1xcAg4Cmq9//evijFcsldZoEjJJJJVxTbSq7t3VZtPYimnaJU9PT8uzTVvdXCEvm5CA103W1pXghnVgZEsY1961G7uvmxC90asPzOLb9x5HMatoPsoymKbLBHKv7YZvVlXIhuzx4l133SWH8p69e5Ur1VoT2+p+c+JcKOCzf/zHePS+b6OeSiHIYE8HxG2PduJeF2fQSrNAhx5akHLa3OH0ISwUINVwEG3OhuKBP6tGqiMDcxlg5zDR6nEiwGkj7ck9nIIYMr1x066fQZ7WPWHWTTVfRrlponPvJFrG+9H0OqDXK4h6fUitrsoeysmN2XTI/miSXpssobiSk8KhZcdWbHnLfmgRWrUzmEyXrC0naW8l2qqWRZ9jGl74QnHEhkcRm5gQHrvD7YfpcAno5jUnqJF1rEYqSttl/eKfS/uDxScLlXJZigIeus88+4wcgkuLiyLevuuOd+Kx48dx4eJFyTmT58hqvGwEK7yOPwq4WStETT7bqnNv66y4d3ICG2uJCjWzTpdLmkn4fOjv78fEtkkpgDOczNv02itOYa5zXziGjpEdaB3bjXLNjeLiKrKXTqOQfBWmmVV7tuUSunFtqqJBwThF64xg28SkUGdYALz00ovyDPHG8mzke5ucnMTPfuRn8e733r0GlghubLtx5t+YpRK+9Zm/wen7vw09kRDzFa5blwSlKrMLKY6s1O9G04mMXoXX60QnmRksPv1OBJjh4HOrQFqfB06/W+gpXCu51QxKpYpowAhueg9tF4t5MdeS6U4VerGCRqkMH6993ZAmYX4+hVIyj2SphFrUj7e/8zYsXrqAYrmMGqfZDje0lk5Ee4fQPT6J+OAW+KJheWakuHoDZwZ7L7GLbf6eRR8LLp6LDz30kFg5czpj62jsIpFf29vbK6YNBECkbNvF1euhlNcDAv8pVGN9sXJVVJo0oZhK41Kti3hrXOhpPMPPnT+nngOZwmzw7qJEQK6PBk+0A574CByOVpi1JvTCRdQLszCNsjSF1JnBqI9NRt+bNa3sicyGxheniXfffbdMcNiotM8KexikdgnuqaTpOjB7bgb3fOYzePbfvoGw5kAQGtxkg1iOlyTaMHfJzkKsNOuyppkz1un1IWBZnyvZlCY1aoCN6ybPek0CZEuGjoLRQE9fG7p72+AJBlGAB76xHXg5kYIRjaFrZAxxOnDGWjDU14NYLCIByryeZBS90Uvut8OBRx75Pv7k05+WSY6a3tjOdxubFwx6DSIU7UM40odK1cRNt9yMG268Fmazhn/6h3/AyZdegGFUJXBUA1lLbjidJlLJFXGSVCYT1r73JouKX8dnk2cvAzRJC6vQNVga2grA/Wd82Wwmxkbgys/P3xNo01SCoIZ71MmTJ0VzLxMsi/q+trSsoSLPsZ6ebjGFIfVS9N0WcLO2otd8QhtUqX3ajfZoDD6nG4ury2Agtri4z8y8bDl12y4FispkUwlUC4C+3xzTsfh1IpNM4IFvfhP/+qUvicNBuV4HR4fiMWM7PQjYVPx3omyOGQPira82IrqccbRIz33a74bodKUR4PBrSP9ROgAJdJLxni43iPaVXvGaN+FxO+B1OxAOeGWU6HErE0cVFmbI5IbS5d6pEQE3WsglF85pqCJasktopUpgwxtQqiFzkeAmAdPvQ/+BHdh+8wEU68ybYfhmCXWKsqo11DJZOJjBkyoiK+GaeRE35tBE5+4xHHzXTXBHNCmAKLQlLc1kKCI/jd5AaSWNUqKA3FIO2VQJrtYYjrzvdqGUZBtVuF1e1NjBCLaKOUCkowsIqDwIhyZzLnVfBCCQK90UTRN52LxOPKhLhSJOv/IyHj/+GJ5+6imcOXsWuWJJOj/sWvHrerr5ELeISFyQtCWovpzvqdbWZhv2mvza6vhxswo5XegKBrC1I47+rjas1Ko4vbyKS0sJlGuGCoO0Frra6BSxTc1v1Bnl8/nFXODTn/60FBNcwFzIdnaAdIKlW6vchvj393/72/i7v/07PPPUU0IHo7lArzeADtpncnLAEa1T/RyuK7/bx4xMJKvseBkYCsXgMw0BMiRcMN+DFDgWrKStsVhThZmi/VUDwJ47rkOwO0LChdAtaCjgpsU2cQq7YZwQNg3oqTIKdExLFKD7fbjxF96LSp3BdGmURXNDRyrlyCNWlnQQyldRKTZQJNjpaMW+n7gL3dNTcIcj8PlDMIVyRitvTj74uCkrUXFEkQNQEZ5UCJwJ0+Dfqxwj23bxueeek42Y5hHsVNLKdH0qdvk9f02nx7KX3Nhl5kYlbmj2YSfnjToYCHpbohFsGdwim+upV15RtKU1e5jX7tICri3dDh9uZ4cbI9cNoHdbHKsXl3DyW3PQU9Q1WdBeRKvUAnAzfXNZLL8/qYa8KsNDQ3jPe96Dn/v5nxeHMdKKrPpyHTg1DTxz/Di+/s9fxJMPPgRfvYEos25IfXQQiHD6rEAkD9RsvSqTP2YoRdi4ERqVuie2W5q8c82BesOQ0Fw+05yBxD1O+J0E1oBHiOhKJ0jnM1/QL242fDEvpJwpSYZY646taJ8ehivqk5ytoNOF1eVl1WF3usRpkJ+pwiyYTAXV1QIKhQoi24YweNM18HSEJUGbDaAaKY8NU6i+NUNDqLUb0e4hBLp64YrFZOIDzQOP6RJdICVdkuZu3cZ1Kop6ykkN4t816jXkMlnMXZrFiR8+jxMnTsh0hFMIav8UbdaBnVPTQjkgJeyll0/Jni0zZQsw2VhiDdzIz10jbKiNxGqgqCfg8td6Y98eV6xbQwvgsKcx9l/LWnbIZOcdt98u02+lgajLM3fl88H3RRZEQ4vC3zWBQHQQTTqAZhdRyp1G00iJNa4w1603Y/9Mfn6v1yfahampbRgcHMTZM+dE+5ZOpwTglCtKE2lbilOvuH/ffnzqU59CX3+v3O81V3NrN/C4NCyeehXf+uxnMfv0MwhWqoiaTbgtp0wyK2SiyOaRSVq4E1kaALgd6CC4oVU+p9ikRno5qbQmiX5SqFxyjnLqnCf1OuRD94HtmLz+gDh1MXZBtDOpvOUWmhNzHQen4PkSaiWaEVWRr9ZQcmrYe+gAVot5+W+KwPsZNrh9GqHOLsDvt5yr1IVToY9q+nbla20vsvYafi3BwBNPPCENHe59BCwqL0MBxY3db5smxk40mQTHjx+/LOl9fQKo9r3/l8DGXtE2uFkDaWRI0NnT7ZKCcnr7tOjS6D611hSyzmxp1FgPgEPzw+ntQDg2Kp6ipcIlNCqX0DTyCtg0lYZFSFVXgW/s9Wr/TAJGnkEspH9NjFpuvszlz25KKPc0VSPWCyW88swz+KOPfxx+vQFPrQEPz9o14yMGoisnRDZCq9RrGTqCLpeYADFrjBR4W5vDBrmPBAsZdKgKpaI3kK3V0NHbiv6BdkQiIRTqJjK+GJrt3UhrHpxL53Drne+Wpkt3Zxu6OtsQb41JLao+3+bsFWFHWA5kqUwW93zhi/jMX/yFRGisu4du/Pdk0HgRifXAH+hEJlVFW+cAduzaLWfQ6VfP4OSpl9H0UP9Zh9+rY8+uEfR0hfHFL/wdsiuLaipkAYDN39X6U8BrQGoj3RTHRseEmrYwv6A+09og/TWzxs0hkzjYqWakMKWsaAW6qO29Zi98Ab+Ef87PMacmL3UGn6fNQjbX1jYNekJB0eVyOsoaZOMzdDVxP2xAE9xQ7sLzk2vBcf7CaXtb3XDvbNoAr57qICkXFh7KLAY0nH35ZXzja18ToV0mnZGChgc0x4biuKKqLdWRFQcqTRajnxMicnkbDaEI0f4v7HQh5CQAggQ5if8+O+xrtqwcMTbkYvKw90nOSRPcqAluKLiNBP3wiyZCWf0aVdpO1lA1TXRPbMH4EQpfPUJvo6aBD4fDw4dGV5Mb5pMUq8jNJZFeSMjkZvDgTmy7aT8KtQI0ahHKZQE4FOoKuKkaIubNLioTAlJjCmYTrduHcd1PvF3ATS2ZQimVk59B7QVpaRzLF5dSqGQqyCfLSCQKQCSKg+++De3bRyWgM9zaBl+sFS4fxeBBoZoRz4pYnRDJWtwy9pTD0ZBOFPm3Z8+eE5vU55//IS7MXMTqyqogduXacfmj0BqLCdc0sboqIjhS4Nb46Vdsbq/dtO2iRT0HpIcwAYHAZs/gAK4ZGkFyfh7PrSzi1WwO6UptjW2/8VHaCG5kvVBTxTURCsoG+c53vlO4m/bPtz2W1t+PAkUMxvr85z+Pf/rc55FJJqXr3OF0o9PnRTvRPXn1wgmlkLcJv8+LYsNEpkrZYRN9/qBQh7xOQkeVNM+OIyeJ/DPZbK3dmblAjZAT22/ci2h/K0xnU3QZpDeye8TONPXfBDbUnVE7U1zMCg0xU9dx83/7CTSMGuqpLOpcC6tpsT73B0KSS1TXHai7/PDEO9GzdRw9e3YjQCeglohoGXiTWAibphJp05zB7ozJpkEtgcl7qQLGpIPUMMTOnfxsFmZcH6+ePi0bHXNDhI5kcYTtCvWNDmtb62Af/hL2alHM+JytAVGrqyMFtqbJBkt7yWd/+BzKdE6T1PfNt+iNhUnTBbTuHUDngR64oybqySIuPjCD0jyt59XEQC1ZtXNc3UuxqSWt3eXCNXv34ld+5Vdw/U03CsVFBZcqV0DpmhIYFAr4/gMP4u//z58jPzeHMPUFpFOy8CWFTNzQNFRgIlOvijtQu9cvgbIeuVekHyrRrIB5C9yQliY6OV4ncuo9LmkIuTXl4McNxEFw4/PAHwoKLYWbq16piz18WdcRGh9A585ReDsiMJoNmYinEwkJrmUhyqBCDtaL6QzMbAU12oYncohObsHgsb3w97WhXK3AoTvQaBBQ+eAOxeBv6UCsZwtcoTh0HrrW3iDrvKGL24+keguAETiq+oF0VOR1bOqSCk7nxQsz50XfR9rjSy+8JN1w7jvqZVl5090wEMTu3btluvzkE0+KDT3PGVnPLraJ1MRW6UM2cNqtPIfLuutXyaK8moKO921oywAmx8elYTRz4YIc3uu+k+qTqJ6ChqbTC2+wD9HYVjhMP4qFBKqli2jqCTjMuspSsda/cOSDQfT390khTRoarffJU2fBkMvl17KipHCzGhnqmXcgEong47/4X/H+979fil77z/n9bQBA/c1z37kfz/77v2PuyafRynXDdWZpkMThUgpcidBEvl6T99ju84t+kWcsG1RKV+tS2Us+ge1o0hiIJkLlEsoeDeEtPdh9aD+9zlFOZNDIchrNZl9FqI50V+NHrxkG8nRc0nUkjQYSTR2T+/dh8sABjO7bh86xcXhiLTBoRMmnxLIMFsqdBUKvpJ1ufP75+TmleeWVV2TdMYhabMTpZkUNkAQu19doVBvvh/39SQMcHh6WM5b0NL54r3g28XvY+RwbM2qubg96469SrRLVELS75WvGEjAl9Z1mGFwjnIIKbW3D2S1nrS0yZzKaFoYvNAiXO4JqZQX16iLMZsESr6lzfKM9u/3urry+ayBqw94tbBGLWk765h/90R+hr6dXmo/W0y0NLaUHU26tpKfRIOdvfvcTOPnoD+CViR4brbzPHNg4lfOoyYm8iSoM1AiCHA70BsNrkxtSkRngLPk4DES2K3fJQ2yKc1prB5tr7eiIRySiZK6ow2zrhtnRi9mKgbLmw/jUFNo629HaGsXI4CBaaTIi5ieXn1H8/BuBDX9PvdvLr57GX/3lX+Kr996rQjqtqcVGcCTrl8HOzgB0XYPTRUlIG7zeKGqcqJkehDu3wh8OoLs7gG3jbSjn5/D1e/8e9UJG5Bf223mdo/OyRSVnjVNDd1c34vG4CoFdWV7bH1R/5eoAjk1h5z3t7e7B0JYtMtHO5LKYW1gQExhOP9coxPIGX0vblZPaWge8ji0tUbhcbgE31GjbEx5ls/3GLx6P4rCnabJGpCk6c+GMDeqt7dgeTVrUaEtoJgUlC6imLt19uo6dP3cen/mzP8fMmXNi88ppjFCaWFRZHTYZb5uUtzjkoPa7GTsIVOp1MLOCNCEFbhxC2VgDN8yMsC43f7Zu8BBwwOdyI8jFTvG1izQQCr6dYl/tJ2XDpQoGnfa7TO8mVWN0AJPX7YCnxac6LrqiuRFpcDRKESR1MMzvYUpykpobvx9Dh3avgZv/n7j3AJPzKs+G7+m97sz2pi3SStpddclyl+VeaCFACF8CCfUjBEj+FEi+5CJgfpIQwBAT+CCYmG5wIQbbuMi2ZIMt25LVu7Sq2/vM7PT5/vs558zOrlbWwn9d/z9cQrK0O/vO+57znKfcheabeTrK0qF6Jo2ZsXEglRNo2uTAhExvpLgpllDV3Ybr3nM7rH4gOzKGFKWpUxnBorO4IZFyepTmmBMYGU0hXbCjurMTq26+AS1remAL+GGxu5Gz0neDpmIMSOynqE6k6l4Sn6+geyRnD/aTrLUXB/btky4o1ShICmcnJ8uuKkmmVOKqWCVMTklaZHewpakZu3btkq9XcqAXQW4XSEBNN0JB4/i86IzeVhPFllW92NzZjV0v7sT248dweHIC0xQT4Io1nZAyGU4l6mXDKrH7UJ2pzVduFqleg9+VhEU6BoY4qJMaTgjtdiHAf+Wee7D9+e3io0C+TbXbKZCKGpsdYY68tSABFUSSeYt014kHb/IExHleFTdFKW6KtpJIjFNNjQIDKtm3iOll1mNBx4YuRFqqYPPwGVmQZ3GjCyAqTjGp4/SShq+pgSmMnh/DcDKNGz/xDhTouzQyKUpB2fEkMkULCv4A0k43mruWI7Z0BbxNbfBE48KnyDBgs/DTybaS3FaFi+zN2Z65Itdrwz+KREwx8Jw5I11yFr403mT3UoIQE8aK2CGzQB0x36gLKU9Mfx0LGwY7Og3zGRFHy78jX4KFNQ9cSR5KEO196tyPjo/j4KFDAvlRJ92lCxz5F6cVoSs70La1F+HqAMaPnEXfk/sweWIMhbRyMpY1ZEjsi8wsDPeFhReLfTo0f/buuxGvq5EkWmQwGfMoJqI5TAOnz+An9Fi6/3vwF0oytQlZAS+J3lofLGMBRjMzUnRVOd0I251QHtiEAClvIfFl0cUfixvjlcDviZKUSTivhQU261lOPQG7m/LQXthJ4iZUJZtDZmJGiLbutjrEezsRaIqjaMnDkS+IEWkhl1WHvsOFHCeJlL8fpwLVJIbODSPctQQt125AeFkrpgi9dXjh9AThjVTDV90gMNiihV4lNrX/mDrI/r10N1P6WzlK+WcwODAgaj2vvfqqGB9SoIKHX2XxPL+Q5nqi0g9hLpQz3cHOdDqNjs5O9KxeJd25555/HqMjo7K21PcLIEGevBIKUH+WHtsi6t3FFDeMmx6XE1decYUgGvbs3Su+YOU9o9edJKXCG2Cntgpubz1crjCKxTQmxk/CUpwE2WH8Gk7RuWd8PsqlNmDp0k7ZM4cPH5GElQc+p7rmxJfESkdMFar1xMpCQZal+LtPf1qEBjj5MkmYug9qOp8cHsGB57fjF9/4JuxDI/AXC7I2Za5LVTs1ayO9ENM5qj4VEfd4ECoqLxIesoSBiwyrjCE57aBiWglZTmLyeaQpWFAVQffylUgPTSDRPwgHJyP8HJpGIKJ8VmCkmMeUx45iLIpwZys6b7oeKzZuFMRCkTBTFjGcPEpMM5NhlUhXwseM6Z/h8XG90IOLE2pOaVjcMO6xEKBIgMS+ionO/JBR2Vzh1zEx5H19+umnZZr2jne8A729veIB98tf/lIKJyH8axd4fo+ZBFXGUgPtmb/+FwpZCw1QKuFERqqcMZVnP/3GdNaqm1WV78r75YTFEYbdEUAhl0QxP4lSUTX4ZC3JIJm8WeVXw3tUOc2qfLeFzgeT8PMZfOpTn8Jb3/pWNDc1S6yT+81mR9ksWeVglnwO5w8dxDf/6W5MHDkGXzYHRhs1vbGKryAzRzZ+MpaiGMITxl3vC8Al3A0BSwiCiGAJtUZtyqOIuVIRmGHxH/OjsSmCxuqQGA2PTWcwAQcy4WpU9W7A9v1HEF/SjnhjA2rqalATjWJpyxL4/G5p4Mz/7DwruQeMKSdlz+iv+PJLL+FTf/u3koeJsmhFrBToK++tNB/VAMEi+8iFksUFWJwoFZ2ob9+IjMh/J9HU4IPLkcZLO56BtZRXvMaiReTamW9f7iXTXe5Ht0fUFVmMiPJkXpkJS2xYRHHD92DDhY2X+to6OS/pP8bC/sJAP6Y0n2chQ/eFjnfGEBOfuI4JZ2OBwz1qECR6PvKGH5GfgGc0lSJpqyDFzam+Y+XixiS0RR46YohmlS82BB1JqLWELz1JCF/7+U8fwrO/ehKH9h1QkBapnhVETTpZWn+duvYkxnJyw1g4w8XL4sbG4kbB09w0T4QVHgsPdMWNkI4TybZ0wTbFDcfthQKcdocUSJzgcCzlslvgJD/CTr+bLGZmMsiWioi3NWLldavhjnhFLo7wMOlks7hhtU1T0qlplDJ5TJ4dxsj5EVFLa7tqLZbfwMlNgnJJKKTSyNFdltyK0TGUKMM7lUFiaBKjF0aluJnKF6S42fKeOwFvUYzHCEvLp7Kqi0lIUDoj5mJwBRCMN6KpoxuBujokbBbknHYEI+y4OVAULX5ufmII2SUw5lhAPpvB2NgI+k6dxKEDh7B71z7pIg70X8A0zSQpQyiQLeW4riChqgck71mRk/BQXd3Ti9NnTitddnZ+1Il50Wae9zc6uVGOzky+/H47OtX+hBMAACAASURBVFursaZzCeI2Pw7tOowDFwZxYSaNjMgQGyFElXEYxGf50J4DfyshEo3iIx/+MH7v7W9HXW2tBDrVPzetWA2h1DPayalJ4Y388z//i+ite4olRB121HldqLM7UQVCGwlLLMDlcGKmaMUE5QNLeTR5/OXJjVCjGdTZNRe+GNejSp7ExJ3P0VlCx7pOVLdVwxlwSbFJHxG63YvkMg0BuZf4v2QW6eEEhs+MYGAigds++m7pdo70D2F6dEqSRk9NHZZfdz1ctXVwhKMoebxS4FLfUg54TcYWXwrjUMNOlRK30hM3PjkltZ3P5gSaeO7MOWx7+hm89PJLOHLsqBQc6hBTBy87S7JO9CNXJevl4RWVkxtzoLFzzIK5obFRZHP5/lxT5FZQ0z5BCXWrVdRTiM197FdPYHxiotzluVQEY7C0eVzwrm/HmjdvxerVvRjacwy/vOe7mOln8q7kQmneyemB8Fou1+5Rd0E+Lb9WuGIut5h7srjZeOUVCIRCyrCMTRt9cfwOEqKPvr4Xn/vLv8LMwCA8uQLCVPthcSOu7xZQYl/xuYCI06WKGxFdUWIVysxTFTdMbml4bCY3LKwjTocyWqwobkrWosiquzwkvBKiKjJryE9mkCTUtCmG+KoORNrqJTW1svDhVDrDeEBSMVVsfJiZmEZyeBIzYwn0XxhBsLUNbddeiYZN65FwuREIV8Ht8YmJM3STxUxjZrEMc6sFxQEqljHTLJyHB4cksSRkhkU1E3Xp6BnIWAWMZ36iJ1MBhwOxaJWsFU4bKfV5xx134K43vwnegF+4gl/+8pfx+u7Xpcljun0mYVXJl1rZlFe93GsxxQ3fgwdpc1MTOjraRVGNBc5CtZOJozzZbNYg7DavdIFzuTHAwu6kggvGqqpEqICTASYKbEIQKsUOJgs0OeA1zEYSkYpMwfQ1jUAGoePv+P23i+IkE2+z18uJtp5tjl/ox7bv/RD7nvgVSsPD4t3E/roUN/rn5VCU4oanMKXXwyU2h5hXKSCx8mtS6myU+ibflt7MhA7NEPob8KOjqVW8djITEwyKsFppT2ClPRemSkVMEn3R2oTGtavRvHY1IkuWwBWPwE7omYa0KhuW8mmhP8EsD8V8Rv7OBiYnMkz0uWaI+yeXhveT/MJK2O1l18O8qQQnNZs2bZLiiAkYG4OEqxFSQ1I/f0m3XnPDmKjx33gucTppELgKTq0SO/E6eoPp9QJH8ZzLVoWIkipnQcyOPIs63jI1iZ/3KXkRLHBsLikqLHQ6NJU/j3LdIFANVTWx/m2mUZUTHk6UPvkXf4E777hDT45VjBB0iElseXmEFWYzePjb/4mXHvpvZC8MwFcsiDcYC1o2swV+ylzQUkKqkJOioY4QbTHSLImIDKH8FEMhtYEkWQvNuKVRaUWGZt5BJ+rqQ1jaEpd8Ljk9g7GZPMbsXjhaumBraMXhwRHkXU6sXr8OPo8Hy9raUFtLA3llsEqBC1PsSZyp6JooDIlV1sd3vvMd3HvvvRgfG5uFCup4pJoTaufK49G5mXy/6EJb4fHHRXWQPByXqwSXy4KxkUH5egUeJV1EDRMu1WQyT97wttR0NyDnL+MWJazLE7jyKEjvNT2ZMnuLvjThMBX6GhCrisFhc8haO33qpPgDyftorqD6ZGqyVZ7GLxB+TXFjFqnP55X9wsYDuY6LmdqY/UG4HHMPGmILauR03wlp+LJQYdeeHJrzZ88in8vLh2jv7JTqUHFphK6s8OeCP7ZidGAIjzzwMzz+6C8xPDgo+GO+FxMMxQcpCfaRyQETRHbAeaNzuYKoWqjixi5SvRQecElxwwRBG9xx8sPDQBIwkrsdQrJlJe8izIPTGy5awbqrRJSmTqVCXq6FxU1sST26r1sDT8SrJhMZEqSttB8XyBBJkPSxoUT06KkBmdxY/D60X70eXVs3IcHiJktpVcLXUkLGTQyPojidQpFu9SPTGDpD6NcMJgsFVK1sx41/eBdsPiA9MoIs8cSZAvIWB2zeCHzhavhblsEVicPh8cHp8ogELJcoN6jVqhRclBahajkKbrYE8Vwg4ZtTmuPHjuLs6dPoO9mHU32U5p5V1TCbpzKwqWWmXrIQ9X8wiYhXxaTrfvbcWQyPjGouizo89FSx/H0m+ZVFq3YmbJTdtBfhitrQ0hVHe3M1sgMJ9O3tx8jYDJI5FryG4q6AQ/M3pLxvudRWW5/XdtWVV+JDH/qQJDg0uZzFYOrEReCP/F71XFnk/e3ffEqSKVsuj4DFglqPC/VOJ2IWm+LdsLixq+JmktLexTyaCUsjuZzQIjZ+WNxwTXF9cd1qrg4DSrZkQQoZdG1cjpbuFtgDTqSpnJTJSveSBY7wEDgp5EedyWNGiptRnBuewO0fez/skZBo9tt9ASHH0vAQ4Spk7W4UrTQwlKNaOGLkSqg1QTqJgpux8OLnJvxNpHbJuyrmBbbCBOnIoUPYt2cvzpykWMDzqogoF7kqqkrzQDrCOnnSCcScjlxFkCsfk3K/Z6FA5SDKZMSi/GNqqqvFq4iCEG3t7dj92i4c2L9fYEj89ys2bxaoEZMQTnfmx75y15SdPsYPnxeRK9Zg01vfhKuvuAa5vgv41z//hHSEeb/zTLEEhkcp04uBFSaZMMFa8XlUR4tTPHaiSNhubGhEKBrG1hu3orunR7gt8m7ljoAqhsiv+s5X7sFzD/8cxbEJKW6onMYCxk7FNiluUnKPQw4nog6XmMtyZUtxo5NDxYexgapdCv4rGDiEHYSlsbhhZ1+bXvLzERLkdAqMTsx4OUkkX4GS+nURVK1oRbyjAfliTtRo2Kxg7KLSo8XpgtcfQmo6jfGxJKZSWVi9QdSt7BboI5XPrA6a7TJRVTyuOQevivyK5zdvFMLPycOfUxQmkiTcP/vMNuzbu1d4M0zAmMgzBpt8SyXts2XBxd1tC1xOp3TJl3Z24sjRo/K8unu70dPbK0UFOWNUM2P3VEk6h9DT0y2FFNcVix6BHl2+trlcrlv+dz4/cm+W0fumtha/IWxumoa2c3+IGGoyVykK8FFxJQVHmoPLZZfPxQKkbUkrTp5U94xJR2UyqTqbvE9GJUkTFvSPKhOCNaSXRXNTYyP+9E//BO9+97tF0tpI8lZUf5IcJs6cw4Nf/Rr6XnoZ7mQCbt5DnTiJ+aLFgkQuLX521R4fIgWLGBvyM6j1SwVUrmWuB+lJy/fMlApIEhYZ9ArELuD3Sowp8Jwr2jCZyiNjd8JP2E9XJyJLWhFubJRJjcPrExK4mcSKqUEFz0rguKZJp5swvF981lx3hJvxFwtEwsfYzGFRM7/Ie6OptHnQlV/Ddcf1RbgfpY5ZyDDOci+yE87mLn+OFANa3Y+Gh1tv2Coxj//GZ8vEd5rTVH5G5lYV/K5LXdNC0xtzjSaGhSNh4TOy6BocGhKVSyW0MHdZy1qSvySSoyiG7DJBFmdshp6CJM2qc2II8YvbGpVTNK45dvlvv/MOfPjDH8bGtet1K0md/IY/J3kJkSWWIs4eOICHvv5NHH7+BQSLBVmP9IfiS2DHlNm3lJSCWiaN2kAQLq0GSI8bFjdKCFdGi/IRHFKIk5ZvRcnFI9aD1V0tsGdzSE+nMEE6AuwYtbsQ6epFwhPEuWQG/uo6rOheiSoKDLQ2iWQxE3zCisv3/hLFDeMgn/MHP/hB7Ny5U5BN5eR/nnrawnfWNKJN1maKhdmnPlsZzX2HBadpFV/CZgkb2u3t7cIZZHycX/AbSC8LXCpG8rwmLJPneV19PfbvPyDnNqeUl1qzEu+1masp+C+3irgOPeLNU4PzFy7MNgoWg70j6oYGoZGwWJpYDh86UCIWlZvu9JkzMk577ZXX5FC89bZb8Efvfa8ythPYi/6fDjxc/26HE6++tBO/ePgRvPDc85iemhKyo2DBGZCIkZWHqcbhJO+y61XI5oU/Q6lS9YtKVhAzPFXcKDM86ZRL4a62IxNN+j7w31gcCR9CJ58sbvh3lMzkzyNMbqaYR3xJLVZfuxbesBczGXYxC3A5lVcEN3JmOon8ZBLFdB7j54YwemEY8HrRce0mdN18JSaTkxyViG9EIZ2BNZPBZP8AilNJ0einfOW5UxzJpTFVAmIrO3DTu+6EzW9HamJcfp7N5Ycn3oBAdQs8wRgs/jBKTo4hZyV2VfSdi87hw86mMxjo75cx4qHDh3Ho4EHhSrATzkNb4SXL4XjOxpuzmGarh1k4iA7Y7PRfccUVkoQwKaCJXnl0rjv5JjlUnBwFXZLch/A2Bg434Gn1oq43hraOOviSTrzwyG6MnU+gyAr3ohbSxZty/kbhz+SmorwkAwU7ZQu9UxlzT+7N5CQe/NmD+NxnPiNrg7S8iNWKWocL1XaHcCOoIMeEklCwyWxOYIqNXp8ih7O4IcdGw0A44mZxI0TLUkE8TESeuZBBR087Wle0whXzIcchS4owpIJMODPJlFL2o/HnTAETw0kMXJjARLaIGz7+56jpWgZnKAibzwsrPQFcHhRkWqdZIJKoq5G6dLvK+HJ2s1QRITLO4o/Czn9exuCP/eKXeOKxx6S48bjcuGLTJhw/dhwXKBiQTEoHjQ0IWWuaS2eWRuXhJMtRLyzpns2b+i2uY2SF36sw4Qw8lIAmhMMoq6xfux579+3FufPn5N7Koapf0hWTSZ3qQNo9Piy96y4s33Ir6mNNKPb344f/+lkk+/tQImxUq8XZrYqHMZuU66NcTxbMv/ETRcMRSTAp/0yeEBMUNna4rm+99Va8613vROfSpUpmXW6GimXkmvB5HNuzF1/9zD9hYP9hMfYU3o0S+EXR4cRgMimdpKDLjZjTjZB0tqhgqMQpGBOlWWe8D7RGP9dj0GGVoohrSOUeXA987xJcVI20U0FHFSEUUEkWM7DG/YgubULN0ibx5+J0h0lUnny36RRKHh9KTr9MjX01jahqaUe4uQXOqjjyHg8SpQIc7KJK0afWmIovKhlShY1q60txUzEC5kHH4vUXv/wltm/fgXNnz4psrvAidAde8WNUXFd9jFkewZxphCR8Ws6eEtpOB6695hpMT01L7OMkLxyJSAIxxWem3dt5mDJe/PEf/7F0ANnJZmLJTv6u3XuEdyH8w7RS8DGJpbqUy08rZ1MLxR8jTKm7u1vgnbt270YuS++a2ZdSLlTofyZYhLDQkLG5tQm9q1aJ4ABNQS+cPyt8Gt4vpSwkV6QmTsYfSBt+Xi5BYPLCn3flZnqOfFRI3ZUvJUHD6YsFPosFrzz2BJ76r/sxfuAAAvkCnEx4rUqkhJybFE2082k0BMMyuVGSFOo8lwKHIAQtk2+nah5KmC5kMF3MwhX2oXV5Oxo6l8AVi2C64MDeQyeRs7nRvKIHbevWItzcBIffB4vNIR1r/mwRaFDaj3pKLxAGY26g7g6lqjMZeZaUkSWsmsUhfxdxFA2RYRwx8DMB8JXFaC5f7c4vbvhzucZ4VvLfDG+Hf2+gaLKOeN3kngSDuPW22+TconIYE3LCKNmYpPT5+TPnZO3wc4jT+yXW4BsVNyptUAVvZ0enSEazqKPC4PzixkRx3ZaSJgtPHPX9StiEUEtjLnu5tbbQv5cnUhp+zmT4rjfdhb/9679BKBDQdiBqdatYouIAm9iWdBrPPfgwfnHfd5Ht74e/UBTzbYl/3AdCeyhJ8cxcrjoQKhc3RIUYlw+Fy7agRBEW0FOHHFTClqzw+p1Y2dkMP0UHZmYwmUhhulDCIJuRsXoEl67EjC+MZ17ZhZvuuEMg+7W1ccRrYqLiqqJSBder3JDV6BrycXM5iVkPPvgQvviv/4r9B5Qgiol5i+eEzr3DlVOxSz2byxU3ag0rhTIWOcPDIzIlMbGwElbIyXlLSzNWr14tdQCbOGfOnpszATUT4crr4d9xn/DMpwQ11VhZ3C+mocAzjQ0ZrmPGbk5xFvN9/PnMK3idsif+67v3lXa/vhsvvvAiTp/ukwBLd152y9ZvXI8/+9jHsHnzZuRyGc3FMBK+ymme3jPUlz60bz/uvedrMkkgOTmroQdccJkix7TGvI5JooyKxB2ZylosbugTQbgQf/HvRa1KFr4xI1PnKLk77KwLgYjKLUL2tkrRI8WNeOmogiFTyOvipg5rrloFf8Qr+H5OjVxOl3hHFIp5ZGjIOT6NQjqH8QtjGO8fgYWV7TUbsfyWqzGVnEQ+M6Mcv/M5lDJpJAaHUZyYloRhemgSA2dGMDWVAdGu8e4O3PAHb4Yt4pcRvdPtE0KuK1IDuz+msJVawWS+yg6vmwuKgY4dJyoKUX2C3c/Xqc7T1ycHtCFr8yEat+T5i32hjcBnW/n3JoHke7AzykXFg4EVvYGZSMDVBm/mzyoeqcNXDLmYzvmA+nUNWLllGVpaa9BgrcaPv/YIThw4K+S936W4kY4jID4DhKe9+c1vrjj8535iU+Dwsxw7dgwf/ciHMXD+gohB+IolKW7qXB4ErRDjL9bA6ZIFCRY3+RwafUo2mrwJIytup70sixsWRFpCOlMCEnniflNoaW9Aa1cT/NUBjhVRzOdUJ4xy59OEJFE9jMa1DpQcATiCcfFoaFi/Ab7qaljcThToV0IJYN0VlwNIgXGVnKTQlGa7aBJMKM+s/aBYkO589RXBfHOdDFzox4zuxjABYQLPjsvo2Ki4rhMeIZ0ZXaDKPVa4D5U06EJqfrCav54WC1XgNTDIUSKbQZ8JJ1+csm1ct0EKrcPHDmN8clxNlnRax061SuqJtS4CNidcjW0Itq+GP9KCxNAoEideR274OEqZKenMMxljB5AwBZMAmc62Ceo0wwsGAiKvWxWpEkIwk19CnDjdYqIh04HubiFm/48/+iNxfpdikAewTK8Vp4PNlfu+9GVse+BBpPovgA45lNZlnKKyISc3lDGl103c6ZJ/N9+vOt9KiUPxfpTkqxh6FnIIOiwI290aKqS+jveDwiQs2jm5ocks3zGXzWOmlAciHkTa69GwrBXJTFLc42nGTCXFmUQajngdAo1LEG1dinBzGyyhkEAsCT2jaAkTB94/wV4K5EgXNLLXFQ+O+55NIcbbXC4rIgE7d76Cnz/yiHAROLm5lOKeeSaLSpp4D+XcUCuitbkZ7e0dUhxzgsNrYAGk/NDU81bdYieuv/56UWwiX4fPlwfl+QsDUgxRMpdNAKqzMZby0FXE31n4jTmwK+VOK6/ZGF7K1Dsex9atN+DJJ34l4josTKW2ln1lE4Ebj9uJeKxK4CAsunx+n3jBnDl7Xtbd5OS4gihpw2x+Xk7yVFNBrTW1oC9/54w6In/Oluu34POfv1uKMJO0yNvIWrYKF6tAgYwHfoZt930XkXQaXj5743titSuIWS6NukAIUUr96wsRqo0UCyWZ5rBpyZhE9AFld6eLGTgiATT3LEW8qw2WeBUmS344g3HEWtsRbWyG1e2B1a7h1lrKXUUiFQgqWh36g+tih83LdBZ9p0/LVJo8rr179qJ/oF/xMbUcshE3UivITCH1jZzTDa7ENcze44WKG64Jrqnenh6MjY9JF5tQS1PAq+JGhVOeoTW1taitq5MJXXf3Sul8p5IpSX6fePwJ0LD21MmTEoMoHsE9ZawSzB24XHFjrjgSpj9TszRpTvZR6GLu5IZxi9kTC1sGH04POb1hXiSNpYpacn78X2yCWTkh53tIgrykFZ/6m7/FzTfdLDwws5jlWWsyO2OP0wIMnzyJx3/4Izzzk5/AT96swyEcWDZTOBHnK42iiNHE/UERaRFGMg07qXgnRHXVmMmjIJBz8mbZkOLB7HTTy6YZIRIZMzNIpXNiUUHPu2mXF/bGVviWdOL09AxOnB/A1ptuRmNzE7x+N1asWC5Gv8wP1HFZaYlgAKIsxtR18pkSmvajH/5QuF+z93ARBMAFtvpiipuFYuxC64fnL7l9zOMZU1lE8MX/ZoGwadMGkZeXxs2u3Yo/JLx63Wy9zMSR70GuNH9RZp1N88W8zISUDQH+POPttNDnmr9GZdsZ8YzGhvoSx5gMnjS04sHE6QpvRrwmjjvuvFPUg/hvxsdIdRfoOaAeLAscGq794P7vYftzz+HwocNyYBADx64lCazlw0crE7EK99Abwm4XgQCqprFoodeNmtxQ+VT1C1XipSIy8b78GoZDU9ywsKE3CYMu/07kjEtFZDiVIRGytRarNvUgUOVT0tIFrfTiUKpp5NvkyHtI5zAxMIbxgTGRmuy4ZiNW3no1JpJTSCenkU0lQbMzZDJIDY2IfC8SGYxdGMOF0yOYnM5hympFzZpu3Pq+d8FbXwOHPwCXNwCr24eCzYWCxaVI4ALxU11g4yXDQMQFxmqVHSHihQkrOnrkiKhbcJFx2mAesklH5wcT88AXLG4o3ztvhcnXacIZYRZVsRhe+s1vFLyQ3U12qrXMZmVxw7eRQJkvyH3POouI9cbRdW0HvC5gZM8gTr7cj5mJzJyO/KUW+MJdK0IB6PMQkoSFxp7szDKpqHzJ91Z4HTC4f/Mb/4Hvfe/7mJmalAM7bnNKcRMllJGTGyvhEyVMZXNSlDQGAnJ4+7iGOLkhXIjliYXrSxXUSq0FSBY4Fk+hrj6K1vY6RGpDwrsRZKC01+2YnsnA7gnCLaTsRvjrmuGtaYQjEoOTprMOO4o2qnsoLhIPHONLoeOmNvHSnSKRllVFDvcX4Yk7X3oZL7zwIvbs34epqUnh2VC1La+LWCqIsDhj54UJ1dFjRzAwOKSeq5nASWddQS6EPCrCh3NXyYJrSStULSZgMeGo9AqQnF7r4q/q7cXg8CB2791bnggqnyvdu9Z8IAJm4ArBV7scsZZ1mEzkMXVuH0oTR2HNjgAlBl6h65e9ffSAS8UOhx2BQFA6UW1tS2QNnTp5Gn2n+8RozHT/TQeLh/CG9Rvwmc98Bu1tHXB6OGlV+4fPiRNlxpq+ffvxvXu+hgPbd8CVnoG/pJzfczYbxjIZabL47M65xY0AlJRRHRX5RM1G+xDRe45eM0G7FWGHSw5veeqaRMTYwU4kixs+MxJdVXFTQDHgQrSlFm3LO5BMTMPqcsDq8SLv8qAUjSPc2YVQawdc0RqUnB7kHUwLVEeUXC7+LomPLmok/sqD0PwALdFP5cUzp0/h2W3bRHmKAgGcLgvWfxETkMUkSjKx00Zv0rW1WrB29RqZ2PBnMh6KgI1I4RteijoreLAyASWHhbyYltZWrOzuRbw6LmuciQa5GDzU2emnUiRjL1EHlUIHpriZf72m4GKGw0kMYXB8hocOHRb0gkz3COnweAVKS0nZ3p6VWLqsU6Red+8hpGlIzlvhKZEgrV8ej1ugdfx7dlX14Vc+Ay+335h4GRWi6poa/M+PfET8mwgtkWYWkz4q3BEerrQBcO71ffjF1+7F6O7dqCKHRjy3VEGboSt8dgbVfj+qLErJVHWujZtWUSEh9PSR65fxcTqXhjMaRnXXEkRXtCO+uge22BLknT5kLA64/EGBeDG2klthxECkDVbBEeW951lk4hPVmCiI8thjj+HRX/4cgwNDyGcJ71ITCIXjV11yYTZoHxTFxNOyyIZorqdjlWIs88+V+ffbTt+YUkmm0fF4DLt3v64732UqmTqj530jz1BObwgHWrNmNW6++WYEozHYHA6MjIzi8KGDIoTDxiKLcO5fTpNlOq/RMiZ5W2iPGWEKwiQp2nLgwEER8zCTKgkhlL2XyX1BKdyaWew8E1zJB1iYEObvdCBJX6wKqO8iauw5n57NBZ7fVD9dsWLFRee3ymnU/1lyWZzasw//8dnPY+r4cYTFlDsLm24CiSRLSXGXgx6PoH2oLsllmabBuhxd6vxSxQ0bMTzHWXSQR15EZ2s9qn1O2DJpafyk0llM5vKYplqXLwhbQxMiy1bi9eOnEa1rQHfvKoRjYZGQ7mxr13tJScPLbtDPR623WWlo7jVyDr/+9a9L85ExS33Q/3+KG8P5UimfRZo+VVVRKUC57hg3169fL/YbzDGOHj0msZJxSpnHGuEi03RRKJL5nDG+N+PN7/3e70m+9uijj+K4+HJd/mVyDU6VyOHlz1b8m0urqpp9Yd5dznCHgLlVJaYqJvJQNC6co6vGRnz2s/+ENWtWweP1aNyyGcspnWt5uLmC+Cl8497/EFUbJugi08num1anMvvTdC6ZAPhsDoGkmckNO5L8e5cIHquOpnIUVUmdKW7YbWCiz86pFDaaqMtFbJJ98m0oGxlvrkbPxpUIVflloxdJ7Neu33xYGcpr6uJmanAcY/1jgNuF9ms2YOWt12IyNYnE1ATSiSkh+CKdwczIOHKTSeSms5gYTqDvzCgSOStcjc3ovnkrrn7LHSj6mMASn2yTZIEmqbL49XhVJgFagpL3iwctJw6USX3llVcFP5xKJioCveJGcVkx0MgYXB9WCyWfC/6dIEqM6pfuduqklkkwCfzEazMBoPN1eSS44ORGjnBl2scDscqNaE81okvDsOZSGNk9gOkT9A9aHCFx4YCtBuk82BoaG/DJT3wCt9xyiyQula/KKQI/N9de3+lT+LM/+xhOHjkCR4GEbxtqnW5UO5zwSoJoQaZUlOKGE7ymQABVFpu4dothJ6dodFrXxQ1vvJAWRTe/gExmBlVRP5paqhGrj8ITDiBvc6DIqWAwBPiCCDQ0IdzQKopTjmAVSk6fjM7VnIZcNsKdLGp568O57DElRY/e0PqZET5KrPfLv3lJSNTlg5BCF0ahx5ysDPj6wCA8oqGhHnX1tXh5504kEwnpmNIbgwHkwsAQMpoLIfMDib0Lex0Y0jXXsSZJvWHEMomhKm5UxSJFuqwpK1jc0Pl9x69fkCAm7sL62DUwKLWnKWfpgd3fCF9ND6yeOMb7D6MwdQyW3BAshbRIgariRguMi18CR/C10jkl+ZfT6V//+jeyv9ilUsouKhmR4lHzQPh9VbEq/I/3vAcf/NMPorq2WolzmMOTCT/JqrkcC5zzmgAAIABJREFUnvjpT/Gr7/8AY0ePwZ3NC1emYFMeITxwKaQSd7oRME7win0hxQ2DEpsDhjRN4QgmuxQnCDuccIlpscEIKty5QHw5YSTUTnMYM4T1uewI11Rh2dJ2JMYmRJqbazGwtBPNd92FYiyOgjeAAn+6hFV+HsXVk4mNPHV6aM1pm0sc5iHDAppwM65B+meR82IKAxY2Jnk2sedShc5iiht+Dfcb4xIPHl4DZWXZbRwYGpIEtwyNlYnHrJmnSoTV52FRy3VeX9+AlT09UuhzqkO4BOMcIRN8LyGf79svTQPzWVTStRBcTcdODb8g7+LmG2+ULj5VCbkvvD4fenp7cNVV14gQwqHDB7Fr12vCDxLolcRvteayeU6O1LSCCUdzc5NAmV5+eWdZraoiv33D/WYKG34R/S3a29tEkpey2gLZ0BMLil7MaJWp0uQ0Dj/xFH7+pa8gmEnCTWiaJjmT75rIzqDK60HM6hAvJ7UH1D7l/uEUwlrg2hSGDGbos5bLwer3ItzWiPp1K7H0hmuQj7Wg6AnJ+pueTsEX8CHo98DjJBdJT5O0f4Zpr0hxUyiIKAA9afiLz4tJ16SRBxfVSBYdCr5Wpmpr3qrdQv4kIX4qj1DbScUI80kUlGzurV1onZqpHZM2Fs5sirz66q6yWIBGcl4UGo0CKH/neolWReH1B9HdswrLV6yQ6bpJ5hjnqbx28MB+DPb3Y3SYDWhl92DUy+YvAtUwsshkhHxpNrh4PvAsVP4zhOcpuJx5j0vuQ20M7vV40N7agtPnziCRpLrc756U83597GMfEy8x8nsvfqn9y/ZtZmISzzz4EH781a/Bl04jIKqljOyMmUq4grA+r8slyB+7RgYx52MxLpQh0SJk60OtZbvVIQJZ2fwM2hpr0BDwwp5Jy6QsM5NB3mJD2uHAmM2OcZcbDWs3IueP4EDfObiCIVx7w3XI5fPoWbFSikc2IQRRob329Kq6SEabRcKTTz4p/lNU61ON2MuLALzhJv8t/9Hkicx3ea6ZtcS3IVpn+fIueSbMq/r6Tsve4hok1FhNdMq7cc7nM43A+euIsZjFycc//nF5r2effXbRkxvZmxWS4oyHjMfCy9WxazHnh8Vus8jXceGXYUgMUuqUg9fvxw03bMFf/MUnRAFJZB8l4LMY0s63RIxw8VisMn578IGf4sxpbgaVcFV2iGe5oyW4pbjh5MauJzeEpbG4sQiHo3z4VzxIqunzaxQszSJdH4Gi6eJGSGdCQIYs8nQhh3hTDGs39iASC0pDkgIJ/Gxur0sCUmZyGtnRSeHcsLjh9CbvdGDJleuw8vbrkJhJYCYxgfT0pEBCSuksZiaSYrSYSuVJu4E9VIOO1RtRv7IH3oZ6WAM+5CVhYcRWXSmRsaTQQiEvHXYqSBF6xgfH7vu2bdskaWDA5ssUL0rsd/a1mAdbuUD4ZyPPWx2vlsSWL0lWSHSTzqHq5LGCl5F7by9e27WrLGsppkj6EkzeI3kzi0l2jJlE1IXQsHkpqjqiyEyMYPiVPkwdSyCfUHLIl3td6nOZLhE3yzVXX42//Mu/LHd/+LkMRt1sNPVzKEZgwz/84z/iZz/9GaZHRxGy26SwqZMkEyJ9mi2WMM3EolRAM4sbqOKGpmDC6xLdfHa7FJlfODfUB8jlBT/tC3pR21SDqoYaRBob4KyqgqMqhlBDA/xNzfDEa2D1+FG0OnlFUqQrfDNDrsb8K0dHBXWiSqEmmvOs5c/jFIrkur179sikhoc8D62JsXE5uGRd6SRMAZt019AIf+j9TaIdO8wsovsHBrB23Vrcdvtt0k188umnJPCePn1GHOx1nquJscoY1NBY1BRWGySabpsZBc+b+Egg1w7IErBU8FAptC4kGFxblrRITNn9+h5VuBvIo8bHG/6M1eKAxRmGzdsMX6QJqcl+pKdPA/kxWIqcGshql3vi83nEVZzJLCFo7GSeOtWHyakpgZ7NchvmrUxznTpxXdLSgnv+7ctYu2G9TG/4rIoi20zCKg/NEk4fPoxH778fv/n5o7BOJeDMU93NjSny/rJZETqJU4WsWNSNGIvwCjm9MR1XI8IvxNhcVnHFnG54ZHqoiht1LxWnR5nacY3Q3JaxLk9hPQSCPrQ1NMCazMoUIsvpTlMj2v/oDxFfuxq2cFhgkCLKL7wZxW/gvhZJdxaR7I5qlSQWpen0DM6eOY1Xdu7E9uefF7GOgYHBspmhFBaSVCjXa/lvvqtkGeUVqXemIcabnW1+vzjOiWSsJhLzfT1OFzqk870GDz7ysBy80qPXXCX+PAXjVE0RBcVS94eFHqcojCPVNdXyPitWrpTpTmtLi6w58hj37duP/fv2CQzDwDUWOrwFNipTAfVzVnYtF3GByYkJxGMxrFi5Qkjdv3npZZw4cQqJVFKbLJLrrIzwTJJjBKxlh9CPor5WCrDdr+7C2DinihVNjvmj9/nLt+K/+X7svP/he94t6mkrV6zQECpJhQ0KCZZ8AZN9Z/Dwl+7BwMsvwZfLwkkYJLvfxRIS6RmEPC7E7E54RaVPM3ckRpXgpEwzNx8RjSU2gYApcm89LoQba9HYuxx1G3rgXLIc1mg98jaXNCFYxIcCPvh9NOXk1FBWtnwCPWMpFzbf/e53RTyC/BpCVXh+Kd83hergc1dm41q1SbrobHYSWqxNxXVDUUEaVcwtw3Hlj3PPqUsVNzx3eCbEYnGsW7dWuAjj4xNzYspFkxttb2DeU8jWVrsQqBkDY/GYvB9Vz6JVVaoYyReQTCZwinYKhw9LojjfaNk8boU0U3kci6RVq3px5sxZQX2w685/l3V0yYJ9duGIUImGGdbVVsuzGRqmkmq2PJKau6vf+HQ3uSWV5j760Y9Kg3I++kKeuIaoWQo5pIZHcPcn/xLDhw7Ck0lLQ1JsGgj1pKBPOgM3Gxd2h5jQcmbPdce8j3xvUfRlw4cJvTSuqKBmRzKdQFN1BK2RIFyEZeaJdshK85nT9kkLMMLvjdegoXcDjg6N4dTwCLoIK+zpRjgUlgYw4X9OFuVlOKlurlyEjSlJrPzRj36EL3zhC2paW8gtmkdyubxpMf8uz1LHRIP+4N/xfCRUctmyZZKHcpp99uw5EaVQU3gzlarIPxfzAzU37SMf+YigkHheEKK32JdpVHHdsFhnTkq6hJoeqZ11uTxYihvVGVfKBgLNoPycHHqEYpPcE8GnP/03uH7L9QjxYJQpjw4/unvL/ySc7dTxE/jWN7+JHc/vEO4NSf2SBwl/QAU+IxHNw92nfWsElsZfHJUJ/4a4dQWTUB1eBdnhRIdfw4JZFVSKlEv8tyxguSzlsMvENVvIIVwdxKp1y1FdG4XdQQw0JQMzcHpd0nGimVh6aFwkoqcGJzA1NIm83YbGDavQc9cWpDIp5FPTAm8icbdAHf+ZvBjc+aI1CNQ1w9/QAm9tPew+P9laWvJYWlHKLb5QFHUayrjSzO7UqRPYr5V+KD/LDiiTSyar7DQazLpOheesics9VPPFhohquqjsFtEYT40iqfzhRDKVks4oD3HD5WF3j0pEfH4UmaCbfGX3crapq+BspVJeGUvWRLDkunXo3LgcmeF+7Pvv55Hqm0YhMVfnfTELs/IDm0OCCQEX+cc//ueinU+sOxc/N6F0dysSa65Hh8OGHS+8gLvv/jwO7N0LV5HTGytqnR7EODHUbvBTlPku5NAaDCFa4hTRogQFWNzQdp3rigW1NJALoLdhMl9EIp+DJxpGfWc7Yh2taO7uRk1HJ8KNTXBFo8gQcmbTSlta1czIE9OMTu5duVGgOk3cJJyIcIpC4imnCxSR2Lt3n/BpTh4/XiaeVsp5m2lK5d+VDz39B6716ngMXcuWYf/Bg5LgbblhiyR3A0ODQgKnwhDlmpXrO3U1PGKYJs7duoNtEjGpV3XyqgYQFQ7vFQ9QCuPKk14GfbMGaDzEG+rrsGrNamx79jnlP6EVhwy2ozwtYQJDhpc9Cq8vjkx6Cvks+Qop2CwErllQE68WjHQ0ViX7KZGYlm75kFZNUnLe2idkDu5eX7SGOEkRQT6fw4kPvf8D+JMPvB9Nrc0qNjJGMuKIW1wB+ZkkXn76afz43+/FyImTsCTScHm9SOSySLFzaoHyCRHxDRW3aEZM+K3quOqJEacwAFLZNBw0BHZ54LXYZcooyZ/8VDW94UtNLpgklpAuqj4lD/ymUBTBog22ApC325GOhJBf0YXVv/8mVPeugDUUkKJd3keeh5p1FZjUlAE9/GgFDA0PKpGKxx/H3tf3ylReAEu68NCjZcUXkmnEbHecE1EVlU1XXLTitE8Ou5dKwltgMPMa54w5863z+Hwj4TDWrFotDaI9+/ZiMjmt1bXUmWRqKfNo5ROZc4T/zoKUcGgqAFVVSRxhodPc0iKwNRavo6Nj0mTidPTE8WPy32ltLCfNQD1xU8UN4PN4peFy09atgnB4ffdunDxxEuOTk/K9yZRa0+XYPWcwpj44G2d8EdZlpzF10A+PzYmJ8UmkszTUNGY9vx0oiHec05v3vvd9eNc73yEQOXU/yEPQyAt6oWdmcHb3Pvz3v30F+b7TcOdnVOOqaEGKyaXTgajLLUgLuxovq4KY3jf6vspJTwUwWJDI51Fw2uGriqBpRTu8rfUIdvXA07IU1kgMFl8AmWxehFsCPi8CkRDS2ZzwFFXBODsxY9OP0yd2gAntqUxwZIKsYXLyO8UQ4ILbE4XPXw02ROJVNridFpw/14eh4X6VIwis1hQ4Op+ZF0AvVdzw+xi32L3nNLiqKiYeazxD1fl2MSxt4fiozi1ThFOZkWczz7lQKCz+TpQhZgLOCQBFhThprOxil+O8Lm5Mo3r16jUIBPwClWSBI/tJc7cqV5BJJCvPXHU9qnnNBD4UCmByKqGKG/mAKm4tdiWqYlB5ofHs/sQnPiHwvLmJjVZTledegLWQxzMPPYxf/eAHmDh6XBpDVDMl/5WRI0XYN30SXU7lLcZCxmIVrxvyHFncUKSADQZ+dofdiZLAxROoDnrRTpiZnAWEYtM30IYsSkgUihgnVDOdRbSrG+6mVgxlCzh89hxuue028XZpqK+XSVt1dWwuVcB0ACs+GPNl5nMsygnLe+7ZZ6VgXfzdm3ubfpf/Esl2Lb1N/isnjuT/8XlQbl6EqVCSoubcufPlYphbZKE9sJjnzmdOWBpzS6KRuDcWk7tWIo7kuemGO//MSZIgwhZb3PAi+AZMdvkQ8lkabSmuBbc/O+DXX38dPvihD2Dd+vX63qruq1ysJgIyEeeD/NlPHsD3/+t+XDh3XkaHSkZakSKlK6sTOhY3NKmbIyggxQ29SIwZnspZlcikSgzIyZktbrRfhEirqg3HLcLiJlcsIVfIIxDxoWdVB2rrquByKdJsOpeGy+eB0+1EZjolDvHEC00MjiE5Mo28zY6Gjb3ovXMLklklJpCeStDLE1anD3ZfCOHaBkQamuCMxlD0+KXql4JQMLKUAKXqi17D7DQkknIYP/nUU3hhx/M4dfy4JHI03yJ+nmRv4rUlcRCTn1ly1Jxkf6GEbIEVbyYZlcGLSTrFFNit5y8e8FzkJNeyK8QFyKDf0NAgQZvj/5HRET2O1hVzxcGsevEFlBwulNgNveFaXHPXzfCkk/jx3V/C9MkBlNgVUcyS8lUuZpGb5E2nLHJPuFap/sPguG7durKwwoIbsFSQTfvFL/4bHnrwQVGuI/cmZneg3uVFwKJ4O8k8OSpZtARCqBIpcvpYEJYGITBy5dFcltMcGohR7nvSakPW7Ubn+nW47q47ULuyC14WW/4ginanIoXrZEbSYN19FpiZ3D+F/5VNKioqRRRydHGfwejoCE6ePIFXXn0VL+x4AceOHReVKMqWm8+5UBFzuaDHZIFd+C1brpfn3T84IGo+jU1N0vHkz6HZJ1n9iuQJwYazQcEJH3+xGKbctARsmrJqwreBtRrhg8prETEAg6oy/6DVwsyBH44EsaqnV+7NzldeLXM3KtXTuLloqiowvrwdlhLlsckHK8LtcYgqWzgQREdbGyJVUSnYjh4/jpHhEZFDVtBFY36oMpAyxG7OzVP+HWb/8M89y1fg//rrv8KWG2+A2+OBXSR9eXjyOdPYuIjB06fx0Hfuw1M//RmQYGJoQZJJSS4rBrC1Hi8iVIPUCo+UjGazRhJlPQHjumH6kMxm5BBnceNncWNUnuTB8MRRibLECtiQKRSF+E1+IwVW2iIxhPKcgNtQcNiQcjkx6vOhceuVWHrLFtSs7pbCm1HTxuRUijUgZ9NTe/onFAu4cP4C/uHv/17kTAUyyDXI6SInpoRWqLZ52UPLbnMiEAzD6/HJ56qKR4WvwakPOQR83sqwWzmQ8zzIS/fKBpuecM8ukVlFxnICxzPA5pAEY8t11wt05/xQP7IC8zCTwYoD+TLGNaZDzQI2GApJwR+riUlhvLSjU7rkyhz5AIaHhtW60OcMz0zi1ZmkxaqismeYlLKJ0HeqT5oFGaqnzfK0Z+PfRdOXksQbKRZ0/Pc6HAg6XJjJ5JAil+B3xOrzipnQUOHr/e//E9x1xx2SzLEoliGHKKcpeKItm8dj//EtHPnVUyj2X4CrkBN392QmLXYLEYpxkLMofDPtZlGkcIJCjsv5m2fuYEWaSaalCKffjc7eLjhrI7DVNMBWtwTV3StRCFfBRphuiryjPOJ1tdI9txWVXYQU8/JcFYqBnW9Ob8hhKJ9p0gxS0wjTcLVY6AEVRcDfiki4FbFYI97//q1oa43jmaefxPd+8AOJfSTRlyw0SaSkBhUWGV9VofFGYim6rtVwaWVYzJj6+ut7pLtsDGUXkh6fDxVXU3zdDKhIjE1IYE7GqQ6n0IQpkotjJlfzr5E5BHM1M3Hl9/X29gif5/jxE0oO3Sh2VcS7SxU3ZvrKvMrrdomJMYWiTEqjmnGGRP/Gp4/53IwbzCve9773ifppJXxVvZ+aRrOJyCbS9NAgHvr2t/HqY0/AOjohapNU1eVEl2uSPz/gcktD3FpUJuEUZs3SOqSkhHKEZ00Yut2FgtUmxU3IZUNnVQRxaSRrMQgWN4U8UpSItlgxkMli3O1Fzeo1iC9fiWd27YU/FJLp55LWVnkebAyG2SjSPLTZeeO8uo05ZzqNF198Ef/0mX/CoUMHpIH5/9VLkDseN1pbW1BTUytNS14PGy8saPiLks8tWkqc68wgG8piJhUXu5jihs/2LW95ixTl3LPSFFtk7nrRPrFYJLZybxnz3cu9l0xuWFFzE8kUI5dHLqNIbFwQQui0WYUU9J4/eg/+4A/eJaMsIRZVogp0gcPk+dCBg/jWN76J37zwonT/RZdem3kqAqgSJGB/hRMan52wNCvcFAsgVo/+N+Q5aKlJ6SLoYTWTAf6bGODJ9Ga2uDFCpRKcCNXgeLJQgD/owtJlzaivj8lDZShMFzJwB7xwuN3IJFJIDIzClreIDHRqLCHFTdPGVei5cwumMynkMuxg2eEMRBGqbUKoth6OQAhFu0O6nTwouLHkoNedai4oep8MDA5i/559ePpXT2HXa69JYCUkTe5xsQiv14eurmXSjSHn5nKvyz3U+d9fGUCY3JqgqJSFXPI8uQb481kZMxHkerhy82bpdlNdSDr3mkBentyo5p2S66bU7aqNWHrjLVh33TWotpVw39/9L1zYux+FmQRK1EP+HYobSYqFR6USFl4nizEWN29729vk+s3EsZwUqZJBBTSHE0899SS+/u/34vXXXoWzkEfIYkW924ewzSHrKp3Pii9Sk5+wNKuS8tXFslNDdFiI84tTThu87Nj0rkbr+o1o7ulGqK4aeTvVsWwoSgdegcN40EgmpwmhMujQgZnQH+lwcmROCctMBoNDA/jNS7/Gs889iz179uL02TNC/DWniemH/y6Fjbo3quNPsmBjYz1OnDqFwaFhKVz5TMXNXUNLCFlyupx4+++/HWvWrZU9wwPy4KFDOHPunMApU1MJgU3w4XDfc428UXFTWeCU4TwatcTYQyjP9Vu24Jlt28RriQ0Wc23q+rUhLVOnokWkkPmg/CG6Tjdg5bIuOO0uHD58FCdOnRR1OHGpN2prFaRZ08WaPxkwP6dyDzFJD/sCeMc734E/fv/70NW1XIob+lHxEC1a1ASilM3i5IGD+OzH/wLJoWHMJJOi3kMpXU53qqnBb1G+Xl42cFjcaCNPk+syNlJLLpFJi8BK1OWV4kY6k8LN0hLMBu4nMZIqQUo8JctCq1RCZ1U1wlY73B4XrH434HdhGnYU4lWIrVmFNW97G7KBAOD0wkFjRm06mLOzMaPmxUyAmdx//d578QMmhBcuyG1hDFGFlYK0mT3KQikUrEJTUxtqq2ulWLj51hsxmRrBww/9TKY+7BJms1LO0IJOljbnbQSO2KXMmdsAMQVcZY3Ca6Oc+dVXbJbE5NDRoxgaG5GJDDkFRi1TNd7eGMNlYqP8rr+UCREltKk8xSk2JwVTExMC3eXlsSHE7joLGx649HFhonDy+AlJbslTIMxj58s7MSrQ0dmEsByj5l2WfG4tN85LJrdzSSyG9V0rcejYMRy9cB4pmTYsJq2YewIYSDSnC1uuvx6f+cf/hXh1DaycKkusUumqmN9agIGDh/D8/T/Asae2IZTNi18SvW4YHkLkiric8MrZy33I7r6aNjG2yXMVSWMr0qUCMjTtdNrQvrwNocY4rJEIcr4qxNesQT5WC29VHUoFKyanphGKR8U012XlateHS8VH4cTiwQcfFHI2zylJ1LWseDlIytfbEYk0oa5uOWyWKIaGEnjT267B1huvkQnnE0++gO0vvYrpZALZ/BQc9hQioSIs+SSOHzwyC7++RCK20IqiqTDFSkiaZmxk3FGToTd+6XJ8gS+a+1Nm6x/1/CvPdIns5Hh53DJJYjJJ1TW+CHHjZJKNS6ryCddmEUvINJ14hnLKXBflFDyLiWRSGiminqobMot4u7JSH6/TkNa/+MUvSqFjPo9kT9J/Ik9bRWZbqYDd23fg6R8/gEPP7UCMFAYy8WjkKfCuAgJut/YWU00WaRAVqJupms2CtsgXpLghVSCRmYHHUkBnOIQG5oOcLlOgyMYJeF6ECjgBGs7mcIEN+fp6NG26ArlgFNue346Ozk6Rca+rb0RDbS3aWpoRDPg0dEj7lJWf6Oxz5L1n8/hb3/oWfvTDH+DEiZPlmCMQY5l4zrubi7i589eCKfJlJ9gpPe8T4Qs2rAN+v6wBNaE5JyaeGtUra7a+oR5+n0/4NkYeeqFtsIjLkmexZcsW+XnkM76RJ07lBqgsts2fTa7Kgp0FzmIgbhaHzVIiuZ43gWoeVN0hnlwQ03rKYjrmGzZtENzujVu1br4ak8jNkUOIkAQ6c2cz+O+HH8G3v/m/0X+hXwKyKW50GiCJJ0UBKCBAaBqLG6JwCdWgWhUPfqqySBGjIQvsIBgfnNniRnU+JagKjE0JI/CwzNPYr5iHx2PDktZaNDdWwx/wSWcsU8rCE/TBwQo2kcZ0/4iYJQ6fG8LMREqc4Rs29GDdW25G3mmFwxeBv6oRvngtSu6AGEJx+/BFmIjoy2lJUnY0qSbEjvHuvXvwyis7hS9x6vgppWglnS0lCKDM+4ro6GxHwO/DsSNHkSKOXMMdVOCaffTzF/IbhU5V5JmRvcImG04Gr5H/xETAfJ08Q61OxN+ZBJNkxokSixyD+qosbhiImMNnLQ74l65B/RXXI1DXBNvkGI796hdI9B1DKTtN58k5nhiLLdDMdMPwSiSxcTpw+6234cMf+bBwg8wGqHxPxR9Qyfr42Cj+89vfxn/ddx+yiSn46EVkp6miW3gPJPNypF3v8Ulxw/VHE08GdXa+xQGaZ63LAd+SZmz+w/cgumoNnLX1sPp8sNlZaKtkT5RtzEOhIo/ubikYk0rpeF0GDsKihocOC7DHH38MB48cxMTUpBxA5KRQLUemgLrAYzCXP2tlLXPImKRwHg9crqQSska4Hffj+nVrZaoqBEfZwiU5AAQ+oD2meF/JsyN0bWlXF5pbmwWWOjWdkOC3/bntOH7kmPCBJNho4u/8NWkmNxW3ZTb0y9pWSRWTQnIpeF0UsyDxnxfHTp56zY4M2aVc0tqMpSuWynRganoK+/ccEPUzcgSU4IaSy2bxy+diJmmmy1te9wuAK8qQJs2/oSIkORQf/uhH8Ja3vBVuh1sRVhn7ZGSspEqziSQe+Oa38cj3vo/kxJQUKdOZtHArajxuVNnsCHJarf28WF5TtlrFDwi8inNOfg+n2lGnBwGrKm7U9Sriv3AM5Zfa04RiiNBFkZ3oErponOh2wh1wwRXxwx30YWoyjbTDA3tDE4LdvWi9+mrYwzHpHNuEq0LZfUZoEnYVvIsHLrH+n//c54TvkKIPSy4v/BVCR2TOINcgLEjU1jSipakd4XBMXKw/8KE/QSjixkMPPoTHHt+Gk2cGMCOysxkEPIzxRUxPJSS5pWHt/MTxooaKns4wbtF4eN2aNRgcHsbeA/sl+RK4oTY8XkxxU1ZDk0NMJ43ctwZypxNJNvg8Hq8c/I0NDWjvaBc+Ks83FvyDAwNlCfFQICg8DBZy5Mexc2663WYlz6+5pEmkGtdy9rqsNiyN1eCtW27E8VOn8Nzrr2GQdgSXy5YXTJPV5yHngA2EP/ufH8I73/UuhKNxefYSX3SxTLcoAmn3b3sez//n/ZjadxjOEgt0WkHkEXQ6UOV2wW+nXYMy7uQSYBNUudDQ/Fj9KV0qIlXMyJpqbmtEvKkGnlgE8Adha22Dp2M5bKEaWF0BMY4dT04rHoPdqSCKs+hG+VRMkhivSMx+7rnnkCLUj4IgwhE2hbb6rG5PAH5fFMWiC1NTObR2dGD5yl74QzU42z+Jw6eHEK2rg8dnRW21DY3VFgyfOYT//tFPZH2bgmGh271QcUNn9WuuuVo64eQtGDPzxTyuNy4sv730AAAgAElEQVS/TejTKBm9Hg3axkCeZHKuJ35KVUpNsjhd7OzskOY0RYrIWVhMcSN5DS0KCEuDBb2dSwUZc/LcOYymkmJlwTdaTJJr7kFl44vXw+kNORlUQjXFlKCAWDBrk0/G1dTEGHY/tx0P3vsN5AdGEC6SP1RCOpuVSVLA45YJuF03CskDFlgaOTaCoCggm8nCRkSFzYaZfBaOYhZLggG0eL1S3BSZxFhJyyiI2ig75xPZHAbyBYx7PLDU1WLtLbfgUN8ZnB4cQqyuEVdceRV8TheWdbSjkUVB0CfNp3LFUvHwzTSQ/3rs6FF85zvfwUMPPYThoSElGa/z54vyokXcYMWh0QqB+rnzzGMhwOaLgjgGEYlUyf4xsEZzTZVr1GG3CS+X94FxX3kvXbyKF3FZ8kwVL8kpsEg2yhab983/iYrqT7EMRatIpZJiPlqJjdS19mxu4XFaS3S8NtMOyvrS7Xv+RbBjzgV500034ZOf/KTIBdMQqTy80UUOAzO5N6/tfAVf/9q/Y/eu15BO0kxKG4dpSzMZJBcLgjn36uKGBFoWL/SJkOLGpjrCKhFUxyenNoSsMRngM5XEkx0kDUdTZGxlm8YFzoDoclrQVB9FS1ONYFALVnZH8/AF/XD6fEin0pgaGIW1YMfQuWEkU3lYwhG0XrEeG95yB9zVMdgoD+jywcJusZVSiqpXpPJnRaJlIspq9+yZs2WHZBKpyJvgg6188f4qopsKWpFoGC3NTeJPQiJrWQlNH9RlDo6MP83QelbJxxQtlYfnbFKor3VWTfYNYy7fy3iT9HT3SELDTcFER7RHdI7Jz8/rJ966YLHDEqmDt7Ubrlgr8tMppE4eQGHsJJCd0O4dlbtdF8U6qTCmZ7KEK7gzJiCawks6/labBGzKm9KBm52g+WNM1RHmgUiPCReefXYbPn/353Bw7z4RDPAWSqgiWZtJGp3dUUKNy4OYxYYgzaeopiefjWRUBVNwhoNo2bwJt3zsz2Gta0DO7UXJyr45k3PeGXZ2dUGjjkedis0eXyRq81mOjgyJL8MzTz+L7TtelESeXZ00E5gSp2Qq4ZdDW3YtpxZcL9oNp0QiI7ldLJa4/haX9shekqDTKIcKx89nz51Vsu5amEAONt3P5eEYDIURiUZQXR0XXsJaOtnH4nJd9BoYHhwU07jDR4/KnymrTEyxyFHrrqLqwOuuow4aKmiaTiTAwBoKhrB2zRocO35Cuo0yGid3KV8QvhrJnMQ7t7e1SzF55uwZDAwNiG9EIpFUJoo6wPNnU8q0JlaN5MyMELqpWiX7VnPpTc10uSSEMc3n9+POO+/EX/3VXwkBnQegKDDp/wmMLV/AuWPH8YVP/wP6DhySEfp0OileX9VuF+I2B0J8L8YxUFSAxbOCJJmJnAhW5HOS4MacLoTtDlXcsBFJ8RbhgKnChkkpv57PbwYlpMi7KeXR1dwEv88Jd9ADd1UA7qAXkyNTyJbssFXVIBWJo+f2uxBoa0fR7ZWPr9YWO7uKb8UDUvZ8Pi+wzvvuu0+4JGURC0W6UrdQMlEbopFq1NU2gfA0yhhz8nfFunUYn0zjlf19ODWSQqi+HqdPH8S169sRcmSw46nHsOO555Rx4LwHIdPN8kRFc3N0w8Bpd2D5si6Z2h04dAB9fdpHQTd11PJa3OSmUvRCijbNg+C5xzOoKhIt+5QwQaT0+u49ezA1OVUuhFSDjRNF8nn82LRxgwh0sFDn9Ma41su0Yf7kRoobpU7IxI3Pu6e+Ce998+9Jc+nBbU9iIDsjBsK/7cs0PpRwhR2tLU34/Of/b6zfdAX8gaAuSFSBTXXRorWE3PgEjj63Az/83L8gxISY8LR8Bl67FXGfR3g3Lu4hgYXNKtuKMS0VuSghzSK9mJXvq6mNoqY+jmBNGM6aCJL+MIJLe+GsbUXGQR+4CNK5LPz+oMQlTuTnZ1WM8Zyisci+++675UxKp+cS3OXkr7CzoTS8xeqExx2CxxuGxe5FtuhCzh1Ce3cv8vkUWpuj6F1ei6Ov/xpPPPSwCKqoAmFhU9eFVhR/ZmfnUlEpYyxkV1yEixbxWkxxY6wY+HbclzzzjIx4pfKZNDD1AN786FiMzvJtcr5w+i4TyMW89IVR0fa2q6+Fz+HEi6++gr7xEeR1cbOYt6k8003TgJ+BkC4+R8IlCe0zL04D1fRGmWZzQjjZfwFP/+SnePaBB+FPTMHBqWAuJyiTgNcD2jaK/bXsWxY3yqRbyRRToCWnDKEtFomtbGYuCQXR5HCgIDIEChpLtI9AXKkkmC1gnHLsKGHUZUfjxo1oXLYCx9nQONmH67ZsRXU8jiXNTWhuakJDY70SHppXlJvPb4xkua4oZc8Ch95gRBcppNQC6qOL2O9G3EIViFYEgwEh4SteTYOcxfSp6e8fKEMmzXOYD21kQ5XCQxSeIlf17NnzCz7iRVyWfB+n3IrXQ5l9+l0ubk/M/6FmXTMeE31FSgXPF+Z3CjanJhyVEDqLz20tifwzu4ZZup1blCnavGOGm4uFREtri+jm33b77fD41IKsLHBUb9oiijEvbt+Br37lKxi8cEEmGVIwicKPAiRIAl9UI3gmlH6qpLHYka6mVhMS/xq1y7hwxXFeOuklpV2ueeQiqSlQIhZBamKRJea3VIDbZkFjOICm2ioEIgHkXOwq5REKhOH2+wVLOjY6BZvNg0zJAW+8FtXLulC7cgVCrU2wBQKwSBdAyThzk6jFoT49PweLFxYxNEOl9wOrXmIMK5W85KuN8ZHxt9HdQnZJmpsa0dTQoJ2uM4hGosKJYBeIRnnsBKok3iSElc7LF6/ByuKmHDgWuSpNJ5nu7STwntPSgDx8c9pDwCA5GIwsVhvydjfs4Qb4q5fBavFjuv8Yikld3Gjs9BsFQ7m0+Ye+LnRk8qc3Bjcwq/frrrsWf/3Xfy0ymvMPCFXc8G9VR4sqSD994AHc8+UvwU7oCuGAlISmcIWY1uWk2KlxuRChgh8URJJrjqp8AjMLBBDvWYmbPvRBRLqWwxIMoWS1q4AqZR+DJAuaCrnRimKN0JUjhw4Lj4ZFPyEMAwPDSEwn1VRB1NOULj/LdfF2YEarW7q8FdT6l2LaFAhWJn/ct4ZxdpnjpliSoE+jw872dmlY7HjxBRVcdbdMhQrNB9JFiXQK7Q45VBsbG1Hf2ICm5ma0kYhNgzOfTySBCcuhlCQPeDEnnJjATCIlYhrqM6rTtww3kv9WcDk+J/Karth0hSQ258+dF5UZT8CH2ppaxOIUwXCJdwOLGBroEQLCQ5tTGnU2qA68igdWIXpvXLdeupVMEs9eOC8HpuwjjRdfaN1dFFy1oWV7W5sYe378E59QgyStWKbEFjiNprxUHj/83/+JJ372MM4S656dwTR9QrxuEbJgceOX4kaZD7OwVhBcBQfjnaA4AOFllIKOUg1IiNJMQCkCoNUtCQ0qFzecRqviJpPPoq2uBqGAB+6wF46oDw6fC+kpFn9FWP0RpINVqF6zEXUbNsDX3IIsYxqKYm6rmRNyL6XAySsy7Pfuvx/f+va3MDE+oRNP9ZnVSyW0pt0hTSc9KWhp6kAiY8NU0Ye6rnVoXL4CdlsKt163AhNn9+HRH38Xr7zwApJJlmlUNlOFgEwo2ZlnWSzUBJFBU3FXIL0lBHw+LO9ahpraajzxxJNlX5NKxT25OgOjmfdgK5siUtwLjFElkIwxTY1NWLd+HZZ3dYlC4aOP/kKMIpk8GWGN+WtFICbFEnpWrpRDmJ1SOYi5n+02KdTnn69qcjPrwcLn2hgI4ZaNVwmSYturL+Nccgq538EfY7a4MVYPRYGX//F734dVq9fIs3PyXvPsF0GLouhkpAeHcf/n/wWjr+1GemJcjKzJR+Q69lt5bquzSEU8NemT3yUMamEM8sCyM7IW49VhhGpCcDeFkfWHgOoW+FtXwF7dgJLPj0AoLGec3x9AKByaI0xh7rGZVHzta1/D97//fZw4eUJdAQk/Aqc0a1FBfNTz5d5iHNWtIasTNn8YoXiNTPv8Xgc62+tx/uRh9J9lQ0Vxylg8MCGb3+hduLixCGeBTTd2zKl++rtACC8VvbkWWfCxsOYvJnncJ+ZlrtFcW0V/UJJL8kPoX/LMM89gWjrolzknpAGkmt6Uor9m1VrUV8Ww8/XdODE+JLnVYt7D/JT5zUf+PffYe9/7XkEDET6nydWwFbgWNdRReF0FlLLKW/Cez34OE/v3wUIj81wW6VQKIZ9XODfCINR5Gf0VZbIt8cIqcvwS8lkgcxpRzKOVxY3NDotyQ5F1zM9FXzJCjolWmy6UMFoqYqBUwGQoiA1bt8Li8+HgyVM4dOwE3ven70d9Xb3wWFpbaBgcJun6opvLz2/M1vmseGbt2LED//zP/yyTPskTFyqmF/GcFGTLCbfbI5ONG2/cKuc6YW8U4ig3CSuypEsV70ox1y6QW8IZeY5zT87n3SzislTOLkJMs1SI/zfFjU4dZN2Ew2rax6Yw9+mCxc3a3s7S8MgYRoYppcrgroqbsnGmfkwsbvhmXrcHvat68elPfxrtnR1wechQmH0ZYjEX1uTYOL78b/+G55/dhsEK2VCONNmDVtA0etfY4LexuCHsTKulCdkWQqplEWNIqyR2VxY3knhKsUyCqkpoWAyJIloxjzTyQg6vDQRQGw0jFAnA6nUI2TEYjMIXigIeL9Ls2Dc0INTUgnBLCwJ19WLAyc68KTYV3EF1c3gv+NBYkXJxPv744+KSfOzoMSnkKqFSC47i9PTDTG6YsUTCIbS1LpGiaHp6CnfcfjuuuvoqWVh0YaZSDN3oReyhYiPI4tHHzEVJmcodf+uXOSZ8Xq/AMAL+gChpMe1md0P0cCT/VWNkgVuRw+KNwBdphdcbx1j/CRRmzsOST8ByieKmPI7W12/MXivvs/wUHUlVfawUjzjyfPcf/IGMtinxetGhYyXkj4mSMiM9+P/4YvzD3/8dDu87iDyV60qEf1AswAJbPo+o04Uapwtxu0OgQ6q4UYJYnLiQV5X2eLD599+O3ttuRU33SuTsDgXjkgRMH6gVV8Jr4iHETh6NrH79wovoO3VKIIupsm8Av5drSrfvpfNsFTNNHsuSQsj9Y1fSCBGItpXA/VgYGMjbYh60grkBdbU16GjvwOj4mIgJZLIZLTesWhTmvpv1zvvOLhOLIx6Ybq9HJrgsgFuXLBFidX19nXSNhINw6hQOHzyE3a+9JmNp7hXeC8LfyhDHigvmTyXvh0V9T3c3YtEoDh85CqfbJYczE8OR0TGcOnlK5HEl8SgrdsxOMSUI6jSbRPHqWDU62ztEGOPgkcNCvBdfF7MvFtE6ZcdbDnqnE8u6ukS5ie7NLq9HiNQyXNMNFwaMviPH8PPv/wjPPPoLjI8MYyo5KWTsiJ3FDWMduV2qgcOylF5djIPytK0WZDUfi/ycKoq9iMQ9hSnUc+HkRnxuhJCvJjeZIjBDN/nsDJrjVQj4PXCF3HBwchP2Is/uWSoDq9OPYrAK6Ug16jdtRvPmK1GgwSPfs8LzpzJuMCGnDPSXvvQlbN++XcWgchdOPr1eL1J36KRSGS86HX6UrF64ww1oXbEGnkgU588fw4aeVuSm+3Hg9Z2YHB2H1+WTJhE5AyappIKYOo9Mja/TVyNIASrt1WPzpg2iKHj+Qr+IcvB+SMFZ4dW0oJKgjuMmkWNBFfT7cPWVV8o5x0Rw1+7dIiFOuGgqmZQ9ICKhet3Mf1/lV0SrNLe42PPLXt1FEryWk1+guFHbQCXiKs0qirn1kngdqiMxDE9N49D5M+LbMf9svtyel3JZT6KYuLvsNsRiVfjAn35AoEGBUFA6zkr4VPluSbGVmcH5Q0fw4y98Af1HjqBEHlg+jyafDwGU4CGUXc5fdc08FRgnLaxR+dzIBeO9ymXhddkRjfgRiPngaY3AGY9jxh2CpaYZkWXdsEbjCMZqMDOjTE05vZl1slfrycQhfl4K3Xz1q18VaI+ShDaNPpUrLHjmmi6GnL3mXusDsgIGzoKUCRTXokqcFvfiOcxOPjkZbHTS1NY0Ny/FrTGXVPnZVBJnFNSM2IBKFNnEMTxHdVWzQYwxdT7Px7wPm1LdK1dKjGf8pDiM+bcyZGp+taIhr0QwxGi4Go4K4f5E/1nV1KmYyi/uDs39Kv5cek0RCfTOd75T7nm5CDLNu7LcupLDf+yRR/CbBx7A8MGDsObyyCQS8Dsc8FLkQiN6CA+WmKFl2tkozAjkWrJtWZPZfBZNAT9aaZLMA17HChY3M0VyJHkU2pAtWTFdAvoLORxKp9DSsxJtK1fAGQzimRdeRLS2DpuuvApLly5HXW0d2pa0wumixPfcz8o1zTPTTNm4HsgJffjhh3HPPffI+cgGoHmV10NF7lYuYPVeMAp0LGzYcNy8+Qo5J4kWou0B1R6ZOxou7Jyphn6P+XYIavKlTJDJ0+FeUGIUZILOvn7blNI81wX35SIWT+URzfdiARaNRgSaJmbO+iyqhFxa3nzTVaWTZ8/j+KkzKNIkQSAJSr2p8mU2ghxWLhc+/KEP4c1vfYs4Py/0QYX8Wizi1Zdfxtf//d/x+mu7kEwkVQgnl0BjdOk8zQPdI8WNKmhELU2LC4gXhM6EGENp2smgby9qRSvCM/T0RqBqTEb1hIUGjZzQMADEPX7E/FQI88Ee9KPkdSNYU4tgQzNCLa2oamkSbxJnNIqS2yXeEewGsbBiIS6MCuUlJ5vm3LmzgmF9+umnRbGHBK3yVEZGZQausbD6ikmGBMakZS/5wGqra0QFjKRyp8MuyWcsXi3dP1bR5OOoEZ0aQXJhs5NDzL3xjjXHpPyu1XD+D2/vAWZnWaaP36fX6TOZmZTJTHpvJCFASIJ0UFkURFdARaxru/a3e+naxVXc/a+gWEBUXECKKL0H6SUhIUACgTRI7zOT6e20/973+77nfHMyyQy6v9+5rjAhc853vvK8z/uU+7nvfKV/BIGcc66qgJNad1QNpk6ZKhrK1vY2MdDp/M1EYX4oghApBKMIRRlY1aCrvRkDfYfhz/Yd1an1OlZ330Rg4UgLjlEWcv/MGTEuQLa2f/7z69SCFZTB81ICneW5mnvc1dmJB++/Dz+75mdoOXhIrHYO2kOF4+pQCLUMhjmPEwgJdmGSGzpWoyDfnc2hdNIkzD//XJz0kQ8jUE09AkNdOlQWydvNa9q9exd+cd0v8MTjj4viWZcpE1EZ2qjPiwKT4U2QtVOUJCu1HkmlH48R9tiLwy3tSGVsAMLwQQUCpVYjCnoK9XXIdrgZz583Hy+tXi1ny2TQUFQXkptB99Qzk+VCWgX11BvgPMLYsdrcSTfNahzhBhwkZCeT7G8b33xTyXuxdpMC6xCTprA2gRMWzMfSk05WkPvGW28pUWL3oK3dzKzlh8Y9zb7BMBLLQkRHzUoPCxXZHNq6OtGTTRloGmna1TEa3lU7eCQ3JQZdH73kEnzxS/+EMePGGTifhYLI9/CpUtjv2Rdw/+13YM1zz6G7o02+rSQURFkgZDs3xt+RVpcdHPo2+jCu67RdC4TgjopEEeV5svictmks9R44K8nBZQV2ObFDsmjTm+pFfUU5kokIQokQIrVliJQn1FFKdfUiFE3AFy9Dqz+CsplzMHHF+1A6cSIGRKda0Dhz/sP5Az7HJ5/4K7797W/rGZKK2RisKa2YF7sWVqPLBr1K0H1BBMJxhJOV6oL39XWiJMYKbT96e7pkc6Nr60Vqwj8Ohku2Qq4fhyYwfqdAa0oXlIzGBBNctOgEPL7yrzh46JBmQNTtLRKiLU5EuJ/x2dJ+xzeMF+ywNBEX5Gnzls2aJWOCQ5ZAsmtxrdMBK0jxLIy8f7UOijBGrsnGhvE6N/rvHbt3mSDdzqAeBU0TLbG1HztXVR6Jo7aiGv5ABJv37EQ6R4av9w7tcMKTmrO0z2rxgoX4/Gc+iws+fIH2Dx/nDqR9ZOYpRIyTGsDKW2/B8w8+iP3btiE+kEJjPIFy5JAIBWSDRDLwxSFwPz9nR7F47yXHkE6p+11ZlkQiHkFpUw1KRo9COhZDdyyBaMMkVE6ZhVB1HYKRBHp6+gSFHNdAXT2DkpCnzO+VPhVPHnjgAVx77bXal7y/H+wHRhA5eYM2Sz3rkiVXrB0U2B2LaMAqvtMHkhb8iZVPSB/KLY1jnZfxHYRbFyJiBvpOsFNzD+LkLboWz17ukqfi+Ua3dp1eyOTJkxVIk57X/c6ttaPulN3SVHxhATqeUFdtf/MhsTKa+U7OWg/vP4d6Ci4456jDV77yFZx0EglCBsOri4vJna2teOzWW7D6wQfRfuAgsl3dgvgmLZRcsSDXPju+PEdBrf0iGFARMhhUh7u7vxd1yQQmRGKI0YZtckNUCrURucQY/6WyPnTlgMPZDN7u6UI6HsG0ObMwY/48dGUyePKl1RgzcTJOOnUFxo0ZpyJaVU05QmGTqLmkvPj6eV18rrze7373u3iI68vSdbuYQXuc597mGwcBzkTmtA+RuGTmzBlKSAh1M5Dwbq2PYv0/k1gMDgCLkw3nJ0wCEZJg8t69+9QhUWxgiy8jeeTeaz/WfRjp6hwqbOWcG2NAXqthAnSwZhJPBeH70KmLcjsPNWPr7r3o6efwEB1sQbnXfbmplpuQhLeIi/crX/4yTl22TBVcDg05LGf+RPgAUyn89obr8cB992PPrt0We5w1+GoLDeH7ubHHqSlBB2FhaaSbJFyDjpEv/iAOncEBg1HNRFhxIgNDMYkS/4h1SIaa0fBFRTiB0kgc0UQc4ZpKjJ0/C+PnzUXd9GkoGzcOoURCHOiEC5sHZ+4DA1sem23Ozu5eqayuWrVKlH7s2HCTZ+Y4yJCGEKwcKmMdBJXQ8Dn1EmKYOXMmDh06KMgNnVooHFEFScOANvin4xs1qlZDjJ1dndi+a5dY2TS30ccEyLg7x2jikihzaeZ3OqdigG7hgedVwcnAUldbK/agTVtJeNBjiQqY19CJ2LBGlR65Qvh8YXUbiOI2mtVHD+kWd7cU5msDGzx3461YuADKmTErC1d86lP4xCc+ITYQ74uzAwZsZb6bzq7zf1iPvvVv38RLz7+A9iNH8ixslNisDoVRFwyjLhBGlT+YT26MurG4VwB/CN2BAKpnzsD7rrgcM09fgRThkUFec36sf9B58F4zOHrpxRdx3c9+LnIJVRsV3dgUQYQEBs4R8McQipRifMNklCRLMW5cLebMbETAn8Zddz+ILTv2oLOXQ+oDCDII0sZXuE4eRvdxCM+h5MYSBvC7mRAuXrhIA/k7KAza1mawq5501Gu7ogAmzaYLOIQUsmKATjTUgt7pHJnkjG1owFgySvX2YPVLqzWPxs3HJd4ySXYuYhHMmzdXwSA7hoRD8fXYyidwuKVZmwGr5m4jd/brvc7CuTLhYEczK0bGqngSkWAQbd1d6Mym87hqM883gmBRX2K+mYECO6zf+e53sPy0FUiWlOSPoE2RmyWAIwcPYfWTT+OmX/wSbQcOINvbbRIcQXApFmvmbkI2uYlyvkO6WCQqYIeUOu4+1EdjgukSPqHkxsLS/ExwZDKcScqq28PaH5ObmtISlFDHKxZApMYmN1Tv7uoVlXUgmkAn1+io0ahffBImnLocKc6umd1tsP3abqk0gzq78MOrrsLjKx/Hwf0HrM6Ry9RZGDN/3ICr7NtWgBUw6n+M7o0vS00T00bkXkAqb7IDqmtjt9GI5huNVoUSFrF6WZszFSKJOJcmEsLuUxNm2/Z3cai52UIfbeLptvWiOIyBKEVe6XPZ1diwYT12vPuuqp7dnNHSAHZBvkA2YPG4xbAjwxxpi1XWWqKRiGhjOav2zLPPSrRSrEgeGnKz7NmVY43DBGOcNxAMOxhGdWklykorsG3XTgxk+ozQQZ7woHBB+W6ocSS2N+GepWcW0AbnZE5aduqp+NHVPxZjZihCiWyTr7p1xETo8Lvb8fif/4KVd9+DUHsHGihIG/QjHvJLD4zMikEWWCyTn9NOMnOv0NA3PUpVeSkSsQgSdeUoHV0Nfylt0I+uSBKzVpwD36h6RCpr0DOQwe5de8ToSFY6Jp75ir4t7PH8mDDeeeed6iZ68fx/a3XYa/TFnZSRBGE8R/pCzhksX75cg+N7du8xCu9WPPQYleBB8B3u8Zr1stAz+duR5A/KSY9+ozsvXgO1WeiXHZ209gqv/pL3Qm1yI58HH+KRGMorKtDc2iztM7ceR1AbGvL2ufOi8O1FF10kiHnx/KxLbnhf6f8phrzrzQ145v778fjd9yLb1oESdls5h2T1l0SOweSG8G51S/1C8bDbTQTSQA7o6O1FVSKGCfGk2FFps+zamnEGzuBKHRkDWaA750NLNoN3e7rQ68tiTGMDZsyfg4Zp07Hm7c3Ytv8QKurH4v0fuEAkJ40TxqOs3HRDTbhVIIMY6kYwOScS4PHHHpPwvdlqzLpVhFCUSZAggBBDdr1I7MPCIQfs+Xf6Kxb/eL9MaGfiKZqFgv9hsIRu1MDFWUwg2OXt6OjMayvxGH8v5LJ4lnq49TVULMOuMTu8hINSQJc+gDkKY2OK2PpOnzg+t7utA/s6OtGrkpu2paOqmd4sVPj7cBgXXvAPuPSySzF/wQJtxG5ZeYNRVsbf2LAed/7xNjz84MMKvnlSrDK6tqb2P1aUbPISDxSgacQCE4fPTY8dJTEIhSKIcD6HgQETHBqtZQ4Se5AUkkn3nENPmnSyQEmiFKNG1aNp+nSc8v5z0LR4ASI1VUiHgnZA3mzI+cqZYFfEfw/g8OFDeOutt7F2zTr95KwEOzVSx7Z0zu6aZUx/R3LDAWg+MGJ3+T2ELw3l1+j4KK5Kfn0yWGnompCU3j4ZeUtzs6oznHkQtSFpeq0ivOv8mDbl8b2mC0BjkShOPfVUbHjzTat7Q1E5M0pNTCuPo64vD65Y22At+ZQJJ+KQrVMpdq5rG6UAACAASURBVEmaq44J128Dl+EWn1sEOnPOj4SCmDxpEr73ve/h5JNPlnM0GzSTZ9PRcMmNchNfDisffQw33nCjaLmNaGZGGhtVTG5CEdT7TXJDUVklzNK9cfBIH/p5pRUVaDhlCT76L1+Fr6wM/mgsP5flhqzdubpEkknwTb/7Pe7+y93YvHmTZ425rouoHBAKJjCqthFNjdOQ8wUxZkwtzj1rGSZPaMSf73scT616Ddv3HUD/QBcyfa0oj7HiP4Derg50drTnr38oh+Gqxa5jwY5UdWWVIDhkPdtqRULNvNLwr6HmtVUx5zydxds60UTaAJM6CtJlU2bwlwxpbOdPnT4NU2ZMEz74lVfWYfs770rYj0HC7r17sWPXrrwC+MhsxHRu+B3cvKaOGYem+jHYe/Ag3ti7U7MpTH4NsnL45Ma9wzTofKJd/fCHL8KnPn2FgmOJa1LniszfStbY0MjiwI6duPvWP+LZhx7Bkf37EEinRHVfwsFIkByFdNAwRZ1AEEHbLWUAz+ooN90x0YSSG7aQCR3WmuT/Buj/CskNCVT6fExu+lARj6E8HkU44kewPI5oWVwJODXMQuGA/EVfLoieWCniE6dj5rkfQElTI3KRsIedzm5xNrlxvu6VtWvxq1/+Cs89+wy6RZRiNlBXFcwLBdog2+3Scg0OKiYYsdl1NX+iimtBUJEfZeUyTOy77WLxJ/+dQZX2I2ue/EmoZE3NKMHAWGlk18XZoPYmGyzw3DiQOmXyFM3SEFvO2bB1r7yqAgThwCSmkJi1dwHby2MApIqqD6K0Hu7FfamyohyzZswU7SqLY929VoTSFgx5Xa7GMSi29AUQDIbQMLYRC+YvxLPPP4e2tmak0gYiYtaBQwi4gpDt/hYXN4Zw81yftaNG4R8//o/4/Be+IFYlHdMDv+b3BNMZbHzlVdx7yy1Y88gjmFVajhpfFiVBzsAyOSfCwQizci0RjaEpRO7DWZPccG+qKi9BMhZBpDSCktoKhMqT6CXlbk8ao+ctRM2cBQiRabOkHO3tXdi9e6eYmzjD4gJh79qnL2FgyMo3q9bcVwr3ZbgnM7LfH8vXeJOtvJlYG+N+JuX3mTMlXkhIvjShdHJF38uEyAqo83kwQHOdFFOQM+yvQyU3ruuoLoCq6kcnNy5uc9/KxIvn5qDSzlcPed+sr+M6EJmTnbds72hHaxsF2knOMoRa6chubb6zwWSLxfIf/OAHWLRo0SAEhje50Xrm+u/vxY63NuKG//wv7H7zLYR7+lBOEo+ggZirYMLOKu+51moA/VkWWUkwExR890hfL0pjUYwJRRDMZeR7oxZiznupgmzWsGF2ZXLY292FVtJiJ6IYP2EcauprUT52LPpiSazd8i427d6Pc95/gYp5DY3j1HUkeRXP39uRc7fG3XclsKk0Hnv8Mfz6V7/Giy++UGBPs9Bbvoc2xRmYZcuW6RCEubOwzm66m8f2Ghffy2Iv2fuamw+JGlwsvSNKbgYz81Ebhz5z1649SqL+3uTGa5Pu+Y7EZIojEuYRkUjUzt8ABw8eEukPC1UsevtOKC/L7e3qRls6Iw5waXIMWSYoHNoQEOTQ1NiEj33sY0pw4iVJW3U373M3UWKU2QyeeuKvYk+jBg4p/Ay213bAlVGa6hWTGULSOLhISAarmWzxMzgXYxWzNb9PzB2Er0ntm0mOBB6Z5JjhZBplXwboSqURKa3A4vedjlPOPguT5s1Bsr5WgptZtq5o/BlSC3JzIOTAXBsdJ4dAt27dgnWvvIK1a9Ziy+ZtaGtv04C/2sR2g3XK7WYgjPWqo4OloYyquHOjBIFJXiCAuXNno72tHbt278k77cEbn0nG6PirqqvQOKEJ06ZPB9vOXExMIgljI/aXm31b2xGJRpG5jsmOFzY3lGExuHKJjeaiAkENjxPKtJt0kEeO2LkbwhJMB4LVEt4DQ91tW4NSrjbQBaeVo3vh6Ri5KplJQ4YvUcnpe2irCZP8xOWXiz2NUKi8w+azlDl6j5lFV3uHxODuv+deBdEuuSkhvWwwhLpgRFTRbHeT4IIzW7Qxig4SMpT1B9DHoKuyAude+UnMPfdshCor4QuGEfCzlj64te6SG573lk2bcdef7tJwdmdnW/7WmzNUSIdQKIaqqrGoqRmL9s5uwbWWnrgYixcswbt72vH6tgPY19aLRHkS6DuEyQ0lCKSPYPMbr+DVV9dpHuJYm3x+TiAvLGoYB08++SRVQN54c6NgPWLMGll+M8h8vJtR3pG7Z2AH+FlBK02WYtbMGZrXodMlZe7B5mZVh9h55Hpnt4wVGOrsUC9k/YYNggaNwES0NjTc7AdK4MfJ02Ziyax52Ll3Dx5ZtxqH+3ukqmLIR4ZnmnPAKzU27Bpl1Z8dw09dwbmFMpPMW6Yx7sLq+Pb2Yv+Onbj+P/4Db72yDn1H2hDMpm3nJmD0vfw2uaE/U5HH2K2IOzJZjI0nxQZEv+wSAG9yo0CSVcZMFr1+nzo3pdEIKmJRhEM+zRhS0ysYiWiOKxjl8cl6GEaPL4K+0hpMWn4GJq9YgWx5KTLsPLlnxu/Md2ZZQMmhp6sLt916C+7+y1/w2muvFrp4xuiG3UDdarQ7RSHmG2rpuxaOx8qG9qWE6QUwe8ZMxOJxI1K7f78Jigk9CwZRP7peTH8zZswUrFhzEQcOqkvDny6otJwU+W8szKxA8z3sYje3tGDHrj3Dsv/wGqnhRD2MWbNnCw/PzxLloEuze+nQyY24x1BZVYOlp5wq3Psr61ajs7PdiG2LptV0cZxuk+4Nme4sdt7bhSn28/wcZ8jGNYzDv//oR9I1471zMKn8Hk4B6rZ2vLZqFX5x1VWo7e1HbTaDygCZTg16gmtVHUUVKk13kQUSUZszuUmnUVVWgkQ0jFAsgHhVEuGyBLIseCCInmgC45euQOm0WfBVjEKsrAq7d24HK8cM1Fi0MtXoQsDP62Fw99BDD+HHP/6xCo7mnhTIZ0YSNHnf4/aiY/lP997i5CbfybaJN9+3YtlydcK3bN2iQqh7NsX7eN4GXFHOkQ7l50xNsljsjhnAsbPFY/PaXfI/1HN218XzZMxAiQcWkjhXdFxmOKsxyOfJLj/9Nbs3W995B0fajgzq+gwXOBefl/GXplDBgu4FF1wg/ToG5Qzm3TPIxwfGmFUU7OvuxAuPPY6//P4PaN72DsoYC5EERGgfZnmciyNtPjuKQfRniJTIIkRtspwPrf19CJH5j/ElhUBDESQ5fxPwYyDdbwrm7KDS9jMZ7Cc0lcW6aAjjx4/G2HH16GW3aGwj9vQMYO3md9GTzeHDH7oIdaNr0dQ0XuuKiCYlOHbebihb4+9pJxxxYILHorQji+CsMzu/nO/k/XKCm06Hhgm923NNDGt8d319HRYuXKTuEWdmGAtyPmUkz8jZGedfWQzi2uMzIVnB+vVv6PgFCNh7W2E8lpJxu0756ZGSDBTbvyt4EPpO9ldC9BgfsFhFf+6bWVaS208RS1FuMig1ugVDNDd1Fdr0bGDKEz35pJPx6Ss/jVOWnWo+Y5ml3LAp38pZkl0U4PrTXbjj1ts0zNbXP2C48W0r1cABSQYAECJEuAarmsSiM3FRhY/t2hxQFgBKwhGQopAEAyEFBIY6V7MP6iYAA8RL9qcRrqrBWR+7BGdcchGqmxqQDRs6Z3YceJ6BYAaplFEnZs7S3t6Jd7Ztw3PPPIuXX34Z27ZuFUOQTtEOLjqHYJyt29AN3GAoWt4RJTd28bIySPrG2lG1GpA9nmCRqwz4SaNL+uqmRolcMnulQBYhKFw4e/buwbvvvKOh+v179qniyg3WBcLFJuqY1uwoiNq0ETuUyASPApASZDUtFFOpFruKgZzQuSi4tMGeRu2dmrGGo00FlImchjbzDFrDJzcuDRB+3FYZyZjGObALL7xQTthUvCxcyibrppCc1fduWP867vnL3bjz9juQ6uuHj9Ub5FDuD6A2FEFVMAwmO0y02R2UnYmFm2x/3LT9GCA8cvwYXP69b6N25gyE4kmJSBI24l1BLrnRppvJKln+xXXX4YXnn7MDq+aazT1iFTqEdJZzPCEpdkc4C1RWhdF1DejsD6MDJUjUTcLUWbMRQgcWz65HumMPnn70XrzwwvP5wGcop6Gk1YCGTCveVuVJsUx8LSGIzzz7nGBpf0ty4zYkt05UVbeDx7QfzjVMmNAoCBBpPElFTR0QEmVQ38ZQy5r1q3miQBCTp0xGpSrse9TBGRnGm4UOzg9kxH63YuZcnHfScuzauxt3Pf8ktnccUZfDBJXHtzn91vpEhhgOGU/2OOLEv/zVL+P0M84wkBBNkjo2OKMdQ9jgA7fdhqfufwjbNmxAqqtLZAKcHaSmEpl+2L0hrCKcYyXcQJ+Y3BBuxuRGsDRp6XAuxjxEbj7s3Ci54WwDkxt2btL9SIRDqIzFEA7kEAgHEI5HEAxHkCMJQSwEX4izYEDvgA+9uQjC1WNx0ic+heisacgm4lpXNA5BoNTRZxIIdX/4jLZu2oQH7rsXN9xwgwIkUh2b18jW71Bb4kg23mMFnVwntOfK8gr5PXYEV61eLYjQCQsXYtLkSaCPZEDHwIB/WLxicEzGLGcC+Z+eEzQimMZXLV92Kk4+aYmEZte+8pqoxY/3ctslq97Lli7V3kdYJotDxvRM18oOMAw6lAlUSMgQER071w67Nrz/+/btRatEalmhZpfU2IyrGbEza3GueRMfKjiQ1EIwgIsvukjkAvPmzzOsbTZJzSeiOR+6Wltx/623Yd299yHe2oJRPqDUz8IXbZF7N2GVTG5oL9zb6SdJjpEWPL2iJIl4OIhQxI9wSQTBRAT+cBCxRAm6w1Fg9DhUz1+EymmzESyvUhGOex8LHNRcc8Gw9yYxSOKz/M53voOnnnpKe51jVHtvYdex3z0SuyxObviZ8Q0NKgDT5rbv2G5Wh4UYeVmkOMM63Mv77Fyawy4H/c+rr76KVatXDcnCN9RxuT8yKWJCQWifN0A+1nkUAt4ATjnlFHX5WTwQQQzhQDbpdPeqOPkb6h5638NkhgxffI6cweFgfPFad8eQZlkmLV9547XX4NkHH0Tm4GFUsSMull3avkGVMJkhDLYvM6D9hIWjVM6PNp53Jo3aMGNIH0pDEektkqClp78HUSbh7MRnzdxYeyqNI5kU/GE/JjaORWPjGLSmUuhNlsM/agxac0Hc8cBDOOOsszFr9izUj6nH5EkTQcidOttWN8ztJcXjALRZzkLdcsstuPHGG3XtLJ4Roh2LxpTwsPAnBlLNnZL9bXCHJZGISYuLyS5jKko3nHHGGUpOHn30MdHSj8iWC6g4nQdtlWuQrKhcj0wcjFbje3+xO0z7Y3GGa9URLIzkSEN1bshOJ0KjxkaxW5L8hZTX7L77qkP+XHs6i7SFdXEgUJ3GoiM5MUVXW1er0u9XBeDss87CV772NZRVlKtCxvcImpDfKchWlcb2/+FY/9bX/02JQ2dnt4ZmGWwpybHJDZ2ykhvSuJK8gG1vO+uj42UyKA+aAbI4W4kgqxVzbGbpFhalC2D3xof+VE46DgvPPBOnX3IRpp+6BGl2bUS8agQL06zhcpYgncXOnbtx9933ijJx37796KJehyBxzDYHDCTBOinTgAgI1WKgBVJWMdSFNhpyFVDp/KjTU4CtOVYaFxSwMqtKMkkWgn7Brfh6++1NQxqly1xd61oFVpu9EwpGBqtZs2aptT9txgxUVlRIafudLVvxytpXNDPECieHsYqN3iU3rhqnINjvV9WSmfJhMkB1dqlDpvNWchNQC9iIJRoqW7Z2jT0Z9iJ7irIdGvmY0WN0LA7Bie99BEvGJCl2OdgAlUHMueeei6985cvK4M3ClxRtftDepRD8ZH9PL1avWoVf/eIXeGv9GxKeJVNUAj6MCodQE4qi1O/XXASdn/5oNsDBKQMYSOewP5vCBV/9EhZ/8AOoGDdeYnT0icKde16C5/kNjW9b6xElzV//+jdEn2yG+AtCJ7RDqYdbfL+qoqm0FJdTvgiCpbWoGDcFtWMnoPXQdkxrqkLc348Na9eitbkFkWhEc2DeoUJ3Kt7OjUtuHJxozJjRmDJ5kro3rUfaBYsa/nW0i3OVNjHEBEOor60VzXlJaYmeO+2D1et9+/eLqY0VacV4quQZiI5pHJigkjMtTNrHjB2Dhx56ZEQOWp0b24lO+nyYO7oBZ59wkpLF+156BptaDqKLmOziMn3RBTs3aKrZZjMRCYXF11Oo8syzzsTVV18tVjcKxTkYgiCb0iYCDu3Yicf/cg8e+8s96DhwCBjoE1yOszdJMvP5SaTCQo1JWNzcDZPAMbGEtJmMf7B0u5o1tFVK0YYzuckh4wd6UgOC8pbFYzpmNBQUNNTHKDQcgC8eQiBk/ExfXxZ9AwF0pUOoP2Up5lx8IUqnTkKWcF3laRZm5OjIxaplhO7Wv/4a7rz9Ttx+++15BseRVuGGsquRbLzFAU/BoQQEh2ICQr954uLF2jgl4Mr739KsmUQGEC2a3yowTnqHmE0BZvDm5zo3pB+95CMfUYJz9U/+A5s2W4bB4ywSl9yQiKC+dpQ0nHbu2iXhT8O65oz96IqiSW5MgsOfnN/h7BqrlPTbvJb2dm/1PKdKMYOQzrZ2afA4JrGCXx3cAeB+RigHYdBEYXD2IZZMFIJVOWxbtKKg4Z69+NPPr8P+Na8g3t6GSh+Ft3MIhOidyN5n5jNMcEloGiHoGbF0lcXjiIb8CIf9CMfDCMbCCEaDSJaVIZtIoC0URaRpMmadeR7SZZWIJEqVDNKXsXJMHz9kkTCXw8qVK/Gzn/0M69atM7N5I9VyGd7BjcjfDNXJCYdCIgQiDIzsbiwKsrjlnXHRDNkwxRW3Z6p7Y6FvtPPLLrtM3YE///nP2MQYYaTH8swG0fYFFRaMa3h4rrMX7t1MjhhQknzDMXJ51yfP0VsMLr7VDp7kCrQ8h6VLl+KrX/2q4FeEq9GXuvPKJzcKwHxiYN2x+S2svOcePPzHP6LWF0CFCpH8JkO3zpk9JjeCpbGQzTkwMqBxDravF6NJQU5RZcWSJo7ke4mWCBMmTDKCVAZ9WaAl1YtskN3bKkxrrEc4mcSBtB9HQiUIjW3EK9u34423t+Hs887HjFkzUVlRJmhiWUkiz8zpZX0sjhH4HKiReMedd0jrkEUjMuN1tLcrVjND86aAXvxiAXHGjOmYO3eunse6da+pY/z+95+PBQsW4K677sKGDW8ad5mH6B77ebu6n3s/j8WZa+7BmzdtFrFV8XmMxH8z0WKixD+8XtoIu1FEa5jn7P1mGxk7uRRLuMG9kV3L6poaxbQMGFwMSx/PgimLbb54wJ9jZpoOmFZygJhuHXPwDSxevPmLtgOT3/rWt3DCooX6UjcM5Y6gi/ZB4lh333En/vC73wsqpc6B5WVjgsMNmgkK24rSs9Gmb0Q7WT1n4uPPZjQ8xqonB4VjPkPZSygYN3szc2Ncudri6Sw4tlo/cSIWnnEG3v+ZTyFTXoaMqIP9CKZzUhjn+8XM9MabuPrqn8hAeIOobMuNkO/IZBlgsrpOJxPSbEQgkFSlvaQ0jrLyKDo6m9F8kLS3fVYHgZVoDshSQ8BQgfrJ4CbND1NDH/xitde0aykMxex/67at2sxo6Kb1WHByx/PNTDS52bEazw7OzBkzJH7IihJb07zeLVu3qpOwadNmVQScboWhADAtYMMcYtrH8WhUFMxkxnpj40Zxwuedju6SpRRFRgP4rDLreYivXhmsxcv7EA1HMGP6dPT29KgS1NHVaboXI9pwzJuUxNjK6oSmJmmQfPazn7VQDTo2x+pmi/QiOTDQHwYHjz7yCG741fVoPnwIYDUom8OocFiwNOqLlFCsTlS9poNDCIaYAMmdn/XhcG8vJs6fjws+82lMfd9ydCejiIZD8JOl2VyugT35DfWw6IfZ9Ull8JWvflmt6E7edynEm4VtGk2FVehwzfqtKDhphWYyzvyXxzZdTW4IrGLQMXKRC4fu4JN55gedRP4uOysk+wptg7z9L6xaja4eykKaczEVZkPKkC90SITWrFmjimnfTTuJx8Fkady4BpEDMHkl61RXZwd27tptSDi4Bhx9qZLngjqs7NyOIhgM+ygsOfFEiZHtPbBPXR/dF5WqPVThjuaVdsf74vchmvOhOhBFY1k1pk+bifW73sFbB3ahk6rrCggGG5zufPGytA0e7z8z6STVNNfDD37wfaxYcRpiyXi+Q2kSa3bksghlgTdWr8G9N9+GV599Ef09bQil02JNI+04kxCy9khp2zTPVSLhHE1dNIZy0m/Lzk230s0oCvZLP5f1IZXOIhvwoUfUuDmUJmKIc3YsyK6DT12bbMAPfyyIEA2ataKBLPr6cujoBfpH1WLRZZdg4vtWIFdRjnTQwIBUdbRzFP4gK/Ep+dm21lasf3U9vv+970kDxlFyjmST+19NbrSk/OBcYFlpKaZMnoylp5yiIgeLVK9vWI+9+/eLPlzdUzfH4NnkvVVQ09csvFznhpDfj330I5jQ2IgvfPFL6CG8d7jA1CbCJjAFTpg/H+VlZVi/foMSLtO9cd81eGM3ft6IEJqUFkgk44IGc5/l+axf/7ogx446m0HOtGlT0Xq4WcxJ7Ji4qrpmLu15kNqcyQI1zKgpQ+gX5x5YIJq7YH5+PjKf7Fk7YAC47q9P4rm7/ox9/zN7VcP9mPpLJMpkws3Os10+BqDN5CaranJJPIpIwIdwOIBINIRQlMlNCNGyBEKlJegOhNGXLMfYE5eidNp0xKpGwR+KGIZQn09JwlDzC/wd967f/OY3uPnmmwfBekawlQz7lvdiz86O1OkTNfQoEV3w9ehjj+a7JM7A3K443El4YWn8Dj7/L3/5y7LlG397o5AlhsFvJLungb7zGHzuDuI07HWqW2xUB3l99PH8PPcZnhP3HNcFcsen7yZE3gmODnWd3tiSCRO1b/iHFXlnu4pI8zA9WrGZ8Ur1dmPL+tdx009/io7NW1E6kBY0jZR99LsRiosTimZhaUxWMjk/OgC0dnaggfYvchfGmhTgpdAnvy0r8gLGCdRBTOVyaBnoQ3cuhaqqOBZNakBpVTmasyHs6vejp6QCZVOm4O5HnkIolsDyFcvR2NigvbhpfAMS0ah8ps3LlHoVM4YqZk2nNZf3pz/9SXBLom0oUO1NBI+VhC5evAjTp09T7Mp9kv6murpaTHSEpT333POKu0Vw8V7gYDbeZGxBdlo+Z5JdFdOkjyQ55nXQNuh76L/mz5+P7dvfVXeTSY6XKXNwZ8qv2IZJEbuOtF3Gtkxq2M3i+TBx4r8z1uA1+qJBf47D/RkynYiRlvUXvormBuxGUBwGaCg4nsDZZ5+FL37xixoMPiq5sQErA7v25lZc9b3v48UXXtCi4LCn8OyEYVhFc1Uk9Ycbvtn46VRDrMzlckpuKL7IxEYJkMTDrM4Nse52fRMYRUE7roloSRnGTp2KFZdcjEkrTkW0tlY8/KEs4TcmSGJwRYjM/fc/gF/96lembZZmC5TVljRyvpTCyWyWFJglSMbrEQnXIJkow9TpE7FoyQz0p47gofvuw9ubNpmBu+wAkOmRgr26HIQB2M6SY2Vz99RtvHz4/DurI9QNqSw3m6EgOx5M73AOUQZsq990tKyy8OGz/UujJ3zNCYNR7IkYdBqGNlTbbdHGbmNhR4tMIUMmJavXrMHB1sMW0meTPhtsKUi3gbEZXjddOhcsM2BiZYTK36Pra2XY+9jFcA7Ag90fKrEuvna+h8bNysUvf/lLtbVp/N5X3u1bJ8mAgI79339wldr6bS3NCi4TTHBCEVSHw8LxRilyp+TGQCSNUJgPJLhu6e1DvLICJ59zDk656EOomT9b2ki8NtWBSDhBblQOg9uTMVA9n/D33/jGv2HTW28JikU7MwPrhbM2t34EGxYfmD5vKBy9m4Hr8NF28nMFWnNGW8chY6TxUVKCs886E6++/gZ27TFMP+pWBAKi45VAoS0eWHUjG51xyD6mzY6VY1aDKbRJe+egNhMazmo5sU6TlhkonhsQVzLtuVS3jtW9SSTEOMXO0tPPPStYj+lSct6kUM0y9KR2mM8mtrS/OAKoDScwecIk7Gs/gp0tB9GdMjA4QSuLXsXuzgWh3uTGCLxSMTmOpUtPwbe/9S1MmDxZJBeaD2CXymqGcSvubevA22tfw89/eDVaDuwGenoQy2RRapkiSTTAGRySC3Djo1DkQDqDUbEYKtjFNjINhjzF+TvObDC5ydjkhjM36QF1kkvjUUF3CXdT7qmoxAd/JChSAVYxSezQ35dBZ28WrZEwZl54PmZf+EFEGhuRoh35g6JEVZFCiWjKkJ0xKUxn0N7Shj/cdJP0RkhGwa8ori4ey2cNG0xZ/zFUoc0lBAp+cjkxds6eMUNzI1WVVQpwaesc6N7G+YD2NrPXjITD1JQY8hZhLNWHOXNm45yzz0J/bw9++/ub0NPLBHsELxqyTVirKiowSbOLEbyw6iXra83xTRLjFUXl/+uhDRLVUZEpHhdq4uDB/bZDa5S6mewmEkl11jJinbNIDO4DhI6xGk0IUFWlhElJXfvujh3YtHmTfD87Xj/7xXU6PuHk/H5Dz28EZAO+IAba2rDq4Ufw/F13of/d7RhFOCUTeIrRijbYQCW5p3OPZXLT19uNZJTJDTs3hNpxtjCIQCwCf2kEoWQcvkgcA9Q6KqvCtLPPRnxMA+IV1VpHpICvKCtHIsmCoiOzNmmoqfwHpMPGBIcMav+vOzd8UjwvB4mW389kNYTfML4BixYukhaeods3sZUrI48kISlObrh/c96P+xc7p26GYSgq6KEslP6JdkBtMp4PA2oGisd82eUg0hTb7Rb6IhzWNZNgigkmA163rnl8vmfQrO1RftYc2A3N87OE1LMrxU4i9zLv/l9IcORprZyyqAAAIABJREFUkMuk0dfejhefWIk7fvYLxNo7kWDHlpBaP2e0Q6aLyE6tY1nkuAJhYN3taEpWoZI00v6cnasF2HGTZqI6T1ARnhNyR/r70Z7qQ0lpBKfMnIhkaRy94QT2DuSwsyeFyplzsLczjXXrN6J6VA3+4UMXIhQJScy3pqpSHXSHQM3kCCszxQbvi/eKey4FamnLe3bv1j7qultuXy/2nVz3U6dOEckU5wmZxPAxsRBy5pln6J729PQKBfTMM88cRYR1PC/mEiveD8aQ7KJSrJtJq4oftmA0En/ujUVoN1deeSVOOulEkSM88cQT+Otfn1IXxx2X94cFG8Lt3KwYv5/xIhM2N7LhOtRMmmhztGVfNOTPpTKETBknGMiSdtGEHYOqu0MkNzI6h9mvKMe//uu/4rz3n4/Kqqr8vXLBmR4O9WzCUdx1xx245Q//rQyT7WqKQpKPPG0H0nlYGhex59yYuekTpsbqZ0jJTUhQDv6bSAXym72FjMhk2CUJoC9NZfSMFl9JVTXGzJmN0y+/FOPmz4cvWaKsnoGl64jQuPbtO4BvfvPflP1KPZ7npeDc/CRwJBwqR2lJA6LhWkQipZgxazrOPX8FquuSuPmW2/AMk7e2FuQyPcj2NsOPbqsJYXn5THxw1MsFAu5nWWkJJk5okogc6XpFC+lpLQ63tZogoCDixgt1kBoaAiE/1VVVqvKRFY7VVzkkBgF2PkPaG2IvMoFVWWkZmOAQavXK+g22ali4oAKE0bpwPXuT3GTtHAyPqBpQLoeaygrh3jvIUuRU499jcuNgSOUV5fjMlVfisssvVwJXPE/hKkGyRzIfBQJ45KGHcMstN+PlVavEmhZKpdW1qQ5H5PgIazKsVmYeIp/c+Pw41NmJMiZoEydg7vtW4IxPXo50JIpgJGbIBXgdfq4vOlcT4ZihcL8qIIRS/PlPd4lRJ5/6/Q3JTX6Y165Tr6Nx+G4lN+KCtxxyhifcPF11YejYw+ruEe+78a23hKtWpVstYad+ZT7P+xemIGBVFWrr6lQ1p8NikslAidTSZDBhcuNiykwqrfvnHX4Vk5XtWnnXRJ4VTHTsJjlfvvxUvL15E/bsYwWqz3TGPGrZpjKWV3zUmqU/I6NTaSCCaZOm4kBrKw60HZaQG7uhrprmXUsjTW6UaBBalkziq1/5Ci648EI0NjbZviefPecODA0pZxL62rvwh19dj1V/fRzNO3ch2NuPRDaLRMCPZIgdaW60xsYIW+pNpTEqGldyExH80zJDgjT1xvEzUU6nc6Zz4/ehL51COptWpTyp5MZkzMYm/PBHGFwGVWlnAMbPdnT1ozXkx+Rz3ofpF5yH5NTp8CfLkA1IicfCBI3/MzorFkKbymLL5s24+ZZb8Ogjj8peCLP02t/fm9x4gWK8BAd34ZxHWVk5Zs2aiaXLlwkZsPqlVXjt1VcVkLDCd8rJJ2ug+823SGRDdckRpSNHJTf0G+wErVh+qmClDz38MLp6SMs8ghcDrYzpuLESTFKChQtPEDS1hWyWGgpmIcoEbOY1uHfkRHWNLzcdNQPZIbzOPI/C3mGKfZp5dNsNGflCYc2vzZ0zR2uJEK5333m30AUF5Nu//LWv4OKLL1aBSALIhKeyQCUAAwt7AbTs2oXVDz2IZ26+FVXptGxYRSAqdAlBYQI307nJaV8pScTMXFmQRSImWgH4o0FkEyGES2KqeGfCMezqT2PKae9D/YLFSI4eC38kLI08EsE0NIxHJB4XVTbXNefZmHuZDkGXhLS/8Y1vKLll8cq9XLduBE9ryD15uOCPv+c5cKaAgRaDK3bNeN9I0nDiiSeqWEriFPp9V/gznf3hrcj0Z61uCiB9snPPO1fXye4k17GZWx1JqmT2cdoQ98ja2jrt/YT0KCnlDK1Fj+QLazYGH1RNt1fhimleaNvgTmiBIn2wjzVVfAc9cxID3D/IQEmSCA7SO3IB72edXaqjnMmiu7UF1377u9hFuGR/v+yQBhsNRQwbJgvU8p+cowG6s1ns7+pAY6ISlRQAJWKX2kJm1FBXpllRajJahFF7fwptA9QJ82PZnKlKcnLJJFpzAezp7kd7ohyVE+dgw9Yd2LhpE5acfDIWLTkRjOGIwGGcI5sXb1faVKqKkhs3V0Z6Z84z3nLzzUpu3MslesWJBH0hxw94r955Zzs6OtpV7OA18BmT8WzWrNlCUnCuh7NWSsBHAEX0do2czTB2NGLzBPhZdtqR2LEHdeQK0iyGsoPDRIwC0Yx1FTnaQi27NewY8fyZ0DBv4He7c/dKU/Bz3Iu1R0SCgZwU58XEY1RZHdSl2BCLF3h+gdrM+/QzTlc7kdo3Dtvvlq2rIEWCIezZuUvMacTJEnsv5hdDKiwn76q7rBtxo2d3hh0cMgnxT5k3ubHtRAalyralJm8EmHz+EFI5Ykr7BMsoKSlFoLwcSy74IOafczbqZs1CvyqTNgGwEAHC0R577DH8+te/xpbNW2Uk1Cdg1YtzNwwHAwEKCFUiEq5COsN2WQWmzZiGxolN2Lq3BTsOtaCrrxNBdKMi2ocxFX6seek5tB1pMTA3e52D7qmreHnYUlj5GTO6Tg+M3SCviu1wjto4GBqewTIWGHXMJ/X/bh91BQRroK7P4OaAjAWbf+WmyQr/ihXL8PiTTxlFcHW3TPA1eMFa6lpm9/o+C3dTFcUnx1SWTKiy0tPfZ5ObwkCrM/Lhr9X0G4kNbZowAVf94AcSQ+UiPN6Lm0JXRyfuuP02JTh7d+8GKQFYTaeafE04jDKfS7DJamXgFwwoe30+tHR3ozRRggomOFMm4exPXIpR8+YhkCyDLxAy+jdMbtiI9hnQnRLFrKnqs3vzs2t/hmeeerrQmSva60ZUEckDVwpX6z43qKXtRCb1vO0X6ZnnLOSOFN4+nLp0ab46IqyvqqPmuRDuyKS4prpafxz2mkEa9Zk4+M91baovZvOmbaglzU3TsbkpETGYfifeOriOZa7FWRQdFh3huPHj1CXgTJxm2TxO1SUq6jZYvSsucP49ihBOmL8QibIyvLl5k+BtUrNmd7Xoi0eS3Ii4276Rm9LihQvxuS98EWez6kzWKXbjuJOqu8IqIynHgf27duOWX/8aq5/4KzLtnYj0DyDp96MkFBBDH9MJBYecn+lPocab3Nh1Qy9NjZGQ6N3ZtSkkN/2ZlIZlmdwwWWLXUQUrza6btrjmuGybjGltb98AjgSAcctOxMQzliPWNBnlDU3IRUuQ85Pxx/XaDN7S7BVGqJnPmcPcxHU/8MCDSJPq27Np/j3JjaGPNyyU7jGzes9ZPW547F6wQMYu4+6dO3GktRV9hFNqI/Fh+bJlSrhf27AeBw5xEJaJ13DeZKjODcTEeOYZp6OttQUPPfwo2ju6Rka6QVSEui9OyyyOxvENSpZefGmVodaXHTsjHFxYLKyCwmooVEALs0MmkTEXZ8RgaXqEH3GmZrK6qgzuWNnlGu3q6tRepOKAWYaakWuaOEEaTpx/IAWsbJekBTo/EvH4kEsPoG33Ltz2H/+Jjrc2Id7Vg1IJ0mYkSssEh+LCtBFeW9dAP/whvwa3Y0Ej/sk/GX8WubAPkbI4giVJZKIxHOzrR7i6DrPP/xCqZs6GLxGXF9i+eRuaGiegpLKCgYsl6+BeauaSGEewokzUBeFp7CQcKxgc3gIGv6M4WHe/dQxurrvtoDKuCKlOK7X5ysqwfPkyCX8TguPs2WjZjHw42z13DqpzWJzH4tordDRGYNzOv3DPCJi5abJyUXoiH/BaWxpJ4jXUvTwW2sLBklxXh9/nxCwNMYaRkOD9Ouecc/DNb35zSDiiokUW3YTm4SihHyv//Bfc/7ub0LlrF+Is1mVTiIbCJsm3Iue8Xs4B95KUo7Md4xIVpnMTgHTQmClTqoB+nc9SQqoSAge6BlJoJ8w7CJw6ZyrKyiMIJKPoIntqKIY3WzpQOmEO+gIJrFm/HnsOHMTHLr0UNaOYXBh4WjnnTjm3y4JBvqh39B3kXkp68x//6EdYvWr1oDcMFQ/wvi5ZcqLEzDlawRkd16V2+za7N5df/gl16W666ab8TO5w8UWhkGIKL7wvhAzyeRGO7DqRI02U3MW447KDSx/N505Gt0yGdOg50fSzG0X7JMqLM0Oazbbip4Xujh1PsHEzn5n0kkJ+jlETG26FouwmNlSQUfwIuAGbLc/k96xIXfihC/Hpz1xpqub24TlqSbO5mhmMRx96BDf/93+L6YMVloGsGerXsTSIboZn2eJmtScaCAoyRGa0Mor0MOEBOzdGj4TQEzpVzd3orLijh5DykQmtT78n7hHhMOpnzsTC88/DkgsvRIp82LwOb7U859M8BoWVnnrqaXVvGODR4PkgGZTy+IFgBBkO7Pg4RB5DOJhEJFGOXl8J4jX1GDVmFMpLA5g6rgRloV7cf/cdordMDZCljCwER0P/XBvXYYsFM4jHJLZGY+eApSpCI3iZ/d1scs7QTSxmni4drElITFXetT7lyEmUIN0Cw6plnDdLDiYQjkaiqkZQffrdHTsLLW3Zj/dlv2sIenGJY/qAeTOmI93Xj63bd6CTVV/HNuWZ4Rjucp0zNdl+GJde+nHN3xBHXvxy79UQpA24N6zfgFtvvQV33nUnApks4j5jZ9VBMqc50UUIAkmb5AbfHwjgSE8PkuEIqkpKkCwvx/j587HiyitQ0jAeuUgUoVjMBnqm4q35IEI8skY6kkKBd9x+O2684TcKOFQ1s89tOKfjrkvrxQbarkVcvLm4zVn9GT3fgsGbIX6rO8LNwg9MaGoUXnz3nt1STmbyQdYWkgJwkK+qslLwxmAopCSITo6BBfHxhrHQ2ZiBnTl4Cy1NFM8lpUrYe/v7cbi1xc4xHZ9GmNcWjYSx/LTl6jQy2ScryqBA2iZMTG7E22cZGXV/cgGMHzcBy08/E+/u3oPVa19Gf383sqkuy6LHLkhhyFL3VQmdxUoXRcXqgFr/x84SO1cXX/QRfOKTn8LsObP0eET5aznV89Tv2TSefexxPPjH27Fp7ToEu3tQFgwowUkG/BIxVncLZO5hchMzG7CD3xLPTztn58ayU7L7Qsvi6qFgXSqTQjIakY+kSKjYz2xQI8Y0cVqbLhf9bm//ANp8GYxeMhdNy09GrrwaddNnIVRZB1+0FFkfu5BuisKwthkGtQwCwSAOHjigCvLPf34dduzYPgiP/fckN66C7Kp4DHo4y0VtNRZYdu3eLegZZ2r6CaHU3KahC+aLdkr2NDKCvbh6te10DOdNjk5u+P0MUE4//TQcaWnRvnCkrXNEyQ07t6Kk1dyS0e+JR6IKdrlutu/YgS7BP/MVpiE6TO53tqTINczjyXWbUjOPy3XKcyXDYmmSMxXVmgkjXT67w+ysOeFpBQe2Y2qSG+O7iXK46KIPSxyZFVXTuTU+TzmyIMt8/imsf+ppPH3TLUht3Y7ydBohDAiaFiSDmoJKnifQkR4QnFGsVITGsYsVNMmNL+RDIB5GIBFFLp5AWyqDA119aFp2OmadfR6idbWIl5aj+UCzRGhHjxuDkspS+VOR1vhYdDTsUQwKWd2lICRhauySeP3k8E/+6Hd4EyTvHskgyvlVxQUeCn53L3k0U/ADOBPB8yM1r6t4899HiJTUMVxcwM46mdKY3FBUfJCw8giyd/otdUxyWUHVWSwwzJXNpqvuQVD8LffMnWtxgY33jMGxYM6ZzFEBtivEsRvEtX7VVVfh9NNP116Tf46yVVs4S1EywLD8djY34w8/vRbrVq5EtH9AM40RSYnQ91uZDv09gN5cBvu6OjAmXobKUEgMa0Qh6HyFyTdCqtRmM+skpy46ExyOcCyZOQkVFREEkyFpg/Vk/Hi3J4WuSDlKxk5GW38Gdz/0MKbMmonTzjxTNPTjxzVg/LixiIQId3MoiMF3l9fvkjzaCIvs3/rmN6V36CDlJnY7OomdOHECVqxYLoa2e+65V4yKTAbMW33qxJ533nn4/Oc/j3/6p39SApSnKB/mIXuTe/6d8T2LJTxHh+54L8mNO56LTwtrFKisLJev5UgGxUO3bNmK3l5qkBFFNThm9tqX22do17QxX8gfyMmYrUKy24BHktyYKr6p9PL+MdBhO/HKKz+Ns885x2ThrFp6dElc5b/l8GH88dY/qkV2pKVV+HJqQcq/y8CYmRuNEdO9YRITUBu6nLTHAXKak2yAbEMhGP4zU33mxs8NjoNjAzmqmhsl7CSzeFaNysrQcMICnPuZz2LUrJnwhVir916xaUU++OCDuPXWP+KVtetMlyGXth0KA8og/lRUnHmQBlHxUWT9ScQra5EoL0c85sfUCTVIBvuxZtXzaG45jHQqo1ZjJmVoRN2C9jrh/EPjESNhtRxZASI2muwZxcZ9rEqJO6b7Du/nXObLReycEZ2P6B0z4l6x7G7mKHIoihlMu5NzEItPXIxXX31djtFRYg9Ob1xyY8Xm1FUzx+NzKo2EcNqSJWKJYrVjZ0e7hcQVujfDXZt3XZow2if2ny996Us4//zzFUTzGG4D8G5WpprqQ093t2gE/+2b38BB6mMMDCDBBAd+1EbiSqaT1F+iJon9jlQwjCO93UgEAxiVKEE8HEEmkcCyT30SU1csQ6y+HojF8nh7QYO0zlhtMuQStPc333gTv/3NjbjnnrsNlMJF00c1rY/vgRRoD6MzYoRNByc3Ct09yQ1XczwawZxZszTL8PbmLaqyMqkhJStFY0klTnjY1m3vaAhy0DMocrx8JtLNUWXXpANnnH6GdJnWrF2L1WvXFBhxjtMmd5pFdOIkjyDb2ttvbxbs1FGsejs3Tm/K2YQvx4pOCRYtOQWBWAJbd25HOtWLgzs2AYQJWH4CIfntfZStWEbHYh4t58vMijBaH9OnzsBHLr4En/zUJ5EsSxpa3Tygr9DHPnLoMFY/+RR+85//hXBPD9DVJRsrFTSN0w1m8+vuH0BVJIrqUFiwHyWHUuIenNxk0qbyT7gOST5S1NJRckMopUVAqKLvRy5gaLIdcw/9CqE0bbkUauZNwYSli5FJJlHWNAWlTdMRrqxDLmjo1f3UVXGdcYHYzTVxbb3z7ju4/bbbcdvtt6O1hTTF9OFO4PNo2zVd4+NXmhnksJNOuOm8uXNxxumnC67HjieDVybeKhSJ9dt4cYcS4P9QBJPJ0LRp0/H6+vUSvKMWgvtWx95nPdyQC8ywpbHCXaeAkgLJhHR1dtnAYbjN0tSODPufEghCGf2oHz0a4xvGKUGjntngKvnQ98UbNLMrk4d35mcxOXsYwdgxozF18hQFNG1t7SqMMXD1QrXcWvF+k2mkmkTusks/jssuvQwVDCytHIOj9mevgXtfwpfDozf8DhseeRzYfwDxTL80mUQPbWnTmRR1ZlJy/CWBsJIbsqD6Nbxtk5toEL5oGP54Ap3pHFr6UuitqMKsc87DrNPeh2yiDNFQHPt27kQsGsa48WPhox1rPrUAi3FBE3XMfve730m93fn9kQRfx/OwrtKsvcvOxbr5Mu+cWX6/surw7pwYrJPR6tChw5pvdYiK96L27pIbBpacL2WiygLx39K5UWxmi5tMHpjIEhZElIogZiPQrDrW/fIGry7GYcDJCj3Plf7GkQx493cXp7jPn3WWmeUm/fSgl7ofhHuaUQTqPfmzWTz36CO47/c3oXnLNsRSWUSDVk5Ey89oQoURQG82g73d7aiPlaEyGEaQM2MkULEQfD4bFT4D5l/4936iPAZSmmlcMGU8Ro1KIFYaRjAeQ1dPP9qCEbzT2otUsgZjZszB65u24OnVq/HBiz6M2XPnC93BmVHO3zDhymsKHOMm0qYIZfyv//z/NNPI4qHbl46O/4yvY9zzoQ9dKN/LOeoNG95Q8ZHrnnHQqacuA8m/CPnjs2Zy8resC/plwn7ZVWGBxksEMNwaKk6U1GHm3mfhZ+w087x47UxulHBrXvL48Y831hUsLehnzmu2/4CRM7CwtOEP5KrFcth22IhVIvKUX/nZzxiVUHEEW8FOTyWegcDLL60W9OupJ580Wg02yVKyIH5lOkjIEUb8ZLOg4BKTm6AYLsQwlE9ujJGzaiR4mliKfBjIkXHIqE0nw8zQ/cgxgBgzGnPOPQ9nXnYpAmUVyInC2u1SBuJEPOttf7wdN998i4TefGTgEE7RMCzJ7I3EuUn2BdNg4BFFzh8RMxH1U+JR2nG/YAAakPP7MdDfbwauh2A+G9RuUzDj04D24kWLpMjMrtJ7Ncji5MbrUNR6ZXJpN0jjqAtsaQWjsVo1NghkgrNwwQno6uzCjp27lF0fLfZujsNNzMAFC+KgTG4q43H84wc/iFxfP5588SW81XIYA7b6OCjAHMYcjWkZ6BOdMp3oP1xwgYYuqQfA63MbkjuUOz7fz98xwfntb3+Le++5B3t3bEckm5Gd1QQjKCUjXsCHZMAnzRFCLlKBEFp7OpEMBVBPSslgGF3ZjGBpJ138YUxethT9sSgCgbAGz10yow4m9UooaM+5ip5ePEkBr+9/X5U4QwduqmdGEHX4teg2kOGTGwMN1N1y6oxOCZlsaBzGtJVVirbOmzdXlVxWwHmfXlq1Clu3Usy23ahu26rk8ZIbXq80b1nsyAEcqqY2Vn39aPzhv/8bb23eZFjdjhHoemnpCZ+NhMJYdMIJqKurxeMr/4revh4zO+M6LIpwLVGIt2yRC8LvCyMSL0G8rBz1jQ0Y3zQOLz32AFJ9vWJGVGXIzZqxchcKS/2bAbHp2BZeJsjXnZeNM5hLxpJYtHAx/vn//B8sPmUJfCxh5z9kQJm695kMDu3ejZ//8EfY8vIaZNrblTyX2eSGwnKDkptwRN1Ewm+J22aSSL9I+A/9UDrlGCKhzg0ZzQYnNybsV8eFjGku6bLsNfRF7Zk+lE9rxKSlC5FLxJCuqEHNzAUoGTsRgTi7N9QxMfMXuih/UF0+QSxAfoQeMdd8//skjHlRCTBFSE0QdfTOxMCUkByTPxa6yTy8Zov8fjQ1NWHRosWaq6GNkPaWNKnHHX62j8gJ2tF3UgiPiflLL70kSl73JJR45ylIzQft1Q2OpazQIKFk3Hi3u3MYwdo8SlbB0p6TnvukE5fo+9dvWC+2yOFeCrB1qwyVt6t88icx65xJoSAvu1qvv/Y61q17VcUHx2KV9332L47yP+/jbXeA+9SihQtx5RVX4AP0z6ZFVOjcqANMDacMOnbtwuuPrcQTf7gFVf29SIiC1xQmzViuEUKkRZO9L+ELCkYUCLEkmYUv6JMWkz8cQC4cEVFLB7s32RxKZ8zAGZd9EqiuR0VlLdJ9feg80oLy8iSqakeZyaKi5JL3k+yiDODuvffe/JD7e90z3T3xDrvLPjwD1O6Y3mBzcHLj5p7MHkOYDeMi+lAWBHWsEdiQ8+9uHyfslYRAXHO8Vm/AOFRVv9iumFwbrglT3OMMFmFLTJYY9/T1k3Z4pFxuQ1st1y+Py+um/XmFG935qivomRN1CaS7r0y6Lr30UnzmM5/R9eaRLWR/VBHcLFj5Xz9waNcuPHTHHXj45ltRmvEhhoyQP6LXt/Bron9Sfj8OdHegPBRDdShiZm3DIeunzL7L7raZTzY/01nS7KfR1deDaePrMKa+DMmKKILxOAZ6ByTqubdrALu60giMGovJcxfgL488DBZBl552OqZNn4mSZBIzZ05DMhY3idMxCiPeffyNDRtw7TXXqjN+rGSEx+G94bolFJ/w7Y9+9KOyfXb2OD9+5EgrQqEIvv71rwuCSGIBQtRGYi/FT9j4m4iKJ4SA0WZMl2h4Y/bGnkx4SbHPZJ22QtFeJjSMg1paWm1hokAcNJx/dOtEP0NBn4TluekFKGJph0WHK0bxw1StF/1mGQeJo6qujR03DpMmT8bCE07AiSctUTvc4eq9LSQafGtzMx64735c818/NVSG1J3wUveagpyqlGFQnMmIfBLCIfo+sQwFNYgb5PAU4RdWTV6DYQAGKOZJNiUA8UjI4NlJiRqLoWzyZHz8X/4F1TNmIkAO/UHJDZmlsnj55TX4zW9uFJMDPycoV45JDjd0M3hnolYX+LMqz5Yrg0e/qgHIkk46haw6WRRnNEGkqSiZRMq7wIuTG829+MjWM0cBJukBve32kT5wbyLl/Tu/z9vyNMfLlxvzG778YdGgPzVMZkybLmfN9iTvQ3YQ/RRtqpDcOFFQA88IoCwSwYfOOkcV5idffBFvHWnGgOiG31vnxpvcmPP3oampER/5yEc0B0amDZfceKtchq7X7MKc+9m3Zw+u/vGP8fRfnwD6+jR7Ux4Ioly00AGU+H3SJiHLXoo23Ntlkpt4XBo5fMbpeBJTT1uOZZd/DJHGBvgiCYT8hvVFbHCWES2b4RyXAVHu2L4d115zjSggFRBaTnclOMP7i7wNDZfceIMbsy5NgMSASfMwWQ4EB9DUNAFLl54smyPUjJXQnbv35EVHeb81OD4E40vBwRVOXAErq53pNObMmo1PX3EF+lMpXHPttWhu5Rwa2Z4MJC8/r2edkKswu9BTLHtVVWKdYtHhzbfeNtV7VyDXcnQsiJ6eLLtl7F34gpobSpSVYsLUiUj6ctJ/4pClU3Fmd4RBCDd8Vr5JrpC2XQtvIOhgOoSvCQoUL8GE8RNw1rnn4rIrPomyyjJ9VyERsrRZ1Frq7sYLjz6Gm356LQaamxFK9UuEjsKeTG543T0DKVRGYqihaLElTuG5kSDBwNJM7pSlnhc7N8gJ4uuSG7FMCvdvVwWPa23OtS+YzLI70p7uQ8nEekxYMheB8gR6w1GUTpiGqklzkKhrQiYYIZGqSeVsB5DfbwaJTXGE7Em04V/+8lfY+Oab8iI8toPmeH1VoeBi/9U+b84Zzp49WzMfrDpy0yRb5MFDBy0mm1224ReFd/CeczqnrViBjRup7bVXItI0egVc1l8cz4+6oIsbsNNRYUKjBzZMAAAgAElEQVQ9kvM4VnLDrkvT+EbNw+zbvw8b395ok5bj6E9YVIIJZgyMRmth0iRVbRkYsCuwb+9eQZj7yYBlC2je7oLXDwx6Jja50XErK7Fi2TJ8+9vfRt3osXaw2yU4fukg0R6CAwM4uHkzbvuvn6J/49soSWUQ9+dkd47bo09zJdTEMfs2BRIDIWoQZU0Hhqz97ORwrtUfQE8mh/19/RiorMT0M87Bwvf/A7LhGOKJGHq7OtDR1oqpM2fCT78qaObgF6+VM2BkziT8Rr63CNIy3L7p7JMBGJMJJtQuSSweYnaFQfkgTxF3UDHEBz0rzm5xTmz96+uN3xvelAfFCDwv7mU8L36Xo/b1fvdw1ybosE0K+F4WONlZmjJ5igJfN7B9PHqC4qTExTGOVIbHZMeA5+eoykcS/BafOztUV1xxhdjT+HnDgkp/Z4qwBe4NMjgOYNuG9bjz+hvx5nMvodSXEVkLRxoITSNuIZKDaO4P9nQh7g9hVDgOfzate5q/hyyU2yIQd2jujYz42PEhlHx8bQXGj61CWU0SwUQc6Z4+9OWyaM/4sKsrhT39wLRFJ+JIOoMnV62BP5rABy+4EOPGjsP4xgaMqa8HRTdV+y+6YHOPCiUWjiE8+OBD+P3vfofVL682PqvIaFwxiMUiE6fmlDDQt7Cow1lk+tIXX1ylJJFJEDtBpFD+W56J84c8dc7f8BkzWR9Z0ckwurKTxG4NO+KUeiDDG30Xu0BGFNp6Zqvd6JBBw9m2s0NfMODTfTLDfxz6NuISdi886ji8KDewQ4580m6yKpZMJKUjsGvPbnUW5s+bh299+9uYMGmCNndvi9MFrvyOHe9ux09+fDWefuop9JACTtAdG8bY85AwmFXu5qZeFvAJwsFhWba4S0IhdXToKpnU0Bj5k3/I+tUvkU0fYpEQwmw35rIKTAM1NVh60Yex7GP/iERtnUQ2TR3DVlsAtcQef3wl/v2H/46+PrZrSctHh8RukKl75IgrVtBvmGuIxHd+VFU2zbawmCx1R0E7+G8m7BqsWeOC07yD1K3gMYmZrMHUadNUqWEw7H0NZ6DOUQ/VKfLSZppulKMldYvMdPRMZ8Q9G1MmjwSCOOWkk3CkrU1aOTrWoL3ZJDcSM8zrVJpkgsEu6b0n1Y3BxPqx2Hv4EF7bu/1vSm4KlSAzG8T/pxNcuHChMKYcvnRG7+6VoTQ2yQ2fhprSmSzuuO02/OH3v8f2LZvFylfq86M8FEYp2ZmYkPlpRz6k/AG0D/QiEshhdCKBUt4k4t5pl+PGYe6F52PxP16M/mAEoVDMipxCCQ5fhB65oJdEEWR5okp48+HDBWac/yvJjcHo2x6CGfTnQHuyBFOnTMakCRMQiycEl+Emx9Yzcezb3tkmZiV1YCy+vzDuX7DGY9miNsNsTnS9H3j/+yVmeNMf/mAo02XmxvcMl9yIHCAcFraYmh7PPve8aC7zz9V1boQzKyQ3alpQEJFFE9KdcwOLhlFfXYPqqkopODuFc54PO5NMilnkoOM2ANTCy3Vt+D5ujKOqqzGubgwSsYRU2T/7xS9gySknoaKSQmPGV3vkgFTg6G5uwU++/nVsX78e2fY2xDIZlNgONc+hdyCNykgUo6JRsfZxc2bXm5pLYpyymyPhGUzoaMfq3KQGkIhFNZNIyIWBDpv5OQrEmsDAaC2wC0RVqrZ0LxINNWhaNB2hyiR6eR5Vo1E2YSaqJ81BuLzG3E+J2ZpZCr+fhRETGAhHn05rw7zmmmtw6y23YqCv75hBpYEUGd0ZBkSEGlK8j5sxAyzaHBmcaINMcPJiwyNIbOxiNx0hC3vgPjV2zBhsfPstHD7crKeZr7wfFWIM3vq81cZ8UGftdbjN9ljJDY9DTD91eRoax+OxlY/nxRTlpy2V/yCbs2uVezCrpqx6Mlghaxwhd5znaKUwbq+57zyOw/APVfgojqv5nY6xiT5hdF0dPve5z+Giiy8RfbQq2axip8lwyv2MlpNDf9sRvPXc83jomp8j2dmHJBlKcykENG/kQ78VTSX6ggVJVq0JEZe2lZJvMz/EebA0tUVywJGBFFoYWNaPxXlXfg4l4xpQVlcrWEbzoUMIhsKoHz1OpAfFL143gzcm2hTYHUqDyftM3ecdM5e7Z9xDnMild/9w99J7jKH8XnHgyr2JwSA7katXvyzbfi+EAsPZ2kh/P1TxmtcyY/oMrTUWEmhDQyU3Q903F1fw/jFo5b3gfWNS4wbAR3puxe9jJ4LkQD/5yU80P2ZIgkxyo156fhbMSE70drRjw0urcP2Pf4Jsy2HEkRXaIqxiOQXifcgE/Gju65ZIZ10kiSDXMpNkq7vGY4fo1y2U1xHH9OVy6O7tQU15Ao1jq1E3pgKhZBSpvgHZOJPyw70p7GjvQ6i2Hg3zF2Pd1u1Y98bbmDxpCi78hwvhj4YxZeYM1NZUI0HCIfplMirm/Voh7jL3wqcuxv3334+f/vSnhuaecVaeCtG8p7jQYhJgJhElovxmgrhy5WNYs2attLFod86njtSlumfjTW5YoCXE1jAN7zsuqkj04ZGIZnamTZsmW9m/f5/marj3uo3S3AuDNhi87oa3ImefvkDAn1PVwbK5MAiVg3O0g5bhxQXhZDbgMBvb88wM6QTe2rhRJydhPaurwvYS4QlkDiotL88L7mkO1Ub+zIZ7u7ux+sVV+N73voc9e/dqU9YmbAXM3IC1NDUkEuZDedAI3zG5KfEHpXsTZkZvh70FS1PHB2D+R5FS4lr5oF17ksxdvlgMVY3jcfE3/g0NCxYA8QTSHERWomfYrdLZlAZkf3TVVVj78jrRTRbqRJZSl8e3sC6XcQ/eSAw+VBOVYm4yFT8XdhU7SG9ngY+S7VH+G411/vx52hCJpzQqsXlesyHncJwRFrfkvd+hZ2bpRXXeg4AZxrhE4yw2k8JQo2HQAepr67TRcmCV1YHBU7ZmvkN2JclzsxCVSNLh+P2oiiXRVFuvgHD9rm3SRXDMP96K2PHM2ltFKnzGJ+gShelID5qHSRaWkIPC6yeDRRJZbH57E35zw/V44L57VUGnsGdpKIxKvw/VwZBsL07Ynt+HzgEO0OdQmyxBeYCOSngv+KIJlE6bhI99/1vwja5DNkZ6Qra/CUlKC4ox6D7lsqJvvP7X14vphwKJhoKVA/hFlcl8xe2YPe38fdbp2JTdIPeM4zSD8jnh8+louGmMGTNWc1DUozl46LAC+oG+fg32sTv31LPPqKpCx88qlkQBKfpbFCHl6UPz99n8hfbDbu9JS5bghAULhIf/69NPaeh+qJeXcdHTA7KDzz6UJpNYMH+elNjpf7p6uq0IrEky1ZK2uHdzHyyU1P6P6VyZAWo6aG7EOhcNaJuEzyTNBnplFKULUAI+FVZ0GYwTbsC/O/59+gPa3ec+/3nBIsPRsCnweBhy2IcOZNJ4+K4/4Y7f/Aadu3Yjkc6gRBT3hPDl0JkeQAkD2VBEgrLsXDNRYQGHsDQWe+gfmIA5nsv+dAp9qQHNTcWJJ9c9sPymLAIFw4IUigxAYqlGj6Qjm0KyoQqNC6YhXJVU8p6JlSJa14iaqXNRM3GmikIqtSj45jGLFLNzOc3EPLFyJa77+XV4Zc1aY4FD7J7srHAPoU+bMGGi7juJCZhUH24+jCOtRpxSfk7dbVsVH+lObANx2R4JZwIBnHLKSUpsNm8hCyaDI5vgcD2PBK7g6bJ7Z+OO55uGSm64/uRzkVMCzQprW0ebOuBS13aQLs/aMhV7wwRUU1Ol+R/a3LvvblcyaGi4TQfNLXV3zwbFQZ6THSq5yQcHLCJEwpg8aRK++93vYdHiRUiUJG0RgjByIzSbY2qcy6r7fv91v8Smx59CZt8BVLLD6KdlAQO2MxuyyU2QUDRRmxpWQCY39KMMMDPUvMsBXak0jqQy6AlHsfgDF2DCySehYmITgqUlIryhmnt9TT0qK6sQCIcGlcAd3GnLli2KLZ5++ukhh6cd25m7JQyceX+9mi1eOHPxrI37nEsii+1gKJMyPmOsipWciWjvMHoh/y9fQ50X7wWL1NwP2KFikZraUEdd0xBQesdypoRdc3KpfLfGff5vvUYek/C0yy+/HJ/+9KdV1HLrQ31kJTdWLFyslCmku7rxu59eg9eeXInMkSOIU86BRXKb3DD+ax0wBCRjYmWIKi0yPpKkHPSPuiYbd2q23Oyc6B7oQzQSwNi6SkxqqkG0LCJ0EEld+tgB7+lHcw+7NxnUzVsEX1U93ti6A2+8sREfeP8HMfuEBUhUlGNiUyPqKisQCbPYZITiCy8vsY3p0hLye/0N1+OG628wRWTb3c8v9iITcugP3j925Qjva2k5rII9nxGP8frr67VneZ/NSE3RIdL5fs7JEMHFhMnMBhmElPFD5sTou8rLS7UfMsGn5g7hct3dXUYG5n/55fMHAzlN3diBX+FoNUBl9FPpJFTVLSlRAMShMy7wjRs3qrLWaytzxGy7aoe7qaef/j6po86aMwc+e6H5irGjQmZbtasH3/3Od/DMc8/qxhsctoe62GmuaNYBKCNkhHA00lyykh4IgmSRZE2TAJ5gXBr51+Y1kMvIYElzSYCIwZuztePntD5O/tjHccqHLkTNxEnok1BZQN0dDaD5WYHoFz7xhz/4EXbs2Jmfk3GVMVd9NM/GsHi4h5qvJmvowAUF7n1HP9BiB+Cq63wefI2qrRGT1eGDh7SpqU1ig7HiBqdzNDRkZuimLe/cms2I+YMVMzM0lKdyliakTZz4FtrA0c7JDNpS9GrSxEmCNG3etElrVJ0Qsd/Z+Smd/aAmvWyC31ueSKKyrBz9AwPY13zYMP7ksVjewGiE0YddJO76iUO/+uofY/4JCxQMuPZT3hfwLyrc6KIlfnf//ffh+l//Gtu2bpUQIsUVq/x+1IRMMl1i5626BvrUhRtVUooKEls4HDADyPIyLPnoh7Hwog8hW1HJNgHChESx5O2zVSevO8ukBKH47ne/i9fWrbO034bqsvg10o3CJXoK0q2jYZBHeA01GZi4cLNgxY3MY+SYJ3sTgxF2WZjskK3vfctXaNbhnR3bVblSsiscs5mj8b6GOjfN8tn5odNPO00dNZIJPP3sMwqGnXkUX+pQ68EwPAHRUAija+twwrz5eOXVdRouZ4IsGLbtEpmE5Piv4rmDvKla4UpTQDIixwxKea+YzPC+0Se2NLdgx07qUJHJkF1dU3CgZsinPvlJXP6JT2B843ir5ZUxMyhkWyQDWWoA3Udacd0Pr8Ibzz6PYFcP4hT/s7P6XZkBJNgVCkUEkRTUR5o5ZO3zI6LujaHS5nOgX6PwJ8WLY2HS7rKrbZMbflZBflgQ4CzSZg5OrGd+dCKN+OhKjJ8/GfHaMnUYCQVCSTXCdU1omL8EwbIq5ILhfHIjBkDPPTa3Kof9B/bjwQce1DCshk1tpZE+IWETQkIeWRRpaW0V9psdy5bDzargccaJ9sKuWCQaw4IF8xWcEjpI4Tax0NmijPn+4Z8znytnHqjLdLi5GVu2bst3Ngo0zNZ3H8fV5ItRNl901nWsNTlUciNv6NjJQqYLM3/hAsOIKTHEAp2220+5B5P+msQKNf/DfLRmzRoFx2Z249jBwcjuTH4J5tEEllBPxbyPXvIRXHHlFZg7f56eTTgYEjqBft6gMjIqHB7ZtQfP3/4nbHz4MSR7ehD3Z0VokWVywwScsLRQGCF/VmxpujYx9hmfqCSBwolZoDedRedABulQGOPmzcWEpSdj1Lw5CNfXI1ZehSOHWpDpH0BpSRmq6moH14osfJodm7Vr16q4xXjFESq4Z+UNAL0FMu6VYhOzs2LGFoPym4SW0QZ5bAPJPA6McAjXw+IEEyjOJhNuyaKul+hhOH/1v/H7ocyb8FT6roZxDdobtm7bik4P25z7XtelYVwxOCguFHmHKjaOdM8qvj4eix00rhGypxGuWkk6cKbVrghOMhH5P1MYpS1ueHkN7rr+13h33TrE0hnExKibAcG1RCh3pgZEZFUTLUWMnUSR6pg4S+x3Snbs3I0trHMtsHBEBsTRo8owaXw1ymoSKqJzPQyksujs6cWRrj4cyvjRES3B2LmLgGQFHnzsCfnmSz5+KerGjlXhdfyYOqEGjD9wZUG3Yi3UWqLfOdkI/eTXvvY1vLpunTpsWjv5muXgle6eE4/NmJ1NCSOIGdXf2fElDOyll1bZDs57syzVBi3bIn+ySDN+fAO2bNlmoZKmSeHt1HAWiIX5Xbt2q4DAa6L/MFqS/7svJTeiJGYF1raZGfyzwkrjpTYMmVd44lzs3MAPWDpJBcyWEcd0/82ScRdcVVWNL3zh81JqHVVba+YaFOSb92pzImFAMIQH7n8AN9xwPd7cuBF9ff0FT5vXaSlsBqycM6nhps8qJyvmTG5iTG4klGaoT0kHS+ebzrEDkzHKswwqmKULe+5TC7x+9lycfdllmLH8VPjKy83gbMbgM1lRItaeg1z/+R8/xaOPPoZDBw/K+Hl/nHNzC9dUegsBufu79/d2+xxyQxrKARg4DaFuTLaAKZMmift91UurjLiohR9YdoO8hbhzcToRxpEPnqVRsYzDeUwo9GB8qKqsECa9i+KLrGJwU7I4zqHMj7Mz9XV1ogLf/u52w5Rk2Z7yA3ND7LAim1D3IKpNmwny1nd2iFfeUD2aoKxwT95bciPHZIcazzzjDPzzP/+z5sHcEHwhubEcKWLMIlY8iG3btkr3hmx5wXQWYeRQFQigilClcAglPg514//n7T3g7KzKrfF1+jlzpveZZJLJpPcKhIQk9G5QRFBsqChXxOu1t+9a0Ou9iuWvoHjxKkVKKBZ67y1AQkhCSA/pPZOZTD/1c62995l3zpwkg9/3/46/mDDlnPfd795PWc961iMUJ5tJo664FFVS7TM9MiT8pEkLamnGJd/4GsrGj0O2qBjBUFRBKSuDlEgeEPhk03KYnEx8+59vw+6du7TcDGTzX0NxFGbvmXOjqomaDYtUCq6tq8fMGdP1ffYhkM7CINQl0zbX1XwAluebm0aojLx6zdvYvmunqnFJ8nut8Lr3+o6Z3ACYd9JczJo9GytXrsSLL70kwQ/3LERT8bwKJTfCOnQm2HMSwIJ589W8vmHTJrR3dWhdSUcVBWsI9rJQcuOQbucg+N+RYFgUs/KyMq0lg20OEqVt6O7uUpLG9eQz5cwE2sYZ06ar5+sTn/wEkuxLcUEtaXEagcNqdBqPLFmCh/98Bw5u2oxoXwpRe39dKTMDpyYUFiVSKlM2uWHVkzQfVhwZlKggTDAnnQKrN1H26QSDVi7XUOJcckOkkP/TOlIcIw10ZpKI1ZehaepoxIdVCGAIRIqQCseRKK5E5dipqB07BcGSclGSmCSbGRD9h9slN7RVGzdswA2/uR73P/CAzjCdKfsNmoYPF2pIxJDBEysO/NPd2WWqYzyD4Ygq7Qo0ACw6dZGGTzJA5fBLBzLx+/329vhhPCuVVJ6sr6vHs88+j56+3oFiFHa/FKriOHuaCxpcb4WtZDkJ3fw862jJjXyl/cOgedLUyQo+GMDs2bNXV0L7xXWbNWuWBvHxjD799DMajmsatE1yWSjAPv5qDD4c/QGLOWNK6H1AfW0tPnnFJ/Hpz30aJeXlVhjG9JsaiiL3Pu0BsOnV1/H6kvuw45VXUZROCTWnkhXpi7xhJjeUNadQjuaOqIFIJW1LeTR08t5UFl2JDBI+H+pHjUTd1ImomT0D1TPnIFxRq4PGHkkKwUyZNh1F8SL5KleNUYU5kxE9ipQmigtwn3G9vElJvo3xBubuGfBvBmmk91x88cWqarzMHtF33rF+ql9+3LuqhelfJtikIh39uHoNtprBhf/MK5dse1By9z4Docz+dy9YubHlEPpjVkoo179uw/oBtFIDOvsNwFNSogqPEwvwigNob3uEAobir45273wfN7iXTCDNUlxwSo5+TnqrKpZWmVG+LhhEorcHj9y5BE/ddTc6WRUnVRKUhzZ7tiedRl8ihdJIHCXBAEIShTH7kSIyLrnR59vkhmeb9pXfrSkvwrgRNahoKFP/GQsEVK3s6OnBkY4edCCMd4/0INY0GqNmnoDdbR248y9/xQknzcPpZ5ypc11RUYzRo0cpBjKJvkly+l/9Ik4CizNZPPzIwxpTsmrlSiuAYylpeQfeuy/6E3UDOtPeMLnikFSCJAcPct6kVbQdzHAr+GjcHnIxHisz1dWVSozNIM6s9rik6MNh9TrSV7KAQd/pFZgYat/ZezkfvmAwqOTGsLnN/4qiUUQjEW1womvV1TUK9jZu3CjEy81ZkVNxm1gLS7qLHVZmM+rTTjsVV372szh5/jxJRTMQz/2Oo78Bmvr8819cp8Yp8lBplKQGo7sxGaAMDVXPWLUJ+DXwTpUbIipZJjeUhiaH3Ezv5j0xyGZQwffjhGb17/Dr5GuSmhMIIFpehZMuuAAnX3wRaqZMQjIQhD/jg5/ojWUPcRjosteX48Ybf48XnnteGSevydEA8pMb53S9fw/8t9Fdz38NMrSCz8w8DX5mMBRQo2fziBGiIpDKlFMvymUS5l29SVZ/g7r7RE/lRlUuM8CttKwM73//Yrz2+jKs27Ahx8n0HpT8a2ZViQEzr4nzb95ascIGmKYCp4C10O51qEggoHk0jQ2NeO315Tjc1iqHyr4mGczcB7635MZVu3jvlC/+xje+jgvedyEqq6oG3IJZCWnJGqWyNGcjJbH01Vfw4x9ei80bNqlXq4ITqJXchFHuD6qhuzfRJ5pZQ9wkN+z7kjQl1z8YQmc4hNM/fQWmX3gBwvX1yISi4CBbX9oM9vQGPiyM835XrFiBX//613jqiSeUdKoalPd6L86Cp4iVt5aWUaqYkEZF+calr70uoMKghgOHYTouM+9F6XAmg9MWLUJ7xxGsfmeN7b1hbm1Ud7yvYyU3pIqxH2/a1Kl4a+VbatRP6JxZVb3j3KvD6PWRmawakyvLKzBn1iwNaVz59mpRULWuOftxbJNYsHJjaVAcDsggm0khq4u0iQR1aKNYYWCvj23rMM/cU0MgIFESj2s6+Q9+8H2MGTcO4WjEDCy1CnI8z0x0d65fjyW//wPeeOJJBLp6EM6k1VtD2VEKDNQGXXJjqqia/+UPaMAxf05nXXLQRL3TEhSgwEFR0FQTjRnRoiAcYCNyBmn2DTJZgh+JFNCZSiBSVYTGSSNRNrJGs89C0Rh80SL0BouQKq3BsMlzUN7UgnBphX30eWihXWpeT2dHB94genrvvTl1Np4tBkPsy6H9OkwhGdI0LS2WPW9cHIIdLaNa1Me5YvVKDBs+HFd+5jOyt5z9wH4Fk2y44Z7HnpHkdgCDpLraWp2FdCojeWiyD5RTeZ7dsZIbvheDEc41or2TkArPvOjP/bLkOUubZ7a8sYtLbngvDM7Zi8H9RY496UFzZs9SAkguO4MDAkedrJxKGrV/7QuCYu8lErA/67W18n32DEVCQcw+YRY+94V/wbnnn6eMkxU/J4gjIRkhKUC6qxt7V7+DP/3wRyg7fAQViSQC6SR6sgn0ZJMoC8cQsTPOCJoJz/BnEKTAgAVkOMRPPQxJnxQoRwyvR/XIRoTHNGPYGeegdNhohOJxHDzcij27d6t6Q6p8UM3m7mZMvxXXlkkIh3s+/PDDQryFGFtFygLG1YgOZbKylePGjdXPL1u+XInwhz98GUY2N4tS8+ijjw6KAY637M6XEiCh36MIxztr3hGw5WTMh6pT5nrdmHjxbPT29lgqrgFZXSI+FGTc5DaGXUJ6HoEIgpU8x7JZuWjWMHoMDtHPVDneff+ffN/1gZHG+oEPfEB9tCNGGJELL8DsgDz+TeGV/du248l77sWjt92OWKIPoXRSVRquWy/FAXoTKA4XoTwU0IgH9uDQFxFwM/MfzXq4lghVUERnzaAiHsa45lpU1ZeB4w6Z3LBOwN7xru4Een0h7OtJ4bA/gqrxk9E4aSruf+ppbN2+B6cuOl30rHgJgd1mVaWYcOSEV5ySqSdh1bOBD4fbDuPmm2/G7bffLhvKlyx7geqH22sOmDHPwCQ4PLvDhjUoaSdVt739yIBhycd7XrZo4zlupCQGVR1n0k5QgWAN98nevfvUK86kxtgt88eAr6ZC+s+AMce6Rl8oENTwEsOgzqKsPI5JEyZh3LgJyrbWr1+PNWvewZGOI/08P3toHBtq4MIZtMnJVDY2NOBjn/w4Lv/oR2WsdUveAMb+OxwM4pmnn8GNN96Ipa+9JgPvGvv18Fxyw1kjlC4kvUF/mNyEwBYz/neUA3woQ0lVMjobl9xkM0Je+TUi83wxCOC0sUgwhvrJEzHv0ksw84JzkIrHVfVRB4UazfxIZjPigN/yp1tw6y03S5UmH/1xhiG/cpMf+Jn7H1pyY6oPPDQGoSP6GotG0DRsuBRyXn75JRk0OuqjTRMeiEQNxHKM2hOphz456xkzZuKzn7sSN/z2Rryx/E2997ESG6EarPhlswoaZs+chRdfehFHOjv70UTBuYO3ods3/JsoBmdRHGptx9p176Cvr1eYrXctB+uKHPv4OWPg9s8ZZ54hzu7CRYsGJBWi4LEni9KklmbAAHLv3j34/fU3YMkddwGppKR4qZhWEY6gnDOW1KeRAFIpNBSXoDYQFvrDJIWIJFGcZCiMqmlTcP41X0Dt9ClIRmJGXEDlB6tjmQssDC2De/+eu+/GL667Dvv379OezX8NJbnhOaQaCQEKoic0IgzE3ln7jvYy34Mqfk5FiPuH969Gb3X3miZ/KanBp1L2sOHD1JOzbYeRkPSzj2wA3TDvfNsLdwkEEyUi980jm7F923bs2rMbvSk3lDa/W8eaYo+90CXZ7SSHI060X9LQlRWVeOGVl9HZZfrijhq85C3m0So3XD+iUHQ8pJgl+/qw1Wr6kzprJj8zhzIzEfgyvG0zYPPbfoMAACAASURBVFFonz8gQ/+Jj30Mn//C1SguLVXlkN+XeInJHJHt7cUT9/4Vf7vlVhyhtGufGRpMlDDuC6A2GEKFbJsZ3BnyGRsYJeJI1SzmS0njIExyk1LFrVgyp1b42FZuwgFWRCTQbjLXDJ050MXJ3CVh1I9tREVzDXzhAELUsQ8F0ZMG+oLFqGiZgoZJs1A2YhRSIdYpB75y1kV7K4W+3j68tnQpnn/uOc2lYcWFiU1/1cE4W3dGmfTz7HGuBeknnJ1z91/u05687NJLpaJGh/7gQw+JDsj96/zQsehB7ir53gwmObNp/rz5ohvv5/VYyq6Dm47Wf+NsIemtI0eMkLoUKy103EQl3eyOATZ/CMkNf577iX0tU6dMEX2WVSpKrrPCRRqU3p9AhO0DM8FrXl+x54Pfa7DgNdM5aW57uglyUEBo7slz8bOf/UzngmChnl6ux8cEg5LQ7e3Fmw89gqV33YOeje+iVAyKPqgSGYlIVIAKqEpuxGs1TdXmZYJEUoYS6SDaUwk01FSifngtUF+F2MwT0DT9RMTrGpAOhzUAdcuGTarIEcTiUFm3n/rFibJ46KGHpJ5GmpoGODtQIA9QcXLt/D4D/JNPnqv3YxWfe4xJ1OKLLlJvFBMmBmxHe6+jeSj381zHhvoG2bF31q41arFe5sexXVxOyIM2hsIvTJA2b9o4gH7nTYKP9XZmb5s9xeCf9Dv2WvK8HTx0SGfEMTmUfL3XDXaceznWt72z+FhtYIL5uc99NpfAOfDWjXwwoHMGvnQam1a+het/8CMc2bEdgZ5ulMhuBpHMZtHW041YMIJKKuIxIdJw04Cp3NghKY6axn5vJTes/GUzKIsFMWFUPapqS9VDK3YiKzupBHr6kkhmgzjQ3Yf9iSz2pn2YetrZ6IsVYd3mrUgksuo7mT1nhnpVmEQTOKOcu+lVyakvDThjbo3Yr8oEh4IZrOYqIdOMvOMvssPA+fxYaaHYEvfNsmXLsXv3noE6BZ6388aBxvebuJzvQ9vF5Iz3xAoz/6bd4nVyOLmuUUJVKm3Yd+1nlrhCyfGuPj/XGBjbuuux/iQSCGaJTKoaMGokGhrrxb3f+u42BUJE2RzKcbwP9n4/l4z4/Zg3b54y7dPOOENBX45jnzNl5h/th9vw0IMP4le/+pWakkyTkZ31YcuhUmtJkzcJDU9k9aaczbZEG2wjLpMboupOVpa0Mpa5qexlkhvKwbKt3+AjEcpJlpaoYfGcz1yBmkkT4ZPhNo1quQb4dAbPP/ushoO9+OKLlg4wcEhdocZ9byDa/++jJzf5D4y7iDLFpmyZVdDSWN8ADrh67rlnhVyRylcoudFmMB4ob7XtBjDf1Eals6Y2+rTp0/D9H1yLjZs2GdphbkDc4B3A7znNfDrklpHN2vDrNm4w8wW4ekep3Cj5sJU+IjAVlVUoLqbmeTV279mFvXt3K8npX7OBUUL+Ru+/Otv07XqorQNmAnXZZZfic1ddpeoNqxEKbDUbRwQL06RnJ9P39nRj7eo1+OpXvoK9pIj1JdR7U0YkP5lEnDRHUjizWVRHYxgWjmnSMd+H/TuqhvqD6IyEMf/yD2Pm+y5ESXMzAvFSpPpY+Ru4d1zlhoZ8w/p1Um276aY/SD5Za5yrxhkHaAy+oaR4ueHxeLGMJfmvbCRkssRmRHLzKWvc2dGlQW0mILc0St27CXndnjE7xNAzeZaIVlNxig55+YoVVvbRYc/9q3+0yg1/gtUMSv1yACwbxWlUGYjnbHKB4tyA82MTCP68mwHEayMtcvToMUo0Xl261CBZlrLj3bXGtBo0zplZd59mn/tVtaaM+IiRI9RDs3nLFlW6UgW49XnFUvNRlppq+qN9ut/x48bjRz/+keh4saLYwCoPg4lMFrs3bcbDS+7Go3ffg3RHuxJlfibngtRK0MJv6Gp+qhT6EfMFDJij3jUjoMBjThoue6YYZBaHI5LSZ1+laGlSRwsqmMqShhlg0EnKqw89TDJjftSMrEH1yBr4iyMIUq40HNTciyQiiNW1oHriTFSMnYxQdSWyrq/OQ7HKzfLh7LJUWsn0d771bSxftswM0OQZsxQSp2bmSieizf0D6Fq4YCFOPPFEzZO58y+s/PjVdH/eeedi+rQZWP7mcjz11FNSuOvu7Tbr7umPcGdlkMWySCwBopnTZiqZ3/zuFuw/eNDYgQIKZfnvYUAsIF4Ux5gWzoKaIf74ho0bxCUnRVFIucsW7J7OuXVPAMJAJhaNSQq1qqpS1F4Nyi0rw8uvvoKVK1ebuTxu1IAOqVvhgWfOgWu5r1KCX8mi51C5qqYHb8o/cgMHWlvGBP0OgZ2KCvlyimVQ3c7bbK9rzHV6J+Dr7sKTt/wZbz/4GEKH2hDMJNHd141YKIiScFjJDalpps3B9Lhy0dS6zQpkil1hARzu6UFlSRwjh9cgXFeB7JjxqJ40ExWjxyFcU6uenH27dgskaBw2DOUVFf2UKJ1HsyJMQjkMkckZqzf5NCq3bk6gg8EYe4yJRJMG+Mwzz+pH2LNw9jnn4Nxzz1Oizn24erXpfRpKgu0NErl+7AEbP2aszkk7qyRWFGIoAZ/ARSsLzT3DM1JaWqye6N27dufeaygJjqsa8G8C2wxWzz7jTPW5MfHqEupuaZBDCKIHRwv//Fe8+4wsEVa8fvnLn2sOlqbRD2gHMCfNBeBdbYfx4gMPYclN/43koUMozxrWD31/a08HQoEwqiMRKaOS2UP2BpMXl9w4X8Pkhi+OAGb1piTsx4RRDaiuLoY/5BcAzd2byqaU3JAH0t6TxKFkFjt6kshU12PygtNwsLMXb7y1UoDIpz71STQ2DrNyyHUC0sJhR0R3izy4jkcKP/vzfnP9bwTQMJahrxoK6On1WVzXj3zkw1Kp5Dyc22+/wwpBDHxWXF9vDxq/q/YV9iCXlgrA43MpLo4LmOF+4/0RoHFjS1zRo9A1DmU7FUpkHEWS3zOJtxmxomM/adz4LLM3olkMNMhBJv+Oc2d6WOL0ND4OZeGcU3GbjYtHg8jJ0j+89lqEohFEotHcZnRLyG3DhjbytG+79VYpRvX1JezDMmU0/bE0GTbJRpAVRa2UimmcIO/3o4hNtmwoU++NcQLcpHT4JrkxjbgMskxfSFaVnpQ/iKLGRkw+4wycc8UnEaurBcT5Zn+EMba8pwP796u0/aMf/Sg3HMwF//w7Hy3OOaVBMIdBq/Jf3vfSWlokWEMg5b+Nkk5xUVwHm4Zox/btojG4Rvljm5DBlRsnezhj2jR87nOfw/IVy/HAAw9j9969ucNytERCm956DyMnXIyZM2Zi+VsrRKcwe8YEMwVftiFO6lRSAjLDyXi7iUQv2tpa0dralnNERFV4ePjH9DwY7mau1KkSsuVxC1Y3pHEivwzOOQj1k1dcgbPOpjS0kSM1tRaDoLvkxiEnyb4EfvebG/DX+/6Cvbt2qVGxjL1oqYyRIGeVMJNGTSSGxnBMwadpFzfcWU1/Z09YczNmLn4f5l96CY5wnxaXmsc1oBnbNRBm0dvTg7feXI6vf+Mb2LN9h50v41BSkxRqbe368myQA03nxv42BpWkTXGwavuRI6KfaUZDTn/C7IOBTqH/CXnHB/jY6GuBJNICSOnhe61d8w76koZm6n0dK7lxol1unbU7PKMKCiHm+ckNf6dfSN0M0oyEI6pOTRg/XgMklTRxtlQe9bN/3UzQI0loKuKFQkLOOM2e68jzxGCFaDmTQybqtCH5r0LJje7JJta0Vzy7pC+xanjFp67AyFGjcufanHGjjJZNpvDO8mX49bXXYv+WzUh1dQpcoCpkXSiMap4P9eIQqAkgZsEcVm+y6v431SD2HPURmSbFmFPB/aS+sZpognKmNoZ+mVRjbJq9iVnK9aaQDmZR3lCGupE1CJQWIVASRzAaQirJ6nAAKKlDqGEUikdPQP2kiQgWl4raS/VDrmdANEo6ec624rkyVcBf/eIXuP22P2Pn9u2iVDn++ID9b4EW9nuSykeVrmeefRbv7tql5635N5On4MILLsTo0S1Y8dZbkk8m5UjqRgUMTP7esZtevqGspAwzp00T9W39xg2qIHLtVP+yPLUCuXbuU/g9vg/7dz7y4Q8LMKHdI9WSim+seivgsQmVt8JBW0cJY/pGBgYMauKxmPxua+shw4uPx7F2/TpNtHd+VVW/AXPEzOU4v5Gz03wcAoBdZmVT+Pw+Px4DrzCC5wAa4Q6ToRnVKAJrQVEGaUPp08mp995X7mwGsuoV3Lt2Hd566DEsvftviKdSSPR0IBrwoTwaQ4zqf+ohE3xobbxJb/j/BDd72QuWSKAoFEBTZSmKakoQbBkNX/0IVIybiJpp05EtrUSypxebNm5AHUU+Ro5ErKjIABwe68Sgh+ppX/3qV7F8+fJ+afG8fWPxLn31pJNOlD96441lGixokhcf6hvqMWXKVAwbNkx9OA8++KDe0ztW4Wh+2D0jty9ou0Y3G2oSabW02/3J7HG8uQ06+VPOByx+3wW6ZiZzK1a8JfbNUGhppCeRfmvkr/v0O5zHwnNHsZZ9Bw7009GOfVn/17/rKl3uPhlIX3rpJfjiF7+YG+45YB+6aqLELJJItrbhxp/+F9YtfQ3+1naUUhXX70NbX5eutSISkSplUICUoUkxbhQ1zSmmWYEZQnF9mYyYHBOa61FZGUcwbBVtfQGkfRl09rBv3I+uvhQ6Mz7s7ctgY0cPJsw/FZUjR2Hzrt14+rnnxMBZ/L7F2k9Uz6NvZX/7QL9iq+yeVSUo1H6kXYk1BYhYiGByc7xymsMeLCFJ73jyyfNw7rnnKIG/6aabPPFU/we65IZf4dpwj1DUgUURXi/3LoEangFS0Ph97kFSjjdvNsJXpJoatsPgqt9Qkht+tjs7bj8Y5cgafT6rQxRIcOIcvsXnn5els2GlhOpb3d0UCbBSxY5+5mgDQ9yy/ZvMlKuIxDWPHIkvf+UrOPOcs1FcUuIYdwNkZGlUerq6sfYfA/M4OIyGyDugyiFm5FKyfOhLJS0tzQ5ZpMgA0U2KFPgpHEDbTudNBDSt5IaZeUhKRUZJjZpBoaAZKMlhi4HqOlz+ja9jxAkzEa404gKUMKYqlHF7WamI/PAHP1Smy+vzZpT5gd17TW7c5nEPkpUultk5ld3IKzLhoyM3A0UnTZooY8gGx6EYMG9JUJ+Rm+7rw8TxE3D55R/BPffdh40bN0ta192PF20atA2cc2SQGQqBQ7fIC9+1e7cOoAK9IdSwiZr7Se2iZHcogEoOQPT7hACYjNxUFXhw+IfS45wP41ApxxkWQqBmcp/6WzgJPBgMKcFhCZiNyV/75jfMcKtI2My5MU0auk6DQBqhBdLHNqxdh19c93M899zzSPT0iAZZxeGekQgojJtNJlAdjqIxHJXKlUrbqg6QmsSbDyJdFEfTiSfijE9fgfIJ4wD2MnCYoseK0cE7BIJX0952GH++7Tb8z01/wKEDB3IoqVElDChw52waKpAw4GAg7uaBmMY9Ulko3dyPsihoSKZVdhed0DPrw/tcXdJhgkHT96QkIhRGfV0tJowbj+XLlqOto3NQRWMoyY1W2/Js/9nkRpdm/9AhlZWUqrJEdsumLZuVXA9i8lresrkvSliWaFYXjaShimZVBVVi2GuGz7nEmXYk/1UouRFuZJNBMxzV0NNIN/q3L/8bzjr7bETjMTOdXbLzqvVp/7Ud3I/7b/8z7r/1NvRJFSwtRbT6UBQ1HJosVZ+0KjYUVCli0h4KaointHklaeyXoADtA+kXRMqp0GcGCBuKIdMbKphR7Ywdl9z/HJ5LvLGkKo66EdUIlhYhVFKEUDyi/rdEXwa+SCn8ZXVIVtZizCkLUTysCdloEdLiKGRVgZI6m/jqtK8iDmL9urX47Q034O4lS9QjRFulkQB5ayqJ63BYtDSqgt19zz3Yc2BfTriG56O0pES9Y6wyr1y1Cn++/Xbx0As59sHJjZF8VmICH0aPGqXnf+DQQWzZvk1UKNNoaaqVx3tJXSmbxdRpU3HuOedg/imnaM/98Y9/FB3vwMFDhrPvUd6iqEFNDft+WkThIFDz8suvaHZZV0enUUDy+TDnxDnqcWWvTc4PiiltG4TyLs45fiMEVKLKHO2Emr7VV8SeIFettr9s96lSoAHIgrciayr7RtjM+PMT5sxR9YbPgP0ZvD/NM+EQYPbO2OTKn0yhdcMm3PmTX6Bz2zb0HDyAWDaN6qL+5EYzb3JkUzNpjv0LpH0xRDzSl5Q/b6ksRSTuR/HoFrSHY0hV1mH0qaejYvwU9fPu2b0HXd3dJsEZMSKnxObIrrx2rgX7ZDj7hj3EhdTOTDpoANUFCxZgzpzZePbZ51QNccMoCZKEwxGt89VXXy0fRdCTvVFDfTnbz/uNR6M444wzsHb9emzbvq0fOD3OmxXyy2PHjMYpp8zHlClTRGe85557FfQNrioZWqDbn2ZCPAn+MIqFiYTQeVbFeSZ37Nql9XP+9njHY4Bvs5UVdzuqqhSgBR4NRM1fBv4umQnso6XIAANsV4lzMZd8mwWImeq++dJLeOSOu7Dx5aUoTRLUzuJIokcyzKXhkPw6kxvaap0VT/WG10V7wVfKl0VfOo1wKo3xI5ncFCEUMUL8BGY4IqKtk0mTUa4kpfdQyo+39x9GqKEJ40+eh9KGBixbtRLr3l6veGnuySfrfpi0McGJxmI5tobVJBywBO4e6ec5U+zWW24RMDKUAgR9lqOS8ecJ6rGvjIALY1oD0g9+uq5CyLU2tNwmqa0yqaDqn5tx454h9xLjLTLBWNk29GF7uvLs/vH2krt5Z0cdDZFCK5/97GexaNEi3Hffffjd736XEw3xjWkekSXnWFxhId0G/6Ih01yYYFASve5QD+XguhswyiXGsfOhzZ4zG//+/e+hedQoGSPjRDx9auLx+ZDoS+BPf/qT+ITOALnPNXxQv6FapNKab1MZiZgJ8j7Tg0PShyRSrRiAKjfpDMIcypQBwlRD81RuAoG0Btn5EEEiGMWMC87Dwo98CE0zpyHJalGG/Tt+M9wSWQXsLAlyjg/REa/ROBotbfCmK1y5kVm1B1+lWCZgQiUNp9JJHTKA4/epl08Dy43V2np4CI9ncOWG/plVFw7w+sTHP4Ybfvtb7Nqz18iRWrT6aMmNEEMvzULDRmsxYlSzEi7KXOo9hiSHwcDDUK34nGOxCCKRkPqbGKg5VpBDvHJKfbm7tpQquzZlJSWorapWcsgDyOfWm0iIO07E55JLPySOtuHr2OQmY5Fbh3wSDedgz9vvwM033yIOKfdYTTCk5IYDEtmPUxOKoCEak2qfuOTqZDXiAgokOfizvgFjTz8NZ115BTJlJaoM0qDoBOjg91MAeTWJvl41EF/7/R/ghRdekPEyCZxfyDXn0vCMsqmd9D1WGrgHeK+cgG18tEFJeA7p8FkC7+rqwYb16/V8+xuyB24dFcLdVrHNjaJZkQ5aFMfUSZPQ3dWNrTt2oJ0Bmef1/2dy4xyWN2nhZfJ80FaVxIsxZ+Ys2Y09+/bqeXtbgrh36MRJXaHxJWpKm8NKDytc1NynApqp6pgFcIaelZt8I1wouXFbXXmtnblFe8N5OkT4P3vVVRg/eYKSG9oVv01IpOyY7MWBHdvxs29+CzvZ63jkiHjj9eEYapio0C5TTCDgR1HQTHuPUcKVQxVTTJYMb62PDbFE2Aj4kLaR4eRq0w/Ba+G18Xf4Yu0tzcoNe3WyKcTL4qhuLEesLIZIcUxD6rJBH5KJDHyhOAIlVeiKFqNx1hxUjZ2IaA2FMoIgokm7LAEDazcyKh/4QYrno48+gut+dp2q86Y4YhTtvC/ZYZ9PlZuPf/zjojX85ne/NRRIUjHFifdjzOjR+Pq3vinQ4nc3/k5UxEIdW4PAJqvuZfYMj2AIo1tahPY//+IL6GIS4KncHM+gmudv9gmRbwaCJ514okR3KOvOHi3ZKYuss4eDdGIi5LQlrAgwMBZgkZN1NfQuIrnse2CyveXdd3PAR6HAwxs0MLkhotrU0ICFCxbovFIQ6LXX38D2ndvVX0hKjjvfbhit7kSPw5vYmBUQUMOxVppB5kNRzIgfUCxo/rx5otG5fodAyPThOcTb19uHHctX4rHbbsOWN15HrK8XFVQ6ZXzB/ciZN/YzvK0GTG56OPU9kVSUOqaiDNFoFiWNdUiXlCFVXo3y6TMw6pTT4OMcsXAE23fu1EBpUgUZc4gS7QWQGF8kEvjJT36iYIh03XyfbXJb40uYIDB45hyP++77i/w9ASTGNrw/+mD6EtrWBx54QPN03Gsogab72XDAAMD0Rzt27czNHnGnY6hBP9+PZ5w0xxNOOFH0WgasnGfiqkoK1ClEEgzJv4rKqh4k0xPR1UWap/lk7oTy0lL1qJHVw56MQs3fhbBLF4AyMWKMwt/j2nH9+eL3vXOZjnfW8r9PkODcc89V783cuXMLJjemkuhDiMBNVxee+uvf8MySe9G3fQ+i2Qy60r1IZRKipLGXNpQ14juyi1LZNc9ZCaDWw4ckWFHMwJfow/jhdaiuKEI4YuwWwb9sIItDbZ0GjATQl6EoRhCb2jqx7nAHGidPxZzTTkW0ogwvvfAK3n13GyZOnoJzzztHLQfDmprQMGy4hm/SnmbSCWOsCry4fqRMf+1rX8PSV1418tCeGPJYNEl3LPgcaLsIWjBZyvFpLYYiARvRFKOyJSfNnauztX3bNqzVQGQDvHIPeeNEfo00NdLWWM1xOUShvfJekhuX2DEpY8sL7SnPJc8ebaqEOXh+w0EzHUHSyOovNWhyMOhHcVERhjc2KmhS06VQH3PHbqBdXi9xwQcgbl4whFi8SMjl+xYvFrrCDEpFbzcDxv42L4xqRP/fL38piWhKx3HBNVTPPDr9T4hoOqOZN0xuSE+jmlWMtA3NvDHb0WzStDjDGu5pp3IbNQzTU0CnyiSMHN/4sEYsuPQDOPn9i6Vw5Q/FkSZqqbczQ+qoUsbqDReU6IhhVJhAUkbNPq33UrlxQbvbnCaDzvQrP6lHxboNcdb9qjxMmzpFARmd6fFfg5MbLipVLSaMHYfLPnwprr/hBhw8dNigq3nJTX6Sk5/cuKSLylBMXlku5f5xn3q86+O8DScHzGBfUteWn080b+Br4H+rgZ4JTW2NUDVSu9rb2hQg9s9SMYZ9zuzZ+MG1P8TkyZOV/FhCmCo1Ju00/09hCiZmnN/D5GbJXUvgTyZRys+KRMxcpXQKVZyWHYuoWTGS9ZkJ8txTOfFtPzLhKPx1tbjoi19APSuDVRXwU8GPVRj3uc4XC2hIKdh44rEnsGTJEqx5ew0a6utQU22G55LLSkSEfyg8wAG4rrrAlWGFs76uTkaHNKupU6fh1FNPRWlpOe6+e4kqtUTicvttQBZgzpnxcG4zOynhICorKjB50iS8u22rkGXOHekPsAY/ZT06L5BhKzeiiVlamnpkCmyQfGNoivQDQ1laBpfgTJk4UcPoiIDu2G3ktPnMWZ2JF3PYWBmKS0u0v+kMeH6d5j4rQP3VSmeQzN+mR88uiefvXCgoL2gG3tp/5u6G9sWgjSPxqU99SmhTKBYRfVB9J9ahMiSkTfvrLbfiwTvvwvbNm4DeHin11bDplTMySGskPZOJDRFkJStSxdAHs9qbTBsZXNJ+SiMxIM3gxewJJRDEG8RNNr2HqSydcErVm1hJESprixErjiLCP6UxIEy5VT7AMPyxUnSHYogOa0Lj9BNQO2EK/KWl6KWUr0tu7IlygTKTaAbxd9xxJ371y19qSxkxABtE2YV1YwgY1DNgYX/Hc88bMQIGaezLZHJGOtTXv/lNVFVXSTr9yaefMtKtea9ByY1VbxRFwlKca2tqpd53sPUQ3lm/Xr1g9lAcz1zZKkv/j9FH8frMmU6Llka62glzT5StIeBDRsLmzVsERBiluIHjA/jfPN/ks48a1SJE99VXl+auy1CfC5wxG5BzDRlQjqhvwCnz5ok2xeCF4gQU8Hh9+TLs2LkLnT1dxpN63kt0RVsZMvReo6Iq4q4L9Gywx4CVz+FLX/qS5hCRoiWryYGcgszZ12CokIHuHrzw17/iyTtuR9eWLWiMRFBKMQwO+uS8G/ssXIWYb0SaDfdUWzKJnmQGY8vKEQunUFpTjnB5BTLFZeitrcOksy9AuHEkMuEIunt7cbi9XffPRDIUsTOZbCTHYJBBHOXEScFhQqLE2fPy0oUJhFC4hwE0AROKK7HBngFdd0+v7AqliSl+QYrQHXfcoXfyVhGOv4nMzC7ah8mTp8hXrV27VgDVUIM+72cwSVEt2B9UgzpfEmiySY0LZpmw8XywKkh0XT2yeR/I58G4qba+VqA0xRiYdOb39xbaj04EgPuEySb/5qw09vDwxc8bOHTWgZNDu2sCe6R0fvSjl4tOz4pCoXiLtFtSZUP+LHZt2IiX7n8IT/95CaKpFJLZBBKpPhQF/KgMReS3NUbEnskU+xIJuHr6+8kA7k2n0dPXg7H1VWgoK0JRNKS5fWFSdINAe7tJbkh770ml0OsLYkd7LzYcOoLuaBwTTzoJC889C9t27sVzLy1FdyKheZAzpk9DZXUVxo4bp+ou7TdD9PzQx90nr5NryGrkb379a7Ep3Jrm98gcbR86xku/3zNyIvx9vj9BQILoFHPhvxlncmg2wUDFiLmh6xbmsb6eB582rLysFKFQ2AwFT7DXmLZ/8HDY/KfOz+caEiznWeZcOYL4PBuMfQyNfJieOSmjrDb2z3Okq9LkQr763TFRI3F+Q2GMaxkthHbnnl3oYfBkUa0cT7dgR+3AZZQos/jX2ZzDWnjqIvXe6JM96iCuRMqvP/vMs7jj9tvx6COP5vT8jbwvkzFTFaJAABtrSwIhoUGVwSDiATPzhqQh/jyTMiU3QRNsyvlYGVF+DrNjzorg15Wpx6IYMWsG5l1yxkxf8QAAIABJREFUMeacfwF6swH4A5QwMDvclPWyeOKJJ6TuxgPvem0Ml9z8qPegDdg4uc82S+++d1SkxyML6JyuApcgpTOhMmZ1ZZUGTjIp9KI8hSsubveZ56RAOBjE8OHDFPyy6bKjo9MOZ+vfcoXeKxfseahpfEMiUCOamrQu5KBLHco2IjglnkKHTYxmu6fMjBvvkECbzNjP0s8RLQmH1dPARnAaOA6ZZLBK2hoDKJM42CDKoVb/mKL83e98R7KS5GwOCoLsnuTh4j2wge/555/HT378Y2zfsgXBTArxUFhyvGEmN+SYUh424NO04zAoLWkRSXu2SHFMBENoXngKTr7sEgyfNR1ZISbcW+ZeDM/d4U1EwLM43NqGpa8uxTNPP43NGzfq2xz0t2//fhkMJdVO/Yq/L+cGxMJhXHj+uUrQXnjxZVVYSJv59BVX4K677sLLr7wi2gsNFH/Nks9ye8JBCd7n1G9UoWCNwTKDVkO/McgWAYPczqI8piliDQaf2DtWXKJAhEEeFfZIw8qdB/fBuS1oz4sNoATIGEzBOG7agyyU2MybOxfJRB9Wr14lpJrJDBFtVmz8gaCqOrt2c6K7SeAFsHgDHO+/nYX09Aa5tNrAJ/ZuLaZhi98D3o8JBa+TCRbR9G9985uYMXtmfwO7DbqVpKUy2L99J/7nNzfgpScfQ7r9MEKJBGqiYan10d4puWEPDu0c7ZmSYQ4azYruSAEVVnxZOSyNxjRnhNdK0Ir2jsGnGi8prEIFICKMdj4Ok5vqqmJE4yEEi8IIl8QQiAbtOQrCR0pQKIa+SAxFI8ajfvoJGDF1ChLhIDKk92psiVVo84RnPI/r1q7Ft771bax5+20hbBYNkp3mc6dd5tf4rKhQR+pTdU2VqitU33npxRfx9uq3RUfl/LTZs2eranPbnXeYym4e/jGUKiJtH8cdXHDB+aIfbd2+XbTN/N/12r8BCYkN4NUtooOURSwSUeA/ceIEJTcULHhn7Tq0t7eJKspqjGt8HXC++k+O/lVebprEuR5UM3L9hccN/0i/5kyZWAy1NTVobh6F4U3D0dDYiNXvvK2KayQW1TPYu28furo7VW1SNS/Xp2OktvkSzTYPfDDBhx/nn3ceLrjgAtlSSQaH/GJI+NKGbknKYtiXwd6N6/HQH/+IN+6/HyPDUSmoRZjgcE/y7Nohv0Y8zSfRk0Q2g45UCm29SYwqK0dxMI3SiiJES4qRjsbQV12N8imz0XjiPMTrh8EXCsmOvPTSS9o7EhdQX4/tw7SJB0EN+jmKF7E6OPBlAVz7XAn88VkSJWYwRbCVM7p27Nytf1N0gNUd2kEqWHnR8qFWb0jVZGLc0NCIppEj0HqoVSg0gdn3+rIuwPpRA+bxOpgMSLE2y+Db9LGy6u/6iMyedn2ftlphKZxF8bgEVsiiYIIu1T7P62jJDd+bNo/nlM+DvpYN8AQrWDVzg1DdW72nCpWU9vxSA/23f/sSzj///NwVeWNKdn8ZkZ8MUr092LluPe654UZse3MlEv8AqX2ZFCJBClMRKLIAuO3xph1gcsP4JUfHI70xk0F7XxdGV1dgWEkRiqMh+ENB7eNMyKeYmX4mGA6hN5VAyh/AnvY+bDvYhf19aVS2jMQp55yByqYWvPnOBixbtQahWBFOO32RRL14TrneNVUV8BEAkYJa/8vdn6uOcR/edutt6ldn8mio63ZEwHFaArzVZwYXSkqzWcVSnG1Hyhp99FNPPS0gUP2npKCmSW8/9v7k8ySjoqlpmPYagWbz+8dPblxiQ2EZ0s+Y5HD/Pvnkk/rDWNdVm/KH83KlPMmNWTgZTcEnpBcAtRVVMjpU8ehO9ol64NJ7V6Y73uGzIxIVdBEJIU+X0tATJk00Do0BpK1SuIyR78kA9fHHHsd1P/0Z9u3fZ6Zc2x6RnNoOF09KaQGhm0xuSimXzM/ykRBE501amkluGGSoSiOxAfNgSAwKs2YlbfsM0lQfqanBxFMX4vwrP4PykaOQCoTtfffLvvJBUzmNgSJ7lhwq5KBovteApMdusv5N1x/Iae2Ptgnzkxu74O7nmU2PHNmswYFssqWR1HMcQp+Le3Z8BiwfkgfOBl1mwIUC/vxn7VD3HOJmf0DqRmPGoL6hQe/XqkoQ5/gao3k0I0aqjgmR3X50HGxXRTBCEeS2smmUpWkKUUh2llUIoipsAE8aiePcfvZcOHno/LmTTjwJ11zzBZx22mmGn13gxXXhweHf+/buxV133Ik/3HQTejqOiPootap0GtWhEIbFYpLrZaMhk2XtKQ/JQ8zyQBjJygrMef/7MPt9F6CY3HBVb4ImuXHnz5PgMOnevnU7Hn7wQfz+xhvRdviwki31BdjrNspgrC6a5IbfK45FcdVnr1Tg/vcHHpIzZkLy+X+5Svzx+x98UDKNZo9aLr5VB3RUr0JroopiNouy0hJMGDdWCeSq1auNwTIZjscKG1UaBiyDqnc+gKg5+ydKSkvwyqtLNdmeVSAzENMieQVUyshrVgUnN6jUr0SLgWU0HMbECRNA7jmbuonoxEtLpPize9ce9VUwoBfNNOe0BoaLuYTFFq5svDWoIuNNbtxNF5KWVqJo6ZIMkD5y2WX41y99CVEqp1mKkBM7CGZZDczi8b/fj4eWLMHGN5chlkkjns3kRFOiTHBIU2Nyb20gqzeUUuYw5pT6K9JKMpjc0MaRJJGf3LA/R7PAskQjU5q+HSuOobayBJEoExk/QlRNi4VMzMsexGAYvkgM3Sk/0mV1qJgwDdPOOB2+qgqkScvgz2iYrYM7zdryWTGovPPOO/HbG35rONq274YOUAigewyWmltRWakh0hMnjMeo5lESLOnq7NJARi7phIkT9b5/e+B+JbGD7FMBG5j/fKQgJxGDE1VJ27Jls0n6837XAG/Gdrn+RjXIWtvN9yGaOHniRAlb0F9RcZLJQ0dXl9B+J1F7NNPsvQPjhn1y6GeddSYee/hR9ZRQCe9osv/e+3eMLIPjG8GemtoaockVVZUYP3ECorEoDrW1yvMfaT+CA/v2Y9+efehoN6ism3OjpM1SsXImylZEec8LFy7A56++GuMnjM9VS0zmbk6SKLfJXrz1zLO4/4Ybkdm2E7V+y7CgX9a8G0P90b7J+mTTSQXtymRwsKsHw8vKURoA4vEwIvEofJTNraxAsqwCjQvPRMWkKQhXVCIbDOPdLVuRTqQwdsI41NRW5wIbBXIWnGSj/e9//3uJFzlfbRJYp5pp6LxSEWM1LBTGmDGjRZlkn8Sevfvw17/+TUkNe3Oo4MVqEOMWr48bSoLD6gg/lv1Ko8eMkcQ45c55ho9FLSpkn70m2Pj1EtEbCYQ5AR6HuPPanO8zw74dCGje2Y3jYCWSzJsJE8aretVp6U/u84+2n11SyeCY8QVtH4WQKKfNCtirS19VsqS4S2pjJvYUdyJ3LUZu2MUzOT9i/0GAbO7ck/CrX/1SlRyXzMme+H1IZ4w9MnT3DPo6OrD2lVdxz/U34tDWbUCiF6FsGuUcC0IKluwB9yQloTmLjtQwDn41fAHaadLS2nq7MLKyDMOLi1DC5IbS+ezXCfvsHLiA5pqZgaA+HGjrxe7WbnT7Qxg2gUO9g5i08Ey0pfx4Z8t2rFizFsWlRTjjzNMxavQoVFZVYnRLM0pikZyf9z5v777ivb6zZg1u/tPNYnk4epoJA48LhWi/ssrC92ECevLcuaq07du3V4qUTEpYaTbVPYKhhmFTKEnJ35M8PrQR1dVVqrhQIIXVv0G2Ou8L3DsEFQgeMMblNX75y19W5YgS7Ky+eitY+fdaMLkxAZZBBGOcFB0MoS+ZRFdfj5qpcpvOIjoFo8K8L/KQsLGbm2XG9Bm45EOX4LKPfFiNSa581u/XTO8Nr4FSoEvuugv33H2PUJL8JlRuNNMtAw3zrApxHoRPwgIxpTZslnXJjRl4J164bQQV9UgiA4arKtadP4B0JIryMaOlbnXKJR8USqSEzzoctwavvPKK+oMef/xxBcEyFHwPm9B6F5+HzgX1hn9osldv5aZgpaVAcuN9X34mB2ByiCaDTKIhOthD3NjOjDELJspCha2CqGKBQ1IouTG0iiyqKiq0OfmeTLpcUyufMxOwQka7P+lxGugEl+3MFSYNobCGzFI+lcaS98jyKB2KaXY0nHBV9/LUctx9GoMLUZQu/8jluOqqz2lGQKHAyAXY/B4P9q4dO/HVr/wbNpA20NOjxDqczqA2FMLwWAyVAcqTs5TP6o1JohnY84CHfKwC+dFNWd9JEzB78YWY9f7FQIgiCtT+owk2NA5Hi+O/+Luk47z6ihkqumvnTiT6+ozjsYCEEDdbTlXhMJNB2T+G3F3zhaux5u1VeP2NN3GwtU2UrAWnnILPfvZKrF7zNu6//wFx8TPs0dCbGe9fKLnJNyS8tpZRzaitqcaad9YKMXXDOHMGVdSUPEUmu9Dqu0NWDd1Muk486SSsXM1rfUMoveyCna0w6OF4FdZsCZ3OiP1RzU0jcOKJJ4gqw+Dguut+jo7uLhlU00vkzw2lMzRSncLcR3iTMG/S7hU+cD+cn9y4JCj/etkLI2SaoEs0honjx2tqOu87UhQ1e9Vuc4EvVNjZth0vPPoo7v/zbUi2tcHf3YVYNisZUwoJxKjC5yNNjX04xnYxuZPaDxtfmThkMiiNRGXLCXkQ4OGe5Z5UQEH76ONsHDbJpjQ0NBKLoLasCNEIk5sggrEgAlSO9GfhY/U7EoU/GEFfEujMRuCracLE00/F8LknAsUlSJHGof6R3NSYXNsDA1YmNd/59nfwAntcOo0kr+ib7pzbxnfnA1h9iISDGD5sOBbMn4/3Xfg+PPnUk3hWM2r2y9Hu2muqcPlu/FiVG/fUDaAWQEVZGWZOn6Ek5O01a0yvjGczeBFOFxDy23HSt4cNV9DL58v7Y98HAwLuYybXBnwwu+JYwUZ+8YmfyYr06OZRRrVr+XK0cdjeEJxufwXVnj9biVCVMxiUsE/9sHo0jx2lpITJD5vy16x+G7t37NKaMMnp6e4xlXf20Ob7dQtUsSrEeRmkBzWNaNIwTaM6Z2TOTVCYxZG9+/DyfX/HU3+4FcOQBGU1QhzdEDIsC4ah7HvgoBtSgkiXZBfUwSMdqC0rFwW9KBxEJBaCPxpCtKwYqaIiZFvGoWb2iahXglONTNqHFcuXK5njvdEHKXWyB5prwECfVEcGTKwieHsGCvsm0+/IKhqD9C/96zWiwzzwwINKcPgZouqo+uyIzkPDGE0yZJJZ+rWxY8co2Xx361YDZFnMyO0hI7pg19V+0/kqCocwMGVAyB4KvifVz2j/+mlgTvrftSQZQMztK28CoXNInCLAXrcWrROVtXK9DepPKbwhvSCm6HDhMMrKy1QVYILEysbkaVNU9dh3YL/8HPtM1RyfMrRODXlkkmGHHys8zf2foRzTr33ve/+uHhwG0i65NLR+qkXyN4w+LvdWpqMT99z433j9yadwaPt2RDIZVIcMzZd0ctLLCARpHhcZPbRJtkrB9ehNZ9Ha24lhZSUYFo+hNBJCIBJUjyPldzW7jbY+EjUk6gzQ2t6DA+096Mr6MWxcC+pGD8fOPqBm7GT4iyvx0FPP4e3172D6jGlYeOpCNA5vQPPIERjeWK91cy9vjOitUDG+euP1N9RPtmzZMjtLbOCDKWR7+HhJW2XfGH0mqWP79+1TdY/P4VDrYUvd7N8djrBVCFDK3wliVPj9Sjwpd8/+mPZ29lHnXVuBLUQ1ST5bxnasYH//+98XLY2CLayeet/DG6vp3/20tP53dskNudw1ZRVoqK3H4fbD2LFnN5JMboyF1i8Upj0NvEo5D0v5IgrChIb0mKuv+YKmtOacjGcmi9ucROHZuPSjH16LZcuXob2t3cZw9nBa5JqoJBMaIuhVPNxUIOHEeDatKblJCu03lRtDRTPDTUzlx2wdypgqDUMyEEC6tBQ106fhY9/+GqpGtSAUiYrb7hrh+DerN+Q7MlDhv01AxvkCtpzvmU9ikD8T1JsyWj/lyotSDA7kCpf++lXCjIJQ07BhSirIa6Wq2nsp8brnSAPIMnyhV6GDUSi54c6gE2SzPBEjogAczEqjZYb3HZ1bKyqa5YE7lNQgShw4Va3yJptZiS5yunlHZ4fpW7AcWSKazvCpwpBfLrDPwF2D1DauvBIXXXTR4GW33He3NnxvUjf+5w834a4775S6ERHxCEUU6PAiUe29YgYkQdPzxSTatFRnEaGRTfvQRzWreBzV06fhoq99GTUjRiBcFGezhKGlSWrIroOy7Qx8mYyoaDfd+N/4y733aoYBF0WIoyo2dvAX95RFmKvLy3H2mWfgtaWvYfeefQIoWCrnsFYOpjvhhDno6e3DQw89LPrW8ZIbF5g5x8/nQ952S3OzgojnX3zJNot6jNYxkhvtEzYUSxa3SEpnV155pfbH8jffxPPPP4dtW7cVbDplTU6PlomqrqNEiCClNRkw799HGXMO3Bur6tTGLVtwRDMkTPJLWIGfLwSKoLTTxvfsAm9io3svQEsbVI2yYHX+1wmyqKIq0RQjmf6xyy/HZ668EiOamxU4kMtN9UYFn2xsTWewde06PPGXv+KpB+9Hpr0d0XRaohWUvI+RmsbmbgYNfP50/pLbNAIZnMVA0ZWSSFSyu6SuEZFkImQUy9JKbjj0k0OKOZyO1ZtAyI/q4hiKIgEFHfwTYF9E2I8AEcpIBP5ACKm+NNq7Mujwx1A5dQpmffADKGsZDRTFLcWRa+ZoLqZnw8jMJnD33fdIPY2OisECqxymod4EWS55YIJGOg37VwhqjBszFl/5ypfldFetXqU+FKrivfDSS5qwnT9D7WjJTX4sxmdC1HXc2LESHGGwS+pWPtfdJTi8Pg61HTt6NGqqqtXv1tvTi9a2w9i5excOtbaKeuaCXEd4sKy7Acm01/A4S+/dP2Y2VER0RgoUbNVsn4F9IgUNtqeIqjqnpYY6/65zwKQrSHwlJFnq0rIy7dN0Mo3qqmps2/Iu9u87YGw2KY95HyS1LQaEoZCC6e9+97tKcuoa6rWf9Sx1UxzHwMmcSbRt3Y7ffft7wLubUJ7OoMhWFFlR4oT4MH2wZtOlzEwR+JTcVJWUopgJPafJR4N04oiWxOEvK8GR4lLExozHmPkLEapvQnF5Nfbt2YPWQwdEtx45qgU+Jd12vpxNJAiY/uY3v1HFxYFjhRIbr3/muhEIvPrzVwlVfvnll20vSlJ9jK5h3lVChpKIuoXl/tDMt/IKzJgxXYITHUeOeIIzA9bmgib7HXoLJqcMUiPRiNS2+GJM4uKNoSD4+fvIBbFKbjg3y9LTOECXIIBSBvkgLzxUcDc6QlDu0nm2ikuKUcUeWfZgVZRLir+urh69PX1YvWo13uWsPfZeceSDZ0ilbLPB4aSsx304f/48fOMb3xAFjmvo4jSfz86NITuB+92XkaLjxjdX4JG7luDlRx5HqDeBupARpKItZZJCASqOE1DlRgmcQcLos/rSwMHuDtSVxNEYi6CYyXk4qKHKvpAfCYGsfokiOUCgvaMbhzsTaE+mUN5QixNPPxmbWzuQildh2ITpWL9rP/72yMPoSfThhBPn4JRFpyhRow+rqig3PecWTHC+2LvSXI7Ojk7Fo9dee62RhybbyYF/waD2Zu6ZgmqhpVJsZGsDF5MMJFb4Dh44qOTGxWuG+m0+zcVDiq+GsLndsE8jH12pBGfdug2Dkq9BNtnGzrQrpKZRwp3V0b/85S9qB3H0O3de86ulBZMbewcKxuorqzGuZYwoRa+/9aaZBWA3VuH238IJjxuo6R4GJ52fefY5+NKX/lVGlcbRgMZmBb0KXLxo9t6Q/rVixQoz2F1y1So0WpGDrHodKkIB1IUiKLey0HTifE86H6k+2MxcTbW2AZaJjhrDJdtq1ItoUI/4fOiIF+Hia67GosWLUV5b2/+E7Y1wYcmN5WAwcklpINWIyZqRDbi9cpNuYxgExQTlPKCU9GX1gGgSDS7/zvEmteKDX6bR3jZsssG9uET801WrVgmxKVR9KfQ+uk5rpJxSSKHDc6zkRgfIszt1XfDJyFLZKBoMCYWS+IJVxSt0La57hLuAARVRblZ/mFhoDlN3j9Cxnj6bvMmwDixhm21kka0C0ScRSVF2fIZGcvrpp8spu5K2q/7kowLuerdu3YKf/vSnePrpp9Hb1Y1wFmr25iwSJjelTOCDpEYymSY10ohAUNkvlGElI4BOH9BXUYGxF16Iy678NKJlZZQnVL+ECyFMlcEoSjE5oqHZ/u5W/Nd//ATPP/uc6VmwE+nNNjIPgOeIVYzaykr8+79/V1XPFW+tRJdk3jOqJpGqMG36dFHy+Fv/+V8/FcddnHkb0TGYGezszLq6/UFUpqa6CvPmz8Mby5bhwIGD/Upt9mJUQ+wvkeTe0iWYLumn8aNRZ98XKxochsghpqQ1EgUXFcdS4vw+cvWDqGtskDgJhTWcUSaCxT88+jX/4OhSVvilV1+Vch8T4ZxalDPU+ZUbT0+XegVtNTAXeNrAiDciOq0HgbIg56Ag0NDSLCAk2kMAI5tGSHHxtDNOF+UjS1qsrdm5HqV0dw8O7tiF63/6X9jxj2GYidZWhBNJxLIQis0eHEpCE3GUPWFywx1HaV4ilMkUyiJR9edwZ6mBW7N3THLDZ2MkoM3sht50UueuqiiCorBpiGVCLLnecAC+aBDBeBTBUATZ3jS6jiRwqCuJ1pI4Jlx4AcYvOhU1o8ciG7D2XPuRe8o0InLmDz+XFQ0GlP/zhz+IQqG9oLKXG/Bp5ZjtoF8mCURSCWycduqpOhNE9DitnA76/vv/jqWvLxN92jgQsqgszcVLt9aeND+SwyGtAiGfNdX2iBAyaX/p5ZdFYXQzuhgwiVozfJgCMH4+Xww+HX2Ddpfr7vxY7qzYs+SqUebrXhDAGCrviRuQ4ARI0RiJ4cObsHnzJvWL6T3stjIkzTxjp+Ri4Aku8CXTIyc8pf9s2yUc0MRk+qgGvlQFt4Al1+SySz+EC86/AOMmjEdKLFFLT5QKJQM+lmL68OSSe/DSn/6E0iPdqCTgmCX9x9gtCrLI3sHsy7TPj/3t7aiIl2jPx9inEwkg688gEoshWFaCvlgUycoqNJ5wMqqnz0FJQ5MoM7t3bMeR9jacsnARQpGYFcbsB2YJnpIexRlUFAw4mipsfuDEVRjdMkoy/LQP3Bdsel6+/E3RZdyMPlNdGcLLRsDOd5EGNn36NA1d3rt3jxJnWXh7PvS87Ew37kt3ffq3qFiZfqq2rRb+M8mN9oE3qM1CSmwEHFhZ6ursNH2LR03X8/aLfS/tfo1b8AvY4RmLlxSLuhSJxHS/tPmc58cKP+cLdrS35/azWyeHZIqJEY/jE5/4uNoeGATzRZ9JyjftLys/Arp9pl0gkEpi2XPPY8mNN2HrqrfRFAlrGDz9OTkF7Jtj3OvGiRj/YwA5KqC19nahMhZFfSyKIoq1RMKIM8mJBMy8rKxRY+Q4CIIHRzp70NrRgyO031UlWHT+aTiSSmNHWzd6QqUYPfsUPPHiS3jjrRXwBYK4YPGFaBrZrGb+MaOb1ZgvZsQxaGY8XtzDnH3DnjJS/hxQ5NohSD/jjBpWahjzsFJz8KBRTCYQyL4qjQkYRMvtf5b9MWM/UO1NerxPvZ8mybaUiCiJu3btVkXbJF+WYn6UTIm5Acd2LF68WPdCpWJWbRgjeytXg2KVQpUbZ9jCWT8mjxmHk2afoJ6XZ156QY6wj8PfSGuwmXOhAGjQ1wyNNveitBwl76655hqceeYZqGKjG2/TM03ZJThcNJZ/b7n5FvG12XMgepoWw2TVNCGUSC1jUEfaTyAkfjqdORe3L5mQQyeazrIj/+2kWlnJYfWGgT1zfAbpCZYRU2ns92XQPOcEfP4bX8e46dPhj0bzqAo+HUIqpfz6178WmsE5Iiwle9VA8tEgXhPRBgZ05GQyyF5wygIlemyGpKIODa+RExxsOgZtPB3GqBqv6GC3bt2mxtX3atC8Rpz/duiTG76U/1y9aPaA5MZGGNyMPODzT56L7Tu267oUwNjmVFNeNwZD0uGUuI3FNOCOhtoZKDajqRHNTqAdCmKgYKFAcuNdE64vEX8q/vDwiL6QV7HxBvNCcVJJPPDA/VJ+YqM/EfbyUAi14TCqQ0axryRAdD2Ykx2nUyevl8kN6zjUYzrk96Grpg7f+/l1qG4ZiWBJCXxMcLQ3qSLmaDFETW1/mD+AO/58O269+RasWrlSwbCqgaze2ACS18h7iIVC+Ndrrtb3n3n2OazfsFmJoSaqZLOYOGkCLr30UixYsBDf+e53RVPr7uoxgyBTKVU5C51t73pQj4RD3ppbRklBbcPGTYY+mkMXjRqakZkfKOzQ/xxMgs6zXBzntPY6GbPqmmrRUjn1nTQfR/skDWhUc4t+ru3IEalcUUSCIhhMiAx9wQRilOZkhaq7tweb331X1T712eSqMBZMsSGIE0rh+oknXkyHW619QTSef5zCnKEaDVSy8QYz3q0nTUob5Zi2KL+u7YMXX4zP/ctVmD5zJpJ0pOzhsBGo6T8gip1V5eaJ++7DhmXLEU0mEepLoDwUFhW32KqmqUpAWhr/x+SGXO9EUrS0OAfUUfkoOLByw/CfVZsEMuijchIrvgEfquNhFDOZ8QcUHAj0CPmV3ARKoggGQkj3JNHX3of2zj6s7+pC0ZSpmPvBD2LyokWIVFbJQZPuaAA420sn50wlrCTeeP11/OKXv8SLL7ygpJMJkEl4BwfQpkptzoASP1briuIY3TIaJ8yZLWXPe/72d+zas8eAHZLQN8NEZQc8tsBrp9wnuT482iOCTOzx2bJlE7bv2Cmlz8qqalGR6urrEIsWSXiGzpmVFEqxUtnK2Y1CoexQZuYcNQSWujeTTD9mzpihqvzG9evR09sFXfRsAAAgAElEQVQrOpCpBrn7LGDwhhBbD+VHjpbcsDpPSt7HPvZRJZs1nLIeCSMlkRImN0b4R8qXHBpLYaKOLtz07e/iyIrVKO3qEZVXrZDsY6S6FRWVkJHsLvu8DrS3ozReLMleimiEwgGwKTgQCiFUXAR/PIpEUQyp+iZMufADiA4biUhpGdoPt2Lt22swYdJkNHK4ZzQqSWsvq4F2hcICFANgnFHw+TnQ1apTqbrKaqiV0WXFgVUc+u97771P/Qmu33aoyY0tdFk6uRGToJAGYwr19JKmJbtmKP4M+rgv+LerzvBeCNwZnKA/iXPXMpTnPCgwtfeus0kbEjIqZQTINqxdb4ZdDqFyo7Pr2Z5KbmzlvB9ocCfW0M14LmnPJXbhoaW593LAmAFyfQqcuQ+Z5JANoHjGBSka0Ms5NWY4Jwdwt+/bh+cffAR33PB7VCUTKMlkEaYIAivi4ZA+mz9r7tFcJRPvBAI41NONsmgE9RxI68siGAmimFVuJt62Usq1kukMBdHdm0BrRzeO9PUhVF6EU89ZKNWPve1d2HYkhcox0xGurMXbGzbiiWefRShahI9d8SkBD9OnTsLYMaNUOXOg4KDYjveXzmjdKNjAiuRjjz2mJMAp17HazISc7Bwm/6yI019v2rQ5lyi4hKHQ4PV820z/kJ9g5F+X6/0zcZ5f+5qqoaxysgdH3oGJZ15Q55Il/s11ZC8QX4y3CYi5mPpoMe5RKzd8jEX+IIZV1WLGlKkK1l9Y+gp6MkklOG4zFgoe3UUNOCR5yQ1/PxSJYNGihZL7pFQgG8QH0QAsN5zv9crLL8sAPfbY4wYds20GBuGm4hnAYixnkFSHIpLrZYmRDySRSihYY2IjTqXt1VEZmGVm23PDRIeHIQUf2lJp7E0lkC2twOe/8hXMP/9clDY2FJTlYyLCAUIc5LVj+0709Zr+D1c9yTcuTp2MssXk63IGCxvcKSv5wIMP4InHn8hNKiZXOf9VKLkhKso+Eg6p3LFzp5yukXsd+qsQQuWtEA26Dg9VZ8BlWiPsjM/4cWOVtNB5mMZao9BljJQJJKWQVF6GoniRKB2cHE5jTUnQ/snPthSaf8qGfov2MDpaEqtmxZg9ew7+8z9/oqBaVUQPNcYbzDMo5n7hM7t7yd340x//iCOtrSpnV4SCUk2r5ABSIkm+EKI2MNSALx+rNwYREI88mcKuJHDFl/8Vp1x0AYob6pANh+En+pY1iYXhzZvnL1pTKi1hgzvvuBM/u+46JYBMROjQTMeOk8kwCfsJc2bhnLPPQibjw/IVK/HmirdwuNXQA8mN/9CHLsGHP3I5fvbTn+KpZ57GwUOtZhCkguTBL29QYJydoTqRY88+F5azKQ+dGzqoJM0kN14jeDSUx1VP2VjLJIa/wzlbdOg0ilSRET2BQXkqjQOHDim5IXghlLif96NsglWqOqpFtYzSftq4abMx6kdJbtwe5vURRaaeP2XDOWCP+5KI01tvrcA769ZpSGpvX28ukZODt8FmP1pl97gHqOf3nGz16FEtouJd/rGPSlyAVJ6co9cGYJAH9BxuxaN3343n7r8fezdsRCyZVkJNMIdoY9QGCSY5M/RX2p5kXwKl4QiKOaCO+y/I4NCAOxroqPfPIMF1zmbQzSHBAaCqKIziEJMk9imaIEp83kgAQVIt/AEke5NIdPag80gPdvem0RovxYyLLsTci9+PqrFjaOBN/xbpSKJZ9kc2vE427T/y8MP48Y9/LHS9v1ch3945FK2fnst9wSo8hx9S6WzxhRfg9eVvSspZA+Ns5cZllMdLblyDLJecPS7sb5k2dbIkm2OxIsmyMtnma/Xba7SPRIm1Nt6hokd1tEOKcAsbMXdWmNxQ2n348EY1/m/bvkOBV65KraTu/01yQ7tDQI7VBSqlkdbL6oVuU3LoRMhZumF/F6lpBqARCg5DC1r99DN45k+3omvtRpRnM4gETa8fab7qleV7KEj04Uhfr6p+cX8Q0QAVMjk+OaUkKhCLIsxBs5EwDgQiaFp4OupnzUa8rhGReDG6Ozvx5lurMPeUBRpAzGqzo/Q6mjirN//xH/8hBVTXSzIgfvEg5i649Nba+D6c6XHWWWep4d4ogRFZNmfsuC/nCx3rgPY3QFGe0YjGirCDVMSuTmWATAgozETAhfaHYIuAP/YUukqRrex4fddxr+EoP+BMqoQVLKWcz55Ups0bNuJIR6epcA7hAwrFhvnrzMBAYJ23SmGrJvk/6xJ7Bxyx4kqwnPQ0SngrqLeZl3sOSlZkZzPIJBLo2n8Q1//oJziwaiX8pP5SjEcDk02fIteQd+d8GGd4Jf0hHOjuQjFVUovimq1IOm88FESITZB2PhpBfMZvTG76kmm0d/bgSE8vfPEwFp45D7G4H0d6e9HmL8GbO9rQPG0OAkWlWPfuVmzcug3ReCnmnzIfLS0j0NI8QqMgTNJnGAWDXvYmuR+Y2DAmJfOBcQ0rW4yzKA/OBIExDBMbF1u53lPznPvnu7nPkE8TJdP0jksUgP1QltlwtCqK84XuGfH3OX+JfpixoGMp5Z8Tb3KTO3N5svlykUepZB09uSHy6wsgHgxjeF2DOO0bt25Ba1eHUUzzlBfzF7jgBjZFlv4XS6qcSROLqQmRqDnpAOSGmYt1iGo/ze1wayteefkVfOWrX0UbqxKayG0ZL5xXo+ARauquiUT1N/novB7R0tRfExAFjQ1jGgjHh8WAVVml8d/85GTWh45MFnvZiBeKYNGZZ+OiT34CExfMRdqRPS1n38QgGZWjb7j+Brzw/AtIJgzX0fvAvQ+Bhunss8/UkDAOaGRjI9EQTk4mh/fvf/+70Bpt4KMICgxYd/tIGJARvaCBICeRZeP38nLJDQN8vhxKbeHBQW9VqHKj+7TXY5r3fVLWGmeNDfspGJATpeP1GtnXUqlksZzLgIGysfxsHgCDaPXvOdsq9V5ua9DPeqtSROCKiuL49re/hYsvvlhO2/vKT240ADadUrL9+xv/G88/+6woZyUBPyrCTHBCqPX7UeILGWoaE2kf+wzZLGu8PycYHGZlMJFB87Sp+MgXr0bLnJnwFRchTOle6ylyyT4PtZXzZeKx8q2V+PnPfy55aq6lKiV0CDbRZ/IYCfhREo9j1qwZWHDKQlTX1eOtt1Zh1cq3sHPnDhnrWbNnS7Xr3nvuwWNPPI5du9mrYvtuh0BLEzFUkIxP9EOiK6R/7di5wyzhMZKb/ESJP05nYigHRr2Q71deViajTKNOZ0HqG2WwO7u7cwMSbavogF5A9X3Z/pKW0aNRUVmBtevWobW1rWByo8+1665zYFFKBronnXACWlpGK/lm0MEfYx/ZK6++gr379xkHaH2NM+YDwkyPH+LXuR8YrDHhP/3U03DNF7+IE6jWlTdLh7+W5N4BsPntt/HKE0/ir7fehlhfCkXJBIo5XTsYQDHpY2mjFif+vVWT6+tLIh4MoYwINz/T8so1HE4qeQRyqJaWlexuV5qzH9KoLIqiPGyGHZMqSeqIKorsiwiFjFJOMolEdx96uvpwoC+DQ5EoJpx1OmZfeB4aZ8yAr6gM/lDIznLxkLbtOjP5ooP9zne+g9deW4q21sO2R2VwmOQqmV5Hy3tlH+XwhgZ8+lNXIF5ahkefeEJCA0am1HVWDazc5MYYDHBHdghfNKJBdazWnXfuWeqrodLjsjffFN2XdDrN+5EipblOoel2PY9mlP6PKjfcL1b2lntLynEjR+LxJ55UUGmq666B/f9OcpN/vQKprG+UgM2wRpx7zjk497zzMHXKFDWI82ekcJZJIxwLSwaa+0u9OjbBoY3iNqWdShxuw6N/uhmrHnwExV1dYKdWkErS9nzYWo8GzHamEqoASUiDbABWbrLsDwuo2s3P45/OQBhdFTWYufgi1E2ZimBFJXyBEF5d+hpGtoxC88hmnTnDHhj43Eh7d8HgsfpucntwYDgj+3T66adJspa9Mux9Nclv4Z7Z/L3iekydkIprwG8ZNUo9tVR3q28Ypv4UBoX8o1k4BYK7oSQa/4wDle2itDdp2HW1onG+u3Ubunu6c0ncgKRkUHBov+C5wEI7dhBofpQbMqi+obpyV3HtmdxcddVVoglKxMnOkLN1X4Hi8hcamp1BSTiKFx95DI/fcgt2rV6FeBYSGGBfIyWieX36eVHNTP9rMhDC/q4uxIIhNBWXIE5/QSo6aZVRw7pg7KI+bV8GYQ45TmXQ0Z1AZ28CyUAaC86ch7KqCHqSvcjEqrBs8x6kiqtQNnIsEqESLF+5RrPaSFum6h/PXPOIJvlDUt1yqlWKPy0x1SaFXBfaVvbfPPLwI/KbjB/4fhQN6SQwQwEW20M0CGx08xo9z49nfPz4car8sHJCdlF3d6/8AqvYDhQYBLx7ev/cVmXVj3NryC4iSGjEfga/XDzqYmlFT55K4tESG/3cUWlp3BTprIKz8uISNVkePtKO/W2tthm3n2IyaP/moepyAprCrUu0P26Ug/iMpkyejI9+9KO47LLLEI0X2fkL/XLBNDQMghlu7Ny+Hd/9X/8Lz7/4osry7u3MENKMKjCkoxFBZ5M3RQZY4qY0MB0+kxsi2pxPYlTTjAKa1Hrcf6skDnRmstjd04VMIIBxI5tx6sXvx6kfuxwltQ1SCzLsF9OlmfZlwOTrdzfcgLtuv0sPu58jywTFIKruxeTmkksuznEIiRzRgX3i45+Qusu6tetUBZJMYraAbF6+QRM0ySnSLPuxMW+YZEO3DNLwP7ZJc5uJQSWrQBRwIBKqgXSFJHkt3cMbGJrkxvFTif6aBuYRTcPlXHbt3q3meCq48MfUB+IPaAIye2kUlFiaoHaLVRpyCY6RNv3nzbecmk2iDdJOSmIA8+adrKa1k08+Oef4vIdKiaodJEtHv2fvXs1g+q+f/AQJln7TadEmamNFqPcB5QFShoJS8uMelGy0Cd2FlLezh6avD411jZpYvOCyi1E7ZQJ8lO71MYAUkcMcZo+15zscPtyK5555Bt/7X99Dhxr/zDwfvSTRmDKzm6jAlc1ixIiRWLjwVCxatEjJ0PLly6RWReWl91/0flVNH3zoAWzcuEkzUoidSpJ18OHOJRDmXLtsgDM1opg8abKqHexX0IwAKyjgknxT7ZHpGUBBdcEGJVHjsZjAFCac9Q11AkAOHjqowYM0hCbht31ilhYmx+NppuBniHpqk0L2R7BngYn0G8veNI3U1imYqyF9ZuDNmoDOgC1E89lsTeEEJkqk9HEfb972LgLhoB7wth07FKB3H+lEsicxINEyc56s+XOSt6oC+qW0demHPoR/+cLVarDl5HD1UtizpVkXRNISfdi6bgNuuf4G7FyzhpsApem05YlnNdfLUAkN5UJVLyZBoRBKQyHRdgMhn2hsksK39D1uG5PcAF2ZFHpIk43HUBkOGrU/2l4nMW6VtsTrZwLRm0RfTwqtiRQOBwNomXcSJp9xGmqnTkXZyDHIhqPIiGrsbt4T3NgBgs8884wkzlevWiWnW6g1OT+5cc9M1fhAEIsXX4hPfPJTEo745a9+pf4+8+p/qE5cJD+5MWgkexX8aBo+XAMZWZHYs5uKYX489NAjWLt+ve134N4zs4GMozWU0HynO+jY/PPmyiANFu/jtbK5eOKEcaoMvL12vbWj5gP+mcpNocTL0cNd8MBqAat+ZBqwyn3ZZZdi3vz5qtY4ND93xmWuuGdNcmPONjE6F4IZui397zsvv4Inb70Vh1auQg17FChoI9Cxn27HXLIjZabax+1sp3DIJjdMMknRioZFZWaN96APaJo3H2NPOwNFI0chXFJuKspbt2D8hAloGjHSULvsVHWZTL9fvTccCEtp6PzBnl4/4J5tHlYrWzNt2lR84QtfUGBJSV4OOxxK5cah4sZ8m9iHi0a7wwGz7Asl6Llx0xYcbm8bQHn/f53cqPJsRSQI+pBqTrlzzb45TpI/EOHuPyUDZ98dPbb0niv5bQqxkBZeXqqRAqwgUtCCSY5jy+g52TmLqpmrbMPkJgt/0I90IoEAmUn33YuHb7kFvfsPSrilPBwRIMTEXFUemxAzFkoHwkpu6GNHlJahyMaBHAYaiZp+MAIPlA9npZB0YApN9fSl0N6TRK8vgzkLZqCuqRw9vR2IRkuwvzONDYc60B4swejZC7Fm8w4se3MFRjQ3YdZJc9E0qhnVVRUY19KCGHt7qF5pfak7WUzWVHkhLTedFkDOauT1118vYS7XU1aIcjbY2Q/8Cv0n2UWsiLFNhclNlkBGOIrde3Zrz5NxY5gVOZNlY19PH7TFuRhjMsmh8l5XlwEq85+vO3euMu79vqu6HqNyIzb4oPuSsogGXNoeiFiRpPvIXTdNry6wGfy7Az7MVXhsMDLAIFAmkhzbaBSnnXY6Pv/5f8GM2bPM8KEC5SY6WjY/PfzQQ/j+D38gWoOqN9q8HMKdVuWFtDOWFWuCQZQRaVRyk1D/TYQzbKzSEP82PTakr3Dbk1/OhMdUMjszGezp7RLlramiCuNmz8L8D38IJ51zHlKBCCiMqYCSZyXIMl4aTz76KG74zfVYtertHKLipaQ5B8Dg7fxzzxF1jJuECQQ3I/s/6Fw5DZblup9d9zMpYBip3/7V866jeRam70hIdTCApuFNGNbYiOXLl1vVnqEbDBoNVi84K6S8vEIVKdLmeDAKlkI9u0d+2GPNTeLgQzQSFho6Ydx4jB7dgtdff13JAfskSDviMCgGCUIh3TBIDR0M9Kuh2X2a+wxjtXLOP38nyijlwUJCA21CI6drf5+Jb3lZOT7zmU+LGlhNfqdHqMAFL3rmWTNVnM9r67at+PGPrsWypa+jq61d9KBK0loCAVQFQygl0sihnr6sGfiZNQE3G2XbU0ls6+7CyOpGVDQ2YN4HF2PO+y+Er7QM4SgpmvaOhDB6FewoLpDE7p278IN//x5efvEF9LLXhImiyXHt3jM0LYPO+IW4szfhkg8s1kA6ItE333Kbml8b6+pw6PBhzeMQxUCiGMd/0eCTK0vwgae2qXEYxraMxrvvvosdu3carrJUAUXA1z6WVLELDu3cEFYIWLpnBW94QyPq6+oVbG7fuQNbt2/TdHWZPsub9vbmuavMvaf9gmyILbGzSjK8sVFKOuyPY+LvqAZmWx09+uyfSWoBGcrkx8KIFcUwevxYzF0wD5X11dh7aJ9QsZ2bt2L/zn1oa22XsIFogxyOaCvN/5u49wCTq7qyhVfl0Dl3qxVbWWpFJKGIyEEIDNjG44jj2B6PbYztMf7fAB6PPWMcBuxxJNkEEQ0CbCOSSCJnIVDOObU6h8rPa51zqm+3SkjDN+/7yx8GRFf1rXvP2WevtddeW8DOGYGQaAlHxDJ+m9LXhQtFJBlfWIKOrCnz2CpUb0cH1rz8Kpb97nfYv349ynJAPJlEHKy0G8ktvwsPZckf+d9UuQkbcBPkTDAzV4TghntEQzwz1JFDlZveTAqV8RiqaG/qBiDKmMWK5vNN/uyfyCLZl8URzhPysz9xKsbNPxnpyhoMmzkXJUOGAzEzy4c9Yfk1ZckY2S3ncvj9b3+LB5cvx5p31+jA9FZL9U0k0/RaM7vzh5V3HyaMH4ev/vM/I/R3M5nrr78e6zdsyMcT3WuCMdvrp8TWzmlgYsQDluMJmJgSmDMes5eOrOKUKZN15mzaZPrVFL/zq8U8x2MZ6ww4qAssL9fo663ue4HMsZYkmeqaqirMmTMLz73wklhUM3/ig8nSCoIbe8+c5TAJs6lTmjVv5/TTTtMsFhdb2JOUZ1Mp+aFElp4WWQNutM/seW6evx2Gzd7Wzg68uuJvuP+66zHSF0S0N4mg+ggN8cj1STvoTrpW0RGV4EaOYoxPGVOhZGU8ElYDOPOJnoAfvVVVqJ0zF1POXQKUlCvHeOO1V1FcWorplKwVFeelmy6B4j18+umncdVVV2kNDH4dxUh7zz27sAn+vv/970sGdMcdd8hq/0Tsct3W4kdyXTA/YL8fARhjK8/ziopyPP/iS2htM7mCqdabc/+oaz1+6P5AP2Gu0/RI8qwePWoUyspKReywz8iBm2NXbwrPkxt4MYOIkGNcqZFGVmgwPJ3S2PfF/InyK3de2wzBVF2UOLCSaCr0yg0YF9hfmsth/+bNePK+e7HyvgdQTZkh1Q+MmXbHu0HkPJc5iOFwb6+I7eElpShnXuBn3zerWqx0m3xQhHowZHq/qYRJZ9Dak1acbZ4zEaPGN6Cvtw3hcBxJXxSb97di06EuNE45GeGqIXj2ldfRl8lgeFMTmqdPR1lpMcaMGokhdTWy6rfHW/4OKQLYPJG5GqsplKXR7pzgnWoYxv0PAm7YT8ZeGQJHGkOxt5sujlyrBJnM5fjnml8mMtwSFDYnGRAPbSsC80x+LgfpuvzSXb/blx9koWqNRoOBXKGElUmcm+FA1rOutk5fhho96ttlPcunxd6X47yUUNrN7z3cXGMogySdGzjl99vf/a6052QL3UZ33uy64FxOspRvffsKuSb0dnXrEDfspmFfCchiAjcBDWYig5tM9OqgJriJqimR5e2g5GhU76qKA6NlJBhiAtxNWVqiR5ugoagElfUNmLD4FHz4q19BpLYOmWDYMlNZSey4azgH5Y+33IJbbv5jvpGLQdELcPg9uCD+5TvfBufk8Huw0sPvyaFqpSWlAjd0/WCZnEOL8vIwe6+9C8AcF6ZkyioHD+7K8nKMGj5SDNSWrVvM4DcbBo8bXqQy8qGitAxTpk6VA9uqF19QWZzlZw0b5O+zE9E1M0iHmvndLqBwlgIPGzY/MuhXV1VKesdE4sGHHtaCZmKtOSgcPMhDsYAjj9N0esuRbh2ZdUiNrmEHRXBaWZUJ+gNBoc2pBq5YN93e58fceXPxxS98QdppJ81zh5pJ5E2CyGfFe0TQzAPxV/91Hbas3wg/rXp9ftQHA7IlL6exBRNY5FSy5uwbsr1stm3PJLGjsxOjq4dofs+oubNw6mc+gcZpUzUMkZIeJUBHnV0m+JMhWX7f/fj5z36K/XvZCEuXHJt8WWBmjCAM2JEEMxjAlIkT8JUv/yNq6mqw/MGHsGHdRvR0dsqBqYMgiZUf9bQdH94YcGgHVDKp9gfQUFeLSZMm4plVq1S90WdJiM99ZRvLCWpsLdO5UPFgqq6sQm9PN9at36BqjUt+lZiaiQEDDi7vgxycfOgn5SJm5GmUo1DOw/VEc4FeO/TVYJsTodbNFes76JSH5r7ES+Kob2zAzAWzMXrMaFmx7tuzF6vffgf7d+5De0srOts6kEmkTTO8nXlD5pC3jnuGe57zh77xjW/IKY4TwQkKaeesIahaBzn1XOX6+vDnW2/FC4+swJEtW1CSyqCYIMcOleXuZIWQd5rghtIJmg9QKBQMEgRxCC5nP9gQns0hmaGpANCdTqE3nUJ5PIqaKJ1+CAyMQQF/2pko5IfHZgigOPOhG11IYdiUsRg3ewbS5ZWon34yaiZNA0pKkZU75UBw411dG9atw7I7l+Hee+7BkSPGUdEdbtrTWosG3JjVb2RFZj6OT8nrrJNmq/+GVcPDhw6ZlWLdxLR3xWqaYZE0X6EsgnF24t/3AyvktKWmpJJggXJeHtA8eDlQkQf3mncNYeVSL1NMcYqE9z8EjwkgLEsvCVIkongi+1VnvlFgWXLNFMWi6nHr6OrG5i1bjJsgk5YToiQGhb9j/A4TL4KaQ3X22WfjkksuVkWL+YDiif1d3ZylwqoLwUWE823sjDWTe+etdAfuT/MfWWFs3b0dD/76N9i64knUZI1zKd35SJfQEp0ySVYUGQs4uJauqFzHlOYI9/OZhoKIcL36/Uj5gmhlo3NDI2ZfeilKJ4xDWUU1du/chX1796Jp7DgNfzXnhfnyDmgyMbvtttvUfzP4dSLghs/w4osvktycZ/uKRx87IVka7zMr36w+ad1LrRJUr7MZ6+DH3JNPxoZNmzQ8lHI0B2z+/6rccL1FQiGMHTdW8iRalKtaP0g6NPA+Hjf7yFd5XXzwLk/+GSVW3JejR4/GggXzcPppp2NUU5N13Q0ba2pKuLU4zKcIbPF/g8pojljgf8309mLr6tW47fpf4vC6DagisU+jABe33JBTkuU0BGK/UzaN4aWlqPaFkPObeBTmLDBWhLIZBAh4AiGEggEBANrut3al0Z5IoKl5JCbPGI1kTxuKS8uQzNIVsA/72xLY0ZHC1DOWYFdHD954bz26+5KY0NyMmTOmIxIKoHnSeFRXlwvkD6yKD7y/7vsRaNM+mc6+Mkk4Qamk99lJycB8zg42NzmFmZHDWDp58iQphqg4Yo5uqkTmEwaHGLff+F4SAcynuPeYrzpgfKyKzHHgRv55H1OWRp2rbJRtg2XTqCaxi08/+4ySdjNFPC22dvDr6MTbaBYH3ChJBg2jrMOGjkujRuF7V34Ps+fMRlmevbT2hzbpdUnanXffjV9e/0vs5iwCOS2YhIOe+rzqiD+AymAQ5eGgZAupZEIgxk2VJ7CJ02mEgZJOVqrimGsRuPH50ENw09cjdF8fK0JRrAiVo0bh3M9fhgmnLYa/tBy5QNA0S2oDmQN01bOrcO1PrlXVhNfLwOUFN/zOPIy//I9fkp0t+ybIorsmbP53lv4uv/xyTZLnwqTNrfdhD77HCtP8/dR5sp+I8oXySs1GeOzJJ1R1y1cxTiCR42FFxoFM/yc//WlMbp4s5E89OwfcsXKg+TIuMeRBxdlABCjW3aK4qFhghtPnDx06iEOH6SSXFtvD6bsbNmzCwUOHTdLqMyvJgJuBa8V9b/edjTuYBYwWOHPDMRmRxjsvALTgxiYhbv3l76Nr45FTj2mSKy0rx3nnnYsrvvUtbVTnMpJ3vvEZ97qcrLzNTJlksg8/v/anePSvf8PhfQfUH1EV8GugbGUwjHKfX25AXG+sFvL6U34fOjMp7Oxsx5iyWt5aTsQAACAASURBVER9IUQaajDpvDNwzuc+i3RxEQJRur0YK+mB7JxNr8g27d2H/+/K7+G5Z5/VLABRRpYl9a4X98+aFlzGEv5M9RN0dHZg8sRmVFdUYvlDD+PFV15BT4LVWdPUe7yXARAsmxrLV667irJyTJ82BVu2b8fuvXs1Y0rCLwJDPSe64gVUySMTNHLECDE+rIId2H9AAU4aatcXIreafnDD38lrG3x1hcCN5gbZI47VG7Kh9Mx/+dVX0dndZSw7rTzreN/VLXVelyxteQ20SA7R3psNwJwL40e8tBilFWWyZm9sGCYb9BefeR6H9h808UlWt9bC3lYpGQfohENJCxu0mXzxCyYZY4MBHUaMcfw5EjHb1q/HygcfwsO3347KLBBJpFBCx0RLzrjpCj3JBKKBICrCEQFsJoWUSTJGmHto0AJBFN3SutNpmQrQBag2GlYfoonRhswyMk5bKc/kkErn0JfKoSOdQFe2Dw2jh2LCjGagohzx0RPROGseYo0jkApQbDTwmfUXJk38XPnkk7jxxhuwcuWTHvbRPB9DtXnAjWWOJSe0ZjCUMdLJjM56zvbVPFNK60x8KSktxZimJkwYP15uSrt37xGYojSCMbaru0sxysSanJpvRww3Fsxr16+TmQd7bhxRZE/S4y6dQuDGJQrcBzTU4SBMzq/iuUHZB9ezq5wMTDJoDBGUbe7J8+frjNi2bbup3pzAnj3qvHY9dp7/QOta9potXLAAFy69EPPmz5NkUpHIkYjshWlrx8YNGzFkaCPKqysRiEV0dqriQvmOJMDmXHXv0z7iureN3slED3a/sxq3XvVvKDrcingmbYbSChDzvWkkchkk0xk96+JQSOc4+UTFRStPCpJmZ1XYH0ZPLoCOcBTFUyZj/scvRby2HuFQTHOz9h3cjyXnL1XfiKlCmCop1weBJavOn//855UIklT0kmreMyRPsLkAY+f5NQ4bivraWp13O3fs6pfbOOVFfhOZM5bfgY6i7GFhsseY3NbajpSdBm9aGn1K5iurqrBx0yYcOXIkX+Q7llz8qOds/8BELo9syJN8MldxpJ76p5igDvogydJs9YY5HInLoqISneWsdg62QR/49hMANyJzLEnpLpbnZsAvR04SEqxwz5s3H82TJ2lchAvyjFOOgLCc20CiZFDu0181NeMWelqPYNVf/4oH/3ATot09KKESiCDFuRJqSDIVEj60JhNoT/VhWGkZav2sXppYxCoNK+ME5TT3DwdDAoGUUnJPtHWncaSnB3Wj6jB7YTOQ7kE4FoUvGEZ3dwoHD3Vh0/52hEaMRW3zTLy1aRuee/E1lJSVywCIlaGxo0dh9OhRKC8rto2imo+iBgvvV+Ta5XNkBYfSNM7no92zJMkf4OWAR//fzVqidJy93t/4xtfx8MMP4/nnX7AklanwHb2G7L6zwJPEJosnXNcERYX23P/kctXrHaZw7+hfLVmKKiFWd15TXSMGf8u2rXIdooUbGQVvU5P75ccDNzobB4EbV4rl3I0vf+XLmDyl2c78cFdnAr3N3HD472Wxb1/xbax69llJPwxDZACTWCT4UMqG6lAIUTZzpVIqL9JGkg2JHPCpZJMTkWlEMAjcMCnqzmSxr7dbh3t9vAglwQj8sTiaFs3D+V/9EqrGj1f1xp+lUxvdm1LU2WHv3n1YdtsdWkx85RPjvE7b6H25MZecd55+ZtWqVXh79duSoPHnuVBok82y3Xe/+125jHnlC4UqN0y2nRMTk0yCC7I9W7dvx66dO+Wsolhxgk5jvNvsRWlqapKch97xTDqfeOIJvPnmm0gmKIVgv4xJkzQZubhYKJ7gjc/IOKOxhJ7JVzv4mWxMYxl73779AgiJdMoACdevU2Alu4OIz8Mx+u5Qckyu20RHbab859G1p1/5a3NU+ARAzXrn9/za1/4J5513nr6H03sai1mGQFaYLOvN4BcK4OmVT+FPN92MZ558CoFcBiUBHypDEVQHw6jyG0cr9n9FCVZo0xsguEljX08nmuKVKPEFkST7OGYEPnLFNzBk2jT4SkrVDMsdaowC8ker7juDFqsRd9x2q2Q9mzZuVkLgXSdHsx9kkui2E1WVkAf8pAmTMHfOHGzeshVPPvWUJkWb+soJHES22dJMdjIJCw9quro0jRmNt1avRls7k03jekRpHId1srRNppczQtikTbacVUECfPZc8Vmz8sd/doJKJZR2D50IuNHe00HJfj1owjq/7/Rp0zScbeu2bWi3duknWqbPWp9mxUUmbQHDCFLKpyqZ+lrMM+aMIyaJvNae7h6kEikFM1MDYdOpWaWq5tg4Syv3T3ziE7jgwguUyAwunhnwnlP/zUbKCv/719i3Zi3CXT0ozmYEoilJoxSS37sr2SfipiIUQVz28xDzTZAkZzptIFbqaLvLxu0UetJplIQCAjcyWLGzTJg4GhKHFRxqurkGs0ikWYVMoTPTi9rGakycMhaIR5GpG4LG2Qt1QPvLKpG1ZFn+nLCbVIygz6d18OwzT2v2D3vKCHLNWjYOloPBDe83m3Zlme0GgHqSeyfRiMWLMGRIg5J1ztIoKy1D2s504GwTDqszMdqjC3dGGT6gtLRMw0M5bPDZZ0jucV6UWZWmOnR8EuBY4IbxnX1wbICmI9sbb76h/qM333rTHnVHs80CdNa5aO6C+SLP3nlnjRKDDwJuTHzpT3b5eeMmjscF55+PsxYtRk28BFUNdYiUlUj+xRff4/4SCOOaYK+qCL6c+mb45xm65NkqrQxR3AgJbU7TJ8sdHs5lsfy6X2Lzk0/RRk89DJQKcZ4VU8k07co1/iGLIgdu3IVbd0Af3Vp0AIaQ9oXQjgD2+YGzvvgF1DdPQUl1HfoSSWzdtkV9c8NHjFA8yMvgbXzhdS9btkyjHQh03BleaG5cQaOIwSUH++9KuBzIY75h5yYJRFjVBitwbt3no70FubzWqVObFStpFmQGgZveikItuPl9Zsk9B+JME1C/raMD0Dx/qaAhsUqAQzKTf5HELpScej+/tqYWtTU12LRpo2Khebzm+RYoDA443QvlI5SRyqHRXicr28xlaGIx5+Q5enYkm7WGcln09vSIcGefsIC03Zfc1wQUvNfec9F7b92Zor6aTAp9h1pw87XXYvvrbyDY1Y0YnRlVqTQVfrYt8N/YM3uwtwtD2RwfCFvDDaoXTGVckmKBmyBiobAc/tK5NDp6MjjS3YPi2hIsOPMkBHJJhONhOeH1dPWhu60PLb0ZrD7QjvqZcxGtH47V6zbjpVdfx8knz8VJJ81EfX0tRowYjmHDGxGL8LtRScLLM56pg1+8xyTQb7nlFty5bJnmCHmBivlqx3tS/fHRPTMHdLm26Sr5ox/9UKTA448/IUMNpxoptH5cXsXfy/XGahz/jMNH3bUVSAML/pGX+KYskaS6LxII5PJTlPNvMzpWeWZr5ob55WSYeNDV1tfrAg4ePCBZmpc5UFJC2Vc0quRLs17soEXNSnDJiZ13oASaOtpIWFN5m6c042P/8A+YS6aorNQ40dhD0fvImPj89je/wZ9uvgU7d+zUJpC9q9UmUW4mr3L2PJChIfoWuGGp0SftrqbRUj9PtK2D3kjYeKAzSKpyIxeQLBriRSj3hxAMhdEZj+Ij37kc0885GyE9kKAJ2tZiMNGXlGb7+1deqfs0mP1xDy4WCetgO+WUUwRi6JD2+uuvS6JWW1eLyz5zmcrbtDVks5YXJLmy3sAoYYOW5jv4xAINHzpMjA97XHj4OS3/cReNZxIuAwj7AOhmR7Z/+7Zt2LBuvSkhkikOhcU6l5aV6rDgn7OHiImqZGf5hltrZ5zNytKUg0vJ9lDLLkkau9/fx6FLSZBtZGyoq9dn8N4qSeWAL5tu9EtXmLfZ2qIpC5lD3DKP3nvgQAE/n5uM5gK0qOWa53fSISLPe8Pa90vfzOcySf/zPffil9ddh462NunCaShQo8GeQZSSNQ6YaiHXWNrvQ08ui10dbRhVVIEKX0D2lKnKMoxcMA8XfvUrCNXVCUyHg2FJegaAG7JENmLs2rEdP//Zz/C3vz6iIaemJD8Q5JhYbxJEQ1qYmVL8H+UP06dOVWmf0hvaHGc4VE8zeY7/0iwLW00xjm2mVE0d9MFDh7BzJ/cnUFVVg/KKSgEyHuIEv7xvZGzcwWNqbfkpmjZcuKqNuRY9vxOo3OiAdRbaHraS7B/12Rs2btS18VA8Xi9Z/jC0dTQ9//wwT8Pka187tzdvtdDKXwbVrvWR/ffNfCCrCUvPPx+XXXYZTp43V8C/X1xhDlVVrnxAT2cHVr/0En77o/9A5uBhlGWzKM6mEWF/FyU9vgC6rUskZWnk3d0QTx64qnjIqtmAm7SP4CaNPiYJ4QCq6VAncGhZdFcF8wwnZhWDjqBtuQzaUz0oryrG5HEjEIgGka2tQ/GEaaieMgt145uRiRpW373MPaSU0kg8eT2UPf/2t7/BA8uXqyrPxE2khhtg6OmjI5MrS3mjz9F9EvxS5TgsZzs2vJdX0OVnvM6tjZs2Yv26Ddi/d29+xkKhRECwxUrQyAZzGOy5552Lp1auxMGDhyUfM4WHfuv1Y+0UDaaMRNUczn3J+Mi/mHBNmzZNZjocXEtnIw7eW7turRJYI301+3hgrDKVN/7mSDSGGTNnCOTRcfNEwI039zb3zJx3HMw4snEozl1yLpZe8iGM5/Du/a1Y/cyLqKyrwYT5sxGsLh/Yx2gln8wR1PNmp7kHbS8sQ4izXVdcsr0OpgfHzG/j+elLp9G6ZQv++ocbsP2llxHv7jEARzkDTZ9ZXWQVLyN5L3sbQ2yoVqJJYi0I+DPGbVVAK4SkL4TdiQSqpk/DvIsvxsjpM4FIFD09XRoCuHDRIlRUVhpSzcmW7L0m0CY5uXz58vzsm0Ix4pgueK5v1PY7ymWLpAIZfFsxYh8TX4yFnZRButlgnkTTAUf392HDGlFXWytjFdpNO1A+eO0di9wT6eJAlhtCbM+LIQ1D8NWvfhVLly4VKck5KY+seEQ9sYX2iPfPGNMbGxpEYu07cMDY++Yd/N7/DCkEbtg+EAyHUFldjdmzZuGTl3wEE0eN0dkcqyxFJmJm4AXZ18WZhK1HRFIMaWzU+2xwNvN/aK5jZ+Z5ryQPapxRgKT9NAUK4qVHVuCJu+/BnnffRSydQTidEilIcE3imAoJti3s7u7AkOI4GoI0H7AOm3TdDfqR0ADgjCo30XAIYVqd+4HuRBatPX0IFAVx2tL58PuSCMVCIvN7u3rR09aNZDaAra29OBIqQfWEafCXVeOJZ1aJTJoxfQbGjh+nYcKNjQ1obKgXacW8xEnzB8YL44zJXPy1117DL37xC5GxUsB4KjgnAm4KrQNngMHPOvfcsyWrfv31N+QC7M7rEzHVICih5JXXyT1B/HCsc9kR3W5fcA/zvSSwSE6zD6sguLEhJ3+oumDIw4TuDzNnzVKizMm5ZMBYyjdJozmsWMpnss7qDoO0Y2Ldz7hDncGdIIXSJyJ/HiBE3mRVFpyyEPMXLkQgFCw4+4ZVgnVr1+La//hPPLXyKR02xpil/6AjkcPyNUuCBCxMUWMBn3oi6BhEcEMAJHBDyYbPC2786M0CB/ro4pARuKkIcBCeH11ktk5djLM++2mMmDmdIlAju5HUxDBgbPa+/rrrdVgxAS/4kGzVgyjzjDNNoyYlBqyMMHBxKBirN2xQZL8Lv6MhMgozhbQcdDSJDi1997DAExskWf2RdOH4RKNrkdDiFLNsp6prsGYuh0gwpMOM+leyobwmHtj8fJZAXYNrf1Jo5Qxq5qUMMSaf/B7qXLdvtxWlo73Vzbnbf8EmOAfQPHES5s+bJ4BDaQmHVu3asxOHOWQx3Z94KJp40sM8kLdso9t8Zu2aBFU686oqXHPNNXouavAmuFFzvARFeXCj99sJjevXrsdNN/wBy+9/AMikUOJn301Yc5cqKInSmuOMpYCRPeay2NnRihHF5ajws0KTQzIaQq6qGpd845/RtGA+fGVlCDIpUtLmuZv2Wvls0skE7r7rLvzut7/Dti2GafQeigMDkvVV8ZzKgSzUiHnmGWfoeTz+5JM42MKK26DhVMc4o4wVbj/A4e+m9SU/k0P9eOh09/QiGAwjmUpjP4kR628/mHLMV2A9azR/CLnCrZUvHpcS9Fyv+1zzRz456zAob9q4EZ0dndJCn8jLpCj9fV2WB1EVxiUU7r8POEjdv3i+l2Q3AhcmJWWAZoA/7fTT8clPfgJnnnWWrsuAG/N7BW5sj1k2m0K2pxc/+f738c4zq1CeTqMsnUI0l0Vc/YN+9KRT+p5lwRBKSHgEDXnjpKsO3KQoe/MBXakMEqwA0dI8RHmriSOD9yCfCWdocY2kMzm05XJoTfaiqDiC5jFDUVQURq6mCpmGESgZNxWjZ81DkA5GAcZzcxNkIc595TNzcCj94FweVhCv/clPsOq5VZrQzi8u+3VrPmAApDEJcAc0kyrdv2hM8qlqDt0c2oj6IUMkl92+ayfeevNNHNFU7H6m28H3ow52fj/b7sarjYbCkrORnaZZAecrmVk6ZnDe4JfIJ/PAVMletGABLjh/qfoTXnjhRdx33726Xrp38WdZuecAUhr2uB7TY61HrRUrm+NzIdM+pKEBa9euk6pC77dVpaOBkblnriGc72efx/CRIzTL6ZMfvRSUoLOqSsbe15lAsr0b8fJS+MuLkFSdxbz4/TVlPJlCcSxuBmRS7sgPTxpQSh8Iriu+SzI0+z5nXK1naQZhqXrz5pNP4tUHH8Lul15BHeXVWdrcq1Yuy3ImPDGd24yj/C624sS9FDS/T0QnndoCYbSmMtiVSmHWhz6EuRddhFBlJcoqKtRfxasZO26cWF5DC/ZXhnnf1qxZg9tvv109OKquaJr6wNexeqm0vm31gfeRBBL7bAlouI4JntTcbX+n6Zey0ckSi47w8bLYVAlQxltf36BEVZUJreeBcKYQuHGE6JD6BjTU1wsAcB5ey5EWmekwT2DMpkSYJkKbt2zWWsqrJDxffXAOwn+ncxhVHnTgJNjIO3MdJ7AW+qxZ06fh7HPPxnlLlwjU9O49jL2bt8kcafKC2QjWliORSSOUo7yWhEEC3b3dKC4uMSRp3hDDDfMtLGP2AhzXl8dsLnHkCJ5evhwr7/szEgcOIJxMakCnn4PGVX4Pog9+bO/uQH0sInBD0G32ppH/9nGeWsa0CRDcREIEt0HJeNt6E7KDPu38+YgUQQNAmXewotLZ2g4/ImjtzWJHVwaoGYqh02Zhy77DeGTFYzLFmL9gISZNbkYliZtxY1FRXmqBvkeW4llP7hGQBH7mmWfwwx/8m4i9wXnaiZyB3p/plyiamE5QQVUOqzbPPvucjnfu0UHzV4/5awj8KVUnuBZ2YP/hUeROv6SN8YYE1siRI6UsI2lJlRHXoS8SDOQG6++84EabNM962mGZ1BBGIwIwJfGYSre8CFceJTvBjWySXCb2nqnTlmFTA11REZonTsT4ceO10cmm0EGLGvMlS5fie9+/UhWMPgKXwSUzlsATKfzxxptx0003qhHUDQt0UYJLzc25YFNYzM6DYIJZ4gvIMpoMJ6W6/eDGuO/wf305Hw4me2VxyEFNlWzwZnmc/RGNjTjzs5/B3A9dgEBZiT2waQFoEhFKF1i9obUwgaACmec7GPaZCY05XvlQ2VhFUwWy3itXrlTpmY3tzz//vICJm9Cu8F2ghEh9p3v1Bzef5svQG33rFkoKjxzd/+QBD3kQxntgr40HD4O4Km+ach5EXU2tdJacR8PJ6tS583nz/fbcHbCATRA3a0nPxe+XNS/7cdgkyaRaLJzHXdh9wOAqFa+F/URsbp02ZYomind1dmLXnl149c03sGP3LvQmEzK+4MkqVyj7TPMzKSyTJr6Ysxc4aNACKV4Hvxs3KmdwTJgwQYc2gTZNrwaDmwzd0/x+bcZX/s6eXnPVNdi3ZxdC6TQqAxwoG0JVMIgKJpg+VgtNX0xfLosdHe0YWlKGykAQIZbFWc4OxzDxzNOx8BMfQ8X4schGoqZ6YxMD11/FhI7PIptNyxHlN7/6NR68f7m+K/eju29H7x13lFu2O5dDbVW1EuoZf5+Js/KZp7HsrruRTDCwHB8Jmyn0ttmQ4NP2j7An4KKLPiQgy76yN95crSqd7qBNVAd/en64pvc/uMF0nhV1oiyTc8XJgybtHZ8A6+SJE2TfzgqOs/Y9XnBXWm2lZf2x0UgGvb/DfY6TPeZ/1kmArImGIo2decOqKKs2ZE4nTZ6sSih7bvLVIGPvI2Cs/SQ5LfD8I4/irt/9Ae2bNqMimZCMIs6+HrpGcR2wl4zJFR3VBFiMjFZmH5IS+kBwk2bPDY0FcjmBm4qQ2auucqOk1ZImAjesZKYzGqba7vOjNdGHaCyI8SOHoLQkjEBlOdLlVYg1jsLwabNROmUGckVFyBDgKP5ZaRcbkQjWbT8S9+iyO+/EnXcswxuvvab7yms2Qz5NZHNVXN48rjfGT545w4c0ClBT9si+FfZWbdq82RrOmLiZd/t0h78+cqA6W3/k4p9kcbTZD+DsM8/E9h07ZIbCajPv27FANq+RBy9HHMz9+4Dm7Vu3Crxe+g//gOUPPIBly+7A2nXr1BxOQxVn1nB8cYiZx2aIAVOhZ4LOavOTK1eqd8j0kUFyroHJiKnCsUpDZziuuVmzTsI5556DqdOno6KoROsiG6B0Fghn2djvE3tPS2+SWlwPjPlkxP/0pz9h4/oNWDR/Ac4951xVp1oOH8bu7Tv12XVDGgQSeR38HCXsdq8Y+wNdpJhw8lC9hw9puOeTN92CeHs7QqmEQJGq2rmc7K8r2FtF6Q/dQVX6NOUhghuice0OKin8rFzmsKenB9VTpmDWRRdi2IzpiJZXqbLHtcH7RqJD1ZtBgxGZ+LH/iUw3E0KXaLlknN/FqFH6z2Ml+ZTC2wGbtHlnXiTZraRTxnGUgDhvzmEVCYOtcAef81rzWlMlko/x+ui2ysT+hMCNz48FBNlLl+LkOXOkSiCx+K//+q/KC/j5rPw7cyNen1eSPTg2DgYlfL4ctMx+aeZMeSn9MYKqe78jFFmVYYLK1oRTFy3EuLFj4I+F5DDad7AVrXsOoKO9AyOnTkSgvMj0dlmRr/n+1m7f8/tcr1ehPeXAo7vPJqaZWMPq97b31uCvt9+BVx99FGVZoJh5IokoJTIBpP0hbOtqlatkQygqVYaS/RzNIHzoI/AksKXhCaWUHD4bDSGV9aGzL4WOZA9OO38eymrjCIUDimOU+re2HEEwF0RPbxYtST8O5CIINY5Aw4RpePBvtKXfhPohQ7HolFPUB09iY/SokRp6LSVfgaHvLmZy7ZGE/uV114NznQhwvADveOff0WvA5IWMKcOGGRt9kiXcN2xdcAUPZ/h0vM93MZPxm0CMIKcQuGHMI1HAGMM1Q6t0FgP4Pu43kvm+MO0cBiXKAjfO9crTbKjFzoZge8CREWM/Czeu9wJ4gW7mhhtM5b4UDyHavJJ94MW1tbbJf5t+3Aygcrjw+TBtxgw5op162qnWws+dRP23h2ze22+8iV9d/0s8/sTjqhDlh+DlKxxmXgfBTTwYQGkoiBIHbnj9PBxY1SHatpUbZ6OayPpwMG0mADfEi83cB8p1EEYyVoTp552Hsz/7KVSPG42MGtJNeVvJZSqjYMZ+GQIVVrG8m8gd7i7Jc3IryhPo1c5Kze133I54LC4mxU1xdQ3ZhRaJAzfu8HA/E4/EMG/OHAUbasx13A1gkM2h4+RMjinisnB9MLw+lp5Z+iMTyaZbDoJsbW83AVsGBAGxSAOKDAMSUpsk2ISJsrRhw4fq/m7czH4Ro5U9CscWqFSxn4DXS4eZoUMaMWnSBMw+eTa2bN+GN955W4C4rbMdbYfbkaGFdSYjS1frSWqBlnHIY4pFgGICgLlgwwiU4VvfuhwXXHCBBmixbEyWmh+Sl3uz94DvtQdjy+EW/OCaq6XNT7R1oIzGDmz+DYdQHYmpehNjHSYHTYTf0dGBBoKbUBDRXEYMdSYQga++DvM+8TFMP/8c5MpKEY8Ve5yZrEyLQTQYRCZtHJZW/HUFrvnXq3HgwH4lYscq6Zpej/5wz/0R9gexdOkSfOZzl6G7txffuuIKHDp45IScfjiB3iSbAUmBmkaNVGl4zx7TuEhGl/MZaKfLZ6sZMx63Je9aLgxujl4U+X6H40TLQuCGAIFrddLEiaiqqMDrr70uC+wTwHGmwjjo/HBrxl27qUyYDM4sJwOuVUNUomwumuuptLxMluunnrIYixYtxKSJk/LsriQ+aomxCb39tDxzToMBnx8t+/bjjhtvwquPrEB5ZxeifQkj6Qn40Zc1Dm2lAQJrH+JhI6EN0Y1KDpGcIG/ATZLWoQQ5nCcSpo2+mc9k+oFMv02+ikOLX0o+MilVSnt9IXQkUwIO40fUo7wshHBlGTIlpUjGyhGpH4bmCz+CSF2dJsnTQESxUiYBZj2Swee1EH6Q2X7g/vtx3S/+SxIF/u60BiOb6irJhIjth6uqrJSr42mLF2vOEBN8VvVpoqKKAeMxqxA2EdVBO5hyL2Sp654jfyvdq3w+NI0cJVaQM45oMMBDXcPwPOuQv8/Fae5PsopDOXessxNLzluCc889Fw8+9CBuve02nXumKd41Qh/dfFs41ltprCQy7PsL6XDn76aEmZbk3P+D58bz59h/RKkyJc80DGByUFNVLfKGiRXtuN9dtxZbd+5A95F2lMTiGD2yCQ2NQ1DXUI8RI0eivnEIunu6cfc99+DdNWtwyvyF+OiHP6wqDoFMqjch4i4YjSAXsLOALEiUBMyqLNx8KfVwEZuwArh9B166/wG88eDDiPf1IMzqmJWm8Rwtj8VQxMZ3YRlKbKkmMMPq2APHtaJn7PejN5XFkd4+FI0Yhuaz0NkgbgAAIABJREFUT8f4UxchNqQJuUBIiT0t4XkvyBY7y3WXCDJGMcGipPv//J//I7KRgMIQeObMdIAjEo5IUsqky52l/Bz2uRLImIHUhoXWX4MQsXKmE+h54F6UZX5ZmZ4f+yh4jTp3PefXUdPebf/spZdeKrK1vbUVixYtwjcv/5ZMnJ548gnw7OKLSpXBrxMD3IYUJkhhxXTnrp3o7urW55lz3XPm2GowQSCNe9hryASVkiYmyaVFxQK1PemEkcWxX5KEdLwIvnAwn+cRHhNI9fR0i+CgsoiVEpIuJF4ZtdjywL2vbzVIEeBN7PXPGtXAa80g19uNne++i59897sItneiJJdFlIBWZL0fmVAM27taURr0Y0goiiJ/UMHdT5ltwK+hyMxJNeMuFEQ4QMVKCJmcH92JNA53t+PUpQtQO7QCwZDpR2VedYQJfR/NHICebAht/hhe37UPc5d+GIc6evH4U89i+649GD1uLC699B9QUl4mcNNYX49YjL0/7j73O8W6W8/r5ot5IGWHbP5vk1mVstPjnKZH/2fZcVeUYezYcZg3b64KHu+9txZPPPG41hkr+6quDxqrcaxf5M4XAm+SL8QWjJFucUcjUeUYnJc4e/ZsnHPO2Rg3brx+ljkyXS/53R59dMWxKjdGt6q14A5i+9Xzm9AeegwuHE7kboy7iQbxMwgYK2Am6cXFnPxcI8aAySaTbSbu3d1dJvE0misFDDZXnn/+ElVvWOHJ62Id/c/gwgO5L4F777ob/3ntTzTcyjR9u6sxenIdNqzc+H2a5t0PbsyAxZif8jVWbAIqrQrc5MisA4dSCfT0JVBfVKTJ8yFtEaL2CKonTcbZn7sM0889E0k2DvtZkpeFizYyKy2cqfHv//7vYli8PTMKjDbJ84IKSgwuueQSBUnK0/i9WRnTNGJa11qDgqNKuUq4rJtQ3i7VVJGYzEyZOEksP6skXT3dAza5d6GZ3hPjg85AyuZwSrRqamv1nZh0dHTxeSUMk2qDlpN7Db6u/s+2jW72ezOJpzU3D/2xY8dg1QsvqAKRSpPROl7GCg2aZAJP1sANrorGo7IEHTW2CWcuOQuRoig2bNqIzRu3YOf2nWhtaUUumUEmlZG7l9YGo52650290r1css6Ek82+BJ2kCU23h5Wl2R93KYTT0zMp+91vf4u923cgksmijH1q0TDqwnGUE9zYad+U/+zs6ERDcRlqaCbgzBl8IfSEghg+fy4WfvrjaJg2BWGCG482XHeTrmvplBJ1Pputm7fixt//Abf96VYjK2Q/QgFgaJJ4c8CaNJwNwH7NsfjIRz+Ckr9LUH74wx+ipYXzFN7/YfD94XAQY0aPVtLHJISJH3sa2ts7dbBwSC+1sH9hT1AfJwQYk43Bc2m0tl11SnNRzNMwcdfzbNSUfGJJYCFwY6olflRXVqqkTynAG2+9dULzStz68JJjg8GN1pRFSu4sdUMJ+X6uEx7SDY2NmDNvDk4/4wwd7rTcpYzU9RMJRg+c3zpwY9ip7yx8vPT8Kjx82x3Y9fIrKE+kUZzlVGw/0tm0EoMSukOySs1DVlbQRkbCg5f3iEAlkc2hVxUciGWspLWuakVWcuhMFLjnOLYnm0OKe5aDP3N+dKYyqpiOH16LirIQ4pVl8JWWIhUpQjJSjMCYZoycPRtVo5vgLy5BWq5xtmcmf9aw0mqSQBI8N998M+67514T63t67RlnqoR08Jozew7C4QjWrn1Plf+WtlbFSe/MBK0z2xNiVo2plnlfhrIYuNYd0eISWAYmEjzTpk7V0FsmveqNKbBFXD8blwIrl2NHj8FXvvxlXCjiar0cMG+7/XYlfq6a7K7nRJJcssd2/JGRfrCCFQpiSnOzpN68dwQCrEg6JQWrFKNGjdSMK1YreNYwKTjS0oLnV63CX/76N1klU9LH8/e1117Fof0H0Nvdo+dBg4vRY8dg3IRxuOiSi9E8dar28r49e3Dk0GFUVVQK/JAUUhLlBuxykZFAYgKuxFDJg+62BgW7c9D2z+SSSfTu3Ye7rv05Wteug7+rE0E6r8Gn3pQSVulYHbGzcJQQ6cNMEUcRmsCOVfBMBl2JBKI1lRgzbxbKJo5DzUmLUFRdL4dA9msyebrooouUp7j8w3sOkOm+7rrrcN9996nB3pC3hljiemCvMKuGBD6sevBeMdFytraFZIaFotfxjj3lYzbv4qBf2u2zB2n79p2GABiQuA9MVUVM+PzqP6uvrZPt/PlLl2LosGH4+je+jrfeeguJvkS+mjT4BD6Ra1Mvj+R4fsnDmDccPHTQELv24hyYIDijUoWAnOuRAJvVKOY7zDE2rF8vZ7s2zdejFTarQhUYM3asSKnqqipJ4glgtm7fhsdWPKq8csG8eSIg6DTHtcvr4fviJcUCz8cDN0F/SGYzJD9CxAHdXXh02TI8cdc9yLW0oISxUNXwIHLhGHZ1dyDqhyo3rI6rA4/93XRLY58YewaZe4bDiAYNucT705VI40iiGzNPOQnDRw9BKOJTn2Imk0L7/oNIdnQjl/UhHYyiyxfGW5t3IjhsPMafNA/rt+3GyueeV7z60IcvwZgJk0CCZ+iQBtTXVAlEmR3nlai5L2/ADeM91RQ33XSThnzScOtoMrQ/k/buBwfsuf6pmlmy5DzMmD5dVRP27C5/YDneWfOOcUlzLsfHSen6Ey8jgWYfPmfeMebIYIDPsaJCvZMcsk4JJcE9r5kxmDbS7737ruzX+ddevqeytDRHT//Bzi9uIoGX4GLAVsJko6rJkUz52yRR/UUgh8AYMLjoxo4Zo7+zmkFmieUw10g84JCRRs+U2seMHYOrr7paCC0ai/WzJTYw8gExqFNL/Yv/uk4VEiZXKqvbEqOZtW4GMYVgZkGU0KWETmr+oBJNliAlTaNkSD0RpvzblwX2JxLoTSU0rbYhGkMUdnhWIIhAWSWmnHUOLvza1xAa2sAuMviVNBs2knKNgwcO4gfXXINnnn3WbHLqh62biEvyXEzSQ9X94kyYKj3Ij370o9K/soTIB+gW1uC1Ytjko8ENDxPNvSkr06ZvOXIEW3dsLwhu+NlkIbloNSW+qFj3kvprsu0M3JSP8b6z/4dVPLnT2RTUlCCPsYoFmkySyvujyed8FsXFkqe1HD4kl65kSlzr+24FpSdyP7FzlmQ6YYM5GRAOdGNzWl056poaZVPKw6e3swcb3l2PXVt2oLu1E4nuJHJp00XjJrp7fzEPaG7YT33qU3KwGjZ8mLH1HDSLxwVsV8Lnc/7PH/0Ijz32KA4fOIAogPpoTLrcSn8QRQE28dMrP4PdHV2oi8RRH4qoV8IX1HQHydMC9XUYc/pinPW5zyBQVoFgvAg5lr4JPOWYRLlG1k6A96G7owsvv/Aivve972nOBwO8xTEelOBpGMknc6aHwcwOaJKUhtOwk8m0GDD3XDWN3Vquk6l0B2U4GpXcprWtVYcZe1h4uHM4GtcUD9PRTaP055z07tx31NJjGxoNWDDsJYGL+bejE1CvzMAwbOba1W9RXCRrVTJ5nHTfP3TNfn0L+qXxJ5tGj/2hQ2WUQeknQb+3QTd/oLsL8VSxC12fW/xGLGHmzJiwaIgCxs1QJIJRI0fhrDPOwKmnn4ZJU6agrLJcElBX2XH8zfESCl2WNOA+dLS24plHH8XNP/kJqpMZlKUNmUMGkkRSnOCGcxs0xNjI0sLqXzMyHhoKJLM59NEggHJHvw9V0ZAZcmzUPvnJ6Wad8wznzxonqz45reVkI97UWInKshCKK0sQKitDNhxFMhBBX80wNM6YhbrJzYjWNyAdotGLM0ww39Y08hvAw/OBPYg/+tGPsZOmIS1HVPVnMsSzhAkd+19IHPVwNg0H0HoGgHrBgls3AxYWWVgpEWwzvMcgwK15A4X6XYKoVmBMGDVilKzXyZyTaPE+KxcPHLHA+8Xk46SZM/XrSerx8GV/jEsoTqRq6N0NxiHOkFcGHJn/ykSblRkyqLQMJjFIoxAOKKXdNBMC52bJ+8W+krvvvhv7DxzElClG3jFy+AitqT/fdy8ef+IJrHrheRErTk4cjoax8JRF+N6VV6J50iS8t+ZdEYyUBn/tG1/HsBHDNZjWPE+AE9Z0gZLwWVMXR57q3hlXKf6/A4p0NH3rkUfx6gMPY9/q1YiyjxI5uYly1k0pKyWsDFky1Mk7uU55neqfIPmTzSCRSSJaVoyRMyYjV1uF0lmnoGbMJBRXVOLQkSN4+aWX5KA4YfJERGkrbI1CXB8XvwerNgTa7L8hiGGM5N85h0bVlHBIlRm5yIqodSG34Iz0oyo37l6978HnATdcW7wGAlQSn+w7zVDCas9gYUbPhzlww/U+b+5cfPiSSyTfpJvln279k1F02Pkwha7heLGI7+F9kPTQViLr6usEqFhZou0+QTYBD+Mt7ZwJsGmo4UYuMCnljBTOjTt8pEV2+PFIVMB5/bp1iMSiGDZ8uGRr5557nsZT8D68t24tfv/b38nefcmS8/UsefYkRQabnEq5ij0vBsucBnxfj7mAvlMmi469e3HDT3+KHa+9htLeXkSlMArAH4ljd3e71m9tJKazneA66aN1NEfMwpC12QyKY1EUB/2qiBMEdiaSaEl0oXn+TIyeMBKhmAE3qVQfOi24yaRzyIViyISLsPXAEaxv6cGUhWehqGYI3nxvHd7dsAFV1TVYfMaZIiNqa6owcngjqivKdNaY4oJ7cgPBjeRpiYR6/WhYJfLd5qX99+NocOOVurNSxqonq5pcSyRUGEueeuopxe4P9Mr3SMMQ69XVAr2MWaecsghz587T+mGOyvhFeTDlb1w7Lzz/vPaCwHVREXzN48bltmzdKlAgT3qVucmenchyNqyvCyzuUDal05CcK7jgmBTSGYlJ+qHDh4USmUS/XxmMN5EM0IUXXqDpqnQIcZakuuWesjDLatwUV199jdgSB7gYKNXv4/o8aMvn96FY4CaAMtpBs1mU2nU/pWlBVXA0ldZHn3If9icTchwqCYYwhE2T7M2wgwizkRiqJ0zC/I9dirmXXIxMJCxZhbHttcx6KoX7778ff/zjH3UQcmM5cOPmiAzWfrpFIbczbuZTT1X/jpogbUWoECOfl6XlA6tJ/uQA5zeNiOwloRuWbKu9wc8+M1ZDiorispHm9XV2deqecuChm4rMZzNAH/x+oMZdi7NntIebbERtyZjuVfyelEMQPBkG1eqzXWKRv1YHpWzy64CGelLNfTd5sg+BSBDR0rjmjpBpZVWNmmIO8KOTVOvBFrQcPCywVUimKvmLz6dATKng57/wBW24o3qAdEn985i46V984Xn84YY/4PHHHpMkstwXQGM4hppQBGVBv3ol0hz62tUly+jGcBRRyh3YE5FjP0QIiUgERWNH4+zPfw7DZ59kEkXZGvsRIbhjsy0rp04+k80K1NBt6p6775FrGxlel+S7hl6vG4JLqpzEwg1s5Bwj9UBYeZVr4mYfCJuqmTQRmDJAtnd2oaOzU+CXMg/uax5qxumKkpkwaqurMHf2bLz48ssC2GS08lPLrVTL7ByX5gxYnEeBepdwGmDjx+RJk7H0wgs0Y4cmAQ8sf0DmErKSdoFpwBoya4xSkgkTxqkHgSzuoUMthuX3pB8OahkC4ei4WGgvCuCEgypF8T0l8WKMHjcGSz90Ic4+5xzFRO5FlxSon06zHAJGtmev1fxOa3M/6LQwMgoOjjOmBHt27sDvfvEzbH3+ZZR29aGU16CG4xSiZJnlEmkcIjVJ24IbmZtnc0jwwJM8zYCxhqKoejtUvSG4cdeU71+j3Csjy1OmEV1ZoKuvG6MaK1FRGkZxeRzR8lI5VKUIx6sa0RUrQXxEE5pPPxP+0gr4aKFqJyopzZWjoQE3XD+MPWQCX33pJcTCEen5KYPas2ev5oEQ4JAw02A69nFZAKsdaW+iYw+Z2JHk4EDq4cMa1ZvCKiPlVRx2SmdHVTw9A4EdwnbPg88oEg5LCjtr5kysfOoptNGQwjWb23EEgw92xgwSRl730LxE6f25nII5gjnT+h0Pee94bSSiqMGnXEPNuZSITp6shIDJsCPHeM/ozMnBfkwuP/HxT2La9OkCe7zvXFOPrViBu+68G4+vfEL9RSI2uTI5w6umGt/7l3/BRR+6CH09PXjhuVXY8XcXzY9/6lOoqqtRBZJxTJb1JGF0faZfzSSXZiCsWdsG9Lhasqgbxp/Obrz0l79h1Z8fQHrPLknWEpQf0Z47EpEZEN1PGaOcqyCTS2PVa1Qj/CxaSPviAYycMhbRxhr4R45HXfMclA8fg96sD3v27sLa1W9j8amLMXz4SBFnxqmgn2bjPWHyxuoNbaJZHcxXCDXqIL/Y8oSLiwvvm0x7nu7xTZMNRnS9r/xcGgCUlBQLMNNBzRueBoMbo0bwi7TkbBpV7VrbNCyZ60GxiGe7FBkD41yhbNArzXNfwxhdmD3E9aeku7ZG5wPlmWTd+Rd7RZxbHIkwGi89+uijAoiUbRLA0PSACexbb76luXM0oWHewkooezvoMki3WVY/31n9jshfXj9zCVaEeFYrZ3StApb4eL/nIdWKM5ZgLsflnk3jub/9DU/ceSeOvPseajV/KYdAJIr9PV0a5FkdjaE2EJFMss+XBk16eM9YHcyksyiJR1EcDgjchANBdPUmcCjZhfGzpmD8tLEIFwcQjIUEyLoOHkK2uxeZRAYcYJIORLG/rQubD3UhWDMUTTNOBorKsfq9dXj6mefRPGUKZs+Zg2EjhqKurhLjx4xW3wtBlTNJMleTj+Amx89BVTIS5//x4x8f1Rdu3jPwybt7yXvIe02Sic6evOccRk9gw0poIdv0EwE7bO1wc7HiRXFMGD8B//z1r6vSWFFZoXze9ROzr+fOO++UyySrz8p1g0FJTGeedBJ8UydMyLHs02Edz8SeuKbw41xN3sbUJnbOt52Lkl/WyZjIUpEVHXAIFWBmBybbfrEhlGr87Gc/VSMcExF3u2WtaK3s+Hu2b9uOq6++Gi+++AISvX1mg4nYNw9HlQJ+eTK2BE7BAMqDIbGZMU5ZDUCN3qrcsMGXLHXOj4PJPnTRKSMYQkM0jkguI9kaGc9sIIRAZRUa58zBRy7/Joo59DEc1alKHooAj0kLAw/Lf5QikNlxiaTpnjfB3m04bxXA9eEsPmWxDm82jRNh8wAqtEG9hgLuXroAxIOfwYQVIUoAGQiUGHEoIBtyQyElW7rHuZwZJNZmS8KSoVhBxwc4iHktBpCaq1JiahNnStPYCDdxwkS5tuw/sF+uJ/p5SUm4D40+3+bZRhfL5z8o0fTek/yWZK+plffwM6iF5feVxSp7tKjjf7+BVkwI40UYMXIEvnX55XLjIHM7+KVr9Vgw9yV6ce999+I3v/0d9u7ciXgOqGP1j4CYkgq7kvf3daMkGMbQSEyVG5pphHJslg0g6fcjSSeQuXPx0e9+C35ubiYNQVr0GgsSgTl3X2npm05i3bq1+ME1P8Bbb3AWUZ8kPVpzjrDQ7ImB3yAPbii5sO5Pplc3oAoHqzqUJvLecSAuGU6yM2Q0u/sSebBrChWGJDFxxFRBY9EITp51kmRpJFPIzImgsPtTa0L9FkeDG0e48O9y69O+JsmQE0PMAPvFL34Rk5qbcYizUp59BitWPCpgThBVWMDmpEmcbh/BSSfNUOLJwbIdHWSdTELW/zL6sEJ7bGDcMv0g1E8HSPDU1mHh3HlYcs65mL9oIYpLSyQ1c9VvLnASD7t37FKljX0NgWhYs0HEIJME4EFp5WnuiszYF/NvhiiApKJbNm/Er6+6Bt0btqA8nUUok9XnUjrIOTfGIdLEOIIbAh2+l8QWD2LK0ihP46s+HjHSH5uYusTFJW2U5vMe0YiAEl5ao3b0daJpWC0qyqOIlUYQKStGKB5XNS1YUYu+aAl8lfUYPnseqsZNAqIcQhew5ALZdsPiuzlC3FN79+7BysefxFNPrpQ99M5du2QhnnevMiU8K0kedBirnYV7PYvaGtrKzsbCBfPRNGIEtm3fjm3bt6k3h0Y2r73xBrp76Y5p9ovCs0fiq9hl+48qyspw8qzZIktWv7sGrW1kcE3lSSC9AAiWfFT9I/3ya9ePcCIH/4B1ZsENf58q7XEz24HS0HHjxuLU007D5EmTxHzKcdSSau7ZMVG/4YYbNVyZFRia+qjqKbe6TTi4/4CImYcfehhH2o4IvInwtAOPeQZxoOCXv/wVTJg4AX09vWg5cBAcYElwIMCRSKKvowvR0mLkIrTnNXPo1EjvzClcH47bpfam+7JZRAJB7Ni4Case/iteu/de8PRPd1OilrbgBojTwVTEmakA0mCAfTe09KXMnDsjSUlb2IcRU0ahqmkIUNOA8nHTUTV2BnrDRQhFg3jm8RUYUleHMeMmoqquQfCaiar3RaDNCgf7aN99912d5cfqa3TnnDntBpdRGHNY7Y6DPQR80XFWighWg6xEqNAaMgDF9hVx5k9RXOw5z+1XXjHuafJXKGDM4yVhHDmk3uh8ZdoQsicym0ZxxzO3x5tvcONQMkYigeCLpkjMByk9I8Dhd3fXQvDC5JSgkXH84x//uHqB3ABRXh/Bzxe/8AW5w/GfuebZW8PKDw2bKFHii59B4wfug29+85vKd7zf2fV6vi+4EbAxYNslLYz5rfv3YtWDD2HlHctQ3NWDYCaDcCiClkQvutNJlEWiUl+QNErAVG7MGWLc7EriERRHgohTFuwPoieRwuFkF0Y2j8eE2RMQKQ8jUhRRm0XPoRbkehLIpTi4FkjmAjjS0Yu97b3Y3taDUP0IzDjtHHQms7j/gYeRTucwfeYMzDhpGmrrqlBTaRQYtKM24y/cYHQPuLFEIu8ze6evvPL7sm6miqv/dTS4cTHQuy/4nGWg0deX779/v33xfrGOuV5FZZUcz9gfRlMn5lvenNcNmWUurMLBLbcon+VzJWC/9GMfw2c+8xn4RjU25qiHp1aOjVtiz9zAohOIuJL0WOczlhzJ6nJRkdWg9IxoW7pkJjr5TWm1eAUSZf5uVg+kLRV4ySmI/tM//ZNkWpLGMdG2DJvbZJQIsL/lqquuxuGDB4VayUYyT3MFOX4mVZH0naI0rSwU0mFP+UbUn0MEBtxo9g0/n826ySTaE30oDoQwJF4sCZsWNr8LG8wjEYSGDMGSf/wyJi1ejFh1jRoZDXNkegv4Yv8MG7jIlokZ08BKI1nxghv+rEuU3QOdN3ceTl28WJ9z4403qlGr0OIpmHjZKpxBtQElqRPGjVeCyWfkQA1ZFrKgbe3tWqR55x4n3bDfoxBLfQLLZAC4UTO+PTdU5QuwKa0CTaObsHvPbuzeu9vIGWzPiEK50+yaukBBcFP4OkyQMnaiJqmUKskNoXM9QxY8DfwMU7nRX34/PvmJj0smSJnkgETDXpubycFnw0GOa957VxuPrk9xvw9l/gDqIjHUR6IoomY7BwVHOlgNjRUhwvdRNsQ9RRMhSiNDYfTFirDkn7+KSYsXoaiuFrlwFAGWwHUR/Qew5cx0ON7yx1tw5+13aHq4qjcW3Oin824I5t16n864/sSM7GBlpem1ouSMhy6T51QqjY6OdhxpMQmPqZaZZmh3YPLjXNOts8Bjc3tNVRVmzpiBvfv3Ye06Uz309vSYXpX+Bnp3jxkH2DzOw4+sNH/X4UOH5crEdUsmsHHoUKzfsF6SVzJHbk6I6cEryDsqSXD7iHFL7n0lJXjqqWdMnLEVlPy7OS3d40joXQO8Ru9fZBYp8Tll4SKMHjpCPU3dHe0oq62G34IXd8iSJc+k0op7uaBflrdOmscsxWsD7gU3uudOKmfPYvat3fW73+P1v65AYtdeBHv6xIJzphYrN3SIZHxj2hcN0HCURI5Jxmko0JfNIUlL5nQa9XE6AJkkT66Tbsiuq6ZmKb0w4IaAqCebRUdfN5qahqCyqgihoiDCJXGEi+IC2eGSUiBehlS0HNGhYzFs1lxE6xrgi8TyQzozNjhI+ewhft549VX8+le/xopHV5hVbwFYHmjZ+HRUo7YFN4yzwxqH4ozTT5fjGdJp7N23V6BL6zuVwsqnn8KmrVuwZ+8+U0G2ACVvcqHfbCSQrJzSdpoOYW+8/TY2b91qHEOptz+GmQfvodErOJbfbD7v6szvx2MEVXdkqh8yaGY71NXVK3GkXG/2nNnaI3FW3u1ztdP98qw+k/IXnn9BvaDsrZs7bx7i8agUFRxBcOutt0olwP4S7iddn70X/FuYDdrZHGadNAtf++bXceZ55xib/GRaYxe0pzJZ9LZ1YvO69Whgg3idnRemWTV0hTSsuBhkzx1wcUqAnXE1lcGBbdtxx4//A607d6Cv5TCCyQQqomFJymkSRFMNox4x8uJgmFXjtBrLkQsgkc4gGcxi6KThaJw4EsHqagTrR6Jk1BT4a4YJjLUfOYwd27cjFivG9JmzEC3iGNyjX7x2DkIkUckeL9dHe0JnoL2HzJfYOM/qBBN0Xvdjjz2mmEWimcCTUi6XB7icoNDv4HuHNNSjuXky1qx5F61HWiTJImfE/Of/5WswuFEeyLEetbUCMawWMkllvyplkoNfPFNYOeDIBX4WjXv4lyPHWFndtH4j+pIJ/PCH/6b7YpQ55pMYqwmEfvazn+nz2QPH/Ir554UXXpivDPHzmOsQcGm/FSAe3LW5qo3IUxG6dKfMwseB2xs34C833ox1Tz2DokwWUX8InakkOtJ9GizbEIpJ+cN4QXBjZONpOQsWx2Io5pqlFT9NENJ0QutF/dgRmDy3GZGqCKLFMVnh9x4+AvQkRLymKP3N+NDR2Yu2riTW7j2MnT0ZTD71bIyZMgNr12/BO2vWyVWzaWwTTlm8EBVlJbr/VVUVIrVM1OnPuVxGnD9Lcjk88sgjuPbaa7H2vffypJGTCA9+bu+XAzoyvSD5Pmj2nsut+PmMqQTJ0pjlAAAgAElEQVSl02fMxGmnnS4SmU5oXE+ylz/G3D5aTlMqeu8992hGGl8LFi6UQ6Wvprw8N3XKFLy3dq10kSonWRb6RDYG/dtramo0PZYXQjTFBnj+ogHuIB+Q8ec1EPVfccUVskjlDAO5CDmmXC5ltAlNC9VffvnlePXlV5T88JEqQfZ8EcIOHuzFdCqiHSYHedJUwJeTLj3KoZ8Bv3pzqKU+wsWbSGjoZ0OsSKAmzJKrysNs+AogFYuhaf5CnPf5z6NhUjN8MVO98YIWBi0O6fzpT39qNqg7MAZVblwgcyw1nwcPq0suvgQfuugi3HzzTXjs0cfMNOpBm7RQ4qWfsYw3XatogUs2hYwRzRyoUSSgkVY4xeZ0y/LZJs8PCmYGrx1tpHyFYSC4kRyHDnnTpspdhmyqLKbTRtZk/y//kQ7cDKjBv08yYKoJpgndgSTJFTVt2EECw9K6zcmPY+LMoEldM8vcLIHzUCoUqM2zsGyvEuqsKpXsB7viim+jreUwfH0JVPiDGBKLoY4yNPZKJHrFNjbG4oiqEdG4AKk+Qc14ICgnqpqZ03DeZZ/GyJkzkIrGELLTmd3a7pfWslE/Iy3qTTfcgHvvvkeVTF6fJCCqoPW7RRngb5hApgh8/sOHDUMR3WrYFMmJ9X93/ePBy0qNc+1zzLb63gLBPEMmhjhvve2WuekJ4L2mlIdzkUimECBxj/W/HA0x0L6WksJxY8fiU5/+tOIMATqTL+p7qZfncMYD+/drLcu33y4188knZjxAMMe9MfOkGdiyZSv27ttvLFYt66pElwAm7x5mp2DbtUWzlNFNTaowL1myRPbhZWyspr3ykTZsfHcdYvEYmiaOR6SEvVOmB0f3Kn8DDKAyJ5FZi+a59s84Ggxu3KGVXwd0y9q0GXf//vd4fvlDqA1GkOrs0sFazPlePr/kPLQqFbhRLDOzoFi5IbhhFYbgpi4WRknQLzkQY50b/qffKdLE9jaw6qPKTRYdyW6MGTscVbWl8EX9CJXGEQgHkU72IRiNIhgvRTpUgq5QGYKNI9E4dQYaxoyzw3a5Lj3pv6d/4OCBA3h65Ur1L9J2XvvNQwyZx3N0xUQyKMsyM9ktKylV9Zr25YmEmdJNdQANHeYvmI8t27biwYceUm+YAe/9QyjN9zaxSuQIINl1OBLFzt27tf400HbQ4E2zqj3jEDwrvmD6mbe4tT1periGRJR9twU1PBcXLVyEhdZlj+ewN365s8Qro+V9o6PQQw89hHvuuQfXX3+9nA0p7TxypAWvvvaaKjasTGzevEW9ayI7abRDQrCsXOfxof37waGPX/jHL2HJJReqWZvzuyjLVo8ZgXcGSHNYYTSMNElk9rLmrA08wQ2BjiVTvYkW7y2BdI5SPw4Sz2ax5plnseKuu7HznXcQ6u5GTZiqC2i8AwfTmrEPfB/tdoPKPZibEMb3JVPo86dRO3YIRjWPQbSmAunicuRqRqCheY5kP4FgCNu2bUdLSysahw6TVFXueoOaSHn/SJ5QDkOQ4wYUHy9X8p7VTNaY9PM84VnC6jfBDGWDjG1UerB/mIl/vifrfRJyOoZSisN+qmefeVoOtCJ23+c9x7veE/nvLjeg4oOAhhUkN9uM10LpGb+fAysuH3JJLfMgNrPzXvJc5QBR/jzXGtcoCeHr/+s6/TtBNvMTvpcx0pFn7P2kHTkJLuafTirIf+Z+4e/k+3iPWVXktTrQ6EwhvM/GrEOaAljJJNUQyhuyyPb0YNOLL+HWa3+O3OFDiGfNLJu2RK+a+BsjceWNGmxOAknSB/YzZiR7jkdCWq+shNPTiNb5FSPqMW3RDESqw4hQSpZMo6elFb6+pBwHJd/O+tDdnURXVxLbDrbhrd2H0FtShbMvuRThojK8u2EL3lm7Tg6xp5y6ADOmTUNNTZVc56qrKuWaSaDlLUS6EQ9yP85mdbZzaO1dd96pe+1eJMv+t16Dc0n+O6sw7KfheuHZOWfOyRgxcpSADsl27gHuDV4jqzI0MGC10sQ2Q6Ly2qna4nqhLJ/9+Xy/rzgUytHlpH5IA3bv3StQYhrCbPO3JEEmyBp7y5ykPeqTGDYMY8aMUyBiudYxDoUS4v9pw6T3hlKzf/HFF+FLX/qS9IVKCgYn9jaBZ+/NzTfdJHtXaqiTdGhxrJNNdmTNRxYzEFT/DZtsY7SKVhWHAIeNt6ZDvTWVRGcyoeGL9ZwWr54com9z4HMFSz5UXIrzv/RlnLTkPBSTXXZWNvaLcIOxefMHP/iBBk5yEzrGfHDlZvBioiyILNnnPvc5BQOWXp09nhcpE9z0M39GX8uBqkygyE6SneZC4rUwiJCZY0OuY0FVebDVNZfAiGVTQzSZ6cJyiw+y+L0ufOpP8PlQWV2JmppqNepu37HTVOeU/Lmk10nbnM3uwNSgICNjZQ9kU1zS6CQMCrKKZaYSyGRerGzE2FNOmDAe02fMUIMiD3TeM29J3fu93e/OP0sLbtvb2nD7bbfhrmV34sDuPWCXRW0kjGHxYhQjgO5ELyjBGFpUjDiNFgJkImGcWjQAL4A0gkiVlGDBJRdjzoVLUTxyBCD5oxka5hJcU/Wg/pvDFTN44rHH8Iff/R6vvfKqqRRKbqOwoCTSEKc+9QIwEWczMvsJeM9pSUkp6eHWFnR1dZv3WPeTwaCSLe2DX45pcQkW389Enwc4h7fyd5BpZJB1tRU9F2kqBlqR8lmQiWFgo86WVZE5s2dLRvTdf/kXI3e1oOCDl8M5wyOouUtnnHkGnn/+BQEc3i8mfpIqZdk/RDLFGCs4ffecOXP0HsojBHxzpkGf34vJaIhJHxtLSbREQkoE1W9gjJBtVDJSOz4PSg5zvP9syvT5ZZTAqdtuDRuA6mEgPcoSf5YysxyeeWwFbv/v/0br5q0I9iQkvy1jUkxjASaZtCUVuAEi1gCBc0QSWYDUC6v4NdEwysPsAaN0zszFMdOoTZJvJEb2kIFP4KY92YNRE0agprES2VAW4eK41nGOs5DCIQRjxUAgiu5cCJmSGjRMOQlDZ8xGurhUlur+XFrkE9d2v14GipcH9+/Fj3/0Y/zlL39RlUFxa7Ckt2AF1rM6bcgwvT0G2If8nNtVg89+9jLMn79A/Zv3P/AADhw+lLfFHQDBbdxgAlkUj2Hq5GaRa2+uXq1kWEJIWzEUaWB4D+/Xed+QafoEzPnDShDXmZwhAwFUVlWieXKzGOulF1yAxiFD9FkkHUhQuUZe9msywWPcd+yni03sf+UZ+drrr+E73/mOpHp8dXV1yFiD8pQXX3wJW7dt1ffi+xgTo7Eozj7rLFx08cUCQIcOHsKnP/NpnHrm6WY9kIyya1NmGrQcz3I+TRZZllR4tnBfUCZr76G7Jnd/BQ7V+GSaFvjPAkqJPvxl2Z14dvmD6N62HUP8dD3NqerNChaTSZpgRMIBhKO01GUPmzFn6U2m0JNNomJ4NZqmjkFRdRn6ggEkimtQ3zwHkapGBGJlSGWhPj1WcGadNBPllZWgK5kLst7Ysn79+jzAGTwKo9DD9Sb4irlFRaosMLlj/GK8drbhVAbwn2nTy0qaG4Z5rEXDfckeCzp77t65E3v37EUbZZv/jyo3ilHWWIOxmcDKTYUnwGEM5PdyBgVOSuzOSAe2+XeCazaEE9ywt9q9jxUY9ilv37oNq99ZLSe3/PsDdqiwNbK68sorVfHR4EaZIpk943IjXgcT9srqKu0FvjSclAqccPho5YyAgJFx83wiuFE0TycR6u7Bn37+X1j/3LPwt3dJVt3ex/Mng1GxYvVyB0J+AW6BCj+QSKcRoiw4EkbIb4YVJ9M5tKUSKGmowsxTZyFWTxIohFwyje6WNvgSSaT7EnbIpg+pRBbdnQnsbenC61v34O29hzB14WLMPe0sZMJRvP7OWqzdsF6ghlIujtgYMWI4RgwfJqtmuVJ6gpjJA2i2QBODlNYb81MCnIcefDA/YJYk0P/Wy+ECrh3mUVwnBMCsOLNSQ0KwtKxMLqvsT2eey78T6DInpNSb640yR1Y9+V6uCX4W+/l/8+tfS70lMyPmjVG/P0dZEIEK9cZ0cJG+lgmStW00Q3pMvwITDNq+clhTd3cPtm3bgbb2NjWMUdvtFvT/1g1xnzN69Bh88YtfkHMV+xK0ajwvBlXeNKK82269DQ8tfxBr163VRHSnnbZpnRgeSn8IcAhoSkJhxJBFjP03BDp0WwgwSQigPZMSuCEiZ78ENehkMOXAJutJ48zWEwhh+Jy5OONTn8LkxacgFwoNmJvBh8Bre+mll3DVVVfpgengcAmjlUcd674x6SQapeMUg6l3smweTDJhIt4KmKF2PODKykrzpXO+h+CVi5nVCKJ2giQmUR+0AeyYz9nq4POAwx5mkmxZr3W+Nx/odPjnBCKGDx+Gl15+RdKC/Dk3AMe4lP5o3vP9Ss7uWnW/xDwb4MZ1w41jhto1amYGKwQ0EuD18M953TJU4GyREH33Br4GgBvVbQztTPZx946d+PGPf4wXVq1CoqsLZQE/hsaLUBEIm+F4mTRGFpWgiFplgisxP2RLKU+i5CuAvpwfDVOnYN5HL8GUc85COhKDP8Qyu4f3J5NBw1RbXeCsi0cfeQS/+NnPNTyT0icFba0RP9iwR6kXbdp5n51lKR3+uFY1vyhv3OF6w452xCODfyLgxk1VH900WvHm5VdeQU8PJZC2b0isnLEe9r5MY6qRu1KaevHFF4sl/OOtf8KyZXfmZ0iJ1Sswo+FEYpHih5Ugzpt7sqQq27ZuE8BxDB+vjQwcATgPYw7cZWCmgw9Zbe4vBlZWQsk6MR5yQ3IfVhSXaZAu2blQJGQtyHPqbXjhxRfw7HPPYc7cuVi8aJGa1RkbmKDwWTERCkUjA8CNi2UDNU3Gzp5ZYcuhfXjusRX4/Y9/glJOf0+kUJwDKjjMM2BcfRjrogI3pgrB1DSZ8wnc9CQTqNRsphCCqtywz5DW0UbT6ZIHJx3jcFvKJw6nutEwcQTqRtfRagi0Z1eSQeDG/j662LAPIh1AawLIVTRg2Kz5aJw+EwExctRjpiXt9b6kAsimVVH4py9/VQoBEz9Nf4zuh61SD9YTFYoJrp9KVQLQmjuupOA73/0utmzejBtvuglvrX67oD20zkLrLMl9NHYUbdBHqdqze+8eyV/VS+MxTzmRNdj/MyY+OakVz11WSbjWlpx/PubPm4faujqQOCGzySotmWlWEViN573igc/9wn1Dy10mAkxCmdyRMWfifO+99+Ljn/gELrzgAiU3vb3dYsFZFeXP0YaVpiE0CiHo4Z8zAWE/w98eeURL79tXXIFRQ4cjkGY/TC9C8Qgy4SBSQeMYGEhlBOYzbHYluOHwynzSbXtOPWefBntKz22AqwAo1yj347p1eOK++/DkrbdhfFExyjlDK0RSIoBIyK9BifGiKEIhv6py2RQJhCASiRR6s2lEquIYOXU0KhoqkKSLYHk1Qg2jUDN6KsIVQ1TB6UmlsHHjBlXOx4wdj1o6fllJjJHJm/VGsE2dP8cE0Ea50CR17zP3ghullba53/25A06UGTLRY78BP5dVDcqz3u9cE4D2+zFi5HAMZRX74EHJJG3r5P9s6XlzKo9pk7tmrhNeI+MwSSbGQQIbJp1cVzw3uF40S8dK6xi/2LLA/IXnjTNS4T34zW9+I3BDCdL3v/99Myzb5iU33HAD3n7zLbzx5pvo7OSsKyM95Hfl2TVu7DisW79OozMu+8xlkosXeg4uxxBBVUCiXIhcVgXZrkHSqyTTmVuxX3vjq6/i7l9eh4PvbUAwmUVPX6+ImaZ4kebZsXLIfnH2vJC66+lLqu8tFgtpJAnBTW8ijc5MGtHqUsw8dTYqRlYawiqZReehFmQpi02l5EqrBtkU0NeVwqGWbry+ZSdW7z6ITEkJTrvwIjRNnY4DHT144+13RFDUNTSieUozmppGyjhl5PDhGguQj6j2eHWzLN0aZL7FXlUOreXaI5mdGWQ89YEXk83PKSUkwc4KH9fN2WefrZjCNcLYRanna6+/qf4qFky4lvhMjVLAEIrFJSXKzfjcuU8coGW1k73ttLgWcR31+XOsvFBWwZIzpyVzc1hBrErgHLbY2DhEiR4TIDJE/Kul5Qj2HzxoenVs6Zq/nFavRyU7BevvJ3areKFkjs4++yzZ1o2fOMEAsEHgxjBMEby3Zg3u//P9uGPZMhxqOSz5RN4VyhoNS14G8xc989msSKBDECO7aA658wfRye+bSkjf2xC2GnSy4DYIkzEiM5cNhpEsLcfJH74E53z204jV1loXK3ORrhRKMHPV1VephLZn956jmcdCIMcyswwsfNCONXafKYvZYEjsKis1RcXFKC0p1SRjPic6AnW0t+s6XB8PE3SWknmImerNQCnQiT2Zwj/F5+XYGsmWxMab2TmqxDBKHGM9lJeVYtSIEZrPQZ97Amijfe+XAXk6II+6gPc9BDwMt5IHaeBzKCktlZXhgoULcOaZZypxppUgwV/eW9PzXApWJj0JFgOoaWM3rCMtuu9cdifuuPMOrF3zDuLwyTWtOhwVi0kTgKaSMpRkc4gGggLdIep8OV+XOUGWFVM/shyQecpCnPn5z6J0xAj4aVuq2TtWuaR/sPpak/1qBsWvfvkrPLh8uZqw2XhcXlqqBn9nmcj9SjZ3/4ED5vC2Yi6TLPZXCAp9b/3GAsaH3p81z8SAKh7EZSVlsoamK8+a996zFrCuIfxoRzINbIxEBDjpkMMBv5yj8x8/+U+sfucdTS03U8n7jTk+yPrVXmalJRTGtOnTBFQ4kEzgNxzCtGnTxRqdeeYZShQZkPk7+XN0gHvu2Wfx4gsvGrY1mZDzjQEofoxpGo1TF5+iwWujx4yVHTQP6+3btsoA4dEVj6ppdsrUKSinlMBDjoj5Z3AfVA0utNY1u0nl+jQO7NmF637479i3fj1yLa2IJRIaKkvnRwp2aCwQQU59hjqGiSvgR8JHcJNEUTCA2mgUYQJ6ukkqJhpww+tj0q3nzzXMmTdJ4HCyF7UThqJx4nDkgmnp4pUM9pp9HC8zTb7pRA4tbX043Af1P8y75KMyZAEdJzW3aWA8EhvL3/v3ZvUfXvMD3H33Pdi/f1++b/F/Cm6Ix9WpYRuHw8GQHOyu/terdJ3/l7Q3gZOzrLLGT+1LV/W+751OJ93p7BtZSCAbSdiRRdRRxNEBRsRRx7/LMG4jyIiijsoiH36ShE1WAUFBWURIgCwkhJCVpLuTTnqr7q696q3l77nP+1RXd0LI/L7yh4FOdS3v+zz3uffcc8+5977/g9ffeONDSY25jjkghoOTmptR19CA1ygpzmRHZFVVkPsQw/DTLFHlw8TuHrs0l19+uRTSRKY5exaLRoUCx6SQSCU7MKQ9RyPRPJsGha4zkdS0DyajTCY4Y8uZy1t++EM5Az796U9LcXbw0EE898c/ypwsFwMTeBZO+/cfEKCJhRIT79KSUuzbvx+LlizGdV/4AjywYfDwUezb+S5aO6aisq0ZGY9TimEkWKhakGLjmF0ZmXW0iDy0hkS0auK4e2jSQRXFTc1MIp1Gz949+PW3vw33sRMoz2RQ6LDC46boiUNiWoHPI8BNPB6FETdgzdqQjCYRzxiw+l1o6GhGeX05okYMnuoKGL4ylLbMgLtyEjIFJci4XEgkY/j7K39DfV0Dps+YKQjzh4F/nFNgEq5p4uMK7Ql3WK8Z/eNTxVPeM8YWdtRIUSPdhvfgw+hp+XRUnv1T2yZLnO052ovhkWCO5qrf60w726f6bFxLPBu5hrgeCZDqWV2uP7rCU/SIRTCLbSamfB0WNix++LuUfmaRzlySe5liAsyFWCjeeuut8nOuOyL2/O5UwqUPGR8sntiZ5OcgTZxD47z2pPj98z//s/wu47fuNvL8lv82JY5zDAFtvpo3xzExlnLORpJ+ExmXM445Q8aQ2dg/3v9/8fpjTyJyrB+pJFk4KbT4fKhyu+DxOmB3sUiziphALJ6UTqWLQBG7QpksItEEItkMHEUFmL18HoobisQGwpa1Icx5VpqfGglRo5RevJFFPJjE8FAU7/X0YVdXL3x1NaieOhWNM2bBVVaNvuEQ3t31rvj00INq2vRO1NRWS3FDeWiHFFtjj4yZFOvij9+XceWxxx7Dj370IxP0VsbJ/y8PKUa9BaKaR+YV1X/ZeSbownOEe4csom1bt0k84xpSxrQpOfcJ0hCkJzBPsR/GIo/Hi9q6evzwhz+UopbnDNcbpa352cWPym2xZPXATm11jVTlNEWi2hdRbFbbNEmjkRJR0f7+wdzALgtbehykUmp4/pQTeOaPPyrA52Q7zas/7nKafGouXvqN3HTTTaa3x9glH4cdZ7PSprrnnnvw4l/+IsiNQuvNAX9RszT9bwQVssqgrV+8b2zwcx5HeLxWGZKNGklwvJCdmwLp1tAbQSHY0g5nZZ+xIEoZznlzxdizc8W5SEsyks+oV8k0q+I777wTf33xL9Ju00E9RxmayJWV3FCLMIxRw4TC5HDIP9Kl8fvg8biFjjc0NCg3W3sBafRJgpsIHkCCDpXturq7JPEd98gvBD5iZU8MhHwvFlhMRucvWCBJ3ltvvilDrBol0N95/O8q0YPSwiIJgpSsZjUv5qXkaucu5f+uc6O3dP5BQCGFivIKXHDhBVi5ehXaOUtTXpZDCIT6Twd2IyneJKSs5VMnTq6q9E8UNqRAH6rzEeUFDh44iAce3IRNGzcgHadMrx2lLo9Q0LJGAs3+IkHYOdvFhJPJpHQGGVDTyow2QX55XR3OuuoKzLvoQrjLysRbKQdvmkO4CjFWlLtEPI79e/fhv37wAxz54AOouasSOQCoWDYcGBalHu09w6RKmm5iS6GqFlk72pDL/D75318XNydRd0zkTxc3enSEnWLxcZrchnf37JECQIsTsFOk5JYVqqvXBw9C+nUwQeNhtX3bNuzdr+Yico//BcdcMGGzi6WSDrWXydMn6k6BAqLdFFSgDP2yc5YLSkn1KV4VJm4sTHkYkCq36YFNcvhSMGHJosWSiEZiYRnOfuSRx2QNs/va3NKCefPm46KLLhafBsq4Kj8G4MDefQgMB2SGiApUpCnkaE1cU2dQ3JiDY7JuMmkDr73wZzxyz28wdOAA/EkDHpG1t8NN8RRYpGvjZKwTGpT4xUtxEzMMAXRqPW44pKMIOOzaM8ICu5NFiFoXNMVNGXRhT2PQiKG0rQ4ts1uRdaRECZFrKhoKSawrra6RLg4RyuBIFAOBGEYzbjQvXobmsxahYkobUiycTNpYbldJh1Whd6Q/3/rDW4QapSk7OYnhj6KlmS9IVgKRSSnP5N5TQKNUaI6VVZXY9OCD+PMLf/5QxFzBLSqikNlAwIAxi2Afuzfs3OXTN836NIc+62RK7TclmcwEniAVk4CFCxdJEknKI4sRdmIoesCO1SsvvyyyuaSRCDpOxTSbXSif0uUjvYUKdrG4fA7OMfJ1iY4TvLn++utRUlqKJ594QhJLJgZUALPZrdi4caNIb5PGQxVBFu7sSPLbkvpEQ0R2czif9PGrr8asmbPgzADB3n58sGcfqhvqUN5SjwxlbaNxhIeGUVxKjy6P0HtEyF6KaEWRFRqbCabkpOG1EII6JMziRh2lyfAI3n7mabxyz30oiURQ7nai0OeC2+uUc9Dr80hXkgVgIhKHNW1FPBxHIp1Cxm1FTWstqltqEUlG4K8pR7awBGlfFbw1U1HUPBUx+pA4ndi14x1EQ1HU1NQKqKFBwfzziv/OtUixIxaa+QXQ6UC20x2nuhj43Oc+J4P4FH1gfOE6P/WZOQb78Xc5LkCBAXrCbN++a2yGzwTnzuRzCeptMgL4J9cVwT+uR6qZsftC9ghnq1mUsKhhUsmklAmoZgDoLov+3NrnhrNGRNzpu8QchfSjX/ziFzJzw/XJoo5eN6SflopvU63knLwOvN78DuvXr5dihj5YFMS44frrJb6ODAUE0KVcdAXFdzS1faKYh3k9ciBF3tkh4JBVWXOb4zYyeKcE0Nh5SaN//1789YGHsO25v8JK2fJsAu1lJaj2kL5pg4UHu8WCGNde0pA8mY0CUidZ3FAKOsaDs8CNjgXTUdlSKv583Kex4VEY4SgHH2X2WOBGnv/hBAKDERzsDuBgzwkUVxajrLkWrupaNM5dAhRV4fUtb2Hv7t2oqKvBjPnzMGVaJypKyzC5qQFFPi9sTBcEa+YJqJRH8x8sKFgYcDb8j88+K2ea8stRsW7i+sn93NyrOt9lYan/jvdz1apVQh2kgAbBFt2N4Z/01KNAx6uvvCJdSspXM96x+OEa4TwkYxeLfApvMH9WBrk2XHf99QJ48qzm+7FQYsH8k9tvh8XJ4sYclKVBmmoRecXpmUGPXR1KOfccPYrh4QCM5FjHRIKS2UHOn7uTNWAGLs3RFsTezH7y0/0xGVuFcDGB1a7cuWTJTNr8BQXiwHzLf/0QrVOnSEKvuee6m6EReSopUXebwYEGV7lhNPFDUK+sPwfdummsSL5kic0htCFKRVvTQJzO3ak0Ciw2VDo9oqImh6LqsucGjLli4pSULi/H9JUrcPFXvgxnURGsDpfwNsWZmQiWJY1oLIqNGzbikYcexr69ByS656uu6AXE95E1IwcxW+KcH4IcXty8pMiQDqP9Cwb7TwiywUNQXsNEKMYWpJKRFEwxmxUEhIZv9LQRDx7TJ0Iv9o8qSHPPm0Ah4QFLNIXoE+kTTEQf/f3v8cpLL6uFYT5/3EYxbwbXCxV3SM1xOOyiw08kUQKO2S2T4sFMKvLR+pNQM610pmTrRC2lvLJSDO3WLFuBc+YvRHVjPexFPqFNcK5ITGBJ9zZSSERighyVVpbD5StQBS3nKSagyqc8rMwPyZKIn4toAymJP7vjp9i1/R0401n4nZTaBewpA3U+P4ozkHXnJEJN6iSDIZ7AggMAACAASURBVCcQSOWQKGuFxe2Bq6URV3z7myhqmwKbr1h44VTEcmoBvtzKNjsm2SweffgRmcE5uH+/dMOYhBFV0tcvp+0/4csomps5JEyX6MJCCTpEfJ0Ou3QpAoERhEIRCTgcntTzcKb2msh+i9mguaCYUFLCmd2MouIiUZUT2pzMKZiPvEpJaHacWxFDWafsByZcp+oQny5xGPd3+QHLpJvp2TOijOecs1zc5BcvWSwDinI7TRojC60MVeNGRgVE+dWvfoWWf9CSOBc0d85coThJYZlOSlH/1a/8u8gXq5kahWLNmTsHV199tRh5+ov8ONZzFHffdZdwzNeuX4dPfPIT4s0kcwfmtdBxMT/hn/h91QwTZ5cU+BIZDmDjnXdi87PPAYOD8CbiAt54rA4pbKTAsbFTaIVV9MF1cZOEA1k0eDwinkLaj9PFxM8Bq8MKm0v5PdHDIZUwkE5mEI8aCBhxFLZWY+qiTmRdSjmMMSpOL6ThYVQ2Nsg6saWzSIzGMHh8BKGEFWFPEVqWnYPp69bBU12Vi8/jD1XVBaZvD2PnXXfdLeZ+GkIS77STGZIfviRMwQLVwYEUNTfe+CXUNzbgoUcexnPPP39SRzuHgJvGrHKOSMxyCsLIopRnJYsDJiZCXzNV90TemjFGVCDVCSRbC5CEkUj4/HnzsHTp2Zg5a7Y4dPOQZ2LNQ5+zMLf/5HaxPdDJLtci/R/YCdRSuzwPmGASGHpvz3vY+c5OSUT54Jn+pS99SRINxunNWzZLYkFJ60WLFuLtt7eKnYJWL+I11YPtTHLYvVm2fBmuuPIqGeLmGSJqezEDiVBYgCBbgVsEBMKBEZzo6hG/O6qlsbgREQHeJ7MwHpuHVXtfdYvzEilTEVD6bFYglQgDQ/148ke3I3XwIErtVhT63LA6LEgZSfE0s9og3jvxUAz2tBXRYEzmHlL2DMoaK9EwuQGReBRF9eWwFPoRsfmRLKiEr2kqChtbxL8km8ri+LFeDA+PCE2Z91bUAs2HGmhXXYHbbrtN6Hy8Tqfbmx8Vm3QxQDYFCwl2IwiC0jtE+9CcqqMikITZhWAux+KGyqN79x2SNaA97c60s8330DM17JCw08KklAkkKdosbEhTpDcNZ2P4vbVSqACbBQWynnnN2NkhsMPPwcKHhQfXLAscjhhQEGNkZBh33nkX+vpOiK/JZR/7GHbs2C7qsol4UtgljPe0ioiwo5HJSJxl/Oee+dgVH5OiqMBix56tO9D7wRFUVtdg+oI5yDjtsv9krpYS4Tqn0p6O+rjJL27SSnxI5aYmdVIb9coiTSMTi+C9v/0dT99zH8LHeuBMxzC7oRI1hR64PA6ZMaOBZzIURTwSQ4oKAiariTGRlggJzt7YbWjsmIzJMxrg8DrkukdHgkjJ2s0KMCE4azaDWDiGUCCG7uNhHOnpQ0GRBy3TWpAtKcaw3Y/py9biUM9xvPiXv2LwH+MZk6Z1Yt6iRZja1oaGmmrUVpejoMAtdHdRUsyMref8woXxmefad/7zP/H+3r058O2j1q+wC8y8k3GL+55gJAvR+fPnmUJMam1piif3EQtjrvOXX3rJHGtRXWLeU3bnSIHkmiKQyFjFvcaxDhY3688/X8AaUor54OsR0Lnjjjtgcdlt2UKhMflQXVUl8n2s0nfuehcHDh5ET3e3cMjV/I36evlGaToHyaHierGYpsTkaKvOv4nEmhxayfdNhFjCfM7Ib7yng3595SJvRXlpGa79zDX49LXXCIqqckizWDG9Nfh6vIBM9H/6k59ItUclFJn3EJOyMZ62PFe4lJCB21K7E8Vi8GmFgwc9ixsjDY/FjgqXG05Rw1G/I67dQtNQg9AGJx6sNpS0tGD9l29E+1mL4C4uQYYJKr8+1bCcVpFOfX/PHjzx2BP49a/uynEG+VnyW4Q5NSAmg2Z7TnxGDEO+BwMNNz1bwIK2iMKZHhrP7drx9L08RhgDIRH0ObNmyqE2GhyV5FShkvnSgXnL2kx0GdhJZaQxKFHqcDAkvhF0Cm9sapKKm3MVPOTZpibiMhb8Tc+a/IBiIq5iykhqkM0uhTYDIxcy+eWyecz7rdGl/AKJ/64OHXU/JEibXaTO9g7hqi86ewk6OqbBnQaO7TmAsqpKFNZWwFVSKBK8IizA90gaUtzQEbuwpFikQVkTcz2zuPlIBEzWMxe5mtMhakNU4cUX/oTbbr0NkeEROLM0U8yK5w2Lm5IMUGZ3wGVVDvFOERewSYdA5hzElM6GIbsVSz/zT1h48SUoaZ4Ei9MFGwcVM/wGytDO3KkKE81k0Nd7XNTTHn7oQQRHgzn55lxx8yFdD9IDlecIJbttmDK5DStWnIuZ0zvlWhw4sB+BEaqaDEq8EInxlDHOtZ3FoiVrRdpUaVOeU5Dk7Zzly7Dz3V1CnRRpaEkETxYoOFVg/ch7cJporNePqF8JFc2BadM6cMEFF2DNeedhytQp0jIXc00W40TczDkIoUjBgrfffBObNmwUA7F//8b/J0kQEyAjnpB1MxwaFvPd//mfXwrFUhdPnIkjMEOK2xVXXomV61aJ91T/iRMIDAZQUlIsyj7cA9K9Mu8ND+Z8YZZTfX8VaxXqwg6Uy2bFri1b8Iff3Y/dL7+CUhZyySQ80iFU8zYif09vHjEgtoI4fTxNE9c0WvxeUfhxux0yP2P3ONnmEAU0JpzphIFENIZMIiuccA7JehrK0LF8Fhx+1QVj3E6GIxjuH0BxTTVSFA1gxycYx2jPENi8PhZNobBzJmZefBEa5s2HzU3/j7EkVyGsauiaD55L99+/AXfdeacyhRa6rtnx+8hTmJdHrTG+AxHfQr8fM2fMxJUfv0oUijZu2oQ3Nr8xrvvy4S+rZnC4zwnqcA0QkSZ1S/sT6d9lh0x3fDg3UF9XJxQbypcyeaypqpJuocPplsOcr8uDnUjo/n9w0P/tppuEPsYkjw9y14mCc92ys8nnitqpmPdm5GygQALnazgEzwdpHF/84hcFTWUic/TYMaGtvvjiCyKPTQ8Rrn0mqLw+vb3H5XUpZjBv3lxcdPHFwpdn0S9UaQ7Dm3tazjkB0OixpNTSrA67CGmQmkYfD56/LjdXnqkGZ3ZuVHaiAQ4FqKjcQHs+ZYBYBOm+Xrz9+COIHNwLXzYFL9XYUknEQhG4/R7YnKSixREZCsJuWBCOsLhR8tPFtaVonNqAUCyE8sYaZD1OJG12pBw+GP5aTFq0BobDB5vNIUlsJE7QJoHq6ioBJbSBZv5aeO2114UKQ/BKdy3OYAme9BRd3DAxZGxgl4QzN6TqsLjRXYaJv6iU+NRe4f+zO19eUY6m5knS2WD+psHTj6KlSbFcXCLrio7w7B6x4CguKYHdoWjxFESikSnXlPbk4Xuz0OXvsdvIpJZ5AYsbnnvs6rBII+DMvIw/X7liBb70pZtw1sKFAq6+9PJLeHPLm8IWYmxj50Y6oKZvlACPJjDKwok0N67Fj11+OarYrcoAieEgIsNBmVH0l5ci47SBSouMUcXlpfD4fWNKuxNAWbUgTZq1icSbJfeYeIl0/Bn5Mhg9egyvPvwoNj/9FNzxUcydVIO6Uh9cXhY3nMFMIzQQQCIUFRCIinw8m1l401IhCSviVgvKGmswY+EUuAspN5RFNBhGKhSFNZFSoLypaBYLRxAdiaLneBRdxwZQ4HdiKgUyasrRl7LCU98Bw1GIvV092LxtG+IZoHPGbEn8J0+ehMaGalSUl4hqG4U9JC+d8FBArBL0odgDmQf0FtPr5kPXoLn+WIgSHKSJJqmLjBMEQpkr8oxV7FL1+voM5j1+44038J833yyNFFJK2YGklQLVj3mf+WDXmpQ5fibmkharDRdccKEIjbEA5+vp/I85p6WhpjpLRQXqYhMpZ/uPMzeRcEySSiaXMkwtsxPmYfMhIxMTE2J1VJp8WZO3lk8/S5uKTXpTau8RWWP55mnmACdfiyh159R23HLbrZja3i5O6VrCl7+naSq6jczhUCYXzz33vAxbTSxupJFAdSoLBNGkwSKHbovofWOhARgQNVJy+Fewc8P0Uhc34oasEmkR/2XbnC9Y4EPz8mX42Bf+BRWTW2EhAsskSpS/VEuLycy2bTtwyy0/kiEqFik5VNCUh9VGWDxkiH4S9WBw4XMZILTKiq6CJw5iy3U8VdJqnhu8X9Rf7+xol/mHfQf2IxxTylNyu04lcWcmeFVVlULDYCCjfwQDIhE/tpj53Uh54+E8MDgg3E0JgqehDeW3wfnvXG9UMKooKxcvnt3v7ZYgp5WI9J6ciGQJJctqFcSTc2I8yFesWolpUztQXl4hij+8B/Z4GttffR3lVZWomdQEf2U54tmU8F7F34QFCb3TibSKXKmShiRfnOt24oTSSdfZLG7E/V2MJBX6MjQ0gG9/81vY/PobkvBRdc9tgRQ3pRkLKilswNkpFjccwBazUYowcK2xe2dBkBuhsR6XXn8DZqxYgQxlLz1OWDj0wIA1jppD2mhKXutvr7yC3/32t/jzn/4k61GBLKefVZHOjXmxmbQ1kdqyajXmz5uD3qPHkGQySzEEr0/Uk178619w8PAHGAmR6qaCmFy3jBUp2e9Kflv7WMyeNVMUWyjBS2ESmaXLE5w4XZLw/1rcyEH+DwoEUUTKrM+ZOxcVlRU5CkpuXswMUBpo4dqIBEN4/bW/49b/+iFu+vKXsea8NTKAzc/UfaQbTz3xOLbv3C7JZU/PMTUPYXazOcvHe0TUcfWaNfj8jdehrLxMJdy8Kebck8xdpFIIjQYlCa2pr1PFXx5FVYMh+jops11d3DAZsCAZDuHlp/6AJ++9D45gCJbRENwsqhnjmNyz8yAziGr2JgWLIN3ptIFJpX4UuB3weF0oKPLB6rbD7jbnYlJZGNEEoqNhUD9aiptEDNYqP6adMweuMrfQm3mQGuEYRo73oai6UihJovMXTSLSPYhMNIveYByW+ia0rVuL2oXzUVhdD5uT0VatUd25VtiKcql+Z8cOfPe738P27dvEH0L5upgZykdkl4pRoNzaW5qbcc7y5eKMTuPV5//8PH7/2GOS9JNCd2YPVfyySJo6ZYrQ8Xa/9x6GhgOqI2nyr/g9aqurJaEjANTWNkUEVEjVICWc34v0iz/96QW8vXWr/N1FF14kyWIsHpdC5Wd33CEFDs8yrqGb/+NmoebIoDapsHRmN89dfia+Hs3uSDXh73DNcxCexrfaGJv0NiLndLknEMWzhvGb646xlPmBHh7Xc1S8D/l0rfxYzPe36VkHE8gUVobcIKUEJ8CLeIEo6V0BQhWtQN33DJUDFeuB8weJ4QBCh7vRu3snMoFuWIJ9cGaTIjbAzhN9dRyc9XHZkYonEewbgS0JRGJxJFJZZKxWFFWVoGl6A2LJCErqqpF1O+TMTlkdSDpLUNGxCAU1rbDSXJZMC2TET0urm/F6TdxzgcAwfv7zX8gwsyg1Md7/Lyiy+WcZrzWTOc5BEb0mTZBdEk3j0clb/prUnRsp7mWvKBGTpWcvk3vIrjGLbf2ZdBIoZyVp9XbSQC2yblpamnH++vMlMeXn4PtRmpr/dM6YLgUvPwuTUXasmEQyH+E64PrgTDSVrLTksn4PXhM+l2uQRSA7kXU1tTJPxgSW15UsAKL4HAxnIksPE64/UtV59vN9ZKDc55OkmZ/xvLVrBZAneIhUBlZeA4KBYrIu6DNCo6NIxuLw+grgKvBKbpGvqJa/brnuNDNDd4TNtn1u9ERuLf+SAk2738em22/H6JG9Utw0VxbC6bIiy251PIFg/zASwQiMZFosEzhPyAKfVLVEOosY5cwrSjB3yTT4igvk7+ORKJKjYWQiccmbtKIbu9/RkTCOnoij69ggPAUOTJs5CVUt1QjZXehPeVHRNguBZBbvHjqMfYeOwOrwYPbsuWifRnGMMuneNNXWiLx6hi3OUzx4bXg/ef1v+9GP8Oyzz+bMOfnziQUyr5+wgOrqML2zU2IR1UyZn/Oz61kp5qws6rilGYMYR7hO+fvRaETAqvt/9zt0dbERkZa1Rl9BCgdwX3HNUS2Y+bIycLbK+fnZz14rTAutZMvPJ/vl61/5tyxVVvgLbKczueAbdkyZiuO9vVIhaTzsVJ2bidQlkda0E7FTUqdcA0xyqH4zTopOXOPH1Ct050ZzoPMRLwmHIlGskHtSAK67/joxamrv6JB5CP2QC5/HF+VmePyxx7Bx4ybZVLnvYCYIMoLCxBHKvbvM5UKZzYZiSxYei02kUaMpA45/KHuwuOGwtzK1EwBTJZ3SDVLfkf8kacZXUobLbrgOnSvOQVFDHTJUAeF7mZ0FbpAT/QNiGEhaC5MgTa3j5mW1ywXD12UbmEGLAUotEHOGyGzD5YLWKehSp0R3TT8WXjWi8X6vBwsXLMSOXTsxNDwk9JnxxL28HWAWmuzuMbgwQfR5C3D5FVcIJ5ZyfOQfs8AgoqpblRLkTpMlTCxuuGYYcBtq6wQJYAeI8wg84OU1zRdTBp8mCgCgvqEBs2bOxOIlS9De3oH6hjqUlJUJjY+oj26bElVMjISUk7zHhQyHXFj5c9aEBYl52OqPzMSTaySTMJDhwHNec+FU7X75XKS3UQJX/BJMHx2bBQ89+BB+/ctf4cjBQ6J5z8K5hq38DFDtdKHIapV5B6oAySyEFFqUh2ZgAaIWC4ZtNsw+7zysuPrjqJnVibTbJTQidkjkSucutinhnk6Lue3rf38NP/j+98XPwUgq+mJ+sjzxFinrUzPB5HyGwyliC0zeCBbQhJM+H/TKInrMJODxJ5/ElrffEtd2qQukKKQZmirwuIsFweaAuc+LpYsXIzAyjO07dgjSz0HHPFbah66aU3cuxrq4en5IKG2cmTJRKe4vBmEi1yxsiJgz5nEtSyzRxrcmpVAX5UL9UBcDA319eHPzFvzge9+XNnnHtA5ZSwzC27duw2233orBkSEBixKxhCB/Ov6JASv58WVlQiX6+n9+C1Pap8LOz8mXz5utYSFFnyJKoRaVligQxVRs0kjvuAtkFqxSvCqZBVljh3fvxjMbN2Hrn16AnyhiMgaPBaA+GYsbFthUArJRuILFTSaNhBFHa30Zigu9KPB74SspFLoFDWqlEDPSUrQQIbfGLYiHkgjEokgXuzBt1Vz4qgslxrNAS0fiGDnai6LKMhgmJQuxFOI9g8iOGgiEE7A3NKLlvNVI1lahYfo8eItLaDc/lijmkDF1j5mQP/P002JEOTo8Mk457UwKktrqWqxdvVoQciZIPBAff+pJbHxgk8z7iZzoGQqt5BKkLKRjXV1ZBafbJUpPVCElaMKZnrbJbbLuZKC2vkHmubguqVBIdc9tW7di27btOHDokCDeFIU5b815uPFLXxLeOYuOn/3sDjz51FOgGiK9kyjlTKUpJpdMJvS60OuEv0OaCWlOMvvlcsl35u+woNL7SCOqTBI0zUiAJiY7PNNN1SKd3GgJWe0nMnE/WrL6HDFxMsaA/J0txT5Xm0o2pZg3tRKlROfAdRaIjwYx3NWF3l278MHbOxDoOYzOKdUodqdhQ1L2LUVFooGg7EG724GMkcboiSFYExBFxmSaxY0NBWWFmDSnBUY6Dl9lmXRuyLhg3LQ4/RjO+lAxdQ7KmqfCsLuEBkvBJF5D0sBra+tOsbQseOWVVyXZZ2eCj4/qkEx8ESb3VKLV5p6cM6HqE+cHmBucSbGU/xzeNxZHLAJYSLBrp5XE8lkP/Jxcl3NmzRYaEDtGLGS5TljQULWKeRM/w/JzzsGFF10o8ZJrk0UIpYM5o8HX4QwMlWBZ3HBd6XNDF1O8Tw899JDEy61vvy2dv472dlHnYj7B+x+JhGWm4u+v/V0oUZwd5mdhviReZCUlaGhqxOJFi3DWWYtkr6mOunnNBWw2GR7m7CZrZw2yC1vIPAcYz/W10PdDihvhcKiOoaasyliBeQ5yDaeE6Z5GaTKLp++5B3//w6OYXluC9voy2K0pZClqEYkhNDSC+GgMybghuSEBawIxHO+gRw7l8w23HSvWL4a3RBU3RiyO6NAI7ClS0aLSMeM5EGfnZjiM/oCB7t5hsLnY0dmESR0NSHu86IpkkS2qg7uqEUOJNN7e+R6OHO1Dc8tkTJ3WjqraClRXlWLG1CkocrmRMc+63Hc3cwHNDuI9ZdeQinZ/f+21HGU0v0jmc0mDJcvmkksuETuEhoZGybMpMsG1wZksrh8W2mT2MLdjjcCONdUfCZLzWo6OBuW9Hn/sUXR3d+UKWZ6R7O6w4GXMz3VorDa0tEySrg0psly3BIm4nnnGW+qrq7PBsJrTEFSACyOTxeSWSbIgODDGhJJJR+4i5HVu8osbSWKIjhQVwUujQZNCMMphUsMQ7wwedLLoBVlSmlKSAJkmgkwkTJBrbP9LCT0mA8hAyJYn0af1569HWUVFblA9PyniTSDazA7UH//4nKhxUCJSSfqaTskm3Y4IJ/nnfosNFS4HKmw2eGGFkbUgkjJE5aLM5ZafsbiR4WNNTdMDeJIcW5BIZxDJWDFj1Uqs+NRVaFu0kL1i0d2n87wa3AUSRgpEfai4woKAwYfJIQMpNzQ/J3/GgoaD4fnBKz8hzf27HsTOi5ynLm64wZV/DIsbFmhEEamY1dt7TJzoJdE/hU6+Psi4oFmA8SA8f916QWA4BEgRhw8OHx5LmOXmaj7jh6es+cWNGqBTXTGqe7FFyUDdfbRHWuzcHNookteLlAEimDSCYjBnosJZHx4YFAQ40tVlKsYF5XuXlpahubYO9TV18Pp8wsU1Mik4MhZJQkLRCHqOHZX1y44U17PIoaezGDreB39lGSycsDYfOliOC5TyVa1C7dGQj6x5KznsA/jOzTfj5b++jFgkInQgyu7WOJ2ocThRQnSKaIhdJm7UnJW4b6uhb2rHDKfS8Dc0YPGlF2H5J65EtpRqKNT+U8/RxQ0lLSURFbW6DAb6TuD223+Cl156WZIjfnYpqvNmUMatGVFWUAeC8iPSagnK84ViIry/RGHmzZ0rfH6asD748CPY8tbbqvCULpZVfSzJ3k1Vs3QGdocVrZMnK9+lAwel0ye+OaerhPOue36SoBF+1TpXF07fEyY9VCGiyMWy5culqGBiycOSBQkBHs5vcPaFe4/P9xcVylqiCABpHizYhRZhsQh//JW/voT/+fkvBJyg9CapQ1QlfOutt3HvPffgaG+PUHpEzU0OZ5sUhtM6OkV+m0PPnHf74te+jPmLFuTMIakkIbQiRchQKoNmgqnvhf7eEzuXuXsliSSvuUJzk5EQ3n97K/7nO9+FMxKHIxqGJ22ISiSl7z1Wm9AjWdwwyeDxHknGMa2zERVVxXAVKAftJNczVdN4M+MpGKNRhAeG4TTsSASTCESiiBfYMG3NfBQ1lEi3Lp1IwhI3EOjqEWqIYSO1M4tsLIVkzyAswwmMRpKw19Vh8vrVCBR6UNM5H0VV9bB7vWreTDpApr+F+eW5bklXvemmL8k8SjQcVvTfM0DNeS/mz5mLL/7rvwr6yzXAucBHn3gcu/fsEXlX8fc6g9eSZNacARRvF7uidHFOYc/774vpaHlFBc6/4HysW38+pkxpE9UzHth9x09IAsCEjp2oDw6pOQnGuKLiYqFHrj1vrRQj2uCQcw7knpOiwfOBZ+4/f/7zuPKKKySOT+wcCB32xRelCORrM2YSGOQ8KpOA/GQl/9/1GtNorUJYaf9wWIAsVXwVCrWSrzlxyyp1KhYpY5Qp/fr6JBBKlTnLxo6t1mqkZG42FsNAVxf2bd2K4zt3IXboCCInBmCzpNA5oxHllR7Y7BnptrGAiQRG1YyX2yV7ZuT4ECyxNGI0Q2TnxmKDq6QAbfMnw8gm4S4vgsXnUQakGQKcDvRH0nBVTxL/GyaJKTOniVCgIJFQCqOk/o17WHDiRJ8od911112CVH+YutqEX1Syxl6vDE2zuGDCxyKWJquPPvqoyOEqQYfTP0615nnfWDTw/GL3jvdeA6gETrVB9Rp24hfMR3NTs9xP7gV2UJ4kSLVliwDc0iWc0iY516WXXipFNEFXJqNch4yfXAOMq8xnmOzmWyboz/fWW2/hvvvuk+/GXIJFHJ9PCpKASya1iNeQxRW7OYy1/G+eMZz35O8Im8WkDUsc9arCgEWFAoAUuZkdYslr+T/GVROs0NdhYjzlf1PWWUvyqLWrEl61mtmLVmID7KKXpyw4umsXNv38xyhORzCzqRoOJOBwUEwghuBQELHRqCpuYBXAQ6iZRlryxGDSwGjGwHkXL0dZbRlsLruAWbHAqFDTklGafCvV1kQ0jkQwiuHRDA53D0gRNmlqLWbMmQyn34sTceBYBLBXNMBVUYeewVHp8AyHoqioqUZr2yTUN9RgclM9mqqqYWUOkyceMbEryHs2HAiI5xcFH/LNPXmfqJo4d95cocXSgJM5GtcJ18W+fXsl52bXkR0gnosasOY15vq78MKLcP0N14uss4oxaVEnpejSpk0bZb8xvvHv9ENTyPnZaPNCxpE2W5/U2io5INfgNBbLHoc9a4gm/9iEPf+10FuAlqZmUdGS9rzkJGaiM6G4kQM2T12Li47c4VUrV0kVz9b83/7+Bnbt2oljR48ikyIjl/Khun2rQh0TbVaz+e1ATbmSJ5gIPatv8tEvufhiXHnVVaJklD+rogOnJDtm0saAzI1ItKGvTw3AqaJAXTY+jWzuAotVvB2qnA74sjYh5bBzw4KmzO2GN6uKGkk2Tdd1MRkz50G4KYg8G0RAS4qw6lNXY8klF6F0UpO0KmWTmRuGw79M0hlA6DtAhIRoGKtTLhBNCTSzyw+NbhpdU6PE6vFRqLb8vandTslCGrmygmYw7e7pluP61Dr5usi0SKCh5wE7OHw9Jnnk4jKZ40JVAV49X+7FaeJzDk3S3ShzOTKhpwsxEwIO4Y2GghgJjuYGcDunTUNn53S055o4VwAAIABJREFUtU3OeaFw/dGvideVSUNgcFDemS3RQarIDY+goqxMKCELFi5Ax4zpaGxugivLIUADb23fhv++/Xakk0lc94V/wcpVK+F2e4SKdHj/AbTNmAaHh4SesYcODLrQlLlYqw1EL2VYx3yk2QmxWPD0U0/hN3ffI9KN/HtSIqtdqrgppVqfeC3ZZZ1JwkTUx3SST8KCUSpsFRSgbeF8rP7Mp1C/cB7SThesFh4QY8WBmHWy80MTQHYVEzGhnfzkxz/FX178i6CxfOQjjbkERCh+EwrSvBkQfV/5DKo11dbU4Nvf+pYcmo889hj+8PQziLLTJnNtSj1F0YrGZpYIHlFqnlK0NBJ9ffMbSBFlzUN4PyxZ1ddaX1u9hlTCbxGklYcgC5QlS5diwfz5AoqwoOFByk4o1wfR0a3btmF4cEiMCI208k9hksoDkYgQkfarP/lJ1NbVqsQ0HMI727bju9/5jlCjFi1eJIU++cmPPPwInnryKcSTMYlZDMCRcBSJWAzNjU24+upPSvf5tVdfxeS2Nlz28SswbUan3GeRZKdpqBC7zXk+M2E/g3ovR+PSHTxyvAWYom9ZJIwNv/gVXn/2ObhDQfjps5BJizQ55fBF8llm3mzirxRNJdA5fwpqmitE/cfhdoBnBQfCKbaSjSZhjEQQ7h+Gw7AiGTQwEo4h6gKmrJyL0tZKpGwZpOMJOJNp9B/pgr+kCBanQw6tdCSJUPcA7NEsojEDlvISTF61FI62BmQK61FY0wJfeSXSTFpyxc3JUYT3j+gvZwFEZV4DaKcpTOgH1NTYiEsvuQQXXHihGDeSArT9nR3i2SYUWAGA8pRn8vb7xDXJ6EaATL+lz+/DvLnzhNrDgVgxA549O6f4SCSTFN73du/Grp27BNkkqOV2OoXS2zl9uihNapEAeinpzjOTXcY28aN4Z4esLxr2rV23Hl/5t39TQkAUvchkJDHmfid/ngkrCyrGbSao3/jGN3KJQz4wozs++uvyuzLhJYrPRIJxnQUZX4ezFAS2amprT5pHyZ2teqbWzCEEPdfnFFHwLLv0SrHPkkohERrF6LFeDH5wEMf3vo/hI4eR7O1Dpj8gay6RjWHyjGZU1PphdWRgd7kQiyYQD4Ql9jm8TskHAr2DQCSNJN3eKXxBorHPifbF7TCQgKusEPYiv8wCOjnvncwgEksh4SlB0eQZqGyfi6TVBbvTLdeSBQ79SjgTpXIGtSOZSFOchZ0Wdi7YJTmTzo2Ar3a7zJiQInjNNdfIfzMhJH2L9011LT66j32q52gKly4GWJCya8cCjQklCx/OY0zrmCZzOiwmiNRzRpl+UsxDdPHFxJUyvpdfcbl0uxnr+ODzOAPB2SDuaZ69N954oyS82mRRA2j8O4IQBEBJr+Rrk7pEE05SQkk/n/gQWCPNzp56bV5ziR3sZMTiUvwEg6OC2LPzRR8xuVo885TalJQkAs2bQNtJ72Fe3/FFvql4amZUTLCNFC1P2GHMwI4M7IkkRg504a0/v4A3X/4zSp0ZLJnRBgfiSKeSSMZiiATCiJjFDekeIvFPcJaCRUYGQcPAUDyKZesXo3FKA9w+rwDZBIwSoyFV3BDiSmeQjKjZxtERA4d7+hFKxFHbXIEFSzrh8jmQdnjRGzRwIm6Fv3EKDFchXEUVeOm1LRgJR9De2YHO6e0oK/KjfVIrfH6qp5mzh/kKhRPyGu71DRs24Le//a3kC1QSFePqVavkT64NqvTywe4L4wTvMWMUwRBeO8YNAnssargGeSYz7vK+s/jWeT7jzLu7duHee++RnJj7SMcjvgZjDgtnrk0KhbE5wJyZhRN95bTRJ+fFLC67PcuFMq5dzGTFYkWDKUFJzqZItZrdGz0Po7stueRCAe6yHLwej7TdOzra0TKpFaUVFaCXQHdXF/726it4b/9ek/7DqKJ+iYOGEi6Y//GQ1S7GSmQ8V9xIsmSziXkeFY2u/dy1EiD4kIRHB8684oZBgu0x6mJv2fKmBGtzNt48kNR8EKkaRQ6bSKD6iXxmLYgZHKpmceMSh3luQad4kbDAsQi6rgOdDEyxuElnkLDbMXn+Aiz72KVYcOE6ZHweSRqk2ck2uBRCWSlknnnmadx99z2CgOiiJpc8msOhEzfl2Hsq53eqyblJsUpnpBXN1+HhNlbIjXXJxidKGQmqs2fOEnWOw4c/kERsbNpi7J11Es/3JlJDdJILlegKAx0Paa3kM/HzjldZPymOqfsnyIkaHFSKHup+MnC1TiLy0CBqcdNoUtUyCQ319XLvhQttY/KexP4D+2UYkSaM3Ij0zamsqJQkb/e772LD/71fZGk9BV40NDWJJC/bo3NnzRaH3O5jR/HYE48Lf5ddKSagAt7QzyOegJ3GhMIDVg/dudFtbr0GpZxjMMwp/qgBFN5zDjne9atf46EHHxb1Mo8VMu/ForrcZkeJyJE7ZJ3xunGtOaVzY0XSAglsaZsNFQ2NmLVyBc695p+QLSuD1eWW5FTutFDhxjovsm8sLPIMPPnYE9jwuw2idqOTpvyiRn0v5bUzro0iibYmiJoXwDR19HkKcMN112HJ4iV49vnn8LuNmxBLqOKG30LZiCn0S78XE0KuJc5t0RV8y5tb0Dc4hKQYCSvQQWQrT5HZ5w4jeQP1BCW04ReaGIefWfiyoCFlgiaaXL8iXfq3v2Hzli3i4UG1HtknSUNU0HgfNVjCz8aODOkpRDapcLZm3VpU1tZgNBAAJVvPP/8CkRRnUbdj23bcfedduPrqj8NT4EEsHpP3+Nsrf8O7O3fJHNi6detlRunZZ5/Bv3zhC1i1bi3KiouFZz3SP4jS2irY/F5k8w8evTn0JR/XDxzbS6ojrnBH6RCzuJG/ziCbSCDc14fvfflriB06hJJMCs5kAh76hdD0Vww9rUJ/JB0smk5g+tJOVLfVyFyEyKFnM0gnU7Ak08jGkkgGwgidGIDT4kAiRGAmhqgli/qz2lEzqwUWj1Wkz91GGscPH4HbVyDJKIvIVCSOYM8g7HFK9xrIFHrRumoxPFObEXUUwVvagKLqBriLSzVR5KR5B94nFql33323FCd9J06wmsx1jk8dZZTHDUVayPtnosfuPudYeFgyTijlxOw4+mn+a+UX1hKHOVNpyjrz8G5ksbF2nQA/7PxxFodFMa8hYzP54+ykMKGkFDj3bFlpqRTgnP1asHChxFUW4kzm2LEuoWLXP3x++J15uJN/ziSYn50PFlIUCqA6ETsy/D0m2o888oh0emgIyIKdogef/+fPY+36tTmRC1nn5oC1mu9gLI2LUiVRf74vh9O1CZ+SYrVILCEthAXZxFkUYjpakl7ATwqKiGCI+T9Zomp9WtMZxEdGEOw9juCxHgS7jyDwwUEkjh9DdnQEmVAERiiOdDyNSDaGSTMmoaa5HFY7Z4FtSEVTSAyHJbY4/G44PW4MHO2HJZpGOpFCnGpuVK9yAHNWz0UCcbhLC+EsLUQyk4GTn4+FU8xA3OqCrbwBJa0z4aluRtbulv1Ada5wJILa+jo112Si3io3tgjL5Wc/+5nM3pxJcaPPb8YNzhVwzoZrgyAhgU4Wu2f6OFVxw9fXtCGuJRYCpL1xfbBAYYeIucGB/fvFY4TvuXXbVgSGAjmTcHas2VVauWKlrEmua5nTMuetuA5YNFPZjEUZ4y9FBT772c+KGhqLICal/By8PuzycK/KmrUAq1avFglogkd6fmvcd9bnjQViccEHcw3leRKUPc+OV3f3EaFEEayUgoasAJPSKjOzZkGt5x4nXtf8/ZwDvSUOKlomCxIHRXuyaSTCQQwdOYJjb23DkW27MNBzDMeP96Ck0IHli2bCZeekVgpGJIrwUAiRkQhSCYLpWpSGAEwGSSMtnZvBeAQLV85H68xWFBT7JYcJ9g/CCEaQCEdhJb09lUYiEoUR4wxmAr3HAxiOxlBSW4qzV8yHr9CONOnq8TQOD0YR8VSiccY8JByF2HfkGN7fewgOlxMzZ5PdMgUVpaWoq62Cr4BS/afvdpO5xRjAdU0aLEEadkiqq2vk/nKOmQAtxxCYTzAmvc45MQqNcI69vBzTOqdh2rROiXHSkZ4yRYoUxrdxjYlsVphKe99/T5hWBKx4n/kc5oBf/epXceGFF8re6+rqFrN3xkEW7iy8qDA6c9ZMXMTn2G22rFbxyc2Pk0JBc0OfTxDuUCQiJnWn6tzIYOiEBxeHnr1htUZVs5LSMtlMTG7YGSiuKoOvrBj7PzggAZ4bORaNQPTxTOlYzZWU5NCUzcwlMWYLk4jYpz/zafnCejgpv7hRA3aKzsBFeu+99+KBBx8SCkpOIEHUZcwkEvQasaDW60YR3b4zFsTZuUEW5VLcUB08mytuiHSywJFAJwkhET8KC7BCc8BbWinJ5/rPXwNfWxPS5E8S5ctSelUVN3zQs4AIyLPPPCMBVFerOohohF1far0ZdUBgAFq4YD7qamulWmahwXYyry2DiuZQy5956ary61ESq5Xl9PQol1bk0Z6jEtAn3l7p4JlzQ+RhE/HhAk8lDaEvsnpWjKCT0aZTUWhOWjtS26qhc01mIGLD4Hz++edLAKMfTXVtjaAA+t7qITIewFzsTGA5hMviiwVQQYFPkpaerm589z9uFufj0XBIkmIiB5QY/9Q/fUpc4jnbwGu4a/sOjASGUV1Tg7YpbbJJWfCwaT3muaMCgx6qzBU4ikgjCBK543qmLGtV8zxEmF94/k/48Y9vx/59B2HPZlBit6HcaUeF3Y5Sux3FNoeIWnCPsbBxilyvBQlLFkEOblttKCwsQWljE8753GdRe9YCeDiYTpUtLcphFjf6OpPfzqS3+0gXnn/2Odx+++2SXOWvt7EiRxc36vBWL6rWuHqYBFIR1lCCB1df+XFcdtllYmZ492/uVQIVcj/ZtVTrQgQbTAhCZmEyWRTRdbhzGvy+AryxdRtGRml+qd5FQI9TFDeKrar2Hg9QIpRMDGfOmoUpU6dKUllRoYxquddHR0fE24PXvevwEQwNKLoDPw3pAnW1deho7xAFQA6isg2/Z897ONrdLZRarsnm5hZc9rHLcO2/fEG8JO7fuAGb33gDSxcvwcUXXSzysd/4+tdFHMHtJF0mIkPaRHZLy0sFYayqrkFhoSq0brzpS2ie3Apn2oJoTx8OvrsHk+dMh7+2ku1pRaElwutySow6k4eoJvJbWdQ6JVWW6TyRTKuRwqbf3IvNTz6FzD8MXkuzWfizBrwUVLE7xf/GIUagFoSzSUw9ZyZqpjUixV3JdUwUNWEgy9mzWBKp4TDCfYOwww4jnMLocBRBI4nq+W1oWtgOZ5ELRiwGV9LA8SNdcFDCnkpZRNpCcUR6A7BFM4jxtbxutJy7EJ72JmQLShFJOZG2F2La/MUw2E1icpFHUVDLSf2MiRkpQTShPJPiRsVAFWPkTzOJyc1XkR6j1WZOcb7lo7wCQnGf0r+pvAzz5y8QWXDGKj2Ars8fLfbB5I5UD84MDQ0OKbW+jmn41je/IfOC/E4Dg4NC6WA3nbNbl15yqUj88rlcOzz0mUjQj4dxnsbNTF6/+93vyrqmOtVzzz2XU9Pk12DiefElF0txw7inATT9FRWImZF5W3a/Gc9JP+NZQoUqvq5WRGJhwzOdyC3P3okP7e2bO7sl9ijGgBTbHPw1DMQiYcSGhjF67BhGuo8gdLQHqcE+JPqPwxYNwUqJ+VgSsVgaRiKDSDaBps4m1E2qZj9egTnxtBTaXKPOIg+c/gIM9g4gGzaQiacQi8QRNzKIWdKYu3Y+4LXCUeiGu8Qvdg9uiwNpqqrxHyMLR1EVRrJetCxaBWdxlTkZlJV9TZNd+gTlkjKTtsSiUM82cd7gox76POTrsDgUb6xIRO4Xwdd8CtVHvVYuvpuBUnIwE4Dk6zI/YhHAbg1jJV+ba4zn5MMPPSzrkGuS4KYAxw0NUrRSPIZ/8p6TXnn02FEpmpmc8jPzPRTt/4/4yU9+ItQ3/j7NXjnjdcUVV0ghzi4UO6wcTue/8/3dXo/Q3Cj3y3V5qoeAxSkFtHHmgpRudtvJxOGMJ0UKSktLMDDYjwXz5wnteIxmrc4n6RzlnVinfh9tAK0LcFN1UkB2wGYYSI4MI9B9BD3v70Hv++8jcfgIIscHhfY4GBqBzW3BinPmQQQlHfSliSASCCFCQYF4mhY5ah6On4qdmKRZ3MQimHn2TLTPa4evtFBAaaqsCS1NipusKoZI+Q1FEQkm0N8fxFAkBldpAZavWYzSUoqvZBCMxnFsOI6emAMt85ci7PAjZfdh74EuAdmamuoxZ/4cNDbWoaaqHGUlRQLy6Fg6MUczd6pcUxY4zPVYkOi4puMgGTYEk9nBo6yznKuZjAAuV1xxJT7zmX9CWZmiEuqcVXz0zHWq45BWeeT9pgjKb+/7LXbu2indab7nxRdfKBYjnH0j6Ek2D4uhrsNdMp/l9brR1NyI+oZ6XmvVQ5j4EMoVqTJVVaLk897776sBcZ006cUyIevQLBZBXfOSDwY4Vn1EQK0uO1ra21DX2oRIOoG0TfEXg4FhDB3pR39PLyLBsAwFsrDhzc29lvn+iitoFSRp1pzZgoIRneXFF6zZ5G5KCqbV1qxW4UD/zy9+gSeffEqhwpSFFjUs9cKkmLksWVR7nCizO2UQmgOFtO0s95CWpoQEdOeGXRzxiJCOjOo8kKebtNCoDvAWFKNuWifmX3oBFlxxMbJEZC10omWiqp7PBcIb9M7Onfjed74nCKJSg1B0IRnonCBbmN8tYLCiLj5ldTnozUOPv8NknAGB/F0iePwdQeVMRFzeW762mrmg90hLYwM8Lhd2794zpvKTtzjy53CYMPI1BeU0uaxKNnjsv880KOvnyWYSsSeLtKmrKquwfv060TPvmDYNxSXFuS6eDuAi6JDJSNfr6T/8Qap9dmLOW7NGCiDeFx7EDBrk537nP24WZIEtVC1Rzrbq2cuW45KPXYZLLrtUEMU/PPEE/vzcn4S/eeVVV4o8r3jDKBgynzglm0/WgFYUzC9uhFeu25qqkOSDVJh77roHD2x6mAYO8NmtKGPnxm43uzcsbpRJLIsbCg/YMhYkrFmEEjEpJgrdPtgL/KhevBDLrvknVLZPERldoRblChw1zC5S0hLl6Qlh4INDB4RGtmP7DiRlpksN/J+2uJHiVpfHTOrUKuJX8jpd+MRVV2PVypV4Y8sWbHzgQaEQcm9z3kw7wvM9ZNeZNFN2b0hJLfB4cenFF+GNt7ai62iP6q6KQa5Ok8ZWk54X4xpkkU2jPSqWnb1smUjiUuSAPiNUrKHkrt9fIPvi3t/8Bo88+BD6jh2Xjqvb5cb0WTMxf+FCzJo7W4IxkVTe30g4jAP7D+D1117DE48/LhLPfND9+fob/xVr1q0TRH3jxg2CfFZXVMis4k9/eofp7kzhDxVHmTRyZoeFZ0lJqRRgN/zrDZgzb64YHNqINAbjGDkxgMKaSlg8ThEWoFIawYaahnrYna6x+bXTbCyl5aeEG+R/7OCQTmtlCWJBzweH8PDdd2HPX19Ck8MObySESq9bKLkyd5aiCEwWo+k4Ji+bjrrOZvHnksWTIhKeRDaZkuImPRpBtH9YaGqpSBqhQBSBeBwVs1qkuHGUuGHEY3AmDAz19sLhcosXijWbQTIYRezECBAyBFlPeV1oXDYPnikNsBUVIxK3oKcvggXnroerrAJZ+uuYhfvEZI7dGxpbUiyDc2Xi2XUGdB6VeCtefm7+05zZ0rz8iYW1jnW6sOaBXVvfIGtvzeo1QtUgyqgVMHn/+Q//W7pqZoxgTP7B93+ALZs3y1pn4fv5z31OBrfp+8Q5TCbLFPthPGeXkMABgR4d+/icBx94EE89/ZTQdHgWaJd3XhOCNHxffjfOJfL3P37Vx4VqqelC/D6Mj9wfTGB4bjBpZKJKeXOCQ0Rk+Tv8HAQimTBXVVfnrvOpkiKVGClOGq+h+MJxLzOGJpPifdR/7BgSgT5EBvoRHxxAangIxvAQUqMBZMJBWOn+bqRgxA2EQgaSUtwkUTulHo1T6wGLIZ1GSxKIDYwgkzLgKvHBWehFoC+AdDABqgJx/iFOad5MEvPWL4SrxANrAcFHP2KkU9k8Itmboj9ONIbCkmrs7RpA5ZxzUd85Fy6fH8m0MlUMRsJoam5WZ4t0nnVcVSIXt9xyi8yVaMbExAJy4tbl33N96KJVG9PmzsTTrGO9DvRa5O+wS8LCg/OnBPjYFWExQnaHvuf6frFIePyxx7Fhw/04cVx1U5i8XnXlVYKS83dYvBA05LzMO7t2yuekcSJpSbwG/LzspFBQgbNdLIT5GuyIcraLQCvXE3MRdqY0s2P1eWvEo4TFE79/7jvkgTiM34cPd+H48RPYvftdMZElY2TnzneEVi4zUF4PKirKxN+HTvY6p1LXzxw9UD/80FlOxbZQhbdQYBnruFeZQI+MSqdmYN9+DOzbh2DXERjDw0BkRLrPRhYYisckl129ahEKXBZ4nHbEg2FEgxHEowkprmVckR4vZOyk0kgmUwgnUhiKhTF1YQemL54OT4kfiWQCUQr+BKNSIBGU4rwvKWpUS4uOxjA0EMJgKIZsgQNL1y1CeZVPijCu8+GRCAYiWaRKalHcMR+jzmIc6D6OLa9vhvcfapBnLV2Mts521NdUoLqiDMXFhUqRTtNw5bqNQeCaDcDnyPxnnqDN2NrOYvMbmwVYYfHJ5xBsZHFLk1sCIGPxdHy9ITmkmTPqmXu+LgEdyo0/+OAmHDr0gdxLUt9vuukm8emqqqrOyXoz9knBboo2iCeg3W7PChI/4b4rh2iL0HQaGuqlm8DkUTZsvhS0ViYblwArWUd9cJjxTbX4mDwxq7DbUVRWjIKKYtQ01qGyukpuemRgFL2Hu4X/Tm1y+qewapWFZl5zBkyhuEjb1SbGjGyDkkdMZS3+XJSN8oKCDgIM9Bwc5VD1IIeXmZTabMqXwyyk2FspdjhR7nJLMkBzMDvSKHe6VAJgSkfLn2biqfwL1IPDsgkTrfc4vSgoLkVZ22Rc9Y1/R1FbK6zeAkVj0xuK6HQmLdXut791s3QeWOwIakEDR5HhVq+t30NvYN47flcV0EqE+scChv8wwHFAkYuMByQ5wXwPrUgnjQVd3PA1LFZUlJehrqpKAt0A+YyETU4qbhRVSRc3Kr9VCf8YSndy9nVyL+fk5zAB9JmD3Gwxn332MsyaNVOQMn3NtIeNil0KueX3peke3bv5fa+/4QZBJPh5wsERfEAPloOH5HlEFuiToWXDhWoHoLS8AusvvBA3f+c7cHnd2PrmW3j15ZcxuaVVlEBcPq8ccGwRC+YrqizmvBUHlDjEqHnYZgGkPqL65vmtbz6PQX7H9u246Ys3ig+Nx0ojWbt43ZTbHfKnG2nxVnJz4FtmcKygZ3GECBusKHYXSEITK/Lh3M9+GlNWnANvTQ0cIqOrBC6ENaNXj2nUyB/EoiE8sHEjfv3LX2KofzBnWKg/p/KhGrtrqvNigq95PiE2uwV+n1eu0yc/frXEjOefex5/euFFRDiYLZ9EdZ14xdRIpjkwb342NYhtx5xZsyT5PX7ihAhTaJ5rjlBpJp7KFZ6yu2244ILzsWbtOpGiZHCklP3Bg4ewd+8+STYWnnUWzl62VKTuOeew4Xf346UX/iIdVw6ifuKTn8RFl12KtvYpaljYlErndSD/maj4pt9twHN/fFYGwJm4rl53Hm7+7nel1c/3+9urr+KZp/6AfXvel6DMNcVC3OV2ihGgJLaZrNAkz12xAp+95hp0dHTCSt8qm/Ik8aTZFaYgCRX5iBhakYolEAqGBC3OStfio7s36nozpqugLqtbOtOUS00BmRTeevUlvPLoIygMDKM8FkEh521YgCWJjqcRSaYwkoqjdck0NMxsUaZ2LEqThrxGxixuMsEYYoPDgpynIymEAzEESJeY3ojJS2fAU+lDNByCNRrH6OAA7A4nnDR6RNYsbkaRDSWQ5KyD0476JbNQ0NEEW6EPRsaOEwNR1LfNRVlLG6z0e6FXhClIkU+D4s94n+hr9sSjjyIWi56WGiQIoaw9tYfNPChHq9bnhUhGTwhTej8z7rAQ4NzAqtXnSRLJpN/n9wtFgsUCE0P+SdCN9Fkq5NHjRUu8PvTAg0IZI0+dr0eZaBYh/YODgk4Tyef+ZrJIAIvJAuck9GfguuKavuc39yhaEGfrbEphTsvdMhlcsnQJrrziSukmMWHlg2uURRXPGq1GxNfgmcG/C4WCAhqwK6MViPg99HXX6H9+jMu/VGq0lCtRzUxQfjZLGdyRIML9g+g70oX9u3ai2muBO5tgZoZMNAQjFEQ2EUWaCUsiJYVzOpnGSCCCRDyNcDqBspYqtM6YBDLGSD+yGFlE+gKSAPrKimD3ezAyOILUaByWJL1DIojFUwimE5i7/ix4Kv2A24ai8iJEDEoMuyUxJHUzEQqhwFOIY8dHMWAvQcfZa9DUMUOUreiJ1HuiF0UlJXIvSZFWwCbNZRUdksk8uxGkgZ2psMDJJ+Hpf6ITQr0OWHAocZ1quX9Uj+K8FmOVFqLQz9WFje4mcm7qsd8/ig0bN5h0fYt0sFlM8/e5vkg943qMJ5XaHvOta6+9NicXzdfijAXnmpUdRFKex6SW64sFsVZ55XrmXvnMZ6+RwoZdbO5EZVZuk+fx2nHv8Lnv7HwHS6V75BHWDzvhVFlj8d3aOlkKLLfLKTOWukBSxYq5rU3gWvIt2czm+EPeJRajTzncTL/AeBSp0SFEB/tx9MAh9O3bj+EPjiB+oh/WSAwFNiARp/ATZ8AsGE2lMBCLYPXKs1BSYIOXXksRdlkiSEQSSETigg1xNlXAVkpBx5JIpIGReAxNMyZh+tKZcBZ7Zb9EAwERFZDODZlUNgoNJBAdDIr6WmAgjABV2NwWLLlgEUpri+Q8Y0EUGhxBJJHhm7SVAAAgAElEQVRB0FGMbP1UZGpaMZDI4N1d72HP9ncwY/ZsdM6fi9ZJDWisrUJlhTL3pNu22DjnjnxNbT55znEicMQ4QkEpCrRwNo17gSAP56/OP3+96o/niReMixOmqJES+lIdRcWAgYAtnOPesPH+HD1t+bLluO66fxEPJs4MiXiE5CNKTIkjIcFwDBa71XbqnNNMGsmZY9uPevvctEyOVY5jJmw5S7LxiffEA0GLQuYWnC4MJSe2wO60C0/Y7rTJ7Eh5WbkUSLvf3S2Vrwzamg8pbjR/kaivyyWHCgfTaIbGTZ4vZclPyyJBXzQOcXLA8skn/wCnqGvImI/k56pLlBX6WZnbCzdVHFJJ2Km77VDoppPvaUpBiz8E1YNMTx++CGlp1DBnYughl93hhr2wGAsvvwyLLr8MZZMmISkZp0zd5LpSXDAv/PkvgvxwiEuQdLPoMjGwcRFPH/K5DoaeUzEVlsgL7uycJrr1pCDcccdPVeLFQX8z8VG4e0a4kUww6RlQUlSE9vap2Lr9HYSjkQ9FQHWAJbrB3xUah24zTuw05a0ZlWePJRU62DJAszhdvHQpzjn3XMyYQV5ntSRDypdCdYrykTAh3LC4MQz88le/km7Ix6++WoImvyc7Ktu3bcXvH3oIb7z+umyao8d6kRFevjrgeStoUmt3OnH2P4Ylb7v9v2VAlptc5gtYxLpcSNAkk0pPoxEpZNx0oqcvjhbG4CZjAioFjm5zjy9u8oscrkd6KNz3m9/gvv9znxysnqxFTGQrnG5UEFUXH5wsvFYbvHaHdHDIEY/Q/TwLlHh88LqcGEobaFi0EIuuuBxtS5cgQ0lYzjaI4ZhJIJNEV/8Xc9wk+o4fxxdv+Fe8+847wvXNX1P5Jrt64eVqHRNt4Xeg5xEdiK+68kqhqTz9zNP4/e8fQ1d3T94snyr+TyXyrN5TiR4U+X2YNWOGzERRDnckSMNRFvlqwJ4HprfAh8mTWrF82dlYu3aNUAb9/iKc6OvHrnd3Ycsbm7FjxztCf+Dj3HNX4Ovf/Lp8NtJKnn3mWfzyZz/HYP8AXHYH1q5bi099+tNYsuxs9V6mcIp0fIkopTNCZfvFHT/Dnt27JXml58Od9/4GRcVFcr+pBsN5wr2790iiSo+T/oG+nBw64+fChWeJB8DsOXNRWaFmBMWPQWw/skL5ElTPtAFhZLazZk6leSrKvN6ZPJR+xdgwvJi60kQ1lRJKrcOSxeCxbmx74Xn0b96C8nAIPiZ4lCiNsbuZRChuYJhS0Is70DR7cq644VwSkXdQqSaWQCYUR3xoFJlIUhU3QzGMxhPwtVWj9ezpKG6sQDA4DHvSQJDCHlSzcrqkSM9ycLZ3GAgmkIqlEEEG1Quno3hWK+DjYWtHIBCDvaAaJc1TUFTbCGeBut46Buh4wG/MpIgI8VdvuknohPTbUqGGcWO8M5VKZT4Mbhk7veTI5EFr9uV10kTKNnnn7ISw6KAjOhMdUorY5WCRwGSQtC6uWVK6CLpQVY90mpq6OnldSkA/9OCDkhSyy2KYA+SMI5TKZWLKdUuxFxYmpB/zZzoRIKhFpJx0H1LU9JwGGRKkWXK2ggg7RQ2IclOKlrGS14TPJZrODhK7PExQSKfiZ5zc2ipJo8Ohhnh5NpNCqmkjTCb0bNLp1qTcH/EIy2DkxAn0HjiI4/sPYOBQF/oPd2GwtwcLZ7agutSLbCICGDFYCfSFQ1LQZJIZWFIWZFNZBANBJKJpjBpx+OpKMGXeVBQUOeVzwcgg3K8SwsKyYlj9HoRHwjBGY7DEM4iMhJGIpRAwopi5fhF8tcWwuKwoLC9BLENFJgdio2GkwjFxlS/yFGB0NIJDJ0IonTwbc9Zfiqi/BC67E/FoUJJ80mz87IYQ5zLlcvh9mdix68H5Ehan+Wv0TPbv/+Y5PDN5tpPWxaKGCSU7JlxrLAwI7rBQ4J9cK2S6cP6La6iA+ZbNJve970Qfbv3RrWI6zPXE5+quDL8Pz0n+jOwFdoEoFMV1xS6h/n7MDamCxsFzmnLmMzj4u9wD/F0WXvxdmmn7CgsVwJBlMR2RIfHu7h5z9jguM5M7dmxFRWWZzGgwP+DaZdHE/UKqEr0Px4kp5S6guY8zqnMtZ69YielTUFGkpXNL0D2dFvXS0OAwYieOInPiMELdH0gRnqTUfCiCdDghjCJ6GFPVLG6kxSxzNJ3GsVAIy8+eg9oKDwqcFtn7nLdhhzodT4mHk3SoCJgnDclrKVE+HI+hYlIt5q2aD0eRRwxwYyPDiAdGRWqf+RVBHXr1hAeCSIYSGBkMY3g0jqgtg3MvX44Srmd2w4dDGD1BfyoD6YIK9FkL4JrUCXd9K44NDOOZp56Fi2yFeXPQ2TkVzQ11qKmpFDqtw85VrBod6nHmxQ3BEYLnn7v2WgVopNOSizMnX7JksepufkgHktef+4Sxh509rrvqmkr4/T75DPv378Mtt6q1yXkdxkCCPDQTdzrtZiqrihsyDgLDo9i2Y9dpihvz6xEhpThAa2uLbBAi+tJu5yKRicGPRhL5UmOK92NbVw6dscuo/l3Ob4ugrLzIyYQhF1w/NJVKdZqUgSYlABmE161bi6s/8Qmp6LTpVX6gUAsLciGfeOIJUTmKRyLK1EnoNvSEUFCyPZNBkcOFAqdTkE5HOoUqlxeeDOCyqQFvFjgsbhw2unuPqYHJzA3pQxkDXqcDfqcbdqsTJR3tWHnNpzFl2RJYS0uER87fE+qdORMUDkXwve99X/ipRHx1xavEHMYfxvmJaN5yHBcbeTCx60BViu9973sSdBKJ2EnohShymIuP8rT0LWGnjtrkpHNJAMizT9FgiNwyfuEJj4mdMwks5uDaOHQlC0FkGCQZ9Nh9o1iADqwMmNJt4swJFTd4yOqBb3NQnwGaUuZsixMl4lAtEwI+j7/72O9/jxdf+LNQ9tgV067Kkvibr6VarhbMXTAft/z4NqEdsB0sxnKSG1pFVYdc2a7398s9q6mvh8dPpF91YSRBZSJkFna5Ltsp1FhUUaXoYXve3YVvfOObOHzgICxJA3520KhqQ+d0i4X0cBSwo2W1jxU3lOuW4sYLr8WGNJ3C/X60r16NpZ+8GkUtjeJ9I99R6JZQ5qNCiSE6RXnhFHz/+P0f/+g2bNqwUXj2ua6NmfpNHPNQlEapBsW1muZZq1evzDkR//HZZ/Hgww/j/X37EKe/Sy48MEE82esov5vFp/JeTp3citLiYkFgtpNvy44BE327Q4AW0n+4nufPm4eqqgqhGm7e8haeeuop8UegwiORMafTJQkIlfS++a1voK1jqiSMnGG465e/xrNPPy3zIxzyv+iSS/CFG65HCV2ttQyzSWflZ3z91dfw85/eIT4kRK8ntbXi3vvuQ0V1ldDiZH+kUoiGI7JnOK/AeRsemvzcLIIonUmU0uP1SZdKfXezOyadclUIs7jhvRXETtTpFFXTJOeO22n5iZPsX7OAVVLvmhuskvOskUQiOIrw0ADCfccxevgQjm/ZAg+5ykki3EkkacoZNRCOGxgxEmheMAUtc6fC5mZ31BDRBVLS2L1EUklBJwKjyISTSIcNhIeiCCUMOOtL0Lp8Bson18isk52S9kNDQq0jZZDyv+lIBNHjI8hKcWMgnEmjbM4UVMybimyBU6iM0WAS0ZQDvtpJKG2aAl9lozh26/iSv3407eGn//3feODBB9BLlU8TFZwYn5Qx7/i4NYYsjlHVeJ94O3hGcBi/qrpKUGTO/1FSnF0QrrcPDndJQUPUmmo/LBZ0bNE0HIJudFKn8dxXv/Y1UQkkaMd5S3p/0ANEzgLGOpdL6JWc3WGB0tjUJPONTETFmLG7W+Ih5c1ZtLCQ4jA7zY6rq6oxe85szJk9RyhsRN+5ZjX1h0XN66+/Lt18ihxMaWsT1JWD5kVFfkRjURn8ndw6SdEAxd9J715NvlbdazHdZEkuvkoCI6oEScA7G1KJFCL9fQj3HsXAwf3o3f2uoODBY8eRiETEBHj23HY0NFYglYiKdH6GNLqkASOeFDNOXhO7xY6RoVHEImmMxONwVPjRflYHiit8IidvSWVEYSrUNygqUPaSIsTDMRijEWSiXHshpOJpDMVD6Fi3GCVNFbA4LfCXlyAhClhWGd7m8+PDQZT4ixAaCaO7O4BQ1odJy1aj/fyLEEskKWaIcCQkcu7s9sPMK5SJrKLtUDDia1/7Wo4Ong/I/W+Klw97Lu8liwWCupxv4RphccP1yI4G1xTvMWdLKc0v8uJGSs5V0tVk/S5bJutDd+PYneHMBFWqdBdKn7vsUFKIYsFZC2Wui91FvhcLDFLSWEzxtTkjxlkJPXfBn3F9sqjh7/Mz8nfZxXS5qGxmQTwek6KGMsCkfXPvcH3zM5977jmoq+eMoh9lZaW5LlT+7J3EwHyl2NyZYxY1PITMFJJAj6afUeBC+orsuLEQGQrg4O73sHPzFowePoDOMi+KLAZiNFEOhZCKREWcgiQNp8uGeDQp3cA45xMzWRwJDGPR4hloqi2C32tDOmUgPBxGciQic1/EVwjgybnPzk00Ieayw7EofDWlWHz+UtgKPchaSdkNIUbmTEgVN4ybypg2IMXNKOm/wzEEYWDN1StR1lAqxRlFNQJHe0U22uopxomkFUZ5PWrmLsYwnDh6fBCHPzgig/c1tdVoaWlCc1ODnKPFRYWytsfk782C8BQ6txMLFebUZKFQ9Y/rgXuAlNavfOUrktOdblSBxTfzcf7D+XDGyf/8zn/gvPPWyH1nzONM5e/u3ygqkitXrpIznSwLBSZkMDwUkLzG5ysErWcee+LJ0xc3/EXhsNntwmlkIN29+z0x4uGhnevhn8FuPVVxwy/Mjkp+oS2EJ1PJVhIp+WvdJTLNwMwfadobixsudqo4fOaaa4TnSURDd2/4dG1MpGlD3EhM9t/cvFnNtQiXUHGDeXha0mnp3hS4nFKAODNpVLO4gUWKG+3qTeM7oqH5hBEmYsmMDZFUHAUuh/jjuNJWZAr9mL7+PMy/9GLUzJoFQ+gZbGgrWoqiXVlF6YtI3s6duxTWLUnQyU7ZpypuJg7yk85wwQUX4oYbrhfpUMo80nxRbey8h0mpErTaYhVvGXKseWjS/0ZkhEktMBP3/OJG5kkmPrTUVd7P8xc47xcLFc44MMgSCSISSmSJ3aKu7m5JQomEkm6ikUW+BoMr0VIaMZKSoFuZ7Hix8qc8NYul/5+x9wCT5Kyuhk/nNDM9OeewsznnIO1qVzmCEQIhhIxI5jMG2wQbw4ftHwO2sD4yCDACgWREEFE5AdauVhKSVlptTpNj51BdXdXh97lv1WzvagnDs88umpnu6qr3ve895557Lj8LN8aTjz+O+35A3eZJYQcKZMgtrRavo7OjQ8DQxOg4Fg0vxqfv+Hc0NNPdz616sixXHznGpbEvJ/pULzXXHuVMRhZTwL7l/qWEe+rLDgT233alSqqRlD7lcrjzPz+PB37yAJKRiAzwrKNFqD+AeqcL1U4Hqp1OhBwuGbTIWSMZU1VZ6gIB1Lm9It0s+gKoHhzC4isvw8Ybr4cW9MPp9kqzt4AbOrVJ6VnZSwt3XSqJlOr/+5d/xbN79wrbLQe0vefO4y4WWJ1SGbThfuc7/1IqH5QEMLmj1vyVgweRzmSV092fADc2yFuQStCxkEOEh4cFYD734u/FmpfS063bt4mr0JqVqyT5i8WiePWVAyJF3Lt3H06fHhHwGQoFEa6pRWdnlyR5ZLxXrV6JqtoakYFxTRw9dBif+sQncer4CWHYhhYtwrve8x5cfvWVMsm68ovX9sMf3Id77/m+WPeS+Vy8dCn+/T/vEAtxNfhTDSW13DSse6jKwWThVZOrAhnpdAYnjx+HSQbQqxLmltZmlbDzfxa4sbHJwrXYMxcqLu78Q0bZnqqbLtJiNm2z1yydRi4ex/yZ04iMjUCPzMGby8CXSMCViMGtk13MI0/HqKwJLV9A0syjdXkPBmkMwHkgBbrJFVGgxI5VEf6bNqfxFMpZA2WtiPRcRsCNo4UJoTIjSCTj8HAYMRN+zm7iPCYypZwqP5dAOanDpC10sYDq5b1o37QcCPlElse5Dtm8A77GLpkcH2wbQJXVCG/fBjuhtG2Kj7x2EJ/5t3/D408oq3O7R6bymSol7YVIGds1TMVdykjIjDMW0s2PkkJKYjhHi188mJnIPvX0b/DKgVeE9balSKpa0ybPlYCEhz6Jj/r/ZfwpnyPLzgSRicHhQ4ckGebrsamb8sUbbngD/uaDH5TKDz8Hkz1WpjjOgIkr2Wta7jJ54LWyL+LI0SOSaA4vGpbv857wi9fE2MceHbL2PBd43Yyx7MvgPSKbziZv1R/jFMkH94YkkhUkpixDifmMIyRz+H2e5QW4WYk0csilkkjMzGH29Cimjh9HMR5FdnoSmekpFBNJeExTRgboRQNDy/rRN9gBk32EdONjBVHPCfFQYOW8DHhdbiQjCtykSHjWBrB063LUstfAo3oSWLVJTc3B6/fC11gnbHk+lkIhk0cqlkFRLyGWT2P40k1oHGoHJ4RW1deJ+Q/vn8H+CfZIxFOorw4jGU1ifjSGqZkMCs1duOEfP45isIpafuQLpsS36uoa+KtDEl8rQyVjDOcIcVYM73slCD9nHf4J4x3GHuYy/H1bZshzk9JEVgD5N6sZ/B4NUKiuYeWYz5lricCb6oVKSRDPqob6BhnYSQac8ZGvb8+3oTEHJWYci8Dfo9MoCWPOUiIwYp8R1yLfj2CG70ezAoIXrudjx4+LuQBHLnDf0Clr2dJlYmZAkGRXDbNaDolESirsfC3K6MfHJ2S/EXQx0eUIiP7+XtSEFalZSYyeE6NlJpUS5Kq2CTVXTSo2arOrfWAbiIg5ComaPIxMGsdfOoBXntmLIy++jLnxMdQFnLhu8woES3nkODwzk4Gh6SgYHObghI/zaDRTXB5JZGtw4Ew0htXrFmGwrxm1NV4Z4M1qox5No5gzhAhgPOF+ojLB5JywYhmJnA5PQxW2Xr0DrnAADrcDJS0rQF1PpkWW6Q8EUWRf3GwcRlpHMppFJJZDoqTjkjftRHN/k+QkrFTGxydRNoqguVwWHsTcQYSGVqB68UokC278z979KP0vGUxQ29rWio0b16O5qR6tLU3w+0kqqfxgIX/5M8ANwTBVQXS+Y88NYxrjD0E0yWbmY5Vzj6RX1uWW586+Glb8mOvR3Ijr5OMf/wfsuoSyM0ps1ePLm6ZU/RV5rLTjrFCxd5qqHOYyjKkNTY347e9+94fBjWpEVeCGCSQD3cYNG3D61GlxJRD225IIvT6zff1/uRC44U+ppMaSG1k9DILEbVad2Pq8Ph+ibwYTzrphszDZMN4Q9mds2bJZXJIqkX3lIWjLpuhE85Mf/xh33vGfwhwQ3PCPWFWK5a6ajhxwu8Q8gLMgmjwc4qkqN6zYsNmbA/D4b1VsVPuIcT9fcEArGwj63Gjy+FBlllH0+VA12I8ll+3B9je/Gc6mRmkwtutXioFwyQOnbI5INpulZTXvz58Hbs5PqMmcMHh95CMfEVbmgQd+ing89jpwoxrOFWPJD8HnzvK2sCjj48rgwJJbqbT4LNC8ELipTFoXEldL5sNFzooSXYXIzLDMSHaHAfr4iRP4xS9/iWee+R+Zr8TJ7FYXvOhxOZPH6/GKG9bll10mQFZswB0OfP1rXxP3lxve8AaxYOXB/Jvf/hZPP/kEzpw8aWnRSbQ5RY5x5swI2tpa8Pa33yol+mf37UddUyP+7qMfRjAYgt9p6WNZqHAS+DrhNIuy9gSokRAS9y+rnmj1hZ11CXo9uBGG3+qTku9KtbCM/fv24dOf/jeRPVECySGerf6gmAvU0hVNKjdOATcmZWlMNFFG2OdDCze8UYTTG4CroQE1S5dg57tvhau7C+5wLVwenxz+DMt8hGrakvgVSUBgufuLX/gi/vveezH/vwNG5b/b1aY/BG6KJZEJvOWmm7Bz18UyP4i2nE//5jeiuTXJ7CsJs/VlO1OdGxvsyoNad4q15u9xwGb/4AA6OrtktsRaOuFsUROp+fz5nOnw89STT2CUvQmZLIqFkhz0tCzl9Or1mzaKJlsBzCKcLLvTwpWHXKGA737nbvz0/h/jyKFDwhYRNP/dP3wUq1avBueUcD2y3+XY0WP4r299C8/texapRFIO4TfddCNuecetaO/qUq5k1v4RXbdV+ZGeDutgZSJHB8JUKi0ulOOj47JuKZOrq6+TBMCeObDAAFfcKrmNFwA3lbFN7iWTS/Y2mCZMTUM2FkNkYgLTp05ifvQMHFoaNW7a3bvhYrUmnUIpnZKqTVE3kEvlYGaL0I0CkgUDdQPNAm7Yx0ArXFplM/lkBYf7nuDGTGRQyrJnooTUTApZ3USh3o++HcvRs2YYsWQM3nIJuWRSZGkEOAK2tSyykxGp3DARTZt5hIa70bltNVzhkPSUaYkUGAJcwTog2Ag91I5la9fKLCDpCrXWV2XyqGtZ6SX71re+Lbb2fyixvNC5ZSdPBM9kmFevWo2VK1cIQz40PIyWJiYAfnEP5YHKRPDY8ROiB+deohxs+fIV2LNnt7Dpba2tkgCSsPr1rx8UQO50ecTxh8CE65mxlWoIVm7u/u7dAjj4Ho1NzdKgy8oLgQubtZ9/4XkhcLgHmASy2vKhD31I4imvvdKGX/XNpOW/EXRR6sxEkuCGe5fvyfdm/CWAIrFkKwW4SQhWBGBLLmGVEBdiv0uSNek2EVfREgoENYk44pOTmD1zGtEzZ5CbmkKBoNbQkU8kkE8mUeJQW86TKpWQMfPoHurEosW9KJh5IfoIxot0cORaM9kjpsBNJpJCLm0iRclNlQdLt69ATXMIToKbUlmqLumpOfiDfqncUFKszSdQSOWgpXSUcqpyM7hrPVqW9aDsLQvhYRBQsU81lxdZmh5LoToQgpbMIDUaxdRoFHMOP6775CdQ1duPki8AE5QdFeBxu1BdWwOvS8WVyi8+M0q0GBcZSy40IuF8gH2uquEs+CZQ5jPjsESebZQZ2gYBBBo00yBY5Xsyf2ByaRsRcX4YyTuuqemZaaSSKam4MPkksUjLXb4W35vOeARINGiiXJGqDa4LrmWy8m0d7ZLE0rSHIJvVP64xDuHk9/lzVFEcPPiagFcmtQTbtpse1xzVFLxOzhskOLSlkVu2bJX1SIkU/53NZkTV4fN5wb5OOS6ts7Pyvsk9IzkrrQtUWCiHSJHjVvS6Sp5FHooSaMbHWEIAzb7HHkd0dBRmPCFrM2fmYXrLAm5qXMpAhb1ctGJmb2ChQMDpkuqLljVQoErH4cLpaBSLVzBOtKGhLihgKxlLIB/JwEjnUCqUZN8y/6FZTTHPPVAWGW+5yout11wEbz3XsxMMevGpGWiRuChIOGeP8SU5x2qOjnQ8h7mIhnhRw7Zrt6F7WZdUAoyEhuTkDEo0aDFLMMouzOklzLlCWHLFDdCrGjAxG8Xk+KScZawIbdi4DkODfWhqrEddbY30L8mIBumDYjbwZ8qhSyWp2DHPZAzjOUYZGedgcc1yLUjrCcmBfF5Ia1a6qVIiaSPg3eHA7e+6Hbe+/RZRiwkxKGmSGirPHJDkgp43EI3GpY9I7KRRQjwWlWr4+g3rUCiafwTcLAAX9dGItHioc9YD+xqiMVV6UpHvT39dENxwrcnsBCXP4HuIqZSVJPLmCsNuWfnZchEePNWhILo7u6QvY/PWLaJJ5iZikmKfeJVM+cJmsBE8NZITk/j7v/072aAsxdvVGzbPcsO4yNzJjBGgyukSkMI5N37XWWBTRZcTe9aNxXbzM5hFl7i6+D2UGPlRS2zgdkGnld6Sxbj45psxuGM7vLW14oq08FVWjYlEs5x7w8ZoxUyeK0s7vxqwcM/OkwkS3LBszQOQkqwf/vC/xUjh/KY6JY2reJZlSEVD2JSJCWEd7Wf154Ab+/oq2Rb+m8knAyClchwKRqkY+07oYkfmn6VxIngGQG4CPk+yj3we3BDsbSByZ4AgINq2dRv+5gMfEKaTv0tZFAM3h6mxoZuf+bn9+xEK+AXAsK+EhzyTY843YeLw4Q//PfY/9zyS6QzWrF+Hv3jTm+AulqHPJ2T9eSg9q/aDwjOPIBdlLakqOhaDqRbuAkOkLLbPSv3sIGv/t4W1yd8jQwYHvvb1b+CHP/whpsZGZZ3VcTAmKzMEN3RGcxPcqD2ikZEul1Ajs3G88BbL8PkDcNWEUa6vRfeu7Ri8dA/CAwMwXV543X4Foi39u4AbmXioJJHP738Od339GxJo7GujT/35J3Zl5aY6VIVFixdheHhIDihWddnIbZKMkOFrlZWbPwPcWHNqaENMLfuWbVvxzttvx+CiRao5n3bIpZI8tyefeBJf+/JXMDU+JiwYnfWam1vx0X/8R+zYvh0NjU3QDQPzkXk1S0TX0d3bjd6BfuW+Vi6LbTOrMfffe58Eevr13/iWt+Da669DT38fzpw+jcOHDstMHMrREtGYDCKjxOLDH/uouKyxisAAqWZ6nAWzsmeZ0Gc1PP/c88LYEdjwWoaHFqEqVC1rnGCkubUZ/cODArrF/t6KUcrGWeWVqsnzQsI++z2pGS+J1FBPUJ4zj/mREUwcPYaRw4cRmxiHmYljuLcNi/o64CoZMjARTCQ1xZIXtQIMAo1MATnDRKKQR7CzFkOblqChrQkGjQ6YcDIpNkyZv1BK52Aksyimc4BeRGKKDl0mjGo3+nasxMC2FYhmEvCVS9AJbhjTRerlgJnJIjUdQSmlo5jlTK4C/D3t6N61Ec6GsCTN4hCUzMLt8UE33DgWAa56801wVYXgIKNtSSxlT1I2yn1JkuTIEZnLwP1E6WdlD6as7wpJqhoqy746DtBslGof+04WL16CoYEBSQxJdrg9qpLLZ0a2kOw42XmufSZiXprbNDWJFIOsOufS8Cxi8ke3vThlG4wAACAASURBVDvvvFMqODyg/8//+WvcfPPN0ithV57YQP3lL39Z3C0pa2TPJAEwzwO+Bl2U+LOUFzEus9LNpMEmeGx3Lq6ISkDD5JcsOJl8e7Aik2NWzZnwEiSRDGS8leqzVYAsWnItC6HbsEbWZJEglbLdQhklDiuMx5FNRBCfGENmehLZ2Rnk5mZQiERQ1jRAwLMOM6eLvKZYKCNPO+u8jraeFixdPoBiMS8kIQcNs+Io65kSSM7LcLiRi2aQS+WRphzIAywhuGmvFnkZz69iKof05KxYtDtrq1EulpGPplBI6QLa2RMWyaXQu20V2lcPAP4yAjVVoGUO1zPtzYtZHdn5BHwuN0p5E9pEDPNnIojCix0ffD9qli5HKVAD00Frdlbyi/CH/LKfK8GN/SxY1SB44PDKC1UKL5Q52YYNfB48n9g/ShkuJV1MEO2zhH8TLPBs5jrk+UfgYZ8xXFsXbd8h64OqFoIUSsbuvvtuASd2vw4NLViRsQe/cr3d99/34YGfPiAVHF438whW9tizdejwIVnzXGP23CXmXhxCyj/sg2FQlJPROgN5JhOU231dfH/aOq9YwbytTdYnBznTAauurlbAluxZUULYzQh/JM/kw6AKyKkGrxPcyKgPB/dLXloH6CZWzGUxPzqKEy+9gpGXDiB+ZhQpusTldTgYJwqmGEzESgau3rISDV4I0GZ/TZmStDz7eFX/KCtgGnsU9QIKTjfGkwl0Dndg8bJuNNYH5Q5Q5puamEc+lZOqN2OaqIoKhsy+MdhLpuehucvYcf1OVLfVcw6L7Jfk1CxSsxExrfK4fXJmJediMDN5aGkDczQVMHNYf/l6DKzug9PtgB6ne2UUhawp+4zPIZYr4HTKQNWydejZvBPJogPz83GMjo4jmckIAbN23Sq0NNWLQquulvbQCqxLnlA59+KPPAKeX7Sb5hwjxjsSPswh2NZCd1AaXJCEYcxhHCR4pnxyZnpaADHNOjhs+33vey82bdyIUIhVZKf0sFud6TKWZnYugkwmK86Fz+zdJ+uzv7cXS4YXwczrovrw8vpd1gjySueZys1j1VUksHEhLx5eLKhzanpSgu6FFEl/Gupc+Cfsqodij9TPKKW+pYBjUutTVpdXXLYHF23fLrMB6LQmTUyWbfI5bloVCYcVFeQv0T3SYevXD0qV5IhllSxzasQBSyUZwtI7ONzTiWavH0GaBLicIh0KOp2o5qBF3hurH0V9hjIKJRf0kgmPyyGua9Uyu6cMk/059Y3oWLsOV/3V+1A/NAAH7asXMiMFMJRLxH34+te/Ife9UKDbUqVNr2K5X8dKWqCUgYG/R8aRJWXKuFgJevzxxwTcnL2r6gZVghu7ckZgwUOQGu2Tp06hUDo71vOcyo1NMNkldvksKpllWZGHZ3//ALZu2SJVJC5yBkCyiWRwGJRpM8nD127AlMFPS5eKbpOTxOlMQ/czTlCmPpzsFL/C1TViJ0lrQAZgNrVxlhHn21xz7bWyef77vnuRjMcEJFHTy0DLah3vH6+NwJgJ79p163HdDTegrbNDnKtOv3hQpDqNne2o7W2HST1qgZU9B8psrnWq5nMBhZZtZGUJXH6uQnZgVynOf2ZknNgzdur4Sfzo/h/irm98g3YqCDudaPUF0OT2ygycajfXoUB+GLTkLRcF3LT6OJ+kjEBVFYIN9UDQj2JbCwYv2Y2uTVvgrG2Ek31fMmRQmsusOSgLtLdUyB5+8EF89t8+IwcNG2YvVP2U/g+yZzbxIHtJsboK21kJpmBAJRGwVthCbVNJtKwqoVXNkzjjcAhBsXHTZlx9zXVS2WPiL033lI6wysUTis5YE5N47JFH8aufPYBXXuKU9oKAu7//8IeFjfQFgjh46DU88uijePGll+DzeHD99dfh9ve8GzViJ67W/Mu/f1EAzgM/+ak4L1LKxsnw7HfYu2+vGAMQlPCeEYhTvvamN/0Frrr6WtTW16n+Dxebq9VnIrskFZ90SqqQzfUN4syn5XJCBJEZpf300mXLpNpUVRVCS0cbqutq5ffF0MQyNeH6KpBoseLQ2crN2TRKDlmDwwc15LMZpOfnMfryS5g/dRqJiSlos/MoZLJIzs/B5TIxMNCOxYs57Z6WvCWRSzDhpKzRoQNGTJf+mQynb5s5eFuqsWjzcjR2NcMoUlpBcGOikDeUBTybYuNpATiugguxsVnRhJcCXrRtWYahq7YiXs7CZxrQ56LC8LMyLpUbDvGcjQgw4nsamgF3axN6dm+Bq7lWVfHMIpLROHweH/KmEy8fjWLxpm0Y2rAB7lCVGp5pae5lVasGGRh6XljBz37mMzhuzdWQc61yrIDVb0ctP583yRb+4dBeHsLsOyHjzDVtx9PKGMz1+s1vflN6FA4ceFkYYTKTN775zXjjG94g5hFMNhnbaFHPpn8mhIFACB//+MclPjU2NEic5uvzD7XlTDYJcNjrYu9Bvi//sMp3xeVXSDxnxYXgp1J2x2SXJBBjNgmjifFxSX75GRhzKR1ikkvWntUAe+aJXTGQ89YmE0UibiWpFrQWm1wOAmYlIptDIZFCenoaY8eOID47iVqOzMgkgGwapXQaOgdCZrICFJSk0YSZJ/tN0x1OaM+jsbUOK1YOoFQuiExTz2UXpDFls4iySWmaA3okDS2uI6MZ0FxlDGxejHBnGK6gSw18zuSRHJuGi6C3OgCP0yNVRSNOS908cgkNiXwWXZuWoWvDYrhCTviqAsjzYhjXcqYM0jWSaal0OwjAZpJIjsdR8IWw4tab4B0ehrO2BVrRi0KR+5UJaxmNjc3KTOa8LyZ4NJigaxTXwh8acC1ycMv1lM+JQIYAmUQgCUEmxPY6sXO1SgKR5yKlPVxjYv1dLgv4pUPe7e98pzxnvgbPWlYb+fNcWzXhGtz1jbuk35WvbysLeK2sBlFexphl51biREsZrvXFa+WZTuBDEMZ8g19k2mXt0Eo5p2FkdFQk8XwPAnW+HpPcjvZOkaAR2PAs5vMX1ZAQ5392S7eV2llDiy3zKTU8u4iAxwkjk8L06Cgmjh7GxMHXMHX0BMqxJByca8T4zn5UNuSXCqKKmNM0XLlpOZpDHpQKeaUgKZRkiGbRVAYIjPVcyzlWSRxuTGdSqOtuwOKVBGlhjikTp7TMVAQ6zS0oTSuVpXePcdvMm/RlQcYoIF02sOONu1HVWgenh+5/eaSn5xCfmhPzFa/bJyA/FYmjkDWQ1wqYmk4hZmhYsWslhjcMiRmXFsvATKRhpvJCDLH6rRtlnJpLYtZThdXXvgmOxnZEMzpGx6YRiSdEfrhs6TD6ervQ3NQgjrn19bUiMVW1hUp75D+c3XPNce2x8idSsx/9SGYjVfZfi3GVwwnTVLb4tgU64+aSJYsFHFP6W19Xa6m61FgCgtapmVkBT0eOHhPZO+eBGQU6642iubERm9avh9/rRUhGYThU5UbQtSVFkdSpYk6Jjd4EO1n6S7oYZLIZcdj4cw0F/vAtOfc7rJ7wNdnIrW4Ke2AcMgiUU8cv2nkxLr/iCnS1tYs2n9dbtBtprQPgT4GbyoRT5p588v/i1w8+KIYJTBxlkomVUCjWgLNsHGh0+xBylhDiTA6rB6KarjZ0e7PSeem/kMPBIVPWGe7qg0FJPiUQUlrlC6JQW48r3/8eLL5kJ0JtrQslVAruhZ2zBoJ98pOfkkoDm3lV9UZ9VZZnz6nisD/I6xVWjgcZk3wyj3wNyh74t6Zx8rFirxcCZEWyqhI/lahygCUZSM5dmJmdFamC/A4Xht1/Iwm8vRHODg8jQCF7RF0wdd0Dff3Sr8AvBn0e4gygrKLwQOYXD11eNxlJXjvd0qSkzQJHoSBldeqYOayPyJ+BggcBAQ7fg4f6vmeflWGo4r8fjeLYkSMwDF3NebGc83gvmcyywY9yJOqPL965C0tXrECRssOSE3MnR5BPZ1HTUCdDFcmkpueiErR9NSG4/V7pf7H7uOx7aTcq/7HKjSRatvRLmhrpd1rG8SPH8MlPfgIHXzkAt2GgweVGM6Vnfj8aXA5ZdwxY7BviZ6j1+dBeFUCQVZ2aEKpaGuHwupALBhHqX4SW1evRtW4Til6/sD9kVzjXiI4slc+Z+21ybFyeyefvvHOBxTu/h8teF6IxX5Ap2pIVOzGyfKi4livAjbD27E+zZhrw8/PfYpPb2op1a9fiqquuxpZt21FdU6sGK7KXyTZqUCtftS0XWcFJ4Bc/fQC/fOABvMpZIGYBPd09ouvW9JzIgQg+CUAIjDng89bbbsPuy/Yo3W65LEQNeyU+8Y8fl0oOdc12tZHzrRiL2IdAIEPp6yWX7sE1V1+NcE2dJDN2UsjE1J6azavkWtv/3H4sW7xEmEhK9Zh8+wIBSXKYBFAexL0qhIiQKWrO1lmeQ1UjlPyXBzWpRxJ7BFNlkROWDB0p2pWeOoHxo0fgSiQRyMRgzEeRnac+OwMjZyDKGR7OAjoHWrB89RC8btqG5kSKRgDvMEvMNqGzNyFXEBegRF6HMxzA8OZVqO9phsnaZZlDcJigGnC7vCiyKTaRQiGRhafoxtzpKRRoEOBxoXH9MFa95TLEkZVBjPn5qPTqKPEIgJwp+0mqPuzzSWkww1UYuuIieNvr5Tm7SkBsLiKuduWyB7G4C3tfO44rbrkNnYuXwu3j2FGCbdUlxindcv8BAcBkqr/4pS+K0YPIm6WPxiVDfdkvRakP9z+fLXtK6ZLIdWEPrmQils5kJN6S7OHaIqBg5YSJGtfYz37+c/zkxz/CyOlTsnYoZ6Mz3jXXXC1DNBmPCDJsI5NwuBZ/+c7bJeawJ4HrwJ7Lw7hIedFnP/dZnD4zIr/DKuZAf79IkviHySB/R+asWKQef8+WpZH4YUM2gTh7Jtkzyyo3Pys/P+NpZcJxzgks1S9KtAls2E2qvkSZRvKQkh32cCViiI9PIXZmFPMnT+HMkYPIaXFs2rAUrHEXtRTKuRxysTSMDNdZQfpnTKMojHWpSMtzJUuraeSsuiFJMAOhgCTDXO/CjxfKsq/pJJgnuIlqyGYMpFBA17pBNPQ3wl1N2ZITTs1E4syUkE+loE8AsRFLIx9No2SUkY2kkcxraF8/jN6ty+EMOeEJ+qWXlIQCgX6OPTqprFRQufYoKcqOJ8Syd/nNN6DQ2wV/ax/gb0Cu4BLXwHwujYamVnFRrPyyySyuHVbteP5yvdhxn+vHnoFEwMmYQNDKc4zPitULG1Twb56R/KN6lRUY5u8xhpCw47qhqQStnVkh4e9v2bwZn/3MZ2W9kui75557hBzk+uZ6YUWHknUSQrwe+4vXyHVEkP2lL39J5LmKuCpLIzevlWCGa5i5BqVBCwCsVITL7cNcJCrnPAmcn//8F3KdjNncUzznL9m1S+z8WZ2ywTt5Qp5RasyEAvQqt/jjCiG7h45HquSOVM9oGhKz05gfPY3M/CxiU5MyIDY1NiZW5FQ7OAtlZSplDTymVDLH/jQtg0vWDKOzPigAiVUCInKdxilUSrIXlwSjAegaI6MTET0HX1MQS9YOorO7EVSX0QI6MxmFHk/D1AyLJPHIfmL/TqFQRrZQRMzIYcv1F6Oxp1UqNyVdR24+hvjUrBBefjf77opIxxMo0pnSAMYnEojk01i8bSmWbV0Kb8CN9FwSDi0vcZwDaak8KhUcmJhN4Ey2gKrla9C3dScMXw1mYxnMRhKIxuZRF67GwEAP2ttbUF8XRmdHO2poeELtqaUaODdTf/3/s0lbW3LGdUYb5xPHj8uAd1n30oPqVmYrDvYuedHY1ChEzdtuuRlr164REkaAMQkNVsbyJlLprMThVw++hhMnTiKZTmHnzoswNNQPt8shiopGnqd8baXhhsPv9ZW56Ii4pIGMN8Nmo62ylKV2lE/j8/rQ3t4qG4fJJbX1lWDhT92AP/V9W87DBcrEtae3R6yBL7r4Iqxes0aqNJIcWX05khRSzlGhr1Qf7WwTmdgO2wy69bedlFAu8qtf/RJ3ffOb2Ld3nzSxEpgodlphN0qPmFiE2QTvKKPa60a1k/9mszfBjRMc5ikqHxvciP65IJuslsNLpddBydycDjfybi8Gd+7AjltvQe+G9Sh7+Aq8ZnsTlzE1PYP77vtvfPtb3xLgVWlnave0nF8F4EFGMEEDAQYulu84CO6uu+4SuRflE+p1lETJvi+CVSoK67YrFgMWgSWrKL9ncze15QvNeWdtmdkcxkGYXBcEU5Q/cMGyb6e7uwd+vw+6ponmlEkCgcpPfvJTuffP7X9OMVoOSOJIe9Xdu5mAWu4SBLCUSEENaTp5/Bjuv/9+fPfu70ozKwd7cSDiX7zpRumV4EAnDvl64fnnxT6QJXA6V1G3yvdQM0dKwlCwN2PHtm3S08EGdq/fjyIfJPWdVn8Nk2OT09HhQHRiWlju2sZ6+KuCMtNIwIzdt2gBY64D2WRWdmAHX7u3ZCEYC8ulABKHLOrZHJ54/An8yz9/ErGpGVSjjCavF23BEDq8as152KUj0qoi6qtD6G6qhd9L0OxCfXsLNCOHoscL0Lq0swdLr7oW7qYOeII1ig13qOn19sAq8VYQZ8I8jh09ine/5z2YHB8XcL6gUbE2ri1Ls3tJrEVrNZecrdxIAutwva5yY/eX8TpsJx32yHDwJ8EHDzrKlqZn5mS9Tk9PiRtauLoaq1euFLDNZ0RJHe/72MgInnj4Yfznf9yxYP3Ne0MJEcEHYxrNCFauXoUdF1+MnZfsEsDN9cdqixiNGIb0HP36l7+S/h06lPH5cOhwXUMDhoYXYfXatdKsyIHBvG75bMWSgJa52VlJLtg4TGkRPxurgWdGRiTh6eruRi2lP6y+hZW2nTHMrgKog1yx0/xDrTjvH69P7Ovl+Vj71eSBaiKfSWPk6BGcOXQQiZkpOAo6ajxu1PJAmJ+BNhdRLj05so4mYhkdeUcBzd0NWLVuGC4aS5glYdQLGiUXJhz5EsyUjnxGVweKkUcp5EX/+uVoGexAwc2DriAjw+lk5fH4BByRHTfjaXiLbsyfmYKZ4HsB4ZV92PiOaxFz5uDQNOSjcTUAlACDRiCUAEXiKKY0MSTIxrPI+D1Yet0lCPawImHCVSojMReBh46ARQfK+QCe/P1hDG3bjZU7diHc1CSORxSjKJC4YHwuieDUxCQ+9c+fkhhD4w6y4KxGk9XuZR/NIlZputXwv1JZ1v8rB5SNOMERJ59ren5hICPZZSafZOLtZn2egwQx3//ed6UflWvK7jEgKaR4IHVGqQqQUh9wjTBG0gGIw+mYgDJxpIyM9tBPPP2UaMgZQ/mzBGBMCkkG8IuyRpI5BDKUyPHnmBRzXVHiy8/PxJN/eN3nJ94XOosFTFvEB88p/pMOZnSTYmVQI6iZm5GZH3PHTmL2xCkkJ6eQyyTgDjqxY9dGBANALhUTq2+DayGdQ0Fnxa8Eg1WbnElNLAyCG0NHoC6ANRuWwuEqI1QTEmKCsU0qoSJNK0oSalByM59BJqUjktfQsboP7cu74Kn1y95y5opIjUyqWXoBP3xev/TPZGdi8JQ9SM+nkNQzaF41iMGLVgPVDrh8HiGKGO85lFabj0vfDZu4Ge/zsRzSlKVNz2PJjZcjtGY5gp1DcIc7kHcEUDSLMHMZMW5hjxQJsIUz1co7bEOJL37xi8JoU54l56o1aJOycZ7ZfH5K0gV5ruxDIPnHaguBBs9IGwwRZPO5ktTj2cwzlYCF1UrKzuiKynOOz33Htu2yVuikxxhlE9h8H74ngQ3VFFyTBNsE/iT+uI64Fml08T/P/I+c3axsMoYSZJN4rKmuWZhWTzKIxA2tnPsHBiX+njx1QgZwkoxihZTVwtbWNlnH7FthrOaZbp8LchYR0xYLAnAUQcgrtVUGZ+l2UQvY5xLPXfZsENTkdMxPTGL0yBGcfPUVJMdHUO9xwWMacGgZmKkU0pTIFpWJlEaSyB5GXiTHU8RELoNNy/sx0FYLHyswBp0i89A5OLNgrUsOlzUBg+CmCMQoNQu6MLx2AIuWdglNTne17GQUuWhaGVYY6hnKJy6WYZplZEwTsXwOiy9ahYGVw3B4nQJuzEQK0bEpIZ84ToRrNJtMwczocBZdGB2NYE7PYtGWxVizaw28IQ8SUxF48gWkZqJCKvCdmK9EIxnMGGUc0wpYtOdK9K7bhtmkjqLDJ5WPnJZBdU0Q3V3t0odMeVpXR4eQSmdJTKXHsSbUWXdePQFFb4tFkfwfkpKJeFwUPwTbrx08iFOnT2NeJGU6asO14lK6es0qWUvLly9FmFJSS1ViFEpIpHOYnY0iEonhzOkxqe4xpnHWUThchc7ONgwO9KChtlYIK5K9VqeQqvp97KMfKzc3NUkCyIDIQClLyQILlZUbfgAm/ywZNTQ2yEMiu2Sz7n8MuJz1zj7vpywJk10NYPMwS/WL+gexfu06bFi/HoNLFqOhtRneIJMKy8nBqm4wUNjsRWUznsI21tKvADfnAzECKOryv/e97+EbX/+6NNvZEjf7mm2gFHKSOQeqPR4ZtljtcMnfdFDj7BtRzFhJScGhXK0IIBoCQfhZjuQNt6RKUsEJV2P7rbdh041vRrC5GQ63V9C5MGeOEnKGLpNZP/b3H8HRI0elNKrYIFW5sT+j+pjqszJQ8MDkAC6CG7I1X/nKV6RiQzZHJVTWUFBLay4o16rW2E9nIYmlFXgwiMXDw8ibhkiWGESFPbKkivX1ykmPZUWyljxg+TcDMCU9DLTs5aA1K7WUb7v5bbJ+yHQ/8vDD+NH99+PQa4dE8tLa0iJJ7l994APo6euTgZAy60c+In1KyjIUkJUZTiMvlhxi7/uO2/4Sb7/17QLEGBQpS4nMRzA2Nip9S7Nzs3L/ZD5EWZXEmUgzyeEhwbKogGaXU02Tt4f32eDEiq12Um9XE5iAMlHm/XidjEuevx1+F+6sNVzTAgIWGybdFJZ9LzfoB97/13jm6d+KJWS1y42mgB+9XhcaXF6Eyk6xKnc6S2hurkVvD2caOJE3ciJxSqaTAtAdrBCG69G4ZgMGt+2CM9wAp7iNKFaMdZRKTxReAw/Br3zxS+IuNzvDidVKanXOfrI/itUrt2A5LIHNkqWJ7MwmHdTRJdILBwcDV4u2evXqNdi9+xKRK/LgY5/Bs/ufxc9+8XOcOnYCGWuQrcvhEj0upULbtm2X6k5rZwf8oaCUt0dOnsTn/u0zAuJZieHzp9Xl4OCQmBDsvvRSLFmxXIAFnxPdHgnS+VVXWyeD+ChLJQHw8IMPCbhhTKRpxY6LLxJyhSQLbXMl1lHSSj1+VhO9MPtxeO1k07kWGJMoJ2ECk9Y1tHe0o6uzS7nFWP0eipmyDEzIUhM0yMHBFc6KlzLAl34D7lfKwThwMRrD0QMv49jBA/AWdPgKeXhoOe9zIeDzwKMbMh9BiyaRT2goajq0rI44AQvBcHst1m9aIr5Bbj4UJmd0AcqRgiyKzExP0X7dQJpOQl4XOslgLutH2cfrJYtO9p0VLrc0hhc4SXues2wciI3PIR/R5L2qlnRj67veiIQ3L85ohURSDmomEjw0c/GkXGsxqaGcUeAm6QaW33AZqvvbYBZ06WlIzkdFUsmqVVErYyxmwtHch0WbLkJzb5/4ZTvJMIoCwZYGnSVeHnv0Mfz617+S6iirwiuWL5eqBokQaVilU5Sm4cDLB/DYo4/i2b37MMJmeBrNkFSxKtS0/GaV5/bbb5cmWbsCyTVBqS8dD/c+8wxGRkYXEjN79hfBDuMhZRoyaI622sUiQkEl/WX1mUOLV65QgxcJkrkmWbVh0inOZz6fJKxcv0paqytHrHRazm5eGwE4AZwNpmw2nWvddtuqTL7PP7Nl3gfjOtnzkgMlDilk9WpuFtGJUcSnxjE9chrJkRHkZ+ZRZgJlFpDOplAOeLBl1yaE6/zIJmMoaZpIFMleF7m2jJI04euZvLw29fjpvA53lRtrNi+XRupgdQi6SYMflfSyhCTVVBYMExqysymkEzrmtTSalnWhf+Mi+BqDwiQ5OeBzZEo9s0BA+qQIbhLjs/A7/EjOxJHIZVC/tAfDe9YD1ZxiriSlfB/2VOQ4+DOtWzOnnMjHNCSPz0mFcdF1F6N63TK4W3vhretBKdQIs8B7xapKUd6PZ6VNXNhSMxuUsLf3wQcfFHcxqhIo5SIwIQDhM7F/jgCEtvbMSVh5I5ki/XmWlJdnOIE14yFnG3FN20Cb64LVSvaavfjii6oyzoHO1uvzd7kmzkoZHQKMWI3sHxhAX2+fgH26lHF4Np0nf/c/vxWgxerMwNAQOrq6wDPf7w+qe10GEokkzpwZExkvqzObNq0XqRPXOckChr2lS5cI+cl4y7xL1qTMCFI9hbZDlzg3Sy5ln51C9ciacZQpnePML1vyzIRW9a0aiSSiU1OYHR3DyVcP4uiLLyE6MQ63kcPKvh40BHwcTgMjpyHOajPlq5xtQ1sxqfi4BPBQBjWSy2LlcA+GuxtR5eWMMFP6NvWkJnOXeK1U0xhmUWYvcQ5bqlhEvGyga1kX1m9ZSu0OXHAhOx1Hdi4BPZVFQVezt2Rtl9gbV0ImbyKa09CxkoM8V8Nd5ZH+tHJSQ2RkQsgnkvDkpHOU8OomXAXg9KlpxAwd3esWYcPlmxGsC2J+bBIB9uhNR6HF00KKsZd0do5rv4wT0SxKbb1YsvtKVHX1QcsDyQz7WGYlZtFGvbWjBU2tjejr6EZTKAyf14US0b70KRKQVk4IU321UpR4Xa6j1DaMTyTneebmcuylpkTSK3l7uIbgOLBA2CgTtDKmZuaw//kX0drWib3P7ENO09HU3CzAq6e3A4uXDIqZhzotVRYj8c0aFioY5qknniwTbT/62KN46smnJHlVOFktrLPqbkt6ZDX9stTIQV/0zGa5iEhNluM59q8qdNpNsTaRLQm6PbHUQufUoTc1N6Gnrxcb123AptVrRuJJqwAAIABJREFU0dHYLI3E1KMHwtWWC4YVji19HxuTGBwYVCr7hs6Rav0BcMOfsQ8BBoKvffWrePjhR9TnsPzq7R5x6R8BEHQ5EXI5EXa5UefyosbpQsih3NOUoQf7bUooOlwwZT5HAY2cRUIbQAdLrrYWtQTD6UT3lm3Y/pabsWbPbuRF32zZwVI6xGa4QgFfuvMLeOCnP8P42IQEJZsBrEw4F0BbqSgyBB6kTNgZ7HiPVFJvydDEVckCf/ZMD6vSYL++ej7KQY3/YIDlIcyDnIw62cne/j5hExcvWYxFi4axeHiRBD028J4+fQa/f+H3ePnAAWk0p/MZD2YOe3z3u98tbBGrOWQNnn92v5gnzE5PCcDhBnrDjTfisiuuwNbt25XZBPXM5aJoKacnJ/GrX/wCn7/jDpSdLunH4ZT5d7zjNtEQ25ILe+0aubzIKG1wx4BvT/3mv3mosNrDniL2dDERsRsl7XVQmQTY1TJ7vdkHhU0I2D9r3++ze+jcVOLs9y0Lcq476V1x4MUXXsQXPn8nXnr2OfhpaEHf+OoA2jx+VDvcAm7IbHf3tqFvoAv+gAex2DwaW5qkOsfeIifBjT8IM9yElZdfg/DAIjgp9/Ko5sRzr0tdA4MuraHv+PfP4Xe/+S2y9Pa3zBKUKEH1lMk9WNBP2VU/CyTzEKa01TIr4GEWCARln9L9bMv2reKSx+oey9Izk5Ni+vD440+IlIvgmZVbr1vZ2LICSmdEt9MpFqYbNm7G2297B1avWwuP3wstm8Gzz+zF5+/4PE4cOybXxgSP7j1XXHklmluaRaqiFQycOXUaD/7q13jhuedFqvO3dJrq7xXg8uBDD+Ghhx5EyB+Q5JWsplT7KI+z3I5kreg6InMRTI5PSBLK9+P3KRciG8vEmFVAJgu+oE+xSJbsU+ZZsdpMgLngUqoc81T0sCYtWx1KnnJJHKZOv/YaDuzdh5kjx2BoKVx08WZ4nQaS0xPQ0zRDcCMUroYjr+xvs/NJacAmC53LGUiwCZUyxpZqbNqxEg6CKXE+KaGgc85MHmXdlMoNNd1k2DNGHhlnCS0rB9G/ehjOkBulMo0ElB0050LJjCtWYGaiAId4TieQm08jx0broXZc9FdvQcLHuSU6ism0mBdwv3BYMHtuMnNR6JEkSuk8jJSOqKOE5dftRnhRF/JGFi4mDZGYAE6uCS2egbu6DZFCEI2DK9G5dDncVX4FupicWOBGyAcrvvN5TU9NL8izpM9EQIui7ljVJQHy1a98RdZhLKKqL4wrA/0DaG1vEzMSss5MRlm54b8ZOypjwb69z+AXP/+ZyGbJvPN7ZMEJdDlRmwnko489hqef/o0ki0wC1QDDMkL/K90hGXX9ddeLfSoTTlaMF/pIrR5RkpD27C+aU0iMz2kCkgjI+wf6Zc6Nbbpir01LPK/O9IohqAs8hfUPrj7eRVrFarE44iSzJscRGT2D+TMngWwKZjoFN+dsEWAl0oBRRM40YfgcWL5+JZoaamFk0zAzaanWs6maVRtKzApmURI01fJVEnDDYZrrt62G0+tEoCqAHCvPdCsla8yzlM58nBub0JCZTSAbzyOSzaB2cRuGNi+BrzkkPYSOXAHpkSk1BT4URDAQkgGzs6fGUOUKITYVRULLIDzYjmVXbEY57ELZaREM7LExKMtMibkFK4zOslPeM3V6Xowv+i/bgob1y1GqbwZqOuBvHZSRD243TRAYFwxxQuT8LxvYsAKhuk9V8iWuo1TAUGptyctt+TLXJSs0nHlES31WTUjC8dzkeuAZzHXJn2Nv4m233SaDEuksabPpPJNGRs7gZz/7ufTW0HyFZybzMkpzGX9pE87XJoiioxmHz/JsFMlZICj2wMPDi6RfZ8dF2+W6KRXk+5JsJJxgJYMN6dw/rEbMzUdw4OVX0NTcgpMnTgijvmXzevT19woJJK8dDAqwWiDObVlzxVmkQA3xP631rYgoSXNJ4r/iC2k/TtKtiEIuCy2VEFfIueMncfTFFzFx7CgyM7Mw0xmJM7qWxpLBXjRXBxW40fOIklSh4QSr4KaS2tuW/QWUMZXT0dfbjmUDHQj7WKxmD4sBLaEBJnuseS0mWK3K6yUBXnqphFkjj3BfK3ZctgEuN0GTA9p8EpnpKPRYGg5DOfMJSJActohszkRUy6J+oB2rL9kIXz1n2uTgSOqInZkQgoH3mVJOI5tHKV8Ai+ijp6cQyeloXd6HDVdtQ01LGHOj4/AZuoApxkoiIoIHGghoOWA0qmGm6EZgaAnWXXkNTHeQTioC9mLRGIpFA63trWjuakU4VIX+jm6Ea0JwENzI6aSk2IIQ5Ln8cXBzfjHBLmIoZKH+ME8g6cEKH9UANHUh8f3gQ4+IYdgjjzyO5uYWXLJ7F/r7e+ByMX9li4eqEolc2wLHKk9UqhTHR/7+w2UG2sNHDmOKmnNrXgdL/eez+ba8ixfIRcoEmk22DNJkLm1mVrmaqcPaNlpQ5SJ78Kf6WHwNThsna8tEYtPmTdLMO9Dbh5DLi9OHjyGv62L13N7TDZNaRAV45ev8XofKHgf70FHbo6K/oQJd2nplBgSyxCzpfvzj/yTJld0wxnLqggEZraEdDum5CXs8qHW5UcVZOJYltEfs81STOeURlCzRko7gJkSvfpGjKLBAfX2BE9db27Hqsitx6Ttugae1GSXRlqtFww3Miz986DV84QtfxqOPPr6gubWD5MLhZP2Ox2IZBczYs3Mqcmr7vlTK+CqZvLP/Vu51qkm6JGV/VmRoKMG5HGSplyxeItpbglKP14256RmcPHkaL734onid0xQhGolLczr7FsgsXn75ZaLTZXAmuCkWyYjk8f177sETjz0mc0uYYDc0N+Oqa67BO/7ynWhr65B7Rh02Jwj/9jdP48c/uh9PP/W0SJiWrVghw1tvvPHGc/og1AJUSY59qNuAhCDNbrwkoCezILpap2PBGvVCSUDl/a4EM+dvYll3tvrvHExTYalqgwT5QasSp3SQstnv+c7deOC++xCZnIAzp2NNwIu+qmrU+4IibzQKOXT2tKGnvxNV1X7MzE2jvrFe9gzn1bhpH+n0IOf0o2HZKvRtuxihHlqZhqT/plwii2SzY2rNSWD43xk2P77/h/je3d+Vyp+ySD9bfhZ9NK+5os+QdpVqjoti3MhyU5JFK0hKbmh1vGHDBqxevRadXR2S2HNw2/P792P/3mdkzVDeZZjscwHa2zoELFDCwOrfKy8fwMzklDD+oaoavPf9f4Xr3/RGNDQ3yiHHdUFpGSsvY6Oj0ttFFvt973+/gKoXX34Jjz31hMiO0mTtDEOA+OVXXoH3vv99aG5tFRmeSNps5ygLtDCecX1wPVOCxCQ0mUjiwEsHJFZccfnlqkmbzFJr68LTVof02Vhof0N6aERrpkr8qrHSsyCrYLspKxazo6M4tP85TB49guTkpMh/iskUSk4TV73hSgRDLiTmpqCnkgKivMEgyrT/TKRFXqPNp1XDPwdyco6MWUCoIYjtu9YoeRnXX4HgRg1LJLjhELhyrggzX0QmryNdLqBljRrk6Qy6UCgqB0gSBpTQSs8OHdOkObeI7EwC+lwaGis7Pc245IO3IOWnhXQehWRKwA03BoFKKZuTviB9PolyOi8Wp1GUsPTa3agd7kY2m4LP5ZLKjZPOSXSfy2RRU9eJ09NZZF01GN60DQOrV8GQnlAyNspKnMbnck6R8VzYZ2rEgOxNO6FyOMTY5Jt33SWGKwSrTCjJitNlavPmLZLsMRnlH4IJWxZWCRT4b13X8PsXXsB9994rfQ2cz0SnINrkfuITn5DZOIzLlAqfPHFSHLSeeuopuRYOBL10zx45BwmkGKcY4xmTmHjaQIr9O3SMZKIYjUUxNLRIYivXXbgqJA21JAplrjKlf5ZdPT+4i+eBRSqqie2KhBDyQgVLFHMEEDOYHxuBMTuF7NQEtPg8inoWmUgEHso5GSfZO0Xb3BQtbct0AUfGYWLF6mVob66DkU4gm0kLsGHTdbnAnlM11oHSW+ZK+QLd0vIw3cD6LSvgDbngC3mRZ5WyDPg8XpHEmWSxzRKKrD7OZ5CaTyOtmwj2t2Bo+wp463mO5OHQDMyPTCFcVw+nz4ug3w8zmcHYoZOocgVlRkgim0agvQHLL9sCT2sVikRZioaXyo0WTYhpTC6twcX1nc4hPRpBaiqGju1r0bJxOcocMOwNo6Z7GfKuarHgp80vG8Tp2ihKkoBXliLnisksIPnDdVkx16/iXLB7Ttjz+I1vfF16c5Qsy4mrr75KZh4RcDBn4hoUhztWP85zR+Va4rphTkdwQ4UDYx1fi9Izjj246aa3ynOg0cULL/weR48ew8lTJyWOcrSGLZmkVI4xmBUpG4ixykXgQcL0kUcfQ1NjsxCo7IMgsUNSiUdFKOjDoqE+dHR1CNi095w6iBXZo/K1c0dcWKeQ9WMqT1KGpDxflDSXVRQzl4WeTCAxNYmxQ4dx4sBBxMcnUKTsXs/J2iyxl9DpQs7QMNDbgdbaKjg5yNgoSl7CqgsthTksmm/BPcbcjYqUOT2P1vYmrFzUjfogpV15sYHOUuqbL8Ej4KQg+ZiuE3mXkC8BEdOAt70OF1+5FT6/+mzsf9Fm48hFUyhTnkl1Du8j+yYF3BhIaDqCXY1Yu2cTQq3V8vkIbhKjU3DQoZJGRnwbml5oefjYYD8yh7mMhtqBVmy4ejvqupowPz4BV5YDQNPIpTQiahnUHWMeppUwE9MxwtcN1mDHjW9G49BSxHMGinBhdmZO5OgEN/WtDdIHS+Dc2tyAmlBAqrlC5FrFiYVcyJ6R+jrCVBEpleSvVEm5rkU9QtJQ9V9PTc1g/7PPS9WQVvqUcY+PqZ5Dnv+sGnZ2diBUFRQyoQzOL6OUWxVKpJ+XTnkS49Q8OUd9bV2Zi1P1NJwFAcp09HxJzVmVjS3D6bF8+tm4TacrlYSe3bUL4MZ2R5J16kR1TbXaRCtXCYvLMi2ZVMrSmFxRAx6dmpVFQLagqi4sblWC7C1nMmpiz6nQWJbVtmuTfB7rM53/c3ZiWnnjmVzRUvGJJ54UtyPKcc6WbxUgI5ccYL8Nh7u52HPjlCZvOqf5KE2yHibBDTeKWTBEllZVdkjfDVkUvhA3h8kH469C27Ll2PX2t2Fw1w6UgkHVcLtg/6rC4b33/hDfuOub0nxf6aBT+bnkwCa1UcGo21KE88HM+VUG+V0r2bIDD/sWqqqCaGtrx/BiJZ3g8+rr6xUmniVrMknKEeZ5PPLQwzIRmRaPZGvIWhFxr127HpddeQU2yLCoJgm+SjtM+zHFyDIhffyxx3DX178u0iL+zIpVq/D2W2/D1ddcKwc8DQ1eO/gqHnn4Qex7Zq8Mu6ND1tXXXoMbb7pJkmcb9C04yhRVImV/8XW4TrlpmKzy5yjt4Odgr9BrRw7LQFFKQ+xS/znYpOL/VAJoO9Gxvy0B2R54I0mutRblBy3GwyoLqiRYlXWF4adMJp3F/t/8Fo/+7AGcfPVllLMprK6rQzsHyYpcxIRW0NDc2YSu3jbU1FZjdm5aGt95SJFR8tDpqcQKgRfZQBUGL9qNtnWbgXATXN4q2hLYU3LtnSKXT/b2NN367rkH3/vu95CTWUO2C5rSKdsMjB0hyGRxTVM6E66rRUdnh8i6aKu7dt06kYixgsNkmoA5Go+JTfe/f/ZzSMVj4qLFimNNbRgbN27AtTfcII5iZCtnZuZx97f/C4889JA0snOQFwduvvltb0V7Z6f6DGXOCnoWP7jn+0paZlUbBwYHBWgxgU2mkgvPngwle2/2XH6ZVP3EcZFgXhodzzKtXBtc33Q742uwF4MgvampWfoBqB0mI89eCerUbZb2bOA/y27JkhAZhjWLRipb1nZlz1W5hPR8BBNHj2Ps8CHMHjuJQjQKRzqDYoLAQENaS6PkA/a88QpU1QWQnJuBkUxJgusOWOAmnYEWiUGbIwutw9ALSGoGkrqJQL0f23euhUOePXXfCtzQCrpssOqTQTlbgKEbyOp5pEnOrBlA/7ql8IZpx6zB73bK94XIoT1qWoNJVlIrIksr6JkkcrTw7ajHJX9zC/J1HhnQSNlIic5s0sCtJHBs+GblppjQYKbziDlKWHr1Jahf2odUJoUgm5Bn5yT5lIGkpTz8njAmZ7J49cQMXPVtuOrtt6Kxu1vm56iNpqRV7GVTuZRy2JO1Tfa3ULR076rPjPOuPvihD8psBu4brqm3vvWtuOWWt0k/n03a2eTZhdhIOV7FIjohc5F4jnAwJ1ltSnTf/Z53S08gYyovhX1efC/GIbv/jODJrsrzPdKZtDgP0fWM+4COkARW/G8E2wTZPJ/C9Q1idUuhsLJ7l+5E6wRXa1nISmsPK9pSJYzi20QHs0wGsekZjB0/jlOvvYLY9Ch6akKoYcnE0FAqkLVOwMM+hQIlZgWRGGbTGZhaAVrRgWTZwNDiPvS0NcJMJ2HQfIDuUlwLdOMrk+1W4IZuZIZZQpJzT1DCqo1LEKghuPGJ4kGmwHu9AshscFPSDOjRjNiNZwTctGLoolXwNvpRKuhw5UzMjU0jHG6Qvkkf77WmY+TV46j31yA+E0Uym4GnsQbL92xGsLceBj8fnRhpW2UWocUSUsFhM7aAm0we6ZE5ZGaSaNqwAq2blsHRUINc2YNA8yCqmoegS1ZAG3d172WEAdludpTbowLIeAt39HpwY5NoBCR0+rz33h/Iz3Hy+s03v0VkkKxy2yMRbEMBNTz1wroASoHoRPrPn/qUVLN57nW0d+DKK6/CRz/6UQFJPMO5MkhO09lxfHJM5jQxL6O7qZoAr5rnGQMj81FZs4yVVDpQBlxVVS1r88iRw7jppjfL/CeCnDpRUNgZ2FlLaDvPsM/LBfMdy6OIa5SSM5t0U+ehOpUKuoZyIQczk0Rk7AzOHDyIM6++gsjJEfgLJcm/8lpWemMYK/KsGLLaa+TQ092GDtrLs8JYgICbPOOdOJYVJWzwnBBwUwbm83nUN9Zi9eIeNNd4AYIbvSDSWfaPccA3CRSOlsjnlEyXniwxAvP6AHZdswNVVerQzyc1IXAIbmjjTKkx7wPvKyvk6awuYN3RWI31l29BbVc9DD0DxLNIj8+iTCKBAMwCN+yJ9LvcmJ2MIZLKwt9Rj/VXb0PzYCfmJ6dQSsTEvVLP0AWzgOpAEMloAjlWguJ5jCdzSAeqsen669G6ch0mE2nkimVxIZyeVlbiVXU16OjpQkNLI5obG9DWWIcqNvpbsyAF4Nh97hUKhPNXYyVxLrGNgI7DNwkqacaRNyT+njh+UnpyaqpVT+OyJYtRFaBzIskwh/SyedhHyy1lSddsQljimgrA1sxBK7y5nIKNz9FzqqVUiaHPZnTqYm1nLKAuHJYKDjcFNcILh7qVsFUmhmw6J6tBPeclu3dLEzE3LUuuTMLJUpm0ouAsGbcHbgcTYJeSuChRpHJGs/7QVrJSU8zElkja1kLbfy/IsSrB23kzSIQpM03Rw37sY/8gPSp2bwuDDL+o8ePsGw73pENajcuFWq9XBnvSKpoDFlk5UTaGqiclb+poCoRQXQFu+JCZfEkq6/LC39CE3h1bcfVfvw/ethaUPV7Z0HRr4RcTokOHj+K7371HBiTZAcKuzkgIsZn1EkusKqteSPArqlULlRsySXZfVcXf/B0esmRg6E63bPlSOZxZoWHCT83s+U47PKD379+H//f5O/HqgQPKsrSuHpddepnYooozFPtv0mmMj43i6LFj8lqUs9XVhZXUqViUgXscvvf0U0+Jc1V9XR02btwiiSytJJ96+rd4+aUXMTM9JT9PcLV0+TK89W03Y/eePcJmymwWK4mR6ySSL6leElZqWIpngxvXBm2jyZRSWifDSsfG0NHdJSCOGneZ+1DhKFe5ls//9/kJjw1uWDJ1ul0ieZM1vFAOVYy+WNPyZ5h+5A1MjY7g8Msv48yRI4hSTz89BTMeQYOPls8+BNi5mKM3C5DJa6hvq0NXfwcaWhowNTWJYFVQ1h4tEt0+r5TyUXAgWXAgPLwMfdv3oG6Isxqq4abWR12FqrSKcYZaS4W8jmf37cPnPvcfOHTgVblsuyJ7NjKoAEfpFgevsY+G64bGHxs3b5JeJhITYvJFBx2nS/a0+PWnkjjw8sv413/5V0yMnJHqHa13N27aiI985MPo6O2BW6y7Czh27AS+861v46c//om4oZCZfdd734M33XQT6hrrhQlg8Gei9fCvH8Td//VfOHZExSJKMXi9fPb8rJyHxH6L1WvXYNPWLSIfs52v7Mo0ZQOMI0w26EBEiRGJF65fyk4Yr2gdvHLVakk4vNS0M5k+v1JqWRQLX2u58ajYyonqJbXH+ayyGubHRzF+/BimT51AdnoaxXgcZjQGLytwnL+R0ZDXcgI2zIATO99wGWqbwkjNzyKfSIqcxBUIyDUwUWXzvjaXQT6VkcpNKmsiTsav1odtO9fC6eQMCfEyF2aX4IanM2U4hSQH1uWh5RW4CS/vxdCm5Qg2VEHTM+ICxNgra4UGB2wYj2dkOnZ+Li2VG50zHJprsPOvb0apJQTDVOCGySY17xL9OOwzwbkMcfn9QtoQcLPkqp1oXLEIaS2DkNeL2MyMsJfSLFykA5APmVQZp0ZjmDec6FyzATuuvgb+amUKIPFPGHmrQnM+R8c9Z/XUcfI4+/04m2Z8fEyUBDS4+Pc7/kOSOHXanZVy2TIy2e9WXGWlj2BFftaquFDiTCtUkjZk2leuXo2P/9M/CeDnmrQTWjt227GY65SyX+mlIeCIxwRUMz69973vlYoSYxnXJ9lM2bliosDTxK4AU+qhqlg2WcLvqdlcljMqSTDTRCGdQWJ8ApEzoxg7fAxnjh7B/NQYTD2J9UsG0RYOwl2iU2cBmXhC5n/xg4qNbc6UiqmeNqCRgS0Z6OxrR19HMwrphJJrUvZYCW4KJTF24Lpjv0oqbyBdMrFszRCq633wVnnlGnnk0haYNvk2uCmTtY5piE9Ekc6Z8Pe0YNGuNfC3BgXcePMFRMbm4A9UiYSdLkqlTA7jR06jKViH2PS8zMko1/ix4tKtqOpvhOEki15EmWZKhRK0WJIlJRQ0ztwhuNGROjOLzEwatauG0bFjJXytYWSNEkq+ZjR1r4HprUZZKoTWbK8SzUh8CIT8quImpQouRj6T1w/jFmWEyyWVFM5moqyRKoWamjC+9KUvSsM186ZKGbQil6xMr+IwEgBOEqDIeOvEt7/1bfz4x/fj8OEjcLs9aGpsxMf+4R+wa+cu6U+lMoWvy+8pSkCRWErVACEpmYgeP3YcTz31tJCV7Hug0xnBPM9M/k1Wna0KJKjU3ChFYvG1uD9kLbD6Wplz2PNLLJdIu+6vCHF1ypCoM/U8zEwO8ekJpGcnkJkaw/yp40hOjgO5HEySK5mcNY6jrPpjKLWjzBaQvseuzhb0tjVJ7x8Jv2iU4Lsos7X4N/NKkiMiAwUQyecRqgli7ZJ+tNcFyOJIzEszzmmGfE5OUaHCguDGzOUF3CTKJWSDTlxy3cWoqyPZAuRTGnQOoI2koKc0yV3snhupqicyyNJJsMaPdZdvRctAK/J6BqV4GtmJORRzumVu65D+NTOrw+NwIzKdQCytwdsSxtqrtqF1aR8i09MwI/MwU5SD6jKXrDoQQDqWQiaaRor9aqk84i4PrnnXO5EMVKNcXYtkvoREzoRZdiIeT4rVezAcQltXpygvWuvDaG5ogNejhs5LrBFQYcEZGuH8AcxgxziuM8MsYCaawOT0rMQ39kXTdIXrqKuzUymEhoexdMkw6qsDylVT4nclbKr4tyVZtPt+JO+lIyzXmsflLovExGK45AJltsv5mny1g2xxiv1dj8uFpsYmkSZRA5whK27pSu1kiACEzhpsJqd3O6s0BERc6LYnP/t+5iN0UsjIsDKvhzIAr/wcG3LpksSPxBs0Oz0jk+fJ9BPl7dmzR16fG4jJKwMFExbbZrUyQa1Ekq9LVuni43YLs/GLX/wS8TjlaWeb98WikDrzcglUzFZxerzPgyAc4IjEANkiB9lbqxzHBu18Ds3BKhnCyN+ReASHOLEwKNA1yOHzw9nahus+9AH0bd0Ed22dHFg2uOGDo6PHU0/+Bp/+9KflM6pkTR3e9sAwdWC/HpTaYMguEdrEiM0y8/u8VwQcLF2zFE3QOTg0iN6+ngXrUFv/bXuT2ywjV0UmncJ3v/Md/OyBn2Lk9Ahqampx6aV78E//9An4g0EcO3FCntdvnn5aKjAcvPqGN74RF1+sLCj5WmRRJybG8ZlPfxrP73tWgonX60dzaxtGx1XPjkom3cJgLlu6FDffcrMkxDQoYCLMzSaJOIMUp05bMwzYB8FGb35WslhkAthETI0ze4kIwLhOOQPFtlhdqGZdoFHuQkDnfIAjW0kcnukrqphdEczQ1aNMDbFLZpTMTU7j2CuvYezEcYwfP4oiHZZymlhBcz6Ir2Ci1u8RQA3Oi8iZAo7TegbVTTXo6OtAc1sT5ubn4POzx8OJfMEUAw63eOaXkcuXkPNUoXXNJqy68gbkQ7VwekkcqNKBDW4kDggGKyMyOytzE+74zH+ASWAlScDeJFracn9S579qzRqs27BOpIpeOuPplNNoC4ektSkQ8gfFAconLkVF3PuDH+D7d9+NsdNnEPD7JfH76w/9DTZu3ixVHLLgjz7yGPY+sxcTY+PyuZetWIl3ve99UnVx8TO4HMrGtFTGmZOnxPXsy1/8khwiPGAp82nv6BBzkuUrV4LVnNaONtQ1NijntaICM1yDrAzReYqsOAfYMR5RgtnS1Cz7oLY2LP05rB6xMkaNr131tg/xysqpvR9VEqpCtLix6QaSsxGMHj+J+fFxFBPzKCToqjMPMxqF18iLxEK6jpgQsq8lm4NGRtLvwPZrd6OpoxnpaAR6NCrObk7ONyK9WGohAAAgAElEQVTzyKGc8RQ0ysNiKbGCJriJZXW4azzYdvFauNxWvyGdbegERLtdSn9SdLjSxOGKLmEpQ0doaTcWbV6JquYaZC1ww54EwcPso8jQLCAjjkCFqIbcTApZXm/Yj8s/8k6UWqpRYHKQpuSN4CarOmN0U2bkZKcjMONZFAnAigUsvnInmtcuRTqXQdDjRXR6Wty6/JxszV6PIgeAFhGZ1xBJA2eyJq67/d1oHxoUe3Ym4nKv7QKFdXDZUulKcxv2lL2wfz8+95nP4sihQ0KoXLxzJ77w5S+JC6ecjHZ1zToj1WBptpxomJ+dFbBB+SWNTWhaQSkc3YG++tWviuyMUqXunh588O/+VqSSBDvixmiNXGDcoNHA/Nyc/DdKQblGWZ05fuK4xDKemezzYYwmiWPHfUXkUAd/NiEUQkxcN5XzpqoIM3Vlpa4IQ8tC41qLRBAdGcXU0eOYP30G0YkJxOfmUSrRTTKHjauXorMxDJhsZgdS0bho/SVhI7jh88vp0FJ55Cxw09zRhMGuVhipuIrDBM/5gsi2eOqx6kOwwgzSZD+VYSJp5rF4VT9qm6vgq/IyG5Z2MDHgYF+FpssaLeUKMGMaUtNxpLMG3J0NGL5kHYId1SjSXMMsIT45Dyd9STm00ekQWdr0iTE0BMJIzsZkPoYRcGLV5TtQPdCEvJNkYJH2XLIvKUvj3izqJty83mweuQnaXsfgH+pC+46VqOptkIS/5KqFr7oXgeY+lP1V0pzOihMt0hl7wuFqkV6ryjyfAPOHinJ+xSHC5855OJyb9JOf/ETiGaXbd975n2K5TGJYgZtKpH42yWMMoiLBljAyLvPnaUjw/e/fgwce+JlILrmWrrzyaul7peSStJoY4rBXgaSFNSuQsTudyuC5516Q/hzKnLlXmOO1NDfgpjffKGemqC8k31F9vBX6hIX1d6GzUiUvNuBTZ7a4Rsr/OLiVa8ZALp3B5Og49j70EA4+9yy666uwpKMFbj2DND8P40neEMtgKv5Ftib9kSXk2H8IB1JaFm2tDVjU3U60BkfZJdPtKU9j+yMrN1zPMgCUkmsHEDcLEktWDnWjt7kKZVOXGKmlc8jnOBRUnTtcz+y5yWdyAtbTDiDqKuDSN1yC+kaOKgGMdE7ATWY+AYPDPAlueL9LZeQ1A+mUBo09jn4X1l2+DV1LuqHnMyjH00iPz6Cg5awk3yl9P3qKA4M9iMwkkEjm4KoPYcXlm9G+alDc1LJTkyhwXlOWVfKSDKRltScTSyMVz2IulkHS6cTum25EsbERnsYWAeiTSQ2uqjrE01nppee9aO1oR3d3F5rr69DeQpvoGnjclAoS3JBAkmxXPUsFR8953Ha1m+uOazoWT+Cxp36HVFYXM6ff/e63IrfsaG+VXjWSpIr8KYNwWxVZrCBsH6yvAzuSCMvKEQt5yuTojMc5NxdefGd7A/7g4rSCfcCnphzXNdRhemZGgjIfXnVNWCQc27dvkwZyJsx2UxkPBGo9n3ji8YUkguxBMpEQ5wbeDGr+mDgtW7pMgBFdbghamKTuf+45PPnEE8JqsGGTCQgXNZMUBn6xa7VqWMohzIJlFf0XFwI3TJ7pPHPHHXdg375nrbku6idFAysaUN54ZS5Q43Uj5FCytCABDKVpkhxSDlSGbupoDoQQpuOTUgIoK9j/n7X3gLbrrM5Fv93L2af33qUjHUlH7ahazbJs2bgCxhhDQkJII0AuaeS+kYyUy73vjUFCKOHeR+AlNNNiU25sB2yaa9yRVa0unV52W3v1tt/45tr7SBYyvuPddxgCodP2Xutf/z/n/BqnFdLcBJa5VjKNsUM3Y9/7HkDb+Bi8aOCFvrJdlEOYvjwjFsh0P6vSr6rv7Wr63LXv62o6hVwTLoSK8QCvJ5sZFnPURYyOjMr0ndNpyzJx4dIFoWtwU+N1533jxJAbG8W1/F7ScbigTp44jq9++SuS+cADt76uQcLBiiUVR48dk4yaVDIlcPeWya3Cab/pphuDw170SZ5MBr76lS/jG1/5Gs6cOi0i4VAkSi1qRaBbI3aV5APf+853oK+/F4lkPECzhD8ezJ9UboqVADvyN0slVRyvyHsnZE/tBR8ufrBR4kHK388EZnlMKrBrtQD5Vc9A9XPXbW5WVCjBRJmbAtG/3MIiZi5exLFXf4HTrx2Fkc2hPh4WwW4mEkKaOgz6TFLYaltIx2MSqiWTcrqlIALFUpFqSKNroBvtnXRiyiHGZN5wRA7aRKZG0BtSLhzNQUF1UW7sxIbb7kHzhk0I19YgRCqVPCeVjalaEMpk2odSKOJP//CP8fRTTwmyymtF9K63v08m3Js3bcKatWvRStF+CPLsz0xP4+SJkzhz+gyWlhaFmsM1yGe/r38Amye3iosZG7H56Wn8989+Dj954gnMTk3LRGx4dBirV48J9euFF1/A+fMX5X7KtKsM1BHR27EDhw7fIj8rXUuKZI1s+PxdNA2gkx6n3Rx6UCtGits4rXSrFLJYVNYKqZOk+Ri6IY5/XNv05Z+enpXrOTA4KC4/fN/cnMWhpWIGsDIJl8lj0BDKNKQSNCr4N7N+AlKF/DOFrwvnz2P+3CVcPn0Gl069ju6GDNJlEzXhMqJEsHN5lA1dDjVS/XheqKoBTTdh0ro04mHn4f3oGu6BWshBXVxEKpVAuCYRBMsaFnyhe5WgLRdFhMrmJktnq0wMu/ZtQTRWFmdAGVA4TsVu14evUhtjwC4FzVTR1JFc1YXR3ZtQ29kIzSwhwRBH8tmZEyEOZqaEH1I46y7pMBYUKKqJXBK4/c9+B6Guenik/5CSpumwLD3IXyACsZyHMZeVhqps+CgaJoYO3YCOXRuhaCVk4nGZRtI9iBQ1uuOJ/W7JQmnZgG0l8chzR7Dnvvux8eB+NPUwM6zKw37jvO8Nz2cFROXA5MSx4/gvf/03ePmFF9HU0CAN8N995h8EdWQTL/lYFWc7NvikYM7NzuKZZ54RZyq6CjIiYcu2Sfz1J/4WLg0wYjE89uhj+J8/+IGsexaoRArb29tEg8CiiL+7Gg5KuiOdpnq6uwVZZjMk50MsJmcozzc5N4TOG/ypUo4FoZFohIBKzv+uENQqMQbk9xOZc6EuLWPp4kUsnDsreR/L5y9AXVqEq2twbVP0eiz2DFfF1o1rAxSGVsfhMErZAiJOgJJyYk0tDYczRskimAzFc9DQ1ojVgz2w8ll5LfK1RB5JR2WzQFG97QTIjQ+UbAd5y8DohkG0dTcgnkkgHKdxRShobqQZ0wPqpG5Lc6MtlIRCg/Y6rDqwBZmBRriuIc2NMpcVq172YPEYmxMD0ycvoCFeCy1bhKrp0CIeNr1tHzKDLbBCjlwxDiwjHoSWJsiNaSMeigYmG/MlLJ6ZQ7i7Dd37N6ButBW2YyIeb0RJTyHTNoJESwecaByWQyezJCzDRk06hbrajNBxqb9leG3VEezqOXT1rOE5yxwaNsXca3g2M+z1rrvuCgwmKpT3q9EP/p1N9o9//GMJgOXZxmEdwxD5PawLSB97+LsPSz2zbnwddt+wR+qx/v4BKUo5LRfUmdpjjdERLwRDZtnvU2htbUE2m5M1RxrR5JZNopPm8LnazPxyYyMV068+NiXok0h+YA4grhGegxiR/YUFnD9yFGdePYJTrx4RhJoOfD3tDdiwegCZcFkc/CRny3TE8SzQ1gaole+HoJsuLD8MxVDR0lyPdSMDgF5C2Sc6URBamu/THbUMjRodsTAO9NIlWpBHw1jV24ahjlqx2pdmxHCkueEgK0zthyDfdDHT5efpoTBmXB233nsIzW2sQQFbNWEuKSgRodZYnwZXho2HSYScWjLTE6fIiUM7MbxxBKZdElpagVbQmhY0fwgLzVPLFyXjcWmhiEJeR6g2iTUHt6B7y5gwINSZaRluEbnhUIDsAEd3pLnRiwYK3JtdB5sPHUDz2BBURBCtb4eTasTZ5RJauvowO7Mg8gJe0ea2Vgz196KpoR49Xe2oq6uRXLErjQfP5es3N1fXRlw/bJKX80WcPHVa6onx8TWCHjI0VGiXlRqZTTNr5JXnZGUidXXzFDRVbNClTiPry2PAtIni0tKvaG4quoC3KuoIJbLoIDWDoWi0nZPid3hYGg8WFpwicKOqFghEaTgR/rd/e0QeQCZ+E4Hh35liS6eQV159VQoPXl1mXKwbH8fdd98tqc89fX3QTB2Xz18UK1ZuAix4q9OKq5EK/v3NaGnXa2749dwsPve5f5QAIr7W6kcwHQsydrgZJmmdFw0jw1C4SNDkMPOGFqsCyVIA7xhor8mgPhRFUv49aG54uPN/Wc/SRc0LJxDu6MHB3/oANtx6CKHGeuGersxqyrQ3ZhrrZaHN0V6Zk5rqRlcVJAb//1rm45V3yvfHCeDw4AA2bZwQChZpZ6Td8PrxwKXAnoctJ4hnzp6W30n3Cgph2VQRfubXUkdBZ5+DNx4QC0HPtcVh6/P/+HkxFOChy3subhieg3Qmg8G+QWyZnBS0ZcPEBNraWuTl8ueyQOANn7p0Ef/8hS9KajxhY26Ajc2tmJjYiBv27MH27duEnkGxbhCyGjSvbGvOUPT9+ikJzSNNiVPTXbt2Yzm7LJkkbNzGx9eK7otTNVKlpPiU5OVAUCgN5VVN8LVNSxW9vHKVK/P5KmWz2pJWQDQx+OW6KimYm5rC6aNHcen105i/eFl47mp2Gcmyg61rViHp20iFPESIOsmUm0GNvDZsbihsrDQ3oQgUU0O8LomeoV60djRDVRU5SBmSZblsbtIMspLi1StZ0AoWim4U4b5R7H//byLR2Y4wpyQCsZPyGVhgB++3LJNPUjWff+o5fPYznxUqGe/5ps2bsGv3LoyuWi0oBr+GuQFEwR7/0eOCztExR1O1ivdXsNZ5IAyMjOCud92L93/g/YG+pVzG808/g8ceexQPfu1BxOkQJYcTUZeIwONiM0lqQ+WZYhOTjCVkg+ekfe8tN2O3HNZBcyKUw5/9TA7oauYS9whxKhPnHzYKuhSMXOOcbhLFI7rDQpLOVRTIshJp7+yUaRJfa3X7DihAgS6OnO5K3GDQ3IRo4x64tdBtScwhDBOl5XkUFhexdP48Lv7iF5h5/Qzmp2ZQyi3jlj2TqE1Sh+eDIw1DKcEq6RIqyOkxC0FNpfWvBZPc6JCLzTfuxMDaIWilPJSFBcRpA51OyhqmXlEMBZYLkg1i8d5rNvKaiUhdErsO7gBidAuj3W5EqAviSGUxod1AWbcFHSzlS1IMRoc7MXpgEs1DHVC0AqLUaBim0Hho0VsmBaSkCSXNmC3AyupQVAOLEQ+3/9FvITbQDD8GhDl9V0owDR6nDKqzYC0XYM4uw6HFqe6hoBnouWESAzftRFEtIpNMIE+jCU1HTSIuyA2dvDgBVZc0lJ0aPPrky+jbvhPbbn8bBifWy3X4pUHDVc/0ym4o/buPfDYrlNrvPfxdCagksvixP/4jHLr1FmmGq/QaKS49T2hibMaZWUJdA/dMDkp+64MfxJ3vuCfg7tMMgM2oYcigLZ2pkf2JFF4i1Eq+KFQMDna4J3GqThMCnpf8N+7n/F9S46osh+q+VN3zqxPNqoBWRMqV2WmwXini9xFyTJTyWSydO4f5M2excO4c1LlZmAuLoMKTWgbHMoXKqjJ40y3DcA2sGx/BaH+nON0R8WFhxi6Gjmekl/A+eKJPsaFS10VXr8YMxlcNCppI8xwOGzhZZ0NK63A5p0itpZ61HIbqeciZBrqG2zCwugfp+mRgz0wadzwhr9/UNaFkSnhhwYQ+p0hz4zTVYPTgZrSs6YZuFJCgCcZcjoepoG4cJkVtF9OnLiATTkHPKuIOpkd8jO7bgqaxLphsbsjE4D0jApAviZmHo1uSrRRmjslCCYunplFubUDXvg1oHO+E55mIhWugFMPwY02o6RhApqsPBln1HMZxGueTFhuTDCWmzpNqV3VNvLa54b3kMIZr4GMf+5g0EbzPhw/fit/4jffLMI/ojWR5rLhV+bBMQ9zVvvPt74gJAZsiUq1pay97XiQsdFrmjfziF0ewadNmOTvFkjkWWETPzs6JlpfrdP2GDbJ301yDLA7KDbiP0jhqy9atqM3UBFpbaqOrU3WhyPEdXKsneovmphpGTve4cAgGHc8unMeF48cxfeqkoIpurihxCAVVg2aV0NJSi3Vrh9GcSUJdXhL6IHNmqAutMnSEyeKHpGGg1l8xdNQ3pDExNoKQocr6LZKuW21uPKDE/VZ0MGxCQ1BJZYeP/tY6jHTWI1YZTlEjw+aGDSH/sLkpO6SL0VjAhhoKYcpScfM7DqKtI4MIw5IZDrtQEOSGYbZsNoTBQVt0IuQlE6blIx8uY3z/JMa2rYHhlICCiuKlWTgq0SYiEmEJwGUDznu1zOYmq6KcimN030b07lgntZYydRlulo0UUSZThgqu6cEgIq+YovFZNnWMbN+MoR1roHo+Sk4cieYBZJFCpK4ZS7lA5E/GULouIwHsDQ21Yi7Q1d6CdCopWWlBqXMFJaYO6c0+qnsynVx105RhOemMQsvkfiUmA0HtxWtEpDdYWNVCqkq7vbLO+DXhUEwaGxp6LUxN4/mnn8RzP/3p/35zwxfFaTz5m3v27hH4nAhNS2urbMpV3/fqa6TLBh1BWDxTAE6RZNVWkw/t3MI8nvjJj/E3f/M3UJVSxS0jSJXmw3b7nXeIeJw2nYuzc/jil74Iw7Jw2623Ytv27TJ94GvipSH9hwtWLs81upM3HhAVWKvKoY5Gxcnms5/9HH72s59e1UAQ9gqKYQpiaRBAKlotw/no4kT0hqB45VmnUwqRm450LRrCEXFaEweyCi2Nh2YiEpImybHLMFJ1GDt0CLvecx+6t0zAIeTLRS37RnDjOU1hIjaDuph9I+4QFZ5tgOJcDRMGZTgXDQM2OcWenNwmgu3RkSF0dbQLnauKck1PTUtoGG2xyfvmZmnommyo4mwnAWNlyYuhf30ikRSe5B//yR9j+85JNNTXYX5uXkIoOTkX4TktKJMpsY2+9bbbsGfPXpmGU4jIzv3UqZNCA7p06RJuOngQO3ftlPfzxOOP4yv/8s/ilLH/wAGZfHLqT4SQFJwgM6Qy/TAMETyyYOX0i40MNQhsrGgaEAT2DQo9qeo2UzVlqD46wtWs2BdfMdKoaFKqMGiFQxz8K6lllbKWRU9AuBd7SW5CYgtOiN+0MMswyosXMHfhAhYvXxR9hZbNyuZDz/qyYyNStnDD5g0IG6rkllAQSYoUN1IWBmzSojzUSH2waC8ahkrXolQcPasH0NbXCsPSZL3EInGZjsaSKcRr0zBdCy6F5QUT2ZyJeRO44YH3oXf3LiTaWhGmPScheWluKgLsCj2Vz5JW0mRNcLLCoUVTczBFrkK+3EBpH0207UeP/1CaGiIwRO/qajKybthI1tfVY8OWzbjjXfdizZrVwZZFO1iliKNHjuDvPvl3uHz+PNRiUYp6NqDp2gx6BwcwunYMsWRCdDCXzl9AfpkOWkHaOp8T5tpQx3ffffcJ9efqQrDasNERkfsPi1MikFz3nJKzIaomf2+d3Ire/t7A8Y3UgQqKJ0YpErBZeaYoHJaGmvOrIHgzmJkH7ku8Z5zmGfkClJlpzJ45ifMnTkKjYFNRYNJ6M19APp/FTfsm0dzIfAyiAiFpbMjNJtWBomY2UYZqBFQ/x4ce8rB+71YMrx+BphVRWlxCIhk0N2KRajmStM7mxmJCvGJLqntW1aS52XlwJ8JJnkleEH7GQpW0DNKMSjpc1QLF21pOlaIh3N+K4f1b0DTajbySRYx8fItTsrJQ2dhMsfh0FjUYs3kYiyUoJQPzsHHrH74fqdFOIMlC0YZbLEFXi7JH0nXLzrK5yYpw2zc85IoltG1dj9V3HkRRU1CbTqK4uASrpAp6qemq7L3U+SgLCqJuGs+8/DpCbd1Yd/AQ1u65AbXtrQF6JovgyvEYcMSvOnplLsI9ysdD3/4OvvIv/4KTx0/IPkCE99773oUDN94otGh+sDFhAfrC8y9IM/7iCy/KPW9sasJtt96Gj/zhR9Ha2V5VvFYMRQItFo1yeAYt57I4fep1oVZzOMUzkqg51yILTA6ZSEfiPhVsKW8+qLrSpDEXKVDVhCMVag8purT5Xc4ie/6cIDWFSxek6XA0BRGX7ngGHRXgmIE9rsvMDYN5SDGUbBWjo72CwpQp5PZcUPMCak1IjRS0jw2OC4tTYd2F4jiI1SSwZrQfZnZZzq2AIuSuNDfSfInzEx0Xw9A9XwqtrtEOjI4PSHPD4pJIB/cPPl2OYUgOk0+nqYIBc66EEifemRhGb9qCjokBFLUskpYPbTYrGkMxl6B9sOPh4tEzqI2kxEGK1Cot7GFkzya0jvfBilAZ6wXNDU00lguIckJPDQfzxBCBuaBi+eQU/LoadO5bj+ZNffDKFqJeArYahqKXEa5vR9fYFkQy9bCI0/qk3NvSADY21Et+Dwc0ch6/YREGd7FK+eYQ8S//8i/x05/+XFAYrg/uZ0RvuE54/lFYzbwQ5sb9+InH8Z3vfEeaYw4IuX4eeOABCffkmlohqVfQx4CJEFCzuRfOzy+IQxppSGzybrnlFlnnP/jBD+T3NTc3Qjc02fvbhJpbRWuuLmEDKUNA+6y44gbvtNp/Vz5TeSDl/QehFyHLgpZdwtSJU7h45DXkLl2Cnc/BLOTgqIoYANCqvsii3rWQro1jzdggutsaoWWXpbkhtcvQg+aGHyyeic7QxYzDoKKhIZmOYdP6VYRY4Ds+ShzGWAHCQ4MBIuOS5SpucCFovi/ruacxhTV9rUjHgi2FDVGQ1RJFNB4RW2iPzY1OGrYlyM1ls4R9t9+Aju56cfZivpOVVVBayEvODZFb1oAuh0KkpCkGTNtHHj5Gd23E+j0TMBwN5YKC0qU5WMxkk1w77tWBLowD5uyigtyiAj8exdDeDejfPSFrrMBruLgohi26qgvLw3fKsIqm5E6pJR3LhoaONSNYc2A9vGQEuYIHN96G2oG1uJQ34cdSKJY0XJ6eQSyVlDO8t6cbHe3N6GxvRkdbS0BPE8rHlby867kBXj2AX1k1kpVT0T5W6ZaV8Owri6ZKeSTCd6V5FpSvahDDleX5uHj2HF549lmJFTlz8iSKy2+B3FQ5ym/sxIIFS9iITkGkJXHaSWoKIU9SfzgRDcTYlcUs6zxwsfnaV78q3FJ+/dvvuUcKbjpwVPnqLKof/bdH8I+f/0exW5WfIBOpQBzMB/3P//zPBXGg9uSfv/JlsXC9+847sX5ig0xSKfhnPgJFhY6IpCt+2FV3h+tpKCoIT3XCTJvNr3/t69LgKEqxUogFBJNACO6Dsws2ODXRMOok2DPQ3yQqyI0EcVoGOtMZaW6omeBZxfYoLuLqsFidxoVOBdjhKFJ9vZi46w7sfd97YdfWB7ocTmskOyfo+OcXFvHJv/s7/OiHjwu8yoamwiKSaTc3z6AhiaC3rxubNk2AKchDw4MSkikW3pkaaQLlYfZZyIUFsaGd7ve//33JfuBHXU2tuKORmjM8HHBsz507i1deeVWm2/y999zzdpnEr1s/LsJaommf/OQn8fSTT4ptKakW1EV99KMfRSzBh0aVHBxOPWngwCaNzmd79+7Fhz/8YTncl7NL4thFPZgkbNfVB+45ErrnC/2JP4MJySzkWXyzwaHTCzdwOlixyWYhyylVXUODaEHe6uMKKhMgQtUSPhCFVgpZXt+yKyuh6sRWdYHn9efkPbewgIXLl7Bw/gLmzp+HMj8Pq5CDryqIlx3hk0qAIqc6Ika0sXvjOkRMFZGKRTNpH6ZuC60swUkRaZFcBw7dViLQLBtuPIr+9aNoG2yDaWsyeYpHYjIdDnM9NtbBdG04qg4nr6O4qOLifBHtGzZj63vfg45NEygnEmIrKhuTcGnFWLECNbNw4nW4Mi2ptHyB3WK5jGNHjuL7Dz2MB7/8VRkokMrDgm909SocOHij3D8iPNwgW9ra0dTaeqUuq6AdvJ8//8lP8Z1vfAO/ePFFKSz4XlavWYM73343Dt95u5iNnL94USaLJ48ew6njJ2XqnhEjgu245dZbZbjCRjA45Cqaq4rtPE1CuE6IzJJSST0ED3CulapTFWmw6RqijYEBwgqSVbHolvZFGkCicdWjvHKwSyaHAVtVUVzOYe7iNKZOnUT+whnUhjzoy3mACdclVbjkeU1Dzihh+7b16GhvQDQmKQIyNTYKJZg8mHxSWMMrzY1u2NDgYtX2DVi1aQyWrcvEkxSJcDIeUM0cX5on/j47q0pzo6s2FkntY3Nz005Ea3hf2dxEgwm8yRBPumZRoGvAY6gmGyO6SHU1YXDfZjSt7kFBySJClIcFBNchmxzSeFjI5Qzo0zlocwUUizpmXRMHfvfdaJwYBFJRhNgUqSq0UjHQHdEx7Krmpqy7WC4oqF87gg3vvh2KqaIulYKynIVZJBWD7jnMmXBES6EvFpEO1+Lpp1/DZcVG87oJrDt4E9bu3omG1sY3GJ+shKZeVXMFhWbQ4FD4/+gjj+AL/+MLyOWyFW1fEDTHPYV7EukuU5cv49Lly4EeMwTRnZHiQyv6Xbt3I0IqFPU0XCEVOjR/Bfc6TrtpJU60cO3YGkGuz509u2K9W6VVc59boVRfx13rl/aw6iRftHyeoFyFuXnMnT2Di6++CnXqMhqZ0G7rCLscllgkpUtTQ1SXe5BtsFkpQ2OBhigKRhF9/W1YM9QHWHoQMGx7QkWkLoPNDfNtqEOwNQeaNDcu/FgIq4d64RTzQithw8XnkLS0SJgOU4H7ltBryywiy5LO3tTXiLWbViHTmBbkk74FAeGEmh3mzgSNFZsbe0FDSTFRTABDN25C7/ZVyJeWkXbKkgZPFTnRM57TCb+Mc784hUwoASOvCb2Vzc3grgl0bBiAGw+KLO6vzHpSl/OIVv+ltQYAACAASURBVDRufP2RcgRWzkTu+GW4NHXZS8e0VXBCFkImDQvKUFUbZjiN2p5xdIyOwYklYTLqwSVK5QqduLY+gwSn3bwG1alQ5UZWEQfuNfxDWvwXvvBFoetzX+SQjmfZxMSErEPuo1yjDPg+euQXcsaxIaEekBT9v/iLvxBDHF4DKQml/An0JPx5bKrp/niJe+m5c2hr4yCaLqYONm+ckIEn0RxS6lhEy+uqmP7wLyyyq81MEAh+xbU2eKaCAasg7nSwqjTePE8lyJzNBN30luehXb6AhVMnMPX6aZQWKIRX5fkWswvbkHqJtYFi+jBIW09HMDLci1UD3dCWF0VXQr2NTiouhy2CzrM+ozW7D90to6BrCEd9bJ5YDZgKwh6jPzgssuG5IVhOOfh+NjcysAqJtrFgm2KoMd7fipp4YCjFWomNVDQelf2attAOrdBJPSPTIhrDlFnCtkPb0dXXiDgLRGoESTGbWxaKsAzfeV2o4SmoQhWzbB/ZsoeByXXYcnASpqvBownA9CzMfFGQUzGncMuSLcV9KbekCHrjRyMY2DmO/r2bEEnEkLtwEebcPMK2C02hvpFc5RBMxZLmhoOyZU1DbV8H1h/aiHhjCkrRRsmIoaZ/DZa9BMxwCqFEBqpmYGZhVhoYOhy3tbegq7Md3Z1taGyoFaZFta0Vt1FpdN74cT0U/WrdY/WrqzPklf9fsVqurj9h6PgB0MF1l80u4fjRo3jp2Wdx6ugxTF26jNxyVnLvXDrmvbnmJmi8r7ZK5mHPC8yJADd8Uov27tmLNeNrV6ZNAodfZU9Y/bvnuVhaXMAnPvEJ+VpOIlhgSPNSLotzFQtd+v8fPfKauMXwYQv6ogohpFwW6gmnEr/5gQ+IG5lmGYGveiKgIkh4GT3HFVWmZaF0Ej6FXxWhHH9e1XXk2ptQdTuq/j5Sqz71qU+JNTSbBTZsnAoEXxdMBXlIE1IletOcYMBiBIkK2uLCh2lq6MzUoTEUIDdcC2xukkR4whERe3Fj5YHoRcIw4nG0Tkzgpg9+EJ2TOxDixL7M5FWfAym5KXy///bIo/jGg9/EU089LQ+1MDIjEaSTKXR1dGLDxHrRKK1Zuxq9vd0y8WGRz4k1Nzem85IbTIg5lQymMdwgecB/8YtfwEtMNw6HMdA7gFsPH8a7332fUMg4gT979gy+9a1v40tf+mehDmzYsBF/8NE/wL4b90txzMOLqcT/13/7rzj62msivmtracXv/t7vIlPfiNNnz+Hpp58RZIgNCa830TsmLX/kIx+RYjhCMVLFgUqMIcrlFcEkv4ciRxYKzEOhVTU58JxGsVBl3giTb7nBV93zqlbMb93crIhOKs1NVQAabNjS5FSyNLjxklYlji6uK1Pd/OIips+exfSZM1i4cA767DQiFqlmIaRDQILhdCFPYFTHJDJDvrADzbWxY8M4Yi7zFYL8GYHANVu48rEo10vA8SU1jYcVk43tWBiDG8fQPtQO0wmam0SMgn6GsoWQbqiH67uwFQ3Ocgn6gorpmTxKiRrs/p3fwvidb4OXTCLMwExBJ4LWRa4C9SLSUF+nuZFZRVkEjD987DEJmqWbEjm1/UMDOHTLLfj13/wNsaZmFpFctpUBQjVFPtgWiYawKdJLGh761rfwvYf+FSePHpepKXM87nrHPXjPr70PqUwNwrEolKIi93txfl6auKaWNnFBk+yHih6Ba4qHPhsa6sWI/HGqycko6UCksfLfOZyp8tlX9hmB1q8EDcvgQG5/wDKWz4quoyzPP1WpvmXCoVB7eRFHn/sPHH/xZZBBXE++vbKI4c42zF+YEvcmOoYpiorFkoZFXcHktg3o72uTKR8LKhZZWkEVBIeaFpqYkGJpGrZMG0uuif6J1Vi7YwN8OBLySdStHAvLteZc0KKhwFIOdk6FQ+RGs7BYVBGpT2HnTbsQr48y1SQwteBkXUI8bXGHEooYqUZsbigGb6/DIGlpYz0oqDmhpXFNklZB5JHNDS1HUbChTWWhTuVQzKuYtnXs/o170LVzHOU0aT8mIqYJlcGCpCeRspQvwppZDpAb3cVSroBEfze2/ea90BwTtWk2N8tQczk0ZGrEnatMalexJDz2uBXDL156HZeYfZKqRd2atdh8+GZsP7BHjEyC+VqgLxJ68nWAELopcu/jevjpj3+Cbzz4oKwb5lHQ5ILrgp8Xo5wqrZh2v5ka7N2/H+94+zuwfUegIZPhC516yBxgRkOJTkBToomY3DYp65SZcGdePy1nKJ0aA4pQkG9W1eDwZQsq/xbITfCc+vBdB5ZSgrq4hIVzFzH9+mlMv34CF4+9Jo31+tFB1FBn5TuwSe1zSS+jkQTdyJidQXSFJgkWSGTJ6QV0dTVhfNUAQrYRNDdCtfLh+D4MZqeYnhRo0twYHhQGWbLxHuxBSNeFJsLnm5Rkz+EAjftAIMLmgIa2sGxuCsxBa01hw+Qa1LfWgkRUIqIsjMX+m6+XDTWn5AUT3rKBYl5DLuKhb98GjOzbgKyyiFo/LM0NjQeIRHMIVhOO4NyRU0h5MXGtUtj0hz30bV+Prk1D8JOiDBLkhhoFGgqQnkn3q2goGoSHFh3kj0/BDgEdu9ehc+86GJ6JqBOCX7KhlXToTgRuohP9E5sRbW6HF0/BI/ITDsG2jYD5kKoRtkN1gFatbarNTVXfyTXA8/Ghh7+Lp558Uvaxam0iiDgpd3JdKpS6RByt7S3Yt3cf3vdr7xMHUa5ZaUJIZeJ9CydkLdL9cWZ6Bp2dHVIgkzGhqiWsWTOGtWvW0MthhYYrqGa1E6syz+QADYZ8QXFGG+VgvctzVtFA8N6RhievVdzv2OBysFPCwsVZHD92BOXFadRrOejTU8jT7p1hmg7PRp4HviB+fGapydDkjHTEXru3rxWb1o5AWVoUdJxloq4Z8rySKmZ7rjTgOqlYNlDSTUTCZWweH0XYUaX5IQ1NJ/3WDYnmRrfoDsf3RfYL++OyOEXWZGJY3dGExnQMSZrX0PiImWDMQhOU3JOAWoMBn6qGciyBGVPHxv1b0T3cglgiGE5Rk5ifXRJzgZAfGEmRnqnmmUdjwHI85HwPXROrsevWPTDLumSaKVOzQt3l+q+GjBp5FbW1dZK5szSbA71Tm9YNYvXNk0jVJqEvLEG9PCfXkwi+7M3lkNQamqLT+A3z+TwSrU0Y2bkG3as6oRVLcOwwcn4SaOlDua4TVrgGiXQtpmZnkc8rMG0btfW1GBkZRH1dBr1d7aLDYX0nQ3Lqx6+zwf6vNDfX25f5moNyJGho+KSauoGZ6Skce+01HHn1VRx97QiWpqeh5Fh70AiFNvKkzVo0fAhcxH/p4w1BS0FHXLUI5hSeQYycJDQ0NrzRW/oa3/XqNIJF9X8894z4uB8+fBj33HOPFBU8DEhRo1CeAk2KkfPZfMUB7Ir+IQgaK0v6Mgvtj3/840HRxMZFLM2uvA02NgtTMzKtb+3tgsvNXx4WbgZBAOn1Pq5tbsg1ffzxx/Gxj/2RfK/whTl14kYvAVtlccPiT6uJhNFCsXU4hnhgsQavTIMDAz2ZOjRxis58Gzo7oSxZOex6aW1L9IZ7A/39KR3zm5oxfONNeNtv/x7izSwOKfomM42FdMUxbmERDz/8PfzTP31R7PRY4HMKfcPuGzA+Pib2fdxI2YzwdROVeeH5F/H66dOCiLE4TtfUoquzA6tGRzC5bbOIuubnZvCv//ptfOaznxFDgdamVhw6eAgf/siH0dLSJEX5sWNHBQr/5je/IxaS27fvwG//3u9g/40HAhtIn/7tlljyPvzQQ4L0iBNWMgmDBT1tXYlkJZOC8lUP+U2bN2Pb5GRFN8FixFs57InScZ3wfXDNcBrIxUxf9J6eXnERElE53dQYuFeZflZFt0Ho5FtTPIJNu9K5SgBbYCkbnEjVzxEmjYlOwdZVKdbmpy7j9PHjOH/iOJxCLnA58x00Rnyk+K22LTQ0TqQI58qU1nRgGo4EHhYdG1vXjSHJrYq0tFCQ5k0uL33u+XBLRhIPHAkdi4g3vhUNYWjTGDpGO6Fbmlx7XlcKgyUIL8MCrwyXgsf5POx5DfNTeeT9CCZ+7X5MvOdelNM1EkQntIlKMRU0OcEhFgT6Xnm+5DOVic3Z18/gke9/H//9M5+T18hJ9v4D+/GRj/0ncVoJRPdXBhS8FGIYtPIRaKW4timeP3XiBH7+k5/gS//3F2AoGuKxODZt3YLf/YMPYeuObSup7dW7IY5o4SvPMxtcWvvyVlEvR6oPhymknrF5ZgNE5IaDCk5Af4meKpPOinukTFJ5OPM1e0EGlxSdLMyCaxIhTSFfEBvnYy/+B7T5adQDyM9Mo4k2+Y0NuHzmFAY727A0tyi6BZ/oi25iQdGxbGnYsHEMI4NdiIR9QXNpGKHmFFglTZodTo+LuYLoF+h6V3IsdIz1Yd3uzQjHypJzI1xn0iSI8HFQUjKgzi+LSw8tlnXNxpKiivh0+6FdSDUm4CF4DkWTxVBOw4armnBF/+KAhygbKq8lg6Eb2dz0omgUEXVJYwuCP0kVYjEomh3FgXY5i9LlZWhFAzOWhm3vvR19ezbCr4kG0zTDkNDRMGlJFNST+z6bhaMwv8LCcrYIv7UBe37/fVAsHXWZNExFQX5+AZl0CqamiQ7DJp1jsYC0E8WJl05hKWuiEI4j0t+P2vHVuOOBB9BM8T73ehZXtIivGEFUl15wbl5B9bmWCvm8OJ0981QQLEv0mEGt3Pe5n/N6sSgcXb1aKDw3HTokpjfCVCB1jQes66FEKolw+D0516ZnZ0XTxWyluvo6WdeCoFfOwKpBDF+vuO9Vc8eu2rKuPqjFsIbaAoYSqgrUxQXkL09h9tQZnH31NRRnZ+FqJRSWF9HeTB1MP1J8TMquWH9zb5Emw/ZEy2kZRDnZ3NiCOuT1Ito7GjExNoSwOEVZorHi/sN8NoMNrsFi1BXUh4Vk0XKh+TZGB7sRt6xgqhtmqCQbKbpDCl4tv5e/n0WmQfE4Ueb6GNZNjqG1uwkui2WxjCcKUDEkYHFH5Eax4OdNFJZLyIdcdOxYi7W3TGJZmUddKAZjLgezyIKXP99BbTKFy0fPIOXH4KgmiizS4KF721p0bRlGKBVMgWlkQ32jmS2iTAqcTWoTdXBRWMs6imcXYPtlNG0axcAtkzA8AxHaXHNirzBbhe8zDb+5C81jE0i398Ep81wn/Y6GCh7i0SRqM3WISP7Nr9Z10tTh7NlzeOSRfxMdIxscrimxHK/YLPOMa2lrwcjwsDTOe/bdIAGIXO8MBeYYlTQqRdVlzT7yyGOiL2RzS0MAmsEYpilURmoTWQuIfXZlkMuzhOtearirFl9QiFYXZsCMYQMieD/Rbgm4LKNMvYltIUyKpE3d4QKOP/U0nv7x0zhy9FUMN2dwcO0wonoJxcWsaJ5oG851QVqi6C2FheJDMxyo3KeiZbR1NmHn5Dro+WXo1MpYZeiS52VJPeIwk8Zjc+NKc6NaLhzPxsTaEcQ8U1BAivj5PTQUIILIAaNQiwPRh6xTxbURr41hVXsLWmriSMTC4j7KoaRYjRN9IXppBwMComKIxLFoWVizayMG1vciFPMRD0VgKiUxu2DmDQNpGYlQtj2U8oqgPkTI6RRZP9yLg/feCidqwy3RLW0WxgIbdjtobuALXbg2XSv77/zUomiLalf3YvVNW1HbXgdjOQv14py44Ru5QkA5ZsPmeND4bOgelhm+m06gb9MoRreOiB44EU1helmFlWhCsnMUyY5BKE4IhuMiV1CwREqr66K9sw39fd1obW5Ce3OzaOKFBXw9OOYaScjVe2/1729WlQkCWGEhUQt56fx5/OLVV/DKSy/j9ZMnMTc7IwZkrKk4oBJVLPXbbG5c+1c0NxXEhNMETpY44SRt6OabbxbtCzdzFgn0qpZJEDmBLNaZ+5ImGpASClO1uSHX9aGHvo3HHvt3SZK/447bV6asr7zyMh599DGBYQnZk79dNQWoIkGcyJPDSs4nv5/UtCo9RjYK/lclQZXFIH8GixHyBavZBFVnsf9V5IYXn5sBBfx0HKkm2kuOgsCznKBQtFkGTf+a4lHUxxIyseXEicU5hZp9tfVoicRQwwciXBakpyYaRTIWRzwaQUzE7GHRDpm0o4wlgK4efOAv/gItY2OI1NULqnN1mi8LRFIdfvSjx0WXsm1yG1atXiU2jclEPMj/icQklOnFF1/BI488itOnzogNMxtNbhoIRZCpSWNyy2Z8+CMfwvi61eKzc/z4a/jUP3wKL730IjRFxWD/IN7+9rdjfN06LC0t4D+ee05QtjlCn+EI7rr7brzngQckrFFYtxWB4bHXjuBb3/wmHnroX4MNg9cEIcQTaUFqaGTANUVHNSJydCeS4kD4pWxaPUFoKKylLofvl80NBbhscIjwJBMpydRhg8SinutNml3hbF+BSFfWynXb2qtr7asetZWHtVIAVZob3nPVZDp3EZdPncKLP/sZXnrySaEHtWVS2DWxDqM9HdCyCzBLObFe9cVe1BbUhVaxLI5N05GiU9OZJ2Jjw5pRpCMewmUG+3HC6YtrFYtPpgMHsHRQYLC5UUwbRhgYmVyHTk5f7GpzkxALcooqI8lEINSjuHk2D39Rx9SZGVjhJFa/426svf+dKNfWIpqm6DURCHGvuUZvQHMqfZ60V6Ewzp05g0dovfypT0uwWX9fP+6852586CMfhkNTAAlqrbpNBfekyrThgU9El5aaRGS4ORFxmp+dwWc+9Wk8//Sz4tbW3NqKm2+7FR/9o/+ETG2tvLoqokzdGm08ieawCA1sS20RwVKwSOSOH9RdMVeJdpNv9cE5iTjIVWy72e9xYuo5tjSPnFQRrZk+cxonX3wFJ158GXMXz6GuJoY9WzbAK2Qxd/4camtrhKd84dQZNKRTgkyZJRM+i0A2NyUDy4aOdRtGMDLcLXsDMS2uEzY3zDMgckNaQalYEtSYFJiibaJlpBsb900iHC3DJvoZLiOUiEpzw4R16BaU2UUYS0X4arDO6JbmpqPYfvMuCfN04cg0nQWFpHmTXkar0wIzZwxpikjBcJvSGLlxG+pXdUF3NEQ5KGK+BBsi2w/yahj0WnKgT+Uk0d1UTMxygnnvIQwe2IpyPZ3OLHFLY7I4mxseSl5JgzObFYMAWzFRoIVpXRp7P/x+LKsFETCXLROL09NIJxKC/kigPIPvFnKocaKYPnoBy/MKyrWNaFi/Dtn6NHbdfjd6hoaRSKWkGZXnXwwprtRl0nhXcqy4bwhNl5o218Xi/KIgg9mlZVlXs3NzQiujgyf3Hf4hKrmyFitW9qTkcnjEJok/i0Ujzw42NjwfSf/p6g7ywsRxKUikq2SMVEYIVxWTMoEPEYXgACCwqZVQO9rOLi1g5vQp5C6chTE7jfkzp2EuZwW1C8vU28c8aU3pJMaHutDWmJbmhnQcNhus4FhQUtfHabTjhaBx7QmVR0VDfRqb1qxCxKJbGVFERoMGNCO69nmaJc8v149hM5DTRdbUsXa0HzW+K2Y5NBXguiUCSEoWi2DStTxaiPt0yCyjZJnw6xIYWt+PwdEuMJ2EA4syM+vIlvBomWuRn4Sw4YnluEqKreehcf0QNr/9ABaUGdSFojCWClBppGGYkqfT0tiEhbNTiNJB3LBlSMDhWvOGEXTvWIVEXUKaRArneVbz+4laUtvA10oUnEYZxfMsIl00rB/Gqrt3wypbYsvPYYVRVKXJL7tRZN0YmkYn0L5mE5xoSswRfJ/Noyn3rbGhWdwdA/H0VcjINZsSh7mCWrguLl26jGeefgovvPC8NNu6pgkdm+jz1m1bsX7DemmwW5qbA6c8n5EYixJ+TG0JxfPd3R3CkuCeyLOFdc3mLZuwYcN6ydMJkB5qWANnyyoVSEZbHOSsHAoBja9SR67oLQRlqzQ1NIKS2s/n9VGRn5rGmZdexgs/fRzTR4+hVDKQ11UMdTXhpo1jiJsG1HxRmg7qTFmEEx23pYYKznPdcFHiOgt7qGtK46YD22CVckK7cojQSLNiBGvM4f1jtp0LzSmj5HqynleP9CHDvpJDQ9LBuX6ZeUV3UV5v3oOKyQjfX9G2EKmJYrSzDe01CcQjZTFuERcyqeXonU3NDc0BfORzy/CYP2PaGNq8BqOTq+BFLKSicej5goR40hVSTAV4XavIjWpI1k7RdRBpb8at77sbDE90OTidmYc+uyR2+1XqOKlsNckaQYBmLsxAUx2kBzswemAzmgZaZX9Vzs9IXWrmFdnbRZrCHCfFQNksI6doKPkumke7sfmmLXAcA2Wb7qgmFgoOtFgDBrfvRwEJlBMpWD6QzeUxNTMtw3ZKFNpbW9DZ2ir5NxkOSMNVO5M3VhDXQ26u8TxbaZVX6jbu8Y6LYr4gw3EGIp84egwnjh7F5YsXJJqCZzH3T3FJE5PSYN1yvXANrtDSrn0BRGk47WQBuvuG3di6ZatYDHLaxCKLU1E2IpxyMZWWBTO/h1QgTqe4+bMhYRHLopMajm9/51t4/PEncPfddwktrRqSSHTk0UcflRArUgOIZggFoFyWRonGA3TlOnr0mNi2votuS+9/v0xDhLokDJqQ2KDye8RmWaBQHgaE4gP6SzWs9M1sk69FbnihOAl+5JFH8Fd/9dfCsw5cyQLYlBMP+Q95gH4Z6XAIjYkEkpyyB+RimVb21zagnYYDdG8J+UhFw6hNJOSwZkEYDvEmQWA/k/xPTlwyGdz9+7+L0b37EO/qgROLS2jKipVzJWchlyPK5YvYj6YBgdMzvftDyC7n8Mwzz+PBB7+FV18+IjBvOl0jBytd7UitYaO2b+8e3H//u7B69QhCIQq8C3j2uWfx+c//I469dhTxSFx4uZx6k9aztLQsSBYtoNnMbt68Rewlt27bJmuksaFBrpNpaNIIffGL/4QXX3pJ7kkHEaZNW8T5jq4uXGPVD64rUuYopIzFo/J+eL+5BngfuDnz79RpBZkjDUgmkm9tOVlBD64taq/30F39NdyweZ+rD44Er3plTF++iEf+58N48edPYvHcBSRMCw2RKCKOjbb6GmxZvwpDvR0w1DwMswSLBR0n4roj054IixVuPEYwUaeOQvctDA10ozZFQww/mIS4gY0kYWUWVtRQyUSRxUE5jIJhwYgAa2/YgpbBFik8uSHQ2YbXnlqextY2WKSFiOC7iNCSiUsnL8EqxzBw8wGsftedCDe2IN3YhnAyI5OngMJXCaUU+9KAgnVlVse+OLBlvnzhAh7/9x/iHz759/BdV+xF77jrTvzBRz4SuIZxw6lkIVSfLzZdqqIISru4uCA6BbqSkevNNcbJ4U8efwL/43Ofx6ULl4Rmcfi2W/H2d75T1m01bJPTbu4hc7PzOHb0mDQyVatyrhWuUWrzuK5ISUvVULQfUAvkHLsqZfkNWJKIbwVPEgSN94xUqJDrQs8rmDt3Dsdffhmzp05BmZmDms3BMFW0ttfj8E17YeWWMH3+jFArGfZZYsFkGJI3oxZUQWYsy8W8YmBJVzG2dgirR3sq/Gw/4P7nFBFR0y+XEzgWR5xoFtkAmDoaBjowedMulMNsSFSZENORKRSPyt7jljQoc0uwsyVpbgxBbnS4NTFsu3kn0q1pWL4tjklEXZglwmJNaGlFTWhiLl3WFF3C5YYPbEXL+AAUu4Sw54iJAHU2ZcuT5oZFsqfYMGfy0Njc5A3MWTpW374Xq27ZgXALgzxN+JoOPZdDhM2N68IpKnDn83AVUybuGouUVAw3fPj9UBxDKLMscuenpiSMjpomrkWX+RALeSRMYPHYReRnC0g2t6Nv/w04ZSiYs0LYvGsPtu7YgWQ6JWdBtbmpUlSrTpRXEJxg+rfC8eYhSV48NQoU31NPySDddErOtKuLUwl9PXEChVxeUGuxza8U5zwHN0xsEBMcNjhs+OX3VNIWquke4gsY2GkGNB9Se7i7+TQo4U214RiqIFnMBpo+fgyzr5+EMjeLsqYi4QT30GSDaBji/Dhb0sQOfrS/A71t9QiHfViSeB7YNDNZnQYxbGLZ3IjrGZFkQxeEed3QAEIGG1oX8TJEK8qG2A6VxeKZhQXPYWaGlNyyCJXXjA6gPhIKcirCwcSYjmls0tiosMiS6TztoD0PqmnBTkfQs6YH4xuG4dLBLBSBZ+iBQxipmpaDEM1VNFvCYtWchmXdQHq4Gwc+cA/mlRmkaK1LR7S8IpowUlga6xqweG4KfskSClEhW5BmrnHdIHp3jiHVUiNIFhkOrmNBWyzALZlStPJ1p9jcZFUULyxCUwxkVvdjzTv3wYuVxZ6com1mQhHJ9O0QNCeKUH0XGofXoWXVuFhdyzph0+z5Ekzc1NwY5HK9yVQ7qLEDij2/jvsY1wvP/ipjgZoNWYN8FiqW9qQZJhIpKCUVr756RJpYIuk/+/lT6OnukO8lO4POtKRQci0L5bhiMS61k+SCBswCfoh2TOhmb8A7g9ohSOurhMUGCA6xhZDvQlcKWD57Fseeew4XXzsGc5FhlCW4xSKKuo3LioLGpgzu2LEBMV2BXizJ4I86U1oq0wjKInIjezECZNB0oMFDrCaKwzfvEv2MXmSOF5EYC0pRR4iOfKwLeXbaPlQ2DY6LJbWI/q52NFK3K/bNbHBMaW7IALqafE5qAa8B6ZJeDBhqb0ZPXUYc09KZlJznfLZEO1MOS3PD4rOQy4q9ec520bF2CGu2j8GLGEgn01AXlwN0mnswqeZCZy4LLc2sNDclhkdnEnjbr78DscYkPEuFNrcIbZZaJE2eBTJ49IKGRDyJZDyJi6cvwlAdxLuaMXjDenSs6Zc9Mn/mIuiUYBVKYtXP+8dnTi3oSIQSyBdVLKolxFvrsOeuG5BIR+UeqFkN2SUdU1kTdks3ujduQ6ShBV40gXI0hvOXLgqFj5EZ3Z0d6OvuRmtjE7o7O8V6XdxrOQNvUAAAIABJREFUWXNXkMk3O2O5ZleGz9VhtNCTAqQ3n8uLJuz4iRN46uc/l3D43PKyDHoJHMiEtEKb5L7JE533IyCv8dOVEM+rD3b+Qk7KmWNCEfqBAwcEqWF3Xyop4lZEu0JyNyn+ZxEhXPrKi2XxwIeOTRGd0Pbv3y9/59c89dTP8aX/50vyb/fff7/8HuoUvvzlLwdZEwYFZCEk4wlx/2Cjw59LEwE2M0888YT824c+9CGBVEnq5AHLaWUoEQuKKdcTREQyLBjoVOHrXa+w/VWTk+rX8/fzoPqzP/szPPnkU1J4B9qBClxbEVUH6A2QiUWRikYR5wFGKoNpYqC2Hh3RKGqFelNGOhZFYzqFdDIhcLjkOZHHzEm85UEjDzoRx667bsPE7bejbvU4ypn6yqF3zTu5hqwYcEa5MYXx/H+8iAe//m388Ic/lsOsu7tHzB+GR4bR2FgLP8QmyMfOHdsxONAvh7YUdZ4vlDSmIzOnYWF2buX+UmOTSqUFGdJ1VYpJ/r21rR0jo6uFqkg701WrRtHR3ibNyosvPC+5RHRWY3r96KoxaYqq4Z3VzAZC72xwuZkz2Gl4ZEhgc/KOCauzaaaNJdcovz8IL11RiLzVQP6XPn+95qY6lQq0TUFjTI0UtTSnjh7F808/haMvvwy3mEWN76OWlqW2h7gkb2uorU1g7fgwBgY7UVJyEiYlAvEShea2cFIT1LfQpYX3W7MEuSm6Ovp621BXl0AiFqRre0x556SFaE88Jn9kQsiixA8hzwC9MLCebltDLbA8S3JAMjU10txoJQMNzS0wXQrGLTiLBXiLKqZPXYblR9G/byfG3nkbjHgSzT3DiNY0AbGkWJkKN75C5btec8NlxwOWG86zTz2NT/63/xPZpSzqamsloPXj/8d/FhvdKhVIEL2qFXNJx/e/+z1896GHhGrIjBaGch46fDMGhwflaM9nc3js0X+X98o109ffh5pKSjfvP9cV9wjSL0+/fgbHjh2XdUgEsBpqy+aXQlzufDExTAimoW9sYH8ZFBcqGjdHQafo1qQjNzuHS8dP4uKx4yhwmpbNCkLjFEuwGVZadlDf0YCbD+2DpxYxe/GC8H57Bwbk/puFgtARjKImhbltulgomZhXVYyO9WNsdS+SCTZRtKE1oeYVScImdYFrkLkyLEYVzUaRTm8dDdhxyx6EIp40DHSzokUfmxta2JpqCaWFZXh5DeWSA1NzsMSMmUQYWw/tQl1nnVBr4skamXRyqk1DAWqCrIKGsmbDLlIfU4JdExexau/WMRRtRSiW3GeJ1hCFChl0/GOjYsKaK8K4xDBSDfOmjv6btmH8jr2IdzXAtE24agl6NodopbkxOJxZKMjBz7Wu0wUrHsPO338AJc+SsFfmXixMT4u5gOvqUhi4pKksFhDK68ienEJpNo9USxsGDu9FqS6Jf3/yVdS39mLfLYexdnKLUDR59LHBccJl+ETQ6dp1Tezxm1EkqntFlUnANUbNH88DDls49OM0/NTxE4Iacg/r6e3F3n375LmtBkoHlEc5iqXgYKRAEBVKYiFhOiKnAXoq8zH2ODQWyeegLs3Byi3AXFzA4pnzyF+8hHJJQUzMbWjlZAqaZjDsVdVh+S4W6SIVjWKwqxXDXS0IR3xpugLU1BNUxbTodmaJjbFieSgn0kIXU5Q8esipN03Ey77oBqlhSUXi4rZMZFYCU0nTdH1obghLhoqRwT40p+JihEOUgNeCFFxBAZh74/D3BqYB1H5qlgk9BrSNdGLL5Bj8iCt7kKWpgXiY7mOWi7BpiaW9R51LXsMC6ZgdTbjrY7+OueI0otRFMUw2rwSW6rqGTKoW2QszsHOaoIxEbjhUqhvtQe/uNajprJNGkGcfiypO112FphVlaQKT0QTcog7l4hKU5RISA50Yf9eNIARAq35S2ByhDjMbh5brPuxwBvHWAQzt3AMnmZFBFG2wuT8xGoL7M2MP3oxBIvtTheZTpVXLQCaAHyufDvZnUqpMO9B7ZrPLsv/RLODokaNSmzFY9oknfoL9e2/AqtFRGSBxAM3isBoqHfD/gl3xDev/Kp2NuNtXGBl8CdwdiXDT3VGGu6T+88xZWsTChbO4/PopKBcvID81BX1hGSEiw/Dg0ETF8nFJ1RDPxHHHrglkXEPcEGkcweaGAZz8+URTBN1j7pJNTZePAhv8sIs7bt2DFCwxGjFVuoLZKBR1+OEYbNeHQ5TCDtAehSG5uormulq019YhgTB0RZPakQMOIjAiLeWZVmGecPygcD2UbXQ31mGAVFJ4qG2ohUcjDlL3OMTm2uQAClEohQJsr4yC46JptA8TeydQjlmIh6Mozi+hrJHya0ozLKaapI0VVJik1JEyRt1uGLj5PXeirqcBnmPAWFyGNrcEK18SJg7PJLqXRkJRaVzPnTwLS/UQasqgd9sa9E+OyTOeO3NJTFf4xzcs+V0cEhSzRbi6L897jgPPZAh7b9+FupZamHQSpC43b2JhScOMHZLaM9bRg3JNPWqaWvhYYG55GbbroSZdg1bGsPT2oLmxAc0tTUjT1KYSoMw1+6YDZJpoiTaRiEvgCszmnNpS5sw99+yzePKppwRAoSlVoGOsEOUrzZC4X4oeNpDNUAMl5glyD32ehfQWCz7E6nVoSFCVgwcPBi5HiYQ8OLTYJW2Mfyi2JFS/IuAR3nvwQ/lmqsI4+qxzQv/e975XJvoLi3P427/9W5nOvvvd75bCg1a9P/rRj2SqwGKEBS9Txl977aiEPrLZofEAHWnYULE4/+0P/jZqa2pkY5m7NCV2sU3dHfAqglxOkMtseKiOq2QT/H9tbvh93JSYGvzpT39GDjRC8dU5dpXlwOmquKBROB6NIhUL3NHKpon+mlppbjjNqkmEkYpHhabChUD0gyud0wbC3jphd3KLY8CG/TswtOcGdGzdgUzvMMosit+4/VynYA80QZwMf/3r38TXvvoNzM0uoL6+Ce++71248eABjIwOoSaTEjGydNnCDQ8OWDm8ZTMO4+WXX8J3H34IX//KVyoe+2X09vaJV/7Q0KDkmpw8eQILC/Pipe95IYHL6a62bfuk3DM2xpzEM8yRVsxEjWhkwA8WBixSuY54jXl/ud7YwNL/fNPmwMlK3HYYSklXr4qdZvWhYSFa8Qn8/6W5YfFbmZvCUEuYu3QJJ155GWePHsHy5YvwdVU0B5mQjxi1QywKGSjnlWHaFhI1cYysGcTAcDeKxSXJTPAMR/zsSUni18WjcZmIcfJJukVJNVCwDXT3tKK5JYNUMoJolIFdtnB0CV/T/pNhpfxZpEwEzY0BNVzGur2TaBlqhRt2Bb3g0MC2gsK0ob4ZluvIZNHOFmHPFTDz+hQsL4S+3Vsxft9hLFsuWvvGkGrsRChRC0QTAb+XjW4lnf1a5EbQE5oeGKbY2v7tX/4Vjrz8ikytO7o6cfudd+L2u+5Ed2+PuARVp+O8j9/99sP4xle/juPHjkkGBKemf/TxP8XeGw9IELAUgHTEK5RkHZKKJvAz+fnFojhbcdMjLZYU1Zp0RvjppCzeSN1XxTQkoIZXdloBkQKkkj9HxLYrGqo3oji8Nz4DDUtFLNDC+9w5ZC9dRn56BurCPEKmjQidwnQFNotIy4IV8pBsyuCmw/sQsgwszExB13R0dvdAU0pwVVUQGDY2nNzxvi8oJua0EoZGezG2qg+JJB10HEHrtHwpKJp47xEWe22hFVBzIxqFJLYd2o1kKiyWv5w6y64Uo/tiQM3QlnLwChr8UiAYz1s2SmEXmw/uQFN/M3TPQCLF5iawgg7TPICW07mSICnMvNHpSpaIoHvHOozsmRDkhkiKiPDZ3FBzw2eA1CM6Wc0rMC7noC+WsECnyBs2YMPdB5Dsb4Vhk+pWglUsIMLBhO2Io5u7VIBT1KXBYaidGglj+2/fDyNE5z0arkSFllabroHlcgpZRsj2UVrMwrm0CHVqGaWZHOJ19ei5/QZkBrtx9NQcpucU1LS04/C77kNtS2tA72ITweYmBMQlbqXiCXpNV1PdXzh04t5UNaSpUpu5/rj/8d5T78eBDgcw5IBzXXINcsjHxocNfpXqwyXJYo0TZkmHqKCiUmDK4FLGALIf2ww5LRWRn53FuSO/wPKFs2hJAglbh53NwykUJeCXhjSeH4Jj6oEFuWZDId3PLyPPYjEURldbI9YNdtGAVvZbGn+wySByojkOlko6VIQRq29C5+hqZFrbhAJ18ehRxA0bcc9FqgxBqBsjcUGf2IyROkxNHhFtUldIs+zoaEFrTQpRz5UCMMi6cYJhKwd+1AxSr8B4AzALzkEp7CHd1YDdO8YRivqIpqgb1IPgXoYXErlhU5Y3xclPz+tYKCgwGlK49+MfxKK+gBDpbSUDRr4k+j1TVQXZL04tSqBtyC6jwOvGgM3BTnTvGEOmvwmmrkoTIMYw1HAUdWmEiHzEQlEJtlWnsijOF1FmiOR7DiHSEBe3OWZC8Tklcin2/bQftiJwY43wWrvRv3Eb4px8i408t9aIFKdNDY1izFStmX758AqMVq5MviuVhlRrAeZIXc38YhZnzl6QOiqZimPVqhFJlCctkjELPGNpXTy5ZQuGh4ZWXCGDvJxqOVFtpX+pvQnQxUpjRRpQsO+H4FZiLXzLgppl4V5CaWYK86dOIMuA2LlZ+tdLACUpVaDtcphOYwYKTgiXNQNuPIS79mxCU5QujUQbLUFhqBMis5brV/630tyUbA9Z24bm6Lj95j1oTgIOhyUKWR02lvM63FgMqu3K2Vik1XI4jILnId1YjzVjYxgfGUXEcvH4Dx6VRivu+xK8HmdhLM1N4ILJ84bUS5q3NKTiGCTbBT5q6zISAcABMs/oZDQmSFOY7qV8D66Hou0h2dWMLTdtRaohJkyi4vyCoC8cGtHYglo3CQAlYkq3QodW1x6WPRc7bt+PjtXdiET9QD8zuwgnr4r+i7VnSVFFt9re0YnzJ8/BVGyUaxJomxjGqn0bEU1FUDw/DXMhDydfgq+x7qDgP4xSQYOhcKDqoGhayNo6dt24Ce09rfKziSQxIHlhOoclw0chlkaovQs1/YNwUxl09Q8IHV7nM82hazSGVSPDaGqsR3t7Kxob6pCKM1oi2PPefH1Xm+kAwWbO3Ksvv4x/f/QxPPXUU7hw/rygvRzWUy8pOKFEvBAICGhoVVOvYNVWm5tK88+6NhGPl5sam8S15cYbb5SClEgLi1AiKWxq6GRGtIaoDZsaPnAUQlKoywaFkBSLzsWlJZnE8g8nyHwBDCF722234U/+5E9R31CHr339a0JB44HwgQ98QDbav//7T0nTpGlq4DYjdDPydSNgujzdr9iikTf/a+97H7Zs2SpvMntpBueOn0JDczMG161Goj4TOPAQukrEUCZ6UkkF/t9pbvg6SMf6xCf+K77/ve+JuwgvZ2ByEFxY8X8iVCmBVGFBcGqjYdmQ+zO16KYLWjKO2hRdN0Koo8A+ERNuKulrPAA0jc0NxZouvIiHDbs3onndWvRu24X2dVvhp+sq7lXXq+MrPaoc1mVklwv49Kc/h4cf+h6SyTQ2btyEP/2zP8HQEK2SKyMZZiLwcKo8zMJXFH5toJHgPWQy/X/567/CzMysPFC33fY2/Pqv/4Zk5RgG809exNNPP4XXXjsmHF/qUTo6O7Bu3bjQGSe3bxdr3mB/DDpsHnK8nlxXbIC51lgscE0E9WhIXNzG160Vw4EqRF79nGzvFR0H6V2/3NwEBcJbfVw7VeB3sOjkAXj5wnmcOPIqFi6ehzY/h5ilIe07iDsGakkRo3BNguUsuBTj2h505tWkYhhaPYDhVf0oFBbFp580JGlu1KC5YQPPaQW56pZuinNLVjfQ3deGzq5mpNKBeQAFg2aeG6EjzQ1penKQcvLpQTZwJeRh3Z5taBluQzlehmGZqM1kxFBAySporG8SOiILSZui9LkiZs9MC0LYs2sjJu6/Raa7qaZe1LYPIl7bCsRSiMQChzohfYoz2NUS0iv/R8wNPB/f+vqDeOib35a8m0g8iqaWFrFmZ2Br/8CAuNgwV+G5Z5/DKy+8hKWFJXmGCW/fe9878a7778fg6LA4IFb56AHlgUCBLRaudFucnp4RaiIHIa+/flrQZWZqSbElYWCBValsrkG7HujA5GdxX+EfatwoACd9NdDNkX4k2QPU66klmZLPnXsd5159WTjjUdOWw43UQ1J/6BLmGKQcmiJGtYjK1qex7+bdCJctLM/Py3Swq70LmlIUdzBxx9MtaVCJ2i0qJuYVBf2DXRga7kY8EdjC8/AzCprYMhMRodsO+eTc5InqKo6FcCqG9VvG0dCQgs+cEuqB6OCTiMva8XRH6DmcFkJ3pbkh3SjrG5jYP4mOVR3QfU6sg8BIsdplc8MwumVFJuBOodLcRENo3bQKa27ejqKliDMcH2LyzMN2GQ6bUNKAFQPGfAHG5Ty02TwKtoOOnesxcusu1KzqguGa8NUrzU1YbE0VWAs5eCVdpuuWaoG767bfug8WsyViYSTjcUyfv4Cmunq4vH883IhwM+DvwhyMmRzyl5YQSqTQf/c+NK3uh2aGcez4RZw8O4XD9z2A4YmNSNZkVnSaLDRpsy2xl9cIYasFZdUljfsPz72qs2PVqTFI3LblnNq8ebOcT4JOigV0UAhyYFg94KtMgaBZIuocuEtVJwgizJb8mGAivTh1CYtnzmD69BmcOXIE+vIcto4PoTEVkXVIVgC/Ph4ndYkmBNRCOVCLBkpFQybYiuvDLJfR3JDB9vERuL4t9Gd+znKZa2OLTsZJJBFvaUPbyCgaenrE1pkDg6ULl9Hd2ALoBmZPn0Y5l0dTOYw0z1ahJvnisMXMKT5BCo1UElE0phKV6IMgp4nPWPUP92yeJYHJJyf0HhTfBhqSuHnvFoSjHiJ0Ob0qd4umByHbgsXgVo3UOwPZkoZcDLj3P/8O8l4BIGWRSHhOEfqcUSpJc6PN56AvFKS5UbJFQbci7Q3o2j6GxlUdUIp5oQzyvdh8zohc6i4cm89eSKbt2kwOylwBRn0Km997GPG2GthsJknj5ETetAXFKDtlOLoHx0/iXMHAql370TW+GX6yRrSHrmsjl82BNRf3sKq50fUn3MFw6coQJiwW3PNzC9K01NU14MiR4zh/4RK6uzvx3HPPYuOm9di+fVKYGKwtRNPFj2reogx2KhP1qzWlK0rLN1r5Vr9kpcmRvCcGIZvwbBOzF87h4vEjQDEPd3kB1tw0UpaJsqbBo0unZcIitZquYqT50ynSi2CK1NuQi3v2TKA9QxtuXWydmVkjJiaMxiAzp6LLoqi9wP3LclCydBzauw1dDUl4WgmKYqCgeZheLEDxfNFicZBTpJ10PI72gT6sn9yCjZu3YNXQKOLlEP71qw/iuSd+DCuXQx1NQqh9luBoDqkDVgLJgKpjMKILg3UNSHguMjUpqe9EhxkLIS3Bwo48xzQ0kGfOdlFuyIiWpaGjRvYZlWhHToHHwE42N/8vZ+8dZed53on9bu/Te6+YAgyISjQSAEmIlEiJlCxZq6yztmVJ3j1Ossdx4j1xkqP4j10rJ17tnhw7tmgpXtsSpfVqlciWItFeq9ASJYpFLCBA9BlMn7lz69fb/ZLf894LgLRKzs4RBBC4M3Pn+97vfZ/n+TWG2nLYZdGSnbbXPuyggV3PxX2PnMDYfdNIpKOi462vb8Ov6nIOsA6mK5tluRgZH8PqjVWhkvnxODrnRrD46HEkcgkYm7swVnfhkq2h8155sv7o6kZ6pWnSfa6Bbb2KIycWMDTaL1oak8i9xsiIKsoVC9VGDE5nNzA8jHoig+7hERR6+hGQmho0UGjvEDr64EC/2ET3dnWir6dL5Tk2nZN/EkNK9lbXw872Nl780Y/w1f/7q5J1R41jC6URjbtor+823yqHr1WPqHqyWaKI5kakA81susjD5x8KGZx46uQpMQ0gqsIJOSdSL770olg3s1lhx80vxM2aiA6LihMnT2B+35wUUyzY+Dm0FiR9jEgHH0DWFAvzC5Jx8sijj8ik/qtf/apkqfDrkQtPKtLubvEOhMUJgRRTzQeTE47jx47hN37jN+T7SpgkN0jXg920fI7nMoiQtmM50vV19HSjq4/wq0qc/c9pblp0Ox5evFF833/4B3+AN16/eAepUg2O8uMXMRRhzgiQj0UlW4DF7WShgKlCAYOFHNpzCSTjIXJ09RJrQYrRWOx40DUfhhUKnNqIeTh29jBSw4PonF/CyOHTKEzMokEXmTsfqqFRs0dVyvH/+ZbW17bwrz/9b/HsN/8GfX39QhH82Md/FZ1dbaLJUbQj1V23RK2qeVB2Vq1G59bNW/iPf/nv8YUvfBG242J4eBRPPfmU2HHn83TYop+8hbXVNVy8eFkEjGyUJ6cnRE9DOJ60BGquWBxwjbAxpkD7hR+9IFbS1PNQNMmMElID+Hc0jqAgm8UvF/sdy7LmmpA1LRu2AivlOkhibvNBkM5e6ULUx901oFKT1JWT/wUBbN0Qj/SNWyt44+WX8fpLL6K6tY6ZwX6Md7ejg9bUlgarvCe0QhHKWo40Lb5JnnAAg/aomSRGp0ewb2FSkBs4bH7oaGRLIUyTgFQyIRkq3ODI+63XTWxpBoZGBzAxMYB8gVNdai882GVDCk/66qczKSl4ad/qexT9KuRm/sFj6N03KM0N6YS8vpZlQi+pA5DfJ0JXo3IN/m4dm1fWoFkuhk8u4cgvvRsVx0EjUUB+YArZrlFE0x2IJTJSeJAg0FpXrSt47yUVs45GA1vrG/irL39FMqqI7LK5IFLX09Uj6eySD2CZwqWl0JcFNf/99AMP4KMf/xhmF+YkpFP0Bvy+1LZRCFqpijaHSe98BklF49CF+xSn5czTyebzEkTKgpFrWU107p1GqvvPA4v/RL406arqHvjSeFBXw3yQtWvXcfnlH6G+tYaorSETemhohlC/SL2IsKjkPRWHKRs2g9JIG6K+IJ/EQ+8+S0IF6uWSNDf5TB6OaSAdi4qIle53bHZZlBY1ijc1DA73Yd/MKFKC6ibh8PCp0C2NIs9AoHaDvOwggEUnLgYvRpkBNI1uhh4yu4Q/O/V+hZygbpy+WeSxk7ZrMV3eR932UPQM7D97CKP7R2GEJjL5vDwnbLbE8MLwENQsJayuGiqHASHy+8Zw6BceQs2rokGtAZtaotVBFMZ2SWiUDHm0dmrQV4ow1iribjRwfAlT7zmN/OIozMBGo16DU6+K6UGcWqKaBqdYQcDQ0pIGR3OkID/+8Q/DS1ORDmRSKdy+fhNd7W2q8uDU2Qlg0w662dwUb2yyzMbkBx9Cz+IkLC/A6souLl9Zw+L9Z7Fw6gza+vsFzVeMH3VEqr3z7VTFe88K7oPUlzKbjfsXRdxvvPGG0GO5BmVQEYuJcQCpaSwQftZHq3FSU3n1PsjbJ62ZjlL1nW3srd7CLqk9ly9h9/pNaMUyTAm29XHi2H505ONU2yrXsyAQHRr31QjpqrYPrWzArNui5dPoSMbogWwSDxyaR5iIQLMcsW02gogUjPFCG/qnplAYGoIZAW7vFnFrndczgnOnzuD+I0eFv//33/gGvvXlL6NgWihQf9OkiaQSEdHjhJG4NDc0t2jnfiXPHN1B1TW/QyNpXm45OyU8uCG2u1YqxONnjyKZAKK5FMKo0rxJocnpuOdD2yxLs+4bHuqmizXfxC/+zq/DTNoIXQsg8rdXFbSPeWPUJVh7NeibJcQ8QKNRh+mg0ZlD//FZDNw3jlq5JPUCjxFHN6S5j9jKSY7NDfVn5lYF2kYVRlsKhz7yKHJjXXBsQzQUHHQQ+RQbZNLtOMCwgeubZWTH5jF79gLaJ6aleKXOjFQ8uuKJ8VImowZ+Pyl7r7ku1akehaYbuHL1Gl566WXJ9XrllVcFgeMwkedpLB7B2OgwxsdH0d6m0G71oc5BpTVWmXYtR8g75+WdRfsPmxtxpGzunRT8a+Uqtq6t4JUf/D1e+v53YJe2cXx+GtO9nWjUyohJQ6PJHstBs0MTFUvl9LFxqQfAhuOhGjp47+lFjPTkQARImhvNhmVQCxOBLfRFTu4bgu6VbQd7pJmZJs7cfxCT/e0iut+r6tD8OK6sbaPkB6j4PuxIFLmeXkztm8NRmi4cPoyB0TEkUxmhp25vrOELTz+NV7/7HOJ1HV2JBNJ0xGwaBfDnDaIxaI6FSOBhpr0TKd+XrK0MGyHqoRIRFDJJoVOxwCYiSx0ZBwNmKo6lc/dhcLJbrPltMRQg2mqKax/XljQ3NumMdBMMxEBhx7Iwe/o+TB9fQKad2UwVGBs78GuGrC1BlCwbtVIdg6PDKK7vCl2SKFN6pBtL7zmFVFsSTrkGY3kb9joDktk0WojQ7pymDAbdDT0+RihaGiam+jE81CvUTDZANL6p7lTg6B60IIIdRFDJZhAdGEGqpwfdI6PIdHYilStgfHIauzu74lCWaytIMPzIQL8YwbTy5oS6yvOWmqEIUK3WRJ/IZvyFH/4Ay8sr2N0pCnpDAw05rZtyAxo3tJobfi4phKzXSMO92+Q02TuCLMq4Su2tX//rr4WkfRFSp36Cb4IPHR8E6mB+7/d+T34nHYSf1NvTi49/4uN47NFHRQMhAt8WjTgEdMPA1StX8KlPfQpvXHwDWl1xkp9473vFTpiTeE7tL755EX/z7N8IYrO6tirTZb4H8kFbcD8n1aRBPXz+ITz+nneL/SaRnDubAX+AZsCncJX5LBMWrNbE/SSby8mFahpKv02zcqctaPL2ftoBx+vRMj7gIfcnTz+NP/3s50SszYUgyEGLRS2cP07jGtLc9LAI9hzs6+7CfG8PRgnZ0fc8Sl/9mNhCk68sOQO0h+ViMgOxLvRjAY6dP4psdwcy3b3omlnE5NlH0UgXRBchlKHQVTa1EQaDEbKjmQItLGPY3t4VRIwhQtdrAAAgAElEQVQuaf39A2K/zeaGicOtA51rgT8bJyx3RjvNupDhfixe2IxevnwJ/+K3/wWKxZIsmsOHDuG/++//WywdPCDQLNEfXgXyQPnRQrSUMw4dngysrNwWjRZvUWdXO06dOin0Deps2DCzEWKxcG+3ryaDP/njjtRI/qBgejWBVYubf6RwXwaoktdy9yeUV9DJTtK5bWilEt780ct4/lvfEfoZw8EKyTj2jQ7i2OI+pEMfHoOhLFNyNvjQChWEHOuKDs/0JIRLpxYhHcfwxBDml6ZRqxcl6Z1NEMO7+IuNbDZDJ8FWc+OgVjewUrPQO9SDudlhdHYkpZChAQE5sNQ1UHRPpxZfprUhAqshqcpWEpg4cwj9B6fQiNJe2hKaF1E3OrMk0lllikBaCFOZ2dxcvIW6bqP/xBKO/eqTMOy6FBnRQh8yPVNIdY4hlmxTtsuK+f/zcTCaC9xaxvPP/b081yvLt2TPENSomQLPLyI5Wam0FINnHngA73v/UxifnpQMG7HsbU20EZEEbvJvV5aXZY0sHTwok3LuH1wv1HeJQ568T9UQcWKkmrG7Deydtl9yatT0i31vlEWy56K2tY3rr76Biy+8iDdffhkRS8OhuUlMDHbDKhcRcEpJpyYRe1BIr7jhlu3Atvh7IAFzjWwUFx4/h0QihMlGXuxJSSN0xTmKugFOJlkIkWq4R/i/VkNPXxfmZ8aR5iSQzU2TlsYMB06CmbdBt0nSABw+T64Ly3MwMTWK3vaUuBJxfSdzWaFfRJNxaZBoUUs6IpsONjea7WPX0zF/egmTh6ZgNAwk0iyuKIolNY0p9K4EJRo7ZTRqJuyqDiNoID0xgKMffhf0hi6UPZpacFmJTfX6jkwyo14DblFD9eYWrM0aDNtD7+EFTD1+Bp2HpqEHljQ3VrUidM04LViZr8DmRrOFQuHVHewZltDSwnwSjWhDUNz1G8vIZ7ISLCaOTi6dBE1YNzfgblexc31DclrGf+E8+pamxBabWbg72wYqVgwTR0+gZ3ISiUxWuepQCKyMyt5mlnFnFNJ03lG6FF8Co0mX5flEmjYZC63C9G3icDVafNvH2/9ToZEcGohInKJ63UB1ewvl1WVsXrmE3ZtXYO1swGXor+nDFtMRR2hgx48fQGdHmpGMUlTxeVDNjasGfraParEOq+5C55Sc64Wi81gD5+4/iEgiLlq9GrNP8p1IdvWif3KaHDpsFItYXluDYdmYnt2HM+fPY2x8ArlMVgqKeq2MP/v0v8HKD3+EsFxGludH0EAmGYXYukQT0ANPMk3y0SjSEYUcEI0U6bk8koomynOVjVkr5NFs+KiFDh47uYRCLoFoNi3sBZ4BEjQbhIgGPkqru4iaARo29WcOlq063v/bv4ZoF13/DIR8dqS5ScA2dCRiCTgVHfr6njQ34kJIKlk+gZ5D05g4syBC8EJnu7g2Uizu7NURdYiiBVJQklbF5sbYqEHPJXDgQw+jc9+g5Ne4NQNEIKVhooZL0E9TmqPNHQ17kSwGjj+IAxceA3cQGmlQwC7jukhE1hCHyT9Vm3BntBSFYVq4eesWfvDDF3D//xe/sLmxKUNARj/wslKfRjMZDs+UZlRNOpU5Rcvlv7kv3rGivlu/cGFyeKpCOFt/H0ohyXNrZ3MTl964iIsvvIStly/CrJQQOjqSoYODcxOYHOiCq9cQi3iwdF2CIxlyySFNYKoVT5Sj6gXY9lwUGzYeOT6HmbEeRHle1U3YdUuQBdLRqAXj0JD6GYsic9cRCjVDOQ8vzWNmpA+ebWCtWMaeF8W1rSL0eALJzk70DA1jfmkJ5849JDQ96jUj8YQYFIhNQhR4+fnn8fUvfgmvfevb6InGkWXIKIfTMeYTRRFG4zD4vhwbs53dyJIaH49Kc5NkpEc8gjwZQk23LtLMiEZqXoAKfMyf3o/xuSHJMmQWmbVXEcov92Pu66KdFadJZcpB8HW9XsPIffswd2pJMp+sWgXWVlEGThx0sT4i4lHa2EV3f680ObWSLmwfvy2JQ+8+hXx3Dr5uwFwtwr5dQmDSEdGWZ42ZPhYbG0ogwlDMabq6Chjo7UQulUKE5xibM9OC6TWghxEUPR/rZE7E05g8cgipnm54iTi6BwYxPDKOXL6AlbV11A0TJ06fRH93F7q6OgX0UKwdGlT4gji+9trrYrF/8eLruHnjOoq7u6JNJXNCxbncyxJRQbAidWlWeWTMCCok5hWKndEkeAhtTYYhzddGSsW9sFQu4fq166InYUbIAw8+gPGxUSkivvvd7+Azn3la/o1QO2HUT3ziE3jiiSekuBB7WnEnUx2/COMtC5/73OcEvSGtjU0LX/sv/9W/xNT0tNwgTpp4SJArSiEmDw7xCW9SjkhVYlPESdksofKOdkk5vzckVDaEdzKQfkI13EqKvpf3LA3SPaeOQmn85rnUFHSKYxLhx7gsYB4mz333OfzRH31G3MQkKExElWrymyJdKQrZDHII0Y4A+SDA6YUZzA/3oTObRMN3BZ1Q4icGRQdS9BDSFK40J1I2Jw8Bjp07jrbuNkQpJu/sw8S5x9AzvQhk22i0IbaeAk601HDC4eZyoOuYiac/8yf4/OefEW4udTK/9Vu/idnZKbXRSTXSPIPJebQsrK6tSToypwj79x/A/Pwcerp7oOtV/Lt/92f40pf+Uqx2Z2dn8OEPfxgf/CCzirLiiKOmQip4TeXQBGJR/dqrbwgdifebDwyP9b7+bnFsYYHaQsda5gIiMmsWFvc2XK1q4R+GPd2DwjRf1HJw4eahtBXKcYWuGjykEzFAq1bx5ms/xvf/7u9w8YUXRLjXSftyPmQu7RsjGBvoxsLUKLKJCGyDria6NEziyiFhXmxuNHhEbhxVdAaJKIanhrF43ww0vSxIImlIpJORMkKaEQ8z2gkTiiYMXKsZWK5b6Browtw+NjcJJCINeEy+rijkhrSuJJEbi5B2KJMwpiybsQbGHjiEoftmgCTd/QyZdJP+oO1UkSkQqVMUOp/OVEUDO5dWUNMt9B5bxPGPvR+GXRNTCxcZJNpH0Tm8iES+B0GUOVJqEi15Pz/rQ6bQIbRaHVevXMWPX35Z9FjF3SJsWlEy2ymTQWdHJ8bHxnBgaQkHDh5E30Afksxiak75JD2bAYDxODY2N2VfoIaIewR1e9wTiExx7XAvkv3nTgq34kpLo9vi5DYbXb51IrhCRWNja+jYWV7GtVd+jOuvvIri8gqs4h6ijotkvIHZ2TFMjvbDtzQ0mPRMFIQIIotdUg2JHLSaG4fNjQ8/BaGlZbNxdZ9sD6W9igw86HQlWilyzx31dcqai+2ahvbONizuG0c6HspB6BINqhmS4cCDLx5LyjCFzxQdhIgQGraFyfFhdOWTiBOJjUWRLOSQ7W4TUwGxVjZMlUdD6qRJrY6Poqth9sR+zB7bBzM0EE+khaLHQo4/Z6u50bf20KhacOoGLN9HbKAHRz5yAXaMOiAWctTBAYlIEpX1LXFoE4vVPdrm7sDaqMK0PHTsn5bmpvfEAkw40tzQXIFuVvwcanqcnZIgN42qCV93sVEs4/Q/+y8R72kTW2BOAZlbxmtD8lPgu6DmnC5A2vVVoVoWb21JmOTg46cxcv8CkFYoXcNL4sdvrmJs6QgGZheQ4gQ2KZhCcz20CsB/uLjv5YyzwaFRAIcxpG1zv2q5/7XOPXl9U/d956u1RNlN21+ihYIXcbpdq6K8vo7y+hr2Vm6iurEKq7gN6HXEmQnEYFiiLzSRoCOU7+K+Y/vR19eGdILsPLrgGfL8kPevBAohyqQGai7qpo2K66EcqPyZY4cPINPRAZcRBB3dGJ5bQCOdxXa1jrXtHZSqVZVTde4cDiweQDydRoy0OhZ6yv0At994E9/8/DN4/VvfQUw3kaE7YxxNCloMVtiA63vIRJj9llDNDdEbMgRa6GnTWESyh3iTYlGZPO85Oh45vA9dbRnE8mnJNCHNVCx3OaDyXVSJwNghol4ENc3CslnH+V//IAoTnWgIMmjALCvNDe3KuV8z80lb3QXshjLqIIKajKJ9/xgWHj2KaqWEDBHPREw0hF5ZR8wJxaGNzQqzbIztCqyNGurpGBbfzwZ6Ao5vwq5oiNLhlMYi8pw5iNg28rEU9nY13K668AfGceIj/xg9U/skG4iW3vzBhEYbiwkt+247oao1dZq2zra7ikfqT3Z2d+HYLvL5HNLpJHK5tLJebrEYyMq4y+NQf8sCsamhZL2g9sxmAyP3pomQCYoIhVJHAlhmDetXbuDqCy9i460rqG9tw61UESFt1fNhBC6choXFmRHsHxuCp9cQBq7UNNxPuCZ5vdloI0pDBbqXedhybGzodRw7tIjjS2NI+64EDlNjWqfmjyxZl9RJNTgyiMg4DvYaHsqGjn1TE5gkVco0cXlrA+UwBjeaRPvQEOYPHsS5h85j3/y8uMOyfhOmSmv0qUg2YiTx4ne+i8/+b/8aKFWQDjy5RnS7lYY8FoNFmptpYrC9E21hgEI8gkwspnQ6sQjy6ZTS6PCuCd2S4Z+kl1mYOboPC0tTSCWj8OoazGJV1kvEY8YXf/miJeNwm3pKLwhxu1JBYbgX84fnMTzcB3OvBK9Sl/2ckQeNJqXQ2qvLz+R4DWiWh6rjQIt7ePD8SXR35RA4FvSdMuzNujIm4pCNzVdA9jEp9D6MkCYNttBau9vyaEtnEOWguxGIXTq1eETRK16Aku1gCyGqsShcyinyOQwMD2NsbAJ9fQPY2tnF2taWRDZwCMn8S57b1OTs7e7h2rWreOXlH+O1V1+XYWW5tCu0TkHRm4whiZzgOm01MJIlpIYjCUZh8PfWn2UHV0wjGYAkYlIz8GtI3cen4dlnnw2//e1vS1HLRoMaCDqTPfHE48KjY7Hxmc98Bl/72tckEI/FKBEbmg788i//suhuuPHcayjA1zzzzDP4/Oc/j9dff12KETY3n/xfPilZKS0khI8xKUssrFn83ivaZOHCqSxRpJYzFt9LS+/TEnn+7IrrbvHeCkVrCaF/8ucxtIrcZXXJ5eHnBY7HYBkaKqUSlm8ti/D9z/78L0R7Q+pMJpVEnnbXtZoYCRTSKWR5UxwbPekEzh9ZwvRgL5IglcCWn5ddqpSNnHZanAR7wofUKPSyuPBcHD97Au09nDhE0Uim0T57APNnHkGqfwR+Qom0OcFrbYytrVAFb0Xx/3z9m3j66c/i+vUbQpn48If/ER5//D1iBqCSgxXvmw/N5UtX8JWv/F/40Qs/Eo3Lk089iSeffB9mZqbQCBz5Gl/84hdRrdbFXpf5NHRmUZZ/3KTpfqHSfS9duizQYz5fkOJ2aekAtrd3BMHJF3JYXJyTe6uKUPVLNcl3ff/l6/6UUKi33zuZ2cs9U5s7J1ZK1yNbDvUi7OgBWIaOm1cu4+JLL+Hl738fle0tdCcTGGlvg7G9gyhtVAmNWzaScWBosBszU8PIpuOwjDrq1QoK2bw8PPxebE4kxd1QtDSdHv38vKkhLB2eg2FWEVJ0zeaG00LTE+czZhtxGimfXzdQ5yFdN9He24G5OTqPJBGPNuBpLhwWfBSwU7yYS8MhdCvNTShUJfKWR08fxMiROUQzMXEIokbB91xUN/aQIxpGmpJhwWOWQMlE8a1VQYs679uHk//0Q6g5ZdkgHIeLvRPt/TMoDE8jSGaBeFqE2BHRq/yc/kYa3IjYVrPx21xfvzu0CCFTxXYG6/b2ynpks0NKCtct6axvvP46dBpTUORJdCyTkWEL1xlf2wo95F7TchFSnZe0Lk18qTmxlANbFa4iSg6VLbter2Dj+nUsv/kmirduorq2DmNrB6FuIEJRsLiOASPTQ5jfN4HAZYPgS84Mxf1EimkxG/GZycNn2RUjEB7AXjLEgxdOi2Oeaxli213c2UOKBwKzjoh28N7ZKhy2pLnYqRuSe3FgbgI5sQCPiA7LkObGkoMvFk2oUEKGVzKcLvCgWzbGhwfQk0+JRSkbt1gui3RnDg1uLJwGShihC5f5NlYDFOTuOjqmjs5h/6n90twk0xxOJFTWjTQ3pKWZ0DaL4rTmUaBNO9vudhz6xYfhpnw0mFfD5qYBZBNZVDZ3ZKBDe2idIYrrFRirZRgUbs+MYuI9pzFy7jCsKN3Y6nAYvMZQRiI3DJMra7D3KvL9ImaA68vrOP/PP4bUYIfYVWezGVR29yQPLGhwOGQjzmRxw0Lt6goauxoqt3dhViz0XDiGiQfuQ7TARihAJt2O26slNBLtaB+aRPvwBHIdPcritpVfLeExP725kdXV3Ju4bxEtaQ1hWp8l08WW2Ulr6t0akjcbHDaEDKOrVyrQ1m/D2LiN+uYavEoJNdIgmeHjuoiQ5uJx4m0IjcmwHFQsT4q7QycPYmCwA1k66wWuOJhKtofrMyxempviRgmm4aNqudi1bey4NiK5HKYXFjA6P4+uiXF09vWhapi4trKCW2tryOQLggacPHFSGA+0CJcBYNOxTQKkIw0QM7ry0o/xt3/5FfzwG3+LLsdCFp4Mg6ShaJBWzXsboi2VRpz0NSK2woenpbWqFdjYtPKHuD+7YYgts4bzi1Pob8siykFgkkULp+g0WEmJ1qq2VULUDpEI4yiXNCxbNRz5yKPo3z+MSMRHUDfgUjPjqbBSkSCzQVzdRaj7MOn+Rw1kDMhOD+DQBx9EuVqWBjGWSAh9h25p2TAu2gNSzELq15h1s1ZCOeJj8b0PijOV2TAlwDcdxqAXK4IQRThBN22k4inUSzo2durY9KLoffAs3vUrn0AkSMgaJp2bw1FOtFmAU38rVHCh96lgSYVHv3Nae/dvmqa3TdbFPfRsftadJvuuH+BdjIYoWkTMHgRF9H2lPSS1lowCTYe+tY2dtdtYWb6Gzas3oK9uIKgyA0iZBCSIrFD/1/BRdXWMD3Tj0MQIoqbKH+FxwSEQ6ymaSdSpTyU9yw9RD4ggO7hdq2N+YhjvObmEzlgEVrkGq26iWqUJArVhDdjiwkfaYiCUMzYNJcsU9kNHIS9UKzudxO2qjvtPP4iHH3s39h88IFQ9sV1nY95s5Fp0pZbZljii7RXx7Jf/I575wz9COuDAhflMEaQiUSTjCbgANms1dKUzwsQhPZ16M/n3kJRZDiKbjbvIrkkDBXZcExNzEzh2aA6ZFHO5TJh7/PkMeU5JVRd6OSnNrBuI3DRCbGo64rkUpmfGMTHcj9rmNhoGzxsinQ2IxJ56XMuDQ/odkVmHJgYeSraGk4f3o4+op0m3VEPokbSApjhf8oPCCG2koPsezEhD6NSZXBqD3V1oZ6Bwk9YlQZiNEA733FgCFhqwMmkEuTSQTYEyEA7YOXgjNbJaq6NUqYn+/f5Tp8U0imgym73rV6/j9Vdfw8ryCnTuaRK4ySaGmX6KJkm0jDWIyDriUWlIE/Go7B08P1nTcMjBoTD3A+4nQkEXfZTaJ8hYkTZd8m+iiMzOzoakW/GDlDHqJT7wgQ/goYfOo7enWwr7V199TTQyf/Znfy6BnSxi6TzxiV//BD70oQ+p4ucdyM3v//7v49lnn8Xa2po0KMyp4esXFhffRj2690hpicTvdarhQcKmhsUPp2dsaljokBbQmqz9vKLrXk7rz+K3ighU8jnVYcesnWqtit2dLezt7KC4vS2iZroyMSmVcCU37/ZMRn6tXLsqtqW8IfSgy0YoVANOH1rE5HAf0LCluWFxxOKAExKxfrUJfVJIR0tOcuN91D0bx8+fQFdfB+KkWLCgy7Zh/oEL6Jo7CLSryXqMVqKcsvAol4aA/CvVoN28uYwv/4ev4JlnviT3hzzx06fPCGrCBieeIpffxM2bK3juu9/Dt7/1XdS1Ojo72/GJT3wMjz/xbvT2dgn9jdeeX48PytDgsIQhEhXhNaNDUHGviHQyI+YPQjW8vSqOZxTiUkPDAnV8fEzunRxYcdXM3HsP752E8hYw8rOF1Cie/DvutBQNrQNAICyFYjUFrFz0zGHY3trA1Ytv4LUf/gArV68iTnTGNJGh+UE+izyFjuWKhF0x78Fg8GOkIUnIM9MjaGvLSLFaK5dRyGSlEZXmib7x4mrF5qYBzXbgxEIMTg3ivqOLsOyqaB5IFaHWggnshHw5u+XGyWm5XjOgGQ5W6ibyPW2Ynx9Bd1caiagK8GSwIdcHM5WoXaF+w+fUx6YlpAWt4WHoxH6MH19APJ8UU450kl/bQ3WjiCwTsalbMm04lSoazeamUtXQtn8K5/75L6FslxCSw+MxODSDIN6BgcXDQKEbEdLTovTrUtqbn/XRIhEqMPUePVdz01cQshJL0fCABiTU3dCp6FrTiGRqYkKQn5mZafT09onTGo0mRBt2j0Dx3vfRmiqrEDaVISRTYvUQS7q6VimhurWB1ctv4uYbr8PcLSKiawhJnzAtufccVHhEYOIhhiYHsXRgFp40KT60qiaOM7x3lm7ItSKawvXCgDmbjUc8wJmHT6CjMyeUGFrDlkmRkebGVFSuAHBNcrRD7OkudjUTqWwGBxemkA18Wa9208qXjbbw/ptUEf5cHpHxMJDmZqivG4MdBaSjTSomsys6c/BCjj05xaduQFmR27TP9RooujpGDk7h4AP3wYs6iDB0OMmMD7r6uQgp3DZcVFa3xWmNDma0qHfzKRz+xUfgZohUe4jRcKQRopBuQ22rKHQG6jKMrQqs1T0YbHAMB4mxAYw9ehIz7zkFI+IiNA24NfVcRMmrp56J6E2xiqDMexHg+s3bOPPP/gkyY71wQk8GIpXtokK6Qb2SLciNU9dRvXYbKOrQNirQd+ooPLiE6fNHkerOkriFWCKFhh9DteIhmulB374lpJjp1KQwqDXbcs67u6reeU600OSWucndf1frUpBr2aBap0fza7Fa9ekM58Iol7F+6yZuvHkR1ZUbaAtsFCIBkg0XRrWMGNEsmjtwHfJckDBJmlC40C0Pe6THHF3EwEgXCjmakhBN0sBqRek+OCmPYGe7DN2i8USIMk1SCgWM7l/E9P796BsdBXHUm8vLuEGacCKOuf0HcOTYMYkK4J4u+wXpTM3JvqI+q2GT4ODMaLq5gv/jX/2v2HvtNUmYz8ciSLEwDkPodGILAnRks4j7gUy5E02bVpXzFZHXqVWrPphIf1uv4IF9kxjt5FAjhmgyJrkw3DOoqeMzre9WAMtDPKQGxcZyvYyFJx7A8LEZRFLkxVsIdutCI1VuSyEifgPVtV1Eqq5o0Uh3Eh3ScDeOfOQ8qlZdAr+JqNOKlo5p+WhK8p5ISYuSWlU0UFkrYtc1Mf3I/Zh+6AjsuAtLqyHJQUepLr/489IdMRNPw9zTUdyo4tauhrVUBh/5nz+JkfklMToirTweT8AjiyMWQyGflekzrzsp5iFpwjJQ+nl7Lu9Ns8iTl95lMqg/3fV1paBf1uc9Fs8K7yELwZbE941b1+BsbMHf2oW5u4t6dQ8aM1qqGkKXSahErR35qqQtGQhRs3T05FI4MNCHtKOyYzhg5F7FIpmFu0Z9WAjYQQij0UC54WFDNzDc3YFH5mbQFQEsUnldT3KPWLTbPuWCqrGpEbkJQmx7PPMCJNJJZEmpjcfQPTaKJz/yX+DoiTPqzEgxRl0FMbdWWOt5bbkR8vwmWsL9lpSx3/mv/husXr4s5iyJSCgNDotpEvZ3dANtiRT6Ukl08ByORoRyyQaPNDUiC4oNrZAbttRlz8ZgfzeOzI6jLRWV84X6XJoBsLHkvs46mpQ7mzb6bFwabPwknwUjgz2YGR6AyUxB7pE0mWKTQtMQcO/ltSSSH8KSawpUjDr2T4yiL5GQ+oZNvBtG1XX3+ecGAmqHMykEqTiSXW3I93ajs78bfd0dEuhOWpcfsgkSnovsDzEyQViNERlhE55OyvOYSKaU7lkydALU6hrWycCq6tjc2BYaGnWmVQaJ+oH8YkNJ7Q33A+biMGqh1dxQt0mqHxudpNjnNxscXmPmQTbd0pQzGhsiRUzjNtWIqedJQJamoUukvb095CSVlI/Tp0/j6NGjYgfNIEaGBvJNc+O+desWPv3pT4v4n6JeQqkU9//u7/6uiMzp204UhhQkIht/+qd/KlQ2fi6bpt/8zd/EIxcuYGh46I7Tlap1FP9WqF3kovKGNUPQmC/Dr8mC+Ic//KEgQHyvNCq4cOFCM4Tq57U2ypFFUdjU484FLt7a7/gISO9guLduorRXlJ+TNIS128vYpqiZDiCuIyGXtGzlbJAPQ8hJf8g02CpShOB5MAQNJCPkZjZw+MAsJsf60QgsEd+z6OG/81fg+DJ1I4/SsXw5xBhWVXcsnLpwGr3DveIYxPdPo4G+/YcweOgE8uP74CWzMv2kzkZaAfrPczLGA5UhkbaDixcv4XOf/VO8/PIrMnHs7OzCxMQUZmZmkStkUS5VceXKNaysrIlQjbzdB8+exid+/aOYX5gVVhInoGoRceExX0bRfnh/iELxfrBBzqSzONhEaba2tjEyMiTaJy5CTgO56bSKip9314R1xylCc6jaam7YkUsTdHdkqjjMnKqTgsa1RDRQq2PlyltCPdtYWRYL54RrCSWGExfmkySCAD25PHKJOGqEfy0HJhO62ZAgQO9AB6amR9DZQZjXlolrKpKQaQuFb5wQCBVB7D+V5obzqd7xXpw4fQSmU1Pia24yuiM6CN5vPpJxho3R254WrLqD27qJbHcBCwvj6OpMyASFdCIKrElLi5Lrm2sGiLVoaXUTdd9B39E5TJ8+iGR7BrpeR1IFJ6G8voN0Jo9kOoMGE7vpllbUUbq6hmpVR2FhEud+65dRtkrssoWKEVgRmE4Mhcl9aB+bRzTbLeiNGkqr57T13L7zHqp7dvd4bUHO8vpWg0NkghD35qagxRx2MHeJFFWGdjHj6sb16xLwOrtvH5LU1DRNBpSE8O0NsXpXJCtx+kjKICmkDDr1xESBgtMbly7i8qs/RnSuIqwAACAASURBVPX2MlI6TQJC5eajaeq6mKbQPOSAIa0mGqB/rA/HjuyHpdcEgWk1N+LCpPOwaYawki5keiL0Z3Nz/9mj6Oltl4wOmlTUxJY2IsUWLw71kqQikp9d1B3saCaiqSQO7Z9FnLagtP+1qNVpFmdeQybiNBXgNSR6YzEkz/HQ19WBoY4CcvHm4cpiMJeE5ZgiUueEkJbQbI5tje44nH5aEvR26OwhNJI8sqJIZ7LS3EhoqOMj7jRQWd0Seg4tmkkndTIJHP7QIwjaWZh50szwUC5k26EXy4LEMBzP3CzDXC3BXC/DMFxEBroxcuF+zD91Dhpsen4i0HWhlJGWxmvkVzS4ezX4ZQMR3ceNm7dx/0c/jPzsMBx4aGtvQ3l7R+VpJMg51xFxGmLDXb22inCXoZZVaNt1JI9MY/qh4ygMd8ELHCTzGeVIpHMZ9yI7PAO098ozwUNUafXe3tzcLSfvFt9Km62mgiwARDwuyDD5+9yTFN1IxXPSmll8j+Hqujge6ZsbWHvzEt566SXcvnIZMd/G4uQwhrsLQMMRkw3SVTis4pnHoiew2eR4yrSCOR6Og4lD+zA6PYT2jhRcRxdtQ2gGInqna5dJ5EazUfOAIFtAfmwcMydOontsXIqT7d1dvPbG69gtlXDw0CHcf+okRifGpVCJMkeDQzTS21rGLU39Wqu5ETcpHqW2h7d+9DL+9//xdxDsFdEeCZFmkdMIZSrMwqs9k0XS85FuNjdE97iOOXGVa3zPBkFzm02zjsOjgxjryCCXiSOaYGghUYyGoshF4rAllFBZ77MQXtNrGD1zEBMPHEC8I4HAsBAUNQR1XQaxQitHDOXVbYR7loR5MnPH5HS3K4fj//hhGBFF+2Vuh1nXYOzVkGKDweGC4SBq05JXQ32jjG1Lw+CJ/dj/xIPws6HkSaWCiFCqzFINmUhMUMZUNCGhtrWtGtbWynh1t4wTH/soTv2jX0S2t0+sfxlkyJ+PNUE+k0G+SS9TRj88y1oGOT/9tJSUJJ75oktoNaQiRr6jmlFDQb5OnZoK6GaYKteWgdJuEdcuXcarr7yM9TffQJuuYySSRMrknkWnxabdPSn1MuRiYU3KWAQkFlmejc54DEt9PcizjmGxHnK+EsLjSUq0m7RjNtpBINe+GgbYtS10ZTI4MTCIXpD6bcKPNKCTNiVDHEBnbgwpvL6LOs/LVByNdALRVAIdHZ145JGHce6xxzA8MYVcoQMpnnUiYP/J51QLgWXJJEarRHfCAM8/+7f449//tFj/M3yWA2ruDl4Youw6yEYT6E2l0EUGBSnWzC1itmHTRlqtaRXuzubGaARoTySwv78X9Hgk1V10RBxUNnU/dILjNeJgzONzz38XmiYw0N2B/dNj8GoMlbXgWRyM+02EpyFNos3IDzJvGhEYvE6Ghn3DQxgp5BHlgIx5aV4AOwq4RHqzSSQ6CygM9aJ3fAR9kyPoHOxHpo3a9FDQS57f1Mw5ngPHMdV1ZJNKN04O0uNReVa47tglKz2tWlVCf3dZe+nQq3VUy1XsFUuoE4nTTWXnjohQ1agLyxBpEcMAlSlHxIaGDjQUYuNDBoj6fooiqMyuVGwJr6FobNgoNhu+lvGA7OYcnD/11FMhJ/l0qqJbGr8IucV84IbowsEukJQey8KlS5fw9NNPixuaSgLvwsc//jG868Jj8nlEV2g+wNwaOiaZlikGBLSXprvWzOysJOPe29So50wVTfweRGlIj+PXpzsNi2ZmpbDJ4PcYHh6WzyfCpKhNP/+jVSC3EKFW6q7i96kmh1aqxVJRvt/u9g7WV9ewfOOGwP7MD6CLSoyOFGz4HFqk1hDxXVm0DA/LIoqMQJVcHUqUJR1mvIH5+QlMTQ7CDyyhxpDLK8xrWgGTLkTqCUPH7uFXVx0Dp991BmPTIyIkJ0pExyi0d6N38TCGjpxCpHNAHGqEkdvk095pbpp6JBYmly+/hc/+yWdx6dIVoYYxIZ4uJILyyGFDqkBM6H9z87P4rd/6r7F4gIJZHnbcY0nzkrISrkOxGcP1ktK8Eplhw8kGlAgO7wv/jVMzvm924OrjLn/4502jWq9uNTd3UBtBZGg9qlLm+WexFRURYBz1cgVry8tYu0H71GtYu3pFhLrMguCEaHKwC46uQq2MCotWD21sblJplIt74hjFQDSDOoWGg67uNkxOjaC3u11EzLQWFTccNxC4XawuTU+soFvNjQkf3aO9OH32mDQ3TNkW22Cd9q5NDQWnF8zcoLe9ZsHQXayaJlKdeSwujqOjM4F4hMWm+jw2U2KJm03D0WkN3RCBpl43UXNtdB+axr6zR5DpykPTajLV4GFX2SjKVD6ZzcI3LHFQ8fd0VG5solbRkZ0dxfnf/igqdoVjLMT4c+k+6jUHse4B9M8dRrp3DGGS8L9CYv5zmxt+Hp12OLjYKxZx5a0rMig5ceqkUFZpi8omuVapSuNIF0Xas3Ki2tojftaTToqRwNHkPwcB9tbW8OYLP8Dty28iNGrIxUIJXY0ZOlw6+VhMcyeqYcsk12SwJt1rwggcuOgd7sLpU0dlcknEpVatyxCC4bw8hDktZ5aUbXrQKfjmpDHm49iZw+gf6IBr6uKWVi3XxbmJTQYPATKOqJXiZJs5NyXLRSybwfzsOLStkkq/ZgfEwQcbaI/fU2XXSFAjG/NGA6bnoSOfx0Ahhw5O4ci5p/V8MgrTrCMeZeAb81LU8MSlUYkboNJw0Ts3jMPnDiOSUWF5qUxWKHPkxrO5SbqQ5sYta/CqhmTs2Mm40NIi3Yyy82SPM2wHbdl2WFVNJpPc+/S1Iqw1NjdVGLqDsKcdA+ePYOnDj0ILLQmaJAWQNA0iN2ws3b0qHIbLlTRENA83b63hyC+9Hx2Lk3BiATo7O7C3tS38febeBJ4uqEaEjks31+FulOHu6qhtVZHaP46xBw+jMNELt+EgWcjA1RQiFIvmEOsaQXp4Dsk8WQnUhCgr+XubcmnSFQijzqq30cta9jRq75SSUp26YDcp0hSfQmoLtd0dbFy7gtuvv4aty29B29iEz6LbNMXZikG/U8O98FxNmhiOWAURc13hxzecUKgnFPgbVRN118MQM7QWxtBNsbFWgc2QPs2Dr3swTB8lz0c5EkN2aAiT9x3G1GEiDAmsrG/i6rUb2N7YQmdvNy48+i5MzcwgQ9MdiaVX5jgthFQKhWYyvWRLRLjXCq1BNJZyLxoh/vzf/Fs8/9d/jcbeHnIcGrC5YeMbBOikJoTNDQsa0tJo8tJEdMUVURUCd+hvW4aOA/3dGGtPI59OSMA1vyEZFMksm9EkbM2UZ5Zvj9dmxzLQvTSJfecPIztYkGJd6JR7VQlpZAOaTaZRWtlEsKejoXOIqJovJxHBkV94EBQN8ZzLp7OwawZqOyVEGJZMIw4aBZBuWa7DLBnYtQx07J/E8fdfQLwtgfouDQ48uBVDmqJ4JEStVBFkiY5ueslEtWJhVbPR9eApPPRPfw298/PwIjEZplCATmoaNbiFbEbs/u8CMD8btVGrk4NPpeNSYcsKQZRm9M6GqYpApUVtKPaIoaNeKmLl6jW88L3v4aXvP4+djQ3kPBeL7Z3Y39aNpG7CJVITBnAjgAk2HR68BpEGwA2iMNnABD66EnHc19ePvK+y1ogosJnxOHANSH9iER5Is2ADqAQe9mxLMgGP9Q1iMEYDCEOCZ7VGA/WQlLcGqkGIMq3CI6oJCLNpMVmanNuHU2ceAJ1++4cGkaALGptzybJqOnw211ZrsNZyi2vyCqRIlryeiBp2PvMnn8XffvWrqG1vSWAtGTFsOiq0W49E0ZNMoTseRypsIEfjAlIuSWEjisArL6VfAK46PfDRFk9gqb8PvTSOcuh2ySw8pX2RrCD6/JDOzGe+Sc00mEkXCzE00IOj983DN+oKuaGTJXWeNKuIRGEwAJwDNV5XnwMFoGJqQlUebG+T/B/Sz2ocsvd0oG9uEsOLs+ibGUeyI0/ISYJ4bZ+0alvMFmgMQGMfobF71IBrwlxgvRvSBbEZ/KoMAkg7UsZNwpSRbDqacDBknHsZtUTqvGe9WymXJQaBtTebG+69bFp4ZnP9q+xIsfST5obMHhk+sc6LE5+g01qz5uPgRyQQqm+gGQEbRbGQDkOhtIlpzDe+8Y3w+HFmllhi+fzqq69K0cr//tivfVRE5RQG8YPUJOouvvCFL0jIJpGW6ekpnD51Rormt668JZoUCoLZ3fX39eHYseOi4eEkNl9o5gw0gz5bKA1fz+/H3/lmX3nlFSmWKR5mvg6DO0lrYgFE9IaFz89yF3lnEXSvCF0On+YGy2aBDRRF8myeVlaXsba6iuLOrlCQWPBSyJRLJaRgksqEloUaRVomMrEI2lMptIvGhrbP8sTLpJ1IjKS4xxuYnh3FzL5R+D7D9lxBCGgPyNfpRBCQkJvCpoEUJSI3mmvh5COnpLmJUSjOED9Ol2NxpAZHMXr8AfQuHoOXyMvhKrMwHi6qFZYFp/zsqauJYHn5Fr72tW/gO9/5LlZvrwn0zRpKbCnjcWlQDh06iI9+9Jcxu28SqTRl0MopKB5jE0kLQge3bi3j4puXcOTwYREUlsslWcB0JGnLF9DZ1SHcR36ooLC7MHmzVGjenp/Mc7/33klz0xrw3RHmqppDQh05BTIMVEslSTC/dukSli9fFqG4W62goWlCQcsnEpgeG8TUSDdqlYoErtHukNk0XNvMQqjslaS5oTCXsDjzINraM5icHEF/X7dMsDhVJ0Ik4mtC2pxkWb7kGtikEjouDHjoGu3BmXPHYdnMVDDQYIq1NDeWiMw5hydyyCbJoqbB8KW5iXdksLA4jq6uFOLRQF7r0ZqX6dzxKFLZlAi8A6ch9tN0lak6FjoOTGD+/DHk+tqluVEWCkCdFr3xFBKZjCRAU3MTVmzUbm2jWqojNTmEh37n46jadRHrRikANTwYVQM+Pe2nl5AfnQPy3YiQFnJPgOpPo4S+0/CBg5JrV67Ks63V6xJsyWejVq2IjTMpaXPzc5hsBswpp7u7cN07qYuKl36XPa6Kz1Cm+qRgba2s4MXvPYeXvvNt7N66hUNTwzg6NwmYmtiTkg5q6XVBT0mj4rUlHdQwGErG0iAGs+Ggc7AD58+fRLW8I3B6na5ejitFCA+YWBgXrZzQGHnNmP0Q9XD09CEMDnXBke9no7RTQSabFmc+oiO2B9FYEYXd1W34qSx6R4YxONCNV37wiky8WAQS7aG+J9IIpLlJ87mn9oDORSHzjDxkUyn0ZjPoTCbEalpyLeLcogxBBmWayAOJFAwXYihQCRx0TvVJc5PpTMKL3Nvc2AjtADE7QH2jCFfS2g3oNR1WMorDH3wEkV5SFEgpC+U5KWR4kJqiMyBVo3ZrC9Z6WZobU3cQdOTR++B9uO8jj8KIcw91EKHzW01TdBjTknBZe7cMZ6+GaN3D6u1NHPjFJ9BzaAZOXIU7l3eLMjAhdci3GWjqI+4GKN9chbVeQrwWYntlF/mJQQyeXkR2plcghnguLQGBDRoWOIAdb8Pw0mnEcr2IE9XMZiR/453NjRzczcamReMRU43mnsQpuJC0BC2m8x6bSAcuXYpolXvzOrauXUZt9Rb83R34pbJkVZBSSuczRq72D/fgwMw4At+EH7IoaAhVmUJ4YRa7zebGdlDd01DxPfTNjGBybhxDfe1wKmVUdyvQKxYq1G85ASK9PVg8ew7j+xeR7uwWnc53n38eV67fQD6Xx1PvfRILBw5IU6MoX4q6c+eRexukogYGMjRgR9OsZFQ9oyhq629dwV/+8R/j0neeQ8xQfHpOre2Gj95CG7J0U4vcbW5a4utWuC6fZxYifB8bmobptjzG8ikUkjHR3XEIRAOeRIp7YlzOIGpEebaRxlO0TRQm+rB49jC6J3ph27oE0NrbZRkq8R625QrYWd4QdIXuc3xmWSgbDQ/HHj2NaJLJ7SWxF4/agTQ3kvvkNaRY4/PGYQQR+rLnIDMxgFNPXkA8FqK8fBtBhU0TzwJPKJt0U+T79qhJ0SzUdQ8VL0RyfhZnfvWXMHLiGNDWJrlAbG5IUeM1SFLPkSFK/tPtxP9h3cOCT+kPVMJdKHbkwuUQR1V12+JEtVmUmgY2b97Aj597Dq889/fYuHGdk2sENL7xXAmonmxrx2JHj9xPt8FGkFb3ACWZxMLY8LDZYVFtkVrqOsjHgPvHJpCmDlHOz1AV7U3DJZONjZIYwwx81CMNlFwHyVgcxwYGMZ7OCApJvRYNMPYoCQiBElEbxmXkMkik08h1dWL/0cM4fe48Dh4+hEJ7m8QyUMQkaFfTOVXVPs0phZRGTZIeG/Q7MQHqPXINUkOzfPkKvvi5z+GH/+k/IcW9nrbd0QBl5h1FIuhJELmJSd5ZVpob1dgogwGVrcaim1Swqk/UK8DiYD9GcmlEXFsycMimIWovyBEbd76eFtI0KGoE8uy4cWBwtA/nLzAzzUWNpjylGhJ+KJoxshss3ZZ6ke9f55CHDnSWhpHJUSwszCBL58zebqT7epHt70aipx2NbBK+SByU8cldBI9ut3HkCx3ClBBJgLj4mrA5QNEqaDBDqumdymdcBnAtBk3z9fy5OEzjGUsDLjIoWKO1ctSI6vDvWPtw7xfiW3MIL00O68Vmn3EHeGDDGAZ3DTN4lrGhIXWXOlEiZRxG29Qz+/I6WlpLGPunPvWpkMgIERfSRGgaQIoIG4+PfvRXJICTk9UWfYyuRc8880WhnRHdUVNVNSbgzSU9je5oo2OjOHH/CTz66KOCCgkC1PSs5pSKBTEbCiI1/F5sMHiI0ayAqA3pbfxgM0NEgUYH/LMqmpVrW6tz+1kT3RYKIJsz7SdJWTJM1BmStrMj2hDSYUhBK1WK4qJFFw1uapwbFXJZmb7b9bo4TmUQYqCQFegyHYvQlEeJy/jMEA0hV5oWho6HgAKpBDAxPYS5hUl4HsXg5FCTkhFRmouqhkI6L3Aeg/rquiN5FDXHxImHT2Jy3xjT5lCnmI/iRqIsbe3omVvC7MPvg1dgoBKntHRD4VOsHMt8CqOZ/EAzggb5nWxygJ2dPVy+9JY0p0SKEskE+gcGsDA/h7n5GXGkI9rCoE9ZmHQ0IoLgBRKgePPmLTELoLh7cnJCECVuqDPTk+igt36TAqhg4WZbL4uj2eTcsW7+/9fc3Ds5FYs/TjtsW9BFwunba6vYvn4VV994A1u3biFqWyiQs8mpGC18HUeKwPGRQYyzuSnvSZHJUEgK4Wg/nU6kUC2V7zQ3NcuWQyqXT2FiakRcS9gkukzI5tcVLYPKXQisQFzQqLvg5/HA7BzpwpmHTkhzI0JyW+lt7CppaQqlYyAXXUws2jmbAdZJS2lLYXH/BHp6MmInTN9/Tv+kueHPlEmK/a3QVRj4WmcKs4Xs/DDmzx9H+1A3NL0mdEcGOdZ3yjLBT+Zy0ty40txY0JbZvGtITAzgod/5GDRHl8YgwqAvUjZKVXhBFPnBKeTG55EamKDPsAhu36lf+6mDhGYzSjTmB88/L/sCrzWbZVJaKRBk+Ga+ULgTwPm2AqvZ1UpxrhJg1V7TorQ0s6Uivg+zUsHKpTfx4ve+B217C9WNLWzcugVbq+PEfbM4PDMqNCCPfHAeMNxz6FBoqmbVo9MdHe88Tuog9zDXW8DD7zoDq7YnlCuDjjWOK1MhNmgckFIcbtLhUKezTAiXwbvHFjE62iPNDa2897YrSKYZ9Eb7Zrr+hNiuaKg4HlKdPRicmcXk/AKyhRy+/OdfQnF1EwmiNaRgNf19kuLQEwUTGrgnkYbC5ojz2p50Cu1RClwp6FbZC6QYJprFjNCIWIA34qhZDsoMoR3pxJHzR9A51AaHe2laWf/TKYrTwQibtd0KvJIK8+QeZSYiOPyBhxEfzMGFIzbO1P1kMzlp3okMkqpRv7kFk5qbjQoszYGbS6PjxAKO/JP3waGFVuAiwgltpUIbStE3oKLBKlakGUfFxu7mHmbf9wj6js3DTaiIAGohWNjyLCD3n+hGnEF9tzeh395BvNrAxq1NpPo70X9yDoWFITF6iRfy8ExTEBOf98puoH/2CAoDU4i09yLMZJBIvZ0BIBkL4i51B7xprr27KhF15JHfHRHqqVerob69jfLGJqrr69B2NlHfvI1IvYIshb+VClzSjl26YZLG6KC9LYMTC7OSexbE1DSSNGN5v01HJaK0huVhp1RDMWDYbgGD3R0YyWWFZlqzXdSCCIL2LvTffxz7Tp0Sw4AtOp0+9z2xXh2dnMTJBx/A0ePH5HkjAsIzotXHvL2xuZsxwddw32FzoRhkTQMY0lFUZSR5RT/45jfx1c/9n1h9/Q1B9Fi80rq3O5tFJyfCpO6I89FdW8MWQUos2cWaN4ZN3cJQKonhVBztSaKVMTknmfnVMohl00fqm2SogAnyLrK97Zg/Mo+hsT54jglfc2T90uCCRQ4F+5WdElwiptxzmfXRCES7tnhwHrl0SvY8as0i1MMRtQkUK0B5NBB5ULqICpvz3nYce9eDSLgOajdvw6dzFT+nERUqpKLWKJMEneGTpJq7PjJTEzj6oacw+sAJJEaGRTPLp1joUbKaGoJWtSzGf1Jd85OGumKnHTaUky7va0wNojmYFcTMb8geuX7jBt568WVsvvUWTOpquCbrNUFzLHFgtGX4OpgvYKGrF6GhoRFtZtVwn5Sg1oi44bnJqOxnZhiFE/rIp2I4t3RAdIOsCZj3wgJUZZcEMBxPmlGiF4bvox4LscnQ9mgMp2YmMJ3PorpXQtVwsON42PF97FIPk0kj3tWJ1UpZ0JrHn3wSpx88i87ePtGDCDuqKW9QjY2i77YkCGoQqmo/Zqbx+nH4mmDeFbej5kBYEMUgwA++/W385Wc/h603LyNLbW48RIURDyHQlUyJqUAyDJCJJ5GCur7cm7MidKfJh9LclAJHmsCFiWFM9nch1lD2/xwUhXy2ZTiqEBwK7zlkZmnPvKca0fWJAVx48hEkUhAEmFliaVKaq3VBPlxqxzQbQSwGjehuIgE9m8DwwjQOHDmIXGc7YjRcyGQQppMIkjEEsYholERs3yzJpNHg2ZHICHuHz4sKIeb+R9piFUalCMeoImTQLl/PJsb31VBRXXyhOCqKWiDPjnp+1M/JvyMTgWZKbIhYm/BOkVaq6lJF/6XxhDiRCpKjzL0kY4nOdXf0tsq0QSz6aaLC98xGh3sww6URioaVdL/IzMyMaG7YtBDFaE3x2dB84P1P4eTJk4KUsFMjGsNv+vzzz+MP//AP8K1vfVvCqDil4O9tDKocGsT9x+/H+YcewuFDh9HNcKwm9UzsNA1dTAY4ySXNjReAds98s5zKsQBiBgYbnZarWsto4G1T/Ts2hlL+/vT+plkkCc2tVhNUhqGA5Pxvb26JmxcbB+aDxKKc/lJDwSkGbXs9aOUyXIP2fR6Gu7txYHoChTCAo9XE3pX5FRkKrQiV+Sx6G4quwoeZG1YKGJnox/6lWeFIs4hkUUVOvDhrGBbaUgWZBtP9ivkjYu3nmrj/oROY3T8lFX15bw8N3VZWdywyu/qw9N6PID2+iIDpx6RqUkvEpFw6TVKwL50xO2e/aV1KygN5m4TyOKn2ZHESIkxQvCXhlJz40lPflGDOG9dviZMOwzh5SJCiQgTu5s0bOHr0sCA+1GYRTlcCyFY7qdKr7yI3rVvEqkBM/JpOMG+XPaoDV4BkOdLklSw2ON2g4L+uYWdjHZfevIjrbynaWXvgoKHrYsGZ4sPDIl386UnVMIXaNDI6gKmRHui1usDR9Vpd0EJqy1LxJOqVmmQNcdpWo8A8DJCW5mYYI+ODSspMISXvM2FQhuaRHmazSHYlFIvWq1rgomOoS4TltqMJPYk0ODY3VtWUopqoHYsY2vxamg3HbmCd9LVCEgeWptHfn5VARwYosiAjLY1FRiKdEB1OIGiRB6tmoeY6SM8MYOHh+9E52gfNIArjS6Fb3doTnnqmUBCNg1kswSvp0FZ2oVV0JMcG8OD/8KswfQrXHYS8bnS22dhBJIwh2TmA9PA0Oqb2o5GlsQU3wKZhAyFhnuLSVKtnUCUqvJ1KwWee13p5ZVmGE0RjeaBlyKGXaPPm6dRaNq1peXO5EOpngc4GXaY5pCSSkkIxOR19bt3C1o0buPHqj3H59dfQFo0gG4miXq3D9BwsLY7jwPSgOIqRpsIDhVQo6mgo2Bd7Zia1M09EgtR4+HriOvauxx6AqRUFkTWq2p3immhhSPcaxxX79prhQ/foLOPjwKFZjE/0wbWouXGwvVlGolCQgq/IRHXTQaa7Dz3jk+gbH0f/+AR6h4fRNziIv/rSl/F3X/06dpZXkOOe2giE5pKOR8ShR+g9nPTGY5KlQOSvL5tBOyeHkjMlRDSkYrTfjSNBdyoeJKSs0aXIZSHsoG2wA4ePL6JzogsN7iWkzUmEj6cCRhm6x1DNYg1WsSZokhmPYunxM8hPdSMgAuOHMISemhJHNgqv87E06svbMNf2oK8xeNKEy7yxIzM4/itPIeigANVF1GJIaBFRHtJ1A/GaJUGe0tjpDexuljDx2FkMnl6Ck/SQyWZlb2UqOtdOjIUpQ1Vpxb6+heqNdSTrAdaXN0VHMXBiDh0HxpBJZRFvK8he7tepwzBRqxrIdo+ic3IByZFpmOks2nLtCs1vrr2Wy14LzWlpyYJmGLRQgH1fmkFtr4TSyirMzS3o6xuob2ygwQGDZKBUEHEspGiRXq3BDSLQPJrFsLlxBZ14cGEf2rJJxPhsc8cjpZmCfMlEItpHx6gIlot72LIMuZfD+QJm8p1yDcq0QB0bw+iJExg5cRRGLIrnXvwRvvv338NQ7wDe994ncejIEQmpZAgsByRSWDWDmjmQbOXOtAoe5WLJyb9yPuREVSFZzeiFZqYYrw/vh7a7i29+6Yv48p98Fm5dl8BFqPWPUQAAIABJREFUFssd6bQ0N23UKTTt89n8qCr8ruaG+wcb9h3HR188gaFkHB2JONIxchrYQNIyWumZRLcmjtcBXA7eGr7si0MD3ehvz8HT2GgwB0fRwiUDq0mNYoAhp+TUixiiVwiwf3EOPW1tqBdLaGgWYvw8Tjik4Iook54oYLiW6B2qvgenLY0T7z4vqCmbG3NrT7Q5Lr8vs+eklg6F2UBrbNFDOA4Kk+M4+L7HMHDqGJLjY4hm8nyrghZLkUehfDymLHTfMUhqnZ4/qblpBcK2wj4FCOPkXavB3NtFaXUVWzeuQ1vbhL6zC6dUQlQ3BNE0qTuMRGBSEG7zZ/Qx2NGBpaFhRFxTaKAc6hEpICW90YiKdtdJRiSPj5oOum6lc3E8fvYkCgkGAit9CM8tvVoVumtdN2ExG8yh/bCHSrSBLdsSlOns0hxmu/PY3dxFsU6TCAOVVBLVeAx7NOmJxvCBD38Ij773CQyNjiKeSCEWUyL31tC01SwTDSF+00IEeC04lLr61hV8//vfk6b+gTNncGD/otQmisjXtN7mQLBSwnNf+zr+4vc/jW6fRbiLGpu1kMG0SXRTSN9QzQ2RG1oVp6OqwSHCHuXWGImiIhQ+F4v7JrEwO4p4xBNWT3WvIsYf1NdRjsDFyWE3GxzuwSZtpF0TuZEeXPiFC0hnY9D2ijC2isg2YkLd5jVzHA49fKQ62pDt6UH7xASSQ33I9HehrbtTah6fhT8DsQWZVui0BNI3Q/9UX6JGB1JjNym6PMvZYFD32/AsGNVd+cVMIf68fH65T8ngsSUrISVMkAe1R4hZAymKzNeRzEEyEUJxMORgikNF0skIdEgzJZRYNUjhn2VPIpWdQ1eRjrT2nlZz0zTRadrL8+vyXOe+xT2LdteRVCoVciHQ0YzUL9r8njp1SvQ3bDroe8+NkNoKZppkMlns7ZXwN3/zLD75yU/KA8xGhOjPI488gve85z1iIMBDT35WvkE2CZomzi61WlWoZiyKmWvDf+f3paFBf3+/fB6nc++EZu/Aiq0+pom3qjpYXYhmG9lMplcoDekkO8VdlPZK2NrYxO3lZewWd1CrluVw4saaIvIhGR1MFa+LtsKo1ZAII0JJow2uam66cHBmCm0NB3a9JlxEthAMdORzJl7ltHZ2ApjUF/A9Jgkx9uK+wwtwbfL2CaFxEqA4sJxuZCIJMLBPxOVM6DYJM1o4fPYo9h2cRTRBV66qpHlTJM1V5Kdz6D98BmMPvEu0N41oUhYWp7zc/FuCUHVQNRuIZmCpuE40hZotcScXGgNY2bm3t3Vga2sHOzu7stD2Srto72DAZgz5XE5c1ziRYZMjJgEi+G5lobydMqQ2mbuZQnyuWDjzevOx4tRIHirmvnCRc9IksHwoFonyUJAqVqrh9lvX8J1nv469tWXkEqTqxNCwDaQDS5qZkGI9UgN5gJKPKjbjjmwGQ0N9mBztEWEbN16tpkuDXWgrCP1Bp28/04IZXMWJPu9rPomRqSFBb+j5T1oSdVIsPtjc0H+CFENbJxTPAFZbvOHZ3Jw4dxQOtQFslAxytz3Ry/D1bEA5MfFIURFamotN20KQT0hx3DfYhlg0kIC4Ft2BAXOJrGpumJPiWwG0igaNoaCTA5h76H50Tw+jptNml9cthvpOCVEfyLcVRNjs0ga1pENf20N1r47YUA/O/k8fl+R4NjcRNrukRm4UEWNXnsrBT+XRMTKF9oUjQDqPeCQpmyPvmRNXR0Os0cyhaBbX75w0cDJE8wmuOTY4rWyat40lmlkBbxtgcGoqNt6knfkysXcNctvL2LxyFcs/fg2bb12BsbODWHNzy1HsyDRrTYfW8LFvfgRLM4NIMjeIQYcUwtKtkJksbBRJPQkAzVR6K3LFeQ+T+RTe/fh56LVdOSxpzcxBBEPJ2NywSWJ+kW26qJq+NBtOw8H8gSlMTamAP013sL5dgZfKos5JFCd/Y+MSyts/NYn+sXH0Do8gS2pFPI691Q185S++gL/96l/9v4y9B5Sl51km+Nwc6tatnHPurq6qrs5JarVaybYsSySDRwcDDiQzO7BnWeDM7O45s945jDljn52BGVh7hmVYYE3yGgfA2AtYDpLVsmKr1TlUrrr5v39OO8/7/be7JRuW1mlb6q66de//f//3vc/7PgFB0xDDizRC5JmnkEyIvXyK+rdUAjU2JywPvdnsXXBDKhuPAR62qVhKZQKwM86OnUtetodG6KDY145DR/ahc7wbIcW5zGzhtSZNj3sTg2drBpyyJlSeZqUmPPj580fQtX8YYY4FREJ0SuRGE9zQtriYLaBxcwsGndLWy9CZW5FMIrs0haMffC9iA+3K+MGx0NzZEpoRxbKxig5vp4bS7Q3kvJRMu/pPH8bouaNw8yFSubQsC1530mtYuJGmm6ReamMHu29eQ96MY/v2FmKdbRg6uYjeQzPiOJVgIDU/F93u6hr0SgOJXAeyAxNoW1hGOMLU8jzSyYyyF+U6lINVdRO5tLkXsPDgGJ6He2AZqO3uYP3qVXz3G9/E1RcuoDcA+ph1ZpmIhep54nXh67ErzEm+SSqU78t9INedk/9jo6PIx0NxBqONCTuVBE6clFuc8DjMBfGxZ1moOHTWSmKovYi53kGZInSvHMD02QfRMT2DV65cwndee0Uylx5+7HEs7V9CT1eP2KmL2QrXh1S+aiR1lzAs5wPtyaMueOS9w59/5fo1XHrrLYyMDOPokcPIpNS9IGVYznfR08SxfvkS/isbnl/4shRGNA0pptLoSCTRQbE+BcKEkFLEt4htyoCEjANqRXcdHz3JFEZSKXRy3SRSSPPqcaNVEmaZ17Ksoe7MpiGFUJ+Bwa4iJrs74dc1ATcqHUAVdjZdCIXeonQfLOQNTmMCH8sHFzExMYw6aYNi8U5nO+XsxF+sb+S8pY7EsFG3bTRzSZx85nF0dLahtraB5naJ6Ef25Gw6AcPhZDdATGjHuoi/S9TqzE9j+cnH0H1oGW5XH4p9QzA86mMIINW0hV1tTm6oJ+ae8M627fcFN1yhokdVzzAnIGtXL0PbWkfa0ODsbqO+dgdpoeIq6iTrGTJUaOHrx5Jirki3T8f30NfVjmOzM0KJyhUycC1bGm1ibkMaGr8uHpeJYt120KA7Y1sM733XWXQXspJfwqwu7o8y8dYtsXfmlNtk1pDrY8d3sMPsr0QCx5fnsDjcgytvXcNOw0YlnsJmGELPZjG3uor3kEq5bz86ujuRStMJLQpPl4yzSPshh4laG+pikJ5rY2d7Gy+88AK+QV3Riy9KnfjMM8/gFz72MRQKefU9LMb5m8V/MgZjbw//9Tc+ie98/ktoI0jxbAHF7WQbROAmS92I2HUr3U2WlsXJJEk2Am60OPUuNmZnx3Dk4JwEmxLQ1EsVCfXmuewZDuI0o+A+xkYGtUkhsG0ZiPcXcP7pR9DR3QarVkV9g2ccndUcZEn9HxpEemAQ/ZPjyLQXgFwBfiYLj40s6k4YfEtgE9V+SvAfTVpaD77qayiKWrQtKCaf0g8JydGnEVIZRmVHMowkKZk1GycxEWVVnNDYWBetL+tgBWzZBKbzpzJf4mupGkqmPgKgFL2MjUuufTFm4QQrmuYIYUOc99R7lDozMsUQrTWbHmzqEbBRa0XnOFJWGZrqhbS/bwv5YgQXTz31lIRzkhrGqUmlUpXpyle/+jXR4zD35Pz5R9Df34e1tXV8+tOfFnoSpzvU5hAI8cEksuelUZqMilDMuMAIZk6fPokLFy6II9vq6qp0KLgIW7kXdztK0YdQG6kaM769J6x24rtaE2Ibch55gJDeVa2hUirj1o1buHT5slC+6pUqdnfo9JZHJpeC71jwSQeiiLxSQ620J4CFKLyYyiHlh0hBiSO5qPo623B4bhJZTgV0UzY8bsxMQ+ZmRhDHLjD3RYptLepdEsDI2ABWDy8KH5hiK24Wb9u0CIh0A2aDwlFLOLoVz8TSmUNYOLSARAZCKyKXO0abYnbN01mgbxTz59+L4vQBhPkOmXMoQeH3TrLeniGj/p78VwIWvm/e61u3bkmXdHZmFvVGA5VyVcDL9WuXsH//PpnM8aBUGqy33w1VlN4LemylUd99tt5W8UZIPIoakwcpHm3kfAB9utnR3tTEm6+9ikuvvIbbl69h69oNJBwD+6eHkYlxeqaJADseOCJ4k44IkR0PKE+FyXFiF0skMTjUi6mRHhWMSLDU1IUSyUlhJp0WNyzSRjh80g2SEMjESmFkeggz8+OSCUQwLFkg7DaI6JcUEltekynimthIOygOdODUueOwPIIbZiU4MuGhWxqnT3xI6dXOzruhKWrTpq7Da0vhwOE5DAx1IB7zxKkq0HhoOqKlSORSInANqbmhLqKqQXdcZEb7BNx0z4+hYdQRWhbS8RS0XYYlBpJg7oo7mA67RHBTRq1UA/q78Mi/+hlY/FmuKcUYGGJXpu0x0/OyMP24/F545H1IdPUhmS1I7gonWy4F1OyoBtxQE/eE1e9AN9/ffv0+bc19s9e7BZcsURGtSfaMr2uorN3G1Zdewp2Lb2LjzUtArYYuUrJoqUkHMqFm8SNQqG+hGriYmOrH8vwIMrS4lC4QBNRQcMZihZlBLgt/TrZsHzZzFViUZpJ47/seRaO+I976OsMsNVOCeqnXYiODlETa9FYtNiNcmL6J+X2TmJkdg+W62KnruLVVQazYg/bBYXQPD6NreBiDU5PoGxtDrlgUPRTBt9AnghCvvvAi/uh3fxcX/v45pDwPWYpX43G0JxIoRNkKYZJWo+yCuujKZtCVSCBHe3EJlosLIKImiMVkkvcnGZPDlF1kLXTR3tOGI6vzKI50IMjQlYqU4ZgcPDxws6TXEJiQlkaB9V4FehBi7MQB9B6cRKwzLYcndWbc/2hzTJepjvZO1K5twN6swqA1c0mDzQyDfWM4+ux7kR7vhhvzkGDa+PYaUtwcDRf+bh32ZgmVtW20I4dKqYH2pQVMvvsMwq4kEqmEEqqz4UT7eT/SLeoO7PUdbLx6CZ1BFtu3tuEXshg7s4qps4dF40UrcU4TbNKUyg2xfOeurifzaFtYwvTj74LDPKV8XqYQimqhGixyyEah0qK9MD2U1jdw8cKLeOlb38Dl115F+c46BtMZHBufwBhFzc0mXFpSUFtJjWbkJEQQQBdG0XowVNOla1IMB/v65DyhIYaAGxYUZAAwZJACZC8UUXAlCFBiknc8hp6ubqwcOIC5E0cw/cBpNOJJvPDya7h24zoGRoZx8swZDI+MoK2tIOf4XXPq6FhQtZ8CGDLrowvS3TODboYW7ty+heee+yaee+453F67g3379uHnf+7nsLy0JA1J0o+FeEwaFIscy8DlV1/GJ/6n/wV3btwS04RCPIFiPIliIo52TphIc/Mja2Kxgo7eByc38Rj2bAddiSRG0woUZRNpATdkBMTi6j3K+4yoMwJuSDUPfPQWC5gfGUJIQw4JxVap7zRCkOmLOPcrjYXB8FOe6aGPmdVZzK7MwPUdqV1YgElBxsYaKdA6G5gxeJqFZqmOar2JairEmX/2PvRMDiLwHQRNE07FQGOrhEySdM2muFtl7ADGdlmyPbaYkTY3gaWnHkPnyiIaYRadfaNI5Dvg0oGTTI4wBO1wudbzbSrdXS2ge+d5i8LT2mJVaKHqWjOgdP3OOr777efxyje+jjbfwZGZcfQwVmBvD0k2iKifIe2eBWfIxmUNfpAUGjJF6pbvoNiVx5mV/UjGPGQLWWnm6Xx22ACUia2pnL9oN84pTOjCznh48qnz6O9ug2Ma0uwgW0Gv0/zDFho0NXi2wyZLiC3bxnbgoglgfHQIw90dqNQ07HJvbWvD0P59mD1yGCvHjmF6ehY5BmwnlKhcIfOo+RC5d94fE8B6kjIHSixYd/7lX/6luP2yFqAZEdfyr/7ar+HsQw9Is0AV/cpYSlmHe9i4egOf+LV/Ce/WHXFKNRwT2VQS3ek0sr4nOhvlsajowIT8bHIT8PAZNWJA2TExPNqPh06uIJFUbpJapQar0ZTgV07J6eRH3a6pW3AcXwD7hqnB78zh4fc+gt7+Duj1GvY2KdNIws+kkB3oQ3FqEoXhEfQM9SFGVgeptTGeyzSI4jvzxQpfms4Eg9LYbk071GSkxY9p0frUOR25F8vxy7XowNVrsCq7cBtVkWiQgkZAQ4DDRgYlFQQlkptEuplhivEH/576WskF8xhzENlBs/5J0mtYGRTxNydXkpVIWtvbmvGh0PAIfKQpL410RVMjIOLXcq9WLJAkHKF6pFDTDMTS6XTIvyQNjcGczKPh4iCo+c53XhTOLlPCOXk5c+YMfuInfgLnzp2TF+UC4sSH0xZBT9EboB6Cjmc0JuCGQRBDKtorr7yMnp5uSXhm958TH35fywa6Na2RB/gd9fn35ZreZTDRlpU6DE2yM+7cuYPbN2+LM8zG2hpqmoYO8vwTSTmEc5kEdK0KvV6RpHJYDrpyBcR9D+lYKA4e0jEyGerniIUqC56uYg5HFibFLcMymD9C3/dAFjU3mZaFp9i9UpzOG5UERiaGcOjYktDS6JbGjU82agZpctdl17dpwKgZ0CoG6uxe+BYWT65g/9FFJLMxcfkySlXEhf8ZCF/XyXWif/k4xo6fRXZwAl6CZU2LIPQOKHjfgiFiJgURqZxYEzIb5dat26hVK8jmMjh29KgAGBYH5UoJWq2KmdlpmcgpS77IWvsdRez98FPxXtUmdG8jVv+mEpIV6VNSgwWVsyPLE91FbWcHF196Cd/9xnNYv3ENRo2Wyg7cegOTwz1YmhuXQFTaPeuNpjykkpguOQ8EN4rrSXBjMBgvkcDgYB8mBNyQGkgjAgOmYSr9RzYrNCbHpH9qHE0GboYBUm0pDE8NYn5xCvQl4YiVUzd2VpkOTjBJHrdVoyWrgyZ/Ow7yve2iubF9HbbZFLcdTluYvsxDU0Lp4gmhpRmaBdNQnv9ONoHlQ/MYGC5KwJXboFaAHTBb3NJYcFM4x9fyrQCNagM6HbyGezD30DH07h+Hxo2RGT7pLOrbZekWMR9H5+SEU6aSJuCmvleH31XAo//yZ+Bl43BEk2IKMBKBrBsikaS9ewylUgODy6cwsLyKZHcvSASm6D+6e4hR5/VPADetZ1gcmVpcH6EGRA2MuyslYthTbFnXsHntKq6/9gq23rqEuNZAOy1Cd3fhMWMi9JCkwL5O+mEa+bYcaloT69U6GggwMtqD1flR5OLsvjqyJHkfWUCShsjJDcENKVaGpULRNFL0UnE8/czjaNR21LRGM4RmRQoqreJpRsH7R7e0GgPUXAdN38LkzDim5qbQsG1s1U2Y8Qz6p2YxNDWDnqFh9I4Mo2d4SITs5D/z8WglkbM5Q9rk81//Ov79J35DJlIpOvrF41LsFTiJkVY3UOGe5DrozGTQSat1up6R7pdKCZ2NgFNs4iWYD0gGcQlio+FFoTOHY8tzaB9kt0/lmpCKSpqEBBD6cXFKYyghAxDrpapYvvYdnEH/oWkkujNiHUxxfCvDRavX0NXVg9qlO7A2qzC369ArGihDxdQAjj37XhTnhuHFfAE3te0NJGx2Ehw4uzW4O1XUt0tIewlUyxqSE6OYeeYRJIdY1PDm+WhWqsjFU3C8JhJhAim6Ud3cxK0Lr6Mv04nNm1swUwmMHFvCwvmT2Lp1U3RAcd2GtVVG5ea6dOfJi9fY9BsaxwMf+ShinMwWC0jllO24TI9Jl+QBbjnCc9++tYbbr74u4a93rl5GneuP7pWeK+txrqcXY/kCUqYFi/DGYzCfcgASihcPcHFSCmVyoHFKGMZwpH8IHQKifAnUY+dc9jIW1DRxCWJijbsbetjwbCR7u7Fy8gROPXQOQ7Oz2KzV8LXnnsONO3fw0CPncez4CYyMjkrxcHff/T7NLtmHo2DS+zN81tfX8d3vfld0ct/61jfB/+aEmy6lH/jAj+FjH/uY7JctynhkuCtNNUur44t//Kf4vf/0f4j+qICYrNv2mJo8Sur7XR2TEnzL0y+TmxgqriP6sZEI3NBOma5jpGaydqF7kgrkZeeYtLSY2AXbYYD29hwWpsdEZ0MWgnTCLRWWKQJjydZSph4m/96n5sbD+JFpzJxaYLw22ju7pLiiyQU1ZAlSTWXK4cOtWWhu0dq2im3Xwtmf+kF0zw0hiNHRUqdbB4ydOuIBNb26/GxaROu7FRh7GkqlKlIjvdj37gfRfWgBmgtkMr3oGpyFn+sUV7AwHkeWU1Q6D6YychYT7NApSmyc48qdSmmBFNBLujaqO1u48soruPD15/DGd1+WSAqvVsfUUC+OHJhDR8JHUNqTcF9+r1jZSwMwRKOuww3JmkiiabLWsZAqJPHIg4eksZvN5+V6G5U69J2amCbokfMXqbx1Ntl4bdM+Hnv3WfR15hBzyGxpSoFbrlTATmGzyuYQXdRi0gzachzs0g2NU+a2NhT5c1JJDE5MYPrAIpaOHsXioVW0dXYgJuYokeNbVFK0zpJWeLzQmzgZcF2RWDCO5Etf+pIYZLGevX+tt2rS3/7t/yhNdSbbsymu3ALFbx9pxGWK/vX/+7Oo3FmD6ZgyoenP5ZDzXeQkt0kBLZ7l1N6IzjEOuAlCixiqton27gIeP30IiZwn2mw6S5r1ptCEeQ/4PXR+1OsEfmpys2bW0UyncOD4QeQKWWzvbGNju4SmT6voGJxcGvH2gmT6HDt5CMePH0FnN68TTQ1SkZ2hoo1JCRZpslq2zkqHxLwjBXjUIRTZIEZ6Q0X+IZWMTR0NRnlXpu2MTxBbaga0SkOfk5jI2TMCKsxxZH4Zn1W5rrK/qda7aHmoDWVuDR9qGitxYkVJQSYd6W+iKpYSA5rpsAEY1Z2tvYqvzZ8v60AmOsLLhs86MplFmYG6nZ2dIZEVqWCLi4si/mfh++abb+LOnTVoTExNJoUyxmwZBnySutYCMy3k1bJuph007ZRpSkBktbW1Jfk51O1wjMTxNjdH/m6h7da05t5u/L1zgbvgJhpRyZzAUxtWo17DxsY6rl2/hjcvXsSt27ekiGVgGMMS+/r7ZATbLFUkAdqsVeFZGvLJONrSSbSnMiI6DzgVcelkFkJyv3XGu3oigNNsB+2FDI7snxJOO8GNCHAlcT4pGwBRKic3FDwaTNjlBpICRqaHcfjEinTHKXDntIG0JPIixb6ON7dhQK/q0Mo6ajULJc/AwvElLJ1cRjoXl03W2CXNSI3oOc5LtnXDKfRh6swjGFg5CjdXhM/AxZBhSfemKAqEK5TM60ityTe+8U109Y3h9vqmUIZSqTgmJ8dRLu1icf8CxkZHkM9n5XOxo/nOg7BlCfwOfPN2/ZNUrdH7uA9rSdBmlJ/QutMc167fuIWbl97E2pUr2Fu7jfrGOuxmQ2hGpMtwlD47MShp7nHfhNnUYJGmRSt20TuRJ0beOh82ctWZB2LJoie4mSQtjZ0hdkjYqRdw0y4AneDGZKZBmESDmzAtp/NJDE0OYP/BOYQxVzpepJUJuKH9VAABNwaLuIYFjcUWxeCdOTxw/hTcgPkAOr0whW9rVpmP4opDTIrg1HTQrBFkOdhoGrAzcayszmNwpIMsbHlthw5rho1UNolYKq7GvXYg05s6wY3tITXUjbmzR9G7OAHD1sXqOJ/NS7FIXRAdZWrs3NmugBttrYTGXgN2WwaP/MpHEe/MwgmoUdIF3NilGmIB3Xvo8uWjtl1DkB/AxMkzaJ+dI88NqWRWCgz1S7ZLBXgiusr964Jr5W2Ni4BOS8p+VpRZkQMV/4t268yEaZTKuHHxIi5+8xtYf+tNFFNx7BsbQdKkYFiDViqJEx11clxNZk0XikxbewFNy8F6pY4SqaRDnTi8bwJtNMhg950cbHluSU9TVBN2xJoENwSg5J7TKjXu4+n3PgrHpq1yXIwf9GpTcizYZSM1g8W9abrQghC7jo2aZ6JzoA99I8PwU2kMzy+hb2oOue5udPb1YWBkBO1d3Xd5/ArfU7OkDhihEZAC19DwyY//r/jGX38FXr2OjnhCCbOZSUNOeSqJkuOg4VjozGXRRVBDm3rq4lJp0aSQ+C//cC9gYSiFIJ2sHLQXszh5YBbtfTkEBDeZjExi2BxgKjuLOoZ3Ug9DswACOwbn9R6YwviJeXht1GKoADcCbxpRcKrS3l5E8+qmUNKYC8JihoF9dn8Rp599H/r3TwqITlg2quvrCBsmQu6jFQ1euSEFFFuXdJgK+3ow9wOPCQ2Oe3DS53vSZZre1EqiKUo0fTRu7+DmKxdRSGaxu1WWTnD/ygJWnngQ21euIaYZMCkmL2nIxegy1FSTJuoBkmlMMnvtiXPITY8h1VFAIpNWVremBbNcR/X2BjbevIq1S5eh3bgGq1yCx5R2NqmEL+5L0TLa3YV+mrHQKTNBWgf3aBYAzF+ibIRT/IQU1XRVJJ1H8+I4NjiCHtGjAA5thPnaBEWcpDEvIwxRj4W4zSbJQC8OnHsIp9/1bqTaCnj+xZfw8muvoWegD+975mmMjo2LLrJVAPxDjob3P5utRlWpVJIzn3lyNBZ6/fXX0aR+JfpF+uHMzAw+/vGPS3PzHnBS0FxcOQMf9b0y/t2//jgufPVryJsWuii2jsUkSyzNYlyKKtXN4D9iYsypaixEjZQbAIOptKx30tISPqeRtHeNI0NdKHUEAa3SmejOaSRgsiHZXcDSof1qL+H0tq7B41qmQL+Ql2e/sVeVQpLPvOX4aDgGBo9MYfah/bA8C/nOTlVskZXBNcgGRqQnY2aNtdNEdaeO240qHvzJH0DvgTH4CUcov4mmC3OvIc1QNio5bWeDtFmqwt7RUNmtItHXibknTqHv6IJM3D0ni2LvNHIDUzBSebGTz5HuFIuhqWnI53LoLJIOnhJ9ox84AvS4R5Kief3iRVy9cAHrb72F+taWgBrmRpEtEBiCgf0+AAAgAElEQVQmhge6cOjgPrQnA9i724jlaCSh3B55PUICjTKDM3lsxqExisKxkMgn8Ni5w0gngGw+J7farDWgb1dFA8qID+pnNMNDTcBNCCPu4IknH0JPMY2ES/qwCbOhC92PqKpOK3PNhhnEUfV83KzXUCHluKtTdHGO6+HAwWW85+lnsLCyhK6+Pmm6kK4nxhb3dbvvZ6GoqUtM6lfWoAQ0f/InfyIxA2y+kxnEOvR+RhC/ngDnpz/6YXz4pz4kEolINnrXYY36md07G/jcf/4Mnv/K36Cyt4uk72OkUBDTBNLQSCEUcEN9ZBxIh2zwK3BDDVnDthDPJ/Du00eQL4ZyjtDtlE1OTgU57eCzQBZGvW6gYdhoBnHc1nWsGRbQlpNmUFXT0KBendlOZESRsZRKinX56uo+/OzP/SSWlvchmU7K+pU3EfEUW5bgfD4llDcyr1D/3tKWRSZzkeOeMP3kmabTJi3RTTR3t7B78zoaDOYkmKfhTZRLyesuAv9oksKDIZtKC2iksRWnRgQnzKPh1/DfGQlDFlAiqe4PAahEu0SMDTa0xMUunZFnWPayu9Ome+QktRbU/hMwhSlkXZ0RPVLs4YcfDl955RXpzrQ87vlGWYyQZjYxMSmgh4CG053x8XHpdreACac0BEebm5ti4Uxqk6CtrEoW7+rqwvz8vIAbCtZbuSctxP3OiYwsVjpuqZnZ/XhHfQhy5m0Lum6Ia9ftW2t4882LuHX9OjY31+XvGBBUyOWR4YHtsNPuoLS1BaNSQcrz0ZPPob8jj7Z0HCkRRAcoZHOqM2+bYsGaCIioLaG9cXJDVxrmvhxdnEaWdqvknbLQJcqn+C8KXxMOoc/0crojefCTwOjsCA6fPgiP3XErQrWRWJMJxUTxLCqMqo5GSVeTG8/C7JH9OHhmFem2uAAibaeEUGwmVTGfy7VjpxlgYOU45s+/C8nhSTSRREbEl2+f3NyfT0Iqmthf15rQOIJ3fczMTImveaEtp9KS6bJGUZkIzdTIvHUQKlrC94agxkhQf+fELSIf3KVASHeEDheuOIlVtrdxh4LwNy5ig05s25sAhbOejTQ3JdI7CEiZbeC5GB3uw9LiFBLsjuqGJOCKuJvX2qYJBKc27OAwZMyDwS58PIbBoT7MTg4qS21xynLkgOA65Rol97jZIBCJQdcscbpJ5lICblaO7Yfj2eIOSO92UuDoKiNBcg0DVpWZJjY0w5VNKNmexdlHT8MNTLiOLtQdah7IW6b9MGmM1BuwYNY4rtddrPOzROBmdKRTeOZO04RdN4WKls4Q3DDZmMGvPkIWgdWGFGmJgU41uVmchOWZsBt12RSYu8DcEoKbeqmEBGkHpQa0tTIae3UYmQQe/h8+jFRfUbJLyJWGZUHf3kMqmUYqlYatW2huV6FpcXTvX8bw8RPIjU8KZS3O0uQudz+KMVfuAm/71UpwfzvllF0mWqEqwwuaYQQMhN3Zxc6V67j5+kVcf+01VG5dh6tVMTE6gNXl/QhNXahFZo0226YCz+TSEwj6AfIU77s+1ioNbJsmhgcJbsbRziYRuT7JuKRE896R62w2bcRiCtxQ30CxMYNRzYSP9//Ae1Dd2xCdAQFNo1xHNkwIxdWgMQifW4dUL2C9qSEo5MQkYGpxEWPzCwhzBfSNT6N/fBTtPV3CBeZgsUWzVQJ20voUQYfAS5CI7+PO9Wv4V//9L2Hj8hXkXB+dMrlJIBMy4IzgxkaFWWO5LHqSCeS8QILmJC1bGgfsItLspXV9SZfg9MZHPpvEmX2zKHSmEAq4SYuphlA5NUt0Zdz72HklX55AjsnZfYsT2Hd6GVbCRiJBykxc1maMmQsNTZwWzTu7EqjJTi1zbph5YnZmceTJ8xicG4dWKSHGfWd7F161iZAWtDKVbcp0lsGjthvCoyXwY6fQvzItU2toJuxyTfQCtl6XItWr2WJXrVeqAs5s3r90Cp37p3Ds6cewe+k6/HINxk4JdlVHgYGjnNySqurTuS7AHnUhZ45j9Zn3YHR5H2KFLCrMO7uzhjuvXMSdl15H4/YmkqYlxiUZFtYU/AtAskT7kcimMbUwhdGxAfiWjng6LYUpxdrUb/L+NsoV5FNZmLYjerBy08ROvYnjs/PIs4AISEkJYPF5piFMIingphT42EkBY0cOY/mRh9EzN4fdpoGXXnkN5XIF8wsLOHn6pASdylSdTYZoUvOPgRvu5+KQ5zhC32Ex+PWvf13OcLqYSjNMuO+KgsaNnfvB6dOn8KlPfVImOSJCjrrX0qsWR7Q4vvP3z+G3/+1vYPuNi+il3iYMUWBWU2QJLV1jvtNQuU2Ja1U8QINZGn6AzlQKXak0Csm03CeaYpBumc2kkMuo3DROYZXtLmAn40j25HHw7GF4KSa8x2HXNLilhthdp7IZ2cfoxhfqnLQ4YvhDG/3elTEsPLoM0zGQ7eiQz+kbJvwmKci0/ffk32kv7eyZ0EoabpT3cPxHn8TgoSn4KQ+eaSBB98rtKt+Y5PCQikW3N54N1nYd5e0KYl3tmHn0OAZPLUJndp4RQzLXj87hBSS7h7BZ1QTMyFq2lMtYT08f0uksQlLLrAaMvR1U19awc/M2bl18E9bWpnTTHY1NLUOui+TMmCY6utuxcngfOgspmLs7SOTJsEkKuCGDgBtOjZo6miF4MaFV01QA2QQeP38UuWxCaJ2sxwhumlsV+A1bTHoIbhoG6yIfdTaEfAPveeoh9BYzSPAa0DmUhXxVg22HqDZdlGiNb7vYo5tsWxZ2Poeq7yHT0YH3PP0+vPeZZ9De0SG235zCyyQl4BRVmci0lFpqGnrvnGFxzTX8p3/6p/ja174mNejdQjtq7N5PdWo9Fwvzc/jVX/5lnH3wrLAbSO+6GzNA3Uosjjeefx6f+4Pfx7f+379HyrAw2lZAIfDFJbdVAnFyQ70ezS+oAiJQp96Pk3Uj7uHJk4fR1c1sl7iAPjYtOYHn+uX3UhdcrmnYrmi4yVB1N8Ae6xCeC2zeJeNocG8Tob3q7ksDIwQmJgfxq7/yMTx07gQSKTV1BjNhxJ5eCmYp/EW3Gj1rYvPM+iW6hGr6EdHQIpdIYgDRtLD5zmZfqYQrr76C8vqWaIZI1SagJP2W1L6WDTavO1+LdH/qhLknJem+S4aW0OLIHkuK6F9MMxJxNeHmhOe+qY5MdqLpjMhPqBcU86GIkijvXX0A9b+RflvWCd3bQsQ+9alPhZ/5zGeEyiWinlhM6EekjS0vr+DUqdM4cuSIuBxJxoCgLBWixY73pUuX7vKTaRTAN8Xv5eZHC09+SH4dL4SITyMR0L3Oj6qGW4WPAjdqg+bFUMFTylebrhekSpEmR+vqty5fxcbGFrbW19Hb3SW2zWGgLOrYnSvv7IqgG7YuExt2GCnSHevpxlB3UewL4yG5uY5knbCTz81Bxt5sDom9o0rMrbPjnk7g2P4pZBMqaE0E5n6IdFrpRWR6wOqFibG6LZ7tXjLEyPwoDp1ehRdYcrCS5sBCi9dKkC2dIyhorhqo72qo1gzUfAdThxbEVCBTSETJyWXRewhw8Xxk4mnsVU2EXUPY98iTGD9zHnXmmghz5ftpYu7VnBSv7ZQrEnyVZ3hYJiN8XI7+1eETWTmLH4AKufv/+yUOcPwiZnSIqYYKZBLv88jDnIJHmifU9nbFb//qy9/FlZdfFspZyKTmZBwFerE7pnRr+b08iEzbloegr68by8uzSMQD2cA5gWGhSi0Lw6I4veH1pCDXZUeJfE8KTof6sTA7DIsHAOk3HK9rTQmS6u7uQa2hSZIu2346DzMWzak4ekd6cOzMYQn1pDuR6vorT3WaD1D0b9d04RMrIwgX6Y48zj32AFxPh+cyE4V0u0AKMk5+CAu5OdDKsU4us+Vhg0VkKoaDK3OYGu9BQCGfbglvmeJMevknMwkBcuT+S0ZO3YDGgrC3AzNnj6B/aQpBzIce0UWbezX4JjnUnajsbCNOS+qKAX2jgupWBVo8xLn/8UPIjfTSC07E+jHSavYqonPgAUNNUfPOLpp7Fvz2XoyeOoPhYyeBji7E4mlpFCnyrkI532+dtIDx3eecm1Y8qRxZmD7O0XdDw83XXselbz2PtdfegLG1jQQLGIvX0MTwWD8Ori7CNZsygfVpk22wAKG7Cg9+R/QyDCEzfeBOuY5t00JPTx6H5sfQnU0IN5odryapjGyS6MoFKB5PC7ihXSmnrSyyzLiHH3nqcZS31qXLZ5ncT8rSjWVOic5QV9pGuyFMUnK7ujF6YD8GZ2fR1teLrqEhdA8ModjTh1Q+J4cOD4wkQYR0rVvbMqkmamyv/KjILaaC2cF/+tQn8Vd/+mewdvaE4kNwwywZWupWSO1ybEn47uMz7PlCu5UAV0mO5rlImgu1UARQnARweuNJJs7p2Sl0dqSF6sibKAaqfN6EbufKc0UDBckVcZnfFKJ3ZhRLJ5dguSpHxydAZAOIjZxqXWgRDDM0+DzoNnROJsnJLrbh0PkzGB4fxs3X34C/VUaGxgiculqOnAls2pDLLVsb7ZBzOXQdXcTIwTlpgLibJSQ0C9VSCamYj9Bgw4Dpe+R+k8alBOLNeIj87Cge+uAPonJrHYHWhF6twazryKayMLSGGBLIPtw0QEGjU+zG8PGjGD5xCOnJfmxevYzt69ehXb4Jb6MkTl8pXjcWW6Q9cd/h9CVyBkN7DrPHDmByeRq2o8n+l0tloVfqsGoNJAOgurmNXKimfnuVOnbrOjYbTZw+tILejhySqVAExZzmhnRgdIB6AOiFdnQfPoiFM6fRPjaGa1tb+Iu//GtxgmPUwoEDi8qRNCp6WoXP/c0srrT7qcSt6T0ZFpzQfPGLX5SJDeMQWuewmvJH52+0VtkU46T7F3/xX+D973+/sDmkGIy0MKTkqHoswO/95m/hL3//DxGWq+gMQ7THgaxo4hTl7x644dQqFHCjcRLmMdk9LYYCBXLtCR5jEHCTyyQF4BDAMVKBZy3BDRPYY51ZrJxdRawtLuYMtBi3d6oCNBPplNDEtJ0q0GTgKYXt1MoZ6FocxtK7D0O3DWTa26X2ICWNjoHURLD2IIPDq5twyxb0vSZulHex+syjGD4yhzDrI7AtJEwfja2y5OBxmsnnIhNPwuVkf7OG8lYZYXseU48cxcgDyzCsJmydzqUZFLrHUOibwI2tMvr7h+RWiuOY7yFPXV46IxpMu15C+foV7L11GebunjR5koYuDTNSSm1OlzkxoYbYMpFhbtqhfRgc7IBVKYm2jjWHresCvuh4qDUMVGs6HDeGBoX/BD6pGJ547AQKbUmk6YKaIJ2qgeZmGV5d0dh1y4NmBagS3DCTxm3iscdOYrgnj6TvCoDS6rpca83ysd2wsKXbaLLBk29DxXcR5HNYPXMKT/3QD2F0fEJATSaTEyMF5aBFMw4FbFoSTD7nqiQMBcRxzRKUf/7zn78bKq4032//1QI094Mi1jxPPfkkPvKhD2Fl9aAU2kQs8rOjUFTX0HHhua/jf//4r8Pc2MFYNociTVsSKvuW+5UCN8oRjGe97OakoDFM2tXxniMrGB4sIJ0lrZw5iabklbERTq2IzbVY01FuGNhpGni5YeI26eeZtOjDdV1DtWGp50waCoz14VmWwsrSND76kR/F0aPLkusVRNQ0aR9wMsScIdn51XnDz6YE/hFbgLqYyLFMtIacrlL7QgMcNjbIpqDV9O4errz2KnbXN6WJTJ1yW6Eg9Z3U9lHUC884Zmgl0qwfkmIAkc4ogzBe1bv7heSyJdRER4CUytRqARnxXSWLg3VjtGdIXRmBGWVK0loX0acT8KS+RhhR6+vr4Sc+8Ql89atfFfE/JzMPPvggHnroIRw4sCSFX2tzJEJmV4cLitMbjqmvXr0qwmx6h29tbYsZAXmMBDYtPc29Mbkadf1Dv1rTgBZ9SiZJzHTQdWxubOCtS5dw9cpVXL50SahU3IjYVfUdF53tzIqhgK2GRpVaGtq9OnIwZXwXKRZRfoi4H2CoqwMDnW0K3MSYAeNIIUd6EMVR0iUgndzi5uPKOLDhejIaPzw/jgyXLxPqIxcI2iizHlGOEDydgSZDllhEp0KM7B+XCYwbWJKJYDHR23GV/3o8JkUWD3m7bqGxq0micdU1MbY8iyOPnJDJDbuAOke8drRQKTaOp2Ss3PRTGFw5geWnfgTByJhoTP4JWERMErhxSQ4GhVkyoeGo9O2WvuRD/1NekN1isQ2VTC2CU3WN6CLCDoBeq+POzdv45t/9Ha68+iq8WgUD+QwGsjnETE6uKmLoQFE4pEOq6HcUZxu01vZ99PR1YWlpDolEAIvjcRa4LYG/48vkRjlgBbBp4csCOQYMjQxgbnZYjBsIWlnAMUA1Fg/R0dWNhtaUFHp2PWoUPvJBI7gZ7sHph47DNJsilGPXgsCZhy4BlEMXmRa4oT7Bc5HpyOPRJ84SHUveiVAACLq4Hhg2xVl7EAovnJbMFFlu04AiASzum8TEaBcQKFc9gl4BNyxa03EJZKSpQeAonQlFymF3O6YfPIyB5WlJNzYicNPYpQOQLcVPaXsbSYr7KrqIvSubZVR8G+d++UNom+iXEEFHb4o+wa02xAiDtADm3ujXN2ESdJshinNLmD7/GLoPHoRPI42oERGh2bvj/e/3jLdADp9bsZb1A7Hyvs7g4Oefx+6bb6HNdZEjvVDTpAClc1nTMdA/0oPDR1eE1y+FdEShsiT4l4WhMgNIpTIiKtzmQWG5yOR8HN0/jsFiXvjsSCbB7yE4tJgx1LTEVpQHO4txpj6zyDLh4Ykzx6FXdmUfY8ZDvdYUkNC0LdTpCJXJIF7sRNfYOPqmZ9A/O4PO0RG09/ci39WBLClCkZOLmnIpV8XICSXaC5XlubJtj4LnYqFQcF594QX8zic/ibe+8yLSrotMEKKN1vukKnHCRHCTzWEonUEbmyXc2GVyptZXMkwI7ZZoOu7HJRWdTlpxz8Wh/gG0Z3kwJaMMgXiUF8CCTh28TNNmwc3phBEEKA52Y9/SLKxmTfJtbIbMMrOLzx1t2hlwTOMMgkTRNijxvJfL4NADJyVH6/LzLyJV1iV7g/a5ssapwxHHX+ZpefLzglwe7StzmDlzCNW1dWjX19DuQAJ7Kb5nB1lZHAWyR3txCstDOOkECosTeODnfwzbW7eRJ7WF2U2VhoAwq15HljRbx8Xe2hYSDgs8GxpDmCcGcewDT8EndS4eiM20sb6LbDYNo16BX2ki1mTDgc6WuqyHOgFSRx7zZ1Yxf+IAdLsu95MOnPyZnCAwHLe6voUUOfUNE+VyA9s1DbdrGk4cX8XEaDf4qFEjSEBpMvTRCpAYGMHwkWMYWz2EPcvGNy5cwHPffh5nz57DY489juGhQdm/6YanmgoCGaTx2AIz9+vc+GcsCKmfvXbtGr7whS/gz//8z0FKWqvT/favv7ft8xkj6OYZfXD1IH7pF39R6Gk0oOHnFVqjawsdh5SStavX8Se/82l8+wtfRIGa1gQt2qHS3MV+WtEmqW0gtZTUNOZ10G65nQ5riSTa2L2Vc0kZhWTTBDjUh9EZiUAoEOt2k0VbIYHlBw4iwwDkTFLRKbeqQklOZjgBAtjs8WqmNIxIG6+aOopzA1h9+iRM20CaNQvtyUntYmFOIxehqVlCD/YqJvRtdtf3sPzUwxg9No8wx0aog6QVoL6xJ7Rx7vPUVZAKKtTiXQ0VTj3yGUycO4yxc6symeGkhXllrhuHG7BRaaGrcwDVUhW1clUy6FId7TAsA8PDfejIxGFursFYW0OKZ4/ZhMeJsePDsUJZW6R0cg9rUDzfkcfs6jymF0Zh18pSnxAkkr1gNXSEpNXqDsoM0WXIb9NClaYzceBdj59AeyGFNKc9BEQNDdpGCW7Ng95sCoWtbhPcENi4aNh1nD51ENODXaKD5ISUom5d91CxPOwYNB6gi1hKcmvG5uewdPQIDhxexdjEFLLZnMpQkaljJO4XC2G1L92ljZF2GIYinaAunA31r3zlK6Lxbmlrvt/Zcz+4uafXiWFoYADP/tgH8JGPfBgd3V1ynpHpIVMGUtNjMextbeKPPv27+NLv/yHGExl0sXlBHRg1UKodJcefZIpFuhI+B6wh1vUqHl9exMxoN/JtpGC5wjLgmna5F7PpxTqFtHbNlEiBNcPFumGhMNCN0w8cQW97Guvr23JWlap1bNfq8NNZdA10YnV5Hgtz4+jqbmfHFLFsHiCVi3k24nZGKra6ZmwmCmiLmlkEJC3mFZ/0RDwpVuQcQrRs8Pn+SINsMlPw1i1U9/ZkGMDX6e3vv5fJxM/PKYzvC+gRKhlBiUxpONOKCV1UZCzR1E30c9Fgo/X/99f+d/t/ikv3vXua8hmLpnjcn0hfixrsBEW6rocUENINjSCFpgEELTJVYLYIhbcMTEsmZfT36quvCgWNNLXDhw/LNIdAgxeJBgEq9yQlH6L16/7F9E5wc39XtyU2kmLCdbG7vYMb16/j4htv4NrVq9ja3BK9Ars74pDAQ47jNU51xC2kCt+izasjIXjsUDJoKStc/kj86rroaW9DbzGPQjYptA2PtJh0Rtyy2PUXqXQQU6FCngvNC1CnvW4ihqPzE0gEyvFKrjk3XqJUmVDQF5xBnrSV1oUy5GfiGF2axMoDq7A98nhtoWCwI050mc5l0KRegBkrmg1NwI2FsqVj5MA0jj9xGsk8JHiwuVcWgasUuEx+TiWhl2oChlK9Y1h++v3of/Ac/FQmcq76x2ct9OZRSE51epVY83vU3SL4/6eAm8ie/C4Hu0W52bhxE69feAmvvPAiXn/5ZTQqJXHPWRwfwdxAL2LMEXJssbsWwT3vv9AJGQRGepkrUzCCm+7eDiwvz0vIJV19aCTBr+V9I+dHwA2tPP0QhmVDY9p3LIbhsVHMzg8psShBLMENJ2jxGNo7i0LPq7BoTmagx7KI5fKSg+DBxuGjS6JF4gFJykgy4GFOsR0kfNAmwDFdSQqmJ36yLYWHzh5Hii4yzYYSsrPD7CjKHOk/vH+Sw8NgOTeGMrtt8DA3NYSxgXYB3fweUtBIhWPBkCC4YT3H13LVYcZpg9eZx9QDhzCwPIMwSXBTEWE9wY3btNDT14vq7q6EQ9La19ysobpZxo6p4+Ff/im0zwzBiwXyDMXJR6/WpfskY2NSi66siclAtWKKxqvryAkc+sCPImDnhm5MEcARsWvkw3T/ypODRXIyFGim4JYZNTfffBO3Xn8D+sYmMqaJNJskjg2/2RD7S26IZduToNKOrgIW981Ar5YQsKBm0jULQToWciJMMMv7L7aecdSdECV2mFIeTi7PYLgjL10s2nTKtTdtsf+mNXgYS6DJ3CBqsTjto2NS4OOhg0tIOiYshn/G4rD4M9kB9jyYpHINDWDgwBKGZ+bQ3t+PjuEhdA4OINPeJmYBrfwQPhAK3ERXQB45daVYLBKYSd5IxB/m3smGCZ0cf+93fgd/8Yd/BG1rC2S/E9yQmNNgAWPbYigwnM6iwHUpeSHqmeaxkYklxNWH/03KKONjLU6WHRsr3b0yzWKxKfo/NjiibhmfY1I6CW6YMC7OSAw07u7EPKllpT3k01lZv1ybbBqRwlE3dAlm4wEnFCvmiVD4nUth4fhBrB4/JAGrwV4DjfUd+NTQsKOXisFs1EVTR/E2G0SciiX2T2DfoydlslO/sQ57fVfAOkF+YLqK7kljhaYuXWmbhhkUQc8N4cRP/wianib0Bwb/xpk9VlVuaRlOlU0H2zfWkDBc6UjXScHr78a5n3tW7PsT+ZRoGPTNPdW5ZuOl2oRbaYjJBQsUOkCVqxqCYh4LDx3F8rmjaJg1KdTZtZefV63DaxqSHRVnUCynT5UmdioN3KjUcOTYChbmR5HNxmG4Lta29qAHCfQsHMDCA+eQ6BvCm5eu4tLVa0imMzj9wAPibCqh2BEzWKZ+LXAThTjfr0vgupNQx1RKikCCGuoSeJ6rouftDkWtZibpj+JgFHV37/55Oo1nnnkaH/3oR3Hw0KqimnAtixWvsl9mY/GNb34bf/xb/xE3LryE3lgM7TGIEJvTGzXd5/nM3rwiHIk+y/PQRhOCeAK0dRcrbdLdCG6SceQJbvhsScAfQyGZWePDSnpYPn0Q7QMF0SdyotekoYp0jzMChDVqbqo0C3Ak3Z3gpm2yB8d++Cws1xTb8DTrAFKEq5pM93mJqXl06yZCzRXK5fX/ZhU8fe4YZh5chiA230XaA6rru0KzJHAmqIl73KObcPaaaOzW4aZTGD69jNl3n5L8MzpTeg0dzXINek2XMOdcpkOAUGltR5ovZdNAxWrikfc9JmHgTn0Pzc0tJMkOMTQxRJJmnRnAqttCBbXcEHXLAieK04fmcfjMKhq7mwg8Rxy+SDfVSgw5pWVviNJeDbruoGm6qDSaqLsennj0GDqLGclF4l5Et83a2h78RiCTb53RB26IkuWi7LiomzUcXZnH7HAPMgxXZQaT6eJOrYk9NheSGQSFDqS7e7F07JiEyk7OzCDbVhBAedeT+F4/XonPZeLd6ujz/PPFfZf0s8997nNi70yg06IwvVPm0DqHWmZX3Fu53vmLYJ3/7F9YwM//7M/ih9//I6rW4fRGmk1RchAB9H9rSP/P//xfoPzmW2hnZlGMlvsEM1EJxT2WdWYE0MQQJIjhrfouzk5PYv9YLzqLWaGIsW6RZyXap6ntElOBqg7Xi6PuBtg0dImGePw9D2C4O4vqTklc1XgpeD6lil3SlLd0sk18pGgd3lZA2FaARx15Vzt6uosIXAvxdFboiOI2x7OSsg/aaHNqIoZOyoGMz5M0D/j3ooUlYGGQLoQNou2VpAHKBprnu0LlIxVZZCTRdJhnGYENp7zqvFM5iir+QVFhFTaITFsiSrZybVTB8cqlTXEZFMBhveTddUkU17VANb65r3F9KMySjh8AACAASURBVNodHdPUuSv1xrVr10LSLloaGtk0ozdKM4Hbt+8IZY3AhRQ0LiROZfjfx44fx8jwsAAcLkK+ObooyEKL0FnrdfmaPilj0Qd+J/Bp6X2YInvn9m1cu3oNr732Gm7fugVDb4qDDBdOsVAU1EtRW7Neha035LCnbTBzOpjUzZyHNup+iFAdV/H5xVObdB4HxVwGfcU2FJnxEA+EgsSDg8nvLDxZDHARuQJuPGgM73Js6R4dW5xBYOuCcJUFXVLZbfJ7eLHFGSuAxsKJdpTZJMZXZ2VkbroGxToCbig65FSDAuh6pSn0IdpNNnY01KuW+OKPLitwE89SBG1A2y0hJMc9SmnOppOwS1XUt6qwkEf/yYdw5IM/gVhPHwJxy/nH5zdSXsl9in6Lnfb3Tn3+KZS01v2U4pvTrkYdW3fu4NUXvoPLL7+Kres3xbGL/HnbaqKrkMHy7CSm+rsR0j+dWUgsBFxqmDJSqEhuEIsjFpP05fdddHS1YWV5HrkMc2LILVaWq7y/jJfnRkFNDROSaencYGc/BoyMj2F+cRy2aUjBzwmMVq2JTTQteUk9rOkWcl09yI3NYmz/AZlkfuELf45CWwq7mxuqk+ez+xhDIZsW56yMFyDjkd8aly5ik+8l7uPQgRlkuUXSgUxyd1iIsciUp1WKcAI3ds6CMIEK7al9BxODXRjpbUOKlSoddEhDc1iYJJFMRxuEvB5gRuDGKWYxeXoVgysz1MaLtoz2zxSz8pDt6ukW4J8g15kuWDsNWTPbuoazv/gsOveNwUuQUUGxtwd9ryriP47bQ+qJrq4jSe1NiRPFJJoDo3j0l/475MbHJAFZusfRcE82KNVmiYzy1AbH586oMctkDfX1DexeuwKnWlEp2ZUKAk1DlmDb46TKhNVsyvXR2P33aBXfhcXpKaE8JPwABvVP3PToHiOuhqGsEWrhmDnEbJCSbSMZD7A6NYa+VELyVZzAk4KIExWG2eomy+GYmjIwDZ6hiQE36BhOTS0g3tDgeTb0WIhq4MFIpNA2No6BA4sozs0g3tWFjt4ejE1OiraJYE851NyTDLZIaG/TqkXGKG9rAsnSiMbtEUXg5uUr+My//w947q/+CknbkSC5NNQkhZkbhVQKI5kcOjho5BYvKdSkFwDpICbmKNKFDAlu4grcWA6WunvQR1FqjE4/CemqkbLAGykAkZNJPnsU11NQ7AVo7+zA4tKi8K5T1LaxEyg8aXUYWZFFKOk0Dl2jeM9pgZyJYerkCs4+87hMW1N2gOb2HuxqXYoD9hNhGtB3S7DKdbFOr9R19J05hJEHDiKVzyDeNBFUdXFM44SeoIhdVbeuYW9jW7KjtN0qNKaej3bj2Ed+EG6O0jB2DePR/qrDpGsgw2pNB6Wb60gaPvT1HTQbBtzuTjz08z+OWHsaYT4ponRzu6yoEww7rGuob2zBKtXEdEErNbG7V4OTz8jk9ODjJ1E3anIW8F4Q2LiNJgKdNsF7CBs2rLqFWkXHdqWOm6UKllcPYP/+KSQyKVQJFvNFDC6tYOzgYeiJDJ779gXRkzILjs3EiakJ6eizu6x2EvX/atquJiKtNSXJ3hHtg8Y+f/M3f4Mvf/nLoMaWhj/v7HTfXxjyewlu6GAkDlsMGRa9pPp5bGLSPe0X/vkvoKe3W3j3EkoowYHSv4Zdq+Hit5/Hb37848DuLoqc/sXjyIkDGIeL6jrxN/cLM1A5NLmYsj7PiX5MYTiCm1wyjlzE32ewJxty3HMZ5NmEhcXji+ga7JSYB9K2G9sl0ZOJTa6YvxjQt3nvYqjVm6ibOtIjHTj1gfNwAwc+9/NsTgxN7EpD0dJIjZHGownaVRlbNdzY2cHIyRXMPbSKeJEun65MAOubJdHrUOfIM4ZnBU05zJ066rt1WDGg/9h+HPiBc3BcCwEnyI0G7FIFZqUm2VnZVBsaW3WUrm/DKlPb4mPPt3D0qXOYXJ2GaVShsRlEemyDIc+6uHG6hg+joqNRM6RApgGSn09j/OAcTpw/hsbeljSC2ck3NVJ764izEWj7KO9paDRM0d6UG02UTBsPnz2Ewd480pmE0IpotlS+tQ2nQadRS6IumnaAPdvHDimapoaVfVOYGR5AMgywU6nhRqkKs1jEJtkS2TyWjp3Akz/0w5ien0eRmgzGIYhhAAvS+/fLqKaVZg8NUUhfisvE8bsXXsIff/azAm4IciSv766xTauL/71N3VZ92QLz8swQ3LBWzOZw4tgx/Ntf/3UMDA+JTkuE+JLFx2dLnW8v/O3f4vOf+S/YevU1dAQB2vmMkF0kGpioWRU1sGSoHCZwsb6L1cF+LA33YKCrDckk9dim0Ie558qslWuMgFvuHaSZvm0a2PNMPPquU5if6IXT0KQhznqAUQfZtqJMveu7JWnSkf1RMhzQAsSI+xiZHMLhQ/thNaswbcqYLWEfZDvakSq2I91VRKG/D4W+HrR1dSBNG3Sxd6b5gtLNsLblVDigHKRSFXov1wE/A2t5Pr8tVlaLJMZhgFDaxFGW54NYDcnrsZZWYES52jGSQxhSnNiKGRfBmy/yExWrQuMmNUGjpposAgE2UbOFfy+ukEJb47RJZRYpAOUjtra+ETJYj5sTNxjHsWXB7O2V8Pzzz6NaqeD4iRP4u7/9W8zNz4sehzbB5NuSmiabHQXm36eOlk1WOjQK2fGQFZMkfr0M8JQg0XFtlColXPjOi3jzjTewu7UrORzNhoZ4PEQunxGaBvUm1CFwklSpVlGt7AlFbGagHykWPexWcnTOiUgYyibJjYqf2GW3lkJzz0E+ncJgRzu6OHKlHTF5k+m00ClIcRKL4ha48T0pfJnuzZt6cmkOoW0iSx4hheFRd4udWFLaxE41yiChk1LYlsLE4QUsnz0E3dERGDqsSl1G0nx4KARt0C2I3aGGhcZWA7WqIeBmbHUeJ544A2QCeDb/blfEjQrcBCKutJlBsVlBoxnA6BvBuZ//GHoOriJWaI+mN60b00LBaqEppK00UGp6Jo+7CtSMjs3WdnM3JyHqqrTgkPqOCEKxqHVcoQRu3LqFq6+/jmtvvI6Ny1dhlMpIuKoodW0LtmehkEniwMwEJge64dsGHMsUmhiFYNk0NQ4RuJEwTqbHUw/hotCexeFD+9CWT8J1KfKnna+npiGcdFikbFEo66NpmNDYHePkZnwE+1am0WzU4Gk64nTL4aQmlUG6tw92W7voSBaOHkfPviUU+gZk8/zNT/47PPfXX0GRDh/SAXVFBM8FwpjarkQKXXSpihFMJmCT++8amBroQTvtpEMKYhlepwTtEhQYV7bpBGAUZtKbnrkltCAe6yliuCsrqfSSuUGqkheKaQXdUKifkO4GDQqaNjQK29vSmD6+jOGlGYSJAGaljkwuowLUNAPF9qKE0yZ4HensVtKkk7hjNHHq534QfdTqJOOygfC6EBSJCyCnl6U6jPU9JKoGmiUdVdOH1d2Nsx/9CDpWDyLo7EDIgiP05VmSADCZArATpIS/JnVy167j2suvYOfyVXT4ARKNGjLsJHLEbVK43hTKBEfnDgGKTl2DevbMwJUCanF2Ci41DLFAUaCEApmQsDguW9t3RQthM6TV46FrIpfNYnVyAt3c8Bp1CYol7SlMxCXLiAF/JsGzz3A5ZmCE8mfsQR+emkOcG7troplJID86jN7pGXROTiM3Noa2oUF0cmLT1SWjdwVoovyO+w5r1XxSncCWlTr/jPsjqb4t58mWI0wL4Ai/2nHw5c/9P/g/f/O3UL2zLs5TnERzMlKzLTBMbiibR28YR5pgLzqwSSXgDsuJMmlcHnn80k0MpUGy2NuHwXgCHTQg4XQnmZDUd1VnKLAihw6vVxgInS1TbMfCygFUdnfQlkjLxJSdOgJpvldXgGcoWijbNtFoNGEEIaoJX4q6xz/0w9B9C23pLIxKFVa1KnoUTsZiTRPG1p7kgrhVA9ubexg6fxrT548h2ZmVKWaKnXDqBep1pQnjnluuY+OtG4gxSHV9V0Ly0N+BMz/7owg600jQNjWWELdMj5qEigI3WT/E1uWbyJgBtM0dmcL4xSLOfPSfIdbbhiCXEN2AvVsXLUDcYKhpGbW1dTXNsam3cwTcNBNxDB7ej3MfeBIlo8QDThpqXsNQe5/lyKTKLjfhaI7s75ulOm5VqxibmcDcvllJGU8NjGBwaVXA89WNLXz2s3+G9lw7HnviERxYXpSzQoS15PCpoHDZfekkReG1sHmZ9UaHywjUkHJGswC6SBHUEOSQocEmpJwBMjG8ZwvdamyKXSvzM9ICPZQ7oOcrIBsVNcwL+Zmf/Wn8xE9+UPZgarzA3BCCZRE0Mwuqib/4wz/AX/1ffwB/ewddnAAyQovvH6ROxoVOyeaoFU37eHZ3pDOyv7L64VukDW8umUCW1Bu+PvdA0TcQFPnQfBPTS5MYGOtFri0twLe2W5VONQ0FmJUBw0dtbQcxB2jQycs0gJ4sTv/4IzLxdGlakMuJpoDghvQyXmT+P/fRUPdhbtVxc2sHfYcWsO/8ESQ6mSblSXCotl0RvQ4pswQ3Ce6fNArarqG+U5OOe+/heRz80cdgwZZpiFdvwqM2a68sDYkMTSfKOspXt6Fv1IVuth1YWHziFOZOL8H1dejrm8h4dFAltY2TG9I7XZhlAxW6YDox0WI6dGo9OIuTj56AUS/BdSxprlkaXd9KSAUJiRWolZuoExhpJsoNHduGiTPH9mN8uBM5mi6x2HcslG7vwmp4MKlPtBzZL/fcEOuWhZptYGpiBEPdnaAVcNX2sEZtYjqFxWNH8cT7nsbhEydln+TrKeYLV5YqSlWf/p6OQtkUq0qDTbfrN24IOOe0hrEiNMDi399vHNBau631/A/1du+C+IjqRMZKd2cnfvzZZ/Hhn/lpdPd0q9opYhsQhXBp83597c/+DF/7o89Cu3lDuVRSAyn7bDTC4clHswDus4kMLtZLmOpow4GBLoz1FJDNpmRfUbpmngekaSbgGy50mhMJlTdE2XJwu1rB+cdPY//CEHzHFMMrMhYsrYFMOi/nXmOnCr1iIOansV03RItZ9yx0D3TgwdMrqO+sobxVg0ZaJevtTA5GIoE6J6UJoMnBYzaF7oE+zM2PYXxiBIMDvSi25YQ+6lKbqDXRqFSlXqJjrGTckYHUyq4Ryqqyd747CebZHJ15PEtY+4u5gExwlCU5a2YOU1oDEDVdi6nQ4QgkCgDl9I6NkEgzxmvGPZATIa4PgixqQMV9NQr6lLq0XKmFfFHSyijUp4sWNTMEMQzdJF2NNDV2eeh+1nJKu//DcBG8U8DeAjMt7m8L4XHcxwkMuev1uob1jQ1cvnIZL770Iq5duQKjqUkxxwi6DtJexIWFF8oT5EgxvsMiWteFJ9uTz+Lh/QuI6w254JKeLkIqhbrJ7RaBObuQQpNwkckmMdRZRE+W4IZhRxT3K1oDxeLSVeKWRV6464lFo8YCOgGcOrQfSc9BmocrKRXs0lHjwo2W40WDqeX23YBFP5/E5OEFrJw9gqbNLp4pxSedsPjwcXJD/qvHgMc63aJqqFaoF2hiZHUep548i1hK2ePWNgluOO4mmvWQz2agbZXQ3KpCqzkoBXHMPvoYDv/UB5Efn5BDJhFPCyed3cSW9pvdbjonkdbB3y2Qwu6uUGMipH1vLKhoM0J1kDEmt3MuOkUpiLsebGYMra/h+b//O1x47jlom1vikkOdR8JlIJrKJrCpi3JNyQZanBrH1HC/jE5Z5Am4cT1ks3mYDMxkbA1f22EXmMF3LvL5FE4cW0axIwvbZfCiogGQzkKbZNd0RXNDATgtgZsU8AUh+gb7xBZTb9Skux+EMWxWKmgbHMLUkaMYXl5BcXwSWVr1JjJSoHM9kUr3r3/lV+FUamA2chB6MFzSlEIwmJmuPn3kiMeSQpm0QdtwHaMdneiLp5FX/goS1sXDntebRQPHwOTkGiyu/QBlz4HheRgvFDDRnkeWlp8R7YSNAGXIwW2UFEJf1jRpjxXLhp9JYvLANMb30WrXERtfWi3yejLcMpfOiCEFCwm66jD8s9E0JOH80AcexejBWSSoOSBm0mhqUZYCOOkEMHarMEt1oRBZTQs6O0fFIk7++LPoO3US8eFhOovINFh08JHdJPvlKQ+4duFl/P2X/wqvfetbQq2a7O/HiaUlpJjrU6c1qy4AkLx1yW8iDYoBlSatum3RujH/o3eoB8sH9qG5s4cUAaSlmhwcpQekk9JtKnBlrRA0Uie3ZRro6CriyOwsOkht3NmTgGUJ86MWhA6HsRAWJzJ+AM3j95FOxSIuxP7JGRFuJro70D49jiLToLt70TkyjuLIMAo9PWrD5hieidAstkUAGdnjRn0F2Wjv8/fgXigNmkpFnH2417IzL3Teu4e6yiJgwXP7ylX8/u98Gn/7+S8ItZCZPU7ooxqF0g1lcuiLEWBzc1cAmocghd0qm06FF7p8bqkjtSwBN0OJFIqcXJJi15YTu1mVOc9xCg07bNVlk+m1g2R3EcunjsK0dRQZ1uw5d3V7bI5RuB0nHWivIgLk0uYuDFJd4KGwOI53fexZ1AITbfk2eLoGu1ZFmhNPWvDXdVjbZRibFTilJna2Sug9cxSzj59EqrdN9g1OmDjRo5W079uin4xrJtbfuIq45sLcKKO6uQuvI4cHf+FZxPraEKMeksUD11SdNLEaQjqfpVLYuHQD8YYFv6yhvluDHsZx4sPvBwaKQIcCbH65KcDPKldg7e3C2N5B/c4W0HSQ9JIo7dVRJhtg/wSe/Jkfg+Zp8JOqMOOEnoAtbTuo3t6EVWoiMIGd3TrWy3WxfM0P9GL52GEcfOAshvav4FalhgtvXMTt9XUcWT2EB848gGKXAjVKg6pyjtT5yuaHMoNoGe/wPCLg5HlOpgULQgquSUfjnwkFTVyUSGVraSmV85Ki4USNrrjK7+D6EaAbiX5b4IZLhIyP48eP4d/8m/8NMzPTMnGn86AUrBEFlc48ZqOC3/8Pv4nvfPFLSJYr6KY1NEXj7MrTNZT1AKdwErDpCe23I5ORzDm+LzZN6Kom4EayoSLngugzMBhV8w0MzwxiZKIfbYWMrGl2tInWJceJBZEdonZnB+SXNpsm6rT2b4/j1AcfQTwdg8vCKptDyDOHE0SL5kSQzjUn4KHhwdps4NbWNjoWJ7H42Akku6ka8hAjW2OnIgCaDSK6DrIjT3Bj7Tag7dQlUqKPjc4fOQ87SQtpHW7NgF81YO6VxSGT+7yv2ahe34F2qwzPBDacJibOrmLpkaOIpTyYm1uIm2wCOQJUaM1LiplLOvsOKWYU+7uw4iGGV2Zw6vH/j7X3AJLkOs8Evyzvu9p7P93TM9NjgfHAgMCQIBwBEBBF0Wi5CopWUoR04kor6vYoxsYpNnR7F0f5jbvYkEhREkUjUlzRSQJJESRAA4AgCAIY3zPtyldlZWZVmqq8+P6X1dMwlLQR14wJAMOZNlUv33vf/7lTsNsNUX/wXkXpd+H6BuI+O3U6ohxht1S9bompfcNo4tihRSzNDKpE2WhUKizqWxUBN+yBa1htGK6GUlfDWquFstvC8OgwRggMfGC72cLCiRM4+brX4dDRYxgZH5d9kRI3GdcHzfNkbxTAuTky7Q1MeecsFYt46umnxFfzne88gfWNdQE0r1T+7OZqRArFG6n06N1kG2XZ95IEZTKg5JwCscJhzExN4z995H/DuXPnkM1ld4ovxQsk36WG8o11fPPzX8BXPv5xJA1Tgl44UJfUP3ku1UCSLAMTRV8yquiPR7BvsA/zAxmkk7GdnkNut3yepA6URdJGS7yK7LqpOx429CaOnTqIQwdnofm2DHZi9C1VKojHU+IJN8p1WOUGfJu9Oj7Kbgc1z0YqG8f5M4fhFDdhFHSY3B8pzexqKLJjyLNR6VJeHUF6dBDLq0uYmRzFQD6LKAd/NmsvDDSojrIs6XQkuyL3/gQH+yEBIXxuuW/wbsL9QKRv4s1juqJSD6mhHeVplIiqUAsBNAKINDljpcco2OP4DPSqI3YG8UFRp/LUqP21F2agTjgVZkLQpP67C+3K2g1fbzSwsbGJHz//Yzl4UukUTp48iXxfHrVqBWR2KD3rlXXyE/e6K3roWnEzr/7oaX97U0lSTpSesWDzpZcu4OKlS9ja3sLa2jV4TlsawKm5ljjpcBiVwhbctiV6eU4p+ObysLJkmt8W9uWuvcsIW7ry3wSTbnWmd6WZm1NoMje8tBicLkY1TA3kMcySLAnB5XQ9IhIndioQGcoF3mXREiVRTEzrohP2cfbEqoAb8VxQyoGuLAZhU2wWgDnSl9KoNYVt4ARw7pYVHH7dcTTbTdF602TK6GfKtyj1kBZf3UKHJZ6bVem5KToWpo4u48S9t6Eb6aLbaqPJNBambYmJ1hFwYxXrooVtlEzUHB9mfz/e/DsfweTxWwHS8Sz2lEOQQQHqPZKfTYoUbwZ5qhWhsih6Uoedd1MMaYoelPQzcShLI5j0kbz4zDN44rHHsHX5ItrVKuLdLvKxGHzDFGBDyRm/vkyqbRsNTuzDwPLUJJYmx0Q6xNAIRhuT+aLuWaa5bO/l5N52pBeABZnpdAJnTh1BX19C4jutdlvShYTapcGZTI7N6ZIjHhi9ZctkPpvrw8G9C2ixYIwM3+AAcrMzmDlyBINLywj39cONxhCKJoRZVPILH2ZDx8f+99/F41/7R2htJp35aHmEMD5styvRvEPRGAYicYnhddFF3dIxkspIilVOC4nGnAbjKDeBoECLmywlGJw60udR67iiuZ9OpTGdSiIujE/Qlq6FEYtQC6tkaQQ3XNO8kLMhmtGT41OjGJ0aljXFzY4bMdP8+FrQ7NuyrCB1kJdVFgr6MLqeyBam5mckNj3aDUlRbHW7KIclDbEER5Q9eL7q9GDxoJFI4PBbHsHQmZPILC0jOjAgRn160qiFp6+h8NIlXHnyKVx84ruwCyV4LI31XExOjuHM6VPwGk2EKVtqNFAvFUR2QpkTL7EOKWm3ixYjiB0P9Y6N/qkR3HLiCMxSWbowqFtm6o/o4Snto3yq20GbFxG2uvNwaFvI9mVw695lZDwHZqEIdKNKq8+0ww6r+5glw02/izq9dZ0uWtySExHs27cPY7NzGFycQ3pmClo+h9zQCPqHRhHPZJXfSEqZlQG1lwSz8ygFD5CyyKqeKW7qnJxzis5p+j/902NYWdmLX/3VX5WyY5H17fgVFbhhsALjdX/3t/9XOPUGMrJ2PJRketnFaCyOsXAMOZlkKRNsjJdGkY+riSgZmA4lQxobsVvYNzSEsUhUYnfTmRRS+YwYUuVQ4KXR9kT2QjaW3pq6a0MbzOKW87dx5oxUKi6XU3n9yMryf/Go6hPZLsGrG6hc2YTRaKHC7rD5YTz8H94DK9oVpsc1GnDrdWEHKbPwmdjEePLNCuySKZ01uWOr2HvvacTGMmK2T8QSIq+MtjnAUHHOoWYbhZeuIay7aG3WULi2AScXx9kPvg2xibyS6ZFNoI9Kb6JVr8M1DAylMlh/4RL8hgWQldysolI1cOzfP4rI3AhCfQkJQqm8eE1eF48XSNOCb5koXroKzeTQJoRaxUDRMiVl7Z53vwXIhNAV+agGp96EsbGNGH1jW0XoxTo6XhibZR3Xqk1Exyax7+xZnL7rDkRyObx45QZ+/JOXEIsncPSWI1hYXkQyKeMRBV8CsCzXsmCdyCVBjTxkz6LkhUCGqotvfetb8k+mor3sQ/y5Kg+zl+UuwElAOPc+hkaqaSj/nACinZ40FecqPhtNQ74/j7e/7efwwQ9+EGOjY2JK9qUSQF1oKNfRQl1sXr6ML3/8L/Dtv/kMBpmoJBHuPEno+VL+G35mnusE5SK/5CWJQJ3DR/E4UNIWXIZ7aUkyJGLCoYmB8Tym58eQycWRSSbQopTM16Scld9/yOmisV6G36JPq4UmA0viXZz9hfOIplgL7St5DvcwSnPbTHOkf8iVYWTXJLhpYG2rgNTiBA7dcwaxkRS6XRuRjgajWBO2LswaAt2SzjWe82TszJIuLP3QkWUceMud8GIqndKpm+jU2yLJFO8EGeCWB/1qUX45ZgfbLQMjx/biyP23IZQB7FIJ3aYlMiV+foIkKhfoJ6oVqHhxYfBzeA6G983g9BtPIxLl4M/cUQIULt9AkjWdDFao6MLemIaDrZqBdcPAnvkxHJgfRj7J3pCwdKs1SzqsRlvKPmttBxVHQ4EFxtEIPHYJxaOIp1KYnV/Erbedw9LqIfG6knHk8KO3RmV/DIY4imFU563cMYI4YO7PDKv6ype/gi99+UvSwfQvBQa88ubJ7hlJ+5LMJmWZEDYlACrqLqRY9t0fDzzwAN73vvfJXiyeUwKWAGSTHeXQvHBtDX/9x3+Ci499E2nHRhJdxCRc4GYBMNNU3VBU+qk4aZrLprCcysgwngPSHvtJZj3UUbIqDmTF50hPZYcJqi0sHVzEsaOLSEU74klOIIp6qYxoJC7+YouBUmXK+TXUPKDouii3W3Jev+HEKpJtE3bVgMWocvZmRSLQOSDI55CaHEN+dgK58RGMTI5gcLAfacrMGWdNpqjNPq82OrRSsFKDgG3H3wfx1jB8QPllukIQ9GSrotiSIW4QWx1sXqrz5mZcvQrSCaqAA1WLqrQJQFFwbkpNQuAN2pHCBf05MhAU5Lozpldr7WuPfdOn/pYb4NbWpnTbUHLGMs+J8XGVuBDIKXpJBr3FufODBFjplei599+U8hiGiVq1JsWgL73wEi5duCgUeavdQjqdEn0vHz5O5pqGjmazIRfnOClqXvaoH/a60rhOE5Th2jAdG9lkDHctLyFi6bIpyVCAyUFBBLHmKTRH5obgpknJScjHNBPT0lwqUv2jpAttJpH5UsrJGkzHUfpAGvQIbtjwe/upgwJuGLfKiw3fHIluFXDjbygWdwAAIABJREFUwaZ2UsCNLh4cJMNKlnbHcdUez8uXzihGSrFsZPqyylTONvq6hcb1MgzdRsE2MXNsr4CbTpiGsxZaxTpgqhJJTk0zqRSsUg3160XUC03oLlDSwnjww7+F5fN3ItSfh8vDgE3lQXlTj3kJ+mJ3/DY74bS78uN3piNy2vUOI00Ayg2+j8//GBef/REq164hyp+FFzyjiY5lIckFSukDdb5kvbi5UN7iuKi6nLx6mBnox+xAPwgJOBVQjfGMR2QfCM1iinZmPC+NyTz4+vJpnDlxGIP9GXTYR2KTkvcktalF86bZUv0zbQ9620WNxnE2AafTWF1dQTSXQW5qCpOMUF1eQnJ0DFo6g05Aa/IiwWNWYorDIQESTz3+bfzeRz8qskBOabgm6jxQ4gmZwrAdvi9CD46S9uiWgcFEEsPRBPqpHafcIBwV5kfFdCualXIfyovYqcOuAMZWTyVSmEomEKfvQ9gbXnAVK6QMu7z8dmSSKgZ3l140DWOjgxge7BP2hM3yfL8lYrztKAkcdatiDmfCEBkj9rl4mN23ByOjI7K+fIMTdEsOTGUEpHGXTY0ENSqy12ZSTSSCg295E3LHjyK9uIDs2DiiyRQaLGa7fh2Vy5dhrt2Ae2MT1QuX0K3r8CxLmq3zE6M4evY02tU69G3KHHT4ro04OwAYEMEIVIcEekjS6JrsUICHqdU9OPn6s7j0/I8xmEzJM9AsV2XCyv4QMrp8bXgRZ0FfpeVg02kjPZDBqdX9YJOPWSrC6zJ9R8nlSPPbBDnQUO90Ufa6qBEUJhMYWZrDkVuPY2pxD5Ijw4gM5JEaGkQu27fzXvA97ATVTjvONZkmq8tjj+0UeQNtJe2WlAx//vNfwFe/+lXxL9LX2J/vw3ve+1684x1vx+DgUHDwKz8FD2fufeXNLfz5n/43fPrPPyGN72Sdyi1LAOdQJCLgZjCeEMNtTAshoYWlbFhioQlCCP554Gth2JaJpcFBjIbDyMUiSGVTSPcpcKMupD66HBA0mkqX7zIK30anP40jrz8r5m3GmhJ5sbOAzIu4I8hYUdJTrAjjIeCm3kaVEqL5Ibz5P74H3Rw9HB3Yeg2+0RRwU681pNCTDEp7qwanZGJro4zcwWWs3H8WyZl+tB0bqUQSeqki7FXXoUzKQdhwUL2yAb/ehlvQsXlhDe1MDMd/8VFkFsfU90hWjXpv0xJwY9VrGM5lsXXpGtxKE1q9jfq1Ihr1Fg78zD1Ir8zAz0RkuPa9z38NyXQK/dks0mTxOq54dZim5VuUtlooGk24Qymc/3cPIzWSgc+44lAMTq0JY4sphR00y3Vsbhdh0ezdjWLuyC1YPH4GA/PLqLdMPPH97+LKxatYWlyWsJ7p2Wm5PPQmny8/a9XOrEJ/bmrYCZoZ7fz5z38e3/jGN0SJ0ZPuvPLyR/mo+gg8OwHDTDDNiwEnsyIbD+JYeTGUc/8VgSG8nI6OjOB3PvI7uPvuu1W/hVxkdsuhaQwHLj37LD73p/8PXvzHxzAUAqIi/1TTa1k7lL+5nlwgCW4S7MnoTdaZQMd1HXT5qGNK1UY4fhdN20KmL4n5+XH05RJI9SXlXCCLT98Nu0Jo8K+vl9BpdSRls9m2YYY9nP3584j0JdEJEdzERZpOaS7sjkjLKIlk+XOoBVQvb6HcMBCeGMKRe29DdiYPu8PaAsCrmXDY3cTep5qpvDqtFtoNE2aZ4SUOsnumcfRd98JP+XLfcZsmvHpT9kLmWzHt0SebslZA8zITshxUrRb6VuZw7OHz1EHDq5Xh8X5hOTJ84rqmnJuX2Np2Habuwmr7qLZMDCxN4sw9p5HOsjSa5nNe9sPYunANMTckA9laVUeVgwXTxSbBTdPA9Fg/Ds+PYigdluRT+njqLIDW2zDaLsq2g1InBDuRQMXvIjY6jL6JCUwv7sGJk2dw8NARZLI5YbUVe/zyj92Knp7JvGf6p2Loy1/+Mj7+8Y+rMlnD2PHW/LTAgFd9/iCgJZdJI5tKiayy2mgKL60ULGolvxLckEVnzPlb3/pWGW6pjidVtqnYUk08f9Vr1/HfP/qfUWcPmWOLD1L2TVocCB44UEcIW3Zb4vfHk3GsJNPIJ4RTEuwvrD/Z0cCmwcJsDufIS1l+BxutFqaWZ3DLrUvoS4ekIDcTSqJeKInHl1pjk51hZBk7IdQ9HyXerxjOZDVx560HkGdlBpN4tYgMIeNjI4gMDyEzNYH89CSyo0NAPIJYOqmCN6TfivcwllS3RQ5HZY1PX5nMLgM2MzD18z1TPv1gMB5Ew0ukugxKlJ9u5y4ZBI8II7OrSFTktQJebiqEenueujveFC32vIS9IY/I3oKB4M4+yS/7N5/7gj8/PydyNAIQUkKrq6viq6E+Tja7AE330HbvG31ZN82uH6AHfqjJ5obL+OgLL10Q9E1g06jV5VOw0DNDVigWRdsyUStsS+xe29CRjGjIMVNcDLT0K3SgefSeeOiGQ6i2Wqi2LaTjMdy5tIgo00dYCEgTNtN7eNEkY0DQ4fuiz5f0Hulb6WA6lxVwk2DimqRchOVixMWcIDWMkJQryYbr+VKi5Pkd3HH6kHQeSHMr0XpgNiIVKfGy7Hcw2mjUG+hSA5KMYO7IMg6euwV6S8UCtxtNkVLx0kAfhcP4Xb0Ft2aieq0km0yxpcDN8bvPwAtxykNNelVkabzYSTN2NCrm78ZmBXrZgOloqGlh3Pne92D1TfciOTeFthSMhiVJiR+qsZYyBNK29Czsfrx3hNwv2yv8EDfGlhTSlYsFPP/cc/jek0/iwnM/QrfewPLICKazfYgwmpLhDyxSpWSPfhD20/AywmkAZQc0H/K97HYxNziA+eEBREDpIB8ali9xEsw/D1g8GBjLG4Q6mI4qUj22uiyBEOi6ytxoqYCALt8vl1KHECxO/CnboqwwGkVqeAh3PHgPFg8fwsjiIuLDQ/DiCWmSpztBUnl4CaUEgzIpaYRWvT9kHP7Lf/oIvvnlr0rRZDIakzQYkybVjiseLzbXs12az4hc4hMxDEfjGAxHkeHUkcwI+20CA2LvgWUiPzezOrPkbRuTiRSmk0kpC+QEnn4dTqEIbtSGrLwalFVZPlkkTo1CmBgawECe3jkNXYPaKwYrqBQ5XrTJakhDMBOJaMjnhaDTweL+fZiZnZXXj+lOsXYHVkMXb5HyxymtMWVQ/Op8loxEFEfe/jCSB/cgNDaMzNCQRHleZ1jAjTV0CCKKZSRNE42r1+Fygt3QUTENJCfHcMfDD0jClkjd9AYKGzeQSyZksMF+CCYdUQuu1w3UWy00NBejB/fg3KNvxPqVixKJzLVFw3arUEM6rkA+I1Etgtx2B2XTxlpLR3owh1sOLGMsHYdr0qsRhcvI52ZbOh4Mevi0CLbIKEZjyM7NY+HWWzC6vITcwBDS+TxyQ0PIDPQrpkZKf5UMl+8F5ZmvdbD2JnMcrDA6lWmPjNv/zne+I4x1hU33Iq9QE6qzZ8/gve99D+5+wxsQ4ZrkpWpH1ubL9OzCj57DRz70m2hsbMjeVrNb8p4ORqMY1SIYTCQQYTu0FkKKhZ8RHhjC1aPDZyuQkzIKey7fh5FIBLloGKl0DAkW98ajCEXVT0YZF9cEy2fpQRCDcjaF1fOn4abYkC2KH9HQ02vI/VMmoyzk5NS7YqJ+dRt6rYWK14E9lcejv/1+hPKqT6vdrMM1dUR4QOsmwqaNTkmHyctnpYWt60WkVuax76E7kNwzLAEy2XhKDLRsCmdcM9doyHRQu7oFr2QgVGtj/bnLsLMxHHvXg+hfnZOYaU4UO2TR2dnT0NEoFTGaz6F8bV1kl2HDQ/3SNmq1Fva88RyGj6+gk1X+jmtPPy8yYF6qw9yzTQMtBnUwOU13BLyVmybMdAhnHz2PzEwfuokIkqk+kRxxfzaqTZQqDZQMG8PL+7Dn+GmMLO6FjQiefvY56ehgSM9b3vKzkoTGAtDdFwKBIK84X3tnLAEO1wJDf5iAxl+9EkPRqu8yW+9epwQ3vTtnINBRa1v8B1lMzU6hWq5he7Mgw8EgjHdHmrz7c9GzcOb0GXz4wx/GqVOnFGR6je+XgT/rL7yA3/v1D6G7tY2kbYtPTOS3HCRplCg64iftYwKglDcqTT1BOsEN92Pui+ruqp5BlwFDHJBEQ1icHsdAPonUABmVrsiUySgyjIVApXJjG912V0q2KVm2tA5O/dzrEB/KSL9LIqXADaW5cDqI8pz0fGExYXioXSmgQrnbcB8O338O/XuG4Xgt5TWrWSoQg34XwxZpb6fFoRv9ik0Y9RZSc2O49V33AzkGMJjwWCqrG9L8Trl+JBKn5hT69SL0S1toE9wYJpKzEzj26BsQGU/Bq5YkSMhvcU0z7ICBSz5aAbgxdPoONRQbOnKzwzh771kMDKdgGXWV0BqLY+vimsRXdxwftXoTpUINltXBdt3AlmFhKJ/GsbkxTGSVud7yQihUDZGtUb7Lc7XY8ZEdG0N0oB8D01M4dOoUTp69HSPDY8LESeR/EOP7anij1gjXZw/U0B/G9DMCG4Jzel53jOXsO+KdIvBxvNbne9nv8ezygZH+PkyOjYmV4cKVayTT1PoM+MdXght+DdaZPPzww5IG2NfHwvogEY3BOJIG6It64J8/8zn848f/ArWXLiIfZcCJSuvkGhXTuxZGyWUfWRv9kQiWE2kMp6Oq6oKEAYEB/bfSzanuPpI26ftoaz622m0MzY3hlpMrGB0kqCkjqyWEBRbJZIdBARYMhl90wzACcFNxHRT0Gm4/fQwTYwPIDQ0gPzuLgdlppMdGEc7l4JNBYv58JCxnusjA6GUTwxJJAnb5sTewBU+65ixR25DJIYDjcJXnFweuxAy9Y1BJZxUzIxLtXrz3zn6wI1jdYe/4fqi/E0Q7K9PUrrczeLeCdGL5GvTuBOyfFIAG4IZrqff+ah/7oz/1KTebmJgQUMO29h0QIxnzL19GL5OZ7f7yQdxkr/WYZZvspnn6qacl9YwsDQ9Mmpt5EaLhlAvfsdsobm1KkV/U60BjGkPXQ5ybGSivYN0IqWkVgcuLrx3SJCKx0m4jGY3j1NQEUpQpSBGQSkaLctMnymQaAyVEjIqlLIpX+66LSYYiJOMCokQPSFkaI3dDGlIsK9VCMCwW/KkkpTovf66DcycPiuZd3NJSA6s0ySroiT0FbYljrDD5i4dFKoqloyu45XUnYbZI8zlS7kYZlTTAc7EYDrpNWzan4loBluWhbLcwdXARB287Kv04nIjyIsdCMT4M8oZ6HvRCBc1yA23Tg0lqXAvj2MMP4ejDDyB/cAVuNiPhDfRbSJFgYHQm3e6T1gpSPnrRAErCppaHcq0yOdbB+rVrePrJJ/Gdb3wDT33/ezCbDQkJmMrmcMvcnJiaNaspi5/Tfq4bmlZFKuFQm6/MyWRuGrYjDMZUPo+FsSGRGxCwyWvIP8dgAIJRh30ZLgwyfy49N/QZRXFgYQbD2ZTEapNtY6cQ03FUxDIv4BqaXR9VGg7zOYwe2Idzb7oPM4cPIpbvQ4cXsnAMnaDxlq8n/TBhpvnJelG/SEfzUCWD8vzTT+NP/s//Gz/+/g9kKs6Hr8YYak2l8NHjQAAj9LLTRi4WxUA4KlN1Gg8ZS841rFqMeyWnvnwdMgcsQjPabYwn05gOmBsCIYIbeg1iga+LX1eesW4Hpt+FxYtXNIqp0SEMDrKEDmI0ZPgGzYDU8lISQLkXN1Ppg6F/yevA6HYwv7oPEwtzEiRCTxt7bvj+8X9CGfM9bBGkujJY4NKohTo4+e63IHdkCTaDHRgLGYnBYn9CrQo0dXRYMGe0UL16HU5VR73M4kIdsYkxnH/7WwSEkeGjYb68sS4Rx1atDke3oLWpWW+hXqqhSfmI5qH/wBzu/IVHsH39CkIsUmXRZr0Ja6uMVCINq6BkJFazLbGmNcvFZbOOONmGA0uYG8mjazWE0TWaLLvzpBiNB3Y7HMP46irGDh5Adm4WyPYhNzSG3MAgUrmsxF2q9DcehUG5bSDDvTkBDw7NoGiNsgoOdnjp5B74zW9+A88880MZ9PC1VtpglZrHD6ZPPvjA/fjN3/gNjI9PSHsCHz8VWqpkOUyR+7M//hN88ZN/hUq5giYnavAxQpYQYaQJojUNKYSQYoO0VNwoc7sUH5K1YSKV3cZoOomRWBR9kTBS8TCSnNzFo1K+xiQu8dqwU4vSXErU2DOViGP1/Cn4fREBN9w/OKVkz1hYiwq44b87lbqAG+NGBY2yKVNeYySDRz78PiRGsuIXtJv0HTYQZXAZI8gNGx7N+fRE1G1sXttGbHEayw+dQ3b/FJpmE/3JrDA3Ifql2ANFBp3y0+sl2Bs1ROsObjzzIrxsEgd/7l4Mn1iB1bEE0DJxkMCL6VIsBR3vH0JtfVuM/vGWh9qFDdQbFsZPHsHk7UfgD9L03EXY82X9topVGWy0imV02E/S4ETeQZOhAo0m2nEft77xJEaWRmSglUz0yzlwdW0DeruD7OgU5lePon96DvG+QVxcu4F/eOzr2Noq4P7775eibMq/d0+0/7ULHPcB1jLwIvjZz35WzllOuSVlaNckc3ciX+9zct2KolIGXqpnhl+b+/LkyBBOnTqJUrmKHzz9LAzK8Xqz7mDB7r568KzlHvOud70L73znO3GYHVivBap4e3Ed/PCb38Sn/+APUL9wEWkGVQSJe9SmMtSHfoVMNI5sKCIdGyKEI6siqWmqJye4Nsvzwy7XFj176GJhbARDA2nkBlIyeLQtG9FkHGE+DK6HxnZF0kzbLTVMokz9lkfPIjc1iG48JL0ulMDXtkuSehalXZxllyyZ1l3oayVUCWzzaRy+7xyG943D9iwBwFRetCo6fAI0xvYalPTYaBMQFHXo5Saik0M4/q77ER1OKXBjGOjqZgBu2DES5YEAc72K+sUNOKaLCsumRwdw7NG7kZrvF+bG2i6haznyPVL+yIqBdr2FerEBvd5G29FQquuIjeZEljYx2Q9TL4t/LpPKSAy6b/Kc8FFvmCgUqkymRrFpYbNpIpWM4ejsKGbzGTm3666PgmWjYNrCELTDUXSyWUzuWcDx227HkeMnMDIxgYiwx2pgI+9bwGK/1lruxTeTqeHgmzJK/qLPm2qi3d6am+u2FzTwLz8dPAc5ison4hju70c0kcRlBhFwcBawfjfz2W5+LknADYfFA/n+979fns2+PKsZgk4WhrLwTsAAHauFr37ik/j6pz6NbqmMHNkbBrkQ3IjHMYxqp4si1UlaCIvxFAZi9OioiGsO4FNSVNurJmM3nyd3Au7sRdtBZmIQx07uxdxUXgY7WT+G5lZRqStYzGw7IudnMpuJMGoAmvEoosN5nH39OSwd2Ivc2BAifTlJA+xGoujyviVgRnFYEkgSmI/EkM8zTkKTGLBlS59Su6Wregr65IIk1N4zzgFLD3T2mDWRjvHOEoAWOcWCTaMn+ReVVQAye6BEvTU3z8Wb70wgbwuSFRUQUmuh13UjJEyPM+Z+duX6hs8vlkgklJlNWrQZbRykRbxG6eZuGrH3xXsL8cb1NTzxnSfw7ce/jatXriCTSothVlge+Mim09je2katXoVpNIWxaRtN5GNRkfIw35456eEupybKFCsvAS90fIDpwQBQddrQ3Q6SkTgO5vPo66reA9V0GnhLuIhooqb0h+Y+X2WEE9zMkLlJJsS4TQ1gjOk/9Id0PSSJRMMR6RDhZFRYAEY1dzvYPzuCfDIpfpfeKxmPRKXUzaR5kCY/uwOTrANfy0wC03umceTkEVks0oxdb0pTLRPaeAHq0NTabKNltESS1my5cKJhzB1exv5b9yMeZ06vy/GJTIVYJtk2LDESVrcLUgTJjHqa0JxYHPvvOIeVN7wOE6duQWJ6CiH6bjpMTWIzvFoU1AgzWYsiP0XPBs6AICGEm6VerWPtylU8/rWv4enHH8fW1atSUkbpC5kXuDaG4wkcmJjE4uAQNKcloE9F97lwXEd+RvbT6JSE2I701bCfg5e10WwGC2PDiPLgIuvBKG3R06uEND7oTEiTIkca6DsdZJJxLEyMYjSbkkLUrkeamK27XVkbDH9w4nEkJycwvLoPU8cOY3x1BYmhQWixBPxemk8g8bo5xenIzyXpOD7bdBW44QYo9T+Og09/4hP420/+Narrm8KWEIwwyYtAg3pUttdHI0zda8l6piRtKBzBACNGeShzQEkNeDDdUDpgej4gpZCUTA5F4phKJqXThCplATcER8LgKGaNUjnKjAxfyfVYWjc5OYrp+XGE4mE0qw0F7hlparSQz+bEo0JfDdeP1WxJYRi7mxbOHsPEgSXpGmFMtkYTueOIPIPlhe0Gm6lL0iZPdpGXhW3HxPGffwh9h+dhRjw061X0c9rMRvVGg5QbfHrIajqamyU4lDOUdJlexybHcPtb34xQKgy7ZUBzHehF5aNxGoYUO2oEKWUdte0yTIIVrYvsvmmc/6W3oXj9GnyRsrki6WCML6NeraIulxYyMvR5VE0Xl60GQtk4jh1ewdL0MGy9InK9erONUtOB7oWgZQYxuXc/BhcXkZ4YQ2ygH6mBQWQz/dKdImVkHAp4KvVOMZ+9taGSH3d/8NnitLFaqUhKFY2wTzzxJNbX13c2Y+W9Cej3XbfEhfk5vO8XfxG/9IFfEgDKabZ6OoMQCt/HxuUr+D8+8lF894knUWP4it/FUCyO0VAEGSmXg7CIaWFulLU7Ips+P1dIEtNYCjiQiGMkEUc+EkI87CNF6S/NnkyjoveG8kZGbLsc0zGdzkU7GsHyuWOIDacQinGIRHmuGupEQlGKsEU/T+kXZWn2po5GoYliy0a1L4o3/9Z7kZ4ZlIPTYXKdriPa4ddpoUPfIcHNjRJCTQ5TthCeHsXeB1+HwcMLIuEbzPaJFJGDEF9z0W63EGm5MNfLMK5uIdJwsPXcZXixGPb+zN2YvOsoakZZ5DFeqwOPsd8tE/VCAQOpLIxCFbXrm0hQwnpxG3rDRP/+PZg5fxyRKUo8OxKbTQCtr21JAieDBWgat5s2LPaemB1sVGtoaR6O3nYEs3snQWFJJ5qF0dEQHRhFfmYP+mcWEesbxLM//gl+8NQzEpjBaGc2o1PKxfP3lcqIn3Z945/j5Y9T7r/7u7/Dd7/7XRkeMkHqtYHMbihyc3BFcCN7fzCk47PRFwphvC+PA/uW4UZi+NHlq7i+vqHW4a5p6u7PyKEJn5HpqWncd999cimcnp5++bcfyFN40nRbFr7yyb/E45/9HJqXryDT8RDjc0X5U0dJyJP0kLHwUeLeBYKJSZzePDFi94AZZUIaMwIo1bYxPTCAsYE0+hm7G2dKnoNYKiEAh4xwfaskzA1ly6Ii8No49OBJDC2MoRsLIZKKIRoNo7bFzhpXgRsW+FZqqufmRlXATSsVw+q9t2Hq8BzannkT3JQbojLp2j48+mpbbemV0RkHvd2ANtqH4+96AMmJPri2Kf4vMMRluyBDrFAoCs4cra0Gai/dkG6Tqm6i25/BsZ+5G7k9I+joVQns8YIunValroo8dRsN7psVhi0BVRbM5uI4ftdxzC+OwawVZLiZTWVRuEJpJX1BGnSzhc3NChwvhJJp43rTgBfqYt/UEOaG8sJWFBmvr0XQiibQ9MPIjozh+LnbcfzMaYxOTgnbrDyhaubLmCZlBicQVYb8V37QH8Z9kfsko52feuopKYjvgfPdF+UeE/5vlaVxIM4i2OFMBn3ZrAQoPb+2xlmf6mEKZFQit9/10WMceRdmgNZHP/o7OHHyOPpZ8MmBAENG+HcoK+t2Ubh4Cd/47N/isU99GqMdDxGqcXj5J44PhVDvAptM5fO7WEhmMMj9VqPXrCvKG6o9pIdLmdiUT5t+PQBlx0F8KIejt+7Bvj0jaJRKyCGOZqEkAUHiRqOst2kinOlDdHgEGBoEhocwvHcBE4tzyPbnJVCDYRlUPAmgEd8RQY1KduP71ROndsWjqSwI9N+RwXHpbTYb4i2jpUP1RCtGtfe+KO9fIDXrAVpN+XFkYCMW+Jvemh1JmfS9UZW6A0tevVBkUe327uzqwekNW0Q2eDMgS7rdao2m3zO69ow6gsj4g79GvrOEtUi2eM8E5ssU8YfPPItvPf4tXLxwQbTsiRgTSxKycdMLw9ACvVGDoVclhU06Sph4xAOq28FYKomJTBZ9jFcmEOpSbqPSWlQqjys9FobjwoQvCTWtDpCPJXEw34+8VNQpvw1TzrhhM96R4IaXXkrSXF+T5KVQ18NEOoWxZAKZiELZyVhCNJOUTIQ5je/Q3uLAFq+O6r/ga7xvegRDLC+i3KuX8MFpKMsPCTrY0E15DP8u38yIhqGxAew/uFcWdJStxaYlXg0mSxAAMI2K0jRSkhblOO0u3EQE84eWsLS6B46tTIr0ldC/Qk8Jo6R5MagVSqjV6mKeZz66HYni5BvfgMWzp5BaXsTAygqQSEILR+Wh5iFF3SjN4pTV9eJrxVcVYmdIGxvXbuAH33ocP3rqGWytrSFJw2y7Dc2yVK4+GTDXgefayMXjWJmYxN6JcWg00dF8JjGjyi9DZMDJj2lZktDF97FB0BONYGqwH8uzk+qhoVjQoXeGniImZrE8VhUJ0lei859eB6lkHDNjwxjry6BDH0CH8cyMEdXgMlFscAgj+1YwtrofA0uLSIwOQ0vGEYqLuHHnl5J3Bc8R3/fA2KYmB2z53hGByftMMHblxZfwN5/4BL702b9FXP5gF4bdEnDDz8UpWJQXPBo5k5yMxzAQCiNLFpL6WkrfRJrGQ5oOemUy56SG4Kbs2siHIphMp2XSI1JMX7VKp8IRxCIK4MjElXIn+nsINOMRTO+ZwuLqAvKjgyIlSSTiIglk0/Xk6BjqpaqYzJnW1yxWUS3WUbUsLN13Dst3nkC4j/HbLTGqmo06YvGotNfTHK5f20Ck5UlDod9iAAAgAElEQVS7d7vRwmazgaM/9wAGjy6iFXbQrFUwkE4JUGOHApkekB0pVsSo3WUaEBOwtiuITIzi+JvvRWwwCYeGxXZLyhJj9ElR+tFyEGYPSqGO6lZFmpstDUjtncAbf/3fo3yDPgk1RWc5YnujCD8SRavKvgcfjumINrxi2LhGpjQVwZHDe3FgzxSa1QJMKQX14SZyiA9PITk6jeHZeQxMTiI7NIhEJo0Io2NDMVV2FlDkUs4mBC1lCb2NmDuqcHw7GzJZCIYFcJLOlCp6DHtTLbl4yka9S3UUFJbxE6QY1LC6it/7L7+H5b0r8n0okB34IOg7CEfwhU99Cn/6R3+MHz33Y3lmByMxjDGOnOCGTfChkICbFNumafQMugYov3QIylsGsrEoRpIJ5Bn3q3VkWMOhjvR3MQkyEpE4duln4ntD5jSkYeH0IaTGsyrB0aFF1ZdC1Egkhgi9UCy8ZEpfSYe7baBRbMo0uJjo4sHfeA9ye8ZBe5vXbMLT6zLA4l7WaZhwKg00rhcQN7tYv7KByFA/lu69HcNnVlGuVWUCa9Yb4t/iNapttxBmOtuNAhpXNhCqt1F6YQ2eFsY8e0EeOItKYwu5XF4M0ZTZ+W1Ot4vIxRIS91u+cgPZjob6izeg102kZiYwc/dJpJdGoYW7cOo6zBvbaF7dkgJKh+lUugnbcNAyXDSsDm5U62h2Pew9tBezS7OwOjYG9q5iYH4RmfEZeLE01rar+Pa3vycBKUtLe3Do8EH0D/YjlU7vyG168pweQOld5HoT7p5/hnIdyht7JYaUlMuW8G+V7MifVh0yAp2FoQaS0LCYzmA+P4i+vgxKfhcXGzrWNjZFuiJbY4+x3HUF6ZU/sxWdkp4H3/Qgfu3Xfk2YKPk7QXQ0ITZ9LTwHG2ScPv1Z/MMnPokwUyvRkbVMFpupptwvCW6iVCjIPSQA6UH/UxACqKShBDd+V+TAU/kcJvoyGOpPIZ6knNpGhEx4OiHy3upGQRhe1+afd0QydOj+WzG0NAEv4kNLRiRgo1Fgp5wrUjY+A41yBX7DgblRR419S/EQ9r3hNBZO7hXmhudyl/tjRVcDPscXHy2DgDhlN0pNVNbL6AxkcPzf3Y/c/DAcx5TSzw77kza3xHPDlvVQNywJa9UXrsPlGqM/N5PEoTe/HgN7x9Ax6zC2t8X3FUMUrUpN2HqWgNdLTZTLOiwJIGzDTWg4fOYQDhxaRH37urCyiXgKlevs0TEQ6oRg2B7WbhTQ1eIoGC1cNwzoWgfjwzmM9mcRTqTgRBMwKa0eHMIdb3wAp26/E335Pona7sUSyUVWEsm6O0llst11qH5SPCHvlpKCVirJPsl1TJB+5coVGWC8cu3/NID/r/1+JhzGWCqN8VyfqCk2ahVsmoYCN72iWdnbXylMu2lm532YyWnvec+7ceddd6oYf95TqBLhAJ5mec/D9Z+8iE987PdR/+GzSDIQSYZJlKUBja6GTfqCuy7G4gkMxqIyUOf9NhmNSvof7wMCNKDJQFzuaBpQY/l3KoYjRxdw7NAszHoNyVACzSpDpxoIxZLoMugr34/RPUsYWd6L5Pg4vFQS4UxaBvS9uhWmuwpAULmKgbz65WYouRMxIkvUO8oXxEAQJlO2LB1upyUjMrJTQn/1ZGQEQrvgq+AIASsKRPX2DenJUkLsXayLMjP1ClXlD8vX3fW9BWemhEGorWBHkiqwaUdppO5FAs74Gjd0w+eCEx2bZOgzAld5TxRF/splpL5ZXmB7qJtMzRaLpRIJxIMDUu79XdVmW69W0WzU0WabLuOQg+kzk53oZyBTM53LiG8jxxQuUrw0gZPujrJV24HpMiqXrdyOHCQVsgBeB7loHKu5PuTJ9AQvNoEX30ylE2YsH83bVOj0wA3BVAIj8RjSERadhRANc/LA16SDEJPZPF5cHWEOaL5uiwpNw5HFSQxSqkITFUGQbQsl7LZI3zlyIWfxFjtWRN8ZCWFgpB8Hj+0TOYbEQzKf3mzJgqa0zKrqErtKZoqG06bThR0LY/bAIvYe3gtN80SWxr8rFZtMdSoybEETk1m5XIHODgcCoFAYh153O5bPnkKEF7alPciMT8JnSWmAoKU9Noh85vvr2OyYqePGtcvYuHIFW1euoXzlCuwq09nayLBYjSZvGv4ZwU1gySQxStC6HUwNDWOyPy/sAhPryNrwci3yKc8VKpxMDP0QBCs1gptkDPNT4zi8fwlelw+PBVNnrGULcS0iZaguAxooiSEgYmKa1xVfwOzUGMaH+gQgd7QInEgC0f4B5GZmMLR3BQN7l5EYGYaWYlN8RBY8NxOZugfpKeqJ2xF57vy7LFuZ7KjLgtoKlTyNYOq733ocH/u9/4rNq1eRjkVEgkbQTcAoaSrsVnIcDHOazhS1cAjpsCaeGZmiS2kdQUpIyShlygWRiJVchjJomEhn5HIq0kfmu7M0lDGosYiwPvw8XAeMQNV5kCYjmFyawtTKNPLjgyhsbkuyISVotUoVkxOTqFcqElEKow2HsZ/bVRRrdSzcdxsWz5+ElosrX4JpSapUmEWQkTCMYhnm9W1olLo1HXgNBzdKVRx+9F6MHt8HO+KiUS6gL50W/xHjKjXbka9DGaUk/NXbokffuLGN0OgADj5wJ9JjeTEqdmiGbegCFplMRwAfIzbarKLBSX7TgeUD8T3jeOC33o3K1g3YhYIAInrX3O2a0N8sNCVzwzK76nYdZb2NDbcNJx7GvgN7sHdpBvVaCXo4CS07iNz4DPJTs8iNTSIzMIj88BCSmbTsf9xBefVTqdYBe8cIStnQe6H3vfQqNrx7Ylhlus/nPvc5fOYzn0alUlVR1b1p1W5ozQGRyGFp1OV0TMVo87BkSfHb3/Y2fIDpU+Pjymi9Y74UMkc6i/7k9/8Qf/kXn0StUpEyuTF6uwhsCIRDIdXwTkAtl0IVY8rv3QtF0LBM6VEaSSUwwMMVwUEbjSJGQMTfi0ZFjioFtNyzWHiqaZg6uhd5si9kblxHYuA5RYz3ZRHJZ9Ch58t00bxahNZwpd9ju1pHUXPwwK+/G/37ZxFKhCR1zG3UZf/vmm3p+3CqTejrJcQaLq5fvgGkU1i653ZM33sKlVoVA31MlqSczZTOKfajgT1KjMO/tgW31BRww31++vxp7P3ZN6CsbyCT6RMM6tLP5dhoFFRPT4cSnJcuo1+LoX5pA3q5gdjwIObuO4vMyhi0qCZMTfPqBlCoy0XGZgGzBMK4ki5VbXm4XKlDp1b/4H4cO3NaEvZS8wvoprNY2y7imeeeR6lYw/6V/dizuICJyXFk+3NBB5xq8u4BgN5pK7KeXawgL1YM26B854tf/CKef/55iXomY9NTTfzPgpuda4dIb4FBLYzbJmexZ2gIDUPHs6UCnm82JZ6Zkb2qDLYHcm7eCySeOri0cOI9MjKCD3zgA3jooYcwOTUlF5rezyLKATLYTJ26dAl/99//DN/9wheQcW3pb+JeyGEkrzb5aAyJLqXU6hlUIdN8Bthzwf1RxWGLjMfvoGEZmMhlMZ3PYrw/LX03HDqGk1HEM0nZg2ubJXgWp9EdqQrQHRsH7jmK4eUJdOIhhFIxpDNJKS1kahkT1phKxcJnr2rBuF4VU30zqmH+3FGs3HYItk9fgg00bdiVJjodemE6Ikvj+iS4abPe4VoBTjaG4++8H4P7p2DbZHw8qRmob2ypHjSyVaEo7GITpZ9cg6vb0C0brUQEqw/dhZHVafjtJlqUt9aaiGsxKQBl9LStt1Ev6ygyHKDtQ7fYdeNj5dgKjp84gPL6FUmwEnBzo4BmsQGtG0bTdbFZbMDyNGwZLWxQrhcLY2h0APF4RO4+SwcP48777sehkyeQHRiSSH0CFjUAvxkg8Upwwz0uqkVk7XKdkK25dOmS7JMMVWFnTS9GmCoWso+7wfy/BmJ+2v/Pwc7h2VkcXtgjw/ZvPv0DbHMgJnu6Ym5EjvlTwE3v8xKgv+nee/H+970Xq0cOC8jnXUIeA7WlwrNaeP6J7+GLf/xH0C+tIeG6oJOX0nrD11CQwbyNgXhM0imjQm3Rx8f0P6Xq6FWnM2SI3mSymIwOd/hzHFrA2RMrUh3AlDQWqNoAJvbuxdDKHmRHxxDP5dGNxtAisJLocxVAJIPaQFLaGwgIIJCfXYGoXjy2/DZZx8DoT4Ci4q1ZrGnCcQz4HSYSq3tJb3DRi5ZXmwDvJz22RhK3dv6c+vceGAleYXkdd4xQO0zPK99Xfo8+mUEJtgo8fb3vc/cf5gCXHlOmNNbqui8SCdLFYixSDceKYhJFXvBXqcNmZG8LGxtb+MH3nxKNb7FQFJkMo0Fd6V6JSSFfcXtL2BrmsPMB5oSOpWssg+qZaLkJcPpP2cR0NouZbA4pGYYqCRo3eE4QLTaEMzaWfTOc4IfoUQgm+ZEIVrM5BW6CB40/PyOaSfDxhRAzLRkTJhYxHrDrKXCTiCMdYfsts/ZZAqTADS8EPNObtg3LI0PURctTefwn9y9ioI8N8mruZTNekZdU0sKM8ms5MFuOsBQEN34khMGJYZy447jQ5pLa07Il5YSJaRrZiVpTjGEWJRCOKhN0YmEsHFnB4dNHwKaPDqeO7HNhelUXKjkjHJc+idJ2EeVKTTolqKs/ft/dmDl6BF5fH0KjYxg9cADdVFrADV9TJnSIP8iwUCkWsXblMq5degm17U00C1vIdD3kaGhvmYi6rvh1OFH32c3jeDBabYkqrBPYhYHVlb2YY7Ke68Jq1NGyDJFZ0OdBdo6MDNcOgZ9FiYrdhh8LY3qGLboHZJJrmk3UyzVY1SYy8aSUOLrcnAluKGWjt0ZSz5LYs7yI2YUpYUwi2RySk9Pon19AfmYG8eFRYXC8oLFWMn+4jsVUra6qPBhVSVhPt3kz20eevWBSrmQigcdCiqI0VMtl/P3ffh7/7Q//UBrvhe3ipYcyIl+D7XXQ9VyMROOYiMYwyM0rAvHMUPbBA5oARQICAsDMr8B1ue20kOh0MZ7KIBeNqaQyATI+UtLOreKW6aFIUGLU9dGk6S8RxujiOGZWZ5EbGRC2hq3SjOotFkqYmZlFpVyS944GbLeso7FVRbmuY+bu09IlEs4n0DINRGxPtWxT/hELw9abMK5vS3x5p9GG1uzixkYJ++4/j4nTq+gkgEZhE5lUEi2LsjVKHVx16SxW5OLpN2w4tTa21oqIjw1g7xtOIjMzJJcAu9aEx1AAyuj4nBsGojagrxVlasmLBMMWIrMjePg334N6YwtWcQtdXRXf6pS9MQ6a5lrbR8fooEi9esvFJpnhdAzDc5MYm56AH4lg8pazyI5OAtEYYqkU9uxdRjKbCSaQvfde0fW7VoXaoHnZ3DXw4Z2OAIYTyK9//euiF79w4QJqtdqryuXUFEsdM3wPY/EIMpRZEUzy2aaxls9mJILp6Sn89m9/GHfddV76FnqX394FmCzS9558Ap/4sz/HV/7ui4h3unIRJHOTCQE5TcNAOCy9N6ogUYEbUTVGYmjwAsGW+XQSQ1xXjEYnoAmrX7y00BRLqWWvLNGlDLILjKzMYHRlGrFMTCXqkMUwW0jl2XpNU3ZYOj8aVwrQmp6wb+uFMrY7Fu7/1V/AyJE9CCXC6LZMdJu6JLeFOMhgyzYLZgs1aKUWNq6uo5OIY/78aSw9eqeAm3w2K0Cq3WhIOAc9N/Q3SD/O2jacioHyi9fhuF2Mnz6Kg7/wEMr6JlKpDNstpQA65NpolkqS0sbvff3Fi8iH4jBo4C7UEcllsfLwXYgvjyCcDsOu1VB+4SqSjRY6HM40TNj1Flqmg4bpSK+Eyed1YQ/mj92CpSPHMDQ5hReu3cCLl6+gbjQlfXR4eBgM7mEynkj/ZOLNFdZzvrz6mtaTyBC8ENTQaM3wAYKa5eVlpFIprK2tyXq7qT9/1TTyp9z/BL7vpJ9xMDgaCuO+fYdw+vBBXFq/hi898zRebJrBtPsmaxNcUXY+ryokvDmh5aR8YWEBv/Irv4J7771XwI4AL7nEqKeAg0KGgpTWruH//d3fxcYPn0G81ZJXw/ZcWXv5aEKSKD0iU/piexcnSSJUvkel2wdsTsnbBoaSCUzn0pjKpZBORWUIG0rEBNxwWKoX2a3liJSZRZdNp42Vuw5gbN+M1DaIXyqdFAaasjSCG9ZJmDp9V03xwjTrLehhHxOnVnHg3FG4obZ04TBtsl3ShQ2g9M2lnIxDy6aFFou510popyK45e33YPTIAlp2U4qtCW4am9vwHSZ0csCQgFc2UfjxFUldY/SyFQ1j3wN3YPLYInzHgF0uS3hB1I+AsrQWqydYAl5tokjmpg3punHCPub3z+HsbUdRWrso71MikUZ1u4rqVll68GquhxuVBsqsqYgl0cnmYEbCKJsNHDl+HHfcdTcOHbkVA8PDiCYpPw1L4ppM8IX5U5J2nn9qFVDlohhBfojb1Pfx4osvCjD/zGc+I3HlO5dj35dhHIEE5ZYSPf4aqa3/M0AnHgtj39QkjiwuSUDEP33veyixH0u+ZbW3/0vgZvfAYXJkBA898AB+5df/F2T7+1RPY+C+lB4dAoq2g3/4q7/Ed/72i9CvrSEbhGBRUVKi9NptIxuNop/Ag7dtes1CKv2PQ2FW5cqgk2cK+940H3ZXQ5vP0uIEjq3OoVguo9QwsFmtwY1FcffPPoJDd55FemgYoXBcngnVhafileXuzmGcAJzePUYlv0llStAVo4QIysRPRQ9DhzisZd0HrQy8TXse031Zt0LrAccJQSy0fK4gACBAfL1hhyrVVNOMnaGIqBfUutg9XFF8ThCN2BvmveINF94nWHNqpQUM0q4NieuSBx2lg1q9oROKKnATRNSpiHpeCtULY1ktmIaJ9fUtvPDCBTz33E9w+eJFeYG4INOJGDy3hbrJxKI2jEoJjWJRjKu8tGTDYWRZ8kPGQErhFKdCbS17R2zXxkQ6i6lMRlqJlQ5YJU6IzIyyrw4N5Q4sFnZRxuOwIddFPBTBsaFBZBkLGhhnpfgrTDkU50CUYomSS8AGPQqa74qhdjSVEOkGL4G9TH+Jgg6R7WEqLn0zLmxG7gbU6u3HV5FJRkRvLmWKTOzpUrZExglwWq4wFLVGU3LtvYiGgZkx3PbAXWj7tpqO8yFr2RIOoBHQlOrSJk+Wq6mTgfFhhYF9Z4/ilrtOoKyXpPWY+l3btCR336w3MZzrl0bk8kYRxc2iRErzUn/7Wx/BxOEDcOlFiMYxduAgQgOD8ChNI3A0TMlMv3HhAp554gk8/b0nJaXuTfe+HhODWaQ0D6G22kCjlJZpIZmo23UdvuWgWTfRNF00mD4U1nD49FFML06Jyc4ol1HbLIjPihMTRvTSR8EEO3qXyGixPK0TDWF8bhyHTx7amUY3S4xpNZCKpWTNMdWJjFbbZikZ339fprkLhw5i5fgxRAbzmNq/H8nxKWFpiOzlkwVRpL1jfkfvKw+0miIqz8PNh46HIOWSNHZLQlpAtssmHXi4eptxvVbFb3zoQ7j47DMC6BhG0LbasmZpUHUdDwPRGMZjSSn4TEcY50spIIEKNeMEmGrCIZfoLkTCWKRButvFUDyFvjCNhl0RmPMaRJlaD9xwq0r6Kt6ZPh1OHIdnRzC3Oof8eL+kEcboCQuHsLWxjempKdSqVQHHIcuFU2L0aB3VhoGpu27B8j2nEe5PwWRUeb0psdBs9I6nkiKhtIpl1djNC16jje3NMmbuPIPpM0eBTASNzXVk0pSZ0eOjwI3GNLdCWWKBOfEkuCmslREZ7sPe8yfQtzgmh1+L7MzaprCQJOTpwwtZHlo0iPtRMXkXTBMY68cjv/k+GE4VrXJBOpSYFGSsF2CW6xKc4Nk+2lYX20UD22YbRfqRhgexcOQgDp28FUOTEwjnh5HpH0KuL494MiGsj3QC9gZJvYSy1wA3vWk61w8njFevXsUPfvAD0YszspRpP5xMvso7If5FmZwoiaO0MLNfJgeT61wKa4NhDkGF7+P+++/DL//yL4vRvHfJ3S1TMpo6vv3P/4w/+djv48dP/RBZFsnGIugLh5AHMBiNCWjhWpMwKpHz+OiGo9BZYsu29FQKgxFNBRHwYJRo0pCwNwQ5/DO9bgMm+Oiej765Ecwd3Ys+BjR4NoxCBXqlJkxEaqBPOl40x0fjekmlS23VsFksY72t455f/nlM3LKCcCqEjmVK8hi7y8L0yfFyVm7ALuvoFgxsr23BjoQxe+5WrL7zflTqFeTSaRmWMfhCUjxZTswhzXYF+pUNWZ/ll26In2LoyH4c/+DbUDG3EKcs16dczkSYpbn1GkI2W+VdXP/xC0jS47Bdh1FoQAvHMH/fbeg7NIP4YBKeoaP8k8sAO2q4BxqUYbZQMxx0klmER8dlf506fATJ0XGUDAuXr62hXtXFfzc+MYaVfSvIshyPEdHh4FIhEmruQ9wRXu1I6Hm3uKboSfjSl74k/2RlAwE1GRImq3GIRK9Czwf7b/XtBNyk7HMiMGCcfCKKB48fx9kTt+JHVy7is1//JtZYMtlj+XfJL3dDKJGlCfi/aSAn83fixAm84x3vwKOPPiIssKSLCrDhzxy0iaODZ77xGD79B3+I4nPPIy2MHKNoXQzEE8hoYRmaMhxA1nAvSEleMrLfCiy1wxxGWvIMzKVTGCcDk4qqvT7BNMCEsJFmRZcuOqaEUZnRdGzMn1rA1MF5IBNDNxFGMpOU8A4a9glu6E9lS7vJIs6NOpp1C3V0MHRkCUfvPolORCVL+YYDa7smnVsaScWGga7VFsawVTFQX6/CjGo49DPnMXlqBZZjSPcZAzj0bcrlHJF3RlkiXWuj+PwV6ccx6SsLA3vuuQ3zp/fD90y0SyXp4gl3QrBKVRhlHW2dCgwLpYqOlhMS725b8zA+P467zp9C6eoFUX0kUhk0qk1sbxShxZJYbzSh84yPp1DvAE48gdl9B3D8jrPYs38Vg4Njwn7GmOJIQ5DEHivJrpLNBvtbz5weSHm535G9uHrlGv7hH/8RX/vqV4VxpPyMa7j3IUbwUEjAOkHO/x8AJxoPY3Awg/5kHJ7lYKNQl347EVD1LvdyP/7psjTZb6mciESwMDeL93/wA3jgoQeRSbO6U330SkJpN6iu38BX/uqv8f3/8WVEqg0k6af1fZS7LkptS1ia4URKmA+PKass95awoYjI3lkVwQ8nrIadVPHUPUgH08QYA0p01EwLTdZrJGJ48zsfwf0/+wgGx8jwU0mkZFvsDVSJZ/z2VS9Ul5PUAMP0hGlSUSA4Tw1x5VkJvDQENqGISkFjamzXa8G1m+iwVbbDzjvmhO7aBXogZ/duJmyLOs+UAELVWEhfYo/RkW/qpjdHvQRqj7y5QAL0wp/hZcBIKW92Sol7dJro5brQGo1aQBYpY6G0a4tsjP0GvCy4Qn1/9atfw5NPfhdb2wVZ5Gwk5gWIun6r2cD2jWuo6VVEOq6UzPEyJm9e10eKyFxQodrcWKgp8cydDkzpq2ljOp/HZCYrhw/feLmEUhHBBB5SzxIKwAhbGql91F0a0x05uI+PjiBLiYS8m+rSSKMWQRQXpnSK8OeBJpsZGe3xXBoDiRgiIUXDEdyQsySrQa+BlEdScy64NSTMge7ZOPf640hSby4lk4oe48KQSyrb0tsubEl6qkvcZDcWweDKLE68+Y2o2boY07nh8Z+S7MZLsemizWLPagOlq9totbtooIOFMwdx9I2nUG/VEHI82Ww7JjW8BoxaA4N9eZlC1TdKqNwoodkw0QqHceYdb8bULQfQFu1rBImhUaSn98CLpVArN/Did3+AjRdegLO5DrfKy0kVtUYNb3zkPkwsjiORCsGzmtA3NhERJqIrl1arWkdXb4k5XG/YqBm2JHYdOXccc/tnEYtqsCoVVK5vSrQpgw+YDOc1GdHMgjaVbFZn421Ew9j8OI6ePiLGXdtoijyPhVScXLHAkclzdotR0D6KVhs6NEzu24+Tb3g9Dp49jfjICLRUSgCdcI27TGevPflRmzAnQ71YSVK9nCj98Nkfyqb68EMPg8ZumqtvXioDGjowvvHZ+Pbj38If/1//FddefEHS07gOLUaL+gTsnqz/kVgCo9EE+sIBuAlYGJlAyiQyJAEDnGJyMl7peAKY+9mPw42F4Jl4jZiOHQ/0Q7CUkO3gBO2UfTJcIKphcHIQCwdmMTDZj3qjhlgyIUb7zfVNjI+MoVGvQ2Mnjt1Bu9REc1uX3P/x2w5j5b6ziAxn0Gob8Oq6yG5EKpBOoVlj2aIul89OoyUsTLFQxuS5U5g6cxShbAz1jevIZtKSlNUi6Gi3BcSZm0U4ZTbO62hX2qhuNBAaSGP5ruPI75mQNENOz8svXpWSP/ZdjY+PwamaqF3ZErNr02qjYrfhDeXwyH98H1y0YBS20KnXJSmotVlBc6sEj5PSbgRWJ4RLW2VERiYwefAwpg6ton9uGtFcFun+PHLZfklrFMpeHlnFxrwyene31KK3yRIA8xf14k8//bTIKmjmpgmWOvIe+Hk1uLk5pyK4EeaG6ysUFSDMhEDZ8GVjV6lV9Cq+973vxS/+4rtlUPBqgKOhVCjgy1/8H/jTj/0BjEoFSd9HPhxGf0jDSMDkyBojPyDsDeUOEYl1Zr/PUDqFgbCGLEtmQ2E5aHvAm/umrL9AGsV7a4MXo7E+7Ll1P8bmJ6RRnYMMlsolUylkhwZIUcI1bBhbNXgNGpybqNR1XNPLeP17fg5zp/YjlI7AtQzx3XB6T98ME5/apTrcqgF3s4Hi9W2J7R87dQin3/9WFGsVYQddy0K9UEQykRAATc8CQbS5VpD1Wb6wDktvIb88j9v+w7tRsQqqL4bgRrckepjMDygjshxcf+EC4k5XPA719Qp8VxPAP3TrEjKTefhOC8WfXIKzXkSbaYAOk7kiaMcyGD1wGDNHb0VseBQN28X17YKUYbOnaWp6GqOr7JEAACAASURBVEt7ljA1NakSgwhaaeoNLhMMv+H+r97Xl4Mbrh/uUZQ5kq1h2SulPEazqc5mpf7A4MCgMDhcf9fWrimZSWDy/Zen3DK6vDl9DRL+Ugkftx5dQCYRx/paGdcDBvS1uKDdv9eb1MqeKxdddS5mshnpy3v/+96Pu87fKQBH/fjKs8Zocl66wp6Lxz71KXztzz6O+tU1+J6qECC4ydLDSDk3wQ3lO8FwSmlLlFScIMcNa6LwoMycUfrjsQjSCQZj+BIFHaMsLRoRgEtZGnthLA7NXAejq2OYPbKASH8a3UQIySzb323pkUHLE3DTMgwJLaHRX+f+5HvI7pvByQduRzfGkhsiZAfNzYowBSFPkz47AmKfzEvJQGOjBj3Uwd433Y65c4fQ9ixE6Vmr1GEUSzJAJHMjbF7DERbSKjZkSNr0u5g7fxJLdxyB7zO1r4j2dhkhdvaU62iWm7B0yrtdFHiOkpkiq9l1MTSaxz2vP4fqjatSuRBJJFE22riyWUY7HEeIyYEsKvc1zO+7Ka0cmRxDWrpqEsFcnftkMHnvBav0XFjB+y6cBvvb2jaKpSK+//3v4e///ks7ibkcCgko2CnKvunJ4n2yP5+XwRFLvKUnsDd0+inAuvf/9/bH3n8n03HkZnOIDcdhUYb9QgPdTnDRDqTGQWf5v/yoBM8a/eMHD63iQx/6kKxpArHd4ExAkKbh4rPP4rFPfQYv/sM3kGaheNdDXXMlVICvzXgqK79HmRrvjfTb0HvDgVeSYUO0SPRl0Aj5uLBVRNX1YVLCFo2ohLawhng6jumFGbz5LQ/izJ23IT80pCRb0jVGiSnBg5ITw6dvnbGZaujL577nvOmlfypgQ3WNJ0obAs1YPIkIrQyMaqfvxmvDtQ14jikD/U6XxewBUxcQLjsgphcssNMjtAuAkMHtFfAGaaH0mYlHZ1eynjpDd781Ir/ZSVLr7ZryNQOvYU9pw0Q3YaX0Rk19DkHiymvAg61WruEnz7+Irz/2z5L2YxhNeUNzuSyGBwdkur2+fkNocb1WQbfdksnrVF8OM319SJMpYbmbxzZiSEiAHOBimiKipY+lg6ZIztqYGugXcMMsfJYkySau9EGqXVa6alSUMysGG4wU5p/zfZwcG0XOY6AAv/uQxPIqcMOoUtU9IuDGB3SCoJCPqYE+DGeSAm4oYaPOtcume9K2SabGUXLmyANGMNa0PRi+hzOvvxXJmCbgRlzk0n7LEAIyN75IZWxOUCosxWrDjYYxuDKHk4/eg4ZnymFOUzcPZoLEVk0X0OLUDTgVGly3YTZtlLs2Zk4dwLF7z0Jv1RFiX4ndkThTq1YTcJPP5eExmnGjhOp1BW6scAgn3/4mTB/fD1frwG07MFpdpEcn4EdZglfHtWd+hAyn/htbaGwXRQ5WadZx988+gJmDTPWJwW0bMk3iae7bHfEJsb2exl8mv9Qr1v9H2ntAW3aVZ4LfzTm+dF/OVfUq5yqVVIVCKaBgkATGFmAcCAb3zPRyz3iMl6fHTbfdZtasthvjZXvAbWyaNo3dbhMskhAoC7ASkkoSqvzizfHcc+6595w78/37nKdXpcLCPW+tt+A9vbrh3H32/r///wKqTUOSyw/ddBzzexcQDHllaldb2ZDAPQrUtXJdihy72xe3tKamo8oOKMENPf9P7IfPa0Gv19Gu1KUD5fOFlOapbaJu9GBQML20E7MHD2Ji1y5kJieFjmYzpddDNysWCe5x95P3KgWYlZUyO6IUMZJS9MQTT+BHL/5INuSPfuyjuP/eezE+Nuo4eGy1HHTG7EzFNnT82af+EN/48t+jVa4gHgqj0WgKPcKg/7tlI+kLIBeKYFC4tcotjQJvATY8qAXkUEyoEpQZJMkNhjqyLMENLV1JmRQwQ3DjOoYAURm99qGxO+QDMiNJLMjkJo0mLXbDIQSjMWysbmB4YBCNekPyeAKmDb3YhJZn0dnE4NEl7LznJEK5FPSOhn5Tk2kbN2KCG66zbr0pxWevYQANQzIRho4fxNTJwwimwqgsX0QiHpUuP+kcDK7jyL25toFuuQ4jX4VWaKFRaMOTjmL7TUeQXZoUDr/d1JE/cxaXX31dRO2z09Mwqxryry3D0FQWBadT7WQY7/r4R+AJWWiursAslGFTm1Zsiv5M12mwEIAnmUY/MyDd9MzMHPzpNMKZDAZoeMEih9fbVlac7Jr3aBd/jUyOreBGikaaJei6dM9JrXj44YclJPFqncOmeHprkekkLnNlcg+XYFYmc9N23Mnl4k4ugZsCbigs9uLgwQP41V/9CO655x4Bm25R4PCZpCtaLZfwR//3f8B3v/UQGvk8krSGDgYx5A8gSRMKx4CCnUHpr/t84gLZMnQMRGMY9Htksk56BBs7yvpcUVeVS4bas7l31uiKNhjHwsElTG6bol4VWlVpYEjNDCYiiKdTaJfqKF/cQHGlLIWgx+PDqlbDTR+4D9PHl+CN+8S1rNtqC1WZBSA1Nzad7tbLsDYaKK8UJeMotjSNu377Y1gvEdDQ8aqL8to6YvE4OYFiKtEpVGCslYXiyJBFrdpCfHIMJ0lj7FYcnZ0fWl0TwwWz0YTZaMFnWlh97Sw81KGVWihfKoo6ffjQdowc34HMYg4em0XmRdQubqCpGbCiSSQnFjCx6wAGFnegaPRwdnkVFy8vo9VsYSo3iiOHDmJoNCeGEKpLx6aq4r679riORv6KAknpXr2SOff444/j85//vKwzWWNSqFwJMzi9GRgYEGeyV197VSaAHXZ135LSw09U7HdU75lFj9+L8KAXi/tySCdiKF2q4/IrZdG8/Y98ueZEBOknTqgMnPn5eYRD5Ga8oedlj4F7JRtnX/3rL+Jrf/WX6FeKMDUNmUhU1jA1sALOZc/0io6T94hDjJG1yjK4Y1Pr4MFYOIwxZugFVbCsL+QTQ4FAwC/URNKd2TgluGHMQHoujZmDc4gOp9EL+xBNJQTc9FqGMBVo3NOm22eeuVpNMZ6oMYB0agBve9dpeCJqigi9i8ZqEX1DuayRrsk13tdMGGUN9bUaKn0Tc7cdx/bbjqDT0xBgREW5LtpGvudAiO/AKxPy2rkNsbjvtLsotE2M3XAQe24/Dvqn6/l1dDdocqDL/dYsNtFuddnvQaHWQpnU8a4J0+4hlYziZ26/GdW1VWiGDr0PVLq0KLZQ6gGx4THkZhewsHsPZrZtw9TsrEztVbq8mybv0IC2LoZNZhCzilQGDZs/bBK61s60KWfzkHqaK0rVq9aoQFSPV5hAmUwWjUYdjaYyGNikKzkayGuB7a17OAFtJO1HZntW3OxyqUE8+lePoFnUYQnDUdUKm45pb7HAeTzw/XH93HffffiFX3i/2J1f0XCS/Ztc2S4uvXQGf/1//QHKr70u9Ow2usgbbdHIjsZSMDk9pkSBkSW07qfWkZMrBi97vQgl46gFvXjy/AVUGUDPLBk2oYJ+JCJhzM5O45533ImjJ45gcHRAnACFssX9W6S6ilWk6ouAGFdxgqNGC+rzVMJ8lWlj212h+DI3TP6GkyQae7nhnH3KR8gwaEoQrC0h9o5ZgMMMkLPJoRMKyJD6nfQ2d9qi9i+nf6eczdwJjRPeqSY2SkqydQ9zTX02NX/u2pHnIXWa4MxtxLFJaItW1FOv15xZMjcNW0wCnn/2OTz91Pdx7vXzYvHHLlksGharZaNNg4ASivkN0VZQKEYrT9rG9SwT23MjmE4mEZbATVMoVNTbyH8XipNPQA15hboLbromxtNpjMXj8FKATtAijm2qK8OPhKQ50tgMBhd6PGjSQUu6pcCx0RzS1Iio0kAAXsQXkA+LH5BMbghSbDIlTEGAk4MZjCRjDrhRkxsGB7IAoBiekxvqi2hLTFqcZlrQvX0cv/kQwiGCGwWsFPhSYUYUHnLC0am3oVVoc22iF/Ahs30Kx991B5o2fe8NyUmgDiQejUIrUwxIf3xFyahczIsddNnqYPLoThy++yTqRk0sBgXcdLpCy2jXm4iFI+KSUl8tCbhpEdx4vTjy82/HxJEl2D5bOOn51QLCsSR8FNHSq/71HyPW76OyXBJheaVck4DFG991JyYPbkNkKAG7b6JVKsvmzB2T4sh2qYJuhc4uVdRKLVTqOsqGjiOnT2B+3yL8IQ8a+XU0N4rilNcjsCrX0a22FbihgLPVRpV22T4PBiYGcfyGQwhx4tOoyzVr1TQgGBXHo340jvjYJMZ37EJuxw6Eh4bgZVETYEeB+gTap/ImVcGsQmjcsmleseFx7RodVCs1ETGyeHjkkUeEv87pjcL3HunKfPSjH8Edt90mBSWLjas78TJG93hw5oXn8fnPfgaPPvQQIiJwtUUbRooZ117QBgZDYYz6gyLupl8biznR3bidSMf9h2u9LkC6hwQ7WP6QCJgF3Eh2CQtO1RjlGo3QvIG2vpzc+PpIZeNY3D2L1EgCWkeDJ+CXyU21VMHQwBB02lESdHESVmhCZ/5IpYHUgQXsfsfbEBsbEJpEn4d4lY4/kG48aWlGpSbrkyC8Xye4qSBzcA9m3nYUkcEEypfOCy2Nm4xBgwCxnfaisbohSdpiLLBWQ6tkwJOMYv7kAWR3MoHdJ93O0msXBBDzuiTjcXTKLTRWypJZQ745wU0z5sO9v/ErCCd8qF++BG2lAMv0oFXVUWJwXjCO+PgMhhYWEBzNITAwhPTIGMKJJHzBkFDQLGkOKbtI1flx3NCcDjo/082p3pZakqCG2Qtf/OIX8Y1vfEOya966gHzziSnZC6QnOtQzTusIcFxZl7SX3Hk9OL1J4vTpWzYLQxdkuU1MFsqhUAD/+PQPxGDgmSeegN1sYpB2vpEo0uR0O1oFTs1lH2bmEZs8RgepYACDAS8Sfp+4sKnDUNmSquJb2X7KdfJ4RPNmxwKY3b8Nk9un0ffa8PQs6aZXG3XpEs9um0fj8gY2zq2gtFaF1jCZJ4t1rYZTD9yN2RO74Y170Ge+F4N3u10JJuYEjxZPeqEGc7WG8nIBFdrkTgzi3k/8Lyg2KoiEQmKOUFpdExDFKU6v3kSv3ECvWIdWrKF2OS+BiQwWPPUbH4QRNqXp5vH40ay1EPN5ZXKj1+pIhqK4/PJr8m8taiJWKmLCkZjLYfzIdowfWIDWaaJ+uYTiugZvYgSjew5jaMdeeMMRLK+t4R+ffQ4b+Twmp6Zx8803Y3BwUDlDXSXUlZ9dSoUkUKr14XL7xYHSMPDCCy/IpIZUR+oSuB5dAL25NLYsrUgkgqnpKWmUnT13VgC4CIL/yS8X3PDvnMllAEjMRTB/KIelpQVYFeCJrz6DlbOlzdf6zwU5opn1+aRg/cVf/EU88MADWFhYkN9R98iCRPZoSxmtXHjlNXzpM5/B41/5O47BkQgEkQn4ECazQig8NP/xiXOfDIlILSYY514oId204QVGQmGMh0JI+mg8oOzNA0EfQgzM7nAqxI46NSkm2mwmTSYxd3AW8dEMzKBXQomp4aM1vVfvSN4eaceN1ZK4PjaoueHzpYK49b13wZ/0CUWTFvaN9Qr6TR0hNuhIqW5qsOmESnCzXke518H0zYew554boOk1OSOYodQqlGHqbURjJJN6JR6iem5dTUDbFtbqLYwc2YM9tx1HMOZBp1xAN18RdzY2EMmm0Ood9OBDqaWL61mNTqxWF5FICHeevhGNShmldhtFxlT4QwgPjcCTzGJ2aQ/2Hz2Oidk50R/yXt/cIx02BD/7q/c8d+1KzpvPJxlLnCJyok2L8pdeeknoZ9fS0Fxr/xSjCDIeRoYFTAjN12Dwh9qD5DVs+vVduRqvBjfxoTDmjs9iZO84ek0Tz/ztP6K1Qfqv2vvZalDV3ptpaVevc6F6OW5v1I+95z0/i1/+5V8WHZ17XVRTS7Hiu20NZx57El/4g0+jvUZraxOlThs1s4OhWEokFvzmxk9w45oKxDx+cUXlg7C5fZah6aw//R6EAj6MDCRx5NBe3HzLjTh05DBiaWaTKa242iNoCKb085uOYZsVdFCmOPwS22WZkihwQ3fXZqMm91EwFodfnIO98rPcYz1TYhs6ehM9U0ffYVa5Wjt1lnLarK6l2rMUqOEUxf3/AqrUBVMUOMdIRU18Fa2VzV1Fwtmi43NAjLxuGXi4Exy6G6uhiUhY5BrwvVvw9GgoUK31G802llfW8NzzL+Dll17G6vKyBG6GAhQl29JR7Wgt1EoFSSulLoA3Cp2xWNCxICPwYDd7W24Is/TtZ6HGQEazq7QpLPhEqOSDQTcydkItBgmSdtRFLpGQAEPS0vi4ggId4aG7cDlhMVmkQh20FPyzf3NsdARZcCzoTOJIn/AHhN5GDivpO9wQTYudbgYRWpgaymA0nYDPx4mOjYA3ICGFPMy5GRDcaLQoZagS9SIU+Qe8OHrjATAGhy5pIk4X4EUxMF2yLBiNFoyaBqOmhMJdcuAXJ3DsvtvRQgddpoq3dCnkSMMxOLGpa2gVKtALVTSWy2i3eij1DEwc3oEj95xCo9MQcEPKG8ENeep8Ht5wdruH2moJ1csFNOttGF4Pjj5wl3Dbu56uaGbyF1cQCIakw9U3Olg/dxbpcBjl8wVUV6uoM6G4reG6d96OqSO7EMmlYHGaUquKuJygio5GeqmMTqmO+koF1XwD5bqOQquBI7fegIX92+AL9FFZuQyjVEU4EBb0rDEAr9REvwvx09coAmc3w9vH8MQwjp08InkqjWYTjYYmxg3x4VGMzM1jYGYW4eFRRDID8MUTsAlUXUE3neM4tZF7RfXwVKdJuWW4PF6XVkM9zeuvn8UjjzyGr37lK1I4sJjYCly4cUbCEbznZ9+N/+lf/JocxO5jbd2MXcMNroGHv/VN/NmnP4X8pUtIhMOSb8SgRN4TBOjkjE+GoojTWIAFJjVdgOi6pIPPTcQZ6bfYxet1ESO4CYREz0Nveo6umQNDzQTJqtwUmGVCi1Ryc7uwkEiGsX33HJJDCRgU/fFAj3Ly0lD6J04aaSNudNHeaKBTaQsoiO+Zwd533oT45BCaRhN2W5P1yE2DfH5uEq18UXQtXAcsAgluEru2Ye6m65AYH8D6669K84Pvo9M2BJSxEKmtrMGuNWGW6mis1mRyg3gY08d3I700AS9TwxkoejmP+mpe1ibvW2ofrKouE0xO76iTq4b7+Jl/9UtIDkRQuXgR1QtraGmc/gbQDYSRnJhFbmkXUhPj6NP1LBJFIplBKBhy+L19lfHkVJWbRCAnEJefL50eWdyqteODprU33anYgWTjhx1INzXbBb4/TdHHzZ8mJJEQczT8cmjrpmMhLju7I7V2DPz4mNQNTk1N4sMf/gg+8IFfkM/jjYOe0z5LqD40B3nwq1/D3/3XL+EfH3sMKdgYCYYx4PMi4VHrJ8A9Toppv2TdNHQdyRDBDfWQPrHdl8449zT3tYglKA0JFG2PboVmAJjYPo3JxUmQ186ML+naefswvTZSgxlUzi2juVFF3/CgVmljo1hGXqvh+H23Yfvb9sFDfX/HkAk73fUsNpGaOnwE3sUazLU6KssFlKlbTIdx/7/7l6j3dKGKUre5fvEyEgNZGGIn3UK/1oLNBHiGvq6WUafuIRTCDf/ql+AfisCSN0VwUxPqh16pol4oIhWNIf/6BXQKNfRr1ITlYdpAYnIU4weXMHVsF85cOif+hlPzezC0sBu9aBqlagvf+96jOHfhvHRwjx0/Lq5g1AtwbchnJCY91wC4zoGudH9Kq0IaDrU0zz33nNg7U0ND6qPrgrYJiq56QJn0cCociWD/vv0CwCvVijAW3vpLpdzIK2BjLmAjtT2OY3fvxdLORXQ3THz3S0/gzD9e/P8Fbtx7ZGJiAh/68Ifwnve8B7mRnFwblxIqxSZNgHQDrzIs+ZO/i5d/+CyS8GCIIIX2xR7a7Hulo8y6ghN4WZdEMzZ1uTYMaTICwyFObkhpU8JvnpNBgqQgbfrp3Mkd04uG3oFu9RAfi2HuwCySY1l0gh4khoZgm32ZVlPbRz0FqaN08muXmqhTc0OKddSH295/N0KZIPq2CW/Hgl5W9EqefwQ3dEX16D2ZljPnpmwaGLthLw6/6zSqzQLCHi805nkVKjDbGhKpuFAorWYH5XMbqC0XYXeA1UoDmV0L2H/rMURTfnRKefQqDQnwZuAxGQ+NMs0ffCjqJjaoxTUYUtpDIBLE/r27RANrx+Oo8XwKBHHguhtw8rY7kJuYlgaQVObUKouWWVGtZXk4k+2rAYl7NnKCyPVLQMP1y3XMfZIaJ4mFuAbY/kngRvbhUAiZtAqT531A4Oruez8NuOGCjaRDGNs3isRCFusX1lB+roRenRpCdybvZvu9VSNAXQM16Venxo4dS2IP/XM/93Pys1tDyHXy0L2vh6jVx1/9wafw3Le+i/p6HjW9jY12E5loFB2uPyd6g5Mazup4Xsa9fiSouaJTJaMNbRtFTUMql8H+w7uwuG0ac3NTGJvm2RmULDpSXSWKgtEsdGFlNhsDaxmSzckJmQmUTfjZ5KeW3JLw+E0mrAwdTJSKeUQjnLxn4Q9FBVzSKKFH/VtHR5eTdrMtUyE+Hh9XbJclC0c6zM60hmYJSlfD69VzwKNyolaHG/WlLrhxeytidkN2lRP+K7b44nSgsivV+3P0UltoaKzPya7iXsn/Fatx4hKCm6e//2z/+RdexDPPPIeXXj4jiDY3NIxkNCITmXqjinazgVa1jL7RFtcmJkSzHUdvd6Ft0UmnS6cwDYsjQ5jh5IbTmW5XKDpEdNTMkBpmk/ss2TEWdNtCm/xMq4dcLIbhQEQ8whkc5LoScSOTjAnapto9scljOBIdzKjh4Gq9bmIcmb4lhze7Vrx45I+7HQX+G0PAjS2GBP1+DxNDGYxnE6wB0RNDgYAESPIDpRUkN882Hc8MU+xaCW66BDc3H0Ag4JXpkhQgYpGpOlAEN50mi0MdbQpkGXxI96L5cRy//3a0PCY6RltoaTxaOBHj1IZhXFq+gnahitqlApiFWeoaGDu4DcfecSPqeh3+rpqESWI8A/Xo5mJZ6LVM1FZKqK0U0ai00CEt7b13Y+wwwU0Pvl4PpYuXJSCMxadtdrB+8QLSsTgqZ9dRvVxBvaahrOvYf+dNmKJhwsQAfGEvGqWi5IkwpZuGBnqpgg5f43IRlY06avUOVmsVHLz5OLYf2glfCKhevigAiEUPr6FGJ7hSk4lWKDea0Ol6Rse7fh+DkyM4eP0RRFJJKbi84ag4WSUnJhEbzSGUycIXjMJmIS80BDUH55SGn9Om38Y19id3Q2Ynk9QzdkMffPDrWFlWVCL3v2+lFSlKkAfbFhfw/ve+Fx/60IekAHEP6KvH0OKff/ky/vZL/wX/+bOflS45p4bMRuK3dCa7FsZDUXGzini8CNHfnhuaV7mmCd3CAWw6u3g9Uzo52WBYXAbJ0SeE42OTMiSTGz4Or4JXJRlzA4lGAlhYnMDQxAB0ghu/F7FsGtViBQPZrBwyVscUKg6FsZ2KLqGaid0z2POOGxEbH4Bh6RLASJMKUuW4UfL1azQGqLfIt5NAznKhisi2OSzecj0yszkBN35OmLw+uV+Y8E33rdrymjIoKNVRW62iVWzDjgQxc91eZPdMoU8qMENbS02Uzl+WUM5oICSTSK9mi7lGvWmIFXs12Mfb/+cPyEZfWV5B/sIKqrqNsYVdGJ7fJi55vnQGoVQSoUQc3gAjVZ38AJnUKPeereRFdwVtPZzcDuSZM6/giSeelAkfRbCc7m09qF36mQue/+liUpmUTIyOYDcDZcNhfOPbD4tQ2HXwk8PbkSyoA1NN6fi31FV88vf/PXbv2eNkhygw5GS3y/5YKZXx0Le+hb/8zJ9h5cc/xqDfjxG/H2kCY+oIBVir/IBu3yumHslwEENBn9hGkxYhQNuZZ0mPz53cOOCG69P0WhiZHsXE3DhisZCcEZKz4vdhdHYK4VRU9ohGvgqj1UUxX0e11kJRb+DA209i9y2H4Ev5YLabCPuD4kLFUExmIwU6lliHWwWKr0ui1WlGvLjn//gYjGBfLKqjfr90+IcnJsTJr8d9sNFGr9SAVqhB26iislaW3JPrf/XnEJ8fQz9Ga1Qf6vkCQl0LnVodpY0NJMNR1FbyIgJHo4NV2uNy+hiJIDA+im0nj2NsxyIm5hcRGxrDxWINX/n6t/CDx57EbbeelgyM8fFxKUaE2uWE922CkWvSHVXn1AXIbLoQlDz00ENij1ugxS/1mO6Ux9URsonmHPxb1xofi5lhNEKZmZ7BhUsXpdB8yy8H3VP/wvvE8luITIWxdHobItEgVp9fxfLT6+gZP13xd/XzubQ0t8nE/929axfe+7734YMf/KDqzEoorrJXl1QMOodpbXz3wa/iD3/v96Gv5zESDGLQ73NML7gn+dETFz+CG5XoKZ1invEsgj19DARDyAkoUppGMfAI+MVKn9dQwJHHJ9NLw+ohMhzG/IFZpMcHYIY8SAwOCW1NUXFpeMF6h/b0ZbQ5uanr4hTKPen2X7gbsZG4ZLV5TAs9hnCv5p3JjSmOqD4y1kpNNNZrKOk6Bg9vx4n334UywQ2UIYBeqgo1O858EhrftC2ULmygdHEDdseDlWoDiYVJHLzlKDKDEWgbKzKxrOQrsNusOzqo01nNtFAweljXDeSNDuqWhVgmgx27dsBg3koghB2HDuP0nXdifmk3bPKYxNTC1b6orJOtwZs/aT1z7+O++O1vf1vOV05qCEbYNNyqa3Ufe+sauSa4EZt9dQYn4gmZjHASpKaRzoRFWJ5vXpNXUov7iKZCiE0kgNEoKqtF2Csd9FusLd0aQmX8XasD4TYdtp4LMmx1jA9CoSAWF7fhT//0TzA1NSX3v0sd5etnkyfq5fm3gr/7zF/g8a99Q/RyK40KkmwYOpu9mLeQIOrss3FSif0h0UYysynoD6FHil0igGPH92BxakdgvAAAIABJREFUYQI+v41AJCL0wlgyiWAsBn8sKk12n9cPXyCEns8nIaAMnSdeTUQjEqFBe2kyGHyBIEhAI2VTuTba4tbL90E9lscfkEYX63uT+mijjV5Hg2UakgPJb7luMkBxndLUp0vNjuTlMdScYeoxapMUOBEzAaEqqOmOBIHy99KMUaYS/JnDCJnGOHRcTnPYXOCgRJqPjicA/z3vZTYsJPhVaq6+WMnzeTz3vev9/fX1Dfh9AWQyaZl+ZJJxmK0mLpz9MerVohzMfrsnugFyltHpIOgLwDTI0+MUBqjSy7vdwsLwAKaYA9NTCMogPY1TGxoCSCJ7H5x5iL2yo6HRexZGQiHkAmEZ01r9niBSvgk+viow2ZHvCbWM3XuDhbOkuVo4NT2FLG9IIj++caaJEwwRCHhpmasmRWZPPTdpZOMDaYxnk4gEvDD7KmG7y0Ru9JFMRmHbHmgNTUbYDAXVOjY6PhvHTx9BMOxDt2MqZwqfXwKaxHOfdtAUELa7qJEHTrtnAInZHE685y4BN8yUYbAXFzS7UJ16ExY96kljK9RQOLsKGlJwfD12YBtO3HcLKi0aNTjgxrYRsPoSlEdHGVLgGqtlBXDY9QwEcOx9d2P86BJsfx993UD54rI8H7sDdMxiMGc8GkP9Yh6Vi0XUKwQ3BnafPonZ4/uQmByEPwy0yiUJzGNxzS6rXiyjky+jdrmE6gY5sV2sVEtYOr4fS8f2IBTzo7mygna+rMIsLRutakvCwqxOH9VWG5pBHY2JOm1lF6Zw7Ja3ITc/i3A6g1h2GLHBEfhSSfTYBRVDCi575a6j9gTp+Tk+JQrquANM3mgsTrnQWSSwg0SL3u9//wdYWV4RkSKnae44XTZd5xHcjZePEYtGcOjQQXz8N38T+/fvl5t+s9q8olNDOoSNs6+/gn/9m7+B5ddeQ8TLYFZLQk45zWRnIeMNYJCTBH8AYdsCA8bIPOe9JloIybxhVkNfwA0pQplgWA5VbsC8/iHx1FegjMUIN8Wul+tZdUCjzEWaGcbo9AhMuyMW5MmhAVSKFWQzaenmWkZHsm4ojCW4KVXqiO2YEnATnciiY7HT2BSuOTcOXkvyxw3SEevKGpUal1KxivD8NLbddgoDs6PIXzgrG59s8l2Oo21EggFUCCQrDfQo6FwtQyt3YAX8mLl+L4YPzkveCelInpqO0vlL0Kt1RP0hmUL6DQ8aDR3lhoZ210bd78X1778fvkwcxWIJ0VAc47v3ITEyATsUEVATTaVkQ1XmEirQS/F81WGoPmtZRc7Pbxy3Li2IGkLlgPawBBOvb7yRI7J1yudOCN+yiHTWbNjrwehgBvv27sTE1BS++s1vYa1QFct796i+WlruAhxeV7pO/dqvfUx0C0pErW4JAeoUdnq8WF6+jK/897/F5/+fzwLNBoa8HgyJ1SipPcqNhwCGysKqriMVDmIw6JcikAal7uRmkwwsfHfVIefjS1Cu18bQ+BAmJnNIJqJoNuqoVasIxaJI5QbEEpq5G5W1EoobVayulhEIhFHrGth54yEcuP0YQoNBtFtVRANRodcKmO5Y8Js91FmIlDQ0ViuoVBpiuXvb//5L6Gci4raViERw6YWXkB0cFNqrWW+I+6TNSV++JgLs0kpRnDWv+6X7kdm/CDselOkVDVJCTpZTOZ+XAMQqp96r3Od6uLBRQC+exMCOHdh24npsO3oc4ewAirUann3+RzjzyuvIZAZxy82nMDIyjHgiIVEFm0DXXWdbkruvLujciQ33KIIa6re+9rWvCT12a8H3JgqQWsBbOq5vPDLPR96rBME8785fOC8Foei6ttDarliramQj4n4CAE7q44tJpPdmherSWW6h+GwBZvMNUfdPs9bdv9kKbmQfcSajB/cfwCf+7b/Fvr17EQgGpXnDb1n7kiHSh96s4w9+7/fxyFe/hmCjiRG/Dwna4QtIIZ1N0TmlGOK/5z4JLzpCgbGRZbp8KIS4zwufpSagbLaQlsamrIAbb0CYH4bdQygTwvy+KQxMDqIb8iIxOChyM7IjGLAJRjCQ0r5RFTpvi5bLpomSv4tbH7gLyfE0erYhrApopKYVEWRWG13O6g0E+j6Y1bbQuUvNFpK7Z3HTr9yLcrsIPwu0WgvdagONYhlhFqG8nw2gfLmAjXNrYHmxWmshPDWMo6ePYSyXQvXCOXg0E+X1Ckyth3bTRIVmP5aNtbaBAhuIDFIfHkZ8cEjMFg4fO4ZTN5/GxMw8QvG4JNe7YYly7blzsjnMfUWaK28EKUrz1slD5GfJ85WmKgwrlkiQQkGmNVzXW8HQtUCMrLxrTIN4DrpUJa6ZcCSM+bl5oVtyuunuv2+lueGNkhxMIDM/DD3jF5OizrkKrDotxt2ZPemY/zS4cUEZn5fhxvyi7nx0dBR79uzB3Nys6CGnp6fFvdClUumWKcwcZnG9/szz+Np/+a945KGHsF4vIxUKI+xk1Yn1P1+GaLf7ontkcC33ab1rIuilu6IXwWAfB/YsYGn7BGAbCEWiaJFmTrZQn7KeLirFkujE/ZE4Oh4fNDoD01XR78XE6DAy6TiCAS+isTjCqST8iThi2YwAXzammFEn8xfW2dIzIB2tKxQ7o9VEp91SIIc6R7ODrkmTARe0sPjl1MVWOusWpzymYhY5LooEINLQMSk7oaEHGRIOnYwxCI7eRlHbFMAVoy5OEN0sJYeuJg0dmisx6oDW11s0RFL/MwiXv7v55p/pk0dIlwou7pWLZ9Eo5NGuV8UpJhYgibCDRDCIRDgo3ZWuTkk/pxcWOuwEWxYqpCBpLcwPZQTcBOiA0+vKhIa0Lpm4cHrTt0XERxiRGc1hZmk74qkUnvj6tzHEACun423xIvcpE+DkRo0ESW/ji2cXn+CGkxt655+cmsaA3Jh8LksmKArcsJD1oiPghqNrwGT31u5hPJPCeCaJSMgrRai4qjmAJZ6IqqlDQ5NpCV8/wY3htXH8lsMIRhh0asrhISNEZvdQFM6uYFOHt2ujmi8pZxbS3KaGccPP3w3NR5RpwmOq7rYg3ZoGs9oSsT5zGmoXC+i0bFR6HeT2L+LEfadR02qS1ExAxREt/z/BDZ1Puuxur5RlmlIr1dANBXH0fXdh/NgSepz1awbKl5aFlsKke1BEe+4SouEo6itFVC8VpeNTbhtYuvEE5q/bj+QUwQ2nLtTcNGXhMZelXShLpkR9mXbPNbQ1C8vVMuYOLGH3if2IpkPQ1/KorxWki897tlltQitRhOZBldS2roVuKIL+0Ahm9u3CzuuPIjc/h0h6AP5gFPAG0eNnx44eNQoiSHPAjTiLqZYBP3cJoHLBDdeWaWJtbU067Uw9fuqpp3Dx4qXNTZdAmQej264RWodz4/CmUhQ3lTw8MJDFve98p2Q18P5wuzlvbHgOqYPUMKOJ7z30dXzq9z4plBeCcppQCA3TtuHv2UgFQ0gHQ6J1Svr9QjNj0BfBDcEK3y61EAys5UGcDkZUx5C0Cl5/B9wQUTN3iFOfreCGTYeJiSzGp3OwvZYgp+TwoBiDJJNJWTdcy3Tdaxea6FTZca8jujgutLTY5CAMuwOLG5ijNZOpJO2+S3S+0mRyI+CmUIF/ZgLbbzuFocVJlJcvwtCaCLNYYfPC0CXvqnJ5FValDpsdxY0G2pUOukwxv34fckcWYfsttMtV9Cst1C+vS5ZONBAWG2EPQ+iaOkqkXNgE+zZ23HoTxvfuRpRgzeNHYmYWaYZwJpNCWRLOgRTjStyqXKUUtHG8SQQiO+w+6bYLqOkYYgZBLc1ffu5zkleTz7ODTkqFrcTgTofKPVjdoDlHteNUnYqrzi9pEDo4igGlI+EQ5rJZTI7nkBkfw3deeAGvr64LXVZR0lQx8YZrmvPPHd1CNpvBr//6r+Od73wnhoeGN3WIsrE7YIf7bX5jTbrezz/1JKxyGcO04ff5xV2PFBjui+xaV/U2EqGAmA8kmLsktEdFkZRbz9HcqNtQ0fTaAm76GM4NYGpyBKlkDJpWl7+NpxKoGhriyYTkeDUKNeQv51Et1tFlMrxlY+bIdhy+4wiSYzF0aYXaZfPFFFOUvtETPWI7X0O30BStQaXYQBMWbvyXP4/gWAY9ny2arOXnX0YikRJzFk5uaJTBgNk6AXS+geLyBhqGgWPvvxdDR5ZgxVRQXuXSJXj0ttxXzBaz9T4KaxWsrhbF7j86PonxPXsxtnsv0lMzaHb6eP7Fl/HKa69JPs3xw0cxOjiM1FBGHNhUCrf6cvHm1p95Pa+mtfJnTlbogvY3f/M3UhhKZ3pLYOfW4m8roNgqxt0UWbugBxD66dz8PLS2JrRbToB4+EtX85qPr+C0hEn7LMR2ZDB8eAq+iA/6ch2NF4toriiHtn/ulwu43EYSz8rJiUkc2LcPB/bvx5133ilGCP6QAjhC8VasW3i8fbz6wov47B/+R7z8yKPI2hZS/T7iPmWdq/oWykGV3xKI3OdEkme8hbQ/gLFQGFFlHiVrWmhp/MxoTMR7zhdAk9b1kpXmx+yucQxPDcMKAfGhLGzmiJGW3tREt8rGZbtI10dNXMlIiy9Ax43vuQPZmUF02JHsMkLBRnOjBD/DRxnmXaki4g+jTdrYeh3FRhPh2RHc+pF3o9GrC+gWTWOhKs0d2UN7NizdQnm5hLVzq+Lgt9HS4MulcfSmo5ibGkH+zBkEeh6UCsq5tNHqYLWpoUnWQCQKIxRBJxSCJ57A4Ruux7Y9uzG7uIBsdgjRiNLVyCyEbACZHGxpAsmUQu2bm/ucQ6fkJIWmKtwjuXbp6Mfpowt83PPxrdbL1eBG6SmuXGdcu4MDg7KH06SAVF4BWVet5WvdL4F0CLk9Uxg5tAOrZy+j9Mzr6JZ09MUfw/UKdLJfrnqxLjB33wtfG+vDmZkp5HKj8l6pYa3XG3jHO35GTAbYdHI3/h5U/ckCm1TDMz94Bn/4+5/EmXOvIWpDTDJCzrTSJ0wiSyaYbGomvAHZpzllkePMptzCwu7FCRzYOQ2ftysxDy2jLWCCjXyz1UG9XBHDPtJniloHa7UW1is1+Hx9bJudxHRuEP5eVyhxJgOBfR6x2rdCAcQHs8gOD2JkfAyDY0NIZBII+vnadTSrFdTKJTSrVeitJoxWS01nuF/3HM2L+7mxNud0xjGhYW0lAwC/fzPwVSwNHHAikyK/X+ot1vYuE0EogE6kB/cNHjAySSKGYp3m5MGp9emaLCn7aNY5QrblOfb+936kT1RVrZSxQqtAQ0Pf0JCOBDAYj0q6uqXrQqPhAUFww/BHnz8g+SOSXWL1Uewxw6SF2cE0JhNxATfUvHQ4uRFwA5gsSgNeDE9NYHbHEhb37MHMju0IRiP4o9/7JEqvnRXePWli/Jx48LNYiobDkr3Aokksqj1EmjZ0CgvRx3Xj48hwk6KvOje4DicxanLDC0nLaQKbnhzO7PSYyCXjYgcdDdG1yEKQNCqKY31ALEFaGqA3qbnpCiLWDFuslY/dcgjhWFB4irzwInCknoEHHCdDDU0O7VqhDK3WkgI36oCblp/jsp5oKfgEvEnEJY0anVIdVr2N+qUi2vWucHMHd8/i+vtuFS0ELbVNsyPuTv5eDzppQkJL6yhwc7mAaqkGKxTCsfffg7GjSzKR8rR1VFfW4IctG7zP6mP5tQuIhWKoLRdQupRHo6qhohlYuP4Itp08hNTUAHwhTofK6DQacuDQppHgRl8vo0lws1qF0fEIuBnfOY/9Nx1BIhuFvlZAZWVDwBA3kVq1iWqpAU8gCoM3dTqLoblFTBw6gpGFOYSyafTpKkTuft8PH4eycpMoJx8vAZqUV46XvhyAimLEDZrXlxtNpVzCa6++gscefUyAzYXz5yXcjutHcWHVQa4ypEgjBHx+dkUC0n3V2471pCM2DwQD0qH5N7/zOzh16iSSieQbhYxjU8igK3Y6PBxrWR38u4//Fp546GERkfLlGmZXOYJ1e+LSxRCvtNeHjM+PuJfOKBCqkIyUeX9QD9AzxfI5LZMbBYB5nAu44R/xddtMfVZrWSY3XL99GxNjGUzOjYJ5tKSsJUeyqFfriMXi8jossd21HXBjSGc8PJfDvnfehOTsCNqWDsvQJX+JQD0YCAjQMYpVoWjQFrVTbKCYL8M3OYalt9+IkZ1zqK6viIOfHMwcqbdbSERCqF6iq5nSM7Tp5sP/9QBzJw9j4sRu9Po6mpdXYW5QqEvhbAdhTxCtQhPNuoEqzQRoYzkygsUDhzC5Z49wxmkmMjw5jWwuB18wIBuhAgebShp1PzoAh/eoAjkq9G/TjYWHZqUqXXNqath9fPKJJ8QFUumxnML1qsPvjUKWhcHmmSZHplsksAHD/8RBd8bvw56BAWxLpxEjP9228OjyMtbZ4SJ1UWoMrm9a1177wGWn6sCBg0KVfOc73yGdRHd65HY0udeFQ2E89b1H8def+0v88HvfRcjQkPUFkfT5lNWoE2Jb62iI+gMyLU8KqOF81HGrkaBROqc5xaHo23zQPICOHlLpOHbMTCCdVfbhAb8HvF9qHR3xaFzWc7PUQHWNXeUO6kYXa20dI7tncOSOw8hOJuUwZ8Eo4KZFV82+GAR0qi30ii00VysoF+vixnj9R+5HYiGHjqeHbCaDledeRjQSVYHIpA1xbVOfla/DKLWwcWFNwM3Bd9+JseN7YEV9CHr6KC5fhsWQWDahqgZ0zUKpZaLjD2Fofh7Di9uRGp+CFQzh6Wd/hFdeOYvR0XHMzM1gfHwUudww4pGwHJ7uDPAnARv+XoobUkGd9cfCkEYBDOKkmxTpfLQQd3nmVwCZa1Da3OaL+3eb691Zg7wPSJMhwOFUiBEOLqi5GtwoRYWyppb91GfDPx7F7K37MbYwhfZyFeceeg7VCyXYpEv8M7/cAoT/jNpFvi5eh/X1NbS1Fu56+1144IH3YmHbouMk5wylSFmBElo//s1v4ot/8qe49MwzyFKTwALQAeA8IzqWKQ3UBLW6XlUTkLKW8vkwHomKxlHcKMkA4F7PwG4Jf2VjzCNWyQRE/qgX4/NDmF4YRy9oI5JOikahSztojbldpOeY0EsNmBUdWt1Ap+/ButUSZsXwYg56ry0ujD4TQuP1dPuw6cZGwOILoFVooJlvSHCyfyyL2z/6Hug+XdgUDOHU8nT7ayBE5oFpo9tmAG4Fa+fXYPd82KANeCaKg9cfxM75CWy8/DL6PT/Wyy2UGx1U2yYqdM/kImFXPjeG4ZlZzO/cib0HDyE7MizxALSa5hlLgyaJ2pRC1NXZbd3vXEc7dX5yLZEJwbOV4IZhxaSk/bRmAVcvH7d2cqeesoe5VCQR5ys+BvcVUi7Z7a836kp0/hOyaa64fyJ+pBbHcexn70YuPYiHP/clrL50FpahwrbFt1CCK9+8sLeeI9xTaRLCAF5qUlhrkOnk3rsENTTKePe734VMJiP1hRTmdMEUpG4LffbhB7+O//jpT0HbKCAJn5z/kj8mGVLU2nLS4UUqFFHsJRV/J1q0oG1hx9Qwrtu3gLDfQjgaRltvo0vnX7J42DyktpVrzhtERTOxWm9jg1NxmryMDWFhZADBjinZjTr6aFgWar0u6t0OEA0imIwhNZDEUC6D6elRjIwMyT1FI41qsYRKoYh2syk1hOx+dDEMBAT0Sfgnp8f89vuUgYdQdfsCauQsEXMCxcBSP6vfuQCINZlrJLBpvuI4mvJnV4MjU002/JzzT/gYjkGBmhIq3oFA2FtOnO636jU06hXU6zVxRkj4gcXRYdGk+JlCrXekY0KnGkm21wwJ56HTCIM0a90eyl3AMNqYyqYxGo8jyEmDacjhTV5nMB5HemQYe687grHZGQyOjiE5MIBwnO4MAXz97/4eX/7PX4RWqagE1z5QpvMSXYMSScTDYbQadSnuWdR2adXsgJ+9mTRSXRMRjqpIE7A5pVAjeV5c6aKLq5lXaGm9roGhaBi5WASxkF80MwQ3khLupz9/RFqvtI3k/JsLVqNYEBaO3XwIiXRUgJur3RB3N8eG22yRdtZFo1QTAMLNNjw1pCY3fo7h2LHkmFvZJtKS1Gq0YVaaQMtE+ew6tHoXpY6OzI4p3HD/rWh3NaFnifMIRcSkANZb8hg92jGvlFG9lEeNACkcFs3N+JElmPQi103U8+vo97uywbNTRHATD0akQ146t4YmReKajvnrDmL7yYNIzXBy40G7UoZRa8iUiSCgvpFHt9hAi5SR5Sp03cZ6o47swij23XwEQ+OD0C+XUFheQyQQEgvCalNDoWUgPjGD4R27MLl7D3Lzi+iHE043/Y3OuuuMt3XHkSOY41dH6H0FpYzj8WIBL585g+898ggefPAfsLa6JgWDSNGcjuPm/iUFAzVSzE1gSL0XIVomh0Jio90lrWAz2EoVyuzMfPSjH8WBAwfk83YpFqpAVl0gpYOx8dwPf4D/wA7NCz9CNMBJIEFvXwF8UiXRRyYUxFgwggSom6GRBW92bnLUlNGYriehXpnQG+BGTW7UJEvAjaV45OyiC7eWYYDdDqbGs5idG4cn4AE9olIjA6jX6ogy4NQBWQS3FMWatY6Am+DUEPa94yakF8egddsiHCS4oeaGjnekTdLNR+iTmqEyaMoNeEYGsP3WkxjZvx3NchntQlEOahYmhknKUwi1Sytor5XQb3blcG/X2mjZNmZuOIyZU/th9hpoX1yBRX0GaZl6VzRW+Y0qjL4PsZFRpGdmEZmYRDI3htjgsBhLeIJhRJMp+eykaJMQMkdgvOWscg+prXQKZW3qFfBC+tmX//7LePg73xFnHh5Oc7OzeOXMGRRLxc2i0y3tNh17NjGUI8h2kqUlRI2vwyU7Ekx4gPF4FCdnxjEbiQqIfrFQwtOlCmrclDdPV6Z402XLTX++8tDluiMl4pZbbsHHPvZRHDt8SO0/YjHsiFr5TyzVyX7469/EF//yc/jxsz9Ekt1CWo32IfQ0Umkb3Y6s0SFvECl2JsXcQnXGeCDLASRd/b4Ubdz/aSGr2z3ZHxcnc0ikIzAtHR29LcGLkYEMkvEkAj6/OB8S3LCYqGodLDdbyCyO4ejbj2BwJi3Wwyz8xQa/oYMKKVrh9ho6emUNTe5pxYZyY/zAXcjunILeN8VJafW5l9V+TaoDwQ270BqLzxb0YgsrZy+h1eli9103YvqG/fCkQpIRUeHeUG3Ca3pA//RCs4PQyDiycwsYnJ8XMH15bQMrq6vi8JbJqByZsYlxxR33qULEZ0v8rgLQV+LpK392GissDDlFpjaBxaGbi+ROVK5F3bkaqLtgydlx1HM79DdXp8D1GY5GQPE+GzN8Lq7zrbpCd1X5ndcvtj3SN+rDOxzF3E1HcPLO2zHoi+FLn/wTrLxyTs78f+4XixtqJnbv3i2FCa9BmZlqzabotCbHJ/ChD34I97/73RgaVq5T6k0pakzf7sGo1fHdL38ZX/j0p2GXy4iR7kpbXOpHZd9l09KSM416AxoG0WY34fViLBJDSDQHLKK45r0STEsOAMENqe0M8TQ5PQ/7MDUzgOn5HMfpCGeS8IaCiimhk4lhiX00py9GuS2TG0761ntNHLrzBozvnlLghtN4yycaGk4iSXMnw4Jrm2Cf4KZCJ8rBBO742M+hG+qJA6bOXJqNomSJCd24Y6Gjmajka1ijyUXPi5V6A71YEPsP7cKBHfNYf+VV0HD6fKmBtYYBzfIgMppDs28hkaOW9QYcveEkRhjwyBw2J6yYhxaNeLiOhRDrOkc6ocXqrFSOVHT8JIDhFJBxCZzW0NaZUxR3TXENXz3p+ElUtK1riOuDxgFcG6R0cZ3yVuJe7VLb3H2bjQzuffwbob45rJcrwMxVzQB/NIrh7Yu44YH7sTS3iH/487/CC997XDRdqr5wnAWcNXf1Y0mjKBzaPBO4z1JPtLa6ijobvo6dOc1h9u8/gA9/+EO47fbbpGhX1HFl+04ISQCj/3/0yj/54z/Go9/+Dppr60hKHiObm8qxjJNs1rWJSFSmMa0O82ZU9ljU08fiUBqn9m5DMthHPBWThrrJPDmrjyrPT43ZZWRGeVDvWlhptLHRsdE2NMwMJrFnfERMvlrMBSN7iqZgdg+dgA/JsQEMTuVkapPOJhCLh5DNDiiqHR1ZtTbq5TKaVWbl0SBMheoykFh9aM70j79zvll3c0kJqHEy5dxrLBrmLfuXck/ryRqVRpBjxiL7mjMdF4YNJ+F8LqdBp/ZIFZ3Aul9qQ3FPU7Wf5+D0tn7X0KAbbblgnF4MhAPYMTGCiXQcHl5EvaNCLjnSNbswKLIH3XO6Yq1cN3uo9iC0oFwqgcF4TPiGRGNJgp2pKUwtUpg5j9GFWYRicclZaLNrRS1Mx0RxfR2f/+xfIH95GdlYRMSm5wplNGQ640XIF5TDt91pS26BGN4xs6QPsX0c8fmlOykuVHRW4UUWkCPLx6Hfk5dLUNRBhpSMSBhxBrx5FBiiIInaungsDG7+nADJCJzubMxbIbh52wEkszEJYuqK3z4dKCg4tIWXazILQTfRKNVhUOhq9RGaHBBw0/YzENOU7BheS7mRaYNaJ+e2CU+ri/Ufr0Crm6h0DGS2T+Lkfbei1dUUnURCHlnIdiWLRLr9TR3V5ZLkSjTKTfRDQRx77z2YOLoTZs8UfU+zUua4SoouRoStnbuEiC+IxkoJhXOraJAOZ5iYPrwbO04dQnp2CIGoD61iRTr2HstCKOBFZX0DZpkZKQ1UVivS+dxo1JGaGsb+mw4jNzEM7fIG8vkifBE6ViWBaBLDc9sxtfcQoiNjsIJhoV8xGf4tv3iNCAocXrtsu854nJvuo48+iq/9w9fw5FNPIV/IS2EmY0y3a++Cm60FiATIEfQySNEvHQAWrzQ6IB3A1Weornhf6Gkf+tAH8YEPfEA6OLwx3Q3drUuFR+9wxv/qP/05vvSFL6Cwsiye9J22BspQ2FXkmqEz1VgrnPpcAAAgAElEQVQ4ggxtH2nlK0J8tdHRZY2APez3IxuKCkVTuv/kq29xa1FUC6U9o46Nhh6EFaMDccxMDcMfoEuJhUxuBOVaFZFYTCyGKRAMe/xi/21pPLia8I6ksfvuUxjZO4+OxYDYBjotDcFASMBNY6MEo1xFr6mJONaqGqhynQ2ksXjr9QJu6FrFEDrO6np2D6auIR4MoLGeh7Zegt0w0dioCRWOoaPT1x3Awk2HYfSqaF9YQ2+jLsCnYfZhxxLo+iPSeRyanUdidAzBdAZe6mriFFAmJDmZ2Smqo+CYBbADeVWh6RaA7uHLz4nTvB/96CURcHP9rK6sQG/rUpzz6/DBQ9BaLcnvorWpm8J9RVG55Xnc9cJOsEviFv66ABs//P0eJjMJ/PzbjuPEju24cH4FX/jOo3ihWkfTVgegMjsQdYtjaf7mTrlLixwbG8Pdd96J3/74byKRTMp65LSa3UweCty/g/4gaqUSHn/4O/jk7/xrhM0uor0eEn2PuPcRhLa6HYQDAQx6gzJNZIaS8N1FtE4amvqZGgjuMwRM3A1pLRuNhbA4kcPASBqdHl0h2YSykRzNyaFOcEMtIIOFrXZXusqXG00kZodx4u7rMDyXFk0Yu4IWbXIbTO8OwdDY6NFFP8MGSo1d6XYL+3/2NIb3L0Dr6shNjgm46bUN+ANecXGUe4+J8wziXC2jcHFdsnwWbzyO+ZsPI5CLi0tgfa0oTmrNlgnDG8bojj3Ibd8p6225WMLyyipqtIiORbFv/17RRoUjzPvggcMQTjIQevDbYlXxJnBzNdAp5gt48cUXpSikMQUpPE12Px3tAh/gJxlSXA1uqEdg51g6os5IkcWea3Ihv3PWJS3cqQngWifV0nWF3LrfCrlL9hDVvfaS6pobwIE7b8M9D/w89s8s4c//z9/HN7/yt9CatWuLE5wHlKd1bj6uR9JgOamZmZkRUEOXQd5LLWadOEF97PIeP3oMH/7IR3DHnXco8xKHMUznPTZjfJaN0soy/uELX8Dff+4vEOn2JO+LTpGUXYccsClnL2ny8MLodRH1emVyEyCbw6Gxcb9nc497pzu50cwuTK7tkBeTkxlMzQzBF/YgklXgRhyY2spQp2f0BNywMWQ0uwrcdJvYe9txzB1ahG635fwPwi+ZNdQn9tqMQqghFY2L8J+0NDaUeokQbvvVn0U/xgkpYFQbqK8WxHyFdLYun6vVQaVQx/pKEa2+Hyu1utCIdu3djmN7l/D6889Ds72o+SNYb3dRMboYnJnGsbedwpGTN2Bsahpe0vBEmOdMtcWQxqE7yWTgjdG0W6zzyOyww1+riIaPUxqaBZDqzc/QXa/uOexqyLYCmp/GZEWoXoGA7F+kU/JaJ+MJBdjtPhqtJhqkuwmQ8SCZSCCVTsl6YgDxmzRpWzZ/vqtgJIHJ7buw/YYTQvt++fGnsPLqGclp4fkvWSgytVSBAG5t4d53NHKhpobOaBsb6zjzyqsolcpXlCzu33K9Hz9+HB//+McxPTslDp2qKavy67jmCKxfffkMvvLf/g5f/+9/D1+tIY2vEPXsDsCRCQWBHjWmmibXhrVAzAtsS8dxesccUkEgNpAUc62O1hZDnnqljk6bTUVbmp0ty8K6bmKZMSG6hpFUCIdnxyT7jLlx3YAfdjQCJGIYXphBdmoUyVwWwWQY3gDzzrzirsvPh3s5J+RavY7yRh4drSlZPq40gGedcnt9I8ZAGo2cXqlRjBOYzXqKereuAtpuDpxMrpQjmkxn6HDIe5YAh4/p2lY77BtXPqBAk9rwNpk57gRH6HKA58BQrk+PdgIjiqBZTKYDPmwbHcR4Kg6bgYvshIsrmBIvia1yn9q5ngg367RJtDww6OOdSmB8ZBAjQ4MYnxjH1NwsphcXMTA2JqCGBZk/HMYPn30WL778siwYdtsZ1LV2aRl6o4GJwQEMxuN4fXUNK9U6dHLKxNWF3W1eWIfX7lB6hoIBDPmCSPuY66DADTsiNBigtaxYRkqTwieTG77PuN+HoUgYMfL/nCwR8v54HUipCbG7QVqQV3LdpBPIbvjRG/YikXHBjQmvhOs53ENS8ZgF0umhXmIWTVsK29BEBicfuBttnwWbIWs6c3ycri3toustcRjztEysvrYsOTdVJjQvTuDU/bdJ+CdtMOUmZMHbMaFVamLX6BYRxYvraFU19P3KUGDy+C4ZW7IT367XBejR+cpn95G/tKK6SWtlFM6vCSiq6R1MHFjCzhuPYGAhB08Q0MtV8fqnCwwPhsp6Xnz1jXITjY06mvUO8vUGEhPDOPC2YxidG0N1ZV1Ek6mJGYwsLiE1MYfIwCh3G1jOKJOURvEzv+rrTR0fB9zIBM4JMWRwIilELEzpgsYOO9cnnWDcDXdrMXt1wcGNXkCeHHbslCvaIqd7MtR09nteawpR2RU4evSodGbuuuuuK2wf3dfLzVh4pB4Pzv34x/jC5z6Hr/y3v0WIhzTdPKSjaInNMzeyoWAIg/4gUixYvAx1Jy2ILms2jG5XaAzZcES0OrzJvX1bwA0pFrIBKqMTmWpy2qO0PT3kBmKYHh8QIEpaWiY3hHK9hgitkblZ8LEJbvIENz3pInoGk9h150mM7d8G3TZgNhvixBfwE9yE0MyXYVQIbtrotw10KzrKpQasdAKLt57A2JHdosFrFQpSjAgVtdWQ98lDWy9W0a1Qc1OHUTUkdHTi8G7svO06GN0aqudXoOdbaLa60PxhpGYXMbywHdGhESAWhyccQSyRQNQBNaQCkl+vqFy87o5rGNs1V3fRHXoDD1vSCNh1fPLJp/DYY6rQbDQajlW948zCz8YJReTE6+LFi7LxEjz8JHCjGn/K8Ul9KaoaD01VAvcwPz2E4/sWMJZM4cdnLuGpl84hT/dFeR8szBTnWhy35Kl+ssaBeSbTU1P4F7/6Edx/731IZVLSgeW3rF+ZHimRKnnSn/9Pn8HDX/4K6pdXkGHh6fGL1XjDaAtNZzAQRtYXQITTQ64RFt6OU5tMJEXkTQmXV8LkuN8HQl4sjo9gdHIYvT7dJDuIJGLITo5Da7bEst6st1FbrwCGjWKtJeAmNjWI6+85gaG5tNiYm5IC3xFnyUQoLrqtbr0Nu9qGtlaTifJ6rYq9992EyWM7oVkGcpPjuPzMj9BptBCMBFQgMhsAPa+Am8KFDdHrsEM5c/wAtt12AtGZLOyGjsLFPKoVDaEs82r2IT27iOViFS+99CrOn78o9rN79+zGnl07EQwFRFirFpqTr8CyyGMLENgSR7S5i/ETYJHWainNyyPOPuVS0Nyib6sxxVs2eJw/4P4Si8akmzoxOSFUHYqsWVgtM3cJkOkjC1ARVCeTOHL4sNDf8hvM2mCT0PEkYIFL4a2Lx2VP9CE4NIq9d9yJ2QNHUF2p4MUHv4fypedhGmWIl78DhGR/da1dVfNUhM8sCBOJhIAahouy0036EgGd2+l3Cz7+M3cS+YlPfAKzs7NvXEfFv5N9Dl0Tq2fP4rN/+Ad45Qc/hE3XsL5XTFm4ZqUHTHYIQYvoa23QvCMXjojOlE1KcWLjpJ6Fk4Ab3m9eobWzOeQPejExlsLkxAACcS+inNyEg2LnT3tqv0XWMfWBTaHXmgJuPAJulm48iKXr96Dd12WSSHDTzBcFTNuGheLqBqbGJlBYLaBMI55SHe0QcPpX7oc/Q0o0YNabqF7egF2jM1sfptGD1jRQKTextlZCww4ir2lo9fsYmRrHyOgoAuEo7FgMr28UEEikcMfd92DfdccQS6clCJRnrHTIr2HDLCYSjvHOG2tRnWFcU+fOnceTTz6Br3/9QTz55JNyvrqF5E8zlflp17T7mG7jxp1OE+xIGGhV6Wy4djjl4ZriOua6clkzm2fw1aGgFObHkohlhmHoluipewZNmJo8NZ1d22FdOOwLmbj4fDJxXFraAQbQPv74E3J2yJq5xrVU1Cq19t/3vvfhA7/4C2Lfz+k460nRUTp5iKwUX33pDP7sU3+E5777PdHc0liIRl1sxvOm6orulpRLPp9qtjKicy4WweltM0j7bcTTcaGTMlOOLrptRoO0LRi0L+8D7X4PG0YXK50eCnob8agf1+2ewnAyhlg6icGpSQxMTMiELzqURT8cQNdno0etrugy2UBRWhmpOzmAaLdQLxbRKBfR45TNCf9kw51nhGv/LJbOLq3ZaQq5TcZr7XuqZnuzeQXrHnFz2wQwThCyA3bV7x1wszm8UOwNkjmkUX3z+FhfXBEo/pdMlx4SPg/mR7LIxWOw6JZkGJJsTYwhgiRaNpKqRe2H1ZOChe5X/kgEk2Mj2Lt7Cfv278P2nUtIZrPwRsKykdQa1In0MTI2hrMXLuBP/+wzePi731XWzR4P4qEQKLAaiscwO5aDZnbw8oXLqLDD54iEpLh3DnIRFHmArD+ArM8vHUgWi+yEs3ilEwkpPiwc1c7uUwnyXVO6OwMhhivyw1SdSc6zfEyCJVWJ2g+xZKHVLp3ZuBH2cPTEXqGlyeSGOToBdv8VFY4XiKGanq4tbmm0ZmYwanA8jVPvvQctb1eCFGmrzIsviau6AYshnsUa+g0DG6+volEzUCEtbX4cN72b4Z+6dCmVg4UlPGA6q8SENsQOaUG6lQQ3BBBH33uXZImw6OjRvaJel+sKTkH6HmxcWEaw70FzvYIiwU2lJe5Jud2L2HXTEQwtjMHj70vYHYW3fbOHQMCH6npBtEHdqga9qKFS1rDR0BCbGMXBW09hcsc8jE4XgXQGqckZRIZHgQhpRBGHo+5yuYjyVeL61q9rbZySeq/rOHv2rDIJePopnHn5jFA7KASX7tomZc0J3JTT9tolooijycGWjUx+ks+IriPuqFQ5RKlXxo2LdKXTp0/jt37r42Iu4E6HpOAl3nQ4wDLl63bx1GOP4U//6FN49UcvICKhSH1JcO/YtCvsisB7IBDEkC+AhLO5Cbihfsg0EfYFkQ1H4adToM8FN87nr/ZAsYXm1idaMgmxMjGSjWF8OI1w0AcPw2NHh1Fp1hGMROS9ElgT3DAbodtiknQTGIhj6fbrMX5wOwybkxt2JlsqvDcUlnA5Tm64RvvtDsxyG6VCDd1UDNtOX4+p6/cLuKlvrMv9RoqnrWtyDzaLZVQuraFfpR6iBr3Wkb1i/MAu7LnjFDrdFi68fh6Nuonk8BTGlvYiODwK0x9EOJlBLJVBOBaXe1JRDFWgr8cdTfP+kQ6cyjji4eNyuPnZcG2wsGJoK2kV1Du88MKPUC5XNg9H+ZhZHwm9TXXYJsYnVNG4vKzEsls6nPLnW0CUgiHqtTkryOkGOkA00MfYbAo7907DZ1k4+8JlXLrUQKcfEOorgauoDLxbwfWVKG0rFZPPRl3N3p1L+O2P/xaOHD2CaJyHHQHO5n6vim/LRn51GX/x6T/G977yVfhaGrJeP9KhCJqGJvvicCiKrD8ohSInOpzwEszI0eEEvXF6ww44g3Vp+Q+vhbmRQUzPjcHr59ruIJaIIzE2LA6aXSazN5iczsyvNsqNNpYbTQRGUwJuslNxGT3yebhfNotVZONp6Br/voVeuQVjg6GEOlYrFey85yTmTu5Dw9QwOjGOtRdfQZc5GuEgtHJFqEekauplDcXzG+gU25KZNbpvB5befgrhqSwqK9QkthAdGMPo0l50wjG8+OPzeOLppzE+Oiad14XFRYQi3Ku2dDk2Nyj1mbisbvfX0qWkrtM0pTBkZ5kuUg8++KBQ0ThhvhYt7KctAN2/cwsvdzLCbBt+cZ2yw8o9is9dLBZkYsM9amF+HgOZDM6fPy96MlLJ+TjiSOS8ETf3SQBbJInEzDZER2dh6X4YyxXo5TPodoro96nuc5yMnDR59drUHRAKR4TCx29eB753l77kFq9bwZ3bgGIhe++99+J3f/d3HaEx/eHV5q3yliCW+M89/TT+5i8+h1eeehqRdgcJGvX4vQiRTudQrPgKdRoQ9fuYiCcRkYm26szLns81x3fBs5c0S8ZYENwE6GQYx/QEafJ+RLNxeCIBATdCye97RR9GbYNWbKLTZDZfH+tmE/PX7cbhW4+j1WuKu1SI90ixKhNFgpuN9TwmpqZRz9dQOLeOZqmJmm3iune/HZmJCAL+vuTeFc+vwqq1JUtM1zvQSCdvGrjMkG3Tiypp7KRJkSKZzqBt95Gbm8WRk6cwv30nkuk0Iqm4NFuvpom9aa3Zb4iw+Znwm2cozXioq6ElOUFNvV7dPFv/RwD5P3eN8++loHamk3xdLkWNa4hrnsCDr9P9/U+cEonVeEC0vqFwSqg7Xb2FXrcFr4dkRDndN/c5dV8lBJgMDQ3LPcTmlso16ynNqhNSufWe3NpQ5b34G7/xvwmVfWhQGSFIbeJQsDitZLf72e9/H//m1/9X6JWy6KdZi0aZT+PzSHOTlvuiuXEmET7bQi7oxy3zUxgOepBKxqXmpLDfy7B5ivz1noAbuQdAO3AT1UAAnWgIY1MjOHXdPoxO5RAfSMv68UUisGgDzSmK36vONK+alIiZhIRssjEg3QBxQ+22W9AaVRiNhgTO9vS2NMMIbEhd5T0mn18wKAHdLv9AJjFbKIdX7wPq2HJiLkiHJpvGA5ELuHoa+bQIXBhL4pg1bE5snA/EXcuCJYnT7pua6NNVrM0RN2lOvR5ifg9mBzMYjEVgdrrQCW48FN73xR2NqJIIkVkCJouKcEhySY4cO4oDB/9f3t4DTLKrPBN+K97KoXNX5+7pnu4JPT1Jo9EkZSEEkgAjmyUY8K4f72KvwdkGzL9OLDa21waDbdZLkDHYGGwLg0AgGSEByjmMRpN6OofK8d4K9//f79xbXdPTkobffrb0zDMzmu7qW/ee850vvGEfBoYHEY5FJZiSQ1AisZpytj4/Iv4Q/P6AJAxf/8Y38Icf+yOBhhCWwxEc5fDCHhcGOtuEPPrS7BwW0lnBCZq82aI0q7w9BLLjUOoTdOMmdjxIuUiaflGhwaS/hEvgMmrk7YROGemqjqDLjQ4fFVXoAN9oGimye0keDuUbCcfiD2BxQzlazm7204AwHlRoShLTZZSmDNGYaVZLOtx1BzJraZmI6NU63IkYrn7Hrcg7dJm8EMNL8QEh9FETPltCYSWJBguV86vI04OEhl4jPbjhbW9AwaGL8Z8UNywu83kpNCL+AAx2eObXVHGTKqDqdGH/T70OQ4d3N4ubcj4vXXUH8fgmsHJ+Du6aieJKWnT0c+mC8Js6J0ex48QBdE30UUwGRi4vEyIGeK/mQnZ5DeW1HGrpinTh1+hyXzUR2zaKA6+/ASMz09CYkMbb4PAHUafppq1cIR1tu3fI1ch7dimOyC5wuFCZWM6eO49HHn0EDz/8MF584UVwcsPDU/EN1CEof5YdYpHGWxNQmXJYiYlMWJTUs+r4kffEaQlBNa2dd27yDV17Bj7CLMh1ePOb34JwOGQRHi1XXXHFVS9Ob1Jra7jrq1/FX33yE5K8stjlaJdSpUbdEKd4Kvr0ejTE4ZI1ywJbN3ktNVFNadP88NTqgmtlZ6RJpBV+iSpu+DOluBFIZA1d8QC6Y0H4KByheRDv60ammIeHTQMqo1QNcGBeShegF6rIUpQiHsT2G69E375J6A1dxs6UQGWAYhJdXKMLNoubIswCldNY3KRghAPYdt1VGL/mCpGJTC8uwclxNSedhaysc6qfFZeSqK0VkV7OiLM3xUfap8YxduwA5tbW4AmEkRjjpCaBhi8Mly+E7t5+aOxMynPkWNuGC6rnaCsgiSMDDx1GF4FRuaQRY5vH8RDkuqEq1eOPPyHJlsx5NqG+JDZYPgYcybNDTt4Cu3HsfDMmSkPF6sBdWtzYVYVKGgkFkY6d04Qn5kL3eBzbZhKIBvw49+Qinv3RLMy6S+g1fLYs0AQeZBWulxA5NmUJTNFoBvq2t96Bd7zzHdg9PQ2nV8ANF32rFMEm8P1vfxt3fvrTOP3kk4jBibjmFxgy12aXL4B2FpNOQiRdwq+hSZskSDazhDw/KtCRS0MpZdPAQDyC0dF+JYtf08U/wR0Po2bwIDQEjlZJlcTQOFPQsVwswdERxBU3H0LnSBQuFuDcgpUa8msZRP0hgbfRT4mcG52iEqkiFtNpbL/pMMav2490OYeevgTWXjqDarGAQIQmyHklK8rO+moea2eXoHO9ZQponxjD+DVHUCV8zvSgo38UHX1DmFtN4pmTp2SvHT5yFQb6+4VTqArk107J7BhlQ1SZaLGIeeihh0QsgJNlTlBsGWYpAbbo+r72T7r4K+yk1e5m2kTdUCgE/mIczOdzEjf54jreNqomIjQwJrKCMVIUI5VUFhqWgIWKnx7AF4U72odQcABmkWTol2FUVlBvkD+o+GCSB1n+O+RVdnS048TV10gjgeIcbArYn93usLdO01uLde5VegX91m/9Fm6++WaZ/NjrmLw/BRtiV1XHA9+5B1/93Ocx9+TTCFVriLrd8HPfW+1O3aHsIdjEGwjHEJKJFK9YXTMbPNLksUw/uasZuXk+RP1ejA/3Ihr3iQGk00+BgjqMsgE3hT7YTc+XkV/LopI1UKw2sKTnkZgew7Fbr0GlUZDmkZ/iNJmcTCDJu1lYXBF+MSrA0qkLSC8msVzIY+Z1xzEw1QnNY8JZNLB6eg7IGSik8qg3HMiUKqJgSr7q+XINtVAY8cF+RHq64dD8SAwP48DRoxjaNo5wNC7NQ0VPsNstqlu3Gd4oi4FwWMtElmuXZyqLcdomSNOwUkEyuS6/7Gf1H7F+f9z13jp5koTW6ZSJJYscTlPY9LSbWZdcn1A0iMzwwuMNSiRjA5B+Lczo5E5ZSTL3Pt93YKAP8XibrF/eE+5h+xpEmWyLD9C6rrkfd+/ehfe+59247bbbZMrKZJ9qvEKc58+s0o/Rgc9+6lP46p13orS+rqaQbNBwUNmoiyWEcMRlIkEOSR1hs4FrhvvR53OjLRiQSRbRKiw8OJgglJECXwb5pEQtdbch0J9AbCiBoZ3b0N7VBlfABadPE28buTc0dee03oJ8CcmfxQ4/qyKuWDRfBSmrG2VUChmUMkmUMilRqlTNAlXgSFZHmwu/X5r+qjizJl7S12bzUxXTKl1T+Ruhhzx3ZRjD/WzzdSw1YlmyVEHmz2ATxvb+Ev7sRp7Gf5di0opvjrf19Zic1nAjl+p18SEJe90Y7ogj7tcE31gqV+B0eeSGM1kn3rTCk4nkxfEx7Dp0EDNXXolYe5t8MC6DMg08dQMa1R/8AXi9mvi6sOiQXorTgbPnzuNTn/o0vvaPX1XGQPUGgppXAlbM58HYwACS2SwuJJNIUkWNxU3DiTqLCN40ws8YxKkP7nAI54aJIsfSrISZRIrCGw9rObUIS6OGuI6g241Ovx8BwuRI+rKmOyQe+ok75E20EmgqgBMyRD7B3kNTCIc5KGzA5VGFjeACmaTU6ijnSlIY5ZNZkUHWaybcPRFc887bkGNdzTFeTZGe+CBNGmulC8gtrqCeKSM3n0IhXcFyPgf/YCduesdtKDsNeMgPYSdA11HNF7A+vyTFDZWGMosprM4uIc9JERzY91M3YfiqaVRrBuqVikD9KJfq4ISs4cDy+Qvid8JCJXlhBflMEWvs6m4bxK6rD6J3YkC6s0ahiCL5FqUyQpzcrKWlgCqTQ5E1kNUBT3cCIwcOYOeJo+iZmEDD7RPICTkIyiRLcQqawzP+jUHFUr2QhduSbXIczUPy3LlzePyxxyVheOyxR7G2qgjesjk2dVAk4bX7ipaoWnPzMFmz/p1f4/M6sXfvtCh7nD03ixXyikQ9x1LY4G6TZPfiUMaAunt6N373d34HO3fulOAiCYFIk6suC/MXwZ826lheWMDvfPjDeOHZp5WRGxsDDEScbNRrCMCBHo8fPR4vQiQWujgsV2azVFajiadHJoeUflaa+bxmISlywihwLNky0lFin6Qr6kdb0AfN7ZTiJtbbIZKRVCP0+rxK6aRGcmMJesGQ4saMBjBx/RXo2z8lxTuLG3JuPB5Nkvs8DTxTGZjsROYrKC6mkaJZbNCH0WuuwM4bjwicKDW/gAY7SfwcuaysU/LJypzYrBawtpZHksRXhwttYyOYuvoIfD09CHcn4AjQiCyCaKwLProjU/yaBanLKcqJsjdtQL7KFCVoysHD5+3kPTEFOhIMBETG+b777hUPhh/96CEphls7gJd04ARVpg58Blm+yK+ampwSKFsyvamDecnkxh4T2kFbdHBgOuvwdnowfKAfO68cwshAAkvPJPFP/+e7MPI1Ubph8sb1UxcMjqpONi29LXMCNmESPb34qTvuwNve9lMYHhtVvB372uyuN2Wfl5fxtb/7W3z1859DI51FxGWpPTbqUtx0kl+FBjROsdnVtUQ1bBi78G7ISWTxWCOh1EBPMIChoR74/PR5qQkUxgz6lJoRD5lKFdVsRbrd+VJViptaRMO+G/ahb3snfEGfOtgqanIT8PhhlMuo5ksCYzTWi8iu5bCczWLsuoPYcfNhrOVT6OnrRfrcHIxcDp6AJqRzAfcVqzIdXD49j2K6gmS+jGBiAJNXn0B0egrtg0PwhOM4u7CMHzz0KNo6u4QIPDo6Ktw7+5DcMhnc9ATseMXEhRObb3/729Lt5rSCMs98j63kl3/c5G7z178izKgFe66SPRUTfJpXpLNZvJHIf252VkFrrAKcHVpJ2aRjqPaAw+GDx9uJUHQULmcYpdxZVMr0eiJfhkpTSmmSnz0WjWJkZEj2yvLKGubm5iV2i7+c3bVuKepkDVnu4nZ85texwDl8+LBwFijcwo6tNTu0zg1C1BqiyPidr30Nn/id3xX1tLiD5p5UAFSLnfYBpVoVDaOGvlAUEYLtBCYjEplyTss1sCHCaQXjiEx+AJ/LidHBLkRp/hjzwRvWpOFAkRlX3SX8c/JpKXFeztH808RSuYDIaDdO3H4dnH4TNa9AcGkAACAASURBVKMsMHhOLmnvYJZrmJtfQjASQzzchvmXZrF8bgGLqRTGCZncPwKfpwFPpY7Vl+bRyBtIJ7OixJapNXAunRFJ5+jEDqyQl1wqYWrPNG5985sxPDYGjcqEwltxSU6kQtfFnZut1jMhiCwMyMeyZZ0ff/xxKWz47FgoMxlncbNZye//RpHTWvxuwJJUYOPzo0IZJytsKHCfqSNhi9JDmppM2L3S+CKUql6l2JCsCImXVPvq7e3BddddIypoTz/1FNKZtGUDsPGe8if7r6oTYE19LF6JyBu7EQwGcODAfrz3ve/FFQcPyn4TZS97JTOPrNawOj+Pv/3r/41nH34EtTzVcMkx4ySxrhR/pRDgXmWhYcLXaGB/dzsGfF5EKKgjxQOnKyZcHo+s/XpEg7e7HR0TY+gZp/FwBxyMy26HwGxJU5XxilXMSKNDimKXcKDl/GAeIyadqrhRHDnLQqCmo1rOo5xNqeKG/Bueu/SvITdevBuVqJcY9Fq8csYi5skbktAKYSPeexb/kLm2DZXl9/PsZ9HJ72G+R7U8xlqba9Pa6GkWoEQ1UQqaeTsv/Z3dHSZhLcSeFmm6WNHF/2CgPYao5pU3ZOHDMS69YlgZOgMBDO/YgfF9ezA0NYn2vl74gkEZ31XZRWPy6nZLQePxeIWczA4PEz+O3ohf5E6sVHQ8+MCD+J3/539gaWFeRlskucq4uVHHaG8PAkEfVtjBX0+jxPduuJSXjYUzZ05Ank3Y5UTI6UCInVeXC3R7pewpeSnsRErmKWppkOIm5PGgK6CKG3q08pdsBTp6e3jIK+Uj6URTSIGLEnVM792GUIibxYRH88gIjXhjVZU3UMxSmtQh3fFCpihKWYRjHHvbLSg5aSJVk06+DOKIAWbCm84jM78MM1tGfj6FfLKE1UIB3r423PiO26B76yKJyA4VYWYkd+fXUnCxSCrXkaenxPlFZDm5cTix944bxUuk0aiKwyxViGhExhEmv2fhzHmZ3FTWc1i7sIJSXhepyfhoP3YdP4j+7YOoNwwxcMrTf6dQQrsWQDKdQypfRqnugivSjvGZKzA0sw+RvgHUNZ9M8oj1VTfDLmoUdlqBB2i6xoRUFQCStFqBSXgzlYqMnFnQfOtb3xI1Kzr7cuM0ixVb0WnTyd8snlqLG97lhpoR8RfJe7GAWwIZ3X0ffeJpPHPyZejkP9kJgsWZ2MzV4WaipPJP//S78F//68+BxG5KqPOZkPui8LjWZEHU04BHHngQ/+tP/gQvPfcM6HXCiEo1HybslFSPO93o1/yIi0M8+6KqACJkLubWoBE76jDhdSiPEjGyVXdMTZ6kqLL8CJioRvzSmCCHh+sy2hUV2Kg3oEHz+ZQ3E/cw/YbyhkB3GiENY9fsR8/eCeFZ1Spl6MUiNK9f1lyOKj6ZHJU8UM9VkJ1fR5YTyYCGoWMHsPvmY9BLeSTn5gUuSXltI51FraKDyoFC8mZhU65D95KXMYyxmb3o2zkJZ1s73JEI3P4A3GyCuLxwO+hFYfNYVNEoYggyqbIy9g3utCoqmcxx0pdK47777sO93/2uwCuWllZEulOU4mxJcCmmLz4IL+YPqDggak8dnQKzefjRR8U7xD7cLl4bPBAsaVH7+pTOmFKgCps48MYZzBwfF/7AyfvP4rF7XmgWN/xp5CEKv4NNmEtIYlunxAKpNE1sHx/Hu97xDrz3Z95rmfKp9dCscUzV3Hnp2afx13/+p3jonu8iLAd9A+5GA12aHz08LGkEyxgtAhb2+WeNkmTiyfLZIetTpPQDGnq72+AP0M3alIMIYb98HeMzxVjqOQOlVAHFSg2rpQoqfhd2ndiFgalu+MMB5aFhcHKThuakKXRFDGRZ3NSSJSFUr+byGD6+F9O3H8dKLome3m5k5xZlTXrDIRTTGZmEo6gLzHbuzCKWM2Vk4UZ8+ySO3n47EjumMLu8ggcffgzzK+u45Y23Ydf0tEC6ZE3xXjAYWQ2KyylC2NUl54+CARQL4HpjYdOaDP5HQ3nsQ7wVCrMV58BOCJlo8Azr7+vDrp07BYJHpScF9dhQe7RIWirGkqXijMCjJeALdaFWXkGltIJarQA4qsLL4t6IRiMY6O9DMBiULjd5EGVCrAUirOK/DXlr5oTNatmCm0mxQRiSWzrmd7z1rbj1tlsxMjKKUJAJNjvvVjLGJodZx9LpM/j8Jz6JB77+dXSA8tBUT1MFHZsEbKqSX9EbjiJKQQ/pO6oE0Yb2cdorUCxLrZA7xm02MJToQDTiRTjuhz8WkD3JokEEDOtAjUJBNN4tNVCs1rFCGfTuCE7cfi3C7VSwKom6Va1cEVW+RkHH4twSPIEg+hJDWDg9h/MvncVKMo3E9lFMH5pUk5tSTeCUZTYZU1kU4ESeuVckioLLgwzcGJjcgRM33oBde2fgD4YFiinqUZb7uwIxtARG614rOK9KlNn9piBUPpcXThgnjN/4xjexsDDfVNWzCwgqhSk/FzUdaYUSXc7++P/7NZuLMfvv9gSQ70vuDdcdpzfMGbaSo27+fAmEVrdfJRtynnDdtXe0i5rfwMCgwJYpImPziy5HFGGrz8jrpWT8Lbe8Ae9//y8KXLSV/G5/j6PhwL3fvBtf+dzncOaZZ+BlLsFN6aJADNEIhLsrsSB6Q7qrVVzZ041t5B6xce9xoWLW4PC50TnUh/aRfkSHehEbHYA7FpUc3UlhAxpaSqKlBBQk92qZ8MtZKOermqTwX6mSxyaGLRPOqkgGvA16kZVQzqfFA7FWok1IQ4zKWeDwpXnJJLIBrFYEIPzaaizYppu8vyyk7eLGNm9lZGDewcmPTJb5/iyCiGKxmkbyRIXPY5WMlnm7DWOU9+R5/5+7202SqcsNEwX+MgyENS/622JS5FBHnhA00+eFJxxBpLsbQ5PbMbVvP7qGhuAKBlB3OqUKU6NDalx7oVHKloelrWdtV64Oki7pJ8NumROrK6v4k49/XKY3dD5lohH0eeDnJMbtxLbBfjHqOre8grlkFjUHJR9VsLIHhTSgC7rV1IYykISpkddAITvC0kQZQxSM6LINlAxOIjzoCgYgA0tOgFrM66gcRLlPZeCnFhllJlnv79g1hEjYqwjpGitMZTIkN7vO4qaotMezJRSzJSlutEQMh996E3QPTZcoK8cH5QIbQoTO0SAxM7cER05HdnYd2bUC1ooFeBJxXP+OW1H3AW52F7nYWdzkFPG2nM2Jrj4VXJZnF5FJ5lFzuTDzE9dj9MiMpN064RFluifr4qDsMGqYP30WWsOJSrKAldkVFPM6VosFRIcTmD5xEINTwzCqFZk45FOUGazA6w2g0nDBG+tA29A28aoJdvbCSfgZn6XLA7emiYNtU4dFDMIIjVFKUPLLIoJx8kCvIHuRE99KqVQSvcmtoU8Dx7oseFt5FK+WMNh5YTM/JFeAHjJUTyGny+VGIujF+LYRURI7s7iMR58/iRyhNMq1UHVjtmgCcW1zY46Pjwv35vjx4wJvkymCVdzYNmj8bPRI0DxufPqTn8DXvvwlZFdW4XO6Uas2LO5NTQrrhNeHLu4X7gvxdqLApwNtHj+8lr44ydx0mRfJ22ZxY0kgC55KbLrRGQ4ixMKchZALiLaHRD3FG/DJ5IaS5ewh0Tm7kteRy5VRD3owemxGFTc+h2BrKZfp1dRomZMbeomwuGEnPj23isx6DrrPg/6rZjB90zFU9RLSCwtokAfh9qC4mkZNr6FYKCO5mkGmYMDd04/Ezj3on9yFroFhOPx+eIMhgA0CQoIE32tNLYTwrKBo0jZg/CHHyA7CclxZ8JJaHWtr63jhxRdw773fkUSTsAImn2y2yDO1A7rV3buoyWfnA1Y1IM/f4hQQmrdtG00RS1haXpaDXl1L67EmoyNRqxOYqbwBY44qIBq+OhIHOjCwq1sERuYeWkb+gg5nXak5CrRQJtlcd5fvJ8IDi+vUp2nYu2cGv//7v4fxye1SxDYPUCnklFGtUSnge/d8C3/42x+Bvp4SXgK7hV1evxgehmCK0ADXnmWnZFtDKXI3EykxT66JU3VfOIT2WAABHxV1uDdccMdDFkRXwS9q+apI4NIjbK1SQUEDdh7ZiYGJTgSjfuk6c9FnllcR8Hhh6BVRTqumSqivl5GmL0ixjN5DU9h/x7VYLabR3dGOwsqqTLqDne0Cm3VV6qimS1hfSuHCcgaOjh7x0Zo8fgKxoWGcn72Axx5/Eh7Nj8NHjqGrt1eZcNqu7CqrtzotG4qMXDf2pMEuItgxJvSKEJ77779fMPmEMJLTQm4Lk6MmeX7jLa33VtPdrdmAF6dKF4WgTdO410ocN4oJlQQQXsqEkHzBl0+/LIIHKnmz39huDSkuhsoB6crOmYg6O+UWUd1J07B9+3aBknFKQyNHEQyw9pr1lZKU2K/LQPrJddLU82d/9mfx7ne/W8QGrAtRZz0bmrUqCLF+4dFH8IVP/AUaJNPruiR+lrisNI8o4dzDSTDXs4QPdoUZT5Q5oM1lUMUNGwqUO6+jrzMmxU0kHkC4PSLTVDFSJM6f8F+9itxaBqg5kSlWsKoXYcZ8OHrLcXT0dcgEk0latVwRc+JapozVxVVowTD6+ocwf34ep557CclkGrHuTuy7Yhf8XidqRQPJxSRWsmUkKbDh1eDo70c9GEKsN4HhyR0YmZjA4NgoPD6f5FiK93lRIFLTBAuB0JqcS5e8qmSdea5+73v3Cf+QPFZOtVvPV/uZEdJI/snCvIKBi2qZRbjnPeT3yNSEybE9dLbK2dYJo1IkU+Ivm9dD8/+0fozLWCy8x1Qx1TQvVlfVdElgVJterW/V2uknBI0w866uTlHyW6csfyYjjfx/b0NCTSLd0vz8wAfe34RaXlK0wYlcKoVvfu1r+PvPflbOTzYz2TxQjXupp4ULzIa8aeiY6WjHeCAgDXzmnPl6FTWvA1OH92Lm+JVITAyjEdR4KMAlMtsKJcX3bHDiLvmEBb+3YNBEkah4pdRGZeLaoCqvgpnJccaRj0z06dlXQSWfQT65CqOQlsYZ96bA0qwJvyqyyXlSymeENLP5KLx0NQpSfpVWh0WaNVZeQ7gc7x85v0RKsbAR407xWnRLnSHNO5tqYE2HrG+3TBjY1DbheP9gwiwaBvKUF6ZGtlFF1OfHUFc7QgEvSlQ/4mIaGsTE3hlM7NmD7sEheAMhSdwrNFJjZ8/DkVxQihq3SyUrqlu6QU5VLEGHJHii6iOa7gaeeeZp/Mov/RKWFhYkAaMsc9DjAZk55N60x2Pil/Ls+XkUTSitC2uMxdvFbU7FiRDFAJwu4TOIC6wUNzZgSXFuiGcsGmUEXC7h3ISsaRKhQPyPC8HLeqWmqkbh2HLkXedBV8P2qX7Eoxq8TCI9JGRZZn2Ep7FwooknTT8zBSHEsijy97fh8E/cCJ04OY78yLmhd4tTyfzWciVkLizCmdORn0sis1rAaiG/Udz4HXBrbpmA0Oiums0Ln6GUzMBdc0BPl7Ayt4zUehY1pwt73nwdxujv4DChF/JoENJXKqNeqsChVzF/+hw0+vhkyliZXUWOSWi5gshgL6aPH8TILgoDlIRYXszl0XB4EOgbFF5EtHcQoa4+uINRwOVtbhYL7aBo1VYXzQ4uNnbalkvmQuTIP19QhyPxvvfcc48kCHSxZlLNRIGHJjdM88DdiKJbnu/y85odLOWCJVwuB3kGAQy1t2F3V0x8ldbLJZxaWcXptZSQ3O3iprmhNwVZu7hhgUPCIMfOdNoWSWZLTNJqWKqEmnwvtwsvPvccvnznF/AvX/4ywh6fkFklQaQ/Q6Mu8oy9Xh/8SrFTBAU8pgOdhHKKohEdih3wOy3OlUW+Y89OOi6SiPCbq2K6GxCBDKUCE4sH0ODf/Rrcmkf2lnQWKyx6DeTpwB3wYvjIbvTunYAz4EbDqEAvKZNeyrPmV5PCt6FfUjVXQWp2RRR/dK8bvVfsxp7XHRMsbmpuHtVcXp6dnqogny8hQyUrbxCDO6bRt/8gzFgHnMEotEBEIKp+tybSunJokhNkaf3baZf0bkgqcnCuqgocVVgoGfh0OoPz587j+99/QKBBz7+g3N4FHy2d4y2Of2v0Lp1O6xnbqV1rjss/c5QeCocwOTmJuQtzWF1ZUU0ci5thY4bl/vNIsg4MKW5MpyjGOdqc6D06CG+3X/Zp6ukVlM8xRijug9o3Ck4mxU0rtGxzoW0lxip22rGVBNMIbrnl9fjlX/kVDAz0K7iepeAn98HqbC/Nz+OTH/9jfO+bd8OgIl69ji6vhj6fHzEn4b1uaCZBgQqqI59PDiLlJUC4KRX/WNwkohFEfF5pRGmE8XqcCMUp080Jj0oKjWIV2dUcyoaJ5XIJaVcVe47uweBoJyJxv/CEGnUH0gtLCAf8ou5IaXt9vQBjJY/USh7pcgWdM2M48JM3IFsroC0WQzmZQmZhCaH2KEpseHEKmSpjab2AohbCnhteh8TuPdIB/+73f4jFhXkRDCAMLRqLWzC0jUT+kqTI6vI3kzHTtFSkzgj0jF1eTm04seA9YqLE4oGdX8Ywm89w0ftaz07t102Tw62Sss156+XVRFvGRV4jIaY002SSywkTJa9fifNoJ4KyB4S7QNl8rxQ0R48elSnN008/LZ+/WfhYfin8HpXvXprMbnlx1v+0RVoIT/vABz4gAi68j7avWPPngH5vOv7uc5/HvV+4E9WlJSXKYvFvWbjUqlVEvT61ni1RDIEMW74ZCvuvphEq4TPhqNfQHQ8hGtbERyQSD4lLvML+qulHvVpHMVNCw2iAMtI5xquoD+N7t6N3uFvlA5zEGgbK6Rz0VB6p1RS8/hBiHZ1IJbN4+YWXkU0XoQUDGBtOIBYNYTmdEb+aeqQNiLTDFWtDqLsb3YOD2HfwIHoH+qHZxd6r3EROkCWGtcAUOeHls37uuecEDfFP//RPWFiYa0IHZVltAeliItkWb5MpHb3kGPeY33V3dyMcCQvZXnhlTDY3jMAUR0f4iepCLVqFWhStr63W92Wucb4nry8UCsr0dXGRsMlL1Vclllp7mTHRXsP8DH6/T1AihFKy2G+9D5c2wy6j4rI+m10gsHl/+PAh/PIv/zL27JkRz5zWFxVUSYFYmD2POz/zGfzz331JvO/YqGfeSaELGRg2TNCZh7YeA8EAEh6vNKXEpwk1VN3A7iv24MY33oi9h/ej4aXwCyftzBeUV5m0RKWRphqEXO9q8sEBDSGp6iwRAKeFcpI1YU2y+V5cW0o5s4ZapYBCag1GLomaXpaGNqc3UoBwgm8VKzIpkn2nCqoN/p0S32nlJNpSJQLha+Gxs7BRjQkKhakiSeojq7hpNp82RTPh6v3m6KBZqtWQMyjp3EBGNxAPhzE2mECsPQpnLIyBye3YNjONruEheCNRlIl/K3NRO6B5ffD5A4Cmqi12+AQ33uwgsAJUiZhaQIq0SQykYP1MCPTo4x/7GP7163cJzpMPgpyZkAcCNRvu6RLuzsmFZVzI5qQbLVjEOmVaVfwhzybkdiDC4sblQdTlEcM6mdzYeHbybXhQ6RX4qZbm9SoyN0ftHJs5KMnnguZ2KHix2M2qzjxJfoRqbRtPoC3mg09zCQ+GxY0cAhYJopwvi7ES+TaFTEmkeoMD7bjqjteh7OK4rN4sbmQRsvKlV83sokxuSosZZFcLgjV390Zx3TtuRSPohFfjHMq0lIgYOHPIswNbBapZHWvzq1hfSaHqcmHvW67HtqMzct+pfsXihi655NBQOlDB0igYUMEaYUa5MjKGgVB/D/YcP4TRneMo6OraHR43wp29CI1OwN/eDbcvTGMA1Cm4YCFJL+pEtkY12aiq62uzuDleJOn1iaefwl133YUf/ZCKQknkaNBaqyFudVVy2YzIs6qCRXWfX7GrIl9kKXtYxyohBabDDVfDgZBpYiDox/6hfuxsa8MKu39r6ziZSmPZUIZsdtIsCaoklRdHX+lgiJJIA4MDg3jPe96Nd73rnYhHotYY1ubqKPKdPQGo6jqefPRRfOKPP47zJ08pAqDwt+ow61VE4EAfO+fsxFHswiCB1YGuQFActnlvWayQcMiJjMgsyqdVQUqmGVTzqRnoCAaEr6Z6eibi8aAIYjg1jyhLUabZTWK43oBOD4ZiBTW/B0OHd6Fn7zhcAcqfGwJlZILOQqWwlhTlHxbFLG6S55aRIqnW7ULXzASuuOUEzLqO9fkFFFM5OD0BrK6VUTI96B2bEDhFoKMLhuaHLxIV9TO+ryTf7AhtOuRsuU1xMiYUyoK52J05PgN2x3kw0avmn//5n/HkE08oWMUWXKytcgE2MDavWclxWg9mRnvhIDgwNjaKoM+PC7MXxCWbMUdxdFTSzzgovTa7uOGRYrrg4cS4w43Bm3bB39eG0moW+WfnkHl+BQ1deXRtKFjbU59N665ZgFmwKUmfOG1Wn4w8rEDAL/K7v/Zrv4arrrpKOBC2F5MEf8tYjYfQkw8/gt/78Icx+/JpuCs6OjwaEv4AOt0OBOl3A6dwFbnW+N788dI54+d10mRWFz5VdzSCEBMMzQMvOV5sLMWCcLhtWJwTRqWOwnoRlZoDq+Ui1holTB6cwth4P8JtPrh9HtSqJpILi2iPRAQOQchkZb0gggKplSzSpTKiE/048s5bUHZWEQr6oWeyWJudRyioIbeeE9XGUsOLzm07Mbj/Sri6+3B2bhnn5i7A7dVwxaErJDG3VbteJT9sJjn21IbFMosBchII46FABbkKrfeX0wxObygdy6mObZxp/xyB31m8wsvqDP87Er9X+mz8PEwEh4aG5PrYsaYq16t9Pa+V3fFEohfT09MSf9n5t0Vd7MRRpjw04KNceK0qCZnKU+3fX/2Ot8LteI1XX301PvjBD8qUfCueET9LJpnEZz/+cfzwrrvgzlMe2iENUcZVCidEvH5E3ZpA1qUJZIlkCJyTfhs057YEBVSHoYHOYAgdQR+iYT9C0QDcPuk+KoNFOROcyK/l0CjXUC5TkUpHJejG/hsPon+sXUyh2UCtG3UUVtZhrOWxfGFFPN96BoeRK5bx6ENPYmk5hYamIdrVgVhnG3SnG6GePiT1OgKdPdi+dy/2H74SbV2dojol51HzrH3le6lyro2EvlIpyySb0DNaJ3DdqikOMyhLIMVSKNsM7eLP4zQ20ZuQIoaSzLt278bb3/52dHZ3yfphU/Lxxx4TmJsg+KUStoolRWJT982axF905ZdfL1zygdU0wSFrk9MX7tEc8xtBjbS8Woo8TgLJrTly5KgUZpQoZyNCFUUbG47NS4patAqCbFX8vdqK5o9V4hVuvPvdP423ve1tAm9ujT+qqcVC3MDs6dP40Ac+gPz8Mlx6VTi5BtV4eX643CiYDuiNuvjd0IyZVAuTfjhCmaihq7sNx08cwlt+8k2Id7XBKVhMJSbD814isqirsmhSBb0SWbKwJlaeoe6DIuTzbKNdB2GZ9LxRK5CeZ5TVLiK9ugw9TVloohmUGiHFZCiyxcaobaopggjiQ7VRRPM+CJem0RBRBPG0ku/xylkl0F6LY6xqLl6zrUeq/nCxAqNq5l704qTpI9uHzbJRR96oI0X5uKqBzv4Epq/Yh4k90+jeNob2nh5o4bDI0xESxipeihqfX6phPkRx57YgR60/RBRlyDOxtqidvNimUXLLGiZ++IMf4KN/8Ps4deolVKgt73AgSshDvYaBthj6uruQLJbx9OwF5Nk9VfUNDE7DqAXuAEJuJ8IuFjduRF1u+BoUF3CK4pRcmumQyU2zuNG8inMjUtAqPeahTp8QB09yVoySQDJg0LzRwMhYF9qiPvg1lyJpUUbPwhMytFTyFTgbQJ7FR7ook5vQcCeO3HEzKqxEWNyQK8OpFTtGlGIsWMVNtgJ9OY/sah4L6TTcvTGruKEChVfB0mikmC+iQmzuahIOJqrZCpKL61hbXodBtbSfuAHjx/bJmJyyfZzalNJZESLQTCeWzl6Ag4ZP+QrWaGxXKCNV0RHv78e+Y8cxuHMKeY8LYR7YiT6EO7tQd/mEUKyAW2pbbHkG27QIW5bXElsgfINBhR1PkhhPvnQS586fRzat3I45CmWXgdj9np5u9CV68cyzz1sjcdXRlp+7FXFQrofcAtsdXkkpsmdA/lPM7cBkZwzX79uN/cNjePSFl3Dfs8/jVDqLDLGfwpmwjuMmcX3rDIM/n2v+xIkTeN9/+284fuQqxR1oQp7UHbK7FPy3TDqNu77yFXzm058SCVtO77iHyE1w1xtI+IIiDc3v48HsoZ9BIASfFXy4FwhL4+88E5Q1m5iZWGIGDiFKUkWFRb7AiswG2mNBUUOiLLQW0CS4eQmN06kCVEOxpKOmudF3aBKJmXG4Q16YjSoqpZKA+Uiup5wzvUTI0WJxs3hqQSR1y24X2qcGcc2bbxQp4MW5RawsJeH0huCNJ9A9MoFgVzfc0RiiFA1gx0mjqAivXiUbW6mCNcU5rM4q7x+DndfjgVGtSmLFJPPOO+8Usj/XVTNhvBypK+kAWfHAUgSzELOqmyTTFCsts2ryUDCIiW1j0ux46dQpgQ7K1MUOdKZiXlkhziq0qX7TQC3mxNDNBzG8bwf0tSzOfu9xJJ+9IOIHCg+v6iyZL6tT++Lz2VY8aoHPSUfbScU0n5B/SWLl9fAAfdPtt+H2N71JFIWkQ80PJ4o4FpH8/5Me/cPf+z380z98BcWVVbS7PUgEg+hxUWmSbtgsbsi8UA0FdbZYsDQnhVWUSEl3JCrQ3gDhaIJhV87Z5B/yR7IwpRJhKVWCUXdgTa9g2chhZOcoJqaGEO8MWtPEBtaXltDd1i6wI71QFvloFoLJ5TQyxRLCI724+l23ouaBTF0Y01bOXRCPiFTFgUa0V/y0hk/cjELJwFNPPSMJ/PYd2zG2bUQI6jLtarm3rxhHrLhly4hzjX3pS18SaVyugLlBvgAAIABJREFUPeX5poqV1gOWksac8BH6QzEUJlrserPbzYSdcDa+J7+f05OLH/Kmg/kVmtz/jnywKV/P6+SUia9TbLZs9ZJH6ESitxc9vT3o6OyQfUYYEz9H6/Vzb3K6Eo/GEAoExHeMDZpW4YDXum57UqSSLqfA55hEv+9975OC0b7PrR11xqYzzz2Hf/jMZ/DAv9yFuGmKOhr3BU262RyNUShDvMHUnub5YosasAgScRoLRM2pcbsvgA6/D9GghnDMDy3olcYom0KMC2zG0myYBshlgVrqyPmAgzceQv9oHEI3dbhF9Ki4uobKSg7zZxZgujR0Dg2DoOAHf/go5tezcMbbEBsagicax7nlZezcux/Hrr8RO/bsQZSmlmSoNnl4KjfZeG1qzlj/wCOIz4P+XeSrEub96KOPYHb2giTrvH98dkSg2C8pPF7hTCX8i0VBJBxBqVyWrvyu3bswOTUl30NuLItdOtjLCex0oieRaE7bDF1HKp2SCXi10mK8+SpDnNaJ39aL05aoV/GJjQWuaTZMWeC0vniW8Lwh3PGKKw7KvSHknZMeGpWq+uvi+b7ttcPfCcezC6Yfp8CxG7G8H93dXfjJn/xJ/MzP/IzIWPPV5OWJlYtTCpz7v/ktfPbPPonM/KKYZLJJAI9LUEpZekpSiKpRl4aneDURLSnh2YTP58auXWP4zQ/+EgaG+hAIEi5PrkodLiflsuyJjfLKE99HyaVsyKndQbOyOjsGkh9crTV51OIXBcqjF5BaXYKeXhfjZSrB0uyT55icTW5ljk4KghRIVcpcWT9PGnKEnpERj2YsEa421TqthppSwiVCg75iatCgVr1V3LCpKGeTKoQ2Z2siBf27uyfMglEX3kGZRUF/PyYP7pNfvSMj8IajkriRVM8344XxsCCZntASuVGySlo338YSa+3ubLVA7Iti9f0//+Cj+Nevf12ZJlVriPg1MduMuF0YSnSLEtLJs+exmMnLQ7cd2imFK/AjTm9cToGlxd0e4dMQmqZk+FRiSJW3YqUiB3mH5kNAihpTgiLPfz58wokkx5WAxs9iYa8bdQwPdSMe9SKguUTxR7qihP7QoJIiCfkSnA0H0oQ7cXJDw7GhThx5602oeCijWhNjR3atifmVKrlUQebCEhyZMoyVApJLGcyn0vD0xnHDO25DI+yCFvaJGpuRLwLFMkprSVTWMwAlV7MVrC+nsLqUlOLmwJuvx/YT+1Bv6Chm6GmSR4Uk71wRXiYaC2swqYleKGF1YRnZchVJo47I8DD23XA99lx9Alp3J7S2DpheHwwmO4Lf3PoZXxRQrGTMHjnaXUISbtlFIgzt/Ox5OeSV34JS/5IJhXJkFKllqvDwe8+cO2/pzG94mGy1jmRbWkmiwJas4oYbI+5zYXKgA0f3TmKwvQePPPUCHnrxDOZzBVRMCkO2micqGM9WkA37c/Ln9/b24tY3vhG//iu/LMkLIVy2HKLd9ZWVY3WtlhcX8IGffx8Wzp0VUQgh4XHD1huIOj3o8Prk8xtVHZ6Gie5gUKAWJLrS4EskzQWOBLgtiVNuOTI9WMiR0BfhJJIdEIvgHgkRNsjOiws+n1eKePZxGA8MvY58WYfudaD7wATG9k3BHdFQbRjKHIzEYhPIrSfRYLOBppO5ChZeWkCK8B/Tgej4AK5+y80omzUsrqyjUKqhrWcQiYkpRLp7USO0LRBCKN4h0pOc4KnChkpnqjmx1cuOGXYCyd9JgCUciB1IHtxMsmxJcPs+U5Lycl68D4wJhOrE29oE4sD34pok4dYWUWH3TcbgAPp7ExgbHRFO2ArviS1xqc6XJgTOnjQqOWgHGn4Huq89iGvfchu2dfXhns9+GY//63fk+ctk2MZzqjCzZXFjfyaO5fni5MvrdiMSVhLAxWJJMOMsuo8cuQrvf//7ceDAAWkqCaTPUpVjs4ZNnDMnT+IjH/wgnvjBD8QvpD8URi8l8J10w3ZKzGzybqxOsBw6TBwpp1oqoSsSFcVJdsZFbdIFhKP0X1BETx5utZqJUqaIat2JlFHBUjmLxLZ+7Nw1hnhnWE1uanWkVlbR3d4ughflfEkmyuTqZFM5EbEJ9rRj8sQ+eIIKXslJ//nZBVS0PnSMjmF4Zh+CPf04eWYWjzz0GIb6BrB/31509XUJBNVyem0uDSn6WoqTi+KXRVplvCKEh+7s5HCxMLGJwU2Fn5ZiSRL8eBz79u2TGEfoFqdF1994Aw4ePChrl93u5559ViZBrcmliqvqfGpOKJsTOzsSWdYBl7PAW77GLghaCzIWN5zg0IIhnaIy1MWO7/x3TqKEDO12iYoWr51JcyuxWyVI6kK7u7qwY/ukyFCfOv2yJMNqX1xOuroBpbKbR/z5H/rQh6SJZBdj/Dm2+aRsl0YDjz3wAP72z/8cc088hbjpEMn8Wq0Cn9uJqFcVN6oRquTNxVzRpNmwUqUSCDU76PUaYl4N7T4NUc2DcMQHX0gT7iIbb4TBEm5fzJfFqLus17FeqSLpqmP/9QcwPNEFD8MtnNBcPuipNDJzazjz0gVU6k5Ee/vR8AfxxAsvoeTxoR6JQuvswq4DV+DKY8cwNDomHXKBp1qJHeOkUhplfkUe30aDz77v9v9j7OK6ev755/HAAw9IjGSR3col2VCrU+dt83zaorjh+8qdc0DMbck/zOVzsg/aOtplL/BZN2OwBf8aGx/H2LZtsnZ4jYtLi9IcWV9dl31bLpUlzpbZQLMLKwvSqNbKxkTplZa6kiFX/8pLp7gFYx/FYxgL7c/V09srnEkWFSdPvoTZWfrWlC7xq9m8/1kQsWhiIaiKwcvnQqqfrd6R94i/2HR6+9v/E97znvfI/RMfHwtexQKAxQF50Z//i0/j/m98U9QthZtNOoRpIkuJd1EVgyAzmB/IXiD5no1PzY3BsQTe9/M/g9GJYQRCfkESiTw41fu4xongYFEhwkQKtsx1JlA1+892s4831fI+4ucnP5FnoQzmuBeqBWTWV6FnUiiJEbau6gAlj6vipAV7U+q2FCiwPA7l7HWJ8MAGLE3VEAKUsppj0tCgZLuINqm1yHcXMRAajAhCTJ3P5MyL6JBdqPJYpQDBRw7tMYvkmkSi6J+cwu4rr8Tg1CTcoYDcWMNQRkoen5KGtbW7RSGstZv+CsXN5gW6eaHwgvlB+MB/+OCD+KM//CMZ/VOCOkDcZ4Dcgxragn6MDg9gZT2FU3PLqDTqqLGYEFd05arNqTAfPomEbV4vwpzC8MbI5lG4dt1polAuI+j0oNPnR4A9EQoKWF1KxbkhgUph/Yhb5KteN0Tva7CvWyY3AZ8TwXBQ3pN8I0I4eMPL+SJcphPrK+soZSto0BF8uBNXveV6VLw1oiRFD5/JKukGonZV1pFbXIaZLsFYzmNpLoX5ZBpaogM3vv1WmDE3tGhASJuVbA4Omnwtr6Gezop8ZCXH4iaNleW08KP233Ytpq7ei2qtggJlDfM5VDMF1HMlNEo1ZNYyqOkN1EpVcZtP1Uw4e7oxfOgKTF97DRJTE+JTQ06Ng2obDo/V7XmtHpxC5tgyqOTM0NDui1/8ohz4S8tLMpVjkOUilVzOLhxFjlt1FbiR2I3eM70bTz79LHKFQrMTKAnnFvAju7hRkc2+TtW18/sc6OsLY+/uUZTTJbx8agHr6TIKholawyES5+LfYH+bcFkundy0Fi0MgDTJ+81f/zW87qablDS0LaVodT5aE5hq3cDffOrT+Ic7vyAKTxSfEP6G2YBWM0X6mQIExIuzO9MdCMpUkS7bqrhRsElC1ppFnCisqekNk+UwO8VurzK/M+sIB0kqrMPtZiJPJTLOYxjYAN1QyohlL9C1ZwRj+3ZAi/pRNaty8Hgdbhkn55JpNEo6XFVlYrfw8hLS5NTUHXD3dWD00F74O9vRO7INPQNjqHv88MWi0EJBeP1BOD0aaoIdVdMmFU7Z7VWcvM2v1sKGgVUSwueeEwI3J34KTlO+CGPdLHYvc3Ij1yHqd0EhprJZMzQ4KGtM5K/zeWRyOSTTKZGV5jMhcb8/kRCi6GNPPImyrlR6JKY3PRGt3pI0fDg7d8Hb0YbJ11+P47e8Dtv7hvCtO7+M73zxy+JVJQHArvDsevo1JjeMleR4UMyCUE4mL7wfPDA49ezv78Ntt92OX/rAB5S0r8ujZE9FEcytOH5VA1/83P/B33/+C1g+cwad5N14PCLCEiI0jUmgRQJWh5ZqapGDwI431fTag0FRpWR85eTG7TQRjUUFqqsw3S7xd2AyyOl6oV4FAcWxnjYMD/dKceMhx6teR6WsI+gLombUUS1yrZlIzq0gtZJGrlCEv7MNB958LRwBH/JGFUmaHtcd2H3jm+Fr78Tcegr3fv9BdLZ34tiVV2FkcBCBgA8GTQDVwF7EOOwdbU/67KmgnTQz6WJySK8aQh45aW6VEX+1ukISZ9oLdHYKL4EQoEg0ihNXn5BGCNcNO+ls8LAwt5PtWDyOeHuHGPHSlC+5vq5iouXXYE+BbRiJIuVaIBHBUnIwZzm92GpvWwydWzv04vbe1iYTchYuqWRKzlBO+/r6Eujq7EIwFJJihtzHxaWlV/vo8m+ax4t4NIrh4SGcPHUK+XyhKSrw2qfGpW/PM+Kaa64RgYEjR45IEb/Vq5zL4/Hv/Rv+/Lf/B7R8ET7GmpoukNAYkRnkwgrMRnnZCYfH6p7zDJLihnuiUZdJJPOGKKHYQQ0ePzvQ8gWSODEhK5cM8b4p6w0pblbMCnYf24PJ6QH4CWNjceMOoJzk1GYOZ88tIk2fGl8QDX9YRAIC3Qn0jE9g+tAhDI0OIxQOS7fb6m40J8I2zZoXuXEeWTHGKia4Pgmv4rplfOR52xR5sDhFlzYDpYx+zWcqRYSlXkUSPht4hAOrBo5VWbTAz5jA+oNBgTBO7dghcaqjqxNulwupTBbLKytYWlySNX729BlZ48V8Qcy4FRSqLrGp9Xpbm+N20dLaA+K/c99x7RJGxz0cCARF4p3w3EKxgPPnL4i5LdX8LqdQsSeJ9nm/+Rpe68bZIVztOUguQ/+bX/3VX5XmB3NoxRlxWAbglDMHzj7/Av7+s5/Dg9/5jiiPCj8bDuTMhqCVGK+iXo9M12lxEvJwrXpF+CsY1jA2MYyOnja097Qj3tmOaGeHKJHWCAHzuASa7vNrIi7E9yXiSnr4qhJTjXrmYKril6kLJ0hsECkYNhvzFTSqJeTT6zDyWRE6IMyT3CuZ6Erj1eYzMjdRDTxSSBRaQ/GxiMRoouFULSV8ZB6bREhJH0+WqfKvU/uXXn2UnVZTN5fbDwfNsM0KTJPPlvBR+vQ40DAMOH739teZo/v2YnjXbvSObUO4oxO5UglZBicGPMqEBgIIhEOyeJqNRktZQT1oQssufeSbO9h2x6v1K1UySwgDsYYN/NWnP43//Td/g3Vyb2p1tPlIDCTnwIH+RDd8gSBeOHMeKWrJi/GhNebjIncoWWhOeji9YXFDMrmS91YR33BBukpBlwcdWgB+Sy1NCk05xFVxo3S3Cf9QHRPecFatfd0dohIU9LulQqbXjUvUnlTSWSaEBy4kl9dQyumo0aRxuBNH33w9yp4q6o6qKFdoTjfqhrIXMyuUMV0FshVUWNxcWMeFtRR8LG7+0xvhiHvhs4obnWaKpTKKy6uoprJA0UBZJjdpLLO4AbD3jccxdWK/dLBK2Qz0TAbVbBE1dp3KVWSTBehVEwXq6xdr6Jncib033YD+6d3wd3WiQU4Eu4kmE2ryI7jG2BV/7YDI7jKDLQ9xJgnstLc6VctonMod9jOxzJ24qJm8q8PblGRyx45JGLW6+NFQfEDtQcuEbtNyU6gbq7NljWspq2g6G9BibvSMtmF67zjirige/t4TuHB6TaYXVlljEbqtd+Bh8goJAr/eDr6cJB7ctxcf/ehHRXvfdla2L81OomwS3+zpM/iDD38IJ596FnWDo2cLo2rUEPd6obnpP1KFj5OhYAhBThFNQskUJ8zNJoRlYildNSlu6srNuFoX+XNOboRiRuOvgBcOBzGw7O6o4oacMt5iQoYKlQp0zYH2HQMY3TuFYFtYMLwsbriGOT0tpNKoVwzhiZHfsHB2FZlcFQhF0blzCtuPHsLgrp3wRNtgugMIxDqgBbzKiIvKbJyqWgmGRSuUyY1ApVoKSN4rFsWMEewk57I5nDl7Bl+/6y483FLUiI8KpyatB7csyw3Vnlc9fCyCsQruSnuf6izhMH12okLOZ4HDmEdj4zNnTqvup27A7/NjeGRY1NOWl5dQLNiQOHtys+EhQOdnh1uDv6sHA3tm0DkwKsFq8dTLWDz5DPTcOsxaSQqcJjzNunAlTb3xKfhHHohMMJh88gCfn19EWkxJN148/Ph15Cr86Z/+KXZM7YBmqSwKD8KW1azXMHf2LP7hb7+Ih753P+q5HNrYoXUQmuaEz2RRrTzELBi9kDklnstzMqSIZqzlMSnywG4nguK/QPU0FnYKtsWzpGTUkanWsaCX0NHXiZmJQXT3ReGiikatLvBITyAgTQvKzrvZgLmwhvXVLNZzZRQ1N0aO75dCMT4whLFdexHvHcT5ZBbnllflrCIkbGJsFD5OaiwOpIokaiqiOAbqkLJ5HFxvXAO8n+xy33333VJEE35FeBmLxtYz7LWSGr4v329qakrWJ6c3/Dv5ktFIVDrrhOlQxc9+vG3tbTh6zTXYOT2NWDyGudk5WXss6JkEJtfXpMBKrSdFfEclCor42+zEMzFUpDE559TnfOVYbU9xCLVkoaOgN6bsAfIS+Hd2uqkQyP3IPfxaL/5cr0slmSz8RdXIavK89qlx6bvLffN68YY3vEHU0yg0YIsOXPTVbMAWCvjKX38G9/79V6GvJ+GqGvA0aoh6XYhQFc/yOmOnW/ncqBgiCk4qj5MpDiGWRHzQViLgc0Pze4T0Lap69Brz+sS7j8bmRb2GpFHFslHG+MHtOHh4EoGgIl573CGsL6Tx4smzOLewhhQhqKEwAt29aB8cxs4DV2DH3n3o7euDx6NgnOq14WNgS/ba/0/updWU4Z8JM1tZXpa1yvhIqC4h/TZM117j9jO4+A5fXnHDyxLJaQo2BPzo7OqSYlg3dIU6aB50LZdvQQvZMGrv6MDg0BC2jW9DYmAQg8PD6OnpkfjKNcYpOH1lKMSxTv6LwdwkKRNcW0WVe3NzcWYXN2pvqs/CtUL+DZX8+PWEM66tr4t5LfehaohuCB281npuhUr+uMWNIIW4rizBGP6dxfl1112LX/iFX1C5Av1nrK8Rwn6tCkethke//wC+8JefxplnnxObEJ7ZRdNEzlBQ1jbNK4rAVH4l7LKNxY3bNsCswx/WBIJeJWeHBP9QSFSO/fEoYokODO8YRWdnXFQ1Waxyqk9etcvrFfVKh8DLbOA7ZyR1OEnTcDK3pb1JClQTNkpF8blp6EShcLrFM7kOs2qK0jALpLppoOGowmnSh0kVr8zv6FnDRpslLSp7RhVF7COwDjBgspCS80oVOCyOuAfrRk3WCSetuuGUPIZaDcEg904NZp3Nb6CQzsHxyD9+wYwPD8EVigj8qMxExnTCx4PK74PfT48a4ucUodqe1oj2gjXOVNCbLbJB6yDhRmSAZtDmwm59tX4XgyPHqZ/8i7/Aff92H4xSGX6O+zUepLRR8GFkdBgXVtYwu7yGvGHI9EaCFJXNLLPDMD0+pAupcOTKx0aNvqtOoFTRRUml3esXyWnRPbdGwezusEsu0oVWcSMeD40q2+Po7oijI6qKG1/AJypmhImwE82bz8mEx+FGcmUdxXxF7mlosANHbr8BFQ8fNh9wTfk66EzyHWhQP39pFY58BZXVPBYvrGF2JYkgi5ufuhXudh+0iF+cYI0cF1UR+eVVGKksHOU6Ktky1lbTWF5aF3OxmVuOY/c1xJgaKGfSKCVTqKRzMIo6FYORShfgCUYRHRxDfPsuDE7vQbC7B6aXxmXqWfOlzktlUNp6WNoB097ADEQMVuvra3jqyafw7W9/S35PppLSpVTdktbAonCjm1+KsG/ho5lk+TScOHYUp8+cxbnZC02lKiUhaHViLS6CdDiFH6XOCNU8p6yKA5HBgEjx7to1gm2dI3jmwRfx6PefQ3ItL8RSyYtbrseiJzQvTyWa6qYoFKbqerCTF4mE8a53vhNveMMt0qmSRJ7rx7qBYhZnyZjWawb+7rOfx7/dfTdW5hYFkmPUKjCNKgJOJ/wk7tF8zypu6OFApoySNFcqaNKBtgKBKm4sYmytLjChIKdtlhEX9wuVMUj2ZtInxQ2xrUwIag0U6UXjBdq292FsZhKRzpgUS8RQE1ppVAwUsjTkrIqHUypZwMKFNfh6BtA5OoFtx44inOiBLxaHP9YGjyX/bo+kbWhWa5dPxQ+VbKqmgUqCpIteq8vBRiUmJprf/tbd0jlWidKm4/kVcOKvdWjJY9k6VElsspMq4ripxrO6uiJrWK8Y0tzhpGdoaBhzF2aRXE9Kx701+Wt+OsGzugGPD+GeAYS6xijxgEo2g+LKadRLy0AtR9Rx01DOJm0qE031TrymGIuuaFRUopaXVyxScE04SBfFUsvFmwcppco/8tsfwfDQYHMqbavY8K05jXrwvu/hrz/5KTz/xBOIOutIaH60O92gCC8ldKVoobAECeOWPLao9xgVhL0aAoQ5CPdLdCsQ9njhd7klIaQPAxXUuMaYCFKs5nylgM7eDsyMD6A3EZXJDT980agIH4trglLQlNBdW85ifj2PlaoJbWAA+19/HXYcOoR434DwQ0+fm0U6lYXmD2Bq5xR6e7vlABYCq3XvRDHHihOt8Cj7DOO5xOkMzxxyasghsI0MbfiVDWF7rXUlMB4rfhGSQ1gVG3ZcvzZuv3V6YidMTMqGxsawbXJKnjGTv96+hJyVXIvkLfD7Z8/PopjPY3VpCaura+JNwjOVv6RjasFf7e5oq/TuVtfOa6EK6dTkpDIy9XikoHvs8cclGbSNOBm56V33Wi+uVooKtMXiUjywY070hfhQvdY3b/Hvth8G9+HrX/96gVpSNGPzS2IHTKxfmMNn/+wTeOS798FIp+Gr19BBQ/BGFUEmbtLEtIyQZc9S5dVWJ1RGuiRqx10eRdr2OMSg1s3EUdEbraScsFUWN3UkqzUsVIoYmR7BoSM7xQCUsKfltQKef2Ee6wUd4Z5+RPsGYYYiGJicwqGjR9HZk7BgzJbHSMsdkrOnpdixzAlkHfOZcJrG58N1S8gk1yyLA04/1Lpule5Wb3TptOLyihsblqbOPQf8gQBGRkZw7vy5ZhGlopTF22mOLFSuyPvNJpfwsj1eBEJhxOPtGBgcQKK/T9T7urt7ZILO/ImTy7MnXxTo5vLSkjSVbP6afU7Yz19sAqzpB2MkoeGjoyN405vehIcffkTuy6qsY1qUKFNbm2PzSkeH7E8LBsi9x2YW9xObWZdOv155UW/VgGVsYK7wX/7Lf8Zb33oHEv0JNSmRt3GKahnRQ+VsFg9++zv4xP/8GOrFIrxooAIgrRvQqzXE6AlFqxOnU4Sz4py4k+MiaVodfgq8UBmVMspwolytI1utIsvmvObEcF8bpqaG0dPXBX84BAefTSCIUHsMvkgEHl8ITjfzBjccbhMOr2oQ897UDR2VfB71Mm1IsqiSb0Ppe6OqchLmPhQKM4n6YCpDuFoVZq0hIhsCQ6vVxd+SBQ2fDaHL/MXCp6s7Dq/HAUMvCZSNwgqlfFkgoWbNhFHWUS6URe2VXpXZvIFSpYrunjjGt/XCQ7w+xd/qDmTXMnCce+5Rkz4lBnXciSt1U/2GPjWaIszzYpvypBvymco9VR3Cohgkpj/q7/ydGzGbyeDFkycFb8wgfMstt4iZmHB1LJUx2Y4WHpaTG3aqKFl4551fwPryCmq6ITwaStyiWsP4xBgcbi9OnZ/FUjojppXUBZf3sA5hwiUiYurpkgpXCK/Kq1a8ZezihlAgn3ByxDtJ6XS3FDesMjnyF/yfPK0qOtui6IiHEPK5hXfErpwqblTw5Mia5CpiTEtFHbppIjLYhWO3Xo+yuyqwNBp5ep0eecgMWrWKgfzqOhxFHeXVHOZnV3FhdR2Rvi7cdMcboXUE4QsHJCGp5IqoFgrILa+gkszCZZio5EpYX8tgaWldFvPMTUew5+orpIgqplNi+FnM5FCtVIFAVKBDQ/sPo314DFpnD7yRuDjUwqVk/F7pMLQ3eOtGZ3eTUCGbU/Pcs88IJINBeEOB5dLjbavixv65NnSS9316xxTC0QhePn0GS6urCtjUQgK0IVpSJNKXwDLhZMDwkNLtqiM6FsL0dduxc1c/jLUqHrvneZx5dgmlIh2BCQ2zDmALuiJ/l2r+tRNqJnIkK/7cz/0crrvuOklKWu+T/WeBijlMnDn1Mv7mL/8K93z9X0UBjWtMNxi+yIcgfwEIm050+fzW5NGUwt7LJJOHhSgRKnKsJKlKeFeChnAgKMNuFzeSMLKDbkpxI1NJEvkYWOjJpFeEpN0+nsDQDk5tY6g5eD06GtWGCib5MsqVGor0dnAF0D40iv6JSXQNj8Lf3gFvMAyPX3WBGJxV19hO8S++f/a0xVZKsXkPjBmMD0898aR0IokZ//7994tyohRAlrRz67v9OIfNJQnRKxQ39iFufz0PXDs5UHLI6l+onsYpI5OMLB3ZW5K/5ieXr2WjwA24A/BG+hHumoSp09hyDrXiIhrVNA0MJJlpIiKlqFATAHI2qITGg51yruzKKmiFMkq0RSyaB77EYtWdZqJMGVIKDPR0d8malAm5KNEoWc3Megp3//O/4BN//MeifNPr1eQXTT45uVHFDaGQjIsK2lU3HSiWSwhpSmqXRqBUSCP0l39nccPvI/WG5wdNP1nc5KsmzpfziHfGsHOoBwO9MXgiHpk6ktxLWBM5DVxri8sppHUTrs4+DO47hF3R2wX2AAAgAElEQVTXXItoXzfm11Zx8uUzuDC/IGIKuyansG1iHBpbd4rPahXBam9IbGhmMjyj1FnDuMQihmIBVJKiX83iohILaH3ZZ9nlQFkkRbEw9vx6kuKZjNMnhHBcgZlZiaA06Fsag056hNHsWtPQ1d2NLkKEh4elU84iiXLkfn9ACkYW/0z65ufnZHJYKBZlXVDFjzH39MsvI59Oy2R488vuRvM6GadGh4cwvXsX+hJ9Ipbwj1/9apN/I4myNamz1c9erUaxi5uRRB8S3d04f+ECFikhLKIW1kv1NC7rZd9LfjHv5R133IHf+I3fkMnQ5jjAn8Dz/fEHf4CvfPbzePz+B6DpOuJooMfng1/ipYLvESIlUwESnflMRGyD65pmyeTrehEVI2+6utNtneJC7Bpz+u2zJstVlKosbuqYKxXQN5HAVcd2o72NggpJ/OjxF3BmuYyKJ4ih3XtwxbXXY+aqI+jpH7RoCWqqSeEhESuyAouaZbfoKkuh4xBVu1KxLPHmySefwt3futtSGU1JbFBQO6Vu1eRstVIGmozAi+7caz4Mxji+7ISf/CsWJHrVkP3DmC05oC16svkdZQ3Zm5IxzSO8Ik7K2biMxGIyQeB9pQJbiGqfXg+oMMr4xWdNmB0VCNlgspE/au+QA0UuqQ8TE+OYmZmRadYLL7wo+4OFunhOWbmCyk1t6seli1Aus+Vc0FwetMfiCAeCODc3K5xz21fxshbwpi+yY8mOHTsEavmGW98IX0BT8saiCKryadIV9FwR/+sPPoZ7v/ENaEYJdUcD60Qz6FWBnrMAZ44QdToR97oR4bTcqeDrPguJQHQMTdMpWU4F5EzVgMvrxFRvHBPb+hCJ+qURJM0nowotHIIvFIYvREh5VBqWWsiLzr5OKXBEl0OaT3mkaY6dzYgtCVEdjUoNpWwR5UoFxUoV+aKBYol5cAM9HRHxzWQez8Y/1dcog20QFcJ8t8JmgTI2P3rtQQwN9iCfT4vnJZsWlFKn+A5NT8vFEgqZAhqGC+Warqb65Sp6Eu2Y2TuKAJEAnPA0HMgnc3C8+OIzpsj1sluhabKg7AOSWDfl4XDxq5mwKba95QCuVFPsZJdjdcpnPvvsc0IG5ntefeI4fvPXfx3dXd1STdjFkNpAqjvA6zh18iQ++Wd/Lp0Julb7WJ36NOHg+FwODCV6kcnksLCeREo3JBxULZgKr4jCAoT0UF6XCaRXkkMlkctgxgdP35AIizgLViE8WBEUYNdSaZNIotLEaqsOUTToRzToQ8jvgeZVVTIVfCi/J4WalegU8gVUKY3ndiHU04adh/fC9LvQcNIdmeNGl3TGmTSxuCmlcwI3K6WKWF1KYS1XQLinAweuvhKh7hi8QZ9wbvRiSYqbwmoKOp3j9ToqlJJO55FK54UcP7p/B4Z3TcBNMiQXXJYHYA0NXxixsUn07ppBtH9AiUXI2PlVsj3r0W9WB+JzXl9fF/UzQtDIk2JiSiM+NaVRRDX1urzixoaqtSZu7bGokAKNWg3Pv/iibAo7YPGdbfVdeTo8LWQMowQuWBCY3gYCw0EMHEpgcDCOC0/MYe7JNZTWDdTrZFFxcqMOFLueke7Zj1HcsFN+++23ifeNLZm6ucCRA1IOHBPfvOtf8Def+kssnD4jnXGq+1ToJyUO9UCb04XhQBhxkgVF4UxhbCkosIHMtrI3q3NO3xyfg2vdUo1zQPaLrGl20t2UOecBo6ZxfJ46jRYJJxpox8j0BNoHumC6TeRJHK7WUchXkS3XoHt8iA0OYWjnXsR6++ENRgCPJr+7xAVZyU2y6GoWiq9wAtjTGjvR4hpinOBep6wo1xWTGe4jQhZk2irwvYvX0H90cWN381ufm616Y/+bHQ9YcIwMDcthxKki4WutB+OGsAW/g8a1Xji1dvjaxhHQfChlVlApLKFezcIhwvY2jMiEz88uZFi6nR0dnSgWC0imUpB4YnUheWuVT8fF96R5nVYcpajAf/+Fnxc4BCGTNhlbLW0HHHUTyZVV/O6HPoxHHvg3BHQdPYQ6uDyiPulhg0AKbhY3FgHVdKDAKTw5jSxI2BFlcQNTYioLbOGEioywR/hsBb2KUs3EhVIBgXAAE73tGO6NwR/3ou42UdUJfQigoQWRd7hRC0bQOzWNwV0z8Hf1YS6ZwQMPPihQ5Z5Er5wjHZ3tUrh4/P4mJls1o1SiZ1JGlddscem4xatVdg3LmD1/Hl/60t/j3nvvk0aMmLNehESwxCAsSXeZJl9GRiNNMAu2yvvd3taOye3b8dTTT0khQihUawNQ/myPmS0BCoH7WAZ4TPw4KSQnY2L7dnT1dAlZmw01QhQ50clmspLIkdzNry8U8nj5hRdx8vnnRZjHhq7xumzYIjlAFDng+n7p5Is4f34WMzN7REWK94ZCLq2f93KobFLcuJ0Y6+zCDYePYPbCHL7/xGMosJBoNQ5Ui/cy7uaGyACbIUx2KTBw2223icBAc7LG52spctZ1Az/63v345Mf+EEvPv4BejxtdAjNTa5ifn8kknyZjiqhWWcUNk1eKaCgbCRd85Ch4aIasCnduUaJZuOfZuC3VGkjXGpgr5xFLxHH0+Az6ElHkCnm8eGYJ//bsHLJOPw7feDPueM970TUwCI2CARRTsa5FBGjse9NyR+w1YTc1zp49J5OIe+75tkwZbWd3lRRv9CPV2jJF4KiFvy2cYj5Qxgw2q1WDUOnEbWWuaacDTZaa3UzkdDYcFqgZ7Rs4QWRBpboKG2nERTCuZuEmp7XVCFdNSFugg78z7rFYUbWQasRwosM/E85pTxJl+TQaEh8JRd2zZ4/cOXuCxXvCaR/3EIt97hH+P3uqau/P1gVoZz+yKq0CnMXNxMgo+vv68P0fPABdBCj+PeWN+olcy2yC/uL7fxF7ZqabgkP2pF7WWrWBpfMX8NHf/giWXnwOeqWApKEjV2sg7PPDV2sgBJrVOxHzumVyQ44ZUU5+ivi4LFU8qgPX6sjJ5KZKbRlMd0YxNd4vcudskpVKFWkuEZLGxpVebSCv17CUy4qp97Ebj6NrsFfyT75vIZlEcm4JtVJREB2N/5e49wCv6yrThd/Te9FR77ZsybYsdydOnOokpIcUkoHAJMxQh6EODHCZgYFwLwM3MDAkMwEGwgCXEoeEEEjCpGFIT4jjGse9SlbX6WWf+t/3W3sdHclyrMv/P/8VTx4bSzpnn73X+tZX3lKoCHc7Oko7jxSSuSKi6TyiyQx8LgeWLmhHSyQofPVcNosyJzV5yiBZkUzlkMoayBXKyBUMrL1oOZav7BNT8Fw6KRD6mDTm09LUpeJeOp5BPlNBtliQ4iaRMRCu92PNukUi9MXYwjyJQjaWPW/srNCNlt0v3nh2N6oBlttwDgyHhg5pDCx10xlUaYhE3CeJbRwNclMyUDKI8j8qtHzq45/ADTfcIJMCIbxqEnZNcZPPGdi5bTs+9rGPYWJsREyCeJjWB/xSLfa0NQv5emh8EocnosrhG1YUhLjMD6fws347OTiUiSZJ1i4SpwxWmVxGDuY6l1uKGzps83uijsbxtFl4yYEgJatFdaCKBUTcXtR53fC6rHA52QGjz48TdnH+5EgtD4fVgdhkDIVsEWXi4Jv8uODGS2E4SHA13V+LFWSJL6esaJ5ws4wUK/mogRPHxuSz+doiuOyWK+FqDMAVCpiwtBQKiTSixwdRiCZEaS2fyiE6lcDYWBLxTB7LLliLlRetl45yvlBBye5BqLUTnctWwNvYihLNJNnBMine8zlpdMBiYEnE49JR+cV992Hrq1sxZHY9VUdemULpokb9dY5OiZa2nfXmOkHTiRsPTOLA29racfjoMYyNT1RJeFUBAHkNU+5WEmyFtRe+lN+K8EATggMMeDkUDqQQfWMSmfE8ykU9hp4GrYhAhC5udLDTn2ZWgs04KL4JlYrwHN7xDiX5yKA8G4LC0Sw7XzxQRk+exMMPPIi7v/FNBF0uGb+ywMkQlkV1KABd4j3igF94ZGpNshDiASzKfrroNhV/jLLicXESyZ9hYuem7xSV7sxppEu8Y1TSwMM8R36LrQJfkx9L1w6gvqNFip3RaBzJTAHOUAPCXT1o6l0CH/Hhbh/sTjccDvVfmf4u5j1R3AwTfvgmPUF9Xzjtoywnp7osbphkpmgYWykLobmluRknh4akgOa0oXrwnOZZzGcNz+dndNGlYpxKNKtfZhOIa7Ors0MEBkiwHRw6KYTsGRMYU7lPJSp2WGxelGwRBPwhVIo55LJTyOcTZCUJ5sVlt8lUra4uLJCNWDwuyQO78lp69xRo3pt8IF43u5o33/w2fPCDH0C/Kd+qu/G8LB4e7PC/vn0HPv+ZT2Hy0BHUw4p6+tcIadUmkEgxIxWRAOVRlspmJP6G3V44hASquqKU3ZdpjsB6KWBgk850lhDIQhmDuYw0gxY31qGvNYJAgxtla1HUpIreMNw9SxBavhJ13T2wByM4MTyOxx5/Qjwf1q1Zg9WrVgtBWaQ/BWpSFE4g/2OhJgmbTcUBriMWE1TCk8lg1sCBgwfx+OOP4Cc//hGGT44jnydEWMWn6tqV9q5u6Ikl44zoNb+0XD0YTkdWDPRL8c8pEQUgZJfMJaRxxsVJwQJ2vslns6KlpVWkeZls8v8Tosj7zaR9dHgYUxMTVfVGrmU2LSlqwGSQsDk2o44eUZA5Xg/XyqpVK4Rrw2JJcxTkeucJAWUMOLd/Od52+VXYu28fHnz8d0gQ/lVrTCtZ9xk/bPUH9H7kP7A7/8lPfhKXXHKJ3Ft5clx74iulIIicWj3yqwfxrS/fgVaLFc0VojgqcFmV3YPKWTgNVlL8QqTmBJzNp3JFJjdBFjdsBrG4MeHq/B6LG64M8iJzxTJipQqO5ZKwB73YdPFq9CxogFGgcXEADz23G2+MJrF0/bm44S9vR9/KVQqeVQMI4Bo9ta2oZr/Mmwg9++X9D+DJp57C8ePHkMlMx4LZvjT6qOJ0ldMeWdHmhEOJ5poiOSZkkyTwqmBB9bQ2r2Y2LrvmcfF5cB1xPXGSxGlJrez3/J/s6X+ydsKo+WG6ucoGPKGbbNxwXdOvhlNHXoday2Vp0hOmxr+zwNdnTjXXnOMcr2Ypyl9SztIlPYulOfH4U08ikzeUN92f+QFrG08svq644nJ84QufF56n5C4a+i9TchsshSKeevR3ePQnP8bhvXsQKxiI5gxBVXlhkfjss1lBCoaXExuaMEvznzqnSoKZ+5qIrFSpiAR5zpYyVjYEsGxRByJhn3gs5jIGUsm0oI+I0KfQUMYoIkHvoGIa6y/egNZFHfCEPCIWMzUyisTIuOSdbLZTxa+QKWFiaBTJRAYJo4SpbBFj8aRMbJZ2taG9MQjqzOQyOTHClaY/bDJ1SRLdVK4IiqR/Yy9WresnvgpJcntsdsQnoyik85IjF7J5pJMZZOIF5MpFxFlUpXKwuyxYvWYhmhp9gnogPLaYNmAZHx+RNFNNoac5D9OH/NxdfS4cSXQTCTngd+3aISN+qnZIQiJGUUpCWXW0SBJ346y1a3HnnXeig/wESi6bUIqq/40pQUjZwH//t3/D/Zs3Y3xkVEZuIQ8Jq0rNp6O5UeSg3zgxhGgqK0Qomk5yhM6DigIEfpua4nB6w64iD2pOWLIsbuxO1DldIAOI3RzRjeDCovKLaG2rbp3IdFqsyNO8qFhAvcuDkNsJj5M8Bhu8Xhc8XpeYbfGQYSLC4iYZS8BIq9Ggo8GLjTduQsFFbXKSnuh1U5ExG6tM8huKmRxSY+MwJrMYHpzC8EQM9jo/rnrXtXA0+eEK0+7Rglw8iUIihcmjJ5AbjwJpQ8x+piaJxU1iKplFz/pVWHPFJjg49q1vhr+1A56mVpTdfljYWaU8pk7eTkdAmLWJOZciwfT555/Do488iudfeL7qeaA9iwRTKQmh7iad3nxTwbQUhKaW/KjWlSLI8lzh4aIMuFoRDIawY/duBZ2YxXFloK7ybdil0nHab0N4VQfaN/WjVMmhtGsSsd3DiJ6YQpE7XzgsKmRJcmoORGYWTupmzNW/Fa6VxSJJxoYNZ+Nzn/uckBq1jrv5i9L545RITYoqOHLgAL52x38XvoOlSCxqQboRWRbYJl68xeUWDoRfTDyV7COLbbFPrQ5ulEljjgpBXOec3pDMx4LIwd47ix2LTC6d7GCaoy5d3HBa1NAeRlvfQvjbWpH3eJCxueBtaEFdezeCze1whurgDoWF38ACjdNGMtmUOatSQDN7ADKVZEI7HbDVc+Zz5YGtlX0IPWNRQ04Cu84COTC7f0rNqR4Lurqw+/XXRUxC8PGzDlndZJGDfRacshb2M/s8mv/UZ9ZkxORc8bMxkWysZ2d+Kba/thXJdEbJ5ZvSsrL8qr8uZTCsVk7FCYshh4E8iaIox3FOvKCrE+2tzRI3Dx89jkkKOQhOXC3kOa/5NBDS2s/b1d2Jd77rnfjExz4usFkhkZrTdumQMloaBfz0Rz/Ck7/6Fcb3H5DJobtcQdDuME09ldwmobfkd6aMnEwB670+OE1Cr8VSlqkhixseLmR18vKkuCmxM1fBSJ7QCBsW1gWxrKkOoUaPNISmChU4Ohei57KrUO7oxt6hUbzxxn7kszlsPO8c9C1fIq7ohBvIrMOckMjZYkK9qucI44cZHLRYwP79B/DUU0/jd7/7Lxw8uN80DFYYcHlIerNXK2hV4KjQyH80Jbvlxmrg4TxI9iT++jxChmeiSklpdkn/vOJGnc+K/6nWRXVNSGdBYW7YYBJ5fZO8yzhEngRjEuMoz2eBU8bjwufRMFLGWZp1ciI0PDyCiYlJ9WlZRM5z0sLzvNHrx1vO3SjcwS0vPo/RdFrWTNXEe8a+mH+myM/LhJr8G07IaVYrDTfhu6vnJSpPpTJOHDuMO+/4Ivb+8Vm0wYGQpQyvDdLIZKOHa45d6rxIpZuFspgWEgJsQYgIFsqtCydCCQsxzvlIwqYvSbEoHfE0yjiQS8HideGic1ZiRV8zsoUo7E4f9g+m8dIbJzBRsGPhunNwy3v+Cl3dC6qwOkrjU6RHJi8zShy1vtjUIO/wG9/4Fxw7ehw5EreFXa1iXW3s0//GXMVuc8keIYeN0C9efyw2IbB6Fv0qrydHemZhpYB75pcoXM39bPjejM+crnN/aZn0+T/JM/9kbSGg1zrXLouagYEBOf95jjDP5DrWIgq18FGuFTYZOZWttQw4XSytIibNv7BIDPn8aG9pw+DJIaRzWYUO+jPLm9oCi/eN+czf/M0HcNNNN8me4xKQabzYklhho1fiZBRPbL4fjz3wSxw+OYhJcnAI7SuVhStOZFLIqablfOr0wnOJ0iVzJ7WOihULMuWSFDcUC+qv96G/px0NdT7JdQk9TyVSEje4/jm5oUJyKplBspjGsg0DaO1thzfihy/oF7/EieNDKKYyImxCPHAlD4wNjiIZyyCRK2LSKGM4loDfacOyzla0N4XgcipYGY0+jWxB/KAopx5P50TuP2UYWLi6E2s3rITbZUUiNgmP3YnUVBy5BHk2BeH2GGkD6XgeuVIR8XRB8t2ypYj+5R1o76gTyCMbWoTKWSYmxtRynyM5UN16pZZR+8V/58FAtYunn35aZDN37dop1bP+mk4ulGoEX5+E3HAgiI999KO48ea3yQbR7y3EwyqHR0lhHjl8GHd88Ut4+cUXkf/fPjjsDDaEfCjn8miO1Im52Egsiv3HToqFXolFiASpkkDRAlLYWGVcR4iOk11vuw05IyPKUnWU3yVZ2+Q6iICAdMk5utWuqKq4MSpKppDTnqDTAbcdcLns8HtdUuDYHTYZB/Oz2is2ZFJp5NKs9i2wRVw4/8ZLpLgpWdVYmhE/l0qrBJ8hKJdHfGQMuYk0xodjGJ6Io+Rx4Mpbr4O3LQxPJCTTrkwshhInN0eGkBik1nhaFCoSmTwm03kYdhe6167G2dddjbrubrjqmmDzBVFmp91KUJNKRhUWXY2lNdxGb3ydjPL/s1hjZ+S1V7dKsH1t22uIRWMilztX90gdYmfubzDpJiGfXUR2Wdh55KHBYplJsJEzqmg5TiqCoTA2nnsudu3aheGRUfl5laSp8TafnS5oWDhVDRF9dgQGurDk6vPF0O/wk6/gwJY/IXlyEqWCWYiVVNKkOl4KUmMKJJ6y9muhJwoXroqv7u4uCbyUerziiitEuYWdVn5JgCb/QuAtLKgqMLIZvPzc8/iXr/5PjA8OSqeGsKNspQyDalQ2K5rdLjTbXYhYbKAYCAt8WS+mZLbcah68nEYWDTm4vVa7GLXy8xN/y8S5Crc0D2se6EzEOWrPFIrwNgfQsrQXDX298HV3I9DRJUWNL1QPt5fqYV7hQ4ivjkB9puGA6lGbECBRIuLkjoevchrmPeLzHB4elsSKHWMWNey4aRW96aBhpo68px4PViwfQDKVwvHBE0JQpohDY1MjwuE64fOxKydqOlwHsw4e6fhpbMaZl+NpTty5ihuTd0h1JY8HfYt7RZmOU0VKlqt02cR3z3hVU8mKxEs2F6yMHw40NjWgu3uhdNqHh06qDqTIfqoO/5s2zedR3DC5Jfzhs5/+NDZddLEkdtXigCIsTISsNgweO47fbr4fT//qV0gNnxS+V9DqEHgvp4EOK4sb6clIF5OfksWNSzaaaD6KCAGLG+LGeU9keVqAHCGQRSvGCoa8f0fAh/6GEEL1HgZkZFweeBYvRf2GjdhKPLfFjmX9A1i/ZjVgLYF+ykrqXcp6uavVJ2PeIJ3Y6HOMCRALCuFvPfOMwKO5BkkGF1NSJpcVdje1oaE5sWFiZ2LzqznnKSOzaip0xkyNsYu8GUp0Hz9+AkNDJ+csVOezRJVAh2oUKojRNAdWVNRU3ioFCaeAlKVevny5NFqYCJInwcKGCZ9qOmqyl3otSon39CyS73GymkqlVfya5+SGcsZsJLZH6tFYF8HY1CSOjI6oPVHTLZrny80Ze5ngvvWtb8XHP/5xSXa1eIkSmFEPrpDP4k/P/hHf/sKXgJEJ4d74aRMhUEtVJBLkQUNygS6a+4icY+YCYk5LIrwJt5QJLgsf+vvRxoATb0IcrRUcNFIw7Dact34AG1Z0wShHYbU6kDZc2HVoFK8dGsaRpIErb7kFF19xBQbWrBVTRHXCTMt6T39YlZTqZ/CFz/8Ttmz5A+KJWJVPc2qOZU7yLRQ5aoXD4UNbeztWrVkJj9uGxx55EFOTIygWGStZrKkzehpCbBbsch8UTPt0K1w3JJmQc4LD3IBxvGpMecYdceYf0M+jFkbJXJHQRCbhFBmgiIJWM9T7gPmD/hJBAI9Hmo6cROqpzoymQM2lzFXcUOCK+4hIJhbCgiD4cxdv7XtR2MfhwLJlS/G5//ZZgYh6CcGTEGQOBCr0uLPg5L79eOhnP8MDD/8a47GYQIWd5DfSysBmU5MbrlW+pqleKeIvVNjkOjObS4l8HplCDkvqvFi+qAPNDQFYKyXkMwYM+tixuCmr4qaYryAZTSFVzmLR2l50LOuGJ+KF1++FkUghenIUxXRWlC5Z35TyFjGDT0UzSOfo/1TCyXgCHrsF/d1t6Gqth8tlRZpTvgLfk743VmQpNJPKyuQmaRhoW9KM9RvXIBT0IDY5LkIg6WhSaBWc2nBSRLXfbLKAXIHFTR5T8SzyxQKWLW/HgoXNwisSjx9CuHVxo+99baeQG4wkMP1vTHS1wgwLGur2s/NKHLOQt4T3ohWlzEgrZH/16qwmCWc4+6yz8KlPfxrrz1ovD1mrZOkDShH42Q224ic/+rHACA7u3QdbuYygx4mA0ymjt0hdGOG6IF7ffwhT6RwKJPTT+IjOrNQXt1hF0Yc3mQvARaiS3SpdEL/dLsWNHNxcGGZSK8WNOWliCNDsGyadhYKBsMstpC63DfAQ7+hzwUdzOXJuWNwIdtcGI5MTpYcik5mwExfcsAlFt0UVN9xJdO9O0wleJTvlXA6p8SkYk2lMnIxjZCyOrBW4/NarEexqhDsSEjOl+PgokDQQPTqCqWNjyETTsDu9yLncKIcjaOjtw4J1a9G+cgAufxBWu1NpxVW0DdL0lEI9oenusO6S8E92Q3jAEX724osvYueOHRg8MaiKGoGena6bPL/iRiXoVglAlJlsamyUIoeFArvLlLlkx2V0dERIs5QObGluQX//Mrz40sviQyIxWs6zsqh1aGUZgQ6YEwqL3wv/koXov+4KXH/j25DatRcP3/M9vPHKKwKdYTNMOn6q5Kzh3ZzapalKkXKNmyaQvb2LsXx5vwS9P/3pVbnef/iHfxDxDHZndPGulCjVdFBKHAaWXBZ3feObeOqRRxEfG5cJEqXNc5I8lhFxOdBid6GJOHC6McvC4dhaiVxIKcabwMlNqSABjYRujxDZCcckGVx9KOnac+pCwzoWVxUgScwtGwZ9Peg9ez0Wr1+H1r4+OAIhODw+OJ0eOOibIzdZqbJVFLNwmvhqwuOUuZbas+JZQOJgsSQHHwtSSpVSZpcNEd0cmU3UriWm8l7TN6Nn0SKMT05iZHREuvfXXHutSO2OjY5ix86dwtNRMBpOCqanzPzY7IDNDd+Yexp96rE7d3Gj4xMnvuxirlrRLwX34DBlUtmV4j1gcq8SzlrCMAtvqvDURcKob4zIlGFiIopkIiWddHVAq6KmNhbPeabOo7jhtdaFQ7js0kvxhX/8vEA8LQKPVOaFTAglXS4Br2/bhkc234fHH/wlPOUKQhYbgla78guTKasqY3KFvBgb1rm9Ej9Vc0QVNxRwEQ8vyhWb6VuWvIuyDZOFgpjONnlcGKgPIxLxqEk6lbpcXqSa2mFbtAj9Gy9Ad+8SeN2EQhBNoBSgLAIXm/nsdHNDT2mY8LCryzXHxhtV0JiAscCWhN6iDnFOoch/UFM0PY0xkzvpcNdyTWvXwXRBMK8mDgsNkedeLKIALOrjcarkzfyaXxj+xcUAACAASURBVHGj7rWEPbMA040pMeTj2UNz12BQxCgYf3g/WNTwnrDLrTv+khDWvI6+mkgkLL+n5LGPiqLjfK5NzndOiksVUX4M+wPwBQI4eOJ4tbiReKXoK3/WF6+Z65nwdsJ/b7vtNvmsirei1wVjaxEo5PHdr34Nf3zg13DG44jYrWLYzXXMWMjiRpJVEx3Av/Cs5rSG9hFspLrshDZL50SIyjTOZXHDdUSLAuYbR+j5AWDdisW4aO0iVKwJWG1O5A0rxuN5HBhJ4vfb98LT2o6zN12Ki6+6GqvPPkcaGKqwUr4gs4sbflbGggce+BW+853vYOfOHQKH45duAtf+nTHHZnMhWD8AmyOExb19uPQtm7B29Qp8955v4uUXn0EqSX8lToyZ19H/DNJkk8JEP2SBpJ3+CWmeDPcbuaYsOggp1vvrz3qwsxJ/VWg7pZihVw2njnw/7h3h9Zo8mtpCQ8PXau8Nf0cMtu12yVt4jfqenfY6zQ0mynpsQonAixJiESVG8xfnmp79n352crZvueVmvPv2d0sOYWWBIWAIVXgKhdgwsH/XLnztzjux7bXtsLEZKSrAVpne0POGRbu6XrV2WTrz74LcsNqR5TnMHL1SxJKAG8u6W9BU74e1UhQeC5XICEsjOoJQ3Xy+gphZ3PSs6sGCFT1whz1wuO0oZXJIjE3Kn8xhGR8oxzw+HEU6mkEuV8ZkpoCheEJEDgZ6OtHT2QS7245sKqVQStkCCkZRoMLRZBpGSRU39QvrcfYF69DQEMbU+IjYCrCwycbTItQl0LScASNNJEAeiWQBkzEKHuWwqK8VvUs74PIq/juLDsvk5IT5vNTkhIeohglpmBoXPxcHVSuoLMNklwuanVNdEUsfwtwTGpakXkd1rtX4FXDaKIkXwnvf/z7c+s5bJZDKz9VIFioujuJMsPt27/e/j19u3oxsIiEPrikUkskDMbSLF7ZjMpbAoaExJIw8SnY1veHhSr8GjuqotOa1WWRKQ4UzI0efG1XccIEQTiGeDqasJJNICTcSeJQxV6ZcRLaQk+KG6hTkQXidDvi8DgS8NDe1C5+HiT+vO5fOIZumHjzlr+zYeN2FsAacwrkhZIMiAlSPEBwusdI0JkykkJvMYHwwhpPDUZHvu/TmKxBZ2AxnOCBKI4mREWRjaURHooiNE+9qR9OCRQgtXIi2FStQ37MItlAIBVOOWPpZMp3RRYc6yFUhoA5wnSMxmLKgYJePRQ27nkwO+KzJezLPJnW8nqa4UR26Mx+HqtRSHSdW2oQsulxOGSWz28LOEP/ct3+vyN9SWc7tdGHVypVCLB48OYys2bVn0OGmMQFS8qmoMMJE20Y/ltVrsOzqa7Fs6Rok9uzGc7/8OY7uehUosYiwwFo2kz1NQjaRKjMxyepgJRyJ19a/vF94QMMjJ3Hk6FG5Z5TqJZSIiiif/OTf4bLLLlOmt+z+kBMgXiPqKpn4EdK29eWXcO93/wPPP/0HmS6S9JwucOJHeWgLGh0utNidiJBgKXLjSsFPICriGKxgaYZ0oJlY2OG1cpcw2awoLpl0NZXPb9FmEThFxuWAp7MNSzZsQN+GDWhZtAj+SAR2J13gp/l3kmCbBZk6GVjcqCBffcrsiDqcouanOssW4WVxQvPrX/9aeDWEL7BrrtV8dGFTe0Dp4ob3mfuIEJDOzk6EIxFMRqPy9n/x9r+QbjTJuSRq/+IXvxCndSluGPR9PlGcYjeKcYQxSlR9ag/QMy9P86ffZHKjJ3wVoKOjTQ5h8sGGTg4rUrvwhKaLGz51es74vX4EaOTncyNj0E8sgXSakBNT1EKgUqayk11Ngtms+XNhabojHwmH8fGPfBQ33HgDmltbqkpY5mmvYAKpFPZufw0/vPsu7N++DS6jgLDVLv/RUFYlelTaK8Io5RHixEW4bSqGcNV5KZFuU+acAo0CBGpZrFiRKJVAbhihFCsbGlAfcsHmtCDvdqHS2IKms85B98WXwNPWiYrbh3wRQmKlmAH/U7doZnGjGzL8Dp8zp4P3338/fv/738ua4xd/RhI4DjltPMS5TnWSSAEEJ4rlIjweNvLY+S+iQOdR8/GL+3UVkKLWt3g1zSNN19Bannk0uGSDcN++A6aylWwo1fOYR2YksVIufBoiKzGUMKtSSfYEpxlUtAqGgmK+yWaChn3OtYZml/nce5w6L1y4AIcOHcbk5JR0rudKqmdfssXhlG4uG4VeBxVX3YilUtQHlYinTnnlKfPnfOkOPRuizBu+8Y1v4JxzzoXPZxp8mlhdvhfXzckDB3D3Hf8DR154CcFSSU1vRObcimKlXJWCFhsISnuUqVZlhb3ExhDgFhVU03+jWJbChjFJvDq4pqw2HC/kMFUqYtniTrxlfS8cjizsTify2aKI+EzlbNiyfR8G0zm4m9vQt3Y93vPhj6GupUVMFRVbeEZ0UmeS2ZgZHh7FvT+4V9RjR0ZnmqnWIl34O15vEMH6fqSybG450bd0qRihsgG9betWJTrhcaFiyaO9y4NNF5+Lxx66H4de3yXTrtpmk84J5npU+jmwaOBzYMzVkxS9xuYz4aidPOqf5+dmw5O2CuRY8Wvfvn3yn4af1TZ9zrSOmFuxABPvNFPBdXZTba7XqO41UwSAS5dxb/bnms/nPN01stnYUF+Pv373u3H77behrr5eTW7MySwbYZxVMzfcsuX3+OqX/weSY+PCuWGBQ48xKXKEQ6ZQEswh7DT+Zl7Lv1vtAqGM5jLS1Fzi92BJewOaIpQkKErBQJlmNv151lBkiDztaCKLbDmL7uXd6FvbB2fYLbGxki8iMxVDMZ2DpViWM5/THvospqNZ5LNlTKXzMrmhx97Aok709bTD4XMgFU/ARouJdF7EtGg7E02kYBQVLC3UWYezLjoLLe0NmBgeEnGEdDwlCsHFTB5F8nVyeRRof2IUkEzlMRXLIZ5Oo31BI1as6oHHTwlr5TlpmZycrEYa/dAZPBgsWelyQTBAMlGRDv7OnZLIzcZ8qu6aeoxS7dqUoRx/TkEBVIBkYOG/rTtrPd7/gffjyiuvNB1blYKTegH1Ivy/vJYtv/89vvn1b2Dna1tlNBWmopDHDUupCI+T5MoWHBkawWg8iRwhcybGn9MbF2zw2Di5scDFYsfjkkmTLm443hOZXQaUiiLZkacjQUcOE3a7reKwTX8H4nGluGGX3GGD3+1EwOuC20U3Y5WU8QClmSdhaWVCdAI2nHPV+XDVeVGiGSbJXkZJOrWC+eWCpsNrPAljKoeJwShOnJhE3MjhgusvQVNvJxxhP5xuL+IjE0inDBglK2yeIOraurHk7LPhqW9Exe0RZRpC4SRem+m+HMImLEA9IhXM2QnV3Cl26qhKwgKW0CF22UmCrXbEBd+u2JACW5tDnlfe0UwEzhR0SP5UuFDNbVKvzQ3KbjgDJosISpzGYlHkcwX5eZLNmSQcOXYMo1pcQBquijAp9FIm44TRkJjnCiC4aADtZ28C4Efy6AFMHdyB1MhBlPNx5aYuxQ05OwqXrCRkpwfzwnOx2STR5n/sKHFfcJowPjEuOvgsDPkf7w3JuVRPo/kcYWpqLasiQTadTDlYlFREQeQ3D/5KCpzxk8NwVqzIlfICTePnqLPb0exwoZEdWRt9RejnpIp/OctZMNkgxQ2fpc9KSIVDTmRxWpFmhQN5GmARi+p1o27hAiw9byOWnr8R/tZ2VJxu5UPg9QhmVZmQKVK2hrtobDiBbmoaMRt9rIy4JsYnZP089l+Pibnc8MmTqqvHzyxwILX/VVI37ZUlq9KcVkgX2hT3oHb+wp4eROrrsW37dllWPKx4sFIqmgf2NFQQ6OzuxlVXXS3wUy4oThwFjsQgbBhyvwt5QykOkRBZTVq1pahK9/Q1qkN+jkmPGez4HcIreRizk3nw4CHBFst9U50ikfmlRwTJo/QZoklqOp0U1TFtaFuFS5iTb4/Dge4OpbB04NBB6VRJbWzuY7U6zzyB4uuyIGd8XrNqNf7uE5/ARRdfDI/PK2u1ur+5V1iIJBN47cXn8Z//9u84uXcfPIUCGhxOuGnobIpasMOX4BTb5xNPJq4xifksbthJJISRU1GJpyxuSIWwIFmipHgeXrsFK+sb0BBwwe61o+xxoRQIwtnZjdb1G9BINcfuRSjZ3QIfI/EVZfIXZ8qzz7h+QJoxTHj5J7+4H3WnWXzY9J4m10m6nU74vBEEAw1IZeJYuqwbwZAPRw8fwdEjx0W2VIQU1KY1nyeJ2go2PZ/ExuSjy/0hBJdQFBZdFIvQ3h2aY3jGmFk16TSjuEwyVCLs9/pE8YyFDYuaPz7zrHQ0a5sIcyV1s1eQil8umfysXLlCIOfJlGoO1E595vzshD0Lj6uCgMeL1qYWjE5MIpHLyrnIuMfU7XTFzZmSVj25kQmVzYYrLr8cn/n7z2BgxUrlNmsW2RJvaZ9dLOHJB3+NR+79T8QOHJTpt7dSlqkMX4PrWHXmFZaPRTin3USIsEBzyaRGNeH4vNnJJ9eMO48CQ5xiD5cKGM0b6GprwDVnL4PbmYPD45LJtZEpIpGzYOu+4zhJCE3ZgqmKFRddcz2uvPEmLFuxQsQ4lF9L7de0kizj/I7tO3D33XfjwV89UJ1E104O9N8VysaNMl3b7T54Ag1oaO5EjtyGWBb+IJ3rW8RY8aJL+uB3lfHo5p/g2IE3UCkqg1it21gzCJtzWepnwbO6r69PGdRO0aBWTZfmW0CIL5wZh/haXHdr1qwRgZ4nnnhCpjWa7qB/7kz7ZPb3mUuwYGKBwwJpPhC62sKL5zljPKeg2lvsFN7b/+lFmYbkfJ9VK1bgvX/917jxpptgddgVQkJ3PMRwtiw8km985av4r4ceQnZ8QprynEIG6eVEPxuKKXByzmYqRRWYR5HPTDXWYhHJvAHqCi/2udHbEkFLvR92yUXLKBpFacjzRDc4HWFxkzSQqxjoXNqB/rP64Q7Rcaco8Ewq+9JsmVNaynYX6YE3nkBqKgsjV0IsbWAwnpJicGl3C5b3dcjvU1CAXoulHI04mf8WMT4eQ7liQzZfgKfBj7WXrkdbbxvGjh9FgNP8WEI8GllMseFEdTZDoHQFpMi5SWQxkUyhqT2C1Wt74Q/aUbExZttmFjf6+fDhc0GxGqfML7uvlHPmv+kAd7oKVk1tFASGhz1/LpvRi0KN2sQoz+3ClVddKeonNBHjOH1GsiMVrEoqJ8fH8fBDD+Erd9yBUs4Q+EPI64Hf7UImmURnW7N0XU6MTSJGHwhOUEzjLU5kKB/NxcBFwM6FntzQ58YnBolMGhV5kB1CkgqVlwi741QVs4jiRDqfQdCpixsLPOLKbUfA44TbRSUbcg6UczQhZ9mUoTrdITs2XLERnohPHF/pc0P7WEUQJNeDa6yM3GQM+WgW0eEEjh+bQCyXw7lXXYjWpQuAgBsOfxDpbAWuQAQN7d2o7+qBq64eeQZzycII51PTMpWU6f66ntxM70B5TxYoVHw5dkw6nb/97W/FGZsBhhuZcA4GBHkpwf/zTpg4b+3VMKsJp2RYz9yZU6gxcg/UtKs2gdQSvOJyb0JSpD5jsm6zYcXAgEAd9h3YL1KGHEMK/Mj8eJpHJOmaxYuSuwH2pl74fO1Akap0J1BIHEfRINGyWIUFUE1EQ3X4u+zSESbHZJqdeSYnNKYjbp33JpFMKINJ833VnlD3h9CJW26+GX/74Q8jQLMsgXZpaJoS4yhbyjIOHjpxAg/8/Bf43t33wG1lZ7kkMDOqqLH4bqT7MjliVEOhvr+eejGx4UK3QkbO7N7QxNNn4zhawY1sFSuKdgdKAT86VvRj0fq1aF/eD39rK2yBMDyhCNxuD5w8ZKQjTHnSab8qpeiju9Wq+ypJtclPElWqYgHj42N4+aWX8dQTT2Hr1m0YE5+nNGhcKh5YClBnAqH4MJWqnia4nu5s4DOniWVvT48cLHsP7JdnoG7lzOKI6bU/FMaqdesEFkivEKqP8T04fWRSuXfPHoG0jY2OiJwpJzzFEvlevN8qGefPlwgPm+ZpVyFicx3aQj4NBkU2lL98+NBh+X1O7Nxer0iTElPNbi+TAHLWWNRUeRKzPjyvgfL3TA6bGppw+OgRTCUTphTpNOdJ1t0Z6huZ2UlQZhHmEr+Q22+/XSTLFYnUNGg04YaMTZVSAT///r3Y8vDDGD94CNTzYW+c8AeqCPF9o7k0wpxAMeEzPSSqxY2Vflns0CsuTo48SCpZlYpIFfMyUVxRVy/Fjcvr4IXBSknnxgZkA2F4e/qw6vJr4GvpgM3tUdK25mRy9jqphTLzGd9zzz342c9+VlWZq0ohi5qWgnLSd5t30eOqR2OkF42Ni1DfFMEt77gaS5Y045VXnsU3v3k3xibIJWCMZle0BFpEkU4kUJ7idDPvzfKa2uKGHLyGhnqsWDGAV1/dKmgIhWpgAnPmmCmP25ye6aKGsJslfX1YunQJhk4Mis/H+CQFfRRZXidhp0sM51o+/FmPxy3FTSaTFdVTQoN18XG6xFWR5Hmfy/A4XOjpWoDFfcvwzEsvSJOK8Uxxsf48YJpOOBVc3oZIXR0++L4P4i9vuw0t7a1qOiTNPfrXENlhQWx4DA//8EfYsvmXcKRT8JdKIp0rIgFmVJIJPf2WTIENTh6FmK0LH/ENU1vNYVMT84LwYoApSxknjSzCQS9uPm8VvE4DLh8lny0wMnlkshUcHhpH2uJEFDbsHBpGzhXAhVddi6uuvx4rV62kfuqsfayajqrJXBEF1ueefw5///efFL5JrbSxnt7oZox4EkomQySJGzanD+UyZ6pO1Ld0o66hDZPRCfQta4TLlsfuV55HbHxYGruEoxGaN0Pw+DTLUhc3vM7m5maBf/FcZNOP1zLf4kbxVtWEntLOjJVsphMST0jzbAiabmTpfXOmmkL/PAsUFjncc8LTnD2SMnuZej/IOjbjJuNkM+0JSmX5jLopUW1InekiTvN9QSgBIkxz7VVX49Of/QxCkTrVSNDoGHM+zML66N59+P5dd+OFp56CjeqIlTICLpcIZaRZZAAIutxwlIqCWOIZIt6LhRIynLaXS+jyOtDXFEZbfVAapVzERYNKi1S6VSgBnvdTLG7KeTR2NmDlhuXwNXhRshYE7paOJpCJJkFyiJHLCOc7PpFGIppFLldELJ3DUDyLbKGARR31WLW0Hb6IR6Y1mQS9cYrCd6ag08Q4hXNsyOVLcNZ5sGLTGixYsQBjR48g4PYiFU3AiCVhNYoyuU8nKBOdk+ImzclNIofxZAqRpqAUN+F6Nyo2k06jJze1RQunMzTSZGHDhcYFoTs3utM/rZ+vVr9WgJH1QMlZcaalcaBN4FeUXpQdTLwzIVNWCxYsXIhbb30HPvShD0kioN9DNoeQbhUalV3cI4cO4Yv/+I947ZVXkBefBQfCfi8spYLweBoamzA8GcXg+IQEC76bGBBXOImxitoUx3eqgs9JsRNxuFXBQ/k4kcxlF4d+DebkRhIDm3kwF5AqZITvE7I7RUVI4G4OK3xuBzwuuxQ3evpAp+Jsiq7BNliDTqzZtB6BxqCCRDBhL6pOtsIWqUlKcmwS+VgOqYksTpyYwkQ6g3WXbMTCtcvgrA8h0tkNd1MX3BQJ8PhRsjolyHJ2zkUsYY2HJZMJc66sQHXqHvJLd855fQcO7MeWP2zBk088Ic9Z3K6NvCTyLHBoPjdOLXtqpOtutmrQzwxeFRX05cAwg2GtCFutRG41Vtb84+kE21SpMDO6clTb3NIsHUoGGmJwZb0IdMoUBNC/J8m6HRWrH3Z3M+qbeqRLkEmNIZc6gXJ+EqhwImQmiSZunRs94POJiRdJkzTTYzLKIvDE4AlMRWPmvWRhdir3iEGPXSgKDPzd3/2dQAPcAkFQ0xuZYpjFmOy7chl7Xn8dX/r853F8735JtElgZMFL5RNyHlqoUONwwMdOufkc2XG0sui0QNT8iOOmiWfA5hSoJU1r7TSx6+rC2uuuQcvK5Qi2tcEfCklBY3V7UDbJrSxazJlFTcas/BB4UIuXjZj60R9C8bSyORbAJ/Dqq3/C8889jz2v78Hg8UHE4jRw1f4HCr6jEEVqCio8L7ESNs1Sz5ChO0WIJIBVa9Zg565dmOIkz+wQqjViLjuJGXaZlLg9HoFM8OBlZ/HcjRul2FEmq4rvFk8kZBpN48OjRw+LKzaFCoT3YvKjlDEeVaiUytlcSlfCZzI5QuvWrsXru1+X5gAnyu0d7bKCXyEsJJGcMU04XQdRFyROTtPcXvmAsVTSlEDX0z/zADxjcaP2vE5yF3QvwNveRnnoD1b9IGQNyvPhxKwkjRoepL/dvBlbfvMbZEdGEeA6tNnhJQfLYsFUJokACbsiYKE4NzYmtRZOys1urElMpqCAmH+Wy0iV8tLcWV5Xh0a/W+ImseZ2rxvWkB9Zrw9GMALvwiVYsekyRLq7YfP7TZKJIjrXfmTh0ZgQHv6dEMi77rpLJs86AZIEUGDHqgGk2HTkdLVjWd95cDtbMTh8EhdcuA6bLjkbTrcV9z3wW7y84w04vH7xNo7UubBqWRcmhg/hiUcfQjaTnqO4PjWLqU6nZYhHIrFTfLv8fh8OHDgok0c5U+dT22h+CKVgyXdobERnZ4ecaYRfHj18FLF4DEUWNuYz18mv7N1ZioOnq40FYuiwy15ZvnxAJkGDg0M1kuRzX6zw7cxEnT5uYV8Q688+F/uPHMFUNCoeaAb9Mcj7mBXXdeGiE8bTFlA1PDNy1y46/0K8733vx6WXX6qUOvmE7cqkWGDEFeCNP23FL+7+N+x78SUwdWShbjdVHjmVk1m0WdzwrGRiKFB1Tr+rCrJqskyjYr6H2L2WKohbgZF8Fi6PAzefswIRfxluH8V7rMimcygaFYyMxlCwu4BwHYZyBTy75yAckSasO+8CvOcDH0Cwvl6avbodqYQjTGK5eA1COFP3bf45vv71r8s5LcqkZmFcO/HiPlTHjCRiSkVOhIRscPtCcHmD4mPmcFN0AjBScZSMrMD4+JoUDKkKsegLmt18MRN/XSBoeBr/ZFHC15nPdITIHsZo5hr0LmIhwwYU1XfZSJ9dxMnEzqQwnNrYmruC0PdG++Zw35CDdsr1mYeIqQRdjYciwMI14/PL9IYoBH7OWgns2YWSWssq59I7ReUYWqlEHS/MEcJ1YWmKNTU2YPnAAN75zneiobFRCttqkah5rfkCXvjjM/jpvfdix0uvSKNTRLEsFhjMGcpF4alQcMBL2Xieh2YrIUt/QJTR6LaiNxLCgvo62CrMlCsoZg3h1vL6mENQwXcqpbz3ws1BrNiwHOG2EIoWFjcQmFhqMi7FTT6fRSVfQWIyg/gUi5uCKKANJXJI5/NY0FqH1cvaEaj3wKAZbZI/ryYwpTyluuMoFizI5ktC21h63gCWbFiGyRPH4bO71OQmloQtTwsVCxJTSZnc5DK0n8kjljQwxXog5MaqtX1obg0C9pLkAAJL05waJookYZJXo13mDSNnKhHpPocGNk0/KEmaFedYumwKisH+ckVUC1jxCo7QTO704eT1eTHwv9VcvvKVr2DFihVSPaqDlgmb/im1UGiC9twzz+DrX/0aThw5IrwVmgQ1hXyiOkZjKSoo7D92XOBc1NZnN4yLiGWTkK9A6WY3+JmoohZxuOCT4oaCAvRzYJJCno4ypVPaPEzDLEiWi0ga9MdxiPknibRSNHF647LD67ZJUqBqDbt0DjMsbqx2WAMOrD5/NfxNLG6K8h4c5enxPEfPjnIFsck4Ugk+sAIGRxOwBCNYceH5WHnRBWjqWwSLj+pCblREwW66e167rfXAhh2f6oFh/gCT5vHxCcGlP/PMH4UAT/38eDxWVdDh7wsBdnEvwqEQXtu6VSYrVaKzqZ6jCKx6EqEIbCog62nR9FXVFjf6XyX4zp76zJmozfwh/giDTGdXp+BVX9+1W+RVhfBXTX34O7rQYkbggsUWgtvXBI+H5ndJZBKDKBWisFpMgy/53A7xewoFQljU04O21lb53Dt37MTxwUHkuBfMaYMyCDS9BGZ9Dt0tInzt4osvFmftBd1d8vo6KNceTPx5drweefhhfPtrd8JIp+Sei5t8uQIHu2NuD9rJ92K5JmIbFWXKWS1uKsgVi3CIOa0LXnri8BAPBtC98Vy85X3vhX9hN8pOFzwul1K04h5RZYYkp9Nf0ymknkaJKIEpmEG/Dq4bklxZ2Gzd+hqOHDqCXEbhttX/CEOZFlCQV5fRt4mH1Wo980jqRPnFYUd7extC4TCOHD2GaCw6Y/noqCTFE5srdjZWlPQx+Vx1kTrhcNXVRdDe0SGEWz7fBQt7wAkhi5FodEriHqVwn3/uOQwdP4JEnEmZcq7XPI3ZTT81JbPAYbOLnO41V10tMunHjh9XU5fJKcH413JnZnZcZx7MbKioL/JcLHA7XMjmczJvkGLO5IQp5b25D/Xaf63yNEziIwUZ3vee90rHW8O2dBKgAnlJZmwUGHj0/vux5eHfwJnNKW8Fq0OmfJOpOPyE6NoIi2DSxylhBR6BpalmC6fpnIRTDUdU1iplJEuEA+axvK4ejZTRd9qkEWZ3O2ALelHyepC0OTFSBJZccBH6Np6Plr6lgJjFmiIaNR9OFzf8J/6dxQILG54p5BoIVNRMG9kYEelSM7X2+urQ2tIHlEPCl2puDaN/WS/q6hrxxpERHB6Jo3v5atg9NnS3h3HO6gV47dnf4jf3/wTJBMn5ZgLzJhyS2YgjfgZ2kDkVYXOGCmqEj82XhkJeJwv3JX1LMLC8X7rbO3bsxNjomJLIN59xra2DKqocoFhANBo3f07dxFMSM1nnCirN5Kyru0sSz5HhUWl2TU9b5xDFNVEb0maSZqEN9Q1N0mgMRxqk8TZEt/cSoSwmOd58Njz7Cdtk4k6lTAWJVY1StRPM65IGhpLe9/sDL5dMjgAAIABJREFU6OvpxeVvuRxXX3cNOrs7UaGJtpWTQrVhGYOMZAqvbvkD/vWfvghPOoNQBcoPjLHULG5Y5HBywzXiFvUpZZosPANRf1RNBRY3/HxZfsZiBWmbFePFPEqWIm5Y34+2Ogc8fpdAgJkIl7JFTI5FUba7UNfZBcMTwO9e2ooDY1NwNbTggiuvxfVvf7vAaS0UJSIcuEQEiSmqZGLt2MwZHBrEl++4Q9b3m/KoqkerytiZkJqHtYq/omqphAPkWctfqXxEQSTZSTWH98z4ouNEtfjinjSh2EQ2cL+xEHuz4pTFAScphJ2ff/75AvMmlJmxV4p9IkqqoipmJJTGi/LOorEt1zeFZrRC2ummKLXXyz1AFAb3jJaHnh2Hq40y/bHNPJQ0CzbqWZAQgkyoM58vYXi1Km0SYcTQnYIQ09BVXfCoc0St3+aWFkGD8HV4TaRLfPjDHxbUAZtyuimliPAqF41HY3j26d/je9++C1ODgyL4QoVCog/yKAlnjKICwi9nLso1bLMLbD1fzKPebsHiuiAWNzYChZyo/BZyOfHPsdocyBfyIs4Uy1BuuQB/vRfLz1qGxu4G8B2Y3ufTWSTGpkQVuFQqsLOK5FQW8akMclmaeGYxkswhZeTR0RSUyU2w0SN8GSOdh4XqtIUyCkYB8WgSOaMixU3ZbcOCdb1YvWkdoicHxeeGYgKEwVkyCv6WoYlnrqD8eVJ5xFN5RLM52FzAyjW96OhugM1Jj3E3LPv376+QW0GHV5rq8e+KHE2fGi56BVuQA2HWQVqbDwk/hc9AGHhyVyWwlMkKNTuDitFiktHFAJEcikbcfPPN8lDDwZCqWCURmvlm3CyEt935z1/FY488gqnxcXmQreGAKI1RWSlUF8bQ+ASOcnPZlalnuaTG5CxeaObJJImwCxY7IYcDfuKVqfAjxY3C34rZoSSRanEQuBQrFZDMZxF0uhFyKF1xSqiKcZ3DBp/TBo/LJtUyIXaZbA7prCHQOovHilXnrESoOSg+NxQ1IGxAYGHSaOE9cwtW0YAdjmAEnsZWLFq1Dk0LqVRRhxKVrsyRs1YFe7O0xm51yKaTbkyxKJ2911/fLZ1qZbB62Bz7Kq+D6iaXjhaqxFSqljGR5aKXThhN8Ww2gQaJw7LunJvSorMPy2oyNutihYt05rzsFIibdOaoxhMOS8FQzBewb/9+5AvssCs5Z5UBVtHDpsIXkyMvHK6gJG9FI4pyKSUJGQ9BbvL6hnpccNEF6Ghrx+7de7Bnzx6zy2MSanUtJ+7K2mvglCZklQOi1Vo++9nP4tprrkZLS/MMj4LaAof3LTo1JW7xr77wAlIkPxZLymiuXEKdw4k2lxthm6mOAhrTqeKGD6xQoVFiEXzuhE76yCNjXef3Yvmll+Di97wHdX1LULCRU2MKaOhnJxCiU6EROhDzWyTz8UCgLDOL4xeefw6v/Oll6RZTBEFNB9mBJm+JHUDTt8aczsgj4XRPknNluFeFwc1jHTCoUpZz0aJFyBkGTg6dRCZHZ/npGllWrhbSqBbaqijh5EmSaLtNksNAMCSHamtrOxqbm9HW0SHJEqeW7PpM0qsrm8ThA3uxfds20CtFK0LOvlwhwbrdciB1d3YKt4VqXbv3vI5EMoWsQZWeaTNEDRGqHl6zXlDjn3mz/G43OhqacWL4BLLsiEoc5sSOa31+8B5Vqk7HU3b6Oc3STaVp01kaXyouGOMgu+yH33gD3/vGv2Boz16UEylZV1Tkm0rHRaozwkKaPko2VTYwaSRvQeBBAnBQ6nxMcDOlkpjRMf4uCUbQ7HWLIhVpDHaPE46ABxaXEwasiJaArD+IyLLluOBtf4FQexdcPu/MM8hsrhCGpIs07ikWDT/84Q/xgx/8QIpMpQalFIjUHFsb/vK9yZ50q/zBBvio1mj1Il20weptxMqNF6FQoVloFmevWog9rz6Nl599UlR72A1nIqZhKnMtY92wVYWEmt7wz87OdjQ2NglMkZ1k2efVaDq9qnVqzzVMgj6bePR4YVJFhAU5kvqsrn3/aW4b4PG4RCBg7bo1eOLxpwQyqr/m6jrXfo9JaGdHB0LBEA4eOqig6eJDduraO808x+QrdiAUCouaJM/gWjEidV+sAiFljJlWtZoWu+GecbqcqAvXSXHoJ4/CSyNJ+vFYcONNN+ITn/iENDIky5CzUjWgeIZPDQ9j8398D7+99z+Fw0g4OjMN/qcRG/mSmuKQqyA8XBOeLueKEN4Ul5jJf4Yne8mCrNWK8VIeyWIG167oxcJ6D/xBD+B1I0dhinROSNGw2kVEwLA58Ke9h7H7xCiG8xVY6hpw+4c+jMuvuQb1jQ0Ktm5qdzJGqoBp7l2LFY8//ji+9a1vYdu2bTBYPFXXTfWpnXogzSO+/r/5EcVbUhBuFh4UoeBzrF1bqmmtED2coNNMlvGS+SY/i4azye/MyA1UK0I3NthAOm/jRuEwPrVlS3WtvBlErLbAkbXj98v7saGlr/EUmNocN4Svw/yHEDx+Puaq3Pt8ndovHWn1a+rHx8/AxjFzF0712XBjs1kPEvgahKx+9KMfFaNaxmldRGqoINdzdGwcD/78F/jVT3+GSioDm+R5RVCLkjmsiLqYCsBSZtHUkgK9xTyC1goWBX3oa2xEhRNHtxPlfF78c1jcCNeXExIKXhULcIdcWLp2CVoXN6NkLUrOTtuS2Ogk7GWr2KOwUCHfJjbJxkRRfCdHUgaSRh6tET/WLGtDpC0ocs45NvxZ3FCMwCggkcggmy0gly+jYLegpb8b51x7PmIjQ9JgyKUySE/GUYpnYGTzKGTyorTG98mk84hxGJAzULIVsHzFQvQu7YTFXoLXF4Dln//5nyuEoDGRq5WKrD5sM4idsbhhwiRdRtUZY3IjExs6a0rUUx7Q9MnQgZ4Pndrx9AihfO75GzdKEBVJ5VmLiw+Zi+nZP/wR3/7mt/DSCy/Ig/RZgcZwSKSXm5oaYHU6sOfIUUkE+NaSRDNhr7AYoXoEYCuXZHITcNgRsFoREhMkVdzQS4RFEyEWSi/chqKFh20BSSOLABNMjv6kSraLvjiNRf0Om/zJatludyJjGMhm2UmzwuKGjPZCrSEUUBCVFOIgBd/KsbPDA0eoVYwTQ60dCLV3wFvfCBCS4nQJ7Iz3UjxLar0N3iQiEdPI+8XDiBM5ynZzIsfElF0CDStUUqjTHkPK3EvBqjgu7l+6FM88+4xMLegxsmTpUgkOw6MjGB0ZxcjoKPJcXFTrkF09nURJXDY7zfpS9Xe1MvLpEoJqqJ5FXNcdPAaJluYmDPQvx2vbtmFikmRGjlml/JHiRumOTEOWxCne4pZiF5UcLJWS4FJ7e/uwZNkS4WMdPHgAx44cRSKVltdjskReTe3on2eOOuRYd5gqaDUfRD8jXTBu2LABn/ok4WkXV5+f7mzp0bNOzp75wxZ879t3443tO1AqFGR6wykO1XsanC7UOxyyZmVyKFLP6hNy6MxgQj8a4nD9XOvspNJLZflyXPjOd2Hx+efD3dgk61mUAam8Jl4nhDEqiefpL0VqZRKVzeYwNRkVBb2HHn4YO3Zsw8TEmCLky/5Sjsi8CuEEWJXjt8gx1h5WAsHUkwdyfBTx95QR3pyLQklgaygO/UKYFMr90xhlGd/z02h1JzNdrBa8NW/Fdqb4Xtnho2yt/OdHfUMjnEx+/D60tzRK0k7YGhs/iYTiSMgqN02PtbIfCyU+99jUFHwer+wV4uNPDo+YXBndJTfnCKZPyVyHquLIKKZTk9+PS886V/bwwZFBxCmGIPuKXdb5Fzczniylbj1u3HD9Dfjbv/1bUfdTIDfzvmkjUha9uRy2PPYYHv3FZhzZ9Trs+SL8Ngei6aRMuBsdboStDvHBsVvKAv1lE0mgYpz2iSx7SaDC2UoFccpIF/Po8QXR4vEIH9Jiq8DitsNJ1UmXWC0jVQQSdidyoQgiK1bh4hvfhnB7O2wet8BtRPTD3N00rK39YsJBaAubClR7ZCKjGgn8fHONumr/TfvdOGBzeBAK1yv/qWwKDgb3Sh5GNimcFCb+3B98fbUmpp/tmyVLuklEXh6L6cOHDyE6NWmuremmifY6IsGfiSCfU0trG1599VVpTml40pzbxbwWJWQQxtXXXomehT348Y//F44fG3zTpK46xTNfmJCcluZmSbYOHT6kJitzGBrOVdzwnNHTat3hX9SzoCpNLdyg6gRJ9c2rsB5TkZPnGBNK8pWcTpf8OTo6JhAoxibuFfJ2mUNQoZLPZUaySV+bYhFDBw/ga3//GcT3HxLuDWE95B04qSppo+IkLQWomGaDi8bepryuCmWquOHkjEuIUEv+bKpSwnDBwLCRxc1LetHX4EVdgx+uSBBpEqgzWaSTaUmCmzs6kM6XcGRkCgdHozgSy+CEUcDAuefjnTQmvehCcwSqVDFlTZkiGCzWbFaHrLXvf//7+PGPfiRJsSbwT3/e6on3JtnB/7ff0n1oJv6hUFDWKq+NfC0dK/lne0cX1q9fL9MTCgVwHXMN68lHdZ1UdfVkZVTXhMNuE3nj2971lwiGw/jWt++CIbYJau/Ntedmr2X+LCeR/CK6Zl7y0Obt0ue6hvhqo+5Tn4GelE3fZzbVKAXPtbtq1Uppuryxd5+IMPCLUx6ZDtnsuOGGt+L973+/WB5oXqRkMqagSNHIIzUVxbe++jVsf+El+XuFJp0oqcJccgNObtT0T6Z0JuzQB2AhRQXq62Er5+FyO/jmqrihslreEK5x2iiKqbjTZ0fvqsXoXNIO4o9FQj9fQHR4wuTcZEVxLRMzMDWeqhY345kC4lkDDSE31i1rR2NHWEQEcinC0kjLILG1gmQyg0yGymlFpMtFhHua8ZZbr0E6OoYy1Y9zRaQmojAmY8KzyVNYwCiJuIBMiczixijn0Le0AytWL4bVWYYvEITF6/VW2JHUFaJeJNJVNB2cddCqndyY0E4VmHgckX/itGFBR4scIkMjY0jnCigV1Yha5RdCVzaDmTpmGMApAXzttdfi4x/9KPr6liheyCkKIkqIIJ1I4Lv3fFc2d2xyUjov7Q0RuRFMVCMNEYzF4jg2Oi7QNEH3CzFCTWFEVpSYREpSM1G0qOKG0s4OQtiYOJI0WGEVzGNWFTdTpTwSLG6cLilu3AyIoHqKBV67DT6aKdkpFckF4IRhFJA1KIJpgcVZwcD6ftS3hZGvFGBxuZCj0IDbB2ekAeGOLkS6l8FX1wRXIAib2yeGm2V2unXSKQplLCBqe7CnD1KsbtnZe+yxx6TbQyyrNm+biWVVhz4DgxxEplwxnwETNhacPEhHJ8bEl+iGG26QjgNx2DTH44g8Go1VzUAJByKxVLqZwsExPTskApkJADt/+v/PONh0MVRDaD9NccNfZ2K51pSL3L59u3AapMsmxY1i4GiYhvSNxKhDEUJ9XhfaW1vQ2dGFQCCEkbERnBg8Lu7lnBDKmtEBs8YRWmoJjdo6xV1ar+3pY146jk4n/vqv3o0PfOD94hbOe1sbEGu7R5ST/sE938FDP78PEyNjMsGkSRUnqEG7DXVOCgs4EGQHnd1Hk09A2FOSDvBWmxQ3YqZoBsRCwI++8y/A+quvwcpNm1Dy+ERZRYlmqALnlLEsv1MuixT7iy++hP/63eMiOlEo0WFddcKVcbu6GYQ8ylMVFQPeYxdQphiFIukTJimS3bqGoqIfO9+UlT5FGGCOdS1oV2U42d3ZJZDJ/QcOyJrm1EqOQDMBmc/RPS16oQQ91AmpJLZ5OxiT6KMV9HuRyaRlmi3Fs7lPVJeyHo2NDbJOolNR6UZTAptdzO6uLni9Phw9dkzknnl9c/F15rpWwZWbUvctwSD+YtPlmBgdx4uv78CJeBSGxNLpSdCZPu9c6TzXCa+fbu+cnHNdqmnn9JS+LMqBZVSMAn5z33347c83Y2j/IeHepIwMnOUy6u1ONNidcNkIQzJhaWx0katoouaoECneSoTelosoGDl0evxoc3vg5tTGaUHZboGd8uRutxy0RrGMZMUmBU7c48dZ112H3nPPRWNPDyyi6EcVNSV0UhZDiJlf3GNUW7qT/hDbtlWn2Ge6V/r75EqyaFd8Bc0x5IYn1MQ0/zULiFrSvv79M3WEGReYsNPgk2ab27dvq/J4lHlrReIGn1FXVyfq6xswMTGO8YkpKQxqu85zmilXYVxqCv+Zz35KRFA23/dL4c+ogfXcPBz9GTS8luvH5/VJssVJ0+gYpfmVZ0jt1+km8bVFH/+uzEN1Eq5W5+y9oZsHvEfBYACRSJ001bgPjx2bTuo5aeSeZTPunHPOwZe+9KVqUqjfV5mQKg7N7zb/Eg/c811kh07CUyrCxQaXjVNwdrfJhVQyuhQVIA+X8Ya/zsl2VYlcu8mXS5KQjRQMHExncNOihRhoDKKx0Q9/U52YoJJnQHVEIh1a2tuRSucwMpHASCyLY8kcDtDfKhDGxdddh3e//71oX7gAFTbO5GzR98g8dCqqabB79y7cc893cP/mzXM8h///ixuZjJtNV14fm9VsoJKrLcbLjY2i5Od0eaTpoDk1eqp6SlNgjsmNKpLL6Ghtw+23/aVQDr7+L9+Uxp9uIkrsmoXvnL32+DMsSpjbcN/yGqb395mjQ22xVPvap24G08jZ3BTcx2vXrpbCe/fu16UxJyrCVRXRaUNeNjyuv/56fOYzn1bTG1pASC5LoQZSPUrwOJ3Y9epW/Oi738PLzz+PQi4rsZqQYfLJtDG9GLXK8lf7jMVNp9uJhaEgqH/mdpGZy/VvFjeFHDwOJzKUfGbh6Kxg8cpFWNDfBauHkzcLykYBU8Nj8NrcyGYzKBtF5BIFTI4lkc0YiGcMTGRLiGWyCPudWL+0A42ddex4IptUxRAnNzxuUqks0mlDihuKHvjaI7jituuQS0ZRondmviT8HmM8KlOfbCKNvEFES0UpsyUMxLJ5ZEsZdC1sxJp1S+EOOKRRafF4PBUNX+LCqB1nq5NuWjtDJwG6sFEYZtXGJMemORzAxrNWwyjk8eLW7RhPUC1JdUjJEeBfTGinCceahow0Nzfh7z/5KVz/1rciXEdP4VMxvVI5A9j6yp9w97fvwtNPPSm8grDXjbDbjXK+IJ0DbzCAHfsOCOmP0xuSCwWWYJLuOVvi6C7kZJJoRZjFDQMZNUVY3AiGviycGzIXWNxMljj+ysDvdCFCB2PmcFIdcwyoChs3Tb845rYTu1gWebsS1UBY3KxZhsbWBuSpphYIoRwII9DRjciixQpyEWyAzeESjo6ENck3TelTU8VUy23LXdCzzprNzOfIzbrnjTfw/LPPyaSGsAUNp+FmPtMYWwZrZhHCA4Okeior7Xp9l8CACAtatXq1CEQQykghgkJeyTQzYWpr75CFNRWdEm8abUwo1y7rSUm06u6cWmIKPiBLSbpVZnHDYrjWY0V/3zRzYxLo83hkIrJ9xw4h+3Mapgz4plM6IdVVypKwCqcmGER3VzuaGhqQTGRx7PgJwZOn0kmVfDPzF2w1X0vpp+nrrB7gGikwRyd4doDlnurrXSymc+9973uq8L7apF4mEExoHQ7sePVV/PA738PTj/0ObkpQFgsyGbFVSqJvz2K8wUZhC4eQubm1+JGzRTVposeEn10uEe+woORywxqJoO/cjbjyL29Dc38/ii6HFDgic0tYj8kvmw7SqgD76U9/invvvReHDx1RfiHswUsr08yChU9BTyFKWCp/BYvVJZLtTieLGxpTEuKqzO+onCZePSZUSvS0zDWsd/wp5TvXI6e5pZJ4TXhcbnS2t4tfzI7du+T9RVDC5ECc+YhS48TZyZgaMJuVK2OhWgYynWOPgbwAJpwsbNra2+TQ5n4jb4KEaZnqmBMFJmJUALI5HAo6ZE4B53NtUtywCQOgNRDCe6+9AdGxCfzhtVdwaGocGdMXZb7O8bOLG5mC2xU/kNOAW2+9Fe98563weE1LTvPGcE1ViB8vlTB2YhCP3f8g7rv3P2HN5pAr5qS4iVgcaLQ74XHQPA4yEadxMpNC9sZk71k5nyuLHHmCSoBGDs1OtxQ3XsINBT+pihtOTxl3KBNqVGyIlSwYJdehrQ0rLrsMG669Bv6mBsGQiUQ7y2ctZVVzc7mmWAD85Cc/EXgaJ1+n4wHMeCZaIU8KDHMKXN3jTKRrjPzehPD0ZpOb2gSJyQufAcn2bEBxOsgOLgUHIpF6Mf9kQsRJJb0+2A2XEF0j463hrXOtLcYeig58+65v4qGHHsJjjz4uUBi11E/f7Z79PXIdCPkiR4LKqWx6iOJf7T0/zeKenRCq2qbWV2/mdeiGEO8NVeAIF+WUhveHQjjq6FNTHrVUVWLIdfORj3xE1ABZNErM1rFFuDqAEY3hwf/8EZ777SOYPHIEPpThJ4JEyNeq0SJGu3aHieSgAbYqbhTGQYUILZOfq5QwVipgXyKFS9vasLo5hJYGH0JNEVFipJhSOpsRwndTU7N0ticnEoglchgtAvvjSRwvlODr7MI7/urduOW2d3GcLI04FZNrlE5p9k1Fq0JBxJ7u/J934oUXnp911/9vFDfaekJdis/HCUWDxEkWEYQj8t/27T+oVEbNSSp/dvaeVE312tg8PbnhvWDcv/bqq8V+4X/9/Bdm3Ff5Qu3zrr0peuJSO0HU8tCMEZp/M5/YzJ/RRf/s96u9BqUTxQZGSJoTnFaxOUHlQeZj2h5l9hnEj8FpDaF7f/M3H8RNN90k0DGlfCjDDiXIVSoL9Ozpxx/Hj3/wA+zYtg3WUlHyVzHv5nUK51FBkgXKLP44FrQ57ej2+aS4cbmJNmIxr8S/yMthzpHPF0WBrWwrontZF5as7YXNww5jGdZiGeODI1LcEBrJQiWfKmJ8hJzxDJK5AiazJUQzWQS9Dpy1rAPNnQ3iPUm1NKGqMCenrLRwZ3IiV878xdHox5W3X4+SkUKZvoH5ksDScmNRZChkEE0JLI15Xj5fNmFpeWQKaTS1BrB+Qz/CDQG4PV7uIVulNsmqDWrmcjklCZCHywTU5GcwySeJtCXsx5LeBfAE/Nhz9Bh2HTwh6lTqDFDZ0GyVYD294WtuuuhifOhDf4MLL7xQgomopZnYWTOiSBJNtY/7fv4L/Ou3viWdUpoZNYcCsFGL3moTsvmB4ycwmUqJO2vBTAZMSQN58CRhBWw2hGRy44CnQjgF4LYTb0ucbhm2Cv+0ixPxZMlQxY2DxY0TXsr4EsomBFqlnMbuJRcQixsWVPLeDOT2MgbWrkTrwi4UXG5EunvQ1LsM4e4euOsbUbQ7p53fzdU+MyExpxCy++ilozpdvGfsgrGLRoIbOzrsslOtiVAHyvPO7rCdeujODIbV52M68/LZ0jSRcss0q+ThQqwzixtyHxhoxTSTpqkuJy68eBPOO+8C6VrTA+bgIV7HuFwffT1GTg4JL0K4XCZplDwt1WEwp3zyd9WRM6mF1bgjqacZyESlymrFwMBy6fjuO3gQk1GqXalkm2uBi5evZbNb0NhQj74lvViwoEt8hV54nu7lYzAKauqgjOb4DK0Cj2ExxIlENpNT0KI5zPZqD259kXMlNsTyn3vuBnzuc58TFTUexFLQmIo3sgf1FBQVPPnoo7jzK1/BxPCoHKrSnS0VhdfAAqfZ7kSY4gAmnJL3IldQnSAqpgTsDjhNQjfN9fIsBFtbseqSS3Hx29+OYHcXLB63KX2tDvSZXwp2R3+r733vP/Dwr38jXbJq09Wc8IlwALueFSdsjnoEwl3o6uyH017COecuRqEwieef/QN279wjwbkCFjpcM0osQRvJqs9fTVVmJk06x1Sq1zJurwuGpEO7Z+8bSKRTyvGb90+YxG/+Zfqamt1ROaKqCZPaV6q8Um+rilyqRxGewyYMMdPRWEy6b4R90q1cXKWFR0hIiVrLLa2tGFi5Ajt37qqRED3T1SlHbG2GG3K4cPWas1AfCOG5nduwf3wYWdNE3NSgO+MLzlXcsBPKLyaQZ60/C+//wPuw6ZKL4aBXhvmKhHsRRswC2FaqYN/2nfiPf70Lb7z6qoiQ6MkNjWYl/nFyI8qULG4oM628b+gfVbSQzwOkKjRsyyoOmccHP6HMQta0wEZYr9shhztKFhQqViSLnPZYMFWuINDbh4HLLsOlt9wAUH3Q7hAFNHniM50Qq91cJuLk37DIIex6fl96PegmiZ4uqPRW17965PdmneO53q82ZjCGMxactX6dTGQ4JedEmg0bTlx27dotkHFOLNTZrAvwmsT9NGoEOqnjdPHTn/kkHnjgQezetcfkQ6grO10RNjMPmJYTZ8He2NAoE5whxnLzS4mrqCbDmb64R5SKnIprGrqmr5eddRY1LFC4x6gqF4vFVQpgyspNFzgzQa38HQq43HjjjaYyYrUDizILaEsFY8eP4+lfP4zHNm9G6uQQAqWKELOdUi8pKC3Vppgn8HzhtdITRxooZsORqATeO57vU5US9sQSOLuxAeubI2gLuxGoC4joEc/fbCEvhG7Gj0KugFScvCJgIl/BiVwOB7I5jFutWDgwgM988Yvo7V8OB6XRBX6p4L2Mu2Kmahqccz0Qav7lL39ZYss074owaY2POdOT+PO/X8sXFL61yUHVRUPPoh5ccP75smaffPIpgegqPziTw12zTvQarO6LOSY3ssUtkIbkWevWiVrmE7/fctr1+2afjO/DNcd1xonKzPv35vvizfazXr+yp50OEcDhemSOxGkjY2YymVZFuW7GzfGCvJdsaDDv+qd/+gKW9S8VSBvPWcmJuA54TqGCdDyBLU8+ha/89y8jT5NWmx0eu11xiSkXbQoR6GY421ctDjs6vT64UITLaRWlW/IoOWXjGU8EFHm0GSMnQhltvS3oX7cUrhDz1JLYT0wMjsBjdaFgcm6KmRLGRxJIJ7OIpbKYyJUQTefgd9twdn8HWjubpTmZTqRQMoq+Mi/6AAAgAElEQVQiLsLihtOXRDIDgzA4ikL5bbj69hsF/svipszrmErAGJtCOp5Gkn+nT06FxU1FBAXilJguZkUGmsVNU2sdXG6ajs6USZrjVp8arFg5Kjy92vxBpxPNPi+aIyFx3s6WSzg0PIZjNOjhIzAhaQIVmvVyOlllzGiINOCWm9+GD3/kI2hoapTiplp46YTD5D3T2OqOO74k0wOSquu8boSI1y6WxLHYHfBh79HjcsOo2lPU2EPzHGQB47dYELbZRTVNsOLiiWOFk11acm/ITYAVeapHWIqYSCUQcnvR4HLBqyc7FcApBzR/nh1RBZkg58AoMfUDyi4r1lx0HpZu3IDQokVo7uuHPdiAsp3JpVXIpMrYXbdMp71i1CRDzyF4uCnRXi5wdvEoT/z67t3Ytm07duzYUZXuZre8bBo7atzm3AfZqcWNBBkzw2HxxsN2wcJukc7lJmURUBSpTVN6WQKwKrZa2juwctUadHZ1idIOp3DBcEiST7rM79i1Q7g6hw8eEFGIZIwmTupQISSAp7cEdSGtmuZ5Natyer2oC+T6I2RiYKBfJIj37t+vVPL4zTIhYS5EwkGsX7cO3Qs6cPjoUUk2ORqXs4yKH/I+JYFpMXigZEUoGEB7W4tsXkKLyLuplWutHpl6gjZr5+iER99zHuitLS14+9v/Ah/72McEYlHb6ZmGsSgI59jwEB68/378+7fvVnLPjAU0fy2X5IButDsQEeEAUxnFahWzLn6fLsVS3PBeisqLmgKWqYhS9//Q9iZwclZl1vipfa+u3pd0p9d0drKRkJAAgbCPLKK4jKKgMzp/l3EZZ/x/ozOAfuPnhqiIIKKg7JuyiYCEfdckLIGEkD3d6X2rfa/P89x7qyuVTlL4zfTvF0KS7qq33vfe5z7nec5zTi1O+9jfY+mG09HQ0428mF3OlJCo9J7UAhr5XX31TyTJEnF2zYWXZ8Y5G/ql5H3wV/WioXEJQqFONNS58aGPnIxZs+x48YVncctv7sbA0Cji8QnkC3FYCimhfornUwktbaY1KgV0cQoX5QMBYl6XS2S6ucbYvRmnhLOo7PCrPJ0vD2s6IS4GI92bK0GvZgvYrTZxe6fEM9f3/gMHZM+xW8lkTuKT8fzRxR7eIB74BMgEOKxikoqgqETHTihIn2VXjQm7swA02JxYNm8hhsKTeLv/AGKkAJa41B/rFWe6G8Xqo8Uiij1r156Ib37jf6G1tU3mIGX76BeWarYFSERj2PzKq/jBFVdgYP8+2NIZFT/pweR0wMv5Q65HGylAitZFigSFDwhueJ7FOXeTiiPk1OCG90mbL9IEmQwA1iR4aOTF0NaCeN6C0WQaUbcP/q5uvP/Tl6JzxXFw14SkKKSEJMrKQfpGM7EgZfV73/uedLL559Jk6mgdlmn+qbnD770qPtN7lVaSzaxdXV0Nlhx3nAzvO10umVl48cWXhN5T+jVTgeVICRffhzGatK4vf+Wf8dBDD+OtrdvUnErJs61k/Rh/M4fTIbM7BPgcBqd/TelrVQJuFIVJ/ZRhivBaCbSZEDKpY0f0nXd2yHA6C0xCE9YKWuXXW7ql+DrsLnEo+8wzz5RzUr2HOou5VAi4hw8cwFN/+APuvOGXsE1GUFWwSCy1clYzxwKRXTqRLO7xF4GFXIE+GlVekhfLhYjVijfGJzA3EMAJDTVoq3bB7/MI3Zfvz6kidm5EpSybE5+ObNqC8XQeQ8kM+vJ5DFuBpN2OU8+/EH//6X9AU1u7JJtKI0vFE84xmxtH9gPnNX7zm9+Ir9OB/fsV+OJ1iifU/9wX73FpTmGSeXa1yexYtmypAEsWNMnseOutt+WsI7CpZH2oucnSL6XqxudfUxXC8cuXiaDA/Q//4W/6kKUghLRHghyuNwMQj9TRPNKblXZy+FqMp50d7dJ9JSgnQKdpL3MJ03Hka81cLFXFWzOX95GPfBgf//jHMHduL2jSSposC62yrvkiuTwmx8fw25tuxu9uuw2ZaFzU/rjGSesyXjemEEN2UoPDjlYPwU0GLjupl+zc2ETtk/uDP0MBIc7f5K051M2uxbxlc+Cv81ESU8S5Rg4Mwm11iHVILp0FwQ1pacl4BhPhGEYTWYzHk/A4rThhQRtmzW6S3CQ6SXCTEUoa90Imk0ckHEOS1LZsDjFrBu+79P2w2fMidEAUkwpHkRgZR3wqhvBoWGSgaVSfZuErlsJkKoN4NolgyImVqziXGBI59r8J3ChlNOVYweG7pqAf85rqEPB6MTY1ib7xCQxE4ohmlDyvCgozn+qlySpb33Rr/cxnP4P3nX++6kyIbKGaf5AFrpNoLsbf3XefSCNmEknpujSGqgS10iF8dnsb9g4MYiIaRyKnkB4BjhS+WImlqgQV02x21LLyyEOZD1ZAihIWEKndghWZggVhS06DG4+AG48Yfiq1KrYCCWzk56gmJt44kGRLEreAB2svOh8rLzwPvo4OZL0B5G28+XahnhBly+xBcUuXU2bMkKtFBqnCUxEcPDiA7du34YXnX8SmzZuxb+8+xGJRXd1T9B+qgh3ySsbP4tDj8pDkVgZ1tV+B5JRa559qO9WhEPYdOCAmccJ1LnkdyUc4j0Bj1EBQFG2aZ7Wgpq4Ond1daJrVgobmJtgcdpFzHB0exsjgIHa+s0Oqkgf7+jA2OoZoOCLDnwQ44gVTtm5KOzeS/+lq5pzubvGj2bV3DwaHh6R71jqrDR0c2q2mBOoY9uzdjcmpCMKRmAQyMWg1ru+kKUmFjFVKh7hT19dRNngWtrz2msy9GC78YUGuDODMlNDwdTkYzHbz97//PSxdqg4AFeTU3pDf9QBpJpvCnr860///X/s69u7YKdUOBocMD658DlVWK2pdLgSsavbGabPLNTKDZBUm4HDCSfqXXbtq85Bl8u/2oLZ3LtZceD5WnXsOvE1NIrqhgLW+DtmvhpZXwMG+ftz621tlkJUuw2JgKImG6naJxHPBh1B1L2a3rUShEEImn8QZZ63CunWLkEzGcPsdD+KtnXsRz8dhsUbhc6ZR57NheP+7GDx4UB8sSpyhPOGUyxMBAEWHE80CJkNuN9asWYMDpKz09Qn9wwBQtS6OhCRUhmI+rVnHcujpLqR4EISq0NLUIip6PKBGR0YRiUakGmt8o+Q1ylTNDbWT1UEChUULF2F0bAwHBw4qZR018FBCxzt0RSmvBXVVIoNtsaCprkFi4cjkuHQ+eD8qLdDOdB9K6cf8fyarn/3MP4gHDqVOSxMAU2Di7/QYu+Omm/D7O+7AwL79cOXyaPP7ELTahM/NmMouvji5F5TghXgpGHBDuWZK6nN/etm5YfdZScnbbVbpkMl2Yv0MpEYWZAg7milgnAA/VIOlp6zDsrM3oH35EjiCflitrCiq+2UKBqVzMOyu0f/m29/+tlCqOEhsvndmqlpxRcyQz5SuqQqQaskrlMYF3nOuD3YuSG+c2ztH5hJYseW1btu2Xeg75TTi9wpu+PakBH3ms58WUYwtW95ANBIrysweHdxNX7ya9VQKZKQasSJNauO27dNqbdKJrgC9m/kM9eqKxt3c3ITW1llC+9y/v09k2UkXIn1HFYrUd880t1b+FJhccoaXHmMUGpCf16FVigbCM8siHp7Cbb+4ES8/8ijifQMyf2unNqrEUIoKKJEhmbrSxQQjSaHqecpjLGa1YevkBFrcbqyur0V7yIWAxyWdGxaArHaHdG743oxPFD+igm6Y1W1Wpj0e2JrqMJJKYSCRxsc+9zmsO/1MhGobZA6Q56V0+EuotGbdsiNyww034I+PPCKAWOhLfPH/wS8CG1O8M6B0Tk+XMG4IuqjGum8fVTSz4qVF6w2C1GSKBddji6DMBG4MQCUVeemS46RQeM/v76/o9cpvhYkRBqQR4EiHLaGsDErP5Epvo8R6t1s6QRQKoW/Ntre3iXy3Uo7TFPeiwfqRwI0C/uYaWRj75CcuwQc+cBHa2zuUQJY5P5gLqwothgf78eP/+i42vfgS4lNhOTPEzkTLoZvxLa7leqcGN4UMHAQrLM7TF0diklXmeSgWRIsNq9OKUHMQPYs7UdUYAP2ZOU85dnAEjrwFFDfIJvkrh7GRCNKctQnHMZ7IYCyeksLqyvmz0d7RKCdadCqMdIKFTYiRZyqZQSQaF4EtWrmMZ1O46JMXwem3IZtOCmMgG0kiPDIqlLbJkTASYQpYWZDJFzBGv7o0wU0G/oATq1fPR3NzFTx+ZkWSxxyt0nl4AJeZYe1bLmpTLQ04ddkCGRD+85tv4d2DQxhPUSdbzVKIDs/htibqgCkOPqoKCRPodSedhMuvvEIWCqtYvAJWoBX6zwptg4nvzr+aoH3ly1/G1jffQD6Vku5NtdeLdEJJQ1tdLhwYGkY4kUSGLWSZvTDVG0hSGDR+N1RIEQduCM3NyQ6OfCKbjERHrQWMRqZQRVoZwQ1pa/QS0cNb7N6IpCSrP4KuVcudbeWs340TP3AhTnj/BQj29MhAd8GmTB2pymbhUJweElZHiMo1FRlNiSKkc3mEo3EMDw7hL69uwqOPPib0Mx4CpIcJEBCTQRVQyQ1XxkOaJ2wCtKiwqKCs7T0PAzcmsTHVASZVnFOhTCH58lQnU0ZdarBWnqOyNCnKVXPX8ecYlDgDVVNbg+6eHrR1zMaC+QuEg0rlE3o8UFZ139692Lp1K3bvpHLQuIAcDnLLoLqhLJV0sKRrRKdqDb7Iy+7u6RYpyt379kpQlZZwOoM9u3fLTA0TU1LWlBCNWgjTq3v6/4yJmgz0VlcjHJ1EjLKbJnNmgl3SVargPNfrXHkInX/+efja176GOXPmFKlpJtERBTHlPotMOoV7774Hv/z59SL/yISaPHc6fXNXkE4ZpNqXiGBoEYdcFh6bA0F62eRzcBTyIn8sLW3h69qQdrjQvnIF1l/yUSw4ZT0KDgJtSR1UYOchrM1a+Wc+nz07d+Hy/7wcWza9jjBNfTVvXtaIhYedE25XNQL+JlgKXkSSQOOsFsyZ2yu+Idt39GPK4kBtdwuq6h2Y3eDEmvkt2Hjfb/H0xscwbJTPqLCou8KlB8tMMvQMxFxHTQ2NQjkiTYbzfrIej8LBLv330vfgz5jKG/1q/L4ARkfHZN3Qq4Zc6SMNbx8mtqLfn8+1OlQlSdaBA31CPZLZQ1Hamy5oHFJ9LrkoGdYFUFddKwdPJBZDIs3KlSqcVPI1UwJbHvP55+6uTnz+85/DueeeK90mc58MUFB05Dz69+7D9T/5MZ59/HEkJyZV50bEWVQ3nDOILHqx603BC37ejJTqgFguJz5kpLG1+QKi/CcJLotKWqqbH5hsZiaPqXReKnTJPDDF350uLFqxAo2L5qPt+CWYs3olCnYvierTdNWSjj8/O58ZOza33347br75ZpldMZ4wMyf3huN2pI6muevHTtRmSpRMVZYd8blz54q6FD0uojKATYDnFGVCdk3LPTQqBTemmswCBIH6he8/Xyrpr7/2BqamIlJ5n1Hl6QgLyohcqPlZZSI6f958Wc+DQ4OioMa7VYmCn+nc8BoIqtmB9Xo9QnlmoYsdCQVqDr2/KkE8/JmU/42RG+bsDQ3C+WejQGiKEeZ0He0/iEfuugfPPPgwpvb3wYMcbHR4F6o5cwKL5AMy12gKUPrMoxogz3eCm+2RKYnFqykA4beL2bdNCqD03PCIwSKFTzgfyLWXz1oQS2QRpZm3z4v6OR1AKIhHXnoVbUuW4f2fuBRL15wIm9OjuiScU9UGlqWPiGuboPX22+/Avffeo+ZHxDC9sthQSfwo/x65nyyu1dbKvNiKFcsxOTEuLBrOjDEWqwIC14kX8+bNU9TCqakiLe1o72smjaa/RyvHkUbrdqGro0MAxGMbnzxsf1T6eUx3hp+DMZ9dQ+41I2FdKejn+/H5cD+Qbs4znZ3ine/uKKrFGXCuikSHNG8Oe0oG2JixA+6BBfPn45Of/AQ+ePHFcLk8yoOqmBMZ4YI8Nr30Mm799c149dnnxeeOtC6ue7UnFRBisanR6UKDyy3sI3ZyuEaZRzEf42iFz0G6L2e7svAEvAjU+dHa24zq5oD4ydgtdkyOTACpHHLJNArprHRvRkfCSMayiEYSGI9z7iYtXabl82aja3YjnA6rxDgyAJiIU2yMxfpYLCHghiIyg4koLvz4+1FV70MqFYM1nUViIiqKaYloAhPDk4hOJETIPcOOZziCSC6PFOn4PjvWrlmIppYQvAES8N4juCmCkTylPy0IVQWwZG4HTlu5EBPjMfzxmZexZ3AUcRk+li6WCgo6YTqclkb+o1UOIFKMWKVgsP/qv35NzIyIqs1wt7y3VnFjZZ8b6b6778XVV1+F8bFRUTyr8brhdziRTKTQPacbew8OYHBsQgkL0EhP9zJ4fJF8QWM60nv8Iv9Ijxv195SGdMMGu0wHWBG3AWORKQQcBDdOuAXcsLPDGQB2sFSVR4YAtVmheEbQn8cGLFi3GqvOPQtdJ6yBrbERFndQObZn0uKALTBGDwPwcwqdT6RyiVBzONA/jGeeexGPPvIItmzeLHQFbkzhPAr/l248pAoqkKOek0oQiPZJtxICh3RztF+GGeuuIEkiXYSKSsuXLsNTTz4pTtj0YTFBYKZj/pDwqgfbbHabJE6NzS3o6OqUakRPT488c37xc3HokOah7+7YgYGBfsRpakk+phiTTsdtDsvLjIzw9R1ibHfq+lPkMKdE9etvvIHde/bIayp1MI30Koz7pNb4XJTtVskkpzqky8H7KU9Gz8lU8HrmefAaOLfB2Ruub1YZ+XdMNNT1lSgJFfIYH5/Aty6/HC899zzi0agM6guAZXWRZmA2G4J0E6fdNJ9HNidVxyqqThHc5PPCqbVRqII0UosVGQLCUBW6T16HD37xC6hua4fFcSg9jZch3Tmua9IsU2k8+OCD+PGPf4rt7+xQ18CVRABvUdIbkpFKScAlvg4FHoKkwlk9yGRdqG7tQmNPBzxBOt0ncMKCTjx+/+3Yv3cnkgkq1OWKRqDlcWImcMOCB+MAHd+D/gB279mN8UlKayozWQO8j5TcqwPOOMc7JMGiySeBMQ9wrpsD+/uQSKqKnhE6mDHBKqkPCY1U89pEnNoCofLwAOVQNJNWoRaU0vFmOpX1cDtfOuD1YVZLqxSD91ACVrrCTGKOnWAf6fOXVl/59g67FSeddJIoqBHgGAESM58j90voEAU8u3Ej7rj5Zmx67nl48kCtFmcRgMMqpswqENyoQgLloHnGxnNU9UtKrJ3tC8rMDfewGM4ynko2SL1+NcRN7ncmByRzwGQ6jbi1gLXHr4ElFEKgpwNzTj4RbctWIc8ZoqKRsKKx8PpNIsb9xcTlZz/7Ge67776iwefMSYx5mEfp/KkyQEW5VOl7MGZzfXF2hR0Qdm2YzO/ZsxvDQ4PSxSDg4ReH9jkPcAjIn2Hub8alU+Iiz+LG8StXiGrXrl17RMXL3J+KPoDulKruhTpXWCTh2cy5N/qgcQZHUXcPvSeld9L8P+XXudd4DlDaXQkm9GNwcAhRzT6Yvr3m9XQhqgJww3vM1+S58p3vfAfLli1T8zcKruuCax5UA6R66sHde/DsI4/irl/+GtboFGzptEjt+xlXxRRRefjJLJ3pqbLQyr1dKCBusWFnLCr7YnVNLdo8VgTsdpmPJHZ3Ot36/KCHlEUKMKRsJhKk4uQBjwv13W2YNbcHL2zbjtf7h7DijLNx0Scuw6zunqKaoyq6TVP1VYixyD178aUX8dNrrsGLz78gAi6ms1zp8630+7huCEZXrFghZxcVIknxnpwYE+oVgZvpNip6lU383SidPjQ8IjStY33NBG7MnDeTdVLGSd98a/s7sube61dp8db8PwsNnLHl9UlOVba1i+G9pGjGn+XPUPSDYItxnTNy0WhEK2u+1yub+ft5bqxatUro7MuXL4dTm8VP517qDEjG43h245O47cabsGfrNrgJcPJZmY8mNVhMrfMFNLvcqHU6xeuJiqpq+rIg4Eb5NnLtQnkH2izwVLkwd0kXWrrqFbix2jExPC4qaYVkhopdIiowPhZFbCqJCDs38TTGKN2cz2H53NnobKuHx+2QHCYaiUqeImmMiAokkUorcNMfDeO8j56PxvZ6JJMR5ONJJMYjSExGpEM0OTKJ8eFJ5NKqc0NwwwJBmh5rHhtOWnccmlpr4CG4EceAkoTx8NtrQV6rjBmyxLS2VQHBWg9au+vR1BTE4M5RDOybRCxOGhgTQSbcKiBK54abMX9sKWPSd1YsW4pv/+//jfkLFggP22S1xYEqvm6+gIP9A/jSl/4Zr23ZLKZz1R4nmkMhTI1PCn+XS//AwLBobhPppcU9XdM9yN1nt8jpEnlTVmtcNgVuBOhQPrIgkAEJm1XADQUFqp0G3LDzojiLBDhM8YQfq+UjOUtToGpQIYO2nnYsXL0Kc9evR+1xS+GobkCBK4Xh0qqGq82QpUhfsVuTyWHX3v14YuPTeOLJZ7B77z5EJsg5jCtnWHLZc1Sk4mB6Vio2TChkGF9XCIQ4xMAs/F3SfrKwFChpy7fmFcvTOeYulA6Mz4vOjg401NVLtYh0D/N1tFcwVRJ+r3QoCL7owq4Vf1j1qKmtlcOIlJhafehNTk7gzTdfFxPFgwf7VcKqedqGJkFgUxOqxoJFC7F8xQrU19ZKAnn3PfdgbHxcmRJKRdEYb1aWk/B96Nk0q7oWHpcL/SPDiFLlRA44QxxSVekKsGERbCqOvRXnnns2/umf/gn0wOGXScREKUZeUM0gkda08U+P45fX/0JUAgvatI3Pn4GK6idBmx1+t0tmcwhwuHZrPR44qC5GHwcOeFscQreQQ8JqEzPPfE0Nzrj0Epx88Qfgrg6J0EP5V7HQxL2TTuOqH/0Id955l9Aip2k20y132VkFBaSNRAMsLlgKjIpuSo7JfkA+Ab/bjnSKpoBZSfxpzDc5MamoW6UDTnI3ypImAyD4nFwuNDY0iLfMm29tFaBouoqlQ8iHfjZ2adRQKc0RmajxsOZhxW4NK8isPvJ1hCJZ6usxQ05b3rnhAzdzClxLwUBA1jbvGSWsTYepSPmaMUNVVT7+PB2kO9q60dk5B69vfRuj4xTOiAC8l8dIso9UhSzvbvHw430444wzZJC1ublZpYOaAy4FBnEJtyIWieDRBx7Er679OaKDQ/DzM1qAKotNTI49oj6l6L8Ed1mq7MCGWDYr4IZ/305wI+MySvVM2AAEN9TsFc0aDW7yQJImt5kkksjghK5F8FXXckgT7t5O9Gw4A41zeqXAwW6x+byln9skMaTucEbBGHwezYBTPZLyh300lsPRFciUrHFQ7itBAbseVNIjMCB1h/efMY57gSIpXH+UbTZCCKpaW1nDznxeA2CZfDHhZyJqfHnk01USvGZYm+YuEIhVBYIYGDgo1Et29s1LqmuY/mHVGXXKDCfNSLkfSBMsOtNXQFk65kGl1yvPGb7fqaeeKknh0mXLhCptHqeyBuC+ZmKWRXh0FPfcchteeOhhjJNumckh6CBIoWmtUp/iHKhUwLU6m2hAUpXPYsOeRFzUnlbV1KHdbZUOptbJEKqloYeTli2KZ9msTuhyyLtsqGlvwtzFvRiOx/DE5rcw7ghi/cUfw/s/eSkKMhehLAxkP5YsSUVRgqg1PrFxI7733e9i/759SKdUB9t8vZfnXBoXzDrimmSXnM/bmFiyE8hfLAKxOGVMU0sBIGMgOxuNTY0SO4aHhpVhbZGKffgeMyC0dP+pwp/6Fz5bFjCFRvY3rt/ydUSD6GDQL9fK+K+EfkrXrr73+ozk+3Mfd3S0y/cSnBPcMSfinyuV/a90PfOek4L9jW98A7NaW8DZN/OcONIg98VqxdToODb+4Y/45U+vFXpanmdhXnVBGV9s+byYgddyXlfADYtK6vzmzA2L9Ozc8HfSCNnWodfN/CVdaOtpgsPLYqdDOjfStUlmpHPDtT45mUB4LIZIJIGJeBqjNO3MZLFi3mx0zG6A1+MUufsYLTsyOWUTw8ZBjJRAim4U0B+N4OwPnoOOuW2IJ8JIh6PIRhJIR+MifRweC2O4fxSJGAvOwEQsgUmhpWXhcAEnr1uG5tka3NittsKReJBGM4hDc6ZSrZaiSoKcbguCzT7U91Qj1OTDxO4wDmwdQTJKXw7FyVftXAIkXfUpN0Kf4ekKB7wqgM9/7nP44IculrkHRTM81NVebTwbrr/+evzyl79A3969MnNTF/CJHw1liBvr6zA6FUbfyBioSs0hfz2KJYGJ9B6/zQ4f6T12G/x2K3zSlaJWOOcV1LEbAaXtYvDbXahxueHhoUxjUHLF5Rc9dPghuYjU/RFwI2Z7GTTNakTH3Dkiw7vgrHMQ7OyGxVeFPMGInneYPgcUuBkeGcX9DzyM39xyO0bGJ4WbKMVa0TvOIpdNinGiop5Zkc0WYHf5RQPcTrdaWwac3cjJgKG6Nv6cdG+kEqUMV6d1fY+81XivGVQIRE5auxZb39qKwYFBoeqYVzjWRi0auukwaJ6pqCPp9i5pWwwcPIg5yB0NT2FY+yowQAuoYbfMqZROli1ZgpaWWdKp2bHzXYQjYSycN1+SbwoBROOqSmmST82SOdalSquWDuzzW2dj4ZxevLxlM/aNDCNBkQhRfzBBWfPxjvGKQi/SnQJeD6tZlN/99Kc/LRVMU2EmuJF1U1DKf1R1Iz3ttzffjFtu/g3GR8dENpZVR4IVd4FGtvSYcso6tFIikjQmrxfObE7mwDgsyCqOhcP4WtGvwLkwjw/O9jZ89OtfRffyZXAEAtNVQh3Ype6hufTslJAKecMNv8Tvfne/cHKZHIoAhPDBlQ6/SFWKop8apiVNk6Zd0r0lTLFwB1KNUEl9MzSzo8eubVZ7yZR3btjpKP0Sip1W/GKcoRpdZ0cn0rmMlozlc+dPHD57Y9Yyf76rq0n0ssoAACAASURBVFM6kgRuHGBmwnkI9UwG27URcUkRyKgFmeSiNAU2186ulxw6GqE0NTbJsDRpUQcHB4Sioe7tYdBNayKYYKk8gWpC9ejtJTU0j4HBYUSjVEOcUAaqZYe8mekwXcHyfy//s9wToWjY5H7Q3JPzNwR/pfM5hmJBSe6BfQdw+82/wR/uvQ/ZyQkEKctvtaHaoeIpFXGk6COqawrcUGwmQrpEoYBOX1DmdEhJk4SRHVEKx9DYU1Mvspm8UIqTPDxzCcTzCRzf0I266jrY6qox5Xeiae06zD/1NFQ1NyPPIo50VqXsoEGxKkLxL9mFpZExJc7vuOOOoxphHjNIlH2DAYHlnRreQybWpOeYCi89yFiEOYTjr2dL+Drs6HAGhf/Odck4a2gtlSR0JvGRHaBlkhlnuc6N9UNp0ek9f1ZdZBJls965Uph48803RblQ1AZ1LsplqZSpSGWyyWB0R0cnEskUXnnllUPmiiqZx6j0Os1n4zly8cUXi9w5DSR5vpiCgtmfCjHmMTYyigd+exueuv9BDO/ahWq7DSGnDT4WPZV1mupcFqyi2JgSUSEgabHgQCKB0VQKi2vr0Ot2IiBgKK+MQO0KmDC+sXhCug87rxTZSZPe7bAi1FqPRUvnIV7IYfvgOF585wCsjbPxiS99FcetXgkrhTaKReYS7SFdXGMMyWYy+MEPfoB77rkHB/YfmBZj0jH8WADHAJnSdcHuIkENDb35/5xNYbeGoIZdRXP+H6uAQkAb8AekK0IwJB1/rbB3WGyq9CH/N34f760oYvp9Qo8sFR4pDa18fsxLZs1qRUMDuwtJ6bAS2Ewbgv43Xpjev9y7XLuf+cxn8OGPflhig/ky4EZYAgUgORXBdT+5Bg/ffz9iFCTRowpkRjH3a3a4FLhhXCh2ZZUgFItO7NyQ5k4jeivVg90W9C5qR0dvC1xesqscCI9NifVKPpkRj0kynCKRFMaHIyIHPZHIYDROieYMlve2oburWcANWTgsjNGajGacLIPGYknEogmkcwUcjMZw6vkb0Lu4G8lUBPGJSYD0tnhSxAUi4xGM9I8iHCawBaYSaUylMohmMoA1i9WrF6G9uwmeKjcsAm7M4V0erDVtiZKgYsZn/EfE+RRwBawCbGYvbcGs3iak+tN4+Q9bMNpHypJ29JVTXymmyTCelkw92uPn5nLabdKK++KXvigzOHywJp00P2sOEw7VXXnFlXiKHMxkQh4OxQVSkSjqaqpFAnJgYgLj0bgSFpCER7WUyTlkK478WoIbVmqqCG6sFApgR8YuctDhfBYTyTi8Ngfq6c8g4EaArQQ6/hJwQ7lcXT1k1VeZ7WXQSBWV2W3wNTRi7obT0LLiePhndyBrc0l3R25ocRcJiUkUoB7+w6P4yc+uw8j4BJJEyjl13WC7MZtUhwifk9UNqy0AX6gFgWA9Fs5tQ13Igne2vYbXtryqVFQ4r0F0JAiJmEYl6QZcHeuZ8N+dTgd6urrF52P7tu1SsZCXOsoPl1eCVGVHAwRTjSoxyhQhCd5TqXIR4bP6oKgmXrdHDBL5iwAnFo1J5XN4fAyTHMDNZFAVCmHBvHno7+vD3v37ldINKVkOZcgmqmxH/VL81JDbhUWt7TjrlFPx7Msv4y/bt2EqkxFal3zJXNPMpdTS5MK8lXimMPnX82P0D/rnf/6i0NNMpZFrRvFt1cwWvxiU3nrjddxy829x1113w85hcj51rt98XrxuOK/ADg1nwOi8Xe/xwEMjQM4yWG3wQolXcHibBy47qDk6XvMz/t1ZOPsTH0fb/PnShpbhbC0YYgC3TIewmhOP4blnn8dVP/yxDCcr+oPuYJkRfRkZUpQvgjAFpMVOl+P6xWo4X5tHnEhTlBi8mo1uKLD880zgphgHeI/oNeX1Yvnxy7H9ne1SfeOhqWYWSivIBQHO5IrPam0VKXlWj0mJmamKbzrF5nkScBoPG8YdERcgPa+k6lwOzAwUNjMGFJUQfx7tSySFoJIKd7FyKfw2NQltYTfM4oDT4YPHW4V5CxYhnZ7E7l1viZBIucu3eS/eA1b+D5/d0O+iS+tG8ci4ZFOK9+tf/7rQT4zwBb9HwKzen6x4D/b14zv/cTne2bQJ+fCkqKfVuZxCTRPfMKkMWgTccM+znhzLcOYgK+CGnRsB5XpPSYLFQ1gHe1Jf2S1NWQoI51IIZxJY1tSB+mBQ5HbtNX6MVdVh7hlnoXP1ahT8AWrvKylUrr3izKEC4EygWfHlM6fh46uvvioJtkl4S4Hc35qi8LXMfmbFlVQSglqCGfLx2akoBTXFZFKDG3UNAOe+SLkkNZXXy7XG2PBewc1Mn8nMUR0r4T3SPeDzEal9Urv9PsxubZN1suWN1zTYVj/Jz8Ezg2ue4C4SCeOdHe/KZzJzT3J+aGnlv/Wel/9caeeKz+Dss8/GZz/7WaGoTXec1aYzf2YM2f/uTmx88CHc9etfwxaJSDeSIMcjAFyL5vAzWWxCheE6I7g5mE6jLx7D3FAI8zxuhBhzBNyoirp44tELz0353IwUIFnEIpskZwO8DUGsPHEpIqkEJjPAq9v3Y2v/BI7bcAY+8cUvoGZWi4jxlI9Hmy6SkdSmlPjVV18tnkalfjKVPGeTTzHXIhhn0Y0gm78znlBUhXOxQqsVOvL0/TsWuOF9Zve6dVarnNelYhnlc1ozNMb/u5bFEV/HFB+5V+iVSEVBs9+UzLVax2QHcK6mqakZb775hqjHGp8cU3xQ96UyRkclH8w8F34vQeY/fuYfcf4F50lxV/aO7tzw/wkW6Fnzztat+O63voU3/rJJKOXSmWHRIZdHM2eJXRzFsIoap1EDlAIXRWEcNvF5SuXoX8g8rIDuebPQO78NLo9VhESiU+y+ZMXQM5tIwWGxIRrNYGIkjPBUDJPxjHRuosk0ls5pxZyeFni8TiRiMSRjMUmdcmk1/8wRkjDNOTN5DMYSWHTCEqw4cQlsjgLGBgZhE/pbCqlYQnxuJkemMDUVFep7OJlBOJVFjAWDQgrHHz8PPfPb4Q25YXE5nNK5mTm4iC6R3DxJQTS4kVkRJiueAjqOb8Hi9fPRPLsRY9vG8OKDf8bQvgmw4iZJhXZxlyRHaGm6KHmUp8q14bTbpf15ySc/gY9f8nGpeJm2fOmP8u+48W6/7Xbc8Itf4N23t8mhWu33CmBh5dDt8yJns2HXgX4BNhzO58A/EzAO/Ul1mwmgXRkkVhPRMhjZCG44V2NDuJATnxuP1Y4GATcKZFANgl0bBW4o8ZPTamP8X0o3Uuo5jYaaIGY3N8FDJbE5XWg/cQ1mr1oDV30zclZFTyvtgzL9Z1V7+453cdXV1+BPG59EWobh6S+kZmtIQxM/xbwDdmcIvmArqmo60dDUgQ2nHY+VS1uwa8dbuP7n12JwYACpJOlsrAAm4aQrOFuW9AcxYOcYO00lHhYxeVqxfIUEKJrjsXojA866ynC0QGoO8lJHY5XEGwKUGko1CRT/nsm91+cTMyypJNU3SJLFQE5ZXurncy7JlAv5s3N7eiRAs3szOj6uEmxlz1QBjUz1JilOccqSpTj/zLNFmeXlrW9gigeSeaFix+3oVJXpJPzQsM31vWHDaSJTy8oWq6AyLyLW7jqJkQvOC8B7Y8truOLyK0R0IZ1JCaWQ1DRrJistZVIXKNMo4MbtFmoEKWpOqx1e2GT+QSlTFWAX8GHDJGfYKAjy0Y/ilAsuQF1rCzLc6wyEOreWBEBm5pS2/tDAIB568BFc/aOfYJy+QhziFxCjnmFBQLPq5AgdQw80aiUHrQin7lnRx6iEciHdAc2ON/duJlraNJ1WdfTERLa1ReSXjRO2SV6Mmg3nHaj8RxBJcMKDmsPcKtE6fAOInS/Xo06+OQBNJ/TFixfjlltukQNfFIpKOktHAjdStHE5pcNEmU0CqngirrZ+2RKSgoP5Ox1DhexHKqnVDrfbB4/HAbfbDo/HJfugFODw83L9m2T+cNUtZXynaJJKiZJ0M3O/OPtxwQXniaQu5V3N98rrCBhRP8NB0scfehi333gjDmzfBk8mgyafBx4URLCFswtU7slacxJH6RlGZRtWmTt9VfDJ/jYCEOZ1lbcIH0dalC45K5kXSttYMonjmlvRHPAhGPTCWe3HQYsbjo5O9K5fjzknnYRMwS4xWbybNLgRarWsUe4l1TF79tlncdVVVwnF1nRGZipKVJKAmO+RuGVVQhcE0PxFMLNlyxahOpqZBPM8isBDA5tSSheLO1yvJ564Bps2bZauoojHlFE2Z7o+80xLk3fzfar7dmhi/14+o8R5qfjywbH4YpPElQBu9949GB4ZlgSeHXjOUnLQmhQ77kneAyaDpLyUnhOVJN/v5RqL54xmUTBBP+2008QDh3QixlpzjwwlmAGAXdCh/n7cd8uteP7hh5E8OIAamxVBDdZV0YcFTRtICFXgBhjKZrE3GkWHz4e5nCci4yNHLzzOstmKktIemiezW8OBahZaWbyzFuCo9mD1ySuQyqaQyluxs28cm3b0Y7hgxcf+5atYtn49apqaFG3z0ARI7qPyxFH/8PQzT+O666/HI488IiDb5HfHun+knvE+8SziPWISzzOeHTme80aAojRXlPfmGTIDpdD8vVlrNEGuqa6WvcF4xXXA9XNYbDrWhf4P/LusZw1iCNY5p0YTcv7iVyDgx5o1q4Uyv2PHuwLyDDg3a03lFv/ve2umj2fiNHPdpcuX4rLLPokzzzxLKKxcMyaOkMnErgjP+N/feTdu/fVN2PPuTlhyzBHIqMijkeDG6YTfogpQnN8lGUg6rDaTM9C7Ts2VWy0ZdHU3YeFxnfB4VSEqnUiruZlUBul4QjrjsVgG4fEYwpNxTMRTGI1nEE6mcFx3C+bMmQWf34V0MokUjXjzQJYKsNk8kom0yEET3PRNxmALutCzcDY6u1oR9LhRiKeBVArJaBwTwxMYOcg4mkXeakc8RZpzHrF0FvF0DCtXLcS8JV3wsnPT0tRcmJicUL4Nhy1QpjLsuqj6alExRIa4rSi48qhdFELL4kZkEmkc+HMfMgM55BJq8Fp1alSaw09T6cwN4y4DAoPAshUr8LnPf06kHWURzfDk+VC4WX5x/fW467Y7kIxG4LHb0FQTEq1sViKCoRAOjoxhkmpDGTUTxO4NK8qsrhCccOaGQayW8rpUS9PgxkEzuXwOE8mEGNQJuGElx3RuRExAgxtNJzLD1hyqTmeSQpXrqK+Hz+1Gri6E6sUL0Lv+NHSuWI2U3SPiAofELEn8LIgnUnj5z5vwzcuvwODQsAyFCiChGy3nJsT/xAmXpw7Bmk7U1HZjMpLC0mW9OPOs1WhpqcNtt9+Hv2x+XYwHs5kokBpDV1cdwqP9GDm4HylJsFSQOtIho5JUPUxqUUopDICsCrNFTR1/+fkZpHxn3KySIE0DDaWMoxIm6eywS+PxIuD3S2Bhp4bVP0qAb9/xjlRMwtGI0Fm0ILF+Gya5FoSCQZkPYsCh0SM5zvxsxsn+WPGRV+GmU3BtPc455TS8tX0btuzYjolEQiwozZpWB/3fBm54v6jo9sUvfgEf/vCHpfKpEhe+3rQhHilq3BPxv7Zsn3nyKUnI+vcfUOZu/KVb/Hw9rmV2bOrdlIm2yuyDy0IPEpsaHuQQLQGONJ6siMGCCbsVDcctxTkfvwTr33e20CSoPmVmt4yMqlKpzolM5NDgCH7yk2vw2GOPyfPnNcreFNBk9ikFLPhclSS5yFhKtqmU2wQQafKQeR5FYFBGX50R3GgwrQfIJOjS4b5nTo/cx127dstnIIikSzt9I8iJ5qEa42BjTEmCmzU/Iy1Gow6TCJGydemll8pBT3NIJmzqs01HpiOBG35Gxio+58VLlkjMIjgSCsRM4Ka4ohX2VxN9asVZ6adVrAa79XyQmokxCYc5aE1XonTNG7BiOgyqa6V9pnTnoK6uVtbmeeedJxXDYhKjh/UJgLjfo5NTuPVXN+Lx392HqQP74S8UUCPrT8mUs1BEQQHK6vMkSebzsh87AyG4aeLIk0LTNk2VW7lqc1Y1p8BNIS+S/uOJJObWN6Il6EfA64Cjyo9JqwthuwvO7i6suOj9mL1oqVAhrZzvpGolEyir6sbKztLnHNfB/fffLzM4dHznPTEdjWPFhyMlIJzbIv2Jv5N+Q2BDUMIk0SSHJhniexXBpTa0NHQuqSSzsup0ivgAnwWptpzBUbTVY9e3zTM2n7fYIdL7Zqb1Xvo9R7sHBtzIvhBKsQ2NDY1ond2Kd3fulGtn54nnBO/zfppqj40KlfVI3aeZ3rsUbFbymYtxRIM38/P8nR1XKqiRosbE3UgaG7q0masjmTE6NoEbf3QVXv7DH+GOxRESPzHVgSa4IZWS4EZUpWDBWD6PdyMRNLucmOvzoZGeIezccH6Xpoqitp+XoW0Wic05xPfM2QqwVbmx+qRlSOeSgMWOsYkkdvZN4NWd+9B8/EqcecklWHLiifBXBZWokiii6qChY6Wph1CV7OlnnsGV37pSKFNGrKYU0Jq1zudEMMNCiFH8WrJkiYBxUicZ2w9P4g+V6zevVb5eyp+nKqDYxASWxQSlXno4pVaOkb9lA87wM0daz4ddmzlL9FqmAIKiMEKoy6S+j4+PCbBhQa+UtjbTpZYC5yMVGt7rejav4w/4cfzK4/HlL38JZH/Q/JhzzMq0nGsjJ8XOkf5+3PnbW3HfHXcgOjEhpvNU5q0jpZ/ghrO4vNEi/qU65sydWIxiLkzqpIh8WbPobK/Hccd1weNjic2CVCIl878UOErHk9JEiMdziEwkEJmKYSKawnA8LUrFCzqb0DunFcGQF9l0Wjo3zJ0ziQxy6ZyAG3Z76O/aNxGVvdAxdxZmdzahIRRCajKCXCKJVCSOyEREvHKoyMZcIpUDoukCIukMJiOTWL5yPhYt64W3xgtLb8+cwtDwkByOhq5jNoHSg1KJlhqrN5ICRHMFOOodCC2qh7PJjdREDLGdYSQPJFBIKuAgdDYOx0vbzICbypJBXUSE1+/Heee9TygSdGxmlmcOZOmMyFmvNvnGJ57Ad7/zf/D2G28KHaeuKiDzBgwmLqcTHp8X+waGEGGngZQVnYiLtLX41KhBwDoOaJNrqMGNi4Ow7NykEvBY7IqWRkEfdo1EAlrN3EiLWPvf8HoYwHKijpJCjceF2aFqBF1OFKq8cHW0on31GizecA4stY0o2F0lAEdJHvC/vMapSAw//8UNuP3OuxCZikibkbQOLkQu5kLBAVh9sDuCqAq1YGIyAW8ogLaeLnT0zMH+oSkMTibh9AZQU+NFTSCLD569Eq8++QD++Ls7MNy3T4Bk8bDTw9AzbVqhXOhnwIoun8krr74qBy43mCRSlVQWi04eqmJikkPhlnLI2+0WLfveOb3yOyWjWZE6ODCogq1GWiZxI5VKjTwVJICypaVoHT3Yu2cvDg4OCt9eqisVBE4B2OwYWW3obWsXMlXf8DDGImFRzxM2v85i/1/ADRNd+lv853/+p1Q+XU6XBgcKLCjWm5L3loMgV8B/ffvbePKJJzAyMChrm4HCePDwyjhH1uhxocpmhc9ig8/ihNdqF1lom5UBS8k/cm+myZW1WBFz+7H4tA341Je+gLqONmQdykhNVIL0/dIWPPKnRDyJd9/dhZ/+5Md4/oXnJHFR+ZYCN+anbBSwAP2uCHGsyDEeiHqfmogwHZ5ycGNoSXLQaT+JQ5Lzkoeoa9AKZFqB6ppq4fVzXTGpJLjhAc4kkzTKCNVayoxDj3RAq2il3oFrkwf/v//7v4tyHCujo/K5D6cKlQKc6buhZHRJdWtta5Nk4uDAAMbHxg4DN/K5S7pZRZ8RMU7ViihC9FKFJlY/DfgoBTVHqqpy3bF6TeoFD2pJ6nVRQYQ7dOWBHarPf/7zOPfvzhWzXKHgiemwes7C84YVO7e9jXtu+S02PvB7OOMpkdgnNc1ntcBDiqXIkvMz2ZAizSybQYc/BC/XpBLGls+iHOHZTVKaElLZFgNGykHnMZ6IY3ZVNdqqgvA6rXBV+ZC0OJF2u5GsCiHf1oYzPvFJVDW3wsaYKudPQdPidMdB0+t4jnA98FnSK4SJ4JGq3KVJtlmT5u/4OuywmGFr3n8mhQS+LMaUG4cW13RJlVcWWBlgETUs3V2jMSLNqTkvxOSqVJGK31Ne/T5awlV6/SbBKgUBlVDEDLhRBTGVG7Ayv2r1KgSrqoROzHjF7iSNHFUFXG3aI8Xg0uS7GA/KeFjvJSEsvwe8VnZe/+Ef/gEXXXSRABy+p5ndk2evYw2NaN94+WXc+vPrsO25F1Bv4SyuMgDl56C4JM8Eigwwwk0WgHejEdTSGsPnwyyHU7qajLNOmblRFDa3wykUcfOs5f1skGr1qnVLkUxH4LA6kIzlsL9vDPujKeyMp9B7ynqcetEHsIBqWR63EuPR/n8q6mqzb909oBcdZ2+uu+46WeOloJ33kF01xkRSdNldo8AF7w3XF83AmQ8qYRaVY5nEeqa4OVPx5EhHLIsXTodTOkRUoWRxVN6jzJS4kjPaXJeJdzOBqSPtDVPILa5/3bnhnSQ1l2cGxQLmz18gdhuU8TdiHKl0ZT5CpXuqfN2WxugK0hH5FgPC+bqhmpBYSlCUqKGpQYluiQecXc21siOOArZu2oKbrvsFXnzqaVjJbsnlUe2wibqlj+BGJaoCbphDifk0vcrsVmSyOZk5d1pyaGsJYfGidvgCLONbxLxT8u9cTnxrSItPJQuIUC1tMo7xaAIj8TSm4knMa29Az5xZqK4JyGgEBQWoMpyjlLQGN1MEMHkr+icjaO5px7K1SxEMuVBIpxEeGkEukUBiKiqCWrlkHtGpmBT2MwUrYlkgnMpgbGoMi5f0YNGKXgTqA7C0t80u8KaxlZyI00FbLyvtu6ISGnYpWCnQ0xJs9eYBV4sfjSd0wdbkQWJiCtF3RhDfM4lsWAsKyAkl47Sqvk5htgpWLb+fkqBSgbTZ0Dt3rlQQL7zwQkGXXJhmYTNISBJmtcriu+2WW/HTH18NC4epeegQ4BDhxeKYNXsWBscnMUYqSjYjVUExcdTVdyJb0s3qxQRRqafx4RPcxFFAJJOEx2JDncMND5NEghoBN1xSipMrvS5NYZFD2WZBKp1CyOlCazCAoN0KZ7VPhmFr583HwtPPQWjBcbD6qVbF5aggpC5lyqLjZtr8xpv4r//6P3hr69tIxZXfhu5xyAFO3e98zgqb3SMykxanBxavD3a3B6lEHoGWHjS298DptqE2AKxb1oEXHv8dXn/paUQnRyXgSvJ/FGBiEkCZLeJMSigk8st8Tm9s3armD0qSxqNtWm4izo6wgisCDJrmwmBLFZ0zTj9dqkkMti/RqXtqUs1QaCUSVS1XuFaCmk4Gi9RJOUhcaGpUCi+knoSjUS3yUEGnRXOlKWxMOWh6noTjcUxFo9p/SBOqjgIEyz9/ed+R103qicfjxWWXXYqPfexj6Ozsksev/bBV2me8izjz5HDiz6+8gl/98kb88eE/6Cqici0mwGTAYYWxwe1EiDNkINXSBZ8GN3YOdrMxIyaQ3JN2xLIFjOWs8La148P/eBlOv/hCWAJeFLjXSGXTe1YZ4CnJZxUn8njwoQdx99134tlnnxG9ekWD0HxjAV7q+ySGyvyZWd/qbzRxTdMy1R2TQ0FnQNPxqGgNrnaHiSP6r80TJShmp48g5JT1p2Dz5i1yWA+x6ykmn4rnawB1EbgdsRKuu4lSIHHJDMqVfzUO/sY3vyFKV5z5kmSwbEkdLnmvdzWvVxs40mCWP8bqflIA+/RXeZg0ktJmbZj+nnQ49LULkDGUPq3wZkQVzEwT9xdBGiunR/d6UdfCPciZsC984QsCvqW7I4bDitZrlB2z6RT+8vKLuPNXv8JbL7yEKiaD/HmbVeSemQKSCskblSoA8UwKnf4QAgQ0Al1IgaD4gKKkqWFjUndIISY4gciKjiUTaPT50SGGzYAr6OErI+9yIeX1YdzpRs/6U7FkwxmoonQ2vcioiiWqkirOlH7x2ZGeSHnom266SYakzSxU6fcZullpfCM4ZAxkgYcJIiki/HmCJNKvSn1kykHEjF2TGQKmocpI97p9trzXs8+9cNhrVzKMX1pBNl0LA2RKuzsKgBz9oJYzXT8n3htSlQnWV65eKQbFXNOPP/44hoZGlNmvjtXmZY/26uVAsvy2HOvajnTumM9MBgBzCYIc3s/DOhpykQXpiD9637248+fXI7m/HyFwRkGVtlj45AwiaT65vAVhWPBuPCbS/N1eH2Y7neLyzhinBDPYLc/DZXcIQFL7WfuVcFl6rTJzk87GZW4yn8hjdCSKnC+IraMTGLE50LlyNS649DK0dLTD7nSISJOUwHT3zAAcfn7mB5xt+eEPf4iHH35YCjt8TlyzpHYzeSfVn/5bXO+bNm2Sdcv/F5r5DBLL69atk5jB+S92Jfk9BlBU+kxEbAYW2Tc+v09k0EtVV82zqyBNLAJ/AjV+LqVuOT0LZM6SmYC/6Zia9a9yTiUhzsIP9xrzBoKwp556Cnv27BXfGgOAKwEkpet4piJTpfeM72VyXok/YnxLymo1vvLVr+D0M09HQ2OD0EMteZtaF2QQMWZGonhp49O45vs/xNjggHRbgjaL+JKpuUh1PHMyVcC6ntP1OhwieENGE8FNc50Xixa0wx+wSQGKwj+CLlioSqaE5ZJOWxAPpxCZimMsHJfOzWQ8gd7WOvT2tqK2ISTvH/6rvQXzgnw6L3M3KYoCENwUrBicimHWvC6cet6p8IVcmBgcxNiBfhTiScQmwhgfHoM1a0UixhyYoMwmNgGRdA5D42PoXdCGJavmIdRYBUsoWFXgBmeFkxtAgtx0t1MbpmuddzF/VJQh0e9pCKJp3UI0HteBbCyCXRs3I7ZrGLlIWj60LFCCG6nwTSc5x1oYBykTrgAAIABJREFUPH+E/01VLJdTBvFJS+NAIIfFp8GNkhmlZLKYfFptePutt/H1r/0L3nztdSCbRdDrQcjrkcFrfrO/uhojU2EMjI2pqqDmvvLqyBukR0gdvUPsdrjtVhnWdhesSHCgNU1wY0ed0wUvwQ1xsviAKBlT/jwrNIYvLkpQViD1VwndgN2JlkAAfksOHr8DzlAAvrZ2zFq1Bh3rN8DXMhtWl9Hil22pEj+rFclMTpRVrrv+Btx117042Deo7qaAM43O1JiGAqIW5c2Tp0KWlZ0UC5zBOgRq6EZPemEcHW31OLh7G6ZGDqLAwTF2mHRQm2nTFbt5YpypK9kOO+pq62Rg9s+bNkmVkgCpktYInxs7TwJgrVap9tHck10MrsW3t20TQQBSh1LJJNKk7qjborsD0y7vhySF+n5IsCIVwecTkzFWyPvExV61M4/5ZeYQOKDnsCMQCCKRSiMcpvy1GkYxAGSmKbKZ2t7l91VVDVl1z2PhwgX46le/gjNOPxMer0cPJOrPKBLeDNpqaIj34/HHHsfNN92Eza/+GS7SE5kE6tk5Ho4hl1OZfFqsCHFI0u6AM09ZaOVCLF9a1poV8SgNWd0ezF+8BH//lS+gefliEo3FoNPOGGZlesruHomq0wUGek2xg/HrX98kcwHFz31IB08/oVIjvGICZUzIDqU6lD+f4mHEzoWmFZk4wPVuPG/a29qEvsiYxsrkltdfxybKxHNWQSdZxWV0zEVQQqvVnZs5PXPwb//2b/jmf3xTkgc5HMsEAY72sjoqyl6tr6tFS2OjdJIO9PdLIq8Or0rmwtS7lK/kYrXQlD50ZZreIia5NaaWlVT7eY9Ji6Li1Je//GU5VG3kPkrnTwkdsOLHpGVybASvPP0Ubrn255jsOwh7KoWAzYoqUnQsqnPD8k86X0AkGUdnoBohPcugOt7KyLnYAxdgo7o2PLDpMzWeSiLkcqG9KgiPvQB3wIM8izkOB/JuHyIONzL1DVh4+hnoPXEtfE1NEjtcUhBT3fDym0YQwtjwox/9CH/605/kuZbfG1PhN+ubtDNSrkjXY9eG1CtlYhguUgPNnBd/phRMmiJR+TqZKSqZ4o2hM1LoYXxiSsADE03zWpUkSqXghoPiTDCZWFL9iq9V2vk71uuZTg1fk3NkPV1dWLVyFQ70HxC/KSa+vK9UkaIRc7HgoYkWR2vu8zUNJY+JJl/HnE2VdJWOtP9K/ZpIL/34xz8uFDU+SxNfVBdUFStYYJ0YOIg/3HYHfv+LGxFIZ+EmjZ2UZToZiCok4y4QtdiwO5mQNd7u8aDT5VSmz5rpQHBDBVYOdZOqpjz9lEooT5KcNY8VJxyHXD6JAo2rkzmMHhyXNT2cB3ZxSNvtw6oLL8JHLv0kvFUBcveVYIuh4JmlrQMI7+Nzzz2Ha6+9VpTpCAIIQNmNZddq+/btInBhBEeEvaO9oczvBhByPxAI8ef4fSw6EsCbdXKs9WKeiek0UwwoVBWSYhhNYP+WuRuzTlhUYBGG18B9aIo25cD9sP1WIqYin9dqEfoyaaW8V6+99joGBwcE7IyNUdApIS9RNPM+xvlhro/3kGeR8doyoLCSgoR5i3LAzzyceSYB2D997p9wzrnnwOv2iiIl1wTjJo95FmdjY5O46Zprcf/dd4uBpt8GVDsVuJFpb+0ByRkwER7gSADjaV7RLx3Ioj7owqK5bQj6bSL2VWRNcS4ymZQcKZu1IRHh/EwCE1NxDMVSmIgn0N1Sg3lzW1HfWC2vH52aEsuKfCaPbCqHVDKLqfGIiLqNx+JonNeBk99/BhxVDoRpvr6/H5mJKGLjEUwOT8BSsIl0NEXL8gUrMgUgksnL2En7nCYsO2Eealtr6N1nLzBI8wGy6sSFqyqAqrklpeE8h+pVxZUyrkINs9hhqa9G8ykrsOysk1Hn8eCx627D0GvbkY0lhJvPm6yUfhT3uaKsV7ffqgJ+eLxeSfSoUEGllQ0bNuDkU04pqveoyECAogON1YpIOIKnn3oSV/zH5RgdGpQqSQ3bxNVVGBgeQl1TI5LZHA4MDosaBH+WD1XNB6mWXLXVLl4NXg5XcYYBDiSRRzidEHpPvYAbRc9SwYrghkey7tzozpIY9VkKSKeyYiza5A/AZ8nA57PB4/fBXd8IT/ccdJ5xBpoXLYe7un5asliyBx7GlPlSHZ2tb23DD354NZ586hmphGWzmqrEVSjy1RRCYzWFfzRULyXVK/MO5KFb7chmknA6OAycFMqQquTbtIrLtAb9IXu3RAGkSLPhvfF40NPdIxUPqehMTWmaTonpoe5mSSuWgEYMFpUBlgwu9sxBTW2NaPPv279POnB8jsY8UXaZJjCZKpVSdrUUVdT470a4y1yfCFM4naijk/L8hTIUuf/APqkEyw00M0Ym9y7NLqZL+tJZ6ersEantd3fukp+1SPVaG2oeBSwVq4JH8XDg53B73Lj4gxfjU5+6DAsXLSiCBJPAG7oM7yEPhIGDB/HE43/CT6/+MRLk8/NAhFoPBDd+CnLYnQhabai128QLx0UOLYUvWHEUwQA1F5fK5xDPZGF1OFBbVYtVf3cW1n70gyJbDrtLGdlaKIGtZmc4yyB+RdrAk4nWo48+imuu+ZmolEnF+gj0xHJag+SaWozgaAdkMbjrxo+RCpbkyuEUYzmCGgqRcJalr79PDrwT167DM889K8C7SDkS2bpKaoOHghuRjv5rZ40qW6QRGtWr8pmbY4EbmcNm4cZmR8fsdsyfOxfPvvCCiAtIN7nCubUjgTSh0emOJu+Nz+8X8MdE1gzOy36pwFdE7VOXyEMT1HEo2+dT4FveR8CNju35HFKRiIgLPPPHxzCybx88mawcpJzzckjTh7MKBcSSCbT5g6ix0zhOzzKYuRvGUsZk3bWR7qWVpokFTKSTCDocaAsG4Lbm4fa7JXiTlmF1+ZBxejBcsKB64WIs2LABc9asgcWjPKBEuVLfG/OMuOa4jln55dzNtdf+XOivdNIu/zIAQzrWc+fKeuPMFOcT+Dv3qpkhUF1ZhySDHKAmNYi/qNR2JFB5JHBjKDRMkkQJcsFC6Roaypvc/QpmcARa6rOJgIzAjOc+E0I1F7N/WsGvgs4NYyvXxbKly5QK2vbtGNJiArW1iqb3+utv6OTZ0JuOTksz8Y1rblbLLHz4wx+Sa6ZxNBPqqTDpK5qOfozksvyfS6vfxlWeFNMzzzxT2ALTsVqBaVnXlJZ/extu/N4P8M7zL0qxyF7Iwc3zX8cRJocxqx17qGaXy6LN5UaXSyZ0pEgrhTahCVF8SOQ6RcHSaVeiBkz4soUMli5fyFRRFF8LqRyi4xFEMznEHW4MZ4HdkQQm6xrwj1/+ElaetBaBuhrxIOQjVavbdFPVPeb5x/X20MMP44H7HxBBHq5hrnPSJsm0YDwo2jmUiALxugj6uMYJFnh2ct1STIUCES+88IIM1R8im1/B8zDghtfLZ1xbUysFARqRlsajSqKzAQ9mXzKP5V7j9fLzEXwZb66ZCovq7FFAmt2sk05aK+MLBH2c1xS/NUDU01g4JBVburqH0Udnthswr88uGYVFuF+YY/O6eO9Np2k6Lza24CX1F0lTjM/aoTeYf8/PTsERzqWvXbtO1hJjoQF27OYgk8XwvgO44n/9O955/U04M2mEHKTcW8SgVgQFxNpdtSDI0mInhpuAAha2QgZ1fjcWdrYi5LHA73HqYipzRwovxBXgyduRjGcRDycwFUkWwU1bYwgLBNyE5OCLRcMiREAdq2wqj3Qyi8mxsICVyUQcNd2t2PCR98FT78NUXx+m9h1AVow84xgfHpc2U5IqbWmqX5KaxsZDHgNjk2hur8XSE+aicXYdLA67vcBBJFZyWIFhi77If1T0eAE31HaXW2/R3O6cBQ2LF2HheWdj+anr0RFqxK3f/zHefOIpJKdGkS+ktESdkqsxj816GH9DF8LZrbHb5UBgotzZ3i6tNtFTHxuVhcagfsWVV8hCMWonjC+CpHmdUnUpIDI5hW9/60o88dhjGBseFs+FxqBfBq2oqmV3uZAjjW1oTJmNqh9WwS2XE6+GKjuloTmMbZGZBYKbSFoJCihwozoPRLnGwFNMPLVZpCB8HpzIi649wU29LwAvcvB67XB7PfBUV8HX2Iiqnm70nHYuquYvAuikLHQgteiI0HNy+FuFn3jrHffgZ9ffgCH6cWSp/MMEW3N4Wd3PE8wosKa6OkYeTA8xmu/VVWLxcNWqX6Vb51iHpRoIVzxQApw1J6xGX98B7N27Tyql5gAqJlo6qeCGZBeEztRqULZONnn/wX4x+DKKQtK10i7z4gwt0VrLj8qtoYKVBVkxWVSpVmm+ahIFdqRIJ6IXA4MLh12nwlOaSqRX5QzgRphROmcTf4beBWhv78L2bTvQP9CHHF2gaaBYVAmrILLPkDBIcNWu013dXVJJ/Pzn/z8JaIZja55FKf+Zn3+g/yCuu+ZnMn8zNjKiQW1ejLoYtPw2hwI3DjtCdgdcrE7p9Ukwa8ANvRZSHOy2O1Dl9CI4qwXrPnYxVrzvXAQbW2ROghLROdbQRalvWhFGCKd5NWNQKjBAyttMyVpp5XWaqqOe71HBDakdAtJZkVLiGzSVZQLEuSoeFu/seAeRqbD4W3EN8ovKaQQ+O3fvOsztvYIndkgLRboYrW0CbL7//e+rCjXb82atVPCCMqel5Td5f4L+gMj9kgLAa4zTmK5Cud+ZwI2pznPfsTrqcXtkfo3UWCbDpR3FY+1xczhzHTIRIS3lK1/5MhYvXgS3iyLP0+BGKcrR5dqOvdvewW033YyXntiI+NAQqvjzDiucBCEFOkvnkcik0eT2os7JeTAeoGo/SxdOU3y5hkwcIwUoizwmUkkEHA60Bn1wIguX1yXUCX4uxnWLw4OYzY2YvwotJ5yA+aefhtZFCxRgFFSpDvByOiJ/ngnMAw8+iJ9fey02/eUvZU7ravB65cqVYlFAmivpjux6SKzXswmmE22eA5PmtWvXSpzjgPaTTz4p318pLc2w6NRzU/F2+YrlklS88852AQ6VguHSzg3XMp8p4/CixYvR1dmJHe/ukPmvA319GBkeKVJwitRf7TXHa6AQChNfJoOcRxgYHBCRDimy6JmO5uYmMdd96623BTzJvZFFZRV68ZESTgFhpDX6fDhp9RqsWLYcHrdbktaR8TFsfv01bHpti5zljEfyOiUxqehyZLr4RrimjJLI9yH4vOSSS0RogF0NCiPQEFt+VL7fgmwigS3PPYtrL78SudFxuLJZuCykm2nKbr6AmNWB/akkkpkMZjld6Ha61PwCQbem+6gxtqwUIN12B7wOEt4ZPymakcZxi+fC5Sggk4iLMSIHrYcmppCyOpB3ujGczOD1aBKtK47HBZd+EivXr5eimEPTOhWjnaI+ZG1MKyHy3nPdkaK2b+8ekTlWqn3qWZmYYP7fhDF2as499xxMTEzioYcekuIIqakscLCAxIKW8XapFGDrLFLNOlkpje2WvcFuqTKAVYdxJeBGTM9LnilzQu61k05aJx58b7/9thRLuZZLr1PUHlmUZrGgqkrWPgvoU1NhoZ9xDxgzWu5Tfh/XIq+Z6ppm75beryPFUv4MPyMlyNkRYgyhJDx/sUBBo3J2QTh+wZxJsS+Yzag7YCY+ZY+XnS+m6EFQd9ZZZ+Ff/+1fUVMdkn2dydHyQ+doLNrDiofuvhe3//pmDO/ehYA1L+wkl5jHi1uiEtnSFhMUweCoL0MmeUBVbjsWzm5BjceOgJexX10rYwG9i+x2rjsbEvEM4pEkotEUhuJp6cS01AexoLcVjc3V8nqxyBSynMHLWVg7QCaRxcRYWGicpLF5Wmqw/uJzUd/ViAgL3Qf6kJ2IIhNJYXRwDPk0mUyks2Ul30/TAy2ZwchEGI1tNViyai5aOhr4vCwFLhIqU3FzM9GkIhcRoDDiZcNohSNd+1J/dMDX0o7Zy09AVf1sJMdi2LXlFcQG9yCfngIKynRsevGpR6PAjXKL56NTbeCc3CTylmfNapFq0uQEF9oeuR6T2PLvv/iFL0oC2NRMcQHVsTH/Xso3eP6ZZ3H1VVdh05//LPQ0ane3NNQhGYtK1dZXFUT/0IhUrDNCTdPLiFUZGjhq3xs2+oI2F9Kg+VwSHqsV9U43fEUJaD13w88ii1Lx+QUnicoPwVdWzEVrXV4lj+pxwuNxwuv3wl8dRMrlQPeZf4fOkzfA39qKFKtD7IzJ6szpyqgV1rwVW7fvwA03/Qb33vs7SUbJd2QkZkAmMBP6kg4Q8vwYvLQUr0ogVZenuBm12EN5XnasxMfMFAj/02bHwvnzhZ5BOtlISbuaN4QHFYEFk1E+Y2rds8LCCv/efXux892dEjh5MArAlAF5NY+huMnq8GIAIAjnv5NCaZIEKT7I7MGhn8I8C75/MBhAZ0eXVIjYYeLrSwen5Osw3C3qSer6Q6FatM/uhMPpwv79+xCNTiGdTopJ6kyhmOvZrO1iwJ5JLpOJGdeLdnImPe1fvvZVqSaq+RVluFqaEMlAKpOxbA5vbN6Ca6+5Bn959VVxiSZQ5fN20OnconybaqxW1DjdcLPrI/KOSmpdioiURs/npGNgA5UA/cjY7WhZuQwnf/RDWLrhNOQdbhRYDeLcnR4ellqhXJhOALJZUbD77ne/JxzlaCQqwLv8628GN1qGnPeEBw1nkziHwDlBVv7GJ8YRnlIdLDOMxevjumOlMRyJCPimbHj5IX5UTCIzLDoVtkAUob70pS/JfAbXrupSHS7lfMTXZMFIDhS1zknn4r6YN3cuDtLlnSatTDwq7SyVvZEk+TyMOfxP9/RkQg206ypl6b4+1h6XeK0r/aooEcBll12Gv//oR9Ct5bQZgzKSDCr1JhkYtlix8bHH8MDd9+D151+AO5OBNZ+RAVYXzWPzQCKTRIPLqwpFNtInpLykJL31HRdvLiPWQHBTKGAynRQ6RQvlWpGGy+2S1yTV0uFxydxiuuBA3BtArrkZTStW4MQLzoczVA2ri1Ib2tDXJNp6hoiU5mzBgsmJKRGmufw/vinmwbx37NT09vbK0DUB4ubNm+V3VrxFuVJldvIkKCO7aNFCSfwfeOB+iR+nnrZBkg+at/7qV78qdhDLE8ujrsOSfySwXL/+FImB27ZtLwpCvJe5FvNyfF7t7W2S3HN4Oh6PiUT2xo1PSsFCEi2j3OZyy71gt52/M9ErNXNUSZ+KCXwe7MwvWrhQCpMEQDJbwYfPZzlDd7KcesPkNxQIor62FlXBKoRCVQhUVcl6e+7ll1DTUCevxf2SzqaRopJlOoNUPIFsOoMC30sXEuTsK6aM0zeT8YTF0g996EMinCHzjWJ9Yfr/JJTxME/jZ9/5Dp69737YJsPw2QAXRQJ01yxusWIolRYl1iaPD50OJ2yWDJzik6ckMzKFLCbjMTnPqj0+VDs9cDF1FL+bJObP7US1145cMiYxIpnLY2hsSswNnW4vEnkLNk+GMeb2YuGpp+J9f/8xLD1+JShuydq7uv9ykkhcN8kv1zC7XnS3f+mll2TNmo6RUimd/jJAhz/Lrtypp56KP//5laKRLHOwk046SdQ9X3jheTz66GMyN0MVvNLiWyWxReKFzQaaG/MWj45Q4lebglfQiZypeMZ1SXBDUEbgetdddwltemBgUD4kX5YAlrkuZ1YoiuT3B6RruWv3nkNoper7FfjjOcKfYeeG677SvWs6Q4Zmyetjx5RnEmPIm1vflM4bi93cIwQlLJhJXBFAU5B1LCqq5fmNBnYEdSw20HiZ8v2GoqcGkhWlhZ3CqaFR/PaGG/EE49LkBEJOVfCk/DOLDQrcqM6NgBtJM/gCWSnmz5vVhHqfA0GvU5grzG+Z+1E+XcBNwYqkBjexRAbD8QzGSDOr9mJ+7yw0z6qVex+LhJHlfHYOyKeBdCKHibFJMfUMs/sZ9ODECzage2kP4qPDCO/vR3YiggJf8+CIqKxRfiaVyCCTKQjNeTyexshkGA2zarD0hHlo6dTghg+RFAm2z/iLnij0IRBalQAcI9/KyoseDibFyVMFV2M7nL4GWNJ2JMODSE31IZ8iL07N3ai7O22YcYiKkLTunaivr5MqPoerieD7+g6qB0wkq2UvzUZYs3qNeC+cfPLJ0r1hRW+mEjFlc3/9yxtx1513Yt+e3eILQ2NPztRAKDyAw+sVgQEGJDa6Mxk12ErfG4IYKmVRbSrkcCFrUZ0bHtw8kKsorUvTRG1CR3EBDkvJLIkuKPBgzoqSTRYemx3VLo8kmKzmeD0uoXf4gz6MpRNoPuFEzDvzbLQtXY6MLwBY1OAhUbNa1UrmLxxP4omnn8FVP/ox9oi6jzKmUyadOZGIFlAkrueqqqXAjq6ISACcrpqpIHS4qeWxglPpc+TG9fu84n1DgYAXX36p2P0zVV9WF6h8Rr4vuzOkctCnhgdTcc5LK71IEl0SnCWhtgCBYBDnnnOOHOYcklRzFGY4XDONZBZABWs5nrSKGn9vbW1DS3OzVEzCVD3TIMEMZR8Obow0NukFDni9AVRVhcRpmXMH/QcPIBzmYOWh6ilcl6xGcS+RilIE6DN1bkpoMgx8q1auxGWfuhQnnHCCBFMmH6UxbZqeph4btevvuuMO3HHbbXjrra3yrGVgNZcX/rffZkW1zYpapxseUqGE+632u9J8g1TSUwxQsKLZ6ZcKd7rKj66T1+KCz/wj6nt6UGBiWPS+MUmMusv8WIra48Jjjz2Km266WSqFjCHCbNUJMq+9tEpoDo/S9aeSEAUoSg8QJrG8n81NzUWlH9IXSQcqAuOSORN1kqnnX1Nbi7bWVpFCP9B34L1RKcrATTAQlPk/AjhSDEx8Kl87R0xUJRyaOSP1XTwgWOWura6Wz0NfJnYkZ6oMlnZeBLyz6yfFIu1Xo4Oh6kRMS0NXUgmd6ZpNtZ/Xwvdggv/pT30KF3/gIvh8Xq13p35Srld8PRziRP38U0/jN9ddh8Ed7yIdCyPAM8bpFjotwU2d041GN8Uu6K1AtrgCODK/KBVtdQ+kAy3gBphKJeG1WtHs98KeS8PtdiiKj8MBh9shZ1XOYkfa4UbC40XUF8CJH/oIuteug6emhmhS0S80UOdeYX9dVU5VB59V31/deAPuuedu6foxGeFzZoLITk1R1nmGbiMTJnpXrVmzBt/61pWIRmNoaWnFRR/4gCRbVGUzRbuZgH4lAIdUJ66Xrq5uRcHs65M5kfKvSp45ny9tF9h9Z3V53bq18llJO3rxxZfkmfMXZyIbGhpllo1/ZuVZKQ9Gikm0OTNKu02UsCZtmQkwrzWTSklhRnVuDr3icnAj0UUP3YuSHq/T65X9PBkJY/2Zp8PmdmIyOiWUWRZlqSQ6MjCE6MSU8M0pU0vjQPppTHdjDk3mWVlnkstu7JKlS+ByK8NwEcyQKMl7ZMHIvv346RVX4u3nX4SdyqlamZLLhgTvsXQWkUxG1FS7nG7YLGnQRoL2ySrO5hBlDuF0IOBQIi80A2VRMptLorOtCXUBN6zZlEoW7U5EEmnEk8xXOFtgwbZIFHvoEVTfiCXrN+ATn/ksquvrYHdxJavPaLOyEKWEUMwa4/2/99578KOrfiRrWOTEdS5QDm7Mn3n+8L7s378XUzRtZGGMM8l1dTjjjNPldz7/J57YKBLl5VLnlaxlXiPXHvcZRQr4q0gfruAFygGOmnNzSUdm+fJl0tncuXOXrD8DvhRNbD7a2zukc/KXv2wWtU/G3EPia5mxONcJgQNfs1QsZPocO3w9l8Zwk8Py8/IX9wHBHOXTu7q7RSSCc+AUvxkfGcXE+LgU5WhMnmNuWlbwKu3EsltDWegrr7xcCjH8s4hvUdKZQCmbg9/lwWuvvIpbr78eb7zwAkJ2O+ypJNxWrk9NxdRdRredirMcZVCjH458Fj0NdWjwuVDlc8JmY96Zk1jPPMrhYOJlk25KIpoCwc1IIovRWAy1QQ/mdTejZVYNnC4HkvEoMskUCpyZSQOZZA7jo5NIJ3OIptJIuqxYcc46LD15OWKjQ5jYu1/AjSWZFXCTjqdhtTnkvVLs4uTyGIulMDIZRV1zNZaunoe2nkZY7HZ7QUkTQmhprExGpqaUFCBNIk33hpMlugsgn5fVCKsT8FTDGWyGy1GFZHQU2cQwCuzc5ExFW4MbXTcxD4Q3v7o6JAGTCe7/Ze094Cwvy+vxc3uZe6e3ndk625dtLCxlC7v0JosKGEHFhoZEYywxiUnMzyQYNSaCijRxRUAElI5glKoUpUhZlr69z+z02+v/c877fe985+4ddiD/y2c+u+zM3PL9vu/zPuc85zkPnYzYWMvXNSXTsWBtFwgXLpMLskyf+cxnxCA5BjzjVpUWkceLTS+9jJ9u/AnuvOMOpFMJRP1+tDfUI8zenOERNLQ0YySdll0dp2BnOHGVaJRldVazvHT88QrclLxlJPJZYzEdCKGBNnqSUHBGjplzw0Wg/hUx8UYWxsO2UCwg7PXLMS0sq2IP4tEIYpSmRcMYLmYQmzsHM1atxrx1JyHeMw85T8AMCeWME4EV47dCLnznnt346Q03a4gg7fqUCBHkyC3LcbEgKNLsEQ795OVxbHddMjVzGNWWA00W3NhENOD3Y2p3N2b19Ah0bdu+TYFw+rTpStQpzyCoIOtpHYls8B3TiFimwLH/dZIlMl1spl+58mhcdNFFKjf/ZOPGccFUw0xdq8ANvoy7G+cc1On98H0xUamWRhwya8SRcBlFnJn5xFkpHCLKAJrLkxXPKdi556Xwc3F983VYDq84uDjJkNgcR2LFvxP4sZeDVS2uv9HRYZx55pn4wAc+oGqYPfQrFSBHbkErXn62/Xv34t577sZ1116jmSNcf6SMS7k8wgA6ODE7EEKUa7VclkMKJRUC5Oq6KgvccC13+qPqjUiHgghM68IRJ63H+z80GbBZAAAgAElEQVTzGfibGsV8672M07wbcGMaUP0yXPj1r+/Hd7/7XQ37JNPl1mVXgxsDuseyHFuFtXueBwoDKKsGXEO8HnT1YULnnnJtb737Hto1wHthHa3e3vK2Kjw8RA63xk2CM/7AYmJHLbriVN4B5u+mclNDcEEAy2pLD+cylUrYuWs30tnsuJ8cSxzH9N02zrHyx8o7wQz71ioA2H1dJ5EoTAbc8POvXb0af/O5v8b6k08yboc+457H9276NY18auBgHx7/3W+x8fLvY3D/HvV8NYYisuVJ5TNoDgbRGYog5jNGLuwsJKgxzpMmMbOyNO5/ghsmj/y59mgEddKG+5Scs4cwxAGJjGc+P/K+ANL+kIYgxuYvwroLL8SsZcvgjUREOPHgJwEkso5AR45uptGC7P+uXTtkLvDUU08pKWdCyLhlyZjK2qnK0Ds7O8QcM1n50ZVXSgIUDIWwePES2Q+TAaamn/OhrEWvTY4msx75s5RDcw4H5ZiNjU1qCqexR/XvTwrcOEoDAgfOLeJ9457llyElPGhra8GcOXPR3tEpYMb4y2qMlee42X5bvalI2UpQkzavCyu7B3t7HQnxoTKbWuDGcqP83G6SxLCIXgQjQdS3NKJj6hTUNzVq/fTtP4Dh/kH9PT2awMjgqDOsWjv6kGVu4zVNM1i9mTWnxySGXIWVmV0l+AoFPPm/v8Uvr78e2158SfOcaAHEBFCzbgoFDOVyaA6FMScUhR95hDjgm3QTCSD21niKcrUiScrp8ATmUhEUs5jS2oDOxpicWMOBALzhqIYUDgyPinj1+vzYm8tieyqNvVTDtnXizA9fhNPO3YDWLiZzxpabuQ9ZdPeDiSiT5n/62tdEPA3L+MKMGKgFbrgOCOo3bNiAe++9R5UPkrT8HKzIkYjjeXX++efJkfLxxx9Hf//Ae4wy0GuRFOQ+s8YGk3my6rtpKiUG2BGIWPMUXmOeA0z8aVrEvUfDAL5n041gzJlM9dNUvZQ1OQSL/TfrpkZCzUrdJtq3dl+417V9Hrt3CD5I3NE5Tj/PNR0Mar2mkkntw7poFKNDo1IpuB/uHjJrlnHppZ/FRz/yEUybPl2EjUyzXHHVky/ij48+iqu+/W31s0RL0PB6a4KlcgQrNywCODmViCC6W7Y0oaMuhKa6kKzQSeZT+uzx+RAMUoHiRz5fQjqRwYisoA24aYiFBG66pzZr7RDckIRgMlvMlZFN5TE6klIlJpnJIRPwYtGJR2PlKcci2X8Agzt2ojAwghJlbr1DyGdogOVHLltEKkUpaAGDqQL6R9Joaq9X5Wbmgm6azATKTIotM0fwQB3tyMgwstmMqRtoBZkPqxTb8STXiKpAHULxDgQiLcgmB1FIH0Q5PwqU3Gy2SWDYnGTRL5E1k01WHsy0WgZLs3nMoqp4NJt/UDnRSGNWHr1SJTgmgF4izMp7ND+qpJml3mwejzz8EC7/3vew6ZWX4CuW0RKrk8FALpOWLMkXDGI0k8VwOoOih3rwguRlfrqkeTyIe7wqH0srWMgKyDQHAvp3si4VcKNZN8a9jcmKyS959XySytClqiEQRKgEhIN+cFJxLBzSdPFUKYfo1A7EZs/B7LUnYs66U5ELRY1lrDSQPIDpgmGciagH3fzq6/iHf/wa3t6yXW5sKrkzSBbMwFU6oEnSJkDqWGJYmZpYVrI8h+qe7UE7UWCxSachoK1znhnIyQRrxsyZOtjZ0D1v3nw5omzbtlV6cztAcTIuTfb1DTvNgBqSXTLZxXvuuUelZndQMaabFQFR5e2PAzler8wFWD0iyKI1tJ3NU1ta5PRyVbIEZ7YHQa3Xg/r6GKLRiDTJ1gbbXj/LpLuvp7aRU8lgAGPCzqSbEj2ubSZPlHkMDg0oALNCyT4HfnYrMbDPJ0BBJwwx/z5seestfPuyy/D0k08ArN6pIFeUJLMlGJIsrY4DFUE3FANsZHqleQllmQrw6nX6wzp0CxxSVxdFsLMT7/vUJ7HspBNR19amxu7x+YGRbxigaj4ggcett96Ga6+5Vo3GdrCrG5yN3bsxcMN7YR2EGPTDobDK7SQxGOR5IPG53YDpkISu6rTjdWDg57VmdZj7dQt7Wwg6J9NQX4Nd5r1yAzYl9rU0EjU20VjL6Ng37SHY3NCAjrY2JJMp7N6/X4B8XJOtExztYWmGeAaMg5ljCMLeGitncL/8ZBLdWnveDaztwdzS3Iz1J5yAf/3Gv6K1rc0MQ3R04gQhYo3lAljA6MBBXP1f38UfH3sUowd6QZmvn5Ol80Ze1hkOV0wFwnQm1NRsUS5alwbcGHKBsolROjuWS2iPRpVcChRR1hYw0hEZsPBQJ7Hg8WPY48NIJI7Zxx+PY884EzOPXI6MNg0d3GQ4bcwGpMFwHOAkXSvjzTffxLe//W0lgwTS1uWowu7WqNy0t7dh4cIFYmYfe+xx40LmowwmLlMc9uyQDSdoeuyxx1TFdidRE8Vd97/LEMQhRZisUd7y1ltvqrfTjbUmc88FkCURtyqLsVfiWb169SolsQQmL296ZVzPgRvUuGO6kZyPVfJ4Xygn7uzowKubN2vmDe9t9furBW6UwDlkjrk/zvnOs8u+Dvse5UAxxpNYu3VJtqlosM8xAbjh6zAO//0//D3OPmcDGpqajHpAb1KuSlp3owf7cP9tt+HuG36Gcv8AYpoNxZPWgJv+XBb1gRDmResQKucRBE2KTN+NEmXOtOG5znyGciG/XwRlvphFS0MU01sb0RDyI8SEMxjG4GgKB/po0lJEJBRG2lPCgUwOe7Il7Cv7UDdjFi7+m8/jyNXHo7mt1Zm9xpPQP07GZK8tK87//u//jhdfeMGcfVXmDPbn+CcrM5SfDQ8PCejT+W6sEmGMbS699C8Vo++++165BdbqJTvcmuZrMYawesPnZD442RyhVti1lUN7ZtbH4+ieNhVHLOLMmkEBdMp/KcFkr6N9VA/4rj5z7f9zP/C8Zz4z2SpTJWa7BqXr3LC7wPkgzGdll804quqaybHUf1h1XrnvlUilUgnd3VPw+c99Dueee66qrSQAWDHk0xtHX2Bwfy8e+/X9uOGHVyJEpzPHAdeq2PizFtxYZ9lyPispcGs4gOZoCNGQX3kE5aceDpTmqEU/+3i9yGcLGBwaxf5kDgdTacTCfizomYKZs5jn+JBJJVHM5URyFbOlipQtk8ohmc0j5S1j3pojcfzpq5EZ7ccgjU4GhlFK5jBEmWY6p+pkLldCYjSDVDaLgVQWQ4k84s0xLFs5H3OWzDA9N7YZjxpXMlhdHZ3qTTDNinT8MpUaOZ85fTeyOPT5NSfDE4jDF2qCz1NELjmAUj5B264K6cJgp+nhoSCmz5qhYMlpy0zmLPtqkiPT3G4kKS4HCjXi0Z3EABmWFSkN+epXv6oNwYNUMchZIFYeQQZj7569uOUXt+CHV/4QmUQSUUp06jjIMoaD/f0IhsMatNk7NIKijzalZtCRl3N8PEDMkaXxJmYKWbmpNfqDqKMO05FSGC9whhNy++aw0AYThenXEE9WfOheJWvpEGfo+BCPhBENh5ApF1Df1YRyUyP803pw4kc/jQCH0EWiRpsv+RQHIDo64HIJI4kkfn7Lrdi48Qbs3rsP4L0jOMvndQCUi5QFGjcvM2lorEpjgImVrJi2KG20w+hczT1yJiM7wEYzfQg+2Ize0ID5dLU75RQxe69s3oytW7bI6nFocEgVLDcgOlzQs7eUZxhZGDrbcA397Gc/E1hyPyy4sQeg+3tugBONRDSciyD+5c2u2Tw17XxdEywdYMJ1ORb0xuRF7vKz+++VAOSAbjZ4s8eiqbFJ1ppkwHbu2qk+oIF+UzpnwOPnveCC81SlpCbcHWhNMsRKnXHK4V7M53J44rHH8I9//1VkOYuHTlMaslVAzENZWkR/sp+Ma1Frl82STATLJWQcVq6TfWGmVIUi+xDCUXQuWYKzP/0JzDvmaPhJSDiEgrnGdk3SCY9+QGXprykZ40BdMnruBM4mRArq2rQmseS/K9FyBiJa9zMeIOxVoFzLHMZl01fj3I/qNaRKbhU/qz4OVmEjUenI9+7fJ0Caq5IT1kzua2SI1UyczDNqNCvXfD4rD3W+yferRnqn36SzvV2M/HMvvKj+oOoDTXGQZhDO64WDIe0rVhtI/Ez0mEyiO9HvutlG/p1V2u6uLlz88Y/hQ3/xF0pcNZtG/YVGvkZGQu/VU8YbmzbhhmuuxTOPPAZv2siS0tm0XNI6IxF0BkIaPBuFR31iBtxQFWGGQRt1swE3I7xn5SLa6wy4oXSYVUjKhihNI0/pCbDC7UE5EESy7MOBXAm+1nYsWr8eq1gNnTEdBQJUcT4cImqcr4xUzaxp3hc2YjPWbNy4UYMobeyr3H/1Oo6/5pTyzJ8/V4khXakM6WEqRaa66dOMFdrn06b3oYceqjisHS7+2vtDWZrkRz6vJN2cvcTXovLBnaxN5p5bcOOuDPIzULLDRIlN1oxPgwODSGeyFSZ7MrG7Er+592j+0d2FpvpGvLL5FSRJZroIMm3nmrLdSoQZ95Lj670ug4hxdeBDJes6T12vZde2pHf19ThnwwZ8+MILseLolfo5A26s8UxRhNCWV1/FLddeh+cf/C1ihbwsd3mPBwsFHMimEfUHsKAujkg5rxl7Ae5uSQvK8AXIcBPcGJKYe4lV81wxh4ZoENNaGtARi5ohisUyEukc+geHZS4Qi0W0J0bZi5MtY08B2JkvYfmpp+CsD30Ix6xZhUAkKEdbzjuprlJx/fFc/sEPfoCbb7pJZJEGRDsPN5HBf7KVjosuulAy3JdffkkVQvWaFbmWvbj44o9pDtaTTz6FK6/80biBtZNeI06lhNeflXlK0ygjm8x+sNLzsfXr3K9yWT2ZdO3jWUKF0PDQEF57/XUzskKDOM0OebeEAK8LgT/JDqvMmOxnrX0muHCoRWvO5q3633G/bs9M/qONLVzelAxyhtPaE9ZqhIiZSma6sST95RmaTuEn37sCTz3wIDLMgx1i2Brmh/xOtVEJlTHV6IzG0BoKoCnsRyzoQ8BLB0AP/OEgfEEvfAGeSz4UckWMjiZlKNCbSCEY8GJhTxfmzO5QkSCXTUtVQtkoKzeZZB6pBOWjOaQzeSTKRcw6bglWn3UCirkRDO3cifzAMIrJDBJDSaSTGfi9ARTyJVV8kpksDrJalC4iFAtj8VFzsPjoeQbcjB+I50G8rk6SMQKPEQIcLgANmLT7xfR4GCcsns4heHxRHWTlfFpdQpyCTiSsJvDWNnRN6RSS3N/bix07d2qTybRgosbZGlSokTyYJibaTH76059WI6DVF0oZZpMGvjYrHcWSmNovfeXL2Pzyy8glEnJP625tVk8AEwNvwI+RTE5DGjNkhIpm6jsDGZlGghmfJrbm1ADYGAxKJ05Qw4O4Am4cT3sN7XIahgseIFvg9fAg5g/KUIADwGgwEAsFEaWzhaeApo4G5IIBJMP1OHrD+Zi9dh1CrW0o+wOV3gGbMPB+5YslbNuxE9/5r+/h8d8/gTSt8YqmR0mLvlRAKZ+VTI09QDagG+DnaNkrJdcxYDNRQHEffjZBJXiklJEJe3NTExYtXChZGt2ZmBhwwKNmRkg6Z4CNlpAz/G0yAWGschMUuOkfGMDtt92mCof7wTUqfsL5rON6u1ynPJNcMjl0PHpp0yYMDg1KylObfT80wpiP4DjruSRVlaTd+YxuMMKEhuwlk2smPawc8U+6Ez0jIwBWEUzlxFwgcz+o0f/whz+Mj3zkIgV9970xTKTPKaXTJILl4FF8+5uX4fGHHhbbxrXA8nawWEJrKIK41yepJadvU3bpKRbFHDL8pXM5yfS6ojENXyRMkRQIfmTjcSw94xSs2vA+LDx2JYpBO2zWlEyN30NJzA2JELJMlHQ88uhjuOqqq/DUk09V5h+Zz+AM+XR6azhPgqCc0gR+Zu5nHkQ7d+1SbxT774xU1YIIk1TqmlfFDwtuKqHKCVmMBZQvsWeHTCNd8/b3GVOKd3pUy9Ls+nXLZd5N5YZSU/sebYiTnYS08h5EwxFMnzYNvlBIlYN0RnWGCpixjal8TR7QRjc/vtm0mhM39Yl3TnUt/eEswHEpolY8B2E6MZ+xjbJMDgGke9q6deskrbQEifa30wPEOJrPZ/GHhx7GnTf/HH9+4mmxxblCFhGvB52RKDr9IUQ9ZdTRIYu9jBqCXBbodoqBqtyw82BYblymchMnuPEZSQXJpUCIw2wLOmR1VXx+5Eo+DGQLGObgwPkLcNz55+GoU09GOUqQzg40HvgmJvI1Rd5JZmhkKVwn119/vUAOY5rd55X9XgVuaGm/6vjjcckln8Z//Md/yEKXiTxBh00eOWD2U5/6lNhqDoQl+Lfyl+r46wbSdp0a1y1zP5lkETSwAky528DAYGW9UK5c6+H+DCbZN+wwQQ3vI8EqSSQmmSQh2VchqdoEz/eO+8dZu2Rsg8EQjj36KGzfuVMyJ0ov7blk39NEz+Vm6Guv5PEyrLHnGf/TVi5nv8/YTIKJMYFOYGygX7N2jSqSY79pAZFDwpRK2Prqa7jsC19CYvt2+Ep5jYIYLZVwMJ/VOTy/Lo5GLxAVoUR5G30KOIyWbo+sXpoeMz4z1zWHLkZ8HkyJRzCjtVGGRtlcAelsAakMZ3qUECCK95SRhQeD+TL25Ep4M5lGsb0NK046CRd8/GOYs2CeafqVLO3Qa2J7x6655hrcdded6o1zVwBqkZzHH38cjj32GK3X5557XqYEZi6SRwNbqaAhoXX55Vc4EruxtT4pgOIATj4/K55ch9U2zrXWhwU27NXm/jLEj2NeFDVEFmMUyTDOP6QTmjHosefP+NU2GTLAxmKSj1QDcI+4VRuHO0+qv+9Qg1Xi7LGfOty6twoRfiZeu2XLl2LDuRtwztnv014WIchz0lY91f5uRrzsf2sLbrnyR3j5iaeQTyaVQxhlVlkmA1ycdCIjcZ5PpdEajqCN7SRBOgkzhzUVyEDQj2DIB3/QBw9n7tG+PJNRz83+kaQKFgtndWH+vE6Bm2I+hwJ7rdlHlAcyyRxSiawGc6YzBSRop370Iqw9Zz08yGBo5w7kB4YEbtKJNNKj7HDzIk8QNZJGMp3FQJLqqwK8QT8WLuvBUWuXHgpueJHCgaCqK2QVdu3aabSi+pC2wdrhTSyxzcZ6X9jwG8WcQAGb5hsa69HZ1QWyi0TLXLAJauQcyz+7yGqSnhOBG2fIKN1TKFH6t298Q9UCNmMZm0+Lxh3LVa9XQIqJ1n//93fx2qZNaqpujITR1daC5GgCaTap1jdgd28vMmrQd9y5WJGABw2+gPzq2TjOOTdNdP7iQC66mpHhcDS07NXR3BvH8YdLlOE7U8wiQPaKdrw8iH08jIGoz486Nmr7SmhorpN9YwIBtC4+Eqs/fBGa5y8EYnHJ0bhASIjqE5bN4FICzttuvwM3//w2vPbGm8jSGEESNsBLaRLn+KiXwm216xzeatQlyGEgOhTcTBSU3IEwRDOI9jYNb1u6ZIlcxCi32Ltvv/psWF4m62dtQN2isVqHds2D2Cw7sbJf+9rXJEv61R13YGjQHOL2UQ1ueA3cgcFtMsDnIjgOONbQ1v2ktrTIBXAq6N4wp+YhjnncezHgzSSkDNi2YXXdCevESG1+dbOY4FQyZWZjsE/KJQyxjZs8eMnKUp7GJmUN8bSv6nw+MuWS1JRpFODBC889i+/857ck/+B6lZSmUNQQT67jGI0yKPmitI7zFsRgl5HgzINiEd11cU0w5pQGOhtSYpQNBBCZ2oUVZ5yGky/8MOqndzvuaR54i9BcHTZ20bKck+Ql5yh5MDyawM9uvEkOURzIKucrmm44JglMzBmQZ86Yoaof1xz3KhuDe/v6JGljomClfGbNsHrIiqQDkipXrmr1uO+/rY4Q4AQCOvB4vWgukEpnXLOlajjS1Djx1K9hJZ5OIl7ZLy6UUP2r1t7TvXL4dzOp3PBETHzidTHMnTdXtuq2wdYfCIhIYI8LddS8LpItONLEwx2qEzGA9nA168/pO6lcU5cs0+Juu64pB/P7ccIJa2WlyxlkvLZj63PMYpZy5MHePjzx0MP4yY+uwoH9+5FMJhAql9EZCWNKMIx6rwdxeMearJ2ET7vLce2RWxr7QEumckNwQwc2Iw326pAtIQ8v7aPEu3FveeQyNZwvotDSgplrVmP9+R9E48xZ8MXrAV/AMUKwtQBzFWSd45A/zz33HL71rW9VbJzH9X5UVRv4PbLFH/3oR9Rn8uqrm/H0H5/B229vrUi/2Tv28Y9/XA3ABEAEJUyQakl6asVJg0csUWQs44+k3C6TVmM3FRdcjxM57rmfk2uPQIYuWKwkd3S0i51ntZRntgFlBkxN1sHPvRZFTjnOqEw821tb5SS3fcdO7N2/v9L0Xk0OTbie3UG9+ocmyE7H/YpTIbZgjrI+gk0aQPCLeQ/JOEktSdRUsxuOLI7qjpcefwLf/drXkOo7IPOWTLGIvlwGiWIecyNxtFOdQSKTa9SR2Zc0J9DsczPC0/TmUqZHyXB7JIQ5nS3gJCnKjjnAO5sn8aUmBzMawuNFqgTsyxTwamIUB7gXOztxyrnn4q++8Hkx6cZWZjy4sTGKa42SyP/57//Gc889U1mX9vuHAmwzz47X6dRTT0UiMSqziS1b3lZPGf+dg7LvuOMuU2F3bNEVUw6jBuHPuNcjrzsrOIwlJNctcKj1PKaKzB4x0+vMl+JZO2/eXFlCM3ZyzhIJBjlGan24c51DV9lkAA73ON8fzyyCHJpr8Jx9rw9zmoxTEVae6p3Aja3cMG6QFGQF7YR1J2DO3NlobmwybRwaJ2JQtM4YhwzkOR0sFvHCI4/it7+6Ey88+STKecrZuXJKymO58UX2U32USqMpEEJrKIgmv1d9krEgpWnMZ03PTSDkk0StnC8hW8ijP1vE/pGUigKLerowf+4UBIOUSxaRy2SRS9IxzYNsiuAmh1Qyi0y2gGShgO4j52PthhMRCJUwsGsH8v2DKCUzyCTS+mLKw/mRlKUlExkMpwoYTGRR9HswZ9FMrD71mNrghg1vZLcbGxok3UpnUnJUstKLCjPoHMgGPXrVyBajFrouivY2Y9OYzedkr0lZkqYMV1xSDrOMamWaNnFw5p2Qzf7ExRfj45/4hOZZWHMBbgQlUI7dJP+kjv2K71+BO3/1S/Tu3YOIz4uu1ibJc+hoE4pEMJhMYjjDCohxieMhxwAU9/idTURLPEp8bOWG7lNeOf1YrbjMBSrgxoNcuYQ03U98XkQDfiWVQb8XATbDkqnkvAgv0NhACRqQ4WCj+mas/NBfYM6JpyDcPRXlYAhlza8xbmwsgXM2SSAUxZtvb8cNN/0cd9x1DwYGh8wBVKK+sgRPkYyPWbBW/iMJopU1MVhKEmSSczdrM1FQ4obh18wZM7Fs2VIlim+9+RZedmY+2CFXDFA8ODgLhOXvauKYzz8ZgKOEz2GKCW4YSG6//ZdyOXE/xoGbKmCjAGoxCu8P7WqDQRx9zDGygCQIqwSBcWFFV8oVdiidooBorBfCAHM7S2isGVHscnu7MVOYNg0H+vqwadNmHOw/qKBdcYmrcQC4rwvXOOcKcHAkqz22cVD3ij1q5saN3b9CEd+//ArcwWs0MKBEkF8Eu7FAAE3+oJz+6uGTIyCVnnQCHMnlMJIrooeWq2x0tfbh3AdkwANBtMybh2M2vA8nXHAevLEoJyeafa+NxyGfJpDyUDXACLIQJUv485tvVhVXe5P9Aq2tYpvJfnGNspGUIJOJmbuh1K5DHq4zZswC+z0434MVtzHHGhe4rHHv7S21h0FTYyNmTp8u9zSCZRPb5CFY6VGrWJ3XSKbcLCL/LstuB6CaRNC84mQOdnu4W3Bj2EcfOtmj0NmJA/sP6Hqw4XQ4MYpMNmeMXqwE7b3NM6yYWOr1XWveaqwdrrqy9scRBfzMki2UZa7ApmP2w1E+aW39+T1bXSvRjawM9O3di1/dcivuvftugV1PLof2YBBTQmE0EdR5fAIrYQ/lDabyb2d18TozfRgUYM+jNRpFk8erNWz6x4z0EJ4ifAEjC1alv1hGvuTFcK6AYn09OpYuQfeK5Zi/Zg2aZ82GN6quCecKjKUY7sSB65ISMg4xZfLmdkoylbOxBxN5uWHF67Fw4Xwcc8xKtLa24fU33tZcHMYvAngCG9pDE0D84he/kET73YAb+46t8oEubRzSyN5V9hTwuWpVWvi53FXlcIgVuOlYunSJzkiCGsZEVgVNbBtD65N0Jx93PQzJY+6FyB6fT86F0bqYwI2VrFafP5U963q2SsZQa09Wc1B25TqVKbMhTXxmzGGVmM5/tNxn5ZFxtpIM0v2J65sybBJ/ToynuQAr0qZXzwdvoYA7N27E/T+/CX07dimu7c+lMVIoYEYwgm4SSiSTyHCTNJXU0sj81S9X4Q5MIkVqoMnvQU9rIyJKGgMaHJ3Ksm+LfW3GfpckaK7kQW82jzeSo9iSzyNRV4fOntn44t/9HY48biUisXiNys3YhaON+K9+9Sv85zf/Q3HXfeZUxy1zVo/NtGNFgGc/z1DG961bt4G9ZqwaMla5E/13EwPtrdbg7dZW5YvWmfCdwA2/x+pbT88szJ+/QFXlRx99TNJoA2o4qNfI6EyPzMS552TAjd1DBDhcNzyz3AYb7xbkHEI8Vf2D2YZGDWRGnxiLfL4+rzutuU866WQsPmIR2js6NBPKvXN1b2211zrS8n6y+j80jJeffAq3/WQjdr7+Jjw0iPGUJfXl76U1C8OnKitBOueSNfu8iNPUJOhTzyNlmJxj5g96jHqDFcoiZ5KxcpNAOpfFvBndWDivA/EoXQS9yKWzGB0elYshh3jSQjqRyMgZMFUoYPryuTjunPUINwRxcM9OFPr6UU5mkBoZlbEANcUk8/6UwR0AACAASURBVJOjGYwOpZFMljAwmkbOC0xfMB3rz1w9HtzI+UrJH2d0eFAfbwAZw4P9fWILTZvn2OEtDZ/snL3wEcX5Apgzc7aC1/DoCF7evFlJKD+oUkIGC0fP7z7May6GCTp0lVg4chZugtmzZonRX3PCWsTq6525PFX9N7JF9OHpp5/C9T+5Dg/8+n74i0U0REJob6xXwyGbHH2hIPYNJsVgM4gwHLF0LKkE9dyFvGRlzZz6TZ03DzI2afNAZvUGkKSCB63hTIyfvwE3HkSDQZkU8O8CNwp8xuGnIR5BiGCQJehoDJFFi7HyQx/G9GOOg7e+Ud74nBTLpEahNRBErlBGoeTBY394Cj+6+lo889yfxXKKHSe4IcMtv3TjCGS5WZOL2wY1Xk1HZuhMS3YnFGLdFNy8suGcNWum9Ng0CiAzQjvn/QcOaICbpnM7MhlOyV22dJmSHQ5XZJXCPmzz26QCn6N8pKzhc3/91zoM77r7bgXR6gfXZvW5V00c2YoKf5dMJStPnLNDuZuCOLX3AsXOQnc9oU1kKREw790cSpQc2s9CSVVzU7Oem8F2cHgY27dtR/9AP/qlWx8bVPZOCbBNoHmtGEBZvaFETaVmW/1gydlVqeRb5Tp95aWX8T//9d947LFHEaDFbTGPUj6v9cYKTqMvgCZvQNIH6sVpojGSzSKRL2EWwY0G0zKomQSdrGOBTGC8AS3z5+HsSz6J+ceuRKixUb0N6oWTdtvcAWMdb6q8TER50HzzssskM6PkhXIBJqIEF+ypoQTNOuhVrJWd4M09znVFqcLqVWvFHP7vbx+UVe2YLruqcjbBCcVrpX4VeLBw/nx0dU7Bs88/h1EeyASBVps85lxf0yjAJr68f7w/ZO8o7+DnZ6yzs0Eme8jZ/eCcYUpKeN9OPulEPQWrcKOJBIZoC6r5T66FPnGbzWRf3vVz7jqOqRKbmFG1rxjflCiY82L+/HnYsOEcfPaznzX25U5PSKU/T1VnDmzLY9/O3fjB5VfgqT/8ASMHetHg9aA9FEYzByf7/OoLY7WcBTFrCW/3LCvYA3kzoLU1GkGz128GgDruaqyO0/vP9DU4fTRFxkgfRinhI+k2bw48Uzox7bhjMWPF0WiePgtef9BV9TeLx1TTzOfjmmSsI0inPI2JYYWdrsFMq8eUEkPaFjc3Y9q06Zg5q0fGGEyg2XjNnkF+jwCWk965B5R4VT1fLQLI6aOvxBz+CqU5rBjxObmn9uzZq7V4SPXQkUkYsmCG1A+ZdFLOUZT6WtMEVgi1zp0wKDLlva4oJ7my5gCUMU+fMR3RaJ0+uwZ/OoNrq88EW3uYiNmufkvuvFDSSGs6ILtausG2S37GURKnnHKK4nQF1LiuPde3Tkb7b5ofZrgu9U85bmTZgQHcecP1eOjOu3Fg1x70F3MY5oBafwjTg2ElgnUkkeT8R7tdVl4MquFAW9PTw383Bi/13jK62E/m9yJCOTxtzdmfQLBFwCqA40EOHgxlC9iWTmNzOok93jJibR1YvfoEfObzn5fjG89gK2U32a0zxNZxNty7ezf+7qtfweO//71mpFlys3rNWfcxvlOuKa412iyzWsvHr3/9awFjElQkipUHuAi3yS4be+bZqhrXqLtx/5B7zf7nxgYsI2HRPVU5AaW8fB8EHHYtux3PxmKzq6fb9cTvZo1zPfM98synOoVgzE3aTiq/eYeL474PXNckyLUjvR40NDVKEnja6adhxVFHqa+IoJ25O/O/WtfKTV7z+7wuzF0yg0N44je/xa823oD+3XtQZr7qmGNRlkayMp3PC/RQtdThDyCmPmuvwE2cs8qCfraXyzBDfS5Fr3KK3kQCo5kMerq7ccS8djTEw5qnV8jkzVw6knW5kr5SlKfx3zMZdC6aiVXnnIjG7gb079+D3L5elBJpZLm+khlOHEXOgpvBFEYTRQwlssh6gK453Vh/VhW4UVDnBXTuMJPZ1vYODA32IzE6glKZSb+T09G/XdUaD5pbmzB30Vy0t7Zj57adKjkPDQ8ZG7qKTps3RiBQDj88oMZmOdS4wzXAjcQCzlwHm1gEfX4lfazeHLF4sdwhDNdkEk8T7CSUUR/CAw/+Gldcfjn2bN8ugMHem7pwSA2T7Ana0TuANCUMZKI1Ksi4ptFBrlSgtS57cPwCN6z6UGZGYBP2+WWhK+23A26k3QYEbnjgRwNGlsZgQWkck80QNYrlEuLREMJMGKgd9QeQrI9jzsmnYfn73o+2RYtRDgTgoym4TTXIKIkJ8mJf7wDuuu8B/ODKq5BI0C6QjVo5zbyxzL0Zvmg15UaSRiSk28nmcVp/OvI3HbJO7w7tVWN1MTG006bP0GFAtpGlXrLe/Hvl4QRqM/0JYl/mzpmrYMOgoztROWwOb2Bgn5eJCsHV+953tg5uNs+y8jGZx0RVcQYm6+PPBJw21W5d/ESByYJyrSmH1CQbSQaUMjfKGuihz6ScDOjWbdtkFMBkoXpoqI61Gm/QWuva75OhodPSP/7jP8o9jQHVJI5Oxcb2sDhVkWIuj1tv+YUmrR/s7VM/gQZtScbjVRLZ4A0gzgnFrKagJHYwkS1gejyuA5Y9cwyi7J+hnamHh6zHj3J9A+asXYUzLroQ0xcvgicaRZkDQV1TlRU4KYYkQVAqo6+vFw888CDuvPNOHQT8zOzl4/UhqKxI1VzVPNtbQlaKbDntZ+vq4hriGwz5cfPNN+uemev3zuDGzcJb9MuyPQfPcnjpc39+XvfnkANhAotne+jwPrE6x8nTO7dvxc4dOw3It/MSarixaZRK1UMSaGdf8HOTeWRspXSSDDMTwO07diDH2GDC2djXe6jcuN/CoYd5tU6/xuhDETQEN3xxyprCaqL/whe+IBtk2hMLFAtsmEZ9w1ub4bG/f/RxbLz6Grz0pz/Bn83qwGzlHDAemoyl2ltjwMoYEntQ8nrRn8vJHbItGkETB7oSSDg9SwGScmUDbrxe09vAA6tQ9iHJmUuhINpnTkNoxjQEZs6SO+WS1esQbeD8mwBK+uglMZrV14WJEiu8l112mZqrCXZM9dS19lzN6ra3QwOMQyExy4yH7E9gEvLUk0/iiSeelKUzB95y3gXXgWTF7mSrFniqaoqvnIWBgJK9rq5uxR0y8jK7sCMpnWGEU7qmyLafMsfeA73qf6E1sBlI+95AjPs9T6Yizx7Nnp6ZOj/4+nb8wyFVg8kE+cpBYSr0Vuaj85/DXYNBhAIBuXgS1Jx15lmS+zIWVVcZKrHCWQG2mjYu0XTOdRYAqOzY99bbeOT++7Dxuusxkk4imUnJTbUrFEabP4B6X1mkp7Y4iSImnwT7zvtWxuL05YQ9ZbRQrh4MIBYMKF4HKddl3VIkGqs2ZWTLHiTYd5PJ4JVUAm/mMgjEYmiqb8YnL/0rnHXuBnR0dcrkloCKVSdZHil/ouS4jEIuiz/96Rl89R/+XgQf778FAlWHurMfLeCnqVODrPm5pjnslk6UzBFefnmTJNcW4LyXBN9WRuimS5kZ17GRp+lElGV5Y0O9+ntJLPFnCGaYj5AkE8gwFotullsf6d2Al8ksPcY4K6l2V60sUHsvn7+ynKv6NZhrx2Mx9MyZjdVr1+Ckk0/C7Lm0g29UviHSWux27U/pBjeqZjlOf8xXPckMbvzRVXjsgQfRt3uX8lMS+7TNJ7jJFLg2imjkuJhAEKwLhuh+zCpOIKT+cb+vjDJthomjix6k8kX0p1IYSiYxfUonjpjXicZ4SGRUMVtU3OOw3WKBhkglJJNZJFMEN2k0zuzEqg0nonPOFAz370dmz34URlPIJVMoJLNkZAW0KUsbHUxidLSAwdEs0pQsz+rECacfTxLCcAf2IeTp/A8ZDbLQnVPaVX60szyYaPJ7ZEGmdHSgLh5D/+AA9u3dhzRnxuSMdKL6xvJDRUNBzJvTo76MgwJAhiWnjKVSGdLBViMLqLHa2NBEJvgvL70UH/rwh8WWafDhIb9uklHOyLjhhhtw48afIJdMyjWtvbFBbhBsiiuHIuhjmTFfkDuPSurUw7JJtVjS3BADbjymMRsGvbJ6w/vKXgW6UZmGbLLYXqSKOYHAOgEgzrkxTbCUs9Hnnod/LBTQYiEI4e8kWNWZOx8rPng+lp1xNjzxuLHsrFwa0wRLcMMKzkuvvI4fXHUtnnqSE4jZbEwNtxOsCFScvgwN9yTL7iSeBDk8UBXUHSZWn5nMkt+Pzs52aWrp4MQZJgQWvIbvpIUlG8A+kmAgqABIdvKFF19AlhagbJx3rA0nEzwUnpwlSpkb7U63bzeyi8k8aoMbMxCO65PJIx2HOOiLJXC7Zm1wqn4NXhvbA2ATGMmIOjuxatXx+pPPxetEFkusnPNe3THHMjzvBG50nZzGea7r8847T1p93g8TqEzlhp9xzH3MHO5vvv4Gfnztdbj/3ntRZuLOHyoVtP7Yd0NbciaSUeq1OeWbLEi2gK54HWIemrybKpb6GdjszqnX9LHnzKfmRqw/7zwcc/qp6FwwHzlaQIo+cJoVlW2Z68sHD01KBOjSw2ZU/t0tPSOwlsbd+XkeGKZ3oUVTtTnwldbSfAW6JJ540jrtYTLghkE/PLhR2uokjnyv7CekdHb27DnYtHmzMS6owXjVWmO254J/MkEia9YzY7qek5+Nznes0Om9VZ0ztcCNSZzMHCYauTB+MnnmZPO5c2aLjX/2OVaYUg64cQ5uxhc1Q77zQ9V4n8/0xPBQI9AWUDJzuAQjdO1NdX38e3YOKxt4nLiqmWeul+V1oAXyxRd/HCeeuF7JDu87bZ/NDAVTDWeVL5vO4oG77sYNV1+Dfdu3ysGvIxBAiz+Iep9f1XHBY8ahCo6jRAgYyOeRyeXRFiG4MXFYU+I5UJGvRcMZ2uh6+fuswlLBQOaxIPa7aUob2ubPRqBrCtDWjsaeBZi/YpX6b0qcE+IpIcAqnjpwD72udDe78sorVTnk/a2lta+1p7lWGCcI1o9cvhzJRFIEEcmiHTu245VNm3Cgt+8QcKOErLqaU+N226ScMZcxKBaPqQeSdrf8dVWUm5vQ3NyivhruP1Z3mJhS6vhOUp3Dra9DY+Thz26jDImDzepsUud616yRaoOQd/PiDtlk4TmvSYDuTk1NOGH1Gmw45xysWrMWzS2tlXPI3kPGfhtzdM0dGY+N3XbPjyVKTg8yiYx8HgP79uHGn/wE991/H/bu2YMoGeRQGC1eHxr9Jgmks5RMBVRxp7bCAEmz/0kWsH/Xgxa/X8QrexqaaNhTBtLeoiEGJUkvIc1ZZIUyDuTyeCOdwqupBEBliDeIxUetwEcu+QxOOO00+MIB+MN+OhCZ1+COqjSXl5BIpnDdj38ssogqDMWHQ+LgoXUzu54Zt/l3ViXZ98F1xaokAcmhQGnyN9OallDezrOa82i4D0jssfpPKSXX+bbtO7Bz564xUDMJ19fJv4vJ/SSBBc9nfl4r8bNn93sFN24wzecwc4e61Nu0bv16rDzuWKlojEzenLuMt+xXpSTW2QrjPoAb3KjPi9JfrvVSETGfH7teexN33HwzHn/wQeRHRkRq0hCLtHi2UJC7aDwcUuWmgT07+vIgRrATDIKFQibBxpTFi1yxjKFsFv2jo+hub8MR86egiUNqGd1zRaR5nhU5vsSAGwGVZAaj2RwinY049ux1mLlkFkaG+pDdewB5zntKZwRuyrmCJMfJkQyGBxIYHTHgJlnMo3lqK04443hHluaU4GsFqUiYA/A65AvOhNYMcGoCJw+zrJwYHVVfDpkfuclIk1qbTuSHInM3f06PGkr39vYhzUF4LM+KNuNha77MdODDHNoaRkgXpIBuOAEOmW1pimsypJTJFMSE/vVffhZ7du4QIOlsakR9JIS+3oOoa2zCwKgppRHc8MYyKZKziTPcM+73oZ5N2V6fqdw4VtD0/VaVx5GrcYES+abllmaaZUO0SvWZihfZHEopeALXBfwCRUbq5AXrL4loHRaeehpO++SnEJ8+g7YUKl9XKjBOZxDf4+BwAv/70GO44vs/wv4DfZIDsQ9AgVRzjPRJjDxNfU/2T7PAjT6d1RvKKSKagH3sMcdoJgMPYWrOyaDbgGVd2aoDocK0c+25ISPRiA5wMilk2qWBdU2gP9w91vfVE2RmJPFBfWtNE4oaT3aILM1pKLUb3ViUduu5X3vtdYdxsk80UeJogLKdrEwWkIwp9eqvvvqaWCQ5lVGO6UjWtBaq3IYmCnxuTbx9J/w3NuJeeOGF+MQnPiG2hmFH3vz2PwEYI6lhkHvskUfxrcu+iYP7DxhTCQJLuqehjKZwWE6AtN8lMOd9TeTz6IxFEZeRhtlbXC8kEEzF1IeCx4+034eWWbOw/JSTcOJfXIC6KZ3wBdh/Y1y/zER5y9obaQ8PvVtvvRU//OEPHQtSV+WuRv8V1w6H/33yk5/SkMJ7771PBzuT5k9/+pMyJaF5Bb/X13dAl8kw6eOT7onWF+8fD6SpU6fB5/drFpOaut0LptYJUUlGxp6Zn29qVydOWL0WXd1dShLI8vOLVrqsmtlMeXxCY56D7H0kEtUhzv3BvokspSjlkvoep3ZNUYL65ltvqdI0Vr3xSLM88Wc0/UCsFCxbvARHLluGvt4+vPTiiwJgkn1RtqhmcQN2qIc2rmjjm1ydNKzyUtXmCPwGE2hKJU4/43R8/OKLVRllr4BcMwXyeR3oFOXD/l17cPett2LjNVcDhSxaPR60cTiyP6A1SZkjyRxZlzq1BwIxghteG8rSBG6kRTdXl0SRBh/7+G+m2suzhT1VTAiptYg1N2DW/FmITe1EvqER2fpWzFp6LDpmzUWouQlZR4pcK75wfRF4skfmiiuumHAex0TghteIQJXVPprs8BxgZbuhvh6vvfoqnnnuWQGNalBV6/mqjzex3Y4tP//OWXAHD/aiz3Fi42suWbJY64vkC0H4GPnyf6/WuNfgZCo3/JlQMCCgRXJgy5atSlBrkVGHh++uV3ft2Vi8Dgvnz8Xffu7zOHb5UWiMxeEJBOGvj5uT07nJvKc2ZjNJVyxxgIc976rBja0X808fnSILRQz29UkV8r8PPoiRAwfEcLOfrMFTljOghn47M/isbYUhuczg26zjiNYZjsBfLCDCXtwQnQS9yHk5aJb9p0YOyqbrTIH202VszWXw6ugwij4fpja3Il8u4eiTT8NHP/+3mLfkCBRgTIWYv9jYoUqOU4EiuUOyiPPj5FJ2SBX7UHBT6x5zv2sQdamk3jIDVidHQlbHMO59XnOCJ+YiOj8LRZGsc+fOEYj4wx+eECHA+2ffjzuBn1Ru8f/DD2kth0KqnjA3sXK4/8t7sZ+H14AAjwT+urVrsX7dCZi/aCEam5tMauTse57tHPI5PDSMltYWXbexJMkhQN1SQZll0KnP5FaeXB4Rjxebn3sed958M5787e8QYS6v/h6oVSOVz6Eu5EdXMIIGtmWgpBaMqC+A+mAQQR/g8Zmzww+eKx4kCnn0jgyjs7UFC+d0oqUxDI8GjJeRTdNZmWc2UMiX1XMzyrk1+Ty8TXU4+ozVmHv0QowM9yF/oA+5wWHk01kU0lmU0nkU80X13Az3J5AYLWjOTapUQLQ1hhPPWsOzzVd2axLdi4QXj1UGlt2YAJIFCocj0vbyBjIgmensecnPqpOyWowTE6bmhrgO8uFEAol0VuwhkZ49TicLbvT+nAbJtvZ2nHnmWfjKV76iUqkd7mnXrk3GedNZCr/s3/9Nja2ZkRE5p7U3NSLBKc++AHKlEkZSaeR4mInFY1AxPvVCqmqoMs2sRLcEM5KYOdUYAhz23/BBN/V00QzxrPMFKuCGqZ/t2THgJiCgYxr8vXrtEU6MX7YUp37i4+hZtQbFWL2cK1QxcMAKFxJNBHiI79rbi8t/cBV+9/BjGBqiY46xhjaDuhxXLWcq8Vj50mFmSyU0NDZg0YIFmD3blHvphrJt61ZdLwJX6+hjZVMTDdoiiKJdt51y3dHZgfXr1uOBBx9Q743cwZzGtsnEFlZuvE4CbmnlyTIiE4EbAzxMcKAHPjXEzzzzbEWra0vghx7aBvyxkY/yD7JHlJQQAFJewYTBTnI213zsGd7VIV11YaxMi/Mx6GFPeQsZanPsmGeW7I37kHJRrwe7d+3Gxut/gjtvvQ2ZZKoCVoq5LOIBHxoDIcQJuB2DhMFsGh11UTSyoqPhc0wtjeGEEXjygvm1NlM0BZg9G2s++EEce85ZaOhsV3+euh4YvEQQEhzZAZ8lrR/OpvrNb34zrkpWK6PhfWHMYU8AQfWzzz4nO1Tu31Wrj5f0j0GfUtNf/vL2sfum/rLDryodCpSKRqKYN3eu+sZ4sHMIJh9MyK2EcjLPx73cM2uWdPzr16/XnuGMHzpt8aDXgEVbPXJMCPhZuJZsAsCf0eBkTcs2n4FAoKGhHnNnz5Z72uAw5/OYfgjugVqMu7vqqOpSMIjpU6di/dp1mDF9uoYBMsndsm0r/vTsM9iyfTsSqaQZyGZlUcYjwqwpy7lYOZQqvIdeY6tBnzq1G+effwHOOutMzJ47V2QNnUXtkGauC4417N29G9/8xr/iqT88hngmJ3DTGAjqkPWWC6oocgVSJkaZHs+J4XxB+u8m9twEAohplZmqk+bVOJJgzQ5i9ZAx2GmuL3nLCNWFMXfhLDR0tSEfi6JQ34pQUxe6FyxBx9x58PJsY9u4AN6hiRmvOcErk8Gf/vSnlUF+7qtRE4y4SBX+rO1B5cyrxYuOUJXy2eeeVbL2XsCNJICOxT7jAd1EFx2xUPNlWK3p6pqiQYysujOWc93Y2KQk7PBbZtI/MSlw47iosZpIxp8xk7IiqgOqH7Xem/av495qrzdzCyZjvKb87GeddRbOed/ZmN7eif1bd6Jvx27Ut7Ri1lHLNQvJJocyX6ALYaEgwqPy/p2KuLvKbklTA27MCjGDYItaey+/+BLuuO123HPbbYjni6rckOWO0oFS5hdelAuMqXx1E70ZW5UIko32ltEd54ycMkJk1AOsTvr075LYkRgtAynGikIZIyVgJwnb0WHFrBWz5yKXzyIdqcNRZ70fn/z8XyMYi8hG2hgLGdMXkcfqwQEyWcrT/oSf//znuJs5kdN/M/4+1HAErZJH8n4QvNNWm5U4yo4nO4yz+p6rGuGoR+rr47LoXrx4sfrCfve7h7RW+HokDN19mu7YN+kF+x5+0P06di2SINUYA8etcLLATvvW+XLLIAmWGBdoSvT+c9+PY5Yvl4qCMv+ps2YiGOEIFiIK04fO3rVMOqsCBAm76lze7hP7JwF+gdUbxjrmtkwfslm8vekVXPa1f0bqwEHkqQCSLT8wksuoAtkRDKGRaiXeH7ZteH0yKwr7SbCYfRDyBeD1+jGSz+Hg6AgaSTTM6UJ7S0RKknK+LMc0VVk1LqCETLqIoeFRZPJAKRbA8lOPx9ITVqC/fx+Kff1j4IbztlI55DN5JEezGBlIIJEoYCRZQJLy+3gQp5yzzsjSLMKsvsCUMvBCESyce+4GsYBk39l8eOBArxrL+LtqonUipb3RShCqJ6ryoOKAyzIn8xrGMFsommrEewU3PNxY8g/4pan9wt98QUEtGuO0jrEH34uVu1Bf//ijj+Dr//zP2L1tG8IsBdfHEYuEsb9vQJrOVC4nnXZeunujAScgoD6ROlgDbmgkwAqOVzedbDcDGMFNwDl0mQgK3MgWMoCQhkAatpHAjIYEBDSUrPHaKIRoOm0J6XJRtrvLzjgNK879ACIzeoBwRN83XQ0cOmcYKE4w5kDV3/zucXz/yqvx2utvGtRdcqbVKxEqqm9Izd883FCW7rq5keDVDLqiGxWT9TffeANbt25xegiMrImvY+/pxKyEYYjcm5+MDgMTf5fmAirdMqBPUgbEyk110BpHsMt0wAyBfS8PJpgMyA0NjXj99dccRnNMDsLXMnMagvqi1SQZalYjNm16BduYMCRTjrW2eQ+15XDv5d2Z37HJCys2q1atwte//nVM7Z4iqZGtBqj65uw5wxCW0Lt/P774uS/g9VdfQ4GVCTXvFsS6NARDqPcFEKazGfWrpQJaI2E00rWqbHrJ1PFK1lCHMJNOBtMy8h4v8qEIfJ2dOOtTn8Dy9WvR2t0lAKWkW7KOMXBjTRAo1/vud78reZpNLqodp2zsYNLDwE5G9+GHH5FslMAtEg1LSsh7cP755+O+++7B73//e4Egaa0ne/Elv/Sio61NbDobxXsP9mkP2uqz2778ne4eE2xec94fNiyfesopIoVoucqGXVk6CzBRnkQr0aB6a5hM8bDiZ3MfbJV4qp6WILo6OpSk7uBARc0wMqYWtT5q9V5RHw9dbpqaUR+LSbfN5Jds4Lbdu7Bjzy74wyHUN8SxZ88uaaFTySQCsgiuE+DLpjJGH503cgCnR7zqkphDmufGlK4ufOiCD+GCC86XtE5GKJrx4yAlEkZlYOubb+Hf/umfsePllxEtllDvD6AODtMtt8oSvJQDy2aaTGARyVwO8bowWoMhxOVgZaqAPFRNpcfcC+MsBEmfzcycEnxBHxYd0YOG9gaU6iLwN7dhJOdH0/S5mLJoMdqWLkM2GFZ/GuNr9YP3iEwxq/+sQj7yyCNKZtyPicCN/RklyzwLmZiUoRlhtENnQrJp8ytIVSWXk63cUPKnfebzSg78/nM3yDCFDDernOl0SueEEurK0GyzXd5N5HQnTXat8bNwLTNXYIzkfDM7wb3WWWGkzwYhc8+wYsJzh7NIDGi3194xIXJdYL6muy/RxhGSg3PmzdHwwhNPPhlHHn2UbNUphEn3DWJ4Xy+8gQBaF8yWRNE+3GCsEj/Hpo5Vqh3GDMkkkgYQGtk5JZc8T3mm5zNZvP7qq7jzF7fi0XvuQSSdRb1yBiASCEgpwvliMr9wSEoCXZ7mibIHwzkOS6xDk98ncENX16hDxDBuML5SJiLldQAAIABJREFUDk+An+MQw2IZe4pFvJYYUexb0TMTbU312JVIIdHQgb+49C+x+uSTEIqGzfWmo6XpuhG4MSDCI7KJAOc73/mOquFZzteqGErYOtX43VC9Dvj/JEU5Q47GLyQA2H8z6XPe9fSU+FIdRFc2qkcIaig/Y4wmCWVbJEy4N6vXff6915NW8cvvV+zmumT/Dskp96M6vtrrYG2s+d5YwbGgq3qdHUL6O8DG5qf8vrG0nqd+cjr60fymmEyhd+sObNm6FUtXLEdjext84aCIRObSjHF8sLpnDwY+p73+1eBG+8whI41snQPfy/DkC/jtXXfj7ptvwd7t28VyyYY/k1b+2+6AG8rSNPbF49Uw5WiQlcmict2oY4ZBF9b+5Ahi4RAWzJ6Crs64TK6YWGfTGeW8XIW5XBHZLI1bRpHOAfmIH4tOWIGVp63C0NABFPoHkBsc0bwd7rFSIotCtqCZN5KljeYxnChgNJeFPx7Cye87Yaxy474B/NBMmjo72rFgwXzdbLKuTEp37NiJkRE6UZhhSOZhRArVi6tWUGYA4DHVEKuTxILzNXLqP3dVbhw2YzILlDpW2zgWi8fVMPhPX/saZvb0KHEfq0oZlxP7YGL6lS99EY/97iHkkgnEQiHMnNqN3r6DYlk5JJPSNIIT4zNmvOjJQArc8Ib6/A6woa2uGSRHYDMGbswQpGwpp8btuD+EkNxWGDfMdFeCICZ37H1gr5COHk06KmnQXcOUNsxdtRKzTzwZU48+HsHmVpkL0FaXCZiRbPAgpjMbMDiSxvevvAb33P+gBqbqXrKfgeYO+ZwcixjjOKiVlqWtbS2ycJ3a3YWdO3ZIHsH5H5wxQj0kf9fI8MsaesqH+77WPHirmmJ18NVFceTyIyVJ4pfbCvmw99mxqh6fQBAkOt7tDos92WpO9etx3RLgMCmlDt0GT/NZTbM3GSk2eK9cebT2AX3+abmqac1OX4z72kw2vz7sZ3d+wIIb/snA++Uvfxkb3ne2SvZMGFWZ5PrhmnCCG9c+Wfu777gHG3/8Y2x++SUz0JVGE4Ui6vxeNIVCqiiiUEQil5MMgo3asbJX864kCRS4pDzNA3+J/TW0fQYy8GPQ60XTgnnYcMmnsPaM0xCOhI2Nr9a1U+1xCAjeH1Y0eOjd8NOfYu++fUamUUO6wJ9lgkbwwgOTZgRvvvG2GQbK9e41lZ0vfvGLaGlpkmaciaaaoicBcq08Q86QdM6b1aN1vnP3LiSZXDrUYa0hnrXumZVi2jXDvWXXA8kLghEegka+QFbLK4fG6n1gAYtt+VAi5xwASxYvQSaXwY6du4xb4LsA9DaRlGSAclHKZXh4cy14gLYpHeia3o1wYx0ikRCampsxMjCE117ejP4DB7UMCID379uvfh01CNR4uFnI2T2zZWP+H9/4f2amoG3mU+NaGaV8AfFoDDdt3Ihf3vAz7H/7bdT7fGgI+BEpl9RITamvr1RC2GEiM5zanssiSqfLUAT1AtzG6Y4xUJUeB9zw7enwdhr1JejzA4vnz0RLez18sTA88XqMZr3w1behYfZ8zFi1BqEpU42xjrmDlU9p+994j3gePvvsswI4rM5Zg4FJs7WS7xrmPBqJYNGChTj9zDOx/8B+3HnXXdonFhQckgzZfk6HRFJs4FnCvqWWFiWXjAcHD/aBM4b4fValq3uErNud7ds7XCxy31v73mz1hNJHVlnf//736/Uo3WOvHONj9ZlhX8fsGQIVw/gzlhHo9/UdrFS/+R5rOcjZ1+V7IphiH8bxxx6r9XbkihWY0t2FSB3rz8aRzE+Hy4yZ+4Z4FB6n55LvgBUbK21iUilCQxVgQ0Yor7HDd10DVNncT5DA1UfC0PyfRw5QB/ftw3X/8z1seupppA/2IuYpy1AoWPbAVyxJycHKJCulqo97fEjCjx3DBwVupnCYpZdkKaT2IBlMe2oSouGgX6MgNMQwXxK4eT0xqs+2ctY0zJ/epXlQLx5MoGvZkbjo0r/CzLnzEAgznjvSfwEbWRIaIsDj0Zq7//771VNG2WqO906Hv+nvPNzD3gvanP/Lv/yLKoU33nijzst3erjBJe8lZYqzZs5U1ZEzdbgmSKbzHlHCy9k6MsuwBM/h3liVlNjuJzlnOgDbAhHmulxLXEeUm7PSyetRvQcnIjAY30nmEtwoN3AI3HfKTWxBgD/D36eMn5UqStAl6WfeKWfdIDyZrFxGI/EY/JEQSiLEnWqczydjHK53rWHH1EVxUBbYYzFb76cK3Jgjj7Po8iinMrjjZzfjd/fcgwO7dklNxCoMWxdUYff71XPDfII5LNVLsYAPAV8ZUSoSfEHZpo/mcxhMJxDy+zGvpxOzpreoTYKGAJlU2pxtJOdzdCzOY2gogWSmjGzQg9nHLsaaDScikRxwwM0wcomUwE0hkQGBQyqRwVA/e25yGE7kMZzJwBcLGitoK0uzF5iLiywKgyQPYbqkMdjwZrGvgAcykz/34CR7yFYj2uo1p83Pqb1eH2ZPny5bw+179yFFm86KoYCj75xkUwXZPwtumPCzeZDStHM2bEB7R3uF8VflxWncte/rT08/hf+87Jt44ZlnEAn40dXWKsaOki54/dL+JbNmcjvLdwQ3DMiUTVDrTUBCdpt/Goma6blhDw5vOEEHq1KpfFbBLOYPIqxkmQHTlPQEztgo5/UbH3aCKIGbMor5LOpb4pi5bCEaFy7CovWnoXnufHjr48bdh6yRFrJj/ezxoVDy4ok/PY9f3H4n7rznfvUjcbibNOiUd5D98XmxeNEiLF22DPH6GHbt2I4nn3gC+/fRFz5XmfrOt0Hmi6x2IZ/Dvn17K8mYm7U55D5XgRsdYR6PGBgeYuxFmGiuQ+2MqVYiZQYfUl9vHwx27/VhezxaWlrFEvH98T2TvaFTGaV6ZNcff/wxDbljcmObie1wO+Vu6rFhMHk3XOjh37XVfDMo8e8EWv/6L/+CE9auUUCU752zZyo6cefQGugfwvXXXYfbf/ELJIaHxNCQjVHTKs0xKHUsltXL0BBiY3cAcc7BCbI7R9MZzMwnOiQKDBiJIy932ufD3lIZR5x8Ej76hc/hiKOOVID1eU3zug3qDI4iCIolbNq0Cdddex3uve8+SSIMGBkjSirJj9eDVcevwgnr1slRjc4+HHjY30/mLqtD5IILPoTzzz8Pv/nNg/jpDTcYS93JVATF7HsE4DlwmMk+p5ITHG7bsaPC0E62cmNim5GK8csmgtYBxGqy+f+U8fKgZgw1tsl2nou5hTaOjpPFlcqgPIMySB7uu/fuGbPPfYflM+65rIGQraw6jdOsGATDIc3SiTQY96HefQdk16l7qEPRIy2+G4xVAz+dIYpJ5l7SirajvQP/9v++jrWcJdLSbOIbgThljwQsagodwS03/BS/vOkmJA8cQAPlZoyjjlNlgIc+k0EOkyuVMZrNKMHrjMbEistml30PGk3AzrCxu8Z3InDjyDbz3hKOmD0NbS0xBKJ+hBubkC76UAjG4G1pR+vSIzFz5fHwx+tRdhJgU+UYiy029vFa3HfffUrkWZEksJ6sS5RlzPlO+feuKVPwiU9+EiedcjK+9OUvqzJkE6NDFBDOzAsLGmitzISMZACJACZ+rGJyphbfa3f3FMfUY5/WjnG5s43sRoI5GTLGfu6xtW2eg19LlizBl770Jakm6Cb3/e9/H88880zF1bJmMqjqla6Ekieu78WLj1DvI6s+Zq0dCm7scieYY6WI5ByHNq5etVpV9XgsjkQyqc/PRJD3hW6WrY1NaGluQSRe51T1zDqlpJhAjACNM29YgUonkpoTRiA/dcZ03X+vBnu67aG98JQ4UY7wxvQa0BhJgMpTxgtPP437b78dT/zmN/ClEoq1VG74STp5fareMCpqmKfXi2TZj20jB9EcCqE7HNFg2zCNhopFM0tPfbmc0WYGjHJsxGiuiD2FIt5Mp+R+tnJ6F5b1dMEfi+DV/iS2ZwtY8/4LcNI556K9u1uV+Mpg0rLPuMs5w6F5nUia/OhHP8Jdd92JLW9vqZDD6tE9TH3PrgXmjpdeeqmkY/fee68s+90PN5ixsZIxh3kncw3mcHyt3gMHKo6s3Fc+mo1Ewlon7AG362MyJ63Nb90tGLb651ajMP+lcQ+l3zxfuLevuuqqcbOt7L6bKOySfOTzMEewxjnVn7n6d/leCOpoOMKqF4EVryPBluaoSSFFObKT8MptxXGvc55smHMOuVaCIV0nVnK5jwha+VzsEbYPS6IZQwGnZUHrkM9ZFHDZv2U7Hr77Xtx1881q/k+ViiIXOQql2R9wXIHLynVZwaF9edDvQZwuf/4AfGUDbkayGYGg2TPasWDuFGNcVSqpcmNk9GYgJ8HN4CDBTQlpHzBt2RyceMEZyORGURwcQn5oWFbQnJFTHE2jlC0iLXAzipHhLEYSBQzxOaM+rD3tOCNLsyVl3hQGSS4uApj9+/aJwedN4oNSEAZPomjqdiviYNfgundK0wxryOmmPqxYvATBcBgvbn4VvUPDCg12roI7UTtc2idwYyJ1pXpEucrf/f1XFai4yMwGss5AY62wqdFRXHH593Dbz29BYmgIDXURdDU1ahgme1jKXh8OjozocGRDlQ0KBDF09JEEDR7UMUFk4KKcgoDHATcyIfB5kMhmFMhYueHPE9hQQqHhcwI3nHljZWkG3JRKHpTzWcTrw5gxfwa8LS2YffQazFq9BvUzZ6EcCqPkDQqwMZCilBe659yb/uEEnnrmBfzg6uvx0osvORKSMmKxKHpmzBArwdd89pk/4cUX/oxUKqGEmaVoghgFKRle+TB/7lysX79OrOCjjzwkS953tmE2IKr6weeUFnrhIgFlWkNP1s7ZGAqMPdRHEDLmAqZp0TQu/l/BDQMJ1w4DK91ZmEgS0HP9EOCzqnPgwNgEZu4bVm2qX9chu95x6bpbFg4bnGv8MNn3D3zgXFzy6UtwzLHHKPjaIMhk1J1M8No//9zz+NnGjXjw179W07UYwxKZcfZ+GblDoZhHqz+ITn8QjZy14qfswtleIr3JstL9yhkbXyoh4/VhL5n8jnac/pEP42OfvQShKBvJWbkgO+Rm/EzllLrgPzzxhAaTvv7WmzJBMEYA5sXcbBrjDeVpZLKOWLRASQh7E8iosYGSII8OcpQO3HTTTUrq+DneTReB+jM8XjXvcwga2XPKNMbkFDVV/9pXArGOq5e94fZ2EdCYAZ+mqiZdPzXi78HRx55pTM44hJSsvKxHZRZiDjwl4Q6xcNg1NdHqdPrQJkp2JSqzEuQaL2Kn0YdDQRlgXHDBBbjgvPPQ1tEu2ZXitPP73LMEIoyDb7/xBm676Ubcd/vtCGZziEuOwz5FH0IycqEcx4c8PBhOpRAM+DAlFkc9+3O0/0k8mZnspu/GaK3M6jMVcVapUuUCFs3oQldLHKGIH5GWJuSLXhT9IRTCURRb27H8lDNRP3seUBcz8bVK2sHrbBMjssoPPPCAzDIo/eJnq5aj1LrUTkpvjy71fjGh+cu/ulRM8fN//nNFelO9l00O4lRqmltkssHEkIQM3w/3ANcGkyHG8Hi8Tj/DeLt3736d6W4iUtTCJBaMu3rM37c9lbYvgEkZE1o2ppPAqkiHJqjymYrB2HqizL2z00htuf9YDSMBUKtywxyF89ZYpeK8FV47Vt8ph3v5pZdFoHC2GPMU9pNx/7W3tWNOT4+GdzJu2MGdjCnf+ta3dE04M2/xEUcgwJ7RLG3HsxoRoWvE/UUo43wejwwsCG6M1Ms4CBq7ZrkDZjN45bnncO+tt+LpB+5Xg3aY1chSWaMjKN+hK6VGR9BV1RPAttF+xPw+TA9HNQMqGPRpkjxzikgwIAbc6/fAH/Ahk85hJJPHnlwB2wo55LNpHD2tE8tndKChqQ4jnhCe23sQo/E2vO/iT2HVyafIPY6OgAanKEOpLE9bmWTVZuPGjfjVL3+JXg6XFVnkJqAmPtp4DXmOkhDkOU+Vhs0f7W/ZvSO5bDhcMdlgJZ5rnWYXdEQddGbPuckiguDW1mY91dCQyU0nsXRdZJN5F3xOJvt8vzw75ezo9wtgMD8iaOYaev755wXOqgmGiSox1j2OpCh/xw4htZ+9ei9bCdyKFUdJdbTymGOkIuD65myzt956U2Cf5xtJao7m4IyoZUuWYQarW2y/cDbvz274GZ586kksXbIEH/3oR6TwYCwiwOFntbmw/fymeONYZzgEh1EslFX9Kefz2PPW27j9uuvx5P8+hHSpoKp5g98vZ0tSn/x95gV0+uXMsZAPsjDn7Bt24CbyOX0RHM/obsXSI6ZVpMPsuZFErUxwk9cgz8HBUSQyJSRRRMf8aTj9Y+ciX86gyF5TgpuRBAqpLPIjKRkKpOmW1j+K0eEMRilL45zIQBkr162AJxaLlXkRmMjxgrKURp0k0R5ZfEmepOXnYgiLyWZQY7Jnb5RZXO4MbOLFz4OHUpjTTzxJi+nxp5/G7r6DqnCYm6SRki6nh3fMEY0NqKOFNR6H0FyWiz76EaFvumsY94rx4IY3kQfrI7/7HX70wx/imaefllvZ9LYmMcmJZEb1EPbeZLLsvSkaWzyWCMUospHKDJyrgJtyuVLNobkAZTzsyU7mKOAxfuCmcmN6j3ioB5zsMQy/psIyKBZoKMCwV8ihIR5Az6xu+KIR+Bs7sPD0MzBz9RoEm1pR8IV1aEvi5jFsPBsTqZzcvqcXd9z/G1xz9Y/R2tasBJFNxblsBq++sgm79+zCKB3ukgkDaJz7zOSECf1xxxwrS8eDfb3aLKeeeop+9+qrrx4nmTj07tQGN9xCPLTY2zK1eyq2btsq6/B3KtdWnrsK3PB5WAXiuqVGm0GQ1QIFwcPyS7XXkw20fH/sD2JTNKtetCklEBsYHBDjboOBheIKFNXh1ZmE7d4VFY875wDkPuDcKOvKUwnQ9gNMtJ1ckZxuYhddeCEuueTTOiCqy87ua8seij/98Y/4r29/C9ve3ippmodSKYIWOQ76UaaNIt1pAkE0wYsgJ3w6alH+nBJRgRtnsCuZHK8PB2iF6vWiZ8Uy/NXffQUrVq9BgRO9JC8dGyRo1LV8Si8O9vXjhptuxP9873vI0SFKkl8DygQIHKmfddyRje6aVWrWJwHDJIp9O2S4meDwYORh9PQfn67MVHnnyDH+u/x8ssttaRa7SyMNMYM05aiRnNnCsk0Klag5vQuyeQ8FRQTxwUofQYjpOzkc/1n7XVtwIwlOaxumdXeLaGDyZpzOxj/vZA78mq9Ute5qVa4EPp1YPVbBNc/Gz00pBefdUCvOvcQzQwmN84LVlRAuMcpl33jlFXz3ssuwZdMmBHJ5SdTq/cYaml9krTk0lgcsTwk2XsdpguYMW+R1t+5qInzkdMm4T+bTEFTDxSzmT2nH1OY4otEAIi2Nxrbc50PB58PBfBE9Rx2LmSediboZPaqO22TAAoKxaqQBaqz0Pvzww2J4bcP+4eJaBdw415vEFNfLcccfj7e3bHFMKJx44+pntckj5zSR5eZeYKWBCRjXg7WirSQtTkWRMZ09VoODQ9o7lvU2kuPJgRu+P56nlJ/xNbnfWEllxYPgiXuWUl3TQ2YGGtZK6ipJLmVZTg+Wsdenm7EBxVzT/CwH+w5W5kbZPReLxWWocvrpZ2DVqtVy6GIi/frrr6r3zlaMCLr4Phm/X9m8WQ6S/H/2MtBSnuYfvCYEUXfddZcSQVaeONxUMU4zaQrGQt1ZS4Ix1lJeckDH1MXuB6dHl3tdAxITCWx57TVc8fWvY++bbyGYLwisR/x+hB1ww54Fsuw5bxDbk4OqqBPcNDGORPwIUpZJGTz79IIEJ0Xts3Qmh6FUDvsyOWzJZ+Ugecz0DqzsmYLWpgg8dfV4cd8gnt7dj5kr1+CDF38Si5YvNUMWBcZ8FSt43hM16OscLeHPf/4zrr/+etzxqzuM86odJXGYoGoBsFvCWf0rBDT8YmWEeSdzE8Ze9nPzXvF+aF1aEOnceHeVh7bmVFIMOYZWk431fH9Wvkn5HF+fPXNcywRVrH7yvRGUkOC37mfVz1+zEum8T74Gc1v7pRhdpSbguqchDtc6+0pPOvlUgW7m4PzZl156SWQJ4wn3EkEcjUwSo8OV8QM0FyLpd+xxx2r9cO0TjDEunH/+B3U/uZ8qfWRVBhzuitUY4LF71uRShXQGb/zpGVz/ncuxY/cODGaSUl61+gICN6xZkiSlHTT7w4KekvJhtnnQZCdbKiCZy2qmzpSOJqxcPlt5LWXuebrcFYmlvMhlCnI+GxlJYjiRkzFA/bRWnPvZD6EULCE7Moj84BByw6MyE8gMjqJU9CCbyGD44AhGh1JIJItIZnLIoYClxy+BZ82aNWUGJ7I9vJC2CVCB3KXTs3IJ6iD581yAvOj23J/UYepMm2fT6Cmr10pr/Pgf/4i9/QMoOkHOLJrJgxszW2M8r+Dz+1Qm//Qll4g5NCVJQ686LtxipBma+g4cwI03/BTXXX0NUqPDaAj60N3ZgXSKZa60qjd0dZO0gWoxvZ7RghtXNM6v8emG0iGNf6dMjUwjmwe5wJL5jA7deoEbU7nh+zE9N+b9E9zwORm4Ch4fsvCjUMyhMRbArO5WxKIRjOaB1qOOwRFnnIlpi49EOdYIjfX0lOAt58XGS/nr9SOZKeDt7Xtw1z33aT5GKp0RC7Nn924c2LdXU6kLBaOhZC8NgRYjCifcc7jh337hC7ju2quxadPLauw77bRTsfzIFfj3f/sG9lISU5nezdd1b307rm98OLAaaQYxsmZkSB556OFxMo7qpKdyMFYlXLxv3LQcnkgDBBofcOPbqpOZzO2YGpDR5aauzJsh4HRmsDjv2665+QsW4MwzztThxv1w6y236E8OnLWNpCprV0e6GpUVzVqySYlAt0lnTNJh1pBaY5wN5H7OCZ+/6huUWqxYsRyf+cxnsGHDhgnBjax4PR6B2Ztv+hluvOFGDB3sR4m23HSNo26Wzc0c0uUPYAr7bsgyah6Tk/lQTuFUeYyMgXKgAgo+Lw7m8+gvFBBqbsHpH9iAj//N3yLU2gYPJ8XL3t0RZ1HnzRI4+8lyeezZtxdf/OKXsenlTZr7UZ0I6Vq5WH5ax/KlCUBPO/U0nH322bj88ssr2n4ezDzgCUje7UNDw7n+Q0EsmL8AA5S0DAwik8sadz/Xw12ZswkXQZ9YO6cyYfXcBDWc78TkQEzZJOW2hywx595TqkaWnxVVHrxk9FJpmlmMh9iTiseHuUhuKUWtJc8YpqZ4VuTFek7BypUrsW7devWmMXEgY2jlm/Zn3WBR79OpfNHF79Hf/BbXff8H2L99O8KFoiQQlKlx1gcHyzG+JQscAJ3D1Hg9YmWoN4eVf5mVO3HdyATNoFH2MJL0yRQLGCqkMaelGdMa6xGrCyLS2gAPWSXNcyhjiLr+zqnoOvFsdBx1HOItrRVjAnuFrZ7dUVLr8xFcsHrD6iHP0UlXpS0t6BB0kpg61Z/q5MMmhAQZs2f1gMM4OXyRFuF0DeS+NOtszObYVkZ4LxlzW1taNDh3795948xhqqsj49e7YeN5ppLVZnWbe5CxkWQXQRUTMttnUCE9q4xlDllDVaOEuBYo07TSeCZ6W7duE4BnHyw/f0/PLM1SInAmoKIjE1+PySldE5977lmdL4wNTF55PelaeO2112oulgWoZObPOeccfOzij2HpkqVax0woOceISSdlbqw+qAruqiaPS2qNtrAiRZ1wO+Xz+NXGn+LWH/8E6d5eOVHS5pnJIMlRghtVzr1B7MmMwlMqYlo4gsZyGfEYGXCnn9fvQywaQrGURzgaRSqTw8GBUQzmSrKDZjP10u52HNMzBe2tYfgjQWzvS/1/rL0JfNxltT7+zL5PMtmTJumWJm3TvZW2SNlaoIDsqwuL+tPrht6/4O+6o4CKXkEFr2wilE0BEcGLFC4IsqlAC3SBlu7QJUmzzb58vzPz9znv951Mpkkb+d3hE5Ims3yX8573nOc85znYeCCBQW8VZp+4EudcfhlCtRGpAFGxSikKHIpN85qzonXVVVdJ/w0pcHr/UtvdCDugtP3JNjcCBhx6v1UVlKAk7w3tiDHk008/LQm39hMl6lgZVVn7XGXbkBiUCTvVSQcHh45YvdG+TCcVpJ4xMZBE1m4XlThWq3gMPKaRmY4jlWadAIx3n8urobq6y7WqKMjmqP4bTYFkkk7ArjpSI9eOCT3tkD2mvAcEcZmMc/2R7vnEfz8uz+G/uT5oo+eee65Q2Xge9EM9PQekhYCJGvuINchWmcCU76/l+2zpPIXhUYQvn8dvf3k7HvnD77GnZ58IdNSzf0zkpPNwFoCwww0/RZfYW8aeXa8HLodN5l2y7YTFgfr6Knz4qC4gT7qpKYAWA2pbwYZcNo9UPIt4LIVoIitjKdz1IZz9bxfBEXIgl4zCHIoiF42hkDKQGYwCBQeyySyi/VHEOMgzYSKaTCNXMND9odmwTZ06tUikhRdfc4bVpqA4pFpZReOCVBKjNCk3rZ6eXhWcThD5kSZZW1GoWS2RWkV/42RZNhCWMPcRzvpEAhRefBVQlCGXNsh7n3TSyfjKV74iyIAMgpQTItVGlY6JDjGoW//66/jBddfi7y+/BLISm+oiEuRHo0kZRJTO5aSBT3jbFkrITZQCAkRhKCygaGkqueGX16aa/2TmSC4rQR5LdV7OIRENd+req2YsHpZb+hmkS0dQRoPD7swcgj4XpjTUosbvlymxjsYGTFuxAvPPOAuO5jZkZUieCPAqHXvxAgysbcjk8nh3+y7c+8CD+Ptr63Cgt0841xQXIEpP1SwmN0YuK+8hSlReL+Z2d+PfPvsZ3HDDT7Bj+zahEnbP6caXv/Lv2LDhLZmuvWnTRkHoyM+s5N6PEf6XEHneAd4bbpTv7d4jaIlu5tROrfLck3BBAAAgAElEQVS+V84skioCF1AoiHlz5mLunDmCNrHvoq+PM35MRVMrNYVaUouW5HHRkk3l55CfTaSZgzGJ6LBaRWoDkSEmKFve2YKkDh6tYHsiyQdpDXw9E22iKtK0SqUp1SRlBe0qkT/k/XQgO14VqgztpdIS1dO+8Y2vizNTKKNVbtaJgfWdn8TE9gfXXodXX/k7okODI42zPKxiUdSqmnxeROxq+rvuCaNRUsZUUdis+gvpQA41WHHIMOHw+VDX0oLPXPU1zFt5IrzVYVWZKs2FVEIZUr8pqkGvj/3xMdx+2x2iOkf/o31PuQ2UAoqiUoLixtDV2YVvfvObwpfXCBedPpE/U+ap/OvhvbYr2iernL19vfJVOdyzvGrDTYwoKlFI+kZSgTinhj1BQqk5RDZ5rAkxR/Z0pTVGhRqHE9XhsASYXD/c0OjLrIkFpWrgkd917GdUJjUjubsqK+oAQysIarGNE088QVBIridWa9TmWYBpKFqeTm40QCDWrwMr+nEG5kYet/38Jjz56GMY2r8PIdjQHArCR3ETgm3sYWQAYmTQFgqLWhqr5PTLJTEBRdIT30sfIMkN6ZB5E0O5JKZUVaOtKoRw0At/bRgOcimsynUym4E9EIKnYy6alx6D9n8COvZwWBq+dWVYUaFtMKyhykyqTEMlOKSUPfnkk2KXevzASHVrYjYptOCyJJjXTQR+mprET3GdszrBpEIPHh6vUqTvnewRlrw678/mtzeLKh459PRJY/X1aLCJa5JrjvRP2vnmzZul6rF69Wr89Kc/laSOx1F+nkeqXMkVHKc6zfdhhYU+mN/53hxMyMT5wgsvwIIFiyRAVlTkoiRVvO70A93ds6TnlmtY25se3K0bw+lDeHw1tbVSAfrG17+Buvo6UQl76MEHZc1edNFFWLJ48aj7UB7c6sBQ+vasZTTuPSgWkewfwI+/+1288fxfYWMFiefIL1J5bKyJMxt3Y1ikdwtoDwYRLhgI+xkkKvlnVtIDflLRCzIXK5U10NsfRSJbwLZ0EoOZDGY11eKo6ZPQVO+Fx+9CT38Kuwcy2JkqwGyehGMvugAnnHYq/F6/zCKRx4jOUmnv4LXlvvz73/9eKpJbtmwVKX4VQikqvRpbUcHZsXrudKCvgGU9r6ZZkkYG20xmWKnhXquD/4nYjPZYfE++D+2ghwwQKy5TWNwY68xaU0yQmVTRfqkOx4Sfc+NoY4wVKV891mDeD+JLBSxzuyXB1mIe/B3jUVYOzz3vPHR1dgogx5gtm8vJrDyuKdouq4jc27nu1Xyq7fi///cqbN60SSo5fC+tqsYeJ9LaeD24B37/+1dL8nbWWWfJOerHWAmN8ukVMYNFbad1s8ecKm0/+fFP8OKLf4UjS9l+tzCdiva8sJH8cMisRrZs6OSGg++5d6r42URNbRgrjp4NW5G9iTklCW0WUDCLMCkOEM8hHk8hnsgiaeRRCLlw1mcvgK8ugFwqBoP9c5wbl8wh1T8s8jFmykTMSm5YuRlKJJHJG+ha2AWbx+MpymDFw5Buy30QLyjpaW1t7bLxM6DgJj7RB0ui5OJR/aa2OgKv14+9Bw4gKzx5Nn+KdNqEY5Mx1YwsiVeW0Gm4n/jEJ+D1e0Y5qnI0ZnhoSMrS37v6apiZLGoCXjRUhZHPmeinuIDLLfKjTHQUX95qsGaCw6qLyEE74CPv0OGUniIaBBEZbrApmZ1RQLXXD7ehmojJ+CHXlhszj0WaYRl0q250FB12pMycNHVPqa9Dvc+LPDNeSqDO6UbXyavRsvRoFAJVyNscSvFE52/WAqd62nAsgev/82dY+8xziMZZrbGckhiviSKTG25wBQ5kciDgV6jwSSevxG9+fQcO9vUKek+6zqqTTpLNlc9/6aUX8fRTT1mOQNGb9GO85EZPodf67dOnTZOeIFYL9aIbyw7HSm60wwyFgli8cJFIlVMAgxsUpU9Je2NPBpNI3dyvKRgcLBiJ1GDa9GmgohMfdLTkaJOOSaRd5KtnzxbaxXAsKsihRkUPF6LotcIG9WAgII6lob5eBt0e6OkVLryqBih7H3PdVXyAfs/Sr61f8J6z94ZI4+c//zlRFtOObJQTs5YTk4lwIIjHH/sj7rrzTry5/g2YLA1bcu70cJxUXO/1oNpuQ8gaUit7X0ExtKWhlVxzUio4od1WQNQ0Ec0ZsDldqK2rR9dRR+GCL34erbNnweZ2ySRkNuMy1xSMQZpYST3LC03m7rvW4JFH/iCOvbzJs/La6HlNfA7BFaJStFueP39m38GaNWvw7vatJZWmifol2bNlfq66uLO6ZspaoB0NMAkc40Hb4sbFJIPf2eQq9kPJakvJ7381udFiA+yVcjhk06M/ZhVdeizKEueJhdGHnpRucB/zhC2/qoNe9jjMnNUlFLSVK0/ErFmz5V7wuugAXSsa6Z4gHfTw3opcuE5wxMbYyOrAezt24oG778GfHn4Y+VgMDaRDU3ZfxDQcQi9L5zJoDYVQxb2Ea5w2JSppowUFZJ4LKxoyb8zEQDYtr2sLh1DlcyLSUIWiS40ScLs8SCRicPu8MLxVCHbMQtepqxHu7ILh9LCBUvlp8bNE2ktRrfSM0a8RdWWwz0ZkBm4SO1oqnRMN3pTgjHpzBlqkTpHeR5/EoFAnNZXzPcZSatO+Q+6r7N0+TGqdJODA3//+NwxaqmyV1EsdlOoEjYEkkyIdVFGlkHTQ66+/XnpsGKDq6vxEz3Ps5EYdMf/GhI5iAUTXly49CsuWLRPqDmMG5d/4HLeochF15/W/+urvKFob+9wsFUkGhZxJdMcdd6gbxnVkJdutkybhii9/WXwnz4H7ANcw97m2Sa3ydF5XJlB8MNkq36tEgdW6yOOft6oovvDkWtx3y23Y+dZbIGE1xJl50kum5t/Y4ZD+BPIvptVEEEEBQY8TTofa2+k7vT7VYO7yepFmfNIfRTybx/ZkEn3pFKbVVmNZxyQ0N/rgC3owNJhEz1AW7yXz2Gd3wtfRgYs/+2/omNWNYCBUuh5jrXc1UDglVa8H7n8Au3buFr8/ugdn9NBk7q36weshQFF7u9gv7wmTB9owqWDSM2gBkRO1GWUb6oIznmDSHamqFoVXaT9QXIFD91UruVFDQZvlPrJCwwSA7QtMdK677joLsP2g3vPQq8h7RbvkumtqbgKpZCedfLIM2aVMO68Jj4n+5P339+K+e+/DE0/8N7565ZWqoiPDuqEEjAwDV175VTz77DOjwASuEwoRfPKTn5Qh9kNDg7j11ltkT2SllbRNXl9dPZIBnyXXpc61/Ppr+9Zgs1PEh+x4/NFHce9dd2HflndR53TBTbt05OEvAr6iin3pi/1OO0I+HzwcU8HhouxdM01URYJYccxsOGx55HIZpZpmFmDm8jLEM006WjyNeCKHFPtpXHmc+ZkLUNUaQbaU3MSRT+WQ6BsUSpuZNhEfjCM+nEYqXcRQPIV0PouOuR20k9HpwURQJl02pjMj37iSXzvmxqgvprSxqSZmBlpupxtRihaQIiV0NKUYNqEORysgqfw8QX85O8YfkEbDa665BtNnTJMApHxzlQ2Yz83nJbD66levxIYNm+DKG2iLVMlwz77+AaRRRNTMC7VB1FtkSrhqumL1hRUcflF1KiCCCfxOappSgUmLAlkBNT4/XGZeDaej8xbURvHChS8ucw+UkgSvA+fjUBu/raYG9ZT9K+RQ9LjgampA8+IlmH/GOfC1TUbB7UfB7pTBXEQ/lXwvVV3ssDvdWPs/z+H2O+/GK39/rTQwVWhRlsRjOpMSJIbHQHU00tKWLVuKB+67F30HeyQ0pqKUnpRLhJab3d13/UYoGEx2xOnoSsE4qHl5aZg2NLd7jjg5os90dFLDGMOvjJfcMBClpjurFwsWLsCxx65AU2Mj/v6Pf+DZZ54RXfwSwmahKHQWbZOnCC+Vx0DEhg5XGmCl8U0dAHtQWlsmSWMh5YGlsdJCMyoPsRKAlKZmu1LuW3niiTKAi870uWefx2vrXsOuPbswTJu3pCKFw62rNTrgKzNqJeOrrk15MKiTWdoNy9Nf/er/J85MN0rqc1FUTNUvRoUq9k7d/Zu7cN+99+K9PbvFFonK0UZJs6xyOxFx2BHmcC67Q5IZvpdOxl2cf0OKGpF0ro28iTipjXYnIqEq2ENBrL7kEzj2nLMRaW2FSdKQm45ONdzKf2U3dfOmt3H//Q/g4YcfFnvgfaVK0aEbHi/AiLgEnbqgvAE/Zs2chWNXHItdu3fhybV/xtCwktKtdOKH802amibv6fWqadvFAna/t8cSD1BBF8EJ3k8mF/wMJmhs0pYEeAITuUeHA4c7opG/aS+t63zs2WJPGJNZ+juuIVaI1U6l6oFH2qIrKzQ8F1VIGQNS1zZoBeuRSDXOOfssfOQjp4v0biAQVL61oLjUXM/+QECCTwnUZQayqhDwc+R3fD57IVXuLJVkVR104PVX/o5f/exn2PCPf8Bj5mSmTRXlcB1O5Mw8Upk0WoMhVLHabEn1SiOsFfyoFaPsSH0O+d8FDGayaAwE0BbyI+KxIVIXIiQuc368Pp/QdZ0eDnJ2IeMLo/noozHnlNPgitSh4PJIoiR+1gIMpCppVXR11ZF0nltvvVWoLpreMrG7rAI3jUozCGOQTXSWCY1u0mfAqdFluWeHoUaNAiZ5Z62EnFQsBuz0fdGYGgBZ+Si3D40Sk/L16U9/WlBl9tcwuaEE++HAqfHOfazkZuQzFYi6evUpEnwyKOR1UOerVEJlz7E5cOONN0qvAYPByy67RE1nB6QK/9RTTwngRdoye4nFJ4iRqytDqXxe41/cdJMkkXyI0IX0IdJnFSS+0eMBmDiVB3+sAjHgLweTKs9XFfqKiPUP4NF778Of7r8fKbIDKHsOOwIusjyY3NiFnUH2BvvC6khd42BEUXWkaqEpCoSkVTvdbmSNPAYHY0hmC9iRTqM3mUBrJIxl0yehpckHX9iP5DBlcg0MmXbsK9jR7/Wjed5CnHLu+Zg+azYcpPqOA2wz8Obewkodg+41d9+j5rdUDLiVdMK6HxQN0b21tF/GCbxvrGpS8IJzaiqb7CuD639lrXAPb29tw8H+gyMDwscCDSv6YXhMtGEC30y+mMBxnIAewDnRYzjS87jepFrT2SktEqx2kk7J61K+vgiIbdywCf/xH/8h1S2C8rQ1Poc+hPRjXr8bb1Az4spjbj6HsRmrQVQsJNhmGNnSXEcNRtFv8D5wX9PiAocAiJrloVkq1vgTgjoH3t+L391zL556+A/wptJw2xlPFNVcMlCq2iF9ZBTVCvs5ONap5jVmc8jkDITCPhz94VnwuG3IZlMquaHATq6AvJXcJBIZJBJZpLJ5xJHBaZ88B/Udzchl4shRYCQaRz5tINU/hGIuj1wyh+RgEolYBsl0EcOJNBK5DNpnth9aI9GI23gGx7/TedCAdW8CDWIim7ryRkxuFFIR8PlAGct4goN7WI5V7ceyTg5TSSo3qMNVbnisbCr87Gc/i8suvxTVEaVgUU590Q1wrB6sWXMPfv6Lm5H6J72gzu9Ba2210A329B5EweVGlgi3hXKbpMiwmdWa28PkhuU4ThMOsaHKoqbxbOiw+Lm1nC1jqEZDSpYyMWJJmiGiVF6sCeGURyX0S3UfKqpMqqpCnYekNxN2jxO2UBCB9nbMO/0jaFq4BM6GZpguvzQIOthvYOM8GjX5wcgXEU2k8PAfHsdtv74LfX2UB1Vtt1rPP52KSTWK1AX2sBAh+9jFF+HmX/wCb7+zUeTAhbsOzr1xCVf5nHPOxisvvySIDpECtUhUUjpeWKUXGe8fbag2UoOZs2Zhz57deL8sETlkc6iItQTFKlHLlAY8H1SRIn2Oi4poHZEQlkWJwFM+kskGHca0jhl4++13JKGlw6AizqgAweq/oOJT9+xuUS1hgiPKLNbwU135UwHh6HBQjkbTh6qrJUmiw2lrbUPHjA64PR6hhTz8yMPy3mzY1EijSDFa1Sa5phZdrDJSVVOm1T6taI4O4d5++tOfwsKFC0TBjddY0fMUaMDnKqlIJ3Zu34H777sP96y5B7lcWs0xYX8SB4jZgRqnAxGHE2GHU2RLeV9p6xxcy6ScH+7mhsup8fkCogYlMOyo9wWZGaJ5TjdWX3YplqxaBbvPi4LDpkRDxkhuKCjwyit/F/SVwYj0P5SGVI4gS8ICksG0h65h3YjMMv7TzzwlwT7PVYYalg03PdxmpO2K151UTCbCTGD29+yXBIbgCAMuXmtVESSimxHKAGlhE69gj8PHOczBlfs5AVasIJ6UMCbq0WgM+3tG+iisHOewe6/29aUkeKzkpsQ7KUpg1dzUiBXLl+PCfw5PXbz4QwiGq0Cap24gpp0kBDB4XwZ5UmmK1UWesSQ3ZVLZKuhTh6hkwom2E/RxIJ/NYt0/XsPXvvIVZAYHECgUEWHTKpNzM4dsJo3mQAA1DpfMHaM9MuhiNUgSBAkWbSiaCsHnG3N2WV8mK4Nq24I+1HhsqI4E4Ap44An4EQgFkc6k4XDZYeaKSOUdsE2ejBkrTsTkRcvgjNTAdLHzR81OKaWQZQpw/CwmdqwAsF+BlV8GhKXrc4RoiMAEgy1WSWhvDGoYkHCPZVBYTt0ttyJFK5mYFD6BFwZDBERYpWB1kpSY8R7aTvidx8YAjfsqEy72scjw3LL7OtFgdazkRujGwaBQdzgAlgEofac+BhVnKD8iVbl/Js3f/e53BWT7zGf+jwBcXO9ck/fff7/QqngNpXeSVWr9odZ3fiNQccstt0pyRKBE7WHWDmlVf/ha2iefW/4ot2H9+0MCRouRwpRr+4aNuP+22/DSE0+glgNcRWjIIZQzrhPS31nVn90+CfUOKrKqHhNTRkOYMljE4STd2SV7+/BwEplsETuzGexPxNEU9mPZ9Fa0NtOuvUgPxZCKppCzuRB1+bG34MT2RBYrzj4HJ551NhpaJwm4VemRdNLMc+K+t379G/jpT36KF158USoIo6ShBaxQFKyumbMkSaTN6yofAXAm5rpKI/ahe1etXrOJ2kyljUqMF6lRw5AHB5Ah7X6cyk2p3YIVs2BQgEAmElwD3Hdoz7LHTzD2PNx60QBOmOJMy5bhkksuEfti3DwSu4y8A/eXZ5/5i8wHYgWJFSWtuMbE/Ac/+IEcX28P5dypVKxAFZ6/pqKzqvm1r30Np5xyihreblWr9Nrk9WeVn9Q1zaI5JNYq63MtX9O8X/R5G19fj7tv/iX2rH8DzlwaYY8DAZGBdsFPCp7TDp/TIZUbAs8Ghy6nMkhmsvD6XPjwh2chHPYik0lKzw3fk8kNmeQUFOBXPJ5BJldAHFkcd+EpmDJvGnK5BDKDgzDjCUlucsMJFDIGMvE0UkMpeV0iWcBwMoNoOoXGqY1KCro8sCu/sZXInuxFZReMqCENmtm4DJU70sNq7FeFhaJIr1L5h5zDAz0HVOJQYAKh+32O9IYqwBvL4OV3bPrnpNcZnbjmuu9LAzqPt3wh6XPkjaf878c/fomo9lCHrLEqhJpQCP2Dw0gaJlJmHhlrA2WjlAxvl1k1ajAp6WlEutm3EKImu52JS1E4gPmCiXpyuU0VJDJQY0MWhQdkwnEpuSmK+gQRQr6OaHlzqAq1REBtedjddrg4WTsSQf2cOZh58imomT0PqKpn6gGnsM85qFPJz1DSOmsUsWM3pXIfwP2/fVgmx1OSlqgqjdzMpeUeyNBOVopaJ+FrV30NA/19ePaZp/DWG+sxHB1WvTl2O1adtEqa2JmcfvnLX5aGfs7A4GavNvEjYcbqjtH4STvgZzIIoGMZM0kun5Co6UN6cyrrhZReRivo0Iuem+X0jg4c9aEPSQmbaN6bGzapPoUjDNiioh3ndNQ11EtwS4lgJrtCTyszOkltrGTDMju1OcoARvKNHWKHgWBQ1I1aJk2SfpMde3Zh9ZmnIZFNY8ee3ThwsBekSGbiKek94DA4IvRm1pAvkRSWpvTSaaoEx5JUbWpqxDnnnCP3hEFvyc5lToflDPVE52IBb6xfh2uvuVYUx5hgyYwGvl/BRLXLLvNuqllqtjAQUtJo08K1tRXgYRJuc2C4WEQ0p5KbJo8fXqKKPjfmn7Iap3/yk2if2YkcJ2NbFR9JcMoqNwxEOVvqhRdexDXXXiPyoYZWpivrBxC7sv5dToHh+fM+M2BjY2VvXw/efOtNoRhonzUR8KU8ueFmz14aJjeces5EmJ/JZIYbN6uVulJT4isfsVaijeaDJzcaONCMKJ431d3oi9/eskWCOtXTMvHKzSifb80c0QkBrzkHQU5ub8eHFi3EyhXHYcnceQh7iQyH4aurRZHNyRIQqCSfVEeCBtU1NfB4PVaPlZWkqhsygvSXXQqCPKzMFcjtF8TQjjV33I5H7n8Afbv3CE2yiui9aSCTSaE5EEQdgSRrXgjJ0aW59rQJ+lZTDTpmcm8U8ujJZBHxuDE56EO9x46qaj+8YT/8VUGEwlVIsYrNWSBZE9lcAWZtA3LBWsw6+gS0L1oCZ3MTcg5KAPNN1aeVaKNlVRQiq6xoaMGLSnnoyn1WNcsrCVhNzWRQSAqPEu4ZPYBPf6bupRHFvFECJuNQXq3KG+8vk4bmpmbspu/p6Rm1t4+1R/I13D/pR/lZ3PN10F+y7LJEr3xfHjuWGKEYCaDgdIrq4fLly0QQgLQ3BnhaXlcdE68D+4dUQk0Q59vf/o5UkUjZWbJksbVO0zIsmHNW6AdYteFDAktZ2x4ZYsv3f/+ffRbf/ta3cc555wpQoAo7ql9L+w99/JWqV3JMYyznUVVjqQapnjDkDLz6/HP45XU/QH7/ATQWbahy2ITiI4BmMY+skcPsKa2otRURoCiL3YacWUAuY8DuYqVIMU5Ms4hUMotUJi+VmwPJBGqDPqzobEd7a7UAShnKJRPtLjiQdvuxPZbFkDcMZ0sbFq5aiZVnnikjIirvVWWAH4vG8Je/PI+rv/tdSRTp/9hfyISMjf2sfpEiPjQUFcl3VglYFWRsqNRqRxrzS2CgtO6M76kmFkUAHpdbkm36PsYpY0mxyx5pifxoyifXHO2A60vTDsfr+x0rxqxcwzqh0bEHk7yVq1bh9I+cLj3GejSAwMAVCRT95WOPPi5DgekzmBDx+AhqMPHi7CFWD2OURKZapFX91uuGx8c94IorrpB+MUpGa5vlc8rP63A0WZ3QlFciGe/wnpGZYabSeP3553HbD34ER3QQQRQQdjsQ9Lik1YT9YaRZkvnA/TRrmEikskimM3C6HVi2tBORiB+5LPfQrMw5K1INumBHislNgl85pNN5xIppLDv7eHQs7kKhkEWG2gBxSkHnkIsmYCTSyCYzyMYzSMcNxBIGhhNZDKdTiDRToMFmk+RGZ5OVPN7Km6r/rbmELD0yG6wc1DTe6xS/gxsXB1R5rGm0U/HWxg1q4BYnZpdNfB/LqEY53rGSG6vRUwJoVlC8Xlx6+SVSTme1qRyp1O+lz//Xd9yJ22+5BQfe34OIz4tJtXUyvb1/aBipQgGpYgEZykKzMVpoNqoXgcpobKYiJU2SG2aydqdUZbIFqvuYqPMH4S9QdUohr6pyw0XPZgTteIsiIc13zrAMDRsafH7Uuj2S3DhcNnj9XnjDYeSrwph2/AmYvuJ4hKd1wXT6rEGCqnIj6LIIJ9iRTGexcdM7+O73rsWOXXukpE1A3+lwSf+PTm4YELBUP3dut8xRqamuwptvrsMfH/2DDPnkZkalEyIR8+bPxVeu+DK2vfuuODqKEyg0YWJuicF/OBQWeVEmNqxm0Nkd8hgjuRE1NKtpWE+5V+pNKuwLBEOYN3eOOBXKRFNNh0G8BKZCeVIbWPkirvxcGXjqdEoZuaGxSQJc0p20iEb5hl76WR9+GRpmkcokqJN143HDyQn2DjvmLZ4PbyQEe8ADeN1w+TwIubzYv+s9vLvxbbGr1HAcieG4DL3SyY18XqnHSn0Cj5XKKpSG5qRwolPKvvmlKEOq0qSS60Q8LkpCV199tVTfaBCkP+TzBkJ2GyJMblwuUfdh8i5DaqlmJFUziEQpZXbjHHybMwRxb/OH4MrnkWNCN2UKlp93Hs6+5OPIe10SBGs6iEpurMlWpHpaMwHuuP0O6VegWIkEbNbf1P1WL5dYwlIj1uekHTYbhE9efTL+9rdXpLGbfmmiSJxOFCUIEtqXU3jRp59xuiRcmze/LX0U3Lh1FbKUZI3XPzWmI/zfSG7UPefnez1eNDY1iqDBnvffK1EWjrQKxwo4pZuESah1rQNBvwxWPOvMM7B88WJ0tLZLM+e+XbsBtwszjloCTygIu5M9VGrgZ0m7hcGEHCbhORUoarW4kg+uSG7kPkvfIfspnOjduxf/9bOf4y9/fhK5aBRhtwceCq5kU2gKBFDncMvAT0oKqHGzeiBqEV6nSwAbBT7YJLnpzWRR7XJiSsiPRq8T4Wov/NVB+KtCCFUxuUkrxIwCIBkDzpp69MbzcNW1Ycqyo9HJgbLVVbC7nKLKJxL6Y0W3IgEekwntd955pwR6em/VAKHem5hAE01lYK0V8DRV93BBla6DKldQVuG0qtrjBWpy30mpdhPIom9rwPo33igpV+o9cSKAwLj7fMUfxra1EXEdw8ijo2M6zjvvXKHXEIXWggB6b6bNMJlR/1Z+ngDDT37yn3jttdfwpS99CSeeeLysTe4nVJxi9YZVA65bgmiqLwNCN2avJueK8B5xP2NQyHvBh5y7NSSx3M+P5UuOlNzI+5lqrZKOP9zbg6ce/B3W3rUGTbk8qgoc0kleRlEkcJNGGrOnTUaNvYCAmxRgnieHHlrJjVRz7MibFFMwkEqb2JlKY38qgeqAFyfMmoYpkzm/KS+JTWY4jmLBJvT1fZk89ueAdHUtfFOmYNX552P+ksUyc1AoVFaqfkj1qViUQYuskj380EMChuIDGiwAACAASURBVE2e3C4JMulyiiqZl95S+m72Yo9rf7p+b32e/lyRyud65XWn368Ai8oTpHLzYrrKhJtriAm30CwrwABru5youR7xedrvKz9ZlrhZlRSCthdffDFOXLkSLa2T4PGyZ1qxCMY6Dypz/vfj/42bb7oJ11x7rcxoZNxKf8B+IA7FFZnsIYKypvhZlUS5sXjJYjl/Vi+573/uc/8GqhqLn9H02crKqlU9qzzR8thYYiOCVSyrCJBvE+A9zR71O+7E+if+hOq8iWqPEz5SexnDCihVhNfrkaw/nTUQTzEBz4odL14yHQ11IRhGRujxRaMgaml2OJEiHS2ZRZqCASkTUTOFBauXY+ayOXC6CkgPDsDgWAUmN8MJ5OIp5JIZ5OJ8DZObPIYTGQylkvDXBlXlhgudiBGzR805PFJAoGdR6EFYfJ0uQ+py2eHeQ5ICareTu97cLK8lyscERw3vUtm+fuj3ooPiz3oStOpHGEGANN9cG5AogPl8mDt/jvAR2XClp76OdXw7d+zC9793NV564a+wGQbqqcUerhZkOZpNI1EoiAOSvgCqAFlBFzd01oRITWNyQ2k8cg9FLUiSIRMRt1cqOqz00AD4XZIbVhBoGA6l8MOEhqFcms1msCHi9gjnnMmN08XBV254fV5kXHZEZs7GjONOROexJwCROuQtLjsRUFYeJAmzu2AWgcGhKNbcx+rNQ+gfGJYSOHMJmRTOjSJnSAVGOYsAaqqrMX/+XCxffhQCPi9efOmvWPf66xgeGpaKyxe/+EXcdeev8fLLL8usGQYFck0nMM1Y7hk/2+2WBtfJ7ZPx+rrXRRL4kE11nMqNDnhpR+Q+E0WiLc+c2SV0t2QigX+8+qrYNe2LjkJshxUHTSqxhjCOBbozuaGTDTGJpPCADdi6ZSuSqeRojnrZ8em8TksCq0BZNZ3SDixrVQ6cd9lhgzfkR7ihTiZns18hkyKHNC7zL0M+Pwwu+ERK5sFIcmMtCgElLJVp5cuLlqrQYhlGR9oJ0SLtpNQkYqvjw0LN+Hk/vv56aco9sG8fbHTAvDf5vFRpajxehCg0wcQGHKZoE3TGLT1eXKN2JAsFqdyYnM8QqkaQjpeBrc+Pxu45OOuLn8PkpYtRcLuEn17ieHNCtrSBq/+4pjnX4vvfv0ZQb/oBhTpZVSdZ5yNBnLI1ixxkoeY856uu/KpcCyK3FJfgGjxSoK/tkZuPNOxyMC/pjFVhhKvDgii/+cab6CUSaaneKVBIZVtKB2QitCDLp5UyXo38j/xCV03KNxoVkOpG2REapO4Boo8j5ZIIPINqSm1rFZySEx1Pnqpsh1OBtxJCqa2twbKjl+HSyy7FgnlzUUsUvQgkB6NIxxOCNAebmmCX2RvKLnlkIoMuw0rVBiwPk02kOekVKA8MygNDRSdRA3llMxWFL+C1v/0N9991F15+5lk4OVOByZeRQ6PPi0a3F8SdWW3UyY0opBWKCHjcSp2vjJbWn82iyuXE9OowGj12BKsIFPkRiIQRrAqLj+CQRA4GzaQy8FXXobc/jf3RHJwtkzGLzcBnnI4cT4uoOq+XpYFTHijo5JdUEs4LYT8ZAz7eU+5h3PdYaWRCQ4SX/olUNlZrNIo8Fviif0dqmbIYvaZH0BQJDC2asR7qOurYLHEBvheDIgqrsP+PVN5y6tbE7PmIceDo/bnC1rgXkzLMag0bolmt0fK5rJJms4r2yQfn2/C6MYnWvVxcd0xgKGpw6qmr8alPfVKuby+l/B98UPooON+Gn0OFMc4rYxWioa4OK445RhSmiJYzsbn8ssvgdXtkmDVp6uGaCNxejuZWvlqtv7JSnXUuQoWsuAyVsQVneShGHRPnHAZ27cLv/vMGpDa/g3A6DW+xILT3mJlDzEhhbuc01Lg524nUWioOFmGkGXcoZQGxrzwHIptIZ/LYk87i/WQMAa8TK7tnYOrkaqn0Z2IJpKMJIG+Dw+NDb4JzcUzECUK1T0Hj3LlYdc7ZaGhugctitWja7yGBb8EmDItHHnkEu3ftlD5DmTFnZCV5pKAKk01dmRgvDlTgmvL7bEvgns37yvXBSo/4UzJ4yJLRM4XGqQiq/VWB89VV1RLrsVIng0OtfjgRGSgbFjsxiz3yszRIodeksF7a2oR+9rGPfQxdM7skqZHbLuwJ5Q8lSbfiW1a5ePxULnzhry8JJY3UciYpeu7k//zPU9ITtHXru8qv+X0SM5KGx/iJTBquYcqYn3HmGbj88stQFaqCmWMSVJS4WqjuurfXMlZShMfqtxpdtSnCLJqqbUIcLOPWAnq3bMXaW25Fds8eBG156b2hD+Z5EeSWuIOy/Zkc4sksktJfXMDChVPQ0shZPjkZSlrIkTFCgS23CAowucmmTSRZhTGSmH38QnSvWABfwInM0KAkN4yHssOs3KRgJDNIR1NIJwwkpOcmh+FkEo6gCzaXy1Ukv49NRi+99JLwU7VTO1KCw78zuyTVhq/R3FudbBzJOQoNxKqs8AawqkIDF1oKeexWpqsCHEWZ0kNE6XwkwRlj0BMNnXKpYvgOuwQmHTOmCyJEfXyWMMuz6HIzNrIG7r7nblFd2r19u/TPTOXMjnwB/fEohjlQicfttMOg8VgNijwXBzXBueFb1RuqR4hMaDEPwzRQ7XQjZOdkYvYcKTScw7mojiJKP+ydYE+S/I5qaYr6FnG7Uethmc+Uydxet1P6JvLk39bWoXXJh9B1wkq0LF6CnNuLok2pb8g8ZTk+Iqh25Iw8tu/ajR9c/xP847V1SKQywkNnk66gWtQjp7FJv4hd1ItCQb9cv9ZJLZg/r1vQdNKZXn/1NXAuTCw2jD27dlsbt1Jim2hyI0iA0yGOjVN5tRRz5URjNWxl5FEqDPE4qVLn80oFcGZXl9gHbYgUsr7ePvT29iBt9cow4JYkzpqDM+pNx4h+eQ2ETkAOaTgs8xA2b94kCkOsBpUe4xyfDkhlX1QK3WoXZMXP6tfix0oztVJHVjxHC1lldUPse5yYmU/Tyb0+FgbmvAZXXPElnHvuOWhoUEoplfMY5KNknTjwxvr1uPPXd+KZp59GxgrAJFln8MM1x0okKF1K6iU3XNUAK/LjFL4oFBHllOe8ifaqKoTyBanMUuTCUR1B18oTsPozn0T15DY4RATACgaK7OUpayy3ArKXXnoZt912u5Tj1YagKgns+1LNq6PVcPgcfjGAYWB0+WWXonPGDHH2DHp4HwQ1L0tx9OZaiSizCsKKFzdJBpmiBpk30NnRIUmPUvqJWRUCCP+9RDOYSG4jzlHdY93zxmNgsMrzCgWDgkDSrybSKfGpuh+r8rz1WzHE5bFxHlVjY5McIxPDET9uWcdEkhvYEAz4sWjBApx9ztk4/8IL4PN7xY/KQwRPRB1AnYidiQ37xFQCSp/MxJzWwf4Fl8ctvQLJeEIqvB2dnRLU6z2CNl/aJ2RhK3tXU95VEMf+mr+/+CJu+OGPsG/3HnjY6FzIC+DT7PWJbdqLpvTbMI0ltVkkTF1uQRqlugIbzEJBJMtDLie66iNo8rsQqvbBHwnCE/TB46WgQErOlaprPOZAsAoDlNPdN4TevAPB2d34xNeuQqi5GU6/ChqUvMDoB49bj1egbPMPf/hDQWC1chKDINLQ6POosMbKjhqsqWxZB07l78rrq0HFoN+PttZWud+ksu7YtVN8gZrRYZQSH1HQqzw2UkzYj8dBk9aaWbBwoXD6WenUwOGR9u8jh39lPnsM26MdzJ49C2eeeUZp5giDIh4DaWSUH95LMZe+gzLLhJUBBsILFiwUyXHOAOFa5cBJzhfiWvnFz38m+/s7b78t659IPlFwXk9WqZ959hns2LkTkepaXHDeeRgeGMS+/ftw/gUX4OwzzoTNyGPHhrcx3NePSbOmo35yi1TpCCxxH2EyyIBU1ry1LdGzqB8Vm0Atk9HXnUAVrbCgeL/wmia2PvMsnr3ldjgO9MBrZJErFkScJWqmsWBOFxoYoJlZuadGtiDKUHJPuHnIerNLIJhJF7A3l8PueJTtjjh53kxJbpwFE9lESkQFSPtxeXwYiqVxMG2gr2hHIlwNo74BM5Ytx8rTT5eJ9zohsZAK66y0v7YJLZfzVv74x0exccNb4ms4CLwExKiVXbrxY1VvBNjmAHS3G8cfd7wMruV9JzOC7Aoq2PX09uIdiynBN9OAyFg2KYE3lWfdHgGjWP3pH+g/xDwPN8vpX7Hl8ucqgEv1Z1L0gswBJsyMmbi2qLS63+o56jlwQOby6EHHTF4YtzB+prls37YT3/zmt6SC+fGPf0wU5pjc/+znN8ra5Ll73V647E7s3LkdO3fsgMfnkb6hqdOm4un/eRpf+OLn5Rh8Lh969/Ugk0qjfcpkeIMB8X+SzAitXIUVnI04VmKu9xrlkSVCUVRcxkN2G7yFAjau/TN2PPssCgd74QJp84ZQkkmbc3k8MMwCEskMYskMUtmcMGbmz5uM1km1IBctw2pf1pDKjdPhRiadQzqZRS6dRyKexXAuhY7lczDv2EUI1PqRiQ7BiDK5SSM7HIeZzMAg5W0ogVQsi1S6gFgyh2gqA3idsPl8viLnRXATZ/MdS7gqkJjYTs0by1IuHRUTI80PnujrZX9kg67NJgainTodrBYq4IXW5TytGV5SodEN3aWISaECPr8PDfUNYmTcELbv3C5T56lCwb6EsTYPnjcX3bbt23HTf/0Sjzz0e5G7reNU8Oowkuk0BjgbQPi4Vn+QDIlTyC0Nh2pTfs4F4KbhcEnPDCfkcMBktcuDoM0BD1V/LIU1JjcswNplhodKSZjcMN3hsDq+Z5XLjRo33zkvAgN+DycVc36KDXmPF+FpU9G6dBk6TzoZnsZm2H1h2GxMrCzkQ64NB9kpg777vt9KBWfbjt0i4qBQUmXigihIRk8Fi5xs2zwmLshjjzsGp59+GoaHh3DvmjUyPDA6PISUcK8VL1zL9Y7UF8Z3G3pRSUBeVS2LlFUgqdxxcKKmjpWB3drb6iC+vq5OnEO7KJD4sWXrVkEgyU8VfrTVaCuhmDUPSU2ZVoGTlo48BNq3AlC1YSnJ0elTpoiNbmV5OBYtVUTEaY5TGigD6EfDe+Wy3R/Qs+rkRvdkKkTYh/r6Blx88UWC/tD+5bytDVdvQnJc1rpiUvvU2rW475578Po/JTElqSM9gChzviA9ClU2KqfRth0ie87knMkz12W2ABEUoABGeziMkMzEEWRBhDjyNRGc+YXPY8HKExFqrFecOEtOlxu0mGBZRSYeT+Lpp54WRJVoth7EoErxo5MbfT7lQMjMzk40NjaIP2Izpk5uNGpWvlnKzw6ljKR9C4EInr/emLkuPU6XRRtKqeRWkiUriJEbIUOwjvjQfkcDNkxqRBCDMtyBgGxMVNhrbGrC5i3v4D9/+lNpeB2L66/DCFXNUgEr1azog7UvHgk6KrewsQ+VfZArjztOEuNlS5dJMMlK5bYd23FwoF8CPD4i1RE0NTahrW2yJDC8hwQC2L9w409vwNDAAM49/3wce9xxaiYJexr7+xGRPhyleiXXoNSnZzEWbfQ9TOpVcsO1RXtMJeJ48L77sObXv8Hg/v1CG6vxuNHuDyJMei3VXegPrQSLvtHvdKlByqJGaReQKZrLI+RxYU5rE9prAghG/HCHfVKF8Xl8MLLks+dFsTIZi6OqKoKBnmHsPTCMHQMJ9Hn8+PR3voMZixYhVF9HdFAGUNN+9RWW7+JvVZLCZI/r6+vf+IYE3gxauH9RxYsBubaz8j2z/GedgGtEnQH9aatPxfJlS+H1+rBlyzvoOdAj783eEyZL9H9ix2Pc5nK/x58FcW5vF99G31kpXHBEo57gE/R58DsZH+wroIT/ypUrpeJMm2UCwioXKTgiby59keKMSxPf6e/a29ukt5DALMExvo6o9+mnrsZHP/pRWctPPPEEHnr4IfT29Mq/uV/xPalMJb2YU6ZKVecjZ3wEF3/0YzK8154vYGhvj6gxhZrrEGioEfowrwmTSPZLUhBG7FaDUlYqqSfeiP1SWVX2VDU2QtEyCfg4RBqfiUcwlcJzN9+CXc89h+JAvySVUdPAcCGDxYu60RLxo5BLC+UrmzJhJhk8Gihatk7fycnu2UwB+7IGdsdjUtk5ddFsTJ9aA2fekOQmzubrPNsA2MORxHDKQH+ugP35Inppu02tWH3RhZLgVNfUCjBll97iosid8wxIled50QZJf7rzzl/j3nvuQTKZUPGiBR7pnE7f6/EAGX4G7wnVbClLTjB79549EvNRidHhcIqfpUgKk109rmQswF0SDEtEhFTLmkiNVG/K1U/lGP8fhQIqzVyfIwG1U087VdTQmOCEw1UST7/xxnoRYKB6IiuJrI7y+jHG4vnU1tWJ7XMWzZzuOTCMovTW8HVUq/34xz8uYMiPrv+hVMmYWDO56Nl3AG+8uV6uC4HdadOnyzUbGBrAtddeKxLQxVwBO95+Fwd7erFg8SLUNjbIHpWMJ2W/8wX9IgRDX1f5KCU2Fi1NEnICjzKLTMVMouAXH8SWp/6MwVdfgSM6hJTBRNxEOpkWf0ulynQmh1TGQDJrIGsW0NXZgra2WjhdQJpAaragBonbCb6bSCVzMDMFxKMJYYO0zJ6G+ccvQU17DRKpYeRjSZjRBDKxGPLpHAqZPOL9cSSjXNs5JJKs4ORgOu2wdXV1Fb/zne8ILYXSlayIHCkxKQVIVkCsqzf8PcuTuox8JJ+nkQ8xEmuSvCof+8T50NDLN/Xy4ET2D+t12sjkpnl9kmwxKybyKgoamYw4NjpBSpeSnkbVl7ErU6RT2PD4E0/gP3/8Y+x6dysCsKG1NiIVjlgyhUSGKLVKasjjNkh7ERnUomymXiLeVH2hFrjwdtn4SFqaByGbU35HxSmmKwwUpT+mYCU3RHGJMtrsMqWVRhV2uRFxeVTlxu6A3+2Cx2WHS5p9nHDX1qF6Ric6jj0ObcuOhrOhCabbK4mZKjtSoMCSXLU7sLe3D7/+zX144HePiCoF+bOKwsIeB0VLYjDCIUtEaQkUMbCcPK0dF15wvgSOTEKI8O59f49spn19nOmgy62HRvpjXmt5mkoyRGmls0voWtygNYVDVI/sdqkYSSBoDbQLhUOiFd8xfTqGo1FB7/g6vSEeruo4DkX+UHMt6b0qRbagzydDQ/v6D2LP++9L9YZJ7pEqnEdaB/8vf5cqG5Nll1uSmkWLFmLVqpVSGteUUXFWFcmNbsyXZl3YcLCvD3959lnc+JOfiCNlgMznOAoFBJwOVNmdIg1Nu2YvGZNzJs+8LkKnyBmiCtgWrkKYAalQ7ihF7sKwmUfnMStwyqWXoHPZUlFPU9UpJdHLQKEc2OVgPqrnsepy0003IZPJKrqDNV+qFLBbm1UpUC5VcUfm0ukkVhBxa3q7Tm5Y3aVP4BcDC1WlUeio7v0SZTJB5yECKI0NDWJvnFkka6qcpjJBwxKdQl4/oT2q8JM0OM5c+vcvf0Uon+9s3YI7775bqJpa9W08O+GxOZ12KfsTZCIXPh5PYPfuPdagvYohx2VvpH0nfTh9IhPic886C5NaWpBKJAWdfenFF7F9x05EE3GkrHkf9K+sPixcuAhHLV2K1vY2qTaxV+TnN/4M0aEhnGclN6TQErAh3cdJtSBK3lvKfTq5sfIBoe1IP5YEiIpexe9UmEzFE7j6W9/ES889j/jQsMwImcI5FwKCqGSTSQOplqyOV/v94mM5KJmfT+LakGEg5Pdi4fR2dLTUIhDxwe53iQwLxxJkUykU6HdNU4Q9mJgN9gzhQO8wdvXH8W48hY/++xVYcOwxqGmbDHdVLUwng1YFkwjRssA81y7UNak+Se9DDM889zwee/zxUvLBfUnW2RiPcp9SHijyZyY3Hz76aKlOMlB///335B2qwlUSFA4M9Mt63rWL9ywxsoda1MbSPlr2b/rfmTNnyf4vsuKk8JYqEpoANzFPpdHscgaIpnvyd+yxpAQvVddocwxEKW/LSfUcxMkYQlepeFxut0fWJ/2Aps3Rb7Hy9YUvfEH2dPoHzqp79A+PYN7cubKGiHb/9ne/larLCBJtAaWsHDhdMqjz0ssuw4mrVgn9WOIQMjKyBuweFznbcv0Y08SY7FZXCX1LKoSWbSrglXYrVqx6CZkICB1Kod4ybFyEghww2P9VzCOCPIbWrcc/7lqDg2+8CTOTxpCRxUA+i4WLZ6GtIQwblQETGWRiKZgpA+mMGgjO3lL202ayJnLZInozBt6Lx5EpGFh91ALMmFIDR8FELpVGdDAq1VO/xydzRGKJDIazBfQXgB3ROHKNLWidPx+rLzgfy084XtYfeS/0b3mOCaBtFymBruIAVtB5n6655lq89uqrqoCrB6mXhnuOgClj7Y86GSElkf6X15e2JzNf7HYQtJzU2ir+gtWhHTt2lHrWKt+vFGxbYB2BUibspCBKLGr56AknN+U4kPVatbpVvKL2D7I5gjLbSyuh0ScyCX799dfx/HPPyTUiUC6Vd8E7lL8XiW3uu3Y7/D4f5sydi6//x9exaNGHsHPnLvzmN3firbfelGSJic9tt9+Kxx77Iw7s36+uf4WSKBM69lyed+55Mu+O1SsYBaRjSaQTSQF/KfmdymUwcLBfEo+G5iapSObZzV/xKE9uJCm06K8EvPWML9q+z1FEbPtmvPfCMxjctAnZGOMGA8lYqtS/y4QlnTWFnpY282hvq0X7lHoEAi7xtbYcUKAKoCgC5pFMZpHPFCQJj+cMRNqbJLlp7mpBMhuFaSU32WhMZlLaDBsSAwkkh5NS7aGMdCKVQ5Kx6+zZs4uf//znBS2hrKMuSZc71PJzP8SwynT5ifwQMdIa3GNm2ZqiU2ZAgiRZKk4KMD8UadYBiVJLUS+WgkRRUZuIBoZDIZk4T4odj2OfzE9RyRodNR1/Z+cMfOELn5ehXfx3ZbVc9cgAB/r6pLH5xp/8WGgQtT4fGiIRFPJF9PT1I8eAkT0tKCJLVMaiVwjKb4NMd6eoAJMXwSA5xMjtlQBRVW0AD5MbkUllAsHkRlHSFOHHjhgVSYoFhJjcuD1CxSBVyEN5Xg6ec5AyZYeHWvK1Dajp6MLs089AZM4c2CI1cFoSyWpBqkVpku8JO17+xzrccee9ePlvr0uQLs/gMVDi1+2EQYlbIg2kXwkNpQCny4GWlmZJHF0uO044/ni0NDfhqbVPSnKczXHSriZajV4xYyc3VsVDqncqMeUUaiJDe/ftlUPWQ64kwHE5pYx79PKjpVKz57338Mabb2DH9h0lmckSR1fQBaWoc8jinRiIXR4hK+HsQhFTp0yRBtztO3ZgiApyljjBxLb9/91nSb+F3Y6qqrD0krEiyWFeTGp43fS5H65yI+vKIlNwzfzqlzfjqbVPCZ1POOZ52lwRYbtTJTgOp9g1xQWoBcjPN4pALGciY+QkuQlZstFSUSD6x0nCgTCOPvdcHHfhBWjqnCHKaXT2RDF1EKUTEZpQLmtIFfmGG27AX//6oqJZCYqrgl3ZZqzqWzmVR/6mbdCSDNfIuPgADib1eCzuvtXkTkVD8vs5J0YYVyNzh7iulS9UQxo5R6mupkb4z+lsRnjhpZhmAskNr5ffAmB4PkyUctmsDHrlnB4KtJDGQLW37bt2CShTvnbGDRSIsBJcoQhCfb0AEExuSii8YpQd0vzK53NN0X64kZLCQ9vZtHEjnvrzk1i/bp0gjqSscEDry6+8InQIilswqW6Z1CKvWX3aqYLCMhDdsW2brMlYLIpgOCw+d/bMWXJsikev7p+yS8WtVxEDULCxYmhxNLV0NHssZMaNHf945W/49S234OXnn4fTzKPZ7UEtFfxoZQ7KNLPxOQMnK95enyhYMrlhIzcTmEHDQDAcwNzpbejuaEWoNgCbh+qRBHaATCKOPDfNnGrGDoWqZEjcgQOD2DsQw9aBAZz9mY9jzoqjUT2lA6GWaYDHhwKDTWst2QukAdss1JtBbUHoTgd6+vDdq7+L559/vlSN+yDACK+jUCe9XgnemHBy3yDww0rtwgULhKLLasZr69bJHDn9GO/zGLzRBmk73L+59lj50UqQer2NU6Ae5dh0dbI8hmCwSdumjVEJjaI0XJesFFH4gz12pKJpujnXKKuQ7KGjfbJCxb5XSvhTLISv5XNIT/vUpz4l8rdMkv7y7DN49tlnsW/fXqGybd+xXdY0ae+8PtJXWsgLs2PRgoU456yzpfozqb0NNgZ7FMQgg8Pq8xPFUfa+ku9lrSHd56SkzVVv68iWopIbzpiT59NfSVOWGLfsp6KU6igitX8fetetx9a1a9H/5lsoZjIYMnPYn05i3uIuTG2tg6dYQC6WRnqI0rc5EQYSWX4GyuAMPQO5TBEDWRN7EgnEjSxOWboAXVNqYS+YMNJpxAaHkc/l4XN7keIE+GQWCaOIQdOGbUPDKDY2w9vajvY53Tj3skvRNKlVgFx9UoLcS8I2opbLBPr3v39EBAaUYp41QNNKbj7ITqdtjTZKoIS9aMuXLxdfTVYRe2fHo7lVft6MjhmyZ1A9TfegVQ6qHfMY9aDkkQWj/H+ZSjATkqnTpmHVypX4yBlnSCLNWIPg6gsvvIA//elPYssE53ltaKcEixoaG+W8eFy7CeAmVNWL+woFNK75/g8we3Y3tm7dgt/+9gGxY/rld7dtxbtbtwhwKz6T8ZhOumw2iceOP+EEfOvb35I+SdLzJHkkcYX2Rr8rADfnfqlWDiZEkrQcoXJjGbEF4rE6LVCkxKweirgM7MfeV1/G9heeh3GwH2zroOqZEicqgEIhGdKSKXxhGGhujmDqtEaEqrzIkM6YVpUbVaegAmMG+QwQjSYQz+bgratC99Hz0bGkC+l8XPps8tEkJLlJZWDL25DmnJuhJOLRFOJMcFIGotkMbB0dHUXOx+ANIeexvCpzJMergwtpgufc+ynMvQAAIABJREFUkto62Vyo/MCbqnCrioZZyzuWxwElx6A9p7CoVAm0/KFUfCqRcjXLhk6QDp80FPbsEBUrr/roY2VpjwuGg7/4OkEKLEqFBMNFFeiLwtaGjfjG17+O7Zs3w57PY1JtDSK+AAYHh9GTiENmzDNBoiwjG3g5OFMCOvYmAAEKJjjdsrlSApI0tYDTDr81eI7JjYcypuI8FJeR5Vo6Vpavo0RtTANBjxc1Lg9c5EgXmdwQdWK/BBFfm5TJHf6gSD12rVqFWatOQv3MWSh6WT63EkErwZHUw2ZHb/8Q1v7P8/jFzbcinsiIYYm8o2lIcgMqXrEJjAM6GVQWijALqrFTChoFTpytxsoTT5ABn+Th9vTstxrlJla5Uc3x6rm650DkUGsi2LVzV0mBj5U8osSUm+TfieKQx066DkvPfAtuyFz42vlVVvnK7WgCMah6utqnLAqV6qnioL853d1yz199/XVVrbLmLXwQhz7R1+iAQdsxgwUGIseu+LAgoFSFI4WIjlJfB42gaucsSLjqzh/1HEEriSYaBnbs3I7rrr0Or7/2mswzoBY9KToBKtvZHdI3VuXyIOAgusdStQ1m0YYEZdKNHFqCAVQz0BIJYWF0yIAuw+VFYMoULDnjIzjtkk/AEQzCSV6uMHoV6jniB9SFJ9Dy4osv4pZbbhPghfxjJuAaWdLXrpLOI7TKMo6QIGUEFVwu+dJ9Dwyk9EBEvseYgI6mJ1oBOXtiJrdxSJqBPZTpFTpm0VL4OfRuajuU6qTLLZWf5UuXSnDHTZv+iggfhRRmzOgogTKxeEwEP3RQeTh7rmj5ks20vr5OaHQMBlUPm6U8UdYPwPfkumIzNW2ISnvcfP/6/F/xh0cewft73sMxx6zACStXYvbcbvERd911Nx647368S2lsa3P0B4M45pgPC42CNAuu1/Xr1uO+++7Fvv0HcMH55wvdjpVepaim7o/MvLEUqbQfYHKjN1TpvbEuqVCyJEmx4bHfP4K7fn0Hdm/dipBZQBPpmFavIitYVNWlb2X/I0Ve2NvI/hsKidCn2vxOTO9ox/wFXTLnxuNxiF0xYWPPGTdNezaP9MAwwlXVSERT6O0dwv6BON452IdTPn4WupYuRGTKdNRMmQlXqAZFtwd5BrCcNUb9TEG9rcSd64vVnHweDz74EG67/TapKmjZ7on6gPLn6bWt7UMAKGv0wdw5c/HVf/93SRzuuf8+AWL02h/PjqRCzrEDzc3iV9jY3dvXewgdciLoNz9D9wZxrdHGOH+K4Avn13DfZaCmKWgcwKnFQ1QFaaY8Vw885B6dy5myH7ChnepmTBC5dgmo0ra+973vSdWSCfWbb74ha4qMAgJlrMjyeLguaN983rQZ07HyhJU4etlyAQKIpLNKwcyDfocghNqWR+aYjfIRln8ZfT2saEeqjqrsL8GgjQPAeXsc8HL/TUTx3tubsG/DBgxv3YphjkGgFHchL72Le5MJzF7YgZnTJoldZ4aTSA3EROAoSSoO+2RFiZDJjarcDGVUctOfSeHko+Zj5tQ6uGwF5LM5JKzkxuti0zbngWSRzBUxnLdhx8AgUoEQQuy3qQ5j/ooV+MgFF8HPKqDNkjy35aWfTbrXrAXJa8Q+MSY3TEx5L9S6tfpuP4BRa/+rX0qQjrNoeH9/9atfieLpWENxx8Iq6VtJnWUlnqCdCBRMYA6U7LOsqGt1Metg+HuOciC4NXfePEk6CCSy8shzJ8WUQgtM1EWUq1AQ/05QiM8j8EPQne9D22f8wp4w0q75Wazcf+ITl+PSSy8TyuV77+2R5Gbt2rXYsYOJ0ojEtd/nl3hHpNNbW7Hi2BX4xCcuwdTp0wQgVmu8IFVk3Z/MuJTJjVwri0ZP/8TYrvL6VVZutFqMqkIqmiWrgmZ8CPE929G36U30bNoAs69femhSybSIIUlykzNExjyZMUVUoK6e6rgtiNQGkU7GkU/lRWxGDstWBId45jNFRGNpJDJZ2ANedCyZhfnHL0LOxh6bJIxoAjnpvUnBZtqQsZKb2HAS8VgayUweMSY+ixYtKpKK8Lvf/c7it//rVik+gbSdQFAoYeQRM3AoIaw61/sXOI8qAB0dJIsykXUrGKQwS+3snFnKmlnOLm/KHKu0z+MkEsRJsBwQxmRHB46qwjOiaBGPxXD/Aw/g5p//AqnoMKrcHjSxLG2zY2//gKimkZNK1aC8oRa1kCOsGTZ0TD4KCHBbzucRcrpliquPmy0llymHzYRGaCpqngR7GXRyQ+WUTN5E0OVBjVRumNwQ9WHfjp2DtUUf3+12wUk+rQmEOzox/5RTMGfVSjiaGmEKwqOMWlPUuA8aeWDne3vxX7fdief/+qoMceO1YwApYgIcgGjSkXJuhomiKESpe2LV1eT7rJld6O5Wgzhfe+119RrKuFTcu/GqeOodVbDNBytv3AC58bPRs3VSa0n1i06KakK8z8KptQbPlTZsKxGRvMRKdMay5okmN1QyUyiJdXxExl2cxdAiCOk772yRTVmGZP4vPyodvQ5mGDgywVu4cKHwcufOnSMNmHSkJVliK4kpD4BEGUVfE+tn3aguAgdW7wnjsjtuux333LUG+/ftk7PKE30i1ZKNk06PVBE5lZjUM9VTZkfSyEvZe1IwjCppkJdlAYe9KDN77B4f0lT9mz0Lp116GZacdBLyTgdM4hWc21AoQz8tmWiaBBtY7733Ptx+2+1CT6BMtQ7oKp3wyIZUdj5W4sxrEwiSYKo2F24OY81DGOs2ltPmKGARqQrL9d+4eTMGyAe3lG8YuFc+ypMbbtbHHrMCJ69cKcfB92CSzArx7XfcLi/NWQNB+fPEuh4FUx31sUJ38Cv1NKLXrN6wkVWjj/w7A1j2PLAHkYmxFmpZ++RarLl7DWLDUVx04UVYedJKGcYpPsblEhDs1ltvxSsvv6zmaFlHSUn35cuW4Vvf+TamT++QzZkb/b69+3DWGWdi4aKFoj7H6ic3PPbuyMBEq+KhhEhUkii+Q89jss5M+w8G4AcP9ODPj/0Rd/zqFhRicUSIXkpCTRaRHe4iUO3wIEzKLitBBVM2fQ7mFJ/qKaJxSguWfXgh6uur4XE7UDSoSJhEilToeBqOrIl4/yCqIjVIxqkGNYSewTje6evDyRefjs4lcxCaNAnB5inw1TTDFa5B0eVD0UYoizQltZcolS3Lvm1FaY6/7bZbRbCGPoxB4kQelYl3+b9l/ypD1Sks8YXPfV64+HevWYMXX3qpRLfUa6fyM3XPJQMmBoVEozds3CC2U5KwtnDbIx0vj4f7MwM/VlZY2VuwYIHsu/RfDIofeugh6S9gYKgBG4IzrOpQ+IfPp02OVN/V3s91y8TmmmuuEZCLr+WxEqxkrwF7QykAQkVPVm0o375v714ZzkpEm1X3zq4uzJg5E00NDSJIQzSbFFUyQBjYSjXWqhoq4Q9L50UDs7LBqKtgCUgpnyT/tzq1xYcxIecMO6qeAsWMgeG972PXm+uxb9MGDJGy1NsHNyuFJuVyM0iYENWzrrnT0d3ZhoATyDK5ORiVfiDS0oiGM05gNYioeDZbRDSTx+54Ej3pGFYumYdZ0+vZUy0bfWIoKnObPA4XsumszBJJMAA0bdgzHEWhqhrN3bOQ8nvxTk8fPnnFlzHvQ8sQCIRFnZDnYNpZcdXxlzp53guCT0xwKBYiDJCSoNCRrOTQv5erKPKvtEVKTbNtgpRDVkUYV47Vf1gZoPO9aMekrzO5JeA+keRGjspCi+RsRWrfI0DRvPnzxZ4JjhMIoo0TQCB9mn5x+7ZtimliDbhnYsZKJZN1LaKiQQauAb6Oip5CNysWsWDBEnzxi1/CaaedKteRa4/JD0WMtr67RWKfeCyOYCgoQD6vzazZswX0nTJlGpxuIYMryrMYJNsdLDsl7qLxWsu3MrkhcFmpmMbXl/ZGMWf2MhLcLcDLVoxkFJmhfiR792Fo1zYM79gCc6AfxlAM2YwhPTecVca4guImnMfEVo5kNoeqSAAzZrSgvqEauWwKuURObFMUTW1FZDImMgkDyVROJKQLTjvauqdi+UdWIOvIIp/NwIwnkR2OwYgnRUo6F80gMZhAnNS0WAbxpPosW3d3t1RuWPYjKvJBHgrwULKYLJHRsBj0MUDVAZWinoyVY4/ziZb6jv6rqgwqjiJvLNGf6ki1DI1iuZIcYX7x88qpdeXBhXaiDASZTXNRMlAkqqOfJ8mN9aG8waS2XXXllXhr3ToUUmlUe71orqtFNJbAUCaFpJmDjK+UZru8QvGtwZ40BKKHXiIghQJCDApZdSkyubGJUhppa6SxiSMsS26IysTyJrKFPPwuFyJOKv+obNwlyY1Dphe77YDH6ZQZF5mCHXHOZVm4EMecfx5ajztWJmqzUkOnK/Q3UaQiociGRDqDV9dvwI9+fBP29xyUoI8or/Q3S7WGRsfveRStGTaK76lYmJT8a2ttwfHHHyfoFxGcDW+9KdKQY03L1te/tMFqGWbretOGZOhqVydmz5otzpPJJ+1o46aN2Pv+3pJzG6UgpZOjshjvcEh3iUZUEhlQgX8l/UcCrYqEnEGAOBYGNoEANmzciKwMTiyj2vwLSfxY1q+TbX2duJ50XxsDUir+sYzNYMHPfgbHiHa+RhfLrzV/R9qNHg6oz6l0vjqBI2JlL2Ln9h24+caf4+knn5bhsxTDYDMhbbbKqSiSYVYiaH8iiOFA0syLutekEJMbXblRSDt7GEgBNSgcEqnFtKVLce7n/g31HdNkto/0K4zKOJlUKqSbG8jmzZtx882/xKN/+EPJrsoTG/2zruAQdXVQSZDrxO0Rn8QqH22bSB6lnI9Uldb3RcBbq1lc4y0etwvTpk4V+t/OXbtwcGBA0QCPkONyg1yyaDHSiQTe2/MevnTFFVi0eJHMjbjl1lsFGJF7L7SW8lLW4b1yZXKjgktFXaKfZILIoJqJE5tfaTsEds444wxRqOR14lojlewGS8CAVRjaGTdlqWTnchKMM8h44IEHZCaVHCmzWBEgARrr63HZ5Zfj8k99SoJIfl4mnZbAkYi8zKDKF6SX50BvLyZPmSxccKGqWV8ul1KNK13/MgpiKaYsFrF3zx6p3qx95FF4M1k0Ol3wFQvwU02SCpNMblykBZNWlJVmalK746aBmCOPyKQ6HLNyOVraG9hWIRUbyuZmhqLIDcfgzOYRHxxCVW2dyIz29A7iwEAcW3v7sPL8k9C9dA6CLfVwRRrhDDUiVN8KZ6gWBYdPQlqHRBWWoIkg3kp9ko91616XXjIOmDxSf2v5nS/3UdpHjIUwMxjjDBf2o7z0yit4+JHfC3qtBQkqK59yXSUgUoERg3zOv6F9kwXBAdvq2itSSuXaKQdiuF6ZpDAA5BcbrLnH0u7057ACw0o/m5/5sx4hwfXBWXSs2lAJTY7F4RglKkBAi69h3yyDXdotq03f//73xV45l0mGDlqv5fN5TNLITZTaGuZoUvWJdp/OSGC+bctW2WuYVPH4CWJR2p5uqTK5Eb9sGSO/i9apBtasSQiiFilDuLlnm8gMD2Jgx07seestbPvb35DYvw+BvAF31kAxreitORSRMArYn0piWlcbZs9sQ9Bpg8Hhhn3DsHPGXjonlF0m8lSRlMoNm6qzBexOpvF+fAgrPzQXszoa4XOz/4tzSUhpy8IhAgQ5JBNpGfyZMGzYH03ADPox65hlqOvuxO+eegZtM7tx+vkXY+acBfA6PUS3kLcrOpLSHVQREu2A159CDkxW2TSvbGOisMxov3aITdtsAtpxMCWBLVb6+H1MoLTCRfK9WClncsNB3Dt37VRDwiewN3Pf557LSh/XAHvEKIyy8sSVmNE5ozRegR/Jas0D998vSoh8b9qYji85d4niIRp41NdMs0s4UPz666+XXldetZbmVnz605/BZz/7WRnCyWNQg0mH0N9/UJIdxVAhzZIVyCrU1DAOjkiiyz5LJn+i7hoKIsAByroQbjF9JWGzKJfCMhJ21Ngbl07wC3Rd9iJ8JjC8ezfee2cjbOkYHOkYsgf3IztwAMV0CrnhFDJp0iTVIGnu6ex3I6kpns6KYlog5EXHjGY0ttQin8siG0/DSOdULxF1gws2JIfZI8/hnxlp/2ic3oLjz1+FnJv0RwP5RAqZwajIQlM4wYizOslZgCkBooSaxuSms7OzyOZjNvNppbQPmuDQoLRBcF4Jb0YpkBUnMTqAHPdzrAY1uUAij2wXZ0MHSV6woIx5EwcO9KCnt6+0QejMv4Q0lfEktWPld6WtHxb0hw6RwY9eMKyg6I2WpWqu44cffgj/ddMvsXvbNgnwmmtr4Hd5MBCPYjCZQEYQR9XQK8mNoB3svSE1QokGkAMedLlVUsN5OOwxIT2NMsziGE1pXKbELuVLSUuLF/JCTfFZyY2NvFYZvOmAl8kNr7etqNTX7A7pfYiyZF1fj0mLF+HUr3xZ5lAU3G4pYTP4IlAu+mys3hSKiGdyuOW2e/D4f69Fb99BxUkWOgy9tEpw+J1JkZR2zbzqfSAyWSwg4PNh9eqTBW0gWkspzuHhQat6M3KHS1WDspsu9BSrYqAH2rEpllPmWcYlUvHgQw/iwP4DCuGzEuRRPREfwFgl/axotioF/pbTVknCoW8um6bV8Dh75kzpvegl15TqbuXnNgEnOt6hayevv0vC19mJs848CyefcrIg8roJU1EaIY6bG3m5I9XBEO8nkxtFwbTWoK5G8XytBkWuNYNbdbGIJx59HLf9163Ytn2bEpqgXVGq2OFEtduNKibpTKzZO2NzImXmEUsnrcoNpc7V3CY3ZZzzlDTPw8YJxy4PirX1WH7eOVhxzpmon9IuilOHJAZC7VCqjTyvp556Gjf89AZse3erNdtDldfV2SsJYq5/PigxWhOplmCFgRCHutGutS8SmpqDQydH+nfGuxel5Eb33gilygafx4NFCxchnohj27bt0n8zVnKj7V43VLNPoqG2Fuecc6407+dMEz/60Y8k2OM9UpULdd7lQePhzHys5EbfZ1YZRfa3UBSK2HHHHoeLP3qxzPigjLCuSpKGdMcdd4iyDwPSq666qjREkTSLNfesAelD5JIz4NU0FN0kyysf8PnROaMTN970C3TP7S5RC8nfl/OxkMNcJitKSHUN9SINLn03Vo8Yk9IjJTdqOruBPTt24KffuxZ7NmxCQz6PCPsT3U74OAvH4RR/S99oGGkJdIx8EXHDxFDRgL+xGseffjwmd0wCrT45OIh8PIXsYAzpg0OwZwwkolFU1dWLPCl7bnoGEtjxz76OY89YgXlHz0GouRbFQBWKrjD8kUkI1rXCHa5D3kF/qyhJyjopAWwX30tAiCAS7zepVKw+jEuJPIJv0/YhQIaVoCj/5MDktnb8n8/8H5kb99jjj4mKZGkvHuN9x0K+58+bL8fGuIDHLOvFmhdSyYqgj2JywsR5yZIlQtuhz2JSy14ECtCQ1UHb4nf6dl4Dzu8giq1pNvT7bKRetWqV+LmRfjoF0DHYo+AJmRdr1z4tPbVMRr71rW/hzDPPRFU1k3HLK1gN5uUJJO2MgAfJOO9s2YqD/f0Y7B+QexMOhuD+Z3Vy8aJF8HGejvQLKtqOfHpFDFiSghawUMmjy0gIgomGIeyK+GAv0rF+ZPp70bdpI95fvwEHt2yFLZOC22rQJh+OBbwcFfrMvPTcNLTXYW73FDSGfTDjGcR6B9SsKAoIGCYkFoBd+n2znOaeKWBvJottA704eflCldx42W9mRz6ZQy6eQD5rIMcgk4MPs0Ukc0BfPAXD68LM45bh6AvPxB//8jy27u7B3A99GMedcjra2qfCUcwjZ8n+qwhi5EE7oM/48Y9/jOf+8hfxw6bJloR//aHtudzvscJMoIX2QvBU991UvvtYsDnjRia2TFAY8A8NDYvyY/mj/LN4LtwXGGsyxmTFZdWqk4QWR9vm31gFYhWQFDP+m+IBVOVjFYbHxiog92BWESlUwXXA5LsSsORn8Zw4nJNzmgjM19TU44LzL5QZdeFwsKynlMCZSswFmLD6XhSgXkCWIzxMAxve2iTXn4lyy6RmzO7qlL1c6P8VyY0ICokgjqqYV95T7StUUaGIbCqG4Z3v492X/4at615FxGfH1MYInGYSZpp9o2nkY1TuM+SLlRt2j/N6ZHN5kYNOZHLw+N3o7JokyY2ZyyCXSMNIkSFEgS7G3jYkhjPSo5NMZUEQItwSwcoLVwNhUuANmMk0MpzTOBzlooHBoZ9Dqu8myUQnkUOcA88bGhqKRFbYb8Nqywd5aMMSJM+SdOZmLplmjuoe6hnlyNORPqc0HJOyyqGQ8Ha7ujrR29sn5WYiUdTt1gHFSHIyMnW+3PnzeCrLniyXX3nlleKMuQhUUK9QRDUdWUmLDseG8cPrrsPjj/4RmXgCEZ8HM1omSUP5QVI+KLkpPE1uXqxoKFqF6IFLAKgSlqDLCS+Y1FBwgKpTdpHW1cpTTG5Uzw2TGycSUrkx4XWwckNZUyWmwOCaU+KpBET0XHpw2CxJtYl8ERmXC86mRnz4skuw9JTV/z9t7wEm112djb9Tt8z2pl1pV2XVpV31LlmWZVnuxr3QQjX5f4RqIGACmARCYvIFU2z4cP44xpDggrHBBccFG9uyXCSr97pF26bP3DL33pn58p7fvavxamUE35Ph0WOhnZ167vmd95z3vC8q/jv52/6gOmBFzs9VTuMqUL6IPQeP4Z++exfeems7/P4gDN1QS77u1MYlUAqlhEEo0xtXXY1Aafnypbj11o+JeeYnPn4rDhzcD4viAmOS4OkLxo0HlzJENSUeZFzsbGpsEj46ZUGZJLhYza67pxCiFjhVYfqX3mSfq2SpuTQ2vLGxdDndwB7b1+A/c4I4gz4VwRD2HTwIQyRkVVfzbEIG5/p6va4jGwX8XC7ZvFmADRdsy8rK1XhdKF8BKZb4fOJtkkhg6rSp0qX2KEiyE0TQTc8od8LjgQLvupWpk7unIjKlfj9OHj2Oe3/8Uzzy60fksCo49Bbh9MYvHfFayiP7IUa1AX8IRr4g4GZiVQ3q6Z8jbDMqAtJziYApL6CcKoC6P4j62TNxyfvfh0UbNqCypRkFXm+ys6B8VDjplL0FmZwEcPJkLx74+S/EEFF2wdx9FDFDddUI2bBgMcW9MRa/BOIshjxp51GfG5fCcy4xJN+9WvUbpUupYseHiW1tQg0gfbLv1Kk/CW68buK82bPx8VtvlakJPTdoNPjmW2+enta4KlZnaaidEUbjgRsvBhlDzJ0rV6zExo0XymErh70YDKtYFRnWEyfwd1/7O0QqI0JVI/2CnyVBDAvjO+74hhSpBIs5MzdqridUB7dxxaKOjaIf3X031p2/XgoKPgepP5L/XfctmQq7Knme54JcO9LseCfg9PL62GKasULlnmcefRxP/epXcI4fR2s+j9qwH2X/DRgpeEE1LE6CmIv8pECymZNzkLAc5GvCuOyWyzFldgcKjonMf5vH+rImnEQa2cEo8jxANQM1dfUwTRsjwynE0jkcPDWAFRctx5L1C1E9sR75ighsJwhfuBbVTR1omjIbxcoa5F1FOE9lSdQ02WBwJxGk1vJ7JzXL8yQaLV7OoTFSWiyNAke3mceibsWyZUKJ4YTswYcewqmBU++grZ5Lcchzt7GhEeGysNBv3CvgHb/KGOF0kFRixgx3rpineKPqGvckCGK4/8L7kSVC6hljkICJU8AnnnhCCmTGIc9hAiDu2/zVX/2V0Nj4b95CO+OAgJBghpMbkdRtbMSdd94pCpG19bRBcJX2vDPC27925YIJzg8dOYbDR49K15vvIRGNiWl1fU0tli5ZKh1/BW4IIt4JbjyQ44EbivQQcCvzYypK+WBmUji8ewdOHNyLmnI/JlSFkT68D7m+YQzsOwhL0122Cw1vuejtg5UvIJvPY8DQUDuhBt1dUzGxIQIYDlIDUfgoXsMzmIyfvC1sERaOdHRP6Q56BdwMY9PqReiaTapyQNlKZEjloaeIKeBGI4g38tBzQDxrwgoHMG1lN676zMfxxoEDePEPryNXKMeS9Rux8dIrZFdO7Y+NfhKjMeDRKkmtZSxzGZ5n0rlOxscDGvz+ePZTUIBCEYxD0t8IkNnEO5fJjVdv8vpjHiJIEqntdHp0Ujj2uXkd8Qyh784ll14idEqevwTefN6DBw5gy2uviRIhlSAZ58yfZBYQ4Pz6kUcUTdm2RexjflcXPvjBD8rjENCXTqb43Fzf+O6d35UzlsOA+oZGXHHFVfjWP/y97PYqqwdlleAJ6fCvMhPmDrSTFzGR3t4+6Loh06POGTPEk4+S/DfffL2Sb3aPL6+OYd5UIOmd4KZkXi6ASNwNHAdaPIbhA3ux98VXcHz7DiSH+jGlvQnd8zoRLNCDSYOTt+BkCZ45SeTZy4ml8hXUDcsFNzkEyoKYN38qmlpqUcxTCdAQNUCxIAmwqedHOqGLKAB/j8qpwZowLrr5MpS3RpDn/pphwojFBeDAygt4N5KGgBtdFNMsadr7wuFwkQnktKb8uZZgp+8nX4D7YYkySVmZohORApAqmd6c5aElGYnkqiIGslhhgUVaBTuPNCLkQhU7SCKfKeocbvFzrgsU4zw3Oz4f+9jHRJbSW/ZS6hH8mlWniA/PYvKF557Fj374Q2x/4w2UB4LoqK0Rp9hszkTfcAxmvqA4jzQgttl1pXoOHd2LstDKTjYLwQg7ivwvu79F5RtCag8nJLIMy0lVnjK6QaTzSl6X0x165EiPU4pQv/wOC0g+LjtEnOQQAOQKRWjFIozyMkxcuRw3/fX/Qtu8uShURJCn+AELR9e4SWR46cNgOfiP/3wE//GfD+JkT78kT/J6hUYhyJ5JVfnfsMhVqlVsVOURQBFNTQ24+JLNYl515z/9E44eOyzUtLE3rzPi0SO4nD1t6jShAvASdsdbAAAgAElEQVTi59I4gSvdenkfdkv4h4po0il2lazEgPEcCoCzRrIbbx745eHm0SY8eqMA4ZKRrergq0dkZLBgo5Eel3f3HjgoQNebBPw5IH681+hR0BYuWohLNl2EZd0L0VBRJcv9zR0TEa6rlsOG33eAhq0+n/JCcGl8XtFaCvhlG2wM3ccDY95r8H4ukx7HwdbXXsM3vvZ1nCIVwFETHdIiGY/VfnbH/RLPXG6lAV1c09BSGUFzMCTy6YzNgD+ojL9IEyP9zOXwGoEg5q1fj3XXXIN5568HKqi7r1AEecDk9zLuCgG102NbeezfexBf+epX5TAxDQUmq6oiaGxqlCJ2YOCU7IxRkYiJ34tTKcpc4Cl5xosfj0oi19W75D16jXrGoS5bjO+Di52UXea0ce/+fbLXoj5Dl8vi/t0DVR5obWxoELoCv2d2+6hqNjwyrF5ASQvS263/UxnZe08eq9oD65zYTJ4yWQqEG66/QegVzM2l8cm/k8rA4pK7NNxLuv0rt8v1SKGSbCaDHW/vwJ3fvVMA9Eh0RJof8haZr33K84YAiu7ux08cF4lYUt64pyNdbOkS8vpxd0NKmiuqD+n6BRFHlsh1e9/b2KJfigS3g6zFk/j9I49gzxNPoD6ZRI2/gLK8hUBeLYXzPZi6JmprnB2lDQtRy0EuEsDmmy9D5/xpyNsmsnRGz+aQT2aQHRiR7qBjWmLiSWpFLJpEPGXh0OAwFq5fgMXnL0RdewOKkSrpPGp6AaFICybNWYzKSVOQL6sExExZUVuVWakStuDr97yIWKTTPLt0R/VcQLfkIfGpcPcBCSKDQZGupqT4VVdcgcpIRPZTnnn2Wek2/6m8NN70hsUe/YzIlOD3z7PXi2MWoAQ1LN4ILCiSwddA4EZQw6V+FqQUzWA+YU1AOiTVzbgnwNfO+CfdiFND7sfQLy0SqZLCloUhwRJ3d3jm8XPkFPGeu+8R/5q+/n6JsenTO/Gje+6WSRHj27WNkt9R01/VcGQBefDQEXlNFBQ4cPCAgHw2dxnnnChu3LBBlK1I++FXR486NXtzL085CN55qSpKmnuu2g7ig4PY/uqr2LftDfQe3o+ZU9pw0bqlSB8/CGM4huGjvTBTOorSBBUjGdHsoQ9Iys5jyNQRaapEV9c0tDdXIWgBqYERFC3S0ZRKGnMc3xeBt57NIaXZ6MnlcDgxggtXLcLC+ZMRoQkofLCSGeSzBvKmBdvIIUv6JQtCE0jrNqygDy3dnbj+q59Cz0gU27fswK69J1CoasS1H/oo5nd3I1hGs15+nt781f0MXCBJwPnv990nOySZjOsB92ee0Yxn1qJsGK1YsUL+EJQwPmR/zzV3Hy8fjje5kfPdTcfMtYwrNvgYc951w/uo/e1GaXIzb1Havm1im8Qy6wECey72888+ikv5/bj2uuvw13/91wJwWJMy5n/6058KkGcTiI/PafHadetwycWX4OabbpLrkc/Hc4nnE6lyX7jtCyJGwOfhc954y0340t/+rRK0cPe95BN3Y05iGQGheHHazqEEr/Fly5bKagJrZOa8JUsXY+HSbsXUUWK+ozfVQFIx63XkhHLoirsEkEfAcWBlNSQ5TNi1Ewf+6xkMHziKom7AcQw0tdWhq3s6yilaYRry2IytnGEhZyrqtwhSENyYFjLu5MYfCqF7YSdqGyplH9fWDWjxrNzfH6S6rQ+Z5Glww1raDhVw4Q0Xo76zWdRhSGczRuIwonEUCW50G2bSgJag9HUO6VQOui2TrrHD1j91lJ758/EegZ0ZJlp2b5jYvIQtQcUP0R25eFQSHnIMMvKzy8vJk68TXwl+wRwds3uv6zT1cr8YtxA4bZ32579uJkJ2ichNZgEgV4Lf06v37OSZf3yIRUfwy188gHt/8lNkk0nZnWltbEB5OIyRaAzRrCaFmFJbUd0VJlce1gHh3Sr1nsqAX1zf6dFQCb9McMp8AfGwCboFoICbYFCMEQ3HkWKyIcQeuDK1E3U6X0A6l/R/oERqmNLQ8Ik0pFEoQOd0oqkRt/yvT2LBBRegvK0NToizHr+SJmXxKAWH0t0/euwkfvXQr/HQw4+JHJ9jE9CIwY2a4DDJcwLApcEScMNdnFDQLzrrNEmlhKymcQlV0YDG3viZi1pNZyc6p3XKhe4JBfT09iiVO1c9g4cnvx8mi8GhwVGllP9XcCM8apeTzUKTco7cweJzM4E9/dTTrmnYaT6qzIncYpj/4VSCdJtpU6cgWFYhstSkS3g18rmAr9KRuPd3JveFCxeIa/emizahvaUVuWQW/YePIZ1KoX3uTLRMbReNehZKrBpLQUypdLYHtqSLf47gxivimdg5ef3x3Xfj5/9+v3SxZfGQezD01AgrYEOaGqlp7F7GtAyaIxE0B8Igw55gPOQPSRLlvgVjVTpPHKXDj3BzC+afvx6XfOADaJo1QxSnWJmoZC5rjML1lUXWol/oQb978kn8y3f/RekQ5Ysi9VleHoZh6ND1rCwTMz5FraXkcPUaKAL8pEBQxSDzDfMRkysLOC8vjQI+1d8al5fMx2Rnm4cSb8eOHBEvF2/FfxRQjXfynkO6OufM7E5OvIf0YonNhuuuuw7nr1+P1jZ1WHv5tvS+jHsW2Nyn4WSGC7wsKFkQyOTmwAH8w7f+Afv27hvda2Q3lPLZrB8ou8rlWTbIWNByH+Lq97xHnLRZkJH3ny8LohgOnlag4tKqK8Cizll15bDxUoo0vSJkLBBnbmVtyP3DnoMHsfV3v0Vm6+uoyGVRZhkomiwe86iuqoGV0YTuy+iLayaGbQfZCuDCGy7BzIUzgIKF7PAICmkDdjwNbSQOX86GreVQVq6MPePRBJJpG0dGYpi3ej6WXLAEdZMbUaisRDGrITGSRi4fxoRZC9E0ZyGCDa3whSqFd64Us9jwUpMs772yw0s6+Le//W2h+1GdUBTkzrEo9MAKv1PSqVgIrl61WihdlMp//vnn8MivH5Xc5O2heIDxXAtETqYJSkiz6entFQU1Xr8UVOGZSUsF0ne4RM2l7aNHj4gK1IsvvoT9+5UinJiEdnRIE4vTeU4PR82Fi0UMDg5L3FARixNExhFBBwtHAhwafVIKmgp9T/zuCemS9/b1CNBqaKiXadBtX/yCTIO87riwSKRBRe8jW4w8jx49Lk07NtAmTm6XfEFFwBmd0zBn7hxMmTwFFZFyZWjtqqR5PjXK00oBC6k5ZLqsrBOESkoDwuFh9O87gON792Dn61vRd/I4LDOLhV0zcOnGVcgMnIQRT2HgSC9yGRM+uyhyvQxkMiXYII0beUTtHMobKrBg4XRMba2D3yoIuMkbOTnj2ddlbJ8GNyZSWQu9lo0jqSguWLkYSxZOQ6QqKPmM+wkK3ORg01Qxo0uH2zQK0AwHOX8RNbPaceMdn0ZCz+LUwX7s2nEEe3uGMal7EW758EfR0NIsNclpWpo6DFUMKn+pN15/A3fe+c94+eU/SoP6XEG6F4uMYzaZGVf83lknkIrGvRZO/jyPo/HoxGcDN7K66J73rD1IN+T1RXoZn49xyIkjKY2MY15DvB9p5mSPMCdyssi9LNaxjHM2QhctXIjPfPazWLFi5Wjdytf4m988hgceeECp/3HPuqYG0zs7JSdu3HgBKiqoGFkQwM89pfvuu29UtGPe/Hn4m898EjfceIOAH6VgyIY3abiOu78OJJJpHDp8FPsP7JfnjkZjiMdjcr0wbzc1NaNlQjNqqtT0pwTVKOERUUtT40yRPXEbJNyLLeZt+GwTVnQEgwcPYO8rr+EwGT3pBIysDsciMLNQV1+J7u7pqKkMwjY1ZcJpWrJzQ6+bvOXIqgTPQhp5iveMQQNaP7qXdKK+pQp+f0EmmJRytnW1l8vrK5XIiqCAZRdhUH2taGHdVedjUtdk+Ct94m9jjiSgD8VErKjAaVGK4CYrQD9Napop+/7nfISe9Tge7xEYAEw2DCJy3kcTtoukvSKDHwovECJqJjQGV0d7u/i30LFWFoENU75sRRkb8zLGW4w4h8JBDlIqatTXSwHw2c9+Vpbi87Jf4k5u3G1CtTxYxK6dO/G9f/nf+MNzz8ukpaWmGq119chbNo4PDcHkhEMoTwrg8AD2FVUC5NdMehqpaNX0KaDju8+PqkBIhAUE3ASVWhoTni8YQsLKwXQsVARDaAgqcOOJa1OxjQcnu1QERQKMfH6hppmFPLKFPLRAEBddfx3Ov/YatM6fD6eqBj5/GAFy+ykWINLVKlnn7AK2vrkdP7rnp9j29m5Q7IKJkZOsvJ2Dn21kZlXXuV1dHOyOcydHOcezeLJFGpdy2iVfVLEoCUEAa129gCAujHKpet/ePejt6xsdFXsdOsaHp5bSUFcvHWFORySO3MNHQqmkizZe8710FCxdE1cOkrFG8MTJy5e+9EXRoN+7Z6/4Pcn+g3j/qKJ2bGmrelfKFZnTpxkzZ0k3iNQP8ctwE4f3u16xWQpmSqcrjENOKdn5pFLQZZdegra2VlGSYteFxZkWjYv5YaSxDv7KCmn4sWDjcM2jGJUmfe+64vMorvyZdJ/xJjfev3kdJgLPT//Np7B75y5Yhqk8IFwDL8ZxdYAyvJzfAXE9i4bKSjRRFZDAG0VUBsJqEuMu+UsHlOA6EIbpC6CitRVLN2/Gpg+9H5HWCSiKlLXi6gaCLIC5y8SJD7tAASlo7rnnx3j2v57DyZM98rnLrpBNlT5PrUey9rg3eX8usKHZG/nQbMIwz0RjUck1JukbrvGfAkWu6tUZqUctnhKQUrFpoI/eGnHpysvTe+P//2FwIzEu4hdUpg9IgcBJDYs+Tmv4+sbu8JTGIl8queNPPfWUFKZf/OIXZRmck20Wmlx+/81jvxETRSqekY/OTiO7hJSanTNrtuyCbaeYiOPgE7feigsv2ChGiCf2H4LPKaB5Wgcqm+vlE2TBy2vHR2qcJy7ltgUIbkqL+7OBG8abTaDKxo7Ph6G9e3Dk6aeQPHIAxfgwCtk0HMNEXXU9bM2E31JO9/GsgSFK6lb4cP61F2HW4pkColMDgwBpaXS/jqcQcIowUrpMGx3TRDKWRDJt4WQijVkr5mHppuWom9oMm34RiThSw3Fk9CKq2zpRM6MLLbO6EapuArkWqpFEozqCG0Xd5o2NCAJLfr6k9dD7QsXnO29nm7iU0qxJ5+Ue1Wc+8xmJ6RdfelEkkyk5q1Ss3m00qZ5vNCa8+7oedswvPMsZV21tEzFv/nxce+11ElsedZGdewI17h6wGcUJKqdlPF853SHQ5nSHOznSVJBCWZ5VyYMXi0JRo8gCXzM/Fz4vBVSYE6n+9/yzz+HNN9+UZqdl5yRnEjB94YtfwNJlyyTOFTWeHeCiUHUogqEENYZlN27tmrVyvW95fSsmTGhGx6RJ8jopziLnSUAJA0mO4rVPUOq1/wXcqKV6adiIFL4jSqrDx0+gb9cenNi+EwMH98NOxqHrOWSLDqbNn4Jrr7kQqeNHoI0kMHxyALm0IfsCctYT/OfzyBUdRHX6zzioaKzCoiWz0NneIMAkNRSFldHBg5nfJwERz2fLysvzpLI2BnIODqejOG/1IixfNANV1cqAVI8mZZ+Mju7cu9GzJvS0CUN3YPL3yZSZ2ID3/dPnkSnoSJ8cxsCBfuzeewzZighWXHo1Fq+/ENUN9apYVgWR2qF2D2B+5qlkShqD3/zmHWLqzev87GF3Zjzy82b9x11EUhIZRwQKnLSxyeKtC4y7K+kOyyWkvIcuqQ1VjuQOThhTp0xFU3OTgBn66nXN7xJQwGkdG+iM5WeeeRp/eEFNYVjDeuI2pBLfeOONQq3smDxFaOIeBZh5n5MUXgc/v/9+OQv4GRAsEdDz2uRUio/PPMtplFIAzcv1ddHmTfj8bZ8ToRX1mDKTVybm4hlj4+iRY9B0Q2SpOe3lhJTX1PHjJzBt2lS5JgkKSX+VNQap8dzjkL131b9X02T2KkWyvoBgoYBy7vBoWST6TmLf61twYOvrSPeegp+yynYOutThBQF+1VVlWLhgOhrqymFSXCDgh5XLu4IClky9+RqY4LkTRHCT1WzYhQKWrJyDxrZqFH00StZEytnWCN6IBYJIJTPQSKXM+6Bz97FoYcXmVehcOgOhmhAcChGMJKEPx+AYOTG39cCNoVEtjWIEAgb/Z8ANkxcLWnZ9SGVgN75Uwq90pM4OIRMy+Y28D7s3PX09p0fubmdPAZwzE/85Yplxf5evkxQRKltcfvllktxU8arAg+ryq06vlsng9089iW9/69sYiY2IX01HfQMaIlU4MTSABBUjxCyJgek1IFWvh3+4J1NBKg+UZ0gVjRGDYZnoEGwojwYlBU3/nCTlSUlLCwbRECxDyBU7kCLGF1TLYty9CCj1QhYM7KCbhYLsAZkIYM2aFVh72SbMvXAjfO2dcHzlCAs1zRbDPM5XAlKGBtA7MIIHH30c9/7sfhmRiyt8wQUwRPSS9F2epuxpMPFzmuMWlt6ejvBEfWIUVVFWLgdgR/skLFq0ENXVNdi3by927nxb7U2NI4XqFdiMEX4/i7sXCKXg2InjyNmWkuskiHDBjccPHa+eZWLhHxZkjEUC7UQ8LomZIJrJjVMb8mnf2rZNkgWpDwRBZ9cRKQmlIjB1ymShKPGxB113bQ/gvMPPaYzAhQeu2XHhwc+uJkEf93k4BKSjOqlnTEakQoq5Kw9f+XgZM8pjJ5VKK55vRYV028WszrbdaacuXVN/8MxF7fHAjVd0eaCQr/GhX/0KP7v3/8eRg4fU0U7g4nOEXlkTDEsc85pJ6BrqKyrQQOUqUQwsivw5X6dInIvsuer9FeiUGwyjWF4JJ1KFa2/7FLovOB9VLS0iXy7bZeyKMvm6k0Ky2tk93btvP+666/t47tnnoLlSsiIlKX9kZDNGfU0Zc0qh7A7o2bFjt46UGhZJpAZ4EvbsontUAYkz14dqvNzjTQB5oLS59FnGgMjJutPpv5Q5e66Zma+BexGTJk4SGs8t770Fc13TzNLpHbt8noqlmEBW8FtSRS3fO7vn3/ve98ST5L3vfa9065mLqejDooO0H96XBzhNe3l4c2F5YmsrZs2Zja1vvYmrrrkat9xyC+bNmo2CnsPerdvEwLJ99nTUtE+QfDoyNCyxXNtQL3SXUlqaHMMlBX4puJG6xa2WCDjpK8Pvk/Noe3gAxf5evPzwf8Ae6EHQ0GFksqiK1MDJ5lDI2fLQ0YyGaM6BWRXEeddciFmLZ4mgQGZwGH52C9NZaLGEgCE7nVOO4qaBVCyJVNpGbyaLGSvmY9nmVaiZ3ACHuzyJONKDIzDSBqrqmhFunYKm+ctQOWkm/BW1UqTQcNnbjfGKekYjmyFHjx7D/ff9O375wC9A+wECelL4vJsqbs48+0rPUK/o+vCHPyz0HdK8nnnmmVH/mHM5I8cCXv4O8y8/c+YoguVNF12EyR1TZFfFE4Eg4OBC+ba33lKO8C4oampUUxXu/njqZ6TvkOZD4MzXTMq5AjgFKSJfeOF53Hvvv2EPHc9zOclnpAyxOXLyvymP8p59qlk2Z85c8Wi68eabVPc8qHZzuHRP8E2hgu3bt4uxLB+D8drR0S4qUwRqkUgFKugFx+aLTDW9noiioSlWk/e5E9C4lCzJZ0DB1JEaHkL/wf04/Mab6Nm5F7l4EmHbhJ1JywJ1qphH66xJuPHGi5HtOQltOIZE3zDMZBYFoX4rvjPp3gztlOUg4RQQmdCE+YtmY0JjGaCnocfT0JMa8oYN23Tjkvu93O/J5ZHUcsiYPuxKD+C8NZzcTEdVLSnBgB5NIBfPoKDb8pxGJifgRtct5CgVTZXXhiq8758/B6eyAGMghvTxYZw8OoCj8RTMqhZc+r6PYNbCRUK9Z/4f7TGKf4q7sc5iVDPxj//0j3jk4YcFUMpu67jTyDOn4ZLHaJTc2irnIb8/xgEbWH/qJrFb0kRSr6/kGgr4peifM3uePDZzG6mPBLWeHQhZRn986SURMTp65LDy0XNNOAnQGcekVbJWZVzyDKY0N/Oo16xk3DHOuBvKHMlYZ13GeCVIb2puxu5du+R84f14I9heu3atTKvWn79OrjnxXeJeDXeozRz6+vqlyGMDls/N/XMKY3C6NK1zmrwW7vkQ9MhEjc172W0cDTF5Lk8YQ/VfGd0FmaDQ2qEQi6Fn104c2fYW+vbtQ2ZwCAE2+QwLTsGBZuaQc+h3SBPcIBYtmoWW5iqYZkaa66SOm1oOOZ1/TEWt4/VImwju3WRzMO08Fq+YgwkdDYDfgZHOwkrosDQqrLGWDSGT0pBKZFDI8/N1BNx0r1+CuWvmo6yhTCZHHrixdVMm7AJu4hmhxWVESvp/ENx4gcqkwk4oExepH96NP6fPATtOLDQYHL19vaOuriJEMMar5LTcbglzYczk5s9pknrBz6BnYUn1tKaWRkVV4f/cqkQoMG7RxIP561//Gp578QXR254Yqcbk5makzSxORqPIslgX1SZObxRyVjQbghulnkZzz2pfANWBAGpDYaH3EDjQX0ZUplgUBYMyuSG4CQeUMzx/V30GSlVNUrn7+J5LMj9hs0hw40DPF7Fq4TwsWr0UM9efh5YV65Avq5MdCU6KOBaQPQeRJPfDsPLYe+govvq1b6J3YFh090U2lwDHYXHgyOuUopjUOVkCZhBxYd0W9QsCtGCoTMa3DfX1Mr5ld21kZAg73n5bLnYWWFzyHa+bWFpw8/sh+m9vmyRApLe/T/7wIhfBA09++V2akizilixdios2bZKEdujQITz+2GNSzLHTwX0JjoiZSNOZjBTBskMmbAFvUvbuqZXUxLYJrdJ9OXj4sIhoEMzLeyndoSiJVQIuUvPY0WGypUqQ5+vAqUUiHsPJnpMYGhkWPnhdda2AlLZJE8U8lTHKbJBOa5JE+R74/lisM9myyCCtjMmWCVw8e9yplUcX8OJ/tGD0DiKXOuZRmKIjI/jBXXfhyd8+gQx36PgZFfOoCChp6JpASBJ4SsuKK3x9SIEbdjYJfmg8S0DjxTeVAwN5XiYhFIJh0Kd53qUbseGmG9C5dIkoqiEYcqd0LsR0gQk5uTxQHnroYVFaYmGorgkXdHNCxf9PzlLJrRTc8H3zQGFTgx07FlGcUPBQ4cHKfMCDjkus4p0l6j/vfDwP/JUW3FPaO0Spjd3ieCo5OrmR+/w5icl93Yoe4xb0Jb/vye6zuOR3zYOXkxbSOfiehJ7j9wuNh8XBwUMHxW+G8cAY43ukUS7jYsXyFXJ/FocsRn77+OP4w4svCt/9xptuEuD3d1/9qiyr8rDnc/LAF1Ueilm4+2fh8gp0TJuCL33ly9hw/gZUcRG84IMVT8vkJlBVgUIFiYpAf2+vXB+kspZTlUqoEcqxU/XaTk9LzwZuaLZM8RPxCCNNIRbF0eeewvC+3QikYgjmdMkzlRVVsDiREblRH6LpLGJmHmbEL+Bm3tI5QDEHPZaAj4cywQ253FTwyZooOgWhQaTjGfFP6M8amLl6ARZdtBwVrVUo0mAykUB2aBhmIo1IZR18ja0ItExGfWcX6iZNRzFcrrpP7q6jfL1SXFBFTXlBvL3tbYnn3/32t7Ada7Sx5wGYs1F8vDhkPuF+Iik2Hhff2y0YDxiNl9FGKeIugPTMk9kA4vnInYQJra0I8fp0b3xdw9ybefFF3PW97wkY5r/V1tVh3drVIhPM6Q2/C+7KkWbEHQqCJRaL55+/QeRsvRxEyds33nhTpJ1ZuHmUdlW7FqVhxutz8eJFuPmWW3DxJZehokIVmpzqkhITjyZlT4wF4eDQgNDc586lH55PrgFlXdAqxonKLoZKokxI6kiRRW5XVfT0HE2BG555fnq/6RpGjh3Fge1voXfXLug9PfBl2IFmS5EKZhoyVh7xfB417Y147weugNHfD214BOlTURfcUKxAdbcF6HCyqJuImhYCtdWYs3AWJrfXIegYMBIpaFG6sttwxFybqliKKmfZBSQ1C6YdxM7UAFZzcrN0JiI1AcApCqCyEhoKBsFNAXrGgOGCGxabVGizaipw0zf/F8KtEeQSKWR7hjF4fAC9w0nsHUxj7vmX4rwrrsTEyR1iUiv0YjrLj44CKJjB+sQn59a3v/0tmWBwgV/CfVwBoHe2I0tZFl7cj23Ane0kPhPcKMpciMqetbWYMnkylixZijVr18mkxgMopTHPvM2cT4nygVN9kucItpgLKc/Ma4v5k6+JDbC3396BgcEhATysYUU232VKsAH01FNPi6cVm6kCLFw1T5e8JP+fTQK+rhtuuF5qFLJJVDMdcs7x2urtO4UdO3diUkeHTLC4hjB75nTZreGkRuJV9u9UYlHNFE6JVTOaN+/4UP91qa8yxXHgM7NI953E4N49GNq3F8meXugjUeRYD5m25EBOeDI5W8CJxVo17MOixbMwaVIDHIfeiCqG9bQSYqHcv7KAJKWuCN2wBdzoORtzFkzH5OmtCIV90GlWndBhZnNCeQuFy4R+Hh9OSDxRsjyTtzBj+VwsvGApqtq4y692bkhLcyh+xT0fqqXFM7ANR0lB/0+DG0/elwCHidYzXWSyqaqulqRHczVZyBoeQjrN8R/NIkv2arwOyjgFrPyTJwVxlqhXHMPxiwtvnMj/clz4pS99SWT/vCAtPVh5oXgu7lx8/9rXvo6jBw/KUnVzpBITmxrRPzKCwWwWGhEzDzOH70OFk9qTgcg308iTggLVdHyXQlCZfJYFqUBF8k0RxWAAScuCRo8Qf0BR2QhE5FD0icKaqyGjJkOuEoyNIkwUkLUdaHYBK+ZMx4yZUzFl2RLM3Hw5yto6EZSOLYtvxesUffEiOex+Qef3//JhPPAfDyEaT0ihaOfc4o57NC644UUj3xNpaZSL5uPlbdFXp0laV/cCtLZNQH9Prxj+jUSHxSuD37XyP1KdzLG3sYCHnztVj8hbZWLZsTFfMKkAACAASURBVGuXAg9jZHzP1uVmwcfvlAmOhzyLf4IBuoQT6MjhKRLeCoxIkuRFL9ODc+O/MwRrqqsxsW0i/MGgHMqUCBZa3xhwwwKaBSOLBfLVWTB4ykE07GJsvfbaa+g5eUIOBr4uvt+G+gYspDPyeedJsuXnQVAVj6eEu8tOEB+T0wiPhuRJoovyn3L1Gk2+kvBKwNbo5z66eF+yB+H348UX/oB7/8//wZuvvyGUMYIbkU+l6V9ZuYDttJZFTahMgRvxzcgLeKeJLQEODWdlgkNHZpk+8nUpVcC2xfOw4orLMP+CDaib2gmyyzkBdZc0pKjgR0nAyaL24MHDuP/+n+OXv/glspq3yO8WxiXAtzS+SkEcPxMeXCzqS6l44io9ZYocZOy20Zzt0JFDMN2lyfHSjPc5cv+DUvXsRu8/eEDkp0d3Df8CcCOH/RkXiKIhMoZIhePr5F4aF7TZjWbxxgKSS6YsJnlgi78PJTlzuVHJ7IbGBrQ0t0jeIw2E4JpAj7FL2WdeG7NmzcbKFSuE3vT6G6+PekxJUeNOIVUBEZKdnk9/+tNKNnVCi9su9Bo7shomf0SIwG3aeu+Nn5FIqbsNIKbOPAtN7w4CuhW3XzEqighxws6iLBWHMdKH+MmjSLz5Opx0ChYVkbJZKQIrQuUwMpp0BpEPIJHWMZJzEA/mcN7VF2DF+qVA3oSZTMpBSVUpgpR8SoOTNcQkjsAoFc8gnbVwKmugc1U3ll6yCpVtVSLIkk9nZGdHjyURKa8WeWgzVAV/bRva5y1GU+csmAG1XFu6mK7sERnPAZm+vvb6VnznH7+N/fv2iT+Qdxvb5Cv999K/ezHN/OpNxM+1OPSKL29azpxEc1dOAtlVZmOF1wZ58Upc8bTxMp+PTZSf/exnsqNAtUvuANXWVgsVh3HFvMZdGcrf8nXy7GeuIv1o5sxZ8t165zHrBMrjcvpECg9BiYgMBYOYM2eW0Mgvu/xyTJ4yVd5+MMzpS1GkfknbOXLwiDweGSNs+umGBhqbEtRQmZP0aHFyd4U/pIXlOrgrIpC7Nec2EpUlIot3B8WcgYKeQd/undj14gtInuhBWc5AUNckbhyT9ENIzs44BYxQZbIxgo/cej2MwQFoQyPQBqPIpTQUTUc85whQKBDAWmEkq2GIYhblYXTO7cSc2ZNQ4beRS6aQHk7J5IbCAJz0KHDjg2UVkMjmYFh+7EwPYeXKBVi1ci4iNX7Z60lTICOty/PRFyTLAjRjQtfYSXcE3BjlQVzztx9D3axW2IaGbP+gCB/EohnsPDaCRHkjVl95DS5+z9UIBcOiEioWAnT5kwm7e30WfbCdvFC777n7brz40ktKUOQcwI0Xg6Wxdc7x605upA5ylSCZv7l7xtx2HsVrqBRZ3zSa870z0DsXeM0wPjl1+fWvHxbfHr4vAggKT1GinOCd740AnQCHYPrqa67BzTffLHnYe725nIXjx4+JyAB9zAi8CfC8s4KxPnHSJAFGnG4yl5PiRvq1ZVHu28LxEyexZ+9e7Nt/AKcGBoQGx/fSPmkCqirLZI2CUycPUJ1xVDBsZTfMVUZTfAhpsvD85URm5MQJHHrjVfi0BMJ6Gtm+XgHgZior/jM2lSVJgfQButSUXHtwUPDl0b1wBqZOmSCT72BIUehNF9xkUxm5ZqW+5PRQt5GiX5NpYdrsyZg+pwPlkRCyqSSMaBpmJifnZVkZzZYLGD41ImWlbjpIWRYmdU3DikvXoHlmGyzbgD4SQ/bUMJysjoKRg0kZ6ERG1NqyBFGkufn99LzngamUV04HE7mr7yzuxuu0j6JCd8zlfcDiqeFKQxPVMrgpVctuCUfUDU1NwmfkngJdV/+SzqZL/TxDf17KOPdgfDdwUxoMTNwsFIja2VH3lm9LueosFkVS1+/HD77/Azzy0EPoP3EMDeUhTGudKKZ1pxJJjNATQMQBuDtAapE61Ahagn6gMhBEpd+HKnF8D6GSJLhCARVBRVvj/QoUFCC4oUKKgJuQiBioTq7y0JEpjzuCZNHI9+rQ5RX0c7CRtgpYOa0DU9ua0DJ7JmZsuhitS1YjxE4Zv2+q9/DBZC89IOCG0tBHT/Tjxz/5N7y5bTuGhkZkAsUDh+W+EPT4wRNc8GiWfQqgoa4GCxd0Yf78udKJpKvugf37RDaWkwdysL3ietQE9FzknF1JQk6BOEaOxuNirMqL/wwgNA4AXrZ8mXRpoiNRodXQv4MSonffc7eYFhI8iHePO9VQ0q2nD+4/zVRXXRHSCTkuXrp0GU70nMTgwKB6jS6IEGpeR4d02Hk4MxEy+bIwYELlQjeLAiZYcmhpjsrp0vMv/EF47Nwt4I0F6bp1a/H+971PKHU8eNmhJBWFhTrpQwSBwrt1ue0CJl19DI+mVHqAyPXikaPHATf8uaHr0tX/5+/8M7KZtAK0+QLKfH7UEsyEw9A0HTXcDwuFJb65y1AbDqG8GECZyJYHlAAGO7DymflphgPNtjC5ayZmrV2NaWvXoH3JMpHTLfo8Xr7He+dTilKHLAbv2LELd9zx96L0xfdFrjz/yHvhftg4t7GH5dgYUt20OpFOpooiQcLvn/k9TvacOEv75DRIpMJjdaRKOujcfaMCmvgzjQG5Z32gMT/w9rqkcCBx1B8Qeg273ozrVStXydSGFB+CGnYduXzrUR6kIeMqannvkzHC/Rxeo7yQafjY2TkNq1atxhe/9CVU19aIKzb3b7a9+ZbE0KHDh9QEiznApegS4PBGydw5cxU9iMCGr68UOHtSpqPFzVm8SeXnAoDE812BOtlxUJRCeS8upZEaULH+Pmzb8hpGeo9hzpRGVOQ1pHbsQZHT7qwOSzdQsGyJOSPN/09wE0Q8pSGeB4aLGtZccR7WbFwJfzEHjUasRg55GselsgJuqBYkJnG6hWQshQzBTcbA1JVdWH75WkQIblh4s6E1PAItlkRlOALHF4ZZCCCm5dHc2YXFF1+OXDX3HRXAUZN8NbmRyQB3JVlgmgb+86EHce9PfoITx45JbuDn4hX9Y+OmdHo4FgiNLRDPJeb4PATNPJ9J1eX3yak7n4fxxT+MGz/VO90cw4mRl1OYg37960dx330/A6e9bFTz8fhzgh9vZ4J5kgUjQTWnNxMmtElsiQdNWZnksaGhQfzgBz8Uc3HShKmaeuWVl2Pz5oswd+481NTWyclH+k4qncGB/Qewe/cexKIxXHv1Nfj1o49i1qyZUjRyH4/1zYyZlO4PurlUFeOqVlDFmwKaorMr1CvmdCo1cgocRgBGIoETe97GwKE9yMcGkTl5AtZIFP5cDmEaWqY1mLpF2xrZM0g7BcScIszKAP7mcx+EOXJKwI0xlICdUhQzYU3w+raVSeZIJovBrAEj4MfE6e1YtLAT1SGC+AzSQ0lZnqZIB68/UpYIcLjrkMiycPRhR2oIy1Z1Y93qLlRV++G3i0ieGoKTMeDL5VG0i8gmNRguuMlRCMF2kAn4cMVnP4AJC6bBKpjQhoag9Q0gPZTC/hMxvHp0CDUzu/DRz3we87oXyMRJYoxvQMQylBqiNCAKPpnUPfroo/jhD3+o1MP+THDjxevZas4z4tndO5T7F4uSgylycvkVV8iZS7DOGMtmNNnFEnEAt9HI2k/yossUYv77yY/vEUEOTkHZLGS88sxm84fvh816nncE+2vWrpXJDj0TSydBZAOQ5n7HN76BvWxYmJxwqL1yqqixDli8eLEAfaHxh8JCw0omU+KfR4No1gS0HOiYMllEAzomd6C7ax6aGmtL1BLHv7qVtL5SKFVFMoWkigg6eSRPDeLQ9p3YveU1DO7fhZmTmtBRVwkrNgItnpDpnmlw0OAXsMU8xX0ZwylAyzuwCjksXDwHkzuaUBam8AHEh8lIZ2DqOZneUPRCmfAWoVGuPGMikzUwaWobZi3oRKSmDKaWQWYoKWCbe65sXHJik4qn5XHsvF/q6bopE7D6ivWYumi6iCNlhkeQ6RuAQ+xg2rDTBtLRpMii61kLuk7POBfcSIfcTSxeMuKHwkkKb+82HheaxCiZQC2i8wD1wA0THA/hZvqtWJYUbT1cIs8pZSzFaz+X9HvmfdQhqNbb3L+OGhapfx+9TN71CfglsCD8xCc+IQc1C1HvYOEF4432eT/+ObB/P37843vw+G9+g6JpYHJDA+qrqpHRNfQnEkjTaCtEeWaVLFXnWXWFKAlN1TSCm1p/UEALF7o40aGjtqxnUwqaqj4uuKFHTsSVyiaPlc7vCtx4wEl5bzg+RUtLOzaiRg5r2idhZks9atsmoGnZcsy5+EpUdEyBL1IpSYDPW1SOizJSNiljHQjhqd8/i9/+7mn88eUtIi7AJCg7N66ZVF4MIyswbcoUzJ07GxMnTsCJo4dAxTN2i0mrSiYTck1J4SLgwYMKikJU2s1RnZ/xx3P8Dkn3YeHUOX26KKdkdWUqJ995iRzq2G1cTmxIv2FiYoeE3ch7/+1ePPDzB2TnR+3uuC3hMRFyrjEp/Fa381jnqgSyqGVxS3oeu+N8fi7VEkAT7Huu2UyUBC8sDAiqCVgI4iKRSpiGjhf+8Afc9vnblLKUa3RIs8QlSxbjb7/8ZXR3LRBvEk+Kkp0lekSQ6sYkys+VvydKqu7kpnRSUTrNcD/M0aVm72f8nFkU8DV+51vfxjO/f0amdAJs3biNyDKmgdpACI2hMKoEbOdRXxZGBQhu/GJmy447TWvDIhNNcOMXOfXO+TMwbeki1M+bj0nLV6Jq4mT4ghRO8K5sXkNcgFQdS3a46NZNc8/bb/874S/T38YDqX8puOHnxf0VulpTNYzd4N889ihe27qlpPHzzkDxunEshigRTiBLCgFfk7fjcq6xVPrIfFwCQOYbTkPmzZ0nkz5275hPeSjyOUgZY1ecII/XnpqM+uTnLFS5OMt8xn/bd2C/gGn+OXbkqEx8ydXm5OUrt9+Oiy7eLAUp1aUoBU4DSG+plsUBcztfD4E5J0Wz58wenSay4OXPvB0Rxo/nMO/l6dL3N3q9y7VP7yYWk9ymUV4hPo5upGhSTZWAk4eTSmPg6DG8/crLePPVV1GwdVx92Xmoqywgc6IfdjKDnG6ovQROvQuQQo5qPJzcxJJZJAs+DOazWH7xaqy/eC18BRN6nLKiNgrsVnLSw84lu4K5vHC6k9EkMukcBrImOpbNxfIr1iEysUrow/lMGtpQFNlYElXhStiixhJA/6k48mX1WH39e1E9bz5txd3OqQdwlJgO45nTGzZaookE7vrX/40nn/idUGW9HDde57t08jru5+r+41i6mfe589+9go7/5fdJQOMVXfx15khSbFjwCXU3nZH3wN0BNos4MSSA8B6HkxYCknt/+tNRO4BSEMYikwvZBDUE6YyPWCwhgJyPz1hl84a/88orr0pupFEnzRSXr1gqQJ7Kabz+2R3f8vrr0DUDzS0tOHbsuOyNXXrxRXBsSx6Ly9lCP5PdVHaR3aaHNAxO37x1Gjb8OIWWbjeNMgNBob3s3vIGXv+vZxE/fhAzJtSitSoEfWgQejQqRR2VAW3NgKblyAST8zKVyyNmF5GrDOD/+/T74GSjsFg4DsVhxdLyuOwRMczztqJlxrI6hrMmsj6gsb0Zy5fPQXW4CCejwE3REPk3OAQ3rEscUuBsxDMG9Jwfb6eGsWj5fFywfiEi1T5RWkv0DyKfpqhGQWhqmURWrgmDOzcUFHAcZP1FrP3AFZi+biGcgA0jEUNuYAjZ/iiGozm8cXwYvU4ISzZdivd/5GMor6CssmxPugDHlTtndBTYOC1K3uDUlxM4afKMyul7k57xd6jPaFq6DAPv38eLe9abFASY0MLm3zqRaiYw5/nPG9ciGJu7du4WIRrK9rN+4VRx2tSpmDJ1qpzTzN2MkVdfeRk///n9srdGYO4Bf88sm4CHE/7Nmy/BZpcOzN8loBE6rCu8wrP3/vvvxwO/eEB+NnvOHAFdGy64QF4r8yivATOXQywaFwBAc1oaos+fPw+DA/3oXtCN1aupyhaW+5aVhVDO3SfGzenl7jOESPwy7eb3wp0yn9R6ZjyBZO8p7HvjLbz50h9xcMcOFLUUVi+Yg66prXDSSWQTLkgw6PJEuqcjLA36ShoOvRTz0C0d3QtmYuaMdpTxMJeVBcBIZWCTvkYAmVPnEKeqVD9L04w2Y6C5vRmzF8xAdV05cqYGbSQFS9T7lNIoc6eW1qFpBvLFkEwzAw0RLL1oFRasXwxfoAg9Gke67xTsZEpNbpI6MgQ3VGXT7HeCGwaAt3jNIpKINZtVi8qliXW8JCvccA9ZuJ029SWUoaa6RjjeTIDs4FNxLBaPCZ/QC3ahN40pLM+WuMciFH9RASvv5u7nKbDkPqj6+bubPnoJmHsLHKWzQGSwliZ/77Dmf6nY8PjvfifeEHt27pRudbtIQweRyGZxIp6EJaacavFbySormgZ3bypJLeGSG3dvgkGEOLkh6BFaGjerQkhT1celpVWFQgKI+Bg8DGVyw4TtgnKh+wi4KUIv5JF2HCRtB8snNGN6TQQNLY2IzJqFjvM2oGPFKoSbmmSvQYw5R5fx1MI26UADgyN46vfP4TePP4Fd+w7BZjeLBakPqIpEMHPGDLRPmoQKyvDqWQwM9OHYkUOiOJUz2K1WoEEtH/L9U3f8NPWAylbnBG68TieX8iojWNDdLYmKXQ3d0NU3K5wGFkNKBaT0xokHwQJNMDkC5mFNysNzzz8vSUsBo3eE77uC4PF+KODGo3n5fOiYPFmSG2lAk6dMwUUXXSTUDgpmeH46vD5I/aE6265du4SiQUDimX2x2OP727ljBz74/g9AM1S3SVR6/H5J5Fdfew0+/rFbMWf2bClWf/TDH8leBB2dSV8TOocbe6Km5XJivE5rKaA82+RGBDXc75DF7c7/Ntv76lduR39vDxx6XhTp5eRDeVlY/n9dIISmYJkAdxRtNNBDiKpoRU4lgwgH/SKMwWuA74Od77RpYEb3DMxcvgihSZNQN2seWmbOQ6imCb4g+f3qYhbxCl4b7k4bD3ZdN/H1r39DJLzVjoEqEjy58rHf15+a3AigcClrFBlhx+6lP76E//jPX452qMc+5ijVQMCICiZyqUlP46FOwHk2cFP6HXiPw9fIw5Qx1NbaKrtUC7oXYNHixXLgUeqTsctp39O/fxpvb38bJ0+ckM4gb3z9PKi5wEqqIg9hrztZVVMthSSnPL944BcYHhoUChSLgA/+1Ydw6ydulUJRXle+II9JI90jh48glojDsZS0L9WG+LiMaQIjvl522EUCtVgUYMXHLAU3o+aH7gfoZf3SHMuut7x/KkFKc4q7fTRu05Dp70f/zj04/OY2HNyzC319PSivDOMDH7wKkQoH6Z4hUYXKUUGHRqMOZU0LyHHhVLfhywcQjWeQzPsw6GSx5KIVuOCy9Sg4GnLcDbAdER6w0hpyyQwcThtMRxywkyMJZJImBjQTExfNEnBT1V4DfzgMO5WENhKDFk0iEuJycQF+p4ih3ihiKQeti1dhyfU3IdzSgkIwJPmK7z1QDKj3KHLRKm5Ix9u9e6fQWUiJ5GfKz8O7Zv/s5DSGfurFm9es5HfJLjfpZ5yksCAkSKUSE8EGjUYJGKiMx+JMxagbmxMnyo7XNVdfLXuNrBuY87j/R2GKl19+CalkUn6HeY+gnLYL/B3GB18Dr41HHnlUqD5serLLftttn8fkyVPk2vHUpAiEuMwuK/7iWaPj+IkT2LZ9h5wHVKxsbm6RxteiBXMxaWKbkvV1BQP4sj2j7tKplle2eGqSjFGxWOAPbAf9h49g+6uvCbjp27cXQSOFNYtnob2xGmYygXQ0LlMU0rQcLSdFHM9KAty06WDEcpAN5vHJz34Q/oImxZgxGIM5koSjmQJq8pxxCyD2IaObiBs2kmwaNdVg7XkLEAnm4dAsfDgFXw4oUNGRSmTcZ6AgQNpA1nRgOkFsTwxi3tLZ2LRxGcojRUC3kOkfFiPPgE0PMSAVTYsfCCk8pkVamo10sYAl127EvE0rUCwHzFQCOZnejEDPODg2omFfzEC+YSKuuOkWLFm5BuHKiJwx0vBkS8KlnvokrpWXE3dsyYah4hknf6M3ATrnJNkzSuUqzY98HO//cxLIpXqen5yiMF/yu/f8GykqwSkS6d6n+gdEPc8TLeHkmsCG5zNpZ1Qs5eMRUL/w/HNS37F5VDr5Zm7lZJO/s2jxErRz17KsTK5V7hlt375NvKZIV+Pr4LTnsccfk2k+mwHdXV2orVPxz6kipZxPnjyBWCyOydNm4cTJHuzcuQPNDQ2YNm2KiAe0tbWIpxNftxKPUp/kaINXArmk9hHGizrwZT+xmIcVi6Nn+07se/U17N22HX29J4WyaeUMzJvShlVzp6OiYMNMZdQEhLFcoJKuJXUfS1jS0ghuMmYWM2dOxvz5nYhwl5L3oadNWpN9MOZgqquqPUo/NCr6ZUykMgbqm+sxa8F01DZWws4Z0KIpybGGposqnN8XlAkoVeFshxNwA3ZFEPPPW4QVm9egrDwgNOJM36A0C2xNl320TCItam26wSm4GOsqWpp3wfNAYiLhFINL4EwuTHTStfOUasYUkDL1cjnYfDOiklVegeaWZgE3Hp2LniZcrmIRQu68JFpJVkr5qvR2ruBG5hXuhEb42K5v0zseS33FZ5wLpUnOez4mYXb4OcFhd3T816GmMMdPnsSDDz+Mn9z9Y/hME03lZWiurZaOxvGRESRI/XBBBxOgUNyEjgOUiyS02r0hlaesCEQCARENkG8kGBRqGWlpLEwj9BsIq9EpKQzsmJfTcd4FEOT7E9zYLIrzDtJ5B0knjyWcdlRVoLGhBpGp7YjMmoNZGy5E4+y5QERRJVThpa4WUYgTAQUf9h44hKef/QP+7b4HYBd9aKxvQFvrBDF14+GkZTPoOXECJ48fwfDwgHTO8wWO2jlrV6NMD9zI3EAAjqLKUPGitLArnZKN7dx4+0TsvFGKlnScPXv3yGHIyGH3Qh6LHf0zAgnCS6WHQXtHu3Ske/p6pePtJYbS1/GXFA/8FkhJko51sSg0OEqYEtQsWLRQCkAmv9LCmh12ykGyiOFIm4mZ0wImfHYkuZR5/ORxEWH4wfd/KIa4Kn6UlCwbApPa23H77V/BVVdeKc9NKgi/Re6zRaqrRVWOewnpaAImpVPraiVxq8/fkWuaxac3RVKfoSo5S6917zqR3QjLwg9/8ENxY46Sk5xX00g/Obf5PBqDYZGCZlwHA0Bd0I8aTicpe04FxXAAFUFS1PhcPgHi8ZyB2Su6MGdFN4J1NQjUNqJ55nxUdcyEv7KRG2bw+4twiryemLIl47g5y49Xt2wR75vXX9+q8pSosXlCBO/8RuU7KDkI3jG1c/1i+PnwDzvMnLbt3rMbP/7JPSpPvYukLuOU4EY1QYICMJhPT5w4jkxWGdOqw0ZtLXs504sL73mZe/m7zMM8DFnwEaDz370bC03KB7MryI4kgQi/R96P9Ah238V/xFW78gATrxXGEkH+P3zz7/HKKy9jaGBQxF2uuPIqfOGLX5RCwbt5VCLvIC29ZjxQwiKGnw2LAHb5eb3xGmAB4HVCVUmsuuWleXq0sSAUCnU+8+e8LymzRcpyp5IYOnQIB195Bad27IQTY4czg6F0EsXyAN7/kasRqS4i00MOtiEu7DSUK1IEhXs5mgWLC6Z5P6KxDOJ2EUN5DYsuXIqNV2yAk8siz0YJl7RzNnIZDbkUl2lzQh2i2lo2lkZsJINhw0Lz/E6ses/5qOpQ4MZKJ2HEEsiOJFAZ4nQmLxSgWM8wYoMa8nWtmHvpFehYuRrlzc3IU9WSFGVfUAppFoIq77q7ScU8try2BT/60Y8EtPM7ZFyP11g8l3xVeoZ5MefRZAlmuIfIQo0ghzFIIMPnpQwvhTU8Kjbji1M9i8VLTolKeHLNH//4x+UxWFDy/hQF+P5d/yrSzYxVLv3zub7xjW9IXDL+SA8meKJEMxWhPGW0L3/lb7HpwgulQUBWiFDhONkqktqelPqBBeGb27YJTZfF44TWNunCc3G8c3rH6QVqUTv1FptZhPPadnPHaCyqqBSxAMYf6eDxJA7u3IX9f/wjTu49gKGeHuRSSVT4cjhvZTda66sEZKTjKdlL4ISeUz9y/fn5kJIsggJ2HvGigb/+9PtRFfHDSqagD0RhDidhca/LpCamT7rizO30AolmTQE35U3VWL2mG9XlanKjEdzoBRRzFkzLgs1JNic3uo2EZsLKh7AnE8WMRTOxedMKhCscgCpqp0Zgp3T4co7Q0mTpO2vBIiAi+LIspAoO5l22BosuW4dAdRhmOonc8AiyvYNSeKb0AvYPZXAgbqOjawFu+vBH0TZ1GgJBismoekisJSQzU/7cbSkX8njuuedFWILTPyUPra51kdw+o/I7M6K9+C0FN/w7QThZGcyRzDVLXQo644hNPgJd7teykdPjGsDLDrSnpOZZSohVRRVWrlqJL3/5y0ILr6gow8jwsFwHd955pzT7Ge+eNyLp7Zyis8k4QuPT7dvx+GOPSyOAz02q7m233SY1AK9fUXmlfQMVQmVf2Se0NtYBBID0h6KP1Kp156G2tg5aOo3J7RMxoaVZdsRCIWUqrpoSZGK4Utyj+zTipjXaQFdNE7U+YBsGEv392PXCS9j97B+Q7ukVUJF2DAxqadm5mtFShw0L5qApFBAKpGM4yu+QPkliBaIomjR815wCMqaG1tY6LJg/A421ERQdri34RCWN4MaiOIuZc8FYQEB/ipLmGQPlNZWYOX8qWtrqUcxb0GIUyqD/kubWJGHQvJO7tKblQ0LLQfcXMW3pbKy7fD2qqivkesieGkIuFoeVNZAcioN7PmbOgW7wD8UuSmhpXlixy8dO8tq1a0S2lwuq/ALE+2Ocw310ckPKVUWFuM7LcmsmLd0f7jvwdwHulAAAIABJREFUy5jY2iYyt339pKSJaLL7Rb9zcnM2YON1VXl48ktWKkfKeVlxmFXRIMWDV64zYcnipjJBKi0wx3sePi6nTHRRphyqV4yPKZGkCGVCOnjosCTsPW9tAwwNzVURNNTUIp0z0J9MibqEp35B2U9Ff1Sd66pgALWuUECoWBRgQ3ldSpsW/UFojgPNsuQ9VdJTRCZJgEW+aLGgxAeEGwyUhUKSmNk10vI2MoU8UraD7voGTItUoKm2AlWtjcjXN6Bz3fnoXLcBFe2TUQiVq70QdwKkPH7UsDlr5nD4WA/u/ul9SGZ16URHKiLQMlmZOvT19ULXOIY0RClNKcopZTV6OzDVlYIbgU0seoOUKlYca+/AHrsbMBboMsbUfo8f3fO64A8GcNxduqfufyBEruZpBTXv92WZ3u0G8/n4/z2jvLGdoHMpFMa7jwBW+MTdffmKFbjuuuvFSI/FAlssBPUqIE8viL/66hY89eST0nXkhID0IcYmE+G2bdvw29/9Fjt37cLg8BAOHzwkAE51yVSc87VTCvLWj38MH/3IR9DaPlFUf0TD3qWIivIbTbGicZkC1TTUS3HC5/EaDt415RUwpdfH2CmHegs+WaT87p13YssfX0GO5rXswFElL19ASyiMCSE1uaF5bWPIj2oB8iG01NSgIuQXcCNA3MpDsx2M6BqmLJ6JrjWLEaKqVrAMgZpmtHYvQ9WkaUAogmAgJB5UaoLzTg4rP0MWSXTHJhWCMaUGperDGJuzSv/dK9C9os+73vk5ceeGDY6tW1/Dww8/pGRu3+XG18UJquyIuPFAGo0o8h0/NurVwICUuaaXp1wJVJGTbmsTCiMLRXa6mUfZwSbtkAch8ytBD3M0ldBI2+F75zXJx+PvUoqZC668nfYTUd+dZ2DLv9/x9W/gwV/9ClSoopv2xZdeitu/ejtmzJw5+rmV5kzv9Xq0M96JOX73rt1yNpAfzsOfYIxnBl8HwZ1Hi/L2dcTbxgWZcg26xQ67yooKTdPjIkJshh0/iYNbtuDQllehnTyJenaIDR1RzcApTYMVDuD9t16D2voQEkd7ReGMRoWmrqvcSBYPO5CkWJhFRGNpjJgOYjDQtX4xNl5xPuxcBqA/Fxfxad7JjmFGF3BjU8WHC6rxNEYGU4gaNhrmTMbqqzegekodfJxYZjMwY0lkhmOoCIXF1Z7gJt0zguiJGIxiJcKdM9B95dWYuHAxyuqqkWOjx69kdYWC5xWDokNDxZ+0dLvvuOMOOUM5Qft/BTf8HjxDTRaEFCbxKI6MJz4PvzeaFhKkqh0bBaoYmzwX+XupVEa+60OHD0vM8Tv/wPvfL1K202fMkELIME08+cQTApBe3/q65K6a2hqxWyAtl9fp1q1bBKRQKpZFJ2lCS5ctxuc+9xmZ7ijlKIroBMTnLpMxsHP3bmx9bYtMkNs7JomADXNnW9sELFzQjcbGJhT8LK4VWBnNFMp303V0VChaykERQeMUrSjGrWYiiURfPw5tfxtvv7oFqWPH4GSyYs6bziQRCtg4b+UCtDXVyCQkPZyGoZsIV4aE+29kbbUQ7thCKY9aeQw5Gdz6qfdiQksNcokk0n3DyA0nYSc1ODmCG7HIluszo+UwlNAQsx1UtdZjxeouVFcC0LLQh9MoZh34LBumlYNFSj+lea0C4twry4exX49jysLpuGTTKgQrLBQzOWhDMdjJLIqGg7zpwMiaIrDBXR2DHiSmhWTeQefGxVh+9QWoaKyGwUXv4Siy/QPIi3kj0JswsaNfQ66iGhuvvRarNm5CXWOTO2kVPponQqz2oQKkDioREwKEBx98UBgGIkjDc5gCDe6u67vlVa824OdDUO41fzihIY2bOY+U7vLKCsk1nEwTlHAaePzYMSXMQ9aDa7o8Y8YsATAE8YxzviZp/vh8+NCHPoQPffhDoq7H3+HZctddd+Gxxx6T/XDmMDaePvnJTwrFnECG4Im7mayReX+m9YkTJ+Gmm2/Bpz/9KSUbzVGgnx5frJHo5ZLFW2/tEKp3PBFDPBYVA2qayc7vmg8qbzY31knTtOgd6l6NxiLAX1DxLGCNed2nmiYFR/ZgwzySbQux3pPY/tLL2Pr7/0K8pxc57qhwskil1byFhG2KoE9nVQQbZnZiYqQclpYViXDDyEldnaPVhwiQ+pC1yQoqIJPTUV0RQndnOybW1xBlq53JfFGmiaSmWbmcW4f7oVMWnSCZ9XrYh6nTW9E5daKIDOmJDPK5PLSMJnuHwVAYhbwPmawG0waSuoW4ZaJleisuvGwj6uurkNc0ZAeGYcaTkrNjg1Gk2ZQiWDdtpDWCSX+wWHrIesUO6TGXXLJZDioGKRdVGSzswgiHv1TWltSTSETMkdg5pAMwDRpZUJX627Drzr0bUiqiXOD0AvssamZjA56By8BmUJG7G48npNBKJ1NyEbFgFm8Wlxrn1pPKH2SMOdzZABSfgwUE3/ftt98uI07vcC59PWr50C+jt+dfeA7/+K1/QN+x49Kdbq2tkZ2JgXhcOLTssLDzREUgRS+gIACFBfyoCZKKFkQYRdmpIbgpF3flIHT61UhB5ZMpTSSoJBj5+ZOWRvM6XjOc2hAsMRCtfB4GDTyLipo2p6YRkyvK0FIdRnV9BDalEecuwNyLL0Pb0hUoVNcqoyhB+t7itlpyZTBndAvH+wbx2vYd2Lr1TezasRN9PT3SsZFCs+Aon5s8u3hqRyvPRXoqq8nkRhVx7NyxqzZz5gwp+vft2yMdNxZu5L8yJlQheuaEzSuweFgR3NRWq4M2lkjg4JHD6jN192bGm9wooOvu9IyhoHmPfbbkWvpzrwD2CmbvWmEBt27N2lHVKRak3u6BBwhKH59FMlWFfvWrX8konNQhjq+96RU5yv/17LM4euyoSPiSiy/jaFdKko/FhMk4uP49V+NTn/obdM6dBV8wIIlLzTXUjXxXmahx2kcA7PLsS4t+j/ZSys0fD9jw9fE5q6oiePBBet/8Gw7u2SeTRApUcCeiNRhGe3kF6rhHVnTQWB4QUYEGKte0tSJErMkplG2LJr5m5jGUSaN94QwsOn8ZwhEmNiBXCKOqcxYmdC1BRUu7K0GgRE7G3vhamQf4ufEzVQfq6X2ssQBnvKmUlw8IvCsrlScBlfZ48FGNbvv2t87wGhmbQ0anEwSV7udMBRyCkUQyIdNC7/DjVM17XcydPJxZbLKLziVTXiO8L68RdiBpbMjOJ/MeJ3080Fn88UDl4fvyH19GOpUS8MqOIh2xeY3wPt5ESOKBu1vMK9ksvnnHN/GbR38tsp0seq+/8UZ85nOflWJR3deVQi9x+Vb1oU/oRnzuXbt34/HfPCbPyVzJST8LVz43J1+eh4QXT564ulCz3AI0zO6vSyWkWbAfDoxEUugTJ97ahszR4/DF4wgKYGHhaCJh2BgyLRjBIm659QY0t1Qiceg48llTdm6MrAZxX+KejumIhK6p24jHNSRsYDivYc7qLmx6z0Ygr4uXjZxVBDgUFcjS9NCURdU8ZXbjWQyfSgi4qZvZjlXXbEBdZwP8ZWFY7DAmksgORlFG3xsuWHNxuzeG2IEBFAvlOOUUMXHdBei6+FJ0LuxCjkrurhGzB24E9AnWowiNI+CC8XzPPfeM0rPerQgs/dloznQnhFQJY17iMj6blpws83tWyqASiXjzjbfw858/gKeeelK6ygQkzGP8nZtvvkmmgfX1DZKrKThBuhEnMLzRG4lsB3aqvRuBy1NPPiU7jiwiOXmvra0RaWbD0AXAMT+RBbBsxXK85z1XicQzu/HhMP26gpIL2MCk5HtTywRZ0O7r7RMLAsYcy5D2SRNRV8f3UUCQTS6Cm9FmndcKUfYBvO4UZZ0NIlKpFLQoaCb0gREc3/Y29r38Rwzt2we/rsPOmZKrdBaKBLt5CxuXzkN7UzXKQ2GZ3GSTaZSVhcWVnXz/HEUoRFnKwkjOQr+RxMc/eQs6pk6AmUggcbwf9khaFMw4ZRTTUZ7BBANOEQndRl8qg3xFEGvOX4yG2gCgawJuCmkLftuRSRcnRCwmC1ZRdm5yTggHjAQmzp+Cyy5ZK+DGSWpCgRNwoxO4W8hxkmm44CZnI2PkkHRstJ/XjZXXXYiatnqhJmnDUWgDQ3BSKTikFekFDDo16EkbsGvqsOHKq7FmwwUiSSyee6OTMBbbSqDKa4QcOXIY9/3sPlHUY35W+UB5k515804v1XZVFN0KiRM2WLu6u7Dpwk2jzZ/RBqarSvvKq6/ivvvukz3EHKlR7j45Y5QNl4ULF0m9yoYBa1pSz6Qpls9jflcXPve5z+LKq64S9jMfm3nu+9//vsR8PBYTeWnWuatXrRL2yJ7du6X5xBuFLtgAuPiSS3DBxgswbVqnensiM67U7QzdxhO/expvv71TwH1HxyTE41Fc9Z4rxDOP7Biag7OeDYWDQsX2xPGF/l4gZZgeNq4yHCd/zOsoSF0YKQDZ3lM4vn0H9rz6Go7s2onsSBRals2KnOQdi83rvIOUYyGdtzG5ohwrJkzApPIyOFQjo+puzgLd9exiXu148VrMF5AqFJGxLFT5ipjTUI/2inIUTBMWWUXizcN9MNdKQ9jw9PMqQssXkaTZts/BlOYqdHVMEsYSxQbYlGc8U5W0GGC9HoBh5mHkgXjOQkzPIlIZxHmLujGhuhJWNotUNAEjZYhXY9YwhV5JJohayygRFPCoJ96BS4RM+cTu7i45eMmNZSeJh6J3X37x7EzW1daKMRY769ynGRkekQQ41qCRShGew3X/oELLsqh/DuDG66iyqGPRwTFk6wQlNfz61q3SxaRcnsgEc/mpWEIhkZ0PxXfwClSh+IzxyPEKUVngbWmR3YWPfvSjo/xg7yLkJUduuPi8CF0vjy9/9XY8/eTT0BMJNFVWYnJLsyiEKfU0U5A19z9ogCS0FQIW7q+IuEBA1Fa4b0OqWgXd2P0BmIWiSDrz8i/jdMYVG1B7O7TehKhOhbmzw9eTV8aP9EfXi0WkcxZmVNdLwLZEgqitCaPA6rJlEqZu2IQZF25GRfsU+AMh6RyKNpGMlt3JF7vfeT/imomvfPsfseW1t0AHWB58PCAotcoeNAGOIHd3ckZKWt42lUy0KpNkl+SCDRtkWZRAZ/++vTh1akAU5jiOpY47k410WEb9IBTfsHRY6GmnczqolkiPyeK+JMtzPfn/zPuNLRQYO54HBKkWpJQtW7L0Hdr59KERWt4YtSr+LhsEBDcsWjgG99zg+R64s8AJBAtaXnOU8/UmNjyYKazAApec9IMHD+DiCy8UCd5ps2dyQ19RNN0PjPFGnq8cFe6Hw+vNoyp513ppc2Ns4S/fnkencq8ZPm50eFCMB3/+s/uFG0tbGXbaJzLxV1Si3g9EQkBbQxUaIhWoqagQHjz3J3K6jhyXb9O68GOH0xm0zp2ChRuWory6TJQDHduHYm0zmuYvQsOsLvjLa1Egl7sUuZV8jwSMpLl85zvfkcV6b8Fo7CTKe8/ef0tzAA/Prq75uPTSy0ZN5Oia/vTTT8m1PDZHjtsgKZnGeBRCKoo1NzVD0zUk4gnJUbxR6YlUGk75KGLiLWaXghp2ILmTxakN8xLzHyfKpM7yEOX7Zqx871+/JyaKzM8E24ypz3/+85K7PblQef1+0lodccfmXsTe3bvl8GE8f/Zzn8P1N94gEqXK+8M1PnXzJOOAzQge6KSgiQLh7FnYvXOXdDB54LNg5plAAQNvmVeaAKS/cqIm9JXT0zRFP1N7DlzizmXjGDi6F8d27ED00BHkh0cQSGtAVkPOlfymiW2SMqa6iay/gJs+eh3a2muRPHxCusxcZjWzOsqo1JOzUBDFMwfZlI5UykDC9mHYzmL68tnYfPUm+IoG8qPiNuxuWwJuCv+XuPeAsussz4Wf08+Z3kdTNaM66r13F0m25SKDsQM49BBIboDk5gL5k3D/3BVuCCahmJgeCCWY4gIEMK64Ykm2ZdmSVS2NNP30uvs+f57323s0EgKSm7XuP2vJsmbm9G9/3/u871MqGoxcBS6LwVwZkyMZpDQTdYNd2LR/J1rmd8jkxtI1mMwGmUgiEg7CYtFsuqhcyKBwYgJOCRgra0jXtWD+Nbtxw9vegmBLvYTYqg1OUdP45QS9ItHTaHKa8tnPfhY/+tGPhBrD/eTys8tf4/4Z6f/tT6q5/mjPv/va3bhh3w3Seea0Zeb1z9tQj0CzEDYJfDMDguNdu3biz//8z0V/RsAhQOjgQXz4wx+R/ZfnPAH5H/7hHwrjw//i+mdn+r777xOKXalUlIJNzj8x8KnH4sWLsH3HNmzfuR1zBudIHcEgv1KJlJ0sopGYrKdnn31O1i2voampJPZdv1euBWpqopGw/Jl24fTzHEXL5IVxe1lYwbACN35xHSJ6qpRx8uAhvPDI4xg58iqQzaHONhFiErrjwGKz0LIxZZiomDquWb0I3Y0JxGMR0f5QgM0QZ4JjZiFphiOGAprFyY2F4XwKd9x5MxYtnQ0wEPbCOPTJLMxsSdY0PfSodQ2EQggwEylWh5MTkxgrZLFt11rM6qxFVStBSxZh5TWEGEJL4M0GDo9ew0aets52GMfLWbQs6Ma+fdsRr3WhJbMwUjkBOahQP8aARRM2nyPNBAxL6oSsaaN91Vxsu30vWud2oljIwE7lURmbhJktyDRTXNWcBF4aHsdw0Ub3olW47e3vxtIVK9SZ7WXuqWvchzrqb9FrHn4Zn/7MZ/CLhx6S958ZepIr5E/XPWaD32QTSiyZLbW1WLR4seyTXIsE21y//u/5NZ3fpCPQ4L7J8/X1M2cEVPD3CbxJFSMtkuuPv8+pCzOVqAXnnsf9i7qw33/b7yPE7BbvzOPvffWrXxWAI/Rk70wUWjedbGtr0dvXJ5ofgpply5ejobFRJk2sAwhCqQ89cuRV1NbUY2xsEseOHZdrgIB+cLBfQmXFcIdOu2F1nZk07uHEXVIRPAq4Z4vvm5D4dSvBWGlqChOvvIbh5w9h5OVXkTk/gkKGJjM6dMcSG2eCATsQlPqySL2VZaEjGsHy5mZ0RUICbkqoQjOZw6SAEyc94pzG+gUh6LYjjIxFLU2YU1cjkxSLoaaOC8ObDPE2MpGUXEJAY0itmP7Y6K+Po6+hDiGhcFZh0kLcIYiyBdyYbNRbLjQ67zmuUNcbYyFsH1qI9mgIeqGIIgNANZXTRBe3CtjUt1F2HWh85qFQRCY3/sHt0zT4hkUiyvmGHxD/ZlHG3+O/eRiy60PaBkWm7Nhx8+Xmw81adZsvrSI59qP/PTerEjv25dIVww5/U+3pdyC5kFiI9HZ3Y97gIIYWLJCk5wOHDuLQy4fh8oDhmyT5La7QFGwm+5IK53Fbfxu48cefvAi4qbOjSn7nJeCGkxK+HlKJglX84vFHcffd/4SnHv8l6gIhDLa1orEugWylgvPpLCqWg0gsCoO5Kq4YTIJHGwENQzyZ010T4CSHNtFBhIIRGNWqjLY5JeJSj1GEKhzioHQI6VVOo7MowREJnezS84LwHNNymoYFBDd0GquJoL6RYXJAsLEZzUuWY3DnVRjYuAUBf/xPCkAgBFvYla6ID3k48EJ4+Klf4Utf/SYOvfiydB/o7sFJD1xLXNQC/lTKE37DsdQEx0uNb21pkU7H6jWrxahianJSPM2bW1oE8D397LM4dfIU8gwKpNuTmr956fCXAhwW8CzYWExxHb704ovK0tnjn/4nscvv/HV/8+RGxs44hdSkTbB7TloHNTW0AJ455WF3h5s2D2Tf394XV7MjSy7wX//1Xwu4oZiXVA1+8RpjcfHDH/4Ap0+qqZQ/0WF3nQXwrfv3yybKTZlj7D/64/cLGCdApahPvOXpYMrUYH42Hv92Jn3Ud//zr3u/aJpe4zMoXf6h4e8TMpUKVMUq+FN//w947rnn5bXGuWnVJLCgqQGzYkG0NyQw0NuB+kRcOk1NtG+tOqgUi9AKZZSyFWiag1ShjNY5s7B8xyrE22pkshOxAzBDCST65qJ18Uo09s6DE4zJ2r/SF58bJyOkD5DKozMLYkYW0m8DOf71TqD6vve9T7rabM5Qz0LDB05vqBHzD5HfNu1TupIZG5/H+SS44b7F58Rud3dPN66+5hrRx/h2oAQmLBZJcWAxy263nw1GQOrvt3Tb4UFPagW/CHBYMHzv3u9J/oL/evbv3y/uV5wGsStsW5YAE+ap8LXxQKeIk9Oq/r5+fPKuu7B+4wYkasiDUSpFAdYyLWZgbAGPP/aorGlef+zAsmE1q7MLL730olwHvlicxYQP/gQci+eHem+UwkHRCwXUOFWUMjnkmHU2dhbl4deQPHMaTioDm4J0crcd2glT28OCAyjo7OZpyFctvOHtt6BvoA2VKdJ9MjJNJ/e7jg5+pOuZnN44yE4pO+eMURVwM7h6Pvbcei0V2nDY0RSarCO6GzpfVQmSGH5YMmEXNIxdSEmjqqa/A5v370LrwlkIxiPS3TcLRaH/xMJhWLz2KgZyZ8ZQPDmOsBHGRL6IlBtC1/r1uPUjfwq7uRkxZuIEaYyubK6DVRemxC+4khnh7xc0jrjnnnuky8z3/EpaQb8pwetYOtneF9fILftvEUtc7lt+Y8PfVy4WRrRzDWJ0ZEymRex8s9HC++M+ywnznXe+VRpN1NP85Cc/lmvN12QRTNOIh1No34RI1RIOJqem8A+fukucpwjSOeVgGOjGjevFuGfFSmY0dUgBSEYAU+5ZBJ45c1bqizVrVktn/PVzZ+X2nOysW7Paa6Z5lGqh6vqg2cvz8KM4pRj0aL1iXUy9UxDkvOTPDeP0r36F0wcOIXnmDKxcDiHmI8ERkx/NYeHloujYmDAMFCsatg4NoKMmjHg0ItQw5iiRbu9rZkTcT+qYa8vkZiSfxe49m7Fm41LUxkIoTyRRmUjDyBahF0oI2VUJSmSh70YisEIxnKc2uVzA+q3Mn2oDbDr65WFkyqiWdOg0zaDe0QnAqViSzF6wqzhTKaBucBb23rQLiYQDQ/JAUrCzFQaViEEG9RCks5liemBKcZu1XNTP68K223ajf/lcmEYJdjqvNDcZ5vfoMCwLphvC8fEMjk4WkQ3WYOmWXXjn+9+PuoY6RCMSYjG9d8zcp7k+fbv6j//txyUDhrotyVDx7Jv5++LA5k182BxZvmIFuI+Rfsb16xvycG35gcKKSSQreZoxQa0YG1NsFHLN8DHY6GFj6C1vebOAdE5r2OT51je/iWQqJWuZhgIENwzVDM4AN2y8sqHz8Y9/XOqNi/VjAB0ds5R1+vXXY936dWjraBegxD2T1ysbP2x21tXW48KFURw58orkG1GntWrlCrS0NCEWj8p1Qaqk2Gt7odUENko9etFtV0V+8HpVESJsLJfzBYycH8aRp59G6sirsM9ekP2TjRqGAhfNCoxQFTpDg6VOJI0thBIBuWmhPgAsa23BQG0NbK2CvGNAlwxQptioa4D6G/4xmMVju0hUXSxobcRQSxOsfF6mjgRMpoAbZR0thHxSjasK3BQZ/uy6mF2TQFdDDQKmCZNrkfdLXbpnTKFXqzLNIXuJ+rOMaaI+HMC2+XPRxTqamhta/pPOZjswHEi+Y4X1RdWGzsYGwY0cZB4SvZSaouhnMyk2vmjVtxYlVWKCh7+lOHfTotsrtNG5/ngYshvEAzTHwDV21liEXEqj/7X6ZebExX8+sWgETfWqK0pBbDqfZaWP62+9BZprISlcxgySk0lU8kXkOJrLFeAQMNC7W3YT9VD+4/tFHv9mZ4jUCnLvSbngcxDHFX5oHj1GDqWAKkq/d++9+Pzn7sbU+RE0xWLoa++QNNlMMY/hTA4uR4x8SM73qrQ7hUxvOLnhZIa0NJoLMAAxEoqC5VTRMmVhRYK0i2ZwIrugYaGixUJBBG0bUY5taWHIhcNYLVlIDnJmBUvrW9AdiqCpJoraBto/W4g3NCDS1YO2Faux8oabEOvqRChG211mYBBm8XNXhwUBg+0GkcuX8a1778c3vn0v8uRCSpAY7f/oxMH2EbsZnoZGknEtRV/k96jDcWzJ1Kirr4OuV6RoYxhYS2srVqxejfUb1uPgoRfw7FNPITU5qdxXeLsZYXH+ouBbz8+HVC5Sfk4eP45sLidTICXW/p145T/1CwRQdAJi8UYraRajLBrYdffFi2fPvC4cXhaPLFJZ3HFaxW4nN9WZ+R987dTVfPjDH5bik394n7wOKEikSxK7zzXxuNyO90UwdPz4caGWMPyTB/x37/0urr1uD975rnciHgzDpWAvlZFuZkNnOzQKDoLcAP1OpSos/aLTL4gufzNmTm/k2riCWxPvQytrOPj8IXzwAx8QWk9Ar2B2Yy12LZmLdQsGEA9YaKhJyHo3NPV6+JmW6BiUV+CmXGJGQwWNva1YvnM1GvpbYeolxBmeaAXg1rUg3jsfg2u2INDYBoR4AFzZNpxFFWlcPIAefvhRuSZn6hT8/5/5un1wx+ua1zgpXzzg+DmQI07XGvL96e73H/niITadteMBG65VfoZcL7RzntU1C2vWrhWBNTU2fA6k1bGoZIeQAIevxTehYEHKAtNfK/x/n27mPycKramXoH0pAxP5PHjfpO5wAs1ikqLahx95GE8+9ZQIxYUT7VZljVEz8a73vEcdzH5eBQ9Wh8LOkryXnDp96ctfxP79twgY5/O+cP4C1q1dL2CwpjYxrekSVz/JOFCUyum8BU7UScciACcNrFTGueMncfyll8SStClgIqGlURgfR6Cswcjn5YBmocBOHtmuknhNnrWuI2sbuPHOfZg9t0PcgMxkVibKbGQ1NTQgm8wIpYZ5NamxrNCGMoaDCYs6r3m47g274dglMR+QyRIPWFPpblwenrkyAhUHelbD6OiU2OvHupqx4YYd6BjqRrg+Kl1ROqxpyRxioQjcYFWS6nNnRpE/MYqIGcRUtog8hpxDAAAgAElEQVSU4aBl2VLc8pf/HU5LKxI1LQjHauByci68FRtWgN1s5aTGz53vHwsr7gmf//znZYo387z2P/+ZTQrfppYgmOCZ4mbuu/w+gTWLrZnXBteS0oY1yTnOn1MAzkkoQQX3OBaWbMJwbyM1jGuUxao/heHeyM44KePcy7g3RzhNoZ4lFBJKJSdQBw48j4GB2VKw7tp1lTyuAr2AodM6NoQTx0+JlvX0v1NNuc527tqGrq5ZomPhlIjPlwHG0+GRosW8qKcViiMpfireWqa48jwCbAZWYVTKGDt9Bqd+9SIqZ8/DGr0AfWICej4Hh9pR25LfY+Go21VFe3EdjOkG8uUSVs5qQ2eMHXtqeQMwvfVJMxEWauwi644DckgKDBMtl7F+zRC2bluFtuYG6Nk8KsksrFIZZlGDq1my5njWssBLFSoYL5ZQgoX1m1aJ3S6VXDQ5INi2S7pkOVG/Ic1H0ZgZKDgBnC3lEZnViL03XYW25ii0ySmUxtJwCwaCRhWmZkIvVkQXYdBshloI00LSdBDtbMTmG3ZgybolqFo6rKkMcufGoKWyqJLeybqnCoyXLRxLFnCmZCE8qxe/9973YNOOrRKQ6jdDrkQ24/7L6d0X7vmC7K3nzp2XvXX6i+yVmho527g3bti4URpNPPN8eiv3LTZ9SBWjsQQnyfziGuU5S60iLcp53XCts9HFpgAb79xPObV861vfIhX30VdfFX0OXfd8ltEcOqvefLNYSQ8MDohNvoSCssjO5aTxRHYAZRdsdK5YuRK33qY0tmy406BJna9BFEsVCeEkjZJUs6EF89HS0ip5THRj49ru6p6FaJQxHA5CpJV7qiUxBZUaWk3Qfdcsn/7nkKXBvbWsoTA5hROvHsVDP/0pDj/7NObF4hgMRxDVdNFU6ZYpBX85wABOTiLpvijuBhL0XmReHRwsbGrAnNoa0TSSdsZpiu2qeBE2XQhyLIJ9OqjZDuKhAIa627BqoEdMX6ir0XRqzhxZm9SGi3FYkPcD6K6LIvU4toOBugZ0NtWhahlCfzOYpcjnBT4/V6QcfDxSzLIOjTksJILA1qH5GCSYKheRzxVg6ZZMkQxL3d74dxYVo1AM1wM3M4HDzMKGYzm/ECKK5siOmxhH1jyMfc9vdrz82/khiAqNX1oOyEcuE4+g+ORzQeXyOdlQ/yPg5nKKj2KoqIOTVBmKzGO1NWib1Qmz6qCpvQ2dvd2I1yYQigGTE+OYujAGI1MST+xKruyl7CqZ8uVp8nw8XgwseG64QY3zpUDyhLnKnUK9Ro4ET504gW//yzfx9a98TaYvrbX16GxuFP3JifFx5JnoG2RipticKE1KkB1vSJAnLaHrw1FECXoiMflwi6YOrWrLdIaCbXIgSfHgxiqGAo4rzmsUsvJz4AjR5FiuasufJXXNmBWMoCEWQU0tKT8WaAdr19Uj3NOHFXuuR/faNUjQGjoah8AnToekQc6lxtdI7nMABw8fxVe++a944qlnYNlVccPgaws4FkKc0BDIsDhwLLg2ebWuTJZEaCaTPHUICfVNCokqguEwOru6cNMtN2NoaBEevO8+PPPUk1IMc3QkxdFl9EHBlQSFiRo59FqamvHa8eMoVyr/JXAzk2bkg1sWflz3PLB5cLODxA46nxeBDGljhw4dwrGjxzA+Nibr2Q875GbKTZe35+1IJeIGyO9xGsBuLDddTn/YUeLG/sD99+P5AwdkL0vQxtRxZTM/dfqUgHFef+zEk4pUW1eH299yBzZu3IAahHH+6AmcO3EKrZ0dmLNsEaoNCaXDku58BKEazv5mniW/mch3+aTj1ycfAek+5XN5fO5T/4DHfvpjtERDstltXjoXC/vbYRQzQp+skktbriDBJHHaSGbz0HJMFK6gUnKQYeZAZyNWXrUObfO6YZpFhDRdxK9OMA4r0YrZa7aged4iBGoaUeWE8QoIlmuKnTJSZmgPzSA0n9/td/qkkTRjPfkdOH6PnysnDzx0+J7Theyifelvt5KfudPJfuoxAX1gwyKO3e0bb7xRADInbb7VPA9o2pMzE4LdRN6e4IaHJwEXu+EENjy0uedy7dB2VKbXvb1SPPIRx8fH8Phjj+NT//ApoYzxtSmq3VL0dPcI8ONhzqaSyqiANIZYAH/gA/8NHZ2dsjZVoUzaBrONxvDzn/9MAM7y5Usl2G7VqhViS9rV3YXly1cgHOKURmCw102XcCtl/OAtMf6cXTk2QzhhtE0HxXQGr7/8Mn72g/tw4fhRLJ3dgXVDsxGHjeTYBMKkcvAAK2uSz2FUDCAYFj1VySAtTUMx4OLq267FnKEeuNkcHAKcii5gi0VRanIKlUwRQb2KQrIkfPeMYWPUrGDW0kHc9Ht7YZt5KRIlzJcaRx7sdP0plmHnK3JbLV3B6MgkMrqBUHsD1l2/HV3LZiNYH4JrmbDzZRQnMsJMYBVNQFUYHkfh+ChCWhXJbEH0OjVz5+INf8nJTRMSda2I1rfAjdWKCJ5ugy55Rp7jFP/29a3ca9hlZmHFz55n50zgzjVD8MK1y72KQIPAlu8B34tTZ05LYcbPnwUi17Xvckfaz9ve/nbcccfvob21XT5/AhiCqUcffVR+l0CLBSafDwEOH9+3VubfvtCbexiBDfe7LVu3YNHiIQHPvD33Sq5d0inpDKkukoAUuOlUFsPDI6KpIAWNhSQ72sPDr2NgsB979l6DRoYdetf9xfmtWnMzpXgEzzzA5Ez3bOxp9EHTiOToCF56/lc4/PQzqJw5jx6EkSgWENDKko1D6g6n3aQBiT7NUWL/ctXFGIX35TJWd7ZjTmOdCojl3sa9ijUAizKnCp0W6mCR5YCpQKliEUNzurF59RL0tLWIyxoNKyiENjVqugy4kgRPeo2D8UwRWVLAXBOLl8zDnL52hC1DWZTTPtrg9EVlBDKfjm5yQi+zqxjVK0BDHFdfuxn9nQ3iLFgaz8Aqcj91ZeJDHQqvIYuFrYAbU4wPnGgAy9csxcrlQ7ALeRjJLEoTGRgFnquOOLGy+M5XgzhbMTEejAJd3agb7Mc7//j96B+cLQCCOipOLi7fov0pH23lubZ+9OMfI5VMS6NSaF29vbI3bli/HqtWr0JfX7/sybwdG4dPPPG4rA3ukQTgtLCX68BrgBKAc/JObZjfAD98+CUJg33o5z8XtgnXdnMTGQSkiREgElR6ocFk0vB59PRIHg2nhitXrMT8hQtEAsH9mJRhTr3ZaCQA27xlM2Z1z0Jjc4uY97C0o96KG+JDDz2BVCojZ0l7ewtu3rcXAwP9Cix5ND7W2IrOr9axeibUQNMKn/sn75P7Ai2SaXpAyK6yEwlsxk+cwoFHHscjP38IF0ZHUCpkcO2yJVhQV4tQoQCX+6ZtSR1ZMDiNod2JikPmTpMlJVG02gYWz2rDyq52GKkkKgQcJnU2dOAFrEBVGvpc3xonNMx2igYxNLcHm1cNiVU/LbapozXLuoBtGm2wFmKjjcCdNLeCQdqmha76RvR0tMB1TNHfsbFB0ENDBDr48bnxmtIks9FFjqZR4Sp2rluFZQsGqInA1MQkdFI7DdpOmzB5PXlTI5MfQSSaqCray0VXJwV2qrJ5EdSw48hDkkjZD6bjBudPadREUIkjvLrzyvoHT5jK4tynlnGRcsFI8UG6lnC9LzoJXV40XKl7eonGmOCJQIc83HgUAYqTXL5ppmgSauLk/9eJfVw2lRPbOinjfSehGfWeD6ZoB/u2t71NAA4vCvm+R9eY7gIH2XnSxcXlLz78EYyfO4+Q42BWUxNa6xIYSacxmi+K6EoOfS/YUvz3AwCH2nUcXdIW2iW4iQi/sWDqMt7mvym+ioiVJZ2oAjK5oSV0IhiSyQ2LX9LwDNeWyVXZVeCmIxBGQySMmpooYqS/sYNOEVhTE9qGlmDx9Tegbf58xFpb4fBwlrYXObResJ7occJI5Ut46Imncdc/fh6FEilFunRJXcsQ7Q85odK1JkXN4UROOdSJc5pooNS4lW+dOKtxNOpWUd/QgGv27JbD9dGHH8Z93/8+0slJAVgSUiXOUhc/eaFZeZbSXEcb16+XDslUMimUmf/o5GYmf92nc/Ba4H1S10Igwe4nP39xY+H75rqysXJzY3efNCA6B/HAmJ4MeIDbXys+hZOUMjoKUdjIxyBA4eic90fqCEWSpEHRvGN0ZESd/a4rxQw3YQo3aa3OgoVgnh353Xv3oLW9BTEniOJEUqaTNfV1aOzqQLUmKh2+yfMjqG2oR0t3pyo/Z9BQf9M04krgRspX/4PwLM4dw8CLTz2Nr3/uswhU8ljY14nt65ehrSmOcj6tDnx2dApFxMNRKR7L2YJ0LCkGLJdspPJlxGc1YuXV6zFrbjdsq4SwbamU+WoEVqAWdd0L0LVyLeKzelGN1kx3yC6fwvhF3yc/eRfuvfd7Usj5vzOzGJz5Pb+5478XM5soF2/zHwM3/m1Vw0NNbBgqx72D64hryv+a+RzYLKKwlQUs1wNvy/VCLQ4nxzxYCYSZ1UB6DxtMLALe8ta3SqeTj8MmEU1WCJJ+8uMfC7jzueHKbdCjPEUj0mXlBIhAmYBr+fJlUqByT2co4pkzzBAhBbUqlDNqJa67/joRhHPy2tLajKGhhSqB3ntBInb1uo1K16BcBPl97gUk2NZS81A2cOLFw3jy336Kk4cOIjU2jqBrYMm8HmxcMR810TAmL4wjRM1hOgerpIvlOLMT2BijYJXghlOUPFzsesM1mL9sNuxsFlYyLZN5voaO9jYUMlmU03mE9ABy42pykzNsjFkaWob6cPNbr4dj5wX8uzzFab3Pw5IHdLEII1tCsOLCzuq4cH4CGQqU2+qxau8W9K2ZD9QFAU4U8mXkxVCAZ04QLvUZI0kUT4ygWrSRzhQknDHU2YnbPvInCLW1IpBoQKS5E8GWdpiRKOiYSQ0IG3YsYXgO+nsU1yHPX1rH04GMXWl//fCzJ/DgeiGo4R82VLiuqXl54pdP4Cc/+Te89toxcY5iwcHrRNYqKSKzZ+NPPvAB3HbbmxCPKqt47je0queaJC1u5rXva798i3t/GuRTKPl8WDe0trVi7rw5ki9GXSLjIVj8cS2ytqBmgLrLxx/7JU6fPot9+27Ed797L+bNm4uOjjaZNvX20uK5R2g73BDZGZdr67KNa2aGksPX5f2OmFRxQjE5ibNHj+KVAwfx0q+ex8iJE2i0bazr7kecNu2GBs1hh7sqjAkW8mRAiGCfoAMu0oEgChUNq9tb0ReLCq3cJPhhQSXo3ZYOtXSQA7yNg1IgiFQ2h962BiztnoVWTjO5jnkUsqNNMxbbmXa5NNwqkiwMgyEULR0L5vZhTkczrFwWdkWDadgCTEjdpt29HQxIock/BaeKDGnQiQi2bFyOwbYGmHTKTOVglkwYui0dd9pUk9LGQrVk2GI8lGRjFA6WzhvEpiWLYdFMYGwKJnOj6CLHc50mKBRsBwIYt13whDJndUJrbsCG3dfg2htuEECiJhBX3i+5v3CfIWj+0pe+jOd/dUDAxtJly6SJwwYi602emVzzXFM8a0nT/dlPfyrARhgani3ytFShphb7b90vjWjKCaSm827PPZVTQ2bG+WWEfzuuQ1+TqHlgRzTVjiNOfPPnzZdJ/qrVq6VpwOuK1xSBEWtimTwKHS8gWrBMhlblabx27ASqAVLfhgXs9/R0YvXKxejv7/XiGDzzJDG08BtDqq3BaWOAGizJHPQlI9wRlL6Z2uvy6CRefuyXOPLUsxg9eRqZbA4TxTymChnsWLYQy9qbkSiXELGVQ1tJ11HUmY/kwOH9UjdTdZE0dUzadNg1sHxeL64lsE1OoVQoSdaNbRDgcFqjDAvY1KbEgtoaJnHPWdiDHTvWwXW4Nk25IAjWdeppST0vlhALR+BYjuTm5EplJHMFmRKvXbccsVgIGs0BMjlUihU4rF0rOmzqcDj9JDXNcJG3bRgBGxu2rsbq9UsRqwkjPTkJm8YcnFDlSihni+IESGt22w4Q3NQIuFGCMHUgs4hj14So2f/gubFyRM0P1efr/6bC6Ld93y9MeQE0NzXLfbHbLQevt/SksLrCnczsuE4XCB4FydcVyMZHRxSZO3iOSZ51il8Qi72eU5U3XD2WQssKmF3k7vqjfha6LADIxWRBIM/DA0N+8cBFyPFbsVDAP3/1a/j21/9FDu2GWBSD7a2yWZ6bSiHHC1MKfjqNKV9yFvsMeaX2pjYcRsypirUzy3960LObVBOJIEH9k9cd4BZPcMPU2UQ4jAQDOWnQQH4kBZBE65aBxQ3N6AyEUR8JozYeRS1F6SLUicCpSaDa2ITZW3dgwbZtaB9aiGotixV2Drj8Pe966YIFYTN1eyqNuz59Nx55/CmUSpoUVOSrizBTEpNpA60OaMdzTPNtAoUD6GlIFB9QTQbJPV20dAk++tG/wKtHjuCb3/gGzg+fVUGgcnFfthg8kEyOOEE5LcbZ9Tl5+rSEiF5OZZtZAM+8p5mFqK+jYEedBZ8PavjZ+/oBds0JSJjAzQOfBSaLAKHItbZJsGFLc4tszPw+C+vRsVGZbvidVW7epGSQWsbbUfhIOhK7q5ze8N8ETFxHiieuwKxP+6T9M4tZjs3f+IY3oG92v4TbBbjZ0GaS3TyuzUgIbiQolJ5CMo1YIoF4U/1042AmjeVK1+tMcDOzsFETWa5dV3RW6ZERvPLsc3j6Jz9BbmQYA91tuOG6XaitCaKUz6JatYUixA58LBiWjIZylonEGoyCgVLJQrJQFErE6ms3oXder6TOB11TpneOTaeVKJxIExrnLkLb4hVIdPYiwPXupR/PHA/QkILfP3nylNDTfvGLh6dtry9/HZcDI39/uXySrdbGr6dpX+l986mr7FZTk0Wtgk+t4ONxXTBpeuZe5n+fnG7SNR544H55ziwQt23diltuvkUKAnYMSWdkJ51rkiCXjo4MbOXjsVHAL3Y5v/2tb+P+++6TNeoHmnId0U2qvrFOQhe5Drdt2y7ryQdxdKYaPnde0uGTaZUFRXerZHIKHZ0d2L37Wszu75NiM8qUbM94QFo24qur9gqyHmRn9ZwdGUzMJsjY8eM4deAF+TN16hRChoZ0JgPdMTBvXjfWrVyAulgUk6PjiAUiknitF8twSHfQmKWgwA3zv1K6hYxrYfvNO7Fo1Vw4hRz0dJZeyigVimhrbZHMGubPkBqWupBEheBGMzFh6UgMduDWt98EFyWEZapIbpQlGh+jpMEol6Cl8ggWbaBg4/y5MaQY7NlcixW7N2PuxiXkEgulzS5WUEhmEKXgnsCOOs/JHPInL8DN20incpjIlaDFE3jjH70Tzb090N0wgi2dqJu/EE5Li1xXJAVz76Wtq3+N+n/7tEtSxkhBZFOQQIMUce4nnAyz28zvEbz4GrRvfftbOEr3Ly8mgWuJoJR/SJ0l3Yzn25w5c1WgqNc4olaBj0NtIM9/oY+L82VCOuw02+G6457Itcv9jhMX7mV8Dizqlq1YJrbk7MQnErWyl3MazdwndnS5p548eRqvnz6LZcuXytrt7GzH4OCAaMFYg3CPF2YGG7BeZfDr4OYiF7nKz4AgkS6RxQKK4+M49vwBPPvQw7hw8hSMfAGOrqM2EsDqnn7EaGdvWypCgZ1tUnF4rXqm82zYlR0bGQIOTcfy1ib0xsKIsNMsjOwqDNb9ovtUGgU2JKkBKAXDyJRKaK+JYk1PD7qjCVmT/CxpB86zmpMOOTtRle/lmF1Dt1RLx6KBPiyc1QY7lYJV0YW+I7Qd25YiTid1h/8v1DmgQBv1aBhb1ixDW6SK8sQUzEIFjulCIzBihIbjicrpVGU6KBE4Vzk5sjDU34Mdy5fDmUqLLojaMT4WC0127nkea/x9y8aI42IsHILe3op4by9uvv0OXLNnj5hGVQNK0uC7oXGf8A0uuIa4djmFeeyxJ7Bl82ZpAPm28fy5RDa4rpjqEMyzCcjpJT9lMhY4oezr7UVrW5usY/6b5zbp4twbfUon74Pgm/qwT/zd3ylbaI8qyynN6lWr8KbbbxddDif+XMt0RKOGm3UwryO+HlI7KVG45Zb94tymzh51PQTZiDYsHHrhBYyMjKK7pxdPPvk0Fi9egvqGRmnezu7rQWN9AjUJ5t35TCcV6TAT3Hizb29CqVY59c+0JwqzYZ1KYfi11zB88CWce+ll5EZGZX9Ml8qYsg2M5bPYvGQe1va2o16vIGQ5khlT1nSUKnTYo4aXMCko08hJs4JRw0bWMbBsqB+3X70JkXwWuak0yjk6RqpsJE5V2Djn7cu6JToXK1JF94IuXHX9NpR15j2Z0oSiHb+RK8EoaijlC8I2ck1HgjmLZQ1TuSLiDfVYt3UtGpkXZRrQ8gqcOJaBMqeadErTDFQkL8eVzKh8wMLyLcuxZudqJJriyE5OwZnMS7PAyJVRSRUEUBnUGUmIZyhWFaF/jGFMAU8r0IkFC+ZLp5AolYvDFzLO7H7+Z8GNYihdtORl4jw3WpoQEKHzZ8IvvGjudMlDXA5u5Ci/DNz4SfG+9sLvVLPV41NF1IJRVoWqHJhpwTQjsd6rqvkc/ewbjjyFTkKO74wuuBzlAepTXKRTafzlRz+KJx97HEFdR1d9LTpaWjGWSWGM3GzPU50LgaCSojFyfBN0k6M5gAR0RiWBuELLXNtCbTSC2qAyDmCniM+Y4IaGBnHqb7yMExYV4mhBiz/dwOLGZnRwIsT7jkXETjpKRx52G+IRVBO1CHX0Ytnu3Zi7eRNqZ/fDDoYREl68utRYrChhW1AW9+GjJ/A3H78Lp86cg2Ga4n5FAMOCl1bQPFg4QlXAzxUHNJkCiWudN8HxrTr5PgYDsrH99cf+J9g9+c43/wWvHX0VJsOjQlwvl4pofFqabJ5uFYlYTCYrdNsYPn9eOlOXTx4uX6szC1l+niwUWYSSosPJinRkPHEuNzhyxpknQrcUgnx/A+ZBT2B11a5dWLWSo/Q+2RQ52eTGzOkOgdDZc2eFTkhjijVr1uKjH/2odCj5GNRZfPGLXxTHPwYs8sDne9fYUI+62jpMTE5KQcBNlS5pLErvePOb0djQoLpkbEoQ0HOzdb1ur/TOaERBACzWDLBJB/QseNlClVXvRx1f8gapbpFcG5fy2JT+hp2/YgEXTrwmU5sTzx+Cm8tJIdFLcHPzHsQSQZRKeXFGIfilYJzAvMquejYPq1CBntdRKttIFksItdZh5dUbMLhkDiybNCRFDRKE74ZQZthxvBGzVm7ArJXrEKqpp93YdFNEGqfedcXrg8+TIPTuuz8vnT9/Pcjz9w4l/zP0QY8cVDPc7WaCH7naL3Pum7mG/PsiUCDNkF3I1aspBu6Tw5cHarFYkqmMomeEwf2PAW2kKfD5c81wSvLJT/69cMr5b962qaFRCsZiqaioKKRP1NTImmd4IgsDofky3dlbswyV+/693xO6m1AveFjHYkITuuPNbxK9A9cqgRY7wYoiXMDpk6dFzM2u+5FXjkixTAc54YSHQpgzd1CswMk6uVh8u6oorrIdEpTmDQs1mf7DFdep7OgYzh4+jDMvvoDC+RGZsOjJJGDqyBg6Sq6FHgr11y6RPK/J0THZAwkyqJe0eDCz4+2Bm4ppI21YcqBvuW4rlq9egKpekuRqWivn0hm0NDeJnXNxKou4Hcbk8ITYQadLOiYtA6HuJtz2rv0IhDRE4jXC9HANS4JDjZIuzmvlyQyFjwiUXQyfHREqnNuYwPKrNmLJ5hUIJAJwSGNjl9IDN3JdMQx0KovJ187CylvI5IqYKJRhxhLYc8sNkr9DyVNsVg96tmxGy5pVMMI8pJQdv3KbuvRLqLyuKw0Qmo6Q4kVgQvdQUr38DCt/DRAo0zGKU20Ga/N8JUDlWcbuNicvXAP8jEUjw4YBu8YesPILQ6a7k0bk292y4cM8kA984E/ENt3XN5DKxgKRGWhcn9Qj7LzqKpnesIAnjZUicgLu4eHz8uKWLFmMpsZmJKcmcWHkAubPnytumnW1NdL0kl4K9yppsPF9UfWBKvu890guTfX/8t7xfLQsWLkMxl87hgM//xlOHTqEAD+7CikzFaHqsGm4tn8AIdIPLRMGwQX3B0fpHDjB4aPR8KbiWMgghLyuYXV3O/oSUQnu5rSPxR81OWQjENzI5EYmlYrCRcfT1roY1s2ejdmxWpRoMES7cnajeRvRyaqmJB+fAKtgMQsmiOVzB7CkexZK54cVyA+FxEmKWgqaGVCTQEBkkC7EYEinKpPDtYvmiamLNpWWTjoBWJF6mwBEC2ST+oqA0OAqbhU5oZ2ZmNfXjT1bN8HKZFBJ5yQUl6DKZKCtY8MOcaoFydCbMC2cM03k6utRTNRiYNkKvPVtb5cwzECIe6lvW3eRLeDr8LjGSOejgxjXre9e5jeW/DXIM5f07deOHZOjiG6hmzZvlok2m0esG/i7vA+eu/zy74v/zzXM/Y9r99P/+Gk88OADyGXZdKuKmdGdd94pOXNcc5x6nzl9GgcPHRKdDrUyNAaidTQn73v37pGwTz6en/mo6RWJ7eD7e+HCeaEyN7W0Cm2Xkx0G2ccTCYTZiGbTYJq6qyY3at3OuNZZN8lp7a/nAEIE6aUichfO4+xLh3HmpZeRPTcMI5mCw9rZMDGl60gFqriQy2Pj0AA2D3ShwayILlpsySvMhNRhGewuhEQrxixEgptxiwYrOubPn4W33XQVaspFFKaSKKbysMsWAiabcor+xxyZSoX5izb0kIu2OR3Y/cZrUNTywoJiY8b+d3ddI10QKiSbtJFASDTupKyVSjpS2SKCdTVYs20dmjvq4Zh0pSzJ9EUiIkq6gBuDURHUPepA3rCRcXUsWLcI66/dgLr2WuSSU3Am8nAI+vMVVNIFFPNF0QK7hje5Iajp6GzH4kWLhI7DA/jIkcPShfGdT/yD7L8GbsjTVzQx6ebAMyQAACAASURBVPQFA6Kb4GZMgMMCbnp6cwXk9DvBzTQtYsZm6Bdn/gRAcegu6jhkY/S2ShEiikXY9AbPC4YHAA8QIne/M6aEKRIG4TkAqb+ZU8Bi+ccPPoDP/uOncfrVo2gIBjHQ2Skb6nAmKwI+UQpJ7V+FTQczghu+H7QWdF3UhCIivOUGSHDDCVBDKIpIQDnBEUDIxIa/T8c2HkhE15yYAIrvaxpYUN8o2SM1wQASpKYRPHHjiQQRYOc1moATSaB96VIs2LkTi6+6Gjbdkphs7vHoVcCcAhm8qA03iM994au478c/w9RUCrqhCzWDz0mCuQToeJsbDwebLnUENQrYKKvii2GMbPjSNvFDf/pnqE0kcN8Pvo/nnnla3ZcYG1y6AfjTP1mTnkkFuyN9/f2YTE5Jl9GnTF5pauN3JjmS5nqnJoHFKDURLBh5MPuFBH+Hv89i86677hJhP4tOX8/ACc873vEOLBoaEsoY17J3xMq1c/y14/jhfT/E17/xDeEIS8BXVzf+7M/+HLfccrMAFn7/wsh5ue+fP/Qz6V5SeMmjlQVpJBqXzhR57MxfWb5spWzmftEq2Q2+/fOMLByfIqqkYQQ2KkdDrgCxn1XTQ1nGkrHhFw8KPMv0UwC4Ct0kx5x+9q8fP4bjzz+DkVcOozw2gSo7LaTxaBW0dbfi+lv3IlYXQanMTowOV9eEHiT+BhSyFspiaUrNGzfKVJk88QRW7FyHeWsWQHM05XBV1hGwOUEMQmcORdFA3cBCzNm1B3V9c2FHauSJCyM2wCmfcD3UBCFQxfmR8yKw/8IXvihc82mzExVzobpuCtlcCu2uEFTsv8eXAB4vkJZrhB1masYINPiHBSSphzzsnnzyl3juuV+JCJvddALigdmDWLlylbjsLFg4Tw5pHsqFQh4PP/wLKV5JdxQg5DnEEfj6Opwb990onUpSivjFzuPI2LhMYQjMeTsC8q999WuiCevoaMfVV7EQ3o2e/h4VLMcurm7ixIlTkjXFZhbDZZm4TXvx48ePYv36dQLCOb0RLZmsNUUV9b9knUlAi9I5SOOHv2PrMHMZpF5/HWcPv4xzL7wEfWoSYdNAQDNg0izAoZiZDmY6eno7sWP9CtSHgkhPTSEaisDWLTmw6PBEkw0WyKTyENxkdE5gDKzZthrr1i9G2DFglIsC6FMTk2hqbBCaWX4yjRpEMXWezAMLyaKGSSKL5hrc8Y79iERNJKgnYf4Dhd10hqLQu1BBYTQJM1uGozm4MDKJFBs5dQnMXTGE7dduF965TefPqbQ8DnnyLJQtUkByRaRHJmHqDkqaKWBMD4dx7VVXoc4OopIqwQzG0LBsCRbeegPi8/thJcJyLV4hzmm6W8w1xOku9yGuNU5fuAbZreYa8ic8zKEhtUwy4Bxb9qg/eO97pwOGRavluU4JYCCAEEnpRXE+7yuTSeMzn/mshHuyey5B3YOD+Ku/+itpCHGds/BVAaxVaS4xFJZFnUwZJJU+IEUYawtmeBHk8N+cZK9fv0am/QyTbW9vVVk1cg16545LUyOlPeA1Lj/xbJ59oaxAH54tBOGajskzZzB85GWkTh6HPjYiOgI9n5c1xIBR0hqpQdgwfyFCFbou6dAcW8ILeYCSDm3CFSDB18BJTLoKpCsV7FyxEHOb6yQlvWq5CFsQuhobAKSycbpCtzRunRmbQMBBXU0Yq+cOYLCuEaXJFMr5EjTSA3leSz6IC42Ai+c2wZRnijDY3Ymhnk6YyUmxJ2cDQwAUKTt8HE6Y+FwtisWDqNDLJwisWTpfJjekpdHKnJrZEtdflbdxYPGz8uyAy5YjFHYr6GDu0CDe8KabiPJhlNgsyMv00qTtLqMaSBUnkNJNJEsVnM4VcbysY8wNItrWiR279+Bd734POns6ECYF1Quc9ptLl9ZwyqrbZwL5FEy/UUQQzDOXNO1yqSQ1Gw0DaMTDBiR/378/7nc+MBKmA0dq3hf/nz/jPsjw6QMHD4qhBtfx+vUb8Dd/8/+KnpHXAxuLnColp6agUV8ncSftaG9vE6turmsC7Qrtw0+exMTElFgSb9q4CZ1dHRKFcm74HNauW6OaP9JUV5Moxcpni5imUF5z3Tf2k+fq1ZLCAmLip40A87fyOYy/9hqOsUn60suwyQShAQrt601DPv+xiiaTxZFcDuvn92PHYDfqzIrY0lumhXLFRFkCjsnukGcklslJS8eYWcWEqaNnsAXvum03Gh0ThYlJFCYzEmAcsiBTQhpbWQbpZcrunLTL2p5G7L19Lww6Tlq2uLVy2ldJ5gRUF3MFMb/izyqc5BQJbvIIxGuwatsatHY3wzTKMAlK0tQI2QJqXN2VST1NGQhuspwuWRpmL5uLLXs3o7m7Efl0EtZEDna5IjUFtZUF5jOVNTic3AwMzq+yeJ8zZ0A6x+fOnlXCNgrsyN/0xFo+x/G/Cm78Q5EbKb+isagAHG7ApLxJtsIVgI0UZJd1sy6f3Mzo5XhL5dLGsxRsM0EySxuPA6xKUvHokgOcbm7kftIGmkUvO2O+Q5xcVFycPIS8kbLqKsmdibvA+Pgo7vnc5/H973wXbqmMgdYW1CbimCoWMF4ogdxadjolZJHduoAruhVSz9h/SEhOSgCabGI2muIx1AcjiHlhoAJuoh64YRqtTEXUe0fxF0fHOU3HAqaeRyOo42sKR8WdjRbqnIiEImHp1jGsM9zWgd7Va7Hupv1oWDgfDr3LwywUyQOnuE0duOxi0bHq4OHX8PkvfxXPPHcAFelgKWtohqtxIVcpAPMpVfQ2d+lGpMCNTymgcx4PhFhNAus3bsTtt9+Bc6+/jh98716cOnFcDksxIvABqbcupg9+vtWcMMkGGsTA4CD6+vvw3K9+NV34z5zg+MuK64iFAJ3MCBZ2794jAIcFAguGY8dek42Q3fKbbroRc+fOk83s0KEX8Hd/93eSL8POG4HRLbfcgg9+8IPiTOWPqmfS3biuWWRyQ+ZmyCKSlsjvf98fCijifcih6FgCaMbGRqWAYBHAyRXBTVNTi0yHuMnGonEBXzxguAZ56Eunx8uM8guWXwN13jpl4cSMJh/gqCRv9W91PXElqy6kf1gQ2LDjOXzsOE69+CKmXn8dKGQR1csS9GaTYqabKBpl1HbU44Y3Xod4Q1wcYeg+BENHMZOXjjpMGwaL1YIGPa+hRCvoUhmBuhhWbV+LhRsWo2xzEujKxkoOr9gHWC6yU1kYkXp0rd+KBduvhlnTCDfAAEgVyKe6uiyySYKiK4sJTjBIT3vu2eenJzZ8mSpGRIXMXu58ciVAzAtg5vSH7zPXED8L7hPs7PHP7NkD8r6RosP1wiKUVAcCblXkVWVfZYFeV1ePoYVDeOudb5Yi1TcsKRbzAm5YTBJUc4XzsRhet3fPXtFUsOvO9UrAQQethx76BX751FOibxCHLI93/sorR8R6lPfNNS4TSRaK4lxUlnDEn//8F96UaTaOvnoUBw8ekmbOqtVL0MAsgrCKBFAFxHS3SK0ZKcJUP5IglNNb0rQCloH8yHmMHj2Ksy++iDTPlXQWIUtHkE0Q20alxH3QwYRmIqcb6GhuxvYVi9EUCaKYz8la5xSOHV6CUz5fUpkY9lZi8KBhY9zSMW9BH3ZuXoUaspFMQ2x+xy6cRz1FtQggT1qmG0YxU0QuX0GybGKK5w1s7NqxFm11YZloxOsapDFEYKKRMz6VQWZsCiXmfFgukvkSitRIRCOY1TMLq1cshZ7PwszkYWWKQokQ+g2nlXyNpCcxLJHiZacqlCE9FMDObdvREoyjMp4VXnu1tRW9u7eh/9qtiPR1weaU5Tccgjyb+bn7a2lmx9s/I7nGGGD4iU98QsTMfE5NzU34Hx/+MPbdsE+mxzxn/eJQNWS809MDNz7AER1sIIAXX3oRd3sGA3TZ45l904034p3vepesKwEWXjAtN25VL/AMC8IwbLzy6qtiIU39ILM9aGzAhs3GDRuwaeM6tDbVXnwOnk3Q9HOa3qxUNIBchw5DLzm5VVOcMGcslobs+AWMHjyI8aNHoaWTCBPElorQqMciN7+iCT2H4dhZw8KOVSsQt0wpEjkNYdeXtEZx5wswRNuWrBsCnZQbwHgpjz1b12LZ7E645aJYKwfKFsp5OjM6Yl+rM4dGQjYdZMwq0rqFWG0YSxYMoLO+FrnzY9AzRelms4hQIZ5qcmOCYYc2CrTUDVTRN7sLa5YvhFXIwmY2WK4osRYO3aH4vNhDII2NQm27ihKBB6rYtGE52hIB6JMpGJmi5C7pzHtis5GuV3wsWhV7WXrlAKCFXfQsno03v+9OxJtiqLoWKikaEiRh5UvSIee6ofmBmS8jky7i5EQKz4+lcMEOoKarD7WtHXjDbbdhz03XoaGpYXpvnQmY/ZmE0Kd/i5SRuYp3ffKTkq9ImhgbO6Rkcp9lM2nmWeevYb9e9acr/hRToisAofYySFRdFyqwmSHY1Jv19vZ4ZkpKf87H9Buh4UhUJmWliobJiSQmk0m8+upR5HJ5VG0Du7Zvw/IVy6We5bkT4xSJIMVvoFGfFaBDrjIKUGYByvAiIPZ+qmEkk0IERWPtUocy/DrOH3gG5w4dxMTp1yVgWPRWVQrw2SRXUR1kBKURwGS5iKHeNmyf14OOgC1OZ1wveongRhMnM7LymBnHaWPaMDBp0j3SRGtvI/7g9uvQGDRRpMPwVFYojWxKCq3R4hTIRaVsoqypwMxoaw2uu2MvAjEydExp2LuGjTLBTUlHOV9EhE1RWk7TdKWgI839NBjCmm1r0TWnA6ZZgV0soziZFddAghvHcGDqtkTG6HpV9vqMUUHX/F7suG4bOgc6UMiloU+kYdEcpViGli3JYzB3z6y4COzZu69K2lk6nZRxnQAMTlaksFRFk3/Y+wv0N2CP3/lt5Z6j6B2+q5pvLsBOoviRs7TybKl/5x16l87lA/yZoOd33YcUx1LfuGJTzVE4eZz0V6cHP4ENKUt8fv4BL4e6NJWUdkZa4n6CgwQWkXYSEFHvp/7+Uzj72gl01ibQ1dwkdpbjhSJSZV2SYkmFYFGmKBwM6iS4CQiIIUjixsowsMYowU0YcS4UFvwCbiJIhIKIuLQOVbxd3oY9C6bPpplzI+AmjPpgALV0tWEXPhRAMByQQiFGfjJH49EEanoHMLB5K5bftA/R/m648Zi8NxHexiuO2b2gELFs2PjGd76Pf/6X72AymYLNYELqEugww5Rvj2ZIgCOkKFfl+6hRLCkKdPeJo6e7G8tWrpDMj3iiBvf/4Ad47NFHUMorSpOAaS9lexqceAe/gAke0tK6B5qamzG0eJEcoOySE5yoA/9ih4fFKAtQFog+R52FIzs2o6MjeOqpp4VnTiDCx37nO98pwXQ8iHltcERO0T8pZyrotg0f+9jHRCxOoDJzguJToPh8mGfDQpegpaGuAe95z7vlD+kgqnNFsKKuNZmOmcwxIBUoLOuSoV7cjIXaoRs4cfKkWPPyd3t6u6TzNHNj/7V1TzDtWa6TNiSN9unqVBUIlxRUTIR1bZhaGcVUCiPHT+CVp55BfngYCctCQzgk08BSMi05D+KEYmqINMex7459qGlMoFIpwmFGCWlp2QKCfFBaU+ZLAm7MooGKbiPFNPhEGCt2rMXSzctQsiuySdqaiaphIRwMwOCmNVWAZgDxnkHMv3oPGhcvgxOt8/JSFAVSzsrpPJUqaJH84IMP4n//70/Ie6+mN9zbvImgpxWb+X5dGdwo+OdniLDrRzcqTk8IBFjgcQ2l0xkp3B5++BGhGxLkEODOpLBNTyKZIWBbEpT8+79/pwBlTnA44eT6oxbrhz/4IdKplBS01DnQRIJWpdyLCNwIgEihICCmcxInOUzhJm2DRay/BgmE5cB3HExNJqWbRwEsBbqkCLEYW7R4kVyPjU1N6OvrFQOScERpvhQgVAewnzUk7yW/I13JqqRjhx0H+dFRDL/4ArKnz0AbHYVDMXQhj7JMahgxrESqLBSoDRwvmUgVSqgPhbC+rxftiRhKxYI0X7hWWcSR803euPybAYksRBHEhKFjdlcLtq8YwqymeoTFXCWGMdLaSB0KAvlMVqgR+XQJmXwZE2UdSRa6ho4dK5egNWAhRggdYBp4AJap3HeoV6Pui5kOZjAgqdfMaiBduL21FasWLkBlKgmbbmwGndbYFKAQnRN0Un+UOJ0ZKSWaILBgCgewaftWtNU1ws2VJSRU4/R/oAfz9l2DzrUrEaF+6hJXFLXhKRcqOunZsieons9FR9OLDcgq/vEf/wFf//o3MDE+IcJ8Unk4aZk7b55c+GodK56ETGy8aSWdLnk6KyCrzjn+nOv0gQcfFNBNC10WLH29ffiD9/4Bbn3DrWhsbBJOvkyBvbm8ppk4/NIrUugdO/oaGhvrMXfuHNk/165dIxlddLtkZltNVO1JnCYoSp4K35SmmuSdeSes6DGU+xJpMmGeJoYOPZNEdmQYU+dOofT6aZQunIdTLiLG+oX0J2otDFJqDAHGBAJJ3cA12zcgEbAQsE2hJBpFXQTKYlEcCosLWYlUNlo62y6Gizls2b4Oq5YMIGyUUC1VUOU+linI+8rz3DRtaEVNLKLTmoOkbqKmtQ4btq/F4Nw+JF8fhjaRQZUd7nxZcpVY/PExLQJhw0TGtJCxdXQOzMI1e7bBMcuo0kCDQKOgI2A44v7Fs9gRPYMhVKEsnaWqNq7evRWdzVFURidRHEnBKptwLLqTMlcJYr9bYR6UzaBECrYd5GCiaU4n9v/Bm9DQ3YhwJIBKLo/CeBKuUH2UEQXDbe1sGcVkEWdGUziSKiITrUHHwkUouUGUDQv/42P/DxYuXqiKfK8xzRKCbqnC0PFqPBHPz1jDF6muVbE//8ynPy37KZ8zm8tf+9pXsWTJ0ukQ2un79qNMhBnE+ksZT4g8wbMJ55omlfPuz3xOzGak1nVcrFy1SpqPO3Zsl2mTOodJARXdhuw93HN0w8KRV49KYyyVyeLwy6+IidTWTWuwYskS2TMZTyINejGO8rzPvP6ZckJU2kROrMQiQBpyCtyQlcpaS8sWcPjACzj7ysuo14sIpsZhTUyI5TPzu2RtBim4p9UyrZpDmCxVkHSqmNKKGOhsxvYFPeiOKKMs5iDpRVK8dKGV0fSCpgLUWmXoOmlamLRM1HXU472/dz2aYw7KQhum9XhBFnXVYiwU6cuuUNwKZRMlhnzWhXHD7XsQbwjDquqqFraqqGSLYqNPQwoCOppfFAhu8jqyuTLyloXVW1Zh/uI+2E4ZRqmC/HgWboU2/AZskxPKKjK5PAzNQVHAjYbGnlbsuGEn+pfMhlYuoTQ6ASNDw4yy1BWVPAOcDdFWBgYH51cZsmWyw3oJHUMBG1X/XNm97HcBh8t//ptG7b67CseBLBB+2/TmN92nP5H5rZbSl0WgyKEtPHsFj2iesH7DRgE1dHchRYmFiX8BSadXnFg88txl4EbpblRQHQNQaXl4z+e/gH/95ncQdy0s6esRa2QKqMcKJRQlTMkzMZBBIRCj7kkoQGEZg9KIQDMMNMTikggb98I6Sf2qEXBDGpsS/0uRH1QWfwxLmvp3i9n5jfXoigTRwMR4ep9XgwhzakMgF2RWDo8HdhfpaNCI2v4BrL/9jehevw7xri7Yns4nyJwProMgIRh5yQEcPX4ad3/pa/jZI4/BYkfAtRCsOgJ0JBCP4kYpqpS5ACc3PsGstrYGa1avwo6d27Fy9WoBlD964EH88Affl+kNf5ddQ2WZ+Ov8c3+8N+0Lz+6d0MzahBLEKSRplfzMCF5YjHJzJLVr27atoouYNatLikbSPKiLoWiRG6nvVkW6BYW25OWykOXGzvslwKFjFdcrvzj9obiWQPiSLqiYKjhyfx/60IekA8XJUGtzMz74wQ/h9ttvmxEOq0ZjfieWF7asDc9dT01TdXFjYaHxxOOPi2d+c1MjMumkdOx9G19/vV5yrcg1rIJ1ZWMVa16lxZECR0IEVWUi5CIKbPNJjJ89g7FTJ5E6dxbJk6cQLBZRW62KBiwWiaKUyipnFcsRA4tAfVTATUNLLcrlImydFDNTOo6cANJQQM8XYbOIKJmo6C5SxTLMeBjLdqzFih0rUbTKMq1gfgMLTIIbLVNAZTIHs2ChGm9A3eKlWLjnBkQ6+xCIxC4WQXINXgQ4nGwUC0V85CN/gUcfeUTykNT7ow4/Xke/RktTPD71c2/pcasgXYY8aqZPExyTikAwUFdfL5oGWt1+9zvfFWcqghr/0GbHsduzTeYEmKD7+ecP4InHfynrMxIN46qrdolhiVpnLDCrYh7AYvKhn/1cngvBCu1HSWXjIc2fE2STYsH1wTVDO2eCn3e/+z3SieTL8Ol4PPRpA/38swdx9uw50fxMTk0KxWj4/DAWLRrC6jWrJFCRlxx54jMvPb/wmO44Blgk0+zCEs3d+NmzOPD4Yzj25NNothwkyhWESCeR/YBUBhZjphT9pO+UWWQK75tuPhbaolFs7OlFazCASrkiex+pEJxe66QMkZLDApjaCHbIAyGkdB09DTVY09OJnuZGoT1wgsSpYZWTnAA76cyrDolbT8WiraiLLIW2uoFdSxai3TYQ1m24dlBlQNDtUT54VeRw8lJ0Lemmc1/lpKq7rR1rFi4QwbaWyYtVNd9sfnZyTQUp/KYdP7vpStdA3UYwEca2m/Zi1uweBA0Ldq4k6/x8pYSuTevQu2496voH4ERqPRYBtwVSeZX8jIJwyRBioSgxbRd1DTO1ozQB+MH3fyBgm2v2jjffIeuL9BqfkjlzX/WnztFwGJOTU9JopN6AmgHunfzsk6kkfnj/D/FPd98twd3z587Dm9/6Ftn/GhoaxX6ZBaRhmQKASSn54he/LNNJvi/M36JOkNoa6hf4vFjsMgsuWDWmwY0i7vgdbrkKVTNmRj4S12Ypl8PI66eRGxtBQ4CmD2nkRodhpZMwshm4lQriBPSVinSQLXafNVMogroNTOoGrt6xHo3xAMJkHOgmypyosHi3XdFScCJCEbTOgtZ2cLaQx8qtq7F+3SJE7TIcOhuWbZRSGa9hS4MJoJguwtTYuNGQoulMUy3W7FqHxSvmo5xMQZtMA6QJFSpiGy7TEAm1dFHIlZGuGJjUSqjrbcGNt90Ap1oRHVF+NAk7V0bYrKq8GgJmjXoGHSXNQpouZnoRV+/bie6OOiDLIE6u0TKqBq/XiAwJCIzIPiC4qRDY2BaysBDvbcIt77kNjX0txPpSNJan0rALZTENouCb7oVGWkN+ooTh0RTOU28WjWHu2jUoBwL4xRNPYsv+W3HnO94pE2bR2QhK9gTyQolWxhmsLy7/8utOOqR96lOfksk0z1XeF7Wp3EN5pvvN9pnrmHUH6wBOyulAmc5mxICAjSHuw7xcSBH+ype+in/78U/k/Kft8x//0fuxb98NqK+vFVqp6gCEVROmXMGxY8cRiyfw2GOPSxB5XX0Tnvjlk1i2dClWrhhCS1MTouGQyAN83bii3qsv1UAXJaKq+KTBqGpF1oSM0iim0pg88zpef/EInnzsCWjZNJb2tKO5aiBUKqKcyUpwpejXWBuSjkiGA2m4moEp28VUpYietnpsH+pDb0I1yMmAMEomSgVd6JI+uCl74CZtOaJBjDTE8N637kNnfRAap0ZTGWh0FOaeZ5Ju6rmlkS6mWWJGoQdtXP+ma9HUUQuL1zBzD+2A6Gf0XEUsz2l2xMYP9TblvIFMroS0bmDJ2iVYtnoenGpZ1lRxKgeroJwqed2x51sslWFoNoo6acgaYq212Lp3G4bWLkZFY3ByEibBTYHApggtp8Fgs6FiIRCJJKqCbj2UeXGh/d8BN3w80h445uYipfaGh/AVu6dXQFPTlBpvFV1CO7tstO//7vSCI1KORmWTXbJsCW666WZs3LgJXbO6pFD0bQt9yg8ffnr86QEZmdyoFrgnwubCY2YCu2tBPPLIE/jTD/13FCfH0BmPobe1GaZTxflcHuNaBS6zhGR8oxhtUdpkViHghnbWPripj0RRFwihJhCSjYGTGzqo0UyAcEO6ptLwCsvYmch4UtME3MwKB1AfqIqOJ06BuYCboAI3YXLYlVDXCYRhJWrRv30bFu/ZjYF16xFualYide+yZMaI4lcHUNZM/OShR/GZe76CCxeY4m6JVSELGQEnHtfVNxUgFUVSdYMBzJs3B+973x/KxCNRE8fBAwckAJWhifQ9FyDlrcvfBKIvXyOcbMTjCsRwQ6WGgACHmxqBB4u+TZs2yhSGP6dZBqlDBCrsfhPk8HXxMGcHndaPzBchv5fUI64H0kFI+aCDCzvzfA6c7PlhrwTEvtMLnzepNC+++IIYCHCaxA+aHR6O1/naCexV9tPFSamsM4YBioGDKY/J13Hu3DBOnTqN5cuW4egx1QmdMziA0ydO4Nprr5meLl7p/WLBJYJ7OVjUb7BYUg44anrpO6AxzO7Mqy+jNDUGIz0FO59BkLoCBt1lMohUHXHzC4ejYhTAME6dBSqFj4kgbrx9H5o7G1EqFWTyU7UUuAkT3Hi0NKeowSqa0A2Cmwoq0SAWbl2FdddsQMUuq0KRjlO6LtcFaRDaRBZmij+LoFzfjEXX34hOmgs0t8ENheWwpA+MTHDk4FD6D35uBw8ckuwbglfpfIc9ao9YZP06B2jmgSmBrF2dUvwzWI4AhJRGgg0ejuocDMkhfM8/fQEPPvDg9LRGhNUrVghI3rJlM3p6eqVj+MzTz+B//a+/VZa+YDL2MsloIEilCxmLRE78Dh08hP/5sY9NO/P5NuW8D4Iarg3FC2eOzmbs2LlTniPXuPC2SUGx/fE+3f6OYGoyhbGxCVlzBDL9s/vR19uDtvZWsT8NhVWyvCox1YhPDmURxHpdfeGNM6/GRG5sFC8//zyef+IJnD78MmpKZSxsbEENp25cEy4pM4YcyuVdVQAAIABJREFUqiz4RWeAoPD2tUAVU8xOMW2QxLKmvQ29oThcdkqZ1+XQqcoSsTcpO5KULX8rATXdy3oTMaxoaUJ3XR3yeUNcMC3HgklqIqkZKmEHGsPlAiEUPUE0Hdh2L1uMrqqDEA0E7IDQithUEamZUKRdoXaU4aJYpWWqCiFtbW7E6sWLYeRz0EtFcQmidTkn1NQzElRVqYPQqKsIiutl0bJQjAC7374fg2sXwg2QopkXYDUyNoWWgfmId81GXd98xDsH4XCYxPqEFyvNBFioSyOOk3SlmbvUeED9jGv3b//2b/Gv3/mu6KdI4bn9996EP/qj90uukTQzvEneTKolC+tnnnpGnKVI22EBuWHTBvzxH/83MZHgJjE6NoZvfeubAkioN1w0tEjcoEiTZUeba5KmLvxec3ML7r//fnGwpFaCa4vrltMa7plsAApgZv6Zp3VVKjg1MvLTotSU2X+tIbFEzk1O4OTLR3DgycdRmLiAq9avQH9LDcrJUWiZjIANWnnXx+OiVeF02TRcyTkqUr/lAEnLwo6ta9FcGxJw49IFKlPwqD+kQzNDxhY6j0ZwY9kCbhatX4rN21YhUdVgTE0hrLnQSE8SIxPupSGUONnIllAwbEzpGqy6BFZftR6rNi1RayaZgZUrAgQ2mtJoGdQKkH6bLiKd05BmMdfRiOvvuB5OUEPItcW0wipoCBHcZJjbpMHiGtNooesiVbFwQSti277t6BtoUUXxuXEY6bI0htiEJLWIBTLPdYL5Mil6PGMCNkLtCex/7x1omdNBrjuscgV6Oi/ghmnylk4wRi2dgeJkGSPjKVzIFpFxHSzZuAH9Cxbihz/6N5zRXdz29ndg/xveKGYnXB9iR+/reJWiUyxvrvTFdcFcJtLSaMrDvYfMCK5rnsm+CcFMNhGvVxqucIp9/wMP4Kknn0QylUZbZ7vsrZQYROMx2VefeuoZ/OjBB8WgZ9fOXVi+dKnQWHl5MXzWdmxpvvAMHh+fwLe+9W1Zw4VCUfRiZIn09vRi8eJFCIa4O1Lv5Yom2lNfq+aY918V/3Gx+e3TJPjq3XIZ+bEJnHzxMI4dOIDhV14VujAt8dctnIPWaBVho4JKvoBikfl/rOH4HF3opIrRQMW0xdJ5qlJCR3MC2xbNxmBDTLF/ChqssoVSQRNwz2BNp0rNjSs5NxnLFXBjx4H3vmUf+jtqYBYKKE9kUJ7KiFMrta+aprJoqN8hkGYAaMnVsXv/Vejsb4ETZMiuhZAThJ6njqYkrqh0cXWFzmYIwMpkS0iWdcxbNh8bti6Hg4pk8ZWn8gKImOVE23+LU0XSOysOihrBDfWOUWy8ZhNWbFkJ3dJQmpqClcnDZuhttoBKtiK25wJuQqFYVRbI/4/ghp87D2ja6LKrWaEFrBQdv/uLRdnlU5uZttCCmmXDV/fFxSYi9HAIra0tWLhoCJu3bMWGTRuxaOGQdKC4qfPi8p095D68O5g5xbrSlGhmwc2i9cLwBXzhni/hm//8FdQFquhvakJ9ogaTpRJeJ12D4Ma66I9B5M8FT/E2i3XJraFbWli5pXFyE5aunStuaRF2vgIQuhqBDkf5BIcFJiprFcytVZqb+lAAcepuePEGlaBNgkA5CxW9DuUNXKxAdVYXFl1zDZZfey1mr1gFR7okSn/Di8XPr2GxcuLMOfzTl7+BH/2Y3WWmjlsS7MlJjdDneKmT4iAbjwouJbhiOOF730unpy3SPb7rE3+PJ3/5S9VxlWrq/wzcsGhlMcr759+0KmWXnQcxbZ75RRBz8uQJ0Slw4yQ1h+uOhSIPXYIZAl0CIUkd9kS3vpZmcnICDzzw4LSDED9zPh4tT5l+zAKUX+TjHjnyMu655wtie0nQxkJj27YtoNiXQmCfN3wp5ZNbpWo38LkSgPFvTjVfeukl0WcQbDGUka5CmzesR1NT46+F+s28eqSDT22WuKp5QJzuacILhjiZVbI5nDxyGI/+24M4cug5vPuONyLuGCinJlEtk4aQhlUuIcg74jUUjUHLFcUyUtPIT7fg1oRw3Rv3oKu/C4VCFuUi3auYrq0sIQNiKFCCmSvBzLOTVEW6rKMQqv5/xL1neJzneSZ6T5/BoANEJdEJkABIkATYwF5ESaQKJVnVvSf2+jhnk005ycZOnGSTyFlvHNvZ5DiOHXvjxM7a2VjuTd0qlCl2ihQLOjB95utlZjb3881QlGInufb8ONCFiyKBAWbme7/3fe7nuQv6to1j/537oTuql15PGgTNN0jzUXSYiTzcRIFuGdACUQR71mLDXfegaXQMbizmaZCKrtwbLIBLNznB6ZopGSFf+cpXcOmVSwgEQx7FoiKErl5jvk905OF1qa6fkZER7Ni5Qz7HRse8JO6KZrCa7EUwQi0CqYef/+vPi5Cb+wgBECfBLCy95GwvJ+mpJ5/CRz7yO3JdeffTNepDH/qQfG/FaV7WHW2f/8cXvyROffPz8/K+V3WPbMAQ1HDtkVIxObkNq9eskU4lH2uY7EAX4Q/6cX1mBlevXRMB7Wc/+zkMDQ5hy6bNGBrqFx0D6RjMGBBQI7pBFtCkUPCOZbHOKU7AiwzgtItWtvk85i5fwakf/RAnf/ITzF29gpJqoCsaw0hTC+L83dJdtKELqOEaZJoG13dAwtxUuEjRMtdxwbtmW1cnOn0hcTmjZS0nO5zaSARNBdRwV6EjpM7sEd1AZzSCsaZGdMbj0JSimAKQRkJgw7wR6iUIDOgMxXRtTswZCseMrlunNmF1JAQfO6LMgCBlQ5yvPKoyu608sAlQ6FxJ6o8T8KFjpB8TuydR9jlwdXbSi8jNLQoIiUhYbglljWYGmUr31xS71jQcHHzHcQxMj8P1uzAzWUSsEhZnFxBvbIMViCO8ajX6tu9HsL4OJWEKUMvEc867X6vF/xvtkKuTG65ddrg/+9m/kiKJjouTW7fgN3/zN2WtcO8nzbUqwpa1a9tC5fujP/Q0DpxKs8Hz1re/Fe9+9zvFPY9NLU5lMtm0hEyzwAwFwzIJMk1bbHA5kZxfWMSBgwexffuUTBg5qeF0UETZlXOY5wPXmWQhVQwo+NJElyfEZW9SI0RTWYQ0JrAlC2Pl2gye/va3cfKpp5G4dgXtjTW4//gR9KxuhK15BZnFzItCAbFgQMwoDIXCZFJqbBQUS3I60q6L3bs2o6UuLMCBtDSxo6W2xOYOwqkkH2PCLJaRsjxw0z+xFvsObUNDpAx1aREo2LKnyV5V4usJizNUdiUHzSpiSdNg1oSx+cA27Dw0CSOfhZspwExlUFQNWev83cxnsk0H2WQBmawhtHJfcw3uettx2NAEgBnMfcrr8BGopRShRTGl3ZveFJHWHFzXCth1bA/6RzoQ1BVo1xZhZw0UEgryWU9wzc5/vKZWBo6k3uUdhjm6KDeFcO8HHkHbcBeFTHDoLJcpyP7LSZitqzLhKqoOtKSKheUMsgSAoRA61w5hYGQ9nnnmeXz/zKvoGt2IB9/xDhw8fIvUM5zRlPwllEj7kp2sYh//hjKPzSietZxKc3L915/7nGTb8OO+e+/Fe9/3PgEqVRpm1ZBAGkK5LL7y1X/A5z//edGP80zoHejHH//xHwtbg+CG97NSyGNubkEAeEtzK2KV5jprFO6bnMJzD1k7MoL6ujo8/uPHxfxnZHhEJt7cX6ORKIIhdiA8VgSJoqzNqGfmjKYKyr35DCc6bA151s7cQ8u2hbKmIkGHyh8/jQsvnEBqbg6OrUOh5XzJxeT6QbTFQ/CZGkw6RxIMlzjtDMjUjteO7nyKW0a6VEZC19BYH8Xu0T4MtfB5Akaehj8OtAIfb3p7HJtLPItop+9ycuNA9Vl4zyNHsZZARdegr2ShrqQ9o4AiBw+m5CypNAqgQYFTQsHRsP/YXvSs7QRCpO9ZCJYCFeq5Dkf1wA0IbmgFnTeQSitIqDq61/Zh/y3bAD9t93VoyTyMjCrghs6YzGTi2jZ1FwWCG4a2hn3YvGszpg5uBW1gNYY2k82SV6Ckc9AyGmzNhqG7jIuISZDI/6/gppJNQ2TOBZNKp2WB/fs/3khb4nSgwiOuGCKEQ0EBClxdRL0Dff04dOggbr3tNoxv3CgFKYv3ag+XhQ+7qtzg2cn/94IbAVAVOh8fQzHss888i//0n34F+ZVlrIpG0FZXJ7zsmUxG/LtpSy1+95XH0R2Jls+8WaR7WC6Cz58UNHLDZbJTGWdKZI3fMyDgZEaoCuxMllwsaCoG4vXoCIcr4AYCbiKc9hAYBQOIVrpnBETk71oln9wkLWNj2HL0KKbvvQelWBy+YNijNMmUweOJsruZVw18/0dP46O/+0cytqTfu2Mz0JKlSEmEw8zZ8Pro3ibAP3kw7tq1E4NDg1heWsSPfvBD0RaILuf/ENwQgIXDHqChqJqdFlLU2MWWg7gyruaU5rOf/WxF4K9WMhlaJfODxSWpayxKWdzy0OcnC8mqcxo3UXY2SU8jL5hUM64RTnp++Zf/o3T1CTx40HO6Q20EO5osOtjp+cAHfxFHjx2Tv1NzdoNOUpkAsqtGP/6Xz5yR4DtOoFhw0QmLRgetrS1Yu3ZIROKxaBQ1lekPN/mfSeGTNelJoniosWCQmEC/p9VS0xlcO3MBp597Aa+cOomlmcsw1Ax+4Z2PoD7ih5Zj3oEBLZ2VTQuWR+WieNIgJSFPMW4ZBfK44eKWuw9jYLgHlsmOKY0EXPGx54SStqJmQRMHHy2nQdW5aRHclLBmchS33nMElqOhZNsos0Dln/6ScHftVAHOch7Is1yNYsEqo3vXHozfeSdqB/thM8eFKc5CHfL4xjd4AWW/XDPqWP72b78swNMzTPG0BaIVqOwVfA+pheJhSL0VD1L+nded+RwEmQQNEsDLiWpdrVBaeS0z6RSefeYZMZ7gZJC/g9O8e+45LjoYdv1IJ5M8o8eflJ9FELRp8wR+9Vd/VdYeO4feHsJueBmFXA6PPvqo2JDn8wVpNPD3DQz0Y+++PThwYL8ApxjtsRGQQoDZYd/5zndBYDayblgmScyuuXrtKoLhMI4cOozR4SFxaSz6ScHxqBI3HKq4KxEoypvDCTKnYH74ijZ8hg5lbg5nnnwaT/yvx2DOzorDmFAebAcd9Q3ob2pElMCRlrwEQrS69ZEjTqopna8C0C0XStlGmuCmWBKb+kMb1mNVIAA9l5PnTIBj0YjBZQQNsza84F/avqtljx7RGIugd1UTVtXVwcoaApoc05LQUCtAC/QSXE4M6UzpAqpbRp5UR0fD8buOYKCrFQGbNsEsNG0paMUkgRMcw4TNXBK6tqkGCly/AR+ahnsxffwQ6tqYoO6IxXnm6qwI02kDK7b4OR1Ll2akeaXkVKykssiUXOx5250Y3LsJTsg7nGusIlauz6KmpgGKXoQdqsPqqb1oH1kPf20DXFaZoj9h57fSMBJBjGem8tpHZaoTCIjzIm3Qn37qGS+Mu6keDz34oORj0RW1ek5Vp9Gc8NA6+ktf/B/S2eb5yYneb3/0P2N6eqcYm4iY36tJPdc6dmRLZWSzOXzve9+Taej4+EbJ9aLbFKln1GwJjY6B09RB3AgtrLYavZ9JHROnX8EyATRp+0X4wgG4JUfcQ2mtnV1axnNPPI7/+YUvwUgkEReDEgN18RBuuXUXxicGoBsZ6MsZmKk8zIIq1G1mbTjsOltlEUPnVROGU0bKsbFrehNWNUWlAcNmipbJo0g9LMGNNAp9krdhsXg0PXDTub4X+27ZgbbGKNTFReiJnBiuOOz0U3sWjAgFbmU+KZPpJWYthf3YsH8SB47tlv3UyRbgUlhNUKSbMuXjGqLWK59UkMnqYjtu1wZx33sfhA0VAdrjZwqwsyrKpgszqcjZRGOCKrhJqR642XpkB0Y29CBoaTBml1HKW8guZpFN54WO5hMr+lqhpTHckXs3G6J2nQ/3feARdI6ugS/iF3DDyU2Z9rw0ANE00U3CKEJNFLCYyCDa1o6moQE09KwRs6FXzr2KH/7kNBZ05pLswdvf/36s7R8QxknJ73oAp7J+/XS2fMMH90yuFcsyRQPLRuDpU6dkTbKZs//AAdHLcl++ufnIc5Lr/jOf/jSuXb8uey8niPsO7MOjf/yoNH1IH2b2WjBI51e2D4NCQeWUgLrD2dl5xGpiSFJnOj+H4eFBmU7mMllphDU3NUnzS0BK1VVQGKwVVkTlHqFjnbiPVu9PagUl99KPKCd8+QJSV67gpccfx8ypl2FTu5rOQFcVyUeiFpEuuTu3jKOrIYqSWhB9llLQRDslRkKcXlN7SEo4c62KPmHrxGvD2L2hH6OdzQj6y+Iixkw5Lc9pP4OxPaBlFCnUt0FaWsJxkC5qeOeDt2F8pBslQxMbfG0lLVN03pcGJ56mJdRf0dyQ4msp2Hl4O4bG+hCIcI82EWLjKkfTIF2sxAluuG0JJTRnIpUpYCmnoXF1G245uhuhiONNblIFGHyuBDfUO/I8oVGG7kIxisiSxuxzMbJxGNO37UK0gfVHHnY6BztXQD6Zg5ZWhIJHIxdfIBSjZ0PFreE1gka1wHyNclXdjH4e5Khg8UoAGItBHtpcYBxFV3bTf8EAqVoFcuGymOzq6kYmm5EN9t8OC60extXn9NpzuDGjqaY8l73k+d6eHhw+cBB3H7sD69aOIFYbF3tDX6jC4axkCfA5s3PADjm77Td+w036o5+n77kZ3LAQSSVT+J3f+Si++9hjCNkWVtXWoKEujrxhYDaZ8URhlRAvry/nhXVSDSMUm3JRgEiMNDIW8NTkVAa69KMJB3yoCQYRD4QR5ML1MczLAzf9NdTc0C2Nkxvqbjjh8Qs/lIApygOEvE06p7B4gB8ZisBbWjB+5Bbc/t73oNzYiGCs7oZOgRsDHUFYKLPzM7+QxEc/9ihePHEGOg8R25CsEu5frmOJc5rXBaWQ0Ovb8j1ijgspaXQi4wEk9ssC5iqZODdoaW+8zt5afKNjLwX+5OUePnxYHFUIbG4OBuOj2P1mYfmnf/qnwitn4cXHkZP7/ve/XyyhOQVhEfrcc88JXY1rkdMfAiauU35y4yXF57d+67fEDY2TH/6uajo4tTmcsnDDlSlHMCiF5vF7juPNb3mzOKaJvkbslj2aAA8qjr2prRE761JRAAzfKxbK7BxJLorfJ8+Rz1smP5XsljdSTV53p4qkx7N4JVup6FqyMaxcn8GVl0/hwksnsXzlGhQxFcnDtVS8++33o6OlDqaSr4RvFqAmc3AYOsPw2JqY2PTmcwZUs4gsA0MdAzt3T2Ggt1OmKC4phqQI0QmA1B3LgqlqlW6qJY/LU4AbBHo3DOHWOw/RGg0BZlVQyO3aCIT9MBVVNDd6Ig8nq6No+TCbUZFraMTm+9+Erffeg3JdrawLoW1WOmev3bi0+bXx8ssn8dd//Xl87Wv/eANAVKeLXLB8vwmKea15ePLvLLLn5ueFCnj6zBlk0hlpvkgYYrxWKApslPT19ollci6dArNBSF0kFVHcqhobcfjwLWKry/VCV7xq55HNlm7JSjqI6eldGB4ZQUd7h9dwEQ8WBy+88AK+8DdfxLe++V2htt1991247fZbsW79WkSjIflZxVIQpkWNV04c/bjOJye3YGJio1hB00VmeXkJzata0d7agtpIRJobpL7KMVytXCXTyodywJvw+YtspgQkUyu7OI9zTz2F0088iZWLlxC1HQRNWumyk+eIs2NdTRSruT5FpG0KDZDFK2c37P5Lj4ndbQa1+VzkfD4RNNP98ejubVjT0gBHUSX8lcYazL4q27QGdWS/YXebX1OKNlKqiaZVjRgbG0JrUz3y6Qx8/hBy5GLbNoKxsHS3qfPitIiuQarpIlFioruK2++9FeOb2Y0N0RIIJdMWlx5OImgxWmT+QiongnGFQtiCJhaq0f5OTD9wGxpWt8AumvAxS2IpId1YglOiqHJWx+L5awg5PsmMWFpKIu3a2PnWOzB0YApuhP+eQq1dRHJmFrWRuAhhs2oRdQOj6Fg3gcb+tfDVNsGhVpKggh0KsUP27Fy9Ge/NH17YJc+uv/qrv8bf/91XZPpHkTSbPNRscY9i6nq1eUNtAqm2THL3XNio76oX+s+v/8avo7ml+Yb5AH8zGQWkNi0vrUh+CMHTqZdPeeGJoRD6entRE40KqOf94E1rKnabr92Qr6ODstjy/vMoaBRau2VHoguU+UVcev4Ezjz9E8yfP4/luTmZdLAxUyraiMQC2HNoBzZNrYNp52ElszASOaHx1MdrkE2mRXTPyY2huQJS2Z9ZMXVMT29CW0sNfGVbAA0dlzhNoeMTnzjNJFiU8fXm7TKuKwU0DnZizy070N1WDyORQGZuGT664nH6VywhHInKtZl5dU50XEndQqpcRP+2URx74BCKhiZhs+w2k7pTMi3Z69j4obNVIZFHOq2J6UUhUsb9v/AwSkETAVKHMgVYqQJczYKVUoVyyokjc0FMzUVac3FNLWBi32aMbh5EyNVhza+gXHCQX+YknUnypIp6bnZMnFcMC4pMUUswasq4+/0Pomu8F4GaoNCC9QT1QZbcDwT6PotNi5K4Wy0yB6qpGf07t2Pd3j0IxeJYnl3CN776Lbwys4RsIITD97xJstnisTAQLEqzSgT3JQLZnw9u2GQixYz7KCeRpGbzg3sp92XGcvC8Z6OH5yWNLs6dO49sLitNMZ6568fG8Jv/+bfE+IU1qWdqxDks//TJfimmEZqJdCaH5184gZF1I7Knq0oWJdfEtqmt0hCvUvO9VvprepobHTQJF/fgjMynZeHL3FVqIKmHFQ3ZK9dw/cRLuPLCCWRmZ1DUPF0i8wJN24QJgK191TIxvXUDelc1wC3koNMNLKvApYMom5S+MkzHEbotJ99JghTTRiQewq6JQWzoWSWNb1osGzkdalaVrJty0cssNNk4sxwBNyu2g2W7gLfcdxhTmwZQtgwoK55THp97GCHZd0mDJDUur1pQ7TKypoIN28cwNjmCSJyNNUumdDQUYHaNo+oCbqiDJCXU0Ggtr2EhnUegIY5DtHVeFRVqL0M4ObnhhEqCv3VDagaTQNosCcWzQMvqgU7su2O/ZN1YpgKHuXmkgCayonWj5sYiuAlG4mWKaslEkEJLaF6VnALazcqVrFzOauiQuFvcFMwkzRlP+M2DnJ1zFnJE2dxkGe5V1a38PC1NlZZDMCHixWTSCzOsdFN/HqT61/69+nzYVadojKnce3ZOY/PYOGCQPlXCqq4O1LW1wCrTRYKOFbzhPCE4byYWrFyU/15wUxVmVr+fbhtFt4Qnn3gSv/Frv4Lk/CyaImF0NrO4DeLq4hIKNm8FzwZQjipaM4OTG+8mYsFPKhmnM4xZY5ERJnWtotEhPa0m9C/BzbLuTW7ag0HU+suIUXsTjojOhuAmEuYnnWc8YCOd12IZWRavTY3o37EdR975NkR7ehFpooUsYRU3o+oB6926tAX80RM/wcf/659jJZmDThtxh7enR0UjTY1rjJ0PYaSWPM2OOKuVvO45p1VVN6abwc1rhgKV8NeqyP4mhxVuWtWEYlLDCFSqgsOqqLvq/FfVr/zu7/6umAiQNsE1y4OYAa2kfHHKQmoGwQ299vl1anboqFLV84iAu1jEpz71KXz5y1+WbJqq4USV4lRdf5wacZrDFHGCro7OLu81SyYF7RUdCXi8evWaTBRq43EkkgmhcZC6xvVLYMOpFztVXkPAE4oL2LrhblS9T3+GhkT0jJUATkuX8ffM2fO49NJPsXT5MrRM2hsNWxYU04C/ZOHtDx3H6tZ62FpBijezoCObyMjmQ+FmTU1UJgmZnI6CUUJO7KANbBofRndjHSIMj5TiljoIzymmSoHhPcFOqjfa9tK8u7rbsG3HBFyDtqO0ZC3CR2e/aBBF0gYV8tJtWHSmskhnszHjFrF6317c+aH/gPax9aKvkGBSAck3vQ8VugtzZGh1/Ad/8IeSQUOQSmtaXh/SEfnJAGPSFaiX4fUg1eyfHvsGnnjiaWQzGU93J66PPgE4zS0t+Mhv/zYOHNwnBg8E/ivLK/jMpz+Dx77xTSwvr1QALvVqHr1C3BHZUJGf5Tn6xeP16FnTi6GhtZIts3btMEbH1qOru12u9cWLr0j2TdWWnhMjrgPSjKhVJJeZRRgB/MmTL8uojincNBagm1t3d1fFEKXoidRd7ncEHd5rqWw3njMV1xfzsLjH0JmJ9qcXLuCVF57H0sWLcOhsWaBLmI1A0RHut2hKbAut7S3YND6CWKAshxYDAHntaf3MyQbBTTAUFf61YZuiZVihc5G/jNsP7ETP6jZaTskUmpRWFn1yQNOZip106ic0S4TQS5qBxt52TO2dQntnC5RcVhpWmYUVCYFlE4COT6mZBQR9IeSTeRRyOpZ1E0lXwb57DmL99jHpAhaLtnSlS6T8sAAuqCiy+OSBm1Fg5gxkUjnkTBOBnjbsuP82tAx1wSVhzjBgLiXg6AYCnFaUyghqLmZPX0bIZPdURSqRwoqmYdvDxzB8ZIfo05RkCnVuGYmZ62iIxWHrLhIreURbuhFoXY3Vm7ejvnct3DDz4IhrGJTnhfUSxFHb80ZwI0C3WJTMIk5innjyCRi6JvcDdS/U3ZBmxhgACsuTlWwwAtRg2AuUre534xvHb0RmkuvPs4LUynxBkXR5npG0HW9pakY2l5H9cnjtWkxu3iRrumrW4y3yCsipLrSb/yxX3N+8XYLBGrDVPGZOn8UrpLqdOYfC/CKcVEYKelJyJH+maMMf9WF63zZMbRuD62rinmSksihkc2hpbEAumYZrucLd1xXS0th8A+a1HLbvnMDqzkYEfUVJUVdSWaFWkgdJEMdzUdN0uHYZig3M6gpiq1ux4+BW9K5ulQySxLU5QHNgEEBT0B6OoLa+AZfOXobPDSKpmpLH1LahD/e98y74XRtqMuVNbRRNALWfjRyWskmbAAAgAElEQVTVgEs9Q0pBOqkgQQMZv437f/ER+GNF+AlusnnRHhYVSzQ3Dik/NJ8RcOMgpbq4rikY3j6KjduGESqZsBYS8Cs2tBTzomw4lnfmUCPF4p7uZtS80XZDjRVx7N33oWfzIALxEBzTkMwSaoRoVUm9U8mwZHJEGlEykUPGAfxrVmPs1kPYvGePgLzTP3wGp14+jxnFRLLsx7s+8EGMjq9HbUONiD5Feythqa+fPXJJ3JxZw+Y4a0iG0dLFNLGyItdfQomjDHuNi26af9c17UYGHYE2jV/e+ra34hgn+7W1ns7M72l+pR4plZFM5/DiiZ8iGqtFT9+AnGdnz5+DW3Kxc9sW9Ha1y9lLd0Lxfa06Rt44W16jUd6oEYWmVnFKExdJP+yCgtzSIrIz1zF3+iwWTp1B9qoHbMilKPupjXSgkRXgC8AI+KBYOrZPbsBwTzucXFamGgWGY5qkdEo4okx3OH0jJZyW+kmC/lgQ2zYMYMtQF8I0VMmqMLIa1IwClRoYal9p0V4CFOaF0QradjCnZ/DA8f3YOTUCKrcLy2koCwlpSIcY/MmcJDqlKQayBQOKWUTGKGBkyzAmto0h3hCF5VoijxBDgTzXNxtTzuvATS6nYz6ZhxkM4ODt0+jsroOuFmQ9WznNM8qw6eZniS27Sc1NBdzkDAPNHQ3Yf8c+NK9ugmlrcAsKnFRB7l2hpal0uSwS3NSy/eF1018HbioBfzfZ5VSLN97A3qHsUSd4UHPBsFgjqv7gBz8oGgfSdZiQzXG38Nv/DYtn/nx2KwmKyPmtul39nwAbPhdy49va2iXJ9ugdxzAyPIy+1WsQLvlw6fQ5EZ+t7u9FS3eHJO96iM3bg6uFUfU13/wcbogw38iGqwg1q4V0Fd9zIRn/HFT40d/+LXz3m4/BVfPoqK/DqoYGLGcyWODF4ciWY3BJkPe4x0IJqQjBq7oamgeEy9TYEOzQ7cyPCP+fFqiBEPzCp2TKsYusbcjkRsBNAIiFfaiPxFATCYmYk9oXCsP5u00myJK/abnI0S0mFkP3xDiOvuediPX2ItbeiXCs3kshl+LHu/YiSuR4s2Dgvzz6Z/jB48+KIxMnNlwnUmQKuPEADl2VRLNTsQT3+Ko0SKhqbCp/v5EkXw3n8iYm1Y2P15cbVn9/H3bt2i3ifHYlq2CU3XauOT6G4KA61aheGyZpf+ELn8c3vvGYdOb5dXaCCHI4qWERyTVIgML1yLA6Op4NDg5KQVulDbFAZnr317/+jzfc03jdeT+wo9ne3oHbb7sNd919txSYdXX1MqXjB4V6hXxBqELLKwm8cvGS0NB6e3vQ2tqMq9evob+3V4rt5uam1ygd1fyfSoCpmKBV3i/vd1etXb17lIWsBKy6LpLzC3j5madx+cRPoczOw89AUlMXAJLKZYTnrZZ9qAv6cWzPdnTV1SBgGWLJzCI1n1M8kbTLiVdAeLh5Hsjk5BIguxYmBgfQHY8hRmqHbcNySfXxKCzsNrGJQGqR65ahsXPo8nEuVjXXY3x0CDA0FAuK/M4yDyJ+8kCTVO4SdE66aGVplzFv24gNr8Xt738vtt51DA7BOrtaFTeem29RoZkUyf018Pd/93f4/ve+KyCYBgGTU1Po6+utuEMxrb4szRV2v//pn74huiyOyNmZ4vSBuwTXQX1dg1DKfumXPoyJTeMIR5gbRfDgw/PPvYC///JX8LWv/6OsMdIzCUylSPVxONqCaDQsFDdOCrk9Mi+I14/ruEuCW6dw9NhRjI6PIhIJC4ihhTrXZTAQEprB977/A3G4ikdrsbS4KOs+GotgvdCPyjJ95tqumleQiiZqBof3ll+snKslsndfenkinO657KgtLmHlzFkkz19A8vIlWKk0gmxamJZQB30Vu/qC46DAvITuVdi+c4sEF5KWaFFoz6kdC7nKZIDgJpfIwtSoLbBFH2gHgIOHdqCvv0s6mX7JAitLKBxtSY28BtJYKBy1VdLgSljQDdQNdWHq1mn0retDZnEWwUhE3PVszUBDfS0cRcPC+VcR8UeQW84gt1JASrOwYGYxfc8BjO7aiHBjBLZjymtiaB1pkAQ3dLPyUYibVODkLGSSWWTJRFjdgm33HkHbaB/KwSJK5KgvrMBUVfjJw+d9qDsyufGpjgSBZlayWM4XMPng7Vh/ZBrleAhKMokw76vUMuqiMeHGr8wlEY83IVMMoWV4Ar1bdyHatUbWNcMu2WqryFCEdfA61+hKihjXEIvyM6fPim7hxIvPy77GdVjdQ6s0W8/S2+tEx+tqhC58//0PYv/+fYgy0Fj2F4+2SRMIUnse++a3JQKA2oW2Va1iEkCKLBsyfb1rRAtIXRqF5K/7+Bm0NO/MrWg/qa9SClDmFzB36gwuv/Aill65CDObQYj0Fk5RJFSzCNNXhlZy4AZKmN67FTt2bkKpqMPK5qGnM8ilUljV0gwtm5cwWAJHBgET3FpOGXNaDlu2jqFndYsEW7OQKiRo0cxJnHh+e5lKKk1R2EkvY07X4W+vx+S+LRjo74DP0JCdS6DIhHTSzDi5i0XR2t6B8y9fQMkAMqqJBdNA/XAnHv6F+xHylZBbWhaLalos0y0NdM5jgjzDitMaUskCkgTgsHDf+x5CqA7wFy2ZJKr/zJSA4YoAm+GKbAwWrZJoKtKqi1lDQ//kMCZ3jSNQ0mEtJREySt730zlLslK4H/tEB8FYBzaZDJ8PStTBre84jr6tIwjUhmFTt5dVoJOexEBFNit4P7MhlVKRX1GQyJtIBUNom5rA8Xc8gqJlIHXhVcy9Oov5goUlx4dl08Y7PvCLGBldJ1pfcfsTTVV1HvLaKqmaNlUbiDzrl5YWhU78rW9+S0IyuTeTBSDU4sqZJzUfdbYVHSIt+vnJSTU/uNdz7dO1kVRDitWpD3rl0iviIke6G4EMp+sdHW1Y3dWO2mjYK+6ZO0N6ZMXmwnu2lWZiZVpzY6Uzz4Yr2mUmECdmK1i6dBWLJ1+EvrwAbXlFaJUlTYcujquePoevhBRc0tesUAA5U8XkllFMjPTBzZNyVUAhkRPWg+TkBChnoJtjEZrpYlm3xNaZ98PYUDf2bBlGxF+SCYqR1aGkOX1WpUFE+jKpxgS1BDcJx8XVQhJ3HZ3G3l0bUBPyQUlkUFhICNCIIAgasJi6CVU1kM2byBsu0noe/aN92LJrAk1t9TBtQ0yxSD23JPJBl8kkreM5lebkplAwMZ/KIW072H/LdvQPrhJww7gHhnvTFppnPa8P6ZqGGAqUkCc7hOGr9UHsPrILXSNdcEomiqoKO1mAmuaE3dPcWKK5CccrfIQKx7si0JeJSSULojpVqU5R+NYQLZN7SMoUk8n5PeySkQrEDjUPUhaQRNssDG4W4r8RrNw8neHCJg2MIIfghl30f+ujyqaofp/3XBqFv87sCFKNyL3kwqdTFN1JVuYWxVSgvqUJ0fo6eFZjHphgwV4tgqvmAtXi8Yb2psKmfKPG4eZusfeOetONaDiKx/7XP+JP/uRRXLlwDk2hIHpbW0UH9GoiAd0hH50NI0/LIuLKCrDkoeKBG7+nt/EBNX6/mAwIxYxfY+eXuhgWjcUiFIZCug6GauuxKhRAbdCHeDSIenY7YlGEIsxO8Uv3g4cgR++m6UhXnIe3HQ6ifWQtjr/3nYh0dSPW3Y1IYysC/lgltK+qofHAGIuVr3/rB/jEp/4Sl69cFwAjGhCOgQlsHLtiu1v0JjdVKkzVWFucZiqAqUJLE3BYSfliF000KoEgmjiWXrMG42Pj2Ltvr1AsSOOhYxU78aRZcCJDqhiBDY0EOAEhSCEg4u8h7ZCUs7/5m78RV5YqBbK61vk4AU8D/QJs2MlkoRmP10r3h+sjymJT02SN/8Vf/CWee/Y5KVy59nt61mDX7l146MGH0bOmB7FoXKwkadVN3QDdWOZmZ8Vamg5EdOK6dpWZIzPo6+/D5JYtIjIXyQPvRRHWeiXojYyam4qcSCjihXvx/ZapKnVVYemAw6HN4jIuPfscXnj8SWQ4ZVJURDn5oYDSotWpi7zFLrqJXLmE+iKwbU0fOoIhhCohdwTeBAjk27MYIr+2FAhAc5mTwCwPqhyKGOnoQF99PWpp9anr0A0mZBPM8Ku0yeWkmhqvSqo2N3N24sJ+rB8eECG6jwWFZYtjEYEGp1MMnpMxPLVhAT8K1MWZBmJdHdh7/73Ycd89CKzuhhmmPsAv2UwC7Hx8TzzVFymgRbcs1LFzZ854ItF169DU3Cw0QK+/4RO+749/9AQ+85k/x8svnxYdC181E9S5r3DSwxBOghBqcwYH+xDhQcgAVJI7fdzMDbz4wktiKELjCoJDrh1SC9/0pvtx/PidQtthUCe/zklhKpWurPOAcMSnd07jnjfdh9GxMcTpWIUSLJucYmbnEPAH8crFi7h0+QpGhtaiyO6fpmHLFq9zzrVIEMYNRUJzi6631Ul+FMkZQbFm5gtnwUEDgCLXQC6NwuICtMU5aAvzKFy9jEAuB3V5ScAC9RGk4FBj42dwoO0I71stuYivasC2PVNoaIzB0lXh7ZetonR9y66nLQwGI0KT0bN5ZDQLK6YNPQTsPTKNweEeFHmmcH2yeaIZsJiSntdBWTIDYR3FED3DnKYjNtCByaO70b9hCPn560IxppCV4ITWrrBsXH/5AmoCUfmd6YU0MpyqqEnsuGu/aCEiTVGh09qKirADKTQJcJgtwoPTTLOraCKXKiCjaAitWYUd99+Otg39KAWLcHQV2vyyiNhp4CBggVOYizMo5Uy4WR25lZxknG289zDGj+6Bvz4iOVEBQ0cmuST5PGXDReLaCurCNVjOG3Direjduhtr9+4H6uoF6PMMkyTwioPaG8FNtQkkZ1ipjJmZOXz9a/+AJ598UtYau/Y3p8LzjONeR+e87Tu3SgzCxMQmsTjnGmHDi+A5k82joGoy0WQm2emzp2VquLy4gN27p8UBkwBHAqmDXo6Oj37cb7AwfU3ZWi0R2Xwpyf2hp1NYOn8Ol596BslzrwDZHGDosCxdaIaSru73iSZBL5dQIOU1UMauA1uxe89WlJmZkc3CTOcE3LQ0NMDWNFi6BUd3hZaYz6iSrzWnF7Bh8zr09bQKuOE+a+Y0gPlaFOkzjLMS7Ol3A1JgLdD9sTWODbs3YWCwUxo/+YUUStTxZAswdR0h0jL7+3H2pbOwsjaymo0FQ0e4pxlv/dBDiEeCSC8uIcicEIsTKrpZGULhcalFTHPKlxd736Rr4K533YdIA11RXfh1E+mZRRQ1WzQ3NF5h3eLytWk20loJM5qC3i1D2LZ/M2KRElwaF2R0KEsMPDQkR4Q6nbLrk72Zpge6W4YOH3JhC4fecgyDO8cRrPfADS2rCW44xTRybEioHo06Q9G5hkRKwzwBWk8H3vKhdyIWDcBKppCeW8HsQhaLehmnkxlsOnAIt9xxB3q6V3vr17XE3bXiB3ijzKvWXjc3MwWUGMaNvZJnLt0pCXLEHImNpvp6DPT3Y/uO7aKfZS3KPdStTDpN00AuX0A6l8crr85K3fDjHz0OpVAQQ5Xx0VGMjY2gJhpBJBryqPsSNM5IC07dyVipOki+BmzYsBNjnsokkoY2zKshtfbqmfP41lf/ETPnz2PQX0R7NCj1GiloZAHwOUn4QsnTADEk3aD9fCggU5HxjWuxfdN6QFOgpXLIrmRlvZAqzOaBBLJSN2s5SJoOVkgPLjnobm/AHfu2IBYqC2gwszoKqTwKmYI0Kyh6EHDjFJFlQLFbxKu5BI4cnsLBfZtQX+PFPGiLKZm4x/xh0SNSQ05TgxzBDfc3JYuuwS5s3bsFbatbYFgaKJXwmkO60C5dg1S1oLil0RxAUSwspvJYUFTsPjiFdaNrYGgFmfRwIsnHkunBLCahivIxehF5q4Ssooq2Z2rfFgxtGkIp6MBWFBTTKtRUHlpGhS0Anhk89avKlkVnBo+nXpVACeAg37riCuQVmmU5KHmgs8PNAz6bzeDc2dMCRJjlwBE1v4fiXY6o+e/Vic3Po6TdDEr4/zyQWYhyE6Zm4ec+TvCIZ31ZfW7shq5ftw7H7rhDOrK062NRQM6k6DlYKFUyAqgZ8YTHAv1lg/XyRGiZZwhAqtKb+O+kyrFTQGoQN3hv1vXaxxufZ6VUl2IpFIggk07jYx/7HTz2tf8Jv2lgTVMDmpsacT2xjDTTYxnIVckf8ep8D3fy6dHUjIiYbhykpNUGCVhCMrWJVMI/a4MM3eQkxRVgY7gO1tY1oCMaRl3IL5zXhroaxGuiCEaCcgjHaI3IDBF615MTaXnhn2bQh/ahPrzpXe+Ar7UVoY42xNtXIxpvQdnH5Vv1tPHWjVv2Yymdx3/5kz/Dt779A7HQFAoOu4Lk3rseuGHnkXQZFp2SdlwBORIUVQE3AglvjH0917pIOCYHan9fn1zX7du3y5+dnZ2yTubmZnHipZfwox/9QAADrxUBDEEK1ypD7KZ37sS27dvluvI9JV/8+eefF1tmalrk8Kx0gdjppvbi9qO3S/aHXG9aJ2azAkDYBd2+fZuAQxpPUMj46U9+RjqXFOCS3sSiuW0VHdoopuXo3BOkL66syMbMIpQdz4sXLwiHmCCKND1u1syX4GTE8/rzgk9vzomSNVvpI7HAZZFJowCyKmU5l4Lw02b5+gxmzp7G5ZdOYPnseenE+xhuahgI8jr4fNAd5o2UUHBt0QQkHRtRp4hda/rR7g/BL9bcvFZV2xFPgU9PMs4wNHHZK0IrF2UsPT7Yj27ec5YpgmxXAg69aQfBPDdwFk2c5sih6nLNltBcX4vx9cOI8ZXQUU3VvBwHim3JK6e4XITpAejMHiky2MtEoLkBGw/vx9iRw+jcshn+phaUAiRwCmGvYnpdod1W/Gpk66jcY/wfPq9qx1AMOQoq/uD3/wjf/tZ3kEplUBOvwei6tXjggfsE5LauakU45Dnz+XwMWKUFvDexo1lINXA1n83j6aeexSc+8d8k94r6DzoyPvzwQ3jzW98stuD8sG0LqXRSDCMY4Mk1T3olNTh1DY2ex06FLnv27HkpNrm2qfNpa/fov+ywdUl2U7ASKMvXVKVzvkYL8ljubEp4AXC8FlxpQbco3eSVuVl871uP4fyzT6C/LobRNe3wqczzYKc2KbQBTnAJdmXSRAtldr1tS9ZApLUOU3sm0dgch23SQtYVsMBcGT5H3gd02bLyBgqLSWQLJhKmg1ygjD2378bIaD8cQ4OfIbacFlCbkC7AVU0EQZvdghyAhlnETF5FcHUzJo/twbpt40jPXJHJCRtYRkFFbU0MoRIwc+oCQkU/lJUclq+vIGW4WLLy2HJkJyYP70CsKQbH8UwzoqTLUHOj6vBTBLuUkeKAolwBNzkVge4W7HzwKDo2DsINUg+kwFhMwMjm2FD10ix0B6lL83BTzEPRkUvksKjqWHfnXmy4Yw/CLbXQ02n4dA3pxJJkjvmNMpJXlhAPBZHLGUhqRZQaOzF1/D6snpwEauLSTCJ84oyene/Xf3h/92i/XvAnQRBpabMzM7hw8QLOnD4jhiecTHuuoTQoWSuT7/Vj69DY3CTmAB7+DeLlU6fFht4fCGJufgmdXZ0Sbsrp/6aJDYhEgljV2uK5DFafTmWz8pVDElooZgikIfuLMm3i/sWdLewLIMBmXDqJU8+9gIvPPAv/0jzqOPHL5uU6mLpn4sHGBPPVqN8ijZVAmi5fpr+EqZ2bcPDINMk2knFDh69cIoVW6ieZlcGpiOnCpoNdWoGimriuKxjdOIyB/nZEQjQl9ksB5+Q4zXbElpm0YTWnIlgMoGAUsUTHpuYYRneOY2Btt+jKCktpye2irktjoRyLYGDdOpw/eQ7KkoKc5mCeERetMbztQw+JNiw5N48ghdrFEuyCBiPnrWk2AZS0imQij5xhI+UauPWRO1DbGoEfDoIsYmcWECmHoC5lBaTwOpNuxoIua5RwTSmgc0MfdhzYgrq6AECtTDIPdTENK+vZ89Lat8y9V3egW5yGQ6boqaCGvQ/dhpE9Ewg3RmEzI4pF7XIGbk6BTuCo0OOQRbMBc1lDekXBoqJDbYzh/l94CO2d9YBpIL+YxuL1JK4uKkhE62A1tmLXkduxdWor6nmelmk6JAlr/6J/Xa0ZqywErmfWXvzkXsnzl5/UqIq2LhgUbVhnR4foWUUPLHlVnsyCujPSvtOZLC5cuoKZ5TT27t4NXVHRUFuDtQN9QtPv7GyTIM5qJp/UA5WYBjaLPNOnKpXYazgWK8HpbMYwV6moFpCZmcWLP/wxnvvhE5i/NidW31s7m9HTEEWARiekcBd0AQrS+BftLZnYbPgRsAeRs3QMrevDtskxwCBtywM3sv8W2Y/3DnvaebM5nrZsLBkWso6NxoYa3H/bDsSjPpmemBK6mkculZMpup9QmVNwZhxRr1Ms4WI2jT3T47jt8Fa0NsWgpDIwljJQMllEA2EBGpz6sRHO6UtedbCSz6K5uxVTeyexZqgTmlWQrB82l5hxQ0tognaCREPAjQNNtbGcKmA2W8DU7gls3LwWlkFdUAFF1RL6OesZ1pA8+y3ThcKJj+EizwaAz8WGrWMY3z6KYNwPXc3BTWvQ0nkxFGBgKbNxfF09w+VUcqUy3pO32Dv6Ku4Pb5xM0NGMjlIUJZJmQ6rEV7/y9/jyl/8W6XRKCgQuuirvt7rR/muTm5snQ1X6EAEUC0oWjly8VeBw8/Nhp56bMHNlyJEnqGHxun3bdhHlMjCMnX6KUjOppCRSU/DIgrQmEpUCIhQJI8QChQcCvexTSfzkJz+RIoPFJilt7Przg8+FNxeLYxGnVbJtqu/Xv7hDhebneVMFA+ygRsSK9lOf+ASunDuD1lgEnW2tMEkJojCbVnvsdgtyqORLiBUrg554EFCL4znD1wm4CcrNxODPKHwyueHrIO3HEB68jZGGRnTX1qAxxs5GDRrrOUGIwMdRkB8yfcisZKDndAkd43gzZejQfCW0DazBg297G8DJVnMjalf3oqFrACU/U46rTj2e85Z0uxHAd370FP7yr76I06dI+6PexpWpDbs0HrjhcexZrEoK8OvAjVd0eVRHL+WAbwO7ir19A7jl8C3iDEUAzS4NOeKJZBJnzpzF0089Kdfs2szVG6GGN08EKTqcmpzEI29+s3Qmae9IwMq1StczpmZz2lPNDKFzFUO9GpsaPWvYUknE4czEoQaD9I4Pf/jD0sXn8yMI/863viuOZuMbxtHe1iYgn5ori/kJmon5uQUUVAWNzQ147rnnxY2Fr6WtfZXQzmiXGglHKmGeEmPpFSo3QLRnzXvzv3jgPiD6MSnkSy4sTcXS9QVcP30RV396Ek4yiZDu0YuC3EEZTOvYUiCx48SpiQGGDBaRZYK9ZSJqu9i7dj3aQyEUlYLnelcB2zwwuKodn1PJSSiKyNrgzCIATO+YxOpVLSib5L961qG0YvWup7+Sh1QW7rAmAV10hilKzsDoxHpYKt1PSCUx4diOl1Rul7xgWAIkX1DE6zqtPx0HodZmTN5+CP17p9Gyfj3CrW1AJI6Sz5tYiAi7sq5Y7Emns1jy9g6h13qBsZLjImLpIuYXlvDBD/5fOHvmgqz11Wu68YvvexeO3n4ETc0MLPQaP14gYhUp0RiCbTFOVEhM8NK4eZAxLf6rX/kHXDh/QdYFNYkf/r8/LIGy3Ov4OIcmD5UpeDhEm1G2MTxLXGojstm8/KzHHvuO/Mmpz/iGUezdt1M6gLZhCgedgIsA2bPT9xowFXPdijNVJUWe4b8sqDnh4qF4fQ4neCCzw3/5ooQU7hjtx/jgGgQsBWV2PlfS4rrjiYF9QouhwJVTXx6wLDhrO5uw7eA21LfEYeoFRMjtz6kSzGlTR+kWEY3UeOBmKYl83sSK7iCNInbdtgujE0NCbRHLcebc0KmIB2VOQ8gXhF4gn1sTcDOfLcDX3iDgZnTXJqQWriEQCaNsOHJYUtgeKQOzpy4g7PhgphTMX55H1ixh0SpgbP8ktt22GzE+V04HWJy6JZRN2wugIw1jJSN6G0dxkE8VkE4XgPYGTD98Jzo2DYnrmW2ocBaT0FNpKeRpb+ynfemri7BXCnBzBDd5LKg6+m7djonj+xFrr4fBEEjqpRLLCJX8CJs+JC/PIxTwyfucShtImEBwYBhH3/d+NPYPwBfhPu85nL5uKuK1Zryzm9BeLOxdGfNw4sp7iZNtMQ3gORIMyjohlZL2tnRCKjOjTSjCvEfKCIRC+OKXviQT66HBAXzlH74uE2kWcgN9PRgaoolGSArAyi12Q1vjlYFBuX9lN6eOSwJcvZhOhk8TwFw9cxbPf//bePm5F9AcCmFbfzeKy3My1aMRiWloYu/Nc4cvh05bTCBhwnrescShccPUBnFeioRcmdxY6TxyiTTampqh8ufQzYzUNMOBktWEIjOrqhgcHcTAYBcizBLheWQ7njuYwSk4tbeAmimIW59mlLBC97yGCEZ2jmJoZI00Yiis5/pml1rN5eEPhzA4th6vnn8VmbksCooHbtRa4C2/+AD6utuxMjuLkmEizAgGhYVZTopAP+lvOQ2JlRwKpOEUTey75xCauxvg9zE3qoilKzOoD8ehLmZkIsUPusEZii3g5rqqoG39Guy8ZSvq6gNi4Vyk7mI5Ky5yNMcI0yVM7Hk5uS+R5Sba3wQUTL/pMEYPbJHARIa7+2hekMjK5IagUTryPtLgdJgrGjLLBSwVVCSCRTz0wQfRuboJjBKnVmfl1WWk0hbm3RBqhsZQ2zOADZPUK3UjFPCMBeieWBFxV9ou3h4tnBfZYytNXomK8bQs/H6GB7PGqIYUM2RZ1nSAVZJfMllYC3EN/+S558UCuae3D6fOnMeFq1fR3d6GwZ41GB8eQlM99YtVrk21cehN8avBDFUWjqcT4j3OdezZ1FOG7KcBxPwirr58Eq/+9BGAPVsAACAASURBVKe4fu4clueXkJaQawu7BtdgeFU9yo6JAqd8RlEmZ2QF8LnzedPIhPwG2x9EzjTQM7ga27ZtACyaT+SQW86KQymLxKAviACnQMy7KRWRtS0sMfzVtBGvjeHhO/agvjYAS1FhZTVoqTwyK2mhWAb9YS9/y3GRdx0knCLOZrPYMrEWx4/tQldnPbLUNy3nUUikEGSoPKfodC9TTcnMyRdspAoKIk21mJiewNpNQ1CsLCI0TuAkUjEFWLE5xSvCx3K6qCmm2EHPpfMYnRrD5m3jcF0VaiaDkmKgqJNCSgo4G5plYROxflJ1EwqbVo6FwdEhocLVtkSh6Fkx2aCmjCG8BsNKTQe+8U07ypcvX/IsVyv0l9eQ6muMdX6NhR9HeSzo2Bnnofy+970Xy0sL+OQn/1SoFfw+z3HlDVzbn1X5/yv/xgKAAIL0NHbLqwDndT9XBL1RKRAZfscAu3Xr1gsnnSLeixcv4uTLJ6WgyKaTyOWzUiSwGCVAYbG7Y+dOEZ6xWKZkjN7o//SNfxJB+Zvf/Gbp3rOzxWK72tkXgwFiA05+bmhDKkXETRql6m5fJgczEJWbOLG8gj//9KfxpS98DjB1tDfUoTFeC820kFQU5A1Txu7UZfCAke5bBdCwF80Oa8hfRm0ogLoAwY1fJjcxADWBsHegsaNa4kjdwlhLK/qbGtBCYNNch/r6uNxILE7Z2SB9gCJxj6tIQZuDhKUjW7TR2NaGt7zlLahvboRGu+nePrSMbkY5HpdDkFUd3dn4n4TeBUOYXVjGF//ua/ibL39VpnbC4SddiR1bCfH0JhAVkhBKZbeSf+NtKDyshdvqh9guTkxswMHDB3H06G2SQcOClEwjVVHlun7/+z/AD3/4A8xcnxEOLqfcnPrRupfr9VWK5TXNA6VNTdiyeTN+/Td+A2Ojo9L55lqlp/3HP/5xoW1w2kN+7QMPPChrm3aol1+9JMF2BDXU2LCLyPVCm+D3ve99sv6kaBar7IBMB4XiBB8UHlyagYWFFZw/dwH1DXUYHV8nYCifz4oRQm/vGkSiUVnvVWDHF+ln6vZNwIYbthfAedN9WTkOfKR8cdS9tIhrFy/ime//GK++fFYStIdWtWB1Y52IX2nZS/BTLcDY1SWYNoXHzmlICSnTRsCxsbmvH+01UU/Iyve2YqpIIMVJhx30ktyNSsq1US7CCftw6x23YGCwB7bJYK20BA7q7Iby+hNYkIqh6bCYSpw3kGNyseOiaXUHDt19qzigWGpBrIjztJDmuL6gyyZN3Qs3Z3bPFcNEjhqJlkZM33sH1h7YA39bK8JNzfDXNKIcrJXDSXIFxKHPs1UPVMC5zMO4r1U0Jh5Q8axfz1+4hF/+j7+Ky69eQ7ymDps3b8If/9HH0NPTKSeZZ6XNg7eivq9q0LiH0vKWr5T3bsX0gcCZ4m5m4HA/Y9gsdYC8v7ZunZTBcXUuxp/pUWO99ZTKZvDCCydw5sx52e/4nlDPSIrctm1bML17G6IRHnRcH15oKac3XNuVOuCmytMrDvm0uZ+UDAPZhQXMn7uAy8+fwMzpc0gnElhOrSDkd7B901qMj/TC72hwmXXE0X9Oh88NSPeQNDfb9oLdaCpAgFzT1Yhth3egoa0OmpZHDfnWzPVgOBv1Kq6LmmgtTLruLCaRzxhIqBaSRQc7juzE+NZRlBgsLLTWknfoUWiaUzx6A+kxWQX0KVhgBkdTDTYf3Y3xQ9uQWboumgdG0FMDwS5stAzMnbqIkA2UChZmzl6FqpWwaBfQv3MDth/bh3hnAzRTlYkmfzCzTji58RkmlGQWds5ASStCodA7kUGptR47Hj6GjskR2KESHEOFu5SGnkgKtY97j58U32vL0JeyQkvLJ3JYyGtYfWALJu49IOnzZi6LkGlKIRF0yoiYfiQvzcoEhPdMKlFAIm9jyQlg95vfgonbb0Pd6i4JFg0IPZQZYhWOgGwLXHc+0V4KoPXRPpsNS1Hq/MsTt9IRF0Dk57ngx6tXruGFF1/Crj170N3dKc0+mgIxjPP8hfO4//434cC+vRJkWizZMsGRdS5Kg5vo3bz7JPeFDAnaz3pRAkQMtG7NXJ/FtVOn8PJTT2PllfPIpglGGnBg6wa4qQUB0rRXdmgJ7tApj6GaJH4yxBXQSEsjDRMu1m1ah1uO7UE8Blg5Fjs5ZFZSaKlrgJan/orgxvbADelUmoNFw0D/+iGsHelBJFRCmQ04Ov5lFJR1W56vBJOS6sIps1FEijSumgCGp0cxuL4bDeEQcss5mKksippR2eeK6B7qR0HRsHhpHrmUjjnNQCJUxFvffQ+G165BcnEOjqoi4JQloNihxS+F+nZJQC2F+uxU54o2dt6xFx0DbQgGSwjYLhYuX0VdOAaNhS4F4tyRLBc609810u10NA93Y/fRacQbA7LG/JoNO5WHQUeplSwiZF84ZXGwIr2TVtdZk0GQBWy9cx8mjuxATQc1FCbAoNAk17Ai+WQMhSSHlb9bXVaQXMpjIadgqWTgoQ++FV19rQjx69kckldnoWcNzGcd1A5sRP3IBPLBMHZN70RzPAJ/MCiTjzdKH964UF8rJ2+qK4VNW6kXKuuLtRP3o9m5eclbImuDLAietxcuXEQmm8PM9TnkdQ0P3f8mDPauEcfYAI1rRCrH+uT11DOm1ngtZo9DIdCcdV7Jhq9EWq4LO5PHyoXLuPT8C7h28hTypPRSVmHbSDkOUqaGA+sHMd7ZiqKpI51IiXOfIRbzmjSqauK10gBi7WP5gsgYOjp727BzehOCRRNFRUF2KS1ZTASmrFfZnGAejNDKHUtMBVYMF6FIEI/ctQ/NzREJYqV9OK2WU0sp0WcFfEG4ZepkXeT4/EplnExlsHGsH/feuQd9Pc3IMoIioUBJJOU9EVc+0d4yEJTUZR2pgopAbRTj2zdidOs6qG4eYU6ySH0Uaq8h4IZUPbr00RDIUOhMp2JmJYe1m0YwNT0B+CwUUgk4eQ1l3RUKqeW4ct9ZFqlpphhXifmFZaKrrxubpyfQ0lUPzczLPasm8lDpuKaygVOCb3TjzrKiFLC4OC8HFbuYIjitLJbqIquCChaOBAYs7ki9ec973o3vfPubMrnhBlgVK/5rk5p/D87h4mHxSXcqWvbyMGe3vLqYOakZGx/HLbfeLqCGXW8WDCw852Zn8MSTT+LUqVOy2XZ3daGluQFXrryKp599BjPXryMUCEqHk487dPgQHnjwQXS1d4iwd35hHlevXBEePoEQC2V24mVBVyhwsklXfc4r9tA3Twq811iZQvipL6BBAB3AA3jiicfx6KN/iJMvPi8TmO6GJunm5k0TK8x3EC6151zHzZXgRmgjIgPzKGoyuQkEEfNzagNEyz4v54bghihZksktjK/qwMiqVrQ1xVFTH0VtY510Qxi2aTMkzO8XoZkq4zwTqk1wYyDrWKJTOrL3oOePFvSjdWwM/QcOI7amG244KPoRjvL5dY5GEQjKKPGJZ5/Hx//sv+OnJ096TnMs1NhhcdiFr9KBvOkNK1W5pqSloSyc7Y7ODgnQ3LFzO8bHR4W6VVMbFc0Aq7KVlSS+8+3v4NE/etQTe1aAN7vW4xvGJAmelB4CY9K/GIBImiTXNP/tox/9qEwfqcUh7YDieE5uGPzFNcOilRMYarVIaXzhxeeF60vgQ5DEbJNVq9pw37334YEHHhB6Jt9H0gHZbeeao2h9aXEJJ078FLFoLTIZWiwbAmgOHNyNhvoGdK3uFBtL2ThJNwwFKtkrXqgiqXyVNlXF+pV8e69A8WhVpBZR02SLO9D102dw6qmncOa555BfTgmtq62hDptGh9Db0SxdUhaM+Qy9620pRSgsJddXNFc2i1Mgy+BYQxfHq47mBuk0ObqGgIjC2N2k810RiLO44mv1Ur9Vx4Id9uPAPUfQv75faD7ZdAJRdqQqhzfbZxSk8jC38joKWQ1Z/uk4aBhYg7vf/TCsMlO3VZlUUrfCfBw3r8tYnu4rfJLJpQzS6RwSzLCIR7H1nqPYdMctcOIx+GviCMebEaxZJRTKatK5xKJWOn8lH0X0fim6/GzLVsMRSWwxHZw6cxYf+cjH8PLJM6hvaJImxx/83kfQ1tYMH52VaCcqmU8Es683IEln89IFlxDQpkbJPeEafenES/jLv/h/Ja9G6JKDg3jb29+Ou4/fhUgkdOM58GdaloNrV2dw7doMQuEI0pk02tpaBbgQKNP5bN26tWhrb5bikg5tQYKbCmXC83upFgI3dyQ9EE6AYRUULL5yEZdPnMDS+YsozMzByuTFFGIll4EvUMSWTSPYONoPn0OaoAI9p0HLGEzUFNAphapThsqgRHbGUUaoNY6pwzvQ3NMMRcsiHgjBzCqSpE5KCzOM4jX10oEsLKY8cJO3sGKbAoomdk+gWKQ9ris6JyNPhygv8DASCInmRrIbTGAxrcCuC2Pi6DQ23D6N3NIsonQWtIvS+ed0P+bzY+70RQTNEoIm8OrJizCUokxuuiZHsP3ug6hf0wLD1gXUc0rkqqRTaPCZDLHNwcmxyCtCTSpYXkii2FKHqYePoX1qHZwQGwsanJU0jGTKo9MFggKwstcXYSxm4GZN5BN5yTzp2LEB2+6/FdGeFuTSCdSXfSgkkqLvCbtlJC9dl6wIBt/ShCCTsXAtpaN1cgq3vOcd6Nm6Gb4Y09Rfy0PyjCDErsJrstxEG6YLnWe5WwUelc40p3ukuFEAzAkpfLh6bQ4XLl7G+QsXsXnLJuzYvk061IxnKORz8jvaOWluahRDGt4DpNJ6Aa8yL5JCyHsS3lhTjAUEqUNE1m4hj2svncSZx5/A3JnTUDhRdm1kFQUtbU04vHcrirllpOeTQg+jeJ0aOJ2GJSabMSVYZcAgNZVhrr4iBjcM4pZje1FfH4KVpxV0FtnlJBrjtLJXxNSCwIZi4wI1N4qNeU1Hz8iA6BpiEUoTPQ0LzQFYmElfjnSttCJdf1WxkCJFJubD0M71WD8xgBpfWa4rszZKmil5XnSTrG1tQrypUYB0ZqmAOdXAbNnCQ48cw8aJIWQzi7BoWKM7sHKkPzpC3aXxASciqUQOKq2dXQtbb9uFntEeBCM+lGnnfmUGMXbdVzKw6OzG52m7sFUXOa2IeVVDrK8du+/ai4b2KJxMSn4+pzZGMof8Ugrhsl+aRBbpbAwAtZlZUhI74E23TmPy9t2o7W6C6dL0QIfFpPpKxo6jWfAFyrAUHYXlAhJLBSzmNMyaeTz0H96GNWs7QTd0O19AdmYWNoMbC0VkfXWwm7uhxRuxcWoSG8aoiWGGHh36PHnBzzOd+lnNctIkhZLHCQ5dFd0S/JEorlybwdmz56ThObp+BBvGR9FQVys1ZC6Tkz2U3099Tm2cdUXFHbhCpZQ7hQCnctayOV3NeGKYsSztUhkRX0nMLxYvnMMrTz+LKy+dhDK3hBgXi22JlofTlKSvLJO72zaPYkNnK73sZY0kqTnUmUmWl4Yz6cqcrrIJZ5T9SBOkdjVjz94tqAmyQ6gjs5CEkmZUA10TOZ31wyaVreiKmUvCcLDCeyYAPHL3fqxaVeNldWVVsVpOLCRQNKvgBjK5yUmAqx8vpVJYN9KD++7ai7WD7cinkgJuCitJsWTmGpP8MDrlKdYNcFMKB7BuchSbdk3AgCqaziIbRJot95GeV0R7zbXNSaOumMikNVxfyqJnfT+2792CcLiMXHIZVrbggRvDlcmbQwt3ghs2FcgOsIooMAx9VQMmtm1A92A7LEcR4xc1mYeSKsBUTdh2Cb7VfWPlSCyKeSajWuTWe+BGgOlNLpNVsMJitZUhibfeKrQdah7+/DOfxuOP/1gyFP6/gpqbgQ+7XwRR7GhTA6MzS6S+Xjrl07t2Y/fuPVg7vA71DQ3SKWNBcf3adfFFJ+VnZGQY+/bvw7rhYRmdnz17Bl/5h6/i7/72y9IZ5Qd/dnNTCw4eOoh3vfNdWDcyIouL3f4/+cR/habrotU4fvdxhGRiww6UV4jfsE+t0Ph+FrjxKFuepiDoDyHkDyGVTOLzX/gcPvPpT8JVDKyK1XhjUb8PmYIii5pFAnv/vE+qkw4Z01JfUzEXiAf9qKENNEP9/EHEyUjnQeJjiLsLwzYw0dGByd41aG+IIxgNoKa+TrrnXHyaokghX6A9arog/E+VIm3LFMFmc30j9k5MyUZKilt4dRfW7NuP3j3TcBvq4Aa9bKCgCOyLcHk8+oOYW0rgi1/+Kj75yT9DJBr3XLJYoFL8SPqU2O+w0GTrl45NZTQ2UcfVh/HxMUxNTWJsfEyKORaBLN58vLmlm02esInz587j137l1zDDzdN2xc6XgsAPfPADkutB+iQ3SoZ5/d7vfQxPPP6EAF+Cm1/6pV8S0wvSDTml4WZHytkXvvAFMRggiOFj+TP4nucVj2ZJQ4o1Pb3Yvm2HgJqBgSEBJxLaRyc3Urwogi8DF1+5jOd+8ryAG4JuOqNt2bJZqB3Dw/1y34iNs2AVj4Z3oyCoAGPqE0hllPevUphI0GzRkfecXW0tn8XMxXN46rHvQF9cRtg0oSZXpAAULnLYh02b12F4aI3kdQR8DBTMyUEaC4aELqYwFI70C3bixC/fRc4s4M77jmF0wwhQtqBmMygWNNjsoGdoR2nCF2bnKIx0ModspgCNonKfg+m7D2Fo8wjskoWV5UXUhkIwFc3zu6drFgtHCg0LJvScgWxOQ9ayEenvwp3veRhupCh0Jk4W6Joi4lfVEJGwnVUQscrILmSwspDCCj3ua2PYcvwIJu44BCPEnKcAIrEm1Db3IBCJA34K/cVloTIxZPOA8xyvo+xlh1R3HhoOlDAzN49f/7X/B88/fwJ19Y0Y/GcDgY//4R+ir381olHq92inyq41tVSeCQn3KNrvfu8HP8bKckIMVg7s34tDh2hoEpdpIwN9f//3fx+trW244867sGffXgwM9leCa0tiRUrDg5p4Ha5euY4f/uBxMSBoaW0Wq9OCksfY2HqMj68XAEzrXg9ksekRgM8TY72uyeQxgrzXTl4PCyROay68eAKXT7wEbXkJfrr2MFyVVuDsAGoFMRrYtHEYWyaG4HeZceF1bbUsNQk8wD33QzZuNE59GX7IvaA+jC2Ht6NtqB2KyclNUDpyLumJeUU61DXxemhMlV5Oo0DqVc7Esmlg894pTB2aQonoidkQfh+snAJ1fgUl3UI0GBYtBQtO2/JhhTSEmhDGbt2JLXfuRT4xD55nBF50yeLmycnR4oUr8GuOUNMu/fQC9IKDZU3Bqo2D2H7PQTQNdsCydaH9MKyQFr0UBEuCvGqiTM0Qw+sSBSxfXYavpREb7r8VbdvWoxigW9r/Ju3No+S8zzLRp/aurqre91YvUrda3Wqp1VJr3/fFkvclcbYLSZxMgAHCAJcZmDnMcBmSzDlkgRnmDDBAmLkXbghkQgJZcWI7drzGsbVaW6vX2r+qb19qufd5v2pZscMf91xxdOwYW1J3fd/v9z7vs1lwczk4jAoXiWhA4nLLd1ZgLhdQUxxpnk9rJnrnprDriXNoXt8NRckiyWLRXA51x0FTLYD0lRuIBiIih6IMRS25uLVahtvdhfM/9xS2nDqOcFs7AiGGu/ill/7n23CBNoa0e7UTayuRt23PQZHs0EPABRFZBg58zz77Aop8v7lsaE1h187tGB9fjzhT/RgMU6uimUiAUfYNP5d0hcXikr7ly+Te1qj5qy9+DFWEKmTNLuLyc88ic/EitPl5YZODjiMR9Ox1aelpw8mjuxGxyigtZVFVXdQ5uAu4qcF0KVWpwmHCJw3RqEOvVzAyNYqT9x9BRxfljgqMdB7FdA6tiRRck6oEyw8VoHY/r8PUHSyUdPSOD2F25zRak2G4RtlnW0X3b4o3ge92OaPI90bXXCny1OIhjO2dwtadEwi5tsgrGT/NZ8UqGTLM1aJhjEyM4+br15CjqV53cNM1ceb8Aew7MAvLyMPWVATtqgBnJrTxfBTZDzfbGQWaUUHRs7GFyWyzGxFp5krfRfrGbcR5XjM5y7DlWeO75epcMtWxqBsIr+vEgQcOo3OoBbWy4vtmciUJ5iivFhBmIIhbh6PTB+H68uAKkHY1bD66E7vuO4SW4S45w6sG5Wd5YX44JBPcEFcw1UoV5oayNBO3tCLe84kPYP30MCIRiMxOXVoSOZumU+4eQhbNaB6dxNDMDIbGxyWSPE6Z5T3VDj9V9SMbJB+Ui0+afLzEoftGfwKE1WwOyfZOvPDSK7h985ZIdF3LwKEDezG+fkSk6BEmDvL7xQQ0znNSKs7zslFP4XOfolKQXriGlPJuaECgLh1s9DGVFxZw9aWXcevVV6DeugWrqIgEN0SgRXBjWVCphEANS7qO+3bNYHNvByqGJkvCfLoo4IbAnX8I/673fV5mDciZJlI9rTh6dA6tzSGEbBeFpQzKWUUkllSlrjE3Ln3W9KhTeWPTm1rBkw8dRW9fSmToTGu08irSS2kBN2RZBbDzrndd6Rojc7Nh4zo8fP8hbJ4chKYU4a2WoWayIoPzPTf+koDvD303eS4pAzWMz0xg97GdcIIWgvQh2Z74HmsmvY/8ev1CTjI39HcrRQO3lxX0bhjA3iM7kUyFoWRWZYHJgtg1cEPPDaPLJdXPrkhHGasqYqk4tsxNYnx6BF7VEL+aWdCgc45VLZGyBZJtg/W2jg6Ra+SzGVQ8u7Hd9FOw7mVu1jbk3HjTt8AY3ps3buCFF34gtB/1vGsD/v9fWZo87NQtB4Jo72iXCF1uy+mBOXjoIKY2bxaZEk2MPID4c/72Aj71e59GqaTgwQcv4MID59HWmhJPDg/j1fQqvvzlv5X2cB4i/p+VhZZRkTI99bGn8OADD6K3rweLy0v43f/4uyI9Y3fKsSNH/Wz2RhyxjKRC3vjXxj8H6jiW8v98yZVvomQk7OVLl/Dvf/u38eNXX5PLsIsFjfGYpEqtlEpCFVJNK5s1kb40fpVAHXQIMQq6ORhAMhREIhBESyCEJj7sNEVyIGC+edXFjoF+7BwdRn9rUmjXcKxJ6EWabZVC0c+7ZwcAH1hSfizqY6FUtYqOeBI71k+gNUStcwXVVAKJzZPY8fijiI2th9ccRy3IAdfvw3BrFRksHbeKH71+Ef/x0/8Jl6/cEFqRX4cot9h6XmOpUx1N0YgMgOsG+7F9+zbM7dyO6c2TYlgl6KS0S5rgyVgxA7vRe8HDjEbCr/ztl/Hnf/YXAnD474+PjUkXzVokNDtNXnzxJfzRH/0XvPrqa/IZEbD8xm/8hjQcE+hIopto09kL8QORpzFk4G5aXiQsfS403G6bncXu3XuwbWYWo6PrZTvL54fgjD6NQDiANy9eFLM0D51/+qfvC8vJ55ZBAy2tLejr7ZFBQVS790g3fUr8bbaPf0cwTCpXSHI+azW/sJV+mWJ2BTevXcXtK1fgplexdOU6AoaJJhZ76ZoUOTJFJRCpY2Z2Elu3jIsuPBIKShcIZWYcFGnO1hqackY88gApOh4yVgn3vfd+zOzZikCwCjWXRY3sS1GXmF2CY76fTL2iybGYKYkmVg242PvwKYztmBRPTj67KsMtN/aSd19jEpUp8oZq2YZJo7WiQ7FcNI0M4PzH3wcvzrK9sgRnVD0/RrrO4aRQEi19kH0VWQ3ZO1lkimU4ySbM3n8SOx46BSvMpmle+DEkO0fQ0j2AQDSJGmtvRW4grp23L0iRcvlb5bcPO0AzLXzus1/Al770Zaiqjta2DvzqJ38FF86fEs8NwY0PSv2kG7Jy9H59/vNfwI/fuCxFrENDg/jIh38GDz/8AFpak7IAYJTmW9evoburF53dPYjEmuT3JiNIqS+fV/56Rw4fEf/VN775LYmL3rZ1Wn5NbhH7+3okBWyNPZbYawKcas2XG4Yj8uvxhZeEOIZUMMGK5uflZVx/6Yd464c/QI0GTs1AxdTlAqROmsZkvQ6ssCk7UMfWrRtxYO9mBDxTEqT4uTFys2axoJVMLEFeTfwvZfZ0cF/REsX20/vRMzEA2zPRJICWxauWPAee6SGRbIFaLIlZX82byJR0adfetGsGB8/tQ4ApALWqADZum63VvAxLTBTLrab9TgQLyJFJagpj47FdOPDoSZRU6sMp361Lvw1ZomYEkL+zirpqIerVcf3HV2CUPWRKGjom12PPIyfRNTkAy6FMqCrFs5R4VgWE8+t2RAteUS0pWMzcSqPe2oItj55C34GtqIVqMgA62RzsQl5AmUjD6GNYWIG5VEBVsVGkxEwz0DW7ScBNamM/lFIOcUqlGuAmEQxjlbHVoYiwZMoq/ZAubi3l4ba14MTPvg+bTx1DoK0Dza29qAUpSPb9j3flM41mdP/69qWK9y5OuCKTegLbwc35edy8eVuew5s0XBeKInejn7ZQyOHAvj0YHh5EPB7zJc9kCJmEJrG4vljHnzkZs+t71uSfCytfkTAHei61zCreeuVFXHvheaCQR1jTpLOFAz7vYgaErBo6om0pnD6+B82uAW0pL4W9IKCp1aSTg6l8/EqpFLDqgF6voVSx0b9xCGceOoHOvhScchHaSgZKNo9Uc0rOKrLFjiSSeVBzmmyPVw0X7cO9mNm5Ge0tMViaIglZ3DgLGGeRZw0yTPJ9YmpT3qygHAthdM8Udh7YIuWKZOjIeLr0VpTJbJZRCQawaXYrrv/4OlbmM8iZHt4yNezcN4Uz5w6jxoFM10SWxv6Simr48lv6D9kNQyO37qLoOdiwawqTezZL6EXAc5F+6zZiBHq5kvTi8Azi0Onp9MwCC5qBek8K+x84gv7xLtT0EkAzd559NWVJTZNdoV31h03DhUbVRiWAjKthfP9W7L5wBG3re8CVJZ9ti0qAfEnkP1xwRKJB6Z9SMxryaVWS/a4pWTz+8SexcdsYIjGGM9jQV5ZRVUrigyhbjIQOQW3qwNTxU0gOTl6UlAAAIABJREFUDaN/3SA6W1vkvnynv/veRXeDHm+AG18axmc7XyxKuTIlaP2D6/Dtp59Gb3+/LMFTyZSUFU+MjaKzvUXuPpFXSSJtFdFwWLyqfJZ5fgprJOmkvixNgC7fLJaOMjSJ0fimLrHM6uICcleu4tarP0Lh9m3UVBUVyxb2nL8Gu3h0x0HZqyBfrSFtmji3dxbT/e1wCOgpA8yURRYovLq/e5MZiQtSATdMe+1M4MjRnehqbULAtFBiAEumKHHQPrgJieeGqhF6HnMN5kavOnjPg0ewbl27JKYS3NgFDemFFVQIbupcbgCG6zM3pXoAP1YUDK3vx0P3H8LMzAj0cgnOchHqalbSMes85zUDDn0vugNNcyU5Uq+6GJlaj0NnD8AL27KWJ7gR3xrBTVkVuSeXlFwwWLqLkoCbElK9bdh3dBe6upNQsisw84q8TxWLSwwmd/rhCwQ3urUGbhyE4hFMzoxjevtG1IM2bFWXLjEy+iZVHiyajSZ76kz/YnTtzRtvQS0pYkr2D6i3QxtlEOOwxEuUZsBIRDaHtmXdNa6uDWtr+smfeDjXRrd3yn7XQnwkqtXfK/kDY6hRuBQU+cbZs+eEKZqY2CQ5+zxo+Rxx1uNDTh3l1/7+H/Gtb30HH/rQB3Dy1HG0trVILCXlbKZp4MaN6+Kd+NM//e+ySV/TB9MsxR9stv/Qhz6IYyeOyXYoXyzIQ0f2KNmc8BXFpMMNQ3wtTYnmu0PRvV/7T37dfkpMY6F6N+KZW9xnn3kG/+63/i0K2RxawkH0JpqRSiRRKGvI6LokwUjQY8PAtpbOxuI9StFSBDWhIFpDYbQGyOAQ2gTgBuqwahUxXm3t6cHMYD/6SP+iJptm6jW5sTe4maQfplIV9oP6SxOQh51ax45ECnNjm9DCKNmKB49eoPY2bD5/HwaOHEGwpxtVytMaxXIslKtKokhQNvlPP/McPveFP8LtxVXRd/rKiaoUjrYk4hgZXoeDB/ZJn8LGjRuQSDT74Q/FIrLZnEi5NBbpURsAn0nhczo40I9wJChg/Auf/7yY/Bn2wE3M+fMXRC5GWdnrr7+Or33ta1JoyFQ/XrxkTH7pl35RPFr04KwlZPHz4+/73e9+V2RrDBogI9Pb14vpLZvx0EMPSzpbZ0eXgBrm4nObyF83lyugtbUFPf09WFykpPGWeIMIwOhR4yCaSDbLUBAKBWV48JPwfFmZv7X6SWDjr9/9Tahoaxk0waCHQg7K6hKuX3wdd65dhZbLojfahNydJUm6ioXZzeBgOZNBLRxBKBbE7Nw0tm2bgpovoCkSgaoU4VqmpDPpJVXiITmr640EKhpZV4wiTj95AdsP7UAwUkc5nUad4IYboGIZVellYRt3HGqmjOJKQUBAue5h7yOnsH5uUoa+Yj4jfUySfGb5xYw00po5BdVSA9wUNZRMB4mRQZz/xAfgJuowjRKi3CyLnJFsgy0DhPzeTFMpWMjP56Q01mqOYercIex87Awq0ToMJuhYFcRb+tC1bgyRll4gmkQ9EBFwTc6GIEEuLgE3d5eCdz1OvPOee+55/Nmf/Tm++92nZRjcPDGFhx9+EKdOHcOG8VE5W3xgY+PVV3+Ev/ziX+J733sGbsXv69q8eRN+5ZP/EnM7Z8W0vRbORulBlNHd1IdzaFMN/Oi1i1IyqRRL8uvu3zcn8p98Li2DIp/9KAMG/IPZ34Y3ipfXZEjSKSXhJSH5nvE59QMNDDhaEfrKItJXryDz1lWY6RWAjerstLIs6SNiRCwTE40aZNNooobprRtx5NBWBCu2FB87ZFtyRVTNCmrcjgm4qQq4KREo1aiZjYm0pXdynZSsxVjERjkaU/lUXbbFlPoxNllZyKGU1ZBTDKQtAxtmN+PgfQcQivF7W0NTJAqrUIadLkiqFMFNdjUtMkVDrSDHYTIWxvpDO3Dw8VMwbW7fyckxYEgTaVlLJILc/DIqJQOJegjXfnQZRslFRlHRMj6M3Y+cRN+WYdiuLsyigBvDQE18N5aA8UqZ3UsWtJyK7K2MLHa2PHIK645uRy1cF5Bo57Kw8nkpvOXdEqoGRKZiLOZRLdoo5srIqAbatoxhz3vuQ9vkEMpqHhHDQZnvq22jLdaEzNXbMiSxy6e4XICRt7C4nIeTiGHPI/dh4sRB1Fra0TW4EUgwGdAPkiFI9yPjGRTih7ww1S4k0WR1eeb9U8YHN6+/8Qa+/Z3vIt6ckHTRr3z1a+L/GtswKvGvXF766rIG69fwS8qN25Bki7eQCz/xr1F6zdOK/4sdV5TDFFG8fRNLly8hf+Ma1DvziJg+Q0Y2RWNQBGUntZoMc03tKZw9uR9Rqwx1KQen4DO+vG81avAZPR4MNXyCdai8px0DXWMDuO+xM+geaIWtKSjOL4r/JdEUl8AMYQ35GZUZi6+iXNBFwpNa141tu7egvTUGo5QXdp6JaUwV4/AeqodEBuQyiMEB8pSKhQJYt2sTDp3aDbuQ8d+LRiAAgUmJLEe9iumdO7Dw1h0s3FhBwajgmlbG+PQ6PPjIaURjBBYawpS95crCTobIGtqMq7aRXy1C1zxZNA5sGcXUgRmkelIIVSrSmRKhOTunChgiMOB9TubGdAJYJMPe3oQ9Fw5hdOsgaqYGmPY94KYoIJ7FnzwnafIulwxobh1ZV8fw3CT23H8UneN9qAVrckbY2cJdcMPteIzstVuBntWRJ3NTMnA5l8ZDH30M0zunBNwwnIHgxivkfMbfBgp2AHc0oH/3QXRumUHnukEMDfQj0dzcONN+ii9MHlrR/vrP7z39OAToC0vL+MHzL2Dz9GbMz9+WReL09BYpqWWnTjwWQZjA5q4sk+c+zy5/ccyfnD4JoKXmoaFcIhvPn1yW0KuaXbiDletXUS/lUMlnUcllkb85Dy2bh2dZsiSWPx/nJJ7rBDduBflKDRnTwOl9s5gZ6oZbVsTTVc6qkgTG55lvK6sR/GJV15elubYk1h08shN9XSm4SknYOiVN1s8SCTKVVCzxJBNF7410hjERsGrhgbN7MT7WL8tQKWIt6iisUOrJBFupdRK/LCXhhUoVb5RVdA104OEHDmP37k3Q1BLsJVYCZAR4E9zwbq0yQEb6ahwBN6pno2e0D2ceOYVqlDHzrrxvDGVh+plONoY9l2RhKA2ll0whuCkjkIhiz+E5DI/2SNeXkS+gTjmbzZJ0X/HDUBHKnhkHrUkAkQtEg9gwOYTZ3dNoitfFV2cqmpSVcink0nMTibfXqfej1IsAYHl5CRZlOdyw32OO9yXpTANaowcbB54kgt3d3/w0PPP2QvSfeW7lH695WciOBELSrD08MiLljKdOn8b27W/H8XIY5OEq3Q1kah0Pzz7zPP7bf/sTTG/egve9/31SJMamaJYTson+2WefkchdxqwuLiz5Dc+NzHLRCQcC4r958n1P4ud//udEq80HneiRJzxlb6QfqP8tMjWtWkXnQN+7wM3asHzvGnitq6Vxx/gXA1Hp/xtt+Fv/+t/gW9/8JvR8Du1NUfS1U04VQF7XUdANWEzqaqD6te+y+JHqQGswiI5wGJ3hiPw9te38/ZmcYVQIUFxM9fRgeqAPPdSh08PBPHU2FDMNyPFQpaGfmk3PE3BjB4IoOY6Yg1uSSZw6clgadBmuxu8Ht2XBoWHMPvwomjesRyBB03ZNTLTCUkkWKBOx6sgXy/jsH/xXfOu730M6X5R/3ppKYOvmSZw5dRxHDx8Qw6rfYl0XSc61a2/h6ae/jxdffBkLC4tisOPLz2FxfGy9BAtcuHAWrfQO1Wt45pnv4S+++EV89zvfle9rc1NCTPr0O9y8dRMayyCFofMfPjI89OOQ3ZmZ3SbPFf/9NXkaI6F///d/X/xj09PTOHP2NA4c3C96WN9PRqaKVDiQy+Xlz3vl8lXMbNuK8U1j0n1y8+YtFAtFAWJkobgE4DZjTYLGBCEJKSbobZiP5Rm5C3DWfElBkWUxJ56ysHJ6FdrqMpSleWRuvgU1uwqur3tS7SgsZ2RzFAuH4FY9LGSyqIWjiCZjmNszi23bJpFeWkQ8FoOqFESHHmtcimqx7KcB0fxnV6BadaxYBDf3Y+7oLoRjQHmVm28yLpok+4ix0HWQTKRkWKA+niBJrTlSbji6YxL1SA2lYh7NkYhIGJjmReaG0go9W0CF4KZAHTSTAh0khgZw/uc/CC8J6LqCKH1Y1Eczqc2yxTNEaRq9OvWCjdKCgkxGgc5N6ond2PPEWQQTLI7UYKsmEGpGa98YEj0jiKS6EQjHZWD202847An3cldE49+uDbq6HhBw/c1vfQt/8sd/gqtXr0lXVU93N9ZvGMW2mW3i+WMvDRmbl19+VSSxNMiGIlH53O+/cAYfe+pnhbUJhPh5ywgqbDQZnIXVVSxSShhtwle/8nVsGB3D7OxWtLe1wjRUTE9PQJSwPvEsZ5CcARLT7w+Yax42eYNoDqevgYC5UoWl6UgvLCCzNI/2pgAqvDxWFqGlVyTStU42ggO8bcsg4pe0edBrAdHta7UKJqfHcPL4dikQ5IXMVnWm53ADHhRjoCe6aCb/KGxcr4cQbGnC7Nn96Ns8BNMxEKXhlXK0Cj03lO0Y6OzshqXrKM6nUVotI1c0sWLoGJzagGMPHkU4TsVbBc3xOEx+5txWqgaSTXFkl1cFaKhlV5gbLRLE0L4ZHHvvWeYMocJ4cD5mbCwvFtEZTyB/Z0WGu1QwihtvXIVWtJEuqmge7sOeh09h3dwYTFuVfooK/TOG77chwGCPAmWUDCNg8Er65gqcSBTTD53E6KldAm4oY3PyPnMT8PiuB4W5IbjRF7I+c5MuI6OZaJkcEXDTtWU9yloBMdtDkeWr1Ng3J5C/fkfMHhXTg0JwkzWxvJKDTYnpfUcxdewAFITQNzKJxOAY6s0pkQRz2KFxl0yygHfek7UQwgScAub9Z35NxMa484JSxK3b8+jt6ZVem0Qijq7ONp/RZmE0C4t5tq8BavHuNIzccmb5d6NIZzktVTwEKF9zTRjFHHJX30SRZ9XSEgIclnJ5CWwgzrIsD2WeOeyTqVRRdBzEO1pw4dwRBLUCyss5mDluff0trsXhn31TBO8cAquQfq2sbaBrfABnHz+NrsE2SVssL66I8bqJqaiU+jB1jeeX5ohvSsmUZMvd1N+J2X0z6OxIQMtnRHLH4c3MlwTYBmtBP53PMFHzgsjpFaRrVXRsGcaD7zkLPcslgQVHKUkylGs4KHH4rHiY3D6D3Eoet99aREHzcE1V0TfSjsfeex5JeoNMppaFZGB1Sqqci6KiYF/NqgJddVFybLSP92P68CzaBjsk7TJ9/TbCLLbNky3wZJlBcONoLjEMFvmOJSLYdd9+jM2NIiS+GQtWvgwnV4aRUcTfxQGS8h+yN2VGBbt15BwdvVtGsffB4+jZtA5VghuDwL0IL1+WmOxyroRQqC5nuVN2UEjrWMiWcLWwijPvfwDb9s8IuKkzaCadRiWfQ6XMP2sVuh3AklZDYHgjurbvQmpoGD29vVKFsCZN+6kMzl1wQ2Cyxtz4PDyZ+jcvXUZrSwrJRAzN8Sa0trSJRJ6LIbFH+09tQ57Mec8HN3L6r3U7MqJc3hK/eoELRd6RhcVlXH3lR3jhW9/G7TdexeHZKWzo6UBVLaGwtIxSriBMRpXLHv4uIbIidRnCqcDJVYG0qePEnq2YG+uHy8CLkiZlwvQ9cWaTkAyPBeeQolw7EIbCUJVUBPsObsfIuk65+4ysIkEbEiRRY6BWxAc3lGqykNNkIbKLgmPgwtm92LRpEAGGbmQb4EY8N8ycpkOAYUBVqK6LYrWOy5qGVHcKD1w4iH0HtkBVi7AX+R6mxfvGfCMGwlAmRnBDZrGkWyg7FtoHO3HmkdMIJUmEEZy4qBgsgbahFhRZnlF5wmRNj8+BauPGQgm1WAhzB7ZhfGIdNCUjaZN8jygfJbiRsCqPUdA2ykyrtOi5ceChgqEN/dh3ZAeSqZCc9VZJl7Q08Y+zQyra3Fnn0MoHg6kShXwOuZzfLUOJw9qPtTtfNs339pH8fwA3Pur+SfzjMzW+mYw/yZLQ1zA3txOHDh3C7LZZMfT7TJFvoFwznQUohwoGZNv5D//wDfzhH/4Rfu3Xfl2YgI6ONjHUZzJpfOpTn8YrL78kvSb00vDrJVvBC4iDKqVgBHhMf3vwgQfwO//Hf/BjfBupQoLr+ELxv2FhHRkPMjdtLDnzv541Wdq7wI0wXtwU+9vhNUZMBu1IFD98/nl87rOfxQ++/wyi9Rp6W1rQ2dIu4CJbUpA3NFQkJODtNS1fvCSAzmAYvdEouqNRpNgFQ6qW8rB6DabkwbvY0N2JqXUDGGxvEYMuWSpuhyzdhEnZRY0ApybghrSmUw9Cc11YlKX1deM9738CkXgQlq7JEMRODyPahIG5Peic3opIZzerf/1y1FqlIdVj/jovoACefvZ5/PXf/B2uXr+JrVtncPrkMUxPTaC7s92XOkjZG7C0tIJvfONb+B9/+VfCfrzdbO37v+KxJqwfHcYTTzyCRx59QP5b+kcoPfvqV7+GP/2TP5MSTALyNYpZhkEWoDaeHXoi1p4dSsT6BwYkDIDsCgHP+PiYdBgRnNB8KMWf3Z0I0/MjhYkhWKaFbDaP5uakGMSXl1elu4YR48dPHcb60fUCrNjlwWeGKSwE2HxWfaUwB1J/wPV/+GEKaxIjP63Fp8rFgKfpuPrGG3jpmWfgqSVMj6xD0FBhcVDNpaURPZVshU55lmbKO8vPc7WgwAkEEWlpxtze7bKBF/9LPAatSKlLSZL2WLCoMh3Iq8OkLM2qomhWkHY0nHrvBew8vgeRJnoC2MKtw1ZUOax4eNmGgdbWNph5HYXFHMr5EtSKjZ0PncTIjk2oh2vCEvGyoSTEMUy5MAIeW5vzUm7IwrpyQUXJcNA8OIDzv/ghVFIBGLqCsHQkVWXRUuOBxvjMgiLpQtW8BW1ZRSatoBSoYvDQLPa/7wIirTG/RZtt4UyfautDsm+DD3CaOyV3cO1YE1+hDGj3mAsbn4qcfPU6VlZW8J3vfBd//dd/hetv3ZTPnx4qft0M3KCEgGk3vGDJBnPRk0wlceLEcfzyL/8CRoYHJG5e2nYkCdCPMF1aWMJ3nv6+SEHp4VpaWsLS4pIsZY4eOSAm10SiSSSfEinC548hCLJc8gNf7vYeNQ4W3+4QQJSx3MUSfvBPT+ObX/1fcLUiPvjIGTRXDDi5NDQ2y5dUkVmxPJDlifRgcTMnG7laEEuaDrVWwcT0Bpw5OYdg1RXDdJU6+mwejuYgRi9ThUsSaqI9FFnCRqagLY7ZsweEDTEdXfo8zBLZQQ5SJoySju6uHpjC3GRQWikhWzCwpGroWj+IU4+eQDTJBYKHlhTjksvSys4QipZEEpmlZXiUo2kVZMn6BeoY2L0FJz94AQEp1LRElsbzqpjJoKs5CWUlC201j1QggoWrN6HlLaQLKqIDXdj98EmM7pmEahQRZVQ5L3BdR5BdC4zBpeSkrFOgLv6KxSt3YASDmKa37NwB1MI1CSBw8nk4hQKCvCeYpMfW+JUMjMUcagJuVKRLGmLr+7H7ibPo2z4Br2ohoBoopTNwNBUtsSYUby9R1yLDQXlFgVWwkF7JQ4WLLSf2YeuJgyLhS7X3o3vTLOJ9Q6hGmlAPRoQZlZh9ATI8Swhu6C3z2cq3PTd+UiC3xVwqUVbJTi5KIHlmyTtXq0k/3E9bXUpKoDA43G7XGPgsP/k13L78Jt784Q/QlYwg7qgIaArsbB4VBkOUyr6Hjj5OpwJNZaec76cp0nfXnsTDD5xEwChAoychV/Y7khh2QhbXrQgDLkOgV0e5WkHetdGxoR+nHz+NznVt8EwN+qrvO+QdyzPR5jvKtnSyGzyv0gpyZgWh7hS27duGgf4OaPm0pFZRLkHpLU3KBFb00Fi6QRyPvF7DousivrEf7//IYzCzywAHq1wRDhkTynWyRVi2jdHpSRi6g1vXFpBXbNzQNCS7mvD4++5Hd29KUiGZWsaIXresyXNHHxuTogrLRWgsjbVtxAfbsOX4HPrGB0QlUby1iABjmPMqHM2Sz4ibcqYYmlxMcaBsCmL29G5M7Z1AqO6CtIkPbkows2WRwdE3J7OA4UjIguEFBNy0jveJb7Jvy+hdcOPkFYmDJrjhhpxnEs9yV/UE3CxmS7iSX8XRx85g15E5RJup6KjBSGfhZrNwFUU8GFWPi9s6lqpRYHgMEwcPo3t4FH0DAyLh/mcVMD/Fc9M4on0fNNM+bRvMZYlFeMYT0fgBPVRLrN21/nPLNUCDCWosuGTx3IgDDVFS6RIE53Dr9Tfwxgsv4eabl1BYXETQ1XFk7yzWD3ShbrOYNwslW4BZsgUoytlM8B0AdMdFicxNA9wc2DmJvZPDqBuaLGzUBriRzjcyL64jsl6bMsdACEX2AzaHsPvADDau74fNUCKCm3QBlmpJLw5rPaQfkWdrA9ysWh6ypopzZ3Zj8+YRCcwhoGURcWEpK595oOrfRTYLuB0bxUod1wwD0bY47ju3D0eObYeml+A0wA3vCaZj8q5wKUtjpDMlniz0ZJF2VwJnecd0Mbu3IvMBfWselwlFBVVJWw3Ie8wiXYKb+RUdVqCKmV2bMT0zDltXpMTXKenSVSPqqgYRoHFpoFegsszTcmF6Njp6Uzh8fBe6elPyeTG0iPOERvmlyNKaOxs2rSqGR0flQVhZXobOJI+74ZFvFwgS3DREHHcvV99g/+4BYe2BWoMz70ixbRyORJ9RkV2wdZ7b8p1zOwXcDA/TmOazEWtSt7VSp7W8c/6+6dU0vv71b+CP//hPZOvO2Fb6JPiwvPnmG/jC5/8Aq+kVoSzVctnXCDdQOw+GRHMSqRSb64Ejx47gU5/5PRlghGBv9NSslXzy+WfMJl9ClpHdC9Z+uhGuAW7uDk2NBDVJNgpIqd+f/el/xxf/4i+wfOeOsC/Dvf0ixykoClTHghdqqKkZvcxLpFZDVyiIgWgMfbEmdEZjwuSQ+uOFxgBYkw3ObhXDPZ2YXL8O/Z2tAF8Wl/QihfH+5tdiF0mFhkIHJrdbbg0qE1vqVbSu68H/9nMfRqSZhXJ5aXpOxZP0e8FNtqFvZg6to+MIJlISUk1PgWw9hBHjeBFEUVHxyo9eR7FUwtTUFEaGBmXYJZUug2UwgHyhhC996e/wN1/6OywuroqhmzHVUQLOtiRaWpLo6+3CyRPHcPToIYyMDMpAKiC7HsTNm/P4X1/5Kv7HF/8ndK3s670bW0cCFzYVN8Wb8PJLL8sQSeBiO7ZsGwmYydgxce/s2TOSEMRuCB5QlFtIcRe3d6YlUZLczsfjzXj55Zfl2eSAO7ZhDIap4/jpo+IhomxQymLvDqD+hnNtVcDPkAltHK4JmPgQcdPDZnUZGaiRLZUwf+kKXvr2d/DGD38Is5jH1MQoDh3YDVPJyRDhmiZKeeqnKfux/OQc6WaoI0ujPXshmkKY3rEZu/fPopBdRqQpJtQvE3Di0agMmEZOldQcXWP7cAVlx0PRNXDwwRPYcWofoi1RlCmP4naQSVWFMgIcaKUBvgW2aiG/kJEGZCambbnvCNbvmUYtWBHGib44vjdcCsjpzU3Rchohuy6xpKVMGarpomlwAOc++TNAMgTTLCFQcWWYISivOS4qLHOk7rtsADSo3swgs5yFWq+hZ88WHP7wI4iweE4vo8JkNbeKWiSFcEsvkt0jaO9nR0gKNfoD1kzYMvT95MJFIGeD6Vu7NFnS+pWv/D2uX7+BQr4g4Sb0q8nn1wiDoAxienozzpw9g3PnzmDD+hF5J3z5W1h8Z6TLHdvCs99/DleuvQWlpEqYCX002WwGA/092DhGP5cfNrHG9klxo3Q+NKIlGjLee9vemdJV1TUsvXUVdy5fxfe/8zRefvFFDPe24eMffBAxT0WA8dwFBaWsKkwIAbHDLS4H8noIFi+sKrerugyOm7ZuwLlTuxCsOTLsMe6W4MYuW2iO+Gww/Xq87ApkN3hqtjf74GbrCAz6WGgGJ7ipViQiVFc0kY4wKlVdzqO0XEYmp+NOqYSWgW6ceewkmtuicj7Qb8mhUbm9LD0i7S0tSC8u+dp/A0gXyijWKujZsQlnP/wIQtG6AHYO+VXHRnZ5BT0trdBzRSiLaTRVAsjOL6O0qiFXVBHqacfcgycwcXgGipaTkmTK9DzGpcugSXCjwStpqGs0mrtYuHQbbjSGifsOYfKBI6iyr8OyYedyIksL0nPDgYUmbm5Zl/KoFbnhLmG1qCK8rksklOv2TKNSsyXIQctmoSslJKNRGEsZ1MmM6uwBUuAqDtLpAgquiYkD27Hr7BHktBI8L4CusRl0T84i1t0PN8T1Fn0Fa91jlKcFEapRUP22LO3ep50bX56BNDFT9iiutIaHi+ewdH80lny+w6bxo3F/kD1nBxv7gRbfuo7Xnn0Wrz33PYQcHWePHUAi5KFulmHk8rApKyVIYPY80yXJkDDWW3OgMUjBchBMxvH4o6cRqajyGVs5VVK+JACHwzELYCN+wajpMv62giJB8EgPTjx6Ej0jnag4Bsx0FmqhhFiYJaJ1YQwpiawbVdgFdrOUkaO3JhXFln0z2LC+H+XMijBXvD6cMntrDAmFsAjIVRV1ty7g5rZpozbQho//8s/Czi8haJow0jlhlBlvTxmlpuno3TCCQDCK29eXkMlpWDAs1ON1PPTEOWzYOIBKhWWMdXmvCG64OKAvkVvrzJ0MjLKLsu0g2NWM6eM7MLJ1g4Cbws0FgJ0zBDeqJfJTxuvTv2hYwKphoRipY9uJXZg5PI1QwBUpMMGNSxlvpiyDJ9yaACkGGGhcFjh1ZB0DzSOd2P/QCQxv2wgvSNbcgptXYKYL0nNDT5JIcitVOCUuEHSs5HVcyi5j74Uj2H96H+IpOiZrMDN52JkcrAKlrBYCLousqyiWZKQ4AAAgAElEQVQGElhGBJ0zOzB56CjaO7tEMr42773rRL7HInHv/49ghWEPZK94HofDXPr4Mfp+Ea0P8tdmVj81kFJkf471ld88n7nMZ7+VJXdvYX4eN159DXde+xEWbtyCRtWAZaBWd3D04A5sGOlFqOJBSWeh0A+okc1w/BmIXVGBgATslF0PRQY1GAb27JjAwW1jCDp8r7PQc/Sh+gtOjzYCnjskVdwaKDor0m8aD2Dn/hlMbBhARVVFXqas5GVBVKtAak88IUz9REHFZJFnFWlDwamTO7F1ZgMigRr0NIttdeQWM6haVWEk+b0juFFsGyWviuuMwU9GcPLkLpw6uxumUYazrEBdTothn2wP6zbENyNeLYIbV8BNKBnBmUdPo32gxQc3jiv3NGVpDHbhrCKSdBbHarakrS1kTJRcGxMzGzG3ezPqngEjl5P3jkWl9Nr4FRt16GQXDbI2NZRZgGqZiCSCOHh4FiPrexClysqwJbZdowSP4CYSJ7jxtf9dXZ1irGc/yery0j3gxkcDYrDiQHq3rctXcZDFuPeSffeo8O5/QpBCUEO2ZGRkRGKlydQQ3HB7zuGCDyt/+hvwkPz7YmaUdAsOpiH5c3O7yuH2i1/8n/jc5z6L6elJiRjUdQ2XLl3GH3zhD3Hp8kUpGeWHw6GVwz1LQjn8vveJJyVumvK1jZMT+M3f/rcI1eqI0BzJ4VY0zI16Uw6taymX7y7WfXe/T4O58b+DvqRkjcHhRcKL5dKbFyWp6//6P/9KDrdEJIIECzqjUdRCAZRMHV7jBY7Uge5gHUOJJNbFk+iJREG1Kos8ub2h1pPMDZMzdK+K4eEBTGwaRndXi4AbDsDUyvJzq9DTU/Xk4VGlXdmW9ljd8aDVK4gPduEDv/BhRJNhKEpOHtDW5pQgd80DujZtQe/0DoQ6+4FQk+8jkeJJDmD8nOiLojSQgQKN7gd6tu6mzVE7HcQ3vvlP+Msv/hVeeeV1BIMRtKSSOHBgL44dP4SpqXHp52H4QIL9FSKNZAEoPx8/McW2XCwsLOFzn/08fvTqK2KE5bMyMDCIT3ziEzh+/JjEwzLdijG8zz77nEjJ+DVzW7R1ZisOHT6Evfv2YmBwwO9DoSmQB4bjIRJukr+/cuWKgKP1o6N4+ZVX5Nkhq8jniExSKhVHJOqzi/wcOJmuLQh8CryRfOdXjPvxkg3vDduGSduahSKWrlzDpR++iFtvviGpViYTmGoexjcOYf/BXXBNn0XjhVbmNoeSCG6YebMxnbdWR4Y6cW6uokFM7ZjCvsM7UcotI9Ich57NS/pTsrkJusoBoiy6ax/cuFAMGyXHwN4LR7HjzH4BDHohhyrN4NS15hUE2CNCD0Q8AVMzUVzKSsa8Ualg87lD0h9SD1WhFwuSUEMgL+CG2xjPg7KSQZD0dKaEUk6FqjuI9Pfhvk/+LAKtYQkUYO+Ef9p7cliyIdvLl4R+rmsVFOYzyFAOR5ZxxyYc+fCjiHUl4BgEN6TCq3CrIVSDzYi19qJ7ZBLJ3mGgiTIeAlDJI2wAmXcjnLVoUgE6gYAYr1965VW88vLLuP7WdTlfYrEmSfRjCevG8Y3YvXs3Nk1OoKOLHhnmvQVwZ2EFmVwRtucDnY3jG/Daq68hm8nKM0m51unTJzEw0Ce9LBLjTJOrFDL6DJL8EUS+4A+uvtSCLeNVCRKg/Kq0soyVyxfhKYwLLeL11y/h1R+/ge6eVnz0/RfQEquiavHwL0LL+OZg6Ryi+VMuHsBQHWjVINKmA7XqYnxqBBfu24uqbQBsb9cMlFazQv/HI82yFfRoGmWkqW7CqwVRS0Uxe+4g1s1ugOZoEnTCz15KWdl1o1lIpppFx64tF1FcLGIlXcYiy97akzj32Cl09LfI+0GpFBvm1cW0DI09HV1YvH0bVeqqjTqyvLBdGy1b1uOBj70HwSagapG58cHN8p0F9Hd0iEG8cGdFvDMcEPILRRQUA8HOVsycP4yZs3tQLDMViIECFjxTR9DxJaFkTwluaqoNr+xg+coC7HAYY6cPYPPDx1CPQGQXVi4LM5tFUPxOIfm+UE5nLfuem/yKgqyiIdDfjh2PnMLIgW3wag4CNOXm81ALBSSjMVgrOUmUY5KmFEQWLRQKOlYtHaNzUzh8/3GU1ALUfAmRtiH0b92NzqmtqKc6gIA/zPNeFEkRl2g1vn2NO/xteCL/hM82GX4+q/IMcHHHwbDRXRNiJL2c6/Qi+HegtDjJPVgVb5KRzeDma6/hzRdexI2LF5FfWUJXWxzn7juC1lQYVceARh9KURWA4feBhWWIy/P7w7OHfgHeS4kYHnzkJJKxKuosas2UhHFjYh3vJnI+0XBEZGlUGqhMe6p5aBpoxwkGPGzoQdWzoK+koeUVuSP4DpIx5GaXzI2j2BIqUDA86LEApvZMY9OmESiri0glkxJiQ+DPbi0GZ7AsWisXUbfrKBp1vMUI85YofuXf/gLc/BJCTHLl18dhzq4KiOAM1dzTiUSqDYu301hmYprlQKtbOHXhsLSyS0cvFxIsOyz7/jD6FCpmBdk7GZhlFwrTqZJBAd+b988gUONSZwEBeljIxJTNt8FNiYmyNaQNB7lgBVuOzWHuxCxCQSZX+bI0N8euGx/cBN26AClGT2tlUyRtBDeRgRbsffAYxndPw4MnXjCCG4u+t2IZNQ7HwbqcyXaJHU0G0oqBN1eXsO3Ebhw5fxjJjiYBQFaGsdxFmIWCeNfCbhWqYsIKJbDg1KC192Dj8bPYtGUrunp6kEwkRUXzztP4rljoLl3d8B42himCG8q6RAHRCBvgc0YGUjz+90jTeLn73jTfoyheZoYccaF8+yZuvfKa/My8dV3Kr0v0/FV8qb9ZsXDs6C6sH+lFpF6Vs1Dh+83OGjKMVBpwGR0IiuSL4LToQTw3O7dP4OjOSQRdEyUyujmNQaTygwEEhmXB8dgNFZBAgSJ9kDFgjgWZ4wOom7qwdbxrVUoS3Sqam+PiP2PoDsFN2fSQtqtY1oo4dnw7ZrdPIBqqQ1/NwykayC9QYuYHCrB30a7WUGLXmePhlu3CaQri6NHtOH//AVhmGc6qAm0lK+8DmRvHZrqeHwpAtl63CKhMVKLAmUdPyXLBDxSwYZPJZ5CFLDA039tEtshgUq+NhayBFc3A0MQwDh6YRTzsSqcOWUVHsyXFj58pPxuGCWhmRYpty04FJXpFgx527dqEyYlBpBIx1Fn2SZlyviTx0QJuxPBOc3A0jF7G44bDWFlekvQzPz71be7Fj1Be06XffTTehV7WfDGSOiXnqu974EacwKa9rQ3jGzcKoHnwwQdle74mOSOCJWBZXFwU0GGw5ZzlcM3NAoT479IwHmMTdaAm5vN//Id/xB//8Z/id37nP2D37jlEY1HxW3z177+GL//NlyXel6ZeGgYLxSIWFxZlE8rSz3/xsX8hBY5MfLvwwP146NGHEA9HBXGyzyPaHEcoHhOjmBgo/dn0HdeE/y14F3sj+nj/e+ADGx/cSPKcJI2x08LBD59/Eb/3qc/g0sU3UXdspCJhdCQTUpTmMnUm3oTR4WG0Nyew+vqrGIzF0RtpkiCBFONoXUbsGZINTpOyKpRoFesnR7Ft5zS6+9thapQu+QZNGaR1XyrCvR6lQWbJhEZq26mgjApig534wC89hXhLVPoYKIFqbmoWaVKlGkCsZwjdW+bQsmEzEGtphE0wVpcRo/xeUY/tl336i3BuBZmiswaFg/Iyfvozn8c3vvE0dN1BUzyG+y+cwoULJ7Fp06gwcNIcT+2s9CiE/U2LfA+ZNOKbd6nLfO7ZH+Av//yLePnlV+R55uD52KOP4b3vfxJjYxsEdBlsHNcNAbpqqSS07saNEzJEyUYnFITFQZrSoaUV5AsFtCQTGBsbly6R5aVl+ToInrh95jMphX0s1SOlx1ebwwU3QoxKFaPvGlPoGxipjheJiEg8qzLss4U9v7CM5SvXkH3rOnI3b0nuO2UcnmWK92JkYhi79m6XREMOimQ19HJZIk/pl3DYzUATXj2AdE6Byc+gAW4OHN2Ncn4F8dYUyqsZSR9LNjeLcZiXnTQHc+toesiWdZRsA7vvO4SdZw8i0hmHUSyIbpqyBEZKc9BlDCnjK03Vz99nzrxZqWHq7AGMHZwFo5LUfE42u+8EN2omj7ruwsiWoeY1lDQbge4u3P+vPoJgW1SYm7rniDctQD+I48iAyTI5ghsYVRTns8gu5VD2PKS2jOPYU49J67ttqHALRQRcFsQygjyIejiBVN96dI5tQaS9F4g1y6UmvTdvq2/fPuka2rU1aaPIwYg6yHZaFgq5PDIEJ64rBawcipgiSW8YSzwlQrTqn6t//7VvIBSJI9HSijcvXpKOEMvQ0d/bjSOH9yOVTDR8Z9yU+++Jn3DlU8M+QOYzVZf+Anl2yPy5LoxcAYuXr+LOpSuoaSXEqyaa4cHQDLx5bR4vX76Kls4W/Oz7z6M9SQ+XCT2vwFgtSoIOvTbS/s7tHy8H1YbmBQTclCouNkysw0P3H0SFHSC8bBgakc7CUW1EOEhXCQA86cooU3rIuygVw7az+zE8txGqo6OJXSTcTMtW2oJdNpFINQk7wY1iYbGI5ZUSFlhOl4ziwhOnMTDSLWkxiVRSgJG+nIWRU9DT3onl+TuSoFazg8grBjKWifimdTj/1GOIJSOS0iT1lp6Lpfl59DI22fIkVICb57ruIHMjI0VytfYktt53CHP3H0ShnBVPJS9mShvpgaC5nBHY9JrVGPlbspC+tgQ7SJ/XXkw/egKIBiQRzBBwk0HA8eSeI7jxuEVcYRS0jYKAGx2VrhRmHzqOjUd3wq3ZCFIOSnCay6EtHpfYaw6fNQ4BuRI0dk3oHhbKJfRvGcPpR05D03Iw80U41WakhqfQM7sLbRs3oxbiUBmUhKcqB1CmLtIHJbJm/3zyWRz/ObtbrukLZn03GmObhb3x722GZpCRq3KZyB6jal36gFxVwdLVq7j+/HO4+vwLKK2kRRLoVhykOuI4de4Q2roTqLoEaQQ3mjAifKfJ6jsMLlnKwqbvgwZsAvVEE849fBxtqSAC7I1ZLaC0yO+HDUtjkSeXWmEhgI1qFZrnwuId0JPA8SfOoX+8DxXXgrGSg1f0fV78mvnn8hgOoXuwigyG0KHYVaihGiZ2bsbWbRPILc/LWc9FlstobNUS5oasZrmYvwturioaMtEa/s3v/hrs/CIiliHgxiyoCNXC8mwqxSIibSm0dvViZTGLxYUclg0Himdg35Ht2LVvC1ra4vJuE0Tx+WIEuUi3mFi5XIShONJub8SqGNmzCXOn9sk9WLi9KOCGsc52yUCIjfCMkC6ZMMwasoaLDDxsOrwN+87uQpBly5YlSWkENwT3VRrSPQi40RVdGudNF1I2ie4Edt1/GNOHdsCpu5Ic6FDmnC2iysJRzQEtyFymOmUbpayB1aKBiytLmDiwDScePo7WLkbwV+Fk2a2jwCwq8vUFGvI5D1HkXGChFoIzOI4zjz6B7oFBtHd2yLKIzx4lj/4z63c0idfw7gntBxT5/4xSdH+ptyb/9+/ZtSHN3yz69SaN0AB6aujZpizfZAJoEavXruHyD55Fef4WaooiJaRE0QzaMbw6VK8K1TFx/NgejI50IRqsQc8UUFjIwGWks0lZ2doigGwMUDBYiE5WkuBmE47v2YyaRd9qUcANQRFfUs5tKgEo/yMmplXrUCwHbiSAnYd2YOPUOlQNFU6hEcKSVsSgH2+KyTtO5QdTaulHWdYs6Srcs28Ldu2aRCxchcqFicIlJBcnFdSrQVlDu/z6HBeK52He8qCGgLk9U3jv48dQ83SRwREY2fJsB2A3osopZSS4MRkOQD9X0MPR+49haOOA9KOxQ1G67SjXJQvD8BqZO4PyrNLjtVzU8ZZSRqq3G2eP7kFfawBlyt9LVAh40jdnWx4qNQ+mXYVG9obx+h47mRhC4mDzxDpsmxhAVwcTURkiY4gnTGbccJMvS2vwEnI502tAv8oyu288UpBrD0pjSlvTdTX+KtIteQh/8gcfLnoRJJa04X0gU7Nn715JJmMx3ujoqPxHpNcIUp599ll8+1vfwquvvipN3mvFnWssDweIsbExzM3N4dixo+jq7pJ0qO89/X186lOfwYc/8jM4c+Y02tpacPHiRfzn//xfsXlqGj293TJAsP+Gkb/Xr92Q35cNtufO3Ienn34aU5NTeOrjT2FsbL1oX6+/eVmkRUOjo2hmmSGTqLgJEK0xTeLvnor+OXAj3+E1hqsRKU2dJMENByj6OP7ub/8e/+WP/hC59AoYaT/Q2oKxkXUYHBqQnov+vl7RZF9/7vtIORWkqnVEHQ+JaBSOZQsT4bL4qFaHajsoeTVs2LoRs3tn0NHXAtf2W97pX+DtYGiqgKJIPSSSIoOmwpIpyRRq1UPzUA/e+8mPoYmb+zy3tQrikYjI05j4FGhuR2Jkk2wOCXQYA03AxkG/8hPdIT8d+HnVOpZWC/jXv/k7ePHFH6OpOYWhoQH8+q9/Ajt3TKI53mDOGDHKC1c8B36Uo+9R8UGT9AhRQuJ4+NJf/d/4my99GdeuXRdWbNPkJB57/FE8+tjDoqcmhS+Xl0sGz2+ZD4eYQhWS6Fwifvb9sOGY4RPszykrGZw7e0ZCBRjSQAqY5a58N9Y8VgLi6DkSDwfjI/1B2B+g194L3ydB7wQTReoVW3w05aUV3Ll8Bbnb8yjcnke9zLhjCyZLEzVNAj6C0QBGp8cws2sG1YothwWHRf41v5oRIyrBTZUlmwgiIxKxms/czE3hyIl9KKSX0NrTidLKKiqaLuCGyX9WpiheC0s28BUxWiuWjp1nD2DX+cOIdSVhKAV4SgkVxp3mSqgbjoArSrGo/6WWV00XYdWATaf3YeLIHJjlzAhp0v3vBDeUCVUYBZ1ToRU0lKgh7ujAA7/6UYTbYzBMdvH4yxUQ3NBzU9LgUttOiZBZg3In74MbvgNTIzj20Sek9d2yKGUpyHBKmRH9RC7rh+LtaBudRmrdOJo6elBjWYN8Pj8F3bzrNPOZtrUFxtou3Jct1oSZJITjs1nWdGQLCtatG5DUx69+9euIxdn3BGH8zp45g5ZkHMPretHV3iLhJRKawF9D2D6CGp/5FPZTnhm+U/RBuH7am22hOH8Hr3z7u7j03AuoKCWsH+jB6LoOKXyj3O3irRW8ePUmIq0JfPgDF9DZwlZyaqBZilnwN9MuS2z9AY7yMp1pUi5lFJZsDofHB/H4I8ekA4SSNH7vmQ7ExB2RO9UoNXNFR102bViUvbbEMENws2sCumciWq2KhFGkVuwjUDQBNwHGl2bKyC8WsLRcwu2iCjsMXHj8NMYm1yEUDSOeTAgw0lc5zCvobmvH8vwijHQBdSuIYsmUwSGyvhf3ffQxNHfEhbkRv2i1gqXbt+W/4eTGUAF6Z0JODcuXl1As6qik4th8Zj/2PnYCBTUryx52/dhqWaRmXBqQrWK/EtkiSzGRu74i4Gbk2G5sfewUqhEfSFGSZuazANN8ODjQUMviw7TCCEoUVxRk+L/b4ph54BgmT+6FQ3DDd71YRDmXQ0cyBWXel+Cxm8TKaSjTe2ID80oJnRNDOP3oKZiGz6Saqgs3mEBsaByTJ+9HrG9IgkTYN1QP+xKzcNUHy2vPb+M0vmuwXgvVkFROuaOqspDgMy2jZZDgiEWcVUSZq1MqY/XqW3jzuR/g0g9/CH15EVGep8J0s0bAQ7yjCScvHEZnXxtqVUZBE9zoAo7p7+IChouUxflVATec6RgHHUw24fSDx9DaEkCApnl66hYzYjK29YpIkCKBMHh3+ODGg1F1EepN4sST96FvvB8Vx5Lno1JQpeeEm3vPYk8Rk+88mIqFcppnnL/EG5udxN5DO7G8eBNNZA0o7WZsNENJGHceCEBZKQgrk9dd3CjpyEeAX/zNX0DQziGgq8JOEIgGXcClTLdQQLi5GV19AxJ6cuP2Mlb4TjkWZrZtxL79W9E31CEzBb1vkrZW1kRaXqU0PFuCUbCRUzSUgx76Ztbj8EMnpJ67uLAs4MYjUFE0uefIwFplB4bBuGoX6aqDsQNbcfDCPoSiNZ+5yZWkq4Z/JbgJNcANz18O8HYliBylV21x7Dx/SJgfB3y/LbhF+qYKqAvLpCMSDsFjCi2b74s2FjMl3MgrGNg6jtNPnEFbX0qYcTJSlOxVVE1CDRyCNdUS765bDeJO2cb3FhWc/8gnML1vL7r6+5BqSYkCIhZmoAy5OqaqhPxevLs9Sn6S6Nsntz+bNtbI/kJxDQrdTeKty3PNhRaXlxW9DD27iuz8TVFIhG0Ty5cvwcllUKN0XdIf6zC4ZGA4SLUuKprDh3dibEM3msIBGf6LCxmRWlHeK8wNvZX0s5J9MUzxs6QtEzu3T+L0gW2oWPxsi7AKOjxKYCj3YnS05cBiil2VNR5kVBzYQWB2/yw2bx1FxebSTkNpMY8Sn0e3Ih1BDA7h70XPDUMMljUTOdvG9p2T2LN3M+KxOtSVLKoFE8pyDhWCG3o/6wEBNwZl4l4FdygxC9SxZW4j3v/EcXY2SKedyfkgXxa/uWmzh8kSttXiu8RSTdOCUXdw6NxhjEwNIxiuicGf37+qzneeFQO2qAzo5WC8s1Y2sFTQcCmnAMlmnDu8G2ODCZkznDxLOW14DLygD9RzYDuNpDSnAtWtoeC4UF0b48Nd2L5pEIN9HQhGIxKRreYVWUrdBTccznhJEwCwP4YxkBfffEOkF2RNSO+J98W/3n2GorGBF8/NOwYEAUT0HlSrshVfv2E9tm/fgbOnT4v0jHIeDgaWZUoE79e//nWRC7FJvlgoiAlbQg1kffSTpXQSOjA0hDNnzuD+By4IQJqfn8enP/2fZOD9mZ/5kBQm3rkzj9/7vc+gXNLgsBXWNrGyvCJ6eYKTRHNCGKSenl7Z8r/vySdx7r5zIn9iitCNy1dl8BkcGkJLd4ckgZk2X8ygxFEzFeOdP971fWgwN/5G7G3mxme2gjLUyHa4FkAmk8dv/bvfxPPPPYO6bWBiaBD7ZrdhbP0IOtta5GUKeg7MxTvwcgWJ5g1YDlgBwz4UtUQTNRucIYNGyatgbNsm7Di4A209LdCp0ya4cRy/fI8GNqZguGxZLsIsWwJuWManVzw0DfbgiU8+hURXUgzlbN/m4UDmgNGYtWAMoZZedE7OonfLDiDGTiE/iIFRpO/ktt75vWGj8JUbd/Db//4zeOXVS2hOtOLQob34V7/yMdmMBAONuO4645MbNDS3FIwqo2mvyueDscxh3zgYDOLW9Zv46t99VZrgI9GoMEEHD+3Hv/zFX8Do6Mjbxaty4Plle5S2SQO2YePylWvQNEMkQ+x8YGDBpo1M7TuIgQG/eFPSehpa9TVZmTyrDZnZmoxJkrnk91nbvfux4NwG1T0L5ZUlLF58E0tvXoS+vIKwy00YjZeG9BmQ5pbgB9tCvSmE0S0bsWXnVvn+M0aX/Q8ENfmVNKpMMNEtMXdzy5ov6lAJ+KIBTM1txtGTB5BZuoXeoQEoK2nYSln6duSCyhTg6I2maquKVfoYDA1zZ/Zj94WjiPUkYTPznts3gpt8CTVuQSXSuAkuexkW0igt58HRe+Opvdh0bBcCsQDKmbQ8a2vghpvxICWT+SI8hVIJghsdCv0cqVY88L8/hUhHXJibqnRu+T0ZFRoZ2XKfLcIt0TsClJaKyCzkoRgWmsYHcfbnP4jkcBdMqwyXxmXLQpTAQAZ39g4EUW3uRO/4DLrHpoDmpPQ0vS1Z+CmI5t5/JJ8vZWx8FrnF9mU80u1BYMxIzaKCH7zwEpSyijOnT6CzoxNvvPEGLl+5AlXXhE1+4rHHMDo8iEiI5IS/FJJCOonAv+fCvscMxAtZRG6eg9ytW7jy/PP40fe+j5XLl9Eei6I1RiaxDUNj/YiHqsjmFVxayOHFq7dRTzThox+4H71tUfksjJIKJ1/0yymZxlfhWcDNowtNMaE5NazqPrgZGhvGk+85CUtVJAaagw0/O54Z3FLzu0BviMGzQ4rWPNTbmrD19D6M7JmEVXcQrlTkoqPkhmZR9uTEk3GE2cWV14S5WVgu4iblPFUP5x85gemZDYg2xxBLNMMolaGt5KS9uru9A8u370BfLaCm16GUTGRsC8HhLpx/6nEkupolNZCAmuzDnVu30NXSKkyjspiR5z5Rj+DOG7dRyGtwEzFsOrkXB95zGmVTQY2bfteTclwOYzVK05j0x4AKdjwVDORupeGFwhg+uhszj5+CG2KiH7skFNj5vPgbyPhz+18pmfAoPym5KK8qEmJgJ2PYfOYAtl04DCvoom4YMjyq2RxSTTGU0j7rENT9uF8OzYZVw7xSRnK0HycfOQHXKfjx6AoLOCswwy3YeOwc+nfuQ4gFxgx5oW+Q9zAZRCpvfCrGl1U3xNFrEmk+gwKAGkEE/HtPKgwoMA4gwgfdtZC7dR03XnoZC6+9gcLNedl4N7ENxfIXXhyWbFQRbY/ixP1H0D3YgXqtAi3D5YjRADdScADPrWF1MSuAmulGBrVmiSacfOAoWjvCCBLcZBXxSvG5cU0/HjbMoYyxtJWqlE7rFUfAzcknz6OPXhbXhpktCmtmGZqUQDOqlwBJmJuyIyEWRcOFwo6OreM4dPIAsukFSQVlzQAN0ZRBUmrGP6ueKYs/Im84uKloyAbr+PivPoXmsI5aieWYJYm3ZwJkwAOyxSLYdNnTN4CSauLyzXmsmibypoOJ0UHs3z2FUW7jE0HUjIpEnTMshYE4/FZL/1hGQ6FkoeA56Nw0hHNPnocLG8rqClDQ4ZIVKamSxsmIXVv1B07F9rBqWxjavRn7HtiPeCKCGou5cwVUKQ1kElyZskvOr56kS+kE8AghyzukOYq58wckxMAL8de2ZLFlZXOoCbhRRWosPh8y+SUbCysF3Myr6G+wBAQAACAASURBVNo0ijPvOYuOwVb53LkQMRkmwQAT+ph0U1QCDHEyTAfzWRXP3SlicPd+nPvA+zAytQnJllakWloRjxBsV8BWPFk+/sSS8N5F+73aosbcsfbv0ksj8xXlzVV5jrV8EaXVVRQWbsPILaGcWUbNNNDf3oLMrVsSCkJ/kK4ycKkOk57CagBqlbJEFfv3zWJsrBfN0SBs3pWLWfEtMQGT8jB6K8lMerUACoaBYsXvuZndNoGzh7ejZjO2uCSlk55K6bXP3LBbzfZqskSwK3UBNwYYKT6N2Z2bBNx4ig51qSAR8Uy8bY5F5B2VIAKPaXSuBErkbAubZzZg//6tSCaC4vHxcjrKKwVJYZRgG75HDH2gyqdaxW3NRrZaxaZt6/GRD5xGoOovs8z/p7E3D5LzPs8Dn757unum557B3AeAGWAADIDBDG4QGBAHSfAAQcoUSUnUTVFW6Ygix5usa6OkkvUfW0mlUqlKVVaW1tm4atdObCW1dGyaFhXZpCjxEAmeOOfsu/u7zz6S5/1mSNrOlo0qSpSAwQDdv/597/M+F6WFpSpC9ZZ4WRh3vs3csAKAgEqrWzh+4QR27p8S3yPBDVVCAm50W1QeXKSBsmX+OXUbm5QyFqowwsCFE4dxeHYQtqYE34+LEMZB15li7sBlr5PbgEHg7xPc+FAdE8P97Ti4exgTo31IZNoksY5yVBbNhmJtfdstDyIh4qXMDffumRkoag3lUhG6pm1F1gYSo+2Ojm2QExyzv7r9pDGM3hmauRcXF3Ho8CHMzMygv6dP4nh1PYj9ffXVV/HSSy/h1q1b0i1Cgz3N1gRZbH/nr+UFzWGSchB5EPu0zIdkWP3c5z6HBx64X9KLXvizF/D//sHvY3BwAEePHhW5xW//778tzd7cTNIozq8Xk9kWGOOfkzGE/H0oj+O/CydDkzYNcKGQSJcI1Di8rK6uCg3M/pN4W1I2tdsQ5+O4zI93Y9v/trXz/ej1kyFmuyVVKNOIDIp/+Ed/gB/8u3+L4sYKTizM4+TBRaFzfV1FbyaBVLiOKPWMpInZhGy7IqVgdw2jL6mfZyJn1TRgooXxfbuwcGYJ2f4stFpZYk5b3LI1G4FMRMBNQ4rKWH6k8gEuGug6Yjt68KlvfwmZASZiFWEXyxIr6FOK4rpoNCOoR1KI949g+vgZpAZGEUrSsM2H6t8ObkjhfnBnHf/0n/0f+NlfsAm+G8tnT+HrX3sGU5MDvB7kfWCnjITgbgUQ1OtNFMsK7txZh27Y4neYmZlGXNaKTdy+cVf8N7987TW0pZI4dnwJn//85zA7NyNgiLGiQUAF5ZwN3Lx5C6ZpSQfQzRs3JRadhXY0wg8PD2FkqE+6akQL/Il49L+JbIPhlJeT/NgqE6QMI8LBlfIcRYVSzkOvFOBUStBW70K9eRtutQLmjBhqVcAL/766yg2JC9vz0ErGMLpnCoeOHYJpaNDLFYTpR2FMYk0RYEMvFGNMG82wROQqHCajEHBzz/IJlNbvYHh6XJKZnJqCZCIm5nZjsyxSCM9uwLXq2CipKJsa5s8fxYmr55Hsbw+YG5Gl6bArZG4ciYXMpDvEIF6+mxfzs11vYfzsEczfdxqRdATFtVUpbeX7Qt27FBwy+YipZ4oFu6wLc8Mh1UokcfU3vorUUBamWUPDd+Wz1fTcQD7F750rwSnXkAonoWwoyN0poKKaiIz24cFvfgHZ6UEY3HBpqqQPRRhpyy0d5UVOCyXFQ7p/AuP7lzCwew+8GKWtfwuo+einAxku0Y3EVLLcVoAxN8qy4sarv3gdN27elkLOC+fPYmxkB7JZlsWyBJD3CdDd2SVgXSRxApiYFBmEV3x0XwiqI+ChObYhzOzdt9+Bu5GHwUHprevQGY5RLaA9k0Q0EUZHbxZ9o33IpqKoKgbeXS3jv719C6FUEl/9zIPY0cVY3IBFcZQaGnzgbEkwRUst8igLKuVChoWq52N05ySeevIyTKUEix1Dhi0t0r7hIcp4k2Zd4pJpCjdsDwabqTuSmLt4FBPH9oghOVpvwjdZjOlJTxH7ltrSbYiFIf0X1fUqVtequFGsoew6uO+Rs+JJSNLDlqIkUoFBmZFmor+7B2u37kj6T13zUSWTwgKN0R489OynkepNCagNcfmAFlbu3EZXJoOI14SywcS0ErLRJFbfXkGZXrNkDNNnF3H6qfth+KrESEuMtsLGeSZKBT6jumIIUJEY4dsFNKJRDJ86jPkn74ebaKHVoJejBjNPw64NhjtwOG4x0lR1YRc1WHkV+bIGqy2KmfNHsXD1PKyYL1G7frUGg31nbW3iiaLkCJorhnojX5G2+js1FamRflx47ALqDQURSlEp6SzqUI0WsrPzmFg+j959+xDr7EaLUbiUBtPaEWrCJzkt3R70zGypMT5x9AWzb/lqWtyQUXvExaXrSHGhcvNDvPOzn2D9zbfg5kuAQWmsC1ad8Znt+nXYjRacUBPRbAznHzqL/pFuNBs+9EJVXkMyN4wIpnyWi5hqiY3iDLOhj7OBRlsM5x46h57+to+6WWqrOTg1HXU7WEaxAJHyGIM9Kkzi43a/J4nzn76CHbuHhdnmAO9xYaerogqhTMaqaqjrlBn6qOYUVA1PukSGZsexfN89UGoFAcR8jpBl1PlMrLI3CbBKDEMJCSC6UdOQa9Xxpe98EdlMHQ2lijolYkVF3i+CG0U34NTr6Mh2y2B2Yz2PdU1DyXQwOtiLYwd3Yff8BKI9aUkp9Io12KxLkDmlJd4kFmRWeL5dF+2TA3joyYfQjNdRzefQJCsl4EZHnOwP+2oYBc3iT8vBpmVh8NAsTl07hXQ2KSWKlDE2qiqcEn1cXBA10LAa4p9j47zHslt+luMRHL58HAcuLMGLhQOvHJ8x9EOoloRHEPByfnAIVlQXK2tl3CnraJ8YwqUnLqN/vFvOBGO/HS6yqoyR1sX0bRtBmA+9shslA2+uVuAMDOLRZ7+Mqfn9aOvoRntnn3hCw5RXiuGfzM32Yd2qIdky4pBx3Ibr/CVB5Ap/cBEVFBvH+GsdD5WVNbz+s5fxyp/+KWAq2D3Wh862qJzhwe5OrN28KcCDS0OdYJhfZvOMQcANgzyOHT2AnTsHkU5G5HWsrRZF+UDlhPiLGXZKwCGVHiaqfgMF08LcvilcPruASMOGraqwyhocxQZ8pp1tgxsGArGag0Z/D3rTw675XVg6fgANVxeAaGzSM1iS/hd2+EgFAP0wfgOm62PTJLhxsGtmBCdPzyPbERNw4xY1aJvVvwZuWrC2wM1t3caG52FydgS//uWHEIELt0bmrSILUIZfeF5TnhMyl5C9cShr81FzdRw5u4TZw7sRS4bEny2+tS1ww2c/F7CteiiICDcdbNYsXC9UUfTrWF6aw6nDU7IkMfNVkbjze9RZcss5hp95rwWzTvlqS4rGFcdCbzaO/dOD2Dk5iDSLsr0GdLKgBDfxVF9re/sc6MuDZmiauzg0VqoVKFXKw6jnZyj3Vlv6lt5R0ie201RCQCadlsGfptpjR49i7949wgL19/eJlpKzAYdTliv+5x//F5GO5XKbYtoLR0JiJmc/yOLRJTGCk6Fh6kWpWMYf//EfS0oV5UKqoskW/Z4zp/GlL31J+nAMy8Qf/ucfi3/GNA3x2bz52htbkZYRCSDgGSdI4g9K8Mj6PP3007hy5Ypo5uVjQrlToEwOfEJkWKRIkp06AaMUpd+H1P92/r8QWlvdOZ/AeVsOm62ZZWszxk4A2fQH0jb+PQjmaAi/88F1vPfGL2FWikiHI9i4tYIP3rqOGBo4e3IBw71ZNJnooVG/zAufefWeSG9Mbhfdunwga4Yu0rKxfbuxeO4EugY6odYoJ2GggBPQ374vNF6k3oJOM3jNRI2XNLWUzQaSw3147JtfRLIvA7takQQaNplzeBdww0uZisNkB0YPLaJ7dh6x3iG0EqlgcPtrgPevMzfEdmXNwj//7X+JP/rx80hnurB3Zhe+862vYW7vFBJkoxlNID0KlEcGfpJqVcN//E/P4+VXXpeDPzk1hi888yRGRvukdZgX9auv/gIv/Omf4fDCIZxdvkcKXbfNsTx/DAqIhPgNQnj++edFHsgzWizk5fwxOYjsYh+joLk4+jvNv/TS0KK+ldDS4oAFhHh55Ar48K3rePvVV5GM1HFw3yyiTRfV1TtQ767AI5MSDcPQyL458vfWFV4g7Bzy0UrEMLJnEkdOLsKklK1YRIulmKTNdQ02N26OL5QvVaAlSiN0G36c4GYOZ5aPo7ByC2O7JmFUqnAUlpRGYJk6THoC2H1kN0Qqsp5XUbV07FtexMlHziM5QABDGRO3b6YMbSIxMIMYaj4cS3dy0snhNFoYPbOAQw/cg2h7HMW1FXmwUO7DOFY2xnMzTqDCrTPBDTeHBDdaJIqr/+BZdIx2C/tC7TxfdzKNfJAG4KYowQLxVlyYm/ydAmqqheZgFx74xjPo3TMO0zdQN1kWqUoyG7+ehYwht4Vq0YTbTKB7ci/2nLkXkb4BNBkd+nd6f7ekabwPuEBQNNy+uwL2haTbs1hZ28Dq2gY6s11yh/qOgYv3nsbE+PC2XQcMjmCkPFnG4MrY2qGHtzpsOIyKDDiQOpFBKKyt4e2fv4LrL7+CoVQbhuMJqHdWRWrg+TY6ulgQC2Q6M8iO8J6NSrzuO6tlvHT9BiKpNnzjmavoy0ZF2sE2Z0dV0bB4d7CfwRUdND0ial6Favqy/SvXfQxNjeLJp+6Hw9b3Yhng1xjsMNGQCCdRZxQ0GQTK0mj6durwO2LYc+8Sdp6aRzPekkhvSc6h7KLGtL2a+CV531PLbeQ0rK+U8d5mCeV6Aw88dBbziyyojMk9yyGaSU12TUO2vR251XXZksMByiUNOd2EP9CBJ//+s8IYMEiA9xxTBDc31pDNpBFrQAIFqB+PUCe+UUMpX4OJEEaOH8S5LzwMs2nAd2m0phTNkE4f9oHwvynha1CyV9Kh3M6jHo5g8NgBHPzMFXgpMvAu6ooKo1AUjw694mSaQpRcqS7U9Qq8oi7gxkxExG+z+PhF2HFutw34FRb0FZFNp2FVOSQraCm2gCI9X4aieVhljPRQr0QeN5saomSYNlnOqsDRGjDj7eg7dRLTy+fQs3sGoWRaFl2imEXgweG5Ej/CJwZCnsOPmBxh3YGwH5TBkrEt376B9ddfw8abr8NYWwXYyUJgzLhqer/Y88NlYJ1dNIDN7ptsFBcePifghnMD/VL0O4lp3guWcfR4aRVDOkJMnj02mMejOPvQOQyOZdEwLYkurq1uwqnqaDoMEYohxC0uvZME0xza+VnriOLsr92Hod0jaLQ8SXV0CzW5Kzs60vAdRvvW4GlsmW9I1HLN8FB0bPRND+HClWVYVk2SGVn8SEbT2AI3bCUzShqaHgkTFzdrGtYbHr7w7S+gvz+GploTcOLma8K0UZpWVTUYloNUph2RWBIfMlTEtqWDpjebwdLcBPYv7EJqqFsQJY36dolbdVteGw6uakFHuWqiSAZ6sBMPPf0w4u0RKMU86tz6Fykl15CIMkyoDlf35dlXNW2smxZ65qZx9tfOob03LWCfiWV1fh8BUuy6qQtrxKUo2RSXnxGmZoaBAxeXsHD5BOrJKHwunBUVXpnskhZ4Z6QY1ZX+IFcLwM3tko7Ejl4BN0PT/fA5ZzCwpFLbAjdGkHrH+5oLD6+Bcs3CjfUa8rEoHvrKM5g8fAjxzn6kunagvaMT8XgQGcnnalAm+8ml6dZefsufyJ+V2oyt5LNoi0xNA3WDz6e7+OAXr+HOr65j9f0PUS7k0N2ewKG5afRkYxK539OZRW51Daaqi3/GJMNEWZTNgnPGjjeRV6o4ceIgdu3agVQyLOCmSqBhBbHxAm7oeyUz2eJ5MVF1G8hZJvbsncB9y0tIRrkQMiTUhQxFy2vK9yFzQ4DC34PeGy4n1bqHib0TOEHGxzfQ0CyYORXFlaKwIVxQBsu2j8FN3vJQsh2MTw/g1Jl5dHUloedLkpKn52oiI242AuaGzBSZm6rvY82uY9PzMTDRg289dw2pREsWmWTNzVxJFiL/M3BDQFW2VRw8dRh7j+xBIkWwbYu/Tjw37IEyrKDYcwvcMCxgU7FwvRgEbdyzMIvlY3uoH4WZr0mQiqExMa0uCb4sxmafD5enOs8p2SLfQTYVwZ6xXuyaHECmp10AFJUB9IGG4ql+CRTYZmE4ZMu2JxbF4OCQGIYJFIqFHJpNRjtsRfBupaqEwjHpcUi3pyVpas/ePTh08CDmDx6Q6F8mftHfwN+D8jWW4HG4/KP/9Ef44e/8EG/96i1JiiAXO71zSuQ/x08cw779+8X7w84QAoy63xSPw0sv/RQ/+MHv4Cc/eSkwdfd043Of/Sw+/8Uvoqe3B+VaFS+++Gd48cU/x3vvvIsy4zkJZrYDDbZS2hhKcPDQIZw7d07+vPRQkJEJCiUDU9dHsdPkibdamUVCEjwNgiE2cLZ/FLywvdn/eMuwVRpIHeZWi3MAnQiM+H0aEphQKeShlfIw8zlU7t5B+fZtVNZzqJarKBdL6O1qx9kzixga6ILrsIeB6F+TwYLSCUY8WzRcU0aBEBTTEKP1yN6dWCK42dEFXasG7du2JfIUTmgEN9yEmRwy2GBbqMFj/GWrhY6JHbj6zS8C6QgcpRqAG4fAkEWg3IY7cglTZ58ansDI4kl07t6PeE//x3rX7V30R63q28LG4EXkYf2//v3/gx/+6D9A1Wy0p9rw6Seu4b5L57BrelxkezQUBuEBLSiKjp+89DL+zb/5AQpFRdL2jhw5gO9851nsGOoSLXCDfx/LgaboyHZmkUq3IcL0H8mS93Hn7ipu37qD3dMzmJwcl76azc0NHDu2iEwmhbrnoaO9XRKDPpZi/u3TL6WFlCqK8peUvOfAKJWRu3kbN954E++8+gusfHgD+/ZO4Oy5E0glo6jl11FdWRF6uy0ShclUKfrcWiFoKrdcQaFqKxHFyOwUjt1zDIZagVIoyKCQCPNrVLmMfbIvHFLZGWF6yFOXHQth75E53HPvSWzcfA/ju6fh6rp0d3C41NUanEIVDRr3uKEy61jdrEn2/dy5BZx4ZBltA1noZP2om6betsKttiVyhTSjwVUTxds5VFZoYw1j+NQhHLpyFrFsEqX1NUS4FGGRo8nBhkyhL6EUjKa0BNwYULjBb4Vw7Te/hs6JPliuBt8xZcDi8E2GgZIoMjccBBKIobZWw+atHFRGsHZncN9zn8Xw4RlYLbIEFlyed9cWgzjBTdxtwSqbUFUffqILI4unMLZ4FPHOLjTkfdsa8qQjYfv9ln32Vj5k8Hkn+8fP8N21NbzxZnB/7ZqdwRtv/kpiwXuy3ejOdkh0KPszEongXgkAFDeQwW8ut4Donn2x2PDXMIUqWg/J31fd3MQ7v/wFXnnxBXz4i5/DMTQs7N2J2eFBKCubKG9U0Qq30N2TFnDDO7h9uA/xtpCUalKW9uJbN5DMZvCtLzyG7g4y756AG76WHEyCMj8CHIIUH8pmFZrewKbloOR76BvbgU8/db+YWdVCSUzelMIykSYaDoJMODhyIaIZjjA3fobg5ih2nz2MRqwpbfSMcyZj56qagCRGs3MVa1cIrhVs3q3g3Y0iin4Dlx84iUNLM0BHQp5DLXoSuG1WdElTkgGkVEPED4m0bFMzYfek8fRvfB3JnrgMXfQYxNFCMb+JeCyMeDMsplptvSjlpWbJQHGzArXewMDCPtz7pUfhRR34Ho3WvgAa/sNwALINBPV11ZVEQPVuER5TK4/M4fAzD8NP039go6HrMLfATTISltJQWHXRjyvrZXhFA0We92gIU6cP4RhZn2QTvq5LAIZeKKIzk5a/JwfQpkITuAYtV4aiOlhTTUT7u4W5abV0xCil5ZZzvQa3bEJvRBCemsLk+WVMnzqDtuFROFv+TjFmh7fDM4KwCjrh5ExyYSmRq8HPh5lGaXrYvHUDL/yXP8T6O7/Cvr4e+JsbiJiWFJZS7y/FgXUPYTIH7DwhsPGbMMiadcZx+doF9A0HnhuCE5PyJNOU5xXZCkYrq2UNNkGj7UsniB0N4/RD92Byz4h0B2nrBejreSlRbdhNJOIJkePqmineUIIbmwmhHVGJLx7eMyYhM5QfthQTWrWMTCaNJr057L9QKTUEyisl1AwfBdtEdrQPlx+5AM/VAmaZmYRu8OsbPLfNkAyiBDeKXRfPzS1LxzPffgZj4x1oGSq8fBUOI3o3ayLZpLTZYN9SNIFEWwa3Ngooei7uaAY6UnEszYxhYXEPMgzOoKRV1UW+xf9mYSIjc5UC48oNiRFGVwoPPvkgsn1paNUS6lUdXlGTQY7ghnIcjx0+hisy3RXNRHb3KO596hI6Blh43ZCeFDIo9FgG7DuLFuswJFbdC9gCgsxmA3PnF7D04GmRCVK6zI4isouUSLZYaEoFjW0LG0vGaG29gjslHejJ4vITlzA2OwyfC3HHlTCChqLJa0mppsWgBjJ3XgO1qoX1vIZV38GFzzyOicOHEO0dRrx3DB09/Ui3sXcpsEMEkuDAArEdvLI1eomHR46wMI9k6z00VAXV1RWsvHMda9evQ1lbh0pJtqqjZupoz6aweGg3+ntSiHE5lE5JQTCfZ3Kfqc5W8JID3WmgVm9gs1rDvReOYWqqD4loS/qQ+Nnms1fSEcn0iu+G82FE3ouq15DQk50zY7hy8Rgi8MQzqdLLUrMk5Uv8s5RmUmHA56MXMDcMdRnZPYLT545IpDflsUZOQZ7SWMuVTh9J0aRq1GOqmCdhMLVGA0OjPTh56gD6+mkrKMPOqVA2SvAMD60GT3kYbiOQsvE9X3Pq2HB86Yr6xrOPoKsjJvHtZFJ4Zshos4OHzA3BCSWQpuXDZL+OrWHv0hzmFveirT0mz1zpudF0eOxSY5KcQ2UJy34DmXhetXG9WEXOdnDi0B5cODmHlmtBz1ckRdXULfkefiMEr07vTRN2g8wNO7Eawtx0tIWxa6Qb0+N9aGeoAHup6MlloWo8M8hQONE2BvkAwXan2Qoj096FgcEhiQteW12B71mBdnGr04b0NtH15PQE5ubnsHz+PObn59Hb04tomF0VJnRVF/kZG76ZIf/4px6RnpD11Q383//+P+B3f/d3JTiA4Ob8+XP4yle/jNOnTwUPtS3PTUCgB54gJqj9/u//Pv7Vv/rXIk/jm3v16lV885vfFHDFHg9euisrK9Iy//abv5J/V1VFjHcETBOTkyKXY4Ej2RoCKI4vQfN8Qzb8MsWIWz0oDf3I+7Od2BEOdghb69dPBMh9LFOTAYZmaklL2wY3Qb44N7uOrsFQqqgUCpKM1TRV6OtrqN6+DWVlXSL0aDIrqwo6O9M4fWIBE2P9gQaR2fuUh3AjTU01jfCk/cVzEYbC177uY3D3JBaXT6B7uEdyy32LEaqmyMv4QONBJXPDTSwvuUpBFWOx02qiY2oEj37ri2ilwnBq1UBzy9g/nxebKxv4Ji8v5pG3dSA5OYOxI6fQvXMPQm0p2bZ8/BIFrNYnf/C8cXvwyzfewu/93n/EC3/2U3mdhwcHcGxpAWfvOYW9e2eRaU/LxVYolPAXL/8S/+e/+13kNisiI5uYHMNj167g6tVLSKUpwBAubCuKmq914HPi+7qxuQmN2n8xs9oCQA7Nz8uvsS0DbcmkpLMF3SJbyUIiX/u78Tak2iUmtdWAr2sorazg9Z/+TMICCnfvSAs5k8/2HpjGPRdPo6OjDdVCDsrahmwJE6EYDBbE+jT0hmXgJ4VPcEMaa2R2EieWT0JXCG5y4rvJJJLiSaAkjZJExiyy8Vunnr2qw4kAs4f2YPnyGdx99y1MzE4LKCLAIXOj1CrSHcN0EoIbU/dwZ60Co+Fh7uwCTjx6AZnhLihlMiaapKzxwRjIS3wkowkpdKzczaN0Jy8RyztOHsShB88h0ZVCeX1NLnIpfKMXgpJA34dWrEisJal5s2JCUS2UG01c+83n0D3FM87uHQOxWFTYHkovOWw6NJYXK2gLt6G2UcX6hxtQKKXMpnDp2acxfnw/nBAfqjY8tQqfiwCylZaLmNuAQ91xQYNhRxDqG8HeC/dhYN8BhDs6UA9RPthEiLIZDn7CpgTLjm0zNsHIdqoU4Qn9gjdv38L45CSqtSp2DA4im+nYkqpSwkZwvpXyIyEB2+AmAEzcMlKNxu12lAmKlOzlK3j9xZ/grZf/Ehu3bqJayMNzbDSaLvZMj2BubATqeh7ljRqiySi6+9oRjbaQyhDc9CIWD0kHwdsrRQE36c52fPern0a2nTpMT0y93KqRfZV0Jpqt6WnSXag5BYbJTaOHguuie6gXTzxxCZGmC61QQYMDP7XgFXXLHOqL14IPO5NpO5aHOsHNxaOYXT4SyNIaHOAtMZxbNRVavoBUOi2vKRO0jI0A3Ly3WUTO8XH+wlEcOTaLWE8GoVhEjPzc4HMwak+nkV/bkAb5EDfpFR051YTaHscz//AbSPa0oc7XyjKRDIVQLuVljI8jLKmAympevFt11UNuvYSK7aB73y5cevZTaKWa4vOK8KzRg6BqAjLJkLM0lMyNxZK4tTL8Vgg9h2dx+POPwE+xY8NBQ6M+ndJfQ5rN6ftoGmR+XEmFcwo6imRiIsDY8QM4/dmH4CRbwty49PflCwG44aBbqKJZo9Fch7ZZhqq6WKf/o6cD56+eR6tlIE7mneWLTNbKVyX23O/oRGrnDMZPncbM5cswYlFEYongOSQbN+Fu5J+gf2kri0o8Cb5o5JXVNXz46hu4/vov8M4bv0Bb08G5/XvQKBaFCQ2CSyh/bQq44YXJzbFfZ29GSyTN0e4ELl27F32jlKW50o1l5IvydyOAiFLx4QNqSZOUL0bBV7l1jYZw/IEzmJmfQtOyoa3noa/nJKWRA0uEiwVq77nBth0ZrLhyddujOPbQVotMFwAAG2dJREFUOQzvHUMzFICbkO5IAl1bmuEVTWENGQgR9iMB46u7KDJpbzCLh594EL6tiRSW/imyS4wPpwyT94GaVyS2l8P/bc3Eu0oVj33lcRyYH0PL0uDSM7NRhrZaQtil5CrojavXW4glUlivKCh6Hm5qOpLxCBanh3F0aQ7ZqQHQfCdDP/ujqoowqmFEoBQMiTrPUZaejuKBX3sA/cNdMOmdJbhhGEuxgkSMy5AmPBq8WfxqeVjVDLRNDOLi0/ejcziLUKseyEnJnIq/h+y7J/JSvaLBNVxhDZheWuOy5tR+HL96DtHOTGC+J9NLn0iZpaqm3MeeaYnfzjfrWN+oYqWio9mRxvJjFzC9f0I+E9L/VK7B40KMnhsyolZdwBvnBoZ6FMomNj0LJx+8iOnFBUQGRhDun0S6fwfaU2m0xRPBcqgVdMNJcqWUGgezFKXl4u+m3YCSeUtFZW0V5Zu3sPH+uyjevAE9n5ezzfeTQLdk20hm27B4eBY7+tsRi4Ukeay0QfBjwWPssGrLApgporpTF3CzXqni/Pmj2LlrEMkYZElXWytJgadLlQXfc0kDDGRpqumILI0M4dTMKK5cOolIiLOTIwE8VtVEizMb71AGiLjBglI8N5RtuhaGdg7j9PIS4tE6XEWDSXnr7Zx0HMWjgd9zG9xQyUJZmtZqoX+oE8dP7sfgjizMchVWToGyXpKvk2AmFunSt8ZFGucjp4F1x0f7jgy+9eyjAvr4mTFzFZiFsnQUeSzhZOIlJWkENgQ4Xh0VS8WuQzM4cGw/0p0J6Rqrm7YEF7GMmHOqLMTdpixGOKeWdA/X81XcVBQs7p3CA2cPIxluSPQ7/bsBc9OQ15HSTpdy4XoTWr2BmkdwYyOTDGNmtBe7JweQ7k7LXMrAnI/AjaRObfkEtqVDgohDIXR29SDZloJtudKpIbl1NLdGQhgbH8G9F+7FpQcuYu/cHrSl2gIQ4hOR1ySS978+/yd47ZevC4CZ3TOL//W3vidt8PFoHD9/5ef4F//iX0q/DCVSlLJ99rNP48knPy0P6m1AEew4A3Cj6zqef/6P8Y/+4T+C47qiXb98+TK+/Z1vC1hhEeI2GBG0T4MjUSRTziIhiblmghtT0CRQp9GQwkj239CPk85kxGuxXRq6PZB//Lp85J75aLsbhCt8vOz9qzEDgTyLmeLSIdBgKzAbgcuorq9CZ3xotQxbraE7k0BtZQXK3VV5EJB5YN55UVPQ3pnGmRNHMDU6ANtnOpEJrVwVg148zNhRFxY39WRxQhGJFeQGrXdqBEv3nsLg1BAMsyZDbYOhCJQUePx9HPFumEToVQNqWZetBSM22yd24LFvfxloj8LZMstyY29xc+dyGKMe2xUNfz2cgJ/qxvD8EnYdvweRHUNobRVh8vXh6/zx+/kxxGEij6IZ+MuXX8MPf/R7+OCDmyLL6cx2YGCwHyMjw1KoSjngxmYOd+6uw2KJWDiMjvY0zpw5hueefQb9vZ2yceODVpTZYQrCInJeWNrJd+3DGzdFjsbUs2xHB8rFTRw6eEC+l5QY0iMjD2pu7ygXDJqPpdnhb+Cb7f9jW9AU9C7xw7z5wQ0pAFu//g6sfB5qkVGRpnhlDEvD5IFJXHr4MjLtbShtrENZ3ZR4zmgrCp0bymYLiWhCPkMBuKEsLYrhmUmcunAauloWMGypKjpTGbmAPG6NSKXrNgzTgVUPI6ewZd7H9IFduP/Keax/+B4mZ3cKqHY0Del0EtVKEX4lKGbj5p49JyubKjQWBp6Yx/Gr59E50Q9TY5mgKkECEkHL4YF+KETkAamul6V3xmuFMHD8gICbZHcGlc0NCccguOGGn8wEz15tIy9hAmwgF58HwU29iWv/4Fl0Tg/AcnTYOqVzTPjiprcuFLeTK0PLF9GeaIeSU7Dy7l3oFQt6WwwXvvZZTJ9dgB120DQ0ATdkcJhPTGaCRm+nqELfqMFS6qj6EYwcPYmZ8xfRuXsXGgkyJ81g8GKinSRMSYC5xDAHy4qtLeLWEWaztMGHPZnObEfA/nwSHAvTvfV1LSrVWbL4MWAi3qEp36dMYTOH/Ac3cP2ln0FbXRPmhu+VLhLTBlyan4d7cHDXlAzR+dUS0h0pdA9k6V1Gqj2NzuF+hEJB8/tbdwp48fot0SL/xq8/jfZMS/qSaKwWT4ksJ9ir4cg/LCAUcGM0UGDikuOgvS+LTz12QR4iUt7JocgwpVU91IxI0AyDJfgQsvnAMRwBN3MXj2HvxaOwmg7i7H3SuTH3oJcq0mVABiYUDYnJXFurIEdwkythw3Jw+p5DOHpiDpmhHrRiEdlSM42KSWsdmQxKGzmRg7ScpvS/bKoGyskQvvhb30KmPwPfZlO8gbZwCNVKSVIMWW/pMbhiZVPiVJm2t7FaQFE3kdk9jgeeewLh9kBeFoAbAkBNPG0cyD2FkhAXTtWEeqco7HjP4T04/IVHYMe5qwoGQA6oLdeWkBdKfxqag7rBJDUOwBpyuRrUVgPDi3M498VrsJNNiaKt11So+QLa+PziwqikoqlQlqWjupIDd0mrjDbuSOPMlTNA2EKcnwn68iSutYKmH5Iiz0Z7JxJT0zj4+DV0H9gvwRkQ/w3vsm1wE7CT9COEm3WJdrbKJeTefx9vv/jn+OCV11GtVVCt5dGbTeLC0iHUyyVZNHAIY0cNtfMuZZ8s0Ku3QCsshzKTnSHdCVx4/F70j/UIcyNyRHY9cYPvcMnBoI8QNAYmSCiCg7JE0YawdPkkDizNSgCFtp6DvrYZBCz4QVU4WWbKcGlIp2rACwFuJoJjDy9jeG4cjZYPi++dypLjknSQca1AQG9XGdYSDrx6NUv6R+J9GTz61FW06pYwvU3GAzue+HxgenJnkdFkz41iebijW3izVMLFJy7izNl5hF0Ddr4s4Ea5W0DcDwcDKnuhxAMZQsmwUfA8fKgbIq8+NNqPE0fn0LVrCJG2mLCpVqki7Arlm3wWKCVTZGmbmg4z1sT91y5jdOcQHNuQDb6Vp/FaQ1s8LHIcbuQtw4HP6O+ePtjZJGbOzKFnlNK3OlymXVIOzGhmyjotX+5uJqXSEM+AB9UMzOWD8xM4/amLSA32iHqiQbl0pSqATz4Xsn13JNCgaTUF3PB8eukkzjx0DnsXZ+AR8Eu5bSUAN4ohizX2+FDSzqjfWs3EZklDwTFx4r6z2LkwD/QOAgOTiHb3o6urF5lUOyLsNmoFjfVSpcCFboPlnUw7DdZNlDHrhU0Ub7yHG6+/BuXuCpoqQRxBlS6Dr0jp6g2UGMSUSWJxYRZDOzoRjYdlUV7eyEm6F6WL9LxyLqA0XGe3Sr2JlXIZ99xzBDOzw0glwrL4oGKBsjQa7QluguLQsLANGlkUv4mSa2N85ygevP8U4rE6C2OgFWtyjzYsPt8ITFkMzZ/y4NQh0dNly0D/1CBOn19CItaShYtd1FG8W4BVMxEj2091Q5O9fIE/JW86UJst9Ay049jJ/dgxQs80e4oIbljAbIm6hU9vp8GgHYKbJjZcgps6Yt1xfPfrj2N4MAtXwlzK0nVDwMDXnMsN6brZZm4IVIwaJvZN4dCpg8j2ZOCYujxTOC8SrLO8meCGSYBU+1AdVNY9vFtQ8GGtivldY7h0aj86khEYBRYul2SWoW2L0lqCGy55LSatNRqSBKw4DlKJEGbH+jC3awTtPWkJYFJLVfEQh+Ltg/KolYvvE4YtSVdBHdEYywm70dHRg2qpLMPG6OgglpYO4+zZk9i/f58U1vEF5o/33vsAL//FX+KnL/0Ur7z8qnwzMcyGQ+juyeJzzzyJz3/+GfR296JULIn35vvf/z4cbnXDwNmz9+B73/se9u2fk68RWRAROv94LcqSFPz4xz/GP/7fvi/ghgfywStX8J3vfhcjoyMIb5m+JbGLW2IpNAtMwEHzXTCU8gCKTMl1xcPzzjvvyCC7c3oai0cWRPIWEFlB+MD/jHUQT85HcQzb+s+tbKzt+Gw2VQsJFBJTo14pS9rJ5o330Vb3YOTzUHIbcHQVB+f3Qt2kLG0V7AEp8wILRZBTa0hnUzh36ih2ju0IovFYplcsw9Z0ZBJtsOiFIO1LShshWNRjNxvIjg7i6MUzGJkZg6bXRNpCw6sMjPQxUGbC9IoKYyX5e3JQrqPmWGgb7cO1b30Z0e4kbOa+F8vwTV5OwSad5kuGE1Cj2qyHUVQ9pPpHMXt6GcPL5xFpaws6P/5/o3YD+5/fYHStiRf+/C/wB3/wY2ysbUiwhHibYnHEkwkBoqRtCU6YtNLT04nlcydw9eoDOLB/dst8HmhzKWDjZoL6UJYt5vN5jE9MyHvN5mheWGyE786m0Cdnl56noBBUGrk/Aqpb768YvmVZJF4ppqFEwmzuE/QspkeX3pWNdWy+/z7uXn8LxuY6wuwdYlyrrkPnh459Ha6NsT1jWH7oIjo6M9ByeWirm1BLFRmcBdy4dSQjcai1mmz/LMdDOJnAyJ4pHL1wAobNbhtewga62jvFP8MuEGnH1hxoTCfxgA3NRLHuYmzPJB57+DJKK7cwsmtC5GG2rqG9PSWsAHXY0slBxo4bYsakmhoml+Zw7OoFdEwMwHEMCRRosum7VAmKPNmNFY3D0W0BN0yNYQlZ78JeHL56EemBTlRofrUM8QY5Jhu5G+KFqG3mpKDPKekwq6a8/znTweO/+Rz65yahu5ro/TPJOBzbkiK5FoF1sQw1V0S2vQtaUcOdt27BLNnQExGc/9pnsHN5CXbYRYtSPeUT4MbjEG/DJ0O5UYVRMFGsumh2D2D/I49g9sIywp3tQtjFwzHZbBNkBi7WoGMm6Jz5qyiX5yHYXAfgXc6RPISDgjjx8Akgojk7ADZBfh7vpjrAVDxVwcrb13HrtTegr6wi//4H6IpGoVfLMHUdVp1FhS3Y9MAMduHg7knYhSAGu6O3Ez1DnZxdZTHTOz6Eum8Jm3Wd4ObtW4i0t+F/+eYzyKYJpOrwaQJmmhzjpykj4waWem/dgbZRg67XpQgwb9tIdbfj2qPL6O5IitGdD0kwSaikIBFOCOPuWJY0SNP0WdMt1DNx7L1wDPsuHYPRsAJwY/CeqcuQS3ATTySEIfc5gN4tIb8FbtYMS/oZjp+cQ9f4IMKJWFD+WKrB1ylbDaQjBFktem6quoCbXLiOr/zj76J7JCv3rKupSIYAtVaRbS6ZGwKpyp0NiVPl8nRjJY+coiExOYyHfv1JRDrCMiBFGKdP5kbX5dza1ODXdLRo8K9ZqN3Kyxaxa343Fr/ymBTf8f0m4GeipDA3BDfcwut8wHtwKyb8oo7N9YqEJvQf3I3Lzz0JK8nCOwtNVRPQnoyGZbhl9GpLsQSQle5swraaWGPaWDqJ45dOIJHwEKGGnaZbtssXWVpLY3IITigKO5XG0OnTOHD1KlLjk2jG27aUGR/vachSxlsNWQRsvv8O3nvlFay99Su46zk0VQcV08BGrYBsdxr3nVpES6kGYM8me+NKHDg7weg9ZTSz67Vgey0YFLz0JnDv4/dicLIfrWYgQ6XEhd0hPG/hehMRghthbilLtVEyXShh4PDF4zhy+oDIV7W1HIzVTVnAMNLap4dCSgQdiaUVPT5N35kIjj+yjJF9U/AarixGKEurlYqSmMkyTxqcGb8LPyzMDTuS8oaJUDaBR596BJEQn4nkgQJPKc84TBexUATVdUrqfOh2HauGg1fzeZx44Djuu3ICbaG6gBtzvYTarRzifkiWjDaXBh7j3ePIKbqAm5sG86+aODDUg5PH59A/Mwrma/OMWeWKLMf4PG65LWgVG1XVwaaiQYGDs/edweyBnfB9W6SLBDd835NxMjd1YV8IblqROLomdmLk+ALMpIW23gTiMfrbyJ7okuzGz1PL9tHQfWh89jMFjR0ilLXV6+jeM4RzT96PjpEBWfp6igKPRZw02etUfvA18oSJpVxwfb2C1bIOOxnF8ftO4dDpeQkeogTeLlIdUBPmps7gG9MLwBgBg2pjs6Qib+s4ceE0Zhb2oZXtRGTHtPh3U509SKSyiLWxP4y0DRdQTJlk4x3BOU3qFiylhEphHdW1O3DWV5C/eUuUJlGy00y+o3+L3Sg8M35DQhdi6QQWDs1idKwXkUREEuBK6xvB35EsmOqAia4877rbgFpv4XaxgFOnDmHv3DjSbWFhwUtkUbbADYNZOEdwYPDYi8NSbL8lvTMjk0N48P7TyNB6Xif7zUS8mixtKINkaAz7Ax3+eZn65TVRsgxkR7qxfOkE2tpCAixdgt67JZiKEShFyFq1wrJg4LzAu5tyW3ZMHT2xD0PjPVIO7hQ0qBtlOIolv5bgxmXa4Efgpok1yurSLfzGN34N0+P9IpPUNorQNvJo2ix8D8kSVRQiXIbyH8dHUa9heGYER+5ZQA8DqHT28zmSlse+LnrDCW6aBGCGBdf2UdE9fFDUcEOpYe/kEJaP7kFXOi6svLJWkrPM+4xLRrKKNlUNvg+90YTGqGzHFWng7Fg/Du6dkNAsWzdRK3BOZaBAx5AoLuQNCXRpHxdOysoxgmQyg+Edo7JJn54ax9LSQSwsHMDIUL9IvVRNx4c37+CFP3kBr/z859jc2JDBzHFcARfZbAd2796Nc8vn8Oi1hzE8PCyHk1HElJl9//v/BD/72X8TSc7I8Agee+wann3uq0jTCBqLyfcg0uQAwVS1H/3oR/idH/xQaPGubBaf+czTeO7rz6G9o0PkbBJwsCXGpDyO4Ebi+TiURoPI1nwuj1KpKLnkm7lNpNpS6OjIoFarYmnxiJjJpfBJohn/ZofPxxK+v+rF4N9XFG2y5g109tzc1MpFFDdWYVfLCNss4CrAr5RQvcs4zQqSsTD2HtwPvVxCeXUdtXwFxaoKHRHkNBWZjjTOnl7C7vERmKYuzA0jDdlb096WlnhXW7O2ooDDsH2WHbnI7OgTcDOxbxqaURMTOKVpNFmTemfBEqNyydw4qiNdDDx4VdNEfKhbZGksRrQVXqRlAUaJVgSmxsbZQLXNZBeWUa3dLcL0Quibm8fBL3wRvePjiDHtjqDyrzu2ZcXNN6UuqIG6Sg7Gv/zlW/j/nv+v+OD9D6AqKhwJmuDwEBEPDKVjQ4MDOHPmOI4fO4KR4R1ItsUF8HBbwnx4Art4PIY//ZOfwDQs6YlhR9DhQ/MoFwtItSUwMrIDbQl6Jz5ZDLblg9h6S7d9UyI0lP8hCDsImWAUMGUhDqWXZemQKb37Hlo6DYZ3YeQ2EKd3xq9LEpvGaF3VhO46GNszjuVHLqGjKwM9V4C+ugmlVJYBWOdm0/YF3BiKAp3bMcdHJJnA8OwUFi4dh+WZqOQ2JT2qO9Mp5aqmQrNsAG5Ulcb9ENY0E2u+g+FdY3j64csor9/B0K5JCQdhRGp7JgU1l5cYWgZRcNvhKg4KBQ0VXcXk0j4cefg8UuP9cH32PmhoMsiCQ26hIpvbVDol5662XpDUGNupo3N+D5Yevw/pHT1y7hu6JnI0gipKUhgwUMvl4OYZLxoMNwQ3NLFf+95z2HFwJwxXFzazPRkT7wq32TAsGMWyJL9k27th1Szc+dVNqBsq9GQUy199GjvPH4Ub9dDQaiKlpLSFaYB1j9Q4+0o02DkFToGDj42KC0xdvojDn7qK9rFxtMLc8VO/HSSjCRDh/RF8oD8BbrYY3K2jvR37LWeDX8Py4u2fCx5BctKC/+RioI6WqSN3/V289Zcv4/rLr8IpFjHa0YGGrqIjEZcCYwJi6oy5iTPrdewY6ML8rklYxSIqmyV0DnSjf7RPepCSqQz6xgfhWroYtd++TXBzE810Ar/1976EjgwQ5WjFPpqaIttPGiV4flyyYhplQFXoWh05RnWaJhKdaVx77Dz6uzIwKtTcVwNwU1YQbyUkOtnjppGDA2M6DQdeOoo9F47i0AOnoXq6eG7oEeQZoCzFKJSEPeewQtCgr1aRu1vG+/kKVlQDCwu7cerMAfRODQtzI+8Z48dtD5m2NhTXN2GXVITouamayOsWblgKvv7PfxM9o10iSyMwjpKRd7j9cxCl4EB3ULm9IYNdpBHFxkoBm1UF4aE+fOrvfR6NJCUXGuKEnhxSLFvOKwdPYYp0bvMJbnIwHQ/ZfdM49rUn4KcYuwzxztBf4BuanHG9UJK47bDTgFu14OUZnFAUs2/3/klc/vpT8FK0QbloiBepiFQ8JhGq4tdRCMbpZ9uAaTSwXjNhxqNYPL+I7u44wq6HkMGvtSSAgHcSn5Mcquhf8XsHsPDUZzB88hSifSxFJbgOmEhKZ1uOAT2/geKH7yH/ztuo3r4Fh2lvXKrVbImw3bRUJDuSuHL2GBKWjgiHPcb7KuyxcOFQMhqOSHkh338OgQY/N31xnP/UBQzt3CGqEMa3MymPSzJu79mZQbDCgAajbIg8qajZqIZamL93CcfPLSJC+erapix/OBwnW1F4zboMLhzkZVAVLX4LVjqMY1eXMbZ/Gk7DgWcaaFT1ANwk4zK4EtxQVhjywsjfzaNcs1EwDNTTYVx98mEZlNCga5DSGbKMCpr/I/AmEYmhtl4W+a3pNLBmuHi9UMTuEzO4em0ZnUlKEJkoVUX1xgZizOthwTKb1m0PsVgb8hyC63XcoqSnUcfcQBanT+zH0NwkQgQ3CtOzquIVowyORZl61UFNc7BeU1H2TJw8fwzzS3NotnwZqhmZa+Sq8ufm4Ej/LEEfY2y8VAcWrlxCbKgNSBNgNWQpxeWUdN3IkoIyxDrUiiLPDT73NdND1asjNdWNi59/BF3jQyL7chl3XSqL94lsBT8XXHAKuKGMNacIuGEJ5JF7j+LExWOohwhELViFEjyCKUYrc7GiBxUUdXqnDAe5io4NQ8FxluIe2YdWKoVWdhiZ4QlEOroQy/YikspKsFCUNd7NkPiNqXpYu/Uehvo60JkJw1SLMIob8HI5lO6uyusZpbeLXg1Kvhyy7MEwXrNtxFIxHDo0g7GpHYgmouLXLa6tSyIZX38ujGlNdvh1vNsaLdzM53D8+Dz2HZiUtDS+Fvmb60GgAJk6lr5uhU+xe0ZkaV4TRdvBwFgfrtx/Ctn2GEIE/IzFZ2Kj+MkYmtOAz1QwxxfvjeY2ULYtJHpSuPzQWWQyUVlKuWUD5btFGLVAEUF5HicxfvYZtFGQsti6FOkundiH0ak+KVEluNEIbsjc8D78CNz48uvpuVmxPZgxH3//ucdwYM+4RGQra0Uoqzk0LEc6+si8CHNj0aPri8+yqNXQNzWApXOLGBjpEZUKk/GotiCDw88slQIMvgo+F5QwN3CzrOOtQhkzY324fPoAetoTwiqSuTHopfWaUi9CkMm5zqr7wmgZCKFms0i6gd2jfVjYN42uwU64rECh5F0z8d8B4SR3P9uLNNAAAAAASUVORK5CYII=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pl-PL"/>
          </a:p>
        </p:txBody>
      </p:sp>
      <p:pic>
        <p:nvPicPr>
          <p:cNvPr id="20491" name="Picture 11" descr="Brak dostępnego opisu zdjęcia.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535488" y="3212976"/>
            <a:ext cx="4224469" cy="2376264"/>
          </a:xfrm>
          <a:prstGeom prst="rect">
            <a:avLst/>
          </a:prstGeom>
          <a:noFill/>
        </p:spPr>
      </p:pic>
      <p:pic>
        <p:nvPicPr>
          <p:cNvPr id="20493" name="Picture 13" descr="Może być zdjęciem przedstawiającym 1 osoba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95536" y="404664"/>
            <a:ext cx="5040560" cy="2835315"/>
          </a:xfrm>
          <a:prstGeom prst="rect">
            <a:avLst/>
          </a:prstGeom>
          <a:noFill/>
        </p:spPr>
      </p:pic>
      <p:pic>
        <p:nvPicPr>
          <p:cNvPr id="20484" name="Picture 4" descr="Może być zdjęciem przedstawiającym 14 osób, tłum i tekst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292080" y="0"/>
            <a:ext cx="3611893" cy="2708920"/>
          </a:xfrm>
          <a:prstGeom prst="rect">
            <a:avLst/>
          </a:prstGeom>
          <a:noFill/>
        </p:spPr>
      </p:pic>
      <p:pic>
        <p:nvPicPr>
          <p:cNvPr id="20482" name="Picture 2" descr="Może być zdjęciem przedstawiającym 9 osób, okulary i tekst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671058" y="2996952"/>
            <a:ext cx="3456383" cy="2592288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 bwMode="auto">
          <a:xfrm>
            <a:off x="683568" y="5301208"/>
            <a:ext cx="20853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200" i="1">
                <a:solidFill>
                  <a:schemeClr val="bg1"/>
                </a:solidFill>
              </a:rPr>
              <a:t>Source</a:t>
            </a:r>
            <a:r>
              <a:rPr lang="pl-PL" sz="1200" i="1">
                <a:solidFill>
                  <a:schemeClr val="bg1"/>
                </a:solidFill>
              </a:rPr>
              <a:t>: FB/@PTMA Warszawa</a:t>
            </a:r>
            <a:endParaRPr lang="pl-PL" sz="1200" i="1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 bwMode="auto">
          <a:xfrm>
            <a:off x="5796136" y="2420888"/>
            <a:ext cx="20565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200" i="1"/>
              <a:t>Source</a:t>
            </a:r>
            <a:r>
              <a:rPr lang="pl-PL" sz="1200" i="1"/>
              <a:t>: </a:t>
            </a:r>
            <a:r>
              <a:rPr lang="pl-PL" sz="1200" i="1"/>
              <a:t>fb</a:t>
            </a:r>
            <a:r>
              <a:rPr lang="pl-PL" sz="1200" i="1"/>
              <a:t>/@PTMA Warszawa</a:t>
            </a:r>
            <a:endParaRPr lang="pl-PL" sz="1200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 bwMode="auto">
          <a:xfrm>
            <a:off x="1403648" y="5733256"/>
            <a:ext cx="7488832" cy="11247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2000" b="1">
                <a:solidFill>
                  <a:schemeClr val="bg1"/>
                </a:solidFill>
                <a:latin typeface="Times New Roman"/>
                <a:cs typeface="Times New Roman"/>
              </a:rPr>
              <a:t>Marek Więckowski</a:t>
            </a:r>
            <a:endParaRPr/>
          </a:p>
          <a:p>
            <a:pPr>
              <a:defRPr/>
            </a:pPr>
            <a:r>
              <a:rPr lang="pl-PL" sz="2000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/>
                <a:cs typeface="Times New Roman"/>
              </a:rPr>
              <a:t>Representative of the PTMA in the Project CREDO</a:t>
            </a:r>
            <a:endParaRPr lang="pl-PL" sz="2000">
              <a:latin typeface="Times New Roman"/>
              <a:cs typeface="Times New Roman"/>
            </a:endParaRPr>
          </a:p>
        </p:txBody>
      </p:sp>
      <p:pic>
        <p:nvPicPr>
          <p:cNvPr id="5" name="Picture 2" descr="https://www.lublin.ptma.pl/wp-content/uploads/2023/11/ptmalublin-logo-96x118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85850" y="5661248"/>
            <a:ext cx="855817" cy="1051942"/>
          </a:xfrm>
          <a:prstGeom prst="rect">
            <a:avLst/>
          </a:prstGeom>
          <a:noFill/>
        </p:spPr>
      </p:pic>
      <p:sp>
        <p:nvSpPr>
          <p:cNvPr id="20486" name="AutoShape 6" descr="data:image/png;base64,iVBORw0KGgoAAAANSUhEUgAAAzcAAAJcCAYAAADElVr3AAAAAXNSR0IArs4c6QAAIABJREFUeF5UvXmwZOd1H/a7+9J7v377NvsKYLASIAgBJMEFJERC3EBKsmLJSpzYFVWcStmR/1C57MixXUoqfyhxpSouWbZCyZIpiSQIAgJAEgsBUABmgME6+8ybt79+vS93vzf5ndtDWRh0vVm7773f951zfss5Tzn7D7+YJWqGSM2Q6gpmFuegqwoSb4TMHyPsBXj5uTeRZjoacw1YJRdWScXq8QpSKPB9AJmJOFIQegHUDFian4WpqWhutXHj+h583cT0qePo2iru+tJncejMbRiNA6xdXIOV6WjfvAI9ijDab8Hv9qDzLZEAGlCbqsFxHaRximAYQAFQrlShaRpGIw+D4RCGqePg4QPQNAVXL2yg3RmiPl3H8RPHwHtzp6tQVQPttS1017ehxpl8jpZlCMdDIEgQjULs77aRpioipEiUCMVKEZV6GUhTBP0hzFhFe7MJr+/BNG0U61XEWoqjdx6C5eoYDfsYtftIvQxvvPQm0lhBoVCAaesozRTwwGP3I1NVbO+0EAUpus0O1q/cgJUCi/U6XE3H5s1N3Li5DXNuFo/+D/8NfNPAyiMfh9OYQrfVw97WHtSxj9bbZ1FIE+xdvIR0OMD84hxWTx1FqGao1KcRKQrGXoTED2GkCaqmDTWM8eqzL6CzswfEEeIwAJBg9cgh2G4BQZhgb78NRVHBH4qqwrJt1KYaSHUN5lwD0FUkYQj4Idqbezj3xjkYjoV7f+FBeHqGuz7zSWiFAhJdQ6KqSFUF7WYTWhoj6PcQDPrIRmOc/dFLCBUVztw8wmIBy7efxPE7b5O/r2oakGTYvnwDahzCRAwnS2CkIbLBAGYUIWg1ce3dd2EjQ3c0ApIAjWoRRddCEMcYhykSVYemasjSCFkaIAMQQ0GsKIi5x3V+VQFdR6pqch9uyYGuqnIGLFVFMBwjS1Iomo5UU6E7FkqVElK+maZDUTXESYphfwQVGZQUsl+SKEYUxUh1HU6N+wS48547UC2X0NzawqjbQ2djG3vXr8NCgoprAlmMMOK1pkjjGFkUI0szjJIUUFWYtg3NMKEaFmy3CKgaLMuGqutQdB1mwUHG+4oTqGmKUbePoDcA/AhhfwglSqAoGjJFA3QTMCy590K9hkTXUWo0YBdLCKME9ZXD0EtlKKYJRdWhKDoyqEigIFIYLxJESBAmCZJMQRwkcq5ufPQ+yqqG7avXkIzHiL2xrLmVxND5deTBzlQomg0DCpwkgZkmyKAjVk2JKWmmAlmAVPHQeOBezD94H/pBgJ3mHmA5WD12ColpIdNVmAVXnrEXJ+h7Pjw/QZxkUFQFpqmjUayggBD7H76Oax+8hd0b1+WZZF6AhcVFzMzMwu9HMHUVcegBCGHoKsaDMTSoiEJANU34mYfDd98GbXoWarWK2nQDmqpAQYI0CuH1+wjHHhCl8Icemju7QJZiZr6BqbkG9rtdXL20Js+hpGSoqzrevLyDux/6BGYPH4GRpPCam1h//230un188NF1xKqBQq0EbinFMDE1t4CFlWXMLi4gVYCAewWKnNfRaIjBsI/iXB3u7DIMt4j69BySREUwCqBl3EIKFC1DEo/lTPhehHNvfShrW69XsbBQga4lQBpg7coV9Jp7ePtn7+PGlXXUyw4qJQN6BlgaT12KMBrxFqGkCnRoSFUVCc+Dqso5S+IQ/TDGiIdFUySmJ2kqe+7w4RUUijaKtomCbUOJgUsfXcH2zS3oqQJLAWyF78udkUpM0DUNZpbCTFNovHPNkBjFs6EqClQFUDQV/C+T0/5f/qdC1ww+SR5QZIoFw6pC0V3sdXtoDXuozk/jsW8+AbtWwuqZ06gtzEPLVCSDMdSE75ghzVIoWYosCKAnGX7w7b/AuNNHa3sLo04LugKYloU4AyIlfw66paNccXhxUHUTqqpjPBwiDkPJIzzTlXIJJw8dlDO6u76GeBxgf2eAne2unGm3ZoOJUTN16CbvW8eNtQ10en1U6lWYromp6SmUSiUovPU0g2FqOHTkMIIwQrvVQavZwWjoo9frYzQaIYojREmCKE0RhgECzwO4D30PiaLAqhTlbFmuA8cpyPkfBQFiLcM49uAlPlIlw2DAf6ciilM5e1mmIEsV+cpVzzKGGwuqbkBTVZQdA6qawQs8Zlpkilwu4hQIghia5qBamYOi2/jvf/t/RnW6iuXFKRw5tIQUKQzLAg9Ac6+LVqvPEwBN5fNVYDga5pZrrB7wH/7wzzHsjvC9P/szXHnvLBp6gFUnRAEBzHIN3A2278EM8rpFU3ToSQoTgIUMRqbANAy+LQyDe0webL6pZK9Brh0aY6qSvxi/+PeUVOIiNEPibZQy9zDbKpJnM0aXLJGcwQVjyGPMsi1TzipzLPNAlMQI4gilqSq+9OTXERg6Fo6dgOpWEEFHkqnQTAWzqzVoSYTu1hbS8Qh7Gzexs7meR2wlBU/FqNOGkibotjoY9AbQVR2GYUJDAlVJeILR6QzQG3hy1hyb65UhiXi9jDM8dRpiZIizVGqlOOKZUBGGERLmAt5nkvEAQuHCZ1xb/n0gy1IkaSLPQV48W4yxcYxQyeBUppGaDpq9Ea6tbyNVNBw7/jFopouHP/MIvvKNLyPVUrilgnzWoNtHEiRIoghRHILvHCKFpmiwDRO6psg9mJaGMPQw6veRxRme/8nLGPV6+PDc21i7cBVaquXXrSU48/HbodoZjhw9gIXZefRaI7z24uvQMx1r16/D833YroNyuQbTtnDg8AKQRTh+6CBs3cDOzW00N3cRjwKcf/Nt6BJvVO4KuApQ11TJdwrLjgywU8DNIHvRMRTo3HNJBifNULMcVJwinEoF80ePIyy4mL7zFEJNgz01JV8HWSp1VMa6QDegKyrKuiIxMuz0oAWh/JyveDDE6z/5CYwMuHHjKnrjPnTXRKHqIlMyGMzzmQJv6COOs/zcFx0oCcurCFqqYK/ZxCgMsXz8KB79pS/B1xQs33EchmPD83yEfojUDzFud2FECT46ew6ZH6DXbMEfDJAlAZKYoCGRep17RJ3E1HZvjO3WkAEUldkZJDrwmS98CpXpCiqNOkq1GrY39/HT518D09TG5auCFZyii8Q0MLWyhPkjB2BWC7jvE3dDeee/eyxLVcYmBZmmoDpbz8GNPwR8D2E/xGs/PieHaHp+GlbRhl3SsHSoytOI0ThGlhn5Rg9jCe6NWgWmpqO918XG5j5C3Ya7uoquq+O+r34BB+44idHIx+aVTRixjtbaNRhJjFGrjbA/kIXmQUiVVAK27VqIwkiKBiaxSqUKXTdycDMYQjc0HDy4CkXJcOWjdXR7Y9RnGwJuYj1DYWZKkkFvex+j3TbUNEPksXghuBlBiVIEAx+7m3tyHwmPiZKgUCmgVC1JQAgGI9ixhp2r6xh2htB1E3bJRawmOHXHCmxbRbfVRmevg2SU4uxr56FkGur1Ghwm8WkXpx44JQVxmwAoVTDujtDd2oURxcBoDJVFexBh6MdIKlWc/PqX0ANw+5c/j9LcLPqDMTrtLrL+EBdfeA5OGGDj7fMI223ML04LuIFt4vDxE8hMC3vNDsbDEQqmiYXaFIxUxYtPP4Pu9i5SBoTAl4L64NEVWI4DP4jR3GtDU1QJ9HzWhmGgUCpL8e8uzEI1dGRRCC2M0dlq4txb78AoFHD3Iw8hsHXc/dlPQSnYAm4yTUOSZejtN6FHMfxuB16Xz2eMt196FeNMhbu0BK/g4NA9Z3D6vrvAvchkwmxw9fwHUIIAlhLDURJYLMhaLeiBj7jTwf7NNegs4uMQaRygXnLgWIYkbD9m2mRCYo0ZQlW4T4EoSSU4E6gQqLFIFHCjaNAtG5ZtSRLTNBVamiEOAgnQumVKoa86JhwG1yxDlGYSFJnUAz+ApigSVAm8eci5PzNDh1urCbg5c9ftKBUc3Lx2Dd3mPsbNNvo7O3CUFLWCTdglQTvjhcaxvFhI8ZmwsFIZEaHK3oniRIAPs6vkEBaN8seafD7XUM0USZQaC44wkUBwC9zEBCSZIkUMATeLMAYVOWdBhICgyXFhFcuwCmU4hTIstyxrbRRLUBwLWsGE4hjINFMSNs/JR2+/DSMM0drZQRKFyBjsemOYSQxzNIQx4s8BRTclkDsJgzyLBq6FgVRhccDrTAA1hn3iELTZOjwmRUVBud7A6l13I9INwCAgtaGYOhJFRQgFXhDD4/WHMRRNQa08jbqtYv/DV/H2yy/gxgcfwUgAUzEwNdVA0XJhQIPCfdTrQVEiuC5BKzFqhjhk4aEi0VMcv/8uGLPzsKanYbl2XmBnCZIggDccwuv24bX7UgS2Ox1Jro2ZOmozNWw3m7h6dR2aH6BuG5gvlnBlP8ShUydRbkzDyoDuxg10rl+QQvTy1Q2kpgXdMqA7FehOEbW5GSyuLsMuFiT2EigMBgP0+334oyHiKERgRDj28QdhV6cwt7iKONbhDflkVCmKk4wrTQCnAamG0SCGRhYpixCFHSDzYKgxrl64hP31DZx/631s3dxBvVxApWjInowCFkxESyz0VBiKLomRe4kFPYmViMVLGMJLM/TjBJZtIkkixHEE1TRw9MQhVKpF6DxnPKeZhisfXZHCwFZ02ICQMnoaQ8tYDKgCJgluDAE3KTSCFRIh3Os/Bzfc5Xn+4DnizmJhxnOiEdDLH/LQ2zm40VzMrixh8fgBaHUbDz7xGGAbQKkAhUV0mCLa7zBw5O9HNMcVjmMYaYY//4Nvw2t30dndwbjTzsGNaU1IFBJlag5uqhNwo5nQdF3AReB7sG0HjluA6zg4vrIKU9Gwdf0K0iBGuzlEc78H1dDgVi2opiZnI+RZU3Vs7OyiPxiiVKnAMHRMTdfgOhaiIBSyhWfZ1G0hO8IgQRCEAiLSLM5fILBJEKeZgJvQGyOLE3jeWOoBt14FLAOGW4BdqAgIHniekKD9YCjFUYpMiuGU4CbJYyJUxkDGUR0rK0uy16YaUyhWSpJ7k+EIipqg2d5HwGIni+EHjJc+Wvtdea9RECEJgfsfeAipruKLX34MX/6lL0K1FMzOzEJXNDSbPezvDyQ+q4olz8awVMyv1oUk+ff/7s8w7Hv4wXf+My6df0PAzaFCAivxYFerUnjafgBLwA1BtA4tTQVYWxmBNUOMzjeXe2Ch/3Nwk4fifCvpqgAbfmYOcrjjSDxwvXJAwPjEOJIR/PNCVUOABwFOviWJBhQBFRpPqB9ITM+4PlkEt1bGL/7yN+EZOmYOn4DilhFnuuQfXuLschl6GqK5toZ0OERzcx3bm+vQCGzkeoA09pERAO130O/0QURl6Pl16CqzZYJud4Re35P7ZS5lmiRJRzTHuMYX8ydzrOShkOBGyYk8knKSulJ5b95SjrMzcpVyftIsBzeMDzwbBIBRFCIi0VVbAKwydtp9XLhxQ37v9rsfkrz7iYc/gSef/BrTGyzXgqIoGLRvgZsYMWML9xECiWc284uqwnFMGLaKKPLhjUZCkv/oxZfQ63Tx4dvnce3Dy1BTBUmaQdEV3Hb37bCKBg4dW8XMTAPtZhfn3nxH8ufNG+tCPhLou24RbtHG3feflmd8+4njqLoFbF5fx+bVdYQDD688/xNocSq5Ok1SOEqGmq7AFrJH/hdimzmQgMPRyV8wxkHATd2wUXWKsEslLB47jsBx0LjzNEJDF7I71HUMSbxPwI1iGFK7l0lEJykiEvj+34CbcDDEaz96QUDV+toaBuM+NNdAsVYUQE7iQUtVeGMCkBSmY8Mu2kLYJiJcqGjuNTEMAyweO4IvPPlVeDqwePo4DNcRcBN5gcQu1vJmlOCDN88i9XwMmu2/BW6kOtN4MnjPmQgNnZ6HjeZASNfy9LTU7p9+7BHUZqqozUyh2pjC7k4bLz/3GvQYuP7RBan/nIKL2NQxdWAZi8ePQC87uP/h+6C8/fc/lzFxMFiyiFIrDgxRbvpQAg/xMMQ7b16QDTwzS6BhwimamF2eEuqi2x9LUCNqNMkoIZWiWSGA8BP4XgpPMbA5TtCzgcf//pM4du8p+H6IYSeAFiq49MY7kjyoMmRhBDVJMR6N5L0as9NwXFtYJn/sCftYZ6GuG+j3Buj3hjANHaurS5Jw19f3MRiHmJqfweHjR4WdN8sl0ivCsPn9oRSFcRLmhYlPtjVBOPDR3mshJUpNY/AHi9hCqUAqAtwYVqRg58pNeF2yHhpMxxQQdPLMKmxLQXtvH53tNuJhijdeOScJu9GYglsmuCni2L0noGga+j0qDSpGnT46W7swGRiGA2gEAF6IcZQB9Skc/NLnMDJMnP7yYyjMNtAbjtDv9pH2Brj43PNwAh/X3ngLYWsfi0tUbg4LuDl15gxS3cDWXgvDwRgl28JiYwZGquDH338a3d0m0pBAymPEw/FjB6Wo97wQzb2WFNGmSnDDeKvCtEzwkorzM1B1lfSagJv9jR2ce+s89EIRdzzyEHzbwCe/9hWoRQewLWhS0KT48Ow5KXj9TkfUGyUIsXbhCkaKCnd5BV7JxeH77sKJe+9EquYhlMHk2jsXoIY+rCyCnUby1Ws1ofoe4m4X3e1taEkC8n9kossFE5aRAyoWWmR2ycITJMcKuWY1Vwb4/mTLyBjy52R/MwUqgQFvmn+TCYHJhSCD5ZGhy4v3xH3B8xDETDxAkmTwBdyocGwbhq7DHwcYDEYAwU29LizEPffeiYJr4eqFi2hv70oAGO+34KgZ6kVHGLQ0mXxenEBJmPxSKFJEZkgnjBifaRhQ4SELn0rgJMLJGUMqFgz+edFIJkfPcqCjMxtPABLPbMh/mykI4wgpi1LeC1+KijGDMhOV/J4q7JzgrZQQTIVKtt22pVDVCiXAtmEVLfS7XViGinG/h3DkAWECI9OlKOV+tYMIBuOFYUiwtBMWFUy+LATyApnrxYQhl7o4BXumjkzT0el0kNoWlm47jfLcHJxqBXY1V5eo+BGA5y8Vvu8jThLYVgUl20Tv6tt4/YdPYf3Di7A0E6ZhoWiZqBeKEtCVJMOw00Xkj2AYGRozVURZKkyyPAMjwx2PPCDKjVGrw7RYFGRSDCW+j91raxg1W0hSFeGEbVXUDLNzDdRnp7C9vy/gxm93UXNM3HPqBC7vBJhZWYZhu1DDEIObNzDcvoFhv4cbm7soVGpwytPwoaM828D00gIM25ICotfrCbAheOU+oXo0HvQR2QmOfOJjMKpTWDlyClGkYzQIkWWaqIxkvm3HEEY6SxSM+gFS7jVEGI93kYR9IPLx5k9/hubauijFnWYPlZIr4IaflZB5nrDTjKtUN1jFcL/4VMNJGolwoiIyDHgZYJIFpvpKUKVrWDl+AIWyi2KhCFu3ULRLuPjuBdy4cEWYSz0KoUc+9AnAEaacxSsSYdW1LIWmU8HQRLnhfheOVDUngEYQf04UkDklAFKNvEDLqESaMMwyYNiYXl3E4slDMGfKePDxzyI1dSiuA5WsO0HG2hayIBI1VeXeVPM9q6cZ/vQPvi2JOwt8qEmYM/GMIKqGURjLc2CRUJuuCdvPvMdrIvBI4hi246JQIMjT4PDZUEkJmJsyWJoBm+eMQJvSlgqMqAo2O0Ji7LXaGHo+KrUqHJdMdQadwJLESt8TvtgyHWGyAyFbxgLYCUqpnDDOhUmEkEUpSZU4EsCuk5jSNVTnZqG6JA94zgtChrS6fWHH97r72G01Rcfo9nnWJuCGMFp3YDolqJqOe++9B5apYXFpFvWpqjDAve09UfHWt9fhRawfIsRRjEFvhI0bG0jiDM1+T9jye+5+AIVyGV/80uP4whNfhJ8GWD6wKvm33eqj0x4K28w1ZdzXLRXLBxtyXf/H7/0/6LYHeOn5Z3H9o7cxbRDcZLDjEeAWpcgrhBGcKBKcTvXR4PlQVHmxmuG+YSLkM2HqE1Avyk2utsiLqqTErXyT8mykaSg1B2Oa5BdNl1gpOYnnXTMmoGOiBN3SG8lkK6oQFlQkbBaqhiYq2uO/8i0MNB3VlYMCbpJMF4BB1cUuxNDCAJfeeRtht4P9rQ1srd+UdSbw59578JF7USkXsHFjXRRSkhQ7mztAlqBWZt2Xq3CDgS91lmUS3t0iCRTJc6JwZFToqNwQmDD15OoLyRYeN64fVbsc2uSqHPcd9R+CG95xOCFChGQLQyRU7bUaIrWIYZxhEAeIDA1f+vovo7Eyj5OnTuLo8kEkJDiD3E0x7A6QhonkQBIniZIg06lA6TC1HNxYtg7TZk1AZSkWbPpXzz+HVrON9995D5fe/0hUO5I/pEIUOk6yFIsry5hbmIFhaCi6LkzdwvrahuR53mMYhSiVHPzqb3xN4N6ZkydRtl1c/fAiLrzzIfz2AE9/5y+hRgkCktXMRQpQ03NAQ9WPpYaVKLAnBJ/L0Ajk4IYloG6hKuRHEYtHj8O3LUydOY3ANFCYnkJoGBgrCgKCZnF0mEKwVqi2EvR0+0KmmUkCjerYcIhXXngeSpxid2sLQ28AneCmXsprf2bhTJXahWttOCbsIlXSFMk4EBC432xhEPiYP3oYT/ydb2GsZZg/eQxGwYVP5WYcAGGM4X4rBzdvvIV4NMZwvyvgJp0oN4xnQiLzfskzgznNx83dAVLNEMIv1hM8/JmH0JivozE3jen5Oezv9/HiX/0UapTi4tsEnZGA51ADGodWcejMaRiVAj77xGegnPsHn8vUn4MbFVrFlYIoGbMI9RAOArzz1gVZUCZq2zEFsc4vNSgsCWsTJilUXRN7mARMetUIbgIyMin8TMf2KEbfAr78D76JI3ceRRRE8PoxEGT44PW3ZZOmZAhEv02EReXiT882RAYk48eHx0PXqE8Jo9Jp99Dr9GGZBpaXFsQqsd/34CcZGrRpHTsqhQ4MWn40KQKzhIywAtXRhWlm/SRFLK1WlOUl1uTFr+I4UCxbrgcsVOMU+1evIu71ofBAhj4yNcHs6YPQLA3719bQubqJqJfi2b98AVmYYX52FoWCAadqY+nkwfxw8/1SoL3Xxs7GtoAOM84ZybDnYUxmbn4WJ7/yODoFE/d8/ctwG1OiUg06A2ESLzz9LJwwxPkXX4bf3sfBQys4ehuVGwO33X0XYlXDxl4Hw6En4GZ5dlasLz956mkM9tuIiab7lPSBE6eOwnZsBF6A9n5bLGkmLQRU1YW1YkmRojA3JUyrEgbQwxh76zs4d/Y96KUSbvuFBzEydXzy61+D6jrQJi8G6FeffQ7qaITxfhMepfE4RjDyMVY1OAcOwCsXcOT+e3Hi3jPIVLLhEGnz/EtnBcio0RhaOIKVhoj7lDsjZMMRxlRxsgxDItIsQq3kwLYIETJhfRRdFTsB1/sWgyaJhkSuMG950M+YwFgcTSxlXKMsiyXok33nBREEESBppgHbcaTg9aIot2EomigiZJMsYU9y5WbsBSCb4ortCzh16hhcx8C1CxfR2W3C7w0QdHso6AoaJVeKvyiiUpTKntR4rligTdQs2i8YhBl4goAWzZyRlsDMa5RijgVeDtYIbkTBEetQbh9ivuH9cgtSxWISYqFFii7kmU15PypCAjchAfiinYA2IyY3sm0aWAZJMRtEiFQVYyYvlWxwXvxJEUsmUjVgqbSgZSgkMdwkhUGwxf2VKbAm4IZrkQm4oZUxhc7ilUs3W0NqGeiPhmI3DNQMY36Ga6E2P4eZ5SVMLS3CrdVRmZ3LLSLyXhMHkmJBjxPsX3kXbzz3AnbXNsAtoSkZGoUSiiz+UkUCfg5uxtC1FHMLDVlvKkGSgPUUtz18P8yFOWjlKkyyXBkwajbR3thAOmThyMRP0BvDi3JGujFTE0a92e7ixvou/HYPjqni848+jPeudFBfWGA9i7DXh7e5jtHeOjISL4aDYn0WsVOEVi5BdRzYhQLCKMbu1o4oihJt/QDReIxgNBTmPTZjrN53OxrHjmL15B3wIgPDAROAkRfrKq0aJgxNk3MW+qmAhjgeY3PjAsJxF3oS49Ufv4LL595DTLY/BlxLR8HmGUmgyIak9Y+byaDDQFhbKja0l1AnosoWREDiOEhsG9V6BeGoj5nFBSwdPIBT99yG+YU59NpdNDd3oCcqzv/sLDYuX0fJ1GH4HtLmHjQqPWkshSP3uK6kKJp89rQ15HZJghsBOEzPGXdaXnzyMOTHnDZTE1GUEx550ani2B23obY8j9lTx3Dw3rugWZZYPgnwhfDjXowS3Lx0VXIAVVQlpT0jRBZ5Am7++D/+BXqtDqbKJZQLlqwdCx8oOnpM9ilgujbq0zXZk8xhMQtBKQ4BR8BNIc9DSSQKAot1PlrbNOE4lhzemNZN7kfPR5fKP1QMxiPs7LdQa9ThupYUp9zbKdUmn7w4beMB4ogkYyDkIEMG8zQJwVvghiw8FSkCV/LzuijZCipzs1AcE5lhQbVcOfe08EVZhmanjZ39phAdnYGHiAFO4pAG3S6hWJuGohv4xEMPwrIULC5Noz5VQRJG6O925F4uXPkQI2+A8XiEzj6ZXR/NrR0BY6AyDAON6Xl5n/m5eczMzkD9/23H//R/+Wei2BLAebTEMU5FZN9TGLaGpQNTksb/9e/+PrqtPl5/6ce4efH8RLnJ4CQeUtuBngIFMvFRLDHSpApJUKlOwA3j1GQfkNQTHD0xGUn+YMzVslxZF3LlFrjJCVLmFMk7zC1UfsxcadQJFlUDBvPJ33JPZpJDuG9pt4+jSMg5yzJglgv4wjefxFA3UD1wCCrBDfc+bWlZAteMRB2/ePYswl4H+9ubWL95Q3IHQWampHjg0XtQrZVydeH6BhI/lYKdREG95sDUgEF/Am7oQmA9p1B1YVRXJBcQ3Iiizf04ATdi5f85uMmEBJPNruTAiLmTwJM/53tRq6ItPFRyRYukXarY2NmntdhAcWoOK6cOIzBV/NY//SeoL09LTnUzC3EcotVuCglAcEPLXMq8lMRyj5pFm5MGS7UkLJiWDpOSiJqIks8fzz5hoK1KAAAgAElEQVTzLPZ2mnjv/Pv44N0PhEhgnUPFh/USiaDF5VXMLszCsBSsrCxInbSxvglv7Eus8wMP5bKLX/uvvwYkEc6cOo2qW8T1jy7j0jsfIB2M8f0/+VPZY6NRKI4cSwWmTAVGzM/LVRorIdghqMhE2WF0ErtkRiBkoG7ZcJ0Clo+egG+ZqIlyY8AluDFNeCrBjfa3wE3VMCSvBqyhgxBGTHATIRoN8eLzz4vdfX9nB8PxMAc3DTpzchRKgM9YwWdquAaskilW1WTkiz2t1WqL/Xv+6CF87e/+GsYqMHfiKIxiQdwroeeLW4MEBkn79/76DYSDEbwOWxKGSFjDJWwRSKDpSq50k5BVgH4/wNp2H4mmozg1JRbEX3j045hZmMLU3DRmFxbQag/wk2dfgREr+OCtc0iDvN0g0DJRbo7cdQZKycIXvv4YlDf/0eczsbHQVgANnsLiQ0Ey7EEJPYTDEJc/WheGd36+AUs8jDpKZQepqmMUsKBRoJkmLAbCLEbgcwOQnYoRhCmCVMPuKMHYSPHF/+oXsXx8WYrDNFShxBo2rqxLQBYpNoqR+JRO96UAmZqqi0JC5MvDThZiql4XG0S71UWvO5CCcmlxToq7zjgS9pDgZuXokVwOpoVFJNxb4IZ6IMVf+mu5sVIkYSAI85afVloqXEesSnJNozG0KMHW1SuIBn0o9HiGvkS7hdsOimd/9+oNtK5uIWyHeOY7fwU90TE/O42ia6JYLWD+yLIsKgtXbqTm7j6217cELROt6yxyumOMwhTqwixu/8rjaJYMfPzJr6AwVcegP8S4M0S408K7f/4UnDjBi0//EONuCydPHMapO06ITej2e+8WH+bW3gDDkY+CZeHA/AysOMRLzzwjfkh/OEa71ZJ+jeN3nIRtWwJK+52eJFebtiRFSNY8yJExFbuhBiuMYcYZtrf38Nb7H0ExXSwfOYqkYOPRJ78qfSlqwYVGuTCM8NfPvwBt7MPf34ff64q1hUl6rBlwjxzCuFzA0Qc/hqN33SZJT87ZOMQ7P35TAGc27iEddWCEPpJBH3ocQRmPEQ4Gwr51CUqzWPoCLIvaLtdcy8GNlScoATDkCQTI5JYC+ZrTvfJnLP5zm3AiIDT3heaFHH8kBHsMlq4t+9cnK8M9pdAKZkpiElsBwcPE3iXgplZFqmdYWV2Ebaq4fukSenstZF4kIK6oq5itFaCkMcZj+lJzC5nYngg2hKHOLQQs6Ag2cqWIhAItINzfkwBP5owkAdURXhdvlMEpzG15xIFMPNInk1eBOegXH7SaKycscYQNI9jJQRCLsThOpBCPE9ricqY2YAGnKBilCUKNvWoxIqpsri0xgJalgmaJwuFmKVyR4NlXNQE3E4vRLcsGiyr2ybHIMNhX4uiItbx3i4YqP6PVKUCs0rZKZ5UCs1BEqTGDyvQ0pubmUV+YQ2VqClbBgWq6SH0PN989h/df/xn297bRKJdwbHlVCiNayQhu+IyG7Qm4Uf8G3PgRk7EuEvnR++6A0qihODePaDjCcHeXmQt64ImlRhI1VNkTAa0WWYR6o4JKpYB2q4eNjaaoxLoOfOGLn8b5Kz0Uaw0BLJ3NLWjjPno3r6FQLGH52HFY0zPwVA2qW0B1agqj4Ri7G1vYurEGvz9A6vvCyClJjDRkAh0LE27OFDF18hju/dwXEKQWMq2ATOGzsKXmMMgQct9zzYlQsxRROMLG2kUEvQ4RK1554WXcvHgVCUFaFMMxdXFriVolPVg8N/y3OqU+YfcIagg8/Qm4Gfkp9FodaamA+x96ALNL7BlakvNTKLlwTQvJ0EfUG6BWKAq4ufzBB2LP9Lc2Mbx0Wc4E80DOOWUw1QQlg6A9lYKHIIJWH/YrSIdOKqcmV5bEf88zSeOhAc+nYmHLGYqUBPc+8nHUVhcwdewIDtx1l9CpKU+egJu8eKVKdePiZWQ8PzHRWgSbFWnIPpwU3/6jvxSANlUpoUx/OoEYrWuqjv44ELLALrqYW5qWa6SiSHsYVV2qKeyZI8Ahh+KaBJx53x5fpUIBlWpZijaqG9K7IEwwtTEFVqEoNjGCA/YU3OqbIKvNXgTGMKqdLEj5maPBKLfOWhZMBnax1pLEyNUD5kGJCDwO7DssTnonNZ5JDWGqYKfVE6Wn3R+gLUBHwygiJ2mgUirDdUuYmlvCmXs/DtW08I1vfh2Fgo5qo4hi2UESRxi0hkjTGN//wfew32pKL8P5s+eE8fV6AyEuq/OzUjyrJBcVDfVSDY36NOxaFb/ze78rNhiqWMEtcEMuiv1gjoGZparEs3/zL38fnWYXb/30RaxffBd1zccBK4adBqI0awJu4hzc8N9OwE2u3Giigmmi9nE5CXZz4k1EL4JI9ilPXrmKk9vO+GexyAHSkCOqDnvBNOYk7keDuWKy1rlpclJ25HZoxno/CGT9SK7pmg6j6OLzX/8qxqaF6upBaLQJmo6o9FnoY/fqRZhRgDdefBH9vW0kgQefPYQER26B3C4++cRDqE9XsHbpBtYu3kDiJbh57aYQT42pAmxDEXBDBp1pj/0/vGcCGQJ+kl0kuaiIRyQYqdhEBC0k3AjW8/4q5oVcuRGtRsCNvKgA/BzcqIhUHbHkSj7PInZbKfq+jUJ9BsunDmGoxfgf//lvo7HUECLMCNg/m6DVasozG/WHuYos10WvcwbNyIkBqvNiYXN02AVT8tLY98Ut8MPvPY2t9W1cungFly5eygG99O2p8EYkFzXUqtOoVKtQjQwHDi0hTkM5Z/ws5njaz8uVAn77d34LmmFhceEAHKuInRtr2GQMG/Tw7X/7f8FIgatr29ht9eQ5z9gKjIifl9sebVFucnDDTsa8x5BAGygpGiqqgaJlY35hESkV4DOnENsWqisrCG0LvqEjIHhlHUDlRlVQMUwBN36vD5UkWBQJIc369rmnfyiEVa/Xghd60FwTpalKLgIIGcR6ILfBs35STVXinN/pSp8Le7WGQYiZA6t48jd/A2NNw/yJIzDLRQRhiJDgz/exffkanDjF2Vdehd/vIxoMEI5GQvjRZkmXSbFckOfAe6VK2u/7uHKzLaQibaOpEuGTn70fc0sNNIQUO4JOa4ifPPMKzETFGz95CZHnC1gOVaCxuoSTH7sHatnCl37lS1Be+yefz7hYPEBppmEcxOL/iwddIPAQDEOsXd0RlmluYVrsGJRJyRSxqPO4qckOmwZMh5aJRAI4CyaCm5D9LJmO5iCCb2T4/DcexezBGQmWWcrmOQNprJIkR0x/Pq1Z/aEUgGSty6USNAksZOAowWao1xtS2LX22mLTosVifmFWDg4tHGQQp5YWsHj4kFwblRBp9OOhk0NAwjF/T7I0LKIIOISVlII3l5lB64xYBTJk3CC0y3W7SAlqogBp5EsWKszXJBi0r61heHMPYcvHC9/7EfRYQ6XgwtIVWK6BUoO+5Vwt4iYaDobotftSgDqaISh/3PUwCBNoC7O47fHPo+lquOsLj8pi8+/7vTHC3Tbe/e4PYccpXnjqKYy7bZw+eRgnTh+DVrBw+p5cudna6glrUHJsrM7PwEwjvPjMM6KKjQdDtFotYZJOTsBN5AcY9gcCblgQ8FmbugKXQDBLUaxOwdI0GJQ6oxRb27s4++FFKJaL6tQMMsvApx7/tAAA3bXEjhGGIV584QUopHG9QAYRaHGGcX8MXzMx9dB9CKtlHP2Fj+HAnadyBiaKkAw9nKP8GITIhj0k/ZaAMx5QHlba1eLxSIJCd0ALY4J6pQjbNiYWJQWKwUZWWgtuZY+c3WXcZcGQFyHcDre6Q2UkgBw8WqMmJZX8WjhN8XTrEvT5axYALLhZ0Ip6w59zHzGsx2y45lAM9txUkGgpDh1eFdZ+7cplDPfbSMcJUi9E0VAwU2MjcIThqCd7lMUnmZ08kbIHhMmRjbhsfsxtaQJ4uEcZxblH2UgvVjUC6DxQ0Y5GIE1LDW9AzkBG6V3q0cm5iAXUyD1N7odKhvTRMYHx9yfJTTzXiYYophKqIByPkek6BnGEzGKyihGktBnkyUwYaDZSpzFcslOUu5Mc3LBx3KZCwwR4y1b2X4AbsjmBxSTIfkB2U2sIEGEUD/P3Z3ecMIP5GjDBkm2vT09jbmERjfkllJeWUKgWsH3lAq5deB8OgNlaTZ5NOAow3O/JdfBsjzodRD6baTMsLs/CTyJ4IT3iGlJDw8rtxxG5loCNuNeDlcZQBn0EVHxk4ETeuxUrLPZSGbgw1aigVC6IDWLz5p4U9K6j474H7sK5j/ZQnV/BKMnQ3tyEFfkIWntYOXkKiydOQC1XANuR9RbCZ28f61euYfvadWS8TirPSSTFDckZqn5sPrZqNqyVBdzz6GeROFWY5RkkmgPFoKEr41vCdnO1cTQMxHs4bvfw/J9/F62bm2zqwI0b19FqNuVaSXJQqTLIjEr/NAFELnKLyymGFIpU8PqKAk/LQXJnEGH+xAkkRRcPfe7TOHn6JJYWFlGp1DBbb8DUDGly7u1ti0r68vM/wftvn4dlAv7mOjofvA+VRMbEXsbTaSkZyibtlqk4DDKVrCzBDeM5r47Gor8BNyxaDPbaJBq6PQ+KasMuOEj0DJ/6xc9h4fhhFJcWUV89gChTRalj7tLoB+ceCyJc/eiyfB33+2i39qBnoVj31DTBiz96Q4ps9plWOWxH16QoYpHbH+auBg6mWT28lNvSPE/W8+baOprNlgwUcOyCMPT1alGApsoUlQKVUgn1Wi0/77TpkOBLEoRhLAUneyF108Tu7i48byinV4AgSQgSHBoL0hSaoUsuJrjhvqc1TIbJCAOfIiagYiE/MfTRopaQUDAMxBwgw/DCXp9MxV57IGpUtz9CuzsQBXecGAgyA5VKWSx29ZkFnLnnfqi6hW/98pMolEzpOXJLtiga/c5APu+73/2uOAU2bt7EO2++ISwse2CpKtaoGtEqK0WxgpJVRNEqQSuW8Y//1b9AZltCapYtWwAhh/eQpKItrTrlyB74vX/1f6K918G7r/8Um5ffQyUbYUn1YBIwu5aoJoUogRtOlBvuFRaZBDcqzU3s8yKPnoMb6bUSC1NOit0CNgnJLzkYE3CjKYg0KQ9zNVEskXRATOoYKo7sSZkAG37NETVLDqol7OMkeOAgDcZKXWw/j37lCfimjdqBg9CLFei2C8d1kQY+Lrz2OswoxEvPPi39NrxcnWDZ1KUhncNXPvetR9GYreHGhau48t5lJOMEa1duSP0z0yhJnh/0PHS7VK8VWAQ3BGpJLHGWaj/baUSljaJ8+BKbZ0iUMceILY0AnOp/PkCE9iP2s3CPEfzkKg2PoyZDbKJMx962z5ONytxh6OVprB4/hl/9zb+DyEwxe2wFmmXAG3ro7XblMzwSnpID2RsilXiee3n6OSQnTVAs2tD0FKWag9pMBeNwjBdfehVqYuIv/ug7uHl5DYP+AD2SrVRMDDMHX3zx/Ccc+MA+XA0rhxYFHJUqBak1Gbdq5ar0t/2z3/3HMviiMb0Eyypgd20N6x+cR9pr49v/97+VZvqrN3akd462tIaR29JycMPhAYAjjtNM1Jq/BW5UDTXNhKuZmJudRcq+ulNHRa1hfvAdB6HjIDAtpKYBwzKlZitTaMjY092H4vvQwwAZ++jGPn7wl9/PXSVhH37qQ3NMlOu1HJRLD+ktxje3W5KQUdnDTHATZxJDRmGEqeUlPPmbfw++rmPuxGE4lZKAm2Dsy7CVrUtX4cQZzr7yU3i9nhDRwXCQ52zWVqybyyV5DjxzvO9BP8CVmy3EBNZlqkkxfuHT92JhdRqNxUWsHDmBbneIHz31MuxUxavP/RjhcCRKcqAAUysLuOOBj0Er2Xji7z4B5We/++XM1HUYmiHFyqDjSaNkNGgDgQ9/EGBjbV8Q+fTclEjatJxwkQkcmNCZyMjWM2mwYKRlhoUTvXtsNPZTDc1egEDP8Pi3PovGcl3+HSfWkGmjXYD+b6KwNIwx7vUlifOmCwUXuq7KZAWiUgKcmhQnOvYJbnoDuZa52WnE7JUxXUmy08sLmD94QNSogfgkWfwQ5fPB5jIyAw49rXzAeWxiIcxCN7cy5b6YvDEutyjTd8IiMRb7QUYLEcFKke2vKfprGwi29xG0xnj52ZfEasHQqEtDLEdiMMjRWpFbhyTw0QKmmai4RRiKhkHfRz9MYS3O4fbHHkXH1lA9uCQ9LEOyfQMPGp/r2pY06T/9ne9g2N7HqeOHpUmX7oDiVA2xouH6pR2M+j5KRQerlFgR463XX4M/HGIw6GN/f18YpaOnT4i3m4oB/dqcokJ2j8wVgVnBzi189DhzQhB69HJG0s9zfXtXGOFqtQG94OKTX/oUdFuXg2ZYhvhpX/rRi+Jdz/xIXpwI5PUH8BQNM5/6OMJKCcceeQCrE3CT0ErRG+Kvn3pWhi3EnTbCvW24DGgeGz8iuFqKgsk1ZZ9S7sGlR1iUFrJffBks/nlAhZecgJiJZSkXyycLy9XnOksHjki08pJV5XHMVQMmeN1QhcWmwsAJVvTWS8eC9MMoEnhFZSS4IUDgRLNyAVEW49TpoyjYBnbWbgjzHg9CJKNAmOjZehEcGdXrdZCxN0GKycm+pK2BPye4YfEvBU7eJM7mZEmT4jvPex/ShAXhLTIgZ2RSAnfeA8kIWjQn4IZ/X7zIBD7CteVNoxnlfvbZZLoUMHKP0jCqI4p1RBF3tilkBpnccZwgYJI3ZCaWEA15vwOLUIEe0iTpxhnMOJ+8Y04mxZCFz3ttxC8maoz0VHASjKkhYqE1OZMhOH3LQ6bl6yeMHcNyqoiUnvcZkbSw4FgllA4so7YyA91MEXZbcg6FNWUxPvThcU9Lz02CcaeLJBjD1BQcProq4GbghwiiTCbELZ06in4SQ7NMuEgR7O4ibDZF3mQhKDGNxbaW9/5QXSqUHJRKRfT6Q2xv7KFgc+qYhZOnj+ONc1cxtXIYY6eCca8LZdjDzMIC5o8fR3l5SZQy2iASL+RoNAx2drF15TI2Ll1A6g2FYKGVifuW4IDPQhQ5jVMIG1g5eRsix8HiUQ5WsWCVqgJEGwcrKNZcJGGGbrOPNEjFKvTUt/8cne2msKTXb1zD/u4uXFoTGCMnTZ98tpxAmIPg3FXPYpx+7EjV0FMVSb4E/u1hjCP33ItTn/g4fvVbv4KFhTlJgEykLJx4LJnwotFAirqfvfQaLrz7HjQ1RvPD97H++mv0zUnTNfcS94OtZKhYeW8EG2Bzr1D+ygvJfChFrtzkLCv7q9II2NntIkpV1ObqgK3hy09+FSu3nYTBSZWNWQQZB+SwkTuDaVAZyqTX5spHl5D6EbzBAPu72zRkQk3YuAz8+MdvSOHVqFdRKxfBXFrmlDGF4GYkqmehXMTKgbwnNM+NKdbXN6S/0dCpNjvSk7RyYE6eiUZcIrZS7lOy0owlEZKMgKaIhdUV6TXKi2Yd7713Hrs7m0LssOeQ4IQKDy2+ZoG2NsYlH91OTwANgXLCvh72RlGRZTO1qBL55CLmcK5fqOVTJbmP6c+gA2OvM0TAOmHgS+N5rBiozK4is4s4c99d0udab8zgrjvvFuV4ujELVUuFQadljEQR4xXX6o//6E+wu72Hq1eu4rVXXkKpYOLAyrzke4VqLzLcWL+J8diDEiri9FBLFfxP/+u/lJ6o5cUFHFpekNxMF5jsRUNBqWZJLPy9f01w08b7P3sNW5feQwUjLClj2CQlbBKrCtwohksykemZdQxZf6pbnJ7JWKKSU+b2uqXc5DWCKIWMVdwj+sSSJuAmH1ITsv9jErfl7+fYS96Le1J0Roa7W702gpgyGY4kFmjavghuWJuwr9F18InHHkNo2agur8AolaA7DgoCbgJ8+Mpr0kT+yvN/hebWpvQ50fHCns9ifQqJpuDTX3sYM7M1XL9wBZfPX0Q6TnGNdZaiYGGmJtbT4cBDtzOSPEo7HD9fbJRU+cSWlhN47JFiLyYdzblaQ1WfQIO2tFytyRSa2anW5BPUZP7NhFAjsEl0Uya+3bzeF9vs0skzcKbncOjkCfzD3/pvEWoxjGpRel1HAw/N3abUb7Q/8StJdPatidmMZ56kLHMk+4MLNnQjRalqozFXFdLnub96EYbq4C++/R1cu3AFw8EAvX4v79XS9YltLgdhSswcxGdoYGFlTqzSbsGWGpGgemFmXvprf/ff/A4Mq4BieUqA1aC1j87mdcAb4pk//WOocYLz5z7CjatrAqrV0RBalOaKHAv7mD1gJIdSWLn2LDUjnTxFTj6jHU81MNeYkbwye+IwIrZhnD6NwHXhEdxYtkwLk6FHSoqqZcq/9zp9ZGNPerFSbwwEIZ767vcRjAMhCDkBVLUNlOt1AaMUOGRKrjxPcRsLsKVy43FADqcMcyJpnKA6P49vEtwYGuaOHZGBF5zKSHBDp8Tls+dhxxnOvfqaEFiJ54nlm0IFB6yQh7JcKtZ53ypfo1GA6+vtHNxUq0jUBJ/45N1YOjwvkytXj58W2+BLT70MMwZe+eHz8Hp9iWGEx/XFeZx58H5K4Pil33gCygf/7tczhzIWC7UQ2Lq2CS1OEA07SL3cltbaG0rBU6q6EwZj0iCmqChWa3JwCpTlq5WfM3o84VQlhsMAXqJiY3+A2AC++muPo7ZQloJYtzjxg2MjDSQRfcKBgJtRu4ubl64IuGGjLIMw7Ua0TjFA1Kp1aUDe2thBV5QbC9PTdSm0lEJFVIuppTnMLi+BLZ5Dvi8LtFvgRsgGRSR6jqzmwJ3cpZT3YAgDOBlJLEGMhSL/VCrC3K7EBvaEDaS00NAXnSborW/Cb7Yxbg/w6o9eganoUMK8SVPYfHrGKcPpirCfMiGKgzNUHZViRT6j1/cxiFM4C3M48+gjGJgKGoeWZRwtlZtw6EP1Y0R7Lekl+O6f/CeZ0nPq5FEcOXZQXCK6ayNTDVz5YB3jfu4NXV4kuEnx9lt/jWDMwQRdNPebkiSP3nZKxhoyudHDKsMSDHqCFTimhrJtCEu5fXNX9kbYbCEbehiNfewPhjL5xXHyILSwPCfTW2TCMoFGkoivVyFbn1Di5L1TKlfhKzqWPv8wkkoFq/ffiYVTRyRYcfpU1OnjzR88J/a3YL8Jf28LbsrigNbCCI4BFNlfwwkpg4EENDmcknS0Sb2Tr6+cVCaeye7MG+85SlYmiub9GXz6t3pSOP5SBg7khmhZcY6PvgVuLA6nVcSfz4lwIe1b9KszoDDgTpot+fssEoyigzCNcNvtx+GaOnZv5raiuE+bnSc9BgQ3ihKj3W3n4IZFGYt8FjsTVUj6JAgCeD6pJMoIVP4ekwbBWT6blEMJJgLkBKzn06O4pzlalEmANlOqpTnrmVcGsr1JWMg2Dye9NQYiJbcP+GSEUx1BZCCITGjFKhrHVqXJvzTVkIlwvJbm+gYG7W6eFEXhpC8+gs6xlEECIyA7rUrwsxk8lXjiV6fdiWvF0ocjdxNpKuXkPbkuroGuIJoAqJRnkFWNkA4psoh9a/mULQsGHK2ErFGFu1xFbbaMMPYEdOVjSmm9DeDv9+XfyBCTbgex78lAhOMnDiPOEowptYcpRoGPhaMHsT/KE3/SakGT6VJRPn5bN2WtGUzYT8Q+AS6HmNqEOU/Q745kQEmpaOLggUW8de4KppYPYjxzEGkcYvngARRLZemv0aiCC8gfIGrtI2y30NlaR2tzA+29XY4iuwVD84lLtEMRoNFaHKrQXRe1pXm4sw0cu+cupDZH+NdETSzMOGLXjMiAcm8nQKfVw8vPvIhBm0MKdFy/sYatja28j0PLbQNCykzYvVvgRual0UbF3i1asdh/pVJtUxGqNg7deTce/sY38PlHPoVapYxevy8sbqFEa5QhrCBjCvfrT59/ER+cewcaQux9+C6uv/wSFA6nmZxbgmSHTbkslLOJLe3nVqBcD+cYjVsTq3iuGRMs05bRpusb+wgTBQuH5wFbxZe/9Q2snj4JhQpIuYaQezvgWSBRksIkgA4jXHr3gpAz3mCI3e0NqPSNByNR+z/8cE1IvIJrC+nBHplTp0/lTa4c9MCvUYRutysAQog6VcPNmwQ3bRgGwY2Lcq2Chz//cSm4CaQIcDrNNrY3tuRQ8X0Yj/itGs7cd48QcGEQSqw5+8Yb2NnagGNpUtSSHZc+OU6YLNoSy0aeh1azJb55DmshScf9wuEXHJzxNyNZcxWHE7Goxvp0YiQRxlGAEBqanUisqgG/GwAdPLqJAyfuhFqq4ZHHP4M7H7gHtVodd91+h+yLYXcseZI5QYKZmtvtqFz84R/8ETbXtwXcvPTSj1Au2zh+4oCQh+ydYpF3Y+2aFFRKpCJhgClW8Y/++b+QbzewtDiPQyvzYunjylMZ0QwNIV0ZmYa/+E/fxbDbx89+/CIuvXsOpbiH6d42dDWQM0n7sB0kcINEhopwOiaLLYukJ3MgiUdODWWcFbvYLcIot0FqJieC0qpscD7QhKCh3Zd9Z/mIa8ZcKbyZT/icxRZKCiaDxUJPAnU+3EbyEwET8zBhAff4BGTAcXD7gw8hsmyUZ2ZgFBzoNvs/TekXPv+TV6WX9a2fvYFWcxflchGNmSmxNNfnFoSsu/eh06jVHKyxL+TchzLwaW1rW9b+0Pw8HMvC2PNFiWRtxOvkwaQ6In02AoSZGwhgElE6Q/a7cPIZh9JMereoLub27vwe8tHPvK88VJPq4pj7SONAJhO9XoQYJk7d/xDqBw5hfmUZT379q0j1FIMkhB/F0g9MG5o087PP4tYQDDoU6OiRPKigWCzKNuNUUrY4dfv72Ny+icFoiP/w7/9YLHBbNzcw6g9kwhvtf+J8uDVoaFIDkM7h/iCoodUxTEOZvEbXRrVcwe0nb0PBcfC///7/BofTQxUzV/NCD+m4iywa46c/eIoPBq+88FOcf+NtaHSetDvS7C89XHzGCWBHqUwRpAQOfR4AACAASURBVD2LoIT7ntMzCxNwQ7vkbHVKapHK4iwSS8ehu+9GXC4hKlcQF4qIOUJ8YiOssv89S0WNZzsFVRtOqVXCGE9/7wdyniKDuTWGauqi3PDi2dsjPbqsbTjwIY4x5BAvkpedjkx+40RkWm1Ls7N48u/9OgJdw+zxoyjUq1KT+JwQ6/v48I1zsOIU77z6GgatluTVKPCkB9opODKZznLsSc87HQiJWAJvbN4CNzWx8t//8J1YObaE6uI8Dpy+A944xF8/8yrMCHjxqWcwbHUw8unmiGWU/12f+Jg8n6/9xlehvPuHv56xuZBSGxm8nWtbMrUrpj0m8MWW1mqOJuCGF8VRtJM55wofzJSoBQQ3xXIpF1hzaQSD/QHGI36wgnWCGx345m88IYWGZjkw7LL4/FmYyXv6NO8mGO53sH75KqwsE5WBwIEbS5Azx7vW6lA4d5xz/tt9WJYlk1j4n1WdQqxpqM/Pyott1/QI3rKtkOGf2LcFdOSz6/Nmt/xw5n5RBhhu+lxhye1BPPD8c5UNzwxMskHFyJSPs+UgBU5vCCK0d5tim9hYW0NIkBhEMhpYxsPWqxKEK9U6CsWKWJps08mpJ6JwshqmgbjgYMyinMMPOI6W3/eE30/Ej5Hy+wElGf7zf/x/4XV7OHJoBUtLc8j0DJptiZXpwvkrAm7YRLi6Mg81jfDO2TfFSjQaDNDt9qTnhuNo2btBRokgl/fLCSGcmkcbCPvx6O2/duG6TCfTOJKbyo3noUkbm8oCwhLWij1SLEoJ/ljQcrQo5+pzP6gZ04Wej0adLSFUdRx6/DPIKmUs33M7pg8vS6FNVjFs9XD26RdgJgrGezsYbm/AkQfE/pIUrgUU2Y+RJhgNB5NhADl8IXAkyBFp/Ra4mciumXCQrGYJbvKxwwQ7Aj8ngU1saWJ7YqK/peDkk9U0g8yDDKKFzjVTdQzHY+zvNwUG8d7yQTGcysTv9UMlAuIjvf9j96BgGti4di0HNz0f6dBHydYxM8UAmaDd5bNKxRMv4EYskyz2byXFnDkjCJRhAnlczuXkNO8XkAwymVQzQev5uZTWEn4Xp1zpkO9Rwv0esZjIx3US9IgmwqkmTEKZwe8KITZSjgqP+OvMhRfbUIsVGaYRGhrqC4vS7F/m9LL/j6z3AJIkPa8DX1ZmVWX5qq7uajvT0+PNjl3vBthdYhdYYBeGIEAQJEHqKEpHho5xodOJOh55ilOEdLo7xfFAkaBIARBFdwBFiAS52MV6P2vHe9M9M+1teZdl8vjenz28iFtEx2B3ZrqzMv/8/+993zPqFAT2Vp6HLjVqnDDUW3AaHvrFBm5euoZIu4tQrQa/x0mMEXurd0R8E5DN+L2ZsSSLaL5p3H8ixgFPxEEV9gpNkG0v1ws9/UmtDYdcdLIJZHYOI7clg1qjLEqPoCwd4GoeWmtlgRuu60a5iB4d3ZwQdu/dKWvRptdBh4LsVhOj27ZgiXb19TpiLDyMv6qAM6Emvwh0xH2miQnFnh1P+wqnSl6rh0w+hUTcUJAuX55DsjCG7tQhDO3YjlwmK/c8NKvq/PWrFWVWkC/N+8cJbWl5GfXShgEFwXRLhijUPDHDwgrDdmIC3RTIU51BWQ2puU3qMPq08Z9EdjgHJxnBxKHdsFMJlBsNfPzeSRWjVs/Bjek5rCwyF4Mi9y4idI8KxM5m+kcSlFll6hXQGY12+yFb4Eb5Uakc7vvss3j8K1/Fwakpaf+4F7ARkEhH9PfYHWeeDaclJ9/5ELevTsO2PaycP4VXv/MduKId8p0mTcYSL72QjMDpGec1OcCRnqYvY33OBbg5nWdHNhKl2yZw9dqc3P4OPXgATiKCp7/8JWzZuxdtJwLPjooiw2kl34WY24NLnrDXw6XTF5SFVi9XsLwwh5BP586K3snpG0toNtsyaSCwIFXl0OGDxvI2mILQAXNteV3ghtfMM2V2dl6uZ5FwHC47v7k0Hn36QTM5aXYR6gCllQ3ME9xsUmlDPgbHCjj6wD1wwmEVHwRd506dxvryErxmDa1mTUVbgxO/UB+Tu6cQijpYL27gxo1p2D1LDAHq3tiFpubG4zvEKQEptQFFjc2cSqeNFpkYfRpk0K7XwWqpo3vIo44sY3L9jz7yBMLZAh544jgOHjukacKOqSlNFFmQ9rsddcZlNWuHkM2l1bD59h/+EW7fWsDs3DxOnnwfrmujMJSF3/WkleH1FMvrKpzDFp0v4/DdNL7+q78Gy03gwIGduP/e/WpOEpDwpCaNdoONjr6F1194VVkob738Gi6c+hDJdhGDq7dh201EOfEmM8HrI9ai5bgxCGFNQFMG45ZGS2FqA40NuXEe4/9n946O1yx+mUHlBPt8SO+dMqg4eQk4bDIfCLKXjGGD2c9d5qbJnTOwLNe5Y/Zf5f9I32aJLWPFXBx84EH0o1HkCsOIp5Ka8tChlpP6k2+dkJbi9MlTWF1ekqZtsDCkKIL88Kjej3se2C/62a0rV3HxwzMyPLq5uKRnPjkyggQ1HM22uuO8KjXT1L2ni+emsQzPBmJj5pwR3ATghZNFgXnqwwy4kb5GzqXGQID7t8cpeJ9mAmF4oSj6YQLa/UA0hae+8jPYd98D0rCkWcOgj9nVJWllTM4hxf4EN54mRIpC0D0yGVicrnFqyiMxk0hoijm/cAtnzn6MWr2B3/m/fx/dNnWiNH+hNs58Jk4YSZ0zlvGmGUqrcRb6fIYG+/QQj7uIRiLIJtM4cviIprT/xzf/T6SyA2rw6jl6DfRbrJ3rOPHKy3Lh/OCN93Dho9MyDFi5dk3uZfwx/PkEN7EOpxdcc8YSmp+cX3FYSIVsEAIMpXI6wAcnhtEJh7D92GH0sll0Mxl0kil0mSNFrTN85JiSwGbdRhmdal1TGzbA2Zz/0d/8CA02zcI9eOEuLNahpKX5QCpGDUwQI8H5dLcrh15NVYol2d+znqO2NDk4iC//wi+gTdbJnp1IDuZlTNSuN9WUO/02aZI9nHn3BMqrqxpSdDstuc/RXEYUTA4r1D2mbrQnAHtr3tDS4rk8+mELdz9yCNv2bUV6dARTBw8r5uHED19HxPMFbqrMz+He3O0hVcjj7kfvQzccwpd+8cuwbj//T30uYm4eXsPD7PXbujGhTlPBi+gwyI48UBvJrGvGswy2Iiymc8fQEHy+pMk4nIRrwIFIlSGU51ZRKzdRbfu4uVyGZ/Xx2KfvRypDoX4cYTelToBxbQK67a4oS9QjLFyfkSVovVSE3+uKQ0lBIgvXgYG8RF83Z+ZQIi0tEkE6AFZuJqcMk/zEqKwsOfep0cZTnHwe7kYTYQ5kI15XAbvZCZDq2oCYTcccQx4LpjccqysHhTQh0gIM4YkLgPkv0ot0WiipA9/H3O1ZtOoN8RxbDU8bWz5HoZqNgcEhpDKDTGbTxs3OAzsybDkos4O0DQZJ9gnOqKfgzwFsBp3V6SLWx/e++ycSbI0O5ZDNJtVpYEXMXuiZD86jVq5iqJDHrt1TErueP3NKjjU0byBVgfaBk/t2i97EMWsqmVQLP5/NSo/ksOPebcsd7txH5+TglaNInGFe/T5qtBjkiLpL82xO2OKyS6V+RKbBpBYpkIwHWxRWiLkdUQxsGYQHB2OffAjdmIvxw/tQ2L7V3L+2h9Z6GWeee1VOItWlBZTnZwVuQo4xOqBzUyoeFmWjVKvomck5hc9NhGOG9oVEOxQ85UZlbAHMl3ifAW86mOSRqiRsEIAbbXfqqBkKDpc1aWk01KDFJ7m2BDf1RhNrG2uaIrGLp5G8acUZIbw0PD4eevA+pAhurl2Ve0iP4KbeEkgbzKe0MVVqtaBrZqlrbqZpnjrnpKqRKsjr4qYsbVgwLTFtI+rYzN8xW7XREHGVixIgrjizLv7++vgb3LD4D/34xZ2WloIuJBbaPVraUkMRxtLCsvQhhT0HMbz3CKKDwzj0yCOos6BPJLGxUVR+VLtZNXkqPDQYDlilSUUfqDYEbqxyC7cuXFXX1CqXNNmh8Q+F3nRSkwjcKJm0kZOfLTciXiR9I0lv2ZSq8vtyAuX5sFp9uF1jrRnx2XxwUU44GLp7Byb2j2Nu7jaajcYdLVKzXDe0tF5fzlfUd7C1Fw71MTo6LADVJsVCkzIPhfFRLK6sqhN2pyghaGN1FXHUseUuQWoEtRAsshm0yc4nJ9NdbxPc8GP0MX9rBZFsAZHt+1HIZ9BeL6K9sQ40qnKq7NH9rFET4OLhYHIvAuCq5/n3IXmkHbZJH+ixW58VUNVEkfRgj4A+DI+nBsKY3Lod8WwKvbiF8WP74MVtVHtNzExfU66PHXJx9doCFmc30KSld6Mhahrt4WULyi8VkoZqwgcjW1jLQYkaRxbNLA6HR/Dgs1/Ep772NewYGkHCsTE/fVN/h7ktfCcTtDuNUYvRx7kPzmDhxk3AamHx9Ed4+dvfUZeT65X6gZhLcNNDIRFBWODG6G0EbsT5sSR6DXprAsSkcpL2RfnblWtzuh9HHj6AcCKMp774eWzZsw8tOwrPdkWxYtOCdylO4TkdXtpdXDp1Xk2lRpm0NFrndlBcW1JxPDOzLLF+MhlHnA24eBR33bU3WJ2mQGUnfG56QWJ63izu83xXapUWXJc6lQzS+Qwe++IjKuh7TQqAGZzXk1aGk0C6g/HMiOWSGOK0gnbz1Tq61Qaunb+EjdUlLNy+idXlBXVXaSRDI7tD9x4Wr355bQWXL10V1Y36TpcmC8oj6qPT5zSXZ6NxiGQRxBZAhR1zMxRFm3urZWOjRKE756q2mohNJ4pf+83/DbnJHdgxuROThVE0Ww2slpbRQRvVRllnQyqelt03hdhT2ye133zrW9/GjZlbKJZLmJ29qUYBbdU5gbh68bLODlLiuFfHGJrtpgVuPv+NX4ITz+Do0X04/ughnccmYph29hbWPKMX/OCt99Whf/OV13DmoxOIN9YxMH8Ddojr2Uxkop2+9iFSyGWWIdMKujdRCxCSHbds9DW54WQnADfs3YQJbnzpWvrcoximTLDBySVNPoLpv5xXxQThXmzolPxZ/Dncz407q2F2qGWzGVEQNF/52lGIduj+e2V7TxdOAo6gk6ytv1guar+vV43LGoOmC6PDarwMFEb0joyO8hnYuH7uPD587W3pNIuNhs770YEBxMKOmj+MhOAZQsCg4E3VTYZaZuygfXNW0DyF4Ia0NIEb0zhUBo6JqlOXXzmKAgh0VWO9F0IbLtqIii677+A+9MJRPPnVr+HA/Q9pvafDMd2jxdVlEyrL66I+kD/L+E+bsFrpbMKi0bNZmR1MGaqfEQdh9tY03nv/XdFB//i7fy5w0+lughvDQOJ947m36YWnYAIBHPkj6/Qn3UtsllAI2XQaDz34oIDu//6tb6pJbTp6bBS2gHZFoeK05I6EInj1Ry/ixCuvA806Lrz7NkJsgAfwleAm7hGMADHleNFYgPuccUyLc7oIG6mIKxOt/Ogg+jEHO+8+Ap8urGROpdPw5GhoAGEu1BNFsbS8hna5onOkvL6qffqNN99CnSZAdhce+cRhG8OjI1pKQ9kBvRc0aSCY5J+bW1g0Do6djhqAvAdONIpYLodnv/Y1tG0LhT27kCoMmUkYXUNbLbz/8msIe12cefc9FJeXTcPb72q6Oj4xpskkKbUizXDf4QTZ62BhaU0a20xhHH7Yxr3Hj2HH4R2IFvIY2bdfbJBrb5xEpNnDOz9+GaWlFRSLZRRrNYWlH7j3GDo28OzPfRHW4hu/4fMhctNr1Vq4PT0bpPR2RAuz+nSgoRCV1DMWc5YBNrTNjESV1M3OBd08HNeEpJHvavVsbNxaUiew3PYxu1KVg8iDjx5CPE49RgLhaEpOLq0uFy2L065SzutrG1iaviW9xcYiwwDbyOUzyOXT8pvP54dES7sxPYtiqaoJi+saQVhUgZMhDG0dR3a4INcwZg2oC83gQ3aoAlCjWs8w0YJU+KB4CMANCypxZQNgw82QRQ23KANuRGTTC8cFoEwSTgb8DrweqXA9Q89h95cHFYOQmFRLEMiuUTwJO0p+NgshLswQbNe4fSlqj84kvH5ln5juPLntRNB0C7O8Pr7/R3+mDJ6RoQHkMtRtGOtgfv+PT5xSFkZhZAg7d29XcNvlCxfQpaC0w4KtJ6C67a69cnKJxQy44Weh8w0TI5yuB7vTkjDtwkdnxUdI90OIB2Q7Wr6qeGOwJl8odn5Dfblvhx1y1y0MD5vnlUyk4YSjcHMZbLlrNzxaNu7biXbIgTOcQzTLAp8C5T7aG2VcfPFNgZuN2VvYuD2jUW04TPDki5KWjkfECV0rbqgTryBJdv851hFFISTzizscLaOo0XORsI2FEyc0AgxGfiOgKzBiTAf0eEUrMLQoI+lhYWdLYMsNHgwMk8lAD1u2TynDxYT9Gb8YWVN32xgfHkQUfdy6fEkdeq9YR5+UlqiNXC6pz9Vukm6ky7+jVSGtQxaRwfRQOhl+e9EegmsWgDEOSEaDYSyfBHCCiYyZKLGXH0yWuJIloKRsNwg4FfBhjcN3klQ0B1WPOgYXSwsLqHa6GNl/EKMHDyNaGMGBTzyOjsJNXcGRDoFsx9gz6lC3mUdCTq0FlOoI042mVMHsyVOIdtqYP/Gx+LxquMs6mho4Q9fgAdMVLS0IyeOkiu53MYLLoBCQPS/tUvqwmj24HY75Kc4ktTKG9XgI+Qd2YXT/FszfuqlQWzHeqY8q11Fbr5hARvjIxl1NbdgEkA6JiyGgD/A+xjNJlKg3I1SgKJh8e1mQbnZbgwUkjr3RgBD4y41O+3cP8VQciRgnir4S4/nM0ujBW+EBwAYhrYMCGhIXm+5j4PZHi34ZQmxSKQMAzecrQGoyiNjJZGHBnJU2Pyezu0QtDGvijZqnPbUbt5Hdux3tpI1utI+nPn3cAPd+GKdPX8HM9KpyIFYXlxCP8N6EzXpRZgX3JzPBkUi4C9GWSpaFGosYcsUnxvHwF76EJ7/2M5jMDSJuW2paEXilsjF1TBPUEMRj0pOce/8M5m/cghVqY/7kB3j529+W0QMnUy4NWZIhuH4HhbiLcJeB0ea+cL+XJov0FO7dwRCWAJjvYtRN0IhLkxt2je9+dD/CyTCe+NznMMb8CMeFZ8dElaEdOYujGMENkVK7i8unzqPX6Gj/rpWK8Fo1XLt6CX6/i4VFFu995PNZhZImEi7279+pTq9ZmL6sm0+9f07vJc8NPmgG5Xmej0Qsh3Q6j1Q+jU995bg6mJ16m6+p0dxQ82E7iCQTKqLDySgygxl939pGGd1aCzfOX0R5bQVzt6axtjRvChNOSG0fB44xcd3BysY6rlyhSU8IqShzO8Ja3hTjcvpNYOPRRYxTHGbw+JzccGrDsFiTccXNplrtyCGNBUjbCaEZcfGP//m/xPC2ndi5ZSe2FcaUn7ZWWkbXaqNYXVchnk4ybyoDNxLFtqktWtd/8K3vYnr6psDN7dszup8E0la3h2uXr6gg2gQ3DGUkOLLiOTz90z8niuXRo3vx5BP3GR2L2UEExhbrHkJ2BNcv3lDkxCsvvoD3334NkfIyktPMNanBFTUspO6yS83N5uSGIbGypmU+GOA6LDUNxZrvu9mbjOifewMBCQtETpdBxyoyGGyarrDVFxjTcB2wTuamLpMA8yuZEfIpEHPANM+6Oi02Qz3N7ylbJ2LjyP13ww6HUalU5ZjHdUftC6uOdshofAw1O4RUOo3hMdpo2xgsDEvnlk4Q2Pq4fOo03n7+Ja1zOsty6juUSquBwRqJnXBjj8yzw4AbYik5ZgbB1Z50OCG0OdGhHofNTWbN8Jnxz/GzsO9EjEFwE5yj3S6p0Q4iiTwGt+zU5ObZn3wWdjKBLXcdQmFqu4BpeZl2z31slDcUMEsdT6vFexoAEl0fXX4Z1BmTDpvPZ3THiP77+VPnsL68gmtXLuG55/5GhfP505fQJSWaDii8zwEV2zi7GadL7a3BOcuziPd+s0XIYHqZXaTTeOThh3Ve/Zvf+yZyg4OBeQT3eYKbqvZxCvj9ro/XX3wJ7778CiJdD6dfe1WGLUaLZCY3CY95N0CMNWGQccMpjv4/s3p8G4lwRM6jA8NGL7jj2CHYg3n4+QH42RzaCrUm66aPTM8Ed67NL4i2xSzH9TVmUvn4+NRpZWNRE0b9Kmv38a0TJuolP6Q9no141qyNRhs3b8/pe9o0ryHdO8JQ1CjcdAbP/vRPo2PbGNqzE6nhgpkYM6DX8/DeS6/C4VT5/Q+wsUjqo3FvpKvwlq0T+uxsCqok0USIJiceFlZWpRnNDI7Dj0Zw98NHsevoLoQHcxg7cEDr6/pbHyPa6uH9V16X5TTZAKvlEqKZDPYePYKOA3z2a1+AtfD2b/jkqnP1tRseVhdX9CFIlWGBwcPQChlwQ7cTrQOGBNIqOEyL4ywsGhLEXCVgq1PMwLiehfL8Cpq1FkqNDmaXjT/+fQ8eFsUsGkkgHEmqwKx3aMEc0qZMqlVtdR3LM7ckmF+bn1fXMj+YRZbghmPW/JA6kNPTtxXiyQ4gBakCN4mkNEDDk1uQHR4y4MY8HqE+TWQ2XUoC5oxuMKkWQvvGilOe7OoaGQFkIDmXa9AdcKNNytB5TKeDxW8fFoOkXP4NTnOMnsGng4gsejsqulnwtPvcjOkYYrqqGouK2E7PflouGhcodtbIUTbuV8ygYbBUGFbHwg+/9wM5ctCNymLqdL+DdtcUsO++8QHK1RoKY8PYsXu7Rqzc/JQ94iYQjcURicdx6IGj6ozG4zGkyR+lzz4Fzh6BDQM7G+jX6jj5+ntKm3UC3Q9dXDiZ4CSo22igUmbuENOn6dBDeg5dSCwMjwwhzC4trSudKNzBLIYP7FKxFd+3C30nCiefgU3aoYIRIXBz44339PIvT9/A8vQ1dXGjblrmBlyfmVhEG9/K8oq49gxHZdEVplAtRsDhyJ7cTcWMPbQAh+kE8iXhlwExpiDaNFUz4MZ00/6/xSW7w0GUgcBNTU6AIWNFnB/Q5Oquo0eMfbj5m0FYKIFvT/oldp5nr15BfWMDrVINnXoLUZojBKYNLF4JLg3liPS+rqYG6igKQBtRJv/cJvLWdGkzZ0HgxuzQ5vKNqMh8ch6gXnBNm3GDXPK8D75ybhRYSYpVwxMlrdx2sFy30bbiuOvoYc6useXwEUwePiyqWsiPSlvACQUBnt4fhe3wnvY1rY+6tsCNXW0jQi5LaQNzJz+C67dx9W9fRmNlw7wjah6EENZonHQBoE9dE0MFWdgTlNC5L2FoIZox9Y0YOEQdQbODMLNMml0FlxLolpIOtjy4H8MHt+LmrRtyCRTNhMXbCoNg1xHqdBCxfAxl6MhEAMCQOhanbECYYDTe/6gbQ5U6m2jUOAlpzQSAedMCmPdY1tl8dnzPDQXQ/M8cnNzglYlCys/qmjjKfToAKog1CG4N3PkEJIJsIu5CbEhwnzP/mJ3MUIHVGgn23x46PQs1gRsbLXZdZfVPSqeNTrmGbruFXjyC/N496CQd9Nwenv7co4jEWMhaOHXuusTjl89ewcrssu6XWXsshk0grsCNbMNJ6aWblpnc1Ni5JtV2YhQPf/HL+MzXv46JVA4JC5i/Oq2DjVECbEqlmIGTjGv9cXKzODMLWG3Mf/whXvrOd9CjcUbfRyLpIJcKIdbvYIjghp1EVYyb4MY0IDjd5jWx6GRBxWKQe12na+Hy9VmBm/uPE9xE8MnPfAYjO3YL3LTtGHq0c2dxKK1hDy6FL60urpy+gG7DQ6fRQr1cQrfTxKWLND6wMDdL2lQPQ0N5Nd9owLBn33ZYTHznBJuYfrWCsx+cVxEpsmsI6r57bbqBDiE/OKaU8Ke++gmBZa9G7Smn31z3bHbZcBIJFdHRZFxAShpOnmcMyjvxATZu38LM1fNYvD2tAiSayogOlEil1L0ntYcsB342oy0109w2i1cVrAQ3BNbMnqPezoAbr0fauM3GqkBOuxtFP5pAlmfKkX1wCwV89qe+jhgtzUst+JUWOl4LxfIqeiGaR5g9Np3KIZPIIhKOyHWV//F3f/v3cP3KDQXS3p67Kbe/arFoMvJaTb2HdJlkUebatCKPo+fE8dBTz8CPxPDEYw/gZ7/6Ob0JQQQj2n0f89UOfCuMm9duK97glVdewPvvvIpoeQWJqxdg92qI6jkH4Ib0WO4JXC+0+lVYLCc3NBxyTY8jYGmo+bIJbsiQ4Dpjg486PAIchaEbOrEgS2AVzV9D4rGS1i4+q2iMZAIY25qANixWQWB6o95G4OrpWDhw5C41IYsbG6JCqiohwLfDSI5QFM5ogKiK+0QyiQI78swrItOFwKfXAiX8V0+fxRvPvaBCnZRpXk0+yTBdR1OXVsuAG4V/BsDF0NKMux7XS1sOarYmN5vCc06r2DZkzhfPEXMMGa2qmVkS9Blwk8iNYPfBe9FxovjFX/5FuOkUksMjcHN5TQlX5hb03perZYXCc3pea5nGj/7hpF3nsYW4G0OOupEQMLxrFFHHxemPT6kpc/PGdfz1D/9K06zL566g02ZDirQ20zA25/QmsNm0sP57Mx7pedQQp36X8g0bmWQSjz7yiOqDf/O730S+UAjqBx7MbEwwWJb7P7+3jQsnT+L6yY9g1Wv4wbf/I9q0Ruakok8aNZDyAJfmOnTNpXW8b0lbyOGCMmB8Cwmyeywb2XwOoUQYO4/eBYfBwAMDCA0MoONEZHDE0yDbaSs0m5lR5dU17fUra2w2AKfOX5AGvSMjoI5cjqd27dRdGBseRcyJollvyBipWW/h+o2beg9VX/a7iNGsIBZDOJnE57/yVYU0D+7egczoiLSFdFMjeHvzRz+G0+zg4kcfYW1hwZhnMILACWHb1i1a72I8KPS1oxqfjdHF1RXVFZmhCWGMYw8dwd579sHOZzB61wE1paff+QjRZhcfvfYWivNLyhlbLZUQTiWw69Ahxu8urgAAIABJREFUTW6e/OqzsJZO/LpfLdXRavRgdZm6bATbY2MFcTo5IqQvOws7hVBxX3SihpLDfA25A3EDNhQBbTNS0loA6ULdLupND8trZfStMApj43eoAnwR+Vq3egz95LSH3Hcf1dU1rM3PIdRpY+bqFX3wsdFhDA4PikeeG6RNpIOZa7fQ4M0MigkRcByTVk6ntDQd1GTRaugGKjjk5f33WpvARkAFCb/IkTQ7DUMbjW0dXydtfGLFGLIPNyizSRngxEKF4IZZA+RGONTJ0FFNfLtgts8OLheJ7C2Z4k3gFUYHEbS5G2jTNLYqpHlwIzDpv8bpKoA3iEQcJJkc2wGe+8u/kWlBz2vC7zJZ1kOzTUKbhTdeOYFKrYHhLePYvmcn/LCFRJzTHVtTIzeWkFHB4QeOwImExJVOk5ZGKkWJOUceQu0GbCYCV6o4/+7Hcv8I1dqw2n3EmWuQzSCdSmNkcADNZgO2S76/LxtmRUb4PbTLJdjtjqZx1fUSYtkUhu/aAT8UQfLAHq2n8EBWExfSMriZtDcqmH77I+kh6BBFcBOh6I7du34fuUQUA6kYPK+DleUl9Ds+yqWaCjN2Izii7vY8TUyiKRfRBPMSfMT4M5QozYRpU4ST4iGXGwEEc8hw079TOKqIIjUqGD1zbdAxKhJH1w4jkcvLh51Ttqldu43RwB1ww3wYT88mSm6438PtK5fQrpTgVZvoNppwLFJgaFhBC2hH4kJqKqh3UEfV6xpHEU0pAjvNgBtvGtbUepjx/+bUxpR4Zn1u6uB0CFmcNJhJCAGROSco6GdxajryLGzaVYKbCNabDuaqNpqhJI5/6gmEBzLYcewYdh45gpbnobJR0ZRjfW3NUDu7HU1R6VanQM8wQyMdAYpE30aCoK1eRpW5DH4bp//sv6K2sKzOHDuDMrPQJDm4+xwBymI5JME+wU0ozr2GwNG426n5yaK/2YHDMD+Cm1AYoXgcdXjYenQ3Ro9tw8yta2hUqgJaBD/lxXVszK2KBkNwM5rPIhWjFsRk+pCWmmB2CbMeup7CW1vMJoq6egfVUZUrHFOyPRMQLMG9oTrQSlSh2N3Ajcri9zSOOFF2buNJUYE9ij5lSEHQzdkLC1tTHJHWIQZK4LxEahsLDWHW4KCXzoz7rdyJSLFgUBot8ClsttVEoXsiwQ335na1gg7tQd0oMlO70UtE4Lt9fOmnHlMGwcr6OiptID1SwIm3P8Tta3Mor5dQK1dkN64t0uJ0yAS+CtxQLgkHRSuEumXDC4UUeProT34Fn/25n0chGpdOaf7ydVFcOL1n1zUVd5FLEdwAV85ewvJtCug7uPbmG3jzz/9cE2Hel4F0BPmMI6erHO1YGUwnAGjWMac3hjNvKLmaKMvCl7lsCfR6IVyZJrihsHovIokIjj/5pMCNF47JZbNnM8STDlHMQqYzW19uaTNXbmiCxIldp1mXIcvbb7wucHXpwoy66KMjwwpsjSbC2LN/O3y/LVMO6UYWN3DuvfPGgZH+5hEblWoD9XoHU9v34djdDyKWS+PxLz2s9dOqNDhS0Z7GKAUe9uxmUsfEdyufSZoGgtZJH+feeAcbM9O4fvEc5mauSxuQYFeXBS0LHuamMDyTIXrBRJd/W0HEHHrKnYvghnSfDqwW9XZ/D24cRFQwWk4C8cFtQDyDvccO4f7HH0Ir5OPA4XsQTaaxeGMWa7cWRKMtl9bhW104LotvC9nMADLpnK5nYCgNu2/jW9/8fdy4fF3UsVu3b8LrtFEkLdOMjs05KfowKVwOXNuFH47j7seeRDiRwpNPPIqf++ozZroRNEcIbm6Xmpo0ry+vCxy/+OJzeOfNl+BWVmGf/Rhhvy66EHU/bKBGmmwemQYmpzVkgfFXNuSUl6JsGmql2CNzRA8y4n++qXxUpM8ZloVhAVhBSKoxrVE5FKKI3IAVw6eiJTtdRc2ZojpYE0dGaxi6iGE2E0yYANcdu3eILbK4uIgKM94iMcSTzLuJ4tjx+/XvLm3FI9Qn01BgSO8GQ0O5Hy3NXEezuIbr587htb95Xo2kgZGcmUbEE4hFwmqe0LUqaMXoV9LAuB/eCXSm9a6oZ4aWJl0N7aE58QapsQbc3MnG4dkqd13Wkmw0xpAYGMGBex9G2wrjp77yU4gnU2LdWK6rtbrEfaBPmnZJYnSeiT3eTMWBmK+YS9OAsOj0uYEBnTdzlUUF7770/Mu4cuEiyqUNzN66qfps5sasmsym8Wfoofx+MukRjjPgxpzd/BmmOtxshhHYsPGWSsRx/JGH9Xz+9e9+E8OjowHmYlfcA7o0aulr6kr/zmvnzuDKhyfQr5TwvW99C+1SKbhfvjSiaTINekBS4AaIcWIopoYBN47AjnHvY6B9L2xh++G9mmY4gwOIDg6hG+g8eV+SHu3O+1i4PYvlhQV0Ox6KlaLA96XpGbQ4HabjXb8nM6y9Bw+q0TS1davon4xXYcA7gcqlC1fUQJRmttdFjFMbNo/jMTz7la/KyCC/c7sE/wQ3tUpNFDaCm1CjjcvUgM3NG3Dj0A7dwuTWrabZp6wtmt8yM5Lgpo3FNTZFHGSHxmG7cRx+4DDuuv8uWLkURg4e0Jl/672PEWl2cfrNd1GcW0S1WMZqsShd2ra9e+GF+vjkTz4Na/WDf+YXV6vw2r7cTUBut9/B+Nio/PHZneeIl7CL1r6iwThRaR9MgBoLDeoPDMhhMS5aGlcLTQkIbjgRWq+gH4pgeGxCoEj2l5GIkFiHHSPRrYwlXmVtFRuL87A6bVw+f05dzcmtE+KQWm4M2SGCm7A82r1aUwL+Vqtxx0mKnZSx7duRLgyhzzFaIime8KYOQrQSDV0CIR8724HmZjNgUxMZghFtMKwuOuomczy3qdUxSI/dawpRTUK8uuDBocNJikmbV2Sv+SKthDQu6TFs0UhIm+OhK60Sj2zbUBF4n/iCkPphKleTAi0KGYGm18Pf/OCHsjvqtBn+SBtiT44n5Am/8/pJVOstTO7dhX33HoEfsTFUoKVgGPnhEeQLw9oIt9CNjRqVwP6SHeRapYRwr4smMxRImWnUcPWD93UdvZIH37OQoCFCNoNsJo1tTPHlJSdjKrTJl5Rgv9vR6ND1+pg+dR7VlTXE8knk929Vxyl9gJS4CML5rPQqoqF0+2isFXHl7Q/VSZu7dgVLMzdk2pDODqooGh0goMrpnpeo2/D6WF8uotkMfPV7pAI2lIbrxGxEEtSLMTbENR003k6CHAnASUehfe2me1qQOs3CbVNXwI6cZaFFe3TPAyIuJnbvgZVIorBlErs4MmXqdCwhmpq6QjqkpXZH32ujVd1AxO/g2vmzAny1lXX5v9NWlkCY0wEenDxo2WTgtIebsLJECJ6DwlmameAw1BI0dn4GGN/5mUZAtAnQRB+iRSkBtymfzWRKMTg9HcAsVgm96WBYqTTh9cPw4wWEBqbQCmfw+NOfQZzhmLlBRJIZtDoeqo2GRNJlBsL6Pur1qt4XiqlVlIRtJFyaVTgYTqaRZU5WpwFrYxF2v4W3v/WfULm1oAKR1AGBG02EdIXmXvIdEPi0YcccRFJhAXV2sh03qudHypdXpaGHr6kTw/+SiSSa7TqGR3IYPbQVs7evoVos3QlJrK6UUVnakLU4j6GRoZwE4bwnFD7z8E/GY+hafdT9DtJ2WLRBaoMUgqgRL/n95Aszc4E6I/N3I+ykcVrcMTx1UU/IceZkrtNXNy6diaPb6qFVqxsPCCV5m2cuFzs+i2BSohBarlGZAgTQOaBT8h2h0x6tV1nUt/pNdPshND3S1Gi6Qfok7b9Nllm7XleXnBNtL5pVCFwoHsJTT9+PTs+ToDM5NoFIIYV3Xj+BhZtLKK0WUSsxfJGdV2NxTjqK8sC6FrdHeNTcMOVbtLQQIsOjOP6Vr+Jz3/gGhpwYYuTAX7ymvTYeYyAtJ1gxDKQToodePXcZy7NLJNngwuuv4Z0/+76soMN+D/kBF0N5Fy7/LsW3Cro0Wk2TxxCsaeZyEHjJ8cvQumi3TKrL9Vtz+mx7j0wiHHfw2KeexNiOXUCc+Sk5TbdiKdPcobSLLTHmri0vLprAZgaaMvutXsWL7EzCwZmTl+XgMzY2jKHCANykg137t6vIof7M7rBZV8GFjy8pmynkRpSxxikKdTFTu/bh7gcfRiyXwhNf+ITOsGalLsBIYMwQbLkE0lCGkwaXYZkxdVLlqtjv4/Lb72F95haunDuLmetXFZ+QHhnUs5ETFNkLnQ7KtZqKGj2zQKvUJBWW606GFAQ3nFbR64uamx68LrV+YU0wenYSycIu9N0M9t59GJ946hOwozbGJ7aJbsyA2fX5ZQF1nh/UKYRjtBMDsrk8Mtk8QqwjErY0Lr//zd/H9YvX0KzVsby8JGBfb9TNURmcmdyvFGbJEEdOHiNx7Lr7PgVYPv3U4/gnv/zzBiwEex1tYW+VmoycRpW0vU4HL7/0PN5+48eIVlbR//gDRKyGSbAnuPE6fw9uKFcNQhR50rKYjJK+pzPX6Gt1RgbZN8aBk7s7C++QwE3Q3oAb5NXQFYqjIL37sq+/M0NHxGWOigmJVgs1oEIbWvkmuDHGNmzm7NhBynMIK6srKDKgMRJBKpeXTf09jz6EMOmG0YSeRYzgZrigRqmCni0bS9PX0VxfwczFC3j9ueel96EtOsFNOhoDXXMJbmp17gwBJZ9nBpunoqRxok2wRX8N0uFsgRyTgUO9JnU4fbQYySGDFb6LFnwW3vE0EIlh287dGN22E7mxrXjwiac0uRkZHEc0MOahOxfX6sr8kqYljXqVDgICnJyOcS1zDVH7FI/HNaWkiy6D3Vl3Xb59RUDsub/6W5z+6BTaLYaVr+mMnL21qMEkawZjDEWqYQBuAlOpzSm46QuyQUVbdjbbzOSG9yoZi5nJzd+FwP/rb/42RifGA6BEih9NlJh/SGDLs8TG6sIMigvXlTfzO7/5P6O5XkS51MTyclm6mjwnrH2CGxuxvoU4ndI44ae5AGtrujfyWhilkEhIaD+5fycig1kBnHhhWG6dpESKUssg574vcLM4P2+ajwQ3YRtXb8+iIZdEk5cVdiM4cPSwgsC3btkiwFgplVEulaWfuXzukmmkUDrS68otjm5npKE//eWvoB+LYWjndgxsGReLprxRVGP2rR+9KLYP9V3LBDdyJralOd+xfZsGA1rj1GW12zJ54ARnmfl/oTAyQ6OwY3EcuOcuHHrwMKxsHGOH79J7cPP9kwg3Ojj79vvYuL0go5fVjQ1YsQgm9+yBF7Jw/IufhrX4zj/xZ67PolpuIRlPYHy0oK4JHxjBTZcWzVRj0hGLHVmJIrhhEomLRKSuKkVG7JJpamM8UGG1apqqsBOwulEBrIjEbQREROosNE0gVFt1ghyA+j1U1ldRXlmSW9uF02cFBnbtnMLQGMGNi5RoaRHcvHID3RoPHE83R7VdYL87sWMHUkODch0jbchEZxqOOuk+FCxrD1U+iOFxssIw4MZoFkyHlC9CV4uWlrVsvLGIM6WIcdcwckbWLQQ2Zioj20cCIX751DQYsbsqVXm+mw1RTiIBtU1uvX0WcyYr4w7AUfK27FlMn9rnqBLKjPnBX/61yRppb6Dbr8HreqjVWgomPP3+NdSbbRy4/24ce+JRdCI2tm/bLuHj6LZtGB4bk6grl83KhEAp3MGUoFotIUq3jFu3Ub59G6FGBdMfv6XraC600Gk7CKeycJNJjI7ksW/flOxVQ3S7IVWNeh52dOstLF2eRszzcfnDM6gVS0gMp5E/MAE7EcPI/UcQjrh6Ue2IY3KEuj3UV4q4/N4phHo+bl+7jKWbN1T0p3KD2pToyz9aGJDtca1aUZe8tEGnIJOXIu6v10THa6BD5y9OkwJDgDujuECbxEmPaGnc7DR8DKYabN1wfShhmn+GNrst2aL27DAm9x+A77ooTG7DnrsO6vnYkbgMIgyQNvGSInr5HpqVIqIIwE21jPUbN9FYXUW3UUWtuC5w06dZhA5yHq5Gs0R7WQZLchzuREwiO6dMhjZnQDOpmbIwD7J6BM43zQF4BZoDE5wRfJhcHv6+wUM8eC2TeUEapBXCSqkGDxEUdhzE9qOfQDOcxhOf+ywS2TzWKi2Uqi00vTZWS0UVBD4PINKR+C4LJBqwTxAQJ10NPoYzWaSjNpxuDeHaOiIhD2/97h+hNreIZrkmfrwpHnioGAdDyG7bhGOyyAunInCzrkLpSNeJJOJqwDAUtrxaUjBnu9VBJJXA6NioqIm5TAxDQwncuHoJFTq38QLZtd6oobFWFqAmVaxQyCOR4TTTEWjivebBSdc0r11X2J9Xb3GZC9CZvYFgwxwUm80Q47KoNq2xIgk0MuoOdvtq4kRbHjIMmuv5aNAxjkVnINI3oMnsLwI32m9MIobyS9ggCTjs2ossxayaLi9TtmV5HUKjY0T+LPJJoySNhE2eVr2qqSaf90bTQaNnS8vx+BP3Sti+0aqjF0+gF3dwY+Yq2q0Wlm+vo7hc1fvvkYJHu/TN94cwwI/Idr/CIGLZQltws+P45M/8NJ75B7+IQSsKt9fHzcvXNEFnpgYpChnSrJgLY/u4QnAzt4iQ1cHFV1/DiT/9vqbGUfSQyUWRHSC48WUJzyA8gRuxSkyulXxsSIERuGGhyYI0Kkcy0nynb81LQL/vyFblrnzyyU9hfLsBN04qqymsS3BDV7NgQk8h89oqrbdJg+Pe5Gny9eKPXkDID+Pkh5fRqLcxPJJHfiiDaCyEbTu2qHlW2yihU2mitFzE1UszcrPL5DLKgxMLwnEwuXs3jj30oMKX9x3bqyKJbATR/Lweao221j2DM7kOGCKczSdFHec5Riv1mx+cRHFmFmdOnsbli5eRSCdQmBzTnycVW3bUXQbSGqdEk32gT4NWvyO3NIIbFqxch916y4jinbBy4qJOBClO/KNp/MQzP4/BLbuxddcO7NizTQ2MmenbqNfrajJVKzREYT3aMuY5hQHtqQMDQwrfJmV6fm0OYd/GH/7OHwjc8B5XyPKgYJ/0YdI4ZQfto0r3N9qe0wHN80Vhnth7AI6bwBee/Qz++1/9h4amFDiO8T7NV5laHkajVFfB9MpLL+DNV1+AU15F67134KCJeDgm1zPH8xBptuQip+kNKcEBwDH258aOkqwMDfCVo2XebTYEBSC53xN8BlNvHvGMrmDzjI5qBDh9Ahtm30jrYVzFwmH2GXnWmDPHgJtN/Y2hRvNnuAlXZ/zElnHpddjIIaDKDA5gx7698MNhaYzVBFJlQ8ZNBG4irusk+GCRXl6YQ6eygfnr1/Dey68aEwYyGWisQKDH/abbR7NFe37DTOHvbU5ueIYYvZ2ZVnEv4R4igwE2eAh0LN+AmyCAlY1bPxRVreC7cWzZsQujUzuQHh3HI5/5LLxQBOP5LTK5aFRqqKnx0sEKXdwIGD1ObTrSqnFNch90aVoUCiGeoNNgxExao0bn+vpbL6lR9sqLr+H8mXPSJDFCg40yhuZKfqD6jNuGaYrovFKXxKyiTU2jGp963jS5oZ7JOB3ynBsbHhZF91/8q/8JE5NbMLltO8ZHx8370/YU/sopsGzce8wSW0Pn7/Sa/+pXfxWluSVwoLC4uKEmTcHyBW5o/RwnBa1vIUEZiM9wd9dQomWM1EckwWYbMDQ5hnAmCSeXRnK4YEI8E4yTAFyvITOu+dk5zM3OCdysbKyhY1tYKpXQ4DVKu9SHEw3jU5/5tIYT26a2Ix5PoLheFBOD5hQfnfhAoKS4uiKQyfvscs24MTz1k1+GlUyhsGMKQ5Nb0CYddXVVmv03n/8xvHIVM1euqOnBtRWzIwpH3r17p9a9aLWkODabqFcr+v9raxXpQ9ODQwjFXew5sg93PXgEdiaqkHdCixsnPkao2sbHr7+LxWuM1WhivVRBKBbBriMH0XFCePSZn4C18M6v+JfOXUW11BRvcWpqqw7t0YkJ2HZEC4VUDFpuurSa03DBJLJzcfMQ5YHqujG9UCZMkIn2Fqw2KWO+iu21DVoGR5DODWrslM7lEEvEZZPKvAUeVEzbtvu0PF1FbWMd/WYbZz48JY3jXQf3YmRiRGGWbo7gxsH1M5fRq5mQuxZdPzjSrzc1It6yawcS+TxCcU56hoLOiBHoivqkzpBpdKtHvGnCvinG3gQ6BCVE46IYdDQiFdxk4SjNNoX4cQOUzMzGjBzZxZX+wIR+brpVsW4JptKGpqCujbkOAS86XnF7DfIbCAR5QPvUPnETpUtXgOqZbv8X3/+hDsROuwzPb6JOO1h2rv0Qzr97Rs4n+x+4Gwc/+SC6UQd7du+Vy93Y1BQKo6O6/mQiZV5CrwurTVeMPhqNCtxuF6WZmyjfngXqJVw7/baKm/YiA5kchGJp5eOMjw7i0OGdCMVtOLvohGOjuVqBX27BX6/h6lsfIt619CzXiexTLiLDKWknfuKXvoJenAYQY4ikY+JdMuehvlLC5fdO6lndvnEVy3Nz2mjoLMQtd6SQx3DBiAhJGbL6NkrFGlpts/lqCBZM3PjSNbxm0OEzE4VNECM2jzQdpuNupjl3pCoIsUvHrgmBOzv52TSS5Ly7MRx95DgimbS4oUx/ZyFAOpAOGKEJDu6N04p6el2myrcxc+UC6hvrWLx0Bc21VXQaFYEbMzn14fi21qeKl7CDVDKBsG2JbkLHJNqNblqOmqBMQ1DigWRgt6TU5j7owCUz0nQH272G1qL+PdjQ+Zd5uaLy6FBy5B2PcAKjOw9h8tAj6MVzOHr/vZpMrZeaqDc7Es2ultckgmaQHCeInGKom6nOcpDrpDBcH7lEAsmohUS4i7EEn2Yb7/3Bn6A+t4yN+SUJpBkm60Yi6v5qQLEJbtS5pitbGJF0REWsuN+c+LQ6aNRbKBer4hCzg5N0ExiZGEd2aAD5gSSyUWD62hVU63WBIVrp9mip3u5rgsx1zIKEdq+bL2ijXJYTYb/fxujWESTpPlatw7F6Omw1MeNhSAAiWp0BkCZnKQh7CrJv1KwgNazbQ7jpwSnXkXAMt5qp7Jxw8/moaLiTe0GKWXDwil9vyXEt8Kow5dwmsKFdL6cusjU13dQWr9diCCv1Ng66PbO3tFssGDndASrNMNr9KFK5DCZ3j2O5WsKtpSXtD5mxYRQ7GwrAW7y9ho0VCmV539nsMlav2qssWuGG0bZs1Ho+WpxEkwufnMDjP/s1PPvL/wBDXQduz8f09evq8rpRW4VsJp5Ank6Xti+HrMWFefCKr778Gj78k+/B9ppwrR7clINY2hHdgvlIUWkjAlqJGkEE/AYACNzQjpo7BgsrsgzgYG5pRe/EvoNjiLgOPvmpn8AEJzexJOxURhRmghs+VRU+epXodlaFQ5MU2lGHLLTqNbz2oxeoysB775xFrVZHLp9COsepdUeNCNpCzVy4hsoyg2F9NJq0fw1hfHwE6UwaA0ND2ke27d2Ne44/BCvqIJlNqnit1Rp6H5kjtl4kndsYJhDkUAOWG0zDIaXE7yDebWP2QwNuTn18FufPX1Yi/fDUVj2fNgP8eB4xR4LTRe2NRp/EUtvzmVtjOvOkq/Dsapfrmqo76QxCYRfJWFyC7W44jp/+xV9DanBCZ+rE1lE1AG/dmkWzXkOpWkapQqco0jpNQy8/lJMWdyCXx0BuQNcyt35b+9x3/8N3pIPwuN83qlpTdEOVWxXLL06Cmw1pDi2F6/SUq0MqISfnn3/mafz6//DfBY5ABhTwVF9p9kTl69XN93j5+R/h5Rf+Fv7GIopvvKKpWiaRVBde4IYRDcxhoy4waFWKmqZQRdNUEAVd+IZ6GpOpQgaFtCwOJ8tsHhhKL/ctri+CGjsSQoh5OCFyVEjXMhM33huCP37JpInfP6gHjIrPGKYQ3MQy9An1MUY2jbJnDK06M5jHwbuPqmhlyCHBDTVl1EaxQUodNP+h0JvbWnVlAd1KESu3ZvDxG2+oaNY0hHq6rqE8Mw+Kxjw8S+TqRudDr6tpiPqy3I/UkCUdbbNJRjMaQ2ukM2iL601sFDO1pqZ4/30PIpYfxL4DB7H3wEG9b6N7D4iWxvvJqUSr0ZQVNSdEckgjjfcOCyYwyOnbyGXymp4nknHlS3W7LZQq69K5/M6/+7eoFCs4ffIcrl+bkWbc7Mt90ealVwya05vhn0HPO6gHg8Z10ODkxMbYIwdZOnK4CyGXpqkH8C/+l1/H+OQEdu7cjamp7aY0pLER9x6BGx6LdfQ7FfTrdfzev/wtdNY2sLKwhlMfnkO854PVaYK6QgI2BssywFO/hhCzImr0xfi9CG6SMYVcpwuDcigOpzlNHUSXGVdBzqTrNQ2df25BlvOb4MYLARvNOpoCN6btSmvmp7/wjHHN3bYDiWRKTo6rq8sCNx+8dUJSDBl7tdqIRTmYiEl3SnATSqUwODWJ4alJtEkrXVnVNPmN51+EVyrj1vXrWJ5fEA3cVS3bx87dO9TY2gx9bTdbqFXKOkc31hmq6iA1OChws+vQHhx++BhC6Qi2Hd2ns/nmB2eAclMa8NnLN9CstARu4Iax5+gheGELxz/3OKzld3/FP/nhWdQqTVGWpnZvE/obHTfgplptKLWWXQ46wYjZvJnES7co0pQsC4lEStkOZrIQhAk2TdBZtcIckKp0Orl8Qdz5TD6vzgI7/F26iMmNoQ3bbwvcMDSIHaST753S23T42EEMTwwrB8ZloFHfxvWzBtx02a0luPH7aNXbKny2MjV1IAc7EUdueOhOwrkWNPntCjM0gMJMYAIKUeAeoq47KSLssnQ99LstgRsmaqvwCjoWRP6ZbPpOEJcKFLp9Mbo3ADcUkhonDmMzyrNPHXONPoNiSsI15skEHvHa/owPTITTADodyXo4jFqxgvLSKlqVNv7oP/+FpkfNWgXNvodi38dy2yDzhNfWB9x3/93Y8/B9QCKG448cvwNu8iMaz7taAAAgAElEQVQj6mIw/Vf3wOvAantw6FXfbgrcbFyfFrjh5Gb1+ll1FFsLdGsJwWLwaDSKkdE89t21nXYfiO6alBCW4IaWv/5qFdNvf4BY18KH73+I9WJJoZbxoTSsmI1P/cOvou36GJwcQyQTU+owRfa1pXVcfO8jbcCzN2ewsrQi96CEm9TnHRkZwtBQVjoDHSQ+p4zkAkPe++woSQvR81CvldGiDkkbDV2w6F1vbB4V1BlwpwlszNQmMBmQXtmkz8kBjTk+IwVkh/Pwoy4eePxxOMm0oYwIRNgKGSUFxmyiPQEbqbJCfVlXh0Ndpcv3Wg1Nbfr1GprVIirrK5qacWP2vT68Gv8MLTAJqPl9eI4GGTTSGRi+t1m9xplJxbasRQ2saitojVkWrAt4uIbgEIhrMmioj6Qw5IdIYbGRHhyEQwe/WEydXzuSQHZ4OwYn9sFDFEuLs3LoqZQbaNRa+myNTs1MO0nV44EXdIoJfPhusQNuHOt8ZBMxxCM+EpEuJjIu/G4dH/6n76N8awHrt5dQXS8iHnMRi7vSsJAC4RM0asJpqDl23IGTjup9JkBjKGU8mVbeVnJgAIWpCZx79wOszi8jk82KmjEyPohMBNqweQjTHpjFiVfn++wZe3i+o60mWpUS6sUiKpWyuqUZutE0ypjYPoaR7AA6lSoipKcG5hJ6AupcmveVTknsgmkayIJbUzNfXcnqWgmZVApD2SycSgPheh1JWl2TUktRJfcO8tYlUjZrkJkiaqKQGEHg2aFujz+VBQ7dF7nGaSLSBuMumT1BiMsAUnZQaeLSoqi3Z0NSPE5vSF+jQxsLnrYjI4AeTU5EzSSNKIwtu3chs3MrlntlNMiBn1/FxmrJ0PA6bPaYvZYX6lB7aTPs1UadRUrgThlPjOOxn/8ZfP4f/TcY6pjQVoGbfg+uS7qzJXAzyKwvx8e1K5exNMckbw/XX30dp/78L2C3m4hYPTikMiVsWZxyAsTOJDURmtrQ4c4xtFEKZXkdNJJhsyFkMyyUxaGDpbUNFfT7DhDchPC4wM1OwE3CTqbR2QQ3m4LuQHzPzqLySWxy4H206zW88qMfK+z0xDun1W3ODDDEmvu0OTNohHL93EXU1kqGekG6ZTSG7du3qRmWyuakPRzbMYljD9Hi15ajGBstpOZQs1Bl8GaxdIcdwf0rHLWRTLmwmR3T95DqNbF+/jzq88s4deoczl64BieRQWps1BT7ckI0QaIMMtT0UJMbA5ja/Ra8HrNrOMUx7nfSAloOwumsmguJZBoT2yYRHxjE57/8DeSHt+is557KxsLNmdtot2tahwQ74TAtsbnP+JjYOiar3liUIacuqpUS/vS//GcZDv3VX/wQN6dvBWewcdPl1FN5OCGjqaJTqIyCSNXtGaphfnKbaGlf/rugx9/6rX9u2OFBW4f3ba3Bd8hBr0UdXB+vvfQiXnnhb9FfX8Lyqy8J3OTSKYEbu91GtNaSiY2ybkySmgI8+fPpUKV+bkD/lfaVU3JpNQ3QcGiwRN0mM3Fc5r2ZmAg23vi8SN2j5kbUdRb/7abo+CHHZKiwCcT3lTeCNGqyDths4XQv5NhIpOM6pwaHBmVGxDzBcCyGWCqFqd270KGzFmlf1AKJPm2MDeyIyaxjsDRri2ZxCf1aEcW52zj77gnYpJ2zTiH7hhNhmUb4aDP3LND4KcyxQ02hodJvghsxT7hWArc00gfbvTa42qp0huVYN9DAtWDj/qeeRm58EocOHsY9d98DMFS4MIquFUW9xZqqD6/pyVadjZlqvWrAnaI3DOuaZxqfSiaV1RQlkYghEXM1hd4orqlW+Pf/17/V5OHsmQsCN9zveqTNUifUZtMgSOcK9DTS3WxSyAPHzjuU78CwQFEfvJP8d7nsAak4g2h9/MIvfQMj42O494EHcPTuu43ZDxkwPQ5muXZ4VtNkij3uDl767n9Ev7SBK2cu4Lm/eg7xbh8Fv49Yr48kwQ0zBmEhjRCSvo3BdE7sFWYQUa/NHFsCyFgmLeZLOJ1AYjCHbiQEN5fVux7peGBE1/LSqjKkuN/SCt6zCW6aaPKs477JiRTBzeefgePGMDG5XSHSBDekPrbqdZx4/Q0Za6wvLqFTbyAeDWsy3Is4+PSXvgQ7ncbA5FYMT23ThLW4uiat0GvPvwCvWMXc9Ix0P3QgJLhhlt+OXTuMqRZrXRprNVvaFzj12uDkxreVo+MkopjatwNHH7kHVsrBjqNGc3PjnY+VlXf67fdx89INdBpdlKtN9KMOdh+9C17EwkNPPQpr9cSv+K+//A6q5Tq2bNuKfUf2qfAbKrBLEMHy8prSq7kRZNN00uqb7nZweHAz4aLL5QcRlksUi3gWm5ZC8diRXFstYmF+DaGQi5HxCXX1JnbuRCqbQYeToVJNdDT0G7D7bTSKK2iUyujWPZz96LyAzD0PHcUQJzeRKCKprP7bpQ/PoF9vCwS1aw0ttmalqUCtqT27EaNIPZVAbqSgDUcdVXHETUIz90NThBp75zu6GG00hOAEKLSpo71tCyG+wFVDteO4n90wbj7pfM4Im0WNIL+5r5dUwMknaCNf1RhQmxfF0IFMQIdxhVJngMcYO150JNGGZ9xGOIalVbQVoYlDBLW1MspzK6gW6/jDb39P94K8ZWZcrAOY54ZjhVCwKWqzsOeBe7Dj/rsRSibwE499SrSmse3bkCsU1FmpVwhuGIzhIUSHNBYInTainQ5Wr90w4KZeQWWGVqJAZ7GKrhdCZLCAcCaF/OQoth/cCbrMhvIZbSjd1RKschP+Rg2VsxcRbnfxzhtvYWVtTU5mBDKkYjz5y19DM+ojPTqIcNKVHz3BTXllDReZ6gsft2ZuYlXgxkGMQM8HJibGJOAFxfgRR5zRNvUIVtjoRkhh4qiWdCuvjl6f+Qx9rK6uBNMFghBjC62wMXXgA1cxApwgjI0bGgt/Y3keRn50FAMjw7CiURw4djcsN66CUl071vi05lQgmKFVSV4a2DqnklEwErPf4TrvoVevwyeHv1ZGpcgJSB/VEjnGffFIKV4mDaqyUdea4DRQ4lK1EM0U0shXuV43Q+O4mSqeVjadpGkQ8LUCV5toMqUuY4hrSRbWLoZHaYZgKcmawIauK1smJ2CHokgNbEF+dJfML5ZoM9vroFwmIOM1sYBuGaMDvlOkR7Lw5XtF+pUil0zoLXf9DEPQwj2Bm8k8t/A2rv7Vy6gvrmP6/FWszS8hEadIlgdWW5oe8rX7jqNprEdu8mAWhW3jyA0NITdcwMDomAKB6fTWYIOExVCribPvn8L6ygayHJuP5JDPuhIrM3PJcDUAr9JGc6MudyialpTL6+j1PUQTMWRGChjfvQsrV69i+cpFpOIOxgtDotOohRN0UKVZUoM/oIoFkxo2Nxoct9N5hj+TXdlaC3ErjNHhAvKJBJxaHTFymZXtYehHcvFjkSNhsdHisagQwOa0nJQ0jRs7AmQE721SiwDUCPAltjWUQAYJEgByHfR6lkJElXnKCYcNNH0L1Q4ds3h/CXYjiG8dR2TrCAYP7oFdyCvNu7FRxfKtBWwsrUg/KPvrXg/Vck1aG2aBhAluOLGVAxcngBYIbh7/+a/jWYIbL4Ror4+Za9elrWCyusBNLI6BJCfHwI1rl7A8e1NGE9OvvYEz3/9LhLwW4hELToIuVL645LEehbjGxVL1EwtJTW6CUEpObrQHEBBS70Vaj41ita59de+BcURdC598/JMgfdmKJ+FwckMXyXTKPAc5iJnMMxbtBPJOiPQQOgk28MaLr8DpO3j9lfdQrlQRS8XV0eTEYn1lBb1GW0GjsXAIQyMDeOyzn0QilUAoREfBMJKZAcTSaYQTLpK5jIAAc9DYaGE4Mjvf1DNQXK32iBgRDIAE4nQy7dO+vItkr4HKlYtoLi3j7NlLOHvpBvxoGqE03bNM+ClXaLvTQpV6FoEagkBDd2z4HlpcRwzmJMWadrOpnPSxW/ceQHJgCFN79uP4p57U/R8e3grHjmBtZRUzN6Y17Zifmxe4UYOFne4wQ7UH9Zmmtm8TdUgdcIRQLm7g9/7Db8v988c/ehm3b86aIjho9skBi1I70ogDoTo/N8lTLifi1ItumYQVjePpL3wO/+w3/0d4HU+ue3GaJ5AW2eZ0ngDJ6PbefOsdvP7qK/CWF/DBH/8xnFAHuURMUxPb6yBWp+0GEOk5CPctEBIYcBOSkQH1q2HbmBDx2gwKM5Qx3mPWPRYbJlHqe9lZNxOozcab4xJwBPk1loU6aZ9sfDk8G8wEnfsmL77d5u91kMykEEsmBXZT6aT2j0wupck987ZyhSHt1emBQQEZr2loYtzPGdFBkLOZ01etVCUK7zXXEGqW0FhewvSZM3A6HlaX19RAVUCz8pCNgRHfLk5nxOigqYU0NyYuQFlyaqvQ7ZU6TV9ZfG0a+IAW9Gz2sLFjmg8dO4pHn/kSBrZux769B3Ds8FFN3qx0Vud1pWrqRFoQs27i+SEjJ9LNyNSJhAVmIqyDaI/MwEpmwlWLqFbL2NhYx4m33lFd9pff/1O5tq6t8r9XjDECm+2BbQPfY7NXswYL7HLVoDKflf9NpZmK/8All5MtfuIA3PACyS6gfOGTnziOgcEBPP2Fz+Mzzz5jpvis/QiWGRcQGJ5Ik97r48U//g5666u4cfEinvvBDxHvdjHQ8RDr+kjSUZaGAAghw2wbhDCaGxRdMp9Jk4UtCqlopCFOx8l/dBDJJNElC2Ago4lfkiYqobAaI4uaVvuYX1mSixjBDc9J6uPZdOAa5nsUjqcwvnUbEqmswt2Xl5bQatTxzqsvg3FfawvLqn1j0TDS2aSmhU996UsIZzLIbZnA6I4p1SfFtTVlxr3+/I/RKpaxSFODOYIbvkvG9Gb7jimE2dSTBAQCN2WGlxPcrJdVKyfzeThJF9v2TOGeR+9j4A92EtzAx7W3PkR3vYLT736I6xeuou/5aLT66EZs7Dq8H91oCHc/di+s9bf/W/+1l95UoNjkzm3Ye3ivDm6KzUnJWVlaQ6VYlktENkUmYO9OES9nniDrIzeYhx0xWRd8yXgotKplPdDVpXUszq/CDsVQGB0HvTgm9+8VFcJrsMCoGppYtwHHb6JWXEWrXEan7uH8x5c1Cbjv+H0YHC/Aj0QRTmZ0Qp9/9yOBm061IfETx6r1jbpCPLfv2yskG8kmkR8d0cHnOORn0t2nA59TCo5s22SKc+Fujp4NwYytmm47sPRjkeWRl+uhQv91jssbDU1nwrE4hrdt1WHhJhLqqLdocMAgLIWm0I+dt4Ed18DZKShIRVdSV4LkDrKEOT0RG1KmALQLZdGeTmal52BXnQVIfXUD1bkVlAhuvvsXOiwZ6EZawRoszAXgZljVJXD48ePY88iDcFJpPP6JJwTAWKCTvsBxc6NUM8U4qUUeuzw87Dw5OpVu3kZ1YQmoV1G5eUNuae1bG6CbYmRwEFYmjcL2Ldh5ZA98dqloPSpwswGr0kS/WEb1/EVlCbz9yuvictpuGJFUBOF0HE/+o6+jFYW6mBwrMliUlquV1Q1cO3VeU66bMzPahEMkCXCCBR87dk5idKwgcGIO1ZDZzOwo7CgLdxtRl5QUho1y1M2vjsANpzeapgUaKeU8kAoUFJLi9tq2uufGFtrCzr274NKLf/suGQiwU01DBQIE5T6oGKLgkg5npluqGloW45y8cEN0EAmRIESiEJFQG1bXU25Gg0GXva6simnvWlrfgNdswqs3UVvnyBao12iQEHCD9e037QI2g0kpWjcFCg/3Fic3xBVOGCHX1cR0aHxMrjOxVA7hWFLOboPDI+q4ZQvDcJOmKziQH4Zjx2A7CVghVxOgWr0mwTnXfpPi5I4nuh+nDtTLiRbKQp5ZIx06vgXWBZYx1sjEoog6PSTdPrYVsvD9Jm489wa89Soun7yEhZtzhmqQdhGNh6XDaFvAwMio9HP8ym8ZRThDdy3bhHs6EfSYdN2ncJ5UOdMoaTXamJ2eRZNUt4iPfNpFo1qRlz6pVVw2jXLDiOT9HnI0E8gmkB3iPmb0hExaDve7mDt7BsWb15CLu0glMgoi5B4ZNP30pEmnJEWO4FwZFJy8Uv/qRhDLZxFPpbAxfRu1+XXk3BjGR4aRcSNwqRWs10RZNHfQ2IcbTV5g1atHbjRVCp2jNWePVKOWJhVN5o/4DhrMXhK1sKdfvUA4SyCi/BfSJbqGokQwxIlOnXS17ADs4SEUDtCBZwAeqbZZWo4mMXt7GZWVMhau30BxbhZWh7bVbRXa7FwTxNIEg+50Hep8GCmgayeNcgyPf+Nn8fl//EsYbFsG3Fy/LtvhRNyE7qVp4xpPqFicJriZu4lIv41bb72FGy+8iJjdRyzso9XtaF+l1kbgJqARG68Vw8ffpMts2v/zbCKooZUxzyTpjtDHgUPb4MZCOHbvMQxvmUA0k0OqMAKPgY0xTnksZWpQR8VJAp2yyBVnwU1XQ3Yw333tTdi9EF55/i1sFCtyHaIVeqPexPkz3Ld87Nw+hnQ6jKEtWTzxxcfNFLgXgt2PYGBwFJlcHg5pmImYpnS0sueBUGk0JfyXtkH0UTNREbixgQT1SqSlhfpI+k2ULp9HY2EB5y5ewelLN9ALp+Ckaf/LQs0AYGoxpeewLE10m2yU8HNy/RAE0zKc4CYUwVCO7Ioodh05hnRhHBNTu/Hg8cfgh7rID+RVC2ysrOLW9M1g312DxyBeuReyboqIBcK9j0ZAzDKqlsoorq2jvLGOf//Nf6ffO332AlbXaQMfFJTBdJrnqzRPgQaCIIfFEYX83MtaoYimlI998Rn80//1N/SO7h4ew2AiqfOC+UH8nPI4CgHvvPc+3nzzLYGb53/392SHPJSMS88YJripkq3ANWVLq0pwQ2m2ROTKPSK44RTa0H91rtu+ut5smoYZIElKPg2YmLdHQxHSY60+3GREe5niLYOJbK1BANPVmmcBTxDdpCugxQZWU+6VrI3iGWPjzT2RnaI0XfKcEIbGRtTYoUtaPJORuVKvzQabLZteAhw5iyks1FLWHZu0/cYarEYRzdUV3Dx/TgL39eVVMUoarS4jnbTvbVKWDPuB2gg6yfJ8Y98tAAcE/Zajf+8QlPU70m+xcV2jS6PvIBKLI53NoevE8IlnfxIjO/dj+9RuHNhDJgBQFkuFgHdNMRnMORSFjqCCjqdMqo/H5dDFui3s0vXNR1RN6h6KpTUUi+vKOXnphZe1x/31f/0vKpRLpRoqlbrWp9rJCmXfzIQz9tr/P3ATPFsZDfAaxKYx69DgHdL0TFORAcL8zk8cN+DmsU8/iU8/+4y+b5Qge5NEITcgWyZcfDmuv/sm7HoFMxcv4gf/z/eQ6HRQmb6GcKuDhG/LDjpB4yQ/pOnNWG5IYGEwm5HuS5NMunfySwYljgA1wU38/6XrvYMtveszz+e857wn53Nz7O7bOanVrSwUQQQJZCRwwCQDssHD2mxN1Wzt/OOt2qpxrWtmtzZ4XDNTNrvjGXuchgUnwNiAMEhCuXO6fXM4Ob457jzf9zSwU7uibglBd+vec877+33D83yeSkHujIyakq1Rrz/EXrMpTelecx92IoYemxsql9gskkSaiOHZn/uw1NQzi8soFCuCZmdz45gGXv3eP4BE/NbuPiwOcVJJabIpcXvfR5+X5oYY6LmDB0Ru3O/1JM7lh9/5LvRuH82dXZGlEWOdluclwIHlRaGN8tfz/mCgfLfNyhXo9YYyLM5XKkjkMlg6sowHn3hQEHKHz52Qxnf1h2/B7Qxx5Y13BELjOyF0y4ejKlg5cwxBKo4LT92HWPu7nw+/++2XYYxsHD55BCfOnRTZWXliSi7T3e1dDNrdKJk1nxUPCacM3CqItEVkI3FMLyxED9VYd8oPrcdJkR9if7uO3c26NDeViSnBhB699x4xxLG5scbNTehxom1C77WFIuVqDq68y6RiFQ888SAqsxNRc0OPiB/D1R+/jZhuw2Fhr0WEGa2jy0V35OwZpKplpEoFVCm/4qpb1oRx7g3FICpyEsOUNbP4LcaBWjJy5kHksWESnANgW/J7GL7I/5tSBE7V+Aaw4OLEIkuMshKHebe5ES+PJ9PrULDO40ZGtPqcTATRZHsMHxANOSc4iEHTNClmE0zwLk9IwrhKDXQiKZItbbeJbk/D7/+HryEWqrAGukxq22EMu5y0xBVMjYcWD334Qzj11OMynXz84celAc2US1CJFSQ/vjeUBisQIlDU3DiBJax0rd6A3e3LRscetJHwAuy+fhWB4SNVqSKWz2N65YBkHviJGHw+MJRlDUaImybiwxGM9XWkLQ/f++tvot9sI5lJIJVPIlHK4ZkvfhJ2EkixKUqyuTFhG9Hm5s7Fq+IdWr+zjnYrCuoU+g8CHDl6EHPzTF6OzLA0Wd+5vQ7TYVBiCUlm9hSZO8FGh0V/lG3TI6I0DOA4zGNw5Pca5OjTRDz21Yhsg4XbeOrCAnLl2GGo2RQOrBzF9MKSTMtypbJo092AidRjnfQ4iVcgFAKlCER6yeKe0ydpYilbYbkaUAsdydcolUiw2SLdLQzRbLRhMVej10VnZwuBr2Bvv0s/cxQKyZtm7A+JwAJRGjq3TLx0RHLC8Fiarwt5SRAmwe7o6ZMI4mxoFpEvT0pzU5uclGYulaeZPoWA9CxKecYrfZfkJjZXlMkF0VaPIZA8t+kR8R0doaZJY6dppixFiQpngSdodLkufRSYv6H4yKsB5iqcvrnYePktWO0RrrxxDXube8gXs8iWMijWCihNV1GhR4GeOVUVHwWft3SpNM6/SSOK3/yJxhOer8MNNHnWGAg/rDeh95pQ7ZH45cT0Pw7x5CSwUK1h9sC8vHYEU9CDVpmYEQ9RZ2cHKRZsuobtS2+jv3oTZRbCubJ8Btko0TjNLI1IrhHt0ThtTWRSiGfTSJZySBZzYkIOdQvN29sY3tnFbK2CmelJlFjgjAYI7ZFsFcQHJYpJFg+ALfpomTNGE2PRuVEDb0qBYCCOUch9IIvTyEzP1b0RU0B0xBhlIgMpbt/5+9mIyqWSycOrTcAjEj5XRG1+QfDZyKSh5ouAmsbl12+icWcP7c0NaJ19kQtF2+YQtWoxwucyLiCREjKb5rji9eE7nlSreJKbmy/9Kqo2kPai5oa+rPyYXlgg/TKblSHFnVvXsLe1irhvoPPOu9j9/j9CcU3EY658lh3TlVyIlBeI90ZSQzhZviuTpvyKGOyxLI2XJBsb+eKTR6lSDDhxahGZbBz33HsPphbmkKlUUZqdkzBheunEwG/7cmly+k0JhRLn8wtkk3HxiL776htQ3BD/+K1/RKfbl4BNTu+ZP7K+tiEQkHvOH8Hscg3TK5M49fgFpJgiTj/I0BOpXCKVEzKmNNNhDIMRM8IUjNjc0OMw9syJnEmkM5RDAjkCLxBKwZ2Dg/qltzDc3sHG1i5ubzfgxJKwY/S/MvhQQ+DZIn9KsvCmTMn1oPP1BKK7yg1kE61kiwgVFbMzkVzo/BPvxcKRE5hbXMapoyekuBoMRrKdHmkaur1uJKki0YxnmRrFRZCEOj+3IJsahkOSfvjaK6/hH3/wA4wGPfzB7/6uNJkjx5ZGK8JuRAHEPNO4MRCFA/0skhTPxiK6v7mRGNosqON45sXn8d/99m/JkOjI7Dymi2X5PPpSnNDoH5EkL165ircvXoTbaeJv/o9/jTT9U7YpeFvVsZEd2kKnTI03NxyfpfjvDWJSKPJ74caOvBsCUghW4r9IoBAiY44w9dyasrhnY18q5CUpI1/OIl/KSWYeJ+5swEeGJt4bwnAII+HEuz/i0+qhWMoJMrc2XUOZcmFSG1N8twMUilkpRjP53NhYTk9PRopXZtoz2ydXLCGTL0Q4fw5y2GwMR7LlDa0uFHsIb9DD/q0bkhvXb3dkGEUPpcWmJFAwtFjfhbBcBnOOowfGMAFubjh+ZZXCuo+bG54xbujCJqGU0lSX/5xAMptHvlSCG0vhyec/hrmjZ7G8fARnT5yU26pvebLholmdVFWxKDDvi4NobhW4qc/lBPXMpiLOgQhC9Np1+J6F/foOdne3MeoN8b3vfB+xQMGPX30F2mgkIbkcDkebmAg5LMMo2bSz0YxSsMepOT/x4dzNgZLvgfegHMdjMPbdPDx+NiJXDQ4tLiCbyeLx9z2F5154XqwWp+45K+csI1UkHoDbPzUtr/Pm228gNhxg4/o1/MUf/THyVAys3kDCcpANE8iE9N2EKAg9LYbFypR4oNncUIXijv2UlDG6HE8kSRBNwudnk3lhClAsEjykYmRY6PJ5JaWysQ9XCdHWdDmjeVaRjMal1jMf+ZCEcpYY4pktSG3LDQwJr2/9iGdwINsXc3C3uSnK1ujJDz+LZKWE4tQU5g8clGaFWzNmH7/6vZehtbvSFO1t78jzm2ctFgsEjJFMqQJ74HvOjV2rWZc6vD/UBGqULZfFvrCwsoBHnnpI0HGHTh+R9+/WD9+G3Rpg9cpN3Ll+WyA7Q92Ey8Da5QUE6TjuefgsYp2/+2z4D9/6PizNwbGzJ3H83HGZFhRrE+Jt2NncxqjbE952iZkP7NBtW5RdNCHFU1mZ9M0sLQqaULp+AY5xUmhHtKs7O9hZ3+OSF9lCBW4ihrMPP4jy1CRcaW408bOIXMe3YAw68HQDrmbh2qVbUIIE7n/iIRSmqghp/s3mRR96590riJk27MFI8Ka+G6DXHIlu/OSF80hxc1MqokyyhawUqaalxl1DYBryIA27fdmuMJRP1tSqIkQaFhhcEYsMw7EQs5nt4qCzR4RtiBFlYJz6lPNYPH5Q1qhZyvbiqkz8aJJkD8OHVgLGWPARdy2yEdYpzLzg2cjQ0EgmJ4WuSwlLDKPBANpIh6qmUShNyISDifBKIiXTX2O3i1ZvhD/6s78WxKs10GRS22ZCMzMSYsB0Kila+sF8kOYAACAASURBVId/7sM4+cRj0tw8ct+jcpFylUl9MLcKZn8kl6ZnaggcUwpwOySCNcCIzU1vAMV14A36SAbA9muX4RueBG7FcjlMH13BoXtOwg59jEj74mHg2Eh6xGwaiPX7SDkB/vY//pngj0ssXqfy0tzc9+mP/VRWEldExmPpBobtLjZv3hYp2rVrN7G/15DDZqJGU6qLlcMHMD0zITIQoir577x+9TZcMuPzBSSSSRTLbG4yonkmvogF1EgbyHzc0DXYlimm+CH9LTT15fNyYQnGmnrnpIqZuTnxJ0hzk+akrIiMZAXFRFYSkEbFt0+ySKLDM1oNRNsKaW64jePUlWACaVMD0aVKU8s1ucgf2dxQahQhoZvNtmz/GPbZ3tyWnI79+gDSaPBrjFoWuZPQRCMkF7Xygv2VL/HtIlUqojI7I83BkRNHI+/b5BzypRrUFAcOEyJfpAGVPzdla0J8Yz6Kx/Rp/knMyiCWlZJMSuvYZUVBp2FgQTFGcmFbI0suRNWwokKF2xRqgMMAacp+ECKX8DFZJA7WxfbbNxH0Ldx8/Tq2N7ZRmCwiVc0iWcoiWcyisjCHyuwsErk8FMqHiHVPpCJ0t4TCRXRCegLFiMvGVVDItmA4WRzp/Ra03Q3Z3OQ4aapUUa5WZdoqoI9YKBLchJqWBpfvU0aJQe91oHfbCAwdZnMX9WsXoe3WkVFS8BxLJADSUnL7msrIxouTeDYSHJymixkcPHMY/ZEJrW8gTclkz0T96m0Y6zuYmZrEwvwUFG2A0GJeEI3d0ZZPABEKA34j1GwksKFpLMpuopuOTY2BBBwW8y59Nx7sOGELMVgJVRocTvgiCUxcmi0Z8ogOPAEnkUWQKcKiLCXGgdBZlHhWppJwJC8mjrdevoTmRh3t+jb63boU+USpZ1Kk4MWRUQLZZFH6xc+dzsuKU16Zdpfx1Gc/hY9wc+PFhb64fotAAQ+FXApqUkEhk0GeDXXMx81rl7G7fhtqYKF76SL2fvAjKI6BOAsni9twF6oXIul5MmRhDoz4AFi73H0OZDnCIjPy3IgsTWILIqQ4t2lHjs0glQJOnTmBidkZZGo1VOYX4XADNR5QsblxGQzLe0Pl4MsH6b75TEogOPVba0jHkti7vgVDH0b5S0kOBUht4gciwOGzKyjOFBDmYohNl2VrFrQ1YOgg5vGUjaIA5LQIgP4oijMY6WzC+Tngvzfy1kXSx0gal+MmSV5fhvv5aFx+F72NTWzs1rFW70owtOFGxnXL0ASGwy0Gtw0ssHWXWSTRyIFENsp549kcCpPE+Sdx6PAyAjWDZz76S1g6dgq5XB7z1UkpEIlqpSeDYI52ty0NFAc5/N4omSKWPa2mMTc7L9lLE+Wi0JZef/U1/IAFT7+P3/+935XCzODWOsI4SmEqe0vZlEfnDYtKQTJTr59IyB3NYZJukwqYwINPPIZPvfRpeI6Nxx9+GAcWFyMmKjdB0t9EtNP2UEOz28Vwdxt//Nu/g5hnYrCzDc/QkLQsZAcGVJ8+KRWqT0wEmxtFsm5I8UqQ/KcqSKkxpOJs2ukxY+ZW9Pe7GWlsbuhj4/nJJoXHaL6cQ77C5oZyIm40A2luGH8h8k42B76P3mAgn5lcgdtyYGJ2EtXpKZFHkyLKEyDPMGo22IUc0vms/HksnAVmG+d2J4F8qYwcA1zpsWG4NxM5KEtjI2X3EXeGCEZDNNdWkQ4D9Fod8dHqrMNsnp1sbrjxD2HYPGsiGpoEElM+x40x/86znRqEMc3RDb0IC01JtJpFjH7NiWkcOHoESqqAR97/HKYOHkM2U8ZEqSrex0a3J/cWB7kC4JEcQF9qEfqK2FIwe49+Lf4g9GDwFLxy+R0Yeg/rG6u4dfMG9CFzp16FEijYXF8X365smmSQFfkVIwl3JEPj8Cf6jEUqiLsNjjQ28s8RKY7NtARE/+T3jeMWhJgb/e/LU3MSfM7m5vkXf07el5Nsbng7sKEUXD5rz4Rc1K2bN5HQdWzfuIU//T//vWTStK5dgkIKJ7cbbG6CAAVSIUNgqTIlw07K0qS54WBLMoXop6WxJ4ZYWkVAOAWbB0p9qwWpVXTbwUBnpIOPrf09aUg7mgbNduQ5p/ePj917n3sG6XJZsOKsbUzDEOoZa9e3X/2RqIka2ySajpBJJlGplWRz89RzH0S6WkauWsP0wqJ8PkaDkWDb3/jhK6K+ae3uYWdzUwhz9Jvy1JlbmJNYGTY3lDyyuWnWScdD1KQQZ81mLpfB3IFZvOepR6gZxaGTR6ROuf3aRZiNHtav38bq9VvwnAADzYSrKqjMzyJMJ3DmwVOI7fzfnw3f/sFbcAYOjt5/Fkv3HhFZg2AEA6DVaMHUDDBWIssCkSbCkQHP8BE4CtRcEamDs9J4xJJcjUYFnaiFqFX2gN31HdQ39xH3E0hni3CSKs4+/ghKkzWR3dgdUng8mQCL56bfQUDe+cjEzUu3kYCKe596BNmJMsCE1HRO1phrl69CoRRkMJTNje/46DSGIss5/dAD0txwbcbOUnRn3DTx0jZG0ty4loVOoynbJRrTZPJE6gSzLqiBNmmWJgnKRIy6eMtGc3tXyB5ceVq2g9xEEQfOHkag+MiVitJAEZ/t0ajHwosYS37IXUDxommUGNdZJJC4xIaGI2YWi2TFG5Fpt9VsoceJIKfnRGMmqD88gXSuiPZGB72tLnp9A9/45o/kImDBTF9CkytIhxdNAo/ecxxBOoVHPvZRHCWXPZXDTG1W6CExXtJjYkVg8BAMxEzt6Uyx9oS8xpn4aL8Juz+AyiwQ3RCj2tarl+GbvhBPgkwWcyeP4OC5kxGRx6LsCvKaqaGHBKfl3T7Sro9v/fF/htHqolBhDkNeAiEvfOIFySvhIcOijOQhU9cx7HWxt76FeBjHxXevYndnH6qawuLyvBQaR08cxszclFDyGnstOdiuXrwmxTinV5SIVGpV5LiNoLmbWyXJURjKpoT4XW5veACyuaG0hZr5OBtbTuSImEyqmJ6bla3O0ZPHRD6SZjo6sZN8HvJFaSI4zZLXVLSN0bSQ8yxJKSa202PTEum12XLI1PWuT4Wfr+AusIJYcy1qbhptKegYetreaghBpDug0TjCb0peBSUNUtRFAa+sqB1eOJxQc6p0+BjSxWgif0CQofTSHIjU78mMSBwFsCEF1PjPo4k9DISsJIGIcklEpBq5KgS4wefaE/gF4RzcloTmEDyWOJDgr09qVnSJ8ALnhpNygpgkVSCdCFArxhH3fWy+ewtMjFyVzc0OJpcnUTkwidz8JHLTM4gRFjA9DRBWIlupcX4C5wDcPjBUVkzIzDSJcic4RRRjfuAjRd9VOgajsYNMPiuUHZHBiL+AoAgad9NCpOFFy21MVk0gK1u2AK5BEEALoT5Ab/s29i5fhdXoiAGYjTBzUVK5vMhlKG/kAU1j+cziJHKVnEgXuSlr1fsYNbvIxjJwWn20rt7G4OYmDh1ZRpabRTY3ng3Xd2XQQ78fGy46USPCFUl8tpABjbEMjU2JeDOYWUMjPzOziCsnfl8BrHGQpSA/k0mBXzB8jXdiT/PRGtnQPKBvOyjNzOCZ5z+M8vSUGJTZ9GazJeysNiSEVLMGMH0TQ0vD5UvvQg18NNduIm7pyEh6fAQ7sUhTi7BXyKUn8L7PfxbPf/lXMeGrYprdWL0j0IlqLS+ZLdRhE1PDZ+bapXexxSmmb6J/+TIar7wWbW5YONkuTMOF6gZIuAxr5dk6JiPyGYgYNlL88ZkgfIKNPj0u3JIQLEBpCP05KysTSCVDHD2+gvJETbKbakvL8BIpgdCwKrVY9DvRM0FdOgtPBtDls0kEjovW+jaSfhyNm3twLAPJHCfVCfnMkXJGSeXKueMoThfhk9tfzCJGwmCjj5hFeVlKPtNBPB5BP0KgN2RzwwGPKUMnGuvlTJGmPfKBEjGdZaPKbY6lIeEb6F2/hsF2A6vNHm63R7K1MSw78oySQCo+Axu2rwmi26RHM+A5EcFveF8pqSIKtUUJMj1wbAnxbB4f+MjHcPDocWTSWRTVnBQv9VZbvHDymaOEmcGi9NQwvybNuzktUi5Omnm2vPLjV2Wa+72/+3v8zV98Xfxto1En8n2Jep3DPgZj8iyihJY/ZeT5YLEp/pdxRoaqcvMWx0h34AQxnLtwAZ/49CdkMPXEk09gaZnhgFEIJwEBUeUaoqdpaHf7GDb28Ee/8y+Fdtjd2oQ3HCBpmkh1+kiyufGSUAMF6phGypJYmhxKirm54fYrriCbIp4+Ltsu2RryM0fRRYjx1lLBxFQViVQcxUoOxWpeNjc2z6R4CFO23h5cbn1NAh08dPp9QUXPkxqaTqA6PSHwGt7p3MKwUU2luSliMDIbaUrd2AhGfs9coRJJpQslidngkc3cMH56iNnlBeVoJND2AENHf3cbSQa36iSIxdDvjzDSLJGmdXjP0AshjU0UlyE3lwAE6AnkGUxZ988M0QJfwjs5ZpxcXpFaozg5g5WTJ6QJOv/o45g9dAwJBsFyEOL7aPa6kXeGdEDeJeJ/jrbCRZHbxZDLZJAWu0MIi6GwSgxvv/k6hsMu9vY2sbp6W1DPb/74bYReDHv0f7G5oazzJ81NtHu5K0OToNRxmGrUzERfdzc0P21umHQ0/t+5IR4Ps4RFSnlwAEzkylDjSZw9fw5PPPWEhIV//qUvRJLDsWwxQn9zeK3C2G0gYVjYuXYTf/LvvoqCraNx6W2EmiE47jTrEM9Hfoy8nytWpckmLp9xBbxjqJbg+8AagOQ0bo2ZfZPIpGXTV54sIJlNwSSgSCSuIXbqe/L57HJzY7vyWSHhmNlbT33ofchUyjKc59bV1g10ib/3fdy4cknkzM2dfaGZMgupUi3BiYd48rkPIjtRFWhXvlKTx40bXTVUcOPiFdncMK9oa20dCfr4azVWqZidmxHZJofSbEwc25EsMTaumm7IgCBFP2I+g8m5Gh594kGECQ9HTh6Rs/jOW9dhtPrYubOJtZurstTg1ptnG78fytKO33sMsYtf/ZWwd2MPYdfD7PkTmHz4KMzQgE9tNQsz0nkkyD0GWDasdhtOuyfELHPfQjxTwoVf/yUMwhFchbQUG4HBDYwvqzFO4UPLhtcZYbjehNV3MHP/eRSOLyNgpcxDhVNi0V/6iDkG7E5HmODh0EZ7tY7Oeh33feojyC1Py5shNCDTxKjdlSLLMy2ZpLojE72NFvT9IU4++SgyMzUoxRzShehgZgHCVTON3AEfAMNEZ3sfKm9DP0R6soj0VAmJtJQ1gmjlWIRmaYU0I8tCd3dfgtn0vg6TBuGpMubvOwpP8cX4J0Y7ed0i0y2NcpS1KXaAhBOx9FnME5ssAV+ULzEtXPwXNEMb8qC1Gk1JBWdAKNcwNHSvnD6DRDqL+p06uptdDHoG/u67b8lENxUP4cYVND2gTklQMoHH7j0JJ6Pi0V/4GFYefghhMofpynS0VeNWh+x4PiAGuewhrF4Xvj6U5sYODCTDEEMayQZDJH0POZsmWWDnlcvwrRBWPAEzHsfyuRM4cv6M6GWZN8IVv6VpUDwbKlf/loOUD3z/69+E1R2iMJFDdjaPeKWIez7+YZGAcdnB6TSnOJZpYNjpor6xBSWI4+03L2Nvv4lkKomlg4tEyklhMjU7Ccu0UN9pQvEVXHybXPtAZGncIk5OTyJfzMOwiILmpJ0yAMENiFnOsUmmCUWbymJsem4KyVwK2UoJuRqb9aTom7mRmJyZlNc0lU7Ido9vEi8RaSi4TvcioAS58ZzYsWFhFSmIXzdqbtjsRKBoKuUY5sgf2hMSH7eWnCgSC81LtdnsyOR42B6hsdWUfc9Ao2GTOSMRnYsHm3x0pUCgBiMOxp3xi5fMsVNn5ZCYXlrGypmzMvVcWlgWBj83jBK+K09TVDxx+ibJxYKQtSLqGv89vOHY3MjFE+WLEDqRYro3t7OujpjWhwFbPAf8M5KjSN7IKTc126KbV5j2zYBLH8VcXAJ71y/eBnQXa29RkrQVNTcHp1BYnEblwEHES1UksvSyRQZV/tyWYJP5/UQ5MCIFu6uFp/8ixteHAYS8DBWksgzdpBcqMtRzExwLk1EaPYOrKK2j1FZgGmy+4sin0lJIJsV7p0NvNaC1d7B75TKGm7tIF/MiD+HrI8F2sRD5YgalSh65fAoZTmDVBFKZAlSR+yQx7IxgdXTETRfa9h4619ahjHQUsyoBzRIUafskN7F5pAafRT+1+yyAiVr1oYVxAQfY9NfI5NuLGhoo0Hm2kZbkxmApCnQG6vkWLMuU59wK6NvLYGffRJskARajpRL8ZBJLx47iky99DgcOHxa/RLVUEzIhNwt8cm5t38Fmk76O6/jON7+JtOtg79I7yPuObCE5POKvNYSUFHkeJqrzeP9Ln8NHf/NLmApVpD1ga/WOTDNLkzkks2pUvHLwEwS48s7b2Lx9XTY3w+vX0HrtdcRkm2/DsNjcsAD1kQl82dxQpiqGZ2nyo9wnmt5ZNPM14WaElElK5pQY3+uMNDcHlirg/OrYsUOoTNbkWZ9YWhYFAhsdTt4p1SKIg4MDwfSOzfkpnt2ei2GTxlmgvdWBb1jgEF9USoQOUOJFGWCK+5UAgW3B7neFSCUhqCyeCZQoZJHIZ5AuUiuvQGf2n/h97MhsKyABAjn4d0qMKI2jRIoT5QC+OUTMGKB3+QqG6/u43hzgSluHHWbgit+Eow5Kn1mQ2rACQyThRqDCCEm3u7sV4saFGU8HEaYK+ORLvyxyypOnz2KyNikhpa36QH4mynrFLyL+mogamMvQv0JvSUoGQPw0U8LOQcNffftvRE///W//Pf7yT/6zUOR4fktGEptG2WbTT0M/LHNhqMuPNhI8M+Ieg7O5sYpJ88Q7YkApuhfDkWPH8eR7n0bf1vHiL/8iTp87K+dNOZlGWgA9Y3aIeEc4vBvih3/+NSiKjx9/5zvo7GwiQdT71i6S/Ey5Sag+fTfR8IkDmSiKN0CaMy++t/TAULpIs3gqLWcwG2s+/xG8hRuNuGxeGNBZrOZQqvH9pc+NlCrCXWy5i+hpYHQFz6k2Px+xACtHDyKZS46bm2mRurEW5RlFEzYUAnAi6MgYeyTDhCoHQcmkTN4zWdY7XNb4MrQxtJEoQ7RuE9aghZhlwB10hZbGgpkPTqPZQaczlIyb3e2mNE0c/gjma/wVnb8RrIFAJfq0BANPfyfl3fSM0gR/6BhS5UlMzC/h+NkzQts7fOoMylOzUGIpJAIObAN0hn15j2zKInkOUPKn8nmNoVBglg3R9wFcy4NpmPjzv/66nNF/9Zdfx+bmGgxLi8LbWTew7uDWaJxhw7OeX+M9TCRP488kUtZoczPehUd+GlZudyVo48w7DoSiti7KuuPgnkMzkQ6LNDxEPp4VyfHJ06fw+JOPo1Au4jd/8zdk0E/JmCgrxpEUvHNGe00omoH6zVX86b/+dyhZBlpXLyIY6dI4Uw7J7CqiobN+gNliVfyFtWIuam74yQmi5oZnPzNvxA7A80Y2N3FUZ0rIFjLiuR2altyTe426NA39kY4RYx6ICk9l4CkBnnz/U8jWIil/MpUSq0aPMrEgxOqtm4K2Zv4YB63phCqRMW48wGPPPoP8NJHNGeTL1UgCqdHFqeDWpasYNtpo7dWxsbomuO+ZmWl4oYvpmUlpblgvyvtru6jv7MlrTQgPP+7JQkE2N5WZCh59/AGEcRdHTx4WCuHapVvQmwPUt3axcXtN7CiUs1Fmmyzm4ScUHDp9ALF3vvq5cHitDnQ9TN9zHJOPn4LOa9G1xHgfNTcxmcxwcyHNTacPa38IY8uQ5ubeX/8FDMMR/Jgr+t7QMKIsmWQGlmlGjUR3AG11F/r+CHOPPozcqQPwE76YU5M8JLiyZ1GlD+D0eoBmAgMLo9UmGpc2cPYLLyJ/cgmEDfrUm+sMC5N+PFIm86HTTGg3t7D7jzdx5INPI3VgCkGWfQvT6h0xi6b8mGyeXJKq+hq6NzeQcxPYubOD6YfOYump83BUG647gtkdSuo5MdeZQk5kTIPdOhJ0zbZMtG/vi6H+zGeeg6HYQmfhQSLrdFUVTnghm0G/sY+wpyG2p0Pf1WAXMjj/iQ/CChlYpct2h82N02e+N6dVEPoZKXLo2zAbA8SLZRx89H4kMhkMdlvQGn3xN2xst4SI4+qaPJy65qHT0WV6SI3i3APnMHPvaWTnFkRCmE8WEXJqmEoKClgYbX4AxbSwe/GiyECmFidhUcVv2Rg0W3BHmkhBkp4F1QV2X73MsTDsGOUswNK5U1g5f0oSaun94eTL6PfFfKyywHRdpLwYXvnm9+AMTZlmZuYKQDWPkx9+f0QmieB1slFhIOug3UHjzqaEmr75xkXs77eRyqRx4sxRBDEHB44soTpZEfM2qVh8It5987Kgcqkb5bZmanYauUIemmVK+KZwXRioSvmUoUXNjR+i0x1IoN4CcdS5NArTE5hYmJcU3tnFBTkI4+ODKiZ7ahYZNHpSMx+RZmw2wYqCAsEINPv5xGYEsmGk14PeKsGJIkCKCGYJvuSE3odrafDMEeK+CddkIGmI/XoLtsXmRkd7pxNRZTT6CTit/2lzQ+2sABAEhsA06AzKM4viwTj/wMOipS1Oz2D6wCGZetYqE9IEjRN4ottfJru+4IR50UoYm6DSx5saYabLXFWKjCgDIkSC2wVuW50h0oMenNCWy1qmznx+RVceSTIjQ2aU2JyIB8hnFZl8rV9cRWC62Ll6G93GPhaOLaK2MgN1soLMzCzCXBFxFhNjeAkvVzG6srkhGnmcUh/hcMb4b5G2RGZs3itEUWcyUTigNDbjsiemUs7EBiwKL+RlxQOdW+p8OisyAHL9Ofl29AG0xjbqqzeg7zWiyExeQJkMCuW8mIaJr1biISoTJZQnSnAsTwAXSiqPmBptD4yuCaczQNy0MNyqY/+Vi0iFjlDkWJjZRM6HJhKkqAmViMV7HBYzacIETOLGebFxek5fFSfZlJKQhsaJKj8frO7jGTnkPd/AyOiLh8OkdTBU0RoFiOdLOPuex3Dh8cdw4vy9OHnvPZJ+LXATnvciy4mgBEQdXN26g91uG9dv38H3/+F7yPs+rnz375C1DBlQMVuD02TZYoosi1kQU/jAr/0KXvzKP8GMkkHWC7G9viGfo/ICh0gJxJ0AqskEej6/b2D1Jn12BgbXr6L9+o+RsHUkfUqhA5i6L0VokfMh4qDvbutYpAtUgLhwNnsKyL8i6IPNDZt5vvdMvOZHsVpRkVGBuakJlEsFVKYmMLkwBzuuYPHUSZE+83Vla0DJkWxP2NwQa84wPc8TLxy9l93mQGQbycAVehlN5zR+SxFFHDrlZTwXe21p7LkpIcqG57iSVqEQZ1sri+zMZgAxvRL0tI2nzvyDJByXmXEhg6R9KXLilEsbGuKujfbVG+hv1HGzO8LVjg6b4k/xk/NViBDxnKlbgSlnth4m5YsNYARiSADqBHKlFYTJIr74lV+DmlWxcvgQarWaNDeN+kCavMGwG8lox2I5Fi0FqjfUFDJ5ys7T8sxR0sLt5p9/7U/Rqu/hzVd+jJe/9b0It6yOaYCSbxuDwgBNvk9xKicS0eqFjgY+jzLR92WglCWCNp5ApztijBAmJ2dw9NRJWP8lnPBLX/kNPPjIQ3LGllVVisQofvOnaQuUpf7wa38pZ/OP//476G5tIDEaIFjfQop4cj8rhTeHc8zqYGNIaloi5iGTYMbR3eaGTQ23+2lRP7gxT4pOQe57Y1z13ATiaQXlWgG1qTK8GLHsEebddC14gSPAGPoquX2+29wcYnOTT6I2M4GJ+TmRh1pG5AGOMrh4VntjWfLdiGgF1fkZGeixsYmam1AM+nwNdMke8qB12jBI5XQMeNpQmvQUm0ncbW4GsA0Pexv78rmIwDQkfkVfkmkYdfnS0IDwnmRGyGfJYkEkQUqxjDMPP4bizCIqU3OYm2ewZUSYEwiMG8IxuVUPMTRHUrNwA8TCOKUmxLDOxy2TTUa4fskw5JeFP/3a16Sp+tpf/AXW1lfhuLZQACn/cmw+VdEORsZ1VBAJAS1KTYruuWg3w+aGW7Ko4ri7tYlkkHe3N/weOJwXoJqMJKMwVOa3sTGT59MPkVHSEvQ6PTeDpQPLovr5yld+EydPnxT5oAxcxKfB94xnSBy+oWPn0iV87X/93+GvbQGUxbNOIuGVig7XgcrG0/ExXyihmoijlk0jTSIk/xxubShB5hB9TIv0EnHxUPMBqE0VkS1n5Z4cMQQYcezX96VuoOxLNwkXidQb/Ow++r7HUZypIFnISHA1aZDDVltyJuvbO4J7H3QHMriWhRf/XdU87nv/e1A5MAMv5sMekuxqIl8py2vT2dlHf7OB7nYTrXpXYjqKxRzmD82iNEFQRpS/5BgOzL6OHn+NHfmf6TOVIV08jkK1gAffcwHl2Txml2elPq6vbkJr9tGtt7G9tiV5dfQC8hOg0GqRiOHAiSXE3vz9Xwm1G3WEXR9Tp49i5r33QL+7ufEdmbqyuaEWnb4Tg81Ntw97d4DRpo54poDzX/x5jIIRgpgr2GSfPgvKcJJ5oQcRzRp0e9J42HUD0w/ch9zpQwjSMbiWLoZU0cpSc9drS/ZHTDMR9kzoqy00L2/h9OdeQP7sQZiw4bkmLG0kRBWpaYQe5CNu2HBv7WHju1dx6PkPILUyA48HqUujvIcEp2UONxUWvP4QNklwtzYRG7jotPqosbl57iG4SQ+ePYDZ5mEwkskDvRZsbsxGG/ER5QUaOqv78JMZ3POrP48gxfPDhEUyietJAUvKXJ4X5aAPuzuAVx/B3LPgTlVw7pMfgkkhj61FqGnSa6iNlYcxCgb0NRvWZhfd6zvILC5i4elHoJRzsId9+KRV2Y487PlsBka3D2egw+1ZMHomTMPDxNnTWHrsAcTnJmHT5WAHgAAAIABJREFU5JzIQI1xdalK6jsnwpGRE0jZJi7/7bfh9Fo4/ei98NKA1WrBNHUxbLJBodeCORP69S3oG21ojRF0L8DSI+ew8th5CSmzhhqSTElno+Y4QqNhU5ywfbz9vdfh9E0UJ0tIz5URThRw8tmno+aGY1Jp6jQ4limT0cbatjQ3b7z2Lur1DpLZNM5eOI1QsbF4cAGlShG+68AcWSTj4uJbV2RFadrRZHB+eQmlSlnkALxowxiLWEdkVbK5sSitcLHX6Mj3sHR4SXSrlblpSdwN1ISQ9qgDV9RogksIBNHG1AVzrcvpPEPPxBjLiX+5KL+etDmRpbkOHINTpUjSwNVBNpWW45ZAA1b+xqgHY9CGGhCDPRAvy9b2PizLh941MWjwc6FiaHpi+OUlyukNpRGEeEiAHOUlxE/milg5dU6K3EefeC9ylSrSpYpkVLAw4BSblxQNozyk2dRwIsxprHjpfkLDicLOpOjn3yWwkYU/efVxkROFrgnP6iJp9qHu7iKWJDadKdVATDdEaqqQcOoRzkBtOpubKCgzk6E0LIGtK2sS2rpx7Qa6rToOnj6EuRPLSFLWUZuEy2m7mvzJxSqGVhZP3NqIgnfMpZPvkV/UJLuibZdPVMCsClXQnXfD9yL0gzPOH2DgsPDsRebEc4tDExKe+Pd0mphjBqs6Mu1srl3H3u3bQvFhvlUuTyiHIxKddCYuxR3BE9l0JpJa0syuEBVLLT0Tw1W4hguPklPTxtrfvQpjbQ1qzEE8pcJmYCG3pkGEtudfeqiKv8bkBpd+G2YDxBQMA8IEWIRDGhsimOkbMR3m1pQRZPOozlYxt1BFY28HnqfgwP1P4OQj78E973lEJubJBEcpEaVN4I6k+7EhlXR2Bq/RWEvjuSHAkqsbm/jWD38EmAb+8F/9C6hMlnbpOWPQLXN4+IZHgXeTswv40Eufxcf/6X+DuXgOWQ/Y39wSSUhprhy9J1aAQHfleX37zVdx5+ZlxEMd+q3r6L3xBlTbQCrwpNG3Rp4QHItxIOVHHjZBrUo+Dzd2gJfw4SoJ2IR8sErm542AjQBQszkpBoolNjcKJhiAl0ljYnoS8weX4aVVLJ49I82NNEdRqps0bRElKSLVEfGsd3vyDHfbfYHNUOJDGa7IxnLcWlA2F8k2GTBkdhryXFNqbLg+MsVCtP2rlqQw5TttCbKWm1Jm5fBo8KVg4KBQG/DyN5CIeyjmyI2klNGWnJbG5RvobDWwafhYH9pw43HYHMZICGK00XLhwQxs2Ap9WhmYSk4QvXyGLD+GbHUJR049DiVXxue/8EvI5Wni5llBdLEpcQ7882zCVwjJURTxnlC8yXyedDIlm8tCOSN3/uraugwVv/rVf4PG3hY2bq/j2rs3wLEOLSvyfMrzyj9WEdKV5IgkuQnhe5sUlQX9rXR/sRHOlgsiN+z1dCmWarUpHD58DNwx/9JnP4VTZ07LHXXhzAm5d6Wk/Wkmr9wV7dt3xLD/l3/4H7B15SLinQ6sG7egyt2Wk82NbIpYbHI7TYgJmxtVQToRIk0/CMmTvEOTGQQqtxa2oJAjiSjP1gTKszUksoo0NtNzE7K5YVgqGxzDNuT7JAKXVEdO4Vu9rkjbj546gnQhg6mFWcwdWBaZW32/J+cvvXZsLH0JXY1OPomHjsWweGxFitt0JicmfAllJSyJEJ1WG77joLG1jfbOrng7464lP9eRIytyhzRbHbTbfVgjB7cv3YyiPrgtj/HOSIv3lzJmJUXCVgqJbBEBA655n9CcXqlg6sAB2GoSpx96DOnqNFK5IuYZFB5ZW6RB4LCcDQvnTobAi4QAHG1uuOkWuIYvhEICeDi8HPT62NnZwdf/6q9w6eIlXL50Gd1eRzYzbDaoKqIvjPcp73TZ0P8ku+buYC6Cj4zRANHmcUxBizqcqBWOZGgcnISopBIicTe9AH3CfbgFofR4/LNEo6efgRJwMJSI4yPPP4+XvvASzpw9I2oTPit8p/ie8DPOAaHf7+HNb3wd3/+//iP8Tk9iICJCGwejrnjjKCssp9NYmihH2/149P1xU86NJhUDluPBdF0YjgfXsTE9O4XZ5UlkSww39WBopuSR6YxukEwBbt182YSPHAY92zjz4BkcuvcoMlPcMHqwhxrc3gjaXltqSkuzYOr2uMl0oJkWsrNVnHv6AUweYQPuQG92oHd6Ui/xk0mi72C9ge5mSwa0HE5RVnn83GEUpnKi2iIIwNFtaM0B9NYQjkFpoysbJ83yxDNE79DpC8dx5vEziGUVhKYLu9OH2RvK77V1C6OeBm3In0+RjDCed9MHpxF7+/d/JRzeqCPo+Zg4cRTzz1zAKDQQEklIgoWE8lEenBJiltnpwKt34OwN0d8ZIpYt4tyvfQyaz+YmyoTxTAZqhhICSOZ3aJkIO30Mr23A2NcxfeECimePIiwkRdPODzGnuFy5DzstxAwDwUCDWx9Cv9PG/s0dnP38x1A+fxRmjAWYJSGHbG5YjIi52bYRNyxYV3aw8cptHPvki8geXYRLI99gAH+gw0sosAeaSBsUflg396Df2oLV0qBZPqYfO4/DH38KbsIR74vf7cLqDNl0I5lJizFysLWD2NCB3zEx2B/AT2fx4D/9HHr2EL5rQmu3MGp2hJdPmg4zLBTbgjvQMFhrIrSTqNx7GovPPgALBvR+R9CiXIW7vSGIw2KxxDY/1D0Y6y2MtrrIHV/BwWefRHJ+EuawJ9I/vra8QJkxISnJgj5NSBGlpPPIz8xBnaohKKThUTLFw4iStHHatQgCxojRNHy0Ll2Dvr+L8mwZ8byCmEi5fCFjxYY60pS69PswN/dh3mlicGsP2sBE7f6TWP7wQ7AVW15rohslVHUMYmDwob7fRnoUwtjtYaS5KJ09jpUXn4aTSyBO6Z7lCHqXO3iuRY16G4PtfXg9C9cv3Uazze1VDicfOQfH6mNxcUYm5pQT8QEkevjyW5dFd2sYjjxgiysHJYMoEJsFrwJKH7lRoSTAlBU36Uab23U5+FZOrCBVzGPh2GGsnDkJh2nkNHnLKpibDIZU2rKdFDivcLxjEoBF3warQGY3RRe3EyG16VEzmGoffb45xiqMkaURhtyHPuxKtpPKAprm5CAmzY1psqix0e8wp0eB6ZEkNG4U2CyQVZ+mKZASHK6sabos4fAZNjcqLjzwsBDdUvkiMkW+DpyK8ddGE2L+XPwPmzBKHRw+72OZF5ttNtgirRs3OJwTcpovqFR6czwDlt1BcthEePkq1LgjCe4SYkdABre3zLxCSghWAQlOnAJK9pNF/h9uX1kXKlWnUcdg1MHSiSVMH12UzY1am4StRs0bGzeRYUjqdeTrEIEhGwjJLbibPE2sLd9/TsrYBbFIZzFLmQOnkdzcsQAPI6qZElF5WNRzQsh2n5jPXDorxT51/tToM8Ulwee7sQWj3YDK4lFGktEXGxs2wJx4clNErTiHQgyP5FfU3BD5S4eJCk83ERoWmj++gv1X35SAQeY8cSaOgAnTxOJ7GIUp6JShyVbHjbJpghiGAf01nBpTB0/5GbHZcSlebUdBLD2NMF/F5OFlPP7sk4jnU5g9dBJQ86hOTyJLsg4vVG4BWUQTGy6NIwl3MaRItmMkQDKOLHXdYyfEO7fv4C+//zJsfYg//t9+R8g/rOroCyTwgw1y9GwoqM4u4P2f+yQ+/t/+Eyynq8gECvZ29mUzNFMrIZtMwOdlxWFTPMA7b74mzU2C2oHbN9B7802oDqmNHkIagewYMmGIMhG+PkNx+ZoyXJeNDT/PIfr2EHyqGCRokrYbTyHFRpMbhmpVzgVu8TiVz1AGQo16uST+BiehYPnkSaHuxAtFqMWi5EGkCRohUt5zBVwT913ona6c2Vp/gBjVB5Q1UQjH55z6NJ6xHPDxGXAt6O3daOpYb2Ew1AWTm8plUZyoYPHQMtczcNLZn8k8A3waurVIBdHvsUA1ocY9lPNRdAHlrjwvdy7eQGt1Bw0jwK7lw1PisJkjIedQVPxyY+AqHqxYElaiCFstyX833VCKt8rSYTzz/Cepl8PHP/p+MQ4PBhY0x5FivNuJKJPEv3MoQglQJpWR4Vi5WBRZWraQQr6ckdDIK1euC8Tg3//hv8XezgY217Zw49JtxAIWsCLWkxGDqEICbnGjRpXNDQERSSUp+FhuTrgNFfloMi4FtyHhsXEwNYxeSysI8aGfex5HTh9HIhnHS5//JKpiSB8/nmN5mgxo+iORv//5v/m3WH/rDSjNFvTLV0X6mEYeiTAhWVk8v0R6y3sTPrIMSWRzE2cIMTH1RHxG21EWiJLxwqDIcXNTnZ+EklVQnSxhZp4h4uN7hJ8dU4PjWnC5lTBdee5avY68XyTWpoppTCxMY/7QAVheiGad3lu+9txS8Iz2pC67GwTABnX++GGouSwymYw0N3Ke6WQp8mxtwLdt1Dd30dzckZ+HwmVuAY8ePyI+qUa7IwNeFrI33rkelfhjWVpCzUDlhkaam5Q0dmxuSABT0lkJwC3OzGH60ApSE1OYO3QEKUYNpDNyjsjbICqAcVa6dLTjncndJPWxrFikY9wWmyYajQZu3ryJN994ExcvXcT29rY0OYQOyZ00Hsvwc5PP54X+Rb8uDfEC3Bm/7+Me92f+6S5C4O6v4DROMEiimkjGQ5SzKczmsrL9bxkm+qYdwSJE6nZXx0Cp28/8seP/Ojk5iU9/+tN44YUXcIRABTYzcuuOqZ4ctFAp0dzHn/zL/xnrr72OoD8UPypJxVQwMd3Kdl1kEwnM14qoFtLS8LFw59ND6IU0sJYD03Jh2K5QOwmpmVueRL4SgU/4frIBoKKC8i3WfByE6pYDzQZ0z8Cx88excv4Y8nMl+PFAmhu/y5qtA6enif3ip82NK81NZrqMM09cwOyJJdmWm+0eBvtNVGfpj43DaPcxWKelpIVBh4Nkql8UrJw6gPJckSm5UXYSm5vGAKMmmxtCKbiRCqA7HjTLkfP9+NkVnHnyrDQ3DmNfOv3oe7Qp+Y8sIqPeSIiyrOf43k8sTCB266tfDFtXdmB2HFSPH8PShx7BwB5AoXyHUh6G8nmUKjCEzRc/jNfowa5r6NQ1xMpl3POlF6AFukzGfcqrKEvjoUAaESljhgl0huhfXsNwT8P0hftQuvcEgmISrjaSN536UJZBTr8Hp9WGV+/C3O5gsN6WPJdzL/0Cqg8chxEj3s8TvSi1zlFonwWj20PQG2J0ZRu7l3Zxz5c+jdyJZThMze10gO4QSjYF3+QmyYbX16Cv7cK4tQmzMRJ04cQj53Dw409iaPWkkNHXt+F0DXik5tBcSD30fgtmcwCnzw+Nh0S1ikd+60swVReOrYk/xSEGOUphg0ctYL8Pu9mGvtYBwiymHr2AqQ9egBe3YfU7sPp9eMQWGjZsvh40K/PE6tmw7rTQ3W4jvrKIIy88g8LJQ2KiZxYKD6A48aKELOQLiBHjygsnnQcSXJdGgW2cVvJRF+2o5NJFk1lOATgZ4zHJabrC1V67CUPrQFV9xFwzSp5mirPjYdRoIEPTWldH79o2jNttWF0TiYNzOP65Z6HHNNj7DSnsfM+FyybXcYQCsnNzDTlTgbndw7CnI3dqBfd85RNosyk2DQlGDExTfCiKE8DcbcNr9jG4sYnBVg+ep6J09Cge+OLP4/abr8DXesgQDZmIwxmysfSweXMVMTOA3TWh6RamVw6ivDwNLx6KEZt+MJCixQkaaXm8uA0bW5u70vAdO30c8UIG8yeOYOXsKeH3U0ssCd/crnFd6vCQcMckNMoMIow1p8I0EOZLRTGPBoEtZEFuMW1CGkgZo68qBtQYeEsvg4TcOui39jFo7gKWhjY3ICGbmy4My0cqW0K2OCHvZ7ZYkUkZUZ/MV2Jzk0jnECgJFCamkSyVkSyWsXL2vGx4SNYTBC4NyxI0Koo6ee/5uZDjn2C0BJudSMfLfkaObmlOxrQXwVuzUaEULRTdPD1DpjmEZraRGbWQYpZR3BEIhWy6JK+LOg3u90nyYSYNi3sakuhDs2Rie+fSHThOAM0ciWxm/ugiaodmgXKeI3Y4gpqPInYprxHAQUgBUIRevdvcSGYRV/osmihDlVk1fW98BeLIqBnZukUYJX4x+DUhRmFO0zwvwJABqgGQUtMoFljYRo0Om+FEQPqfCV9rw+k1ZPI6jmqViRr19YL75GSNcjbiYoV2lZBQY74XBAQ4HmVS9IAQMxqi89Y17PzgTWhXLiLFIQQL45D5Oob4agzmhbkMWoTIzwZ+TCbV0tRIU+LBpnmY2wpFhYmETOsmD5zCwqn7ZXtz8sF7JWtn5eRpqGoGyYwaZTJJWLAsFMaTzvFNTXkEf/aYglpaRZ5T1HGp8M6tVXzjuy/DtYb4xh/8HhSTRMmoSGXjrGkjmaByi1asTON9v/IJfPQ3voiVwgxysSTqu/siQZup5KV5Elqmpkto6aW3XsfG7StQYxa01Zvovv02VNdEku+tcIsB7kQqKgtbX7wPzHOgj4GSNBbwI1sTudXA9GAwaykxbm6oRScJLqFITgwBLFQUhI6DfJ75RhMIUioOnz4Dn+dprYpEuSTPGKERzBdhc8NBFKW2pBhSvjTq9aS5YSMqLh829qQ7EcnNE1q8dRb01paguHe299GnGiBXQJq4+okqlg4flO/L5e/jUJDPz1i26prERgC7u1twHBPJtILqVFF8HvyLG/X1Ny+jcW0DTSvEvkFvGdO/HVBC64aqSIjEmxcPYCpJmIkSnNQE3FQB6XxZyHmpiSqefv7jUNM5PPnowxLMOhia0Gl6921Bnos/RrI+4lDZzGTSIrNhqCifgb1WEzfXN9Dea+J/+Z/+FWxXQ0+rw+VmQ3dg9GzEA1U2N5QFiU+dzY3P5ubu5kaR5iZHqZuSiDwvcVLGSPB0ZdBBWZPiKZGEjM2bEsczzz2LI6eOCRHuM5/9BCZqZZFW3q2do+WsJHzKQPVv/uAPsPGjV6DUm7B392Qrwlw/fj+UafN7s5jnxO1F6KFazOLQfA2T5azIpkm/sllcyfPD+8GD5dhCsxTpIemyUxUsHV3ExFxN8muE7EkpNAsw05bmhn4DyoxopOakeuLAHJZOr6A4V0OCuHT6WRhUzq0Bfb+UOI50mAMNtsZtgo10uYgjj11AYYambsqAXYnHCG3WbkSocxiso7NVF5kQyYpmzMM9j15AkebzVFJCo0e9gUjx29v7IiV2idy2KROIwfNjSJSLuP8DT8HPJQXJPiA0Jl1EbnoR5YWDSNemoDKTT2WIKKVmERTi/6sBYENCuRbPibvZMdz49Xo93L59G1evXpWv69evY3NzU/53biLu/iWS6Z/5i7aJiYkJWQONCJjihvH/t7kZ33F3V0pSC0WCND53aTWGpblJnD1wCNu7e1jd3UfXcsSjRmXAuKe6K3qUe+ln/+LPc+rUKbz44ov4zGc+gzQNfgTwsnlnmLvI0xQkYwHe+fa38fIf/SfU370sKhfJZ+azymBUelrjMcyU85gsZkC/n0CEKJvkeccNvsXhgxfFPtguqpUS5pYmUKplZHBF2RfPWFMzBbssEjvmKhkONEYl2BoOnjqEw/cdQ3mxRmEBzJEGr6vJQNode8vZ4NiGA9v0oJk2UrUCTr7nXiycPYiQOWSdPjrbe6jMTCGeScHqDtBb20d7rYlBWwPnwSRiLh9bQG2xCjXHezGEZ7hisRg2BnB0T54j3mua7WFkOfJiHD6xjPPvuxdKLg69OxQolcU8QMlYU2EMTAx7IyovBcJEyV5ppozY7u99Odx6dw3GMEDt9Gkc+MgTGFp92KM+7H4fgWYKHjHklKHdhrlXh7nfgdW14ccyqB07gtO//gKMwEA8EeFt6ZvgdIHTaqvTg9vqwW/00L60BnPg49BTT2Hy4XMIy0k42kDkVZRCcB3sdQewdvZgrO1CX29itNOHn8ri1Bc+htqjZ2CEJmz6EsZoZns4gs8JhW1D26kj3OyhuzHE6S9/Eqmjs/BCC26nLRI0PxOlyoaOB48d4NY+nNt7MPb6sM0AhdNHcfDnnwZ5RDBGcOs9mJ2hrMypxSdyOmu6GOx1YPQM0af62Swe/R9/FW5RgeMZ8E0dnm4hxSJjSOS0BafXh7Zdh7+nweTr/MAZrLzwHujuQH7+mEVZGvMPdMk+EbmUbiPouTDutNFrakgfPIDDH30f8iuLIkuKJ1KSMUQTocqQL5JkyNuXnAvhxYgPiZKjaIJFSUVEFJJsiLs4QzY3XNFSZsXjQB+h29iEp7eRjPETGW2X6DOo1sqiF1bMAMmOg9GVOvYubiCoVnDfb34CumLAau4LUYO0OPpNyGiPuT7a23XEB654tfSuhvTSDB74559HOxzB0HpQ6FdgA2KZiDmebMbipg9vq4PmtR1oXRfFAyt44Mu/jLV3XoPe2hPzHulGWrsNVY3LxtBu9uHsDNHd6CI+PY1Dz70HpeUaRq0WRvsNmfjapi6yOQYhciXQ4oZoZMpUav6R+zBx71GoJVW8MAy7kikQLzw+eKMRFHpl+H7ZNpRCFunpKcRLNL0ziyAnsgoKhRRy/01dGlY2CqK/90NUJifloDN6LcA10anvoLe/g9DS0drZEarK9k4fth0gV55EboIBg0kUapMy/8lxUspsEDYw6axgUXO1aaRKNWTKEzh27oLooSX4j5QtPvQCBaCUjLuBKHyO73nU3ERrcwkivSvjYHEkno9xJpMod1mIBILj5evY2d3F7voNhDtr6H3zWyilQkzQXFjIIk4XbHeERKUGdXoWQYbhu5VIoy2gBW7QVGxe2ZStzMgzYSBqbqoHZ6S5CYsFOByQyGaFRYADhVhfJQ1PMMc0Z0cTe543Ikfgny0CScpAoq0TL9Ik80REecCNCy2PUdo8pRB8L9jcDPpskkmySqLIDCMGB9JUSs+VZyLpG4jZPTj9hmT9RJNnbo4CoczQEyZCJsoLxoFvfP05fVKTaSTiKkyLvz4BNZ4SX569uYf9Vy6h8frrUDlIELwsMaKOrOcJTxj4CgaBAkM8MKFMz1mgMKiTFy6/xP9GP04iBUuzMXvsNJ79zBeQq0zg8aeeFJLOgLkCzDmxI28VL38h71HDLWGzEelS6GoMzVNimKEkgpTA6KOCd2+u4hv/8DICZ4Tv/PkfIm5Th02PVnS+sAiJ5Jb0KxXx9Kd+Hs997lO4d/EYSqksupSAhiHyzLliyrZuwR4x1DDAlbd/jPVbDMC0oN25hc5bb0fyGYGuxKDYCjJhgKlsUmRgWUqPhGSmSHNAb5zumNLoNbh1YI5GKiNYWX7epxfmxHjLrJok5R+GLr63Qj4nWx0/mcDCkaPwKI+ZrCFVqwl0ZWJ2Wsh4Mgzp9xB3PNTXN6TRty3mqzlSEEXFB43vaWkY+H6LL8glUGBHXr/Vm6uo77VRLFbk+yrNTGDl1Ak5k7lB4eZHYaM0pilSTkR55MbabTiOgXRGxeTchBiBKZ9hSXbj8g3s3NhCv2+jOzAQJwyJwz8isQUcQLKXKmRPP1NCWJhFUJiHmylj8dBRHD95EqlKDifuvSD3A2c3/HAMh4bIEfk8CVCIe03KmYkTj9PHxiY9RCrJf47hzs4u3r1+C6N6D//DP/vnQMKDHjKUzxVTuDf0hZiaSPC+ieSkLCiJjI5iEiITNoliyUw+SjXn4C0WiK7f9AhaADyLYJAoIJvPN5/DNAd7Sgj7v0QQ/PZv/wt85CMfjord8ZydBZ1oifl7jCFufv/7uPq330brncuI099KlYJ8T5SxRyG0DDjlCINS0XI+hcMLE1ierUp9w9fdY2MiKcnRKUkEMeEyzJchqSpXK0lzM78yJ9tkNie2YcMjTU8aFkrso+eNYBz6I9ITFSyfOxqdgSJFigudj/4HDooDSq+GuhSEZleTRpnenwMPn8Xyg6flZ6CqRWN+DSVa8kVFgInhLvPxenCcGJqhi/MffBy1g5NI5hOIuZ6oWpzeUKbwPr9PBiNqFoy+IR5ev5jH47/4AoIKBz85JDJFpMuTSJdqiGUKCDlMI02HDT4Dlinh+hnU8t0GgMU/GzopS4JAQiO3trZw584dXLp0Sb5WV1fRbDblNZVWhHfXf9XQ/GxDwf+fUuE870XPl3Mo2uj/tPH4f7cg7CLGnhsJkR17bnjWJ4CFhRpmihU0mz3sspjmlkHWJj/bMkWbmP+6ueH3lU6ncfr0aXz5y1/Go+95VLKOZDMpJpxIPcNhm9tu4eU//hO89Y2/hr1fF4ocByQ8CJgnxQdxopDBdDEjtD5pBPn8jb08QpF02NxwseChWMhhZr6K6lROnlmfmUXc7DB/zvEiSiglgVQuuTEMzBHmjyzgyH3HUT04CSUVl8YhGDc39tD4qSyNlELDhU6bAc+LR+7B8rkjLBwlLqSxvo3y9CRShSys3gi91V207jTQZ3PjcBhnYWFlBjMHp5AuZ6J7l81So49Bow9bo8efd9FPmxvWI3MHpnD/MxeQLKagdXrQGx35HnkYpJMZGEMLo74uUCf6XOlHzVXziH3nxQdDra4hlZ3A0qMP4+DHnoYVWrBGPUElBkMdvmYAlA80WhhubsPYasFoW4hlKph74F4cfulZWKEhcACGUPp8wU0DgWMQXA1zuwltbVe8I4YZ4vhzH8D8Mw8jzCvw9QFMIV7EoQYhBts7SPHB32mjdWkN3bUWvHQWxz/3Ambfe0Gwmsaoj9DQpcDyDQMGu/rhCHa9hf1XriKhJ3DfP/s8wuUKRnYfVrcJs91F+cBCVKzarjQ3YZukmTW4u0OMmiOk5mdwz+dfgJOwMOzuI4M4NJrVxyncznAEbWcfToeHgAlrQImcggv//ScQnyvADkw4pgat18PS3FIUUkRZGg+kVg/anSaGOyNkjixj4f0XYHqagBEUkn/IS+oNEdJHw98XkKufh9MLoGZqyC4eROHYISQqRaHyYA8OAAAgAElEQVS+RbQr6qolLGcsu4omEvwA86FjpxypciMuu6yFxyFjoj+V9N1I0kM5DZGXMdKVtBaM7hYUl00HNzdDWN2uFG++GpPmLdH34K8PsPbyZTjJDB764i/CjlmwmnWRE+j9oeTn8NBkUJ/eHSEcudD3++jud6FO1vCe3/pV+LM5uN4Inj6AZ2kiZfNNSw5uypbCxhDWRh9aw0SQLuLUJ5/F3sZNuMOuSEVi3CTRzMsQyngcnmbC3hmge2UfnpLG0ocfhz+vwrNHqCbTGHa5OeqikMowFwqjTg85RUV3bVc+AzP334+5px+GkbLhDhqy6SBaks0tmyGz0YLV6MJt6hhtNZFfXMLsEw8hf/ogDKsDxRpIkCAlUalkQnw2XBe7Ax1Bz8Rwp4OT73sUlqvDMbqAY2DY3Mew3ZCpnM2MCyOAPfBhjDi5UJGfXUD13GnEayX4jibbJ4WVukozZ0b+HiZIn6qiODGHybllMbFzZyESREo3I2GzbFPEjC+fmUhCFk3WSEyLRFYi8ZLmg78l+uBIgc+Jsk/qHzXpAbq7e9i/fQPu6nXs/Kc/Qy4wMUGJQDyBKhGeoYJYrYZwehJuSkWqWEMixcsnkt9RAnLtyqZgXf18HG7Kx9zRRVQOTkOpFqGUi3BUVSZ2zOrg9xxPZpFIsqHjRpJflKdx0cTAOUrO+JmPPFZSd8jlqoj0lZNZaTzklYk+M/ScyBTRj5obHpBxJYl8oSTbIZE9UQbgc2BhIeEPYPcbssn7f2h7DyA5z/NM8Omc4+SIicg5ECRIgKSYxRxMKlhxJft2z7JdLrm83r1zuby1tfJtna/Wd2vt1nq1tnxrBfss27IlyxItSjQpEgAJgAhEGgADTO7cf/+5w93zfn8Ph7REa6t8oxoB4Mz0dPf//d/3Pu/7BNdtwWBnPRBELpcRCpvcayJAp/iTDQ+mZrIQjEoYHet+6nCoBZEgNdvF2mvncf2V4/AvzysxdYQ/Z6PeBipNP7QWYNFIgdQx5k1RQEtg4w9I4UrzCOZTmC0fTHa7wzH0b96JBz/ycfSPjuGuO24TB7PVegNW00XDIJ3QFc42tVdcI1wE1CSJRoGuM3SWDPjQP5BBIhFDzMscOXPpKr754ktoWjW89Od/TJGcuEKSzsgSoVIqibUni794MI1jzz6GRz76Ao7sPIh0IoVqsSy/KxRWXVJ2lK2aJkXq6ddfxdyFMwj6bOjX5lA5dQbBJicXbAoEEXBDiHWaGE7FERZAQQtwn1A5mLHCibRFobY/hJurGqoNS5oAud4eofyMz06ItW48HpbpGn83ncyikQjiqZQExeaHR0VzkxzqR3ygV6x+B8YZUK3AjWhtbBc3374o5xVBNyeRMc9JUTKTYooGR50q9Yec7NhVFSFw9co1rC6uIZnKSrp8drAXM7t2SJ3Gh6J5hbQ5uZZJASPNr9PGjSsXYVIEHuggngzDlrDfFrJ9Pbh5cxlrV5Zg1Vw0NAZSquaVE+CaCMFiWlgygZ7xIZihJKxYP+z4AKxQAqNTs6JViadj2LZ7j1x8y1WgnTlrjk17arokcnanqIeijSEzg85xpOERWLaauHbrFo6/cQqnjr+J//6lPxBHMLttCSVHQLPD5qey/VaZNl4mjdB1lO7LI6vJ+8czi51r5iGxUUGgL+xTUti66STrXfN3KEZ79uzGb/zGb+DIkSMIhxUVVwXFs7BrCd1MX17G1Zd/hB/+0VfQWSvQyUbl9RDKSWhxGy7BN3OybFOc8CZHerFtegQNOrk2laaKjAE2ZvnGcT9g15i0PHbTaWU7PD2Eqe0TwozgdJmZHgQ3rYYlf7LTzL2ZDc2G4cCXiGFk9wxGd04JlZSFbJv7n+MIlbVJFgxZFEtFmIU6tHJDNFw9Wyaw+6l7EUxFxMCG69SusgnswGkYcA0LRoE66SIsvY1Vx8L0kX3YfHg7AnFS7wC7psNgc7lYFTok32vmIDU0Bw4zulJZHH3+OcRHxxBIZhGIJISqxswUsgOUI1k3c43AxrsmbLiyUeaNcCTLSdNQKpVw/fp1nD59GsePHxcKGqloBmUJBK3iGPjjPzY+Vhf0iHU0tZDJlAAmNnE4ze9+/SeBGy5EgTZ8/mxMhtsYHM+LNXO9ZKBSbnjZjdzd1TnaBc1qivPuR+5+lVS5o0eP4hd+4Rewc/dORKPKLVT0nfwx2uB32rh24iR++NWv49yL34fPIZ29LeCQ+zxBYDoaxGAmLvlWchYzpoAlHpsrBNNuS+3nblNCywcHc+gbTMj5RqczgnDS02i6QGMVTtm5RnUHqJsN9E30YcvBbeifGUYgHlSxKiVFS5MJoW7BpP5b57SxJeGu/nQU0we3Y+rAZoSSYRiVKhavXEdusA+pfA46JzmXb6F0fQ1l1nAmJ7VtjEwNYnhmAPFsTCqLFnXFhTpqy2Wpp3nJeSbpdhMVw5TXNTzehwP37UOyNwm9XIW2XFAAzG0hEUvIc6uVNWnKSHOBTKNUFL4fPnS4U1tuIJIZwNixwxh57qgUqYZWhlPnVMFGx3JgVeoIaAZq87dgza2isazDn+jB6JGDmPjEQ7DooW8pIMSwMqInR9fEkayzWoN5YwWli7egmU1sffqD6P/APlhBCx2TybzsXNgCJqqrK3DrDQSrJtrzZdw4fgnNYBTbP/YUhu5V4MbXttExFahhWjR1DY1SCa1SDZUTl6DfquPAL38M0c0D8rzselmK3p6tszLd4Ki/2dARJqK9tgzzekGczxBLYt9nn0UzzqCqhrhWECkSBMTJLe20Ub21BL9mwy3oqN0oYm1+DQc+/2GEJnKwO9Qpka5mIM0gLRYPNp+rCbdWg32rjMa1KkJDg5h+9C7obUsCDukUI84+NJnnxu0PSRGYTPeSzY9Iqg/hdB/aDEkV/ma36+X5e8jZoMpS0ZaoyHqPfqPyVdQEVhW0smV009SFC0tRuVf48SCDhfL8eQTqq/BrtP5eBXUzPCHIHOYh39EduAUDS2/MyRh688NHJKm6VdXQsltolOhmsSaWzvFwRA6vKHnULYaoNmFFgrjjX38a4S39MilzDYKbuqIrsfPF6xOJwVwowp6vQl/SZVJ422d/BnWjwMRRObhETE1A5DIUjRqLNgJ0jDt5E5WbVUw+fh9Se4dg24obz2whUwAlXYyaMoJNRmIintOXakgOjGHwnjvRzIXRqhdkrG9zjTm06G3CrVXhFGtiKGEtVNGOJJE/tBd9t++G7tQAZgl0CG447WnKpEYoenUTkRqweu4WBvdsR3ZmFIZRFpc0s7QGky42XqcLYhseAHTyrDkDCmL4nrsQHB9EKx4Q5y7qfnyhOCLxPKLJHgRCKfiDSVk3NIyQEE6WjyKi7NpesrvOXbFriamgi6wboXQpy1sBxKK18ciLYguq1gm3ZU5YOcHRV1dx6+xplF97BcZLP0REryLf8SMTCCATSyBOWsJAHp0BdsVDiGR64Y/EhapIy3EaDZx/a0545a10EG60jcHZEWTGexHoSQm4cYXDQgtV2nf6Bdgw2Z1gXCaVQkdiV8j1OOmkilBvQ1tr5cTDAEfR1giA5wSKxTdlDgHRqwkPmeCmpsnkJhCIiIkIdT2+EKlkLfhbDFkzBdw0G2XUCBQYkidmcy2Mjg2J4JqW3AwUJR2NfksUbpJByowmUtVohsB7jZ19fvYlkqievoLzLx1Hc+5thFsWdH8HdT8d0OiS3VJp8sz1kcA8ZQOrJjYqBFKyj9o+EdHrPppa9GLm8FE89dl/jp7BUfSmUiI2vVlYEQoqTTSkIJPGiALAUp7xEnOyzVBjz5K1dziHBMGE5zn0+qkz+O9/+qdomxpe/db/A5+lqzwWgkefH5ViWSZAYn0eiOHAg3fjgWefwjMPP46ebK86lCRPknqftrhWkj/NAv6t13+EaxfOItSxoc9dRfnUaaF0MefG16GNfxgx0EEojmjLEUohHYaYG0ZwwzXKDBHHH8bNNQ2VhiUTq0w+J53/ya3TkoWQjEfEEMPW2LixEGU4byotWoJMfz/cQBDp0QGkR/plcjMwPibghrkkWrGEoNPE/PkLCDEHxCR125HpRThM97GOgBa+pwQCNODgRLpZL4jW6Ob1W1hbY2OGVJUg8sMD2Ll/n+zoNidN5N/xNbs0F9GkEcNi58qVSxI8TOAu+wsDHyMBJEM+2Jxw6yLvRMPsOgmyMPej0QrD8kcQHRjExP7dQM8wAr0jCOWHkcj3I98/gFS2V4xR+LmhcvMmK153W5okagraLSz5b13XUSoVcfbsWbz66qs4e+4c5q7OoVAoiOi9Sz36iVWqfKFr2tyljEqHAGG/H8N9efTmc7i5tIQqrxfDkj0apTeU+QcPzXPhhRdewKc+9Sns26feW1nr3F9p3SxVexPWWgkvf+VPcP3ll2Ev3ELAoYuZtDREr0DdA6VeOjO/0MLYUB67t01KKKZLtoU37ZQwQsk6IyjqSCaTwYyZWBh9Y73YsosWttyLWsoEiFMY05HpCMENARcLT1KkOeHumR7F1P4t8CfDMinj3kyTIgIb2ll3bHa7yzBWquI0pWkmQj1Z7Hj8GPq3T8qEm99bX15RIecsVi0XdlVHdb4AkxM+x0F2ehR777sNoXQIIdIuDWYMNmCwC240Rc9J2pkvlkHfps2I9A4iOToGP8MYGWLavQB8b7uudF6xL5M+b7ogdQcpSM2mgBrqZkg5O3PmjExpSD3jpOX9JjPvvcjdSU53LXa/znsuFY/L5ITBqKxDldHMxhmOagKvd3KkXvLATaiNSG9Y3LbymRzKSxVcfusK2paks6o666cANzKloWNkLoePfvSjeOqpp7B1+1ZZ6tTgiGW1WKD74VYqOPf9l/BnX/zPsJaWxcWO+wZPZAYex8M+DGWTSDFM2GPfsKkjU0b6lYiJEk1tXEQjIQwMZDE4lEI0FJKQTDbzxbjCol5OvWyTdDanA83SkRvJY/OhrRjeMoZgIgxL16XGMVdKaJTqMm20Odzg0MFShk2+ZBiT+zZj+uBWhNIRmNUalubmkeljgzUvjW0BN9dWUVxWzCiCm+GJAQzPDiKRj0vTleY6VrmB2moFVo0MLtKlFbip6qZQ4AZH8zh47z5kBzPQKzUFbsRhjtTkJGyDhmAVmYIyxJ1h48yr9L35oYc7a3MFdKIpjB07hLHn7oDR1hVH1DbRkWlMEy3dhM+koHYN5o01GHNVNO0I+vfvxtTPPoiqWZKEe1J2yPVkR4NdHbNUhkUbX81B8ex1VMsGZp+4Hz1370IDGlqWhnA0go7bRj6eQrlURFME7CawUMPq8avQ6g5mnnwAA3fvh+Nz0KgX0dIb6uCQG4hdLhudWgP6Wzdw8+RlbP3kk4hO9cJp6WgbGlpmE4mJTRKc1rQtCatkEd1cqcKYW8XauZtin3rg556Fm2zDaGtihEBwwxwehprSerC2tIqw3kSgZMO8UcYKzQ7++XOIbhmUiZc4uemacPa5CUthbBpwqjU4N8vQr9XQyeSw94UPQve35AAKJxj0FkPQz3TzBPzBuPj+h6VQDaNJ4CFSZ+WZLloJ2VC6nx77n8BG9DQKyPBGkImDd+crUPNOKq/oLgQMtRHqhCUwVHjiPgfO6jzWTp9A8dQb0K/MobKwrDiX1GB53TIeAiHLJ6GW+U0D4hTHhHqOBomqFaGfQWBc2KQXBBANhBCnGDPtx4FffB6p/RNwmEHiNOCYanpDq1VD04TXjZoJ40YF2nwNjuXHwZ97Tpz5eF3pvkG7QEurSXdOCvQAeegd6OeWsHb8JsYeuQepvZtgNMoyJWNQp0sKAosSUgEqZUkYtqoarEJdwMLQPfciMJCFVV+TLird9hzm/7R5aNThlGtwV3VEavSaDyE2O4uhuw6hYhThYwgrHdloR0wNC98vUog0Hf56C9qVNfhjCQwd3SuHv9vQYawuw6kWZOzMK+yKUI5USALOKHQ7gIF9h5DdsUOoWqRr0OpaBJ3BBAK+pNKySEFNG2Suj3cArqwDD+CKa5nHLWbRxEOb3S051KmBEJMFUwCgZblIpNLI5XqlWyvnFWmOMvGDUAhr83M4/adfR+vUaTjzNxGgdTypa9RsxILo2z6KgX2TCFOHZbYQIk2mqsMu1ZGJ53HtzBW1acb9aEU7GNoyisxkHwK9SYSyKbQ5nVPJqAJkGC3vExMFGioogMO/yyTFMaXwU6JbR/J62h1OXuj8xPurjZCPxYvi+gu48XPaokSWanJDN7wQYrGk3HvBGO97+vEz1FaBG42TYLrBkSJm6mi3HMzMbFJOetTy0P2RFA1fGDoFw6TxhYLSySfVjKAnJMVtCIPpDOz5As58/wQaZ04K7bPBbIu2KynzDYdJ7h1xQqOMT93fCtx0r7kCSiFx+GrwnkxlMHHwCD75L39D7N9zkbBw/W+srkphR2tPHgzsZvMgkfuTWg+/6sTzdXHKFKaj2FgeiUxyfR959cRJfOnLXwZsDSe++1diIR8KhyQkVKhMNU06heIt5gth1x234b4nH8WHnn4eI8MjCLLjzV8iwbYMSVUOk6Q3vfn3L+PqmVNirNG4ehWlNwhuVIinNHw4UaNRSCaBaNtBgoYQpHER3Ag9zcs38oUxv1ZBmdRevjfs2Ac72Lp3JzrhAGJ+lWXCQrHJqSypY+GwWIlG0lmZeIzsmMbwtilxwxoUcBMWt8zKygoCNCE5/zbCdPupNaSrHiW4iYUkLDjd1yP0HOq1WKBzP2s2qgJuFm8uorhWRYuRBAB6x4ax+/aDQtNigcuMI1JVAwREhq4s9VstXLl0SWIGJGuDQD8eRCoRRjpGW2LeD3G0gnG0g3GhbHEPIegxXGYghWTCvIN08O3b0eba7ob4+gloBKK/L/7Y2B2nI16xWMSFCxfw+uuvY3l5GUtLS/Jvdt43FqndwvIfBzcbgI3o1vxIh4OY3TSGbVs24+2rc7h0/SYaYm2rpjxdeeCPe+5DQ0P40Ic+hJ//+Z/HwOCAatoQGXn6LJ6K1OsU376EE3/2DVx56SW4ayuy11NfLEVn04FNLaLHbsgkQti7a1YmI7ZhCkOJeyGLRhZqksfNNe2SQtdEOxRApj+DrbumEQ4roTyBELU2Mk2h1kwmxYpiZ1IU7vMjMpDBrqMH4EtwH+E0lTqalpxZJs2RWJiWamisVNCsWkJNo05s4ug+zH7gEAJRGnUYKN9cgN9UGh1S8QmmytfJujFQ0S00M1Ece/5hBFNhiTrg8ye2tgwXwXgOuaEJhPODiOUHEUxmxf5a7iVxqWWT2aO8r68dpaNRvVM1xeHewtw6TmlINSOYefnll2WtcA0R8PB7OaH4pwA33VyagYEBoQc22DxhjuB7wI0HbTyMozgK8jKCbWQmM5jZM41cOiuB6W+9xugLnms/BtwIMHr3hGljA4C/d+vWrfjQhz+C5z/8IbE2lkkoayPPApsnFBlL3/yDP8Dpb34L7Vpd4jR8Yv5DinAbI/kkMiFlvMWV3wU3bHiRvWY6rrxeBg3392YwOpKRBhVrMNLV6FBHfY6wAT1ww7gbzdaRGsxg84GtGN2xSaYwbPjaxZowVBplghtHzgzq5hxObqiFiYcwvmcGM4e2IUyHRK2B5Wvz4iqc7svLMKF0dQHFq8soLFUUuEEbg5v6Mbp5SIEbaoL4mFWyV2qwqrbogthopPtbWWyrbeT7U9h/bA/yw1mYNQ36WlkaTQRCsUhcwE1hlYwB5g0yJ9gRDrXvzc893Sm9vYxWK4iBgzsx8ZG70Wgb4nwmyekEDa4rvu8s9q16DWahAvtKBfqSjeT0NGaffwD1ZhUtW5fvkd9AFy9uvMzNMKg9MdB8exnL525h9OhtyN++DUaAgjpTiUJdFxnSFmiJyLF8w0BzqYraW4tYvbyGqUfuxvgHb4cZMOE0KnA1DWGK6cNhKc7QctBhSumVJVx7/QK2PPcIgiM5uNLS4ni9iejAMPzhiNB/WmZD7BHbFR06g0LP3oQ/FMeeTz8BM8EiXkebY2DdFs4zD08KBpu1Bvyag07RhDFfxtLFG9j58SeR2T0p4IZHVkOrIhFXVrKin6GXfVmHtaTD0Trwp3ux86H70aIbBwshisPpuMUUbT9FpWHhZrIopYCSBSlXpbjMkxdM+piIZ3izdbvwyspV2ZV6rhwexYjFijgt0UPcMqU4TiWTYrMn1GVSKZrsCtDXnoVkC9G2jfPf+RaOf+Wr0M5elIOctmNi5+hpGrjxUwxKbn4yFkKqrdKS6WLFDV4CFlnHMDiTomumWcOPuC+IQLyD7R97EIMf2I1OMoCOa8A1NbHGpj6F+iYWnj7dQeNaCfXrVbiGDwc++yyMiAOzpYkzjnQu6hXliCSZDZyWuDDOLKD65jKG7zuKzKFpWGZd+PKxGP13yDWzZULYqFaRjMVhVklNLCMYjmHs/g/Cn8/ANqtouQ10PItm6qFahgarwtG9jlgdcEwgPDyGmUceQNWqwKkXVXFCmgw1N3Tycx05mFpVC+6qAcf2YeSeA7BNTWy9GVjLtqt0JAMhcRWTqUwij1i6D6FkD4LZAYT7B4VfHaLrmaedYiq8r00AoApfFqzSpPROfrGqFKqRArVNfg//wuwI7zTTjYZwnm/O30S5VEa1XEGlVBZu7fjkNO594EFMTk3L9euWQWIxK9WxjeLF83j9j/4QpZNvwl/nlMuRYlWE9akwojnaI4el2GPaNI0EGhUdEWpnahZadVPoHE7bRWayB33bhxEeSiDUn0Cr3pRpCjuikWQSualxBHtzEtQohyzn835lkSzghnsW+e1t8vPZ5X4H3DCDhJ1+uVFob8/MHbFDJ7hpolapC+eXOyOtT/0UTWdyoktxLOrhDKBZR6NcgNnQ0DRpP8kJl4vNmyfg89Mtix1wakGoDYpImjoFxrTNZXCZ6ZIKRqFTWL5vkDk+JvD290/i5psnoGs1ATjca0g3qTtt6BT3ijkIry07gqzo1eSHGjvlRBdAOxxDKxzF4NQmjO45jIc/+Vlp2EQ6zEmxcauwqqgANh0ZVTHxTtqDKkiIr3mdkwmuMz8yQznEUnERJXOK+cbp0/jyV/4YbbOGt37I3Kq6spQnBYKObdQT0CFMKhs/xrfM4OhD9+OjH/4Idu/ajRgDNQlKRbemDGj0WlUuyVs/+hEunTwheVqNy1dQfPOU6FVobsNE7UAwjIS/g/FsErG2iwT3FD7ngE9pbxikyIaBj5MbBW4UbZEBzh3sOLgHvkgAYbEYpnBWE8ooKSDBaFQmYeFkGq7fj5Ftk2JJ3gr5MTAxhkAoJPbxjbU1KRgX3r4i2hu30lDUY9K0klHEelOIUi9GChe58dRj8Jyx2FCzUKFrKEW6ugPNsNC/dQrb7toPX4yJNMwmYWffEm0Fi1jHMGFrBvRCFQadOzkZTKcQSKeRnR5DftuEaqI4pIO36ZWCptmCa9J8IyiuVvGefiQGBhHrH1Bd9whpcyq7RPnw/mT6TxeUsPhkMXrt2jVcvHgR586dk+47C1a+fylOB11XxN8b9RE/XcHq0X28hjr3q1wwgPFMWrKIEukUiqaJCzcWUKKOtTtt7j453s4bmEHd4pKah09/+tP42Y/9rKyRbv0qIZQiDvch0mrixvETOPGNv5DueceoCgCnBTSpdtRtiARJXC5D2L55kzjtGeT8ezpWFo+Se0J6rdBH2xINIMYIPQnJZguHuV+SatWCbdmoFkoysQwKjTTs2R67MNhcycWx69gB0UFxmsafk4OOoKZeh0ttD9fEWhVuxUC92uCwH7nNm7DrqXsQ78vIeVKcv+lNbgy0bTrKtlC+UUBjTUdNd7DQ0HDsw48jPzWCCGm1sRTiiTwikRQC1Ecm0mJgQ21v102MlELP3kUmxuvWyhsozLwsXC+1el2mNJcvXcT3vvc9nDhxQv7NdfJeAPx+FLQfB4y71/jHrS9awNAxjpo2Fro804SetuGBPC8L778oWqTUT6EOMlNZ5CfyorWuXq+iNM+weJ6fXDOq/lJLUBlBK9bMuz84tZF9kBPIcBh3HDmCf/G5z+HIsTuEiUAArUajyhq6Y9tYuHgRX/vC/4bVc29ztCJf55Q+EGhhvCeDLDO2xDWUURTqKjDnjQwFWkLztXLe05tLYWIsJ7R43tqc3jgEJ0KBVCDctGwhCjVsE7HeBGb3b8b47ikECW44meTEplATWhp/lp9sXNMqnFSxdjSA0V1TmL1tB6I9cTFaWbl+S+I6UnSotVxUry9h7dISCksl2KYinfaN9mJsyzCSPXHZ7zi5cZlnuVaFUbHQZmO31RFwUzJM6IaDdD6KHbdtQX4wKxk8lJSIvpbmRoGwuJzSqp7Og2wW0FyBZ7/v4u/+XKdyah76agP5LVPY9NEPQPc74k5Cy1QWKnzjwx64sbU6TObczFVQXzCQnJ7E1uceQMmtiFCQ1B1OK1iMU1BJCgqBDTsHxvlbKN8oYvjwfmR2TsKCJS5WdLxqu/TvT6JaKckUpq0bcJerIlpfObuETQ8cweSTR2AECTgqUhBGonQHowyenQ0bba0B59oy5t+8gh1PfhCBwaw4tvhsQ7qgqd4hsettc/zMEE8aJegmjGurWD1xFeFEBjs+/hD0GGlOJloaDQJscVWioJQFh1PVEGg4QNGAOV/C0qV5bH72XvQd3iYBo+Tt1us1xOMJ5SnuUDxNtWEQfjeKYDSLYKoHPZum0Ykl0GQxS+2MbL4eYPFuGo8X0P3Do5mpXB9+iLWtN3LtdkvUVFiNYcU8gQJ618bcjWtCGbh44SKGBwfxwP33Y3Z2ixyWdJUiIFI3qgq5iviAxtICTv3N3+Jr/8d/QJrOQ5L0rNx8SCkR3QPnnJ028syL8IcETQt9xrvxCGzEbthPKYEfSem+BuALNTH16GFMPHYHIsMptG0dTccQ22l2dek6R1clP4Ms5wqozZXRbvix51NPw053YDQ52SEfuQOjUtny+K0AACAASURBVBZHI+aEkBpH3Y55dhGVU8sYufcYkrdNwrRrsg7Fjpl8dnZzLAuNShlxcoYNG41CRUJAx449iNDgEFodivCqaDNcs1EXMODK+q/AqdnwF+m800Eg24+dzzyJeluHUV9Dy9QQjkXgI/+f69KxlLizbsFdsdCotTB2/+1oWFXpzFJUzfFqMJpCJJVHJNWLcKpX/mSOlC/MbKKwGAd0tVJSNNHqVQwjlHZKHTSkNaouXNfNS3IpmKLddsWxjcG6xUIBN2/cwJXLF3HlymWUiyXUKhXxw2c+Ag8gFvejmyZx7wMP4cmnn5FAvy7dQFENeLjRlrKJU9/+a5z5829i9eQp0TEE/Crdmw6DkvMs+QCc3nU5x2rqSEc/dlD5NWZAELDGUhEMbhtEemueSBodswWzaoqtbW7HDHr3boU/lxSKFosWcbNzSQklZ5ddOhutpiXrqN0Koy0BmnR24qRXiUe56Ye6kxs6LrlN1MpVATf8OnU3fP2pXk5/aU2qwdfU4GvpqBRWJMSRBSinHZzcbN7MyQ3FoCpLiNbgPn8Ydc2UyQ+BDQXnbCoJuPHRDCKGnlgS8Vgvrr98CqtvX8DCpYvQaXjBTDGGsLErx1R7yQkKqKwlSarmiDKMSIoZXDmk8j3ilHfu6hwmts9geNte3P30C/CFEhKcyOewSmcvQjleCwFKAaVX8QdUgR8klYrXBEjEInKvWH7AaXdw/tRprC7M49yFs/jBD38gAG957qq4NgZJaaKdv+RYqMJF/tf0IzvQi5379uDJJ56Q/IeebM7TOHkGGywGTWYTdFBaWsLrf/NdVK9egW9tFfrlORF/0x2TxhHcU2haMzU+hFwsjKigdRaWKtiO+Q0MgmRxWdVMaDTBaanshEQ6gc1bZ0SvokI5uX7bct1dyxaaEacpFHWzRJg4sA2zd+6C5VOvjxMmUqBpQEA6q1Wti72/tVZHg+eU46KZiuLAI8eAKKlynGxyL3Lh6Dp8DC+s67Aquhz8NQZIl+qIDfdg9the5GeHZfIkGVkUmhsMv+bZydw4RyhFjCWgwQ2bvs1AENMPHUF0KC8TcdfkHh6GL8bQ2wwiiR5Ekj2IZDLwsYMrYb9Ko0kXK3HaFEcRFkvkSipNxEbqGd/TarUqFryXL18W6hk77/w3xd6NBnUqHWlO9vf3g91yAh+HZ77Xwf/pJjfe0Se6GGVcMZ3JYtfgABKxKJZKZVwpFFEwLRjUOXknVbecfK/ioVv4UmC+e/du/PZv/zZmNk9JLhmvu6i9RJOqzjIa/swdfwN//l++hMrls9LIYyIVJxMy1RZ6EPPJApieGEI6FpbmBtkJUiSTksY8QGqdvGmoxU56pyUi6B27CW4UgJNjmYLpSg0NZl2JjkmFWPIyaJzeRHw4cN8dSPVn4I8wgLaDlmcOwCkn3WjbtgtttYxWnZMZW2xzfekkDn38MaQ39Us2XeXmorBtHHGIo8FNB+WFMqorGo8jrDpN3P7sY5i6fT+i/T1i+OIPp4ROKtlzUpKoqZLsmzKl8BqnnsW4siZW016e+tSn1ut1LC4u4LXXXsd3vvMdnHnrLZTLZalXNrqkdUFwFwj8dEBY1T1ccxvpkV36o6xHj7WQzmQEWJQrNFFwNtRRClesD5yk9vHATaSD9FQOvmxQudQtWnCrrjpfuWY8bdg6lFGWfz92MLnRJW5oeBjPPPs0fvEXfxFJ1irCNFH3nLwO1lXtNr7zX38fr/7pX6J6/ZZQwy1mEgXamMpn0U83ReobSRuX7iZd+N8BNxZjV9pNZDMJTI/lJZJDGBbUgtnMsVPGXQJubAagKnATyUYxs38zJvfMwJ8ICnBvVTQ4ZQ0msxNpSuDQXMJRmTm6hVbQh6Htm7D59p2I9CYEPK/dWJDrkshn5Fyo3VxF8dIi1hYJbhSDp3ckh7GtI0j2puSMoEShSbezVdZCpvybejbTbaHEDBvDkj17Ztc48kNpabAFnJacgXRC5ZWj5qZS0cSuWmhpvIcob7jy1V/p1E7fQP16AanhIUx+6AMwQ+S3K+chHuBNi9ak5BcbMrlpkZZzvYLKYgPJyU3YQXDjlNlckyRcg7keRJnBgGzUnQZTzFsw3l5Gcb6IkSOHkN42CqdjqjAqdv2aTaTjnNwUpRgk6HBXqmicW8HquWUMHzuIqafuhBWxYWsFuNU6ovGkgBuOSn3Ue9Q1GFeXsHzuBrY9+jD8A1nYTV0SeU2Cp14GMtLlxBCuN/00+bwalxYE3ETzPdjy4ftgRGmbZ6GtGcJDDYYjCETDYi/YrGnw122g2IB5s4jVKzcx9uBhDB7bBzeoNsGGYSHGjmwwjoA/ikCAeQxJhGM9iKVIWSDnni5Q7AF5G8YG9P+P99G6Im/FZd3IO2WRQVpRsVCULtr5c+fx0ovfle4JdU3UN+/cswsf+8TH8OADjyjql49lgwI28icpZLzZXAerly/jv3zhC7h55jxaDXbblfEArYB5UDptlazeE42jlx1Bl8Ix0kOUWFmGkdRoUETMYpLFrBQpbYzsncS+D38AfbtHYTeqYq9LQMYpB0G0jze200H16hoqV4tA3Y99n3oabi4I3a0Lv9TX9KFWWEGIneZ4TK6bz7ZgnFtC5dQqhu8+ivSRGTjtBkIMIiWwZV4ArXwdF41aFWFuMKYDvVCBqTcxeuQeJMY2oRVowXGKaLdpAUzHM8Cts8Aootlw0Vkz4WhNtKMZ7Hz6cTSTAWh6CY5eQSgaRqDDToIjv9NHnVepAXe1iUatg02P3I1WNCqOYeFQHHGulyiBTBwI8nAJC6ARytE6p7nbNRM1olwtBr/JGiJVjK193u7y/aTFNcXi1LQ0VKtFFItrWJy/gYunzuKtc+ewuLSkdCOcMBLsbeATU0PBwzoeS2Fi0zT+2Wc+i/2HDiKdp4uYwBS5/gFe444Lo1zAK3/8NRz/kz+THBie5RFJdCHwYp5S13OYRQAPeHVY0ASC+gcCD1fMAHzy72Q8hB0PbhG6BB1VXE5LGRi4ZQL5vVsRHu4VHQ6LMhWQZgmgofEABd4UxDolDZ1AAuG+vLhFcT/jvuTj1KLZQpiaCE4EZE9wUS/XRIDp7wQQ4PQsGEFyoA9OuwnTqKHj1uFrGSgvLcKk2YrQ78LibDY9PS5FuD8QlnuKrnD8e7XekI4agU00yEGXTyiHtBgOx2OIRDNIJQewfOoCrr38CpauXoNhGXBaDkxqaJhx4wujFYqqyVVvL/qGBxFLZ2TKQFqmLxoTK/gwp0yhMKZ3b0My14/kwDAMpj43LJmo1mgE0iFdSuWkSPXiFfryV06olVE4EtGITNp0UgQsB6/+3fdw5dxZvHHqJC5efBuNWgX1alll5XhORpJlwSLZ45XTAYtGBgRkBw/sx6/9y1/DXXfe5YELRZEN8OveNI2UyMVzF/DWd76HlZNvIFKvw69rcGnnz254qykhnVOz48ikqQPikJmUQeUWRM65lJA0XiCoEHpQC5plIZ6KY8vmCaRTUXRCauInzaF2WygVdIpi3hLBaMOykRrtx+GfuQ8tWriSAsoOvm7IVIXuj2alJh1EmsuYq3X5uaJjYfs9h5Ab70MwHpSJDdujBCqc2rDT7lRpYuDKQVyjyUgkjPHbt2P00BYEIkF5XnxOTaEzW+J2xcZLi4F17NBXGjCKdbihGKYfOIrIcD8imRyCoRSisRyCqTz8sRTAfCgKPTZcX2lgdeswseCl0F45SMgeTREzba51fT1jhGCGQm9OaAhqqJlYF2h7TTReP+arDA4Oghkf1FAQ+HQbbl1nrPejpkluj/fcaCKwd3oMDx/ej95MH77+53+NubUCqgSV0jl/p578caVl11qYz5MTpRdeeB6f/synMDM7K3bstI9VOSmkZhIUdtAoVnHyOy/iL//P30HUthFv84xjQdYU9yYCZu5po0M9GMgn4VqmUMyEJkTARadBzxJdHPCbBNVN+GMB7Nw9KzlY3Phkz6Zm3R9ArViGwcwWaRgS3PhQp22vv419dx1AejiHUCIsdZRDtyvWRNRDMAqCOoqqDqdOWqeNRoN6nSgO//zPIDfRj5ZlQFstwtUoL6DOzicujVYrgHYogf7RTRicmkFycBDBVBrtcGj9nJEaoOsF0J1tyD2uGqcKCLCJ8I41M2sjZiHdnJ/H8ddfx1/+xV8K9Uw0L+934f8HvybTZQrqvc8MwTudR2mSYlnS5OC5x+dJYJNIxGWqVqdm2HOy5OuTa7WuGlLnqhBkIkDP9hHExnqFfqWfXZYGBoFuN0rtXcBIzt5/+Ao9vLLODid1d+u2rfjN3/xN3HnnneuzR2E/eI1qUjFLly7ir3//D/Hmd16U6Y3TpimCg8l8DsOxuLBSxENNJlE+NbnhfucZzrDBw6n75FAWqTh5MgwDJvuhKUJ7TjbYeSFTwrKYd2MLLXFi5ySm900jmKTVuo0mDQjYvKnrohMj6DDrFowG9dCWMECGNo9h9sguBPuTYhJUm1+RSXUsm5L3pL64hvLVZZSWq7B0B7bdEt3M+PYxZIay8hrEza2ii1uaWbPQZAC77N8dlI0miswEC/sxPtWPkcleRKPK8ZWNPuVg20bTaqJSrEHn82ITqUldkA3fla9/vlO5cBOV6ytIDwxg0zPHpHMg5w0JeqRpECkxT8FsQK9VJFGVIu/SUg25qUnsefp+1JwqAiGOZZtoGA0Z07OLRrcXmgx06ga0N26gdKOEmcfuRXzbCJp+Wy1EUi6aLaTjanLTYv4AQxZXqtDPUQ+zhP7b92Dq2WNwYg7M6opoWCLxJHzMdeHhwxT6WgONuUWsXbyFzQ89gOBQHg4nN64Jg4/fMyDFdtMiuGG+TggBy4V+aRErJ+YQHxzE7HN3w4gYUii12XWl404kjGA0DNMyJQzUTy53qQHjVgmrVxYwcOdBbHr4qAj+VbigX/JJQpEMwpE0AqEE47HRDESE88j7hDaw0gkR0bZKt1I9aKWXeT8KtGJH07aVxVpQOpbdbgnTezmhuTY3h7W1IjSNdpEFJVZnF9znR7a/F48++Tg+8YlPYnLTFFrMfukCG3YnpKHXVpOKho6X/+qv8LXf/29YuTqHpJ+d+I5wQikkJvWMzyMfiaKH14I0HaGiMUOjG9TGzZv0NYIbpddgm2pk8zBu+/A9GDkyA4t6G3baWfmy2Gho0jnmwW7crKI+V4axamP/Z55DqzcKzawilVDhYuWFG0JNiqbi6JCaZBnQzy+j/FYBw3fdhZ6j2+B2DITpZNOoiwOQOKz5fdCZQcOLwsnNUkEca4b334Hc7BYJvXPsIkcHaNKEgLQD6orKJThMwCpxAyCVIIRdzzyJwGAKdasMu1YQHRnD98TxiK9JN6EtloF6CJ1WCtOPfACh3lH4Q2np4lNgzLwGUYRQU/PuxpIEtCprZgUeBcwIsFWdTHE6k1FtU4LMtHoV5eIaVpaX8Pb581Kg3Lw5L3Qzbg7kd3c3RllPYSDen0IoFVVAXrPQpFub1UYymMCxu47hsSeewG13HUEwqmymFeVNFQnU79w48Qb+/P/6PVw98TpiNP0SK1cP4MjBT6Cr7Ka5IfPASEUiiBAsc0VwsyMY8geQ8PuwZdcQekfyqFWr6DikOoWQ2TKJ3jt2IzLahyaLVC9Ek9OTJu9ZZhm1XKEB0WCkrQcQiGQRnu1RxYzkHbnShKHhA+ke0t1yuNE6aNsMFuOeF0S7FcDgnm1w/MwQqKFpVOBrW6gtLsl0iz8bJZW03cbExKh0gtth/r6IGAgEAiFUappkhESZcB6gVly5RrFLm8om0I70wNewsfCjN7H4xjmUVspoUygfj8AOhGH4IjD9ETRDUcRzOeT7+ySEk517cUtjsyGRELCTHRqFv68P/YNDiCXTiCYz8j7zkOb6oKsOu/WkDIpj1QZxuCpE1QCZRRgnOBSwU4d09vRpfP/vXsQPfvASlpaX5ZDcuD+tF8xsivjpSs8pUFCohAyY447GIvNjH/tZ/NIv/RLSae6JBO2Key77oFic+kTDc+vMWfz91/4EjevXESRnntefNNemA7NjYXjTEDLZOKKko3FHZ91BG1AewixuPHBD/RQD4YwmNQRhzM6MIxHl1NgPfzikHAc5ZWbjgQDEdGHoDqoEIi0Xd374QaSG8vCFCYJpRKNsfNlhZRp3s24IpdIsaGgUNCzWKxjduxVTB7cjkAyqNSbTFxuuZsAuaWgzYJjBe5wslRsoN3T07ZrClnsPIJKPyYSF0zTS05jFJQCJdJKGV3DUTVRulqAhhoMfeR6x0REJTvRHUwgFY/D7qfWisxlpjB7Y9DrrirWsNHnSBxEkqFzy2BDjNIYghpQzAhQWp4uLi3K2bKQSbdTfdCczBBRd+1v+DDUW7JbLSfI+rlfd2la63B55IZWKYmy8B5OTfYj7Ujj52nmsUgPgufu903TvNuT+YTtw41Qgk0nj87/6K3j6mWcxNDwqzQvZm7mX+hX4JrWsurSKr//uf8DC8eMI1zWEGGrMcE5OBrnS3BYG80lMDvcIQ8BlpISrsrSEQu65UvLlWiywxEmkjV17tyARJ6BSEy3u1/FoVIyHuI+w0SPddauFWsNAvWXjwN2HkB/rJQqCTzI1bAVu6LRmufBzi2J2UE2HXjXEVMAKB3Dsf3oGvZMjEnBYXaOQu4NQNAt/IiO28KmefiTzPRIhwAYL2QAtajW7WWJyGairfPdAottA7V7vLmCtaxrmrs3h5MmTOPXmm7h08ZLch5cvXVpnkMj590/80Z14hEIhCfDkJ9dwPp9HYW0VmlaX91roackkisWSrOEu4FaC/u768WovrsEwkNuyCdNHDmL4/wshfvWPvoESc/BokrJRtyM3k5qevN/kZqPxQTaXxZNPPYlf+7VfE6MBdTt2DTtUfECoaeHMi9/Hd/7wq7h8/E1xRm13bGzK5zCSiCNEWiPPLO4RHZ9ooLnHi9bLs/WPUn81mEYmEfNAM8ENG7VstrJ+CAjgc5yOgJt2JCDTlNn9M4hnoyp7idNijTEWOpom9ywXBve6ugOTei1a8s+OYstdexAeTMMmmJ5fEW0mdTfcw+pLBQVuqLnh1MduIt2fwfiOMeRGcjKBanE/rOre5MaS+5ANM2bfVYwmCnVS0JrYND2A2R1jiCeDEhBPKrSAG9K8BdxU0CC93aUGqQPDsuC7+qVf7tTnV1C4sYRkXx8mmPMS7CDOMYzporKwhsoK3amaEoxFz3l9pSiWgpWChszwILbddzvmF6/LKD7JQEM6y7RcEXr6qDPleG2tjNrLF1G5VsS2jz6O8I5hNIOOFN0slEhLS8UTqNPWmdkJpAEIuFlB8fwKeg/sxMzzd8OOOzDKS3BqNQkyRCSuOqUsxGnVfH0JhYsLmL7vPkRH+0V43rF1mO0W0rl+JeqzdPlk3gXBin11FStvXENqbFSmQ2aECJDxrYbwYsORiHAJefM4NT43AikbdonjNA155gPddw/8ibgkWtPRKRBJChWm449Kx0TSfjlzF00MgYnqenimIt7G7lliysnzPh8dZrUYWFlZxYULqnC9cWMeKysr4lJTLlfUc6WDVLuJDumCvBYOwxcD8nr2Htwv4OaBBx4UOoQ3mFWe/TIIUICLhTBt/n7vd34HP/zmN+HTDcm8YNeUUxhxwWy3kQuFkQsxMVoFoAkqX08iZt3CiQ2nPio8lCPX4bFe3PbMndh0/w7Y4LTMVdMDghutLgUWJ2fOEq9rFdqSgd2feBr+oRTqRgXJeAzRZAqlW9fRarmIpzge1SUYVr+4itr5MobuOIK+o9thtRuSO9NqMpDOEFEoJzbk3HPUybR4bZHhjD7kZncgv3M37I6FjlNBp2XCYeYNgZtBW+c69EoVgTqLjg5qegCbH3kYsclBaC5FnmuSq0Lw0bZN0UdQitbqJNA/vAWpnkn4Uj1yqMh73Z3eSRPVS/FSqXOqKeQdPNLhEYN7pb1i2CszNgyDoaUaavUq1laXBNjOXbmM63NzWFlcgk7xqk3gw4cKQOdkgMJyFkAc5bGDng8ht2MQqdFeJAdycp/qCxW4aw34ai4G8wM4dvc9ePYjz2Prrp2Kb+zR0gSS87DQDXzjP/8nfP8rXxGKaIiBmD4fWTrM1pOimSnedCAiKCYFLBuJCJAhwBGWUZtiSb/Q2YZ7k9i+exqZdBL1RgMar9lwH/oO70J8clh4vzIb5P1Eyh2paRLUShTflFDfVpVgJ43YjmHPMImZUq4AG4IcfvI95BSPNuzSaa9TW9eGW2tJwyNEfnDQgj9FcGugQwdJL/mSlCAWNczDYbmUzGVAXhdpL9RckF/PTZhhw9QnWZqLJrtfWkuyLHhomAtrsK8toeKLiElEIBlHIBEVF0KKeJHugY/UWIKmaBShSFT+HmAWSIwToiBCkTBCPUMISrOHBTId294Rynatc1X3VS0sHqwEKqZhSueT3XatoUnC9/z8TRi6jpf+7iXJnyiWVHFA9x7p9nsfKvpBTQoJmMRIIkhqHl3cFLebBylpFDt2bMfnP/95PProo6oDLGt5g/WVaFQ6Yl/71osvYuX827h+4k20KqRummgbOqymjmxvGr35lOj8eA945HQ5wDl5YOHFyQ27lDzwdXbYowHMTI0hSgtq0u8ibCgEpWARvQqLR5O0Ghea4WCtVsXuB2/H6O5pyV7h9SWlk/Q0NvycegPNui75WMx0sAoG1mgT3ZvGrg/chkg+rmijhiXOXAxzdjlB42EuhYOJeklDpVxHiKLzew8iN9UPH4tZAj/qoVhk2DwjfaDwg5MlywoA4QzyszvQs20bIrE0WkE14e3SU8UNTJwzFQVLzhnBOWpKw66rFPWdDiqlCi5dvCzXmKCG1DMCHNKIumLvbhG2sRB77+nUZRBwcsNuOgERzQU2FnDvd6Stgxs/kM4nMDzTh56ZDBYvr6FwtQKzxvuVy4X3tnqk7pyxa2D/fo9/5Mgd+OQnP4HnX3hBiiehSL2DktTztB1cP30Gf/HF34M2dx0+jWBUFw0qdW0sDPOpGLYyGJoGJnQ+c5rKOGcDuBHHNBF5N9H2u9i2cxr5XFL2JZuMEADJeAJNm4UiJ0A0nmmKE1VVM1CyNBy8+zaMbB5Fm8x+15X7grEKpE8SFLE50raoTTXRKNNVr4FmKIA7PvMU0puGaXQPLr1gJIf+4WnEcn1Cg+0EA0LnVTkrSndFarlQdaWnqia376WIda9vN6OG2pm/f+UVfOvb35I1w2vNfSMRT6C/rx96oyFgmUU42Sz/f32oUNl3PklFpDupxckag+GDQWmmkBa8vLyy/jQEjHZhSXf8x6lQMoGx3Ttx+JGHsP/AQXzt3//veOvVH0luH5tY6zuf/Iza934yuFFDAkXb7MPO3buQzWbx5JNP4tChQwK6uq5qCjRSS9OGuVbAG99+EV/73S/CrrIZaWAsn8FwMgnGcrd4IwitjVobZp7R2EgBHH6Gg36M9aWRTcZkP2ZHXRo+XGOkT7JuI4Cg8RKtyYPA8OwQth3ajHg+Jmua2hfuuQQ4ksdEZkvNhFmzFf2r00Tv1DC2HduP6EgWjqGjvrAmex3BTSAcRH25gPKVZZSXKzA1WwyKUr1pjO8cR36sR5nbECjRUGC1omhpDunKCtyUDBdrNUNiNSZnhrFj3zQSmRA0ZhTy3OXzpO7RdFAt1gTccM9n4KxhmvC9+Vuf6ESaHazM3UIilcHMs/fj5sI89FIN9ZUSSosFGFVNDuj+wR4kUzHY9JSuWuKcEIpHMTA9gvlFhvG1kEymkEgm5AYKJ8Ponx5GajQPs1RB7QcXULy0hB2ffgbBnUNo+RkUqDISKDBl4jQ5pXRp81s2rMUSqqdvoX65jN59OzDz4XuhB2ntvCK6h2gyLR2IYDAsXTLm0NjLRRQvLmDsyF1ITIzAdFnUmuJ4kkjnJViqaXO0y8lAFC2O3i6vYuFHl5HdPIVNjx6GE6fWyIKPGTrVGqIx0j6SMEwbZt2Gjzx+lxkmaYR9CSSGx5Ge3SzvhRSq1NF02DmjdJ2ARuXOeIoW6b6rAA41Ypd+vEcTYM9e+eYrbikPav7JLhjtEin8nr9+DfPXr0uSL7tkBDQ8TAhousULC5AOi4e4H/GRNCKZOPTlGnxVB36ng8GhITz+5JNCN8rks+rw44ZHcCMdCnVjEjVTF/GNr34N//cXv4ji/LxkXhDgcBIj39luIxsMI8NigfbHQjHwNkivO8yjhI9DZj4PVXZch3rTOPTB2zD5+H60EmxSMLCLRbIOp1aXZi55581VA41rFVRvadj1s08gNJZDuV5AjNkp8RTqhWX4Am1EmcNj6uKepl9cgXGpjoHbb0fPnduElsYiVpzPbNqHW4ix+GR3lDxOt4Xy/JIUpb3b9yK9dQcsl44BNYDrxySNsSV0AFfToZdKCOlN+PUOytUmJo/eg9y2GdRbNbga7cOZBRGToM1YPIdkoh+ReB984TRa/qgAC3EtWyfmvgNou10yxdbhGlBjdsn0YMEkdIAWSoU1LC/dxOKtW7gxN4crlxV9pFqtS9Eq1qSyqbXkAFM6HJ/QBUknpGZKHWotJGezSN82isRkH1IjvbCuVVA+t4C1MzcQrLSQCMQwOTmN+x68Hy985EPo7e0Xioc6BNXhSGB7+Y0T+PIXflvojD7bQUQmOATVXCfSKxWBroTj2Q7SoQjSNBoQsMwaTlEiQx0fcuEIRgeyyKbYNABcfwuR4V4M3LUfme2TaMdI6+Q64+HJglbRSdmAIdhp6zqaaxV0rDwS+8fViJ5dWGpzqOuj+po/S10YQQ5zANhpp5B7SYe9oCGc6UV62yz8mSDafvKPK3CXi8rKk9U71zMd1wgoaDctwCIkBSpzbJRl4Tuf0pWnWxmXkxtCYmobOoEY/GE2Q5hroQJ4KfjmVuKXx6DOxssXoX6CDQJOHfjfRUfhg5+UUC9hXTqv6+MU5VjE6SppF3BW6AAAIABJREFUG9wntEZD6DCkD3PPIKhhLgT3F36ePPmG7DP8XnZhN/LkNxIw1h3niY89owNyySmQJa5iR7FLXeFjsIt6zz334Atf+HdCX2JOldIGqvdR6SF8CrCXilg8fwFLZy/g1ltvo7K4BJuhfmYd2XQUffmUHN7MheHh17XllewRj5rGfZS0uAZBmR+YnRkV3QS5RPzddHjjlJCGAJzaEWjS6bFhEtzUMLhjEtuO7kU8z9DcqFjgU+Avtrw0r9GY/+bAqGiw1zSUViuoOCYOPnY3spv64Yv4xbKU9GbuGRT2kp7GdebULTTKDVSKdVRdC1vvPoDxfTPwp9UaUjlJDJflORBGKJxEJNGPaH4YoWyfUIlawRACcr54VFQZZIoCdV30zNmWuOExmNVbM+yk37w1jwtnz+PUqVM4fvwEbty4IecI18NGLcPGjv1G+vN7QUu3GKYr4PjYGNhRZzHJtSaC+Pd8eP1qD6V4au4Oc6yAxGAEAzt6sPWOMWSaOZz89gXMnV4Qt6om71nPHEWdqF0zgvcnP6XTKRw7dhS//uu/ji1btsjz+4dPqiMOmi9/4xs4/q1vY+3824hatjjXuUHA6bQFUO+dGVNhmiz6aIzBvYDTF29yw3rGbftgOmzmWJjZPIaB/pzoe1h0k+YaizJBHpJrxoKTU2DHaqFUa6Bk1LHr9j2Y3jGNQCIE3aTpBZslPqFENmp0FXWka+1qNuorNWh1G/5ECoc+/gwSU+MIpHMIUbeZyCMUScLnj0gxLw1HWTKedqbFaa0CeooDoPZzpZp750zi9eU0jk5nf/u3fyvrhjRFw6KJizrr5TTx+QRMbBobx9lzZ9W0/ifkwPxTAJ6NxgJdkMPXIAYPpAGuUyYHsLi4pLQ3npf4OixZ5zb6xNwpNzaOgenNcn2un3gNtlYTwys5QL18pi64ljUo7IWuoZMq7Uib48SwpyePXC6PeCKOQrGIwtoa9u3fh1/5lV+RkM/uOmSdxz2J18bvulg5fxn/7d/9e1w+cQIBx8RoJoHBZAIxakxpQe5dKe6vnN6QiiUsGtaRvo64q+XScUT4mGzKeprEd8ANLZNbCtwEOhiaGcTu27cjkmFcAa3SWwJqCG4IcpqGIxNCQ8CNBbvdRM/EIHbccwCJsR6YugZ9sSANmXg6KRb8jZXi+uTGIqXNdJHoSWJi5zh6NjHmhDlnBDe6GAroFUNiRFhn0d66QHBTNWRyOjU9hL2HtyHdGxd7fNoAsTnA58UcnlqpDl3ADbdAH0zSh7/0+IFOIhRBs2KIa1TPtkksLC6gVqhAqzSEz8nuLjl6wTBzJnxoix9/kKQu2TCT6ahQtiT12hMys3sZTYXFTWH6yA6heZVePY/lc9ex7+eeR2T7CNo+1UHldIFd+0QkCqNWF81NgII8gptTt1C7UsLwkUOYePYuaP4azMqiJKKSikFwQ/oHOx90UHMKZZQvLmP48B1ITgzDdHUBNwzkiiWy8sa5Zh2WXpcxfos85itrWHjtCnp3bsHIQwfgxmhlbcFvU3CuiYtINJWF6frQboYQS/QgnmY+wAhCIcVvZh4CD3veVNJp3zB8kU2iK1pbJ56pzbhLQ6PItetkIWheUtObqNYo6FyQonXu6lVcu34dN67NYXV5BbVaVR6jG3j1rm4Lf2XEj8BQDLndI+idHMbS6Wuwr5bRKVuIRWI4dPg2/Itf+AXs2bdfbHFVaeEFq8m0QCVA8/nMz83h3/6r/xVnj78uwVMq1M/jcHfaSAcCMr3x0VJ4fVqrhIjqkyJtai/UAUwa00g6jgMf2IPpp29DZyAGjjdYlDXpiEFww+2WXdU1E41rZZSuV7HjhQ8iNt2PUnVVuhKRRBJaaQ3hBK2zw2jSzaxeg0Fwc1XDwOHb0SfghkninNqYYgXta3K034RDCmSzKRSq8o1FCXDr33sYyekZmHYVPqeOjmtKhpO0DnlDMQG6XEXQbCFo+1DT2hjecwh9u3ej6tIUgW5hnPblEMr0IUZagC+BTpv6JmZheJQQAkmmc3tHixwq63wABX5F0yCaFL5vrlxzTmRu3LiOpYUF3Lg+h0uXLqK4VpBNj11Am/cCsxe8opFrUtn9cuMlkPbApziN0Va6jcT2LHrvmUV4OINAOor2LR3Vs4u49aPLks8TboWQTKUxtmkMn/lnn8Kddx5F3+CwcmfzpJp8fFer4k+++B9x6sUXoa+todOgZbuiptEggiteaGn02KB1JXMJwhFEO8ThXnK1j0Cng2QniKF4hJmWCEWDCMUjiI/0YeCufcgd2AakIqK7oYmH30/Qx6AxNi1Y0BOkmHCXymjZWaQPTgrlSsCNS8tJ0tNIm1E/L5+cHBLgMBCtyjBYusa4SIyOIb5pFO2ojjbqsJcLavLhdWyFIkg60TrICUo+DgEIAY5MUXhv0GQgkoCfNryRDHzxUXSSfSIujURCkmAu7mti3aPoiaJ9UkNU7wBVLRKZykjjwOtaSn2ouOTsmpqmLjzzLoDh1IWfFIgvr6yIfS+LWdI1WLTwvxMQ8+/voh11K5ANteP6PuPZvUpwJWnIXEs0PvAoiEIR6wopCNm4R+Ry+Df/5rfw8MMPC1WtWyR3s7lEZMppc7sFfWlFHDDPv3Ycq9eu49x3X2Q1iGw0hJ5EFNl4GJEgW0UeBZaHPmlC3nMQcxOKtB1l6Ts9PYRklCtR0TpIDSa4kSBjxh1Qt2NRc+KgQDvWfBJ7H7kD+bEBobWxa07raE75WmQW1A2lJa1psAsNsTO9tbqKLXfux9ieGcT7UuLIZjHxXaeTZkDAUYcmAZoFo6KjWtRQMnT0bZnAjrsPIjyQhi+ZgD+a8Kze4wiE4khkhxBO96MTTsjEV7RNG8pPVT/+uAJfrRF2j6mXYUPslVdfxVtvncHlS5eFfsap3Xs79f+jhec7awbIZbPo7e0RzcPc3DVpYvyDSYA3e/G8eJWwmmdPGOiZzmPPI7uQ2xRFworj7Pcu4swPLqLl+IUF8m7r3Z8s6N74Glj4snv+2GOP4nOf+xzGx8fXG4gbv4+FfnXhFv7uz76BV//sL4CVAsJsmtCq29eW8FnqgUjNdiispqmAULOV5oZnsTimsXvs0EbaxPj4IIYG86LZYbg56cC8HuLS6NFwWIBSL1BiPojZwNSOaWzdtw2JXBJ1vSGsmDDdr9ymhCw6LDhtWvwKwQQmIshNTGPXow8hOzGOQCKlAp7ZJOkaAXjrgxO97pFDPaRsN/J/bMJ4ZwOp88GQ6K84mSGgeeWVV8RYguuFIIH7idDIN3zwKpKeODU5KQ2UxaVFKbi7Vs8bwUi3gdutYbrTofcC539sLW6kfq1/7wZARcAtZjh+v0yYFBjrZrx5Y83uNJCW8/EUgtQzclpXK4pMQhnieBk33pJT5jRenUSY7fcJi4gTmWw2IyCPHyy0+Z4VSkUx8+Ee+Nmf+yyee+45jIyMvGMMJW+IogbbpQq++5Wv4+v/8YuIOw6GEhH0x6Oyhkj94nsqzrWcctBplNQ0oX0rhsRgLo5eghtxTKM2RVksc5rFc0WZ7zWhMx8HLQxM9GPfXTsRSdN9WDXuODUmuKERSpOutVVdwA0zc6h/zI72CrhJTfTBNnRoiwWh98YyaUQSMTRWSyjPLUtWkFGzhKIcy8SxaccYBmcGhdpGN2JGQ+jFOrRSQzJ1pI5p+7Ci2zK54TqbnBrE/jt2oGckB71eE3Mr0oRd3Yap6aiXNQVuHL43ftES+/71zpEOX3is6ZOk9lAsJAJY0gnIyWPKNr9ZDh1SPTiipR0d74U2kIxG0JtNwWSoDjvFLJ5YvIZ9iEX8GN88il1370UqH8faW5ewfPUWdn/kCYSm+9FkBKOI9vjmu4hFIpJsT00M9RHWQhGV0wuovV3ExEN3Y+Sx26Chikbppgj7Y5msaG44uWERbGsa3EIZ9Str6D9wG9JTozK5Yeednbt4IiPFjd2g7zZtGCNwKxo618q48fcX0X9wF4bv24tmnHQfV4R45KzGUn1I9gwhEE2rQjXIhPQIWuTbd1T4pUxhPJcgEaquDz274VGe2Pu958+6KFO9x8w64CHEwoPdU3bUeADRhYajYHZTOXblo7GgYCHBsS+7Bwyw6k56ZFiUDiA0k0ZqzyCGtk6idnYJqy9fRWvFEKvp0bExPP+hF/CRj34cmVRaQIhMCLoHjeCQdzJT/u2/+l/w3W9+U/RODGiMsGss44AWUixcwhEBDDJh8F6nxIxK+jk1WOS4c/Gon9mUiGHnbbOYfe52xGb70GIaNjv6hi5e77L9OC20CwZql4soXi9j+7MPIbltBJXamiSUM4ekWlxFLJOSxGwm31v1KszLqzCu1jF0+xH0HtkKy+X0kTxpSzr87Nu5hi6ZRwRaUX8Q1ZsrMM0WBg/chcTUBCyzBJ9bV1Q3sQLmHJjUkgbqXDdmG75mELoTxuDWfRjddxgWg/D8dI+iY1aOF0lCWju02ZZ0YCVc5ARGDpkOO/XdRSHqGU91pahDnJyRz7pWWEOtUsTJkydw+eJlSXZmF8gyjHWnKIbHsQmhCkVPNMlrSk2CV2Qq9x+vw8shYyyIeF8Uya0Z5PaPI5xLCDiqXS6hdqmA+tUC/PUOgk3SjcKSE3TP0TvxxJNP4p77H0KQ0d2qTJD/Jyi5/Nor+OaXv4xbFy+ifOuWgGACG+q0ZHpC+hnBjXTDgHQ0iiR1Nsw74Obi52Svg3jHh34K6QmOSHWKhBDNJDF0bC+G7tqDTi6KToJtSFemNXxPG42amlpwGqPV0VytodVKI3Nws7iASXODANdV1FO5DgRHwjMnjVBpJEg/dNYM2EsNwA0hvWMXgrMhtBoFmLcKMuaXsTitK6lJlITuIPy06Ra3tBj8kQRCNIpIZxHI5BHM9MgnzSIC8RxcujX6fEIT5SHZdaraKIhexxZd4xBv0rexpCNNobCyhoWFW9KQJQ+ehzjDFPlnoVAUUEz9HRsmPOy5+XOSw72eDmdcN/zae0MXlTufehaqX+P9Zq+YJnU0Eg5IMjb/k0bh8wYw/a7Cx3vujz76Qfzqr/4qtm7ZIgCNbmQiyhYnLJpk0AnHRZBObL4OKssrWLx0Cd//0pdRvjmPiGujJxpGXyIKDmLkTPIYAOvghmCQTbmODw3Hhd50MT05jHRCNWD4otQ+7UM4GBDapFAc7DYM00GFk5ZEGLsfOYyBqVH4IkGZ8FD3IOBGuoYW/HTnqTVglDQxFlhaLSA/OYKZ23cj2pMQx1GGRbYcUk7CMslhgHSTtqp1mgpYKJE/lEnjtscewOCOWcRHB4FYVsxFqMULhmLwBWg0ElL6OroliWPluw+T7oStS3Xh9WRhpeuGFKivvfbaup6GuTRdHc1PC2y6ReRP+v5116dAQIq7mZlpsY6uVmvSbNn44XETvPVEwxlvfYWA2HAKWx/ZBX+yBeNWHcWzBaxdLov7nprSevSgbgPx/Yc2atUKPYgBh/345V/+ZTzxxOPi7vau5yR7c1Doy1dPncGLX/0TnP323yJBJomP+yb1Dib2bZlAOhyC3WAjS5kKSG7U+h5LS3I6UbVgNQ0MDfVieLAHvHoSOO0J8oV27KowW0UT9aNcN7CqVTAyM4o9h3cj1ZOBZjSEARVNRCQg3ZVARUcE4YjkkBjYhMGd+4Sm6E8zYJPnMqGTAu6iz2ULYJ2OSHc25ZrXFd9zasA6gnsJ/16r1PDmyVP4m29/W9YNmyGc8HLP2Nj8eC+44SZA4NaTy0uA6st//7JoPSanJjE6OioTYq4JgqaNTdmNGqnu4yuq1k9xcd+Dft5L6udjM6h3ZGRYmC4E26oJ732nCo95Z3/jGggyCiAioexshCnUQDq4YtSIjowMA+pkwrT+D8o+ns3mMDIyhEgkIrQ80ntZz/FnpE6TjBo/9u/fj8989jPS5GETgLWRrB+vPiDYXXj7An7rf/5FBApl9PmBgWQMEcoLvN8t5lhCgVQTcpkYErVQD5NiXZ5ALMJYEU94zzVKtzSyQZjzxRBztwmnQ6F/Gofu2YtIlrbfftGAcY+j5bjDcGuziVpRE3pZk+uaMoC+NHbcsx/p6SG0bBMa6dWagXgmJfVYfZWamxVUlqswSGmzXESop9s2irHtYyqzS7fg0CSl1IBW1GBoNAZqSWj1/0vbe8BZdtZXguflHCvnXNVV3V0d1TmIbgUkJIKwhTEZYY8XDN61B9vYnnEaLxvw7AwGxjYYwaxIwoAQiohWDkid1Dmn6spVL+dw3509/+/eqtetVtifd4tf05K6+tV79373+/7n/M//nJlMEQuZgihVenqasX7bGNp6m+UZotEK588keDaVlyZELq0yFvkcUapv+eJYj55izkZBkzkbFxVelI7IgBIHlSn9YKXMtpscPVKYsAZhoeBzOtAWDUsOAlte1DhTIqzbdHgcQFPYjdVbVqJvuAvJySnMTM1i5ftvg7WnEWWb9JAEVVJW5nG4kEkkZR7GTfvVyUUkD11F/OQChj94B5pvGUemlkA2dlWkS7RBVeCGIaCatA/L84vC8jeMr0d4sAeFKi2f8xL25/H6ZMC7lEtIvgJzXRhWZJ1I4dxzJ9C+fQPabl6Dmk/peW2ORjgdETh9TbB6Q7BYPZJSK7MGTH8V3ZTSsCu2VcmI1LlvND2N0L368mBpGpfFlAFMMum0SEIW5hdx7vwFafvSqYYAR7TuhjOJuSHIhmV0VcxNwLRalNrVosPV6kF4QysC4wziCqJ2LoOLjx0FYmVYa1a4vR5s3HQTPvfZL2BsbEwsCimBEi5CUQCyuVDTz9PhiZ89jK995T9j/vIlKTzpaiVfS+DGDTs3R7MgEqDETVZlc7A7JJuE5APU0OVzYWikDSs+sAXRDb2ocl6C81n5LLRUWgCmk8Nv83ksHJ9CciKNkfftRWS8F+ncIrxOh1hpp2LzCDRGlZ1wPiVhnezcZM4k0LZtKxq3jiJfSsLK5Homf1foGkXmLSNW59ygKKlKX55BNqehe/ut8HZ3olhYoD0atHJBCmKac4mkJJdDscCt0QOPJwxfpAO+lj542/pQlsR3ZfVrsTiVbbasAbOdZWAZg/UWg4uq6naxUOTqIQDLiZ3mFKYmr0p3JpGIIxINy3rYt+9pCY6TgpguPWL3XZZnUopTAx4tseGGvpi3iocXuyZis22pwdvoRc/aLjSva4W10Ss2ismZNK4enUDiQhxIVoEi2SLVIXA57GhvacZHP/oRfPDDH0akudGwCGWoJLvqOvR0Ak/9+EGcOHAAZ15/XebWuBk52a43FFrMV5JByGoVAbcHjU4nXNzbjcBXQj52c6I2p7iuSWeARajTgZZ1Q2hZNwhvfws8vU1CklRRgdPGLKoiqpz3o3EAh0oXGZTnRWjjmLAxIlfjn0mXRDmriVc7iyY+x9S/8/CjPI2b5VweekZHcM1aWFo1VDMxFCbjhgyKWuaaDLPrvD4ENW4CGkpConD4o7D5mBcRgdVHCW1AnMJKpbwkMFO2Q2DBjiPt5hk8yEORgMNkMSlboJzL/KoPu+P3xOMxLMwvSNH62OOPY/LqVSQSSSQZ9kdJq43BnAaoNvYl7lF0EWIByu/h9+fyeencvLGUqJNLLhUA8kLynIe9LrQ3hDA4NChBcqfOnRdpjRhW3KD45t8kg/65z30OH/7whxEMBMQQRoEqEzypaQppVsp+oiM1M4cLr7wmBWfu6gQa7Va0Bj1wWul2xU4PHfNIlBmpE4bBhlazIMu8oGoFgz3tiAZcCvhSYip5HDUVsEqgIwPiKmGeFqR6yIOB7eNoG+qExalDL2vSrWGHj9QnXc84uM0CoBjPiItZfD4BuF3oXjuK6FArcSzKi2noJAo5z0UwaWWsQI2xJQg0tMPf3AF/awdC/T3wdbQAnLcS61HSAuyo86lSDneUkKruxfK1uq62kwKUmTQENKdP00jkqpBjdM/kf1+S5hjS53cy8H89yGYxVm/hW/8a3Mu4btm9oYva4mJcOoPXAF0BacasFsXbQqjpsLjtcHUF0bZ9GGUUxcU1c3oR1QWeWXR3UzWIrMC3ADfXS+hMgMPn7I47bpdwz61bt0pRKWccu8Yyy0j3RB35eAJnXj2IB7/6dVSnr8JayMueUSjmMD7UhWjArbonZa4/5dBHVlwRExYpzjJ0Kizl0NAYRAfBDWVSJJfYyaBEl0PqXH8CsgnulVvaQiaJxu5mrN26FsFoEAWeWSzQQwwG51pgmKYHujOItv5RtAyMwdbQgDRlrErUKuyzij+WTdWIDZDyRWXoGTllwsuSJAVTO8oSxsrO3tP7nsGZk6dkjpeApH7NqGup9hS1E9S3dVXx73a6MDw8LCogApk1a9di165dMnNCcPP0008LYJI9x7j+antafq3/r8CN+X5bW5tFdkmwz7PHnGddNgUwp1951pGkcojkVchkcfIk+FUGFCpjxQaXwykgeWBoEN09PZifX8Drr78upJJpqGF2q8RYQcAL918f7nrPe/C53/8cBgYG5HmRzy5qAF0cHQkYHvwv/4AXHvgBGjQNjW4nPE6aYZghDzzPCaQ1lCu0LeeZyuK+hka/E00hr9hBc15L9kd2b3heEbxQEsl4Fu5fehW+Bjdu2rUWvgav2o+rNRkVYfh4MZ5GhZ2bRA7FnJF5UynD3eDH2O71CA22SXZkYS6uZtS9HnijYeQWE4idm0ZiJiHAo5Avw+F1CLDpW90rOXWFdE4sp3OLGWRp0pUpoVzV5TmYyeYRy/GM1tDd1YCN21aiY7BV5qvFpIXzz7mimLPkCJDSBZQKzPKxIkdw8/mRHj2ZziGZK0nxGXDwIWdrn8+EegjopiJI31jIJXHC4o2oSuemORQS60qzJSvllQ2gs2XIBvQPd2Js9RDs1Qom52cwds8tsHSGUbaLJ6wUjGztumx2ZGgoUMjBy2HUiUXED1xF/PQCVn78AwhtG0ZOiyOXmIKlWBTWnrI0J9uvdMYhYz8zh/yVJMJj44gM9wu4ocORZrPC7fGhxkK1kFY/l0Y0c0lYp3I4+eIJ9O/dhfad62EJ+6Q743C3wuEMAmIMwMVHRsRwODNkaLKxLWkulQSACHxpczU6OkpGYGAB+TuqqK1USmKh+OqvX8YLLzyP06fOYXp6TthXfj9RPTcA8/BQRYAaiBQQI5kVCnyqgki9RXfAjWB/CMHxJrh6wkin0iidTqB6JgNfxS0IntkX/QMDuOWW23HXe+9GT1+PMJoEOEu8hjETxA1w5uIE/uLffxGnDx6SoV8evyKP0TX4bVZEXB44lzzxWUsqloJSNB5eDCwT0CS/quj2u9HZHsTKuzehbccoalwPOkPOsqgw/6XMgtgKxEpYPD6F+OU4Ru7ei6aNw0ikZkDLUIvLi0wiBn9zk7IAzqdk/RROzyJ5OoZWztxsXYFcMSFdBXbulBU0HUHyYunJJF8OiacuTSOfr2H4tvfB1dGKXHYOtQrzd8jysyNlh40jfZoNNkcILncEbn8UTl8EFk8ANbtfHdjCqvJ5IcgxNMx1IFfNNSlwQRtlHurcCAlwp69OygzNxKVLmJmeRiIex+L8vKQsr1y7Gu1tHfjud/+7tPylyyGHlCrSOEyovCfVSlPjDMqOW3UVjXUHHS52Xb0O9KzsxsZ3r4PeasNMMo65iQWcePEU8rMF6JkaLBXePyVZ5Gs7rEDA68Wdd96J3/39z6J3cABWSh/EQly1xL1W4Pzhgzh+4ABee/4FzFy8hOTsHOyaLsnwMhxLCRUH2isVsRFv4EA8D3wJgOTBDAE7IYYWSvePA7AKJIe6mxDsiKJ5ZS/aN41B89lQsFXg4cxVjS16Skrp0piBFmN3zo3w5tWSw0A3OYIbkhzMxTElaRxUVlbIdHgkK1+QDZSGBNZFJ3zrRwB/FtVMEoXFojJBYZFgc8PhCcLlDYu+3R1kPlGD2K0yMb5qc4qzmcxFaNTv07ZTRyabxuGDh/HCc88hGg2jb3BIdOpk94ZHRmQ9kAGldIvPvABgI99BOqAWILYYw759+/DYY4/h1KnTiMUWjaFRNfR/I9ZTVod0UtUMTFNjo+wxYiBgBMleUzia0lOjgJH8UKNo8pAJ97vR1xRF/9Ag8tUqTl64iIm5RSQ4jHoD1lVAqs0uheUf//EXMTIyDK/fJ1UZh0R5/SmVUVaqSgaihv7LqOULePifv43Tz78ALMyjI+SBx1aDXa9Ido848Yljq8pNIgjgSxDczFfLGOnuQFvAJ256JANEnkmtO68rr6kwm0yYryKZzQMhH/q2rUbPWI/am0qaHN6SdSNOiJrM6VSyBck/y8czSHGwNVdA54Yx9G5fjTLDq2N0WrSKhao93IBA3zDc4SiCzZ1wR5pg94fEtarKMGsaU3BfI1HAvdSwfFfdClXYi9O7SBCVUQvvM4s2zkAQwNAc4MiRo9LppwKAswb11sz13bl6KdD1IOn6fzcLWq5LSm8IxLku1TlWMQpgZXcsCgCbDb29veKCeeXKVQHSZqHJ/VH9myLRBNzwXnvsCAy1YviO7SiWc0hcmMT84YsoTqalKK8HUUtY+AbkvllQ1n8G7h1ckl1dHfjsZz+L97///ZLPsySVEoJSEXCSD5fO4okHvofDjz2K3MQE7FSH5PNYMdCGxqBbco8Ibni+SeFoGBXw2SMxnCYzXiogFPKis71RhsEl1JzfS4BDcFPTZQCca5yhmLlyFYvZFLwNAWzatRmR5qi4J5LEczd1wOEPwxmIwN/aDXu4EXZPCFaRKRLVkNVX9YDhwapOgnrsYTYrjLPBZmcMQBnHjp8QUPP64dcFEE+JSoQOptWlmbvlFzJ6uKZ0vf4557lGYxBm2vn9iEaiWFhcADNnVqxYgb6+PlGfvPLKK9LZMEETi3vKuNjl4P0QyZsxy/N26/IN6/RN/gL3nmg0ImCrUKALGS8MP0u9MYA5O8Sal0SlxSB8DeMSGam2o6kp8lSuAAAgAElEQVQpinXja+CyO5BIpjA9Oyd5OgROKufJXOvmXqbO4SWiyWLB0NAQPvWpT4nJBY0Q5PwR4YIFZSevdhVTh4/in//4z2GdnkGEox4OKkGMvV0MnVS3hlls3A9oW87uZtTjQGPQI3llkkBmnCECbgxBKwFRnmQtnWMDdqzfvgrhlpDEWMheWqIail0VEsYqT4khnjRdYeYjVR5jN29AeKBFgH+FjobJDOB0INTSINb1C2cnkaAsLVNCPleClc5sox3oXzMgWTW5ZAbFWAq5hYy4R+YzZRRKFixSfZAvIV2qCvHc0xnBph2r0DXchoqm8r8qNJti5EO2iFwiJ7I5Aijilny+CMvvDHXp2XwJcW7QVQ0+YdEUAyEHGduMUlwoHkCGgCTZWioqBNxuNHK4kbMLPGD4Pym+IQnlwRoQjQYwOtyHtoYgJlOzWP2xdwMtPgkgFNciMh4ahHlNLc6Jl7uHmtVLMaSPzCF5MY7R3/kgAuu6kavGUcwuSDAnF58nFFXtQ7o7JJIoTM9Ci5UQGByBf6gPedocs9ixW1QOCrNq8hlDX6+jliijPFPAhYuzGN1zKzo2bIA1zNf0QpNxaLVR1BeM12ub69u0pjSAzxcPAQF83NQNm1QBNRUGfaZx9NhRPPP004L0aV9ICQEfOjr9qIG45WC1+kKFRZW4ncjhLebBiuGTzUaDI2hDqCOE6EgDnO28zlbMnp9D+lQM9oQOp64GwckkUP85tmIMH/noR7Fz1y74g355OJWCxMhAMGgv6hz/z7/9Ozzxs58hvxgT9l++T9fgs9vEDprsvDykwtAr9oje5zy8uOGJHl98iyvo9HvQErJj7Na16N6zBha/0sOLoxnzlFiA0m1qoYD02QUkryQx9O7daN68AvHklHB/1McWUin4WprknlYKKWjFHIpn5qTj17J5Mxq2jSJbiEmniSuYgJKsCA0MCG44qFnLFpCZmGP2GcbuvheW5gZkGMgp9sK8wEyS9kmWhNMZht0Rho2BZ063dPAUC8n3z4JEpdxTGiBSgCVgY6Qaca+pVJDLJJHPJqQoYSEydXUKc7NzwsRzhoYAhqFoPGhht2J8w3ps2bwZD/7oxzh79pzMB6lAOjVASWCw5JBlFBj14EYKXoNr89RUGOJdv3E7Nt2+AVlvGU888xzOHD6PiSMTSM1S181K0VD2q3xZsWx22e1Ys2YN/v2X/gTrN2+CiyGjyp1aHhN275hVNHHuHF55+hmcOnwIF48dU5bw9NU3bMT5XrnWG90eRB0OcTyUgUgWO+wMAiJ/5FoyMRs/q9vvhNtrR1N/B7o3rYSvqxH2tiCcIS9KnLUhiGHQXT4rbm+1sgfhrePsN8t+Q8mTdG+4vmq0MCArt+ygJAUIZyNKZVSOLcAZ7oZ7VQt0O++F6D1hoasZHRGdnI0wf6fluw+gMYDRwV0WpdLtqIgyB9zFSWgOTz35S3z3/u8oK9OADw2NjRgcHILL6UI4GpHCkMYf3EN4+NHmlPsymXkWBydOnMSRI6/j3DmaSDAnSkl/WMQpcHPtKW8CG5N44e9Oux29Pb2y/ihFpimMkL1mU1bBsiUJFP8O7dybPE60+QJo9bgR8Xrg8PuQrdUwlUrhyvwi5tIZlK/Th9QXnByyveeD78fHPv5R0Z273G64HJT53qAykSFZRZCce+0ADj7+BA49+ji6fB4ErTU4auxiKpMWKeqMUNglcFPVMF0qYKijHZ3hoMQGVGqGlINnD/dqZqVJUcucBA2pXAHWSADdG1dgYHwQNXtVwjcJZOisxjk9MqicmaDuu8RDmgcsWchSCS3jQ+jeNCrriEGLzDXTA01oG1+P6MhqWD0+VGirYoazmqKYpWtGAw7T4868HyZBQYkb10EBp04qy2Z2+ufmWCyWBKxSykwHTRJV78CJ+R3XjybLzrON65H3juuTHRruY6ViQd6XytSoGQPVESlaWcyyaKKLYE1jKKsifoRIE3MMQHfb4WxvwM5P/xYCAS8uHXwdZ557DcWJGCwc2q+TD5lqiRuNGpnSPBMM8bkh+UGygHk8W7ZsFte+LVu2qABakm88r6Xjp0gjAsfpM2fw5He/g+O/2gcnnfGSKQz1t6Ip5BKrbhPcmDM3JmlDWVqypNzRfF4nutub4Ob5TBkQ9xcWmxXa0BPc8OeTn7Ugp2lYzGXg8HmwY++74GqIINjRBl97O1wtPXAGo3BR6uryiJUzJdDLVuyK0RK5pbHXL0kJly6cQVHrNZm3O33mDA4dPIiDBw+K6+rs9Axy2ZwUzcqJUt0bVX8Yu5kx37f02uYNMP67EK8keK1W6UoQJJGk479TusX6wgQ1Zl3DOZ3xtWuQiCfkZ1GpwPdBkGMaYrzTRXq9LM38e3y/JJJIXhCESBdc/lCRRcsbpgI4atyAnT3OSFnFIKCxsRGNTY3w+71yVscWF5HN5lCgxFe6UNd2n97qPZNconTvr//6rzE4OAiP16OykHjteQm56RUK+O5f/R2u/OoZhGsVuGwk/4wZTAIv8aJQOTcmuGH9HXHb0BhwSwguHWr5muKWxtlCwXRWsUymNK2kVWBx6RjfPIKmria4PG5FvtPNL5URczGpr/NVcUxjd4SkpCPkwdjN6xHubxXJXnkxhfxiEjW7FY1d7WKisnBGgRvK2fIEHnYL2kdaMUBw47Ahl0gjv5CUmZtsLIdcuox4poJENodYRUOuQksuHZ0tQazfNISuFe1ija6CjkuSw8PZtyJdA5M0yuEsrWEo8LGhbp0FdZKe62QhhFFVziqcnSB7JMPAhrOSuFJK94wHgQa/x4NGf0BCo6T9acg7BL3DgoBuhdtlQXdLFN1NEZF8rfnku1GOcNCWw82aau0yMdxiQSaxIIy6uwwFbo4S3CSw5gsfgme0GflKEqXsosw9UC7ljTZK2B7dQyqJNEqzMZRjefj7+hBZ0Y8cUV4pD5eHg2JkW4g+c8K6QnfBoXvhtYTh9Dch0NUH+EMoS6aIDbqdpdy1XzdkQwXdEzEbSmLDmpAPpgwOWq1IZ1KSM8IAPG4inZ1dWFiYxyOPPCrtWRV8aofG9qKh3TXbstf/TB7ektJsuERJq1OnuQP1n0DLUAO613TB2eZBtlLCwkQCVw5PIj+Zg7Oq2FE+PDxM2FZta2nDBz7wAUkQXzE2KhuKerDrPjttXh12vPzCi/jbP/8LTJ29AEZQSkOb7i9WqzhfcQM3/OFkxoEsvfg/sUg12EbZATQN7QEPGt06+jcNYPjOzfB3RmUQnJ0S2jlTKyr5E3NZFC4lEb8UR99tO9F00yBS6VnpvlldXgk18zY3QS/TwS8lg+QlWogen0PLppvQsms1ssU4KLCktpuzFpUiU56LAnZZ1NDiNze9CK3mwOh77kU1EkI2F5f5FavNC6crBI83DKc7DJvdg5ruhm5xygZECaaAGjrP8LOJhpcHpeGIZ0ooJBG9KG4fM1MTuHrpAqYnJ6RNT+kILbzLZVrZGtkd3LjEvpHOZjo6eruxZ88epJIpPPDA9w1rZzUQKjMLGmUVJhA3cmWMbo00so0Dj9rvsMOGbRtW4/Zbd2FodR9c7SE8+NiTePqXL2PyzBxKuRrKJZIVhszHeFl+Tq6zhmgDPveF38dvffSj8HroxsOOryi7BUQyKJPM5vSFizj40kv49dNPY/byZWTmFwTciHOenOgaGlxuhB12uT/C+HK96CyiaQmtwLJwvLx+mgaONbkdFoQbgmgZ6EK4twWh0S6E1vaKDIREJk0faoUcylMpWBAUcMNsI+5P7NotdW+0sgKfMrNjOAZSGlgoojIdQ+VIDO7RtXCvDIgBgdUegiM0JKAGdiNw1UJ3K9qqKucymaUy6BCVYaUIAH42AhBKFo4fO4Zn9z2NRx95FKl0Cg47XfXYedLQ1touhyi/v72jHb19/Whta5VBXco6CGyee+45mamhTazJcN5obzKJ22seZfP9saCz2dDV2SlrbnJqStm21oMbg+RQAIekBYs+He1+Nzb39KDD7hZXnfl8HlO5HC6lk0jXNCoZ62Rpy/uiWSzxs2zYsB63v/s23PWeu9Dc3CJF+RsQmQHG1fqtwVIs4fLhI/jFP30LjsUY3Pks3LwvBDciATUSoqRjyU6dBfmqjslCFn2tzQJubLoKZlQsp+p+kIgTK3qReNbEMQ1BD3o2rsCKDStQ1suiMBD3Rs7dMSROjAjYvamiEE+jlMyjlMojXSyide0QujaMIJ8toFa2wdPWg+DwGoS6mQIekhA603hGrgkJQYkJMH5JuaC688sOTargIgl26tRJPPn443jqqX0yT0U2mr/4fAwM9MtcASWsakbinZaFb/199TM30v2jLIcxCU6ndEBEitYQRTKZEPKF5wi/p5NZPC63dJQEgMt+xTu2LDGTfYtnkssJV1c7ttz7Qex917uQvHQZD3zlv2L+9Dm1fxntmmVF2o0/nPle+fN5rvIX5234Xngek2DYvXs37r33XmHQTXmaRC6RnLPaxGKXBMvr+36FfQ98D/NHTqG4uIj+jgY0R9wSJyAzN/w8nGUQEK7YdLpXCbipluBiCGFHM7wMTeWQNrtdEgehiminlRJmKyrWGtLlIhIc2NctWLtlK/RoBMObNmLl7h0SFm1xBWCjO6zRhbr+ji1Zvps0Vt3N5z7BDh9lZhcuXsT+/QfEGZHy97nZaTBEVwElY7+9frap/oe9RdvMVJXw2znI3xCJIB5bRDyRlD1cEcDXiNmE3Fi3Yb24KbqcTlGu8FxUc4OzEkpO0ka5kxlnWR3wMkllk7i5cZ2m5JIEKZwDIsEsT5fMSxoE2pI0Tv035pURuNPenGuHgIQ26TRe4S9eT67peoJbvebbP3S8TiS2PvShD+Ezn/kMevt61bwo9wL+RpBqs+LQY0/hsa98FYFkHC4wk1BJ5HjOsI4VW2d2nSlLI8mp1xAywI3f45a6mjUOawvK1pSoU83dcK8rUsVirWDVxiG09bWIGQAVNuV8UcxS2JGmr3+1qCGTyqNYoDlNFfaAC6t3bxALe849lgygQmq3qbdTFBCzxy8iM51ATjo3ZclTauhvwooto7C77BKGnJ9PITOXQnIhjXSqgES6iHSxjBQzyqhf14GmiBtr1vZj5YZBWN0WlDjbWSCoURb75WwZmWQWWYbWcg6Ssv0PjfTqpXwRaaJPpphKyBS7Lmx/MeaSfDRzTVQxwoe/xCF20SJWEfB40OAPQKfTlRRPdJVQGSh2iwNkiD1uG5pcDrT4XAh3hrHp370X+ShbqbwhxhAUGR0AOfp6l4twFKooXIwjeWQGqcsJ3PQnH4OjN4RCJYliJoYKQxXtTvgam9kiEXBTTWRQnk8iO5eCv7sTLauGUdIZxJgTm2Crl4UwHXEAhycEhzcClysKrysKKy16XR5oZHEkeJA5DW/0Z7/Roq1f2ObhzeVDhwxqnOlQc/bcGVy8eEE2eP4iYqdjCxmTY8eOS+ueB4VIjQz0b77uG36miiaRQ6/G7pdUfux8WdDV1YAtt2zAupvXIlHL4diJs3j916dw6fWrIjNy1FS2imlRSymiz+3Dxo0bJWDq/ffcozIA6p9244BlC3tuegZ/8+f/AQeffwm1QkEACFvhNBcI2J1wU+IhWfLSbIBDilVdwLG8TSM8i23MjnAITTagoy+KlXdvRmRtN8oWBt8VUM1kYbdbxIawPJdB9WoO8XOLGL7ndriHG5FOMQ2XH5oMWgne5kYJ8Kzk09AKBVTOLmDu2AyaNm1E594NyFdSYjFLWMjOkAS50iWIQ+WUdKXzyM0lULP6MXL7PUBjs7Q/HQ4v7M4gbHbOS1A+Q49AXm7OXDG/iHpmDpRrcBgW3nyAyQaRm1QbHWOiqFUtIDY3g1PHX8fB/a/g/NkzMrgpmRyGsxQ3oFKZLjRMH1bSExYsXIu+kB+33norGhub8L0Hvo9YPGHIRZVUkmSDMKDGIbQsR1uWprHYpvR0zXAv7tizA6NdnQi6nYhpRfzsuZfxwqtHMD+XlTAsYTFNW1B2Hg2NPjdVn9eLW/buwZ/9x79CR1uHgBt2qcjG8udzpom+jNTFXj1/Di/96imc2L8fZ48ek46ITVM6e8rUog4nwk6CG1XY8cpRBSR/bjCo4kRI+2oG11p0eO0W+F0O+MN+uL1urPzk7QhvGUQ+lRBH5Go+K1bQxYkUbNYwIjvXSYgeu8vSuSHpYYKc6xlkEjipNIonZ6BnXfCOjcE5SLt0Zs00wh7qg8XuU7NVwvopO14TSCyVByalym6IgGoFbE6cOIHDBw/i7Okz2P/afjlkzQObw6mU1rFIol2y00l4B0SiEdF0czEdNXIluL8QUN7oawnMKH2XwldLjKs6fE122+v1oLuzG+cvXJBDX95LHRpSDn58ARlRFnAT8tuxtqcdO4ZGkZpP4tDJM5jL5zFfLiNPEGeA3Rs5eIkRig709vZgbGwUd95xB+644w4Bbzey6DU5YxbDYgSSSOHM8y/hyKNPIn3uHDx012T8LeWMUqQoYkbkwjWOk+qYyKbR2hBGdzgIO905OWNAZzXDmIX7Ezt2JBLIaBLcWMNedI8PYvXWcVRoXk7zCEnrpimJ6t6orAVmIuUlMb6Y4jxVWeSSrRtWo2J1IdwygMaRNdD8EZE3q7WiiicFyIwN3Fj/av+vd9xU7QqyzezIvPLKr3H40GGZqWG35PqATc66sKvCWVp2S8TB8/+HL3P98KV5dilpEdPJazI/StMK/mzOWEUiYcRiqihU7DbPITXnZkpeucHYXU60r1qDVbe+G0PDY6guxvHjr30Ni5fPioRXSV+NjBrDsPj6j2YCL65jKhP6+/tl/mN+fla6nCQTec14Bn/kIx+R4pJFq4R56qxf2H1XYJ4XPr0Yw6FnnsUPv/L3cC4uYLglirDPKZEVHLwWmbFslkpeR+BCdz7O3BQYIGsHulsZSMrvY+dGhUmKqtiQ/ZOYqug15LQq0uzu2JwYXr8R5+JxRAf7cddHPoyOwRUSfaAA/I2/6ot7fn4CGpE8ZzJyT1iLkFx94cWXcejQYaRTGQWehXxR4Z3LwHE516XeFnqZujGNk65dX+YslhqSr6G/p0eu6eTUtNj6LpG3dR+Bf8cXDMi65T7H+8VuBu8L54C47qenphBfWJQ1TdCu6olrZ4/VeftmgFdJ5ti9YyecII/PlNwFc98w9km+ht1OWWWfyOn4d0xzJ1Piae7Z5vtQr2OcA+8A3JjrlFK9P/uzP8O73vUueHxuRXTIZm2T7lx5cRE/+E//G+IHDsJVzNL5RO3p7NCLQ6+aExRwI35NOvxuGxr8bgQ9LjUbrWlSV/DP5Eig6E0cny3Is+7XChjfuAJtPQ3whjyipmIToJDMoJBkbc+ZrCqyWVpBVyTA1uFzYHzXOkQHmqHZuAdmkV9ISS3T3N8tnZ/p4xeQnYqLUUA+T9MDINQbxaoda+DwEtykkZuJIz2TRGIuiRRtoQtV5Ks1ZKo1ZJnvVdMRDjqxZrwPN20fh+6uGfk7RRSTWZQzrPsqyKZySPLfSwrIWe5ZOaQzhT6fzSItrjIqJ4BtbxYZDOGjl4+TchNjgJzDchUD3PjdbjRw4LXMwlGhTh4wDosNTosD1moVPrcdjVYrGp12NPU1Ysv/9AHkWzjYWRHdm2RwUK+q15BPJhjjDRsTTS8lEDs8iexUBtv+8j7oLW7kS3GUMnEZ6rY5XQg0taBmswmbVo2loM2nkJxNwtvRhvbVwyjZeIhpcHh8sPtC0CpkciJwB5vg8IZhc/j5KVHTbSKjYLgZOw5kl29UN7wVIuefcSPhQ0NQw4FwSgZeffVVnDt/Vhgt80EgA3vPPfeIdOCJJx5fMgegFrn+Aa1/gMy9QLF8qmygrIH/RIapKeDF1pvGsGvvTRhcO4DJbBbfe/ARPP/0fpQyGuwVSi+oIzWYamUqC6fNKU4i93zwg/jEpz4lbXthI67ZP1WbmgzAf/svX8VPHvgB0gsLklfD/+ay2OC3O+CmcYABZlgw0DKTxagyGVCMjfiOaBV0hcJglFM06sTKd29A++5RVPxWCXClvyWTxIupjJIWTRUQOz6P8d+9F9UWJ7KJafF816jbzOYQamtCNZ8TuRmtVitnY5g+MomWTZvQddtNyFXJPhRlzdUqRWgFBoVmVPeHJmiZArKpKlzBLgxv3wtLQws0ixN2uxc2ixsWYedVEWu1qkQAlT9oZErIbAA7fsZFE9//qjwzxWIes9NTOHrkMA6+9iounjuDfC4jsoQ03UcIXgxww4KsQl2szA+oQ5MbeFEri9Z3+9atWL16NV548SUcOHRQck6Ez+KmRQ13XcdNdWrMwtaYybLqCHsdeO8dO3HXnu3o8YeRnZjHS4eP4AfPvIyL8SToJVc1gNqSzt9YK8IYMjvA5cLY6Ci++Cdfwu6du9VALjdMGf/SRbJD+QmBYy4Rx+Uzp3DghRew/8UXpesnwJhzdrBI+Kt0bgwHKDu7NuwQmMFyRjfEBDdccwGHHUEO4lsAf9iHdZ97L4Kb+lFKJWCxM3U+By2dQeFiAg5XA6I33wSNElWaB1A2J9I0Wr5zeN/QUwuraJWitTI3j/yxWVRqEXTctgvVCBnqCOxe2vFGYLHSHczoElz3nCwtAlkDhhDQCMzkIf3cs89h/2uvIUdr3rPnlM7cOGHNWRlVxClHRDKZZJKZlUCmkKw8iSXOWF3Lfy6/EaN8NthOc/bKBDh1BYDFAq/Hg66OTrGIpqPa9eBG9iNZ2MpMxWbTYfXq6O0OY9vAAMqJCk6dvYqJhYQCNrQaVRvdmxZhUsz4vGiIRrFz5w585Ld/G6NjY9eYJ5h7rRRLQuSoGRmHVoM9W8DLP3kI+x9+BI5UCrZqEU69KoSHfHZjJpK3liGeE9kUmsNBdEfCsGpq3kZmH4w5NdWBNkwJdNr4VqF7negdH8Ta7Wuh25SBgJwzJF9o+qDRUZPmAhwQraKUyCM5k0DeakXHrk3o2rEV3tZe+Jt6oQUalB2+rHF1Wcy1QbZWTFxo/S7zeEb5aMwdMW19emYaJ0+clI7dyy+9Il02syujZEhG19MY9Kc5BbspJM9MmdWb3ox/wx+YHRKTEJNZIcNNylQzkPmmfI2d/7NnzyuptpxzJPIUuCE5omZiLPC3dKJt9U0INLYjNx3D5NEDyMUnUENRrXcjM85oiRrXUn0IFtR+v08ATXNTExxOh8ivrkxcRSweXxpg5/eyYCVZ9IUvfAEbNmxQ8nE6nnD/MkKK5S5pGiZOnsQDX/kKLj77DMbbWhD2O6TrL+DGmHvk+jFJUXqi5Uo1ATesKbobGySsmF39MmVAJE8N8xf+fXZ7iszBYQh4KIq2/hF0rBjDv/5yH07PTOO3/93v4t133y2SKNmjjOLZLKbrb6EJLniGUyrFWoSOZ48//rgYj9Bp08w9I5nCjk09CaFc+Pi8qbVqgh1jS1L1iRITmofdNSuo/j3xnyOhEJobG5FIJrAQiy3VN3Uu8fJDxPzE6Gawc93b1yczOqxHTCDNThk/A+cLObw/OzMj+6daF8Z5bDI5de/KwBxGN8apQDgsS2Db/HOVTxNCV1cXVqwYETv948dPyOxavfkB18r11/7/jTHHUi3H/dfrxSc+8QmZv+nu6ZLnguBGlACc861V8eufPoT9P3wQ1ckJ2Iwzi+CGWwUlaSSluHw5z0kHNZ/ThgafS4EbzmJxlrBuv1MuxWJGi0K1hlw5h1Xrh9DZ1yTghudLKZtDKZlDOVuROkSBmyIKuTLKnIVxW7Fy2ziah9ugO6mWKKCwkJT30tLXjWK+gLnTl5GdjhuytApKWg2h7ijGd6+Dk+AmmUFmKob0VBwpdnBSDGq2oAQLMpUaktxXK1WEAy6sWavATcVRla6NdG4SzL0kUV1GNpU3wI0m78+yZ6BHD7JATKWRKpQE4NBazuZwSCeFKe4SxEdWRQgxMsoEN7w4GvxOJ0JMyWYOjhR4NfndyRkFPoSVCrwENTYHmhx2NPY0YdPvvg+lvoBony1WFhqUiqgh83wqLuAGyYKAm/lDEyglK9j5t7+Hol9HPh9DOZOQGR+bw4lAS4vMPFBGUp2PoTYbl+wAb2c3WsZXo8CQNgstZBvhD7fAYQvA4WhEjRpoGfS1iVESD0PyeWyvcdCbshgyRPU27sva0+WnxmRHhEXVNGEVDhw4gGeffVYYkqWHQtzNFPPM1yFLyYFGLgR6yNP1SBxo+H6Mjcv8/ZqHxmD5VHmtpDBkyTuCfmwY6sGOtSswMtKJUEsEl0o1fPMHP8OLLx9CpciCUw3JyVwUZTjCUKlBXg7+3XLrrfj0Z+7D+Pj4kuuW+UmVLESTonbfY0/g7//uy5g4f075+Gg1uLgp2ZwqjV7ALQGxAYrlv6mhSZkBYQGkVdAXjCKkV+H16BjcNoLhOzfC3hGQIFdLoSggQhJyF/MonksgfjKGLV/6DMqhGrKLU3AQZFB7nivB3xJGtZiVlHrGQ1dOxzB1dBqtN21G962bkdMyYgmuc4amzNTdDHKpjAzDM++owpQ2axihliE09Y+g5guhZnNLD0+CLg0/eylKTKWRKTdTCajKCUWkCWSBK8gXaBAwgTOnT+PUyRO4cuky5mdnkGXytTFYWipzWJxmAEoiY14fYTcNC2cWLjwkmc3R29WN22+/HZlcFvf/399Vw5tCPlhF0mh0cVWBJ0CyrvwlsyhyLhc+9um7sWfzOAY8jZh69QwefeJ5PPr6cVzO5JCndbUksZqyESNTg5/LKMnomtbV0YGPfOzjuO/Tn4HX45XPoNkNfbbBZIq+nonRmRROHzmKJ3/6EA7+6mkBouzseHj4OZwIOkiGqPUokjTDnU3p6pVmQJxr6AAGHR67DS4WMjY72vtaMPKbOxDZOohiMSMAhjJZjS31czHY3Q1ounUrqrpy4xO3LLLuBDg8KCTDwCwqa9CSMZQnYwseyBkAACAASURBVChN5IBwH5p3bQTCITjdDbA6I6hZPdDFRKH+y8iJMNl3+SNeP0VWkCnmXAtnIx599FHp2ridTpmvIpttFmbS++ZwqGqzGAPBuhT9zBJTxiHq5745tDEKPePvm27uLCDVbKkhWTQMSJwOF/p6ehFPxKUA5PxAfedGmGn+T7wy1GyELWpF60AYfR1R2JM6Js8uYno2hQLXnMksv0XHgHugQ2YNLFi9ehW2b98uhzuLGu6N9cWb7LvCNCqnIiHdasDiufPY/8hjOP3Ci8DiPLwcjDUBpUJ3hqFAFZP5FKJ+P3oiETlfCGoI4Flgyqwa15lY1FPrbkeBbkpuO3pW9mHdtrWwuiyoFIuocZakXDLcNumUx3wkOqFpyM6kEJvPwNLUgtX3vg99u3bD4m+EThmroXuvlweaVaJZWKng42vZXwKbQ4cOyZqhSyINA8zz4MbSG2W6wetIqd/VqxNCtl3/dUNiub56fcPfuG611xXX9WoFKUKNvDcFVtQMSHt7u3QiL1+6LO+naqJ3I/xROs4yk1mDxeGFLdgMZ6Ad1ooNlfQsStkZ6LUsLFZFnvLmKudcxURzTo3Oe5Se9fT2LoVes/DlmmbXSCSX1xS8Fime6dpHe2g5f6X1pwAUyRX5XQcyiwvY9+CP8PA//ANGQyFE/TYBN1wzysad+60BbtidIVFb1pGjeQk0dDU1wifP37XgRoFrQHM44GxpRuvoKHpWr0X74BgqNice+Nef4bGn9mF49Ti++Gd/jJ7eHjkH3o5k5cek0xkBzVNPPSUdG7PjUaWpjshPZfjCPLrq8I1ByPBFBNyohbFE1JjnnvHn1y+V+u6F1DpOJ1qbm4XMOH3uvAJO7Lhc12ChaZHZZeZr0v6fnTeCHKpcCEAp4+ICy2Wy8iwQqLETbgYUSxdTQmuvfXH1ntR/4z+z00iAI0HF5YrsOXxmSDqzk833x5pufp42+rQyX5b/1n8+U/bI173eUe5tHqGl98J/2LRpE77wB3+Am2/eDZtDWXjzutMsgttp7MJ5/PKfv4WZl16BLZ+TWozObfxEBDeSbUdyncHF1Rr8DptY5RPc0D5acpTogLb04Ku9r0wzVE1HppDB2Jp+9A63w0dwwwxADuun8ihly+LiVixXkM0Y4IYda1sNKzavRNtYJ6wuKzTOjC+kUC6WEGlrQSFfQPLyLHJzSeQZ4pmviDos2BnBuj0b4PQ5pPOSujov0rVCPIdsJo+qbkPFYkOawerZkoTYej02rFrdi/XbV6Noq4jig/PYhTg7S1lUCxXpDrFzUyoxELcCy33vv0O/euq0ONEUimUkC0VkCyXxSqcem6WdABxKjAzHL2bZSGCQrsFtsyFA3a0wtWqInI13Frs8aPjlsVkRttoRsTnQ3tuKdR95N3yb+mGxM3QtL1a76pCoIJeKw1YtQaPt3IU4EifmUMhWsOmPP4FKkK35RVSzSQlhZDieOxIGB03E4Wg+gfJMAslEEeGhlWhftwElBx3VmO4cgcMVFBZeh0exroaTlTAVIi9a4rmNMVrlPc4HRTZf45eZByGMerEomwgBDbXwBDQsVtRApXKRWdLEK72BXBNu+Js2b8bQ4KDYdPLvsqAh62XqSs2H49qNTEnRxHmDMhnY4bPq2DDUjVvXr8La3g4EXDZhHp++MoVfvPgazl1hOKXK4RD2U6RsxpyIOJnZxQd+6/bt+PgnPiHtUdEgX3MSqBkd3icGWP7JH/zPOPDyK8J8WzRN5Gjs3NDhSsCtlWvGKqnzXEMyX2G2kWlKQWtWfwQhmw6HvYK24RasvXsbwqu6kC6koOdzEtLJXInKTAbpE/PIzhSx5Uu/g4I7j9T0ZXGZ0a12Qe3eRj+q5RzKtQKstGw9tYjp43No3bQNPXs3o1RjpyQHrZpDtZhBqageJFp9BwLtcHoaEYj2wRNpB1weVOnsRltnOXuWZ2eMdpmSBhiyEhlGF2yjyfUo5HKIx+YxceUijh09hhMnjmPiylUUaEFJyRmLV2pjpYjlUKBikMlaLjH3YhNuhMORSGAhCMDn8eL9738fGpqb8P0HfyTFi1OeU3ZJIOCGHRTp5LD7Y2hzBX+x1e6zw9/twb2fuxOrhhvRWfHg/PMX8PCDL+LkxQVkNAtKdOfhCpO1b86iLLfbRcpjtcrBs3fPXvzpl74kh4/Mf7yhejOGXC3AzJUr+Mm/3I9nfvIQqvT+rzE8FYi6XQhYbWKVatoy2HWruDfK1I8hhyU5YLoFOjkgbHeg2UZjgSas/u298KzrQrmWp/4LNTLsySSyJ+fh8DWh5c6dqBDc0PpZpGnKfp429FzTvAdSKGnsAMeQu7SIcsyOhnXb4F89pLTuzhB0kaOxH1n/Qc2DX3qpBtW57LBgdnTJOD7z9DN45JFHJIC1qbFJOgBT09NKHsVn3+iOUx4l/AoJJsMmlI5M9V/LopEbH6N8h0IqiESLs1IKTNA6dEnOJsSDTUAzB525l0nX9pr7qAoDtWeo4s8etaN5NIqRNV3oDjfixL4LOHbkMkolo+NbHw74Jqe8cg6qScEyPr4av/mbvykgh0YKZhFSz45SfkF2l4WZyBdLJeSmpvCLf/4WFg4ehKeYlywRVRgYuJJ5I1UNU4UMgh43+qJR1DhvR9WkZIQpAxwhnYzOHVdhkd1Tlw19q/qxZus47B6r5G+psE+m03Pv4Fwq3fVqKOWYA1FACV50796NodtvgbOlVYwEjCdnqSNz/eWo71CZ/0wJ0WuvvSaWufyd8jMW6sqJaXnQ+0aXlteM17S1tUXu5dWJCTidDpnz5GflbF82p4a1TWWAyYxf40Z2PQJ6+zGCN7wd2SINdrqttU0MLM6eP69S0OvshM2/qIAs4HD54A32wGINophbQCk3A9RysNuU1FAFUarZGHaEerq7Zd3Q3pzP0/lz50WWR4MF2VON4MP6N6hMBjxC5n35y1/GypUrRYrEZ5BgVObLjHXMYPHzhw7gW//xL9GUKyDqooNfQYEbMfBQ+W1UrHAtseAkA52nBM1aQ2c0Aq/NBq1G8rgizxxZdj6HogIIBbBy780Y3LYNwY5uWAMhlDUrTp0+jwcf/BnOXziPL3zxf8HmLZuk42Q+F9d3D8z7ybDNn/70p0KcUk7FIt6UcJkyT7MWUXUNgYXaHxS4UySkWQSou6LWnSwDM8DS6PJcUypcJ82SsyIYRFd3FybpAJpILjnnLS0po3Nj/lxz3RiaTalH2InzyrpuxdjKlSIrJCjhzBCJo+efew7JRAJlDvYvWcurd7Z8ndRPNGdvSBqlUhmRTlJ+xqKeaho6DBLU1Ndeb0Ym8L1x7oxddX69FfC8/gEx55PoFHfffffh0/d9Gg2NDfKxlZEOyXm6jFbwwg9+hEM/+DGqs7OwE9wYBA7NUTg3w3ERznpxltDHoX6vByEPs8AUuBGbfPHKUHu5hM2a4CafxvCqHgyu6IY/4hX7a4KbCk00MjTSMSzy0wUU8hVRnVT0CgY3jqBzdS/sXrvkfhVjaXExcwd8ch/ycykU41kxIshki8iXK/C3hbDpls1w+ZzIJVJITMwjN5uEli2jlC2hTJtqdm5KVcRzJWTyBRqwYcWqbmy8eT1q7LZIkHIR+Vga+URGXCvLeQ3JJGs7jqJUYfn21/+z/uP770cpFhfnlyzRFl2aKBOzOURaIiw8wQ3Bi1Bby+DGZbch6HTBQdaCQ4YGuHFzuN14MtyULDGJnAu0MYStH3o32u/chJK9gmqBGQAcuizLTEQpn4ZeyqNK7dxECtmzMbEAXv/5D8HZG0G+GEcpG4OFrAm7Q0EGeXpViy1dQilehcMVQaR3FJG+YdTcfgk/YziXaMZ1LhaDiVQVnzEyrWRT8ksoPyWFMFk1blg8WHhYUHNJ3S41zy+++KIwawQ5pi2m2Y43N5o3W+xc0HRscbs9+PnPfy4GAzeqDa99ILjpmK5SzGewoSnqxi3bVuP2LWsx0tiI/HQCh/afwKMnzuDo9DziDDuiY5ndoWalDCAnMxTiZKbawdS60hL6k5/8pLLINFxXln6+nCcUX1bxra99Az/+4Q8wOzkpMzduixUBBzNJOKelC7hhAUo5I4935ZSm3rdku9Q0DLqDCLBhYi0j2uzH+C0b0L59FAVnBdVcBi6CFzphXEkidmQalYIdm//k08hakohdPg+3h170TpQLZXhDXlS1Asp8LPIVaKcXMXtqHi2bt6J7z2YUqilUGMZZpYUypWBsWXkRjvYhGO6BnYGbrjBqNqNwlXquvlg1vGIMswnFNKo/Z9CmVUJwNCzMz+LU8WM4eHA/jh09qoI2S9TIWlDI0TFEhVQRKYom2QixrdchK0262iTNQqbGYVQZpneIjGfN+nV4Zf+reOa5ZwXc2Go1OCkno5U3izQeugzVNZRTBhkJS7MH/m2tWLGrE6t7w+guuHH1xSk89/NjmJzIiiVtyUrffPWeTfcds2tZX4hx7oaFwee/8AXs3btXFcVm9pGxaMzDi6Rl7OoU9v3kZ3jk+z9EfHIShC7s9DV4PfBzHRoBsgRqapqFbXd+HtPVxuhWyF5jRZPbg1ANCPaEsel37gYGwtCJritVcWvTUimkj07DGWpFy3t2o8oxdwE1SkrJf2b3hvNQUgAxDyudgZ4oIDeZRUWPYOC2O1ELM4uFLmhe1fG1UHhZP2WjygVFcxq/CzpQXRteF3Zwn3v2WTzx5JM4sP8A0omksMzMg7h85YoyUjCfNyOcV2yxDdtn6aZcJxR9E8xQ/7gql0I7u5N2KQK9Pr8wdszB4T3mM0mGmqF7dGY7e+6sytmpe3F+FHPGb2l/8ljg7/VizW1jWNHXieoUcODpEzh+5KzqdhvITD1GN66KJeHbYOHb2lrFFpp7D+f/yPTXm7SoqkEx5BIsSiZNq8JRreCX3/wXHH/4YbhSKTjYdRc7VTNQCchVa5gqZOFzOQTc0LWOpIIJbiRcj907vnEri07KNXToLiv6VvZjzeZVcHCINc/uL+WMmrha8lnk3l2pWlGs+WALt6Jz3U1oGh2DJRSCbhBEqjBkt+ytd3c+6wQ1lC7u379ffhEQE3DWZ2bcSKpcDw5MoEIpWCQSwrmzZ4WIYGeMMiTO7HBuSzJvDKbb3OvNd3hDic2/AdzwfKEEsaO9Q6TaVIeYX/Xrw9xnrDYnnJ5W2Bw+VMsplPKLsOqMq1CdQT4XtBemjGft+BpZK7S/VkYGPKeV1LS++Df32PprxT2Ycx4E1pSntRGQshaUNa/AjaoHNGQXZ/Gjr/xfiO8/hKhehF7IqeR6yqMNZQb3JeZe8RkrVoGMuNfZ0BEJw2OziVOnuFNRBk/GXQPKNjtKQT/GbrkZbatXoWVoGPPxFFKZPFxuH/y+IL72X78Kp8eF3/vs70kmHYvz+sH9+mvJz8z65Fvf+ha+/vWvSwfi2vspgUlLIIYFtNNJa28/fF6/5BN1d3fg1KnXxWhAoiiMfCG5V7L5GSk6sje/9UwX1xRBLe9/d1+PWE1T/moGgBpN6rfc3UximTa83DfcHg8CwaDcu56eHgEiBD0EN1evXBG5Gg021BnK7qGyATdwmRhM8Ps/8YmPy3NA842TJ0/JKAE7OYYQ4+22WPlz3gcxgxJpuZHB9A5mbsy/a3Y36UDKYM/3feD9IkdWlvtWWSd2pwWxc+fwzD9+G1deegmOUtGIVCBJQ1exMko6LaFVqDvXWtTjEnDD2p31ACkfU0ov3TMxvtBR0pgrk8Hgik4Mr+yFP+JBtaICPOkOWRJwA5nr4cA+wQ1nw2kh3bt2AF2re+EK0mCjJJk1lJo53W6RO9JBkh0Z2uBzXidbKsPXFMDmPZvh8buQmFvA4pVZFGIZ2CoMVq+IyrdYqyFbqiJBuRkz8lxWjKzsxoab10P32qRLRDc2OrkR4DBIu1JQ4KZYMMDNiWP79a9++cu4dOwEyrTvLBSRyuWRKZbFQpjMCOcGeIH4u8iQhG1WRYebWQxOh2RUENxQIsXODZl8uaj0cYcNbrtNmAte8DU3b8C6T90JLWRDPpcSMCM2nCa4KRcE3GjTWVSupDFzegarP3UPfCNtyJUTKOfjvNKo6nZYfVE42cL2RWG3eeDzt8Lm9MPmIsvqlnkcRb5QdqC6FDqH1g3hs9xwOWFpOavSuE3ZETkVhuwRkZM144ZBWQm7LDyAeBBxYZshm/Vgpl7C9qaHu9Uq7AM3K77Www//Quko3u7L0Ffzg9m9NjT1BXDzbWuxc/MY2twBVK4U8MSDz+LVU5dxlVZ+os+npIPWo0pLKxu/4X7Ep56bJS0Ax9eswcc+9jEBXbJ5Gt0q2RRsDH+iZE/H5TPn8I9f+wc8/uijIgmkS1pQZm6UoYB07wxpGjd8B51ODNmVOafS5/TBayUbW0XI58DwxhXo3bsa1jYvyoWMrB8Q7V+IYf7gpKS6r//8byGjJ7Bw7jQCkSAsZEzyBXj8dPigC00FFvqxH59G7GIcbTu2o3XnOuTKGZnzIUPFg5OHpsMThS/QBrs7AvriaDaXckcTqZ6SWMq9Mxh0WTPGGlGmZOysVCSUcXF+FidPHsMVMY04h8mrk0gm07J2KhUWQ0UZ/GPLWOl7jMwGY0ZFLJAN9xML16wh7Vj2+rcKKCKY7ezqwh133YlMPoP7v/tdNcjK+RVK0wgc68CNztkDKQwhwWDWTh8it/ege0MUI+0+9FUCOPrwKRx48iIWJgn8xKpMgZS6XAlzDZsSFJEVORzo6e7Bxz/xcdEMSxDZm4AbAsFSPIV9P/05Hn7ge5g8d1ZCVT0WoNnrhYcdRGMg1w6uIcMljeDGCPZUPTTVzeJ6a3V74bMA3g4/dv/+b6LY4YbFZ4fGAC8GLNKC9OBVeBq70XL3zajWiuLOJsw+CQLK0yjRoEd/MSF++tUEM5Yq0NNOWIKd6Ni5EzWXW/JsahangL9lBsKs9pbBjQQdy9yEco/j/WNxwH3jl08+iRdeeEFY+HKhJCYBbc0tspfI/TcObhZGvL7CtMqD93Ybwo3/XHY1g2Hl4U4yJdrQIF2qDM0WikVh1+h8Q0Hsjh078Or+12TI9hpDAXM+pO59WJxWONrdWLFzAJ1dYegJDbNHkjh24DQqRAfK4fctvxQ7q6yrmX1DZ6W77nqPzEGwe2yuObNApUSD+7HD6UJJq0qoK0oFXH31Nfzky/87nPE4nJxz05SLoxAxmo68pmMyn5FO72Bjk8zmsPglwSFh1SyEGRbKFHFJ/eYy0VG0ahhaPYg1G0bhdFRQ4TklK9CKHN14bC643QHUPBH4e0fRPDIKf0c3dLdPgI26cSboFbu/G14Pfk7eCwJgrpOHHnpIZM08E64vWs1r8Wb6fnP2ha/Z0BAVkEgbXjLSTEPfsXOnyHl+8tOfiQ2wOGMuV/vqn+rcqK55w/8GcMP37XG70dzYxBsuMzAiB3zTAWyGaAdgI9mk0QEpK4YRlMNGG5sQpWlCQxQOpx2xhRimaWFsrOnrgY2qM29gjW6cbZQoUZ72F3/xF9i5fQcCQWaWqbwbkqGy71gYEJ3BxGv78YuvfgP+5CKsuSwsmjE3LGoKfr9yr2RnqlChqUARXrcDzYEgvA61fsscqieoYd5VRcN0oYysz4Vi0IdAVydWbbhJZpJiyZS4YH3qvvswNTmFr3/j69LZvPvuu2XYXs1avfGm8L+x0CYo/tM//VMhYJWRwxLVpObnzG6s1YFAoAnBQLOEto+OjuK22/ZAK2fw4ovP4tXX9iOTp8NsQYxYKCcVZ0GjG/Z2pIt0kI15qIFhSoeLIvfKUZpsfL1DLGCoJdixU6ZH5nnEl+H5I5LWmoaCADpFDprAiN/L+Zbu7i75jOza0NyJhgULC4tvAIHv9D2ZZALfw1t2Pm/w9Jv3kK/B97Njx0785V//Ffr6+xThZbjvcVm5UcPJXz2Dfd/8F+QvXoSjyn1bORfnGKJJF0g5c1iLWxFyG+CGiiujk2VM9y25qnIenTP02WIOvYNtGBztQjDiFYKANsuMb2A3hfsoa5d8nq5nlHPrKFaL6FjZjZ7xPvibgqgy9DOeQWYhDqfDKWRsMZ1HPplDPl1CjkAlVxIgtH7LGjgcVsTnF5CYXUQ1V4a9ZhVzFpmH1GnGUUOqWBVzF5vLgqGxbmzYsxGWgBP0CWC2WC6WRHYhyZQHcXMjuKErGxUEloWFKf3xhx7CL378E0ydPQMbnTVyeaSKJWlzcSPnps+uDQtU06aVF5SFLnXvQacTdqJLo3NDpp5yNTL3RIx0WnNxMNZuQQg6ugfbsOv37oG7P4psMS0bBOVL1DRr5aK4pWm8sHM5WKbzuHpqEiMffA+iN40hVUqL/IhEudMbgjPQDEeoFe5As5gDUE5EVb5VdwhYkYJUBuiNEHID3ChHChUYtzwYrAYdmOFerlFeVJSBXzKutEzkocCujSlL4wbC4V4yostFqDFQbQxVLgMeZTN7/RdtCdeuXSuay/vv/w7i8UUZ5nqrL3NTIjdlb3SheW0DetY3omcgihZHEMVzZfz6oaO4fGFOFoYZ2iRW3WaxZAzAM1yOkjzVibCiqaVZ7Bj/8A//UJhcCQw0k6yNjgvvMyWEjz70c/zzP/43nDt9Gk7dgpDdLh0cghuzYyPSNMN9T7ZTI12XwLjdRRtuwGXT4XeQPfZhYNcYunetQAl0YquiwgfjfAzxE7MI9fej/327UbDmkJi4CG/QL+1Eso8ul0MFoVEGkCkhe2IG2cUSWjZuQOO2NShIFoYNLndIbJ0d7ojklFDfzS2CMkuytmaIFudKzTkbRUKrg0GlvnD2o4piPodMJoW5mWkcP/a6BLGyU5PNUA7BTl9VujZkOZghwkOdAIcuW7zeIoWxqSKWry4bttUOt8+Lsq6hWC5L4cli3ioFm+qkBPw+cZdqaGrEv/7kXzEzPSXD+cIaylAybalV+4dWkktr0GWDpc+Hxtu6sGJ7JwabPRixt+CJbzyN/Y9fRH6BnQzqCnXYaMtLSwRKtgxGqn4j5rWgzIk65Vtvuw1/9Ed/JEzY9bI0ddVUh8tWqeGZn/4cDz3wAM4ePQJLtQyv1YIWjxdusmt8TcMhTbmkKdcrkYwZAFNerVJByOFGs90Jl12HvzeCNR96Fzwr26B5LNJOt7PLmk4jdXASvrYBNN51MzTOY8l8hQqS5UA4X7tSSKKm5VBJF+Eo8e8zeboF3u4RuDq7RfZqsbJsVrkkZkL6cvVuTiKpT8ukcZI/LGTIotEh7YnHH8dzzz0vVvAM1OVgLIuogb5+nDh+XBWZRvgdwY25Jt6G7H9r9CCdWfUtBAK8f52dnSJRCoXC0g1YjMXk/dUqVaxatUpInAuXLy8xu9IpqRfhGZUw8wq8/RGEByKItHslwT17soj0DIPYijIH91bFgbq1y1JHAhyf3y+21LSl/60P/5bMUNAi1swLMy3BxSZVzFS4GDTkZ+bw7f/wlyidPQdPPq9CXzkXZK3BXgXyNeBqMStAarS5GR4LSauqGM3wwJbhauIghgfSTMZul2uTqxUxMNqP1asH4XPxOaqIWoBdVNpL6w4XQj2DCPQOoXHFKrhCUens2WwuNb5jkEi0GZdraDb2rrtrZI0ZxspODYEuwS9zi7gmZM+pk2+9ORhQL2o+o2Yh19/XIwUfXcIIdDZs3AjO8Rw8dFgMJHjWsAvCZ7m5pUUAAsE487XM3KTlCvRtl9sbvkEpZ5Skmz9D3Mv6+nD46NGlAe36z7f8AkpGrb44H6Kp99jUhB27dksu1Okzp3Hu/HkJs732nFVn8NsVp2bRazLvBH80tti7Zw/tYoXYNTwPDAlcDdZ8Hk99+7uYeOZplKamYC0VZUaXcQDK2lrt05xvYLRGtlySIq7ZHxT5voQM096fA96ajlRFw7lMDlokgLLfC83vxWIyi0AoAqvdhXgmiw/+xgdx72/ci/v/+/0iT9u2bZuYEXE+5PruzfWEAGVp3/jGN8SIor6zsAS8RY3hgMsVQjDQgkymJJLG7u4edHX0QNcdOHH6PNJU2FiycDiqGBzowNHDv0YunZT1805ylOROEuD6vOjp6UaSwZczM0bgubrLb3e/brT6zHt4PYhR3RC17igZo0STssORkREBfZxfI3nAa8IOOgExpXvKhc0ETe/sPfFn0PSF4CSbyy45Tr6Tp6X+/vF1qJj5zGd+F5+675PweL2KTKVpEKVpNJxYXMAr//oTvPrA92DPF2ElWWezyDor1ioyC08JGedW/S4nwl6vzCaTuJMulqEKMUklWkeXaxaZuensbcbwaDciTUGRpRXSGVTSOZQyJTH84n0ullj3UJrLmbICmgZb0LduCOH2CCqUssUzSM/EhITlSVnMF5FL5ZFPF5DLlMVAyeG2Y2i4V2ZjGYtRyhbBrVXVN+SZlLqH8rRcuYZssYKaXUP/im5svGUzbFEPSpyViiWRj6eQnovDollQK+kCbnLZEoqFMizx+Jwem53Ht/7pn/DrXz0FPZ2SAj5bqYhFnApBp62z1Zi7kR6H2jwoR2JaMQP4CG4YkmjkmtAamHIZBj+SwZfZC6sOmmE1R33Y89u3o+GmXmTtRVgqVThoOJPJwO20K3OAdAF6ooTyZApzVxbQvWcPuvbuRo6sq9UOp9sHTyAKlzeCKvNGRG1tl42GRb/RTF5mK4QJVX8iFpRG50JtrMtZGiyUp6an8MorL+PF518UhxqyHsrNSiWF13doRLtu6oiM1WzyI6KfNxhYZcdJIKUOuaWkWqtV9MI3v+tdmJ2dwWuvvorFxQU1zmFq4uqeElP9LrMzNh22dheGbx1Ex5owGltdaHGHcfmlObzys2NYvJgCKmqAWLXW61hE+Xej7W5UQCykGLJF7TITnPfecou0kqV9LKGEqitAkMu/cvXSZfzwB9/Ht/7xn+BgoCtnoMzuHUELH3quHQaVGdbiqitmFZtl5psEbVZxenNZLQiw0O2KdwsmJAAAIABJREFUYM17b4J3MARNL0PLFpA9H0Pi5BycoQaMfeQ9qLjKiE1fFpBBbScLVIeTsi26X1GLqaESK0Gr+uBp6UbLurWw+INwumgmwUwWj1ovNFfgdeRgHh3dhKljh4nrm0CDGmkjEVzym4yE+1oBiwvzOHVcWfqeOnkSc7Mz8rMV8NVRrugosVUq/66GlpUkTzmcqI3GCGk1yke314ve/n4MrhiBZrUgmc1gbnEB83PzKCYLyGeyYq/ocjqwfesWrBkfx69feQWvvfprpQ9fws7czIwDg2tQhrx1aB47LP0+NLyrFSt39KIpaIV7poITj5zFyX2TyC0w0NIiVsp2/l+NwV/Luvx6cGOySjwI165fh89//vPC/N8I3AhFwudf07F/3zN48NvfxvEDByRM18+CxeWGWyT4tINX9s/8JXNatGcluDEOR85ocENv8vgQhQ02WxWB/kasuHsrGjb2o+DUJDjRzs4uwc2BSYT7xhC+fSc0raQSvMWpoap0xeUcKrk5KUm0dBX2mgdWhOHytcPdNwSLlwOsytycAi71+ZbbEqbkyAQ6fMQoeVIzVco8hG6J3/nOd3Dw4CHJSBA9OPdFlxNbNm2Web18oSDPvJIqGlr86yyZ6w/LN2vmXM/jml4XdOri/WO3yGa1ye+cN2AxS9KGQ6CUMXHo+/WjR5Y6Rmp/MwhTQ20m18BmgbszisiqDoS6A0jPTCF3KoP85ZSwbyKjewumXxUl9ZI1dm+sUojv3r1L7HkpT2tpaZE1KBbR5rxiHbgRlWwigWe/9wO89qMHEZKQWK43Dp7X4KAbEPeqUkEYzrHmJgRoHkOWsawAjsjTYEFBq6CgVREKBFEq5JAq5zA8OoDRFf0SKMnPrbOT4PRAd3sQ6OxG65oNcLd3whIIciNRduES/Gdq25V5C/cXK0M5DbkpwROLLAIb3n8WoWSRzTDWerKsHtDUd25udD7wHovrl8Fk9/Z2o6W5SSRb7B6zYBKLZiNBnW/TnJ977/veJ++BYJdsdj6XW5bFGuvgnRRs169TNael1lDA78fY6EoBJUkpjtV7lXPRPO/qQiK5p4VDQfBzDA4MCeA5duIErkxMIJ1lTolcaNUjMzo0Jlh6u2J5SepkvGGu/dvEPe33MTQytFxFCAGquvm0EV+4cB4vf+/7uPTSy9DYLdRZYBKCqZlBnh9CaDEskuZIVh0NvgAavF65NxLiyVR5yhurNcQsVlwtFrFo09E42I/J+UVk8iVYrQ64vT6U/h8Tlb/5m/8EX8CHnz/8c3EKo3xz586dAsTV1zJRwP3JvJYs2H/4wx/im9/8ppgK8ItrpD6bZfnvK6UO9yB2Uq0WDje4YXO2Ito2CG/Yh87uRuzcNobv3f8PuHL+JMolNY/xZuoUcy1IjIjUboyr6JSBfsrBmH0j777OpOedrDHz89V3b+rfg9mpJlHLfBr+LLqecf6oxCB3zjQa3XIaCLCrzRqNQbjK1WP5XbzdOuJnC/u8GOjvx5XJScQ4U7Q0m1TvvqBW+puBNP533s+hoWH8r1/+O6xZuxZujxc2mgpIl4ymXTXEzp/Fo//H3+Pq4SPwsAqiYU+NMS7LnRuWuD6HXd4Xays6EauxgOV3wGvE91mpWZEp5dDWHsHQaBea26IyP1xIZ8XeuZBmnhOlu+ze6CgUaNhTQ66UQ7AjgsGbRtDQ2yS1TjmVQ2ZqQWaAWYOXiiXkCGxSeWQzJSQSedhtFjQ3RqTZUaHjII0OiGSMNSLno0RuA4WKjlypiqpVQ89IJzbetg2upgAK6SSK8zEUYklk5hMgEtI1C9IpzlIXkM+VYEkmFnTenCceeRS/ePBHuHz0KAr5nCSQpgsl5RpjDO5RH09GXjl6KRtHN2dp2LmhXEmkRyr0081BP2mHKbma2fWxa2U0B9zYdOtNGLhlLayNLlT/B2nvAWZndZ6Lvrv3Nn00faQZaTTqBSG6aMKATYuNk9g4Nu7lHNspN+VxfHzuTa59nMQ2B+PEwdjY4AYyvZkOEiAJ1IW6NEXTy+693ft+a/17tsSAlHv38wwSmpm9/3/9q3zlLdmUHEiZWEyI7eyG5NJ5lFMmJCdTsMKLxmVr0bLxUpTsTljtDhC6w+BUBR3k0YhLhuD4z55A1ZNeBZQaaqQ5DYaxHqtmDEQIDeDBk00zQGZ3JjunhFHVRjcC1OrSRSWx0VVnuo43NjVJ1X6WwRa11dn9EdKb1l33eKUNecP11+PZp5/G/v37KlWz6iRnTpZRGZ4VeXK3O9B+eQd6LliAthY/3DlgaMcMtj95COOHZ2DOGsTm6vU6V4s11rBsFhJLUqLVI4kNjaWWLV8unSlJ6Bgn60CVC1FkGfftw3e+9Y84uveA6Pi7LXSxV7A0dvDIvVGiFOz+KX8CgTUWCwJn9BMOxznD5LlYRtBpRtf6FvRcvxJwK0GB7FAU0SNTKBZsWPbJjwAhC5KRSeQzCdhY7eLu43ACFjvMFgcsFjdsVh8c9hpYnLWw1zbC4gzIxi3kdFF/UjVFJSKhxkZ1bZjzkVxGMzZ64uSQz6WRTieRTsVEAe3lF/4o9z09OYVUPCnzhPhSVutI5hMzyyKDchXkSjisHZ8Z6AicTWOB2cUR005KZttsqKmvw7qLN6Jn2VIE6uukgpjJ5jE5Mom9u/fg1PHjCE9NI+j24OL167FkUS/uu/dexKNR2eR4eGjEnOrcsNvK1jYRPC4LbMvrUXd1Jxp7A/DasygcC2P0pSGMbp9GdqagOnhUoCTnTKo1czDJ6mBK1lQZsl6pZkM8/5/9+Z/DrBWwjA1cxlaeexmWQhED+w/g3rvuwp633kQmEpZuX63NIXNAgged2BgiFLwfUZLTyT5b3RQvaXR54OPzshbgXViPpTdsRN36RUjYcoLHtVCuNxZHdMcQAgv7UfuhK8Qng8kNMSGEKBZyaeTiY/Lgs4kSfNYgSvDC6WiAxdMIc/MCpaLBjph0gVWCX3FVrxxUuiTP500uh0Ceisik0yJX+swzT+OJJ57A4OCQQB/EU4XFIJsNl2y8CHv27BHTOvk3HaxIUvwBcLRqidazD0spYejfVbNc04H0GudzJCmZXRL+XXWkk/B5PMKhemvHDiliGEpOEpRoCovMZV6/1QJryIXA0ja09XXDYXNh4KXdmDo6IImbnA/85PeBYvFzCW8xBDSqYUO8hg996Dpcf/31Ahfii3LVah+v7LBaEhgoppI48eZ2PPS//hWeaAwOmkdS9dJchEWSGxPGaAxcKqGntgYBp1X4pemUguRxDbK/Hc+Rm1hG0OdDlmaH2QR6+xahe1EXPOwSO12wBIJwB+vgqm9Aw7KVcDY2oehwSNBNmX1RliPEUoS2DHlndkQVxJn+EEwcCE+kUACfPcefQe+ZlfXzCfHO9TNlkUWmsSYTx6GhEQlAVOI197sMdslfYUeAEGkWLPhvrGwzGGSyc/z4cZm74hivC318hhVxA4lQDfzuXACnglb1/yzocS/iHF/Q2op4Il5J5oznr3QCzCKi0bKgCV1dHfAH/KJ2tmv3PoFMVtT8tMAR308F4yZkKSAgalnvHZv5wkojwTECXXYVPvGJP8Odd34GPi8NM2mwqRVVRdmMxZE83n3+eWzf8ghG9+6Hu1CAU5o8RINoy4MikMnnkShkxPuLirJ1Xq+I73AOkHNEXrPwJcrAVLGIAfq0hYIouz0CzYlFE3B5fcI5WLl6LT55xycRjhK+/rgUJv76r/9aJIvZmajuYFQnNxwFdgJ/85vf4D/+4z8k/qgu0s4/gwwunEqazNYQahqWwOzwo62zAU5HDgd3bUNsdlx1wUVFfc5v5oNmJa/T6WAnpUnMNCmmRJEdJSTw3tC/ughSeVYa/sXgvDqpk+JNKCTqi4Sdcb6yY8m5y/kzJ0ijrlCJAKlpy+SGam4UOzBEO4xU5HySmwavG2vWrMaxk6cwSD8ffT9qnalCcgWieo5ly+d5xx13SAIr8EPZTNQYyxLLpHHwhefx1I/ugTMaE2sL+ipliELQSpuMBRxWK4IuF9zcq7kKxWRbZofcO+N1dkkK7NxkUqhr9KFncSuaW+upJ4YMzWTF6yaFAj2+ZA+jiBY5LSWk0il4GnxYdMFiNC5qRoFdyVga8bFp2FjIYZGXyQ09buIZxCNpzMwkBQoecLsQ9LngsFuki55hd0aAU7pZQGSLJDclJDPk4RTQsqQVa6/ZCE9rHdLxGNKj40hNh5GajqJA6FrZhlgshXgsjUQirZIbbkDjo6N45pFHsOX+X4hEK5Wd4uk0ErmcwNO4WzO5IWGclSnB8JeKcEnnZi65IQ2fAQqTGwcDOaqocUMzE0kPgaLUOa3o7mvDGgYkixtQQFpM3RPxJBxuL8rkPljdsNkCsJr9CIZa4a1vhclfKzwg1UXgIWtkewZvhj0BZSJa/ZKHqoM0A2ZF0lginhAS/8svv4J3dr0jnBoj+WCVSySqq0ndVWSx6u7N2fjnyiZqNoF+A2vWrkXbwm6kSEpMJCRxGh4YxCwdbhP0ZslLZ+Pzn/08Rk4PY+eO7bIhieytJJaqJG8ENASKEX+cs5fhWN0C/8Vt8C8JwOUpoDwWxtirw4juiSE3mqPj6nlB9o2Ng39yjFjF/YtPf1oSLm6gChqkQUb6DON1kRj98G9/hx99918k6HQS8y5zgAmOEhRg4kKIIoM6dvYkxaEMsJW4UDucAkeipLUZLlMZwaAZqz+0Gg0XdCOdiqM4Hkfy+AymByNY88mbYW3xI52nQkYKZqcLJbcXFk8ADm8dXK462GxBWB0BkeylKIayhWTHjoNonHpzgZJh1qbEJJSaHBdTIh5FZGYK46eHcOrEcRw6dgQd3V04eeKkJBqZJE3cVDfP2Ny5ubAqJ1NFE/KN7p1srlqkQiXGrOpq+VM+U5EitcJMc8qaIBra27CwbzGWr1qJmtp6CZqJnz926BDeeeMtJKZm8Bd//gnEI1H85N9/ovgk4qWh2vGSwlIhi10Eqwm5gAsmVtpvXI1gqxu2UhIYnsHIU3sR2z4KW0wln5RDpyKiURQ4G+pgrC0lVWlCMBQSmc5vfPObWNSzSOBFlReJnDLsZZSzGYwfP4UH/vPfsf2VV5GYnkTAakPIape5wz1cJTc0fzUpnxwzb4sCDOqe2B3zW+2oJSSNAgv2MpztIay59QoEVnUg5SzK55QTcRTjKcxuO4FA7wo03HilwFt4GCt/mzTSsUmUaO5qcgI5BwLeJpjstbA5a1F216Dk9lRYE4SaSWVJ2hhKRlWp6KkjUPHJRKJD1i0LIqzC79m7Fw/9/vfYsWOn7C38HpN8JrT04Niw/gIhfFOuVtY7cfS8UuEZvf8paMDNPuicVIlldUVX/TQr9STksojB+xA51GxOEojFvb3iRTE8OqLM9gy+os7f1BZgRslihSnoRddlG3DNn3wUrpwJ9/7dPyIxNSHngphTcmTOSI7nYB6cNzJXKelttwk5uLGhUcz7WttaUV9XJwIn9FLiHir9Xt0JVwIH7JJowYtiEdMnTuL33/9XRPa9i0CBMGdlM2ApmSS5GSeRO59HZygEv8Mmqmd5VgSZiFJO1UwIREYCCafNIcWKmXQci1csRfuibvibGuFf0IJQezvctQ3wtnXAEqyVGSV7p3gAqY1RxfhGd0+Z61L+nTy8N7bvwOtbt+KNN96Q5EG6uvqcqS7CzdeVOVcqM184zzELBQMyrnv27BOxCAPyWFnHem1x/yG8huO9uG8Jli9bLhAyrm/O50NHjoizPTsH01NTcv2pZArpTAbZTFrdh5aAr7x3VXKjZo5CJDCY9Pq88vNMntQ8NUnA29XZKWdOMpXCqYFTGJ+YkPWgoHLcW41kSX0Kr9nn86KxoQGnTg0gLYXDuVTG+NsHJTdGB4DFGgpb/O3f/h+44IILhbAunSEx6izKDZA/GD89jO2PPo7tWx6FczYCjxSt1JqVk4V2GfkC0lSAJR+SAb3PCzvRH7m8qPFRLpp7G+U74mVgJJfBYDYLa10DArW1UtQKx+Lys4Sx3fLR23DZpitEGeznP/85Pv7xjws8mUqVcx0crjE193hPRuywd+9e3H333XjooYfmVNPOitrfU7xSoB2ezrDbA1KwgykPs5WqoOzYcL9SnR4jOa/mwMw3X+UzyirpJhyMicTE+ISMiVE2qv696uTT6PwYz0p23nJZOjOE1BJyy/iKBQPOKXYoDfsNFh7P7i6p7WSOt8OuMVXT+LsqwVFp+bmSGw5R0O1E3+JejE9N4fTYhKiNSgPV2MMrm/n8nZvqe+Z48pl+6UtfErsQrpVqfhU/rxgN47Ef3oXDzzwrEGzGZ0yWsyzcEdKVz4narN/hhI8FZEluiopTqJMbu+aV8WyLp1PwBd1YtLgD7Z2NsNgY12RVcjKdQC5J+fsScpmcUiYrmUQcyR1yY9G6XizoaxO+M6Wd4xPsZioKArmlmVQOuWQe0ek4pmZSyFLd1mkTGoLXQ0+9vIgAFAtzlhOE2nH4MpTYT+WRK+TQ2NOEVddsRM3CVqSTCSSHx0QILT4+JWrJpYJZPHgScZrWpmGanhorczDZcdn39tv49x/8ACMnTyEVicpGSBWGSJbS0EogwEEPCsI05ARWsDQPPXEI6aFZkMDSynBLcqPkZ5kMsbUmdoOFHGpsJtTXuXHBdReibW0XzCEnSmYHcgULPMFGOPy1sHtr4fDWwmIPwmRxAeK9oaRyVY9bLQV1kBB2I2rzc3D4qtki7Tht1sYN+eSJU8KloTIGIVg0uOKXIn+fWZnijRqVKgPXaWSXBq5XVeXn30xpvLdw0SJ0LV2Chq52tHV2yE9yg5ocH8fI4DCGT5zC2OAQVi5fgZXLlmNqfBzPPfucLEwDZ16d3Mgmaikj6zDBd9kyhK5cBlt3AIVCDP5YBsOP70JsxxjKY1TUmHOs/6DDsTq5keqKwEMuF3gIW7sMxDS9WUOE1Lsxmz/5/xqz/ePf/C0O79kreHYmN0zADBlxSokrUQFVwRfbUa2uF3Q5JGlml4eEMnqdBJxldPc1Y+l1a2DxmFFgNj44i4FDI1h90w0ILl2IjN0keHmPrx62ICvtIVhtLlisbvaJUC6zu0jyt+GTogJGo7Mh46nKIdLJ498Z9KZTCUxNT2B0YhRDg6ekUzJ44pR0adKFAvpXrMSHb7oFP/i3H2BsZFxxiKpgROzcSLJT5BjMBZbSBRGpWYXJlsSGc5IyjboLIvNJKmUUwSDJzQK7x4O6xgYE6+rQ3bNQJDBZ/dz28it4/omn0NvZhW988xsiZTo8MCy3y2KCjLTutMlSsVvhbGtA6KJVyF20Ap1tTaixmHB65y4ce/p1RHYegyOluCMipHFWUDLvoaVjeyuDU59PRCg+9vHbsXrNmgpXS9aG9jgi7hf5LHa8+iq2/OqX2L99O+y5nCQ3DimCqORGunyS8Cp+i/Jp0VTuYhFBhwuBshn2UgE2pxmWehcuveNGOPubkXGVAMIOYlEgnsH01mPwLV6GphuvFo8MJteFfAbJ+BSKySmYHQ5kUhbU+Vpg9zbB6qoF7EHkbC7xUOLPi6GqhjBI4GDAWvWCUlAjldxwnLiPMLE5efKkiI+QT0G4DwsmnPdM2pjcWG1WrF+zVvYCHqgiccwEjvvVByQ2EiSe+4zU7Uj1RuR6yZxnxU7zsASuaiiWlRgk2tDe2ibzbdubb0kywe6lgWitdIAIgfT64GxoQNuqdXB6G3F63xEkTu5HLsmAnd0BLVUqJmJz/BojgOLhRU4N/XV6ehZJRZ5JFg9pnkcsPlHW98INFwq/gHwRQWKLlL3qLApfUvucxEfH8Nqvf4t3HnoMtfksHMTjmikeYUK6BExSoj2fR2sgCA8PTsKhyJuhoADfmdw3PeY0ZmQHZyqbwtL1a9C1fCkaurvQ1NsDX/MCsRawhmpgstJcVWkaVeqyJJ7zDMnnRRGKxYgjhw7jrTfexOuvb8XYxARmI+EKLEz2UKXPWlHmVM/J2DskhPuv5zXG3DQBTocDbW0tcDicODUwKNelJsPc28rnVdkdGDwUBZPpkfFvaW+TrxAD/nJZ5KQj4QgGBwdw8sQJ8VGJhsOITIfnIkK9RxhYAaPWzkSKELWurk6pqtsddkmk2OUlhIhcsHA4KuqtwqPkHm1slXq/lPfSpqF2q02SEsL8ovG4KmbqgFIJ2Jz/MBIyxaCSlXMWbfj/8qp0vGiYnMfgnn145ZcPYvKNt+DL05etiLxJIV34gZLckHdDDoTVjAa/V7xuSkxu8kVk5dygwpUBTytjKJtF1GKBK1SLusYmTEeiGDo9Ivtxx8JuXHfD9bh282Y88MADUiS98cYbce211wr3ce6lCnfVezbhp0SkkEvLwul7FdTeZ4rpBECpxqmYS727PsmFE6IlonUWMF9iXn0tgpIwqxiDnbKxkTEkWIyaz/um0l2Ze4BWmx01NSFJ2Jct6xeeDC04KH/NpISJuNgsnCWZrqgBcy9D+8ZIXohQoZl5KqUEpAzTzvdpPp/xXjyvBLpKf6NMTrrEZyRF/4XkhmuPeyBFVb74xS9KR9WIz2QalsuiJDu0cyce/td/QXJgEGVaZhQKojKWp9w/RWJMJXjJr7Q7pIBMKDZZfExuGAeRL89SGtEGiVQKDrcdXT2tWNjbBruDRdqcJDOpWfJuaFxcRDFTkGI8FdZ4n06fE91rFqF1WQeZyMgxVpuYgZmG4hTWyOaFf5lL5RCeimNqlj45GditLLq44PM6BE5PKJm5bIHNqqCRBmIjlS6IgEGWNIbuBqy8agMa+7oEWpgYHkV2agaxsQlkKYJTMIscdCJBbk8GptnwpMF7RGRmBq+/+BJ+etcPUaB5Yi6HWCaFGGFZTFo0j8Iq5pFiFy0D5LHaRP6Xk4WDxcqrk8RovX/yMGdlXqr2xQKCdhMCPhsWr1uK3ivXom5pL2y+BlidQbh9dbC5/UL0VlAzSjgrUruqus85PBtEeG5+4sti4DZ1IMJf4UHDiUooANv/bFGePHlK1EfYgiSRn5Nl37698n0Gprw3/ikwJlbWdGW+smg1K8uoBCh8pe5qVE15ZcSncPRWjxt1Ha1YsWY1FrS3whfwo6mxSR7+kQMH8MxjT2J2ahqbLr4EbU3NePqpp2STN7pHcvv6oCiaSyg6zUCtH/VXb4Rn3WI4W2rgYXJ3ahhDz72F2J5BlKYosf3B4gTG5VaCDq1CwgXG6gEDVlaICA/h5DVeBm+EN0gD2KcfeQzf/c7/hL2UFzU1zgF2asTIk/LQIkqhjDylHczDpwTUetxwo6y4OiWlxud1sE1sQXNfE7pX9cLp8yIZySIWBzovvEjMWc3BAIolK8xmLyw2l3geGdA5Jeat5LwVBEwFLmL/J3ukUstSeQXhKQxCpjA2Ooyhk8cxODQoB8DE5CTiMfrjKFw+DyuS+G//80/gwMF3sX37TpweGVMQN/EwUFwK8WyikAYDMEnI2QFUG6skylwnVsLe9Gk5N3HlelWVRiVjfJkJVaIgh8ctgQWrlKycToyMSJWZhzDn2L33/lxcgbnWxIRW+8MwgStQsMPvgm1JF1Z/9kvo712Kvro6HHr5FTz+k59iZt8BmItZLcChguFKpUsnOvMdWhLYmxVZmAHQDTfegC9++cvC3eCIq2KE7jyyh2YqIR2N4OktW/Dk736LsaPHELBY4Cwq3pV4JLHjx2SXD0tEF4zfB2wlKFl5s0XcqmxuM7ydtVh9w6XwrG5Hlm+USSMfDcOczGPi5UPwLlmOlo9cI0kJO57J+Ayy8UmYmKRYvTCX/agJtMHkqoFZ5MDdyFqUQIUke/rQleqyBPu6Ki9dSNWhI7SJ98vnS14N95J9+/Zj27atwnegEhYVaPhgJUzgnxYr1q1Zo57lxARSNIk0lKo+CJKm94L3CUeqI1Yd382Rq+dgHuqQNJ6pJMUWi3RM2H3bvvNtIYgqPxIVHCp+PINwC0w2u4J7+ltgKvqIoUE+ehKFPIMUHqGq8ESeWnWgzso41YpI7OU8pycUCwQGoZdmxtyvyUHi9ZFg+9++9jUJNl0eFyzsunD9lMxSDCH8g2ujmIjj3edfxmM/uBuheAxuSW4KEpBmSiZMZXNCum0NhmAm/KxUhovPmGeEyGiqrhuvhbtc3mJFPujH0osvxkWbr0FdZzs8nNPkTZB3w4Rdh3iy8+vMj7/PDsOxI0fxxrY38PrWbeLDQfK+Qlwo8+u5hMVY71QfdMBqtQtk1+V2Cl5dvKP482I+q5Ig2W8kGZnzTXu/uaACSYXl37hxIwYGhzA8fFrBnvUcM8JGVcU+I4pXanaiMKnkl1nIYCeH+xA7a+yyEF5JWCXvmzydI/sPCAoiSVRClXGmELx1JZzPnspVG9avk+CNgffA0BCmp2eEi0MBFkn6ziuvU7352hBJzTlBnFCxryJYIe20eTBP7zNo3EuZLHzuc5+Ts49dpLNfnC35WBQntr2Jx37wI3ijUZjz7F7lJFHmwLFYkc0XEcsrJbU6rwcBux1lGqVLckNYGiv8BQkWwyhjvFDAKINzlxstXd1SaWdC6vETiWBGfXOzVPQJXaKqHhMvwjcNbzoF1XovB4ZriQnO/fffjwcffFDBwaoEK4yged4hkYKcllfXSFO136mYy0T12bNwgOfqPBoJDte3x+VEPBbF9ExY4HjVL/U+6h9ZQKMowJK+JTJ/jx8/IQVqIxFhp+bse1dnmOLzKRW9uZduBFco0xw7jielsFmgYtKtik3nnoQCqbYonzLumVJMqnRtzrlTv+ee+blUj7zppptE8Y5QUQN1JFxOxtSFDF544Bc48PRziJ0YAJh0FErIms3yJ3s0bqsZQacTLPkqNdmyJDj8fcWDVmWHZDpLrRS0dzVh6fKFcLp4H6SH5ASWlo4mpdONfFl4vxnyxTIF2Fw2dK7qRseqhShbSijQl2Z8BqV0ThcSi8gms8geb/nnAAAgAElEQVSn8whPJzAxm0Q0lhKBsvpaL0I1Hiku0ytM+UpJeVf5kBULSGXySKa4PnIItdVi+ab1aFu5WHwSY4PDyFB1b2IKmSShc2XkUgURLogmdHJjBM5yME9P4wf//M84snsPEuFZqZzEs1lkisz3ysKdYSojux6TG7MZHotVBAMqyY0QyS0SoMhDF66OgsswmPS7nfD6XehcsRjrb74BCy/YCKe/HqCXhEitGjKaxryubizPnfr8G6/ZajUrh2BdaeSmRplBVpI4+eliS/37oaFBqXZEaO6VzcnhSjdjHuaE4T333HMVSValFKN9RjQOsELK14aIRvBnOFBUoGp6qlbDSuQ4YyXYYYfJbkVdfR02bNwoxlGEpj3/7HMYOHYcbc3NWL18hXgpPPnkU2JCViHSGlV/Uwl5EhhrvOj48HWoXb8aXX39WNe2EHsefRRb738AUwepfMfqhWZyVi0foxVrBDfGn4a8orHRcTOhVPXHPvYxSXLonKvaLnq7MSpphSImR0bx7b/7exzes0vM7ijry4lKThYTHIEaVXVuOHtpoEiSJUUFKAksn28xweWyo6bOB09TLdpXLkF7fz9auhfD7q2HyRcCvF6BkdDFnjh32WTJ6NTSlpq2rytNymVaJBXEPZvVWmJG04hGZnF6ZBBDA6cwNDSA0ZHTGBsZlUOZvC8mM9wQFcxMQQPcPh86entwxaar8PIrr2Hnrl3whWrg8HhQoggAjSOjMdloHNmclhxWUArZKAlLslmlak+sqSCZjPHUZGM5h0XGUn1DTOKkO2lg+NX3ZKycTnR1dskG+E///F2cOnlK5H2Z3LB/o7qKJpl7RVasvR7UXncTajZshKuuDoXpWYz+4VFEXn4RtkICRXNR7kO4QjrQUbG8OiQqabwum3KT9Aiuv1ZMKfuW9gn3ZvmKFRpurJJMw+WaiYG5XMTAkcN44fHH8NzDW1CKRGErFOGUnpsSHxG+lrjGlipwJH6ktaxgjtxzWDyhuXBwQRAta7rRcfkyIGSDxQHVuYllMfXmCbgWLkbrR64Ft3V6HWVSYRSSsyJQUSq44XM3w+6uA+x+gEUVs0MckmmUJl1hrfBnQCqkqMIunG5pSGhFXlOpJActOzEMHhiwEY7GanIySZVFBZmVRy7JjQWrV6yUaiMJ0vEEvR80B0yXFeeT/JWhP/d5K0lndQIjn6lVHI2Tt6JZohBoCPj96F/WL8l7JBarrCjjjJDMgokA15vNA7O7GW5rEMjEkE3RAJTeEuqsYLBAEiwPZSa7ixYtlGSFeysDERalKONOeK4EwylKkVfBimWrV5Ljd37mM/j4n9+O3r4lKtktlGA30bdL8cnM+TwmDx7BCz/7BUa3vgFvMQu7lbLhBXHgDpMDVSyg1uES3hWLDhS9IVSD1VZRxiIXkHLTdhtcrc1oXrESzStXoa23BzX0JPK6YfMSNs3dTGkpzkXfaqx5xoUjYWx9fSt+fM89UlEWBTJ6B50hsWw8QEra2uGw++Dz1KGuphmtre3YdOUaJJOzePPN1/Ha1te0qItefToA4Oio4sEHv2TPK0OKD+QkcI/iuVjdLTqfAE6eRpXIjQjQaJUoQlGDoSBqa2oRnpkWk1qaIzJwr+ZGMKHhXCCUKBAIIJ1IiVM8uWm79+4VHL/OoeWmFGT43C/+FO0mXA47UtmccFoqMalRFTwPlwXeH+cb5ygFUr7whS+IhHY17MtYC+TPFGJhPHr3PRh87XVYaA2Ry6rwxcKEnXMPiFFYplRA0OVErcsFs056WDAWKXIGkZSFLgEzlHDO5RHhdQQCaBJuUhJpqtiyiwUT1l9wgVwXOxXkbXFMWeFnMZJKiPNlhMZz4zqjehoNPrkvGWf9XAHizPkk4lFzu756EGd0wf4LLbHqGETEU9SZvKi7W8xTTxJSKAmKgjtz3+Xewe7OypUrJMAfGhoWk1YWkNixUWbpij5Q/dKNSNmX+ez4/uzIVP+Y0fmr/jd+LqGR5DRxX6bhrQFPM97fiJ/e83nkt2oKgez1hJzrArcxzueXrKt35l5Nzs3Xv/51Ke5wrfGaRHRGErYSZk8cwWu/+R0O/vEllGajcm5naIJJE+JyAQ4rUEPeDYsxIjjAU1CNlQh+CfLJJBDIsrmElrZ6rFizGG4PDewLyKYzyESTSIbJLc7BRMlldmPIk8kWYXFa0L68A93rFlNBCqVUDrGJGRQSaSBP+GIBuVQepWwJ0dkkhqcimA7HRHysraUOra31Eu9RhCYVTYhqJ2NfpSZYRJqflabsdA7+BSH0X7YG3ev6kTeVER88jfjIKFJTM8gl0yhkSkgnckjGsognsqpzM/eQFE7u2ccfwx8efBCDR44gl8kgmckiRQwiCXPVyU1RJzc0iBOna3VA8k8eHGTZqOSGHhzaadtpx4KOTqy+6EJccM1VaF7SJ3yJkomwJ0X4VtVNLdlaOUCMhvb8Gx1/jQHpbDQqVTIu3KNHjkqnRqQ1NZGO1YoMO1H5XGVjXrd2HRa0tOAPW7bIxk8oGSdwOpOSQJHdE7ULKJidEVgIj0DaeiqsNiawceCcsS9zY9WdcgaP3PTptktvGVXxSsnYe90urF6xQgja3/rWP2J2ZrrSTRJSrwRUim+UcloRuuIStF99LVqXrkSbrw6Jffux9Vf3Y/id7XAUctJBqH4ZwQ7vz4DZGd/nYqrweyjb6HJJ1eqyyy8XcYG6xjqp7hoLtnI8872yebz47HO4+1//BaPDQyJNLB0cCUaV+hXFBcR/QgdnJL1x4YVsVqnaW1w2+BvrUd/agpXr1qFz9ToEW1vgrKsRo1Y6w7ObJxBEqraJupkKuotUNtMXpIo9hpmWnpNsxxap1jEjHZrh4QGMjZzGqYETGBsd1dKrVENTcIJcNi9zhBUYOSQFFmVCkId3Mok7/uLTgu0+eOQoimYzbv2zP0OwrganR0awZ/duHNyzB0O7douTLi9HPX7llG1nwme2qkq+lolVV6sqpwbcUW5N4ykYgBHqo35MJaxyu+RPOJ346le/gulwBC+/+DKOHTkiUoymkuI1CJyTY8Q16vYg19GH0MVXwr98hRhzYedOTD7+MGzREZTLOTECJdiaFWbDPJLvI8pyFH+w2+Dx+xAIBgWfX8NKbiCAUDAkyVZPby8uu/wy+b5AXQzYnUDl1P8Xs2kMHD6E39/7M+x65WWYUmnQf5NYXdkrwOCTG7LyHzHGkHAshpYedg4IXyuX4bKb4atxobmvBQsu6kGgfwGKDJRjSUQOTcDiCKL9phtRMOVQKGZUJZzJi80Pi9UPm9UvHL+y2SnKaPweEwPFqVFBqzwKKcapqqgUZwlxo1FqSfmUhCOE6AzhwIH90rVhUYX8BJL12UYX5TnpWKokw2q1geaVVrNFKt+E+chUs5BsbxNIGIN/zsfqgEXGU+9HZwYacytdYf/fG3jMHcxVRSKj/lGiDwR5N4sRjkYxKuaRyuHd2IbneHdUDnHCZA/AaXHDlE+hmE/I+LLLwEopoUadHe3oWbRI9pJIlMpICn5FXwmalxr+G3MdJa4RFUDJE9AKSww4aLJ4+8dvR11DveKVFWkmTZEy2hWYYMlmET5+Cr/49ndQGhiEPUfxBgWLjBZLArH2Oexa3ZMoAikZKPl08XQlQdAOW0sTFl58IZZccRlMgVrkYBaybEtHm6gX0QhTuqlVcXcl2RQ5eqqw5bFlyxZRQXvppZekEmzw8s4IPqW760JdbTtqQ+3IZa0IBepx5aY1WLlqIVKZGO79xf04MTgu7t4CoiuG4TDlkU7GhUB8zpfu0DFo7+xU0tBMugxi+flWp429p1KQ1vPGkMxnMMfKN3cbFm4M80QGljU1tfLZTGxY4OGZTHicuMAXitLJO3r8KMKRqOqAS3VZcLXn9eK6rPP40N3WitMTExgPh4XIf0Ykfu48sBJU8i9MvhhUfuMb3xCjyOqXgQ4oF7MYObAPz/z4PxB794h0MB3i3VZGmmveZEGMXZpCHl67FQ0er5xbhKVJYkMFUlG7UkFptAhM5AsYzWcRLpXQ2dUJfyCEcCyGiZlZ4T+zKMLuDXkmFEF69tlnpfh40003C6yKScPZL9mz9NlNvtevf/1r+aoWsTBigurfVXbKc2VDfUrp00qN7pn9kPN6XKrIo401A34fakNBMRtm946JAfmAhJwRMcJ9k91GFo1YAGGxwOg6GWflfJ/K92fit2rVSkHBHDt24oxO4nxps0jIExng80oh4PTpEWTJBzpHEYFzlQUTF20NnA7Eo3EFTzfiQuPDzqMLZNwLnwfXKgVWqHZH5chKEgolPe4oF3B46zZse+hhHN/2Fqx5wslKktxTrIIJUJ3bDTf3SM63MrlePMNKsLFzIwUoIpyIKCmiriGAdRf0w+u3o1TKq+SGXjVhFgWzAuUtZgm3ZPexBLPdjKbeZiy9dCXgsiAfTyE5GRYDUJFaJg+ItgC5MmIzTG7CGJ+Jwukg3LUdnZ3NsNnN8p7JcFzgZeRfFfO8hzzS2SJSqYIoC3ob/ei7ZBUWbViJohVInB5F7PQIEuNTyCfTorhGP504ldkSOZhmzkhulEfDzMQY7vre97DnjTeQZdWAJpY0fCOOWkwaCUvjGTaX3DDQYIVIvCqkoqoNQC0m2C0m+JxO1C9oxqI1a7D6ssvRtXwVPA31MNscSnqXmaWIBfDRMgBQWO1Kz4aHmYJ/V1zAVWJRki7M0PCQYNzHp8LYv/8gjh07KjhuQiuoxmHI/8nhLoQr+jCUJavnxsoOBROi1157DcuWL0MwGEI0FsHp4WGBlNAUSoIsA++rox2jGmdMSP7/vNASUeLS7WpC3zg+bGOymq/5F9wwOdlq62rx8dtvF2gLjf+U9vocLE0muNmKNP9sbUftpZvQsP4SOFwBWCYmcPr1FzGxfStMYUryMbief1evJDfCV1LQBR5O3BBIYuPi5mHEDWbzh65D75JeIQIaNUuV7WkSLR1lIzH8X9/6Fnbt2I7ZqUkhskvHBsrEkxV3MYHV8XmW/Cu3GyGrFXYLEGhuwBW3fATLNl6E9iX9gDuIklklM8rN2NA4UwRP6dhooQAGjZS4ZeAqangi3czgvIhoNILIzARGRoYxOHASQ0OnMDo6Iq3wdCoj84OEQ36JOa1ABRTZk8G/yFQIPMqq4IpOJ3p7enHp5VfA7vbgmRdfxKc+eyc6exfB6XJiYnwczz/9NF589DFRNmMy4PIxkXVJhZJRsqjA50l4Zi1OKYTwKZ25Gc4lOwpKp5IjmQvSzeH+oXg77AB+4o5P4bVXX8MrDKbo9WK2KZ6bfIKaZ2aHC67ufgTXXoLQmo3Imp0YefGPiL32NOzTA7AgK0UMHlj8+TxJiFSr8nvR0NwkPkj+YEBMurgJ+T1e4QAlolEpJoyNjGDt+nX45l/9FdavX68gRBq3reBbCmLGJDefSuHd7dvx4E9+glP796OcSuvkxgQ39xCLkrDk+8u612uLQ+C3O+AimbXMCj7gtLGLZUbz6g50beqHs8mPkrmI9Ok4MiM5dH74NrjauqTDV2Z3mFLX4qPBIFXLqVYlMbpUUeleSXLJa6a5WTqNVCKFZCwuhRRCfagqxS8mtzxIDaiEETxU3q9qHTPYYJLTs3CRrLupmWmB+Kxbv15gMYRmHTx4QBzdWXVURXOTrFMJVIQnptT5lEKUFiGoyn3OL9SooKqEnxEKBoUPMzkzLd0kBtAiRcrMspIv8cHaYDLbYKZSWJGJW0Ew04GgHwsWNMu+kYjF4Ha5JWli1ZhytJNTU/qyNMNLE3crHWUD5aVhjQzWuO0SVkVH8Y/+yZ9IVVGVepRPmXDYinm4LCZsfegRvP3r3yN14gQ8FmWOGy4UkCzm4bHbUOd0wSoHrxJJKVJ5Uow7gaLVinIoBFdnO/qu2gRPYzPMTg9sTod4dIRqahEIUryFxRY1PSQxM7p4mqPJfyOHiHBDkr+pcEVo9JlBkrEv22C3eeCwBVAsWGG3ulFXX4vW9mY0NDfi4OFhxDJOmJ018IXsaKhJw5qbwI7XX0YkNmf0+b7PWvOS+PCCQb/s6Qzg+CwMXsJ5x1xn1RjlzuU29L6kslKZo/wc8iLox8KiIROZdDol1XbugxQiMLpdTQ2N0gEm12aG1XItvPKBqhpVNyzysh4frrroYhw9eQJ7jx8X9agzTr7zTG6MANKAZv/pn/6pcFW4RivnvRShWDAqwJJLYffjz2DPk89g+tBh2DJpmIqUCSAHx4RkoYxUIScFvAWBgChDUoJc1NLEO64gvJtsCYjny5jI53G6kMV0oQCH14P29k6YbTZMzs5ifDYiwhj0xmPixco++Tfk0LCbc8GGDeKDVtVgk1FSCBcF3WZyQPlxdvsZY/D/K3ziszsgGlJcgUNW1uact9d55p9nJYcaqaE5U5T7Xtq3BFOzYXR0dAo0jN1Fdmp4b/yiWIAIFwgKYu7t5ss7+AxZYKmrq8df/dU3BY53+PDRSlKkdtL3vlTHR3nj0ASXHeZoLKYLTO+/mwpPRPPbakM1Mqa8XnYfDEVW+e3zWGjG/FP3YJEEh8p4n/nMZ+S65G0YH1vIzTEhPTWFw9u24dGf/DuyoxMoZSiGoIwwmaDUezzwsnvFwguFOTT/l3QR/r6CgKlT3x9yYcOFKxEIOMXXi4V38m3SEarFZgSWxkQkI7wxcr+BhoX1WHnVesBrE1+c5FQEuVgSyBVQpoJsOgfkgFg4hdMTYUyGY3C67FjS14XunhauABEZIPQtx+SGogU55fOXyRWRTOTFM8pd70Pvhcux5NK1KNrMSLHbPzaOODk38STKOdrJ5BANJxGLZZjcTJWNyqQsghLgslpw3z0/xnOPPYaZkRHkUhlpiaZKeZStDCgou0hSQFFUsKiYJrAz0aXS3BxyLOx2aZNyovYsXoKVF12EvgsvRF1HFywuT8UF/WzKu9pASlLBNE5T0WZngMkDTTgxOUQiszh56iSGhlmBH8DRY0dwemRSGycWpIUn5E4GAFpqs1KF5aMkPIGTx+WSQIwbMattX/3aV3HhhReKVOWRw4fwxOOP4+WXXoad1TpDDaZSPZ3DPVfD0uTQOGsBarcZCVAN53AV1Gooiq4Su1wOkTKkE/Fdd92lqlu64is/r5MblK3I++vgXrUB9ZdcDVtDC+Ijw0i+uxfpfW/DNHgcZsT1waMPH0NJq6qax4oeW77iYF6jXK05FvyTGzoPaAY5191wnUhWU6ZTgmydpciBLR0Ji3BvHt3yMLa++go78xVRAdZ/OFcEcMhLMdM5PI9alwchcrYsQHNPJ772P/4H2lavE5y8yUJvC7Z2dZtam7nJ2GnzVaqNsfIqYY7cYhGZTEqw/qlEFEePHhIFuuFBdmpGxCSVGyVfKuklVInwMwXdMIJ6BoyU7FRSsYQ9MrOmdG0JJpsZDrsLl152GZavXIXX33oTA8PDCNaERLaUuPPTg4OIz4SRz+YRaqjDJVduwvqLNuLt3XskiaZQQSaeBlI0rc0LT4cQGkNi3RA5qKhNyW6uyOYk2iuSLLlEZWTyOUlIP/eFL0rgQO8dEpjtVocaEzl9FCTObLejyKSxthWtG69Bc1cf3n3pOUT3vg5LfBSmshIP4abl8XlR21CPxuZmuH0e2BwOmQ/sNETCYVH8GxkaRmSG3i1l6eoJb6OhAZ+84w7cfMvN0hElBE+pR6m+nawDJlrsDCWTeOq3v8Uf//AIhthxKpTgolszq1Y6ueEmLNwl0fpnwlVCwO6E12ITiAdhr8QOs0rvD7hQ1xrCwms2ILCyD+7mDljMlANvhcnhUlLgWv3IqJ5UCigV3PhcUpnJpEUJisqK9KGiB1Ymm8HkxBT27dkrCQ1hElR6VBAyPY+quAZzBRojAJyDlbGgEwwEhOtCHh7VqNweD1paW6S4QGjtiRMnJVkyqq8MrglB4f7CAJrXxkCR5owsmgic0SC0ngdsybg+5dGh1NS4xtmVi1KuNxqT6rIQ7nULTeoHEgkoyCH/2eVwoL6hFtdeezVWrlwplfnnnv2jFIgY2Cs1OHZGSRCfU+NTZ35Vd2yewIV7Pqu5m6+9Fn/3t3+D9o42JdPLT2Ydg8Ig5LGZiyjORPHGL3+D3Q8/AguD/3IJiVIZM5RKt5rQ5faJgIUUP/T4sIDCQJMKVkmYMFs2oX75CtQuXozaBQtQ19wMB/0wggHUNTSgaUGzJKIG91ANjVYpPGvMKSpBpSp2cXgmzZ/g6OJeWUEcqfJosznlM3IFOxy+DnjrF8NX48eqlQ1Y1GTD737xUxw/dnheGNIZYVgluVH8TyYbnD8MHlm4U8FStSTO3G9Xw9BUCnOmB4iR3HAqcJ0GA0F0L1oonBzuZQzymNjQtDEajVUCadX9V5ky/2uzWNHV2SEeMFRHI7pC1TPObcbJn7Oagb6WNtx8zWaBCm/duwcp6cqpTrFM2/NMbvh+BkSbZyOLnz/60Y9EJpuBZvV1UVmT0Njc1BRefegP2P/cC4gdOwG/iFZkRGI8XSpL140lpvZQSMSW2J2g2IA6b9jF4ReQKpowXSxitJDFaDaNWLEkZtoM0gkpOnzylOx/5D5ddPHF+NQdd0h88PP7fi5eeTfdcqvAPx08UCvjV+UhpB8tf4ecHfpvUV3MUGqs5kjJj1ZnAEputDI5pLymoenvH/bP/x0pTZLHxWJuTQ2WL+sXGGAklsCOHdtlXsZiceFFs6BUPQ8VhHLuYc6f3EC6xSxa/83f/DW++tWvYXR07JydG7llDZFnB4Z7MJNtpbz2/mmcWRtzszjtdSsVSo5NjrBYrWZmxEnnGivVxVbjbBR8li9fLnOQ4h6ck0rYxiT8LqIbUpPjeOFXD2LPs88jQR4wJcdZDGQB2eVC0OEQXjy5hkykmeQwvOYzEK8bFnbLBXh8Dmy8aBVqQkQvFcWHJpvMIB1WyU05R0+aArI0KKfAgKmE2s5arNm8ESafTeBoKrlJoJxlckMRgiKKVD2bTWF8KoapaBxWuxU9i9vRvaRVJA4oMkAzT9o4UNY5nykIEoudG3ZhUtk8bAGXJDf9l1+AssuG9OQYkqPjSE5OIxONw1wwIZPIIzKTQCSagmlmdlrXJNWQs7tgt5qxf/cu3POv/4Zje/ainM0iSWw0Ky12q6jUKPxMUbBzTotFeBVEezoppckvqqi53FjQ0YG1l16GdZs2oX3pUti8PpFzNtRLDPld44Ebh4XRVVEbr/JNYCIST6QwPj6BAfIkhgcEq84AY2p2Rojb6SyTmrxU7OWrKrGRA1pPUEJ2xJiTlWGrFb1LlojK0979+yQhu+W2W9G7ZDFOnTyBx7Y8gq2vv658KGhOSnU4q1WSJpFyppqLfl/yKWgOR4lTdo2MiSq+gZVVqCsPBseiur5EXoiFZLI6fOpTn8KLL7yAg+++K9Vi2a5YcBQag1mSTHgbYO/qh3/lRvgXL0d0egrxYweROfg2LANHgHK40umSQ5OdN5tVNmmvxyutdx50GzZskIXD4JUVPfr9kDdAjhIPGgY6f/k3f4krr7xSgjHZBLkIBRur5Kapijc9MY4nHnkUv/jZzxCfpblSTuaFqKdpeJraFE1IlAqodblRY7ULwcxdF8RtX/gCrrz1dpg8AZhKPBA0d4QORvwssxIDMMjeun8hppsco9nwNKKRaQycOo6D+/dJwBeNhEXVh8PMZ8YODeFWfE5sOTOJMdAdPOQLZYX55AGk7lNzuqTLxgAoB7vVLhWm9Rs2YMnSpbj7J/dganpaZEnZ7iWcs1RQkDZ/TQ0uuuJy3PSxP0HJYkEqk5Uq9sTYJCaHxzAzOYXI7KwIesTDYeSl8pcXuVpyAuReWV0W+EwJDotV5jXHkK1pYYaYTFi+coUccISG/fDffgCqPvHnBB7CxIz3wuCVpGWHH1lPA+y+WmTDE7DEx+BzlhCsC6J+QauooFDhh8EQ/U84tjNT0xgfHcPU+KT46sia5BOSxpM6bPjzlD296JJLREb8mmuvRU1drQ6E1SqvBNPlEqylMkZOnsAzW/6Ap3//ENKT0/CYAY/JDCehRsLz03BJrUqXKxXhs9oRsDqkw6uk0ZWJqSRGdgv8rfVou/IStG26AjX9G2CyEC6jgqmqQvMZAQCDboGIZLICl+IXTd2oashuHJN8GuwS6sqkl8qL3ENEJr3CUdKtDV3ZUIrgmtBc1bUx9jvuD9zXuBabGhtk/vBzFd9FkSr5GVLY0apxLqcLi3p70NreJqaMIlhCzyiKbJTLmJ6ZxjirWrE4ErEE4rGYdN9JUGcSrSR7zyRcG1uTEb7w0AsEglLwmJyeUth2rTbIQFS8qnR1nYWR+roGkXCmkR3nxb79+3H48BH5LI4pCwky/+Yrl0pR7dyRJ6+pva1V5G9ZyeTnGvurSrbU3OKcnDp2HLu2PII9jz4GGyuA+SJm8hmReW/z+CV5Ftduo2tqojhBSfbWgtmM8WwecYcLpYYGrNy4Eb6GBrS0tqruTV2tdDAbGhvl7JAug05u5gtcGEj+/ve/x3333ScwImUmfXbkqFeG7s7J+wlXjVu+BWZrAI5gF6xuL9raA2hrcOCNl/6IVEIlvUYHpnKOVkV8xpAb1W673YH6esLEOrF79x71bMWb6MxncHZiM3dvKjExbAo4Hxd2dwk3gu8RE7hZRBJvfjHJNaR1K9dn3L5RIwNQEwzKecQ5f3p0TM7m88jN1b5DfR2nG1dvuEg6g7uOHkaEUHrpqumu97nTQBUDad6EAeHmGiDvlPA0JUuuYnye58JZII/SAgzt249dTzyNg8++AIdYPKREhIfCASl6HOVz6Kypk72L64/QHvEdYcFGAk8gXSoiUiwgUihiOJ3CUDYHu9slfEavP4CZMCvfYfn52oYGUTK98zOfxn333oeJqRncdMttuHLT5Wior3lPgFw9N3lv3L9++tOfSueHkK/3JDbzTeYz5u37r2GNQ+IAACAASURBVFnFs1IDZcwrXZ+TeUOOVv/SPjQ1NcpPcY0Qms8kjnEH4WDcjyXprhI+mUumzvzs+eYJn9v111+HDRsuxHe+8x1JsM9+zbsdGTBdE1V962RtSBdGChNzFITq9yJsW5U3VI+L9xiqrZUYMCmQVKWiaqheCb1D/AOV6NUZz0ZvkhUIWplwYTe+8pWv4BOf+IRIaCvEJrvpZgWhLuQxfegInv/FAzi0bRsy4VmB1fNcCjidCDkI41b7bI78YRb2Zd0oyWVlZpyH00XhkdWor6eAQRnFfA65VBap2ThSybQkNxSpIueGsDSiO4LtQay9biMsASfyqQxSUxFkownhHZsKZREToJR0MprB9EwC05GEFE87upuxcEkrrE6zQN6KmTyK5GJSgCBF+khORAuY3CToY+O1o/uCpVhx1UWw+FzITk0gMTaOzHQY6XAUJc25ic4kEI0kYZqeniwL8VQ/Zbooc6Mo5bO4+3vfx+vPPodkOCxScfFcDildfVMYbBXsUzGNtVmn2Sx4eSY3Qb8Pl191JTbdeCOWXLgBZl8AeYFl6Wpb1S5nwKYqnQ7JnC0Koy7EVLNskgODw4KbJC6TFdSx8TGpwvNSiiRL0cwoS5MslcTwwVLpTAzx5O95JQfMz2YQq+EcDA54YK1eu0YgBw8//DDaOzsRrAkK3GaCrS8GG+xOOB3inH3xJZcIxv700BCOHzkiWu2ErvGzBR4iECL1WZJ960WqOkcVfJ3CllcpjRidJXYALrvsMvGb+d1vf4doJFLh+0jAxGfG7oYzAFOoFbYFvWjoXyuH7fSJQ4ju3wH77JB0bii4wMOILU0ezjRdXLNmjVSkPB4vEtG4kBOJw2abmpU2jj0PJCOJ4eL66Edvwxe/9CU0NTdVKltyvVU7BDsF7x44gN8+8ABeeu55xBjwa7ynJDeaL8MqMDHGfso6OikHTc6NA6suvwyf+ubXEWzvELiLqDMJV4MsLCUDa1T8OP9YtYjNTOH08ADCkRnh0OzZ+7aIGrC1yQSGGw3DD/5ddWOYtKhWPYNU6e5p2Bvnh0pqFERNweFY3eCjMgj6VIAyg0ECZb4/9elP4+nnnhFyJzdpj8shLVDVbDPBwhZ3UxOWrV6FprY2LF2xAo1NzQIt5AKmgEE0HMHIMNXaTmFidFSSnFgkgmQsJmZalC8mH4ZQPye9exigMqBm5YXQGh6wVM654QZcsekKvPryK3j9ta0C/yCsS7XNdZmN9wUz0mS2OD1orA+iuyWEoN8j/gp2TwC5AtVipqQzMzI4JMkX28UGt0AdWKoXqUFjKmkQGJoJLQtasGr1atx5553oW9YPb8CnIYz6UNKKedKczedxdN8BPPDTn2L7s8/BVS5L8OkSKKOaM+rw4LAWBeLhtdrR6PQoNTUdXHJekNvlUMOCYF8P1tz5aXRuugYWh1O8cwQIpdW/eLEGD4KBN/HcTCwIhSBvhuuBvhn0wqLxbnhmVqqBBiFeDIGFADdX0TbGwMjgdP2tinc+XwCpxS7MJmxYu0bm38DwEKZnZtUeVYH8GBLQJumKk69ndzrRvKBZuobsmLFowQ4QIT5Ou0MOU0pQMzkjcT88GxZ5Yt4P4a7S3SYsk4ldnhBJHZLo/YJyzFK9nJmR8WGSxaSCSj4MHlwuJ7w+P1palZkglcEYwHMP4Thxb2VyU9kH5zyF50LNKk+l942ndM2YRSUGRN/+9j+KVD2vozooryTOuTxiJwfx6A9/iIlDh5GLxTCdjAmxu80fQtBqU51DMaNWwToPeaoJkRMZLZswCzMSfj+sDY3oWbYMvoAPHV1dkkQSYrqkr0/G2lAxmu/ajWvjmJDj8Ktf/VKCyvlfOjHWQSE733zJSqNyqIWdR5KAC7BbGWRkJTFmt86wMJCffw+06MxP4z5ATgHNDrk/sKtG2ON84gTzJTic8zxnODdoBMtgiwUwBo+GvxOLSRU4tc6qDH8a454qk00nOERGsIpPmV+iMfieAus5jwxH/IlMJixsaIbD7sDpmWlMURK60h16r4LY+801I7kxxpJzjtzTb3/726JKxnmvGoYl4ZRKBZ0VnkwGp3a+g3eeegaHXnoJ3jSh7xQVyCOVzyGRSWNRbTP8Zrvs3RkxFS4LOZorhGdPmjDqUl4U1qZKRZxKJVC0WOF2uhCoqZX1PjI1hYLZKklPJpfGd//p/5b3e+DB36KjeyFuu+0WrFu3WoLn6nuZ73537dol8/Lee+99T4L8QWvxXN9jIYKvan8WcpnJCaKYBLuwDPg5ZygOMBvmvhQWQQp2/0nkN+Sqz3785y6DqKvjc9q8ebMUbNmlYoJyvi+jY8LfJWRSEvV4TPGd53GIne+aKhLi+lzkXmu0DxW3R3XXzlZxM/r7UvjSAjD8WXah/uEf/gFr167RwhGqM8kvFjfd+SL2PPciXnt4C46/8zaK2aTAwtx2OwJ2GxwiLMLirIKzc39RyY2CSeaLedjsJqxfvwyNjX7YbWaxx6AcdCacQDJJkQDVuZHCMPk3pjJ8zT6su24jrCE38ukM0jNRZCNxlJmsZOlxk0M+mUM2mcfMbBJTs3GJgRd0NmBRfwccXrvEZRCp6QxycZpr52T9pzKqc5NIZWBy29C5bglWXXMxbEEvkhNjSI1PID8bRXI2gmK6gAxloGeSiEXTMIXDM2XhfGj+hMA/aLBot+GVp5/Bb352H04dOgrCMxLZjCinMW1UuU1ZWtHUmLeWGXRRwrUs2NLmxkbc8omPY/PtH4WnsQl5QoxMNuk20FhN8lulLaqqqVUBsurqmJDKsBKvXJIHBwZFTWOQHJiZGZV5UjWCgZpUB3OSzSYTaTmwRY2LlV6p1LNqqM0WNVyEe54QF6UqTvKrQzo1l15+GX794IOYYLu+TJ8EZUBowMHsLifWbViP666/XpTWOC6nTpyS66PeP9W2GAQRa87PzmtDMRkxXTLW+lX60JJMq3KKSWJEjoNsBC2SrdNZmMaR+UxWcX4E/sBgn2hFCwp2j5gOeurbYHM4kZ0eR2l2BK5SGlZbSaBSPb090lbvXrhQuk6EuwwOD+H08AgmRmheGhMYHjGWZwQLWmGJgUvf0iXS4l27br0ET8bmf0ZyY/AvDh3GD77/fezftRtWVtcJH9LdGzGhYrLBCrzDiRqHXZLiMpPi9jb86Ve+hAuuugp2t0/3fNRGqWaKum/VOib6LI+339yGt7a+hKHTJxGNR0Ed/FJe8axKJTrgKpKvGHmpLVctZqqh6Yoaq4Xs/MnnaN6NISRgIAIluREyOOecYj2z0nj15s1o7WjDW9vfwuuvvSp+IUoRS31JkkTVJ5cL3mAIi/v7sbCnR5RwSFQlFNDn9cuc5kZPsjV5G5NT0yJZPjrCZzSMyORp5JJJ5f5LHx3eDJMbqfqpTg6r58RdX3XVVbj//l9i+/YdynOHRHmdaHPdUBihc2EP6pubhKRsLmfhstsRjrCIMCKiELFwWPw6ZM7pNSBmldpAl/PEcPlQAZjmIHD+OlltrMMtt9yCqzdfi5Vr10oLXJa55s5obWHpvBBr+8Tvfodf/vBHKESjwrlxsVii5aENAi/3qkQ+C5fFigVuvwhXkJejdiRdPSOnqQy4W5ux5mMfRc+HrkOguRE2wtgqKD21hlRngXOjINVLOsc/8sijOHLksLTFjYobCeycK8ouy/BXUYab7FTIlx6DM6EbSoBEVeJ1F6fqhBWVLi1SwIPM53GjtaUFDY0NeHvXbhEZkAqdwbWS9zKkgJXxKwNNXj8TP/K7mPgweCD8iME/v5iQeH0+4YQZRHLCJwl3I6xubHgEk2Pjom5jCIvwQGUXe+XylVhAiFosCqfbJd2iaDwmUumi6ifwo5RU6A0Xe6VipN5LQS0V94rFlUxau8jrBFmN4bnDDsLlWPHkdW3efC2+8IXPY/36C84I4Iy34XgXo3EceX0rdjz9NIZ27xUOJSGGzUzOnC4h2LIoJteovYwKunuTNVsRtzqQaGjAsalpkeVtbGrEot5FUpHtXLhQkksSvgkjFK+4s4kOer2pIkoeW7duxf/+33fjpZde1rtZFcylktfMVbxVTGT8vwIvq6CLM538TwXFE+iaNuc0RrF6Dz+7Os3L5H7O+bF0aR+OHDkqXBfO97NfZ98Tu9K1NSGBTYoJLKE3uRxGxsalG10x8jRqGIaPkoa+Va5PB3zGxm50DNl1JteBRQQKWnBenY8inMlqEXERv80Bn8eLZC6H6Xiiyi/KkG8/9zyb7znyzLzppo+IKhlNuWXO8DRiYi7xEGMhE1LTUxh8Zxdeuv+XiB07iUIiJlywTDGHeCaNjkADAjYnIQRiuEhBnJyJaAElOcx/i5UKSBRKmCmXMZROwsY1x3M9V0BDezumYjGMhcNIU/imUMCVl1+Bb37963j88adw6OhRXL7pctx2200VAjqvfT5IFecIYYPvvPOOyF4TCqZUYv//v0T2WyvPMcmgOWZTU5NwdsklZCeZSTWTa16DnCX8eatNkh9+n7LgyiD7rC7NeV4eP5e8JL7/888/X4H2nuvXqzsm/NmmxkbZvyiIorpJ88PTzt7CjPcx9oZK50ZfgBojBQk9+yWCyKR20IDT4ZD1QB4m+V833HA9mptYYDYKH0xw6ENpQnpiEvtfehUP/fjHKLI4lskKH5ViFuzc8MUSFpMbq/ZA5BNnOJMtEi6cx/oVi9HRWgsnBQLodZPOIEZBAcorM55hYkM4f56JUhG2Oicu+fDlcNR4xD4mHY4hF4mjmMogEyeHJi9dFfJqyIeZCScEHtfS1Ywlq3thclKApIhiMoci/XqSaSSiNPvMIlcoixR0Kp1H2WFB+8qFWPuhS2CpdSNDbuvpcZ3cRJFnxydZQCKSRixCE8/pybJBTlZBo6ZolsvCt/npD+/C9te2IhVPIJlOyqZBXLJBmhd8tiQ3lP2l2ACTGzNaWppxyVWb8LHP3YlgWztgd4IcEWvRIv4EorxE8ycdshphJys1zLBZtRweGRVODateXAjMFplt8EDnBk9FmgqfRsNvUqmkBGQSQImcrnaAliBGw4xkY1XJj4H9ZYLT0taKTVddKYv88cceQzmf14RsBY1jYGWy2xCqq8GSZf3Svenq7kZz8wL5LEK4Bk8N4PjRozhx7BimJ6YwOz0jkB4+dEJoVKWbAZL2z9DcHMVJUC+BIpRKAudh5ZtwmCcef1JkurkBWM2EhVAOkGZzRdEtL5E8bnWKT4LbbkVTyIeOdjpN96G7uxsOp+LOUMGJXSbCawijmp2ZlaSpMg76EKo2u+Q1cYOsqQmKihuNGhubmpSWwBmVWA0hpPu6yYx/v/vHeOShhzB88qRAjJxmi1TiWdQReFexBL/DgaDdJl0/4jctgQA2XrcZH/30p1HX1ilGecom3Tj+NA6b/2oBCrksXnnxBfz6/v+Ex2tHlvhcksZ5eOSo9EcYDmn1SlaYHRkSpDmHRQ0tX4TNxASoINjnEomg4ivBw0Zdp4BOJDc1SYWMfDOV3AAOuho3NeHW226V9/vNb38jCnd8CTdIV/XJG5L3oegBx8DpEFf2zrY2kXLu6+9Ha0c7QnV1cNORmHKkVM+JJ4SkfmDvbuzd+RaGjh9HfCoMC6viVOoiLIpzWR+wvB4GHnd+9rM4cvQoXnzpZVlDXq9fko2uzm40t7ZKhZrQOZvVikh0BkcPH8LAiePIptOw2h2SNLjsTkm8GLywckWuiZF8qw6jSm5UZ0111VT+rnwn2DlY1t+P6z/8Ydx0222or6uVz1ODybKR5lqIVFUJB3bswH9+73s4tmdPVedGGXsan8N9h34l5B21ePzC46KKHDk3Zm0fIgcDA0CvC4uv3Yze6zaje/1KODw+5TRuXKfRQNX7AA8u3iddvJ944glZK1Q6Ezn2iioVDx2bdMK498gOJkUaFTwpOPicsaMYfhr+XAam4oyzTPd2jI5kuYzG+nqsXbcGY2PjOD06KsluhXtV2SWUh5PR6dW6HnoDMeARKsCQpMBqkX2TyQ+Tfx6YTFS8DMytFsQiUQwePynPkoFvKBSU/Y0d28hsWIQj+DuHjh7BwNAgZsIR+T3ODYMfofYudT8SrFRkp9U84WcRvjQzPY3xySnpqBt8w/NJbozuD4MCytRTXICHPUnV1S9jDuaSGZgyGZzcsQMP3XMPpkfGkIlF0ORyod7tErgs3bGp5sUpyY4ur4jzmBX/oUIZmaYFmKRHTiYjsGVyDn1BPxb19sp4Nre0SMfM5/dVutlnXItWqeJ+ToWwJ598Gt/73v9CNBoWxUwFqzOMPI3d/+w/1bNmsU3tgooErJ65OrMNQvjZgZkU786KnIyKMIsNvb098l3CL6c5z6p/VgvN8J8YZIVqQpLYKPhYUCSvTxISzqBYrw/5LC2woEReVEIqPFkhMldxVOfytsq5pwI6K3p7eqR6z6SLgkHGTahE+L3BIJM8cwlw8zoDQWQLBVGPFI6ddOb0WX8+E+2s8VK3ZEJ9fR0+85lP4/Of/7yov8mZImtfI1845wsFZGempHuz/amnERkYgCWTRoFm6JkEGrwB1NjdMInZYkm6yTme4yU+Q0hyE5fudAlREzCaScFG0R2fX8RL6rsXImcxYzwSwdD4pMCSGH/90//8P2GzO/DIY0/AH/Ti9ts/iksuuVieG9fz+wXk/Hdyr/7+7/9eVNcM48p5huC/9E8sijC5YHeP3F1KwPPFTjhhZwYqREHOFKpf5qUJ4oNFw1nh+saViMB71vd5XA33CPoUsWjFwgLjyvPpAhrP2/gIn9cnVgcqLp1+3/d4v+TmXIWGs2+Fa8DucErxoFrgiffDLyZsV125CW634n8JAkGoHjx3S0hPTmLLXffgwDPPIxeJimGmi4bgCsAjhWXGQUpsSHerSzQ75jhnsbZ/EToW1MLltqBQYscljXgsLWacTOaJhsqRp5wvC+TS5Lfg0puugK8pJPM8NRtBJhxDgYlKihCzHEqZoiQ3sUgK4UhK4o/WrhYsXbcEJXsBBXaD4mlRW8uLWE8aGYo95VVyk0znULZb0LK0CxfccDGsDR5kiW4ZHkN2Nob0bFSED4pMhKJZRMNpmE4cP1r2BwJg5UPabVIRN6GUy8FeBn7z81/giYe3YGpsXIIhGs3FNYxH4hN2a6jeQ8K4wELKojdfX1uLpSuW4WN3fgY9a9bA4QtSMwvmonKWNpIbA+fCICGRTIjk34mTp7Bn3z6Mjo2LUoVwYyRbpnxrGTmRVSXMjJU38ieUpn0+x4CViYQK1qvhYZKcaGUhBlaschqtR1UINUtFcumyfmy+7jp877vfRYYkXo1PlylEHg2hDFyBFjNsDjuWLO1Dfz+5DlcqmJfbLfC048eOYXRkFDt37MCRw0dE958QIyoKKWkeRr3qS22PjKe1fLHewFkZpArWbbfdhl/c93PpYPFeScs3m0gPU0oc9J8h+a0mVCuB8pLFdJRulo7U5PS08E0Mb4PhoSFJaFiF5kvcyqtwrcZBaeBcjcOSC87jcYli0Vf+29dEhtJou77HioCBZamMd/fvx6NbtuChX/9aeFusxHOOsBXKygEPO0qzMrlhhZ47W9FuR1NPDz7+2Tux4qJL4QqE9Ogo12fFYNQHnPasCYdn8c3//lW4XPStYKVHGaMx+Y2maVbngsXmgdcTgMtNJRl+fg7Tk+OYnpwUyeRinq7GrChrXKyuphvBI0MEESdnx1ALXhAqxQCPiR8DwRUrV4qc6VNPPqWq1jqRJSxM2tmcw1q/n/OI3UIqmkkwzkO5rhZdvYvEiZqwyLbODoFpEBbEosK7J49j786dePu1bTj69m54zVYUc1lQcFIUn4oq8Q/V1uDSKy5H3/JlIoG+Y+dO9Pcvg8flkq4iIUkka46PjGD89ChmpqdQ5vWyIFAkcZziAFYsaG7B5us2i3niWzt2YPvbOyv+N0Y3R+aHtMbV4zGCF947u7qUh15/wQbcfNttuOTijXJIqCK1HgvOYnZfSOI+fRq//ck9eHbLFlhzWeHPMAA1khtDIiehyZ0LvAFJ5Kk5JGImlB+XwiOTGxOsTgfsCxdhza03Y8U1V8DX2CRrZ05q570miHxGhGARkvbqq6/ivvt+Lrwt5cDI96aYhBs+X0Dmf1NTs0CzEsk4Dh8+IAm1KuzpJI6zxqxUm2S/Ib7xAwIsIWZbrcLBobcD191b27frLpLqcKu9UHMJznHIV2CEOl6WWzBkojXsgQEQ9wFK9xOuRDET8vCYHBOmysOMXS9+j1AjdrVZROAaVoqVGhdftTYNLgw/TkQ4GCBbrfC53WioqxfJbJJtjYTYUAH8oNsx8j95CmYTenp6ceutt+DLX/6yjBnvQz5PvJHMKLI6UC6iGJ7F6394Ai8++TTGjh9FramEZrdL9iJiFgzBCunk8mwgTAPA8VQOx/IFNC3qFZ8RwkI6OjvQ0t6G2WgEixb1CAzQHySJvls6KNXJhQHJ4V7AoJHXRTGR7373u3jhhRdkLJX5oUpO3v9VnQUoKKjWCNGd0LmAv3rcjeLdfJ0bI8Fh4Nujfd5ODw3LczWqxkz6CL3lhzCoonkiuaADpwYExixCN/NdtEGIluSGBGu38HuOnTyBJBWXNC9B8RfmXsa187pZ5adiH88tcv1k7ageZ2Ws3vO7ImrhRHdXl5zN7x46pJUvFV/NSKTnu+RzBb2GwMCaNavxpS99ETffdLMozvGNldqrSjhFMTafQ3RwCC89vAVHt21DamiQPhUIp2KCVKh3ecU6g/xRSt4zockp8T4RC0iQO5wvIWEyYTKXhsVuQ3NtvcCipksluOrrkYYZJ0fHEGUn32rD+rXr8IUvfglvbn8Lu3bvwqpVK/DZz94pcLr3g00ac5Xd2yeffFLU0zjeogyqu5DnGpezx5KfxXVYWxuSWKG1tRUnTpwQbhc7e0ZcUSks6zfQyFD5XCo28rp5hjMZ+v/auWG3g5wkFhW47picfPA606mCToiNMSBMrqG+oSKulM4og+GzXx/UfK50A6vEPYx7lvWgu1wcO3beqdbLPZjFJXI8WThnV5w/R2PPr3zly1jW3yfxH+cfC2oscjLftpQLOL71DTz4T99HdGAI9nIJLqtJeGFqP2adnUVaFU8ptV4z0iWWdrJY3tOBjuYauN1MlQoiKJAirCxFUXzFW6YIE2Nw4Yo5y7js5isQaqPMex6p2agkG0xuRBwglUMhTUW0rCQ3JPtTPKO1qxX96/tgdjGmz4nkdC6aQD6eRCqekeQmlyMqII9kJoei1Yzm3jZs+PBlcDb7kIlEEB+dQG42jvRMBLlEGgUmN5EMwrMpmHZsf7Pc2d2tjYEYcKgBYOWTbft3d+/Bf979YxzcvVsSHqryzCSTCpusq0cObuqilkUvE6WeFvR60dnVgatu+ggu//CHEWhshpWkXv0gxFtAsDvKeZldlTfefBOPP/kkjp88hUAwJA9ZufwqnXHCisyWkjKAyxM+x18lCZiVHRNyGRHHRYZEviLhNHwQKtgV9bUKTEB1c4zKotH25sQhYfDW227Dtq1bsX//XlG+ouKDeO8QBifzSDmvc3IKDMThRn1Tgzg2L1+2HOsvWC/YbE4etlYnpyZx/MQxUSUhH2ViZBQ0AGPHxOAM0FWegbMBcRHCptmMQCgoHjM7d+7EO2+/jWQ8KZhUulnzYCUxtKV1gYw1qyMq1jRLO39oeBgHD76L4aFhac1KRV0ku9VhqpI/LStsCC1UqRhVe96oxWeR8WFyQywrg24dz6g5I0RMcoEU34lKG4cPHMRf/vevIzo5Dku+IPODBHFRIyN+325FiCpc4gtIQz4rLD4vrr7pZlz3sT9FfVs7TIIrZ1DKRIzvr5NBCRxNSMSj+PHdd+HA/t1SpeA4ckPMFAqI50ywumsRaurCop5+tLa0SxWjzu9AIjyNd3buxGvbdkh1PpuOifyhJKCEqxCWqFX1eHgVjMCSG4O+X7lnEyVWgyLKcNElF+Nb3/qWqqTq01vAWDLeivjPa84XKTpBThETVVVZJ6HZUEBjgMX3XNy3RIQCFi1dgob2FjHnZCf1/rv/A9nZCExM2JkU26ySJDB5q6unEddqbLr6KrS2teHAwQMYHhzC5MQERoeHMXj8BGYmJmRtiA+OwKrm/JuEGmexCLfhI9dsxlXXXoW9hw/ix//5U0xQyprm73zSUm5TlVq+VP/i/2HtPcCjOs+04Xt604x6LwgJIYEQovdigw3GsXHFBdvJpngT72aT/Nn9Nl+SXee/vmyy+6Xb3jiOe03csTGm2aaDwab3KomOJFRG0/uf+3nPGQ1CGJL9J+ECq8yc8563POUuGgxLGI8pOXgJr5wydSoWL14s3gWs4Mua09rq6Sp0OIxP3l+CP//hj+hqa4MDKWm1C09LU6Li3KYsPQmNxVlukYTmc1LPi5VQTW1Kq0q5hg5F/U3zMGTSBDROmCjCAqoyLyLiaZicflDphxb3h48//gQ//vGPpOAi0vQSXVFtKg8FBcVw2J2YMmUqRgwfDpvFjPc/fA8Hjx5BJ1XyEiYlAmBMwkGH2lQM0VBEYF9fiMHSpEjZYSoqLkRxUaGsKSr90DFbsP7cezXFOR0JpRdIrsXcU56VbBQqzHRyzuTnonHESOmC7D9wQPhjDMhVl0DtnaymjmhoEMjk6bNnZQ4PUkMf5NBXuDzOGfo7UVVRgn3p1vab1X5RYqOuVE01vSjF5JJFlh/84F9F3ZKBgF4JFiSlmNcmkQqFEev24e0XXsbu9esQamtBlcsOm9gPkD9iVCIgUYo3JEFomj+RRGsohgMBH5zFitM0pKISDfUNGDlyFM53dojvTRY7NiaTwH3p68QOuf7S90+dD8MEjAkNq8jcI5g46upp1xJ0DRZMDUxcBs01BntK2sThNXJ9shvD7h0hityfdNgahXYo480u5tlz55Uh6QD42pUCPUI5uS6GK+MypgAAIABJREFUVFXiy1/5Mn7zu8fEhf6Lkhv9TOZY8TzjHth2/IQQs3VFN0lSNHW99P3qJtAwYFhtrXTWKKFOqLh4dEln6XJFOH0u6feQLngOMpBM9ng9NPX8l3/5Z5E6V/eijIrJC5U9MB6Fy2TC/i1b8Pny5Ti4erV0byjbTfGlYpdb9jVejw1GhMnLIX+BNU9CPAVVkEKA8UMsJNDD6uJSiWlaensRdbpgzs7FRX8Qp9svoKCwGIGAD9/+9ndQVFqKTz75CBfOn8NDDz0kVX5dOn7QuWFQ6oXsWD/wwAMCUeMcvVJykw7StQKsSkjVOzOZYDF26tQpMq/3798vkEcmwargeHXRaCbDnAOEsRHyza6SjzK/aVEBrTt+tc1C6zYStcJiFRO4y5UKr+FNNASGDvMNh8ICHdd5NzIeV0icM8dKfVIKVp7TmngHv697D/EZVVURpl4t6r2nTp2RpFBXds3cH5j4ffmhh/D1b3wNNocVNotVeDEUDaLQFM+cRE8PXvr5L3B47UaY/AE4zYBZI/EJ/5zy/lphUnGLjQilRC8SwytKUFWSC5fLLH5NFBSIhuMIS3Kj4iv6AMaipEUAIWMYs2+/HvlDS5SoV68X4W52bqh8RqhYBDEmN4EI+rxB9HiDiCZSKK8ul+TG6jYJ75PJTcTrU8mNdIrCYhQaCESlc0NBqcKaUky77To4q3IR6ulB4EI3Et4AIj1eRP1BxNjlYXfoYgCGd95+M8WqMzNGgzEtSqwtWiDi9+OVp5/B6qUfINjbIzCNXs3YU9RCGKxqalfiZcJDkJVHmxUlxYVonj4Ntz30EKqGN8BKArCGi5c4QUjFcWXIZjBh7769ePe993DoyDFkeXJUV4Z8Y1a+hNyeRDQZRTLBCj39zBkcxhCNeIXbQhMfKj4QJ0h3VkKTmP0zGqaYgO6aLTyIeH87n9fCQI8vHlAMUquHDMErf35ViNQMKBXMLSnVOam+690fkXI0glwcKhbl5uZhaG0N6hvqJcGpqKpCYVEhoqk4zpw/K12c1uMncKbtJE61tqKX8IxQCDajWbpEDKL6oRopwajfcsststDXrVkrmxAxyQx6ioqKhdBZWFiELI9LcPB0RaeB4NmzSp5WkjItYSEPgpUtdpYkuEgkJMBWZPpLXwMXJtcBq7vcwO646y585e++InA3CdC1zU1V1zRMuAaHoCTyr37+c6xfvQrUq+L8UMkNN/M4nDR4czC5Mcg8SJktiJtMaBg7Fl+6/0GMGD8BLuksWmCksSE3SOFsaS9DCqykbFi/Hs88/SQcdrMofDARilMByeRC0pKL+onXw51bBpPRisqCHExoqIDbCuzbvx/vLF+HYydPIdjXCTMteGMhRENeIEYjKkIfo9KtE9lO8sy4mWUkg+yQcf3UDqvFAw8+KO39zZs3axA2NXekqKJVH3nlNKhSCSODIUqbKxUrMQNjMkeZTCaxJGx73CgoK0JlzRCBlpEjtX7VJ4JtZV5jd9rhpgmaySwSrFVDqlBeVYWc3FzBXbNi/t+PPY4jBw8iEgwrdTEt4OGhMVhgxVlIgYLyokrceufdqBxWi5VrPsayd9+CJRFTRnHyjK8eXjHoLC0uwaJ7FmHuDTdIQCrBhDLA0bZ9JQJwfO9evPrYf2PXmjWwxKOCEzZrflBMbPh5/khEuH/0tci122EWuE5SOjfkIxGMLFj4VAq5w+swasF8RLKzMfPGeXBTolZTmEnPIa0KNzBI271nD378ox+LJwQTOfVjBnjceSgqKkWf1yfCHOOam1FfV4vte3dj98GjOHTiLOJwCQncbDGgemguQr4zOLp3t1SXvnDEtOCdgRQLERaLFc1No2TfPXT4qHSchfguENfBU4vMBCdzqQxY4eILRdjI+PHjUVdbK8Eg75mqRUzMJKAQw2EWlVRRhN4lRYWFwoVkIJwJGem/mv47VF/TkpsUkONwITvLjd4+r3A4FTBNy4yvEmsMTG74LAifI8n7u9/9jsjXM1jgPiW+NwLXTUlxymmwYf/nO7B+6fvY9eFylLCaqUmIcy4TfcACmxhwJlLwxlM4GYvieNCHLiiBjHx3Dupr69AwvAE5RQXwRSPILsgT7iULfOTk5BUWSDCZuX/qkDHeHseLQdbPfvYzvP/+++lqtnBV/kbI1NVCtEHniSatzg4YE5khlZUYMbwerSdPSoeOnRP+OXbihOyRDBB1j5HM+7niZ2uQthy3G9dfNwu3LrwV33zk29JN16FyV6p0610SBpSENNnNFoHWUtBCP2yU71TGS0x3VeJLQQFC6Fxut4w1YZDkkhJ6PNg5pyc06fsaDPamrUvusYTyERL51a9/XSCNalciVN4oRV9W020mI0LdXTiydStWPv2MwNMC3h7xuClwOODgepLkxgxqqoVFdZEqVilJbhiO8G57YmEJmWpLeHYlccrvQwf9RVwexK02nOvqkq4/eSzNY8bgnvvvw8XOTplbTL7YjWFBkoWAK4kLqOJvCr/73e/w+9//XoJ3/aV3WAYiOWTJ0tDZYpEiWG1tjcwXrh/6DbJLQ0iZklBWvJlrmd46L5NIFO413PNZBLi043Npx+9Kc1ChTVxKDVArcl9trQz2fXm6JiNcTpdwF7u6u5RoFYs+GR2uq8HS5Lw3K24e/7AryiSOKBu+L7tmpF9Qep8FBOGOa51oOXnSv2fFpEkT8YMf/C/hfwu8NcFporkIUnnWbMLaJe9i5dMvINR2Gm4jYDYkBHovAjjSddfg5IyHmdzwOaViGFKci6qiXHjcVlgsRiTCUUlm2LmR4rV4S1JwisQIAwKGIGZ+aRYK68pk7lOWOSKwtLDYyDC5YeeGyQoNNnu8IUTiSZRWlaJxYgPsOTaJvwkroxBBlNYGfWEE/VT4jMPP5IbdHwOQX1WEaXdcB3d1PuLBMALtXVK4CnZ1S3JD2elATwDdF/0wvPrKS6mZM2eKp4UIXKTVrzSKbiqF9R+txpsvvoS2Q0cQCgbgi8bgpdShHHoKlmMloY/dBhEWMCs5VrcLVfX1WLh4MSZfPxdOT64iSmSWG6UlRidVsyiyrVi1Gu8tXYosd45UBqkoxYNWmcnFRSnJYM5GlrsKBfllyHIYYTMF0X3hDPbt2qsgMpTyjRNmRCEBwq+ooBYR3W69u6DjIfTDWTfb4yZAkve9996Ll159GSfbWhFnpYrGUQSbSHKjHZ5SnWegYZDKuzi6a7ASCgIUl5djeH09RjePxtCGOngKqf1P9aIQTrW24fMtn2L355/j1LET4pbNLg7lSRXpOSUVWr4PNc7Zivxs22dyH42NIzG8rkY4DefOnhep6O27d+Hw0WMyVsIOkd6jAHQUvtJkwoiGekydOg27dzMB2isywaoCdi3JDRe4qqrUjxyBf/qnfxJdevJGFKxP6wbpHAwmAWYjOs6fx5uvvIJnf/97uHjox+LCx2GFir4uNNXLsVtpbivwEJoCUoo1t7gEMxbcgrHTZ6Bu5EiYXU7ERRXEpAja4nOjCNoc99OnzuDRR38Im8UAXy9ldFPyPkZHHiKGbIydcxfsniIcPNgCtymFBTPHYmRNMXyRMLYdPoWPtmxFNNSFbFMCHrsBp0/sx6mWQ0hFqe1OKBqfuSb/qQEk0oeihqvnQTznhrmyyfOgiEWigjkXR3qNLCkdyERc3Ks5Vy30ohHfJnrcKCgl/9tkUQ71IhXKLoPFCGeWQzg+fJ70NrGbrfC4s8Vck8avFWXlAh3tvNiJ02dOi5ofiYff+Po38JMf/Rs6qSwSCstaE317De45WIIjnVUD17YbVfWjMWriFITjISx97TlYoz4phEjN8jJM4uXHAyunPAQZRC+4eQEWLVokm3mmy7u8GwmRPT14+5nnsPzV1xDpuQibcMxUYK13b+g03xcJI9fuRIHDCVMqAashBQt9zdRk1AxzAVtJMaYuugt+hwMlNcMwZtJkMWSUnkMmAXxAgsMx4WFD+dfVqz8SgQr9ZTZZ4XbnyCFUkJcvY1xVVY7eQAhdfVF0BYyweypgzyqE1WbCLbeMx95tH2DV++8g7g+rPfZKJ73A+/SEWCX8lRXl8hlmswV7Dx5En9+nOq9al0wdfMwVNTU/zeSO81PEAQifFPEV5e3F4I/k1OnTpwv0gT4su3bvkgRKOtycjxlkOs17OM3foRT8lMmTpRPNIoq8Mg2XM9K3zPtkPlyWm4/aqqGCXT9+5iRiGpTxWgIfdY+qeKJeyoSZvDDyIG6//Ta5n/T1kNMlKASjFBqSkQj2bdqMlS+8DO/BI/AgDgsSkmOLoqTAMlOIJWj6mcSZWARtYT9OReOiKlmaV4jKolLk5+Rh6uwZ8MdjCCbimDV7tsjEsohQ1zBcFDczEwC9eKDD1Pg3pfZ/8YtfYO3atZe4xP8twdfVfmdwE2fVOdADwKbGRtx+60JBS+zes1sSXSaw3T29CFB5UvhR6qXDhPhs9Xk1SNYgnevhdcOw6K47RI3td0/8t1b8UiqDg8HS9DHi+/HflEZvHtUkMNE+woq0LvMXdW4kyTEZRUCDinZUBzx35qx0JAbK7oooAgVNNE88Na0y0nTdgDjjBlkwWrDgJnzv+98XARfh9xlMAisjnxKE+MdjsBsB/4XzWP/mW9jwznvou3Aednq7UfCDSTgh/AYmN/TCUXxgwpWDcjYaETUY4Y1FEIlFMKy4GFaLCb1IoaW3D0GzVbo3fdEoLlxU5r+85zsX3Y3GUaMkVti5a5cIIMybN09QFgPhafra5Nf52VzP3/3ud+XZD0wGMpN1FZhbJfkg7IwBOkWbyA0kRJxWHcoYVB9HrcTxRbgtbXzZudEDeXbJSktL0NZ2Uqnialu2jpq56rzP8PRTj/UaLmCQNxWetHbP3GvYRSS0n3up/lJQ0Uvf//ICMSF3Vng8buFs8d6Y4FC8hoqWTMJ0BcuB0vgD34uCM4sX01z2u5oADHmD/KPWtdNhRde5s3jpP/4TJ7dsg5P8WiJSKIYk1X0t2RTeK2NYdm6SiCYiKM1xYWhJHnI9DtisJpgSSYGT0rNP57ELP5HUkCQQMIQw+cbJKGmohNFqQriPyY0PCXZeCBULhJGIJBHyh+Dt8aO3L4RQLIGSihI0ThoBZ45N1nXEF5bkJuxlFyYm3jehYFTU0lRyk0JOeb50bgpHlEt85Tt/EdGLvZLcRPr8SEYSCHpDuNjRB8MD992b+to3vo6m5iaBC+itW4HHaH2WM60teOOFF7Fx1WqEfD742cb0B8WllBsQD10LMdsMylgRs1jgNBtgt1uRX1qGGfPm4/bFD8i/jcTwykmohAt0HC2rFgzo1m3YgLfefhd9gaD8txClYESQzsZ0B+dvWQqRX9wIj7sQ1eV5aKovgK/jFN55/W109fqE1BQJ+5GIR4TMG4+T0KeSG4FHkPDLyi7loOOK1KnjTIXIn5eHe++5BxfaL2DVqpXo6eqSRIAHaWbnRkGPOE+U8lI/plelC5xE3ExdWU6MHNOMkWObUVpZLhV+Vjso9bt21Wq8/drr6G3vFIUnkr5kgWsBLvkT3EAeeeQRIehxkXdcOI/tn38mXAqqnhGvKF0tqqdEYzCZNRMo7brITSI3ZFTjKNx//32CP/3gg2U4f/6cxuEZpAJ8mfKPIv5xDCh/+uBDD0mQyuqQHt8K1p04ZA1DTtfoSCCI9958C//9618jFvDDTLEBzZCVyU2WTSU3PAgoKS4u9mYLHO5sDB09BiPHjcfEGdNRNLQaSZtVSaHyvjKSG14YZSRffvl5rFv3MZxWh5oDDPIcOQgls5DKGga7pwyhcBJBXy+un9qEyRNHIpBM4OC5TtjzsuFyxFBkjSEvy4id2zfgs81r0dN+Ad6OXsS8UZhTZiU2oD1pHSIjLV5iy91ZwruhD8dTTz2F83QkZzeBBQAjK8r0mkmK3wE7kUrAgy713GE03xG9I8TuluD/qWusbfjkSFnMMNmscLqzUFpeKj4ypZUV2Lt3Dw7v2ivdGXrRcEzoN8NE/Zt///dY+eEKbN6wEeFAUJOF1hTotEB7MI8D4RiZslA6bBSGj58ECpZ+/M4rsIR72WtiWVw6ZANfgx0iXCcFhQWYOGmSBKLEY6eJ/VrhnlUlczKJratW47Un/4DWfXtByiThQ5LcaN4awXgMfZEIsiw2FDpdEqDSmd4SV9wdBYFSXcS404FJC29FceMItAdCmDL7eqUQx6DfohTkMg++TFgav/7Tn/4Uzz33PBIZalT8GaVypnl9cO+zmBBNcFRssDiKkZM/FFk5pejzXcRtC8fhw3eehbf9osxdBlJ6MqsHc5eOmTqgJMCTqqFJqunE+2/fvkOCTUlMByxbKTCkG2IKT61DH7h3sEI4vG64dBj4ngwY2eXt7VUmdUxs1O8reVB9YSuqm/owVaMGGobXS+B5+swZxYvUOt/6uZExsOlUh783pLgUC2+8CXv27sNn+3fJgapEO67+4r2wi8cOizrs1W8xWR8zdgwW338/br/jDmQ5HZKsCIyUe4VWuyGywHvhAvZ8vBbLn3keZm+PBJvUG5SKqgTu5D0Y0JtI4EIsinOxCFq5v6aAvOxc5Ofkwm6xY+r0qRjR1CRFF3d2NlzOLNljS8qLJcHiXqirJOnJTWaHgIHMK6+8IvsEOQFie6Bzly7be68+Nl/0E5cnN2pOsWtHJSjCWHNzcmA1mqRLTK7VoYOHBCXAIlS6On1p3J8OQgcPGtXzaR7ViFkzp2PHzl3YsvUz2Ze+qHOjj5H+mVwfdUNrJPAjf1QI7xrvZuCcSXcmtPkksuFlpVrByCgdye6e7n4hISguEV964iPV8YzZqFfLWQzyeLIFliacOHak5s7FP//z96X4Qo6iQNO4b7OeFY9JLGSIRtB77iz+9OvHsX/TRlgCfhTZbMgyKvsMh9GMIG0RkoRE0rYiIWsilTQiZjTCF4+KamxNcRE8Dhv6Uga0eb3wsvCUmyfcmzMXziMcjyEUjaB59GjcfPOXkJtXgJdeeQXV1UPEL2/M2HFSKJX9Jh3oK/4fu0/km/HfP/jBD8TIXO/e6M9WoQws0glhJ56QQSZ5HD/yQY4fP6YZwuq+Nipx5tmo+zpdS26RtsehZ6LdLnsWf4+iALxGER/QObfXsCz056fv8X9LgqPKago2T3EB3jv5z8qMuP8iBqr66Z8tSbrNJmOVl5sjc4jfYyzX1XVRFOPU+u9/r3RaqKGjBiZnhL8Orx+OX/7nzzF6dBNMNpvEody/GEeKh40hiY/+/CdseOXPiJ8+BydXDk2OteQmLepDznHKiGCSyKgI8l02DC3ORVFuFmxWMwzs0gjNQHWrhFJAtdkI4f8GBBDEuOvGo7xxCExOMyK+gJD8aehJzk0iRK+cKEK+MPr6AuimIWgkjsLSQjROGgl3gVOS4xA5N30BJAJB+VlJbgIquaFaGguuntI8TF04C8WNQySO8p3vQoQ+N909CHl9Yhwa9kVwsd0Lw5imUamvP/wN3Hb77fC4nOkKnBD+JREg8iuKZW+9jTdefBHdzMqpPx2KwB9S1WcJ+g1MbkijpcqSGTYTRMWD2uyNY8fi7gcfRPVIZml5SJlIvDTrAkMSH7E9zkz4RGsrlq9aibXrNyK3sEiw9VzwhKbFWFUzORFBDupGzkR3TxB1Q0sxb/ZouC0hLH1nKfYcaYGvtwepSADJBNtaPgRDlGWmjB3bbnRGVzcnbfa0XKk2nVIpgW6RVLtw4S147dVXpZKhCEYMLi3cwxRkTgtI2Y5W3Sd2byhrp+QCnQ710PSqipGqYB43SstLxPiRP3+CAcb2HZLdElZjt1lkARSXloBcKMpT87BkQMTFvmHDBqxbs05wrCQxx5IxDc7GSU24HvdY5eWhQhHVZSIEhaZzd99zD0rLyvDB0qXYsmWz4o7o3j8Zm8XASoGq6CptdgaF9OChctrkKZNFiEGqvXElz82qAzsWhBxSsnjNqlV4/g9/QMvhw8K7oQklycSEDbrtVmTbzKKm5jCr6zdZbLA6XMgpq0BpzTBct2A+hk8cD4uHtVYlg2pM9ndueGGhQBAbNq7Dfz/xGDxZbjlcglT2gxWxlANJcy6M9nxYnflSmS0oyBYfo6jJDKMnG2MnNSMRvYghJSY4bREc2L8NJ44egL+rB+dazuH80bMwRw2ioJdZock8LLj5UT2PyQ2NUCk/SfId5U0Je2GCHNc8mKQzJ07BTHB4R6r7RSgSN2CZX1Q0I2yTCldGs5LJrKzE6LHNqBhaBa+/FwcPHxQIAKuThKmxVSuqZtzgTEZRtbv55ptRUlSEX/3iVwLP0IS90kEL5+pAaJqoZplZXHBg6vxbMGnO9di/fxeWvPIMjJE+CXBNKaumFpaxKWd0JdJzSJNC5jqgkhsTdeLBKdChv5TZpYKWtZ9owStP/gEbly+HIRyCAqDqyQ0lKxPojUSkGFPsyoJLXMINsAhlUJ020v1MAUESz6dOxZRbbsaxC+0YUj8C9aNGKUU6q1VB4zISnMzDj/8mvOMf/uEfpauqj9GgyZskAEz2KHDghNHshsHoRCIeQH5hCr1dFyR4dDndIuZAjpcejOlBbf8oSgtdVda1+2FwRagrv3Pg4CGZI0qqPPOEJ59L/QbFKpwOu0BXhw6txtChNQJnJV+GZHCa5FHlSuHhVcKe1kzQIMOXJjdyvMr/ubYpG15cWCQVYfKBLoqJsuKMDaw6yhlC4iu9J+wO3Dh1ukAdPt62GX4NejwwTvlrghC9+/DA4sV46MtfRmN9vXweK33ik0XIBjk1sTCMhH76Anjpv36Bk9u2wejtgTEZl6RJRp0mnkmDOMNfjEbRSVIzq6qE6JktIv9cVVEphN+Z02ehedxYtJ09C09uLsory4SDybNDFf0uhacNnGdUjXrhhRfwxhtvCCdAhwddQ8z2V/7Ipcx9PbGZNm2qQIvJpyEc0d/jFQlyQqCZcJFfl7nXDQY7vPKFKC7GxPFjMWHcWKxa/RFOtJ5Mpw39qekX3wr3ECqF8TpPSSLtTXcVLoMBZSwH+Z6WJFJ9raSoRNQs2V3Quz8qMVYwocw9UKBRmkUE92Y+R487SwJ7dtYViiQhHmc//fl/YNyYMZLwMskWuLp41xGKzI4/uzBRrHntTax49TUETp5EMd+PBZEUIfwWRNg5ok8fRXAIi1SHOGLkF8bjCEbDqCzMR77DgRhVWaMhtPj88FtsyC2rhC8ax9G2FuGOZTmcmDBhIm69/U55pp9u3YpJUyYL96Zp9Gi5F1Ws0AVJMp5qCtJR/Lcf/xt27tyhZL0ZDzmdMif4u0QnTJw4UR7aunXrBIKmeCE6zF8lNRRZKSjIl6IJO+CK79LPl7vSU9fNP/VtjWPe2NgoirlUwhU7h2sshqgp0N8JunyfvbZlpBJe9V4cA3a9CXGkWqBAHbWLHUyynGPBwhJjOCJwKEWvTErPoM/nS3cJM5rRclH6fw+WnEkBgLBxqwXf+PKXxS6koLxUkCrELlBFld0Wi9mIU4f24YMnn8apTVvhIsQ+FQMjGN3agbGsIUmagFE6hrFEBDkOC6oLc1Cc5xZLGNBslgmNmJ0TTcLkhopp5FYb4U/60TR9NIaMqYElyyZ2FeGuPlE9U8lNDBF/RGBpQX9Y1NLYickpykXTpEa4C52yNoO9FBMIwRCOIOSPXNK5CbJzgxSyCj2YfMtMlI+pkX3A187kphchKrR5+5BkIkY/nQ4vDEOqKlKEi/zrv/4raqqHwmqzysULZlmDOrAjs3/XLix54y2sWbkChkgEkXgUXb6AQGcslPiFSamlGUkiJkHTIF+308ckLw+z58/H7AU3YWjjKBgdLhiMVpEzVi8+KlWN4wLfsHkzXnv9DTHuATcMcYgnnIdSiXb0hqwYOnw8LnojErRPGDcC40bXIhINYPuZizAnwoh1nkJ1WTZCvg7s2L4Jh/bvQcQfFI8dBVNQwaVKUPoXgQ4/42K+7757ZFGRZNerG69phHBpqWt9db2CmoZ+CNwrCXYueN2q2qAqlCQHcozplcBAJBwKIhGKiEJIXnaOtPGp884sn5sQuzFiYNraijFjxuD4ieNYuXK1wJKYeYodIzdT7b6E8CXOtaqHy32SSSOripzAjc1jccOCBTh65AiWL31PyNiUFR7IAxiY3OjBlkB+SKD9y6FI3s2CmxagrLxcnqJUbzVeiTowqLJkwv6dO/Hsk0/is/UbYaIKn8mMiJbceOxWeLTkhip7vGxKWlrtTtizC+ApLsF1t30Jo2dMh6uwECl2d3ivFBbQYGncXUjUPnbisDgRR0JhOGxWhKNh+IOsOljExDFhtMNky0UkYUPKZIbdnQNYncii50tNBXy+s6iupnRmCD29Z8Qsz2m240JrB3Zt2C4LltAWtmNN9EzJMNgSzyRAsN6E65GL8eijjwoESLoOrMDouvL0VdEELUjcl7awJourH/oiYapJPBcWFWNYXQNqhtYg2+2G3+9D68kWnD57Ch0d56UDSC16Kzc2DTonrXsDBG5KX4a7774b//lf/yUKfnQY1qvZsvq0hEQPKFVl1QhTyohcdw7uuOduzLlxLg4c2Isnfvdr9PT1SoXSlKJcteKIXS04FSghycsV5QKx/Oa3viUu76oLorpUIvPOzdMfxLLX38B7r7yCrpMnYU8p7TF2NCmmQXx6N9vsfD+XCw5DUvYeq6S9ggqW8Wa1PUIVxLISzFt8nxgz9sUSqG0YIVDHvKJC9bkiLX8p94jzlwcyK5ic4xfOnbssuekfL7U6pLMk2H9xdNL+RGA0s6iiOl3sduieJOmK+GUwtf7kRkHxAKvFirLyUqmw83Bk0CBJRHrhEipiEbgD91vK1vJvwv90IjvVgigrfuL4cfgDwTSPUN+DVYXRLtLO4puktWR1kcJ0s0SrDHLfGdEwQuYuu8HReExk1i8LOmVw1FeZpJZyn6uqxt7jR9EVDspzutr8+aK3/tQIAAAgAElEQVQwRO9OkSv59w8/jOtmzRJvLxGs4RglyB1S0vmEArF7fPyzz/HJq6/hxJYtMMVi0jFX6kHKUNEfi8Mbj6MnHsfJYAgxkxkxCoEgJdLPDPiGDhmK2xfegbbTZ8SAmEqHhOiwsqurVF0pSeO5w24BOZI///nP5W/d7yOzWn5t4Vf/T2XOKT2408V0WBwjYmD48Hrp6J47d1YEZ8Sfht2wVErOnZqaocKlZJcwk4+p9+6u6ZqEH5fC7JnT0TiiAcs+XI6Tp8/+9ckN54zRhIkTJghPi/M3FAxJl+NKyU16D1XgN1kiOiRLwTkvhSgNPOtI+uZYcLyKi4pkrGib0NrSqowlZa8yCr9x/pcW4J+/9z0RTSD800DurA4rFeidahteOHwUbzzxe7Ru2oK8aBS5ok6rCp+0CRDkBYu4KSr2cb8wgvRtfyIOwnCLcj0oJgTXaER3PI4T9LqJxuAoLEZOaSmOtbUJX5jcYk758ZOmYPbs67Dk/fdk3GbMnCkFJfIwyQ1WdRHNhFh7oFyi3Jv++Ien8OKLLyISjchc5nnPgJ7CE0yE9+3bJxys/oIYYddKwpscQfrL8feYBDGwP3DggMDgWaQeWDy6WhGDexfjISaZRKmQL3ytyc3lMczfts9oPfA0/J5nOu+P3Bt2A9UcUxuxfhZyvlVWVmHYsFqBtNJEmUUlPov/v7yEeH9D/lL4pow34fBEc0ihlBt2gvGnEYmQD+v+/Aa2vv42Uh0diCciIkEuz06QPcqpgLFhKMliagQe+snkZ6M4NwsumxWGuOq+MaGR5IZJkMhBM0kywpfwo2HSCNSMq4Mt24FYMIRwl1e6MJSCpiQ/OTexUEySm15vCL5AGO48N0ZPaoSnMAuReARBbwBxXxCGCJXZ4unkJiAmnlH5TGuOA5NunobqSSMkWfZ1dCPS1SOCAsFeL5LssocS6CIsLduTlWJ7kdjMm+ffJJVeSW5I0OUiEAJ3UoKnnZ99hsd+8UsEOztEttkXDEhnhQpWTGRoYkWJQwtl5zSVIwaydrsDQ+vrJLmZfsONKKmuAYxWWcCSzTNI1/C7PFRPnTmLj9euxZKlH8CR5RYiOV+Uug2EUugLGpE0ZiNqcErAyp/JK8hFX9AHT1U5rps+DpbYRQytdCPkv4BdO7eg7ehR9LV3o/tsJwI9fiQiCkMv8AEtSJVFozk2sgVLKVbKZDIR2LJli+CRJfDLgA2ooEgtGlWJVaai8r4ZHgaibyQRnloExKy6srKEnEvTPpL+3G6PwE/4ELmQWRWhYgbbvnw/dkvKyyuwd88ekXvUW+jpLF84EP1milKdEaxFXA5lk9GN3KoGFA0fhWDAj1O7tgGBDhiTSmxBf+nVgkxFucwKAv/NoIkyi1SWu/HGG7Xql4L9pfH3csqkEA+H8acXXsTrL7yAWE8vjPEkKDjKjdhlMyPbboOTYgVCoib0jX4c7N644Skrx6jpUzFtwQIUEE9PAn6KnRsG/zpXSG0t7R0X8Oxzz2DThk1wZznp8CnwyWjcJHDUpIGKYlZEE2YkjDZYXB4kUuR6hRGKBBBL+GHPCiLLnUJhoRMjGoZhePVwdF/wYtPqjaLfTqW13m6fLHQFTVJBu1T+yDdzODB69GgsXLgQb7/7Dvbt2Yuk5vwubjui0KRxbESMQokUiAy2RrIn9Ixzo4CBUnERKiqr4CQ5NhRG78UuEaI4evQwer09soFxzSFGvpYW6QqklME9WxlG1AyrxSPf/kds2LwJ7779jrRuRSRDe12e3MhdMVVChceNb33lIcyZNRPbP/8cTz3/PI60n0dIuByawt8gWOOBVTJdvEJMT2+4AQ///cNoam5Ow6aUspiqeFpSwIHPt+PVJ/+A3Rs2wkYDWM4LevlwPgGS3OTZncgh/NUIcSfXrFO1BEfFtVzlYZsNkxbMR9nIRhxoPYmE0YTJM2ZgVHOzHAhJzeWd15gZ+PCzuA5Jyl29YqWGIb+cL6OSbLWXUV1PKXKyas+vq91UuIBJJl8Zc1Z7BIN3bmR30ta4Spx4yNMN/sL5Czh9pj9Q1PcemnWyAEKMPd+TsLP9+w8I/8rX55OOHuEPwvG6pFur1k9Orgejm5qxZcunInhxSXKjHd2y92lKkUxuyktKxFWcwd+Fzg4Zv8s96VS4yf9xxTgNJpTlF6E34EdPhLKgl3P+rhb0ZIYpImqjmd197atfxaJFd4tpMRNNAU0KvpodNRXMsaCT6OvDzhWrsOyPTyPu64M5FoNFtU8RTSQQjCXgjyckwTnNwgEV/hhYBgNIWUzIKyxEdk4eJo6dIPccMRrQ0NQodgBieDxihMB3Bguw9H1VN5AlNI1GzVSGkqrs/xCeNnCvVjh/DyorKyRAZVJFHoMEi/RgIyoiGlOcR4NBOn38uR27dqnqsr5PqN3u8ghxkK+IumUqgVnTp6GqsgKrP/oY7Z1df1NywxhCkq5hwySJbu9o12ZjxgdrGc2ljUyV3Ai9bkDwmXnJ6eo+92eTEXkC1yuCx+3Bxe5uUZkUGWGtmKl6qqo7ynjph//7B5gzZ67AtPgaOHf5s0QsbHpvKTa/8SZ69u1HERMBJGCmlD1V0qjSx+q4eN7Qc82AaMqAQCKBvmgE+dkulFBC2mSUr10IR3A6GMKFaBQFUpS2o7OnW+CkdqcTp86ex//6Xz8QK4AdO3dKZfybj3xLxJIIo2SxU3ViM/z1tBDg1MmTWL1qtcQ8jPMYj7DIw0KvTnLPnKe8Z1pgUGhh/PhxWLt2nXT+6urqMGfO9dLdfeaZZ9DRqUw5ZRZlzPOrTSiuJ6o48hrYeb5W8Y3MtcdkQzcz1flE+jVc7fPTyU3GD0rSR9igj8ggForIxzajsKBQZM/ZcWKxgrEb56vAKdPm4FdXjbvaNeljyGvgfk9FXXIo9bWvx6mUf+5sacGGP72BnUuWwhEKIZaKISQNDDFGUIVA8bkh5yaKLLsJFTlZKMp2CW1ARNaSpFgo5WFCVdm5pKAAT7pgIoSaphrUjK2Dq8iNeCgsUtBhrx9RXxBRfxhJig+QD+MPw0uTzUAEDo8do8aPQG6JWxBIIf6sLwiEo4hHkggHIwgGIpDkJhBBmDG704QJ8yejYWazKBDR84+dm2hvH0KUMQ9HkYqk0NXZB0OWy5GiAhYn/T986xGMnzBBcP1CGNZlgdmdMZnR1dGJl595FutXroCf7uXxuIgAhKLUhqVZlxG0XKRSCGWhGYywUke8YVa2BzUjR2LSrFm4fsECuPMKYaSxJzk0GvGVqg8cR3J5jhw/LgRE/psiBHoAGeQNh2heaUUMdoQTFoSSZiQtDpjtWcgrLkT1kHx4e1tQWeGCwxmHr7cdWRYrsi1OHNq+HyePtCLgDch2x8WqYnAmKTRxFEMSJcOc7ZaJQxNO+hKIWziDggHJjd7FUV9ngqRJRwsfQUlQitu3zSpqY6yo8vBgi5f/5kLg+/KwYUBy7PgJdMiCiMqCJLSNL/48uQrZ2R68RsI1F4wG1BzsEFWBmkp4CFPLMjsxY9YNGDNjNs6cv4B3X30JiVAPEknimPtf6nBVeZi+IXBj1ztc/D6DCXKBmOBwYbHtKhAt3Y5dh7bwEDCZxJ/l9eeex/oVK+Gx2QUyFo+G4bSYxevGaVbJDQMMEnO5UZjMNljdHuTXVGPWwoVomDAZ7kLKDZql+0ahCJXgqE6DP9CHjz7+GM8985xgRbl/k8jKqoSfCjMch3gC0VgCKTHTJNGa0CuDdJIIYzETK4AQbLY4CvJzUJxfglgwia7zF1GUn4eSonycPnUWZ06flfeWzURLbljV4OHIrta8+fMlYXnu6acRCUVUwM0mgYGCGjxTVLDHTYWfTzIoFdm4TmgSW1ZZKdVfp4MiAjbsoYnnjh3obqcvj+LnKDnKFCxMRKQTqcI36ShpilpcW5QpJzenaUwzfvKTRxHy+mHMKJdfKbnhcyu32/GdBxZj7rQZ2L71c7y8ZAm2nz2FHqOC04mU+4DXYAeXmJ+yM2c0SkWPUNibFixQMAkNAiKVc3YSYYDvYhdef+ZZLHvtT0DAL3wsdpC5FpiodwXDqHR74EQcdrMRdrpoCe+N5mRaEMbkJpmCN5XA0PHjMHHePOHdHDp2HMXlFZg8fTqGNdTDmZsrz3DgocnrIqTiueeew+9+81vhS+my2elbljXPZ6HKA+KGpCkUihq2JgwCCmHw+qhskxEuDsa5USG4AEo1+IjqCNH3o6mpUSBl/MOgg1AYdgsI3WhubpYuL+VXW1tb0NPTo5SCRGJedY8HSxp4PXaLFSNHjcSDDzyE//3DHyJMpZ7Mzk1GOKknOJzTrG6PHDFCoHYnT52Sa7q0o6SD65SKFNcARSKKcwokqelhgYzcyAGA/L82ueHlcS5RipY8CEKuaBpLmCd5iCJkI+OqvMUsyQS85B4+/Rx2rlkLF5M+7rPsllPONE4FqyT64gmcCUcE7uNyONEXDOJcoA8mjxvlQ6rgsik58KOnT6GhaZQUNhj0UrmNyoaifDiAQyPcRDGfVbsuoUCUhiZCQOeAXpMi2WBJRQYMh9/m82loGI6G+nr5Nz0zDh48JJV3UR+UXFXrqmmQ2Lz8PJSVlomvCk069ddf07lR8zeFyZMmIMvlxNatn8EfDP0NyQ3hsUouf2htrShjKkNvlscGJDeSWVz6tXQAO0h3MDNAZEdVDG1NJjicDkGE8LN6e70amf3S/jTfl8+QP0+1vgcffFDsEXSvpUsujWs/mUT36dPY9v5SfPr6m3D7/XAS2WBm11qppPE8Es8ysLOfEs4oE2wmN9kuO0pdWRJPKTW/OM6Ewjjh64OjqAiunFz4giH4IkFk5+eh9eRZjBo1GrNnz5bY4sOVy0Vc4VuPPIJhdXXCv1Fjk0GK17zY+PM7t+/A008/jc1bNuPc+fNaV1oV8QYWY/g+LqdDEhkWabdu3YoDBw6JhDjFjzg2LLLQ6oNzTxd1uNY1zvdnMsE4kskE97jBOKKDnUMyJYRXZJaCLItrTO65N6ZFfK5CBlJxT2aApNZVfkGBdOLJn6XISkFBocwHJmB8fybEUjwQ1V5NvEmTjb6W5OVqP8NxUXxMN+644w4ReeL46wgi3jfPDVMijnP79mPJY4+jffdemChSwQRF/OBUQZ7nWijBPS8utJJijwMlWTZkWy1SDBNocUKjY/B3KQdNGwrh5QLZ+R6MnN6IvEpC9qII9XgRojhArx+JYExEmRLRhMhJ0+fGF4jCZDWjrrEGRRW5gDkhiJswoWzhqFQlw/4w/N4g/P6ImLEHojGR9h83exya5k2E2WVDgB2bC10Id/Yi3OtFLBCCIWFEX08QBneWU5Y9FZ4euP9+LLztNnFhJrlX+BOEz2jGi4lIVGSMf/rDH6LnQrvC1oVC4hhOqAgzKcJDnEYTrMSUivycktlk18Odm4fKYcNw2733omHMWOQUkdirpITTAZG2P3X19mHJ+0uxYdNmSZ6sVrsoM3DDYQYpf8T0yoBwglUOI+JJtoRtMJpZv/DBYArCbImK02pZQSFqy6pw7sRpdJ7pkEySi4ULxe/zpSe6CAtwo0kmpc06ZkyzVCBYiVizZs1lLtQqQ1ZKT6JWRNUTTeaXEBpCRbhpUs2Khn9s73KhssrKSUgM8IED+0WphFk+A2T9MFRtX9V90TtbTEJnzpiJDz9cJjryXKDCg8k4LPVFIbjfBDcwE1JmA/IsJtxy/WzcdNN8BCIxPP77J3H07ElEB4D32Spn6zUcDl2CRU5XuDRyNxc4BQXoEn7rrbcKxlagVHrTW28kpFII9vRi3coV+OPvHkfU71ekaho1mo1w2yxwknNjpQeGUaTEOXYms4KTWXOyMWLqNEyYOw81Tc0wWNmV4TbP4E9TjdJ2HyaIhHkQxkfsNFVIGHCxXsTKGKvzTAJ0L0XpvhhIKWZFQlEwkskITIY4rFbOYxvIEKXg59DqIaiprkJH+0Xs2btH5o60gZmYsKUbi0mSkpebh6nTpuLG+TfiFz//L3H+jmueIaJrL1BFJRphIOeHJooWiihkYURTIyZMmSxwMlbK1q9Zg9NipBiGiXOT4gWa6ar44nD1sgUt0DfFQ1JoaqWKwm6Qy+PGuAnjcc+99+K3v/0N2o6eQCLKrU29Lk9u1PXZjWYUW6y45/obsGjezdi1Yy/+vGoFPj/fhh6j8nAZRGhv0Kqc3lHk+zL5++rXvoY77rpT1oPMcw3XLDAOzttYHBuWr8CfnnoKF44dEy4f1Rx5f33hiDyPQibFRqXO6GCiKsGZ6vIwqee+xQ24jwphpcWYd8+9qGwche179uHAkSMoqxqCm2+/HUPrh6djIj2oVMWOpMzTZR98gEf//VExw5WEcpDDUHoSIiumm/Jq9V1xRld9MJVyXVq1G+yAVw48/GFlHCqdIGlBGDBp4niBJZ45ex5msxUMROnrwTFlIkbZXnZ7iQXn9Yt0tKasdqXDkuNUXFiIuxctQkV5BX704x/LWkkrhWiFioHEdB3uU0picZZbODzdvb1KaS0zFtAUfPQJx5EoyStCTm4+un19aL/YnhbqSAfS18I+1n5YPzv0YJOHPIVTuFY5+CJMo8NYpRLFBDSBZCCAfWvX46X/+ys4Q2EYqWBoTEllkgTaCPkVyRROh0Jwm6woyc6TtdXm68G5SBCuwnwU5RXhppsW4HDrCRSUlWLsuPEyp3mesuBDM8k0t0pba/q643XzGTHRIJyWRooMiv4nnRs96GbXgd2r0U1NiEbD2LFjJ06fppFh4JLoP31+aZ0PDg9leMtLy8QB/fCRY+ps1Oax5gx1tbgrjXCoG1Yr+wHlfCNMMi+ZF1fIOAbkLKI4qQmSMJBTKm6aXLH2FulGdMZbqrqD6jTqC1wv0MnfDPzIg3M5xSyZ6l8Xu7rQKb4oSiFOClGDzEV9nHVOBb1vvvnNb0qRIfN7Ek/QN17O4jjOHzyIrW++jaOrP4IrHAJZi/wfUwyDwYKEieeQ8lui940/kYA3GobHbkOxyyXxFaGfwVgSnbEYziZi6IiEkZVfAFdOjkjknzh7BmaLQ9YvEy9afWzYuBF7D+zDNx5+WDrnlC9X3ZtLOzcyH9gZ7+rG66+/LpLlVGfUz/5MdbzMwiohw3zfrq5OtLS0oqenN51UsEBcXz9cOrrvvrtEum9/zTrnZ7N7oyu+SZwkqrBf/MosKvDfTHD4HrIuLRYpJHO9DeSbDnzXy5IbrWjAe2poqJdkqbWVnlUxgUxybgp8UYvl9HWuNRHTHjlXu/6rfV/v0uhnKuOwhx9+WMaqv8Co+OzGWBi7Vq3E2799HOjqAmIx5VWp9zQJ4SZUliblRgPynVaUu+3wWBQiS/7H456BE3mJqYTMQ5pxMj+yZ9kwbs44FNaUiKIvIWL0rAn3+EUKmipmiUhc/HK8fSF4fRERShpSV4Gy6iKYbCmBM0YDEUFVGRMGUVfr6/HD7w1LckOoMK1emqePRtONE+EsyEKozydeN+GOboS7vSJmYEqZEfRFYHA57SlFAHOIy+29992LmxbcJJVzLn41gbUtja2paAQv/fFprFqyRDIlch36ggF4I2FZoKywOowm2NjFMVOmmUmOUTYR4jFtbjemzZ2DqXNuwOgpU2ByUMRAwzLpwRa7N7E4WttO4ZnnX8DJ02dgsdhFmlbH/RHGwk1bYc/VIc4gPgmzVAaSKXrd0O8kJtV4p90Gl80mWSETG7vFIQkGA3S2YXnA6O1K+iIIrMxEH4VcTJs2TTosb7/9tmTjessvXcEwqISEyZCYIiaTckAQciZQgLIyuD1ucTXnBtre3i4+KBQq0NusXHjqutXurL+3zuvg1/hvJkZMcMpKS/Hyyy9L61NfxAM3YcXzYPBrRNJkQKHFhNtnTcPt826UluSvn3wKn51qRUg6TP2lCR3moXMDMt+Xm4rykjBJ8svxG9M8Go8++hNpS7PNric3ch8auZJcipbDR/D0Y49hx6dbEQ+HJLmhkIDHZhEpaHZxbGaTltwoBRqz1SpzJLuyCuOun4tx181FdmklEgbiolV1UE9wdKd0ttMfe+wxeYYcU0luJMhLCNeFX4tEGNyz+qYMQmUDEuGFAXNeUH0qwef18BkTbkhyI7XeGXWy6s+/hd+kPSc+97vvuh1tLW1Yt2YNOto7VNphMsFmd0jQLETN/GzUj6gXsiFb+0ePHcOpk6ek2sO5drLtJHq6u5BKxESIQam1K56KwWyWn2FQL7AvVghFh16tWekmE4ZjNos86KL77hEz2JVLlyESDKUP/MGSG46rnfPNkY2ZzZPxwO2LcO7MBfxp2RJsOrYHfqN4E2tS0AOgKmnokh55KHgi5wKvm2vq/gcW4/7Fi6VwIJ+vJr0iMLMzCANaDxzAn//4NDYtXy5yz0xueK/tvgCKHE54jBDnZQfH1EAQHV/cAeQhCOaPG3BfIo6kJwsTbrwR0+YvEALvxk+3gp6/829biOEjG2X6Ew6pK3HpBGP+TUPf//P//h8cPHRQ49ldHpQpSonOA1MEesE0a3un7j0zUDl78ORGT4H6a+WiyGQ2yV4yYkQ9Dh89IdCn8ePGyUHPainVE3m4ijiLqBRp/IIv9Gancq0JzaNG4e+++lWcONGCx594QkEkM6GLIkLXf9/6v7guHDabkOx5oF+gemOGbLD2WFXJSi92wIAsuwtDq2vhzs7Bjj27EKdZIaHiA/xeBnY9Bh2vjO419yV2sH7y6L9jbPNo2YcFXi0VSs1wTzqeSSSCQZzefwAfPvM8Wrd9DjulUlnmoMolxTxSkMS4LeBHntGKCk8usu1OnA350ObvRbfJjKrqWpRVVqGuvg7BUBjVQ6vR3DwGsURMbAAIAeIepptjizfcIO5Qn3zyiUB3+Df3p3RANCDCyRwPPRBVAbh6jpShzs/Nk7ONkrPc+06ePCXKnwzCpPt4haiJQjTKPgAoyMsVbyomyS2trar7pxUeryXv1J8Tzweuee53gwWk11K9V+I0qvpOWKbDaRe5Ye59/UHyIDeVrt6oR8//lLHXEAk8Qwkd5JkQ8AdEXCPETqcoEfbDz690jXrSymfCgJlCMoT3s3qud3BUgGsS2KrMb18fOvbsw9LHn0C4pQWmcFA6tCyOGcnXMXMGqnMqFE8hQGhkLCKWCUVOp8RV8r1YEr2UX04lcZ5QI5sNnr+IxmTl5uLAieOwOTySTHpEtn2KIHKeee45VFZXibjA9XPmCFRRSfqrl2xZCoYi480kgmT1jZs3pdX89KB54GgTbTFv3g1iHr5/PxUYyS0hj5r7qkXMxu+86275+ptvvtkfa13DZNKDeMao7LxwTBlDDYx7rmUu8bkQPkjYOP9NDzMmOYz/vujFvY97i5iLerJhs1ulM8WzjDHpnj37BDZHZVq9x6fHiSqg6+fjDFx/A+/jSmM82PXpv6tD91jYHTt2rMRlajz0syQBlyGBP//mMexetgKx9k6hK9BEWUf3cM8TpT5yh+1mlLrsyJYCr5LJFxySZOH8TyY2hKdRgc0IW5YV464bi9KGckQjYQR6+4RzE+n1i7dbPBRDIhxHPEpblxh6+whHTqC0qgiVtaWwuoziT8mfS5ETTCl0ykB7ffD2BOR3/FGuiygaJjZg1JzxyC7PRTjgR6C9G6H2HjE1F159yiJqawaH3ZpSgblFqnfz583HQ1/5MobX16UrqjoZVJ5RMomLF87j1z/9D7TsP4BgX594dvjDEQQjiixOF3ouQofVBJLE6X+j+Cds5ZhRMqQac267DXMW3orcklJS4rXtXnvsorhDGkEKf37jTazfuEmwvzaHQ9q1IRKOmHnyAGcFLhFDgolBgu7yHHuqnajIWgUpVHvgH0oJsmpnhMVoFlMmVoIoFsCNTW+XkiMhi13zGGTgSeNBtvQZHA7UymfxX1fsyc/LFTgCN7iCgjzk5eZqBk1e7Ny5C7t270ZnBwNdxffJPKy4eYu5ZgbBOzOR4s+y2yS+NwsX4sUXX9IkEi81e1KLQDuK9O4NpT/JNRjWgFtn34DC3CK89tZb2Hh8L3xG9i0ubbtnJlWZiypzweqKQFzg//Iv/4IvfelLyM71pN9JdO6lo6UI9f7eXmxbvxG//NnPEPF5EQsFYUVKkhuX2QiXxSzzhUkxD2rKs3JMLDYHUg4nhjaPxcR5C9A4fTbiIr2pBAgU2ERxXrgBMeH71a9+JSRGHug6CU6U7Ci3GYshLI6+PHAGJHaaWSnvUw5jhedJqx+phCmqTLBk86AMMDlhKqkgJIelAMqgV1VXYNFdd0vA8umnWwWzDxYNLBbU1dcLPKusKB/tJPbu3YdzVAPq9SLQp1RUCGPkNUoyFtLNHw2wOWwCCWxqGi2QFno4cN5wFSlStJYcaymOJBT5eZg0ebJIeH/3O99Bx4V2WTMU1mBrnZsjscP6GNHwy2q0IM9TglH14/DlxV/BhTNn8eZ7b2DX0T0IpKiQk0hT+NNbd2ZAoSfqOqdCa6PzGd1403x8+9vfFo6I3nXkrzKIYqXdkEwISXDFW2/h6V/+EjYTVa9o5kv1oBhKHE6BpDktJjipJEdYrJYYiSQ95U3Dilzroz+W1YIho5sw7+5FqG4YgS3bd2DnwUO4+4EHMKy+XjrLImzASqsGx9UTnONHj+GXv/wlln+4/HJYWjowUAWgtDGa/IcmcCDKSUpJ7FqSGyUj3w+FkMTaaBTRERq03nHHQnR398l8o5Fmy4kWCUR8vj4JfESaXGBaCooVk6D9yi8mJ/NumCtz4/nnX8Tqjz66audGP6BFGtpgQDkDRbsDFzo70etXPA092NB5D2pT1YQXYITTnoWy8gr4QyFxzz537kw6AM7c977w4jM+hz/HucWuxSPffBj33rMIlVWViDExNtkkERcLAG23o3pmV0sbPn37PWxbugwpfx8SUQXRpWJV1EBDxRTO+APwGE2ocmejxO5ATzKKM6yAkp4AACAASURBVOEQjoaCsGTnwZWdi1kzZgrBnM+OoiIjGkdKQauquhrOrCwpFLKrK+FGpg6EdnMM1CnBy6IMZWZ5/4NVlDOrtZyrrKpahW9kl8CfeH8GNuyisULOTgSx6tciti0JuXZ9RFswHhg7ZqzAibx+n0o8VQ3iml9XKrzpb3AtAam+p3GuUYWL48vAsrW1TUNcXPlylPqW2pQY4+TmKjlnFivZ5WeSpDxU1B6vzmXV9dbHOl3EHPAx+r1ldgV++MMfYu7cuSJCcMleohlcm3jm9/Vhx9Jl2PLGG4icOwsLBX204hQrMwmDSm7CsaSoCfriLGwZUexySsGJBZtIPAEfFbvY+Usk0MXk0+lEQWkJ4ikDTrV3wkdvkkQCZWXl+N73voede3aLh9HYseOkiE1Uip5094cMmjy0kfzUBD744AP86Mc/Esn39HoeZAKQ+zlr1kyJkwgd27hxI06fPpvm6BBFQVTQuHHjRSGQwgRXmuMDn6Y+znw+yvumVNRIB3rxXMtc0p+VIGBmzpT9ggnOpk2b0vNA1oB2juoy/FSw5dfYlaWEOu/x1KnT8Hp7pTHAOdbd3aMkta/yylw+mXPokj3zGhdZ5vriGU54GhNswnPT35MEJynxeMeRo1jy+6dwbP0mmEIB4XexakjYOK+cogLs4LjNRlRmu5BLbpjGFWcSTn59eu0ihQjPGvrm2YwYN3sMKpqqRBGOyQ3FASJ9QUk4xMiT0tGxJIKBGLp7aSUTRX5pLmoaKpGVa0ecvpTRBMAkJhwTqWlC07xdPvSQpxOJCeSttrkWo64fh9zqQkRCAQTbuxE83y3xQjQQAkXWQ/6oSm70hc3DadRfZPdoYHnX3XdKgCALXldu0u6L6iXvvvYqVix5F2dbWuQkDoTC4k3DYIn1ZeLgnVajeN4w2REytaLIwuR2Y9KcObj5vntQ1zQaRgsPHm1X1U5ACRWMZhw4eBhLl32I7bt2wmq3KOdsGBGJKvUGZjMMNOPM+mJUsorCbBQWgmSZzKQZxLGdlTRSAU7J4BkZtyaT/SSzWKz/YKUsm9rmZAGy28KEgi1nqogQ/sEXA29WfjzZ1D4vTLt3l5YUC4+mu7sLrS0t2LdvrxxY0ShJ6Aq3ykqWVN+1RaRjWXWIjj7R9a/rGy1/R8wir79eFuaKFSsksBnspYrJLBelpHNjhwUVuZWYOWkOGupHYdu2TVi1ZQWiBmXel7k5DKyYXmm9Cs/KahVYGv1U6hrqBKalghN2NahPpKAgKUr39fTip//27ziwczv6OjvFXT7baobHZoXLoiXDcmBT+pgJDpMHK5ImCxyFJRg+aSpuvP8B2PIKYZCARRHiBkYMhPnRn+TkyTaV4GoEe13COxFXHkSsLunGVPJMKYwhbrZKwUyekQyj7ueigg4d7cADgAo5GvZIISCEZ0eJKwPuvvNOFOTn49jxY2hpbUNVbS3Kqiphz3Ji3549OLx7L3zdXSIWwC6ocDIEpaXwtDyQ2RmihDOfJ2GOZRUVAje448478fxzz2HVipXiws1rzwwa9BqtPAujUQQKqKyyd98+LP/wQ5w+eUqEBXhneueQGx2LAHriYrXlILe4Fn/3999GV1c3Nq37GAf3fIZorE/UfjgOUvzTui4iQa4qCyrZkkS9P8DQ53HjqEZ861uPYM7cORJoqI6lUhc0UlWCao2xKPZu24rnfvNbnNx/QFTTekNhgZ3l0nPBxM4NO8XcgNWQc7ZJ/8qoJTcGA3yxGKJUEquqxMS5c9E8bTp2HTuCnYcP47Y7F2FkU5OYo/JmVEAiCye9H3Bsn/z9k3jppZfSaj0D14Pcp05a1mTYVYlLYZrlYNA6mZm/O/BA5s8IHUorrAjeWUtaKeU8afIk3HHHbbCY7SIhvG3bZ2kok55gimmv7NvqK4NJlGZeg8thx223LhT4yhNP/F7c4KX7koGg0zuwevdFP6AFppJIwOPKwojhw9HZ3YOWUyfV7qlxS+RvvdyiYTyka5pi59cJi82O0aNHoK2tRSqyuueLfo16QKKrW37R+MnPmsyYPWM6/vEfH8GMWTOEy2YSdU7FP+SDYHWc89cUDGPTkqX49P2l6DrWAiux4QkSbuOIGVPwJRPoCEfFb4nJzRBXFgKGJHqiURwJ+HA6GEZBeSVqa2rFS4TVzJOnTwoElP4kw4YPR3llhXRpOUFl7xikc8N7YvHs1VdfxRNPPKFxGwZCIDmv1W9TBpZJnNupcTgrKqTaTj7KqdOnpWAnn0WFN1ZXr9iv6R9NmcFpKDHgtNuFO8SziipllEDOQHh9YQg3sPp8pWr0NQWksp2q+cwX/bso9NPe3pGWGVbn5aWXpPZQJcXLLhaTPhYzjx8/IV2ftDdTf001nQjpa+ZqydnAQWDATF8ZiuzoXQZZhzKwquhqZIGtvR0f/vFptGzeDHR1i6CFFIBNytuMRR7C0gLk3STijGZQ5HTAxe4ykxuKK8Xi8LMzDaAjEZcEJ5f8mywP2nv70NHbJwEk97YxtOO4Z5FI25M7fOO8G0U9zZ3jvqTAqneY+TfXG4P4f//Jo1iyZIkUgK8cBxiQ7fGIoAbHgNxI8muYhJAfSLg+O0Z33HmXeDsRuXKtyY0KY5QVAGMNQj55LjJ5TxekBxElGexa9efJ32cCymSMhUEWCXVIqI5kUvPGI88xJ9sj93TxYpcUlDkWnG+cXzpkrs/bJzxcFlB1aPgV4zLtG/ys/qS6Pwa7lnWhj0vmZzBW/frXv4577rlHCqA6tFKpbqZgMwD7123Asqefw/l9B2BJUX48onmbMbmB8A2dJgNKXQ4UOm2CrlEKgHSp7cfl8Euijknki8WA0dMaUTO2Vrorvq4esTchv5cSz/FgFKk4IfVG+H0RkYMORsLw5LsxvKkG2QVOmSNETSXCMYGwscsTCUTQ1+VH50U/fEx4YlFU1JWj8fqxYhrK5Mbf3oXQ+W6Ee3pFeZgqzOFAFAanw5bSOwgUDSCUiqoL3/72P0gVSBTCZHEqWInsA6kU+i524NnHn8Cn69YJn4Aa2Nz8ImFF0CdvwmkGnFZrunsjAQO5CUYT6sY246Y778SU6+bAlVugbVwZ8Bbi5Sk9lzLgozVr8c777yMQCQsBigkL/UJiER7AymGaYgSxuDKiEyM5VtGZ2FDGTpSYaEyn/idyzwz4NTM4fqrg0zUcJwdYLTwV3HLycixoWrly5UpZsPw+s3guEE6o8ooyqSowCKW62vbtn0liw4Wj4BZ0oO+vqqthVK12QgioBkJcMmU5KcWaWT3OXNz8HW7StTU1+PJfPB3eeust7NmzR/ucAfAgAnVIYCeG18hDlaTJcoyeMBcjm8dh747N2LppGSxJn6osZyqnDCDBftFJxnvg9bMSP+eG60WGVU9u+Pnkb/HFmJV8kVXLluGVPz6FlkMHhcTrZnJjtSDbaoXNYpRkWHhaJjY6jKK2R/POqNEMd8UQzL7jLjTNnA2zyyPtfunADDi8uemRCE6elEis6oaxWkWUSY3O3YrHNEnwtKO7RsrXTkvpPGmJqDwXqewpHxpJPjnfSJYWeJoCIoniWU4WRo5owKxpMzBqxEgcP3oUhw8dlo2UgQyDMDrfJ2JRIZwScsXx0RaZ/CUwRwZFlBJPJETuc/zECfLsSQx94vHH8cH7S8XnRiqc2uYj1UYVo8uL/21zOoQjxcBrx/bt+HCZgqdx3UswqkUuIgOsyVsytLY6srHg9vswcuwUHGs7hWVL30ffxVNIRrwwpCIwMsHTYEwM4YnHVXA91coWTfkBgQeLAiS7Ll68GHPmzFH+UbqfgFy70hsOB33YvHIVnv6P/wuDL4jekErE3RYTss3s2rCQQiEKpRpHlUZlx2iUzTHOzZrQRAovOB3IKirEl772EBK5Hhw/dwEuZzaumzcfrmyPGNCqoEZVbQnJkeeeTEkS+fjjT6C9ffBCgoxxepHo0qBM8lVYLwbCg7wGTW60moRuXEr5Z84jksJpHhgI+GG3OfHee+8rKI2meMU9Tlcyk/xIEzT4okI7R4pB7KK77xIlRiY3TNiDTKYHJDeSwOnzSZtbVMwTgr7JhMaGEaJseazlhPDR9Oq3FM+0e9cTPAkykpK2wWSxoqqqnIrcEqxyverVdD2xYXIQpQVBhKDCS1+ZY8gxY2Gp7C8myd//f76HLy28RdSjpK+XDmKVpxrPDpvFhLZ9+7HhrSXYveJj2IMRgYDGDUkEUzHhPHRGoqx0oMLtQbUrSyB7dJQ/HYvgcK8XKU828guLpCpdUFSEI0ePiVFzXUM9SsrLUDlkiEigc0+QfXGQB6JDaHm2kDMkct/0D9E4EHLH0rm3SCWe8Dfuu+zmUcb54KFDoqInalYa7IoEanIOw5GoFAUzkMeDb+eCS1LfkhWkmQ+OHTsGp06eFmjbYOaxg73ZYMnNwJ/jz2Ry3PTnOLCwptcKRPFMS/p5Zubl5QoUiEUXMaDV5iunlg4h4s9xnLhOlFkija7pufLF7ae/ojl1yW0xEL7llltE7p5cEw6oMGoksWbxiSafdMJK4uj6DfjsnfdwetvnsLJ7KSZvFBZQkJ9ILCXKaAFRcI2hgIVUC9XVOP+SCEXjCNE9HpAOznlyn81m5BUWwWC1o8cXQGdXN0x2KoTG8P3vfx99Xh927dotUt/f+e530DyuWQq0mQG24g4rsRoOOEUFCHf67LPP0p2Yy5+l+gqTBnZWRo4cgfx8QrZiOHTosHSXq4fWSNBNNcbVq1enxQkGn4z9X83soPHfjH8YjzFWYpLaT9a/tqemv59aUprhuVbgY/IrBWuPR+I6zh/uR7t37hIKARMXtT40mXHt9/ncKddPdblMuOSge772RX62XqxmgY8oEyZO3M+vxgPS31dfZ/rfnPdEQ1DEgfEqnwdFl/T9lzMw2ufDztWf4A3yb3p7RD1SoJEGIChJc0yEwQodVpRluZBlMSsFZaF+cC5q2oMG5bXGGIzdxpET6tEwjRLNCfh7etPJTaDXh5gkN1JVkq4Kkxv6ZDqz7WgYPQz5pdnye6lYEvEwuzwxxCOUj44i6A2jo8OHPvrlRCLIr8hH48zRqB5bh0g0BN/5DoTb6XXTgxTP7IQJkWBMJTf6QudRwxYbtbO/+tWvgCQ5KkJIUqOReaUKSXx7KomPli/HB++8hQO7dsFpsyLIQykQlM2Wh12WxSCdG7vFBCuDPkLNUkYxRCuurMDMOXMwb+HtKK1tAMyk1ilcKh8Ez2kGWRzwoy2tWLZyNTZt3iKSh/omxs+JhKm0wwSGcpYKaiRGbDRIJNaeVUOtCh6LE8qmviZZpA4Nk8q/HhikJHsk3E0FCgxalVrH7FmzUF09VHTb+XXyBegATJImIVBc/MRvsnukvAVUi1eqbRlGYfrmzYnIKgRbpDRaZCWWFY0erTM0WDucXxMTtuxs2SgYRHz66aciG335qU8uCadzHHEThRIsMNuK0DjlRoybNhv7t2/Cp58sgSXO5EZaWekQ7Vo7N/xMXg8DinvuWYTFDy7GsLph8jUV72pmmzJvjEjFYwh4e/G7n/0ca1euQMzvk45NltmEXLstHagSmiacLXJw2L0w0N8EiNucqBjdjFu/8hUU19YBDqW4p3vIZC56PpMnn3xSxCBEileL1jiG4rDLoJcGVUx0Myo/ekClBxQ6pl3mpvBbVOKg/0lQN54VY7sVdqcDVqcV2Tm5qK0diqqKCuS5szkh0XbsBNZ8/DHOnjotAY7dbFFiBLJhcPaTFK+ix0uS7XR+kBJIxszZsyWR5MH+hz/8ARvXbxBhD5Exz3Bv5jrQO3/8HJLEub7vve8+IdCuXbsWn23bpjqZmdKc8m8ueM7gBCwWG4rKajDxugUY0jwB+9ta0XriEFr2bUe44yyMYb+YhtGwTjo4RtXiVi0o5cEkVfOMCcoxJvZZZKEffhiNTU2Cwc0M5gQqmYwh0HkRL/7qt9j28Vp0XOyUCpLbbIKHCjgMwESdkVBTJsZKjl6SGxZBqDpE1+94VAJBs8OBsqYRmHTzfDhLSvDx+i2YMGMG6kY0IqegQJIZBXLUOk5JiBfV2k/W4rHHH8P+ffu06ru6Gf04TROtRRFMJTdKGECTXDXEVYdrwGtgkKXiM0rSGsQjLCvLJdCqObOvkyLLzp070dHZKcR/QmSZDCgeIonLfG5KnEF91NXr9Rwqj8uFxQ8sls994YWXVGeZxZiBnRvt2tO3IbGm2jc5f/JySNatlECy7dRJUYAiLIg8j0vQinpQoXW29ETM6SIPMk+CFXYgeB3cR1h5pigLx4rYeNmT06FXP4SEz7e4pBhjx4wRMj2De84x+k6x8MSDXodAyrhLg5DmaRHs37AJK154BRcPHYVdZHnjCKWiCBmBi+E4IpEQSrKyMNThkuILybgXkcDxQBAtoRBcuXkYWl2DYcOGS0C0Y9dO3H7nHSguK5WEdOSoUaLCxXV4ycTJCHT4TyZ1FBb4zW9+g6NHDsu+QD5DQWEBJk+aJM+XZG3eB/mm5MNwHxCVNX1UDKyiZ+POO+8Qie69+/ajte2k3G8mFPryAP/yCcpzuLa2Fm5XFjo7OgUGyb1OFa90fl//MxgsmNO/lil8o59tmfuu/p4D3+OyZNCgzkAqjlosJkluvF4F0yRsm3OIASpfDBgZnDLJI+Fbh9Z90XX+T77H58KCJ7sX5KtUDamEzWGVjcKYVH3lBNH53CG9vTj40Rqsf+XPCLedFs6XgYICpoRyhI8SAp0SI+JwLIp8uwO5NpvsyUyufYTn0x8HQCCVRAeV5CJROPLzkF9Uhkg8iQtdXUhQudZqQWlZqah4+rx+rF23Xsw9H/7mwyIxLwiBjOeaOQackywUPvvss1KAHSwuyZzUfB9217gWKQ1N36SjR49h08ZNmD5lmsC4l37wgabuefXRHiwWKSkuljVAlUY+X9ntNL6I/o6qAa92ChXiqV0osxsnBQLuL1lZcjaySMv1q1Qnj/TfbxqGrt2pqvKreECDwxfkF8iOq5uWXunO9FWmJ1b8TPJkGEMRcXKR0N7e3nTRKrNIqU6HzNfAgjbkfaZMmSLelaNGNcJsUegToqr4XjwnA+0dWPbUs9i85H2YI2EYhJpAQYEUQtJhSSKbHkNuF7LtVgG2STwuCY4+joqXyaIkpZxrRg3BqFmjhO4a8vkluSEkLeQNSJJCKWjGTuFADN7eoNh0WFwW1DfVoHRIoSClkrEEovQVC0UQj8YRD8fFlLO7K4i+QEx4ja48J+omjcCIGU2IJ6PoO9+OSLsXYUpBR+LEdSIaTsBgt9FVQr2UG68FWVlOTJs8RQzRmkaPkoBNqsd6OGcwSbXW19uD5e8twZ9efAFmdkOSSfR5vULO46botpnhtFrgMCsVLAZfbLVSYjM7Px8jx4zG3JtvwfjrboCNVXhRktLcfeWzlIpIIBzFrr378PiTT0kVht0fXquCd6nOSDwaRSwSFVUcHrSsGgqGT6rQalNXGE3NdJAPhcmLqJko5RSpyCdiaSk9oyEl7vLcMJmZE5bG1iqvgVUDCgKsX78eba0nhUjH+8uEl2l9GnXo6CpiWiLFa6bMLw1UCemaMXMGHn3037Fp0xZ4e9VGrS9K/fn0V7aosW9F3bBhIvFLU621a9ZK27T/gJB2mwr8OXGNCZiSlNT0YFjzdMy59W6EIyG8/NIfEfWeQyoShCHOlh7DUpLEtNq9rtYkk1gHi/d3oCTg11qrJPJ+6x++hZmzZsDjyVbYf8LStPWnEs2USPaufPddvPz0M2g9cggeqwkOA+Bhl08LVClDLJwtdnJM5GAQ35mCP2mAKbcANz/4IJpmzoS7rFR8SkxSBe5f6BwHqm88/8ILWPPJGgRDJFpr0AaaZoqwAKt4iqelPzf+HmV9RUkmo6qjz33ZGKVarTZO4uhNVpMcHgXFRRhaW4PKoVXSdTxx5DCOHjyE3q4ulBYU4d5Fi/4/2t4DzsryTBu/Tp9yphemUQeGXkVBEFFUbLHXaJrpbnY3m02y2Wza/zPZzfplY0yim2IsicYuiQ17Q1BABKlShEE6M0w9vX/fdT3vc+YwDELc73/yc2GHmTPved/nuZ/7uu/rvi48/dSTWP/eevlCsRJuHejz4Ma5l1xLHAa2m5OrlmuU802nzp2Dr3/965KOJVVqx7ZtKijIX0lyxc5PiW8+IE5BFSj+G5MVypYyObjllh8LGDE5tsm3QD/n1RS7SHGigEQJgjVNqGubhPKxrRg9ZQI69u/FztWrcWjzFiT7eoB0DH53BtU15ejq7VXFWNV7hw40GNxYagANRj97000or6o081nOgldu7crII2LPlvfx6/+4VXLYyWhUnZtKgmpnvk/ghlU9gRzzHowTLFhzRYeTMd3zipIgUn4vWqZMxsT58zBy+kxs27cP9SNGYuz4iYp/aipYdSjN7WUQi0Xx4IMPaSail87Ujl+DLnGIGQonopr7rwPJHLD2vHVYeObQscPL6hCSqhWQCtqEtvEY2zoGkWhMoIp0I9JEGDc47M2uOj04OFdhZZ4V0woaZUN1CQYfjfTWOn/xeZp/uePO/zY0zjyd0AFwx56hR5/dzmeb1NYG+qps37lTtAMl1GyfDXqZe3L0UW1jCfeYOgQOTUrxhQImrBCyM+H8LN+Dqo6cNeFaJmDn5z9w6JBoVExsmbB8+ctfxoIFZyh+q5Lp0DRVysllBVb6DhzAsif+gufuewBl5H2nqACaQNSVRTdVq2JRqVWNKyuXMh8P+n53FnsTSWzs6UU8QGnYerSOapUfGamfTcNbMH3mDNTU1co8cfjIEcf1vrGJjhE7SeDWW2/Fq6++grJgqZTw2G0g/ZiKff39faLQMKmTSbSKgS40NjahqqpScyR0T2cx7vR58wRIHn7kMVWVC8+SYzokQ4Bh0ht5/ydOmCAp7LXr1iGeOlr1zKzpEy0QI59LsMlEkuCVa9nK8Q7kIMe+z1DghtfE92P3htYIPI/Z4WfFnaCP99CAGuPjY+PgsR5MxyzN/9EX7BwqO2uXX3aZigbDR4yQkIxyExXiDCvE586ib+9erHzsL1j7xDMoioYoh4SMm2aeGZkk8tKjLgNuKouLURMIaKo7luaAdVKiFxoE52hALitqWogxsbwKRcEKRNNJ7DvSgekzZ4luetppp2HS5MmSal63fj2++a1vyM6BLJTjPQM+Wyqzki751FNP5ZXAhrpRZh0MWEmUBkuwYMF8Jdv3/+l+RPrCaGpuwvqNmwy4sQyDv/GuFweKVHBmsZrgvtAWY+CDmNykEMTz+lQwCQSM7Hcx2QxjlIdxTbJjSrob1+bf+ioLBkV7ZOxil8faPQwV+wq/xphEQMV9TmEKCgvt3LFd19LV26NRDhPfHfXMgkzneA1Ivt+VV16Jm2++Wca9pM8po9QYtBuuVEo03LuoAvr+dtmBZFxppFxQEZkNqiK40BwsRlWxD36ehzTyLPiFRnDMfBJS2RvH1GPGOTMEpjj7kubMFz0EQzSqN50YsiksuOkNReD2uzBuyii0tDaYZkMqjUQkhiRzkmRG4l/xUAKhUArhSAqRSAzuIg9GTB+NmYtPg9sH9B44JHCT6g8hHUtQJwGZZG4QuFEizBkHD+qqayRteOGFF6CppUngxlS/6TFjvEvYvdnw7ho8/Mc/Yv2aNRIRoFZ1lK3CVMooGVHi1kdwo7IRkmlIT7soGERjSzPmnnU2LvrkjahpbNZ4skK1ZFyJinNIkVrmgtqrDz36BNasXatKu/Gl4OZPGSdW+pSQqpY0Q/o6oGleSV8Mehg4BpuFvG0teqezw0qpwBJlZj2mg1UeDGJMa6sUidgG5b8T0bN6yAE0KhQpaCo5Nl2egUFzs5K0wC3NJh+lTUWTbU92xwiYfH4PvvOd72Drlu2Ixwb8awoPo6MOJg+5xwFcf/31+vIzzzwrykwhuDHsbFaOSUkwIM7jKkFF7UhMO2MxJi08Fy+8tQIdO9cjtG8X0j2dcMVDcIO0DCMTyOTby8FodjcE0AYGnXWwOsGCv5ef5/pPXoerr7pKnGiqaFjQUCgUz0Sv++Ah/Pnue/DYffehttgPXzbpGEZl4KV8MWdwHLDDhJWHLA1xe1MZJLwBzFx4Fk6/8CKMnjETbg7sOkZtea4rK+gutyh7FF7YsX2HcwCb3cjEV9Q0AkJ6zWi9OIOkVCWzw6UCySbRst0fry8gxTNWYjmgyu4bk1GPz6OuG1W19u3bi0QkaqTQKVXs8+O6a65WgvHyKy9JVEL0KWd6nAN9SlIsB1fmnlahaGDAlYf3nHmn4+ab/w5PP/2UONRdnUf0s2nOEDkSwPyMmn1ygD2fD/0UmLSyAzDrlFNw4403qnvz+ONPKIHX73dmmPh51b0U2OCBTLDnRdZfBFdFBUZwBu2U2agrq0bHtna8t+ptHN67HSWBFK69+nJ1TZYseRL9/RFHTt4kQNbHw35OFgq4t775rW9h/oIzNJRtEz3JorPKyS5oIolnH38CSx5+BFvWrUPQ40YN1weVCZ3uDcFNCemMErEwXdNsxiUhh1AyBncmg9qScri9fqC0GNWto3HGtVejgzM5Pj+aRrdi1KgxAnOikmoLOx1dVxZ79+6TQuFf//oX0w10XiqOnBwj4ihqlBK04iIVS5iIs0JP2iCTcCbDBC70h+jopDN3zCT8zhyF32s440wUebh3Huk0nk7suBSAm6G6RYMPW0rhsnI4deoU/P73d2vdGXCjtNXEuBPnroo2TcPq0VBfjw7H1JMDzYyBH+tV8Du1JuSb5tYsHs1yKT1PeX2CvRDlsfft1/5jolMY59lhp3gH/W84r8ikRueHo9pASm4mFsWh7dtx73/8DNFdHyIn4JBG3J3FkUQKoXgMNcVFmFRTCz8pzOxAu7PozubwfiiMPfEE/MEKtI4co+SR58YHu3ZixKiRmmUi0GNHm+ubcXuol43dXBdc3x7YCAAAIABJREFUX1R9fP3119Wt6yNdj55ysaiKMk4O6XRrc1o79PbhDMFzzz0vQ1DGimuuvUag9Xe/vwsHDh7IK7HZM7LwOgar4UndkGJDHg+qKqtQX1unQkj73r0GlBT88MmAGyZxTEi5brnmreiBaMOFSdMgoDQUuLEVd66BsWPH6J5Y2hlBIEGNTZ5Vj1JOcOJO5sdap0ffRP1/3FME3P/0T1/H/HnzBXBIrVZuoxvLHIZxLY5Q+4d46D9/gci2bXBH++EmjTyXRjxN4YAc4gQ36RQqAgHUBopFI6L1BoVV6OPFLmKShWOXC70E95EIEv4AyuqHoagsiB17dqN1/Hj09YfUBaWwzKxZs/HrO++QRPP1118n/zyuS3vuFX4kPhvGp6VLl+KOO+7Qejy26zdA8bJnPu+7P+BT9+aSSz6BVStXYk/7hwLo+w4eNr6Czpn7t953UrhJ5WJH1syE7RuSyuXxOubK1oeRZ0ZRkbpJnA9iDkA1QRaqGTeYKw4123cy18f1XVluBCv2HzAiP0PRywZHw8K5G/6e4S1U2G0US4Ey3BVVVfhg5wcCN7KBdhgaYmkMiq12H/I9mY/RgPrcc87RvdLYmhVQymRQksth9VPP4LFf3Yn4kQ4iApmrEyjTHsSTBRpKilDNJoXmYFViNRR/oSSnCy02fBY1DVWYvXgmikp8miEmsMmQFhty1NKSaSTiKXnd9PfG0NMXAVkvY8a3YMyEEXBz3oz5HTs3cdKDybACwt1hxMIpRKIZ9IdjAv8NbU2Ye+kCqbT17DuIZEcf0uGI+Z0pztnjaHBj+vSkRAAlgSKpfnzpS1/AlGlT4Sf9x1LFmDKT257LItTdjVXLl+O3v/o1svEEXHQ7Ziu4vx8+dw5FnL1x/EtUjSbnLpWWMzgrtW1Tp+Lcq6/GjLnzxROV2R3/J+Bhbibb4ByM27azHffcd5/a8lRTY3XcJEuGFqHuTdJUA3gwaS4iP0tjlhS/Xx0Omv2R5O20F7lZ2OJmJZCyha2tYzB50hQEg2U6KDZu2IBNmzer5cdZAYKchx580HR5CLZsEuB0b2yLV+DG8ZmwM+m8PgIoDnwRXV/8iYuxbNnruPPOO9F5uMvQngqC/eA2sAY/tVBdqjjw4KZgAZVN8qabGnpncusYiUoljodVAPAEEahuxujT5mHkqbOQDaSxfc1qHNz4HsJ7P4QvlUA2ldDMRHFpiWZD4kycklSkY7JiKrGGemZUZnifGTRYGeIcBWUxjQRrgaRm4WFIiV0abt7+Sxz6YDsqAhSfcIFqMp5cDkEav/r9KCbQJLjxeFSl6kmmEIUHja3jMHvRIsw8+1xUE3gqDaP7iemSsefHM4RUxUceehQvvvgSQmGOXhojKjuXZeZuMk7i79BsyBtgku9xw+VxIc1JLdJD/AE9/6KSUjQ2N8tfZOKE8dhJFb1Vq+RXFA6FJRfNeyFSVyqtyjDX84Txbbjowgux9LlnsfX9943nDue71DE0VRk7Z2GqLI6zvQOOLW10/pkLxMunyRrNZft7+wT+7Fqza0/iCQVUPAtupChVXi55aCojkj5B6gETYQNunEF0EkVNAzFPcRLV0OOFK1CEqoYmjBg1FsFAJT7cuQMH9+2E1x3HwrPmYURzC576y7Poonuws9/sDIZRPzJUTYJ8HgpU2rvxUzfKH4iL2xQEWLEnykhpTdDA9OE/3ofH/vQnuOg94gKCLndeep4i5CVUjmKBxpF+5ahLxk0TV5p7pVFfFITfQwNgFzIlxaicPA4zzjsXpcOH41A4ivGTpqC6utZ0iJ1Kl9mKWR1WR4504mc/+y8sWfJEXq3nZMGNPcSYWLN6RvBJfxiCO4IUUlzplbR923Zs275NHXCugYEK58BeYrwyletqHdJMFLfv2K6kTo/MAQYnA26olsfqHqlcK95aKSCVV088xsjz+Mc8fyUppGNGjZI6Hx3uRQ+mae7goauh3mYIACVKLwd3KUrDeYLKSrnCs0vD+8jEmKpXrJTKRd4RMdCKdWIo1zvv1U9+8mNJwLK6qu6QgoYRr+BZE+/twbvPvYinf3s3cr29Wi80VexJpdCfjCHo82FiTS2KdK6kkEQGkYwLe1IZbAuF0Udw1zRc3VXOXRzu7MSR7i4sOvcczd6UlZeLqsPkh52owS9zLhhvOZ5TL730Em6//XZRnq2UcmElWoBPFL2cKIw8B6ZPn4b773/AWAS4XQKt5553Hsa0jsXrb7whCvP27dsNYB1U9h0gMw506wQEKc3u8aKupgaTJ07C2++8g1A4IhCsl6UnOh/IPsbBSRxvNfcV1/zkKZOk9siOy6aNm5ScxmOm02euzXlr0wgwxStH1ZX0RSrEMRbzfrJzx/vy+utvoK8vdFTMs9fgvM2gK7S/Y6DDbZNDGzfN58sPGw88suPgdQuk+Dl4TecvXoyrr7oSl3ziEnhEKeNZ4DJzqJpJzMKfSmPNM89j9SOPIbarHd4kvfwSoIQMZ2o4Zca4UEbKXVGx/M7SpKqRli/VWM4W5kQpCrnc6IjFcIRnXFlQDJmUx6VOev2wRokJ1NTU4oYbP421763Dps0bsXDhmRKRYhziNQ8GqpbKyM7Gn//8ZwEcK6pkb4g5c5xzwnl49l4Ey0oFolg0amlokDz1X596xhF1cMwtjx9WhvwXxgMqqlbX1KC5qVnx0nrLFP4AGRg8X7ju2J3idXAmiGIUBDQsVDMHKOwgmvzx2G7ziS6R5xrnbsjy4X1k93TIGcFBb2TvuVXX457j+mb+UVldibYJ49EfDStmdB7qQG8XfXQiom2Rajb4Zc9/fp1duS98/vMSIOJZKlP4FGfQ3cZeIRLBA7+4HZtefBXJrm6Bas5zcc6LZ09twC8/OfrdSBpKuYHJq/NywpozzqGiuhynLZ6JYEUxknF2XwhuEkiGo8a/hgIB8ZTm8kN9cXT1REV/bh5Rh0nTxsJXRDnoNJKJpJojMg5N5RDqCSHUHUY0nEQomhIls250Pc667Cy4K72IHelF/HAPUn0hdYwIbrJp17HgxlS+KRtn5Ga/8pUv49zF52JYY4MSQHNwmlDB1JkDPB379+OOn9+GXVu3ytgzk4gjSxRMkyqPW/M47NyorUU+HMFNkEliMepamnHauefgvEuvQEV9I+DzK7mRZBBVJ0QlMvMC9L757e9/j/e3bZe8paSgHWleJrEaxqHgQJ4baJxXZdqYMeIAvG7S1RgQ1MnwmCShoqwMjQ0NaGsbq+op54d2ftCOnTvbcfDgAemzk47CjULaARMKDqtzg3BzcFZCMyWOhLCdYch3b2yEdg4V/l5WD6666ipR0u6889d6v1gkrs9gA4rdaEeBnYL3YvuRiSEpYT/+8Y8VdGx13Jw6Ztje+m5wiCmb8yHrLYG7ogq1U8Zj+oVnY3j9MBzYsBnrXnwJ3Xs+RJErg6KAB6fMnol58+dh7/59WPbSa9i7Z68Ag30VBkNuSlZGlajeeCNGtY45muNdsAvZCNy3cyceu+devPD4Yyj3uVQd8GSpDMPOTQBlfr++RnDDyqTATSKFSA4oq6vHqClT5X0z9Ywz4SopEbjRge98XqNf5cLmTVsUlDdsXI/S0qAkj7mGOUDOQyOhgVsDeNRdSJrhfXKDfX4vioLFqK6tFaipb2jA7NkzNYex9p13sW7te+jr7tLAsdcgTuMuT88CUvnSabDKTgUm0j2vv+467Nu7B++8sxpdnRxwJcWDe8MxryygwtnMQfvOmWvgPT77nEUCJP/x05/indWr1S011RzDAbbeEjyg+fnsAK0FNxaQsor8jW/+M1559VW8xAFP+vnkhefMvAjBJjnerLCom0c/DSbmNqby8PAUI8UWco6zHzEVR2SOSs1/dvwcsGRngLiH2HpnFZddClZyGWu4H9rGjUXL8JE6tPl8JGQiyVsWjjJY+/ZbePz+B/D60qWopBISqWmUnyellnHL61Mnh3M3Gt+VF6UXkXRcIKmuiHKqfgmVJFwuxIo9mHbO2ZhyziKgrhZd0QRaRo7Soann4lR8GVu4Nvi8WFH/3ve+L/oCCyX5fn++2zGQNGnI33mxSEDaEN+b4FIUndJSFSZYNSXt7PChQ3mKxQBV0iQNhS+ruMUDj3GL70XzwT17PhwAN8cZXh98GKo6TwGMYKnMCxnPPg644fuyi87PRP4532/b9u1y8JYs/IleFpBKJMQM23LfV1VWoILKYMEgmkcM1znEe2+kWI2fxolefC92Nm699T9F/zD0NCch0yPKIZdMInLgIB667VfYunIlPAR56TR6MkmEUwkpgE6srkERM216RDD5jGXQ4/FhF438QiGkKPM+tg0jR48WWKSpaSgSwWdv+qyAZ0PjMDQ2NUnRahB5/qiPIHrdgQNSqfrpT39qJO0LjAtt0cj6KHEGc9To0bIhIIixVKxS3rPmZsycMV2fm6bRS/7yF+PJIeXRj27JDYApUrSL0TZ2rJ4JZ6popqnOsGUmGA2Q475MQ8bEWKqXXX/9J9Vp4rwoizQEXVYpzySXpvjBNcW9wzjKxNGYMHoFaHd/+KFAEbtz7MLvP3BQKnU20R5q5xyz/vMS0GaPG+Br1pQ5Twb8kQo/38CE6sA7OnUbx0ONhs5VuOj88/F3X7sZ4yZOMMpSOoMNE4Jv7eM6OtSJV+6+B+1vLEOmoxMuurxnk4gR2Djghl3pumAZvMyj6LXGzk067eQ3GSRzLlHY+jJZHIwn0OPKobKePiJj8N7mzQiWV5i94nJh2oyZ6ii+8urLSkxVZL344jwQKLxHtrjK9cJ8h4aztDewL5tMGzyQr4YV/LthETCxbhszBpeyi7PmXaxcuXpgXuZEG3jQv0sNUmaaAZ0jlL0/wGcfpV+WiR3MsUjd5RnD2RPGNdLrODdk6Z8G1BwL9IfqTJ3oEsVikUKsC5UVlYhEDS1y8GuoSGgBpb2XFhiS7h6kX1UmLVDIuSkeqPv27kXX4U4jmDUEELPxgYWcSy65FF//+j9i5MgRziw4wTWfSQ4lXg+2v7MGz/z3H/DhO2uRjIZl5Bl25RBPJlDl96GhuAjVfr+858wcuhEX0A4Vo8v8WVpegtMXz0JZTRlSyTgS0Sgy8WQBuElLBCwRS6G/P4bu7qgorg3NVZg8ow2+IhZ2zKgAZ+jZOcqmc+jvDiHSG0GUXjfRFCLpFKqGV+Ocy8+Bp8Yv88744W4ke0OIh8LGaDTrGQRunCod1w0DCYfyaMz0qc98BlNnTIfbawb+DYHGhEVWdTgAtOLVV7Hk4YdxmDKg9M+glwgNBllNDfg09Gs6N6SaZaRTz4VXWlWOthnTcf6V12Dc9FPgLSlx2rcsbAzUXfg3jky+/OorWPKXJxEht86hDPGGqyOTSupm8H9W0tXI/FJcwPCEVTV2CjGk51DRgwIKI0eMREV5GaKRsKqge/fsQfuuPZL+G0xzIPihCADvz4MPPqgDVoexWjOmCm8r8PqlTiWANB+7eBm0WUVgxYRt2+//4HtypE/E6KFytIrMYGM7VUFd5jMyKaI6BgUJuHFZ7SMf2wZpevrYqpXphjMxpQKXB2mfHym2HJuG4exFizFiWBP2btuBdW+tQKTnMDy5FEaNbMHsU2erUrd82XLRqdS9cZ6NBTf8k/ejoqJSn+eqq6/GGQsWGDNYh2ZQuKk5vJaKRrD8hRfxh5//HInuLuOGm2WVPovSIgfccNNIEtqLlMuNnnhC8pc0Kysf1oAxM2bhrMuvRGVrq5kvEtnLSJrysGOCTNEJqso9++yzqu6I7mUI/gbUOIczAbQxUjXeNUwYqYJXXFqMYFk5Kqqrxeff+N46dFKyNpkS5YwCFOwsUHNMVVfR9YyYQ4Zy0poXyKn6zHUzcUKbZrXe37JFVDIjcjWgomSfHZ+cZsUyBA2kaDFY+/QeX/zil/Bf//UziVsw8VFgJaCwIhjOIc33Nd1K0kgcIQQCcB4MxUVYcOaZGnz+1j9/E2Fy4FMpI4dNcMY5JhU0JCgMvgOvw2hcie+mdch7zHaype1ZOWh9j0MhFY2IvOLWViVhw+rrtXa5Vll5558cQj3t1Nn40he/Iu19t4egMCOwZPZODpHuHmxcvRq/+PFPEO/sRCCdRrFmbTyiM/JP/kdhAS8plXJV9SCaSUjMoiZQjICbikPEXjlk3DmUtDRi5OlzsOizn8b2w4fhLS1DY1MLyirKpYylboDETowPDq/1kUcelaQp5d6VSArBDZSbmRBxDfEzcV+wCMFuAzs03CucC+BaY5LOKruSdBVcju7a2oNxSBqIk5hyXZHjXz9sGN5Zs8aRy3d47ydZgTy6sm3YkqYQe/K0NBtfVcUrK8OEtjYBNsZQ0dOcD2PXt12rNiXSecJkT4CmEo0NjZKXZYIoD53Dh7Ft5weiaxC023syFO98qJSdVKFvf/vbuP66a1FbV+coCxpmgCrt2ZzkxlcufQ7P/vEBHNjyPjzJNHpzCcQySQTcLtHSirmwZfRouOn9TCZTcXwYj2JvPIm6hgYEyyow69TTMG78BCXuV1xxOWpqq1BHy4D6ejQNH6m9XAhYBlfMua7IGvjhD3+oeGHkZ49dH1wzTPAmTZqEsWNb8cQTS8QssPdHYKIsiHmnn67Ysfn990VFPRlwM5BsmaSfsw6nnjJLwGv/QQIJ9hfM/44/e1aY/DtKlI64yfz580SJIrB5+eVXtFbs7BWTU/5Odnqa2K2rqdEsxOGODnR3dSvuqb+rRNarLvrBg4cEKJn024LAELXto/JNdZPKykQvZjeISpZS+3O6gLrnorQdDQWHTlIHuu8qUMKlgs2nP3MjPvv5mxAoKWXJSJemyGoFlNJp7Fr+NlY//gT2vrMGPnoHxsLqOiddLiTSSQRcLjSUV8BNsQuqqJF+KTEYtwpTzI9ilL7P5HAwmcThVBLu0mIMb21VvN+9d5+KbqVlZegLhXHz330NPX09WPPuO+pmkBbPIhPvR+FatAVW3meen5y7+cEPfqCuhy3CmnV8lCbisViAe9vlkiLv3PnzsGzZmwLZlgKbp4IfJ2ZZoC3wkhezMCIS06ZNE2hhR4bX39jYIBVO5h+U/mYByagwxvIdHgu2TYp2EsWXE6Abh4+gWEKZdq4ldpNJmS3cix8lzT9w38316P86tEqeJ+xEabZW4xQUIPIcl/5mL3fEiJG48VOfwj/8w9cEGjhHzjycfWmq0bricbz1+FNY/ugS7GeDIplA2M1Z95j8B1uCpajx+pXDM583FP6szkbN3SiVcqGoxC9wU1lHEJ2Q2mMmkUQqnEAiZGZoSJun+Xm4P46u7qgsZOoaKzBl5ngEijlPz1wlo6KSh7PRNP3sCSPSF3GoaWmEUgkEh5Vj8VWLEWgsRbynHzGCm55+RKleScNfl//44MbQtHyqpn76c5/B4gvOR/2w+nyCZEZknf+b4dBPCPf+5rdY9uILkvdl94YzB6xwUaqV9DQiPnq98BBndY/VF39xALUtzZi/+EIsvPhSlFJxwu01rvEFg7qqELmAjs4j+Pntv0TnkW4lphq6dhI4VX3UpaFXQUY3XJ0UR8LOtsVZ2daA5/DhammzisQPc+DAfmzasF6u8NTTthQ3UofMe5jlwkOybVwbLrjwAjz26GMKhnljT2dInA+frUXbyZF6WsGJS9k7qmRQ8Yx0gq/9/c1q0Sfj9O5xxA6cX2gPtPxhXgBuuBl4sM2ePVsHF6lKVmmI38bnaJ+VOgqqZpuDiIldktfk86O2vgnBskqkEil0dx5GNhGBO5tEwO8RnYI/S7lhSl3bF383A0txsUneRo8epc5Nff0wdbZmzzlNFA0GGwMgzIt/UpKbG6V9y1b5mKxf/iaqCIIpv53LCBBTYIBSv9xgPp8fGXKK4wn5lrAKVUQJ1uEjMP+yyzHp7EXIef201NSBwmTY+LeZwXhq7r/26iuSoGSCzq8ruXWUTggcOCTMAFJRU6uhe4JdTR65XNi7bz/WvWdMQf0MMPSkUaWSA+ycP+MNddYfD0IZhNKTwKxPL4MI5RXr6nDtNVfjvXXrZHRGN1/JmcuEsuC5k6LidAIFbpwhaAZrVi/pP0FlFUvFyd/Ygpa6DZTcC5J0d0Q1kumk3o+gi2qI3//+9wWKSWuUbLq4vJSmdsBSQfAXXcOpdJmDzQRfG7DtAcU9XldbI6pDGwfjx441hrm9vVrnHHqm6SQTNh6S8lDIAfPnnY7vff/7mDBxovPsbBBw5r1yWYR7uvHk/X/Gq399Cp3t7SiXFDQPThjzYM6yMOEhwJFHmQcJ+lylU6guKkGAjuESG8hInpweON6mBsy56krUT50s34hUDpg6fUa+E2cETAwtjJ0wHqSkp/G+MVZYcGMSd7cEP7j2x4werUoz1xX9cg4cPCg1HMrmsztsEgn6dtGji2vlaL+pkwE3fATsBk2cNFHqWVK0siaEHxPcKN5+DHBjfFgMQKmpqsLI4cMljdwf5gyL6S4qScx3KA2sIh2Yg+F1dbWoq61TZ49dylg8poT1wP79otQkLEg/irY7ZB51zBfpEUVZY653xlwao5pzxXRcSRdiYSV2pAtP3ftHvPLI4/BQfjwXRyKTBK36JtbX608W8NTTzLpE4+jm4HYyjl3hKNJ+P+qbmgWQJ0+ZiuKSUqzfsB433HC9imnlVVUY1tSiOb3BgGbwRXONMpn81a9+JXra4EKX6SwwmQpi+owZuOmmz+n716/fIAECxivlR7kc2trG4cYbb0Bjcwv+6Z++IaBwos5NYawX0Mlm0Ta2VXNOPIsPOHOeg6/7eP0gW1XnWrC0ZvvnwKyGMevkWcI9xK+zAMKZGksfMme+OePtvhze1KRiAjuY3F+2on0icMOYxd9DCh9p1ewIsVC4e3e7lNhM55v78gTZbcE8qlEuND/A7sL0GdPwv358C6ZPn4GAL2AAic4J8548l1NHurDu2eew+skn0btrFzzMo7JpgRvO3LB401hWjlwmiWgqiYgMZ90I0AeORbUckIALoWwOndksDqdT6E/EUVpbizHjxmHPvv0CNRS+IACcNGUa5i2g4MQ+nUWUiqa4EfOjwldhIZP3lOuGpt2cB6Mv1UCRofCpH9vB4XuSLsy8iPkkY+HOnTvFihG5skCBbzDYyBdIC2ju/G18/vyPOQfXNwuSpmjWq8JRb1+fARihkPMc/98AmeOtBHsHSE8j/ZRrWxLSBNtOBcn6z33Uahpq/wyee9TbncSa5P3guvu3730XCxcu0IgBC4eMYFQ0ZdGm78P9eGvJU3jt4ccQ7e5GXzaNcCIqA8/hZWWo4dwwu2+MlY64QZ7J5cz30ody7jkzUFVfLq+beCSGLBlWsQTiFBWQhxhVANOIhOLo6ooiFImhuj6IqbPaUFTqVyOC38P1zDyVxp/h3jCifVHR0sLRNEKJBAI1xbjgmgtQNrIKib4wYh0EN32I9PQK6Hvpa1aoliYtdh06Jvm17qznX3QBrr3+Og0hs5oiLw3HbZv3lhQVgpc3X34JD95zD9q3b0Ox2yW96kwqoQVNPwEGWAZbdnypAuNj21B+IBVonT4Ll974GbS0jYevJAgJmx714MyhyIT0vj89gBVvrxZVjUmpoaYZ4QADbkxry1SADM2OLyZXXHAENlTIoNs3BzU5dM55iZ7uLiU9qQRd7TkPwaqQcfk2AMMgVt4X8jdp1MUKD5XK+D78dwZc09Ey/GKuPnMgmVqoDbi8x0z4qBRFN9l//PrfqyKcSRkIUlihGwrcyGXbqeIRhDKBonkYB8TXrl0n51wTNM1AuDnEDWXLw2oP0bdDNdIB5yIFiDM0hoNO0zCCDMnzscrkVF34nux4sRrNe8lknf/xICI1oLqqBl0ccO7sxLQZMzD39LmqVgvt26qjhrVZeYAq8a8//Sx++7OfIejKIagBcgJiN0opJ+71GHDj9SHr9sjEMUpwU1YGf3ExSmrrMH7uPCy47gYEa2rh9hWbZ0DLGaNUqMAZo2zqzp2aa+rt61GblwGelRAGc7Z8qWY0fMRIHOnrVWWYnF4mseyoxaJxeFm9CBTJF4T3iNxVij9wwxOouRy/F60d0bFMRdhUAE0k4r278orLUV5WJqC1Y/s2vVc+eJMG5iTR6oppKN7IMBKQBIoCWlem+m8SF1VRnFmovIBFQdTjv1uVKBmXssrG/ZnJwF8UkHIa58huvfV/o7vriLo3nBXSHI9DKbNRdIBXzd9L6WZ67Zp7yN/DZ03D20mTJoMqXPy9DOwENazKEniT5kl6DFWfCg8x7qsRw0fgC1/8ggzmuMYG6v2FqmMZ7N+2A4/ffa88cBCLSs3F74JADcEN/2Oo8tBUmMPjjB3JBGqKS0AIrI4Uk21R3zzIeXwIDKvDnGsuQ9XUSdgd6sfIMW2orx0GCkgY5x/nfOKeTqXx5htviH/OqjO9qXho85q5r7mnSQfi2mGixENcXUFxmU1ckrN1Loem5mYBVrqAHzp4cMgq4pCdG0uZcfbk6DGjFZdWvP22U4zJDSk/PdShOrhz8z8FN3w/is5MbBuv6j4pTN1dPUY10pmfkPldZaU6TiyOsNKpyp1jHsihenZr1NFyKE02AR4AfUOnCEMlB6SucH1++ctfUqxsHDbMzNpZ+q4T+3y5LDa/tRJLfnMXdm3cgr50DOl4DCW5DCbU1oIiw5p7EGETSGaBcDaNjnQKH0bj6Eqn4K+oQF1DE0YNH4VFZy3Ck0ufxsJFC1WUqKmrU+xiF7NwiHuoZ8yvMZb++7//u8RDuI8Kv2+AIZAT5ZHnCavwmmXZtBnbtm1XEYF7uqWpUXNtZ59zrj4/QePJsAVtwUIFQ5cbweIirXHO0u07cOCoLlHh0xjqGTDOyahX9ghGiIfg3s7ecR1w/ovfx8/NJNUyJ2yXvVAgYOA9KNziwehRI7XeqCBo4+OJwA2vmc+BZxjjIPcuKehcf1SkpPcIAY7yC3vDnA+nmOBLmS6GAAAgAElEQVTQckzsHWCQFn5+Uos+8YmL8cMf/AANwxodCWHb6TWxxZvJ4dDm97Hqr3/BmqXPwE+KFS0LKK2bSWkGrLm0AsglkcimdQ4yq1DxkLL3Ajdci0A3cujIZNARCsFFcQNS+fxFEmbiOdLcMhLbd+3C+RcuxrTp0/DMs88oVt9yyy2i5fPvgwFOIcih7QXV0+j7x3tjaYQDXMvjgBtnFOD0M+Zj3rx5yr0oS81ONl9DdSYHA2yBdc5vyYKiRLTm4cNbRLui5PeaNe9qnxCYxphvao2Z6G2Fn04MUz/edzhDAFq/pSWlyjkJrvif7YKeLLgZvH9sF6eA0GTO3wJFuKFiCPdsdU0tLrhoMX74o++jIhjkU1BRh7NfVD6m2PPhrdvx9J2/w/o330J/Ko5QPIJcOonhpFB7jJKtN++lpgzUKWwayweCmxnzJqCuqVo5d4p+jRQICEcR7Y9ILU1MKslBJ9HRGUY/wU1tCSbNGIeSsoByd82YMmdidymZRbQ/KnATCSWkmBai5UuZBxdeeyGqxzZoFMaCm2hfHzLJtGFafBS44cPw+72YMGmiwM1Fn7gYNdU1SrjERXdYC0rkqe/d2YFXlj6LP/7+9yhxDAqT0YjUP1jt5uZn5Z8VsvJgiW6UlG9orjesCeddfT2mzzsDNU3NzJgGrS5DjWFHZ+36jbj3jw+gp69fErxM/gbAjTHsZBWUX2PCVFFZpkXW0tyM0a2jUVtXj/37D+LtlStFDYqEw0e50rPKLipPwsjg2kXJC7LvyUOyublJfMZ7770be/ft1Wazw+G8R4UVKXG6NQvkzE+4XRIt4MAXh4Jv/+Vtps2eMX5AdqMXbvjCzo1xkR+Q4CSHn5zZ6uoaBRx2k2yniPfbGE2a92WXgajYGbsvUEJy+HpMaMl5lAQrE0NyKt0oo7lVMKhEhBX5iRMnqsPB303ZQgaV97dulZkcK9XXffJ6HaIEXjogC7xUKDHMK/DmgB0bNuHWH/4AXbt3ozRLmlFWYhQc4KWfiaGl+SQV3heLoz8aQ2V5GYpLiuApKUVd2wTMvfJaTD51DpIenzat+lXKogyZgH9ld4CA4rXXX5NUbHGwRP4RpPTQwJCyiwSrnT092LlzF7q6SZGgLC3VNwhAPBjfNgEzpk9XUrp+/Ubs+GCnwD4PVvq8eCSZyA5lylQWnQFhdur4Mzw0xo8bh8svvwxr1qyR3Csr/5wnyQd2XiwTAGfoWBLjvAany8TB6gF5Uyo3WYM+w4m1bePB4TnfRSTA9XiVNBJkckCblbhnn12KVSvflpy7sp6COdrCtcdgSUoNB9E5yMwklXQGmv9yXbBKxmoV7/fBQ4eUsBPUELyruOEkN4WUHHutbOdzBo0UCYIked84L9uoVxxIJLHihZfw9EMPY/1bb2mdsKBCN2UZezrghhL1frdHiosUOqkuKUYRyYvqPhHksXhhVIzC2SyGTZ+MSYsXYcKiM7Gp/UOMGD0OldX1cHlNHMi/JHvfj/XvvaeOFz8fgYUxTowpMSIw7u62Q6WGTmRnT3hGnHrqKeg60iVuNgfQmeQ9+tgTqjZa2m9hx/OYMp2T8FuTQysn+sHOnUru+P2Da6mKGUOc2xbccJ8SZDDZo6eAkQk3RSQWlsw8maHgmrmEQlhE6qVZg2b+yyV68yglVgEZ+fFz0YiWsyE19XX6PYwVXItMAHjfqA4naf0CSdl819cOKx+namk/21AFTZNQu3DaqafiX7/7XcybM8fxnTFSq9zfjNE0R4h292DVq8vw6EMPo+fwQfQfOoAgsmirqkY56aE5yqIaPycmlfFsFn2ZNA6ncqKosRZdFCzH6BGjMW3KdNGvN7y/BWecMR9Tp02Fy+uVghYLQ1Y9bajExD4qAhsrLlAoQ26ep6FmKaEqLcWsWTNFVeZ6pE0A/TrY+SJFlnv0xk9/Gt/+9r8oaZdi3Ee8Cte8CnuUsHcBTY2NotiR+kuTRs4z2ETfHEyWpGRAjDnHjj7XTBfHI1DGs7SkpFQguIu0w6SRxM4XBI65xsFwnLuYsw4VaGhsQCgSlnqeVUgrvIahumW2a8D7yPOMFLezzz5LRQnKevOz94X6VcxKppKi7rC4qp8zB7EBPqYadPSIHD3QvF7U19ThJ7fcgsXnL9YcBYuL8lzI51FuZPv6sfOtFXj+nrvRt+0D+JJp+eLQUJZsgeaSMnjcGf1YgkaftLfg2mUnK2vATTSbQ18O6KRfVCSMOIVXKivQOHwE/MUl2LRpC+LxJBK5LMa2jcNFF14gZgSp21TIvezyy3Uu2ntibTIKHwEpXuwQsljI4s1AAbbwu45dW1QP5f0aP2mC7AwIQAiSDh467KyRoWm5Ngez8Yk+N80tjaI381yRwAEL8l4Pdu/+UF0+5VzO2W8AsXk8JzX/95G74vj/aMRyzPPnM2cBSyayTiEvf59O4v1tLDsqhg/2wy68xc69PbbrRSZBEca2jcFtt/0XptH7xu2Typ5JkVgApAZ0DB8uX4UHfv3f2LNnN3pDfYjFIxhZXoFGnx9F9LeUm4bzjJwGB88HzSj73Zg2pw2NI+okmKVcP5ORtHMiHJcAAmeE5E8ZTeXBTUVVESZNH4uyypIBWprATVY5eCwcQ7Qvhkh/HCHO3bCTWuLC+VcvRu34JlHf4kd6ke7vRyISMUIGiTTBDdNLJ0RKgtkEI6mwkMfvdUuKjhQszocwaNrnxwoAX9YZnd2Ad1etwq9/cRu6Ozrgz8SRjcco9aHkj0k2K+h8b4IbSrb6fcbwyVVahunzFmLe+ReibfosuOVKzxaYPaCdiQG3S86md/z377D9g52G4iRww4Bj5hcYiIxUpDH0YpWJFTP+24aNG6QIdOSIw/VUIpp0aGw8IHICRtIF56lFtpGTeOaRtzNczGrrF7/4Bby98i3JQht/HzMnYYxIC6SQtZAMuDGxMCeQIMqK14tVq9/W14lZTgRuTDAcGCTjhud7GAGIr6jCR4M/Hgz5jcE5G5mxUorSPF8luxYgyXTU+NBoDagHanxcOHMiCc/hIzF/3jzdT77a29tlXPru2rVSCZNYgyh8OQG91rZxUvWiiZ4UipwD2NwDg/Z5f/uOdGLJ/Q/g0T/8AZVuIJBLo8TrRrnfJ0EBghyCGyYEBDeURK0sK0VJcQDuQBGKGlrQesZZWHjpZQjU1GnYUvc/b/bHpNKo6x3uOCSAs2nLZowcNQq+gM8YvcUiUjfatWsn+kKUL84qaWfLpa62HiOGj0SonzQivxSXaKy4ctUaPEL/iP4w/Oym0PCSmz9nwDaTCXbCzAGdNgoo5L8HS/Ue/DoHOnmYa1aHZoxOB0Z8Wud+5f2TnMpWIffYDuBamo9JoAf8lrQ/ne6mBdb8Hmt2y46GL+DHFVdcobX40EMPYdcHOyV1a9VQzKFAYOZX8k4KR2VlBaqqqiVkccqMmdpD7FJwTRAgMtnfuWuXeM4CX4NmSQoHfm2c52fgc+a95Tr+zGc+A7dvoMiRj+N0XGZFe99+vPXyK7jvjjuR6+9HcTaLEiZ4HlZxHVGBrAsBFloIbmJRVJUUo1hA1KgxkoPOHIPVngwFJooDCI4ZhcU3fQZ9AT/cVdUYNW6iaH3563SeA+8nKSGsPnL/L3vjDWzdtk10IO1Ry02mzHd+Bsr8nYWPm7/6ZbTv3Illb76J667/pGYmfn7bL0T1GOg80ySuYJ6n4FA03ZWBWQfGAHpfUeGRe9J2m5VrFR6KBQBB1F9+A81ks3zGXs24sIrNzuyuXaS5MUk0lWETu0yxQIdoQY5pzg7Hu6mgSzt6xEiMGTlKQJg0s2I5gJfBGwjg4OFDmsshlY4JKffdIO2EY9OAY/Pao56Nk1sMmT7Y5JWCHDfe8EkM4+yN82Ks4zNzkRaRSGlg983XXsOy559D+6YN8MZiaKuolL9SgEI1dJJnUklTYDrFE6DBh0O5NPZFw0h6vGgaZuhp51ywGC+99iqqa6owj6axEyYqEWMxgMm0VMkKwbNzTTYZYgJHwZglS5Ycq1Q16IbxM/Js4RwCzSTZQSUIf+Xll7WHr7z6Ksn5Ll++QvOvf+uL5yhBybixrZLjZiGIXSAjplJItRrwrLLdykIQwTXG6+THNrMQEfT19yPUbyhlRyVpQyHyQRfODi3XclNLs8QsGIsoFmNBsukYmlxn8GtwQhjQnCRVSdwYN3E8zrvoAlTU1mDfoQPYum0r2nftQjQcQTpKN3XmHlR4ovGtk/gdBXCMwAyv76LzL5AX3OzTTyVn3FyGBTikOHOWZu9erFiyBKsefxLu3j5kswQiFIZJY1hpJQIeit/kVPjhLJsRinGBPmaEmEkOhGdyOMLZm3gECY9H6moVdXWobWjC4cNHRFELlAZRHCzFpAnjZe75i9tvx6xZs/Av//odsTB0/jnnx+D7w/+fxZvHH39coFtxvmAW93hrikk0f5bA+KabblLyf/fd92DffmPaawFIHjTavUnQ6cxFcc3R3Jj7hx0f2jzIyDaTke8RRx527tpt1EqdXK3wvDkZKtffuicKzwadrc4qY+GG18PxCRbRzVocoOif6PcM2b1xlrChpDqsIicGWMN4EzcMPZgzTtOmTce5552Diy++SLLufF9LJde1shgPF0ozOTx4x2/x5vPPY7fUN0MYxYKBv0jFQz4/caEoS+0UrHmPVXBx5zBp5hiMGtsEf8BrlDupnhxLIBXl/jDeguzgUDGtszOMUCSO4jIvJs8Yh+rachXM+F5SkWUuKZ+buGZuCG76SU2jAFQgJ3BTP2E4sqkk4t29yEgKOuoIGaTg8vncOY/XUJeGMjOwhkesolJRg54swbISMwNQgBTZjuPN2fvhh3joz3/Gqy88j5JcHKCRW5J8USOvS5UzZpoVwWL4PKQucOTDC/iL0TR2IuaeuxizzzwLFQ1NyGlWQ4R+R12bNBKKJwJPP7sUr77+ujikTJqZ5DFJLS0uUgWIiRrbleRgkg6xbftW0WEOdxx2NkIOZeVlCvYMptEovREMAJFCNKuSxuVNVXNJ9TpccdGA0mkNZFPyuH5YLf76179KScwEK5MAqEXpgBkOcrHlpn92gA4PCFIleI+pukTevStrqED2+wa+f5A8NDMyh5JkAxADBZNCzjBwFmDf3n0KqFbZihUgVie1N/JFJhfcWUlRwU3DRC8lkF0aoG9pGaEBVXKsR42i03Iptry/Fe+te08qNazQRyJhbVpTTTSVOFagWY30FQU0U0RFOLb6Jb1twR/vq2NMSbrQlnfX4JZvfRvuUD8C2RSCXoIar7o2BDd+nxdurw/9sYT41DXlpZrLcRcVIVdejZoJU3HmZVdg5PQZSFGqOA9uDDjmeiXoIpVqx44dWPXOauw/eAD9oX6tiYOHDhraV8CPWCypajIPLCaMEyZMwqKzz8ORIz0CjXNPPx0Lz16ERDKDf//prWjf2W7mcNIJgRt2cOQ3IpDLZ0uQkxFY4ftR/YfVY84lrVq9EuvWrc0DEvnUiP5hquPK46xIgJ194friYVVRoXUW5qZOJY3EdcHMjdXrtzNPdhZNBQNR9lzwBnwCcI3NTfjHf/gHrRsOL7PzwuoLn2NJcYna/6QPsf0/duw4HYJ8npSW3bp5q6ruBDVMKAqpM4Vr2YIkgSunlV54aJrk2I2S0hIsXHiWTG1Hjh5lFBPtfWDXSWCNQ4cpdB86hLtuux1bVq5EsrML5YCAMTt/HF715Qh0fKbSGY2iutiAG+YVNB3mvebLR3loGohxiLG4GGVtY3HWZ2/APuQw5dTT5fhuFcrsvrOdWSbma999F3f97vfqYEpK2alQmALHgACHSWBdCPh9+MIXbsLKt96SAtHc+fNx8UUX49DhDlFLuUbpum6HSZ0bcNRZmAc3zn7mP3IIn4kJB2g5jC6g6/hTOaEpX23WlRSAG1GGMlntAc4jsojBQ5ES0+TkH+nudg5mk7QWHtG6N0aFXUkRZyYIZrhumMDOnjFLhTEmRLxHTBAPHDqISCymg99EV6ez9dHNhBPlA8f9dwsw+Q0suFBBaMEZ8/X97JKaLi3d1gylVZzxVBIP/eEP2PLOamxfswYTqmpQwTkKPlOKeuqgpwJnFrFUClGXD30+N3aHw+hOplBcXoGW4aMweepUKYS27/kQ1XW1+NRnP6uOHTs3PKMIcI4Hbmyx7oknnsBtt92mSnnhuVDoT2PPAq5Nqc35fJL6nXPaadi8aSOWPvc8SoNlim3cpyfq3Ax1M7WEczmB4JamJhQFAlj33nrdC76f1oU6NwPghl8gcOZ8Jr3BWCThi7GRXTpSVPmniVlmARzV8TkZcOMI+pCyzG40c4L29t1HrVPzeYZ+s3ynglQvzXIw18ipwFJSEURxRRBjJk9EdUMdghXl2LP1A+zevF1UeFapKcmfiCWG6N6Y92IsYKfh05/5ND716U8JhPHr8uFzWgt6lrE4ena244lf3IHOjZuQDDFxZ36QRGN5DfxuI9PLRFDdQ3mY8Ywj4DZrMZLJoTuTxZFUHL5gEP3smLM4VVODytp6rNuwCRXVNfpsnOPk8P36jRs12/S1v/97dZe4NnVmD/HivWK+xTjzpS99Sd3BIY00B/0sO7umUObTWcJYsX37joKi78CsEvcDzy4qnDKesHg7ceIE5R3MQ9h5VIe3AK2wiMr3ZdfuZAFX4b7LrwGHZVIYM+zvsWeXoZubEQL7d1u8th+b949rnTGQXWnSQ/9fhTdTJDMFdAtU5AXm9QoIMv+dNGGiihxUJSRtmXFG4xI2l3Au1J7JHAU4sGU7XvzLX/HMY4+iv6sDjUXFGOalcq2hettCpc1ROBMs6rA7h9aJzRg7YQSC5SUSbsilMo7nDUdUHHCTzCAVN7S0CHOtQE7gpq6hytDZCIBYEKZFRyKLeCSOaG8U4b4YQuEk+llM8KVx/lWL0ThltPIAgZtIBOkYJagpZEBw43flDLd/IPEdvJbFja6qku8NOxVtE9qMapKtxEvlx9hFUglh5YoVuP1nt8IV74WXBxdnA1LUdaMMNH090qigVj2BDWcsvG64/UUoqWnApNPm4vRzz8WEmbOBIpqdMWkkoneqhI4r/Aft7fjVHXeiq6dHwZr0KSqwjRk5AmVl5SgpCSqA7993AB98sAsdnTT2igpE8EGQJkFTNR64u3btxnvrNqGnp98JqPTO4fUaoCIzIVVhjdqZqa5nBEy4gK665kq1aJmkGKf4geVL2Uclp448dWFFygoeDPCGnd+Vn9MZoBvYBNdZWvnFmV/UjofA6fPnK1D9ZckTeG/tewKG9CiQoIFTmcwnSg5A5SFEgKkEtr5OrerxnBloadHPUTmOSUlnZ5cqrBwGJ6BhcDXKZI4LsJOcirbk8+lgoA/PF7/wRZy58Ew5SHPzKXl3grFLGr9ZdB06hNt/8mNsXL4CpZkEytwulPlpfklw40WAQdjrRSiWEKCtqypHkd8Dr9+PNIfEG0dg1rkX4JTzL1QXkA9SlrBO4DNzRXx2aRn9rVq9Cvf/6U8IRSP67DqS3ew4+RCNxFWpFw/Y5cKcOXNx2WVXYu9eSrM+qY7PJZddhrr6RvzHf/4M761bb9q6mZSSao/oBkYph2p1JiiaYWp+BgZ4UiSpPd/ReRjPPPO0kXplBYT8ZSb/eR6OcxQ7MquFwZeVfiayVEwjqCAHngegTXBUbadamwMOLNgxwA9IKqmUiYj2z02f/zxGjBguFRt2tyrKgjIUI/2QikZc6wzWrPrSqZzSm1QLO9JpBAHs+xcGzsEVv4/KTG0qxDXSMnw4/vkb31CV2R8IaN9JPlWy0HIXNIl/JoMNK1djyb1/xMbXXkeFCyhjtyed1NyWDxQb8GqSNR6OoLqkRPM4nAM0Y1AOjUSFApOost8ZLg7g4n/6GqpmTEdXOo0pE6cZNT6nC2YPRPuYGMhJYXr+ueewml3TJNW8jNfU4K4Vf5b0mSuvvBxPPPa4OpGcw5g2dSrOWHCmbhE7oi+/8oqZG7BreFDJcTC44ftSlW5823h1JN5Ytkz0Gc26FXRujgKUFty4KX/rdG1FR/ZrLZAXz2fPhOKRRx+R1xd57bZ5YivyhoJRhKqKStFsKXBAdTx5Shw6rK4lB4jD/SGZDe/Zt888T2ciUuuaB/XJdG4+ahF9xL/ZzrtNOL761a/g5pu/qq6y4rKuxelqUvEyB7CCv3nNu3hn2TK88uRfUUfwF4uJmsaYbmXaufY59B1OA8miAA7E49gTDiPh96N5xEg01Ddg7py5qra7An6JrbA4xhc7GHlz0UHdG1HBVPxKq2j1ox/9SPLQqormO3BHp0tmv1vFTWDGjOm4/NJLVRSgTDT3PRWk2GH8OODGFvkoeCLvm0mTsIkzq3196o4rpnDezakq2+FqJnhkU7AryaSM5wgBlu1S2nNw8CPUx/wIcGP/SQDBoSZRDW/atKl4++2VUvrUfGBB1/F4y8R2DHg2i5Y78OZG7raiHP6iIsRCYVE2i4rN7GkkFEa4j2qTpF4c/TwM/c4Ud/knqYFf+NIX5XnG97QMD1txJGXWl8pi+WNL8OYjj6D7w3a40glEQ/1orKpBwJnf5LPj+mO3hp1D7Se3UYGMZ3LozwJHklGUVVXJRqM3kUBRbQ1qW4ajfe8+Kc4WlZaK2kZqNmeqn3r6aUknf+WrX8G06dNV3BoKdNuzhX9SGpqqseyenOhlvOBN5zefPyqX5HplfmU6yLxZjEGcWyQ9kMwRimSQZkkAxjXD7xpcJGMcIihjcWbdunV5afGPPHecPZeP6YXefE4hzhYKKKe+ePFiFSSY8/F3cC/qfBpCvIVf5+fg9XCGjIBrMK30RPes8N8LGRoDXzcjEDRoZcdyREuLAM3c0+boTGFs4eiHqMVUIXP8CQvPAeWXzCGZu6XSaN+0Gff/9jdY/dprqOM+d3s1/+zlwenMjlvKn8lNme/kMGJ0LcZOGI7quipR2rLJNOJhCguYYi/xQZyKwOksOo+EEaWAlieNiVNb0dBcI+8GeQ9SDprghp2bcAIRCgoQ3ERS6I8nkfKlcc4V52DE9LHK6WL06GH3MB4XuOHvc9UPq86RTmU6E8dGEIuemaxy0V973bW48qorlHDYREvIlcpDrBR5vNi9qx233fpTtG9ZJ5pIOsKBzKS6Q6ItZZIoLy5GgB4mPrcoPVTscheVoqF1LM644CLMO+88BMorpZDlzOJr8cvkDDnEE0nc98D92LptByqrq6WyU1FZobkQLrbNm7dg187dCDEIJTgMbjnJJfD6/EimMxg3rhWf+tSnJB/4wP0PYdOm983geo4Swm64HA6tui9qNxtKiZzg0yZAc4D4+huux7ZtW5WQhPpDxtTTbhgLbjTAbGhppv1q7rVBzHRuN9QdAg1V/QvMMQu/d/CCFLhxHhs3YN2wenzuc5/Tplvx5nKE+kLy4FHFxMhcGY62h90VvyQLCWgoF9gyvEXVOCo9sYvR3dWFXe27Vbmli28sYjaxSdYGtpZt9dsgbhNAPismNxwOJ+2JAYEbzHSzBsbquKm4Bpe//BLu/OlPURoPo8oNBH00s/Ig6PcYpQ63B+F4QkNotdWVKPZzFseDjNcDVFRj5Ky5OPvaTyHYNFzzOQTE2ni6z9Iw1zMzVcs+3HLL/8KRrk5V2fVdOn9yCEepTU+ZaK43L84551zMP2OBdPmff/5FjB7VisUXXIDT5s7D1q3bsWrVO3iDXcTuLvjcWXgFcETq0+8198x0CQRuXNC6OeOMBRgxcjhWvLUcK1asKBCfMC3ifPIimiA7DebzqArodqt7ws4YAybnPlatXo1YIp6vtg3ukCiBc9ay7ZuTymABDqs79CfiNXIeaMrECfJQ4XMkeHr33bUCuTQn4zpn14seE8bofUDprRCID64QnQy4oXgCu0ULFpyB//zZ/9YaUrXJ2TNUtJJSlbMfs5E4/vjLX+GVxx6DNxRGiYvmwS5wJNYPylp7lDjHImGBmxLKRjuVZXs9hi7gdL7gRsLnRdW0qbjmX76JzV2dmDrtNHV5eb94WJlk+OjX4YOH5Dv0m9/8RuIVBJrqxBXMDVng2TCsHp///Ofw29/8TjNOpFwy8Rs9ulVzeKz2sYtGqp9UrYaQAD6mc6N97kbDsAbNhXH+jbMWqqg6iZrZCwNXbkH0wKFpY5Jb4hWMBwQ4PCw3bdqAN5ctQ8eRIzov+DYyEq2p1gxNZUW5BDkaGhq1ZkjRW+eIm7ALxW7o2DFjJO+8ectmUZQp7JEX2VXh41ha2lHJ1RAA76inYI+wIcqjptJpjIf597POWqjuDSWS+ZJ4hWJx2gjCcHaPgC+dwcZ312DLmjXY8vpryHYe0bA3adik8iqa0YctnUKMdIpAsQDx7mgEhzj3WRpE26ixmDCuTV4n9cObUVRaIgNKyq/zHrKYZOlpg/cIr4frnwCKDIFf/vKXUkq0sfiYWSzHS8Y0A1yikNJwmOINLMhNmDRZncEXnn8RsYQZ5P7bXo4NBFwSV2lqalRCuWXrVvQ7KmVM2stKyYzwaj6PRosEN5xjpO+YOs0FbAjz+81DG8zCHIKtN+Tl2hjEyMv4SlNcCsDws5qBbnM/1F0alMDyDQd+fiAVsr9b/zZwifnfPyTFaQhwo7xFwhguSU6TzcCZEznHq3BjaNoaB3DYKonDh/Ho7b/C1uXL4Y6EEOnuRENlpTrPAq+SkzadG+YzpohBD5McEjkXIlngcLRP66q4uBSdkTAOJhOobGpAVV0Dtu7YCT/n60pL1XUnVZNS8pu3bMGNN9yAK668ErX1dXlK7eCbzutm14kqfvwsLLLlVWOPs6Cs7dcARVB3vkBJlh5IQYkacJSAe2Pr1m2afWJeZ2ew+LsJpAufm80/+Oz5s+qix2JDgo7Cy7Oxr/BrtiBo4y73H/OXT37ykyoeU4ntT3/6k87JE3Ws+LN8zgSKBDgn+v6PPCML8hfaZIIAACAASURBVEZ+H/cW1xbz3zGtYxSnF593HiaOn6BCk6WfqbBdwPQZ6owWk4ZgjDluOIoXHnsMf7j9FwhGYmj0B1DmYb41MNdrFe5s153v2dJcjXHjmlHfVIlYOqpZ5UwshWSIXXBSzmiGnZQqb08vaWZxMYUmTB6NphG1gCuFJGNSloJkFPXizE0cEYoKhBPoDyUQSqSQ8KSw6LKzMeaU8doDka4upENhZGIxqTSTVuyafeqM3Ac7PkAyTiQ8dMOMD5o3kJtywZkLxBklV9guLP6phJ19Fpdbh/XLS5/Ffb/5FTzpNAJwIRmLIU20TX+JtAE3RR4XSnweFLHS6vHCXVSCYN0wzFywAGd94hIMGzUaWQ6IS3LKDGqb4JQRRWnNunVY+956BMvLNTxJPveG99Zhw4ZNRg7auZG6TncOlZXlqpbX1TXgzbfexo4d2/C5z30WM2fOwt1/uAevvbbMUEYCfse7wgyB24VAnr7tvGgIPJsRZ/TUObNV3WaCuWtn+1HN+LxhhDU+KuASW5DDxS+qm+NzQfB0TLB1Vry9Flsp0BNzZiL4b5yfoGIOKUsvvfCC5if4dQJIgiZyMKlUV1NbjcbGJimMtLaOVQJJagaT2PXvrVfyQR41q8rk9ypRLwBtg4ODvV5bjbGBnFVRqspxfoLJ+MDL0OqUbDl0mP4jnbjlW99Ex9bNKMukUEoA5nML3JBqRIDGalMskUZ1VQWKfNxsbmQ8LqT8JagY1YYzr/4kxp06V/MTDpXZuUEGaJiqQ0YB5oEHHsCyN1/Xs2aQ4MVE4lHE0lTe40bMoby8Apdddqk6Ca++/BpWrX4X1VW1mDxpGs5bfDZq62pEa3zs0Sfw5hvLUVJErrZt+RUUC0RVM+CGFECa0rETcs65izTXxsFMSgNrVocy4hRQcChTCrQy1TD3zO5HBnHKl1LtjMWHV159BW+8+aYqvEYK3YAgy4U2XQpDSRNdkaDQMTprbGnBaXNOk0Etr4vAduuWzaJbkQbDzgSpI0y0WbkvXJ/ke/O9GSMIHI9KEgYl0x8VuG32wNXGpIjx5pv/8m1RYflZLVA1oNWAC9Ig3ck03lz6HB757e/QuX0rKgmKc1kEWIWiOHghuCkuAc3wKBtthj8NfdQAdvofSa5AgiZFjc2Yc8O1KJo4FklvUJ4lij9DREpbXI5FovjrkiV4YskSKS2JhjAo2bFU3//62X/iyb88iWXLliGe5IyTSezmzmWn8DLdKlZEWagppLbZe2j2jtlETjFXSUKwpFSVQlbs1q9bJ1ED66lhAZETNvKKlEcBiHyaaRI+rlkmG1WV5TKPo4IVi1vB0qASZx2qU6eqcvvOmrWirFIowSarHp9X+4kJnDVL5kHPLjCvzeRyhpI2+DrsOlNRgHRCFicSCcVL09EwYhpHgbZ8W+nY1Vb4/s1Njfj0jTfiy1/5imIi+cjq3th9IhunnApevUc60XNgP5Y/+Vd0bNqCnh0fgKpqpKDy23l/E5kUkuksPIES9GQyaI+G0R6LIgIXWoePRnV5JebMPR3TZ8+Cr8iv/U5DT4riEEhSPY0eJCoAqRBlnqv9rPw0pLZwAPvhhx/WXpTnmPMxLT3NIXXl52fN+nP2VH09Tp09WxSfhx58CF09vXlz7o/cm0f9YwE4lh2AX2uWNEh26RgDKDZCKfWS0lLN35FCxOv9n1StT+b67F5j3CvyB2SRQOoU59jsHqIQwMd5DbU2h3qfwfvdxmx+nfkCuxAU//nqV7+qfWrzAKm6OkW4HLvLmTTee+ElLHv0Mezf8B5S3R2oLytBsYfaVoaeb4o8OSX6LLwY64McElmKEABHEmGUlwZRXlqGSDqNnb3d6HfnMHbqNBw60oPDlLpO0yA9KUBAKeilS5fqvGMiv/Css0wxZ1BuaPMQ7kE+V3ZvOA/G5D0fn4ZAfoq4R9XQHYESt1s5HMcJSCtjwW4vu0uRiOIKqdfmjBlQkrVdR3veWJBiuzeMMVx3POs/6mWfq411vA7GO/48i3lUHuR7srhPuw1+H1k6BHXsItl7MdRzt8/edqFI99a+/Rhr0F6nBeZ8z8bGYZIvZw4w65RZGNbYaFROOecpZTqHblvItHIK7Mq/ClgBEuKSaIgLnlQaHe0f4ltf+TKye/ej2RcQI4JEGxuTdJY4xWNlPNks6mrLMW5sE5pH1SKRjSIVT4Hu6/K5oSw0BQbUlcnmwQ3P3LFtIzF8dD1c7pQMQCmsRTEBgqN4NI5oKCYp6P5QHP2JNGKuJBZ+YiHa5k6UBwQFYNJ9IWQiUSRoRB1JwDXv9Dm5Hdu2axEdo6PtDMEysaCbOY0u2eJedO7ZQohE1ZaeZjJVQ2ugBNzWTZvwsx//f+jt6ACb75lkArFIxAzop1MoLeKAEhNXL4r8nJFww1tUDF9ZOcbNnIEzL/oEJp5yKkuDIAta1QwHaGiYyeOTXO8Hu3dj05Ytqjbs2t2OjOggOSQSpj3MvzNhDBQRPVfhsssuR3lFDZYufR7vb9uCc89dhMWLz8M999yLFcvf0tyN10sH9VJEo+F8gmnfi7Qh05lg8mv+PnxEiyox5KW/s/odtd7sy9LSiOo0J1AAbuSz4fEo4BGMcBMe6ehQV8h2P+zmsAuxcAPlN4gjosBnwfeaPHUKrrnmGrz0wvN4/bXXdA9Ki4p1CNHXh8B0ymRDaSL4IEVhy+YteHfdWrTv2i01GMvlZBVdSSTpNYqdVi58oFJfGBwKDwD+nUk3523YTaLRKKtIBFlOv2Ag5jDipdJ49K678MIjDwJ9PSjzeaTBXuF3o9RP6zMXQtEEUtksqivKUaSunxtpDlf6AvDWNGLKwvMw7xOXwl1egSwVriQKaGwnjdu8qfbwXjM4/fqOXyr551rm9Xb1duv9qP/HhIxr/4YbblDV8aknn8HatetRUlSOstJyjBzVjKnTJmoQvP2DD/HLX96BYKkfuRxbsCZ9NO12qtkYpT2BKz13463AYsHMWTNETVu1chXCkbCATH7A2JEO5nyIZgEcKqhN+iorqwTY+Z/H55GkOWljDL62SmSfidaL0/kpLSlWtbVl5AiZajY0NiphZUQsL6vQv91z9x+wctUq9NKJ3AH2ml9yTMTMw2MyaABU4bMvXKdDBv2BjMx5F2cOzBm45OfnvT9r0SJ851+/o/kPgTwlsjY5MfQGqv8d3tWO+37xC6x//TWUZtIa+GZRRc5H7MK6PYiEQ+rcBL0+zeOwo8m4YuCNIUhl3eY+e3JeuMsrUX/6bIw5/xzsDiewcNG55qBnXHFKkPmYabJrxb+D+w+ooveNb3xDifhgVTgmr/wdl1xyEU6ZOQtvLnsTb61ahf5QWJ+RsZUFijMXLsR9996LRx55RJKmdn4vnzw44MbOztgbaSRSS7Ho7LOxbetWOcCLrijqGYeRDRgo/LmhEzdnQFzKPx7QJybg82mvUPSBSTKBMKWwly1brrk1Hlx2fVjZXA7+JmVsbA5bethMmTRJZw49cNhtzCvsDirT28SFyYWKAWefDa5ddjoZ9/m57Poq7GIbtPPRKSypcvNPn4t/++531ekiyJAClnOW2feQ+iLPkUg/Dm3ehB1vrcSqpc/DFY8iF40YzzAJCxi5dpe/GN2pFPbFotibSMhQsbS0DG0jWjF21BjMmj0LTSOaRZmaPedUxWPOH02aMgUNzU0COnay+mg7BDOjwuSTvjfc54XnyUdncKaTzM9R5PfjlBnTRHncvnMXQpoRM6Du5BJ45/scUQnGMlaOuZa59ih+QHDW00fVxC709vXm/WmGUkj8OEDjZEAFdzXXDLughw4dlF0DAbRAwMd4ndy9Obozan8N1z0r/6R4sljDbijjP79uwY1oWZrTdSHDmSlWpPfvx8aXX8ML99+P6N52lCOLMr8fHposy97BPDfS/QXaTB1Y+42eN92pCIrouVVapi5WdyaNDYcOwktD4dp6HOkLoX3PPkNJ+r+sm899/iYBQYKC2aeeiq/efLOumwWKwpc9D+xMDmdRf/7zn6vbbKnQNj+xybjZpwPUV76fBXv8HUYEqsiME+zfL3Bjz8zBnR79/gLwZJ+NLehZMFJoyHq8R25/1nRA6tSZYUGWxTV6+bBbSoBFwEP6Na+Ne8cC9cJi3vEAjn1v3hO+x4kAVz5/LIiHtijGdcOYwTm6GVOmSuK9qroKNbV18JcUGeEmZ7aJnSuamHMP8J581LXa4iHXDz2V3Mkk7viPf5f3UnU8hQrS0jwG3OgccQov3E2aPcxkUFVRitGj6jG6tREpxARuXGkgETbghp15dRnTBDecoUloP44a04SRrY3weDNIJWPIZlzIJDKSgk7GkmINxSJJ9Pcn1bmJIol558/H+PmT4SvxIU5KbG8/0qEIoj39SEXicFVVluf44WXM41BLmJDyEOeMBBMMVhr4H1VXSFmi0s3555+HKVOmiudnoXjhYXmk4zCeePhBLF2yBK5kQuZoHOgVjSWTRjAQkDdOkIpYfipN0citCC6/H9UtLZix4EycfcllKKkdxgnVQXI/Svm1IZe++CKWLV+B7t4eDaYm40kDsEQHMfw9VnmLivxoamnAlVdehY6Objz/wssKeJMmTsAnb7we77+/Reox27ZuRyyeRGlJUAjSUHk4R2OG+OQo75hEyg+EhqRlJaIHsfX9Cl2WO7sGKEUfMXNjFxp5nFTP4r2++64BE87C6oj9u00opQTi0Gj0Pg4K5985gHfz127GoQMH8Pprr+oz0ExwwnjKGE8TfU9V1lWr8cYby4w7OlUt6BWkP0mD8JgWtwPITApoqH2FXNlCil0hyLFgjBuSLVnS0q6//noN0fOVzhmQkX85DuE7N2zAHT/5Mbp270IZB9qRRXWAczcGqPSHoxqAryhjBZ7+N24zVMlOTbAKTZNnYsEVV6F23DhkAwQsBEU8KJxKl5zuoQDKVvyPfvQDdPd0KxnktUYTMfSGQ2ZAM22Go1lloyrYihVv4403liMZo446g30Os2bPxBWXXaKO2L/9278hkYwjGU+ocmnEFSjKZehgtmVvOgZmqHLc+HGgSzc7FY8++ih2t+821VhnPofiG7zHTEosuLH3lt/D38HO2wUXXIAzzzwDwfJS7N+/TxSyFcuXqzVP0Qe9B/1fiktQXV2JpuZG/RzXXmV1jeaQ2GnYuGGj3Nsp4f3yq6/imWeeVbLCTo810NP1OdQOWxU2tApnFsYxAc0/W0sNdCp2ol444M8UKg3f1yFq6r1pIErJaw7dfvOb/6xnwPijtZ4fkCeNid/rgiuZxCN3/R4vPfwIMkeOICiZcdO9kYqSx4NwqB/VJUGUeb3wsxvtcPTz4/HqUGZlA0sBlLTbh9LxrRh5zllINTRj1KSJaGgZnp9PpAkukwu+BmKfS3xhqlN997vfFbiwogV5UCL2U050nksvvlgH1UOPPiaQQC4551WocvX5z39esu6/+93vjJqeRDsGXscDKbp/9AxqGY7RI0eqG7tn317FCCbfhoTpUIscAHBM58ZJXHlQshLID0hTVnZfp0+fpvW5fsMG4wFFBUMabCYS6qRYUKMOhGP6Sl6A5jIdOWbOBJHy2NXdg9179uhDGebA0NRoXh/j48Tx43HGvLlKDDdu2aJBZnaAqLKl3+20sEwx7MQZ7LD6Olx/7TX44fe+L7qSy8fujeVGGYCUdTEpyMnzwROPYde69Vi59Dkc2rIZ0f174ZIcr+P9RpDj86MnmUJHIoEDqST2UE7b5cL4keNQW1UjYHjBxRdi2bI30DpuLKZOn46unm4MHzkSo1vHyMOLNBKtyyEqvOze0Kz5rrvuyit9nvCTOrfVk3OpmDh10kSZfi57cwXa9+wx5qhDcqyGeucBMSHGH3a9mBSe/X+9sqiE9+LzLwjQEDTR/6lQRevkf8cJP9Ex32CTaBsf+ZFVXBs/QYndls2btEb+/wY3igfOrAWTSibupJryPxb6eK94rhwDliwgp8Kmx8Q5H5PBjiNY9fTTePTXvwBt1Mus4bPTueHnJpgRcHRyAarg8ZTqTkfEDKguDqKmtBz92Qw2HOlAZzaHquYWUSh37d2n58SEvXVMK06bM0eFCspyf/Zzn9O5LVuCQVuz8H7zZ6nSSsok6WmDX3Y2hhuKhr21NdWorKqU+BMLuzTwZZGVnRIzv3liADp4ew++nzzbeE/YLSHzgK/jzcXw+ngdFM5ijOO5yc4VnxXBzb333qu99nFe9rMzJrNIyvtGdoUtTAxVFCwEa1y7vDbabpCpwWvkOmpqbIIvm0PPwcN4f9v7OH3BAlTVVJOWoUKWQG8yiWgsls9vCrs/x+xFZ/xUAypZNkRc+HDLJjzx6zvQuW49gpyVc+aJdR/JCnFApma/MlmUlfjQ0lyDseOakXMlNINOcKO5G6r35txIZegTl0J3TxThKLvdKbSMGIbWtmb4AjkZm/NcT8XSSFN8gDQ0ApxwAuFQGqF4CmHEcdqiOZhwxlQUlRchThnonj6k+kKI9vYhSbpbSWlAZ4ouwsXkp0hDXLx5bF3zBpBfaLTDOxCLRjSjQafjSy69VEaY1gehENxQHnHfvj245bv/iiMH9inRoKpBX0+v6GllxUUophKG34fSgE9Ikf8/uee+8jKMmDQFCy+5TAIDruJSihSbJCJvWM6ExYVde/bi6aVL8dqyN1BVU4NENGGMOAVqDNVEdCCfG9OnT8XkKZOxdesOLHvzbW0gdhJOP30Oxo8fJ0USGmCSi+z3F5uKr+2K8ABzVNLM4CKHtY1xKA8+tnTZsqRCGX/eUofYueGL6mqZjDHxG7zAOJDIRUvltc6Ow3jh+ed1aHNeiNUcy/+0QVsDnQ4tRwu04BxnEGLgvO66azF69CjEKcWNnPyJSBVh1YG+Ix2H6fjcgY7DhyUHqkA1oEln+DEO+rcJLOGFDdwWmH0UuLEJNa+HEtJUiTnzzIUabktlyWsfCE+qgKczojH+/Ec/xKaVb8MbjaDMDdQEDDUtl3Ojty8kdRcKUnBei0awKXpO8NqLgggOH41Z51+MyWedBVewDHD74IUXbiarubRmjewMBAPeY48/ouF5Bh5S01jxCMWimunKcjoTkNII1zrXy7PPPId3Vq3VJvX5ijF37hxcceWlKC8rxp/+9EcpXTGfY7WM60QVJg57UtmGUuUOxdMCmPKKMkyeMglXXnmFZDVXvv225o8shc1KdltwY++/Bbt8P7+/SAny/DPmYd7/oe09wOQsz6vhM31mZ3tv0hb1XlBHQqLbIBmbasclxTbEBfv78qU4cZw4cf74d+zYYGObxBiDTTVVFFEEogsJEAgJFdTrqmzf2entyznP+8yOVgJk/9c/XMuudqe85X7u5y7nPufcRdKMIJafTGas8jJopp0yIKSDZHA6fQZFNssEOXtm7fN4553NmqFhMMBuEDt/DQ2NeHj1as2ShfwcBCbkjMmagbcVEm4HVqSN1f7MSr3T8dM14O/VfCXvco5zg+qaUFg2S/YfgsEc9kV1U5yOCgfkV666DBz+njFj+shslGyeHV0DKuMc0+bXXsM9N9+CrrffVYXT685KfyvAdez1o39oCA0lZahk50aaWezAGN4QJsEudm3Z0WFipKKEC+7aWrQsX4r2iy7EkMeNSTNnwe/mvSW9ag5McATb1DK0FOrQNedG/+gjjxoIHenRLbOOKc3ItirLyvDNb9yIcePH47HHn8Cbb21CT2+fErmvfOUret1Pf/ZTw2zlwBTtBjs6ubGrSVTvgpP5MIcsXaEQNr3zDhIpzrgYeJgzZVZIyk6vSpuuIxMUViznzpmDpqZGBR779u+TjgSPqa+3TwUR4xItpMuZX3CgVTwuTtYYSIqRGwgFgpg8aaKGvQ8cOmjUw413OSV+KPZ9fG1pSQnGjmnRmmSSwIoyu5Svrl+vdSNqXCXfDsX1h0QjZu34MGfWLHzvu/8i/RmyRxWSG+03hipHcEWKUbuBwcNH0H/gANY9+CD2btwAb5IwCqOsrcKa24vBdAZ9mQyOpVM4GI8im3ehJBRGc3MLmlpaMGfWbBUWevp6UFFZhcnTp2ogf9bsWaiurTWVV4fgofgUFMimUnj++ecFBeI+cVYJg3NZaRs+jwctTQ1iueL81BNPPgUS9BSf94cFcSZBdQS4w2G0NDU5elc+zfV0n+wW81aiiBnqrI7xD4gcR3e0tDfa9Njxu7wX1OVhYZZB6rGjR8X4x0Dsj3mMXiPFHXH5LgepwO4DYd7s6M+fP1/QOPpnBqj0r8XV81OOQ8mNQaiQ2dTAwSnumUPs5An87B/+AcPbd6IkGUfAEcOVb3Uq6RI/dCr93NMJTBrIxqWnUxEswZiKGsSyORxKJ7C9pw9pFrqY4Hj92LxlC8h6xeNbcu5SJR60rYaGJvzzv3wXneM7C3pMxcdsIZM8DhJUkNHv+9//vgq9xXBKBuiEe7VwuD1oSAr4nbN4TNZZbDXzNEX7ykfcpA9KbngsFvnAjj/3eXai7N55Wie9CI1iNb5435jcMHa5++678eSTT57mf/8QG7K2wvfjZ/A74y8+bAxVXBw2+3ClYnDG4owPCYujXTFm5evZJeX0lTtNspE+lFVXwhv0KxG1lNMjMeOIb7VJ6WmJnpHX4wyHIyQOeHOERj6DV++6F0O7dsOTMfGuYUdzC8FAghIx9nFWNuBFS2MVxk9ogttNZmQptiMxHEOOs4NudioNcqavP45oLI0EWQBbazF+0hgES9zq3GTSeaSI0klmRCrABIczNxTxHE5kMJyNY+55czF1+WyUVJUiQbh8Tx+SA4NIDESQiMQY/4XyHPBkFjh58hQZID+YBseq3KFDh7Vx0Vhsxb6iNKz26p989k9w7rJlZvjeYVwrJCAO5/2tN/0ELz37NIb7ezWLQJzx8MCwOjclTGyc5MZP0TOHW94dDKCiuRXTFi/F+VdciYqmZtK6mdqfJU0jFEY0py5s3rYVd9x9FwYZ+Lp9opwj05XgEcTRi97ZjUWL5mPGrBnYtm0HHnn0CQWF1C0hZ/q48R0455zZYgi6+eaficnF6N2YkJ7BqTbNrMF6ixwrS/pp4r8zCAWDqrbW1tTipRdf1vVT9V1VP5MMGSjbCB20NS5blaQzvGLVSrVmWf0g9IIOpniOoQAt4mbrVOMJ+yD7G6mtOcw7cdJEscB1drYjMjykavw+Vm8PHsLRI0dViSdcxjDkGdVeszk44ylFXSAtPmHQJXV4qi+2FMWOc/igxU7HRvw/uwu0mQkTJ5oWupluMJ/tDOCz0v72+tfw+H33Yttrr6HO50INYWleQywRGY6pk1ZdUYqwj6JSXGB5ozdBzZKyajTNnI3zrrkO1Z3j4Q2VmeCEAbk+bASvwsRv69YtqoyTdILdE7K3JTNpxGIJeNyGHpgscuSHnz9/EY4f78aTTz6Nre9tRyrpUpBy7bVXoL6xEo8/9igefOARQQZshVpU4ur+GXikquAOPtWocntRWV0hzn864IcffEjfzXwBO04G5qAR0mJ8bJFD5vupQ1ZTpcID56joGLnZ0H744EwYKz50loNDA9iy5V3BWsgUKDredFq4ZtoS4Qvt7R34sy/+BV57bT1Wr35MA/isesqWi4T/LBOXGN54bm6XYZnjnJdDI2oo1p1ZFU2wm+th1IjI3JYFxTbVObZzMEpwjF2MaR+Lv/zaX+Kaa6+R+J0h9tArnaETBhY5RE/24I4f/Ribn16LQCIOL1JOcuOCyxdA72AE9SWlqGZyI3auHPKkfdeReODOkC2PEKQcvNT3ZJDq9aDjguVY+OlrsH94CB3TZqKitFq9QCY3zH/pv61fyjFB93gU+N911934+S23YHCQqvIcUHeS3UKgaQhExjQ3q1o6f958QUKo2M1K3KyZM4V9f+XVV3HipCG+KA79z9S54dXlJTZdPTea6xswd9ZsdB0/jvd2bkdSAcQIPfQICaWjmeAIQnIDZiAye/YciSyaZKYf3T3dolm10CMuKjsLaTZqIybiNMUMQYr0tJzURSxJ5iwmjh8vKFjX0S4Jl9oiSsEXSX7HpIGF4FjQP9NZoZL9gkWLFHht2LgBw7Eount6lTCwyGXQi84Vsx2qIiclTQi3C411Dbj44gvxD9/6lromZEq0waoZqHEEq415w5VIwJ1IYMMzz+KFe+/B4P4DCAjSlRfcIu3yIpbLYSCbxbF0EofjMRGcsLIZrqxAW0cnSvwl6mYTVtfd241FS5ZgaDgiweyWMWOEmtCA+RmcKq8FK9y33XYbbr311o8c4i5+Cwb8PiZ1Pi/+z1//lWjd77jzd3jh5ZdPg7iNppi278PAyiQMtdoTOWfGfYV2RXFF+hpCtKOcjRoFHfpjkpyC23YOoHBvHLuw72k8e1EnVbBgt/ZTan0wyd+730A0i4/rg/at0b8/vQBgYMJ2HkxC4a2tSmY4g8TrwH2P3RsbbBdX6890LXIFZzJSfnCzyIIs3lrzFF773b0Y2v0+gllWwU1iYynUbceUvyMrH8tLkWwSyXwGYb8f7ZW1Wqt9+Ry29fahK51FaWMjmlvHYNeePTje041YKq05sHPmnIOayho8+9w6fPbP/xRXX3OlYiPGUVqfZ+jy8dxYCP/2t7+N9evXF+b1mFgytuF9OHToIAb6+0QmcozaVpTyKGJQK9zLs+ginqkxW5wg8L3YKSH0jSgNFmaK4f72/lp7skE/4fpMbHjMjMM4m8vu95m6Pn+M7dBeaCdM6Cx7Go/BQrEJh+Nn045YxCG0kufBhIcdMu4tolnmHkuUVcCncywjzbPPV5jBZozHIjY73qSG5ustAsAUv7wFtjl7Hmq0k7FOSihkJs0j19uDNx54CK/efS+8ZO8k6xnjWFUV3UiS3YyxLccigj7UV5Vi4vhmBP2EOrqla0N5BHZrvG4KkBvmwkHq1kQSIjWpqA5j4uQ2lFeGaL1KbpKkgBYdPwuiXcn9YwAAIABJREFULnVu+JpIPI1oLoEZi6dj2vK5KGuoQjISQay7F/HefiSGhpEYisJ1xScvy1PDgUd6+NARR1l8SBcvmUyYwXxBsgyrl3B/Xg9aW1px3aevw1VXX60hJlVkrfOx7S2XC4f27MJ/3fwTbN30JlykT3a70UNqULcbJcxig36E/V5QLirEGQlufhwUL6tATVsnLrn2M5gwey7CVdXIs7pagIAYal8Ky/UNDWLDprfwwMMPq0rPRc4Ay1QC2Ko1DGFjxrRgxfnLRUDwyqvrsemtzYhGE6rCNrc0YvGSBbjm6k+JDvHZZ9eKRppsWYUAlQkKkxsH08ikxoh3kQnOpcU/c8ZMlJWW4/bbb3eYsXjMBvjC59vkxjq5QvWbzE5+P5YsWoiLLr5YMwZcjOtfe00VeAa8XKCcVzGsdHSqHhk0s3kGQY3NTaY65Kd2zxACoYCOgVXkBx54EKmkOU6TbJnQ0jiTkeSmMENQhPXUMXLQ7AxbrXVGozec4kVvsbR09sQbX/fpT8ND4VZH8FKxijycRzaSSyax/vl1uP+XtyDXcwKNJX4ECCfjkCQhHpkMqstNcsOZG9ahxTXHqoA/iFx5NaYtvxAzVlyI+vETkPOaxNgjzMqInfLYk6m4KjPsTqh17Qbi6QSSiTS8XocREC40tzRj5sw5mDRxirSatmzdhr17jug6XnnlZRjb3oBXXn4RDz+0Gox40xkzWK+N2alGCYvsaNfw/jOx4ZpiV5HFAlaL7rv3Xs0/2eBUG5jmbUwQKfiXAkRz76xDNtUqF0KhgIT1pABfW6uKJe2DDo6bCdXru7qOiiyCeHjqBHCuikGpigWOAC67N1++4QYcO34cjzz8CPp7e0c6iEWD3wwSpK/AYfGKCnz88ssEZ4gMDmEPtVpI9ZqkoCkrJAwSWWxwNJqcpJbJjUcJk3o9hj0nz/vFJZ5HMBzEpZdfis//+Z9h/oL58LJNU8jEzfN5X4kRfvqe+/DUb+9C9MhhlLhy8LFzwyq434/eoQhqQmHUeHwiHHCRTs0hFnDnPXBn8wr8SFUfBIU/PTiZTaPzvMVYdM0n0c/uVagM06fPVQJBSFpWS8npaGopmS4ov8RsddNNIO7bJHHOPXOCeyOma8gd6mrr8ImVq3DO3Lk42nUEt99xu6AihP1EYjFEolGTRDnvw4DHQvpOC4CdogUPqyQQxIRx47VZPvr4Y9pIVKTRonOQhM66FvQEUPV9/IQJqhaSLY0ipe/v2mV0JWLRD93PlbqOHt7UfT41FOHHcwaSm/ehAwdx9GiXA18yb1/87NFvp0KIkmevCjrs7mWRxaSZU9AxZRKGk3Hs27MPh/bsQ//JXmRYyLGEKIXimElq6RI4j0jo0I03fl00r4TRCp9eCJ6dKWjOLGWySvQJ2ejZvx/P3Pk7vL1mDQK8V9JoyAJeHwhe7mfnJhlHVyqBYEkJhqjJ4feisrYWtZV1mD9vAWrq69T5qmus1wwk7zETHArkmvtxeghHv8LK+KuvviroIwfmbTX6A7sCzl1jcmOEFIHrrrtajI2rH38Czz2/riBxcKYbbCCtnNOrQV1dveZd2aEhvIbsR1qFJLMIl4pggoHV3v0HCmxsdn/4QwNE+zprPqxaMzDk/eI5s/PMfTJN0eFRV8sW7/h7wevrDPMXhWM1w3YGBsKPClaL9znGQgzY6fdIh7148RKt3wkTxgvay31Y/tnR86E+G18vTSMHJeFkCgaQaRnZCmdiwKMqksKFzMAgnvv9Q9j27FNIHdyvoW/CWznrpf6i6NMMlX2CiBW4EM9mkMimEPB60V5dA38uh2g+j73ROHZHhhH1+dA4thVlpRXYvG07eiJDgmZOmTgFH7/oY3h09ROoqKvHl67/c5x/wXnq/vNhiqKndsB4nIy5OH9DJjHGKyyW01bJ3kpbYcxCpk1W+RU7OGKTI1VOcwc0n+f2CK7G9zCdjhPo6+fclIFAfVByUxyTcB0zMWCxhgmKtuMPoGy28DGeG+8pCQWYfJAAQLZ1FgnXB9nP6MRY3RsRV5lAn4UCrn/qirFDM25cp7q87Pby+jGGW7PmSWkCsbBkZ3ZI1kE/unDhAml3kb6bCTVh8rzejG24/8+fP0/vyXOw58M1wetavA6ICMpovtoUF3P5DPyuLAZ2vo+nfnYruja/Czc1JVOWgdMUgzkHLSZRrwcV4QAmdDSiNMg41fgawq0pS+BjjJYx+QS7NkPDScTiSXj8Lkyd3omqulIgz+6QB5lEWrM2hKaxR0VK6MH+OAajSQyl4+iY0YEZK85BbUcj0vEEYt09iPX2ITk4bDo3l19+aZ6aJTSa42THktKsw/bkDDCbGzvCcuF1ebRAly0/D5/+zKfFsMTuiKWSM1AuVtOpE+DGb269FU8+9CDi/f0o8XkRIz4uHlOAXhoMoCxA9iJDCc1ghkbt9wcQKq/CxIULcd6qK9AxZbq0cFKswDs0zUZjhWimvCAnP77lFpzgQD7hEUI5Zc1FTSZVSWfWOHnyJMyZMxMNDXU4eOAI3iK7z4HD2kimT5+KL3zhs9izdzeefOIJbN22TRfZzhjYDo5lnKLrUSas5MYMx1G1+eqrrtHi3r1nt5gelCXzpkrI01S/rUGpiuqQDMjxlZViXGen9GHYfeEC4ya2ceNGVUUYIFeUl6KhrhatrS2oq6+Xw+Fn0+COnzihYIr0l4RZcSiQcy6/+MWtgpAoMHbajmLSUjXe1rwMzlfVWFVw2UI0FJO2c3OmSqJ1dnYBj3YCgmK5PSivKNewNEXCCMMgJ7vuoYNXd5RhFGAe3bcPD99+G9588jG0lAURZpWVSWs8AYp+VpaFUepzi2lPsBdnmNIbDCLtI3PaeExeugLTl69AoK4OWR5DnlvEqS6RNWU6PbIPvbP5HZSWhRFPxkEEELsNpk1unHgwWIKGhmYsP/9CtHd2IhnP4aGHHkZZWQATJrQhFo3g8cefEvOgOn1Ox8YmIAxmBVVTImGZ+HIIBH2qzjDxI9UuSSm4MdjOjaGmNToAxjEbuzd2k1O3hcOgFIYko1VLa7NYePhFx05HSOfIJJl2oRk7W1rnpikmN6OTYLsznNu6bNVKwSmeeOxxbN2yZaSa7SQ32uAceKQ6N14vlpy7BDNnzVTx4+iRI0rUdmzfgZ6ePsRTCWTzGd1HnY8GYvlFwgV+sY1iyhdm+JndQpO0jZs0XnMKN37zRoRDIWPDMkYrRkGoWw77392C3/74ZuzZ+AYqkAN5fsjKmPP50BOJoCpYgmqPDwG+r5ewFanXCLboIVW4FnkWJW4/SV5wNBlD+8LZOO+6K5Gpb8COk/1YvGQFwqESVf05S8GBcx6MbJlhdjardfvySy9JdJGzfKJid7q+tothkxsTuOWx7Nyl+MLnPy8f9dOf3YyhoQgOHT6smYgYC03O5kpIn01uRicNozdX2lttda0gs9t37lAgXBiENQu3AKfhZke/s2jhQlX56HM2vf22NlPrp2S3H/EgBGv0Y/RxCjLk8WDevHMQG47h0EFD22/jh+KwqfjtbE6rAEjJoZn/8AR8qGmqRVPbGFQ11AmuRhHOvp4enDzShfhwTF+ZlIHDmkTTmJsN3ClY/K//+q+6/kwuRgIaE6Bq/oZhPJMr+qN4Ahsfexwv3n0vBg/shy+fEZzVFwgik3dhKJvFyXQCx+JxlJWWaq4lkkoh4XZh7JhO1NU3YPKUqWhoatTc34UXX4STPd0YN3GCSD4YAJ0pgLPXlsELOzecB+DPxX73wwIx2anbpaCR87ORSBTd3T1OB84EcdaX0w64v3CvIcyxt5dsT8MSUqZwJfdYdWydRIEoDlaJF85fICgk44riYzmb5MYiRCwkUUUhuCQWSjsmMc2UqVO1z/36tttEmKFkxTLd2QvkxCzaf9UFd+l1Pb296O7pkWi2PbazCVxtYsOAmV/sXi1avAjnLV2GuTNmoYRzn2kyqAbR3N4GBL3al2hv9KsDg0NaR3ydjQPsdRY0yZltK147hSJELo+g24Mj7+/BG48/ii1PPgY3KeLjcfkwZ4yzYKNJBZt5JHJZxDIpBZkdNXUoIWV5Po9jmSz2RKI4FI3CVUlo9Ezs2L0XR7pPIpZOKalYtvBchEKl2LR5CxaduxDXXHuVinBi/PyQ7g3v2zPPPKOOB/cc2qZ9/tkmlCwgkPxo3jnnYOrUKbJHBvaHjxxGf18fDhw6YjSjnKzI+I1TJSpsXEICEyYPRGf0dPecUkTRNjgidfZRru2P/ntxUizfRYKJRtPlJOyM3/nF/ZZ+2LCqujSDy7lLwv0YD1IjiUUnIjNo99S92rz5be3xTGL4d4438Dv9KyH3TDiZcE+bNlU+hd0fUww16JCRe5KHh7PBSrKNRp9JITPwJOM4/sbb+P3/8yOke3uQTnMenWvfI79Ge+O+xs4e99vxY+tRVeqD32P2cvqJRCph5mMZ+kjOJYvhKGeC0khkEpg8tR1NY6uBHBEuXiVBiXgS6UQGfrdXyc3QQByDkQQGkzHUtTdg5oq5aJ7egSxni3r6EOvpRZJzN4NRQyggobgPMNZizLO9swwGqC8ytq0Nl69aKZrf2tpqDUE6JiZjpIP3uV3YuXUr7rvjN1j//PPSmODvhvoH4MplUBryi1RArXKvUQ43nQkfPP4gwk0tOO8Tn8DcZStQ3dgC1mfcFIhkkkDWNFP2R97txRPPrMWjj69G3uNWRZV5kJIsVo6pTcMM0ONGdVUlJk3sxKxZs4Udps4NWXsI37ru2mtQXVuF559/Dm+/s1kIHKsNYjoe7GLojQvwHGak7KjwUVZeKgdMQ3vhhXWC/3CDCPqChQq+HJnDOuVceCdoNQESceA0Xs4+0RHy/pBFi3/lZkSYyNjWFn23EEK2Twkj7OnvKwTkHMiePGWKmNwIlWNFZXCAQqUmueK5m+qkrG0EwsFWfmmJhs/5/uKK51xONiPITtHeoR+tsnxR/8dO5zhzCCYY4PFw4PTaT1+HT111JSZOmmDmmpxBZ435ONBEKs2+9cI63HPTj+Ee7he9b8DlUmBOMdaqsjDCPreSZV6XNClY2c3y+9SpyYbLUdU5CQsu/wQ6FixANuiHJ2eqsSMPI9vHzZNOmFTehw4fcCikKVhF+mxuTKbjRpii1xtEx7jxWHb+crFRbdiwAZs3v4Njx7oQiwwLxsn4j4xHTOj4Gr5WlVXi3Uk3QvMRVTmVfTmHA82/ENZIcU+ypvF46HiY8GuQn+bmCMnaO8VB0UDQr+FMVjPZsWmorZVeEY+dGieb392syjvxvUoIHDV1Q5BhZiSUZDisbE4YJxsZP2midG92bt+BB37/ezMX4ewEhevoDKgz4mOruqyiHFdffZUY5qjG/fZbm7D2uefw9rvvYPf+vXJwbt4rkhmSFYgJAuFd7K7mCEEyPkR2JSa0nBxiuKwE5604D//03X9G25gxDq7YCc6dIJVzD550Grf/8Md4+YGHURKPIZjPIsThyoAX3ZEIygMl6twESejgN8LD7NwyYTCUFVrwCLsDSObzOByPonXGeKy45gqUTp6Cte9uxzkLz8PYljESkM1JxdwcN9M1Jjd2fR06eBD/+Z8/ltgbhyTpTFRQcEJWqzGj2Yo8WerKxEY5dcoUHDi4X6KPHDRf+/zz2Ll7twPlNNfFzWtF3P2Zhg9GbcFl4VIlz6IzX7eucB+5blm5Y4ePFKwkHaHfYQK0fccOwSZ4z/kl+3CY7D5qhxc1+KgnnalzQ/vmXGB9TZ0CVROgmxd+eHJjO2Vm1kl7AJNHI06DktIyVNRUobahTgFxb3evWDT7e3oRGYggy4q3c3y2Ym6r8ISjcICaCY4J4kzXX0UhoxBmiFY4rO52o3fvPrz5+BN46YEHkBsaQC6Tgt8XEIPgcDaD3kwKJ+MxlJEJ1OtFLJPBoeFBhKvqUVVTh8lTp2IiSVZcLoxpGwtfKKhuFJMbiiiLrn3UwwZK9Au8buzesDLODkYxIuCD75NpX/F9TGJi9knTaTbfyUhHWyCkitAXHh+1wTScnYgbW7RQP8cZqCDhwG472tsQKgkL3s3XnE3yYI+XvtAKm/JYWJAZ6OtDc2OToLXcF5lccb9j0YaFIEsNbwsAZl89lXaYCQ6LQDW1NVq7pPiVEnrB952eShYnWuzSsKhLVMVFF12E8y84XxBgwt0CORf6u04gMTysIk9taxPyoYCqJdwHHLeiw1Js5Igr225Boeg5qi5QzMbo5bpKJLDv7bfwygP3Y9crr6I0k4Wf86vqiUuCVkyfrE+nGFDm0ohxj0Ee4+vqUepyIZHJoi+Xw9FkGgeGoziSTqBzwiTkvF4cOnkCJ/p61c2vKqvAZz/zOby7eYvErldcsEKwcvoKGxSfyTb5O9ol4d7sHIiJt0i372xsgXEgu8aTJk3UbNowOyjqBBlx4KeefgaHuo6azkfRbbMQe3tcJrF1K6jne1Ezh/Dr07pOH+XU/si/F3dsbEeIsSHnGOcvXCAaZ/5Mu7KCqXb/YGLz1Jqnce+99yrGJt0z/TiPnQkL/RNp4W+77VeKP/hgkZvJ0he/+EV1oZkocSaR7J1k9yUUlgVPy3KnZVLoYJrkhiALpY2OH9f0Vj6DarjwxM2/xI41z2LgxDFk1WEh6ZQLcXbtiMBg/OoCxjbVoKbUj5DXzG3Siyp+cIq6ivlypnsTjacRTyXROaEFYzrqBEvTTkzGv3gSqXgaAY8fyWgKUUfrZiAWRWl9GWacNwftC6Yil01r5obQtFRkGLGBKFyhoL9gGmcyujMlNxySpygmOezPmT9PrD5karJVMONXqJbrhossHskknl+zBr+65WeID/SjLBBENDKETDIhFfGyoF8dHrKnsQ5P8TQ6IbfXj5Q/gGmLl2DpZSsxfaGjX+IyA1NmqzFDn4SsdXX34Kaf3owTfT3IqrJr8N68SMT98QA51M2bXBYOaUCWhsAZFc7M3Hf//er00Pg4M8OKvl7vJDNaoA7UiO/JTdIYomEqUYLjyitQZXWJStwvvfSi4E4MLH0urwkuiVcszGKY+QMlPNpszBcNnQbPY7GYSwYi3GwocnXy+DGx7dDBs21pA+ji7gkDBDJhsdrCbJ+LhBuFggenNav76yIbl0sBHq+o2+9Dx9SpuOCSi+HzBdB15Ch279iJndu2IRWLwFXQAzEBanmoVNcgTmG2fFbBhgUYsSKua2QDVo9H15zCp5d+7BIlb1Y51wYaFmvetW8/nnvoQbzy+KOo8ZIlxoV0Iq7zZds47HGEPt1upNOk8KZuC5D3ugVD8lTWoG3euVh2zWfhbWgyMCen1mOuEwcwDUqbbGEbX98g6t1AOCCxKSZ//BsdiQnseb5ulJZXoK2zA0vPWwg/IZW+ADi8cfz4STz8wAMakuTl9Xp8ckAmMXLIJBxSjMIml04hk0nK2fBef/zSjymZfe6553SvQqRn1sOwJ8lZez2oq68Vxz1tmHM27IqRzaq/u1eJEdleOHNjCxeWsYifY2zVwAK4GShsJT6nSC+EfwuUhGTHY1pbsXnT23h+3Tozd3cKZshp67KL6SDeaf8cQF+8aDFmTp+OmoYa9EX7cP/Tq/HKW2+iv7cfmUgC2eEk1N512OS0zgRPtCrVjhYN2Q4DPrS3j8VVV12Jz37uc6ivbzBJgiid3eogZUnznUhh86vr8dzd9+HAW28hxISLLOPuPPpjMZQGQqjy+FDipr2Y5EYTN3mXZmKsT/HBA6ojHEvEUNtWj3mXrEDn0nOxO5JA2hPAxAlTUVlTC3j9Iq1gIcXw8ZnkRusxk1HnhuuOFUNLDmFppG1yY7qphpCaooik9SSt94Urzlfg+/wL6/D8Cy8g4czr/SHJDc+IQR27eLQvzt6RRET30e1G29ixYgcioQET4I0bNqhbxGKKQY2YJNjcm7ODZpxNcqPzdVNIOIB5c+di965d6O42DEIfltyYvcUhl9HqNGkl34/zlQUSFCY7TgbDvYTwTBapBvoGkLQ6TYWAxUSULI6wm/F3f/d3DoxjnCFVcGAyJrkxnUXOevJICdE4vn0HHvvVbdjx8kuGgtzjUzEils1iIJdGfzyOkNenBMfl9eBgpB8nklmUNzRp3oHzbQuXLBbjW8f4ThUJONA9ddo0lFUSMn7mh90z2HVmZZfrnoGkDVhOCzydIoB250JCYnwi/0+YbFmoRDOGNTXVCpRY2GLSyW6HYSA1/kI8OTYQd/wqr5UtftDvkU2VEBjOB6n7/AEq7sXH6ff5tV8tmD9fScSUyZPw9qa3cfc99+Bk90nNIkUiQ0qYLFx+hGXvg5T6Tr0SLCLQHugLSbDDcyzEPspjDbmO6dCZwJgBPavhZG0kbIj7sB5KEgl99QrWaphU85rdzHmNndBKxTTKbrXT6bJ2bj+X/1bAOYrkz0BPnY8iZDgPJAb6sXvj63jkF/8FV9dxBJIxeLknuwmT5ZHT/lhsyiKWSwmaRqjt+PpGlHs8Es4dTGdxMpXBiVQaW/p7ESgvx5gJExDNZrBj3z70Dw1oPSyZvxh11XU4cqwLobKwKOoZIDNoLg7c7X5mYwtbMPzRj36k+SvuNzagPhs6cM15i/DDr04Ykxjuw0wwOzs7lBDs278Xe/ftV4fb1lxHx7CGwNP4GnYvCMOmPZuZlRG7+LAO6QcuwI/4gy1C8JiZrBNBw9iH8LOp06aq2EQ74rHZONsmgbTJl19+Bbf89BbFbiTwmjhxkrNn51R4Yoz6u9/9Dk8/vUa+234ei+mE+37rW9/S3I6Ycd98A4cPH8LKlQaNUZzc2HumrZeIE8KtaYhiADJspjl3HmG3GwO79+HJ//wp9m3YiCy7Ny4iPqiPw62ciWZWzK6t9dWoLwshxPqQJg58yKZY5FVVUwVdPmIJk9xQv7C1owkdExvg85v9JpvKCpqWVrfdjVQ0iUQsg8hwAgPDUbhKfJi2eCamXnQOMukkEn0D+koPRREbiIwkNx/keM6U3EjpnZV4n1c3iAHQl7/8RVRyU3baXGLkIXe6i4EDsG/X+7jr17/Gay+sQ1BJTwaJ6DDc2QzKQwH9LkSRIL2GVTGPtGzieTfKm1sx/6KLcPHV16Cstk6YQMNwZDQuzMbrUafoyafW4Jl1zyOSiMPl9anzwoSGFNGEpfHBBEZc3dk06hvqMG/eXFxy6cXYvXMnNr+7Fb29/Tiw/6Cqpuw4yDsVCR9psNvBt460lZ2Akao8brcw7mzlk2KaVTUKipFcoJDccFvmezq0unwfbvRkSWJ1QnM0ra2nMKzQoW/duhXvv78TA0zgFKA6wUfR/IXZ3Ni5ElAQ5RUV+Ou//muJBfKruJJiEg8aJKvBqr2pms4qzgQSHFzxSVxAaJfbi7c3bMCLLz6HzVs3YTAyoEpzdWkVEpE4jlMcLBmXk6GDV0XcAbiJltCp+jIwLy8txdJzl+Gqq6/CBRdcWNAM0SJz2N/4cyaRwLE9u/Hzf/tXoL8bJbkMcokEIoMRQfMISwtTf4NJT9qZYVHrD8j5vMiVlCLU1IGFV1yLiUuWwUWuftqeo2zC1EWLk5WKXA7dx0/it7/5LXbv2y0cvI6BLVfSf3NwjkrvfDUZ2PwBVFaXasZlTOtYzJwxBxMnTMF999yNt9/ZJGFPtlYNtM9QQduKjO67g7UVm1+GCXdajnz6tOkSROTn3nHHHXLMxskHpT9D+mButISekd6cXaze3m709vUIAnbAirb6/bIPJmV8L9uCtow0NgBSN0hwDmfY3cJ11JHJoaW1BReef4ESnJtuuskET0WEAsovrP6Uk9zQxlmlZtWcNtLY3IhxkzrgbalCoiKAhN+NoUgUJw8fQ/+R44gSsjYQQToSQzaaRD7J+SoZsAlfnYSuJODH2JZW/K//81fSByLtJbuBwtaTqlqU7VkglcG2117HHT/4ITLU2YrH4XflkcimlYTUBULg2CIL8xyYpKWa5MawI7IjzOQmkcujJxVHoMSHjgljMePSFaibNRNd0SQy3hLUN7ejprUd6SwhVgZSa0MRu87fevNNaWhRb4owHpGcjOrcFObgxI5lbJEnRTHO81es0JzZG5vewgA3cW7Wuuamc3OmmYziPVcxqMuNmupqVbwZdO7YuVOb7bKlSxVAHjl6FOteeEF+xST0DnOiSFBOnVE7m43+bJIbGxfTV47r6BRklzNghDzJDxR90OkoN8s1V4gvTQKizoGBpkh3QYwUphMh0hsGnoRfWjFcS3zg4P4ZsJHBideJOhfXXHM1xo4ZI2y8E+6aD3SiIgWSLKBFItj/xpt44OafIX6sC94Ug8k84uk0hvIZDCUT0lsq94XUEenLp7F7KIIoE57aWlFAX7jiQnj8PtTU16tbY4VTOyeOLwS9ds3yezFki8ELoStkW6R/t8HKKXag5NlcGwVBCi4M8QPPm7AdBhHstmouIhIRiQVJJEaCUQdOLTjpqS2GMzUQGxsoIVGHeCwmtlUlI0UCuMVdCd0jlxvtbW1GXb2yEol4HN+88RsiIbrl1lvxzHPPatanuIB3NvY4+jlKqv1+0R7b5C0yHCnA8XgchPpyboadouXLl2uegWuF/lMsoydPGubR48eln8WKNIs6LCIQCt5Qb7RhGD/QrimUTvglA1vu63zwGtM/W/aswnkVXVrBdp1isbqUhBOxkNjfi3V334ctT65B9tgxBEgwIJ0uN9yMM+QGs4jm0ohz38xm0VFXhxraci6LSDqD/lQGfekc9sQi6E4kUVLfgJLaGpwY6MfhY126U2TJnDd7nhLu7v4+TJo8Cd/4xjcEoWLyWxyUF98X+j92EmmPFCsV+sMhQDqr5Ma5acVmZoN3xklLl56LaTOmYsOGjdj8zruasTYdiFPvtvyCM+PI68yklp0+yz5pn/+HJDd2Hy9eh/ZTbXLFa0Mfy2SGMhK0HdoGZ8VYQAmGiB0Y6Zpwf7ZdV74XYz3KdHz3n76L//j9r82ZAAAgAElEQVSP/9DoB+2L78/kjBpqLGCSgCYeH+lE2WNjQnXDDTdIooSdL9rZ8PCQbI3rXQiCbFaFYv7bngtnbOyuYuj0zcwM4yQGdyRO2fLEM3j5jrvQu3cv8rkU0iK3MjNYLG6zr11fWY6mqjIRQWWzKcXyuYwRUKed0h/zvsSZ3JDaOZZEfXMNxk9uRrDEQOVy1G5KpJBJ02fnkSazWiylOfnBaFzwuc6ZkzDn8vnI5FNIDUaQ6h9EaiiKaH8EroDfm7eJzRm7NGdgwjL0mAYPwIF2zlF8/etf1aImHEc4fAVNhOGwipBDfCiCTa+vx0/+4wdIDA2iLOBHIhpBNpFAic+HMCFLZP1ym+RGMzIePxLkxPYF0DZjJj523XWYtXAx8oEAchq2ZOvMwMM4G8Mg6NiJk/jv39yOw8ePCQuv7g0XeYStUbPRa3jamTUhrKe+vhazZk0TPWlNTa1gRc8+s1bQDKM3YIbCtTidmQkGp1apVduEA8pOJONGqC4cxrJlSxW0UrlX1QPHm3NzNc7cMFaUBEPCeHMjIFMGNxq+nkEpjZeVL2vIhuaUhmaw79pcJapoqLwLi0xQr5yCdDoDijwSasEFQ5YsHiPfn9U6A/Gj0zStSDpUGk4gXIrx4yZg3uy5mDtjJsa1NMMVALbs34aX3noNOw/tQTyewsH39sLLkS834YIQpa6CRWWgpuKr4WvOQBBq5fOhqaEJ5y5dim9+85sKUikgaWFStiJIn5RLxPDIHb/B5hfWIdl9AsFcHkM9vaKCDgc8RuvGzfmqnAQG2YLmjclxkC1QglxZNWonz8YnvnQDfNXVyHs5RU5uLLPZs4JgBuINZfPO7Ttx192/w5Guo4VhOyUELkNfyKoXIXAuNwkRTEWIXT9Wkq6++hr0dvdg7bPPatDVVmE0mGfFW6VX41R/yTCSZiWDibahLic2n1TNhDa+sO55baKVFRUKspqaWzTsTHshbGn//n041nUU+w/sx8Bgv64rbcxWSa1tjIiq0WaME7KaNfxMBvyOiReU4mljNFeuZ2ojnbfsPImecv5reMgMWBYenEty/huBuJkOrB2cVbAZ8qKmrQn1nWNQ096CqpZGuMtCyOQyGOrtQc/hoxjs6sbw0ZMY7upDejCGfMYwrfE6s7PCwdjFS5bgC3/+pxK5ZFWP8CDDvWdARFyMbE1vePZZPHbb7UgfOoQyp7NKTv3aYFjJjcuTFxbdJrs2ueHm73d5xcDXl0wggyw6aitQNq4R56y6BCVtbTjUN4yeuAfnXroKLm+wEESfgnvM57WpE7p46y9v1SwV77O99qMnU0a6iuwiuBDw+SUuWVtXj/d378Luvftkf+waG3rBj96SNWhMKLDPhzmzZxeISui3Wb3s6e5Wp+bESW6SpI3/8O7M2UBKRO7hBNHWR4kIo+hhky5ucCQGIK6eRScSF+j6ONBZwXlGXSgldnrjkdTOPmWkmeAkmpbUw/lsvc5q+Kiqy+4RNd2C8r08jmXUWDt/hYIQ+k672VvYreZ8VOE3vtKVzcKfSovMYtPjj2Pw4GF4nErzMDLoTxvWsHJfQFTkqVwW+xIx7I1Fka8ow7gJkzC2vhWXXbZSDGPB0rC0Y4hPmD53lopTZEE6hd7VOVHBi/MQ2QO7vQyE6DPOBE8jkYDR2IJ8BTH/LS1N6sjwbLKZHLqOnxDjnDQ9CoO2o26CE3CPtt9TnQI1ZrzoaBuL2uoabN36ntFBcoopug2jOj/8XSgYQlk4jPGd46T9tmL5crz04ot44JGH8fbmd/4olrPRx6VADoxdylBfV6+1sWfvHu2j9DONDY1mtufyy7Fw0ULT9cvndY0J7eZezMSEQSEDzve3b8euXe8Lgsdu4ZixY/HZz3wGKy9fKSKardvew2/v/J0SnK999WtiUuNrWSjiGjRJddAkCkXdcx03YbuOTpg5bvPlQU4dw7V33Il961+HZ3BAtL2aBXOxumeSm1gug7iYXjNoq61DTciv2cQYE+9UBpFMDoMeD3b19aEfQHlTkxJuiruyk8gZu7YxbaipaxBxQW9fr+BRZPdkkc1CqU6DeTlZA8+PlOOkUub5FQfwZ7ovo33EKf927IX+jLIAX77hS3jrrU1Y/ehj6OszQtNnmvkXw6HDCstYT/PJ8YTmroy/c4qqH3VATrxV/DTbAeFnWxZBdsLZOWFMwASH34k0oX0xMSEckkmFL+BXEZvoFXZwtJadeJtxHyHEd/7mt/j617+uBgL/zs9jp5Yz3Zy5YQLJsQjrCWnLRPxw/RLmTlg54WkWYaQ+jAiJTHJDoW8+XxTlvD+Ony5sLbZw6aA8GF+l+/rw+v0P4pW77oNnKIK0O4skO4dZhxnWlUNlOITmqjKU+zlrnjb00mzsqMibh8dn9NNS6QwisZSSm4qaMkyY2oqyCupaCgSBNH1GKotsOi/0FZObWDSBoVgCw4kUWiZ2YO7KBQiW+pEejmD4RC9SJBQgW1ow4PvQHXJ065E31rBrG7w3g1LewCuuWIXPfv5zykzNhuYEGo4lsNrYdeggfvrDH+Ltja8j7HWra8PqvJviP74AQgxUPUxuSCpAPn4/UhkOxQFlDY0454IV+NinrkJ161i4giETzLDF5ex0RoLPJUf46obXMcSKbTAop02hOXZwDCaTN9EMZZubTShVXvMLc2bOxuJFS6R38+KLL2EwEjHsaM5VEjUpbzQr704FsJgpLp2hoRnxMOLnCRsipfP+ffu0idvFwKosBzXpXEmfSQdqHRwrC8SsskvD6pDF49pBYNEJU9tFivdm4dqHdTLSSXBIFVgJ5j0ilpx4+qeeeqqgsMvjzGvI2wwpG4gfUVZeJzn1o7KsHGMamzChbSymzJmCirE12DF4GLuHTyITDmH3+/vQv+8Y0r3DyMVTSPUPIx9LwpPMqWunAxGdOKvsI1V9XhtiQy+4+CKdv4k7RkELchn0HjmEh359G3a/+SZKmNwcO47ygBelpED0sbNBYoccgqRFJOMeB9Q5fxMKI+EJYtAbxpU3fBXt8xfAHQ6LBUtD5OoyGTs2HViXICskk3jx5RdET8t7QtaqZDqlzVnsYFmK/QUEneS15z0ljnXl5ZdrXoID9KykEjJIGIVJiB3iCMIP9BqvgkmT3JiEhLAaDsuz0sLKVH1drWY1mCATXkaHxyotaRVJ63340EGz2ReRHhh7NmxdxdVd48TN7wUtYdGgAE1zKvROJVvnKEFEA80gxvmcc+bh4ksuFo561/vUzTG6JAwOddecjUXXUvmsEwDq8NgdMxu3+ZLYBgKVpQjXVaGioRqlleWCcvhKg3Al0zi2cz+ObNuLfCztdBQNJIi2z8BvxQXnC//NiqrgiOZgtP5FT01doegwXl79GF578BFE9x2QACNFVquDJQjpXHMI+GUJptvoFBxYKCDBCWtMQ6k0BpJxtJWXIlgVQPu8qZiyYjH8Y9qwpyeN8qbxaBs30Yg8Fk6waPvL51UppNL1v/zzd81AK5mCnI7I6c7XTj2RecZ0qthhqWtowGsbNko4M56Iy5dZP3umPdn6BArmSS/B0S5j9ZAsThR4ZQeHFUKjMfPRiZK1oY+KAUglKqICh+lJNndKL8ZhfXP0Umgw9AXV1TUY6B/Q0DBFV61QrD63KJK2vtgSStgrNoKTMp5EhS9dJPNN5+icpu2UszDBz16wYL6CAVZZ6Y/VEXSgewo4rOmaNyrcP2k7kc2K8zdHu/DcHXdi6/PrEO/uhT/vwnAuhb5UAslcBmGvD40lZTL/k8hiVySC7nwOtc1NaG1oxSUXfgzVDfUIhjnvUoF8JoP6lkZV+kPhEs2ZFbq/xZmFg15g8E1yAQY+9BN2b7DrnLMhZFZi8aystEzvRZ/CfWRoaFA6QcmUI1VgbnYR9uzUu342s15csbQ9FmZIqEN/KJYlZ0sYndyY+Z+8iowqFl11lfz6W2+9iXc2b8bxbqMLYoPAj7JD+/fRz+d583j4nUXE+oYGQTeZqBDGc+FFF2LqlKmorKoSKQ/X7+bNmyWyzD2A3RxChQgX5+sPHdiP19evx69/8xscPnJE70uB2itWrsTnPv95QZiZ2Jw80a3qvQ1m7WA+j7NAMKCZPKdg6yxwC/e1pmzqqHn40mm89czTeO2hh3B887soFfGCjWuAdDaHOIey80aCYkxdDWqCAVHvk+Eqmsogkckjmndjf3QYBxJx5MrKMXb8BCTTWcUevWSiy+YEj23rbFcSyGtw4403qqNlu8G26FGwT2f/oW2RiZRBthULP9v7Nvp5FvbIzyDz3T/+0z+I9ZOU+0cOHy3sbae9rmitMN4hUQETEc5aM/kSadBZHpT1q/a7TWhY4CdckR0t2gXjYCY0fB7X5d69e5WMcA0QTkZyAz442kFbp03R/zDZYcxhGeZu/cWtWLLkXI1+MCmjzZCsgWy8LDYyLuB+RWZjxn4sfl5wwQWKH5m0UK+OREWKO7VHO2RhDpECYxB+Hh+CdluYtuJkE40Z8qORuTy/z4PePXvxxI9vwcGXXwXyGcRBcVwzAkJvXxryobmiDBUBxnx8vdGN4zGwu06NStFEZ3MYjqUQiSZQUh7ChKljUFkTcvytC9kECcHItppHNpnV/E0slsTgcAx9Q8No7ByLeVcsRnl1GOnhYfR3HUeKc5WxlOnc2Pt6pkTmTL/jHAX9kMbXHKcwefJEfP3Gr2P+ggUoKWFd1CxF8+bGuoYHB/H26+tx0w++j/TwkJKZLNtOiRRKPUbzxuch1TK/XCIVIBNajEQAoRK0TZqMj111FaYvWoxwfSM4RifxPydekl6Fx4dde/fgN/fchQNHjqC0tFyDS9S+YUubX4ImOF0O3mwOgYpimcJSAT8uv+zjEiUjPeauPftUQWV3Q6rCFk5GkSwrfulUBuSkcoQYGXwxOzFz5syWob6wbh3CGkiskBOlejgdA2EArNxQYPOtTW8JWsTM3irq2hauHTxU9i6o3KmQEesgC07GlCtU9eHx0ICpM0PH+tJLL0n/hO/Nxc5WpBpxBbgLL6iTABKzr2TABRp1dX0l6jsbka70IlkVRNX4djR0dMIfLkUkGkPXnr04tn0nenbvR7o7gmwkCXcqB3fWdK7YMxFUkaQFAR+WLFmCG7/5DUyaPFnHYpMbExCZgf9SrxdP3H8/Xly9GoOHDiPd14uqgF8JDgfW/F6ycVAgilVgKtKTXtmDQCiMtCeIfb1DWHD5Kiy95tMobWyCKxAEXF4naDb2Y8UcWX3o6jqCdeuex1NPP6XNWfTTZJlJUdPIoaGklo2T3PDaEys+Y/p0JTi1tXUa4Pvv//ovlQIKYp7OEC4DIT44h8O5DJoiq8dMkFgNmzB+PDo72lFXXydmGJJSvLnxDZD20fLiM/ngazmsWpjlEAzRmVk4RSzWVGsK1Vyuh6LkxnT+isRl+S5aIyaQoGNkcvyl668XOcGrr76Cg4cO6f4QfmbQPybBscFHcWCh7tAp4XMhwjSv45ON4ifC9RUoKQtL0LX30Am4uPYlpsqk261j4r/IdsjN4G++9bequPt8RpvEOjMTyOYw3NuLbS+9gru//5/wDQ8jHhtEXSiEUkIGXTnZtM276Al5b+jime7wkwhNOxExFNJVpQGU1ZagbupYnHvD53Ek7cOx7jRmzFgIbyBouryCQBiRQ+P1DDSKlcJf/vKX+P3vH1DQwORQdjcqcDfXzcwTctUx2Z00YSI+/rGPS+D4kdWrsWvPbsQ4N6Lm+ci2zPPnGhKG2+MRHXhTY5PuHWE4TGTIJsmiCgM2brr8HdeixD0/qhPkQBA/Kg5wudlzGGGE1MZ5huSGv7eMgFbkr6G+EVu2UlDQ0fmwtnVKm2BkysLuLSaRssIwhu3R/H9U2CJtCL98LoPuJecuxnnnLcO0KVPVYWAAYWG0SpIdwhR1PKTN5NyhohKxtXvSlex87TW88sgj2PzCyyjJ5hFPpTCYSWA4k0KA4pmlFSoNRimTkIhjX3QIcX8As2bMhCvrxqeuugpt4zrla+pqqsV+OX3mDHMPhYoYOZ/iuRkeKANJBiuEIFPkk/eWtsBzJc6e+xH3DjKjEQ0gYeF0xhRtRHbBru6pd7cIJTzqtp96Xc9AkCc7pn/gYDgLfVve3eKINbIzN2L7QoLYTl0BXuhGaTg8Aq0l0+iZyvIfZYw2EnEKgDbR4XUhZLZtbJuGuknDTwgR/S+DUuuXGNixOHnLLbdo3RDmw+dyX7CdiIHBARw8eAB/ecMNSmLoS+lHqDl3zXXX4Itf+pL2/J3b38cPf/hDjBs/Dpdfdrk6OLJ/WzB1uuVG6oYEK07HwZkLte7EIgF8XhcGjh7BW089hZfuvg/+/gGJLLpJR4W8WGOTLA5nc+r4ttbVoCrogyeX0b8T6SySFEuEG8cyaeyJRXEik0Vlg9G32rPvAPYcPIjBaFT6Yu2d7Sq8EWq2YMFCSYHQB7PrYFnHbPXAFtf4nbEMoWwk7LFMXWd52057mi3YsaD1jf91I6oqKyRzseXd9/Tc0YQCNvo0HRHzdoaUycyUbd++w17Wsz4k3jMLO2NSwi4fuzVco9Z22BEh2QW7fJyd5XpjYZmdG+kWaq3pBuv60bbYpb/k0kuVNDJJ4fr9yY9vEnX29ddfr8/g63/wgx9oD7GxeX9/H/buJYomjqlTpymhIcEUO7js+sycMV1jESrIU44l4C/MzNn1YJJrt2Jq+jmOeyi6FtW4KcAKzUE/QZa1bAabH30cj9/0M7iHhpDIZ8ASmRUsD/o9aK4oR1WArRASEpiNTpOlHhJHASRE4vtx5mYomoA/5MOEKa2oayx34no3ssm0SAXYucmmc0gnsureDA4Po7t/CLVtLZi3ciGqGiqQiUYxeOwkkv0R5BL/H5IbU6k0FTVuqGRLo8je1ddcIxV0qwJvLpHpBrCKP9zfh+/9499j73tbkY3H1P3IxNPwZ3OoLAnB6+GwUU5aFnSMhNDHmADlXahtaMbCCy7A+Vd8Ck0TJmpo3EyVFDl8DtJlc3jwsUfx2hsbEY0nEAiElFFStZd8+Exw+DMx+sIBO5AmwprICrF8+VIlJRs3voW1z72gBenzGPpHy5amyquU581uYDYGDldljFijOPD9qgSxWvP2pk0IBwPK6Jnd11RVy9g5j/Pe1q3C7hpWIladDQRqdBWksAE4hle8Gk1FfuR4nGaW9n4lSC4XJk6cqIXDysEzzzyrhE7tWgfixstoqRXte5v6q/EKCixdhCtlgBIPvFVlCFVVw19dAX9NJSram1HVXIWSsBeZaAyBWB4H39mBg5t3YvhEH3wZGjqDfZPcMNlhAPaVr39NiReD++LkRsPiXg/SiQT6jh3DK08/jXt++QuEUynUBnyoDHjFmMZuDUkiCGck7I2FfLKSMUHNeoPYdbwbY2bOxZIrr0HHrNnqAmakmWR1k5wqhaJNwhjTcha/vPWXYuXhQ1SGDvUpqZM5RD5S1zRVfwbZZNFhFae/tw8/+clPEBnmHJLtmJj7w3kS2gerhazQ1jfUaMOrq6lVF4LJMIe+uSHSyVEg7/777pNtWBFQ3WvCKKzGiuyGq8HQYwoa6jCb6eycqo3t3BiaavMcnptJok1lW88Xfta0YG2V+5z581WxfO+9rSIXIMSLfyvot3xIcmMl6UbvIMVJkbqNBWrovJJPahM5I91mkNxlgjBeJw5d/+mf/5kqU9x0i8MtW3dih9M1HMMtf/NtbHvlFaSHB9AQDKCUya2HMEnaohnm50SeNEBUMBGgC6yFnhiOIOjxorYkhPKwD6jxY8Vffg7+8RNxtJfzWJVoGtOJ0spKJcmEVNk5GmLkpVWUzeB4dw9+ffudeOCBB3DyxHEn2XSGK9XuKkpUBLklKYVHG5OqvWXl6B8axMnubgkR0q4IX7MDqbYSTX/T2NQkOCO7fCyWkJZbXZp0WnY1edIk/UwmHfor2UPRoPkZd/qzTG6CoTDa2tvl57jZv/TyS6r4Fj+41GxQZ+8wg3C+jh2ErmPH1C01ueHIAPzo4zolHxs1B2IDLSadXCeBYFCzRzOmTsNFF12ojlhTS7M6BWZcyuh0UGeN8xIWDmS7NoIDFnXKR1erJW43NIgdGzbisdvvRP/eA0hFY4hmkohkOfPpUnJDTbe0y43ubBoH4sM4lkqhsq4eVRXVmDZjhgQ9a+vrBB1jB4nQH14Xwsg4w1ecsI3urfCYCIMkiQWDctoC7wH3GkoJDEeGdA62m8Ofi8/DXN+RTJJrjRVgwsUY6DPQUieWhDos8MluzONMCQ7XNElRWJ3mdzJA9Q/0j6S6XG+jEiodweic9KMwcB8Smtog0BJYcB+cPWu2Eq4pk6eoyMhkxVbG7fXg8w8fPYJf/OIXKlZRnJIBJrs1PG/u2bRrwtf37tuLRx99BAO9/QVEB5k7Z8yaqZmTT15xBQb6B/HgAw/qetKPMpkyF84Wewy0tpDcOPvx6BTdBIr09NRcyqNv/wE8fuuvcHDjm/AM9MObZ1c3Z4a8KYaYz8tXN1dXojLkl1ejP2Lik0qTMhoYIO19Kon90SiG4MG8pUsRKq3Atp3vY9f+fUIvUKD84ksuwfYd2xVIExb82c99Vh0LrWWdi9MZKLofvP6kJP7bv/3bArnEh9yuD/2T9XUsoF951adEMvPCCy/ipRdfNQX3M9mS84529oZrqKqqQmuDPpFJQCJhkAgf9uBni8mvpRnTpk1Xkkt7mDhxgorWtAlel40bN2Dts2tVQGbHhl1Uxg7c89VFb21Vh4aPo11HdU0Ic2SXnXHABedfgC99+UvqrhJqumbNGpnId7/7z9pvSR7C9Wx1eAiBZ0eIjylTpqGjo1M/E876nX/8NsrCJUjEYhjs7YMrnUNL21jk/Z4Cayf3ekOWYhoWxv6dfUsRheYLDAmWINEUu/YgefwY7v7ev+HQ+jc0Qx9nWdCJQbkvNZWFURvyQxOLikVMcuMmFJzzrj6T3JAKOhJPwu11o3NiE5rHVDt7MLVukqKD1tyNoGlZJBwCAhKIlTfWYfGqJahtrZGQZ+RED5IDQ8gnMn84LM1Qb3LgxwjB8TKIstbvw9x5c4XF5HwHsfDG8RnGEF4c1kIz8RhefuZp3PXr/0bvsWOazciThSUWQ1VpWAO+hBmxospAlTFXNJ5CIpVGdVUNxs2ciUuuvQ6TFywUw4dpo5mboeDcmb3Zc/AA1qx9Dq9vfAPlFVUKBBnE8ZlKbhxIDq85Bylz6Qx8gsW5MGnSOKxaeZlqpw8/+riw8kF2bbR6LC2occC2Gm6QGDxPBitGFZlc8cRwk1yAMBnOBtgW9zub3jZVrFTKERs19H5kBSGMbvTGqSDSYlad2Z/RC7E4wbGD+TQkGW0up2MidpMLkfS01Cxg90DnNephg+biX3OzN5z6hnaSTpGOgtTcCPmQD3mQdqfgq/CjsqkRnWPaEe8dwvFdBzB45CT8GYaLrG6TFYawMJPAXnTpJbj++i+LDYTJjA3G+dmCD0rzJI89W7fi1h/+ACd37kBFPovqgA9lpyQ37OKwc8NOikcChjmPH7uPnURVx3h0zF+CGUuXoX36dLhKSkUfblv8qvIWjTHw3qx+bDUeefRRVfOiFLWVlgLVnzlz41X1ixu8GVo2lUYm9u1t7QrAn39+HYYpQsUgwNE4ER2pnGsVOtrbMW5cB8JlIanYs3vX7QyrMiDl/aIoHAODNU+uwaHDRxSsFvZ5pxOk6ouch0BZBTuxAYy1pWIcvg1J+Ddjd2bmpzjZYHKjDoQTNIbLSsWUQ6f67Nq16iDw3DgLY/Zosz3Y7/Zn2aUillONzH5WcXd45Dz4XPvZIwkOFzkrPuHSEs1ELL/gfKxatRLz5s03ZCZFH6Gfaa+pFHa8sh7/8Td/q7mt1kAJykSjQ2Yr0+kjDwWhaKar5hQsXB5k8270aBg2q45PVdCPXDCPlmWzsPgzV+FIJIvu/iwax05AfWs7vCUh4++czo22fOoBOL2EHTt34Y477xRumpBD3TsHhuKklU5L3hEntZ0tcaaM3AsnD0dpaZmYrZgE84v2x6oe35fB7P4DB+RzTOHCAA3oR3jtWpqaBQflHAHZAu2MhZVAKtxPO9tSpCuj21nUKTPziGZIlBs/IbALFy3SZ7Pq/exza0/zMbZYY82CMM8KUu2OG6/jpvaLKRjZiS47amQSv+KHtSFLhsBzlFkS+uZ2aUB90fwFuGrVFZg2ZQpa2tvgIT08q5DUYUimNEvGzmi4vAzlVVRJMkFkIZgsYphUUcgpDlhGRAkdu/KI9fXj9TVPY+1d96P/aBdS6ZSU4iniPKa8EhZ0MZTL4kg6joMUac27MG7ceFRUVmHG7NlYfv4K7PufgJkV9CF2DmtqVJwijEV27uhc2fvA47FFNf7MYPyee+5RYCSRSyEWjPbW6McpxUH5dFPlJlsWCzYs9LEoxwr8vn37VTRiEHdw/yF093Q7orAjZAP2/TX/oRFIl5Kjc+bMESyT95bBsjF0oyX2/+eDyQQ7V4QcskvDof7mpmYl/1ZTxNiLw/bmHAx94rYd2/GVr3wFn7zik7jyyislhKiZ3WwWTz75hCBCrMwf6epCb0+PIMTyVlz/tLvqKqxauUqzUPS5PH92hUtLwygJl5g1mckiToHXPBAuL5WMRfGj2J8Wfl/oYrmQScRxYvcu3PujHyL+/m4ECfXP5ZBUzENqX49gS/UVZagOB+BzG2ZJxlaEnxGImMgCA9ksDieS2BuPonJsG2bPW4TDR49j+67d6OknTXsOY8eMxczZswRppU7dxy+7TDEfryPt0nRwTrUxHj+D9+985zsSNuYw/xnPaZQRFC6D8wNRCoQJlpSE5b8+8YnLFS9Qa27P7r1OgfnMpALGPzh/E0InoOIYk4z9+w8UjqnYBmzMxWMlaodrYN78eZphoW/jv1mEPnnipAgCuFa4zp595lmJN7NrY28WLgQAACAASURBVEcHeLzUqaGOGJNaPpd+g7BQrlUmf7Qj+hQWsnhNV61apcLEpk2bBAcnKQF9AK8hYZLqADk2azRn3Ip1OU85a+YskNZ+2dJzRWJCMe19O99HtG8IcxbMR5j+zfoQhwXYxFuGYKi4A6d92lY9nf2dhWmvK4fNa9bg/n/7f+GLRpGiKDr1LtWBzKE+HEJ9SRAlLB5qnzOyHYqVvYDHZ/x4LJFR94akBa0dtRjbUafkhsQYqXgciZhJbrgwsilq36QQT6ZxvKcfgepyzL90AVrGNSm3iHb3IdrTjyz1JcvLSvOE9OjYncDd8TmFYTaDnzatUh6kIT3NC5NvirvEwrvQ0NiIa66+CtdeR4aGDpPFCS5gsj2FDakMooMD+Oe//3uxk7FFGnBlRTIQJPMVBzw9HumXMNEQLC2R0cnUVlWirL4ey1atxJLLLkd181hkCcsxHF/IsZJMuImHqt5xbHjzTfz+wYfgVTsfwhOL0UHHlRMDiNEfcbJUBYt5tDQ3YdXKldIL4ab81JqnNF9BylmeipmRNzfGVL9zSow4f8RKPA2ZiQ0dm6icx44VLfRvbr9datyCrTlMXKkkk5uUKosmsSEDmlnltmVog8ACNO0DkhsZJ8/PJm7coLyG8pULgYuJDp5t1Pff34Vnn31G56vzchyIPtrFWRlzz2Xmjk4inbLmBWybnMKHUrPNI+PKIs+uGyvJXg9yTBSDQRMYp7Jwka2OTK02uXFYy5jcNLe24svXfxkXXnihHE5xcsNEmg6abxPt78fGdc/hoV/dimz3SdQFfCj3eRD0sXOTNlpJxHIyufFy0D8A+ALYc/Q4wk2tKG/txORFizFtybmoGtuGPKFMuo+O7oOjJs1LwM4eHcjNN9+MktKwnBQdGQd7ORTLwJ+/U9Xbud6stNrrT2doKptmvbAqWFlZJRad8ePGCY4Yi8bQT5a54UEcIDnAsWMmENG9IjmCV/hdJjiBQBBPP/U0Dh485FTqXdJusq1i2bB6GyOsbGb2ZASmZjt72ljcLgXDtE/eI0KUWMGyWjYmIbE1a3OuZI2aM3euHDyf94tbb5Wd2uDP2mzxd/uzcZCnb9qjNzmdg9ic2Mw2mxFZ5yrKynTt2se2SR9p4uRJGDN2DKpqalBdU61ksVA9LPoYu9nmBiP48Xf+Ca+uXo2OQAgVShbyCLBDrGDOBT83T7ENmSRPAr55FwaSSQynkmgqLUGlNwiXL4dcfRCXXv8nCLa2oT8dQCIXRLC8Ds3jxgvyqloYg30lzAYOwNVEBfs9e/biW3//Lbz5xhs6UlZR2fkrTm7MghyJcuxGK0iAx6PNkRVn+hn6HSactEPCERiEsqpM5Xi7WRn/PXJheGwkryAslJ1cfhm9EPMkcy2dZNfxAeaIjF8IhkJKzhl0k4r1wMED6rhMmTJZwnvcwPlOrChydnHvAaMO/lEPenPOrRFySfphrQeHYc4evlh8RgdCTvHHDmUTekYdsPb2Ng33fvziSzBn2gwMUIskFse4mVPhKg0WChrqytCPkSWRkGiS1liMOn0k01NHsPZM52ADAK2bTBq5yDBu//6PsOXV9Yj09yOeTSGVjKGjqgbkJiKKIZ7P4WQ2jaOpBLpicZTX1qOmvgEdnZ2qkDMgrG2o19qn76Yv6Bw3Tveb9qBumzM7agtYlq2UQROpob/3ve/9AVTMI7A7nmMg4DMdrmVLFWRxvoFV5hoq3Xv9eG/rNgVevE+ily/uKTnmK/8vFkAXxlG7p7lZAd2evfuKBIA/3CoK8LuzzIH40YQMk3V07txzVNBjp5JBI/cXdWg4U1qQX3AXZmELM6vUVEsm8d6293DdtdcpMOf+xDXH59D/cUieQpUHDxxUh8dATY0vseyUDMapp8d5nUCJ0yF0Cg1KvM2Nw/BgRMUyMs6KZrvocXoiQN/kzE6K4TSPYC6LR375C2x65BF4evs1U0gyIaJY2CVkYa6uLIyashACXtNJpthuOmXmLJLZHGJ5oDcP7BoeQsQXwJRz5iNcUYPjJ3vw3vbt6Bs0QrHLV5wv10SYNGOdr3/jRiFUDJvX6Z0bvobrcu3atfj3f/93oVX+GMY0fhYTCopREoFCP/fiSy9rnpEsi6OT0w+yqoIvdbvVvWGiTt9XTAlurznXHT+TCQ1psCdPmawCA59LO2Z3hiQ7LBJdd9112k9pDw8+8IC6p3wOz9Vqz1xxxRXad+01sex7jzzyiApe9Jf8G+O0L33pS0qoaYfr16+XvTFh4uwO0R08NsYZ/Jn3gz83NjVi4YLFuOyyy2WvnGvRKFsmgzS7I1kSRQXhCQbQ3Weo99kh8omG3KAWCqiPAuJjBHJe2M+zJrZ0D0fwnzd8DZH3diCXiSPuot4NoWxZ1AT9aAiHUE4WZBZ+SObkQIcFTePrmVgnM2JMS+cyaGytRMf4Rgeh4UU6kRQsLZ0iYQHzhxzisZRe0z0wBJQEMO+S+eiY2oYs7+PJbkS7+zW365oyZUqeN4CLlbg2sWax2iKdAGKxqd1iBv24SRfQzFLmNqtQyYULau8vWbIYf/LZz+CCC1dIp8Y8HEpOKY4bOsP7774Xv7/nHgx0H0epjwedQC6ZQtDLIXEvShi0snNDTF4ig1gyhZqKUgTLyzB+7jm45Kpr0TFrDjyhMm1CHJLjl4GuGHz+4a4uPL5mDTZv2QJ/MKSLOxyNaVMgJI2dHAvvYQfDJg9UtF24YD6ampvw7pZ3xS5GZ05dG2EONdjsAUUDGdCyalFVVa4BcM5JMAirrKpQQsOsnLA9Zt0vvviKNgMGvRrwcsQ8zQC3eW/TETxVW0JX0FEG1wIuwn6PXsCFxEZmagbIOEDMRcTXcmGRhabuf2AQDNxjsSgoDqbPUBJjsnbL7Kbgy0lu1L50uhRaMY7ekDluZi6myikbYZDILMOxEUMP7ajOOwP1vB/qcoVLpKpLPPP4CePNMG+himboWwUFzWaU4Nz6/X/HvjfeQGk6gZoA4WdutS9Dfj/8fG+QFtqDYCgAtz+APYe7UFpbD39lLZomT8WUJUvRec4C+Moq4CIU0YaRToJgtgvjvOmgNr3ztjZEVT85P6GhWDOTZJwg14xhn+ODP3PREgrg9wdQVV2t7gurLnQkkcEhde0o8shkpXeg13TQHOIBOrOAn0QEJilqa2vHypWrsOH110UpLPIBJlgaIHVgh0piTHLDe67mgb32LrKSOEmYcL4Umy3T4CETXVbCCGVZu/ZZVfvNDI74lU3n1UmY2TlgFdSqIP/05z/Hnj27RcJgO33FnZ/RHZzRtqpA0KEHLfxNHRUTQgdCQW0+VDunFsq4jnGCMXIT5d8klEp674IobXEN2rwjk2+udU86g60bNuLvr/8yxuTcqBRTIGe0ONtn1jNth50bw/5OnLBJUqKZDPpiUTSXh1EZKJEWQDqURcv88bjsi3+BnccH0BvPw1Nai84psxAMl8PrD9H7G30HCpQ6XTXT7XDhkUcexV/97//tdAMtKYoDB3DQHYasygRL/CIchteDc43sRHBDth0ODsf29PaYgoQDNZRQaxHUzOrq2PdjQM/NmAEbu4QbNm4sVPdN0cqBhBWSG3N9uD4Jv2QSQu0Gdju4+ZJOesb0GaiqqBB07tCRw+pGMgjhZnc2IxO8X5yFIOU5/SRnTti5KHQanf3GZso2UGEFl5s7oTMMJAgXWTBvHiZPnIBAKKQquSebk9AiE5+K5npk/YSeGZiouhXyg0bY1mz0FqNp2B8LFcwzRE02eZdCAAeFvW5sfuEVPHbX3dj02muCzabjUXRW1SDMYXAyUubzGMhl0UNBxTi7N0B1QxPaOtoxaeJELF68BL0Dg6ilor3YMF2696QotrMHzu562myRhch8//vfV/eGmm3Fa/ODAj+HNdeZtXMJRsMkgcmwyEziCXB/nD1jFmZOmyGGsGeeWyvbI1y3kH/Y5MYJ4EXK43JjAgs7dXXYtOltRMkWJ1j0mY/GFNpG/namkbCCLTtMU4L+VFTIDhkAM3lXx6ukRDEO4Ty7du/C3j17lTyysEs/S7/GJHjR4kWyIbtfElbEKjo7kdyj2PXhdSSciUEtK+oMNvv7+83wtaDCbq0rdvwHhwb17yeeeEJFMtq3PSXOM8jUaDMshFGw2Eelv49Obkbgx4YdzZ1JC9Gw+uc/x/F33kEglgCyGVXTKSVGWu2a0lLUloUQFLreJDcZxnyUUshkEMvmEfX4sTcRw7FsFhVj2jFt7nwqD2oP7DpxTB2KWDwmEgYWTVmQoy/4/Be+gOkzpivgNpT4p58DCxXsYJHwQt3kj3jY62TRphdeeIEYSVlA6e4+iTVPPaPOGW3QzjmfVUeoiAHY0kPz9Szw2RiQcZIVa2WSQOid8d3AwUMHde8JGSPVP7ve3Jf+4dvfFoU896djR7vAtUfGM64b2gKFOL/61a+qEKV16zhE2iznc2hLd955p37PfZ/i60yqWbijDyWEmLEoY0r+zPkbHjftuqqmUp2hSz9+meahxo5tMygZ+TATtys2S5MsyiU2Wc0QZ0lcY+Iws95MzGiPzfqM0/ZyocxcKA/4se63d2P1j38KbzyCFLIgvoWdwQq/Fw2lJSKx8HEPFirCKZHRHzDRYJyUTCOWTEuqgfM2Eye3koJS7Lss9CZiCaSSRMnkkEtS2DONZCaH3sEIsj4PZi6fjUmzJyCfSSHa24eh4z3IRhNwPf7443kOmJPd6cjxY4jFmQEbD03RHfKcM642FUCjJM7qoYHgGaw6n85Fy4Nnt+OylR/HF/70C2hsai5UlhRs6XmmRXVw33787Kab8e6bG+DOJBB0A8nhqKqnrMSHfR6EvFzoLgwn0ogruQnDXxJC7Zg2XPjJqzFz2XKU1jeqUuriEJ82JqNyz02L8zZ79u/Db+78nQZwgyUl0iwh/Rzx3FzQNojOpFLaHFVRyBmWFzpE4oNpnH7ydAubaGaMiIPnsC+HUKtra9DS0ijcfyIRU6BIJouenm61g2mcc2bPUS+OeHsZjKNYb9e3TW4cqzcbrIzfafE6FREeL+NTUS6LStrQK7ItyYBMga+GwxxlWCZ+BaYMM+vB4JSDgKtXr9ZiodhkwaPaoNgJlu3mqeSi+EnOgY8kIVbh2jCQKUDVTTdvTUfIAJLwHzYnuaCYcBIXWlNXq44A527Io09svF38gqUVSrame/jiE09i3e9/jxPbtqC1nPfBjcTgMMpDJQgIOpiRuCZFKDmEvf9IF6qqa8WeVtrUgsZp0zF9+UWobhsHX2mF0b5xkhS2Ux2rRjQa0fD8b3/3OzNo7NiXSY7zsh9ujrre9kY6gowc4KYS9rgJEwSJ4MA72/GcpaHjO3L4iGg1WUGkk7DdU838MCB2IHMM8oPBElWOyitKVf1itYjXTzV0J/HQjJvOwdC6GmgJSSD8gstR4Vk6PbmcAj3SApOpjkkXHxs3bhQDC223AFFTocCwA9q5LW6EHJykE6+uq8WvfnUberu7HYSJkySPgqd91IZjHShts5z8+C1G8IwbyrSp06QCTlZBrk8ljkWU57QP2mWBknPUhsmZHQZdBKyl/6ew8Z2vfw3H1m9ETSaHEh+7xKbTx46j38XOjYGoMck3Cs0eRKnoHYugsSyMskDIBMPeDHLlLnz8Lz6NcPs4DOS96E8B3pI6NLa2o7y6Djk3ld2Z0pt1bGQfzWNgYAg3XH89Xnn5FfM3JziTjUnwzhBW8NqQeYlwBuL0WaXjmmWwSqpWaohEE4Z+nj6keNPU2lTh3OnGFEWe8g9ORbWltVWiicRu830l/FqAnI3MVtLeCKvkWuAmTZr/9o526TIxmaFoXNfRLlU1bQeQn6Mi0mkh25kjGz6f840N9XVi6WOQSaE+zRgZjhQFcwyiGCRUVVbJHjnfQ582Y+ZMsZ3RVnjtqAExHIuKHYr+uipUKt8twTkOc/sospvGcGQYHMylXgYDG0JuRAOdy6H3RLcYI+WXbPR/huBNl9cRlE6nk3D/X9beA87ussz7/p05/UxvycykzSSZ9EoPHQSkKKCoa8FHwBVf191n3XX33XXLY1l9LPvgKoqrIBaqQCgiitTQe0JCCOkhvcwkM5l++nn9Xvf/PnMSIvp533fc2QlTTvn/7/u6r/IrmbRee3KFfnb99dq7e5eKoyOa3tCkWoj2QTwdKZY0UAqpt5jXnhGM6ao1acoUE+W58spPqmVCm02ueA/EUKYPrIVILGYJSRlCeIzLyc9ZK8DTcIrnvtoaOYa8tv/zIGQHyY0zlHZFrv/qFlFdslrnnXOuTj3tdPNguufe5dZEqCxI3BkUQL0cd1pNDfUmtUwzZNOmzU4a+o9MdY9+S0cUdOX9Mv5bnMsU/5dcdLF1vElOWQMUHySDngMBz2Hg8IBbp/C6gkklSWn3zG6TOoY77BsIX/i7L6i+rt5iHj/j9bJXSG4ffeSRMjyR+Lpz106BxkAsgKSY5ihQtJtvvtmKLptK24HomoZlt4Tgwls74qhq71iTm5LFec5DWnkoCxYUSY/p+fuW69UHfq2RbW8rinUB0xkhaDKmpuqUJtRVKxVzPFvuaT7vpkAUz+lcSbloUj0haS3TuIZGzVi0VFO7Zlq82rhtk7Zu3WY5EesQESAauJwt/+NTn9IHPvhBE61wvfDxAsc32Xi9XDMI8Zwzf+rj6OIGI0tkpdnbKL4uX36fSceXz6c/9YAVP/dNEb4yfaa4ZX8wHYJGwOQE7iznI7kg5x+wMbimjz3+mNate9Mg4jR6XHO7UVdddZWZZDJh5R4zabnhhhusGCFe0XBhcoUIQWVhw2sgxwRuhoGw3ddQyBqP8L2IbxZH83kropnK89WjcVj3zS1NBkeDl0mcCoejLv8KkkXClqEDSG/5YnlZQOUIuLnjcLQjxYEqCx1/vjg/NkRPwyr29+t7f/cP2rtylcKlvNLUCcWcaqMRtVYnrcCJBzgQ1/xxnlYWv+CDZcnv8xopZFXfUq3FS7opeew95DKuuIETBSSNmiQ3RkFX1OGhMRMxmHX8LM09aY6qYiGN9PVpeN8hs5EI/eIXvyhxYwnwb254U48/9YTeXL/OuipUeSijheFPW6ee49knUZ6n4SoxI4mHQkolE6ZAc82nr9Gy008PNMRRdWLFO7dYChEKiDtvv02/Xn63Duzcrtp4VAUUgAoFw8FXRyOqjkPxrdLQKFK8OTXXp8xTpLqhWUvOOFunve9Stc+aI8XigcKDrzzdgUwCClfn3vvv1+tr3lAauE8sZgo2QNK8codxWayTG3UYSS54BgU15xpsyVe+YIc6iSJ42aaGRnVN6zTIWao6afKluMCid29kS7w7BgeUz2WtK7pw4SLNm7fQDhlI6hQ3nmhuiycghPvF4+FEbvzsSMfeCJJrAk/IIDuQs6xzzSGB5CNkwnECO4mADy5+kbL5CLxsFqRDK/1xbApHFR9A9GyjBUEB59qjP/y0wX4vSAyNoB3weNxhR5LllJxILGpTKRNUaG1rs+AxfeYMdXZ1WREAxIiA4T98cWM9VdeW1mBvr1bcd59++7OfqiMVUXNNTEMH+624AdrIBA+PBWAAVbGotu/ao4aGZpvSROsaVDNpiqafdKq6TzhFzVO7VAw7G11nNeo+LB0t5LVl22bddONNFnx8wUBxUxWJ2h5hvbhOB6aQYVM+mdg6wQrdSZM6DGrY09Nr0A0mpPv27jc4mifqAx0yqBuQRCuS3P/KXkgA+XCSnzZNl7zvYltjK55cEZh7ukPNlNOMT8bExnVp+BsmRnQagQzwsXbtG1q37i2DE338L/7CgjfY99Wvv24kRQ4cOkRePc24gwHMwj2+62hzuDCG/+L//Y/67//+sTatX2+BthK3fnRADEaSwdUNVhTFeThi3UC6peDZUYaCp0bSTJJKbOL60OUpe6XQVCkrLLmiu/IArVylIczFgsYKk+fXnlqh6/76bzVJVYrjZ6OCyc9jKgYk1ng3tl5dBsgEeDhf0MDYsCZWJ5RKpGxvxKtKyldl1HnSfJ146YVSY4N6xvIaGI2oceJUTZg0VdUNLS7xCCBnjtflMptivqj7lt9rhxny1MAGuLao5lEY11TXmNoSPh8kXUwRmYwAHTRDvMCTg6QkoHuWYayew2BJqZ9ABLA0v5ctdgQTL2Ichzrr5NXXXrPncHvgSFga36OJBV6dBgn3uLOzSxdddKH9/pe+9C9OhSvgdhi/J5AKN47jn5F8uOIF7mNYkzomGV58eHhEu0wdyO3L7lmzjZS7aOEi61aSjEydNs35JmSdZDv7ks78xg3r9fbO7dq8bav6Dx5SCu+ghYt1zrnnaAq8m5jrWiLli/w/3duLL7lYc+fNM1gb0629O3ZpAp43qdQxSfM+ZtvbszE3sFwoXXnt37pFD9x2ux6461fSyKimNzQGxY3bS0j1Dhel4VhEO4aG1J/PKVFXrxmdnZo3Z56WnXGmhilgx8Zsqk0yTuGPiS9nmQvObhp49AfnBjGe5IokicQS1b53HaFVeAe9M9iPB0eaAKeecrI++tGP6fDwkL7+H183Vcl3vI7ygnMvlSSP2IFZ8do1a9R3uN+myn96WjE+ifbTGg8hI0YwneFMu+zSSzWre5a9b9YifDK650xgULBiYsC5zz3ntXgeq8Vx4F0mOtFsU+1/+Zd/scQXfirTL54H1S8SWeCfQNIopryNAQ3NZ597Vvv37bcElonGE08+obPPOluf/6u/Un1NrTKjY8qmHbw5VpO0uBagot1eNSHUd3JWjrwXNiOycyeMH1fB3f+o8urduEErbrtdm1asUGRoxHYxEr3A0uoTcStu6pI0xsgXMKkm9XCPVSiGlI/E1VuU1vT0aD9S3lM7tWDpCeqaPlM79uzW7x95RD29PcZ9gYbAHnzl1Vc0e/Ycfeaz1+q0005VDF6il7qvKEK5bzT4WIt8sj+JIa5heywumHvXfnJDs+viiy+yPAIRgddWrjTo7dH5zZ8KM5XTPu43UzaKGWwFKNo4aykouM+sFaBiNIJpABIfMHz1imegdM4+5xxTKOM8dcpxDrrb39dvCpmYcZM/EMcpupnG8Hs+t+T3KVZofH/1q191EPBYTMuWLTO+ordX8e/LIx7KfG/fkbDpC3DKrA4e7NPefXtVV12taVOnmHG6IYKwgQgK6zJUuWzj4BELR3Jvy7lYAIPl+c0fMCdrHDYk4nr27nv04PU3KAvvLMSZVDSuTUsyofbaGsWr3GCAu+wcGl29AJoAxcZ0Lq/hQlap+riOO36OisW0qkA+ZIvKjmU0NupiOnLQKKZlskUNDqeNVzZ9UZcWnjZP4URYo4ODGtnTq8zBYYXOOOOMEgnQ3PlzVdNap7Vb1mv7/l06NHRYO9/epf4DmOkNK5TNO3k4kjgDhTpYGkAYL7pp0I5IWN0zuvSByz+gK6+6ym4iREonkUrCSDLhlKLWrHpdv/zpTXrluWeUpHOqkHLpMUVKJTe5iSKTCH8mYypnjbUJ1SaTiieq1T5rrs694sOaffIpSiAYwGHNlSPpAK5jpHU6FCFt275dD/72t1q/ebNq6+qVzmWNxwHcwbu3U+H6jjWdQ4N2YNZo3W/8U6Jqa5tg8qHguHFu7z1wQG+sWaOtW9+2Bc+hOjoybFMUFh5TGw4jrtK0qZ066aRTDG+68rXXbPF6aFG5UxMUOZWHpZd6tSLHFK2coIOpqpVkHJ+pUzF4bLfkG+z8pk0bDKvuf8dPV/xm4J6wcdjMP/jBD9THSD0ILn7jO2J3EFyC1f0OOddgvOv/1ncS2Wt0dc24lGlNDM+IsOrp2k2YqBmdXXZAz54715IUcOVcD/7eqzaVxROOTsroQKik159+Snd8/3uqOtRjSedwX5/qk0kzgoV/xUQLOAqyhxQ39fWNNsGqSiYVrm9UQ9dMzTv1TM047kTFG5tVYLRfQbp2ibzMHJPDjU5RbW2NXQm6yMAHWC8m5RwKWSBkasn64LBjanf48IB6e3oNetbff9g2NBuWjhmcHgoGihpel+8+UdSYn0UgQWtFULFk3Irz3nOuwQgpbkhAucZW7wWP4w48Xo8sOGN2+d4LLjDYETh9xthvrVunw38QS1i6eLF16Vc89ZR9zyu6eCdpR+R2rXKSTSt4rIB2hRyJ3+Uf/KAlAjfdeOMRvhpu3bgk3o+4g/6/20+xuEHhuCeoepGYYDDbPatbXVMmq7662n4PGIdxbxiVBwWHTctyeZMnNx5cMEV2eyZIyINEz4GMSPDddNNMc/9wkH/5U9eo/421iqLxL3g3DoYL3ybK9Mbec/D6Q2EN5XJW3LSlEramiBUJivVISaX6mE66/AI1z+pUvqZavQNFhZNNapgwRa1TuqRI3Oleljv+weMWijbB++IXv6hnnn1KKXhAdXVqa59oBnVMa0rFkMULyLt79+wpH4aeO+ULZJ/X+kTB4mxZxcpdO0sSPNa/fEq6f/B3xGMmH0hFA90ZQzzDTzN9Y8GFV7uvrMdPfvKT+viVV1qxc/ddd+u6665z8c5P7iqyjKN5BP5+HTOBpngNMOQTW1ptkkJSBJSSmHXRxZdYgUPiCeTWYq35PRRtX4BLx1tjZGRUU7um2F4gwX/4t7+zySnrefbcObr0svfrig99SC2NTdq1c6fWr3tLGzZu1JKlSzVv/jxTVgNqjdBAEnuDo6TG3YQVoHVwHQ364VT2ilXOjTs9NKh1r67Uf37lqzq8Y4em19WqVgXFSERCYRMnsc9oVAdyWW0fHNIwr2/OXNUn63Thxe9TKBrWaHpMU6ZNVeuEFpveLVm6WPVNDfb+zZj6GJWjXw8k9EhDf+lLX1LP/gPHTCQr78OxZZ3Hf4O9DDxx1swZ+ou/+Iimdnbpn/7pny2+vJs2gK2/AF5JwjZn1iw9/+ILdg4fLXRwrGlvZQOD84FzjNyFdYuDO7CypsYmCwQkojRsQKUgsGE5QZjC+MUvNwAAIABJREFUPGEiHN3dM52nUVubXQ9UzxAOoggixpH0Akf79DWfNr4RyS2cCBJfElSe++tf/7pWvb4qMAR3E3crkOIJS5JZd1wT4N9MyuNVEb29eau2bt6smbO6NblrmiKBebUV7qYW6VSpnDRvgH6ogDD5leYtizlLimZq6xALkcyoVj78sFbcdpvSO3YpkkcJke54RrV4vNTXqDEVVyRCQYEIRZBu2vQmpHwoqr58UesOHdLbmTEVG5rUvWixTl52ugZGR/Uk58Vbbxk0jWbvnDlzrfGCISWTm2uuuVqtE51nnec0+eLF5yHsTaY3cGX8ffa5SeU6PLpcB0KGJxV/4+wyKKbHobseAXB0TKlcNxa9An4ej0ceQkxBBIvJCu/JowBIpimQke8GhkZxzBSaODR3zhydc+65tu64z6xn5xlYsqKZpgjvifdKgQJ8jg9i2Xe/+117PrMWCe4xU0UKG2S2ySP5PcR7vva1r5VhbEe/L7+/+UqDYH9PrwYGh8xbb8PGTcLXCl7ulEkddr5acWPyzv50DuJ5RXFDjgeyqvJaVjYqy0WoIVwixokH2p3evUe3ff2b2vwiyA/EQkKKh6TGWFQdtTVKVrlKAa5y3pp8ICQc54a1DjdsBDGOREknn7RAxRJqwWGVchQzbnpDEZRP540nlskUNTSa1mgur6lzp+iEsxe74mZgQCNMbvpGFaqtrS2ZEVH7RE2dO12p1no1T21TtD6lnv5+9R8e0IE9e9Wza5eGe3qVGxhRaKwo1IDBpDstdpJSoCHO+Z0uF94BV3/607Zg0tmxIzurpaLidL7/QEC96/bbdO8dt2ts4LD53BQyaRXSY6qNxaw7Go3GNTCSNv+Yxuq46hJJg9okWybo5Asv1invvUit0zpVREjAYCSuAPCEXAJ1OpPVI088oUefWKF4dbUR3scgCQ+PuI4z5My80/u3Py3A2Yja4quurrENNb2ry6Y0JGuo2KxatdISTQ5VHFNJUi2RCiBi1lG1gilrgbWuplaLFi224HjTj39SxnbCtfBKWr4ir0xCqJBJPOCQ8NjG+zBJ4LCNH/FWOfvss+2w4/UCQ7jlll9q48YNNnnyXdzKap/NR7cTCV04QIxaTXq6IlAcWdy4NNF4Nb6NEiTfFrAqpjs23TCoDxLN+ElU2yEMPAuVFbqR0zu7rADw7sZcOU8w9OajR4y1K1RysTzhOfZs2azf3fJLvbXiSbUn4soODaguEVcCAl0xD+LEuDwk9dt37lJtXYNdR8QlwrV1KtU1qHPJCZp/+hlqn7dIuRCFAvLUTu0FSV/eajaXsS4dss4JhCm4B4E3DcGRw5T1gbcNXXe6JkNDg3YAEPQ5PKzwrnLcEGBKVVUR+z1T76OTEmBcSYa4Z94Xx02K2GOotUS1aNECzZ0z2w7u1159zclp04EMVPTsGgbECjTzL7/sUusmEaB5jRRga994Qz//2c+VTY9pcGDAFPMoaCxwmMCGmwg66N14OeuCXSByAawmGjVlrn/+5y/pO9/+T4OYMPXx0xuXeNPMQFkupGgsYgkiJoItrTijT9G0aV1atHixBd7m1mbF6aLnHG52ZHRMre3tCgMV9SP0EJLceZuqojhHcVNphOcT9co8zxVGPiVAcCKil377e/3iG/9bod4+1QEzrSopjudNoJhWhgSa+WhIA0jgZkbVlkiqOha3wA+MzebKkZLa50xT13HzNG3pXG3b06NCvEGJCZ2qnzJTyaYWRRPoY7lunjtcnXgLe//3Dz+sb37zG6ZcxiGbTMa1auUqc3TftWv3Edhn//4saSg/kIOAcj+s4QQ0KOAy+QPKzFiPWdwEyo/B+jHC+vTpJm17oOfA+HNXFDfRKhQs4fFFTegC9Sk+OMRfeull9wYDv47Kw/jPLW6c/4Pz8iIOdrS5rqpLXudrEVLu9XXWnGJBevQLcQh/HGB+QKyBcSJs09jaZPuea/qdb39bTz/1dFmgBJU5oLBXX3WVJcbsJ2+gDJcJdbVpU6a6/Wkd9nG4Bs/n1cmOTjoIiOY4ZV4lRR3as093/vRmPXTbbZqaiKsJXyuTdIZ343yzilGSyrz2ZtLaOzamcKpGi+YuNoganBuI8Lzv2XNnW5eXyQ2mikxn7ZK/S0XCegHKgufF888+Vz7n3vG6g2/8qeLGcQyr1NE2UZdddqmWnXa6/vVf/80aa+QBf+zDFzfwo5hMwqPbum2b9vf0WLJc+XGs4sYteYcK4PxgusL9Q5KXYsLxPRBayesrX/mK+arQafdJNs01oGrLTsHb6Eyb+jGN4ezj9xBgoIBhEkFsoaOP/DOCBOQJxF2QFzQOeR7OBWInhoyeq+FfIwUOUx0KpI9//OOG+KBxMjY0bE3RxuYmJWprLNGkAZZOj5lRL2cWu/XdixuLBGWEBs0bGiGs02RY6tm0USvuuFNvPPKIEkMjtp8QOwAm1FZfq+bauGJwe0pVymXIl1C3KplZZyEU0WC2oO0jo3rzcJ8OlEpqmjxFC487QUtPXqZHH3/cjISBplWnqt1aCnKA4088wSZbx594XBkW6guayntLo2L58uWWuFOoV8aryt975yzynSvr6NVWOcXxz12JKPDFNXEOTgvTNeIeuYgvavyzcA/goDJdZ21wr3mvND6u/cxn9J7zzjMeJOuOM5YJD89FHG+ob7BznPd63333WeOHQpf3CneLxyQH4/0jXHTXXXcZL4tpFuuVeMS1RKTgWOILfn+YWltvrwYGBrVz917794yZM9XXd9hQTrlsRhP+MH08bim0CGdm6Gdk1kC1ZeRaj461C9963Ai8fKYGgdYXoYgJ0KCleR0l3vX16Tc/uUkv/ua3Guw/ZA09MqrqkDQZuBwiVQEP3Mw+A9oERxNxEvjkmKEXsjrj1CUKlRwSxIobYGlj5NhFa2yyZtMUN2MZjeSyaps6USefeZyiibAOHzyo0YMDyg2lFUomk+U+ay5UUE1TnabMma62WZ1qmNqmlqmT1J8Z1v79e7QXWdE9B1Q8lNbogX7lDo8qhEEjr8lUsNyWY9GTdH/4wx/SB6+4wgwVvX62C05ubxIg176+Wrf+9Ga9+vwzNrGB1FtIjyhZFVItzDdFNDxGAVJUfTKm6mhM8WhExXhC3cedqLMv+4BmIwObqgmc0b0mt5c+rbJq8ZVVr+uhR36vnr6DqmtoMMgai9VgOG42a2vaDqyQk8DEW8DM0+Ixc6vfvXOn9h/Yr6HBQTtgDMZkEx6mKkHAsYTO6/87LxHPg5kyabLp3f/qzl9pPz4OcCCCRMQUy4J/O/SVG/DDHQF73jZxgnUV2CD79u611wpJjc1JIdnRMamsqnHzzTdZ4CWBtglW0EXxHV/uAYcBhwMHw1e++lV7T5WHBwl1+SNYISb/HYyRyxOe4LDxhw4j6VRtSu0T29Q5ZaqmT59hhc307plqaZ1gBRmTMKZjgDZtWlMJSvAjVn/Qeu5RUOAAjePwzQwP6vmHHtJDN/9MjXnU2IZUn4ybpjq4T3xuSKZ5PojN8XjKTENRcIvgU5CqUd2UTs0542zNPeNslRKMkzH2dPwyCwHGfyvpwP4DJiyAmSajZT5TqbiJMnjoFOsDSUkKX+6R56jA2eAT9TMnIeqI+ibg4S9xIBbhpzfjGVtQHBTpBoWNh3DxxRfaQYw0NMkxHwYBDLg3aBZxLxhFn3rKKYb95r+Z3lRXp4yz86Mf/lAjg+6AdtMjpxro4Wg8JsWNmd8Gga+cbAQKbARu1N8+eMUHlUzV6vY777Q1bf49AdyDx6cDSlFFZwsFxTlz51qCMXnqVGe+GYMp5w5qW0P5nEYPD9rabWhuUYkpVgRhEaao7oIRDCF4A3nyB9ixkiEL1lUVHik0Pwol5fsP68avfV1bXnxZ4aERpUIlxZnghErGuaH4dCPzogpVIQ0UchrOZNWaSFr30+BlwEGLJYtT0ZqoJnR1aP5px2sol1EuUauq1inKN7Srcdp0I4mTLBlhnf1jmHQXOzjcKHDoRHII7tqxQ7ksDYxxUuc7jvSgyHQNByfFzxQDTg4JHGuQaSHxDQlz+Ie2t98xuXEy6/4a0hwBYkGne/OWLZZwldOoMjYVKW43eWdqwOFOYQVnZWRk2HXgK7xP/Gu3rvRRigLHFBgIOH+8ZPwZzjn7bF12+eX2uth3FFU+Tvm4xvolsQazTocUN29kVFl7vB4ShvVvvaXrrvuuKbdZcRoUfKzVz/zlX+qT+HXMm68NmzbpNw/9xmBIwJLec+bZgUKk4w96EZFjJW3lpMj2s7tgcFJzY2Pa9uY6feufvyT1HFBTSUoG/CFgHTatptkn6UA2o12jI+rPFdQ1Y6ZisZSWLTtN8xfMVywR11hmzOI+/BY7nyZ1WKf2mB4zAezQxxUgyN/8399U36FD71hSld/4c4ob0BddndNMVXTewoVGnt6OEmjgBXSsJ/BcE/YtzZqGunpNmTpVO3ft0sG+IGYGBYz/+8rrzDrn3CJ5pGAAfeCndaxZ1i/NHEy3gYj9+Mc/tjVh0+hS0eBqF19yiSWWJH6VEwWejwKQCc1Xv+agQbxOngcpaCZETOzxpGMahIcQxTSFDnubsxlhDW47XXdgdxRFl1xyiXE22CMutyyZ7QQNVmILSd7I8LDFcvISCH/83p8ubjyf1fH1KG64bwX83rJp7Vy5Svd87/sqbNtmMY+YkgpXqaOxVhPqUoawYatm09gU4PmXV5pzIFSlkWxR+7NZbRwa1H4sLJqb1T6tS2ddcJFGMhmtefNNE2Ron9iuV1e9pgj5WLFo/NkPfeTD+uznPmtGmRY7goZAZdHB7zKpgKPHRMTOm0BxtHLd/H8pbo54nABKzTnEfWT90BDm317CmuKmElrtXy/fQ8kMIQRiDO8HXvD/9bnPWWENn2vdm2+aGAuiANxn/HxOPOFEE0bhvdLoZHpDfCdWsYYprGgOMiUHDsvfHj7cb9eBs5KiBl4jcOGjPxxk3sU11uz6DeuNX56EI95/WHX1DWpv69C+/fvM5HT2zG5TAGb/ZIuOY2Yx1J8JAeLBPJYsfzI8esDVHJ/i+HyBfAOV2wHWx569Gj14SJneXr3x1NNa89xzGhkcNI8lct9kqajO+nrV400X8Oss5gUFDoUOz4k0EoD6iHJatnQuziJ2BhdzBWVHxyy3tXykgFJhXukMDcecRnNZNTTU6vhFcxWPR9TX26ORwWFlRrPjxY0LxGHjGRTRQY+HVNWcUuOUCWpfMlcNHS0Kx8IKkZAO57VrzSbtWPmW8n3DSpTCAttuqP/A1JNO5PnveY+u/vQ1mjJtisPL+64/XfHg4o4ODOux3/1ON/3weuVMuaukCAom+Ywaa5I2bj08PGaQOJLXmnhUyXjUtNtbpnXptAsv0QnnnKuGSZOVsxLLJUDjcqEmjqtd+/bpngfu16q1b6ixpdlB1opFgy44qFzEDkOCFJAQCMyJVNI4CSQe3owpEyhMGGmbBMg6eFSUPvH3csyuE+6VrbiucE0uOP98e55fP/CA+g71jXfpy74JQVEWFBHNjfVWgKDehnM9nYDHH3tMO3a8bQc4XU2Ixzt37tALL7xoilcHDvSWNdArE9hKjCbvEzgQBL3b7rjNeBdUxyZWhby2wd4CqVFLgNyG8F0wpnQGOQs8jhjTk0DjYjy1a6pmTp9uwa+pqVn1jU0OYhQk+JbEuvGA/X0l2ThAvZQ3oCVEPkAG3QW66fBqNrzyqu6/8SYd2rBBNaWM6hMxxcAhlwomBQ0XioMfmc5ImClSwhKECB5M8biirW2advwpWnLehUpNnKRQOOYmDX7nGzTNFcFMxH7zmwet2IU0OXPGdOuG4UxN52XP3n1GRvaJvYPYMWnAJJOEMGKfFDlMI6nwmUAwRqa76w9xC/IVeGUrkqwIDNlk4/zzzzP1oicef9wOiDIsJjDPwk3YulOppKZ3dgrpSTqUBHagcnSI7r/3XlPS4TWyPt000EmI+7Gzg6XRfXaqUS4Rdfwvr9bHVAyu1P/41NW67fbbbY9481k6opC8wUkz+sfDA36GKZ0lok6Knb1Uytu/rWguyQRFIoFKWwkFOt67dRmD5w34XJhw+8Ovcl1XHgQWrAOsoSX2ZtBaMBXGZ+97QI/fs1w7Xl+jxnBY1UyTQyXFeHzgbhZLiipWhXQYwnk2q+ZkSvXRWFD0uGIByVVMh6M1MbV1TVZjR6tSEyaoqrVdY7XNirdN08SZc5VCmc8mNh5a6jrQXC/u5d/8zd8YzMIMPyv4bn8sC62cIgCdOvP0U3XllVfaWt329tvas2evCVbgwL2vB4NgZMOPhV0KunVBkQNJGLleoHDml+NLz+BiG9dpXFKr4uUFkzrPHzyKRfHnFDesW/YPBzqk+Y9//GOmGEaiVObwBbHAw1Z5ASQmJO7PPvucNaK+973vlZswEL9JRIH3vfjiSxbLj57AHLd4sT76kb8wEjlO7Hv279OB3l51z5yh6kRSTKtswhooz7lmp+O1HauotmLStwxJaPn9TFY/++5/6ZUHH1J8eNgU0zAdNnQ6vx+OKi2pL5/T/mxae0bTitTWatLkaZrUPskEV6Z2TTMCNQpgPEd9Q4MQgyAZAiZbWej71+W/R5wFVvPpq6+xCYSJRgSd2qMJL44XduSHP69ZxDwWSdNppy6zCdmh/sPWmWbq9S61TVkYxjfGmDjT7ACGu+/Afnt9/sM30XguEka66xQzQNA48yjweBxiIMkn95fz7NrPXKspkyfbW6JpcP311+u1la/Za6agOeuss/WNb3zDuJ5eYcsnssRBSOMkln6dMOH5h3/4B9ckQj02lzOIKM1DCih+n/ft1ydNBpJmoI2LFy2yQseOE6/oaLw1piwliy0e7UFcMh8rPs0a691gaS5bM1VPoDPEfOMWuukN0Nt0zwE9e/sdev1Xd6mQAcqTtcZfe32NWmsSlieBNsmmi8b/o1hO0+AiJhVL6s0XtHN0VMOYYTfWK1mdUtv8hZq55DiN5YrasmWbhvoGtGbNKkbfTh01FDbp7c9+/rOmnOY4JcE8oKIpyqunEEQeGygWBeL/X8WNv9ZlBAHiF4HPEfuG+wkfygzDSyVrUsOFJa8ijnC+03QzMZEAHsjr43XS8Dg8cNge77gTTtBZZ56pNWvWGBqC9cLaqK6psWL4f3zikxbHeB38PRwhxARoPPG4kydNtliDjP5BioNM2hqYUAwuvfT9BkmjCejQLY6GYEqtacj1oI6GbTKJzDiCO4cHD+tg30FNbG/XhnXrzMiTNV6Tqnb+d0HMpqgoIwhcABg/R31sDb7vzv0gPlWs4e3b3tb2LVtNTKKPa7dzl/Zv2KDenTsUCaxSbC0B0SzkNaOhQQ0gTChOQCyUHBSXtQ8qgwIH8gbqfQkVtahrkmqjTtaJdZFJB3wbIG38ba5gammj+EPBhY9ENH9imxJVJaOFjGUz9vMjJjdggIsFOhZcDKmEDnUiomIkpFJEBlVraGtR69RJyh4c0p61W5Q+MGD+JZFQRAUrWpyiDgQmgtAnPnmlzjnvHGcU6QlzQWHAu6NTvnX9et3wX9dp3erV1rklQUVBDZgRr2lgeEz06+qSMaXiESXo3mGa2DpBc044WadeeLFmLj1OebqjZfKwS2YMb4+nQDarBx/5vR5Z8aQFEBYNGFwWCzA3BAKAKVBVQ26mit60ZYve3rHDFr4lpMFkxxmiOdM6m7YUSjYK94k/WD26cZUGnd7EE739Sy66yMwh6QKZtHRQOVgiW7HY6ETNnt2tv/rc59Q2sdWes7am2szCXnjheStgEBBwE4Ntxnvg03C4FQQ9B49zr89/+NE+2u1ojt9z193WBSAIe2O7I5IAO9DdpIUPEwdIJCxZpahhIzKu7Z7drbaONjXQtcgXFYnElGSDRZDkpfh1UphFrmHWEeeA1ZSTl3Jh4V6pvYaA2OwmWnB2nVzvwL69evTOu7TinrvVWMqoKZlQlOIG76RISDXVKetmUNwgK4jYRTwZVyQeVZGEua5RrXMWaf7ZF6hzyfEW2I22FRwc7ma4ZBPpz6effsoCBh3t1+jUbN5oRoOmsoc8t3E7SgbncrKHVcrk4JvBtcGbpN2u08S2doXCYeuy7N61R7t37jKIJomuFRV+8hfwnsz8Np833wkcmZFb37J5ixGErfDjulpC7OAFXEtMZ5EmP//8C3TiSSfa9dq6ZYtBdl5HIY/EqmJq4wN5ZXHjCho3ZvUJncEuKxLM+sZGfezjV9qEYMWKFXa/KGgoyElQOSwopI0bYGIVrl2Uyad18OCBsrcPY/RYNGGcGwQP4ONwYJrGWDB5YD/5teemEC5MH93l9GvcFTfu+YgzbnLi6NeH9+7Vs795SA/+8hZVj2SUyueUFEIBTNSZ3NBlpbip0kBQ3DShihOLm0FePuSgOVEgg/yNDZlDapzQrPYZnarvnKJcfbNKHTPUNGOBGtonmXGZqRzBWww5Xh/X+3B/v3WIV69e4xTMPLfjmKON8aSz3BUtyaRIl518snFhiN0UKBgnIlu68vXVFsc4SO16Bcm3T+qc4ILbUzw3Igas940bNhqHxqYx5YrfTdhc7j4OSHVUgUoDvaMSZAQh3kEaDsRLgr8j/mIYee6579FZZ51pEDlijE8M/d9XFhXsCxIlZFTBq1MkMpFmTzKVBy8Ptn/nTufj45Mon/zzfid3dOjs08/UX177Gc1btMCgYrxnOtIcHsCJRg4PGDekpqHOVIksptLdN+PC8R6zg3eMS+K7u0UHMqe9GzbqJ1/7hg5v2apUPq+YiUHQxUQdL2rNucPZjPpDRe0cG1NfvqCOydNUnax2PKAF860pQsxt7+iwOFNdU2vSuDSPSI6O1Snne9ZEKhb1y5//wjD/kI19o+IdE7Wjiht7dzQemMiGnbgJ5oB44NBJ/cGPfmTSznbG/HFU2hE+SxZZQGfU1hqMBogusB6PLuB85h7SWSePQKUMEQvOGp6H4gIupLu3O+19A/P5whe+oPPPO994YMCCmeQZJKjvkL0HCiA64hDAjRvh+WFBTEN6/ENXXKFtb2+z51m69DiTbKeIc4qfLo8hFiHzvHv3HpuEsa5Yq60TJpiHGVMM1hZxEaQCyWUZQht0ys1zI4DB89XinClIjSM3TG00gEpTPLg/OJIEZ94kbFGgnKzLoUH1bt2mtY8+qlXL71F+LKMsPnOSWlJxtbGnUIs1xU8nJIDNcE5F9wmcqlBUL0llOKz65nrV1SWVbmrV5EVL1DK1U4OjWb3+6ut6beVLGhwestdN427ihDad+97zLMFvam40qoK7xv7TvTeuF3kVv4eMvIenjUe3I1TAK799xL+Ptdw8ioTrTRHM2mGKBtSLe8Q5S+MGHh6NSSBlvBYaQ0yiUSlD9Yzf99B5YgsS1nDX+D0TFQoKVtapnwohQ8/fn3n6mWpudlMX3i+xB8EApokgL4BX276MYCWS1IyZM3TiiSdY/EPYBUgj+8P4uMUqDQ2N2uRow4b1OnSozxqHL7/8ktE+pkydbK8zloyppbXFZMUNYldRyJTPxKO/F8DSghdqdylsxVTR3qeZ0oZDOrBvn7Zs2qQtmzer7+BB9e7Zp507tmugt0c1+aKaQ2GFC/C7igZvpOhAFjqRz2l6fb0aIxFFTYvMEUf89IZiK1MqaRQEVFFKFEua0VyvFBQIYJIlKUtBY5BJp9BmxRBiYXwWCtZgXNTYoOYEHKOsRnMZjeYKR05unDJSoIvtVX1IvgmMxHlA6bEqN8FJF1UYySpcAKPnXecR7y8oEY0qHourbVK7LrrkEn3mc9eaIpKXkHbk5CA5CEd18MB+PbT8Ht156y0qjY2ZbFykkDMzT7B7g8OjJjZQl4wrFUe0ANOtKiXrGzVxereWXXChjj/3PYpYdzRIYMo8DTKPkF2QVW+u1T0PPGD+N43N9WXyGFMaklaqeSBFL7/0so3YSVgjsbgFOZRgxiFeDqvu5FcxF3KeI7wvT6pHgYRuKd19EwKgMMAwqbbWgifjSJJT5AQ5NPyhxHOxKM2gKRpTV9c0feJjH7PEFoIYXSHkppffc5cFhcGBIcNb2oYLkmJX6btCxj9uJSTNB3Q2BAfHhz5yhW675VYbn/r3YAK2PokNDm/nnxKy6wbmGXUzAgCPwfXD4wfneJKrsZER9R/sUyKWVEMTSmURFQgGAb4f59lCJmPkSzrzzt04SJoq5tGWAAb9Y/u2DQCZ9hRVlctr9TPP6Off/o7CffvVGkgORqy4waQwZbLHu1FakuvcwZuJJqJSPKJislapSV2aecoZWnDGOaqqq3VwI9YzpJuguOE1cH1Xr37dsMLc40M9BxSOhGwaQ0GTZXIXdBqc6ahzqAaXylcw5iT7pyxbpskErkjExsqHDvVr3Rvr9Na69bYmvFqZ4265DrBTtXLePTW11TZWp6B57NFHLTGm6PX3l9fk0ilnmst6c+vArVELLmjjjzlVND9dtEvrnzP4NzgH3kdlAuDOVtdFMlJvfZ1OOuU0G9EjUIDaHQ71dL9IVm0KaL417nCDw9TTs1/79u6yxBloH1O19es36p67lxted1Z3ty5473u17NTTlawGbsprzumhh36rffv22HO1t3colUwF01fHneO9VnJwjCqL9xJ3xlCGrv8MLwXRgB3r1+uWH/xQvavXKTw4aNMbIz5yUAfFDSbBA1k3/kZKtSmWUIRgi3cAXWXrSEHC5LAjVlapuqFWs5Yu0GBNjRKzl6ht8SlqmDJVISonXgjGe+YE75sjBVNe+vrXv6H0yIgleu4evvPjiES6zAGpsoYSMC6SL94fXiSd06bpgveeb6/z2eef11NPPWPXHOyyTy7tvlvXgDXvinL+bkJrqyWNJHuWsPMej1mgvPM1VuZe4z8dh6X5rryDhrlmCpBFupUkIsA1mATbNQi4LZ7f4nkV/nF9koSMOfEU8jYHv5dNRYpmZeFHAAAgAElEQVR19eur9cYba40L558bvymKApIO9tzMzun627//O5106ilO/MF5T9rXCENmFDtR20zEzcy2svFTWRx4jxxLLALfFx6HPQebYvlPfqpnH3hAuZ5e1ZsqJaIkWZOKx4+EbmRfIaeeUkG7R0cUTtaodcJE2yeQ0C+9/APOPLF1gsUbhB+6pndqRvcMKwT8pL48KSjHbreut27e4jgEL71ok/pjdczhqVWuPf4NbBoo2fsuvsSgVjTdaOw88Otf66577tPwsOMKHEu1zd+rI2sm39QLWTycMHGC9uzdW1bqI7njPiK/jF8NTRLuFZMSzj2gYX5qwnvgLKMjT7L8nnPfo2QyYe+Pa0VCCRx3957dJh1O/ITvMWnKZCfFHzTPaHTymJ/97GctFrOGgLkxuYEAXllo+3tu+yLYx/6a83euw562fIK1S/LreaZ/NFMPSgAPS65EMdjzEMF8UycokBwVwMnp9h7Yr52bNmvHW+u0b/0GDe7YrvzuXVIao/CcNU7wHOmsrZMyY2Uz6nwppGxA9CYWZIsFjRalQSwzaCo31GnKtHb1EDubJ2jCrDmaPHue1q3fpF/fd5/27dtrzSveY3Nzq4ZGh/W/vvy/dPIpJ5ngkYP/ORPj8loI1iUNMcQFULUzpdqKj6OL7mPFQ5ezugLQ4FLRqMEAgcNTfBNPEC3i3GdKw/1l2gJHkKkuDV0vJFWeKEYiVkR//vOft5jkeVlA6G666SZT3/ONbJ6LdUpDBf6hednV1iqTzmrP7r0aGDhsk1ViGhMiVOLg1tCEZv0tXLxA8+bOs8dAIZR9TuwGjQNKiMfYtZPHGba9sXv3LlNpnTOn2/6GySCvzwpJ6B+BH5Y/P8pTGm/ZVXkPPLw5aFJRrI3BxR0eNj7u9m3btWn9Bq1ZuUrDwC9DIe3ft0eHD/WZUEUsVFIyXKVahVQbqjIbDk4WuDNjTFxKecVyWU2vb1QzVISCa/rQnKaBxPSGiDGGiW2pqEyupFihoK7GejWEQ6ZQnCsw1cEHvuAkrLF0KMkKIl/cRFTU/IZqtadqFC44mxdUKMuTG7sYgSaheTxwEfg/myyEjWBtCjD2Myfh5i15DPtuXVleEKZAjugLAZKx8zUICxx/vGog0Hndw4qlTuAf7O/TP33hC9q9eaOihZwS9lgFq2wPDw7ZAVOXSKg+FVMijD9eSImaGlU3tmrmkuO17MKLNX3REoWqnDeOeRDaAeOqHGARfYcH9cTTT+vRJ5/UpKnt5vaMQSKKTFu2vq1Vq1dreGTYyNVjaWfUSKbuk0AWNEWVJ9ujoEb3Dllm1NzoYo0nH0xLckaAMg8TNnfgh4JR2OxZs/Xw736nzZs2mTzysTY1ULmGhjqdfdaZOm4p48dpBpnbsmWTbvjh9SYakB7L2PPyNj3EiGmJ7wpXFjj2b+BmAb+B36Gg++znrtWWTVvM04XNbnLdwQtyhPWwdTHpakxscxuVLhn3lgIHxSzgIC5e2bDR1C2GBgaUiCdVU+PMMlnUjl/j+AzeZ8NREVzgewcszaY9ATiGW2k84pBhlmGz7Nm4Wff+5Mda98Tv1VaXMix7tESB7YobXjPdNRL1VLJaiURMkSgTyagK8aSiLR2avPAELTn3fNVMmaQS0lmF8DuKGwIv0L9vfetbdo8zY5DnUSHn3mGS6cxu6aZS0Pjk36Rwuc5/gJKdcfoZOuHEE0xkwTo3oZB1gZE73LRxix3ajz76qCvyKjgXrtAsmlADXKJFixbadGPN6jUWqG3aZjyejCWgDsIVmCEF99EI2gH00YrtghcQCGSkA9iAT9psGhJMsLyevhvkOLKA2990kCdp/sIl+ujHPmpBnevNZ7lYLSuvFJTLjWnHzu0aHR62zioJbENjk01s9u7Zr+v+87ta+coLBr+bMbNb5553ni5+/6UWvPl4beWrlnAzFWpva1csnrD9x2vmNZJ8+AmgJe029nb7v4o4ZhA7CmzWUUkZpIJff13Lf/Bj9W3cpHqKAoqhYlGxKGugYBj0wSwBM6/GREJNEE9x9+a2or7H/qDQ4/E5WIAghkLqmNGh/aGSZp1/qRoWnaAJs2epuqk+wDG707g8gSiVrJv3P//n3+r1lSutK3z0wV6ZFBwJP3Jkctt7PL+ZyLoyjvtw2WXv13svutAEAn75y1u0YePmgEszniocUdygUlddrUULFlhyuO6tdSabbwa+htN/Fy5Q8CKPVdwg0oA8voXjgKeHCtWsWd2WONIpJTHgfsJfIyklAfBrjySCDilJLAc6f0siw+thcnPvfffpySeeMAI4hz7rl8f48r/9u1555VX7b2IUcZ2DG2U+uvcIwpAo02n/py99yeA0Zn1nvm4yszvWinUdvVzNUc0XH2Ntzbk36LqmFcUN9xPi7cDuvbrjR/+tN1asUA3Kctmcg+gSFcHEY+yZz+lQqaC96VH1F0qqb2qxZGvu/PmaO2++oQviiaQ1SChu+Dh52UkWy72/z9EJtN/XNOLA/9/8s5ttzRFwKydq7t4xnRu/mZzzOJ3TsPy//+GLuuyyy+28g5t0x52/0pZt2514yJ9R3Pjz0YrM4CwAnoPpIIqf3EsmvySLfCUx5QPIqxknPvaYJaVA2Ng/rAWgORg8XnLxJZZgE3sqp3sUKjf86AY9+OsHy6p7H7riQ/qrv/68FU2+IUIHH/gR6wEoEU08eGzAHJkAONGO8Q+/D/kO5wNFMq+fIsyurWSTaa6LqcPNmWNn+J/6qNz7nv/ktndwZrJCiff5rPp7e7Rz+9va9fbb2oXc9Y6dGty9W6N79yqRzToiN56FeVdcNCRjms41ymWse84xQePXuuKGPMhbUzeTL2koS5FTUl1jrRYsnqt9o2ntHsspPLFdc884SwcHR/XM089a4svkhdwJyej1m9YbF/iaa67S3HlzAxUxB0/zH349sr8pGGhOgD6pvKbvKG68Omu5qeOab9xvL+nM2cDa4b6ZSmgsanGExiRFCUUNUxvuE49PQ8AKi85OO1u8OSaPyfnE1I/i2htpsvYQq1i7dq09Bt9nesIaoXjlvsOfWffmOoMEH+rr0/x58/TXf/03BmffuHGTwSQpeoFrd3ZNs8Ie4SrWITSJoUFUfAsaHBjUY48/oVnd+Ak50Ynjjl9i7wnhGUSCaHaWi+uK5pOhgXxcqRhveYh5eXszvctmbe1yL7g2L774gl577RXt3L5DmZExm/jxFe4gUyH84BAKSIVkeToelSijUdxw/9JAHIsFZYpFRXNZTamt1YREXHEajPjsMCVkUkPDlcdmslUqCG2L0lha7cm4mqJhhQNPHNATGc5c+5uS8nCuJY3ahAi/p4LmtlRrZusE1VAUolqcziqUSiXKb90vpiMq5CBW+3TXvgZOzuRtbkrrEifjYVDBxeN2+OBiSwfmjLPPslEd3Vy7EcETlKEugbTkA3fdpXtvu0W9u3YqxQiYQRBTk3QG0xrVxmNqSqFYhNFblZk0huMpNXRM1sLTztQZl7xPqYYmhaIx17sORm5Mf+mGMuLa39urt3ftVl1TnXkfAFfYv7/HuA9jmbQGh0fciJWDk45GFh8RZCSdiVJdTbWaUXxqbDKvlmwmY4kDGO1Dff0aGR61gGGFHpOcQGWMzrM5hheK6uhoM74MsLTnnn1WY14ppuh8AAxfaUZ+YUuySGavvupTJj/Imn3m6af1nW9/MxArcHLCvgAjyDIedgXPkf4fBBYPT/NBhAP/1NOXGQGO5MCZemKU6KYSBA2UXtraJmrmjG4LVl0zZljggFAOaR9pX2B3CA5Y4kLVXXQBn8KYQ5sXzmHMfeD2G2jLMIR4uji+kjvhg8lDMPK1xMF+EPzcDmOXGPL3AwcP6ZVHH9HdP7xebZEq1ZSyipZybspRkzJ45N69B6y2BJaWSMYMvhE2uGVc4foWNc+cp0XnnK+2BXNVSMQUKkVtGuknNz55oQtDJ3i7uX07x3UPScuQpFDsQngz5TE3xaPb4aZ8VQZZaJ04wRJ7oEEUv+yRU04+TQ31jcJlns4zxPzxvUjh4jpfZqAbKqmjvd08HUjS7rn7nrJEMIU0UtBW2HJN4c8FEzySE/8+zEC26KY2NsmpuP5HTGmsueH2tSs63f2qa6zXtM5ppnR28imnaM7cBRbk2fde8c2mmgFu3OCWKmnLlre0/8A+dXV2qaO9Q7Eo68Ye2CqR67/3fd1/790a6O+3onHytE596uprdNY5Z5upItOzsfSoNR94Qaw/E6cwQuu4klX5APUcrSqSAg55xxMzvC9FT76gaKGoO6+/Qc/fd79igwOqLuKzFVaEIscEBSIayDCBzZtmf0MipnBwTYtcU6ADVqyXVMUUG7hqsaiauqRGkjGdftXVGmlt08S589Xc3kFXxnW3K9rYDm5Zsq7ejT++0eSKLX78CViau5/AzNxkzMHZKK5cIsT9MFjrX33OEscbb7xJzzzzrMGrgs1mXyqLG/avyfx2dwsPBzgNew84uKpTMvt/V9wwmWC9u7gjm/See+45lgTRHSdJZT3SWTWy9htvWAJLksmEk68UOChOLlmy2BIKiiEKX9bXT3/6U4Mq/cVHP6rTTzvNmjRg+ilMSGAo9LiewEsw1yPJ/My111qX9LY77tCJJ59kprYdEyZKmZzhH0LxqDJAskslxQNIIzKmlWONd0w1j1Xc2LQQn3cpki/qhccf14O/+LkOb9qkaiZmqC+61rOydDHxVVJRB3JpHaB7GQqZj8iChQvVMXmK8U52IPMbjaq1baJ5rKGWScGPoMQR08uAz+f3BI0qYvyXv/xlPf/C886nqwJL5osbW6LBH9HINPuGSJU+csWHdO573mMTPaY2r7z6miUd5dhyzHljsNqOwhBZc7SqStW1NZboXXb5ZVZEAEckxlkHPJPRo48+op/85EatX7/BIR1iMTt/gBoxhQE9QPHAOoFETSJPocf3PK/w2WefNb8RuuZere1/fuFvDW7GhAX4GuuCxJQkz00TpxuP7aqrrq6YJHqYmHszrD0SQ2BN8CkopLj+JOrkPPyM10WRxmTJe+K8W4FzrOLGAiXxOJe35Je9sWvPLm18c622rXtTu/8wkRvr61OqWFIz/OFMWjVQBKwbSKgrKq+CahJRLe3qFOAFzhMEbuALGwwzHld6bNTWw1g6r76hUR0aTauprUknnXaChnMFrd22W7szeU06kWl0l3oPHdb2rdsMtrRv/34T7KGJTaFz5Sc/YWp67G3OkMrixh0nboURYzA55dMmTH/E94bf9c0rfodis7Gx2YoToFxc7/nz56m+3jVCPO+GwubWW28xQr8vaihcyU0/9alP2SSS+wPsC04qhQprglh37bXX2u9QaPuzksfBGJdmJDGL+MLEkK+sny1btpjSZV9fv60FYg2TQiY7xGSnTpqz9Q1XjmsPtYHJ0sZNm009j2Kfgmf58nvVOW2qJk+aZA3SmTNn2D4EYcVXr0RvcH2yqsqcL9jXNh/3+VQwpeH5MYBmfQ4cPmy5KFw8oKEDhw4qkx6zyRFCFFAu3PkGP6ug2gTw7JjZKAhfxWJeyUiVkuGIIRkQpwA2RgESRkAhmdREKAxVVYpb/oZKZMhgkb5hxPRmjBwnl1N9JKymWEQpDLtBjVWFlCHHJWeiGKO5XCxpOJ/XcDajUFVRs9sb1N3Rpppo1OSvR0bGjixu/IarHGX5IDcuZRporwdwGfOHiNHVT5naBwouc+bOsQWHOgna/IwsLeAGhLfK5IM3R7c7Fg5r6FCfrv/P72jlC8+qMDZqxF8MLxm5kohg7Ak0pC6GzHCVwYzC0ZjCqVq1Tp+piz78EU2et8BM0Eo2wXGKDVZkUFVWVWl4LKN16zfov392k5pamo2TQ2KKSSiJN6afBAK6F+4gd1eDjgaPRbW8cP58LV6w0LC1VL0HDx3Unn17tWHDRr2x5k2TmDa4mv2NM1W0BAY8LO9FResGYFK3efMmPf30Crf4WDyWdzrHYIIBqibI5y5ZskjTpk62x9mxfbtWvrrSNgmb1BaqSeU5mejKA7cyGfEL3Ce8FiBiEXV0tItOFq67YFBZ8GxUAjFTGk8KnzZlil0zSPm8NgjQmEUxbu3t6QkEEkqaMrnDOu9wSxLJlJvlBAQyCqehkSFHxk4kg3pmnCPku7oEDYfXfecxwIFS/hneFrt2647v/0AH161WbLhfKbCesbBS1Qk11derp+eQ0umcEvGYUsmYafIDrRQTxpoaJSd2qH3R8Vpw7gWKt05kSzp+RrAR7AsbKpOx6datt9xq5qnWOQ5URShmQPuACcWw0JIZuBsUunQBLBgxAQN/jYKfM1wlOTv99LN0/PEn2jW/81d3asUTT5bJriZaYXC3vPKlQtBBjRqpmID36KOP6e1t28pdxXzO8XZY84hY+AJ3nAPuoksJfGxQAHs4mh+1lw8RK25AhrrOGIVZ5/QuzVuwwPY4xonI1DJ58YeVa3KMY//5Pu+TQ+XxJx7R6aefptbmFieNHTQfWOsk1P913XV66NcP6HBfv0lmIygwd8F8felf/9WMXll3wKoowmPhqBnIkcD493g0p8PgVNaJdjowBp9FlcWUWhxpN1EV1ou/+73u/8mNGtqyRc1AG4zsDdunpEI4qv4xJ+feWp0wI7xosSDQ70bgDTD4BjOzqF0wHk4yEVeosVrnf/4z2ptIqG7qTE2cOl3RRI1BMx1pO+jYB4c2XcOvfeVrltwDZz3m4j9qO/jihsdyh5j7NJGUCBCNWn36mmt03vnn6dZbb9P9D/zaki1f3JSnLAZLK7ipbahKtdXVmjt7jvETX3rlFXtsr7r2bomZJbkVlAD+25KQBrzIisY7Q0L63Peca8lIMpkyMi2dUAiyjz/+hPbs2X2EgACP4YU62JT8G96Zl3JlD6FmSFd28ZIlNgWi8Ee+vbG+3ppxJKxbt27Ruj9cY+PZTJ5sfiXEzltuu03f+NY3ddqyZUqEwjq0Y49yI2l1zulWNum4pFU5N5UPLN7Kl+BYxQ0QWDPUDRogtk5oXLFW8nkd2r9Pj99zj56581dKZPIKkzyYkEuV+T0ATRsJlXQwn9XOTMYw521TJmvegoWaM2e+Fs9bZFMUxEMypZzi1UlLSIFXG6QvEGCw7rhtzIo7ViyZOhfmgr+85RbrNI8XN163MFiXdmgFjagAmVFbU2NKmPju0NAzFaPKqe+7FTfBOjdOJyIeqWp7vSedfJKWLTvZuu0kwsbDDH6X2Pnw7x/WrbfeqpdfesUSRmIRUGg8okgY2fcklRQnL738kq17ih7WB0U0z8U0BQgUHCzUpXjP8JYamxrLUtAe1s19oLDBKgGIGupTlUbXxHq66Fxfuv2cl1yogcP9Ni2k+AQiiZQ00xpiFK/Zv68/tX8caMbvZ3c2kmyypnv37Tdj2tdXr9Ybb67Vwd27VI+nSDaneC6nmlJJjVURNUcjqo0A9XYk7izka0wSq2M6adE81aSieM2aP0p6aFS5sazlaSgecqjhAN83nFbfWEap5lorbmhkbty0Xa9t36tk9zxNWny8qhLV2rplmzaue8u8/rbs3GFQMJoUNHGv/OSVNknhmpJD+YKjsoBjD1JwA09janYsqGTl+cL+Z+JGg+P008+0r+xnzNXd2nIm4D6XIN7h/Ye4BEbV8Al5foqbf/zHf9Sll15qZy8FKd5IeP95o9errrrK1gBcWYttgQgB95eJE1Yanr/M+/DcodraOitQFi5aZMrBeM4xHSJf84/D3/X0HtQWikPLnw5p374D9vpZf1AQrKkDQqJtovmgka/RPPbCzUG0DYDobrLupjYOim77F45ylRPTIWdkWs1ECf4MnotAAvk+SCEmN6NDg5bXUqT4Plw08KFEvQwCf308bhMbmvtViGWRW0UiJnFvJs42ZXFogvpYzBqDdVFXsBiXhumN8dbdoUVTh2kPeSLo7faaajtrUUbmPYAeoMHoHzdTKGkUxBcTSBU0eWK9Oie32vABlMro8IhC1dVOCroc/yoaU/a89ukSPV/gQMjmwOIApLuHEhJSlTNnz7SOLh1quA507csLlb+vUJfxOas74kt2YYHWPHTvcv32vuXavmmDEvASBgY0NpYxGE1NLKrmVFI1UfB9UjIWsalBKJowiNGyCy7QmR+4Qg2TJpn6DOZWTGvCwJrspnPoVJmu/vd//N8aHBm2BIqJAqnM8NioMpmcwdQsQaWjppAVPSRobJymxkbNmdWtBfPnq5rCAp+cSJUlqQTAdWvX6bFHUCzrCXgOufLf0v3KZbK2yVERQ22GCdedd97uODOIEhQCWUcjtebtNdgEIMKhDjQgZsluBpIgGPBAdpdNZw6uQRf+CKhBRYVQMa0sHyCoiDEdYkNxWNFBQPVk9uxZ1knjwDHID4ugqqi+gYPWgT908JDi8WolEzWqqa61wu3Zp5/Sgw/cq3aMo2bP1QknnqwFCxepsaXJEv7de3e7jmE2p7POPMu6GrxWggKHBthYnsuPrY91EJSnGgF8Lp/J6u21a7X8R9dreNsWVRcyihbzqk5E1dzYoKGhYQ2PZhQPR5RCUS0eVQhSBZyZZEpVdfWKtU3W/HMuVNfSExStqbPk2lZ8AG8shoo2Rh0eHNbNN96sXbt3WlFu/JNCwSaM2bxTFuEwcQ1c5wNl6y6QADYYCIVNQLKEVzVr1hy9/33vN1nUNWtW23SIroqbTjmcNesvh9gH/irhsAW+E44/3siQv3vot2WdfvD7tgZMdW1c/SxgM7nLacWNK9ZN5MPkzMcFMbycMwUIHXfuP6po8xbO15x58wwbjL9GxGR5QybW4Pez77pVFjhwwta9+YZisbBOOOHEsmADa6C/76B279mJ4I6+8pUvm8kdXEJI/XR2GpqbTXHx4kvfb94QwyNDunf5vZrROV3HLT3OAr5bD5Vkdvc2g9pJ3Dsuoqsn3LTF/DiYvIWknh079Ytvf0fbX3xJDcCXCgVFDJqDY3dEfaOZ8eImiSIfECP3fEWUtCheuRJMw7I5JasiSkWiik+o00Vf+EsdSMWVTjaqo3OeahsmGK+r0hDXT27gdNx95690x+23a9PmzXYI/anpjStufK0C9M6/c3cB6uqq9f73v08f+9jH9MADv9add95lmO1jFTcm3xA8Fnsd6OPUaVP12qpVBn8iEars6Pu96Z6S/+9OEUvMAhENEjrMb71pMEU5MYU1SlOEZgqfFHaYb6Ic5CZ9TuWIpIPJHPEByAb7gA/WJYnjF7/495Y8kZiQlHAuffgjH1FDfb1JOffs229FPOt7cHDAOv9ODCVuakZd02doydIluubaz6iuukalkbR2rF2v/HBas5cuVKip1oR1kCM1uJOJ2YxHpXesPQ/jNlibiw/2Bxgt2oUCLprXlpWrdMf/uU77129UnITBjK2rlDO+Q1GjpYIG8zntHcurGA2ZAEpTR7vOOPtctdZP0KzZsxSrTmr73h2W6LFfOAtJpGlAeCK03Y/K4iY43+mWk5zh20Jy7htfNgM8hlu8Txa9t5ZNh4P4x/v6Y+vUuvMmVOE8uZia0NTimsONoTghnrjE1EGMXCJcdFNxsPs2vXlUd975Kz326OP2XEyKmfqR1PJeSDIpYLjeeIyQUF772c9aE8grXzHtQFAFaDFQJZOXD7o+hjKochYQvCZUJunoWxwDf2FKVZy5GYMUsVY5e/k3iS8eeGa0zb0bHbX7wLSwEiZ7rLPMJ7r+ZzYh5Z7R4CwgljGqngP7tG/PHr315lq9/OKLenvrNku+oWaH02k1A6HK51WLWzzxOhZXKzYIBjsDJg2fgURwTPGamI5fPEd19UkTiQJlkB4YUQH4URQRjhGT383nihoczengSEahhoSWnrRYE1satHvLdm3cP6D+6mbVdM9TS9dM65KvBSL9xmrtRWVw1mxbT8Tqk08+yfxa2PPmah9M849eL+xvmjr//u//btMvP8Hx0FOuD5NbimGU64gn/BuOCguM60EORTHghXkoJLgPzqg1L6Z3TF1ohPhGHpO7T3ziExYTUN2jaGGd8HPuHwUy/lCsM2KRX5sUSEyBmchQEPD7fhrEFHLBgoUGIcXDrbGxySZ/XsCC985rZQ0ePNSnzVu2atu2t43TB0qG/cBUh2s2ceIE1aRSduaPQz+9kl5lBA6QSuNHgf3LqAoUKrm8rUtQJ88/95xNxrlW5JD9h/rsZ+nRMSvayXfJUYjk1FERhcyo01oONO4iUdVHq1QTKSkZiyoejioWrrIzz74mk6qGIlBb42gtRWezgIqfyFFNfCs4MoKfE6NZo1kEDKqktuZG1VY7fiNKfmbebSa5LpYQ00xUAI5NMa/6RpQlEfKoMa46Pn6hmpqUhVx/07xL+3iwc0UNPyfYoN3dNskF0AXzFmjhwkVW3FTX1TqCddRBkLiBrlN6VHB9x3DSBcZING6d5gN7duvOX/xcj/zmAVNI42Id2NerYj6nGkhr4PFScUXN5VmKA0uJJZQPR9U+u1sXfeJT6l58nCLVtYYh9cwBDhXnHl1lMLcXVr6mh37/e42k00rV1Bj2r39wUJmcM6q0xAWcKomfeYA453cvKUmFSCfOTA9VMhz0YiATi5fotVde0fK777EOAb8PNtbgeHAxDLKUtY3AOB2oGRwaM4kaGbGOtjd8NIiPyfSSpPIJd8cRGHFor/yo7F77wsDLMB4rqPquBpvOyKozZ+qMM063KQ3yyUxt3GjXXQtTSguV1HNwr/bs3amRsSF1ds5QfW2zEvFqRcLMuQvatH6d/vNb3zJYCPdlyrROnXjSybrgvRdalx+uCeplEFBZN544fMQo3mNFK6Bple+hcmztsaVV+bweuv2XWv3YIxrdtVPxbFqNiZiaG2pNzntoOG0QMSuIE1E7ZLmEVXAoauoUIgBN69YJ51+olq5ZCiWqLWllzZipFR0wGEOlkFa9ukrL771bfTj01DkAACAASURBVP391u3y42o6ESbxWVYUQyqcoGTgRLebjU9DJ81NVRBU6JzSqdPPOF0LF87T/v379KMf3WCHJoEpYjJcrvOcg7tlBpoRK7KXnYI6VoN+8bOfOSijqbQF2HebHjlZaTNyDSQ57fDk30ER7BsOfsJnsCQ6MAYtbdTMmd1aetxSg6BN7Zxm8DAmOQ5W5zr9xqEyVZeAk2NWPt70EJ3/dea7ghIM00omlBRbB3t79NbaNXpjzRpt3bJRr7z8skZHMlbcEOEIgMnqahMl+fBHP6LZ8+cqnU1r7759aqyptwQWCKYvMFkjvqjy68Uma1ah+sQdeBXFpjPu5c7gXHP79/5Lr9z/gMKH+o0cae2OcJXFlYOjaRM0aKlJmNdWHD8u60o59T8z0bPipqhMPqOaqphoQdRMatA5n/2oxtpbdDAXU9vkuWqaONlgs8eS2+Varl/3lp5+6ikjQftD9o8lRcFZ48wig7LCcyUtnpdI9OqMWIus8u9//4huueVWgxv4iXTl5KayuOGScX1ndnfbvV775ps2NTvWh9uu48UN/Dz8pYBc4sGF/CqJCbAcr2JGF52EFagRRQdJHBAxpoGLFy8ymBLFDeueWEICC96ddUQCZtOl2lp98IMf0L/9279ZMkVyQvLK35HQ/Pxnv1B6bMzitE1LgzVPEg3vDZd6Euz3X3apZs6ZbQ0BZfMa6jmkcLGkxpYWlRJRe9/79+5Xqq5G9c2N44W8f9uVZZ2RPR0b1U1OgiK4zLFy63Dk0CGtf+ll3X7DDUrv2qUa61i6ZlxaReG9Din3wFjGYD7U5COFnCZ1z9Ki405SR2enwqmk2qdM1s6t2+1MmDnbebEY0bi5yU2JvaCAh4Kj6hgkPXSxkUXm6xFJtgX8d1t1f97P/BTXCppkUm0TXeFA0UBh6onayOmj3oahMEktZ8+8efNNkAR4GXuaROzll1/Rt7/1HZvSQHxmQkMzyXKTaMzWGN1xpjrI3zMZJLn1hRmvhy4+kry/e/h3JmBgE6RqN0Fi4sBa5QykoUMCSiyEQ0mDDO4WSAtLCDFShQc1d65dY4qejvY2g1hWSkz/qeaEf23l85tibiyj4QHEZnqt8F/x5BPavGG9MmNIxReVTaeVofkVKqq6WFRrJKwJ0YhaYnE1xOKqiYZVF49bMlnII51bNETKYD6jcCqshfNnqLG5RqEoiICiskNjygyO2FmG7G4xmzf56MHhrA6OZpRNVGnu0rnqmtqm/p27dHBU2poOK9PSobZ5CzVh0iRrIjxw//0aGBtR78FDitJ0rgqptbXFlCCR18azzxd7R18Xn/DDcWF6Qu7EmuHesJcpZihUWRsUGqwdCPZPPvmUKeYRG7i3XniEBin5FZMX/g5kEfB/JpVM7yh0aK54RT7ug1OaHVcW5GesJ6aAxC6mgDRjWVM+jrF/4IKxTlkL/B5fmdrAJ2X9WGNlYFC9B3utACfv4Qwnpu2BkxVA7YGdgQaqJc7U11nBZdzV4KyxszsQFxqPtsF4NeAtO7sBlHqdvQMNMpRVuUY0AIa5RtmsTVzgVA4MDlqMdE33oBkacO6xX0F4JxnBczKmmkRcyVhMDdU1asMPs73e0CO11bXKZdLGYQUtk6pNqrq+WvFUys4ZGiKRKqCtNC/c63UKrzLhBZ47O5o2awwKnHC8yrhEcXwu+UNDvjhIAmvKGiVuOOXEhmg/RBCTcMJUJqrEmVhbW10ubnzHxv2xg5cgKcsh0tTcohldXZq/YJ4WLZyrSZMnqa6hyWBHFCY8G4HcoTTcpAQH3KM/jo6ZrhJzY3tucqQqpGefeFR34T6/+nU11tXq8KHDlvjHIBBWp1Qfj5gTbyoathEZFy8PP6WxQSdf+D6dfuElapk8zaShrbNqTqxentN1bQ8NDun2u+7S5re3qSrKiDasYZxQTfo0EFMo0JV3GvBcyrKTPOQmOj3BIQEEATm/7hkz9KEPXqHJ7R1GkAMmQWJNMsGNIYmiaoWvwUHL1IYJ0Hnnnasbb7xRO3fssIuAGpg7bJwssIen+OLGm44eMcEISLpHw9AMjhM42VvnLBy2xJV7yqSGAECBigeJ501UkjF9ocQ9HR45pM1bNmh0dFhz581TQ0OrIlVxlQoG9mHGpf17dur6716vzZu3WFcoFk+pZWKbTjn1VF38vvepuaXF1CzAiT/xxJMWDMDOc5j4ooXn96ptx5rglA/sCnwp5ou7Nm3Q07++Xy88+KDqcjlNSEbVVB23xBQ5cXDtqVjUCHkU4WG01ClyKHDqGpSvrdfsk0/XrFPOVN3kLhW4D6UqI7YhlmmCGiopM5bVL3/5C4MF2Bg48IsxqWtf3Ni/HWfFKae5Qt8S8AiP6woWvtk1rdMKlaXHLbGi74c3/MCMWglATPKAuVBIjKvGlRSNVJksNIcpYhCM9Rk7GwbXdr0Tj+B7VoAXKUQChCvdkkCy3bhQQUcV8Q6kszsmTTLBiFnzFqp71iy1NDYoHovYdQRCROefIG2HCUax4ZDJfTc2t6ipqcX+bWsTk9BiQStXvmpJ6YUXv19JDl0LPkX1HezRprfW6+UXX7BuGgerU2djOhWzCTCw1O7Zs3Tp5Zfrg1d8wAUyc693RaJPyrxCke+uBRnNu0CpgkkPATwc1rqXXtavf/wT7XrpFbUxDS1kVWTSWhXVoVGkPx3npjmZcIVPMAlyJpgB1plDJYdZXtRiUt3kFi257BzVL5mtPUM5NU2YpQlTus1E1nXTxw8m+0/G7+m0Vr++Rn/393+vXTt32MH4bh/WQQ+kh8ehaW5KkEjGtXjBfF3+gcttQgGm/dHHniiTxX0O6yiUaDGNT27McygaNUWf+QsW6Lnnn7d7YXC5oz7coeuaX1x/ZE0vuuRi44WRDLC+wHKTrJAs8Pu/+c1Duu66/2MTF14HieJFF12oT37yk/Y3JCf+3nI+9B8+bDKsy+9Zrueff86gyjW1tdbF/Y//+A9LeOh+wmHkueDfgH1n/eF7QqIAbIYCfPLkScYdBD4E15DEhK6AnV/cT2IwSY5NXJzSGZMrrlOsOuV8uSqUJC2+BsWMxd/g4PXx2Rp9QYywjnHgdRJXSL/64Q16+u67VerrVzKwLUBUICsH0zicy6u5vk4Taqo1Ojai/WNpLTrjLLV2d2s0Etb8RUs01Deo3FhGEydNVIqkIBYzsRwKHFMoDT7cfXZnG/eAguHhhx8200H2so+5BK4/Jyl/t3XpzxqaIcBHKRy43tx/igYSS6CIdL9ZA70Heyz2AXX2BQ7TxksuudjOB9YVf/fsM8/r+9d/3zrPxgcAIloFL3WRTXIQp6BQ4Xyj+bR27RvavGmz3WN4rnyfc/nW2261Ion45gsaklbfYffNXs6plavWmOQ2qpskxzQCKc527dqpKWZUPd2aCGb6aw2ocR7yn3sdiX28F+4JClXPPP6UVq9epT2I4SAXnk0rxxoEks06DIdUE5GmNdSrUTI4bSMG5/g+0WVHFryYNz4NWxb0y3Axq1JcmjunUxMm1CtMdxgk7UhGQ/0DisRi1tC14iad1/BgRofGshqtKqpr/nTNn9ep0f37tP9QRoM1LdpdiirSNlkd02eqtq5BBw/06rlXX9Kq1WvUc6DXpqzEIFRC/9eXv6yZM6cfAc071rVhIgY8lcSf+0hRQ7FA89gXLuwhxAGYPFJw0hjhfrFGiDHEDu+VdfXVVwdwMOdbw7pn3QFZZe07SKFr7nuvPgoS7gM8Kv9z8hNiDIgJcqbjjj/B3tf69W9py5bNNp2BDwM3makyZ/vYmBO78V468HBAZgCbxRJkhH3Qc8Dg1sSyCS0tpipsTWmPNAjOBTtO+Z/P6h12MVCJc35CJmplaKOSwQJpWmAwOnB4wN4P0PC+3oNm2O75tpznTnzIPRjnGvMJVImba1JqratTS32t6lIJNTbUqKmx3t7jpMkdamqpUyyZcKJKBoNnP2JOnlM0RpFBw9vBznjdBtVFkCuA9znhFRdfHYbNmWMDl7SmuvkxuKwJHycrjE151TUWXX7sppNmgUGTNeCdGnqgvr62XNxY4hWYXZF402nhoJkxY7q6Z8w0jCIu6cqNmgxrHLnOSExFzD95AWzuXFbpsRH7bGyZaMljObhWREPfMTTVNYPqQBxycqQH9+3REw8/pF/e+GPFbBZX0tDAkHLpjBpSCdXB8YmGVB0NW4FDR74UjSgfj2ra/KU6//IPa/bS4xWuqVXeYCMkQ04tyX/wmlc8+4xWPPec9vX2Kllf68hK8G7oXtgBF1IuAx8na8mpMyJ1HXLgJ0yTrG9d5QjjLU2N+sCll+q4RYv12quv6pHHHtOWrVvtcbklXAkjhxeccSIJEF2J9773fMPqrlq5Ujve3lEWaHDyva64cQl9wJcIXMB5HePyzxVeMcHvk2ywWNnsGOEBhSOAM+5kg5rnykS3GV1HwO0kP7Ubv10k6gVt3LhGQ8P9ammdqCmTpisaTVgVjXzt7l3btHvX29q3e5fuveteK9BC4YgVvvFUjWrrG/TRj31cCxYvss1MV5pDhtdCR4TgcaxC5l0zu4ofGj8ik9aG11fqvptuUv/6jZqciqgx4a774HBaBeAfVtxEFI4CkYBzFFYslVApFlchWaPaSVM1a9lZmn7iGQpX16nkzEmsw28wk0C+dtPGDVqx4km9tnKldZdMwtk6teNEcDPAxEMgwA05vLFbKyZpq1BQ4M7V/HlzTYIXP4abb/6pJWZuNO+6wAZXDMzfUAdh39ONmjSpQ5dcfLFuu/UOHdi/39QKLZnyfkJMbsxMljXsqh6eFxU7kgKSHyCkdNkpcJcct8RkNBsa6w3fSzaYQQFooF+9vT3avmO7mUT29PRasoEzPesnhpJhY5Pa2jrU3T1Ls+fMNUgT75mu2uo33tA577lALa3NBr/JpEe107hjr2jzhk063NdncuuQKYHknXfBBTp52akm9MFa4WB57wXn2zo0R+7y5NLtafYBB0q52+WN8t6lBV0u3CFKFXJasfxerbj9TmW371RN4BdE/OjPZDSWy6khHtPEVLWihjV0EDDH4qG4KdrkxgrMwBAzmoyqY/FMnfCBczWWiisfblB1y0zVd3QqWp20/WG5pt0Xl1CPDY9qz579NmH57W8fNLUlC+7BgVCJMPLJf+WEluDOIT1z+gw7bE866USDO657a71uv/0Obd26LYBV+VmP14d5Z3FDHGhsbDDDOu7NqtdXWfJZ2da3SV80avwC49L8P5S9B5hdV5UlvF7Or3LOpVLOOUdLtuRsY0xoY6Lp9DN/N00PTc9A9wAzYDc0MDQ0JhhjoHHGAWfZlm3JQbaVo5WlUuVc9XIar3XuLZVkG7qfv/rKqvDqvXvP2Wfvtddae8MGiXvLKyokKqY9+Ouvva6ZEpxq/d+//GW0TGrVe2JyQqoRdQtBvx/Lly1Tok3ghIUVz6KJYA0PZMbJf//JT/DYY49jcGhYiSUd0jgDhXGO64CJOhMKOmwdO24mf3MdMvHhecYPxh0mvMbAhYejAfN4QwRYWEnFRNchbl726QUy8HC1xPr2PVEHV+Yzhlp14f5YxYLVkebZQkQ1ER/D288+h62/+S3Gzp2Dn4AEp8mzuCnkkcxlEM9mUBIIYkpJqbjrZ0eGUSgrQ6ilBfULF2AsBxRFy1BTWYUTp9+RlokJOO85qaQq9q35N7aL28SiiwkPqTXsejGZU3fLsqB/v9hrqXjGC6QLukR2bw2NllQSDinkOqCegV0UrkkCIoxrBGIYN48cPqwix6YRESSx7ZZJjyGDgMUNUX+i57ymyWQa9917H+67/z7s2L5DX4sWRTXbhuJ/6i/6evtw7PgxvLFzJ97cuVPrix3B//aFL6jA4po9cfKk3i+dquQ+56MmxqPnYywnGs8Cmh3EF196Wd0IjjrguuFwzuKSEl1OWd1b+QXp7+O5zgSThfc/wy4AM4wZhw8dFl371R07cOTQEeSTzBE4RiKrWEnKKzEhH01+3G7lPcFcAs2lxagnks74S3E66TiaG8dzh2BUBvRjSsaSiBWyyHkKmDK5HrU1pVZ8B3LJtABkmk1w/ZGWlkvnMDIyhjFOgs/m0DC9BfMXz8RQx3kM9Y3A29yMPV396E7mUTNpFlpnzEN/7zAeffoJdTppitJ+7pwAAxYaN9x4PW77/G2orK6ywL33L6C595iI8x4wptjmGDZtkDGe841ovkIAg8EsLFv36aLWl5dXqIClMxlzHGMDzVlZF+4Cn+PRRx8VoMy4xP3AXImaL1Lo2BUiNY4FNNcr9xPjiW0CwALnk5/6jIpiUm7t3IxHNX+GXacTx0+gpKQCHR2d+l1T7Bja3Lx58zF79izNpDEJ5IX5g/arfG+cv/D6x78nKQKt5A1la2hoBAf2H8CbO9/AsSNHNYeJrCHGPwI7OWrLE+yQpCyZhjFzop6GJjqcIclxKxUlAdRUFKGhthoVZWXSyJYWRRApCsEf9CMQ9iNIt8pACK6AX8PZmWQJ7E/GkRobQZ75BsFUS99K6YeMR2wDMrtYswbWsjhS7OX3XaZIUe6j2ZgW3ZqlgE0FUypjch3zoV65YaVYMdpRVVVRsBE3Ive0+mURQw5pQ32DUNzqykrRX9TyITXpzEmJs8MlZXD5g+AsCA3p5KFgWdByY4GuZbaSecKROE6FsO4rOXkOF4lmpgjJZ1M4dnAffvKD7+H44cPSSsRjSYwMDUt3U8SZL252bhz6t4dv2OtCxu1CuKIeKy7bguWbrkBZfQMyTCD4+sYHq9lnuwsd3d146vnn8fKrOxAqKzFuXkww4snxeSq0WubC5I0RAq6kxySwbBOLl6igDoR8Plx5xSasXLZMFfOzz23F0WPHTVFKRIUJmQZqGqtX3kDj/FKjdv3JEyexzfJQtw9HHbyW8NsghAZ9Y2Flo0s8kGwuK7/NBI+HGguGiooyJcC8p/wgcsaCxp5/YqgaF4oadRnGd49pg/LfbLsfOLQbw8MDWLJ4ObzeMJwOtlyTaD97DG+8th2HDx7E0UNHlGCzuBFdh8/n8sIfDAt9X75yJarranU9JEazukkm8be6GZaA+L1F1h8pdYzZEEYH+7Fz63N47u57UJwcRbHbmAvExtj6TMtmWJ0br9ExebxO+Pxe0dO4VlyRYlROmY1pqzeicfYcpDmctsD1YxyutLm4r7JpvPXWm3j0sceNSC+VUhFr9pw1d4bFDQeq8sCgsQTdQiyqCCd8U9PU2tKC5qYGDWcl1YKFwFNPPy0XP94LuYVYQ1lNV4O3n3Qqzr0x9LEF8+ejrLQczzzzLMb6R0R/1AHHIOG0HEn0940JAm1ki6LF4urz0Dft9kYdQrQB5r1IpxLo7W7H+bMncebkCRx/5yg6O7uQzmURDEdRUVVtZm0UHBgaGkb7+Q51Z9LJjHQwS5Yuww0fulED+uiiwzkjsWRCOquiojBisVEMDw6AeilRPzMZdHYYDcarO7Zj4eLFuPr665DK5XDi5CksmDsPLQ0N4v+yWGNXRQNhrVb9xPU/McGw79f7JmrmYupAd3vd6Dp5Aq889BCeu/vXKKfhBcEQJwfapTGUTiLkcqM2EIHfuq7ciy7SFlWAFuCwnPK45jXDJZdDtCKCBVeuQMWMFqQCEaQ8xQhVtaKsuRUur9+CPIxORY0CAiyZHHp7+/Hd7/4LnnnmaQtpM65WhgRoPSYMMrXbdSy0WdSsW7NadIyyijINB/39I48r2ctyzg27gTZdyaYNX9q5sf4Oxa2VNcbd8ZFHHpF5Cq81CxramJOWsGH9emzZskWoJosSJo37Dx4Uh54OPBSu8tBn95Gdmdv+/DbNNmGhwg7Od77zHWSsA5eUpU9+6lNC4EmXsLvOjJc8wIlC0vXq57/4hZB5ar+++Y1vqqgiLYkPu9ulGGoGg4wPSrbXC/coXycTF8ZgdqW4Hxgb1UGmNkBzaKzC07peE9eT3W2ziwUJaa3fUzyzYrWKHmvSNmkhHMLMEQC73noT50j3a29HIJ5E0NK3ZvIcXJfTvBFyyiNuD+aUlKDc40WikEdPNosBrw8zNm5EX66ASEUtWtraECkKoqg4qljER1V1NVpaWw0leoLd/qV7gUg2B3uyi8LkS5QRS/d06c/a6Lc9TkDxmyLiAu3Tvera3fzhmzWfhkUk6Yl80JGJs5yoaWDHxKYA2VPhiYLf9OEbdZ2oA+La4dBZnlnXvxsHvvKVr5jiEw709w2oEPinr/0Tenp7pLcgXWnhgoVaNyxqWTyxI0RUn3oeUs0+/vE/U3eQhYkZm5DVa2YnnX9LGojePtEg2UVicrtm7VolZNJntTQbO3LStS0NxMTrI3aI5cDL66Eundagc3zoIwckMjSMjA7hzOlT2L93H5556hmcP3teoA7jINd9fCyp84xxnvQzMhPEQSHYSW2qA1jSWIEmzgRx05rXIbcqxn52gFiAs9ssnVDCdHCGswWkXHlMbq1GfU2pilARhHM5jPQMSBshqm2WGsy8EuJEMoehVAaVkxqwePV8xPq6MdI3hNKpU3GsbwiHz3TDEa5A24JlCEYrcOT0Kezbvx8nj5+QMQi1HjR+qm+sw5e+/N+xcvUqRKKcvWbE7n/qMTEH4P9z9AEdRVng8EFw46Mf/ah0M8x3JjoFXvrcNsuCz0PaN2fW3XHHHSpGeC6yMKYVONkkzJ9YYDE+8Ewyaymmwoffn79wMYqKiwXYcM0ODPbrvlHLR2YDC++qyhoN6tZerKpSHskONfNsNg8Itmi9WMXNpQXNxNdPkJQPXQ+K70Uri+v+7t29R/uFf4t5LodsdnK47OAA0rmMdDRiDzGXtIZ9k27m46xIjxvRUAAlkSCqy6KorypDXU0pqmvKUFldjWhpMby+AAKhIDzs0DD3FaDlhdPrh4t7gcwXDx1mOZw9jXRyDNlUDAV2CqXfsWSH4xbeltSFNt4qXow0RSMsrP/M7G3L1Mm0avT+bYDXFDN2B8dcKXHHxucpFeBYv3ZNodpC85tbm+RuRiSDNqtEW6gJMKI6ywaUQTo+IvSVAy5ZlEhwN06yYDVlLqI9vVnUCc2IMcJqvcgJd07nDwczWkk26TNDA314/sk/4Le//KX8tTk/Ij4yKnS+JOCX9VyIoiaaG/Dw4pBRBtpAFG1z5mPttTdgyoJFQCCMgosp0fg5p4ugGgzArv378dDjj6FvdARuv18i8XSarWVjZ8z/Z2LKjo4Oqbxx8aIoMs6ZOOmU3BlY7NFgYMPa1Vi8YD7az53FE08+hf0HDyOdK+jQL6QzQkcYwIhAq3DJ57UhyE0P+PxyryCv1xZW6nVYrTduXP6+HiweJzyEYEWj2jQMxBcKmno5vBGlJHWOolNaGnNz84MbgochN400VdGoNqL5eSOg4wf5qseOH8WZMyexdu1lCPgj+p1cLo7z545jx/Zt2PHSqzh7ul2BmIvfFwgiFI4iGClC/+AQNl6+GWvXr7eGp9nOHgbhpBaHz8cAws/c+DqUJ2wI++3aidnE90/8nKsqk00jPTSAu7/xTYy+cxCBzBhCPg+S8TTSsQx8bg88Pg/cXnI0OTfGfJYDHItxfwDesmqUz5iPBRvpnlaNgicwvsbtdc41SioF2+IUKfK18j1zTfHg5AGjAk+GFOxock3lJQwk1XPRwgWaws5J8pl0Ep0d7di//wD27edgsW7pwojwyrXF47a6adaAWnZ/qCGxEns6GDGRPXniFI7sP2T42EzANQ/KpfcWDIVlm0m3qrq6egXZqqoKBVq2xNl9YYvXpQG5bgz09+HF557C9m3PqTPHQpT6i6kzZqJl8hRUVNWqSPLQzpl0qlRKHZannnhSbm9Ey6655loNHSwupc11N574w6Ma1jhr9kyhSQ/eey9efXW7XOX4JOTcMtKRjrBgyRLUNTXKWYzraMXSZRI0JkfG0NvVhaKqKgSjUc1fYtHHvaS4cole6z9T3LjgRopggSOPvtMn8aN//CqSJ08jTAchBzBWyKI7FYMPbtQGQ/LSt1yg4ZaOzxS+6txwhJCc1EwnsSwaRnVrJVqXzkDpjDYMwI3BtAu1MxehlB0cL91zLC66aIOGXEaEmgLih2mw8sQfhHqziLZydbP0reLGJjwyrpGvvWnTZbju+mt0b48cPYrntr6AV1/bKVG+XXj/Z+gycupzuuCXPnCmDtQz584qrs+eNVsxa8Xy5WhuapYWk4kxZy9RT/PK9u2yVuXfYywies/ChmuIDlXSbeVyQjWZWD/5hyeF9nLoH1HYr33ta6L+2MJ4E2tyEnKzsPn97x+RFoLoLjn0nG9ho/4TzSyMJMwyh6Dph6WXoAiYSS/ps4x1XLtMlEjBsx/jjX77cDYL7ELYsQ7Y8QRsHEU080j4YIeGBQ3pRSeOHZNxAl2/Tp8+JXFtVSCA8kIB0WxOxQ0P+xyNcAik8PdzWfgcDiypq0EFkXles3QGXdRuVlbB3zIJkcZW+IqKsXz1clGlqmtqMDI6ooR63rtzWlj0XVTMXpJV2oJ9Itm0tzVU6IuOlwv/sAgEKhgtHS5jNa//h2/6MNatW6fraSeS/Bm+ZsYxOrQ9+eSTAnDsuM6ihvOGPnfb59RpYJJJW+8f//jfNVeMCev69Rvwve/96wRKEye+j+Kxxx6VJS+Ld8UO9lCtM4OaDxYxBPOYjPLvEJln58U2rOFrTKeMCQ8NPPbt3acklnmPrctauHCBEnN2snke2rmMDT5edAYbX3uL/mQGm6vIYVwlxTWTURHz1ptv4PXXd+Cdd45ibGQUsdGYPphLMBnkdfA63conaLRC8xfahZPFQg0yixB3Lo+lLdWoiQQRZv7B75FdQhDBttjNZ5FKpZFL5s38qKwDSUcOLS2VaKimXTIRd0PrH+rqk5Mf40suayyiqW2LJ7IyVClpqsHyjUsQG+pGfGgU0YYGDMUzOHmmB/1JINQ6DdMXrcRYFtj2JugAQAAAIABJREFU8ivqyvFv0mKYBWQg5Mf1N96Ij/3Zx9E2pU050/ud4++36gQ2WJTfBx54AN/85jdVgDJPoabmi1/84rhpxAes2vEv24Aw7yOpW7/61a/UweGD94c0tltu+YQKHdK8qOsSmdsqGlnIU5uUy9MwISZAkjHs1KmT6O7uQiNHn6xZpcHqZ06d1prlQGQ6zXFt8/k4YsMuUgRYXTzd9mIDkAuvXGwh25GN8WvbCy8qxhKkoSnAyMgQ0smU6IucJZekDoZgFo2pRIclnd2NsN+LEjrJBnyoKouivDiK8rIoaqrLUFdbibKqcgSLixCMhJUTk2FA6QbBf+N4XJAunHm/5g0SICD7h3+BoEFqDJkkuzdmPU88l8fZEhYd3jCfTF4j2YftNGABj9YhNz46YWLX2WiJLwlU1h5U+fTLn/1UxQ0PidKKUoSiISX2DHgMIAz6/My/yanOVdWVKCmOwOfjTTe0G1sjIsSMiRdFQBP0EHZAmOgW8Z5FaOlzjNDW0Nt6Os/jX799O47RvjOThjOTw1BfLyI+n9qyIa9bnRsvk2mWjXxjbh/C1TVYtvlKLL18C4rrG5F3es0EbmlvRPLRDWLixKT7tTffxIOPPQ4Xp08Hg/LUZoCQhSLFTtQ+2JOIjXxZLWLaVzOh8bmdKCsuUuK2cMF8ta/Z7nz6mWfQRe6p2GwOOLMGEVPLWJs1revMdj6H2c2eNVMUp1//+m59zxQ4pmsgEbacVIiUOdXNYnDizzMhMAVNnZAuk7hWqlAJsCuhOT8ZDPQPSsvBAE5O6+mzZ4RaENVhQsvgXVJcqm7dtOkzhHZx+rXb49JGpyZox/ZXsXr1WvHYmeD19XXiwP49OHz4oDYYd2bnuXNCxTh0bvnKVaiqrcOL215CfQPFwvNkYGB3hLSTxznqvCZmDV2MwFzshPV+QdFw3jkOKSPL8K30oX/ofmR6O7SJcwkK3hLwe3y6bqa4MZbiLG6I3HMDw+eHIxgBymoxfe16NM5bCF9ZlazFDQnJOKgxhc3lM6LG0KaUaKHh5ZtugrprXJLqvjhNt4HiV5h5O8uXcNjYet27o4cPYu+e3Xhz51tIpthiNm0oJu0UCJMKN17kEWGnY9qELJcJUX19A2a8O9F7x/ZXRE9jsU3+Ljux1TV1qKtvQEN9I2prG1AULUIw4IFhneUQiyfQ3t6B0bEY2qZMRYhmHPkc3nh1O5549GF0nD2nhGDduvVYtXYdGltbLat1vkZDy+De47ruOn8eP/nRv+GlF1+Sluvjf/YJLF62XHt6cKALr+14RUlLT3eXKCO8ZqRmkj/f0d6hRIMIEW3l5y6Yj2tuvFEUN3aDOPAwG4uLNxwsKUYgGh1Pkhn0eZAYdPfCw/armvi1iYm9LJyZTKogySM7Nopjr+/E/d//AZJn2hFxOJApZHEuNgS/y4MKbxDFHuMKQzqs02IUmNa5hg1IFJ51UvibQGkgiKKID1Vt1Zi8biG8DTXoHEogE6pCSesMVDa2qvvtlMLDtu7leuG8pBSOHD6EX919N55/4QUh/jY32n4/ZhnY5Y0ZWBqNhDBl6lREIiHRB893dmFk1LgR6pCzjDr+VIGjgp0UmFBI3T12l3v6+7Fs6RJpXUj54DVPxOIarviHJ55QcTMw0K+vU7dFuhjpGzSkIBhEbrpqBSZpFnBC2tDPf/oz0Y1GR0d0D8lLJx2Jv2s7ZpHiRrSV81V6+/oQjkRx6yduxa233qqk1X5v44m8wCg6XZo4y7OMSQGLMBZ6XHfs1rCDxC4UYyeBPTsht+rHCa2yCa5gE1xFjWmHSWBJESH9g++1o71d6P++PXtx9MhR/ZuUObqCkoZHgW6Zz4NAPA4/DRWYoGo/GSo1E4mMhipmsLilATUhH1yFPOKZLMbyLhweHEZ42gxEJ09DsLIG0coyocmGPm2QXnV2Fy5EMMxz3cwIm+j2xq/xejFBuvfee/HLX/5SnRWeNx+UaPLrtjMU6WK0TKb7GQ0hOJLgAtpeUCJnqKJOnR9PPvUUfvHzn+N8x3klarzeLIhuv+MOXUPa2tNMg3pMAiCMa9deew2+/OUvW8WNYUoY+mFMWr277/6VxjDIet/l0qyfxsZmLFq8WCMXWNTw7/D3+Pq4FvhzBPpYbLL4O33qtP6fsZpFNR9cD2WlpQiGg8aAxiro7HV26fUxQ8MvWGuouMnltNYOHT6E1159DQf2HUBH+zkMDfQjkYghHoupu8ExAQQFmU8UhYNIj8UVY/hBJz0OgOWwYBqVcJ4Wxd7T60pRXRTUTEDCaow/pnNjWd0Xcsgk08imjMB8KF1AHFk0t1SgsaZUZ4TcYp0OxAaGzRwDOWeabjZ1zrFYGv2xFMJ15Vh95UrEYn3IxBKIVJQjmciip2MQ7QMJdHtDmLHqMpTUteJ0e6c6LPz9bdteFOuqqqZS84xu+vDN2HzlFSgvL/svFTe81sxVuD6/9a1vaY+yM8jChMWrDQb/MbaHTXG1C1MW3ARLaCnOgpu/S4ezj370Y+oE2TO07PvMeMk1a5zqXNJgDQ4NorOzQ6+Nd56F8Yc/fJPWPKUZBIgo4eCeG3cOtjQ+9mu9pLa5eA6k/cfzELOHpjvsJBEIoiEA9TPsZo+RCka5A1lG1PJa3WLmmbSMt/X00UAALXVVmN3WjLb6StSURxGNBuEP++CP+BEqCoty5g1GNbOIs/tY1JjxBRZvQEOj2Um05ryxeeB0G70LR1akYkjFh5DLJFCgu6VlbW4DJraD5HgOaFP57e6NVeQYh9eJxYtNQZv42XRV7K4Xi1DbdMDR09le4CBHUVGyGYyMmYJGE2fHxhCPxTX0jVPeaSNHb/gpkydhOudcNDYhHIpa521BC5qOEDW1RqtDSzi7ImZQt6cHv2/UFExm+HXCrAp5tc0e+t3v8NhDD6Hn3DmE3B4M9vWCZVXITd2NS6i8j3QbiYwp+nYh7wugbeFirLrqWsxesVoJK6idsBJTCv90cJFDnS/g7PkO3P6970m3wy4PPbd5QyUMo4XeWEwVL2kRTDh4WHIhhf1+1FZVoqm2Fm1NjSoEuCFOnT6JF158EQcOHMJYPKHCkJWuk/oLSyDMA4jdCvFq8zklEAyq69evxTPPPIljx46qi8FNwpkeEpY72CHyKTmtLq8Ei1IOO6utq1HwJmJmtzsZLPm8Y6Mj6OnpUpLEbhKdq+inToEkD3Qj/naIitffPyA6DLtXlZVVmta9ft06IS1EhIlQvPziKxKUTZ8xFcGgD709nejt6bZm+RQwNDiEowcPo6+3Vwk1E9uyykq89dbbmnsze9Yccam1bHkGW5W7fZSqELZ0P++7Tj7gi2a4rJnFQbFl/6lT+M33voeOfXtQQfOAVALJ0RG5fVBs6dGHU59dHArrc8MjowE3HJxfE4wg1DQVc6+8EUXTZqDgDcBFc4E816iZm2L0VwVxfzkE7sDBg0rMzZBRa96LJkmb7h+LastHCRVlJRIVciDsudOn5JhHz/tQkPvJIVtpFlM0s1Bwsnilch9hYi3kS+mKaCFEhJYvX6Gf0xBMr0cJKZMDUjZ4r0mn4O8yaMRHh9DTdU68aDPItg/hohKsu+xyNLe0qhXN7s3eXW/jpz/5ibqKpLDNn78AW665Ch4m5FbBJ6qKm3QxTlvPyc74nl/ejdKSMtx080ew5apr1D3K5UjfS6K7qwMH9u3TJOTe3j5UVVVrYFn7uXaZCjQ2NWDGrJmYNXce6hobTfteFNY8XLRIpSUxgQUGXZaZluCbidylsyT+M8WNQcs5b8t0X3zZLH52++04/OLLcPHQz6bRk47pwKjwBVDm9WsyM5MJtyGKmqnuXNB5IltAzlkw1p5uL0q0Z/2ond2EmtlTUPAHMZz1IhOuQu3CBQg1N8m6nv1lm55GASVjBOmgjLsUwNLxhsmQTVM1f/jibgJjBNcebeN5sInwZtgmF7rm1v9fWtzYxYadKBBEoQEI3acu27jRDEusrlbyyLjEA5Pc9PvvvQ//9qMfmQPPwQ5yRPMd2KkhAkr0nfeGCDsdsajf4f1lh87WDB4+dAi/uefXGrLIOGPoH3Pwla/8g5Let3ft0vDiPXtZPA1obs4115k5JCyy+HrsTqatv2Iiwsf5jnP6PoEgnm1MYllscW4IdYcEkEjRsSfQSw/3gQXgBaBlXGvDgrEAY7V6+jT2vP023nj1VfA99XT3CNggNScSCgvNzqaz6tAEvC4UuZ0IJhMIJZIoJlovBJRMCHO00yExnk1i/qR61BT54XORnldAIuvEmeE4BvwBhCdPQcviJTh6vgsrV6/BAMXhbg9KS4rR09uN2XPnoKq2Ru6VvOdEzS/tcPI6EQVmgUM9w+iwsVUm5VJ0dGvWFRN+dtYo9N68ZQtKSoq0xoik872zUCQYyjXI9cRkz9Y+8PqT5sN7zKLknXeOmeI5GMLf//3fqTPJOEoHPduempovandY7MqxsdFQeNlZ4PPTCp+F0P/8H1/VYTJ1ylQZWVy2cRNmzJwp+rUNrvL5idYzFyHqz/XHRJHPw7XCr/MMNg5tHEZum1qYg4r3m6CocYh839LPdG3YyWZ3ratTM2mYQHMtEACj0J5JP2nNxIC5OdnNl5MUYzkthWmURBCMFGJed4IM+QJc7ADx/ElnlUQ2VhahujSCIIEC2dcbHYJd3PCApeFLNmWm0LO4iRUyaGqqQGNtiZyr8g4OCvcgHYub4kb6RdO5ScfjiI2m0DuagKciinXXrkM2N4rk6ChCRUUyHRjpHsFAPIf9owlEWmdiyqJV8IaLZe5By2HSo863twv4pTnDzNmzceunbsWKlcvH9+wHFYsKbxZIzntE/SEpi3S747+ZTxJYJAhLYNYGNSaCG3xuFrPsSPKDDmtcj5s3b1ZXjzkW1xzpaXyOVavXYv36dVixYuU4UGaKIqnKTXd67154GcOHh/UayBY5deq0AGVqaewcTN2pS1qgNsPALrDG35/MRIyG2o5j7DL30VXx8GG8+cYbOHP6jNYez0h2ighWGxpjUtQzMjWkVbE6GlwHZCQwJ2IsoU436HZhUm0Vrt60GotnT0VRxKOB9p6gDw6fG27OAfQH4XZbzBmCtTpnzbRGUeWlJzQuaLrWEvFTlsLiOqPOTTI+iFw6ZmQqNv3bOq+4hy5AAOaLdgPG7CzbJ3r8gDMGZTJpsgwELNMT8/fNXjTQv8mLJK/o7+ssMBHmDAMeKqfPGDSfgZ7iLAYXVv2sbNkupiViQ12tqCWrVq7G7NlzUVRcooOU3F1OCG5orFdixURcLzWf1yJioHk/1N2m+mgWgKAPvtmc9AnnT5/Er++6Cy9vfR4uujXFYsglk0LnIz6PPpMDz+JG5DiiZ24PghU1mLNyDa76+C0IllWgQMqRNamHxY0c2pRIA2OJJH5z3/147c23LKFUUCi+DhYKsBJ0rTIW0XQAyebS+ls1lRVYsnAB5kybhuoyOsf5cer0KWx9/jkcPHhINnuktfFXPW52j/j7TFS5WYwbGjeGujkuF8rKS7F48SIURSPYs3u3nDh4DYiakx5IhIltTwrPm+rqVdwwEPO62n7w3BD8sIVuRFE5ePKeu++Gmy4qXo8Q1bbJUyQgLy2vgMvtxdhoTNaYhw4ewu5du9Dd1S3bX6Jel19xuaZj8/29c/Sohn1OmtSCmtpK7Nu7G6/t2G5RCtwqbhwZDpSrUJLc0jZJNpR8ffUNjULU2MXipiUlgEUWrU6Vyts0NArH7E7ZpW3HDzhWjAmQSQhF/cpm8chdd+H1xx6Db2wUXrrNxMekv6E7lo2KscBx+4jisZjlFG4O2nTLYCDmL8b0K65D89p18JZWwF1ww6381SBjpl1u5jAw8Xz++a2IxYmQG1GxGTRaQJJzA1jU6iBjt5MBjENMOaTKg0wmZfzlyae2kVuyrW0TAXUaLcSdriE8CJnEsrgq5HQ4cd4U9+KsmbMksOQmLy2jTbdPVrjcT8lkDOfaT6P97Cl0nDuN3o5zcqHy+8Ooa2zF1BmzMWnKdBRzyCbb8ZxUHY/jrp//HHveelvD/+obG3Dd9ddj+uw5clBkEFGC6iCiCjhyWTx0/334zd33yEr6+g/dhGuvu0H6GLLP6PhH7RqpGuQmc+4IEwEl4nT48vlllMDOMN17+CHHDrlX2Y6HaomNO9Nx3dj2q//Vzo19gJoDDPCI35rD0T27sPXe+/H2E08r6RxOczBvVlarVf6ApjOzuPFSSWnbTdsONixMHJBegqb1JW4fylwehEr8KK4vhycSRirnQtodRet1WxBZvgD+kjJRb1k4a22J7mZiBAM7OdVMPJ97bqtoh+MuahaVV3bQFk3RbBGDeNksIvM+re9MoO5NTARItyAgxcKCnXxStK679lolA7IkZafFbcTy0pQ4HOg4fx7bX9mOf7njDg1YZDHGtUgk/7bPf14gFxPf57duFQjA4YNMeC/ffAU+97nPjWtcmFxy0vmPf/QjbLVQeya9nJ/G7jnjqroeLpdE3p+45RZcc90Nin12osB1yA4EkVWeYTzPmMCeOXNKsZxze/jemDjT8ID3kwm3vQZ4eSZSYVVQ24ms1fAwnHDrMC1AiSpj4rYXt2HP7l3qevT19IBQWlS0bp/RZIl+QrphSron0jVoVlUVDqCSRQCLGzgR9Qe0N0wsg5KT0UwSU5uq0FARRcjPLnoWqXQBo+k8zozFka+pQd3ipSgUV5JTgOLyClE5ZbxR4OwwL1ont6GyplYdeiO6vfCYSPVg4fdvP/whHn/scf0AzwCyAkjZ27J5i7p3Ai7JcEil0Nffg0cffUwUMSbxPOcVx1BQcdDc3IR/+Id/kC0zi1zeIyaFNDD4/e8fxs6db40nuTxbbdc9Fkf2rBPGMyaO0gI3NaF1Uqv1OpoFipACxL3Be7ts2XI0NTWPn4d8b3yd/MxChmYGPB+5ptl95P22BexMVAkEGYDAaE9tGqdJmAw18tLE1C6ECWrRAIUzaY6/c8w4tR09gnNnz6rrSgYIgUPGF3Ze/BxLYNEzuR4CTohlwM/FPp/0EF6nSx0bWpQXaJNbcBp6UiqNqtIwqkqNBpAUxyA1NKLGWsUYuwWZLDLJvPQgo1kHRnNpNDZVoKm+VMkuwVyel5k4XbNyZq4ITS2SHO45hlQ8g/6xJBwlYWz40GVwuNIY6ulFIBzSOR/rG0Eq68S+wVEMeqKYsnQdGqbMQt/AMF5+aRu6zncoL2ShxS4qKdCbrtiET336k2KI2KYhduy6FHCxk39+n/ufVu9f+MIXxueycS4Oh/EyXjHHsPevnXcyFnAwKN1raYXM68Of/9u//VuBInx+Fr0sPLnOqSMVtydPTatHf4cxhUM2qS/k8MvHH3sM9Y2N8Pr8+jmjx2oSwEwdLNeufd5fWgbbr4/riA/92zLEsfU77MQQ0GK8JOBHehlZTOfOnBU9mX+TGjaCCHwe7jeBFqpuCfZxErwxN+IAYp0NslCmzsaBaS31+OJffxrT2uoQUO5DMy+OcfEKABH9TIIvmkI51d0zZ7ApbjSMWNW+0csYxahxMOU8ykxiBPHYAAqZBKDOzTh0bfJea6D7e5ivVtEjNoWOfNt12aoJJuiZx8GZiWUStUA8pwzXCY7BoS6VTWytHT9+Ev0DQ5gxgz7dBjFVoZEviM50xx23y+GKyRQR5/nzF2LNmvVYtnKlDj52enigDA4PKEiwguVhSXSGN2EiF9oOreMHha6RhYLKahXyzo6Egnj2iSdw76/uweljR8U7HR0YEFpRHPCLlqbihugFU2TdFA9yXj+q26bi+ls/hcnzF8IZDhkBsuXOZh9c7N4kUhm8c/Ik/u0ndyJSVgoXE9tkErFE0iDnDCZE24h6W5Z2DFCNtTVYu2olFs6dg7DPh67ODjzx1BPYu2+vrgUrZw7DkvOa3J2IptKNxggPuWEZaOnUzddjCspyrFm1Qg4v5K0SMSfK1NBQh0bZTragtrpG1BP5/LPtHYtpsTNIUxjLSp7oGgsfLgJukv/7gx9ogjLRvM/f9nkhKJyiy+ulqlvuWgUhjc8984yMDXhQ00Vr46ZN2LhxE1omTUIyFce+/XvQ2XEe6XQChw4dwKGD+3WfySs9d7YdRYGw3kdDY5Mmy9fU1ikYkI7GhIW3iQGD9pQ8nFjcEDm3rR49PjO87b/ysNFpWQ1ykWcy6Dh6FA/+6MfoPXgI7ngMhWQcQb9bA2NJZbQLHLe0N6aTw64OCx14POjPulG5cBnmXnc9SqdMgdPtgytvzayxXNOYqDNAEZF8/fXX8NTTT2q9m7VuDhlS2hiA9J6EQNCu0dgdCt1xmc6BArJ2v6HYacicPSDSOnDp+KdNT/6sz6PJxdOnTkVb2xStC2rlaM04npjxuqbTmpnw+KMPo7+3G6kEiwp60ocwZ84CTJs+R4lPiEUykzEGNwIN3E65grjEDz/0EJ568kmEgyF19NZt2IAlpJuJi2smYSOXRnf7GTx47+/w9JNPo7G5FR/+2MewbsNGa4q50UUpibQF2tYcHlFphE2YopD/kFGGBQSwO8XCUw5VFkyhRolFB7qQoNrULivovk9xPPEAFQlWf8O4I7ppIMH/Mins3rYN933/hxg9046x+JgS0iKPBxXkkFu0VD87adQL2uiRQCneT8jKl5BLkduHapcP7nwWgYgf4ZIo3G4fRnJO1G+5DJF1y1E6fbpEmVoDmjNgdTVJcbOoEKQ4ccr2gb37FGftBy+9TUW6AB5dfKwa5PHCg2uW19o2H9F+bWgQKMVuBgsIUk+5BomYEvhg8skOIC26SedifGf8IR31fha0v/ktBvoH9Jx0sFq/YYP2AtH1o0eOSPNH+iNBkuUrV+Av//IvBZ7YwAzpXBSc83kobpfWMcu460JJcbH0I1s2b5ZYndRbe3gp4wa7QSzE6eQ3ODCgWEjzA2rRSGkkrYjJK5Nye6ij7NkvmqVl9p2d1HINiqJGLYI5ywVacDZD9/kOHNi9B48/8ghe37Fd3TSK51mYk3ZK8EFGI+mM4h3XL0cNjCU5ywzwooCoy4XpNPDhOcuubT6PSMAvtgBXea7gQDyVloVvY20pmmtKURT0Ip0lGMLhdU4M5Aroc3uQLq3A6hs+gjf3HsKk6TNQXl2jQdLlZSUYIb2rsUEFDuPvpZ2HiV0cvmY6RN3+7W+Lhk6tFK8h1wTzAbsLwntGevM//69/wrZtL4lixWurMz8YVAeV7pzMJUgbZJHDwsouDNglonEKi2IaksiAwxrcSiSeiSeTWa4dFqq8n9zrjFmkNtIAhTqaa6+9Xt0WFlXcMQQCybhgUssuHdcuO318XZxtQoDQHjtA+2j+HXtq/MXnzYXUy1yfCy6i5pWaLqvs9vNGO8a1zXW+f98+HD5I+lm7TIdIsWcOwVhPZoBAmpzR0HCdsHhnN7oiEkRrZRnCKKh7w4yB1FcXqa5WQcNAo5/P5lAS8aOyKCxafCGdQlg2wnw95tygLpprN500g0VjOQdGsmnUNZZjcnOlwDF2jJWHxOOKb9yb5BcQ0CX9LDGcxGA8BU9FMVbfsAFObx597efhp9tjHkj0D8GRd6M9lcPZ0SxcFU1onrsU1ZMmixJLsIIdodOnTpguGqDO7y233oIrr75qXNdrmAnvFXrZX7eLH3YHP//5z6tQ4VpibsTuLQ1FGBPsc4AxgWuGBTepbCxquUZIYfvsZz+r4Zy23Tx/xy6kOQyXACPzPnb5WDhzDhfB6s9+9jNinTz33HNooYtwa8t4ccKkmkAjz6hLFOUfmMaM69CpJU0kVQSTltlPU4uOTuXcpJ8RVKQGXV1vgvssYDVSxLJDFtXUJPQqCtR5M2Oic7bDmIVyhb1uLJwxCf/t//s0ykuDCAQ5J5LusRxubjTZso/nWauAxwJGFmYWBZ3AqqHnm36Q7bZp3NLo6pdJjCI+2odMahQOdqLskQ3m5lzUqbEvzsRZfJK0WMCeaXRY60KGSqZ7YyNMdufG6F4Na2H8XGRxMzQ4iCNHDouesnHT5YhGORzPiHztg/X8uXP4v/SX37tX1RGDZFlZBebMmYcPf/SjoiswqaKV7QsvPi8x39TJUzRTwLbbnCjmMi/AakdZLmAOJlRWK9K8eho2Q/bCjz74IH5//70KCDna7sYTKPL7EPWb4oY0HdZsdIdyuL1I5gB/aQXWXXMd1lx9DaKcUsvAwhZb1mqyWdUoi5Chd/UGv7n3XrR3d4OpJ12hEgwo5BBSvJky07klpCRYm8uitCiKOTNnYNa0aQgFfNi9620hrHQZMTdFII2cRzQMXsYMxi5U1tDUYrDYsQ0YSDvz+7FsyRJQJE7+OYPxlMmT0dRo+L+kfBAdTcQMbZCdGbpU8RBgIBf9r7hMm536FgZ1CtQfeOB+PPbI71FVUYFbb/0kVqxaqa4J34xBCQ1dgWjO2dOn8OLzW3HXL+5CIBDEvPkLcOXV12LlqtUSLY3FRlTUEJk6cuSgaFC1tTWoqKjCnl27EQ6GlQDREaltchtaJ7XJ1Ygbx94NTIp4MMiOmJTIXFbBiAcNZ61cwEc/MDa85yyS3bfHjWQ6LXGlN5fDH355N15//A8YOXsOiI/p0PCRxiUBpnEMoTifBwH1N7TaDPq9ulcDaSDQOgULb7oRLStXwF1EvYDLWIobPp2QUR0ouZxa3j+588cSz3PTiSLlKIDuRwpIpKdZwzV5rbmPzC4ws8zlrGPR67TZLWt2JgV88MDmtowWFaGpsRnTp85Q9628tByRUMjsWb0u287WFm0WVET/7j/uwcF9exEbGVEgumzLVVi7bgOiESPMZ3AeG4sp0Pm8QTgdHmOB/S7atW/fXvzhsUexZ9fbmqI8Z85cXLZpEyZNaROKl88m5VT3wrPP4OknnsLIWByLV6zCR275hIpcGSxcRPa3ijnLjcpYqppihQeNTS3iZ+4JUkIpWh+nMMhixU4z7GjmvORFAAAgAElEQVRisbSsztq4PH9CYm81hk0xQ1TKmmkia19ltgaiZ5AeON+BHU8+gwfuuhuDPb06pItdHlS5PQi7SB9xIlRwwufwWBoJc65pRioNErjpnQ5EA35UuDwIaI4X4PH7ZLLgbSxDOloG5/RZqN+4AeHqWqtTYOy6bRc2vS4Lgeah/v3vfU8uZET4TeJtNF56+ePBfeKMMauLYwEqdteFlLNJra1KYAmGcDZKTXW1kj/eAxZT7EgS0KJWhQkSO2n8PVpMc4o7Z5h43W4hirR25hwa7gNeQxYRfNjI+YL5C3QucJgraWnTpk+X7kUCW/5gvqDDmyj8r+65B6dPn0FxSbGS2E2bNmLp0mWorasdL4b4K3TDam8/J8tpJqrsEnGNEFzjmufX+P+MKwLZ/khHmJRPXmvZqGsPcXaDcSXkjR2hC9y7DlovPP8Cdu18S8YWpJxVlJSYqdiMy+zAEhCjiD6VUiLKcQJkP/DmhwMBlAa84ACGSCaLco8blV4fIoUcAkzeAwEkMxmkNV+NxU0Go4U0KisimNRQgbJIAOk0dSMZJDN5pD1+9OTyODWWxKxNV8EdLdFQ4qKKKrhJq5IDVlaADWfTsXs+cbinnQzaSaTdlaPQ3ehSjI7N7qSbbnUeQ+/Ozfj7L30JW59/VveXbqoLFsxXh4ZUWBZ5PHtI/eEZZsYS2EMIDZB17PhxreUHH3xo3DjiyiuvxGc++xnMmztXAB9Rfya0NuWNzJGKqiqxD5YsXaI5RVxTFMGTlUBNDd8D1+Abr7+uzyyGST0SK6KoSJ1tuwgzydB7k+qJh4uhPJsYb3eGicyzEOR5yyKKM0Ve2vaStDvpVBLZVBLx0VHFWbJKuEdoJEMAjWZA2XctuJ05wzJQDCIVvCiEyVWV8Ocy8HmNq5o0wrmC8g/SkTg7MMk1lc2hKOBBVVEEfg81emkE/ewSGiIUzxIi7MzfUsmcOuSjWWA4m0ZtQxlmtNUqFrFzw7eX5iyvdEZWv7TZ59/LjsVV3PQOx5EOebDho1fAF3Wj71yHcgfmLyPdvXBl8hhJAofO9eHsSBZVsxdj/Uf+TAMZWbyWRIvw1ps79fM0u2B+ROnCHd/5F+UJmjj/R+7BxLXJGMQc62/+5m90b7kW7Zl9pMCyU8sOHuMR2UaMkyyk+SB4Qx0f3dX4//baF6PHMjPq6unB0DBd4pLSJfNvE8gx2uZiTJs2VWAhKVkE+Q1Yx/tI2YIxDbLPMpPHW2e6ddLb68qABHTF7JO5COMeOzM0Henr6UUqnpDZBHOrUVpjx0aQSMZVtKjbo4HdhtHAmMa8goUwcxfedzpuZjnGgRpANgryBTP/qr4a65fNw5pVixCOeOAPeuD2e+ENBuCjgYXHZ+hmLNIIyMs5R7NO4HAY8x4TH835O/G+qVNMWho7NyO9yCTH1MmZqCmyO3ET83+db7b9vAoXuwCyDQOs2VyWmZZZD5asUAwWq4s0Tk2w6IwjIz0FHphEnuvq65XI8s2pxTo4hGPvHMXpUyeVPNMJiZQs8sGZqBJFqa1rwDXXXo8ly5ZKBEwLxV17doHoexsPy6rqcTH0REqavWAVVuTYSQ77hAOZHS4OHmT1mU7jwN7d+O63/g96z58X3z01MiKHkCK/V85p1Fm4xQdkkuhBLJ1DwevH9EVLcPlNN6Ft7lwEiovVYjOaSjN7xiRITh0ob+/ZJ+e0NL/vccshjXoJFjecscMDi84TrM6p72HQioQCKApHNPiou6tHC5AtYHEnDWyvNq/a2RJemVax2ogWvUgTXN0uURhKi0uEmppEoFj84nIOY3OaLg+FquyynT3De3Jahzr1UCxCeMAUFxWjuqYWM6fPEOe4uLhUwXD/vr3431//usweyJf+yM0fRW19g1B6M7O0IJ6+M5/F6PAgDuzbi+/9678ikUxhUttU3HjTR7BqzTrdK+qNuKHb28/inXeOoLenR+uBWiBqbcpKK1BeWYnqmiqUlpcb2oGsUY2NoclijXe5khpuPstGVVz+CaDz+9EY36/csTyrDFrBmJLPwYcCTu3ejecfeBCHdryKWGcnSELxk7bmcuoznYhob87Chp0chit2b+QYlsjCUVmFaZdvwtxrr0a0tQ05l8/It+0hflaXgfeT+qmdb74hhJCoJhMq3nfOrbAH6Gl2EdeGuhRGCC4ERE7qxsLvAq91HIPQNaysKEfb5GahqHW1jSiOlMDn9YtmR6qJ1Eq8tCycibRYr1PPy6L17GnsePklPPHYY/KvX772Mlx19WYE/RT7nsShgwfR2dmLSZNnYvaseaisrjXUr0JBhfbJk8dx9y9+ga72cygrKcbUaVNx5TVXan7Ovrd34vD+fQJI4ok0Jk2dicu2XI1FS1fARS2T+McmcNnByYAbNjLjwOCgQf3N4DRTHLKgs12KiLxfOJCshTPBBdEUinar3GL1jgdLs9Xt+6AiyXbskf2pmRVAaiKTCroOjfX14+SBw/jZD3+EE4ePIJ9Ki15Wx8HGLijuBIkWU89niy3p2Gd1u9l14nWvoOEHLWQtmlDe60JZbRVals/C+b5hnM270Hr5ZjTNWwJ3MKz3aOZyGUdHez/YqDk7aLRDpkCZyZF0fDQc0cwcO7kxgAV/Vxoa2au7dPC3NLdi0ZLFWLhokQYkhkMRAQo+Pwfy5vH6jlfx8MMPiRpL1JBzK6LFRp8Xi8dFKeW9Ic3rtttuw8oVK1FRXq41/+gjj2rALW2abWSSiQGTXn4QLWfCS7CD3RTeXwpl+XfYmaEondq1Z557VsgpYxWduPg7LJZsgIwUI9tJjWcTOz2km/D7XENE/3W0WBQ6USjsPWvRXy+OIxZyZRU3SrdyOcQTcZw6fhK7d72F3bt3452j78jC3EsDFp9PMZlxm3ua2lSivDwzMpbDJQsjAlVBn19DOHOJOMoKBUwKRdAUDsvG10MUn1QlxiyfT6BagoAai5t0FqP5FKJFfkxurkZVaUhGFZw8n+KARrcXw3ng9MAY+nxhbLrpZow5XBhO5zBvyXJZG4eDnEfGZCqLeQsXIBgMKwGb+LgUNb9U5HxpzH3497/H1776VfT192qaOp0RP/GJW3TdL6WGjkexCV0y3hcWBiwKvvrVr6mQoR6P9/qTn/ykCmdeCz4XE1UCd9TzsONPOmxtXb0KXTPbiIL5rCn48wUVs6QIschgbkPNGIsRm8Jtd4cv6Bve70S58DW7U2woX4ZiTACL2ottL74oHRhjVjqWUKdGtuZ02nI6URQOyfyHDlYsMgnEBt0OBKjzctIxMC9tHqmKpeEgptZUwkMHVq9GyBp7Zv7NdE7GP2RZJJJppDM5hH0uVBSFECBVFDkZBJCyzPODOQVjLulrqXRO86lGMgUVN1U1JZg9vcF0fEiXZ65Fl61UUsY6LG4KmQLysQRigzH0Do1h1F3AxluuRqg8gIH2TrlvOtxO9J1rhzuehssdxPnuMZwdSsFZ14bJG69CWU2N9CKPPPSw9g8LWsYbskEOHzmMmz96s2zfmefYcd3u7F1UXFpFsU0RZMygscidd95pzC+sZNdQBg1IpgGPFrWMa4QFCo0vbvzQjWhrm2ym3MvJz9h1s3t48MBB3csp06YJFGF3rK+vV8yFK6643GjIQsZBdqLWXcMpbfqX5XipZgfz2QLnaPF8N36uYtqMjqKnp1triHPj6HDImMJZb4mxmDrhAz29iI+MCIjVcNhsWkC7wHZqr6w5Wuo8s3vIwruQR1HQj5DPr9eeoZV8OqOZWSxuGKca62swZ2YbGusqUFrKwdtRREuLEIqE4A34BOSo+8S/6za0cKfXI8c0vknb4EqGR7be1KZAs9BKp5AcG0ZytA/5DHVchiJnUL+LYQQD6pvzX8Y8tjbHKnZs0H8is8KAv1anyiruDJvKGDaI/mvp3hy93ecKpNNQXLli1WoUkRdrid5Zbe945RV1JChGp40uFwxnWTBAhMNRlJVXYPX6Dbhiy2YVR2qPuYwQkukMOyrmNVto8oThZiYZsfQL48WNze+g2N8IL3nQdHe04ze/vAuPP/wQinx+IR+OdAoRj1umAn6Kw3mQiXfm0qGQghPVTa1YvulyrNi4CbWTJiFrzccwkk2TILGwon57cHgM/3bnnRhJJswQNdkq0kYxq+FHVtYBN2fqpJJG4GwNDiJFjJuKlsmi04j3yPWgfpJoSfy+Efob2h2TaJ/Hi+JoEUpLS8Qrnj5tmlB5tlupPxCqz8mvuSwGB/rxu//4ncRkY7FhXT1SPdhBI1pGgwdyoyvKK3VvDJJvuJKdnedx550/wWvbd2ijf/wTt4ifTKtmth/lxpfn/JQshgf6sOftnUqgRkbjmDt/EW748Mcwa/Y8S+xvigel5bbAi0hjNmeQPg51svQvouFZoi9V/Crq3EocNATR8Kf0vLbY7uLi5kIS+8eOIAYQ4wRkdAFsmXmIXAwO4Mnf/hZbH3gQya5uhImQclCtyy2hpswo2DFjcUn9DYs8iWjdGIqnkQ2HUTl/DhbeeCPqliwHIsWaTcJDh/ShSwdwDY8M4YUXntc0dfKXZbPNBNSiPvE9MKDyugnJtAwV6ICmUaFWAibXMI9XwunqmmohTZMnTUF1lenSsKDh66TXPTU0p06d0B72+kKIFJejpqYOlRWV6nbwfvC1siglUHHXz36O3s5OVNXVYfq0FuRyMZw/exojw2MoLq7C3PlLMWP2HDQ0NRkLBGvqL9fgIw89iB0vbUP7mdOoLKdff1ic4PjYsA71YCiKydNmYvGKtZg+Zz6ixaWW8MMYKlwobkxQs5MFXgvSR7hmiYgyiBIpkyicgylDofeZbj2u1rO35oTekNnXRotluQepo2Na+QYpsihuir1MkNLo6ujAGYo1iQqKmhFD99l2vLHjVbSfOYsKtxdNgQBKWNh4XQixI2PtcbszxS6k8DzGykIWFaXFKAsGEBQXOwVnKICCx4Hpm5dicHAYCXcQvkkzUDZjEYrqWuEkNYD6HxbMfB4rJNqJPZNCUk3/+Z//GUcPHjKUCu0lU9DYHCrx5/Om89Xc2Cgnx8uvuEKOQOy+2EmoGZZm0DjSI/7P17+O3/z61+picj9fefUWfOTjH5OZTPv5c/j3H9+JV3e8qsSeaClpHhTo8v0SgaT5wRNPPCk3Id43dgz+4i/+AosWLdYcFKLJ7LgcOLAfL730smi8vFFf+tKXlBxzICwHgNoJqb0n+PxcI3SiJKLPRIlAEFF4JjmMa0SCueYvMgUQpcjsrfcHRkyMcfLgYiE/MoKeri6cO30a7xw5ouHK586cEe2Nz0FaKw0CuI4IZDHms+iTs6E1EDAUCArIydINk91IxgFnAd5cBpMiEcwoKUMVzWI4lJaJMDVayYRAKrp1smOTLziRyOQQy6XgD3vQ1lyFqvIw8umk9HgsbgpuD7IuD3pjaRwfTaJtyTJEGlswmHeiomkSQsEwvNSlej1IpRMqUidPmTbeRbfXgB17xwuR97lUE4tDFiDbXtomu2B21Tj8kIXoBbDi4it9MWJr8ekLBVGFfvSjH2sGDkcT8L7Rge3v/u6LKnTsvIHPpteqWMTuEW3/s4YKPzCkz0899bTo0KStLVq0UJRdfl2mPDSSYSfdKni5tqQjUxV3ETn+PUtEcSSfV1zas2c3Xnvtdeza9bY6T9yLmjvC4iWTkylIJBhAcTiMTNzogymFoJFNNBREmHPVaOuso8O8h3g6jSRpZT43plRXwkNnWK95ry6rc5MnwErAtuBELJmWqygNKdjtYeeGbrHUKZpi3mUVN051E2lAquKGgzkzGZRWRjBnZhN8Xqdija4pcx26gGkesctYPibTiA2OoX9gBP2FNNZ//FpEa6MY6ekVBZPbpe/seXgSBG69GOwfRffAGAYKPngmL8C6G2/GQDyBXW++hUceflC6FlL+Qxz+WCgoLvz/f/dFzFswH+FoWB1cxquLRPgT9IH2/uVn3ldSzZ544gm8tO1ltJ/t0CwXoz00lG9+sKCdN28OPvShm7Bm7RpUVFUayhZ1RaKujeh+s7g5dOiwKJCpTEYDQamxIdjCopsMJHXSrHz2ktVtDGWUx1hmVSaiwFXwqLPCLi5lAb3dXejp6MTZc6SgnUD7+XZZ7Y+ODOH8mTPqDjNWZBJJuDIZNFaUC/jge4uzo8tCxspb1RNy0AmXZjhGm1nqp8VzwLizOqDuWZLFsUKcoUV6Ax4UFwdRWlKE6ppyNDbWib4aiQQQCnoRCvrhIBgXCCLAczcYEEBpAGrT1RaWR32q8nmLCcXrmkljbHBABQ6yKTEgCLyZPPHiYcbGJMBYpYPsXXabLNaGClmyXCzQ27ZUpxugYoKYLkZjbeeXcqMlO8IquxzdHWcKdJHgH1+1Zg3cpBKQApFOYfu7aNi+PXvk1ECU3s9DV8g2ERW3UP9oUYkcWjZt3owmuv5oZZmLzcVgaCBmIRHdIHI4UZBnd+5I9VHnRq0ucyM4U0b6CXZqEmN489UduP0b30CBCAPRsdFRDbMi7YN0I7bj3Joe7kQsnUUyD0TLq9A2cw42XHU15i5fDnc0irRVMJmBmMZjgZQELoD7Hvo93ty3x6CvLqeKtBiFdcmUxRktIK6JwXlRuHgzeb1snQO5t0wCvbTQs9p4DI6G08kARMqPBwGfT4heMwuSlmYNcqyuqtb1cbmM45YSYNuVK5dRV+R//M+viPseDPrFjycVgALK8vJKRMJR8SINp5ziR5sVCXXUtr/yMr5zx+16H2vWrcN1198oWpM52KlbIt0uiSOH9+G3v75b3OtAKIo1GzZh0+ZrUVVTbxwrJL7OTdjsTJyJJhj6lH1UcLGl0kmJ1nlw83VxMKy6FSz2xK20hjhNiBYTi5s/VtBM/N74oSpmUUFrhl0oRyaFXVu34olf3YMz+w8gmC9YxQ27N6Zzw4LG53YhyI1vW3w7WdwkASLaDbWYvOEyTN98FYINrZpDQVTMBLJLxbk5HD9xHFu3Pofdu/eo+OT7YVfAXBtjA652roVkkBJnNDhGB8FklGYecjtraJCbGBM4BlrSMulINjjQg9Mnj+HY0UPSejGpTCYzyBZcCIRYKNeguakFra2T0NTSor3KYMADetvW5/Cbu+9GMOxDUcQPpyunIqq1ZQpa22agvmmSQA6v32hAVIRZQwnJBX7z9Vdx10/vlD9+IZ+RVThBjvrGJjS3TEJL21TUNbciEC7SYcMinvuE+0LD89gqnyDMZQFod7mYMBtBr7kOhs5iJoHblDQlYiySeZhY2h0TMy7o9gw7zzjomY6WRVLjfCAGQT5HLofe7m70dXVhsK8PY6Nj6Ons1MfIwKDmPvDAD3q9OLj/AHq7ulHu9qKVlFyfW7S0oJtujSYZEJjDgtNKcnmX47k0okUhlISDiHiJ1KZkOU976erVM1BIpRAtrcSYvxSZkmbUL1gpehrXglvAgHF1tOlAEznItEH9wb9+X90C8/aNwQWNATjPiDbg02fOkB3u7FmzUFdTbeyKhUAXRE/SvrHWJZ+DhyJj/l98/vM66CvfnQHz11/4a3zyM582Q3fdTjz71Fb84Pvfl76FHZjNWzar0OLz8d50dJzHww89jLt+bgZt8t7e9KEPqbPC10M0l9oadls4KZ6xsbWlFV/60t9J30HRsZBOMQiM5oe0JLILSDFhp2bjxo0IsfNRVCQqCrt7TIwvOluICGqIorFAFkJom5ZYltiMewSiuC8G+4eUcBw5fATHjr6Dns4OdHd2qYtHsa8E2AJqnIpn7CgwFhM0sGdI8IzkOgdnmhEtdRKldwvRpODXlc+gPhzC1KISCK/meldCZsSzBDQ0Y0TFjUNdnBhpShEPGhrKUF0eQSHHIgqy53e6qHnzYSSRRswVQHsihfr5i9C0eAVe2nMAa9ZdJspcIj4mbn3vYB8WLVysAsAWYCsuXVL4vV/nxgYjuF9XvKuZoukMHbc+/ZlPaz4I78MHFZD8G9z7LAK4x3kW2A5Xhw4flgMWaWRMWhnvOGyTAxXt12h38Bk3yETgBwXVXBPsaNDIaHRkTOubnW1+1NZWmZg74b3Zz2Nodpp4Z0AOeyK6YUfavktIx5Po6ujC7rd3SZje3mHsf/sG+jE0zHMtrpjMYjdAF0WyFPLMTUZQ6najPBQUK4AUMIGZZAmwW8DzLw8kWdwQPGXB43KgrboKXsZKviYCb8yz+B7YneKaADXCLHQ4M8+B0kgAJUxGkYPb71Inl3mQGUBrQBzml2OxOGKpAobp4FgexsKlU8FUT6wNdRloWmBGYBQyQC6VgYNDP4dj6O8fRE8qjpUfuQZlzRWIDQ4o5rPz2t/eCedYWnqNkcFRDPQPoWM4jQ5HCbZ89s8RbWhEX/8AHvzd7wRK0AU0lUihua4eA0OD2HjF5bjp5pvQNm3yuObQBgztNfh+a0pATDIpatqJEyfRftbEBup8WIyQFkmgd968uQJMNLTcRvjzebnWsTA/efKMMbsKh0VFY8dvYHhIQDPNm0qKiq2ChvmNQZnM65mgyVIaaSXblv6FP8f8KzGSRP9An7SIpJ8dObAf3e0dAhwYO06cosamB0mCI9QFswNDeQCnmuRzaK6ogMcqbtjNTTF2WxCe3XsVw4j67nweJZbhjSObFkWfHb449x2LC8sdOJZOIUugTdlLHsXhIBqqyvRRU1mMyvJSBIrDiJQUo7S8DEUlxfAHffD52IXKoKAZi6wi3HBwbo+lC2OBnByLYaR/QLPx8ukUcqm07MnFWKEeh+ZBlrkStUGKKZmMaJbcx7Z7psnnzL40J5t5cC+oriCgqOLGGvsp3Sm77cZ4g8CBrKA5j4VajmXLl8FLvQEKahMzQSPvmnMzOBSIQY2V1OzpM7Fs6TIUl5Zh1549aGhuxuq169S50aayRLriwlmtJ1WviSSCIduyb8LsEouWxjaeERJZBY7lmOBykqKRFx3mu9/6Nva+uVMoaGp4WAtArTg6K5GCQayZHPBkGsPvopBe6j9qGrDuis1Yd+VVqJo8CSkiG0ZGbxU3xsqOYMXRk6fwi3t+hUQ2qwFGLG7YtSFtgskW274s/Ni5YMKmDpCyL9POS8bi4l2bYoEDstxGmE0NhscpZKmxvg5NdH5pbBLViNQzDuxiq9HoXyg0J3JjOiRCl4gSsh370P147umnJUKfPmO6+MSTJ08Zn3brdHpw4vhJjIzE1MmReJKC9VwGnec78PWv/y9ZM5J7fcONN2LFypUyFmCxNjLUhz27dmLn69txYP9uFYkzZs3Dxs1XY9a8RXB7AgYhFnphHwp2N5FX0CDlLKQ0cNDllMEBZ+zoHE+lRVVk4adhpLYl7QTqjdqsE2jQ/2ntDRFQFlws6IiScNp0dwdivd3oPXYM7+zciY5jx5EeiauoYeeGH3QsIorE1n7Qy0SV9tB07XOhf2QYLg4+rSxH8YxZmH7VdahfuEx0R0NsNqSyix4OM/yMdAsOHAsESZugFbR13VS0m01tEHOuC4+QVdIpaLNdU1OLhoZGmQPQI58W1SbhdyI+PICdr21H+7kTGB7oxRhfI+evVNYgECxCd28/zp/vUhhggTSpbTIWL12macNEiJgQUQz9L7d/GyPDpBO6RPlZs3Y9Jk+ZjnCUhgR+uFjpIo9EnHMYyMVm8sjktYCejg789Mc/Rnx0BPX11UK1qhuaUF1bryKHxgREBCmIVocOOSRGx5TUMBAzjjDRYXLDPcWvMwFmImN3rGxbXvvavgdZVvrBPWtojirjLe6tKZ5N51gcdGluzIFEqspgryloGIS7z59HX2cXRgcGMTI0LMoPUVKKgEkRYAIbCgaQzqYx1DeI4hwwORJGCU1MWNywjU+OOgf/ch0xkUyykDO6mVQhC3/Ig6JIUGLwvDMLV8gPp8+DsnnNyMZGURotxbn+FEY8FWhZeTmq58yDJxzWdbOHQU5cY3p/lg3zn3/uNtG3iDaykK6prlE3g/a5RNQ5oZ5rR4ODafU/PCz67Nmz7bL95zokJW3KlKn6WVKNuWe/c/u3ZM3MVTB12hT88Ic/RGNLs6aO3/3zu6U7ae/oUDy7bONl+PI/fkWHoE1jZLy866c/wwP3P6BihGtvclsbWia1SsPDwomducmTJ0tLQ/tVin25HtTFpWYpnVanhskHXbwIHPF3uF4Z1/i3bbezPwWC6EyyChpdP3aaOdBzgHMqOnHqxEkN9KRF+ZlTZzQ7IhjwGo1MUYkSDsY1zoRKZDKK8ez4UudgHIIIeOV0/2VUksuDKSfdPANcH8mk4jCTg3KfF83FxShigE+mhQCaeEpXTRac0BpScZPNYIzDLcNe1NWXoqaqWBQVFhVMjij+9br9SMZTSMKFU8MxpMuqMGX9Jhzo6EXb9Dnq4nIkgMtH4wuuSyfmzpkrwOSDaL8fREtTdy4ex+Ili9Hf1y+a8223fU4ib1vQfem9UAcznUZnR6eofXSc4vDiZcuXa6Ari9vHH39c8ZK6y9WrV+Omm26S1nS8p2IV+OxYnD51FgcPHlYcYUE7bdp0nDx5Ag2NjTKPoEskB7SSov6nH9Y5pqa/6WASCee+Z8J8eN8h7N+7T51BJqexmBmOKFYJ7aJp20zWBtFnIc1MrLIo9rjQVFyCCB1KbdkCdZb8O2kWDhyU6hCyHuN6YicJBbRRu0z7Xp77LG5YsGvBcqBzSnlKmpSjDH/f0JCqIhznkIYrYJxAebbK0EZAGNH0PEbH4oizuEll4CvxY8nq2fD5RKiyEOg8CklT3NA0J895a3RMG6ZZ0TC6E2NYesOVqJxSi/jIoF6Ty+vGcGcP8sMJ0dSG+odU4PSPZXGwK4FZm6/BjLUb4AlF8NzTz2D7y68oUT24b5/GZ7BwD0TCuPkjN+PKa69CtLjIiNkFQF24c5cWNxO7gELxWfAmkhpcy9El3EgU/jM2sIiWYYTFPmBc6esbwFNPPSUN1rPPbtUe4JL7X6AAACAASURBVFlLm3G66IWiYQOqsVtoFYk8qk1+YxwIbct+I3Aw1GGe52Sv0ESEdEB29U4dI9D5PEaGh1BOKm6+gDMnjqNdRhk9SvYJtBUyaZO/CnxRZSTr76bKctFWNV+H75NxS4iXGSthKP15pBgvqUt1e1EXDMlZmECUaI+5PDjils5p/NkRvj6nMbzheUy7cY5V8TtJ2eegTweY2fqCIZSWl6KkrATBSADBgE9dHUoxOD8xGvahOBrUzC7qfQgEDPf3S9NLGYe6R6TXssNsdWgI8hqLeZPPaPYll7czr3xRlFHJAkgPp8OqkQiYt3qh4NFAVI7t4FgMDmbXLC2jjTQQMuDo6e4ssLXHg3HBgrkoKy9R8GLLj1WxSUQMjeDYO+/g3NlzWEx74E2Xa3HvfPMtTOXAx1mzhOKZhNWgvdxc9sLUvz+AFvCeAGQP/ZnwDR4useEhPPvYH3Dn93+AAFG9dBKJ2IgS8yiREzcTVmNhN5rKYCiRVAuvvLQMC5cswZYP3YQ5a9ciEwgKVbvQ/jT0Fr7e0XgSv3voYRw4elSVLgMeFxYpKwysxuHKIHfkyTKQ2HW8kFAmshyWR/RO3SunDuyykhK0NjbogKfjGXnKTFyJtNi2l3Q843A6dYnCEZSVlavoNMNPibZmcfrMKXzvu9+VoJMIF8W2i5csRCDglRaHswPoeldcVI4NGzZpmB8dUES3GB3VhOhf//oeiS+XLF2MlStXaNG2nz4h1zM6dFBfwXveNnUaNlx2OWbMnoeiYg7dMrQNiTBNFTpOLaKdLxMnctRZtTMY0C2H94I8af4u0RE6pmn46fhytZfjhEU5gRNvge/GJctC6e1loefgdWErMzGK9NggEoPDGOrqxtnjx+WulxgcgCMRRyEWRyYWx3DfIFwFB/xOU9zQGtFdyCtJFb2RyQKtoD1uDI4OS2znKyuDs7YedSvWY9KaDQhUVhkzAdU1lxygnEyfy4k6eN999yuAmQLIdCOYuDHgsMBxe7xqmzc01MtevbqySkkbkWtZOKv7ZxW56jAWMDrci1/ffRc6z59BNp3UnKPp02ehsXkygpES9PX149CBvTiwb79ExxTfLl2+EtNmzkR1rXGT4dymJ//wOJ549AHNn5k9Zy6uvuY6NLc067VS1zXQ34N2WpgODOi9tkxqk/tZJFqsDseB3XvFE25qqkd1dSX8LIpIVVDxRpezgnHA05yFJMaGh1XcskjiFeMh4Kew3pqezthgaygMOnZxVHhP7LAZgTQFsB3PpLczA1PZCSaiRNiSw9QG+/tl0Ts80I+Rvn7R6o7uP6BOC50OmZx0dxD9HVURYAKp1TWhE6PLgfjwKGpcXkwvLoZ8f5yGV897xGKNCbPP5bFQKHaHNOoVLo8DRSVBFJWG4Ih4UdJcg3BJEcpaa3DqwEFURIrQ3j6EnjE3qheuQdPKNQjW1owL8g0F9MLDRrF4re/41rfxH7/7HapqatTFnTptGlavWqUCQDE3l5ddM50X6epFdJwxwkiRSNMze5m23V/5x3/Exz7+cSQyKZxvP4db/+wWnD9zVgYqW7ZsUTL80ssvYbB/UENGuY6p07n1U5/CDR+6Ea2TJ5l4aXXl2AH7/UMP4+c/+7kQeSa54WhUqCopZEsWL1EHgAUO1z3jJEER7nmOJmBhw8KNWisWNkRfaQXMNTOx6/CnE1grxqjjTJvblOa4nDh+Am+/9ZbocezU0A6f32dc5plB23bFMjJ0khSPj6iIJP+c8T3g9ci100XHRCKlWVp/AyXhMEJOF4KW2xWTl+RYQiLdXI6zj5yoL46iiMBXkm6Z5tBmV5zFDZMoah1zdFzLZTGWzcEd9KKmrgSNDRXIZlKiRnPeGu+xz+VDOpZEJltAXw44mcygPxDB8utuwoETZ9Hcauh7h45yvs8cCaXpUkf7XF7z8biqhWWvrksI8laoUzc+mcS1112nwaQ0N2Bh+ld/9VfqEHIf2Ba6tnEF9/3J4yc1fJF6RHZu16xdi2/+72+iqdkMX+W9ZkePa4rrgeeEPfSbxS21DzSYoH5mcHAIO3e+qQSU/2bxzLVJ1zTajF84Jv50cWPwqbzpjGSzGB4Zw9n2dukvOHz1nUNHZe08JpAnrdjADh4pYDwnmJoxCSVqzU4vn4sDlqujYUyqqIArnYRHNB5zbjIusXBwqDhxqHPD4oaUIxbHk0hHZ5dfBlVmbpR6z6K+pVSYisXDJLGQ15lVRTtzRxruIAczG2tndgCZGDL+EXhhVyueLGAknYUz4saKjQvh43QKa7Ygk+lMjLleHl6HG9lEBlnqdcaSiI3E0Bsfw/yrLkPVzEbNSGOe4/Z5EO8dQJbDsX0BDPUP6mdTGRfePNQOZ2MbltzwYdRPmYHTZ87ipedfQG93Lw4d2IdsIo5AOIqRWAxLly/FRz/+MSxZscxQBxnH/0hxM3G/c78aaqWhONm5p110EFxmN4cdPjo91jfUq3AlDZJ7gkALu3w0smB8IUCdJVBqCdXV4bMKa8NCMhQru7ixmQNiX4nqlhXjhbTdA/v3qxvHTkUmncJwfx8Gu3uQYqMgHkdeMxOz8LMYJdvE+puSnDBAp9KoLy+FV5obdmfySKi4Ma/jouJG38spf2kIRYyGz3JOY8GaFcvBMEiGea+dTgEnjGfEADhTKaS5SqZ4yzpIic0of+ZYFOb6XHNktgR8ToT8btSWh9FYXYry0hJEQrTkL8gIgecvi3IylLSHqd9xOAXSklVA+qG0YSpMTHHDEQg8Yy+4pZr/t2OTTU8lOKSxIbxWMuQy4Kbipt1YsWbfOQYH+gsvbntR1Ja5c2fJspHJ6CvbX0FpSakOFhY4FK4zKDKxYSK2atVKxJMJdHZ2YeWqVTqs+IY4EZdvzh8MISdbZsve+T9b2Fgr972FEMVKaZw6ehTf+cY30X7iJEhLTYyNIh2PiTpCLYUGWrloKJDFCIOByynklUn+Zddcg1VXX4NQbZ3QCR15Ezi3Jplx4Y3du/GHZ57F0OiYOIrGpcT45TMWMnjoELacd0yeTiTXuP6odUb6nseNYk2+rsdkJoe1NRL8h8NBc3M5Y2csJjSUyBPF2Nx4NBwg8sCJ8hxkx0TFH6CYlq3YuFyJ2BkgUlBZWY76hlq43Zwd04v+vgG5WkxqnSqbbjoSiRrFQ51CyK4utfu7e7pQVBRBDakqjjyG+7skdCMkEwkXKZllUjxrzjxEo8WGliT9jkkQTAJqromuhUU9pHNMSXGRkgEGGIo/2XLk4iP/mwmtWob2CWSYQ/ZdN9QRdTRMhktkSQUOvz6hemcniohpmgK8nm4MnDuJrpNH0XnqFAbaO1DgpOxsTrqBdDIpFF5dpzydYeJq+7K4YVHDwynMmUlezkwygz1zbpcQY18oAHdxBLmSYhRNn41Jay9H+Yy5yNMP3nI0m4AxGQpMAUIgX3zheWx/eZs2tSkIzWZ0e3wqXOnzX8OPKnLpy0RtuJC02S1wqwykyFMFbgoP3ncvdr/1lroLbLnTlrlp0mQ4XF4F0b7Os3jgvvtx/PgJ+PxBLFy0BEtWrEQrkVAWH5ksers6/x9n7wGl53leid2/9za9dwx6I0gUggS7CqskirK0lu04J3vO2tm1HWfjnLPrOD4by7EsJfHasbW21seWZMmSJatQEtVIsYFgBUGiEHUG0/vM33tL7n2/bzCEaMvJ752FAE755/ve732f5z634LP/+x+Y3KrBQdxz790YHOxGKZ/C/MwkpicmsDi3oIyeQKwVew4cxN79h9A/OCLHOBaILAj8fo82JSlqGEzLNPhSURNPXof5uQVZ40aCIaPJ8vkEgtiblW3Lq/srgafFKL6pkX1PAMSanikbS8+yoasxf4buPyyuc+kkqqWCeM4Xz53H0uwcAm4vfB43rl26jFwmo+kI9YRKl6/VVRQQXOC9IEWBe56Y/tUaxqJx7ORErUEKYMUEp7lodc9JQBU+2X4bgbODsjtOnf1OtPQk0DHciZbRbrSNDaDBvKN6DRPnzqE33oLl66tYWiohPn4Q3WxuhodkS8+18m6XOfNo2PSqq5cu45lnf6p1RNczFqycBGpaU6vhjVdfE0r5vSeflHuT0VMaaiRffNYi0Rje/4EP4N//T/8ebZ2doBExn/O/+8IX8Yf/2x+gWimp4CbqKVc9FnMMUbQOn9GxMdx25DCO3n5MQYvKV+KU2+nE2vIy/vOf/im+8Y//iM6ODun8du3epfdK2ojoIpYTIJ3OqCWiffzg0JBANv6d34vNj8JorVybraDZv6S5US/KZiFfwBuvv46nvvs9vP3WW2r8+PuQjtLd2S0EmFMG0t3S6aSAACLDmUxKIBd/Ph3NsloXGSQ8LvTEY4jRCYtoabWC1nAEAZ4H4pkb/WUhx5A9Q0XxOYFeNjekoBHh3Aymawh556FeYHPjdKBQryNfbcDl86C3vxXDI12o10oKHabRA9e7z+lBpVBWEn2+Bszli7iczuHAIx9BJdqGui+EodExoa0ETdLplNY2p2gmsNIUEe+iA+uRendzYFBr82+f+cxnZLGbSm4gHo+JJkjtFZsms8d5tE4JqNHN7o//6DN48YUXFVtA7dYnP/lJ/OZv/aYBJvj5tJ6VLtcuViEXMjnvWS8CrtR2sYGhiQ6/hnUHv37T3tvaN95LmP5e64T3nvUKWREz07N44eRJvHjypBxIaahE7QNpiQQp2MyyCGWeDD9K+aw0eX4LIOF5QN0q4c72aBiDLS1wlosyrNH+IRzBgWpF3YmMmUq1OvI1Tm6qaNZqGO7okGue22OKP52BloZXWXuiatL9yoCdfo8LnRS5uxrwRUjjdcOjUFq/zAFklFKi3iOLYpnZSHXUAw6c+CBZOnYiiDEtKGcKyuWjQUqlSHvqOmpFaiiymE+uY9d9xzF4ZCdKxRwalYqiCAgmOgpssp3IZ/MoZQsoFeo4c3YSC64Qdtz/Qew7cS984SjOnz2P7z/5XaH7E1cvaULG32dgaAj3P3AffuVXf1VUWqVmbFYEP7sODYXQuPaZ0ot/N6Ch/eIeTLBgfn4BS8srmJy4jrb2Vuw/sE/mJ9QDcs0wl471EZ//Tcqq7ZhpZ7dogmOAXfvcUv2zWZe49P3eOvM23n77rJwlua+Sbr60MK31z6ZYdttkLxHQJiCiLJoGCGdwXfHcsryWDOG9VEI3KWGb+k2gSPqW9XfbfotrgZMbgiC8FgOhCIJN0uhMvUMmFHNsDLBaR5YaHKcLxUZN9E4+p2StSNpBh2KaLcWCoqUFwmH4KPsIk2XhlTlJNEwTrQCiIS8iIY/qFl47sQPqFuXccoslC8ZYHRmJhPmwrqMOIIsyLAMucx7pGhD8tWjG2ptMwSnTK7EDLKBqK017s0YFgZ8qHGtrK00K+b79rW8qA+XY0SMS9n36058WWmZn1LCI5S/ALpdWnhSk8ubSb37v7t0IUDxdLGFteUXULCJs4HjMS0f/GwLCf9FBdBNPVr+XNRIqZbL40uc/j+99/esqbtn9Fukq4XJqchMikub0IMd8gHJZrm0MS2zvaMfRe+7FvR/+CIb274fTYcSFm4WRdfH4ZK2m0vjqP34TV69fly2ucW8ybgwsDuymhhMD+0Hjn2zu2PgQ1WmNJ9DT3SX6GbmbpBuFSHOjeFB87bSoGaT/Xbt2VegTi2ld72pdwYZsMpgIzzH96OiIQcTqFU3VvvSlL2BufkbuTkQt+KDSErNLWotRDA6OYHBwGG0drWq6zKFEekoNf/VXn8fzLzwr+hSLbk5uwn6KzOK6r8MjY9i774AsnP2BoDElsO+hFVrJhobv1YS21aQVIs2IFI9IjNofh/5bPNaiYkDbuuXFziLdtjEUGqIGxyriyQXV6NKsfCXNckpS56HBiLo66uUCUmtLmJu4iotvv4WpS5dE7wnRxpkPWTaPSjanTZ7vQa4plp8/c1pIR6oWCvDCckxjQxfwIUibaDY3NJ2gbqtYgC8ShCsSQD0UgLerD32HT2Do+L1wtHaKYmAmfvyTCIIh0dVZ/FdquHrpAr72pS/pMPKHKNDz6h51dHajp4damm7EEzFtGB40RJnideX0i4cMbxkDVv3+EMKRKPz+oArvC2fP4at//xUUczlNAe+8607s3LtbyDC59emlOXz3O9/FuXMX4HL7cPT247jngfehs7fP0OOYclws4slvfB1P/+THajgHh3oQj/mRy6yJssWwXN67eFsX2voGMTgyJi1NS1uXwAOFaHJDctqOZyzoS8hl00hnkqrAu7r7hIQScSRdhM0tp1G6sxboYfH7jMONrRtpEtX8+airSTrmdNWgTYVCDsnVFTRKZRTSabz56mtYmZ9FkD7+DSC7toHUypqsNlm4sMBXIxOJKHhSoEWpJICBLlOc4nAN+hnMpoBPYLy1Tc2Nr1ZGDUTxaaBCLjLvX1lritat9YpxSyyjDk9bCNuP7MHQgTE0ok6eJGqAHOUaFq9NIOEPIDOXxOLEGkq+ViQOH0X7/n1oHxpGpKUVpJpufWnkLoG8QZxFneOE1+uxnGlMA0TN12c/8xkV8aSJsYnjHk+gZc/efdLqhaMRoeQ7du1SsKXC51w8qMpq/P6bX/4VTFy9IgoX947WtlYMDQ/LEdE4Nc4J4KDAmHEApDYfu/0Y9u7bt7kn8OB/8rtPivq2bWwUQ4NDali4J9kaDGpzKNwnDZr5F2PbtolWYovAt05tjV7CsiN9jwPFXjn2DILUD0YZPPP0M3j5pZcUZ8B71d7ShigDb6mZoAGAXJNJ+aE+NIeN5Lr2D1r4EqRisUB71lw6I+tdFizbe7owSFdLFq6lEjyNGmKkW5KwXK2g2iT1o4ZCvixrdTY6RPa741HEvV5NNbmObacfFkTcVwulksBB0pWK1SZcfje6h1oxtrMPtWph0+6VzzNdtyrFEpplB8rlGtYKJVzPFVHvGcLIHfegEW1BqdHErYcOIbWxjlgiocaBrlUUdfM6/0uaG7uQ5BqhzS4DFN9++y0VNHTqJK3w6NEjmza7XJd0OLtw/jxOv/GmRO2cFD/80MP4d7/xGxgeGd6igzI25jwfGQZLZgHPRk4ZCbDyPfLn0kSitbVlM0JBEwoCmmRQWEUPdxIBZP8C8SYd7t588wye/emzCt68Njkhq2Ke+WxqWIASUW9vSwgIq/A8IcWwVpXWhoBY2OWByxJH8+xiGZkIBdEVDsNtTXrkYWmF85aJL1RJvWqqWM2T+s7aolLBUEc7gtz3nYxJsC13jfOXjQJy3yK9iOvK53GiKxKCm2h6PChKNf+PzY3Hz/VVFhCVSdJKuIlcpYGSt467HjoOX9A0tcIRmYeTodNrGUG3D8VcyTBQyjVk1jNYTm5g6OhBDB7bjToqug6hcBDlTBbVbEGIfDGbR34jg0a5iZnrK7hedqDv6N3ov+U2tA4MyQzh0jsX8ad/8ifIpJPI5/KadPAZ3zY+JtOR++6/H8Fw0KoJbLOpn181GjDHOBamUxkBuQtz81heWdXzzCabweZsbnbu3GHBpDeMfYzdeW2T2ixjLCtIWbVfbcv9sF3PcjlNljkNZ0grXSdZt3FKzn/npK+QT6GQJxugBlacYbcbLcEQPJa7mZ4pWYGrzTdrmO51mvCV0R6NyBWYZy3t4UlNo9kVNyOjWTY2z3y+2dwQDObkJtxsGAdh6xmwTWnYAObV3HAqXJWZBSfU8WgI8XAIwaBX5gIdA11o7W5X7IRfNtE+aQaZJ8lm3cgxGKdgXF/tiBNjumDyILV+rUwnXgtS4k0Gk5m60KpadDLFzhiNkn3ua7+31ubWuy9LA9aEbNYs90IZD9gNDzXhosM34NjYWGvyk86dexunTp5EpVQWp/Slky8JpWNXRkoa08S5CFtbWhGJx2QDS0oTXSU4oeC4VQdi2kweiN43/AEhulxc/IVtdOXnLVVbbL3186wMVDgoeH3tDfwff/gHWJ6b1QZTyefQrFQUgMaRP0eRuWIZuXJJGRz0/ubmuH3/Adz16GO4leFygYgJJ9rsJy2EoOmUmQAnNy++/LLcivig6IbIjts4LPEC82CW/oT/1mxK8N3W2iqq0PbxcfT39irsVAc00Tl21oAyQ15+5ZQKA+MQxdygoIosfm5qI4Xl5VXZfbLwOHbsON7//gdEUaPJApHFL37pv+LZZ3+iTZ0f28e348DBQ9ixfZec0zj5YYnTaHJBWYWyywh+2RzRCY3TBVJEiKj2dXdj27YxbBvfLschFiukTXFBSgeEpppXCt9SqaQOKnPIGD41mxveXzo0sdgzvzOFkIZHKtSJ70jjF8s5zw6otG60bIzp427lv5iegTaBhpO6PDuFK+fPYvrqRaTXFtEo5mhPBy8bg2IFhUwejmoVIbfXhEcxN8myibSNENi4cOJR5lROY1wzrWGDQdcZaW4s7nW2XIQ3EoAr7IWD3PpwAtGxPRi/90G07zmota3HXKin0fyIckXtmMOJjZVlPPXtb2FhcRn9w33o6GxTQdHW3imL7lAwpO9QKqSR31jF/PyMqIUbyQ0Uy+Tiu+H3M527F+Pbd0uwb3cBf/s3fy3rZlpTHjlyCHfccbuoiTNT1/DqyWdw+eJlpNIFBAMxfOijH8f+Q7fCH4qYB98SUS9Nz+Gzn/lDoF6UkUQT1MHQfa8NrZ3dGBnZpklNe1evCfj0eI2ro4WW8dqy4ODBMb8wp6aeexIPLK5pcv2NLSnH02adqgm0LMAN0c482fx/9OOXraPsHM3zaFNH1ZxbyKfVaQslJUWG9uukp64sLeLcm6exvrgINykC+bzMRzIb68iuJ+FpmnA6ggc8jLlpazJbqSCVTGtt2y++B6H9pAoxHpgIaLOG8bY27IzG4a2VUUZV2Vr8HkR2i+US/FSpNMz4XyTEegNt20ew44O3wz8UQ7GeESBRqTfhKjSQmprVVDa7kMTapSXkS25E9t6Cbffdh1o0hmhvLwIh0iW8Zi2rSDJTQFlx0i7fwTtnlJZGkOpSw0HR/z987R+wsbam/ZcAyZGjR/DwQw9hYHDYTEEEBhlzGE1irB2RBx6/199/+e/xZ3/yf0oQy5wEprp/6MMfxsDwCKanpnHmzJt468xbmKHTD7nWnG5EI6LLPvzoo3jfgx9AMByW4QX3FDbkDO5l4cq9j/eYExvuz9cmJtCSSKB/aFD6DU5r7HwU+zneXAO2kQT3B2vSa66PRU1s1EWTnZ6awunX6Pp5UpbObPICHr/2aLlkVqtyDpObVC6rBpd051I5D5ffFK00Byhls3A369ofWIgIIKhU0ZuIYldnB+JszglKVCugUxpl4NyDqDeke16ezQ28oqOycGVgY5z5OZwAVkljtqgW0vy5tJY4FixVSFuqA0EXerd1YGxXH0qlDDxOjyYAorIxJ6xQgrPuRLlYQaZQxmq1iUvpMsbv+wC8PX3gyt5/4KDOhYiyz5Z0/amz2ja+7ca6tztCa++9+azm2pODIYAvfOEL+Po/cEJ8Vc0Aixw2IpwG8WHlGqRbF8HSerWBQCiIB+5/QFObg4cOmcBAi4IskxXR09bltEeKGbUSbC75wZ955MhhS0NByq5pZvhhN7729zL7gwWtW3vV1t+DZxbF5zwHXzr1sqaDtN/l+baRXFMDSltl6q14PlAYHSAEziaebmhen4BUB7VQnJyRzUHgsNGU0x33iZDPi27SnGRPq3ACa9tySANBGixrVNYaJX7oHC2hNxYX6k44g8YAXAtq3ixw14S7GmfSChsnVxP9ba3w+p0IRAMS+ouSS4c8UoBpZ55hqGIB+VwV6WIV6WYZdz18HOEEwTJ5GKt+qhWYn1eE3+FFuVASmFEv11FIZrG8to7uAzsxePseOIMu5Nc3EI6FUKf9dSanibyyWVaTcDecWJxewfn5FIqxLrTtOYBdx45j+76Dign49B9/GmfOnBa9lY0Xrw1BF1IM/8N//A+it7Ixs2/hz7MlN/eWWuiKmmEyjDo6OrU30ZTHrqv4Z3t7m5xpufYMoGZNsC19tyYCmyJ2a2Zu1RFqJCo17V0EYkht5v7ECIiZqWkFbjIzkmc49x5NuLkzNznFb8DncCLh96EzEoWXYC3XhYpyM6mwZhrayznUYqOfoMsmqVsyDWioGaapgNxVLQCQ9G82N4VaE9V6E/2BEGLUz8j91SKaWr0+z6Msfy73Hq8L3iBB8Rh6uqn3bUOMYFdnKyKtUbgDpAiazBsCZ4aqR6o51wZNTQjoGtqeKJc2rY4ukXT4rVS1TmlRrUp7y+SLZ4ENQslEwAjTrdqCYMW7aWm2qYCt3dE5xeZGIeA2JdGE6qpBZP2XTG7oFOfNuHLxHWUMUFtD3iDF/wP9A3K8YeozKVW9/Sy0doruxKlNKEzUx24MONmgp1vT5C+43OL0kfvPB/RfLP58D9RWTYUqR1pn1vCp/+U/4pUXXlA3zL+n19aQiIQRcvFnu5XsXKrWEE1EhbhSNNve34/D996Hux5+DIneAXGa7ZcGtOyWebEcLly5dhXf+cFTmJiZ0fu+4bVt9imOhHlTSAEhz5ViMeY+jNDhqrdXwYikvph91nT92kSaTfzwh0/hO09+Rz+LGzgF2TQFIApPkSwLqeeeewHPPP1TFX7MvHnooYcwPr5NQYscub3yykk8+d1viXpE2+fHP/IEjhw5pofX1j1wgSwszuL61JQEc9vHd6hIou3hl7/8ZR0+PES4AXS0tYmTamfSqGtmEdys63Ahok1hIRcsmzp+kCZCrjORRn7wd7EnWcZvhlxLbrbmCRP9QhWjcemQw4jpdTY3b45mTbPYQDaTxur8HDbmZ7E8N4fFmSmkVpaNzWC1JNqHg8iDHhqnhJPcQEJMqC4WTXCq0yVfeE5CeJr4yWWkPqLAryelwwWPs6l0Z/r+M9hT98rhQK5ShC/shzvghpsEZX8Ezo5+dB2+U+P2ZjCChhziWGzS2po8aM6w0R7nrwAAIABJREFU+W9OFHJZXHnngoTXw6ND6Ohst5rAgHGCIipbyOHixbM49fwzxgbSEgnrkrl88HiDGBoaxa23HVPjaXOMWbA9+Z1vI5/LoL+vB709nSiV8rh25RKK+ZSFgrjhC0TxyGMfxY7de6R3cIjjqqsuNP6//pe/wKV3zsopr6urXej62PhOtHd1IxJLaHJnMppM2Jw2IYuCpj0hHheFg/SbAJsF5QwQCQ8o6JdmB6K9WJM5rl+7+NhsXKypDZmipqcxdAmxEyzXwEZT5bvWkjb6YhGVYg5z09dx9dIlTF+fkAVlezyuvImLZ88JeWUDxP2BPHKPk3awFJcao4u67Nw5/a0aAIZUUpfbuA2ZbdaYgVA7U6sjVy9jrCWB3fEEXLUSyg6KPmka40TN1USuUVbDSvE8dW5xrwfZlRQiI4MYfOA2NDrcKJdTEnCW2fQXKkhNzCIQCSK/nEbynQWkVkrIxdoR27sXgYFBxIaGMbaLIteEsZdmEy3XH7VVek4cjirqnORY2xmvEfVSn/n0H+PpH/5YRQo1fg8+8rAClwcGByw6mEHAeNG1v1kHoW0Ywu/DkLk/+tSn8NwzP0Uhm8Po8Ah+8Zc+iUc/+lH9nrSnZyr7c88+h1OnXlKBQRrtsaPHRFPbtnOHmmI+09QJ8vDn9JJvldawBHi6e7oR8Ac0NSblSBNwCUaN/aiWwRbNnVBWcYhNYcCzxnaKo9kLXazeuXAeZ948g0v/b7L47NQ0UusbhvbJ6b4viHgsinyuKCtYasSI1vMaRIMBtIdDKJZyWN1YRZDgBxvJakXOZ15p7WREqgakLRLCzo4OtLDYKBVRKtMVMmieA05kSEfh5IbUnaZbKKvT0VBzk/B5AE2AaE5j6DW89gSISpUSHE6ulzrSlTIQcqNvexfG9vSjaDU3tXIdjRqtqdncFFArsRitaXqTKjZwbjUL5+AYBg4fRrCrC05vAAcO3qrimOt9dm5OEzRO2Zgav/WltXQT7ZZ7D/cCglj8k/T1H/zg+/ja174mhzmeiQQ6TJNhDFT4uTw/u7p6ZEL00EMPY/fePWpw9TyzRqCjEpvcxQUwlmJpaVFB4tREkGZJ8Ey5SsNE/y3EeGsTdnMHZj27Nm6pc6xeVzPHRobBtDSoYM4I2RP8PWRAQrepWBQxCspdLlQLReRTaUS9bnT4vWil8xkfEorA+Qtyr7YaGzYULCxZfNL+3eNyoI3aSR18pghTMUjQRWi9Kaqr1HOxOKWzYqGAzkgYvDIBh1O0aU5iTINjYAdN+WQhbZobHj/DXQQjnfBHA0ZnYwUU+xmuTPvgYlF0sUK2iky+hoVsEscfOY623haDutfIhiijTt1WsQJXjcuSrpZ1hXkWkwwLTyExNoiB43sR7IggvbSkCUujWBJQyOK3XqmpuSHAszC1hNmVPK6sFZH2RzF65Bge+vjH0dLZi2eeex5P/fAHuHzxovYUPiecFpC18MTHnsCHPvoRbNsxbun3GAeyNZD4PW+2AidZSJM5wvw/Aq/UyDFCIRozsRiiOTnMlN3UKab4UJNjmc4YEM0SFljnEJ91OtVSh7Uwv6D1SObD+tIi5mamlFnD+pm0fn6Uy0Z3ohNERb+ZzHibTdFX+xhqS10oddm6nwRErUqR9H6FbvIeVKSpohaG14j0M9IYy1ZujpWQp/aszHVUawgMGQqEkPAyqJxRJca1mPEYnoAPkWAQjaAf4dYYIq1xJNpb0NbRJoZPNBIyZ4tC+BxoKrzTKWMtuQFrkkK3O2Y5leDgmdww1FhLxGnWOtcTKWr8UM1nOZlJcmAxeOhSK8MtA1KIEWU1mmYfNMwE2URvnkxWfSC9mQV+WtfN/jxVDtbXOlLJdYGU/DLy9TfW18RTXF1d2RT9io5Vr2tqw4OprbXdFMLcnDetfE3naVzoDdfIFk/bi8nOHvgnluc/+8/q+jQ1kQcmfvr97+Mrf/s3WJ2dEwJfLRYRCwYQ9pA+Qk9/jtzKogKxcAv4/AiywD94C0488hh2HL5dVnbsTG06jMnFMEhyJp/F0y+8gBdOvSSUV90h7Y6tNG1eeObQdLZ3oLe7EwN9fRL4RxnYFgwa1Ne6kaaYM30qb9yFd87jRz/6Ic6eOytu/5133iGkk/oXHr7Uk5BT/LnP/aWcPfbs3o377rsfhw7dstn9MpCRB8sPf/RjFQQPfvBhnDhxJ9raWkULmp2dxqXLFyWO5ARo187dOHHiBFpbO4SsE33gi00PaUmaung9uhbcZKQvcjqQYoOxtopwiO5NpDOVxXOm3SJpUkT67ftqU420wCz6q0wIGjfsnk3IJCtGCzWhwxmzZXjdq2UhpBvLy9hYXcXi3Azmr19DZnkepXRWVCltCKQjsjOn5TZII+NmxCAzBnEaDQ0njdzwOEViY1PIF/UAuhpluOsNBJ1uhNweCekYuBYO+OB184EzBQY5qkTyaJfsYh6A341GMAxHZy+i+w5h+30fQKitDw0XE52lSNDDrv3S6dGEhA94pVxEoVxQUBknoVxDXGMsoDltOHfuDF54/hlx+/liscEpCWkFnHS0tffIxYwUw2AoYrQU1SoyqSS+8uW/w7XLl+D3UbzHiVQZ5TLRYwoV62g0XPD5oxgf34nhsTEMjY6okAyGI1aicl3hrm+89graW1uUVs8ihMiux0cLa1PkOxzmPTPng1NMoi5sADmK53pho8sChu9dJggKUrQzJdiiWJWIQinNPmFe9p5h/c1qcmz5PDMeSEfUpJRrptFQBhNF7pffuYCpK1cRJQWIFBZq1q5fV+NAjjkPTU7porGIVahUUKQugUB8na5pRXhZqDk4mTFTIZoBsNk1FiHmka1xOqWvqSFTLGAskcDORByOeglVN7NoTDHqS4RQj3rR2t0pWia/p7tQxsrVWbg7OzD4wBFUY0S90pvNjaNQQvLqlALUymtZJC/MI7uQx0LVhVQkgu4DB9CxYxcO3n0foq3tUPNHVxldJ9ISiBezg2emgbnGdoPyxmuv48//7M9w6vkXZeFPm95f+MQn8Pi/+rjW4Y0t6QaJy/DYGYRnQB5D7WnimZ88jc9/7i9x/u234fd4RU3+nd/9Xew9eGDT9IDfjwg9gRDuR0TwxcMmclwoqLBkI8PmnTbEnBZw6keLZ647Ns9bbX+30tDsfVPfzy4arANQZ5dlk0v0nTk8dOSi0+fU5HVlJ/g9PiTicdHLKG6nwxknCpl0BgVmKrldQl/pQhbzedEiulhBToFRj1fNDSc4zMWioxHpIURL8+USIn4Ptne1o52OWXzWZXlPkMdy/qzRvpVW0xSMu+VoxKeA4YuttFqvswhgQUB006GJBGnEzMXg3lmkdpTFf9iNvl3dGN3Tj3IlD7eD+lbanjY0uSkXC9K7crHWi3VsJEu4nqliolTD/oceRO++vZhaWsOthxmqy+BmGswwS6iqST1F/KRw29d9azO59WC2NTf2v/HrJyeuKdeL4mzS0GwNJvcEhiEODAxg374DOuNIXeTewP1pfSOp5oJnHE9d/t6VUkEaHlIeCZxQm8UJnqEN2ZoKew95d4ez9b2pQIJDEzma5DD09dmf/lTrTVMrTseZ6yKA0o32lhbpdk2TWOD4WeeLo1LHUFcHusN+UB1G3Z2qURaf1DzZu5uy8uzmhu5QdcQZI0BmhaUxVXFIx2VZ4ZoJNoXeJRam1N/mM2gJBhB1uhFxuhD2EJBx6v2xweGhKl0jGySuq3oVDo8DI91dCIY8AuKcHlK4TbacJ+gX3Yy2zjScKKSLyOZrmEmt45b7D6F3rEeumGxuSNOupGnfW4e3wQaeE7o6SoUSSsmsMtAC3e0YuH0vWsa6kJxfQCDgR73AximrCbAc3TYy8DScWJldwnqqhisLGazCg5btOzBOwOPe92kS+ZNnnhFTaHluHjNTU7IpZ303MDSAT/7yL+HBRx5Ca3ubnk2rQP3n60MrI44NNtcf7ZdNVqCZDvJl1rQVJq793eylch60XLyETbIBqgHZXF7W37S8Z1B5PptFNp1GeiOJXDqFzOoSNpZXkFpfV+1sXA8tO2KC5NbWqpAAGh80mgi5Hegl1UuMFE71zF5iTAIMrZ1tEa2dCUDwPKMehtRI7hykqfK/abrUJA3N/G+ekqQ25ssVDIUiaPW7EPS5ECLdnqyUcFBhnd1dXQi2xhFuiyMYj8Ab8Gs/4OSeDAJNaixamRpp5nrxXLfc47hoSaUt5XOolAtw1or63bjmCNKwSbGdOaV/FehmsS6s0E1+Hvdx1sfGUMuYM4leZgd+2jKGm7S3zaYx7rHPBDPBMZMaXj9lPDFHkc9aOrXRFFVFG0ddHHKhyhSYVZiEWzEZJtS0BAziTLqPkteJdpDWcFOqvLFYNv+f7KCt1z+1Yf6zq9b+WiWl6wqoE61k0vi/PvWHePW559EoFGQBTOScm4M2qVJVyJrbR/crpwSADJBq7e3H/jvuwl2Pfwzxjk6FFQnJ1vW3CgSr25yYnsJPX3wR9OFnE8KHgU0Sx5ts9Kil6aFJACdGRK1dThQLJR3kdAfiQcqLzc/nRm3cONzI5bM4ffoNWV/yOpIDes899+hPNhjVSgFvnz2Lb33zO1hZWcOunXuUkEvLS/tyEj146623NYGhqQNtn0dHhyVEXF5eQDqzoTG31xdER3sXtm/fiVtuOYTe3v5NMd6NkX5T7kT89fm+U6kNoWk8VFgI0amGHTapZ35vUH/aX3tjUnPjLkpHY60Boo/G+t2MUQ0yYhePFZTyGWRTSaRXV7ExP4/MyjLSK8tYmp0RratRKSLspdDNKXEnN2JR3CzbVFJApAeoGzGqrAfZePn8QmCSqQwy2Zyhb7jciLqbiHp8CLs9MqAgrZGFCy092etKhMdRvdOhKRWzXpwhF9zxoCyhiaYHx3YgsWMfop2jcPpiaDopniWVirogTrvYzBEl4nriQWOQBntzZTPHRmR2+hqee/bHmJ1hgWuyaXgfuamzueHxzFDMeKIVgQAnpFagpubYdfzkRz/Ci8//FLlMSlkK5F+PjAwhGI1gfSON5eV1pJI5FUltHe3oH+yXWLtfFuGt8IcCKBaK4iZz0tja0gIPE6t5EWSJys2Gz1tDyBSbGP4OXMtmHF9VccJilnbism8UTdIgt5vP+yY90FBI6IxilofFT7NnSTYKYwEZssZsNlHIpkUxuHL+HHIbSU1cuBaSK2tCJenuRjosC8UE34fDJbqapj+W3qyYK+iAziswr6oDozsaQZBNjQwWiXQ5Nc3jIWSxQISWEW0v14mG5zEcj2Enhf6OGrLOGhxeD3pHBjCybxzORBC+eFgubYWVVRRnl7F+ZQGu9naMvv92VEI11Co5HVgl5uKUy0hemdREobqRR/riPIrzeaxVnJiq1jF0223YQQ56zxAGtu9A00fnGRZF8rCBo2mUt1xf9stuVRi+/Jef+xxeO/UKgv4ADh44iCc+/jF88LFHrGfQ3uvMM2ksSI0GhlMt3ic1KA4H1lfXZAv993/3ZbmHcS94/BMfx8c+8Qns2r1bQIht3a3Jt8WF5vogOs51QScsFpZ0KyIVimYCXEN25sl77SPvdS7YRS5/huxu0dS9P3fmLF589gW8+cYbuHT5shpO2mJHAmE5u/HFYpQTXbr40JqVuhoikq3tBuVNra3AT0MAtxuJgN9M/OGCl48bowEYwkwdX83sN4VaRdPe0Y5WdDDJm+6d5ZKaG3OamENfdJIi0X6P8kyYVMHmpo0mMZwcsiGhBksZch54fR5j+9sECqUKMtUaGmEXenZ2YXT/ECo1GqI4Nalp1pqinlCvxyK2wWlOsY58uor5ZAlXMgVEdu7AthN3IDE4gumFFTWlFPbzmvMaUqfA6Q3vN4ELG4u4ucE0DbG9wszdMVlsxgTApqhSq8sCk2AHJ/s2I8CEFxu9GAvHZ599DsPDI5hfWEQ6k0VvTzf8XqeaITY4NiXR2MMbm3hDxTeT560v+73aICjZCQzkZZPECd7JkycxMzNtufbVDdgZCsInVLwuwLTOCAfqWDhxYlPBNZMvoLslge5wAGHTmahhIGBHVoraLFnRm56HjnVVBydjFcVTsBYRG8GaMtJEgDRxAwTzJHCCBs9lajwLWcT8PrQwA48mBYpMYFQAad5EufkzjH2vGg9O/dzAaG83whEffGGfsf9lQ8PzLuCVHoq5H3RCKyTzoFPy5Poy9pzYj4GdAwKonWyW6P6aL6GYzou+63UR0G3KJKCwlkEuX5SxTu9tu9BzaJtpboI+VKmzWV3XfWHTWthIixaXnFpBJlPD9bUMSqEwdhw9jCuLq7j1gUfRu2svphfm8dSTT+LU8ye11gkK8Hr6/F7cfuwoPvaxJ3Df++6XcYaxZ/r/87LXiAKqrOaD59kNgbpIF8p/4UScUoMy1hmnMLsggDlfKsrUYmVlScwK2hyn1tawurgAf60CP48K5bbRxYtAk5nys2YWjNGgNMC8d9LrfaCTXgQBMkSsc46TVGOhbyhxBNQ40eM9FE+Cpi/UhfZ2Y8fuXVr7b7xxGrNT17Un8dqrWeC02O1BTzSM3tYIertb0dbeglA8gkAsglBLTBoad8CnaYyb5k7MoKNMoOkQuEGNOQF8ngcMnOb0jv8mgxBN+euolYooZFL6IIOG65v6QxrqcJ+0o094LdRYWhleNqXMnrKYNtOgiJreMF5ls8ExWh5j8Uw2iDFj4s8wUx6e2UaTJjKyzBlMfcGGSoOFVHLN+FDps21RtFWdWm4QViUi1I0HlsRNFWY50FnII3oChYKyrd2y6dg8UXtDfBcn9v/jWjXMN06Qasaqt1TCj775LX3MXbsm5J8Hb4SODr6AxqpEv9xe0owaCPvJ0/XCF46hZ3wHjj/xC9h9yyEEY3E02F1uCt7NRIHvOVcs4vLEBL797e+I1tHR3q4Ds4u6iVaO8YxGhjBOcmNNFLHLl69Ik0JkSoJwWoIGQzrM9+7dIy4ob9rM7DS++c1v4u2339ZGfuTIEezYsd0EO01ckk3p/PyiqCe7d+/F448/rq/VzbQOGBaWL754El/72lfVNLHzJkWGvNvOjjaMbRtDf/8wOjt7kKDGIxSScHZzQYieUEEytSELahY2nMgw9I2TBha6dMzj4uTvQZ6q23UD3dtsYN6DIrCJB9MBSwYCDNVsqDAl7z65toKluWmk11eR3djA+tISZq5dRW5tXRs8Lb35uSXaODdpJED+qEHj+BBzQsD3RGEw7zVxT4ZYMd1X4YucmlQqpuGhFWK1hrZYDO0BD4IOpwoWNwskK+/I5ycNhoe9Nb1xAMVyFd54CNHhLsRGuhDqa4O3rQ2elg5UvRH4YkMIJnrg8kc1JWLDwebGrCeD/xNvMdkSvG/mYeYUIrWxirdOv4xTp57Tvw2M7MS+fQcxQJF3JCw6l0XWM7bTuqAmI0eFZLOhSQWTn69fvYwADSGiYTzy6CPo7u8Xt/nSpas48+bbmJ2b16Q9HAlpTD+2bVy2zz0DA5rgkD4onYsaUG7GRgStxOd6VRvF0uLiJgJGTQ5zJGyzEWPZaq9LM3bWntUwQIlVBW2OrjW944ZnN7kUKJJKYdETWWDQOnpxegZz169jcW5WonbSAFxEfSos5AyCSl6yQsDKFXHkO9paUS0TuU5qQpmTDsJoBBT+R1orUVGfB0MtLYi6nHJYFMpk6bvkgqeDxxww5D+zuVnLZ9Afj2KsNQ63t4nQaA8GDuxG11g/Qm1RbOST0ug1CnmU5pdQnV1H9voaPAQXHjmBgqeIejWvJlu0tHpFkxtO8Rqpgpqbwkwa6YoLV7NZHHjkYXTccitWysAd7/8gEORhxN+E+i6igTyYrCDCTUsOc7lPv/46/suf/wVOPv+CnAoP7DuAf/Nvfw23333CoGPWM7uJ1NdNkCWNTSi45ySXdr0EOPhikPNn//izuHDunAr8Y8eP41/98i/rc2yXOzvtnsUtpzg8jNjUsFilgJ3rpH+gH13d3Zpu259/c8GslX6zW56FbBojAcjBko3TmTff1O96/sxZrCwsa09g3g4PQzbdRJ75e3HPYFYbs8moeYqzsfV7ZexCvVg+l1Z22lA0hi6/T00vOevMqPHAZT0Ldb1nGtWwkC00iD42MUgBrs8DV41U6LIAICWl8xmg7kY2vjU4mh5Z/7LsaYsF0UnXTKKvBGY4EaA5ALO2KM4uFWlghVK5quDFRtiN9h2d2Hl0B3KFpI5qclEalYas7WvVkiY3TS6schOVbB3Lq3ksleuodrah79hhjB09hp+8+DruuPdeE97I6aLbLSoZbdw5kSPVWPfFWHv9zOtnmhsr0Nm2bd4qAhbbwRL68mxhmCPvC38Gaw5mjND2fmlpWTTa+++/D4l4SFMKTrD4PU3tY+hwN9aE1dyYTmnzc9hkkxZEzSrXxcunTuHK1auYnpkVVZH7WNjvFRhJ5zOeFcwJa9ZKmuTTGID6Bv5Uk5PF68smxSfRfoxThApdzQyLg6YgfP6oFdQHSSXVhoJ7uV1Ty0laI7EyqjFlYVs37lH8m9Ep0Dq9oQkOjWQiXi/aAgFESONnRo7HBY/XpYaca5uFYaVK3W0NJYq0HTWMjQ0iHA3A4ydTwaG1JDdDUsUYBMxiu1hBOZVHJl3F1Po6tt++F+OHxuALetAg1ZxdT62pXBs2emS/ECTKbWRErc0VymgEfeg+uB1j9x0SEMlgR5r3ZBaW9TWBYAgFmW00UJhbRzZVxexGFtVIEPc9/ii+86NnUA134bYPPIK+8e0KC/7+d76PTC6HcxcumMBnj1uamOPHj+HX/+2vYXB4UPTMn//aygjY2gy9uxEW5VZNtq21cYl6T3rq6tq62AikoPG8Y3PDdVssFhRMTKov8/O4h1ArtL0tgRjXqFVrVBo13WfWfqQo2toZQ8syVERfsynaqyzkraBKk3tn+i+eHxX+hXWlx4NYawt27tmDw0ePom90WHsb6X8/+u738NS3vqVYA1IgmXfUGo4ikYgj7HfJMn5otA+tXW3SCzs5RWRdwSaFzYtF/TX5P4ZRIaYGow0EUIqXaujtDktzI5e2KmrFPArpJMoZyhSKmnBSZ29n2/BeiZYrFosFyFqTSqNlveE6Zyi+/HyeZ0bqYXIBLeMBC3TTmWWQhM0Jl20qY+pZi7VAQJRNFamAG+srTRsRNm5PN+z0uNjYEbLg5g/lAuD/5gbMP3kPeHB6vD4V/yw47fLNppxoc7ppZf5cuuyWz7dD7OgBn0+nMTszjampSazPL2D60iUsT15HKUkNRsUqdMrwu8jxZvgzmxta8jXlmERkwe0NItTeibETd+HEBz6I3pFRuPwBuUzc2DyNNsSM7vN49dVX1Dkz9ZuCV+YgUGujjJUGM02u4dx5E/TFUT+LUhvF5s9MtLQKOaXJANExXmcGwlHX9Nd//dd6gPhA8zAm4pxOr8si2mTkhNDe3onjx49j29g4uhjGKKchilUr4sT/1ef/SogUUbLe3h7ZeVMwS3SeVCYiiWxCecNY8JlxbBM1caTTKk5W6DLFEaTHoykV0XkeuvxZtlWoBMxWkNXmtbJ0be+6pzeYLkLpKeDPJNextkD9zBwyaysSfc9duyIUhK1A0OcX77ecyyszgOFjXivkiT8rEgihWiwbW26OM91ejUxF32ga+gFFy6wIiIyTzsTfxUckgmhIuYqwx4s2v0vuIx42npb1ItFwT5Be7ny4ITTEQ0pIs4neA7vRtm8MweF2OGJe44FPN7SqCw13BxLd2xBI9AAeNo0UERs+PnVb5sXJjdGpoGk98M0aZmeu4flnfoTrE5c1Cbvz/odNiGYkZji/Nr5g8rrMM2Q5iJjRuZksvfryS3jm6R/LfaYlFsWHPvSY8ok4sePzyXV06dIlTExeQygUEIe9u6dXFt2+YECc/XcBEhJKFzG/MC9kzmQkZCUSthtr2eGSern1pSnCTTQRK9/HrBWbl2vprTa3IzY1HPMw6DMv2llmeRFzk5OyfV9g2GRyQ0h7s1yTuJcTFtKjiCQRYPDRupsHdLGITCqjJkZUMhaMmnaZ0TiLiBItIp1OhNwuDDOBmcJb7e43ghQ1D7CoJ7ZxG6c3G6UsOlqjGB3sQt94L3oO7YS3vwOOEE00mlhf4oHvR5MatdllVK6voLpcRDMax9iDJ1DylVGt8rl2oMFJEXULk9NaM/VUAbmJZWQn11CquTFRKOK2jz2O4Og41ioO7Dx0BLHebji5RkWBNM0NtTZsnvm8bL36165cwd98/q/x9a9+TXSsXTt24jf+x9/GHXefMKGnQiqpiTPcc+5bpBbRaGRyYlLOQr/3e7+H2+84Lr0idQkM4Xvx+Rewc+dO3HnXXWrE7YkNzwdbG0GnICLmpIVwb+OepX0lauy1WdBufdnryp4G83tJ2G9BnkZQbQTqK8srmgBduXQZly9fwtTkpEwiSD8jN59gU7FCSi0zZeqiUhIAIdpHeh7TuHkYcz/KMwBX6GpViGQQbG6i6CMIRAdKshhkAuMSlUjBiixCub6aDuSkj2uiLRRAXzioJHGJvB2kpRp6Nssyu7lpNlya4vB+RYI+DLa3wimaBbUNZoJDnSapNCyouASpn0mXK6gEnIhva8O+e/chX0qjSTvhcgONEgW7nARXUGMMQ7kOZ82Baq6OjZUsVvMlhMaGEdu3CxOFEkb23oa5lQ1s37lbKC5pN6SOzS8syOyE+kvuR5qQ/czJ/bOTGxUwNh3HamTMFI5Iq2F3cDpMs4iJiWvwev2ip9EGn4wDFYLVqoohNr4E5jTVeJd5iIWuC51m8UXqFZuLmmhLvNakQ05cvYaTpJI/8zzmpmdEOyMoQb0LbWzb4jE4CIzQHIksDE7rScEsleBjaCGLOIthwPvIQlXrxulCRyiIVroRWlMTUtCatOxmYQvAEwgg3t6GoeERsMi9ePESNhYWkWAxyVrJ0naYCAok0a8YAAAgAElEQVSzHxJII0JOdJzunMUyaxcX2kMhRBms6HXIap+AJYt+Pgc8kyvlmmGmVMqoOmsYGR9CKB6C022uG98j5RC6Nqxj2ISVKqhm8khtlDC9lsTorTswfts4/OTx1xoo5wua/FXpklauKv/L7fQgu5pCdi2NfKGMOq/hrmHsefxurM3NyUGrmS8is7CEWr6IYCCksFo22eXVFIrJKubXc0iigcf/9S/i+Vdew9lrC2jbth+HH3gQia4uhbF+4x+/KXD80oWLCPhMLUmw8a6778LHf/ETSDBnbtNd859qc7Y2N/ycm6c95u82q0RTBAaX0xkvn8fc7Lxc/bjPUeckZsXMLM6dPydDFhqRsBmWNIL3vlbDvo5WtHP6QR0MgbN6FeVmQ7TVMu8T62fR8G2744Z0N9Ru8fwR7ZrgmdaSU82Qy+9DpL0Nu2+9BXtuOYj+0RFEWxIIhMJw0LjLTZDZi+sXL+Prf/slPPWtbyvIvq+jA0OdHRgd6EBLSxBd/R3o6O/UtKbJbBk/A02DcDJbiw2eRa/iHntjEGpOED2/bDYU/m7CxjklEausTmvxAgrJdZTSKeUV8VrJPICTzApjP0yuzaZO3TZ8sTS72hstUMIGQAyt0dSm9r3RvMW67+acklh7c0qjn2EBKDboYqbRDjjcDjiSGytN+1CxAxP5CaKdyQygLM400S9uVsViCS1tCY2peGjwwKCI1ubhm6Vnjf0sa9zNZWeBQRzN6gJaTlbaCFk08oKy6+LxXa8JTUiurWFpfgErc9NYmZnWqJn/RivCeqkk9J2BnExA5wFVInolJMwEaZKq6vU4jKbC44HT7YU7HEV4aBB3fPAh7DpyFLGuHjRILbI4sQbTMjaE/F6k5IhXz+R22/FJOoQaJiev4o3Tr+HylSsaQXZ2dKOnu0/p8LQGdBMNCgXVvNCZjA2gaikevKW8qGl0T2Nxwf9GOpWdPcDrzsAyhsuxQGBqPTMl2LzQWjoaDauLPfPWGeUzUDjXzp8bDotCKC2MPcquVFAgxz+ZFCpLbQ4XNhFVIoV0RmMjxmvEe8vi4t1lr9U1W02gWSu2W43plo0mitr6hpLe06kNrK+uYG15Ectz01icmsTa7Awq2QzqxYIyIbQRkxbDxoD6BadbGxBNGqg/UmNdKSkFXu4jzAao1pG1ksJJ5+DGwp9J4V0iHJIpgMkbMDap/Fpu3NTXtPh5iFmTAi5VtwNNr0PIeygRhj/kMwdcpY61Ygm7338fojuHUI7SF76AajErDn41X0W1HkFL325Eu8bg8LfIqNp2drEGLWaN282N8QxBs17B9NQVfP8731ReRkuiFY/9wifR1tENt9tnUBzb5lj7jRl362utf5dg1+ESyvTaq6/gmWeeRijgF7Xx7nvuQVd3j8S6bEgpxucDbzi9/B6WiFzFGkGAqp5rUlC5mbCBZ64Hn0n+DE6RuKb0TjbFmDdBFNot7XHADTjD5jXrawkGNPlMGmtvZnwQsFhbXMT89Wmszi8gtb6K5Znr2Fial/uOUGmipXLdo1U3+ccmQ8AX9COVXJftM9FJW+PGDbxcZZCoOeT4XLNOpvUkrTR5DQJE3KNRdFC4boVZihrM/YT7j8brFnVEqJETJUdTwZu3PHAbBg6NwdEaRtnTVDHjq1WRnJtDIOSXQ1tpYQWlyWU0lyso+cIYfehOVKK81jkhuWxu3LQonZ4HylXUMyXkplaQnVhGpeLE9Wwe+z70EHoP34ZM3YWyO4TxA4fgi4YNPUCINps2NjfGUXDrcc7Q0ie/9W189o/+WCYMzG35lf/uV/HABz+Avv5+KwHarAki9zQD+MY3/hEvv/yyGtqDt9yC3/mffwe79uxRThMpimxyl5cW1SCHQhHDbW42VRDQeYrXmQnfXCPKu0ok5Hq2dQqjkEeac7zHa+sBZbvlcY/iNJlI6uWLl3Dt6lVcfOciJq9NCMzqaG2Hj1RKq7AuV8vIkA9O3Vm5rElqOBiUUQADXIksO2tVaaLo4kPrdyP4NedITziM/mgYfj7NzqascHkQVNi4KJzUpea5UgfyRGodDbQG/RiMRqThKtIIoGlEstxBZSvPHIoy1x2bG6L8dQSDbox2degM4STANDd17XuMLmBTpuaGmptiBUUPEByO4eD7bkEFJaHtzVIDjYIJ4SOaXOfZV6ErZxPVbBW51RzWMgW07d6O4XvuwEtTM9h56x04e2Ua3mBU+SIKW0606HznPabejjbcnBRImGvdpxsU5p+9cfZ9M59jzn9+P7rnkaLNCRupPZzmkT1w6623akokw4ibOfU3bStcB7bWxhYfG2qzsexfXl7B6TdO48c/+YlYDCvLSwh4mUFDDWNTZy8T1OXyVCwiBKAzaJzqSEjnPeLnchImi1nBUSxOa6IqkQLGNdTm80uLxQaXzQztm+tONxKMexgfx/juXRjduR1ROsU5nDj50+fwo298C7n5BUQcbHJN7gjPIqfcNE3hZk+/pacgGEvb6XAYMSf1Ei4BTMywEyNDOWBkJ9Alsqqg16qrjsFtg4i0hE34JVkCLCJJc6RY2wpyVHOTziO1XlRz07t3BDsOjyMQ5lzSGFKosSlUUC8akwu6KHKSU1jPoVAso+pxIzY+gAO/9H6szs4aynalgtzCivJuyPTwUIvE8M+NNKq5GtY3SphYW8fDv/oEksUsLlyaxtRaGf0HjuKeDz+h6/yFL35JIOXp106ryWpvY/YSOQ9N/NZv/xYOHb5Vjfg//7q5uTHr8N2Am9khuc4JIrO+euXlVzE3M2vooFxPS0u49M55zExfk85GAa+kS5ExUDX6T65D7i276DIWDGjvpYSjwEaeU1oaSxBIY3PD6Ye0UqypGzprEoGAahWTiuiQwUTJAdx+4gSOnrgD23buRLyjHS5qYKhFIt2be62lteEzwynJ+TdO4w9//z9hauKaapseOs6NdGHf7hGMbB9EoqsF3kiIibNw+4Lwuf3GNItgiNs0MYZdZGhc9sv+n9Qdm+HojRgPgpBNRj6sryG/sYaq1dywsRFASKt7gmY8463psAAJ69tv2gOYQt9ipBitkU1j47liUwfVrLARFHvFTHBJ67TKoc1oFnNW26YsTuUUOlLJVX1fTWmEcrDgcerA4kHELlH2xKmUCmyK8ZouhxYb80tYDEvcbf3f1gVoCj3jvqB5kFUQczM2RqaWglhcPk4VaEWY0yG0ODuL6StXlbmxvryEzOoyKtm03NL49bwhvIjcwEhJyWYyiEWiQoIozmaoGdHMAO3u3A5EQgEVy9xV3L4AGpEgdh49hoP33IehfQfhDEZNIWTNnqzLvTm+tJs2c+M5samiXMni6ad/iHPnz6NSrcv69sD+W9HfO4h4LAGfl7oJdsEWurX5sBnkhtf68uWLeOqp72uKw866u7tHTkN0+1Cw2MwMzp49J4MHPhxsauhoRQob053tz+PNJdqmxoRWojysmIxLRI/p2S4KwI0WyDi09Yuixp/Bw9vnDYiipMLJClEyv+u7526i71mHnka7liEAj8FcKi2h3fryIlbmZrE0P6ewyNX5WeST68am2WN0Lvw86iW4Rtg0Bv0UhnN6w2bGcJJ5r+T0AZec2ujJXqxWULH83Cn+J4rPvBmSq4h6JYhSOFmY1uTxHnB4wG2EBQk3r1YmS1OU7W7CFfTA1x6Hv68VrSM9CMaCcDSrCtqqZ4pYWE1j+/vuRWC4H1mUUKnn4ShnVRhV8mUUs0C8eycSA3vhifeh3lTKiSk836UnsWbOIvjSAaSChfnr+OpX/k55KLFoCx574mNyKHO55P9nXXf72huHPLqwUMdFBC8YCAsF5QaysrqKL37xiyomOJa+/dgx7BjfrtR5M2puoKI1YJzMhNbQza2QFmrFiQfRTRpn8PuRdsmmxhQeZoPjHqDmaEuQ37sOG9uqa9O3027ErImIhfC6mjWsr6xg6upVzFy7hrX5eaRX1jB//bpcdziFEYJTr8JPnj0pGEWTseV1+9TnkWqUz+dQYtZMuYRYMKRsEa4FUtScbo/428b7XueT1hKbG+VJkP7QbKA/HEKH16OilP0LkVuPZfNLJK1JtNRLS9igik/GncW3DeDOX/switEmKi5+HQ++KgJsbmbn4Av5NUUuLa6a5malirwrgJGH7kS9lU1XVsL0Gjf8SgX5uWU0C2U082Vkp5aQnVhCrdDEVDqDHQ/ej5ETx1B2e7GUqqJrZDfa+wfhDdHswTRutlk2XdO2Njfck6cmJvG//u7v4dWXThmb+s427NhF+uM+hWRy/6aw+p13LuLs229hYmJSYFZ7Rxf+za//Ou659x5ptYzTk1mLchJkgVBr4PrkdbloUpDORoaTHwrA6ZZmT2O2pkxr52RzLAOQd7+2Njb8L9rT02mdN3OzJjGe1Dgi8tzH41Fz/gS8AWVzkMZVrZFiu46ms4k2GgjQlY7J7MkUAg5arzaMOyKF+w3mzTg0pRVnnI1Ks4FEIIR+agupYyL8rSR5p3RXnN6w0S/SLYk6Gtr3NuuIeT0YjEXgY6gwpxA2JdXZhJ/rmZoY2TazuWmiAoZcuzHW28W8eXH0q9a+x4KdxTgLL6KmbG5yxQrybLb6gjj04GE0fQ1lojgqDdQLxuWLVr51gjxV8tLZ3FSQX81hPZ1HbHQI+x57HzYCHly4sohY33akynRWKuOuEyewtLikDCraz5NWR0fUXoZyU0RsT4sttPW9KIT2nmD2loYyPk6dOqUpEN3J7PBVMgtIc+Ra4b+9Fxq/NZrG3koEOmwJbuQ0euL6dbzw3It48/U3MHV9WntgNpcxlPJ6VROwns4OBDkFy2WRIU21mEfM48FYWzt6mUFDnUSzjoyCWnWyab+T+zdReN5faqKaMFqYYFB6CHckhO7REQzs2IGBbdvQ2d+PcCIBDwX2opL5sDG/hFd++DS+/Td/i0ithiBoI240W6oyaNfsMhMZZqiweS5UaCvQQHs4oslNOOBGOMRIBtq1k6Vk6MOc3JQYfVAooepsYGBsAInOBA9BQzDiHseQUBYeVoHaLFVRSWWRXjPNTdt4L3Yc2a7mxudyS8NYz5WBUhXVQllmOjx3K9kiSskcioUKKi4XIuN9uO1fP4aV2VnR5Vyk/i6uILuyJhqbp05ws44yKaDFBsoFJ968fBV3/8KD8LcEsb6WwZkLs1hrBHHXE7+Ikb17cOXqNXzve0/h4vl3sLq4rA2bsRfpbBoPPfYIPvLRj0jbxyLX3ld+ttExzY1NkbXz8cznGYSfVCsycWgQQL3ywsIcxkZH4Xe7MXnpCt587XXMTU2hXMwjm9lAjRbgDLf0+S06oGErkYrIYn4kFEQfDZUoxaJpUb2OUpP7AlCo8886So0aRFZjQ0QzHpdbWixlMgYCCrTdsW8/9t55B7bv3inbfIHolF7weRLd8QYVRv+mN2HCyL/65a/gLz7350gnkwg4ndjeHsVtO0ewe9cYuvo6EG2Jwh3yw0tammX+ZLQ9Tl1PNtdsJuxzXtfNqu8ImtmECwMw8IyhJrWGPJub1IaaGw4RpO2yzk7u+aS9ccqkAk7CFytgmzWIOh3LZMomdVgUNr4XsZ5E7WdPYqINREGTRTZpvsaQwzYS4APK/yZwU/fbgTppcWxu+MbZOZOnTktM0glMBkpIH5zgsLjZPKj4y28pfFXAW1OPdwMvlpZls9yjwYAREFlxJ0qPJ+WEo7+NtVUszU7L8nduYhKLU9PGgpMbPicnbpcWFalJHAtTuG1G/mUdcC3xBKpVjlXLQvKpWkhEQhr9h/w+hTpKv8H8Fq8T7aOj2HX8BPbdfR8SfUNoKIXWGl9SHnbDStxm9FlORaTrVbC4OI2fPP0DTExOItHSgf37DuDggVvRkmiT5aBxF2TuglXgWQXJjZFpQxkd3//+9/DqK69q6kS3qkcffQRjY6ObPv+kYbD54dSF94O6ib6+HhMAGTbTGxPqx0O6rntFPQ4LFT5QpOfx64jQ87mg7Wo4HBHlTP2lMqEs4Z51Xw1C/+7mhk0qC2Rj7GD0KnQaW19exsL0NOYmr0toNzt5VYYAlWJBTlZhn1f3pFLImXsjAb9b2h5OtlgwcAKYTqZ10HOyRH0XubiyXSxT32XWDP/kJkoDB9LWiIR4SRxRoeLQ4eWmgF9RmpAtpa9p8iL4sEXDPgRjPkQ6o4j3dyA+1IN6IoBAVwIOVwPlTBKVjQ3U13NYW8xi8O47ERsfQ7FeRqmUgruUBSnptWwRufUUfPF+xAdvQbhnD+BvMfdCrbxx3TNHpoVX6JA24T/p1Dr+/it/h+TqBsKhGO68916Mjm8zlB2JHzlCN2xY6l5WVhZx+vTrKiiJRu7etQ87duxGIsFMCSdOnzmD8xfOyy51bHREjlTMtOC3ENJBSoMsb/MS70YjMZSLTCo3Yj0WU7y30QjpkRE0G1aOiiY9RrCuSZ49w9Z+exPhdEtjI69EQTcUS1exvLSAyxcuYOHKZTnMrC4sIrW6qowq6uVIFaIzEAtW3ssy3e24xqzJTZnFK7N/7CLEQfSUjkZ1oWBxomFEVktlNfikw3CPMG5n5i5w/M+ChVQNorbdTKb2eeGnYQqRdjZupCJFg/B1xBHqakMH6Z3eEJIzS1idXwOicdz2a4+h3OJEqVEQvbHaZN5FDanZeeM4w8TzxVWUJ5eB5Qoy8GL4wTuBTj9K1bQoCXWHS0Lf/NIqmrkCHMUqMpOLyF5bRCNXx9RGEqMP3ImRu4+g4qbOw4eZ1SJ2HTqG3tFRNOWeZKbfWms3Id68NTycX3vpFWlvWGQytJcOR6R9kFrI9WEj7BTU895yMvzo44/jnnvv1cF7oyE2HGhOS2j9HI3EdfAQkee/c39h4Uorez6/tr7y5gJWNIJNUfhNDQ7dlsrGcp4I6uzUFJ5/7nlR0OhUxAOP5gh0pCQAwvOIeyZz2JirQNplLB5BNpOSOUAjX0AETkRIQ3Q0dM/9nI7zQOfS5KSS6KVlgMBihPtQLwOJnZz8G/cxIu31hgPFalVhwEVqa1i8kILSrCPkdGKIImHLVdBDgIJ7Mfj9mJLkQFWmAUCZdq2oKx1+rL9HzAJSn0jloY6MCGUg6Nfkhvk3tUod+WIVWU6tOzw49OgxuGNs+kvwUSORKarwku0qDWwqDF50oJqvaHKzsZGDv68LtzzxQdQ74zj99gT8iUE4w61YWF3DLYduRSFfMDlKDF4u5nUP9u8/YHSXbHA2J4U3E8zN/bObG7uwZO1AS14mtTNqgOvBWMMHdTZtdbz72SLV2mcsCpFKFYsqpkDQCxdw+s03cfbcBcxOzSK5tqH3z+9JUI/3P868FzRlVFNOZzSRoy6hXq8g6vFgONGCPhqPEChrVJHh1JqAGgfknPLzmeYUrkH796oCD8mm2LV9G0Z3jGN4105EOzsQSLQgQOMDhqC63IocqNF+1+mGt+5Abn4ZX/6z/xuXT74EX7mAiExLuLUbFTjXnkfOhHTHYoZJRaApc3QSPi9iAS9ikaD0lCxNSJfi11bKjGPgui/KoKJvbEAUJKefJyQnOxVNX/WTLNE1pzG1dA4byznMrKUQHWzHntt3IRDxIOD1geHo9XxFIEs1XxKgJOyyVEM1V0YhV5Kjm6e/Hcf/+8eR21g3k326IS6vIb24bICGVEZAY516zSrz6Xx4+fTbOPbofYj3J5QTMzmxgtNXl+Hu24Zf/s3/AU6vF889/yJeevElXLtyDatLy5qc00Gtu79XzmkPP/KwzEhsgOS9mhuuQ5OlZkAtm+VAoI77FCMxSJclENLT3YP1tRW8/eZpvHPmjEA2OuExSoIBvTQIkLuqTKSYbkQNLumoPFOok6qj2+/V5MbbZOhxXaGYZbqsMjC6WkORzU6jChIcnQy5V8PpwEBPDw4dOIDDh49gz/79aOvpgSMagcvntQp0u0i3xPYWPZdPH7VdGhSQltxoYmVxEb//n34fL7zwAkq5rMxQRtpbsHt0AKODjIhol9EEaYvh1iiC0aDo95yy8ftRR03JAscTPB8p6lTsAxtFNpNq9o1gn4+hjp067cE3UM5lTAgxr5UFXBm2kNHZqLkRS6MuYJuAm+httqZPv4ZxpzVnmTX0sAA026VZE9WtxgFWLo72PQt443uzpzub5goXL51rCuGvVGWfS+SJzY3tVGIfXLa3vRxqLORXCL/lD75VSGiaMUnmjE7AEgqbRNWGxsCr9JiX5e+awjhnrk9qWpNaXRFtIOLzSRtRzmZMkB4pSs0GUhmiMw64Wbi5iNDWUCiVUeFIvlqH11FDLOBT+BbHfl1tLeIIBqi5sbi61AmRiuRpSaBr1x7su/d+jN92DK5QFGAauKo4I/sThUc7LJ8Wa8wpjnEdZ88yBOwFWZx2dPbgnnvux9joOEKhqOhspvbTkrSoRZa1xaY+wRQm5y+c1SHORHmi7XfeeRwHDx4U/cNGrDhhIa+YBwgLFNLkbBqqSdQu6B7S3YyFC5sCfj7/pGWzKHmc7Fid8VZkQxQKl8caEdrv2R7zbrXfpIMFlLhLq+a15SWkVlaxPDuDyQvvYOrKFRSyGQTcLvGZicAX8wXTzNCdzOMWUkodDHcfTruUAC9nMIdJ/87mZLvLzZ4ja641UZCcvJ/U0rDYoLbaBKlxJMwmlocEGcZMALbpBkwCZ3NDu15uPK5YCO3jfejY1ovYYBuCXTG4o0HkKiU4ZaVcRDWdRCOTQWUlj/RqAb23346W3TtQblRRKaXgKHL91dBgRsbSEhzuOMI9u5EYOoRgx4hyb4wVupk80VzA6nItsqaVKlwu4vlnn8PLJ09JnN/V04udu3dhcGhYhgI8qOVMUilieXEW58++hdOnX0PTE0Bv/zBuOXQbdu/co+kNBX+cesrgg0JF3iSrIOG/caLDTYc0EBaCnAYSXad9rB0+yyme20NKnJium8WymWDeXNRYdpoWomSPrvnEE8FRSna9huTykkJX33r9FZkC5NMpNHKczKa00XEd8OCgvonvg1RIThpLuTwcJU5eaaNP8bxJdSHqxeuqcDkiZE3j8sf1xtTnuC+gZok/n4W3DCYo0pTGjBoM5geQGkcL5yY6gn4ZTHiJBDkdWgud2wbRvX8c8bFeNEM0LqnAna0ieWkGc29cQa0ewN7/9iEEdnUh18zBzVBd0tKaTSTpoON1i2NfWlpH8doiXGt1pMtODL7/DrgHIihU1uH3MGvBpcOpuLaOaiYHd7mOzNQi0lfngWQd0+spDJy4FdvuPYyax4FSzY8X37iM0b1HcPD4CQQScU0oeG24P5JCYKdQG+zK6IgoLn7n7XN44fnn8eqrL+PKlcuiutohabzf3C+4Hjh1OXrsGHbTfretTeibHYrJZ5ON5+uvvKqMkJ7ePhlT2K55bGzY4Ni28IZibAAX+yVfG1EAzSRtM/vI0usQjGHo5smXXsLJZ5/HzMSkQI72tg5EwlGh3qZJJc2rJPoLHSE5taIdPOmfKVJJSNGiTbPTgdF4AmECOh5TSLJxJoVWroY0ItEBaXQxbF74/mnV6qwxRNOEuLKaEEWsbrQILFqYQ8FJXrFR0X6zLR5FRBoKk98g9LBZV1FtAjc5fTU5FbRzJYy/bXsv3C4WgHXUSXMtlPXsMniaTSebnVqJVPAa0vycVhcOPHwUwe4QKtUCQnUn8smcngcJ4CtVOPh5RebyMnMkg+RGDs62BA5+9H2odkRRLLtwdXodFUcIwzv24Mz5i7jl8BG9X+r2eD/XkymF9w4M9iMap/7GKi623MutxeXWe2w3OryXZHtwQmOvia1NkE01s2lp76K9WUuGTSebPAZuMnuPds5nz57VhHF9PWnoyxYwRhpdIMC9pIlyNiVQlPoGL2sHgnduJwrVIoIeN/qicTU3dCssNSqajNFBUTRWIuy0kK5WUfd6EepoQ9/2bdi1n2DSOFo62xFrb5Pgu64cEBM3oF2Sz5th28ALN/wNJ66/fRZ/+alPoTA9DT/zeiwHWeWfWEGdXF/co0qiPlYQdLsQ9zBXx49ENIRQ0LdpdsNyilM+Zgfm8gUUK1X0DPWjd7QfDr8TTWcdpTxzVqywZKdB6BnQ2cgWsbaYxvTyBgLdcew/sReRBN1lfchupFDPFjW9qbJpYogn9WacDuarKBcqKPKmd0Rx97/7BZQLeVGMaWdcWksiOb+kczy/ltR6Vq3HoWfVjZdfO4Nb33cnWse65LuTS5bw2lvX8fw7U3j8138bt91xB+D24OmfPotXTr2KTCqNC2fPIsIsJCewbcc2fOijH8YjjzxiHBL/yXVoVqVpshtqepdXVjA7M6/niWuNdLS5uRlRW6cmr2JjaQnF5LrMRKKkplm1aolW4Pxm9YoCXfk9Cwwxp5aGDWa9gRavB53BgDKJSC1lvcIw1gL3J1LNmjSXqOkM8kWj2LZjJ247chj79+4VQB2n/XgkYjTfFlhlRkPWmWv46ZZ83VDK62JBGXMiUil9bjee+sFT+LP//Ke4eP6c6iNSbTvCAfS1JtDf2YKWeBgdnS3o7GlDe1cLEi1RZd4Y/Y4PXgKK3Ov5e8iwhQ7IbmUXmSbcmAzwReMSygSq2ayMBRq1sukBLAMVOS1beiaZFSiYvQ4H9VwV0wTZRgCmtrDyhqwMOzMOMY5zPNv5p0B7K/NG65oaMguQkl5RP880jgKKqCun9GXy+pUmEREecESNWSiz2eHoeGuDY48D+aeTT7D4f3JE3LR2NWWxcT0yAC+bG+M8UqLF8No6NlZX1MRcvXhJDkjMNKnQrUV0FG70tGIkxciNZq2ibBMWPV5yG5mCy0K+VEa2UECuUBRFiTxWUkr40Rp0awOTorjeQE9nGyqlvJob0pLICWRzQwEww4z83d0YvPUwDr3vIbQMjMDlD1v8P3PDzCRHZPxNDqdp3hp488zrOHXqpDZfps7fe+/92Da2A5FwTPWsGhM1NsYrpVqjfiYBrVUAACAASURBVKmIikRXPiHk3B9LpaJ0M9998ntaRMMjwzhy+LCEuxLsWuiiOl7rRtNRglQl3is+uOTN894R1U/EE0LJuDnxkKH2xywiw/W9sTcYl45NNH4LHcq0dNYEgpuuENUUNlYWMT8zhevXrsnJamVuTsnNdDdrMFWbi4s8TPKHOV6EQzzycDCk+8QiKcYHmsnwNU4SCsilMhIxCvh3GvoQP3jY8H1Q42LQVqaDmzBXWngGfCwka2puFLCHhj6POIs49eQ6q6ABql4X2veOY/DEQUSHO+CIuFBCGWW6DBVKmgqyqa7m0iiTMreUR369gq7bDqP94F5UmxRMZ9DMp1Cp5NEsFpFfJsLkRSA+iNjAfsSG9wOBGBwOw6bVKpErGKcw1vxVeh+dhFhbWdVYmfeI84RINKwMIYYsMlCL13x+bhqTE1ekdSDAEGnpxt4Dt2LX7j3S6rBgkkshv684rCYwjhuDcYtrYHJyUmYT/N6c2i0sLlhhojSLIL/VrCsW/+a5tacBdmNzYyzw7mGePba2xex1lAt8zldx8a0zuPjmaSzPTiG5siyzCAal8j7z3tlNNgvW9EYa5VJF1EFyl5l31E/nPzZZpFs2ncamWRb1pimWmQTXfq2q5jfhD6LdH0S5mDNoPEP1SBeQKLgi3jJDext1WnA6RUuL+ZxIRH0It8fQeXgv/h/O3jTIsvM8D3vuvi99t973numZ7tkXzACDjQAJgDtlkaY2k7GpxGSiMJGqpKjKUVKOXbJ/pKzEieQkLjlStFASaclORFKkFgAEAZBYBgNgMHvPTE/v3Xc/55793ps873fuTAOmJFemqmu2Xu495zvf977P+yzTp44gO1oCUkGYAQtaYxfdlo6o4cFda2Lz5auwtBDmPv0khp86hmZAQ4hNb9dFsheU3IMoFxspq7s16DfWEa4H0Gr2MPXMBcQPFqHbe1Jo9b2QIH4UZVoNTgS76GxVUb+xCux1sbrbwui5Izj04bMIJcKwe0E0rDDcaBHFqcPiNkTLP/LBg32fVvC+abqPyYh+sSuTcZpErK7ewb17a2J9LI1NOiNglpoGT6BQLEqyOYsIriHS1qiVaNQbMpmp12oyPQ+FoyJAn5udEzozRfByRtxfKv6hJb292ksH6dHMVGDhr7R1EdFLvvXmm/iTP/n3ePXlV1Gv1mQ6Ux4qIkVEM6IS08UmlOG+uo50KoFULA692YBW30PAIXURiHGyJ3kLDtLhII6Uh5HizxFE3Sd8+toQuuqJU5VM33ow2BwEmEORB1xTHV8+asl9kqAL1yCBF5fri2iuNDw9LJXpvKecFkWL5HP7qa8iLOM5PUF7ued1HA+BeAgHliYRCkvXhK7uCGJOZDOWUnRhz+I0pgfL8NAgXagQwrGPnUV+vgTD0pD0+jCaHZnuSB6U6yHIAEaDNmtd6NU26tU2uukkTv740+iP5ZHIlLC6WsPKWg3LJ8/j3ZU1lCemUKD9PGMKJLMkCt1yMDM3jbExZWAzoJx9UCMju9z+BnafUFhRgVRj9Lf9UsAMgVMV3EdgbnNjA+++8w5e++EPJVx8fW1Nsom4/rh/kJpYzOZkz3dtU1gEnKBGXAfpUFgcMdU16aMfDqLlGtLUj2aymMzm5dwyu6Q6d2Fwikp9J8ExRj2MjWP60CHMLC9hfGEOlYlxmWQRaRbVnqx1BVZKieafVWpeD4T7SltD+uP//Vu/hRf/6OvwdnaQIIgjjp+qCaKOhrUU16ADTm9sKU6z4TCKiRiKbG5IKxJjJN9YwaFrbVfMYshIKE+MYHpxFsFkGN0AmRqONECK+kb9A5sbC33NQn1Hw92tKpCP48zTp5Av0zkuBq1ah9c2pLnh51o6XSbVeoLpwe44QrXqpMJ4+r/6SalpXIk+6MNptFBd20AunYPZbMl5yvylgEdQKo7XfngRy4+exeiRGQSigKNZuH51A998+RKamVH8N//4n2B4egYrq6t4482LCAfDohcklZC1I4PYz104j6/8518RacTAZfH9a4r7TUjOUrJW6syi0XSxPO/oHQH1qKFZW72L27du4s7tFWjNugBR8V4Xo9k0SokkQhI+6QlwpmgPrnKqCwWhk/7q9aTJI700HQqgkogjSdBFTAQYsElqGmATQEmlUJmawOETJ3Bg+QimFxZQGRkRXVuMDmbhsLCFaApD0IV7zQCYkpNXQsH91+HXnAPLL/4zzSnIYmGQ8v/2G7+Bf/fH/xZbe1XZm2gxHyW4GwBS8SgKmSRGSnmMjZQwOTGK4UoBhWIehUIOaeoFyYyK0wqaFVtfdJEep1hQsgGJphDAtAu7o8HtMASbTmnUyqucGdF60RxHmhLfKIVNiuOIhlmot5Lto0Au1YSoxoRfJ8+Qb2JGltFgwiugiO/wOZgkDTSWrHVULI0r55W4p3J/5vq7fvOK0NLSDOFL0J+f1J+uSnP1N6YPdso0BBg0N+T+KGcxRV0R7psEgjowOx1xOtrb2hYu4+ZdRV3aXL0nnT9H9hnypoNEbF1BelQBrkZhQmkIBuTi6IaBNnnIRKgGwxRB7INIBJkiHUI+FkcuSqaoGvWzWSrSOs+zJMeEDRRHZJEgC7o+EI8iWMgjt3AAJ5/5GGZOPITEUEU5EPkBTw+K0sEEg5dXkkpw7eoVvPTyS+JGlc3lceb0WRw/fkq0NwOGDjNC6KjjOCbWN1aFwtbRbZRKw2LxzBBMPjhMZeZosVqtycSG43wG77HB3G+hzeukqFp0XlICcDkIhQ9O22kGayalEFYoB++JKn4e/BqgqQNDAFV4K361ElWzaGIKLTNEmtRAMcyKtpo3ruLuzeuo7eyhyAyDWBx2py0GD8rOt49ULCaTGhasMjkS3VZMmkoWntxsmK1A1IkISM+yMZzLy1SHa5HcdhYd8sqD3B5pyxpRTQEfgl5XEAvaenJEGmagajCABG98LCL/R3ScNpehmKIi9lJxLH78aVTOHIYT7YrjkGt3ECJf1LAEyWVavWtoMFsNuNsdmA0PleOnUXnoNNxAF66jodepwTDbCJgWjL0dEKKJxsqIFWZRWDyLaGUGwUhGaa2oxwjyKFRPhWqSB5bH6qC6ce0avvvd76Ddboi4WAlEaNHqj6SlS4ZsNmygFw+fxPz8YXE7I0+chRSLS9LLOL1h0SoTC9eVAoHNMRsbQeECkD8/QEtVErOiSQx0EPx5A9nfgFo30KKpjVZl+gw4uJAJUKO6I6YfOxtr2Lx7Fxu3b6PNkE/bRpS2upGo6D4sgwevLVoffjATgWYGHNnz8OhYNCkJ4/xYWVzMSMHgy5Hmhvbg5JyzuaGo13NF2Mt1MRSOYzSRVrRUPp1+s8aIWJuTNn9sHe4yv4IcXiA7msfiI8dw7LnHEJksoRsPwXJJUemg17dgN6vwOOXQHATqNqqv3UJjy0Ll9DEs/MxTaKCNEOiQ5SDRC4jAkshxoOcKmqndWEOo2kOj6mLyQw8je3wCmjQ3RDSpFaMxRQdWvY5gx4G520BzZQ3upoW72w2UTy5i6dlziKQi8pw4SGK3HUA/NYwTF55AKB0X6gZnlspd70fThgbPPZ8D7hmc8hJQIbpJM5GkH8DKwk+tE0Uzpj6PgZhLS0t4+eWXBQAjEj9cqYjtK4GYAS2W6LACGd//GsQoxqccCCU4GJLmhEghqWevvvwK/vD3/1Cobnz26X5XKZWRz+QkLZ33jbbk3IuowSL1jJNIy9ARIDXNsRDvdqVoJO+LuTQ8MB3PRijQw3J5BJlAQFB87vlcGxSKc0WLUxepYrSWRh8dHsrdvtDSAh5DNBWtkoUL93xOAwnYcG25Qk9hAKMnxgPLYxVkFAvjQXPj0jxD+QSzueHP497WsTwEUxHML08hHO6JCyCbG6tt+EBeXFGK/ebGNjzUOw6coSCWnj2FkaOTaJNSyoZHI31IVPeKlkYLWp1vqiv5JPXdNsxwGMd/7EkkFiqIJLIwjT62tjXU9S6G549gRzOQGhoStzI2wfl8Gasbm0hnkpienpJ7Lmf7f0ST8mCt/c1rcX9hKoir5FsoShVDN9984w289NJL8kEkfxDSx+sv9LZwGIVMBlmiy7TrbTbEipv6pwxdMkn7pAichhDUtISAhmsK8l1OZTCTL9KtAWbPhcn6hUyAUgFDE2MYnp3F3OIhTC0cQHF0DOFEQu4390gWeGz219fXRH9GwwxGOagppDr/5BjtB+WZjcUiqK+u4k9+41/h+ksvI0CwRPnYqPBq0ST4hieBgDQ3XE+kOuajERTSCWQzScTiITURF1MpZdGr64bsl/lyAbPLC4hm4yAJSp5zrh2PLnGc7Ackw8bTDDTZ3GxW4SQDOP3UKQyPFwRgYHPjtgy6GqBnclJjit6L66lveLB1G5rjYg82nvuFLyCaCIuWhK/HbWnYvr2KcqkEm1liDTY4trj5ZZI5vP7aW5g/cRQTxxcQSBHNdVBdr+MHl27jpTUNn/n7X8Kpxx5HIpfDvfUN/P7v/p4wM9587XWpHelAuXz8CH7qp38KjzxyQSiO948r342QZ0hHt2RvuHXzlhhZSGh2vwed/3bjJq6/dwUba6vQWw2h7PKZ4TmWRB8T2TRGaPgkRTWnaMTHuSY9qRt5znZsWwJILU6AuOcEgBLdzcie4ESHE+hwEGmGNi8fxsLRZcwuHkJlYgpZAs7pNEL+NEQ9UJw2K9L6/eZGOmUfPhdJA52mFegy2I/uE4L8OpwTGOoRf/P/+Nf4q7/8K4mwUBN3dQ6K25lvnkHdF+uzXCwsa2tsuIiZ6TGMjQ0jm04il6X2WRlZJLIZpBg4mkiJlIOTHMoxTL0tADYn5JzckUpJLTAbUT6/XDtk7FDL69D0QgYmNDpReT4K6OrJ1/iQ74PtwK/9VWZNEPFEXPZEsa4m6ygSRoBnnq8ZEj2OaM1JpyMAoHTjZIUE1jdX+yyAlLDoQQrw/nHxB1EXCeHhs85xNQVr7OZsU8IUKUxjQ1Pd2RW60s0rV3Dt8mXsbm5JAzKUzoignM2R8mKhQM5Gu63JG+CFJMra0jvYazSkiGGhy4tBbj4/n0gNhZrkr/LQomd4AgFkYzGk6cAiAk4K6T0U8ln0e+y+Q4hyukBuLi8IbY+TMYSGMvCGspg59yiOPfksCpN0vkqpEd19RGpQ8Kn6VEaCwYA0JN9/+SW88uorYoc9NjaBI8tH5SOXpTW2kB/gdW1sbN7D91/+nojZspkClg4fxfnzjwglidedRQddZfi6aeHMomH//eAC4T0aTGn40PL/2VUPKCaDwCPFcx80M0Li+4A1otJD8N5xgxaEjcFjRPqJXFDv0mhga2MNK9evy/1buXVTUPkUmwbfYYa0kCgtk3VNhHcZ6n/EtYmuZ6rg4nSK40hxfdN10diQRsEum2NcbhKxPjBD+gIPGW4Q7MBZZPVVc0NLVt5zGgQIUsDpHk0tEjGEmC1D1yNmAWSjiI6VkS/mxUIznk8gFA3B5iHQBw595jn0K3m4fQee0Ubf0ATlU8GgRBpccboyyNXeacNpdjF88ixKp0/BFg/2DrqdGiy7jaDlQNvaBEymCGcQiJcRm1hG4cApRHOjQECFw/WD3GhUE6F+qeZArjmNECJhCZe7+OZrYtfcbtZFO0R0nx+kE2ZyeUzOzGLh4CGUS+NIJjKyMaogQ+7RCh0hr7jVaiI/NIRcPn+/6aW166BJ5poZZEYog10lUBxMv+/XLwNaphBJlYW1RM5RuM6mzXXE+KO2u4O9nS1sra5g9fpleebj5PO6njzvA7c6us0wbFHjpmeYIohWjSonK0TCAd3tommaQqN4YqKCEp8L01HTG2qqGKxKVIy0ND+RmSJOruV0IIyJREYaDZsibV5nTmm6FDAOektOgTjKjyBZLuDAMxdw9LPPwCrG0OnqYvPNaXHQZbPrwq7vif6KdI6IHUTjrbuorTSRPbiIpZ/9GBpoIQyG6dmIe4DZbogrEvVDdp3NzT0E9rqobRqYePwciucWoNk1hCPMz1AT8J5lwqzV0WsbcBsa9NUtmKsa7mzUkVuexbGPX0C8mJQDIxBMwOql0OlnEK9MYv7ECbEHVQDGg/H+X4+S7zd3UPvDYCKvrP5b8sGCiBoD7p/f+c53BGwhV50Wvvwzi0s6O6p1MzD+8Cm3H/jhiormo3Is3joGfvDyq7j45kXJ07mzckds8QdT6g61JqQIkcOumUhmSXVjgG9HgRjhEKyOBkeoixaywSCK3PeZY0OLX7oqBijodWB7FhaLw8gHuWcppibdi9gsiQsXGwEWvixWaIhChoHrYZQT9a4te6Kg66JJZFOjmjM1lVETH7bSnL4cmRpHiiYl4oI1MBFwla0sGxtOZ1y1t+lmF4FUBAeOMXSZNDJHqD9mQ1NgTioBi+eXxf2oB4fNjW7DygIHnzqGmYcX0TDrCBqOuKXxkCQY1WexQIoTtROmC7dhorHTRt1ycOIzH8LQkQn0yQTohWF0unj94nUcPHEBNaePfjIthUwypib+5PYbpilgyOLiopw9g9yZv20K88Fpzl/3+QOaGr8v9zLSu//iu9/Fn33r23j33XehtZQOjHsm+fRsrqnpovMfm7DWzjaSXQ/jmTRGaRjEgtV1hDpIRJvUQZPosNuDHeij7lmiucvFU5gvDgsIFswkESrkkJsYx4HjRzGztIji2BjitN4lCsH1xL3JMLFXq2Fne0deG3N0SEH86Eefk4BtNS328zWEEUoGgupiEoEA3v7Lv8Kf/V+/i/W33kGa5xo1obKeBvEKfFKCsCUjp4dEKCBZN6TY57MELJl/pEAZ5SDHOAkTWsdEIpfCwrFFxIeScPqsE+jmpeg5dGgV/Z3hwKq30NxpY327LgHExx4/hom5EWG0SHPTNhCwSEXjWlVZOjT48bj26OZo2djzTDz7C19AvJSWRkpcUnUTazdWMDI8AqupQa810KO7mmEjG83hnUvvoTI/g7mHlhDOhQXxt3abWF3ZxncuV2ENjeCTX/pPcfLRC1LfvPPGRdHffu/55/Heu2/L+RyNp7F8ZBk/99X/AgcXD0iRy0OJxTulCjdv3cKN67cFuKmUSkgl41hfW8Xbb7+FG1euiDGVy5gJ2rfLGcZCW3FTYv0uxlIJjKcSCIs1ObWZNHkgC8KTGonALM2MqKWxAkFYdOIleE4LcNa00TjytGNePoz540cwuXgQhdER5GhjHYn7NcADgvdg35UaT2z8H4DPaqpBB1NTAEruyXS3ZTyHwEciI1Dn+IDeyXv9zT/9f/C//Iv/CVv31oR+LZAMa1CfKSIifDEToImKYrTwTKXpFmupQjqFqVIeo/kshotDmJ4ZRmW0gBgz7bhv0K6c1DzdkPOI0RzUzDtWWyYnkidIgIJTG3HOVRNKMSWLRxCSoHRGx0SU4QAZWomEfPDfCOBG03HEotRsqqwdyd3xQfcBhY0RngM76cF15B7D+ldR2NSNDTRa1ftW0AMEZdDY7P/C/RuUFEe+tSsL4o6uodNuykW98d57uPbOu9jd2ETXNuSgp+MMF2g6GheHCHZsvGksyjhh4KnTbLRgO3Q6CitrPNdDm6m1RO16ffGazzNEks0M7TKluVHWekx75eHFjlTcaUgzEN9tB0NEqvt0XgoJ9YhFFyc3kmkSDwHpKKKjJSRm53H40Q9jcukMYvkKOHDlRSKxSl0phVSrECFlocrrcOXqe4K8N5pN6e6z2Tzm5uZxdHkJxeKQuHbdXV3Bqz94Gds7m+JQdvDAEs6cOYfZmQN+uaucPH5UQ0kzAOYLDdzq+HkcR0tYXV4h8hJ4RnqRhBEq5zvpju+DAPszSAa+5sp8YMCV9GxTku53NjakIX3ztR/i9rVrYrNLM4ZyYQgGeZY2ueC0Zg4il84gIB25Qs+5uCmopjUrJ2RE3JSlODdKNWYUFy6/oCYVxO55SCGImVJJaGFsjkjf4PtilcLPZrgm7yvpZmEaC3BjCQKZdAzxWFi41olsArHJIVTOLKM4WhG75W6A4WQ62ne2oekeDnz8GYTGh4Wv7nWagKEBtqGuFy8d7X85HWy1YWzXYdRcDJ98CKVTJ+HQILRvomvU4LgagraD9samaG8i/SgQTMNNjWJk+RFkJw4jkMj6duLk7r7/+g8mnL40UE2raAvcbkkYLD+ot2Fjk0qnkc0NIZHOIibuhAkZ25OWqOttycOgSxQbGBpOcIpHm950WjU0Km14EMrle7H7Tbscp+I9T/blPuctn5amcHiFdkuuDjnqWht6oybauLs3rknzu72+BkNrIkYXqHAY2VRWmgjSv2wewM2W2LqbHWKkqtXjJIbOVWxueK8p0G65HqqGIZvv0+MVjIYjoqUjmMINjsUEmxZOebh1UqRtUNTNHIt+AOPJnApwpcORoO4BxAJRMMcoGAsgN1ZAoVJCKpFCIJlC4vAcZp69gEa8C3QtcVni4QcmlcOG0yaa2URXNxGw+jCubqN2tYrk9AKO/MNPSHNDKabh2oixcO20Vd4MG/RGE+2bd4FdF7W1DsYeOo3RJ46i5ewhFOmjz4Ky21dBtfU6vIaBfrsDc6sG/XYTd9f2kD4wiWOfeBTxckroE4xjsewwmnYEzV4SsyfPojw1hViK0M4DDcvf1NwMjtcBcMPnc2A8wsBNNsg8ROmoRoSUlGU5MHo9Qampq+EveWb2waeD7zeY0gxeAxsK8tw5paFe4tqVK7jxzlWs3l6VYEyilNwT84Wc2EfzwBNDAsJCtieU50wyjqBjodfRJSA1RCoJNVhdpbHLxCJI0P2P4lY2y+jD7Hlomjrm8iWUInGhthLQoriXe86An02aojTKnNyQMua6KMfiiLBIpPMVU7JlahgWugOLUb51rlkyn81AF8FIH0fnp5AM+8WtWNFz6uhIY8agTdf0xBmR55JmeOjFQ1g8vYAI/Sc6pjQ3Rl2X5yyRSiiAx6KGpo+u1UNDt6HHPExeWMThD59Ew6ojzAKWjQxDJdmQWJxWBWUCRI57r+WitaNhq97GyR97CkPL48LtJ7eBW/+Vd2/D7CVRnFuCm8hiTzMkSHiN+pBMAmEJqA5Ko0vns/+/k5v9M5wPEtS4rmgj/sILL4ilMxF2Ni6sK0Q74bmYHJ8Q9zaeH5ubW0IvIu2QWjnmEh0ul1DmRMPsyOcrsVRYABPStjjttdBHo+uKKD6bzGB55gBGp6YwtjiP0aVFjCweRL5EG2cRBdzXDbAmoSPgzZu38IPXX8err/5AmBqkgdOYg5OE/+5X/luhSwnbxaeGKnWxcnyKhoOw6zW88I0/xgtf+zpQrcu+ESE45ZtryHS/x2lPV0CWWJghniFkIiHkUlFk01GkEoyyUMUeaWmmbolFczgRxdShGeTHS/BCPSloRbPguHJ+sFCmBzntmdubdWxtVtF0bMydXcby+SMUNopFutPuwGmScu0hGU3CJGBtO3B1U9Zmu22g3e/iyZ/7PBJTBTgBV6ZQAcPB+s07MnG12jq0vRr6NH0ybST6SVy9fB35yVHMn1tGtBATbWuv1kZtrYGLd1p4faOJ+ceexMd++u9hYmZWQPI//7M/F0bAjSvv4eUXXhSDm9zQED73+c/iE5/5JIrlIrZ2diVPiLRrgsvcszqajmvvXcbF138ojRH13aQs8lygqxnNh2gCwweA0zhZLb0uKomoyqoivczl5KYPl1MJqTWoC47Bsj00uy5avLYB3tcoKkMFkRHMHTiIw8eP4+CJYyiNjyGUiAtALmt4oNX+wMY8aFL4z/y8ASOHZzj3QuYm8rmgmdQTTzyBn/mZn/bzJBUYMACnuIfz62mX/we/93v4zV//V2ra469j1lDKtIx7I21O/DPfLxCFhhYMIB0KSe4btUR5UuDTMSTSCXEBpHuo6XXR6pgCItF0IRVPYG52AoePzuDw8qIKqKd7sj+ZoS05wWpuhoyjkNBav5nnVExAL7LD2MDIdIZaYUVjJhtFrg9rBN8p7f77le+nmEYKVFC1LmvgQTyJNEJsbgYXShVdPo9UujxedPXFSj+iKGvk1LF4Jf/6Kt1LXvshVq6r0Cp2x+lwVA55vlbhi4ajUujapi0FGx1YBLlnuJqaqCtBPIWR4jKjOND86IWC4gjCwnaUiGHXb244gqI9JhdZkBoLJTKnXoffgI0NX+dQPodgT4mORYsjaHcY4UwUyXIGxelhVBZn0c0XES5PIzt5COnKJAKxlIhIyZ2VwaHf3Ejf4Cev85rQeYOL7+vf+LpMn9iZ8obQ4pHBYYTVDKONXt8VnuX09CzOnHkEiweWEOHJdp/Gcd98WuUJWQaafnPAcS9H4Sw6iJqqYoPUJdK8fD9xH0VVybLvRwFExbdvasDxppoeMBsEEoT36gt/hXffuojNtTV52HkdiSqLoxDFeVpb8iJiMdqDUpAL2B1LGtdsKiXucDJ1kekPP4gcKYcM4VNKcSpcK19oDNFMUIzN8LzpQkFyb/iaiMaIXbHf3DCElY55FO5RS0NENUInmfECihNl5EcKSAylkZ6pIHN0XmyCa+v30PdMBAwL9p06XC2AA5/8OIITFZiODkdvoG9S60OnJU/xSflaDRN96pf2Wmhvmxg+dQ7lU6fUNKDHjb8udr4B20Jnc1eEdSE6E3ph2MihsHAapUOnEa9MwQvSn32/xmkwhN133PtGFUT6FOKp9E3KZ00l/Mp9llA9XzMglARdmptgKIBqdU/WBt2viLoTRWLWi0I//kPb3ft7rE8j5IhX4ArfkURcYmQ37MFzbbi2BsswJHh1bWUFqzev497Nm9AbdQnA48HBIrBQyCMZS6hAL2potI4Ec/KApHsP6WjUx3DKl4xGpblh4rfYt3tdNG0Xu6RDdD08NTaMsWhU0CExJKFg3p8ScJJLygeRUTY3FHFG3D4mErTwJQvFE4vUQCyKyuQ4SgfGkB7NIDddEXckfaeBgBtEv1TEwY88AT1KdF1Hr8ewR1dpqPon3QAAIABJREFUAGNEwFtw2g3V3BgenDt17L6xheTkLI5+5VNoBTQE4cLyHMRZ6Lab0hxxwuC1NdSv30ak3sXe7RaGT5zA1LPnsGdsClrPJHm6CVGb5jSbsPaaiFNDMWhuVncRm6jg+KceRXI0hx5NLzzmV4TRcaJwYiX0cxWMHTqMXKWiHGrUivlrBbcK9VNTW/LS+awODlJOijmd4T48PDyC48ePScM8QMMGB8sA8JIV7FOIZd36ydP+CSLPOXU662v3wEBRaido50ztWGWoBM8k9VQZQ7BgI3oZiYRlik+whHlGaZrG9DxU1+9hKBwSAwjSz6iXIsIa8lTQbzxGu3fSFB14LsGRHkwGFNsWxtJ5FONJxHy2AI92Wu5yKirIpzT6CmU3vJ40N4VIDLEAnc6C4urIdcrCVWhpon8kssqJfB8deOhH+jixtIAkX4Q/8SQFQwxeaHRAfE8MAxSfXzO7MAIeDj+0iESKeggTPd1Fp6YJmEMaDtFPOlaxQu9bfbR0B1rUQ+XUNI598mE0vCYi3GN1G31qSog4G4rW1mkQfOmi13agbXewsdPCsU89gcrxabghNS0lWr+xso2V1RpGD59GoDCKhgsUSiPI5zKoNvdEaByJJmRNHD9+XJrdvz1M8UEFNwBG9td0XKU85+u1OlZu3MLrr76O773yfaxvbaJe24Opd+R5T8ZjqJSLqBQLMHQNtb2q2BOThs7JnhQnjo3RRALHhksoyHnmyF7e87h7hsTVijoqagf0QB/VnoPM2BiWjxzFc099BAePHEF2pIx+PCrZNbzHA9Sc159MiktvvYXvfe8lPP/CC9ja2ZG9yt+G5PM5TfrKV76MT3/605iamlKUNCke1SRGwEPWKOhh6+o1fOd3fh+XvvsXSHouYtQZ+Yxg4TswT4mFM5sb2v3TPZLTm2QMuUwUmTTz6BRQRb2Y1aGDpyPTodH5CZRnx9AjzkZzHO6RtotMNitasR4pjPU29K06tjf2pJGdPH4QJx4/RWESHDrOUdemW3BbJpwOpwaGopJTZ1LnBEFHw7Nx4Wd/DJkDI5Kxw9orZHnYuLWKPKM4DAttNjcmdTcuQlYYt66uIFEp4MDDRxErJ9FzTXh7LehbTaztGHhvV0M9WcCRp5/FJ37iJyVk8vrV67hzawWdZgs/eOkl3LhyDZF4HCdOncCJMyfVRILOY1MzGMoXsHp3FW+99SZuXruCnbU12cODXU6AHaGeUWgvGj8+y6Ta+bbNnLySelaIhjGZSQlIxiaG94D23LyOBBNTiaSE99ao+aZmMhZDeXQMp8+cwTPPPYcDS0tI5rOi2SJQKA5f1GuTWeAnnvwo0GmQG8ffCfivrq4KFfOb3/ymGLcMxPmcbH/xi1/E5z//uQf1uF/YD+p31lo3rl3FP/1Hv4J3L11ClDEZogeTkaLf1Kj6mnuXaMdkFKgo8NSHFWhkEY0iGwpLg90LUQvWlTBS5u6QAjk5O4W5hTnMzk5jYmIciSzNB3z3ToL00jsSqHZkskMgglIH1hQy1RaTAQZLPYB5hUXEGoeDE1/Ldj/XypdMDCpb1ofSGA1iSQbNFIEnSioGJ2GtsdunxS9/orJnVsWyhPCQcMYHw0esiF6RhnLlnbfxzltv4b1Ll7Czvi5IpanrYguYYAJ1LK4yKvpd6f7p487sCb4fOk7IBsSDjRuFklEIKkPqilK7q4RUro1AJCTNDc8NWrdGPIXWsdhlucdXya6TFDX+7GjAd6oRtMJGIZNCONiTgypBjUYshAz9v6cqyE8WpcFJFLIwbBYOaaRKc8jPLCE8NIKuUIsGl2ogrvYtbv1rxkaHG97tO3fxwovPy+Jk0ybdMPmBSjYkvFyGbx49elQeSPEy9w0CBqUuiw2hnRmabGL8fx4CdCkayhV82z5VtKpp/X/Ia+bDOOiQuUh4ICMcVU5awvHl6eKIyPu9ty/hrTdfkwcBjod0lFOXEIx2G1qrLhkM1DlwMpSKJ6VpNHRaj3JUy6UVQpzuciwk6LlvE8nhNI3iMn8syebLD37kRikPom8AwukcPyLoYXqogCjXhN+xqxGksneOUxgnRYby+w/GQygtTOHwh84iNzcMN9pFo9MUakZyfhKOpsPc3oLMADsWjNs16M0+Fj/7dxAeKcLxDNh6Db1OC+Gu0oDIA8PXRntQ0iGqbTQ3Oxg5ff5+c+N2dcBswO5qgGnC2NiVQNIQrYQ9OrFEESnMonTkPEpHTsEMsNkmmqAoC/uP/ftNrRRDiurok4sUIiMDQ4WY83PZqBMxYWPOJpkb4c7uttwbbggSGpvOiMVjgE2kj9S8z4Xog7vrPoqlmDdwXM2wO8tSU6yui06rjo07V/HuW2/i1rVraFdrYpdJseIgN4T8cQnYjKdgaB20m01oDIulra0AHer1syjhYU5NDe3Bk7Rkp8EGBZwuXcW62GWwp+PgiZEyRmnpbDMcTDU3g6qCk1wBRfoBZa1LVA6kcCQQTUaQLGVQmRtDeqyE4uE5BNJAS6uKVSoPNWdXA7Qe3HQWhz/+DHQpdE30+45oB612C+EwAxx1aW56ukGeE7q3G9h9fQPx8Wkc/fKnoIU7CPRoC+wg2gVsvYUejTT4frUOdq9dR7oTwt6tJnLzizjw6Sexa20gSKqiz4nnNaYglzSNWA/obO1Bu93E2p1dhIcLMrlJTGTlgKbGhIWs243ACeWw3QmicmAJk4cOIZ7NCoXm/dq6999wRQNSVAaaoHBKw8KVa4m6Cj5vnPbRYGAApHzQ1erBd1RVmaCGvkaH65UFfbPZEMtyOlzduH4NN69fk7RvFggSGEwqq+Uo7UsogHQmJWYlfH6nx8cFgNq4u4o9WmuHAhiKhjFfKkrAJmmkZAMQcOEUnu+XPHauK4OGIGwYvb5aT56DYi6P0VJRYgJY+Ld2d9HY3lZaBxl0q32dzyfXkk6BdiKJZIjyPV4P/6whRdLXdz1obgC978ILd3Hm5BLiMV4ThUiycZVinMWOBzjUzGgW4PShGS5aPVsS4nNDcXRNW5obfa91v7nheciv5+czrLOtu9DCLnLLIzj9d59Eq9dG2O2K5kaqFT9bhM2U0dSluek2bbQ2NGztaFh67gLGzizAjXThWTaS8TB2b2/BMEJoeFHER+dQOrCMq6sbOH32jGSAmJaFQrksQArpaXTUY8M7+DUozPZTbgcgmui3iM4Kf11N9TnJ4tTl5o2beOviW7j42kXcvHwde9RASA5MQKZ0BCRp9a8znJd5PpzG8F77TpksjJgETx3WSDyOY5zcUE/FZ4kTNY+FXBiEiDr0FYpFUJyfwfLjj+DU009gfHoGqShjWpk3FUCX9rS+WyPPbk4rv/vd7+Jb3/q2ZECRNSGZbv6RO6DustHjGT01NYmvfOUr+MxnPiOTTdHI+nu60t4yOqGLgGli5Y038dv/46+hv7kp7mlyOhCPleWo6E6cGNBBkrklZKWkYxHk0lFks3HE4+r873J90cGM+TToYWRuDOW5MSAeel9zQ3qymPPQCrqpw9huYGejiu2mhtHlOZx5+hx6AVLITPT4OR0LVq0NrdqUvEBmfJHq6bQtNJo69iwDp3/qGVSOzUlzQ9OemAdpbpIxZnx5Qkvrdkyl3W33cPfWmtjrH3z4KNJjWXiOAXu3AWu3jU7TxN2GjdtOBMkDy/jsP/wyojkaW3Xx7qV3sL26LoyBP/i9r8nzd/jIEs4+fBZzc3Piplav1nHl3cu4ee0GVm5fR6u6J+HIjISgRMFj+DzXihgwqcKZdSxrUFp9myJu7yEfCWEqk0aKk0/qjsgQIN1bwHAGsWfQtmy0+z1MLR3ChQ8/jXOPPiYmAbFESgyHKKfoDUAmUllF2E9TIXXG75c972dJEbh+8cUX8fzzzwvlkeuPoNPACplfOgi//dVf/afSRO/XYfN7qbqqL0yOv/rWt/EvfvWfoad3hDrHtc3yQpzW5NP4bKqYBNb+XWky+rKfUovDrEAGjRaGsijQXW24hExxCMWRMoqjZXEMHCoXxLwqGo/5USf+NN/X49JGX+iHpi4yh4FTpXqGBkZWilokds6+YQD/vp/+KmCcT58eUPekgeEbERvp9ztyStPkT0MD9eaeUjj7pRUdPsS9o6fGSCy5KMi6d+cO3n7rooi89FYd7VoNeqMpwWHMh0gnExI+xqvHTYm89mgiLkFhDJsib59CfeZs2MKL5c1XF5UXWuhK3GAGzhG+OwSrcQlP6/cxnksj7Hhi2cfmhhMVfkhzEyR1iUJCpbkRbqXjIJdOIJwKI1vMoDhaQLKcQ+7gBGKVDMJp2jl60sgZDQNuEwinx1E5fBaZyUV0w6R7DFblAHVXvEW5ZlKQKkI/OYdcpCu3VwQB5QHP90ZEtFQqYGx0VEbXDN0kuq6YY6p45bRCxKaOI4I43dCQSCaQz+VFn8KCgyFrKljRt9f2kcj3F8w+wk0hnBgiqAaBvFEKMNv1OtZur+DdN9/A5UsXxSiAmhXL6MgERonqe/AsSxWgDCTs99BqUQcSlUkK3zOLGRo2WBZRaqJIBpqGLR72I5kUyimV9UHvdxHgshsnahKJKsck0VD1YRNhdTlS7WEsk0aSG4LLhHjWTX2EIkA8HUM0m0BxsoxkmtxVfo2DmXMPoXLiMNxYD3pzA53dNdHvTJw4K2nJ+u4GwgEPAdOGsbIDrdHDwc98HvGpMZm8WO1deHpd6CccgysqX0/82DsUeFd1NDZ1jJ59GOWTTAWniNNA32nB8ajX6UhzY2stMTUIkXrSBsx+DqnZI5i48BSSo9MIEPrgnOt9Yly/oPIpDOrUVHdS3V+fFiEAgAfHMkTXxI0rmUojV2C2DdBo1uULeV1paBEOKhqJD+DfL9o+2NO87+/3fy6be/L8DbhGB3vra7h++R1cuXQRrZ01aWBJmWGBwXRkaToZRkajiBARdwfV3TqaDMvjQek4mBwZRiGTlmLUEZdAR+hGRMNTsajk0rgWg0ldWA6bmx72GN5oWHiUGTMccdMunOtC1jJ/PMXiXN9ciyyu+wJ+0JZ1aGYUEycWMHZ8Xqy+NbcDLxUWypnTrEuDzBT3zlodYSMMM5XGkc99Gs2eC6/LUoiHX1+od6GAi57TgcW1T94+Jze36tj+wT0kRidx7Mufgh6l5y4DHV0BXZyOJvkjbPrIQ9+6chV5J4rqzTpilUks/8THUPV20O+bYmKhOrSumtzsqOZGY3Oz0sD6nT0EC1kc/dgjSEzllDkIJ+bMr+gH0LEjaLhx9DPDmDp2EqPz80LF+Y9pbnj/WcQNkuOnp6ffZ0byQXrsX9cg051I9jBmXVAjubeHjfV10dFceusi7t65K/k0pHfxwErEEjAN0kRc1b2TYtvRkM9nkUulsLexJcAKTSgIZnGuHQv2kQ8FMDs0JLartO/ldE256qjpSYDoMvngkijPkjWCcDKNcDGH4ugIxqcnUBkfEz3LO997Gbd+8JpMi8V9SvB1JQQnzbFluxjN5JChhi8akABFXlWCCKLVEVSyD5s2zd0+NDrjhRw89NBxxDg2FPqqsnd2dEtsZEkBs9o27BbpYj3ohoeqa+DgQ4solNOiT+h3XGi7TTlNKKLluUBLX9KJmArY1hy0Qy4yR0Zw5vNPooUOQrTC1mxFnaZ7ICeO1B41WhyLo9t00FxvYXdPx+zjZzD9yDK60S7sdgvJZBy1tR0E3AhWN1tMI8bMucdxq6EhVyojm8qg1W6jYxlYWFgQygvXyfDIiEzzFHtLAaCDgG7Zv/xiXootPq/+uUbN5c2bK3jl5VfEnOL6jesChER6QXFCTabiKKZTSJJ2RWt2TlCpM+t6QiUigMrnhe+V9YPOc4CBs5EojpWKKDMmkGY7vI+BCByCnJkMcrMzmFk6hEPnTmPs8AHECkMI0BZfvlNIkGs2VnRlZfDoiy++gDfeeFOafzIxxOlJQF6Chh/EE1UQJ9f2pz/9KXz5y1/GkSNHlJOarCm6exKIYYFMHWoAZr2Jb/3O7+KNP/q3CNQbovcI0m2KYBHNgehwSoMYZjpRK0aaYiSIbDKMXCYhQm+ZMFHATgtrmrF4LiozI6jMjSOYjojOlJpVUnqz+bwU6tQd9Uh73W1hd6OKzWoTxQMTOP/co+gFHNmHwYmFbqK9uYcujSqEGt6TiTE1O822gZ2OhqVPXMDM+SNwIqxdXGRCUeyt70jtRqdCXfQ7imLZa3WxfmcTbiSIg+ePYmimKIYtTrUJp6pLsOie1sWqFYVdnsTRZ55FaXYa4XgSWqONW1euIx2P4/vffwWXr7yHJ596AucffkgiBGhw9MNXXpUATmbj6J02Al0HhWgclWRSHPPYGNGhi02jBDhzjfpTW1q6S3PT6yEfDmMinUKajRzpnr2u6LRIVw0m4hibnsXkwgEcOn0aC8ePojgygjit75NJdWZzX/B1VwNLWjYV1LYoAF9ZkQ6skrmuSAPms/D9738fKysrQisn2KTW3Pt/8esIQH35y/+ZTHAGhlEPmoVBwHYPRrOF//mf/XO88fyLcBgD4RsTKMtkLmdlYkDwQWhqZPJQ1xyPYqQ0hMnRMmYmxjExNYbyeBnF4TIyhSGkchkJkGYeD1FmFQOjapZBLTsIdRdzJot7vSFOjmyCFVirNLKD2nTw+tUEXZkTy/nzAeB+v0SGAKU0Q+LczsBPn3XiO6cpxjRpac29/v0vlMwEBU9wgnD39gree/cd3L5xA5vra3L4VPd2hfKVCAcld4KlGx0SRPdB2he/1jCF+xuMqFF+x7DgEFFjWCBdFqiTYTK4uIoob3l+Pt+85BD4lnCyQZCvSkcs0tIEuXORoSCYzQ0nBKSm8fD0m5tEKCI3M0i3tK6HVCmL5GQBE8tzmF6aEzpaPxeH02fApSVOD5xCWHUdxq6JfqyE8uFzKCycQCRTUivsfhMjS/hBcyPwuGpwaK7AIp6Lkw2K8BL9QM1MRoWhiqjbHyXyc4mYDtzPiNSRcsaFzWaElr2S7UCOtExq9tNO/IXv/5t6fNSHykMaoJEsRE3srt8Tyhntmxm4qTXqkjki3r9srDhpYvYHKYPBkNDK6C7Ha8o/kyYV7PPfOVlToXd0wuh0OHomVaMHi+4wjoepQh6juaTwXClKFDoVu2nJKoooa1Up6nj+MvjKQzIcwHA8jjgLJY7wKaAsZVGaKGN0ZgyxShbZ0QJ6ri0OXNWdKioHDqO4dBBO2IFZW4O1vQa7D0weOw+j3kBr755kSASY5LyyhU7Dw8LHfwKpuRnYrg6ztQm3U0Wgy82PCLCfaWFZMOo19PfaaO2YGH/oAkonTsLm8rSZKdFC3zPQNXhQ7EihQIMDJoO7VQtmCwjmJjD1xDNIHz2JcGpIZqK+Yeg+L6nBKEelVXNIfB9BZmgpCzVafjIMresKwMB7m8nmkc0XZHoz+A78nQJaZazm62q4YckeoaZGD7z+VEHnk+BkQuMxGbvnQmtU8c5rP8Dtq5eFCqTVqkJRJKWT9s0y/QuwOYkhyIPD9SRwsdVowjIsBLsq7R2cyLq2IOZFAhIUcYvwkO7/QRnzU0NFLVeXtDcKE20PLauHquOh3bFwfriICief0gj7jyELqaCYH8meEfYDyMht9iIhzH3oLIbPHUJgNIUu10WjLsMMuiWa9TpSdFBx+zDWGoh0QmgghGOf/zRs0qG6RMAdBMMqW4t/ZlNktesI8JkkjepOA1uvrCJRHsOJL38aetyWz6GGg0nd9P1nBgCnCjBsbF25gqwdRu1mHUiVcOYffA61XhVet40up0GCkXTh8vrtNmX6o29X0V5pYOPOHvqZJI589DzSMwVlHEBtBWmiRBXJBgwNodFLIT21gENnH0IwRrfLD6oa9h+Svs7O/yfuNdyvOKUZ0I0GIu9Bg/NBZGz/d+NBSboxm5o7Kyt45+138O7bb4uVMzMmOLUgmJNJp2RKxD2A+hvhv4eUi59h6NCaTdHR0UWJ15rceBqGkOnAqW6y18N0Pie2q6TKCh87yCA90hN5SoQQoYNSMi42vtmhMirT0yjOTqPAsOPhEpJDOWmE3/zOX+A7//rfoNQPQMl8SW3ms68K8appYiSTFSpQnMnw4YA0/dSuSWgh1xppOgbPDzY3DjohBw+fP4lEMoR+gPRVrn82EaboAWkkajZNWPWOuJh1zC6qjoEDDy2iPJpHz6SeyEV7uyHPF5sb3geTa8ThF/egaQ5aARfp5WGc/cmnxYYcnOzQeY0zdu4/piW5Ltz/+oYLr+2iudFEvWZg5OwxzD1+HIFEH0ZtT/YPbaeOvkFBtou6GwGGp7D46Idw8dpNLBw4JBq/1Xt3pLnhWcXXRDt5TvZUUeOfPGJ3P9hT9tki9wNid3/53cv40z/9Jr7/yqvY3txQxRunJYEAiqkchgp5saYNWhb0/y+UEAYnBnEkYxEV+ixGeATLqJUKCrjV7vdF4F4IR7BcLKIYCInJg0GtUySC7Pg45s+cwvITj2FifhbpYgHBeEzyoMQ9qh+E2bEEJb/4ziV874Xn8fY7b8ta5vk9sNH/YJEp021fd8WGh00Lt7ypqWl86Ut/H1/4wheQoIhf6gayFP39WDAn1iU9NNc38Hv/5Fexc/kyAgwx7rkS0snPZ3NGMJeNAl1gZUpOaXCMGte4uAVGoxHZE0n3JdXfdGyUp8oYPjCJIKlrsbA0/qZhIZvLqakQzUs0A1a1jepGDWs7NSQnSnj0E0+gF3QkjDHcC0hD2VjdRsD00CP9j00d88HoRKZbWK1Vcei58zj85Bm4UQLTruSL7a5vy30K9SDNjdfWhZpvVy1s3d2GiR7mzy5hZHEMWqeBvmbC3m2h2+6grXvY0IOoR/NoxBNIjo/DC4axtLQstOWVG9dx/pEn8Fu//X9ienIcUxNjkpv29ptvYv3emky0SUVnsc5JWCEWw2gyjTQLcNISmYnGRob6X1ZwjAHp9kTnaZCe1e2KecNkLodsJCY6LdLQkUwgXSljjtOiRx/H2OwcCmOjMiWnNlyoXr5cQ5xc/SpM0ad9DYiwkVRTQ0CJwbYMon311Vfld64/7o1Kgz44pf3v9YECn5KAw4cP4ed//ufx6KOPSk15nyY8MHfxHYTf/eHr+MPf/Dd477XXpVYha0dpYfwmiMVEJCQifkZQDJWGMD49jqnpMUzN8PdxlIfL0shIicsmggGdEtLJ76bWteI1KYBLsW5YD6p9lc0NNdo09GLmoUyixO1YAeT7QbT75l3U6ex7L4PPHTSM8n++1IFXiYCAAH/+REhyywZNV7tVEzkOX1ynrWFrbR13mV+ytYUbV69g9fYK6qQvaJoIsVST1Bdkn7xoUsnYCA3SSCVgzeIS6ot9HBssit4YOMWihNSDWDSMXCIOTvH95CxFQyO/0ff2EpRYvXrY5LSTlpbKIOR5ipZG9KJHsbaa3Ci72bBYAlNsyklPMB5GYWkWo+eWMHZ8AZmRPKr1HXG+6jumIETyeiIhWHsN6NttIFlGcekcsjPHEM+NKoqP3MUB5cN3HBrk3vjNjQDJ/mIkmjNwtWCDw7+zeeGNHRQLHPVzQQv9gBt4ICA5EmyAmJIt+SPUTZAeeN9idX/h4nN6xVpYyRcl7JA0TzpZNeu4d/cuVlduYu0a05xvi9iOY1IWR0S5SBXi/aMtoqBxwllkqcB1TwRNJfTynjDwjpQ0TjloB+iveClUSGWjRSKFm5NDOYxk4jIBELMDjtBZgIiLmjI8kHtO0wcxD3ARC/RFNJkbSqM4NYrCwgQyEyVpTFNDaeieiVg6Dkdvw9iro7FZQ2F6AeUjh+GGVHPj7GyiGwpj7NAZmI0GGjt3xZWKzU1nZQt61cb8xz6PzIF5OF4HZmsLbmcPkAZX2ZjzvVBM7rbb8LabaO6YmDj3KIrHT8AROl8HLqc2toGu1YFV3YPNCR0PAbcHb68Dc8dCL1LA1JPPIn3+EURzFQRDCulUfmODLdAvBoju9bkVqDwkvhainCICFYTdEgtlcsBJZRRdTSyh3EvE8tjPUxo4Zslu05OAR/XEq+abPGZJCBbmDFFQrn0PRruJ1ZtXcefyJaxceRtGsw7bMARxIjrEiWEiEpP7znUlon5SD1qaGAVwQiPubhwn0wOIYn8aBBi6ZEwV8xmxRpb1xtBEOsQFGKzaEycfAiUeizuT9tw97NoOWpaFo/khjNHFkSGZHJ2nmUlVRG5yBPGhDKLpKCJsjjj1qdGIoY3xR8+i8tAydJD6asBrNOS9dns2zHpDBJBsKDrrdSSNEDZ3mjjxDz6HHk1OhNJiCw3JMDV6OJK1D6dRR9C24dTa8IiCv7GBWH4MR3/2k9DSLoLk+fN5oOCfluwEAjipNB3sXr2KhBVA40Yddj+JR37uC2igBrfXFtoam3zSzdxGG52dGuK9AKytBtq3a7h3ZwduMoajH72A7HwJAYmyp3DcFbooQ6FNOwINWQTLU5g5cRpDo2Pos8n1vXdU6Sll6P3fefioGbRaH4P0+f2H5H6UjJ8suj6fBsD9gQn2WltDq6nh9ddew9uXLsmUZnd7R+6notHmkYjHRUMzyOAiBY2ACQtwrhe+F0fX6JIg+hFGAjBNnjsukT5eG6/P7JIeJocKkmMUMA1lGcwkcO5LBEwSCZQmxlCamcbIwjzGFw8iWSwCZBKE6QQaFVo0D+Zwx8Cv/+IvI8LQQaFMmwrcIIrp9tCyDAxlssiSjkOnH9FwMpeMu6DyDSRgZ1gOXNLfAkAbFi48fBKJBH2gObnpoud4MFsG4vGYAHdmw4BVY0NCQ4Euaq6Ng+cOoTxZhMf31HHR2qKVeEjEy3xs+YyFfM2Nrjlo9mykl4bx0E9/BM2QBq9jIGTT+oZ6x77ki4T4cxtNsfPtah5aaw3U6yYKxxdx8ENnEM4Eoe1sSlHj1DTY9Q5sk01aFO1YBgcfexq7ZhdeLIliZVjeM1kIbER5XnFP4HSCv0uhJAUjarKQAAAgAElEQVTO+/nzXG9cC8//5fN4/vkX8d57l7G+ek8YGkRxeUlz+SwOLS6iki3g9u2bqG1toBiOYDKdAolvEspK3QNpV5zWEnknVTYYkhBUiro1yxZ0fqFQQD4ck7DEzPgYFs+cwdmPPI3pY0fg0jZWEtHV2UN2gaJN3sWV967g9Tcv4urVK7i3dg+arinKDF/nB7saf98mE0EClsWRlbbL6jN5Pc6dO4ef//n/GhcefUQxaKkx6KkpzmCaw/Mw5HTxgz/5d3j+D/4Au4yR4Drjns3aSRgNpNky2oAAMMEg6oyDyKZiSKZiSHBNcRdwXAELSPXPjxcwcWgGzEMIxpR2iFbRvG80huBe4zY12DUNrb027mzuIlzJ4bFPPAGnS/crHdlkWgDP9vqeOKe1602ZBKbCcTGp0DQTq9U9zD5+EseefQRIMavOQjaexM7apoAXrAmNah12sy32/+aOjp21PXS6LubOHMb40hTaRgMB3YS5p6EvmTouNqsW3r6zi7c3trFHbWE0hvmFBWl6DUPD3/38z+DVl1+WepR6blNrC/3ZJosA1Mk4ApTyGmaDYUzl8kgJVVEZUnX4zJJ1QOxNdK59aW46dEvsdoX+Op7PSbxFJJVBbqSC4fk5zCwdxtzyMibn6dAWRS9CMYTP5/Hd2njUqtmNmmJyUicaYzIwmJ/UMXB75bbY6jOIlhptmiCQ7jjQ1Nwv7vetu/0T88H/c+09/fTT+KVf+sX7LobykweTDz9MkxyOF/702/jj3/ldrLz7jkReUJIgVSOztDJJDI0UMTM3iwOLBzF7YA4Ts5NIZBISBMsikNbPKqBWAesC0opGZ7+um00K1y6NO5R5AKsZ/t1jLWV3BMAkQKscaR9EA9wns/gsJh8NUDQ1//1IE3RfF8T3SQMrpeMWPZtodWgN7RsL+AwcKYN2Nlb79AQnF5bUs4uvvYa7t1aEBtNkYJtlSmFCqkUhlxWakW4a0jExmJFolyap8tR2BAUlsCyVlk5aEkf9ctj6ft4M4MokosinEpLqLQe2Knv9wD4ebkEpmOQShoJwXAfxQACVVAqhbhdJ0tLCbGB8G2DZHLgZhBEJUoxK/n8M6clhLP/YRxCYLQJDcRCCaO7tIC72nESrlWaH4+LO9i70nToiuVFUjl5AbPQQQqmKWBDKnd43vblPS5NVpW40NRsK/VQL2++9lSMZqX26LgFkLOhIVavV6qATGlEkhnHS4pITGrFZDSh7V5m8yUBLuVbJT/LpOQPdiu8LKcUq6USkmtGa98bVq3jv7bexee8uAlYHhWxOpi2D/B9OAvj+WTjzniiDB45DA6iUK2KT6Rkd0a/YekcOa/EZZyidLwwTlZZYNtMxio5fHiaGshjJJoVvyQebh7XQ0Ihy+Xkc6rWTa+n7yMdDKMyNYO70IYwsziAxNgSkI+gFJbEELnmzzJnRuDm30N5qIj8xj8rxI3DDLjp79+DsbiIcT6E8fwwuXce274qLERH0zq1NtPdMzD33WeQWD8LtmbDa23C1Knp+cSNNOxEBFhq6DmeDDZKJqYcfQ+HYccnCgKuhS8tgsyMNjl2vSuAnw+AoEO/udaBvaPDoZPXsx5E+9wgi2TLCsTRn4QrjuE9FU1ukiA4l5VNR8fg7m10WhFwDLI64ru7bfA+oiT6lUbXRAxRFzWTE/l6K0oBMEUSvwRVElyjyr20LW2uruHn5Mq5fvoSNu7cRhYuAbQjvnc11OBSVpozmBLSF4kGqaS0Yelv+THoUA1R5+InVAS29xeZbud0xw2ZspIxyMS/UEn6+aJu6bJD6iHT7KBWK4n2vtxlG10XTcmEGI9jb2sWJQgm5WAiRfAyZ6WEMLc4gMz2O0FAadHDo9hkkGUTXtNC4tY762h4qJ49h7LFz0G2Kkh24zbpw9ik0ZlAmryWfN32thni7h83VXRz90ucRzOfhcozumALamK6Obs+RyZ/pc7idvSa8jQZ239xCNDOK5S9+HNoQraUdtZf0iXSqRk2uOV/X1euIOiE0b9SgNT08/ItfQhs19AKmIJuq4e/Dbuhobe4hRdR5o4n2nTru3duGEQ/j2HOPI39gGGGKCumIJZkHyoVFa3TgBLKwkiOIjs3i6IVHgHgSvUBIJm4Kz/JBEJblbKT9CeH+2u1B8Ob9XUsmEPxypQsk9ZSudX3oWgcrK7fw0ve+j9dffwM7W9ty2CTjCaFNUMxMiqJGSpOmyffgXsyGhwGrnOglOQFkM2iYCDs2sqGo7O80pVChborSxIPSdInc9zGaz6OSTAtKS6Ta4L6dH0J5bgbzJ09g5tAiCnQpyqbhcFrMyT6zGSIxhKgLlAc8iFQ4iFf/6Ot47et/jD5DeIkuepbQcbmMaUJAqiUDQiOcotBh0yMgFxFUmOeeFKF0M+sGYIaCaHUNnD99FFlSgiIs9P2cNzY3sagAPFbLhFXVELCoT/SkuVk4cxDDM2U4dAikDmerLvslkXm+f1ohR7pB0dxoLVuam+ShMs7/vWegRU24OjWArrgSUvvJgNxux4DdaCtNV6eL5r06mnULmcVZzD15CslyAs3NNURjMXSbumQrcWjpBuPoRNLYcIJ4+FOfxTqduLo9LB48IBlEpFXTppvP9cGDB0V/w6ZDCebZAvWlyF7f2MBrr70uIvzrV6+JdTLPPlIJM8kEpsbHMTJclr1uc20dja0dcbZMoI9DwyOYSJF6bomGil8jeW5kCjCwl7o9JsXbLtrdPpq2I/dlYXQMC1MzWDx5HIceOoOJw4cRLxXhhAPKvIiOi56HdqOFa1eu4fU33sC7ly/jyjX1+gjOSpWyjzr8o4rNgY5WgrV9aieBO4EPApCcl09+4uP45V/+JQwVaXGgLHelYeK6kVE6zY9C0Nbv4S9+/2t46RvfQNq2EWeDzQaur5obMZYIRfzwYrrFBqVuokFTIhFVgcauAkYZDJ4ZyWGK+sJkCKGEEPnkWc2wZqP2hDTJlg6nrkGv6ri7uYtQOYPHP/EUvKAFs6Mjk0gKMOM0OtD3mti4tyZ7eiGVhdNkc2Ngs9lE6cQ8Tj73GKKlNDpOR4CA2tauMDuosbQabdiNpjwrxo6O+mZdnG+nThzE9Ik5aEZTtLB8HnodG3bTQLNqYK9hYkM3cLehoWE4iKfTOHXmKErDOWyvb8tUiDQzmk4oFkAAVep7AGiGiTZz83p9JANBLJSKwgQRgxiK9WnCI5EDfvYLHXl7fbRJJyYwnohitFzE3NwsDp08hRMPP4yxhQWkiiX0Q2GpYyWcVwlTVXszELIPNlOCcP7UhuBkdWdHdIdXr1wXLQ3dIkl35HobNCTvA5J+REM9yJpkPc11RKkIG9avfvW/xGc/+1lUKpX732vwPTlN49pp7uzihW99G7/96/+r1DQp0hszCYyMD2Pp5DKOnTuF0ckJJNMZdCntIBskxGeZe1gA4Sjfr5+Dp3o3P3LA5334Za4wqHyjGgWa0SWNYKYF21TUNBrnEMwa6K9l37hPPRkElRIE8Gm9g+mLEtD4gJxyUmMtOci94svi8EDujXwb1RiJ4cCffO13+0RWuBGt3b0Lo9VQ3FXDFEejhAhAlTuWpL0z7TYQkEJWb+ti2UhEmVUvD52ORTtOOiMo9w9l06YwROlqPRepaBhFNjd8ZURj2BH6GhJS0tjYUMvBn8mJEJuABN2YknFpsigUI72ZyBopUbFYGMlkDENDTFuNysEu3fhoGcd//Fm0UgF0E6TREbXaQSYeRUfGZbwaXRFddZuc3FTRTxRQOXIe4coCgqkKMkMjCAYpyJd7Jim46p28HxUdbI6q2x5oX9RB3Ww1UatWha5XKpbFjYi/OP7mQh8ELdKNRgl0/Vwaf9wvIal+YcrmUmleOMpmgKehQhFbLdy+fg3vXLwodtxGu6VE+LSn7Hpot1roMGdGnNzUJIGiNR6gRJ1o95lMpmTkyGa1urUl/PY83bd4D12aMvCg5rr3TQFYQXukdfSgU+DouBjLpTGaTaJHW1bqhSiol7Ra2l4qxEslO5OPTCcSIDU8hOmPnMHso8eRKKVhR3iQGXAtQz4nSsTFtcRVyGvoaKzVkZ1ckOaGYl5tZxXW9jpiqSyKs0vo6W1pbmj3zc2zc2sdrd0O5p/9ceQOLcIFA/N24Gq76FKXQdojLZO58TF5V9PhbjRQ3zEx/cgTGDp6VPi3PVtDr9eBy4wchwVqA067JbQS8pW7uzq0ew243QTmnv0oUmcfQiRdRiRVAoKStKGQTnmqlV6MJFM+Jzzs+e9il03KjT+54b3ZLz5UgEZArLd5G7geBOkQwaBSoUkILRubXk80C2HyYhwLhtbAzWuXpellqG67ugtHb8nznSANUQJY48gk0+hTz0KKi27AbGvimuZIlhUzYPqIBRWqSCCByDaF8QQlJDek25Wk85FSEaPlgqy/EDnivH9dZY9LJDGezqBPUwEe4vkCJpaWEE1m8LV/+b9jqVLAwSNzKBwcQ2RiCNHhAuKFnEz6+JptvS0ZIqT/1N5dgb5WR/7QIUx/7CnoMkkx5P5wmkJxI7nHNPjgJmis1xCs2dhbb2DxC59DqFwStM2z2kiyOHc6cLuWNDed2p5Mi71aG931OrZfX0ckNYLl/+ST6BSpUSM1kzRCCp89oQaRd069nzQ3VkAMAto1F2d/4Yto96roBy247Y4UM6L1aBnQtmtI0K3rbhXGWhMbG1W0Q8DR5x5D8dAYwjHFZ+f0S5AgFn6kihgBdMJDCA5P4/DDj6IwMQWrS5MVUm+UoFvNYmU3vf9vfyN7TcUy+/s4MeKA6A+uXr6KP//Od/Hyy6+oKTBCAsqIyLzfR61el5wOUnr4Qd0lw9R2drZEnMrQXb1WRdS2UaDoNxYXAS9zQEhFIwpHhyJ+DLKXiMZS61IZKqKYycokiE3MBNPjjx7B8Pw8AkM5hBMxccdj+m2QSLUUqj6d17fH5wRK/LSbDXzj1/4l7r36Q6DVRKjLaZgyQOk4ZAMExBCHJaIwBLqe/F3OJRY2XCtcE/0QOuEgmlYbJ5cPoJRl4cmfr2xdLdHc0OwgBKttwm50EGRz0/FQc2zMnJzH2Pyw2NUzBb691RBaMAN5ec62ZXLTQ99kU+mg2bUQP1jEw1/8KIyEgy4zgTRD8TSZVt4DbFr6NjldZvPYQ3OVzY2J+OwEDj59FqnhJGprq6KHpfU43fkCHo17krBCSbx1dxsnPvJJhEYmsN5qY3HxsFxzuutxHxrsS0SPeW7x77btolat4a1Lb+P5F1/AxUuXJIiTDotcqslEEiPlEkZLBbH7b9aqaLVbsr+HaDbEXBf0cZABsakkumRVsFagGxwzj0jXIoWIkQIEChklEQyj2e9jaLiMxx9+GBceuYBDJ44iOzIsE7seM2oiyumLFHHaN3/n23+Gb3/r27i7tgaDGhOfMCyUmvv6gR8dyaB2XaW9GkxuCAYqMbeqBfjvB+bn8N//yj/C0898RFncqhpY1UBCZ2NdE0LQc7Dy+uv497/+G9i7fBkp2SPZ3JAu1ZWmKE5XV5+VQtApQR0swxXjURVrIeei0t0kSilMLc8jlIogklDxGlpLQ1ooVCEFNGucZndg1g3c2diFlQzjwz/+DGKZsOg6ub8wCNZpdRDrh4RqzEwyWkF7TQOdtolap4P4bAUnPvooMhNFNI02htJZ6HWGYjsiVXCbOmw/eNXaM9DebaOutTGyNIOFs4egmU0EDFuaG06I3KYBp2HAaNvQvB42mga2G7o808unDmFhaRr1tS1xYmPGit4iPZwui1HUWpq4HFZbbdQsWzQ0ZPkcGhsBLSNYG/F6dgiiEYAVirYqmM0e0OK9j8ewsLSIz/ydT+HIqeMoTk4hnEijx8gFNpG8F0E1qRxQzpRJxGCGo+4/aXG0o+dEhnSzl154Hn/5F3+JW7dWRL/2wIBDhZUPJjPyu2qR38cqHhhW8H8G5gIs5Pn55849hK9+9at48skn7udqDSjFLA7YzLPKY4Pza//DP8bbr76Kg5NjmCXtbHoUUwcnUZoeQZrhooxLidBmj6AKa3E15RRiFdew2DX7C9k/UUSeMQBqyXgZsF98t2MCQZ6rmht+CD2NdFQJU1bSBpZBgmEpTplqTIKK2jbQ4PC9D6Y9g+aF55H8u/89JOeRVDnWbwTHxAWzh8BHzp3p25aJRo10lI7wXDPJlGzmEm7oulLUJhNxKY4bdDAhdz0YksUsVBOhftCfXaRr8pBTZMzRgwiN/HaAL5iTnnQkiGIqKZ01mxsWYqrYVSFoEQm5gqKoUcjpOEiGAsgnYmIFzNfIMMlEMoJsIYPiRAW5sSJylSFEQp5Ql+p7dfTTSRz7xIehhXvoRQOiHWjXduXAoRhRjUe6Qk/rNlrobNWA1BCGl88K1QPJEhLZUUQjKaGlseC7nzS/f3DNQpL8TkEdmT9Cm15dNv5mqyHTGCLxoUBYdDT/L2dvAi3neZ6HPTP/7Pt65+4rLvaVJAgSAFeRoizZkqzVtS2pbmr7tPHpSdqq8alzjpc0Sd0sJ7GTKu6Ra7tuq7a2YzuJIykibYpaSIIkuIEAsV/g4q6zz/z//PtMz/N+/wCQrNg6AQ9ECATu+s/3vc/zPgvR9t2+iEBnyctszBxJYp2KQ5OBl19BtRSiR4YaazWq6D0VtfrehQt47Tvfxe0b11GgL0n8I+qFzYQqXuq8bPlxcHvTabdkW8Oi0VKxJH4KprIxupU6Zim3M01UUmlMF3KIE4k7nko6UuOzAD3OzAQ3lMlwvSvgJpfGTIbghm/HE6266LHZF8EtBJON4uxf0RBmA7I3RG5xGkd+5qMIzxXggOV7A4mLpLGAMhcO3SxnlMu8baB9m7K0/agdPoyh5mOwexvG9h3EMnmUl/bDbu2iuXFdVqzUuPcu34JRH2DuqY+gcPgwPHiwjTo8vYGhy++ToyIvKRHS+xhyQ7TOLhcHi2dZfndIyvo8sytmcMfoSoO5Z3Th9nvwycQwYWWXnToNuKMElp59DukTD0BLl5HMzyIUSYmoRYE7HgwBuJHtjZIuiPrxvoIuxdSow+xuIoqshjXF1soKWEmMxnGTxJtyacvWhlGxXeysr+HyO29hc/0mWrvbUrIrkkOCEseUFCtuBLixUfHbYXkGOu2O+Gn6zSZq1SKKhawMx4qF4daU/huWAjKhSoEyJlVRjsjCzolyATO1qpANNMjyspRSvVgC8XweE3tWUFhYQLI6gUS5jPRkDdowjH/6N/87PHbqoETlxqazsOJDDKPqkLUI0F0bdr8jMbs86NpvXYd5p4vyocOYfOZx9EcORo6BYb8j20fKV92+jgiZXC0Ce7uL4a6J3q6JxU/9KLSpSXghgq8WkhFKMBlLP0Ak5MNoN2UgI8vtrytwoyUncOQ//zGYNQYeMDGNemJHhmB2jcB2oXk+2u9fRsQcQr/RhdEZ4eR/81Po+nWGEcNu94Xd4pk37FkYNNqIOj5617ZgbfSws9NFNzTCwQ+eRu3QDKIJphKqMkhhDj0bds9A33AxTFQwLM3CSBXx8AeeRTTDdDWeVHyBqs04AY7akN9PzPwAqnAscRj5iEZj6LTaePWVV/Hqy6/iyvv0Xt4RedLK8grymZx8T0neUKrVaDeoJ1OSSXYPRSJYmJlFp9PAjetXJZ6V3R0LhQKWpMdD+SMpKRYdNbuLmPpFCS+PllEIuhh7gfnFJew/cBCT87OoLi8hNz2FVLWKWC6HYZQbE0p4A0leoOeWMyoYHIROEAA1Er/oG3/2Vbzwu/8HOleuIUnJp3jUQjD4vtksz1RC6WIiIBpKCIZKmySxwAuUp0gEekRDy2hh/9w0arkU8tkEYqmYDDqUzHBzI+evToaaxaOedG41HAtzRxYxt3dKVBIsT6Tnhpsb3nmxeAxGn0SKjbAdwkB30aY8d7WEM1/4MKwUt6e2lCb6FkEyoWZI2uK5pRzx9+wQeutttJsDROenZHOTm85j5+ZV5MtFeO0eeps70Hx2iSVhDyNY29VhpctYeuQxJGfn8e1z5/EjH/6weAV4dzB9i99/bm5m5+bkjHjvnYv41je/hRde/AvcWLshwzSl4rl0CuVCEZlkUjbCUfbMtFtCxPHMVaoJjkEkGH0sFgqoptMiDyXoFx8RAU4gJyLTrjsuBsMhzEQa80cO4+kf/RAef+Ix8QJxEGP5qC9SsBCMgYnXXn4ZL/z5n0tYwPUbN2Dx3g82TcIes9aBAhKex/dJW9RdfE+BITJ7EotBHx1HB8rSlFrjXvpTPpfFB59+Cr/8a7+MysSEkIkcFuXWlHNckQX8W5Q1v/qv/wT/7ktfQpFnPWVmI0/M7/wzCfbxBeCGdzoVJ6lkDCmWHUpfEecpVi44iOYTWDi8gmg2LuCG8wOLMFPZjLwuSFT5hoVhdwC7Y2FtYxeNoY2nPv4BlKeLGHpUHzDC38KgyftNsfQkJu3+AE7TQK/ZQ5c+sMksDn3wUZRXptDot4R4YJ8ZqyFIAHjSl0OVgwe7ocNoDNDs9lBYnsTBM0fQt7sImyxJ7kuvjtcz4XfoddVlM1dvD7DT1iVWefnoCo6ePgR9cxsDJrh1DBh9drsNocVT2Ko34TPQoNfHTl+HTkI1BJw+eAAx24LDVFPPkxTEruXCDmvQueWMRZGpTWDh0EEcOPkgDpw4jkptUnxm3PZS/igBAcE27+4dHUioAg/73ZoLzlcMaOF25sVvfhPfeukl3L59W2bAu6DjBx+3AaxRzlxuTUTIQcJTPG1BlYOAb/bCqN9nBPlP/uR/hp/92Z+VYuWxQZ8gaIyoVV3HAK+89E38z7/6q1J7UcmlcXB1GccfPIg9BxdRm64hncsjxG1xhEEByg4hdgw5NNX7vJsqGcyjEgwQCPQ4Z4REkhYUgvNZ91n/YIk9wbdY2m0JMSkWCt5NrPoI9gNBlpz0S5F8GvcvBpPNXZmobG2CWUi83yJNCzw/9PnK9n3s2RkidKhSkhLPbDqFbDqp4hRtWzoGIuEoCHxEziT50UwmGqpUGr4xbyhpHnyhjZGUHAI0+fCCCSLf1BWrPnEO1ZmYhkoqADdyqakcbgE3bLfn25ROE0b/cthwkGeZVYL6aSBTyKA6WUFltiI9NcXFSYzyccl49/QuzFvbaK/vwovFcPRDT8OIAFo8Qv8Uup0GorFIkJXPLxYHbBce28E3Wwhnipg8fAKh0iSGiRKiqWkkU0VoRO4i61AI8fu3N/LVCdaGbInf2d0RnTYDFFi2SUlXLBJHPEbfROJu3N34oRyvFOVtjBWcAm3VMCK6Rinyc9Gu7+LKhQt45/XXpHCNZm2+Lxpf+x1VJMjf45eVwQTUTW5vb8lBGGVfDM2aiYSARm6OOJSxMI7gRC4SBge4DqbzecwW8kgIuHHEICieHYJYDmUMABFwQ+3qUBi8yWwKU+kEQoxsjWoYxSMIpWNIVwsozlSRLGaRKRVEzwmuo2/twEslcehnfhzdJDXZFnyXRlr+tIQJ5jZPJGymCbfRQ2uticLsKqZPHMcw7ELfWsOgvo1ksYzi7DLat2+g17iDXLkgl3z38hqMuoHZx59D8ehxeGF2QjTh6nWMXF3KBJk4xi2Rw64SXcdgbRe9poflxz+A/KGDUgpIcOMP2QfQQ0Ibwey3JQqalwa3XN5WD/paA76WwvwTTyH74AmMonnEstOIJZjSE1MMnoAYfvGUZFEdnHedEIrZuKs7HJv27jGAckFK/xQvZCXfUZ1FqqyLJAWH8u3121i/ehl3blxFY/MOPPGZqeI4xnamYlEJkyCw6fcMFIsleX5IDOjUAzOpiJez76FWLaFSztNxILI20qkkNqSEV0gLxoOrUAPX9sRoXijmMTUzLX6fOJOuKBvNFpCdmkeFUZ7zM4iWSohksoikkvA1DVFniD/89X+GR8/uQ2W5CB0GDLsvTCWLfAlu4Nmw9B5ibOxGCK03rsC62UHtwYdQefJR6EOCGx0jbngMXcCHRxZZPB9h+E0D7s4ARsPC/I8+h+jcNFwtDMNkzDU3OGSadEThwey0RK5IltsjuDl3B1pqAoe/8FG4Mwl4dl/ePjeLIvkjOWA7IrtrX76MsOGjf60Dsw+c+LlPozesYxji5kaXpEmSA6O+DavVg+Y46FzegLNtoNnQ0Rp52Pf0o5g5No9oWiUkeXYwhPGy6PXgOjTFRuFmJhFfPIjZo8dRmJ6TVBwFZ1TPggLWgWz2r7pk6UvwPCG73nnrbZEkvfnGm5KWRfkZ2+G5led5xrODhcL0hbFPo0kgqNE7WJQ6gH6riebWDgwW5vquFGnmYzGJfZ/XCCBY4sqoUlWKKRGl1MKzeJFnfzYNrVBAjj6K48dw4NhxFKdqCOey0jMRiickVCIQS6gLXt1EKszyPjkv/wwBO+KU2flw6038yb/8V7jw9ecR6/WQCvHe0mTrx7tNkjcpB5UtKRMJNTn3eBaJZ5GXsBZDX9PQ6DWwVC6hlk6glEshnaNuXW054pQIUXpsuJKWNhw4MJiWZluYOjCLxf2zMI1ArrbTFcUCiTIWeZr0JTB1ytNgGh5azgDR5TxOf+HDcHNDOQ9ZvKjADaWII3i6IeCGnpuwE4J+pyvgBlNVrDz9IPIzeezeuoHKRAVOu4/W+oZsVeORODw3hFbXxa2+i+KBo9I78trl65iamRVQQ8KOG242pm9tMUZ6IL6Vi+9ewubmtuotGnqIMiCmXMLq4iJK6Qy2b9/G5u1byJOgZLEwO0Zkc6IEECxWZcrVTC4vhJpESJMwCSSu9KFYI6DP0IlkCsceeRRHzz6BvScfwsQSiSMGKgQF4I4vJN31a9fxxvnzeOEbz+PajRtod9oy19wfwjLexgTqzXvEpQBiDpG86ylKkVIMmb1I0pHJ5+ZAUdeKgBTSnX9WAiHi+IVf+Jv47Gc/G3TfqBCD8Y9AyCbP/s6Vq/h//5d/jN3X3kSSHtgQze+OfP6U2bkuk7QAACAASURBVHMWEil4IJ9nEFMyHpVScvGtUaJDVUdKw/KRVQE5kQQpYEhPXiqTCTqwGIjjwu9ScWBhY7OOO3oPDzxzGouHFkgliHmf8do8i6hEUAQ1YHYNDOo9GE0dXc4XpQxmTu3HnieOYnPnDir5MhyW1FqehBJwoLYaXbmLzGYbRqOPPtPXskk8/JHTGAzZE+fCa+lC8viGA7NhQm92hPTsdAfYafRhj0KYYKLbhx+B0dxF984OBo2edDuxNy2dyWG73hKSgZLm260uWtKTZePZE8eQD+agruOgyefCH2GYyWH28FGsHj+OpQP7UZ6dQYzSvVRSfHky0wSbne/fbo/JxnuzLr/fYdkKMvHs61//Ol577TVR5IxJyrGn5q84cu/+J3m/fNbkjFHgWhFT6kwTP4tqiZV/7927TwAO09PG8ckCtgMV1HjYp/Lp1//B38d/+Oq/F6KySr/b8iweOLaK/QdWMT1DgJOWMuhoKolIPIlwLC7PuWhBgg1NIBq5K8e7u3EaqcAAGVnGgIVngWsLqBH/Nf2ojHTngCABU4Esn37OcRhA4MkX28eYlJLZJvDgELjIpMTNEolUboyCCo+xVC2Q70mX45n5WQm/5rBLhQlZE6aSSL4TL1NGE1JLLuAmJHpQpk7YrjK9FTgos8lYsqeVpp/onWtVgpsAb0pJIN8C18yM2eQhllQ6NcViBww1r2AWdtIyR4Aj3+Shh3xkhFw6hkytgMUT+7F68giytRycqA877EGnDCXkI0STPg1s6034oQgOfugD6EdGiKX4Vn30ei3R1VMyxY93BDasuXDbfRibHWiZEqYOHQGKZfjRHJCYRTZbRTSalqgDApy74CYIFVD+mKAxNcw354IAh8ZbggvGOhN80Mcg+Dw46O43jI3BDZ8QAry7h6Z8631Z7XEzc/XSRVx7/xJ21+8gzLQU6rWDMjqCUIJHGlI5cPD7KLYmf4go1+ksdVS3viSgGTrlRq4MfPxHWrXZR0Bdv+NgvlTETC6LpIAbVcBIlo/yLXlGaYgWudkIA28k+fCMga7k4/C1IZKlPMrL06jsmUNxYRKpag7WkJHRtsjhhs2+gIFhKIEjP/MZWOkovAE/JgMjl/HUJqwhB0W+JhjHa8Hd7aJ5u4nc1BJmTz1MgRn07TVYrTrSxQnkpxZw59I7cIw6ShNVueQ7V27B2O1h9rEPonTsAfgRYqcWXH0bQxZ6SjockTETjghu+grctFwsP/EMcvsPBOCmw+5z+RhpAHUGPTj8eI0BQjQY3+mif6OOYSyD+SeeQO7EcfjRNKKpKcRTJYQjqltBeWSCfebdSPExS/jXHINjaV8QwipMfNAr5AwMCf/YuHkda5fexY4knjXhDHSRcDKBiK9TXlqyg5RHi0lMBno9HY16Q6Rl3LLwdcmNZowHvuegUi5gcqLIQHd5FiSK1HFF0y4rZN9Xr9dQBAPLQ6urI1UqYW7/XuSnplCYnkK6UES6PIFUhc9CFV46IUWnAuelpHOIqONh6/zbiEb6SOTZID2A7Rrii+PAOTD4/TJhW4YEk3BztHvuIgbXm5g89TDKp07A4Xnim/C6LQlCkWFUuqdUuorb0mHVDXmO9n3kg0gvLTCnXMpd2Vtjm324ts7KCNgEN5TptrrAdh/189sYRYrY/1M/guFCBiOf3jIGGKiiMnYFDC1HpGydq9cQ0l30rrRhDzQc/OmPoD9sIBLzVSu9pdhSluZpto9Bo4n+9W34DRutpoGG52LliQex9OAeaBmaxvk6VEk/IzJiBj0sPnSmaSGN3P6HUN5/ENXVA0CEJygBTpDCJzfUWPeviJj7PQa8xjj8sZj51toa3jr/Ns69+ioaO3WRYDFKngEB3HDSxCxJa4wot00BOiX2afBrQIBHSVa3J6+LEYFwSLWD82cqomGhWMY802Qov/FVXCrPEpYtuowVJ7GVyWD20AHMHz6EhSOHUVmYRyyXBRjnzQ2NyHNVnO+YAVSdZAGTJ2vle7ZwGRWGYSmj4wKeWYPnv/Y8vvE7v4fOxfeRp8yZXTliXHckSICGbm4gyEqKkVwJ3dTmZuSDIcyDaBSNTgPz+Rwm0wkUUjFkC2kxsfMyjyZUupBv+/D6tkh8bFdD3RygvFTB0oE5eIxLZfBJQ0eIZ2oIyOTSGOiWlOAS3Fi6h5ZtQFvK4dHPfwjDPD02loAbL9jcENy4PUp9dHkGYQH6Zg/txgDDWgkrTz2I6kIZjfU1FEoFDHUTO7c2EKZnKhqD5oaxu9PD1sCHXZjA4qNnMXH4AVy4fBVLKysiPSNJtjC/gK99/eu4fOWKgAh65nxvKClvDzz0ICarJXR2tlBfvwWfwJEdWKEQUr6HLAGtTwBrwWLICO8idgP5DqYyOVQpB+KzICECvnhQPEoCi0UU5uex+sADOPboo6jNLyKWpf9ObXQ5AOmGjgsXLuClb74kEbsX3rsoZm6Cpb/uh2LLx1HWSjodojx8NEI0NMTcbA3cynR7Om5tbkvrvJLWBOqKYGNOoop3LP1nBDif/OQnpQLiL/9Q5mx/oOPqy6/gD/7hP4G/vSPhKxbPE8r3Iyw6VoBJ7V4hvjSeeVTWUJYrJaAheklcLNCXWM3LgxyKhiQgIZ3OyLwhm396Tlj6qlto7TRxc7uB6SN7cfzph4AYaxAot7TFs8XOG5LL/Mfu2+jvtGG1dfRbPYl1Lh9ZwolPP4md+gYyyQx8m/ehgyhTUykPI7ghuOj1YTR66DZN9HwPZ3/8CYzSQwFS4vmqtzGyfNhNC93dtpDZ+sDGbr2PnukiN1fF2Y8+Btfqo7u1A5PeR0o89YF4RbqMt3YA3QFut3posSfN7OG5R04iF2EAow2TxerVSZT37MfygyeRnZmTuymeSkHj7MquOF5hMoQJrBVgdv/5MZ7PxqmSBPpXrlzBH/3BH+KVV16RfkOqc+7vphkT1z/M5kbOLYlWH0rBrqQykkBUywk1L4h3Vv05/pvE4vHjx/Erv/LLOHjwoAAckZAFs7vMqXyww8Cbb72Bf/Gbv4lXvvVtUZqwO2m2WsDKbA2rq3NYXprB9EwV+XIe6SzBXgohBiFpISlZFt+LPGtSGHIfIOPH51HXIsuJ8ZGrvDEMrbLFt09foVhQZOutwjMUiAk2hIGqS/77/a9XkZkFPpq7QQPKuybgJpC0KaW/It3la0Rw84HlxREPhnQ8LtIfFkjSEMrBmF88/jebes1ggOYDQFUyPTccOErMpucnPKQ8zVUsF5m9EL0ASmqghExKGswVajYWRZXSN34gZGOCll5+YpSkxREWlpY/pfcGjMCNYHb/LPacOoK5kwcRKiXRd3VYZh9RDlxkzskG+S7cO00M1lvwIjEc+thzqPsWYumEfKHNfkcKBKnnHTI1DVzvO8JiGVtdxHJlTOw/gFChAD+SxjBaQzY3jXi8hJBsb5RpaSxKvHud8nNRUk75KZpszxXjpjyoIidjwpuKBRzLjO6ttdVmTNh3eSUxkMEWA3e33cTttRs4f+4V3L5+XdqEyfim2WnAiM7gm25aJqKUerDTholfrpKFEexUK2WYxgDtVlNAjXilGAVItlx+RgQEsVSTkZq+YWCpUsaMyNJolrZUprjLhl8V7cxCQZqnSRY4bFd2PRRzSdSWqsjsncLi4b2I1/LwUhp8mvvD7ALRoRFMUnLRHqC31qQqG8c+91mYyZikkDksy3R1hAhuRo5oyVkEFdIHcHe66NxpITO5iLkzj0D3dAzq69JjkspXkZ+Yw823X4dvt1GZnsTQ9NDm5mang9mzz6J04kEMIyF4ZguOviPMu+vxa8FKerKrXZGlWevc3DhYfvIZZPbth8ntntVFOMzo4j40bgNsA56pw5OSRwfuehvd67sYJrKYf+oJ5I8fg6cloSWrSKbK0KJp7jXVMle+yeO+pLsc4l93ByuWWtblPDxoQlWG9u7uDtZvXMO1i+/hxvsXode3kKJcR3ploqiWCUyYYrQtlw/9EEw2Y+KZORjIcMnNi/K8KdJB/E6M87RtVKp5TFTyItXiBpGHimW7iNKYzI3rcCRMI5d+xjACS4uhsriEfQ+fwszBA8jUaggn0wjHE2J451DDbQnX3/y7BMkMkBDoZwyw/tpLqOViGDl92NyOREMikSL7SOaSUjMypHz9bJy/CHdLx/QjDyO/fwW2NZCIZiatMVWHr3WCDr62OKS6fRPN7SasrS7mz55CZmZKDTOJEEKxEOyQjYE/QCjkSp/RyLLkEsZOH43zOxiG8wJuRos5YMiEtIEEHAizxmRAW0mGuleuYsRyxisduFYU+3/iOfTcXcRTIQlC8ExKGy3YLR3FZBpb12/CvN0EWi5aDQO7ro2F08ew55H90LJROcxH7gi+5Qpo4GBEn49pOGjoI4Rqy1g58wRyqweQKFbl3BFBzDhLO4isFzYx0D7z+0iwwhCYtZs38Mbrr0vB4tqNNdGO806dnZ6RC4OECJ8FSashSE5GYLsEuhyO+ayxD2MAs9sVciTFTZ0cmKqcWTx2AKaLRSynkjKgMIKZnhSHdwoJoGoZk/v24sEnHsfc4QNIVCuSnOQxzISxpGOmnDt0SiglavdeLpyS4fF/x4XQakiRgWVI1p2ldQThlAU18I3f+3185yv/Hyb4NsyBtHGzs4wbS2Xo5lxBQkANkgrcUHtP/X4YZjSKeqeJqWwatWQChUQE2VxatW2PPERTURWHzx4snSWJJiw7hAY3+vNFLB+cx9CzpHSzv9OVrzef6WQ6gYFhwaHUx9cw6LsCbsILGTzyuecwKmnyNXZEusZnLyxnMT03DGqA5cIzfBhbfQE3TiWPfR94GJMrNbQ2bomBmklsO7fuSNpjkgOgA/Rp7NY9bDtD8d0891/+V3jl0hVMTE3j2pXruHSZ4QI1fPNb38Klq1cFWBXSWcxPz8hA39L7uLV2HQlngKVUAtPRkEjK++0+4kNu/DQBLQMmEFJexjTEQOZXTKYwVSypwkkCwkQc0WIBxcUF7H/kEew5cQIT8/OIJJLyXebXmPcb+0Hev3QJL7zwAl588UUJCyDxwoeWZ5Ng3r+CO7rLSMsW/e5CKciHAnhqL0/VMD83K6mgL7/zTtCPotzEkhMwzhYiBRoU4pw8eRJf+MLn8alPf1pIle9Z3ZCkImsd8hGxLfy73/xXePurX4exvSVeBdexpAeMCYIK3Ix9zyrBj2oZvh8SjqzCcIYOJudqKE2WwRhaPnckH5LJFCIRFaghnUOGI2b+Xr2DW1t1JKcn8OjHn0A4HZaYfMqC2JNELxdfm5wLXJOSyaZ4xvRWT9Lqkos1nPrp59AzOyJXJ2sw6JuIMfmTBHi9I9JlEhyMn+41B1ivN3H2E08iM5mRbZPfG0Df3JXB0G/a6OywODwk8+ZuvYdG20CilsfpD59BIhFGf3sHxk5LZHKWaUgKojFwMTB9mG4EG80eGpaDltXD8eOHMDs7ianlRUwfOIj8/BJSEzOI5Uqy8aX8SsidcRKtbHmDjpVxT9H33cYkdNhh+Prrr+O9ixclLODihffk+eO8JxaM+5K+5FYPZG0/KKDie968MG+Uko8wPVGVoKdmu4sWX8/y8I4VPAp8jVEEwwU+9alP4hd+4RfE7iDzZADS+Wt6YFWnjYc/+ZM/xld+//fx7ptvBrL0IQrJKKYqOSzO17A4P4EZ9stNVFEsV6QjKc5epXhEal64UdaYOin3tgI8Sk4fzMNBjYySaRJoMBKf3XmW9EixymNsVRHlj4ARFVyjgJiqKuCzofztEken7r0gYUv55FVogUjwxhj0bgl5kOzG++bs3PSIhy/N2jSYs+hImVCDtb682MdbieByGGqSXkL9cpkpOYyKpUeC6WVsgJVLVV0pjGeUN0Gmn0kgQ0+SPyZTKSSDC0/AZUgNBokQizhDYv6nNjopOe8aag+tYOnMIVT2TSM9WYQTDmFg9WTlRakN/67vmmIgtjaakogUiqWx78c/iLapI5KKysBBFpvGYlUEFHwhKc1htO1WG/HSBPKLC4iXixiFInCGCaQyS0hm56HFc5JCFeKGSF4UHB3UN1kM3rJKu48tDGpwxr8zFC0wgQ3/LtGoimWlSUyaTqTgaAjHMtFrNrB56yZuXr6Em1feR317S7pjxNQKTRJgjJ4+dlwEpWHqcDYME1o4ghgTfxjnN/IkuYilafRHkR3hYZsIEoD49eVAyxeATUmIN8SQ4Gayhlo+K2lYHr+3iThisTxAFK73EDEtJDjSBAcnQUPt8DLmzxxBZnkSyWIGI7InQwc+B0XfldjTiOMIuBl2LLTXGgiHczj205+FlYxJepHNuGVPR5iacg6N9Kw7FkJ9A/52F72NLjKTC5g9ewodsw27vQOn20EiWURxah433n4dQ6ulwI1N78MajO2uFGsWjz+IYSwMz2xKFLRrdgW401dGkGvRU8byto1ddJsulp96BpnVvTAIbswuIlHK03oI0QPkDCRdjZ8LwY1zq4nO9V2MUgXMP/0EcseOwmOxZqyAVKaCWDwHhGMiEVJmvO/Ntf8hkI061GQwJSCwYbQbuPTmGzj/8rdx58Y1+frSeMryzEQkLoCAkbL0VlVKRSlbbNXrMPt96QBgIhQHDhpO+fGI8JIHV/D64GulZwxQqRZQq+QQ1cikUDbBLe8IYfbfSD+RBi2WRrZSw8TiKmqr+zGxsge5qWkME0mYlARQ5iHM0ggRSoQCn5pEaVKrHSLV4AnpcefFF1E/dw6D22uIjFzZvDbZh+L44tPgMxxPJeTZMxsdoOcgvWcJWi4t3o7R0JENraUzilL1jkisJPXnNiWYDrSOhRSHgUxSzoNQIYHUTAm14yuITmUxjCkpJIG+udvEaLuPxhvbGGkFHPzcR4DFPHyPb1/1ZckGjSwTTf+WJZubkeFBv9xGaJTGvk8/i661hUhiJK30Nl8DpiO686liGdfeuQh/pwc0PTQbfew6jCI/gj1nDiOSY8w2QRPlSK5I3zyzL5JaR3fQbpqwtAIOPPdhhBaWUd6zD2ECdvFlqbh4Oa/UraGAD7dYto0rl6+IRvzcK69iff02TMNELBqXsAB1nuhSIEsJI58/ho/QsGpaOmJstE6nYXW6aGxsSjgA/ZDsIeM5zu0+43d5afF848aDRvQT1SmROzMemMNGbmoKC8eOYP+jj2BieRmxYkGa5amND8cS0CjplE4b3k8KuBBkkPiQMiN+bkEAi/LX3Nvc3N3s8I9SyUAPBINRhj6unnsV/+Y3/gW6l95HlpLKoUqOFHDDMzSQV0c1RruOYxlIErLhOwwzEsFut42JTBKVRAz5KH2VSQkG4DuLpekvpGSYwM+FT1O0FULTNpGeymL50DxGvg3NGUGvd1VRpaYS0wbc7tkuIn7kLrgJzafx8E8+i1A1KttBghsy5vyEuLmhJI1bZMqK3J4DfbuP1q4Bq5jBvmdPYXrfDDrb6xJQoflA/cYdaZPPSIiIBnNXh9EeoEVvo+Vh4elnUX7oJLb6Fr718ms499pr6FNGBx/ViQnMTkwjztfrreuoM3GUGxlrgElucWpVzEcgSXjdLs91nuV8GsNSF8ENjRPW0HMdGK6LZCqFpYVFATaFyQlMrixh8fBhrBw/igJjzrld59NMQM7Ex60NvPLKq/jTP/1TvHruHLLZjBA07KohCGdIwHgW+uHBjUJC/F9+pHye5zNZLOaLqJQq6IWB71y8gBb7x4Ltt4yaIv285wnnAJpJp/HYY4/h7/7dX8Lq6qpKHry7EAj2qlFFdzF85Gtf/h1c+Itvwu21JWEqybJjkpVSbK6ePf5bQA3nLOn4UMFL3shBuVZCbXYCWiKMVC4NkzJkEgZRRqGzl2UkZ8XQsGA0eyJNGxVzePwzzyJSiMmzR8Js0OrA7PYRcn3EIjGEvBC6O004bR2Dji73QbiUx8M/8QHYMV+FLISiMLqGbGf5uqRvR4pD2cNT5x3t4OrtOzj+7MOo7SWZ5EnYT3d9S0pCnaYJo95TJdEMCGj2sb3TQ6SUwskPnkK5loPRbMBstKE3uhJ0wO+QSQm07sL2o9joGOjFk5jYu4wHTp/C6sEDKM/OIl6tQEtnFTkdJNEqIXgg/RJJlYoVFqFQkHjG9FoO4EwTvnz5Ms6fPy/kD3/d7nQktUzSAIONzRjIfH9fzX/sXr8/VVf+DLfHI2CB5delMnY7Haxv7QhAF8om8AXeN2LK7MjN4C/90v+Ip556CsViMdiI8ByJyCwniWdhDZsbG/jjP/wD/O6Xv4x+uy1nMlcP7BRLJ6IoZBLSSzdRLmKuNoHZmUlMT0+gWMojywJPer3iDKzg8ySxuaogNigrVa+boNaXgIfEAnuGBgORkzuW6vKRDU+Ah1TsegBSJGjAE/JMBQwo9djd0s7Awy+SNnp/ZX4fgyRiFLU0UFZ6H6FDhezIch35osYpW5J0CIE2d/VzYwQq0pHAa0FwQ61pKZlEmdIUmoVYiEbPjKTyjBm0Ma1BVSfQH1GX6WMqmUKRQzWZf9GVDoUlS8eTwlqlsnFk0lGkuX6yXSw89yjKDy0DWUoWlLyH0a1MYaCcSHLfOWSYBqztNvo3GwjHUjj4qR9Bo99BNB0TFEmPBJEoWQW1LvRISWLYZRxrE9F8FcWlRUSLedGeu8MokqkFJPOLiKUZdRpTfglBLAoljmOa7+fflQhE0UVjVifgeVSSg7BEaqCUIk2X8b89NHZ2cfPqZVy7eBFba2uqLZ1ab66emcokckBl+GYEJClIyqroG+HAwgM1maRueYhWu4NGoykbiYIMu5p8jSkjE3OsgLKhsPg8lIiEKUvTqc31fdRqVcxMT6Naq6A4OYHp5UXUlvaju3EHG++9CbO5hXIqKW3z/fVNMZFXjx7A8o+dhZPkIcUiRF8+bi59+fk65kDJfHQDo5aBwWZPopOPfO4nYcejCLkGHLsNz+4hzE0bpSsRDSHXwojf240W+nd6yMwsYPaxU+j3GnB7dTj0YiCB2uIKbl14B0OrK8VUZPrbV2/LJT//6JPIH31AugA8qy0lnr7VF504Lw0WntLHMOr34W420GXx59MfRGrPKgzpY2HiFqOpOzSWCLjh8+b1BhgZNtwA3CBXxuLTTyJ79LA0ZTuII5ObQCJVREhLShdJIGS979xTB+1f/nG/tIa/9mRz0t7dwZW338Slt95AfX0Ng3YDuVRcpGcEwYl4Cn2aOl0Ct4T4oVRwSEPY9AJX8pTb0CzNrS316MFGUg510bAOxajd1nVUqwVMTRQkQUz8BjSoksdm904mi9zUHIrLB1GZW0K2No1EsQQkkyI14ttT634mLTKBZSSFlRy81dacElZe0ExLoexxCOvGDbz0pS+jc+48UpYlZYqm7Yp0gmw9tzxSyBcUpNGg6ubTIpEiKObzRv22bG3E3sTLi0wpJSw+/EgIacuHlowKANcIgBjjO5nDyodPofzQClCMiU/J6+sYbNWBbR2N1wlu8jj0uR8FlvMYsU+HumL6fHhZENzw47QdtK9dxYjs+fttaFoWez7+JHrmFsKxIRx9ANswJbKXEo6lyRlcfvtdhOiPaHlo7vawY5uYfvgw9j55HFqanwvDCjwBN3wfjtmXzQ016/3NHlo7A+SOPYDZZ55B6cBhRPN83ngi3zNv8vDnectt3dramiRIXXj7Hezu7MpWl5fj3NyCyHlYLmfbA/l1JpVCPpOWUBnbNDE/Pydx/I2NdXS3tlFOpiSCNUnShGwy36f4u8IiV2Xjt0vihqycFsah6ixC8QimVpZFflZb3SOyo+zkFMJkm1lISlAg1wfJMp7wfGaUjJneBHXGSjW4bC7ughsOKJJgFUgUglOYf0wjBmW0NV/w4RGsZh2v/tEf4oXf/j3kHU/kdux0UpsbghsyoexSGw+YQdqPMIdhWJRFdtsoZZIoJ2LIakCWHW4cOcMuEpk4tJjS8rMIdmS6MK0RWpaJeDWFPUcWRJIV4u93GKSinlv20LAINeyOoMnmxkGb8rXZNE7+xNPQJuMiJ2PqnmvYCrSyGLnVFYkbAwpGfRdG00CnYcKIxzB79ihWHj2I9s4txLn19Hx01jZg1lsoFCvS22PvUiqkY8CQC8tDbHUvpp9+Et14Gt859w5eePFb2H9oP1LREOob62htbCDEnjvKjQcEFMzT8KTL6PjUBJaSHNAjGAxsONy+a0yGjMKyXFhOCAbC6HHoTsSQq9Vw4uRJTK+uYpnPxOI84rmsEKS++F1Dssm68O67+PZ3vo3vvvJdvH/5fRk+yZwzpCebyYCpo+t37iiAIwlXf/XmRh6r4OgVWBN4IHnnVmNRHK9NYT6Rh+v4uGb1cGF3C91AlcJBfsyjS5jL+DwLWHsSBB/60HP44he/KEOoeCNkmcm/p8EVXD5CzLTw7vN/jhf+7/8HN954HSPLUAEC3B4G1RgCbFhuK0m0qrBbUhFJLvouMtkUJmeqiKU0ZEs5karxPGXPDX9ybeoMmKLnwO7q2NpowIxH8fhnn0NikqFJKkDA7PTkJ0maOD1tjICvd+B2DAnFqO+2YCdjePgzzyBey8jrg35ibhr9AYmRCIxmF0Pbk+h2fasOt+Pi8s3b2HPyIFYeWpUgoBEDVG5vIOQwFEiXDTZJKJbktpq6+G5GqSiOPH4c83unYHQaMOs9mM0+jL4pzwRLOBsDG6mJaZkJqoePobpnBZXpGeTzZcSSKbjcnEpxazCPBZ4OAkOeE+JdFTKf949849T5t7MrQEZinN9+W7w1m1tbanvt+yiWSiLVNXRDJGnjHz8MuLlfEjxGvCSYC9EoJgskQzOo6wY2Gix9VuAmsHj9pRGBc/mzzz6Lv/E3/gucPn1apfkFjI7y86qZns/M++9dxJf++W/gxeefl3uQPrmgrEWeS376lGMX0glMV4qYm5rA4vw0VpbmRf3DGPJkOo5YMoJ4SsnWJKiFgSaMY2ZSmxBQgWTTy013cQAAIABJREFUcmB2unBJMvq0vLBbkXdDEJogZCe9NKp8UzYz4qNhuSrVQSTEgnQ5/v/AlxMJvDi0zXBW5TwsQn9u5sWHNkRoOZscMTmMZVg0e1IKplCTGqq+Z50WXBrcXjKik1+NajKBSiQuLy6erhy8mTLDlSa17/wzkeATYYR0b+RKUdtELI4yE8/Y5RHRkC2mkC2lUZoqIzNRQLwQRyTCJCED7c0G5k4/jOKRJdqLEcskpYODgECBGw6nvPwteGRZN+rorzWhxdM4/OmPoK63EU/HJT7V7HYE3PASEQkDH2zXwbCno3VnF/FcBYXFRUTLeQkdsC0P0cQkkoUlJAuziKTygdFKDVYKunBIGwvU7j17gXrzvlQIprLwm6pywAkwuK7rtBrYWr+NC2+/hffefVe2NrEQU+HiKl7WoiSMiWeUqQ3EO8NkK/YKWI4jjAPT7HioM3K60+mJvIzxmQQ+dPrMT00gy1hS+qL8IKmGUhJGQ1OSgLC0fVtkh9JZTC0t48CxI1jZtw+lWg1RsmKpFMLxFLx+D/rmTejNW8jEhxj1Wmi/dxmtW5so7N2LlY89iZbdUB4sStxcJklxq6fM7oycJLjxGl24dQNDZLDv05+Ck0pyAoDrduE6Xeld4YWYZDmkT6P2QGJ8e2ttJUt76lH09ZZsbtj5oEVTmF7Zh5vvviOG8mwuJdKf7o07MvwtPPIkCsdOAKmYvH1JS7N0DHkJ0GQsQKWHUbcPZ6cJvTcUz01mdT90WbET3DCCtwUMTQwdE+5AlyQu6Dasmw3oN5uIFmuYPHMKpQePweIgNQwhma0ilqlCi+WEQVLPhoLF4/3NOICDYIAXlqxHgueLLKKp91Bfv4rbVy/j1vXr2LmzAbvflRZ3KZEMAif4sitksvAIaFig2zcwsGzoA8ZodlDNpbE4NSnPGPuIGA1us3MkGpHUK7HiUPfOC1iLoGfqqE0U5ScVDvLY88LMFJCuTqEyv4jywioy0wuIZQry30ZaVLYqcvAF//BXfP45hNI4HeyeFWklHsMhwhzGpQfFwktf/j1c/qN/i+hOA1EmlgkIUpybL9t35e0TNth24MYjSIQ0SfeTKGOReTLkQK37hV0NEuk8LYSE7yMSZTR6GEmWSAIw0kD58YOYe+4BJJYrcFnS2evB2m4COzrq5zYxRBYHfurDCC0XEAo5wrIS3FCOQaKFHwslQ93rN+D3XQwudxCNFbD0kTPo27sIRT0M2tz++XDJotY7WJiYxtr7lxFqmRg2bAE325aJudPHsfrkMZHMCbixHIw4JEs7OWVpPkaGA2eji87NJuqZHA589rOoPngSmZk5aCyyvDvbjWR7y9j/N988j/cuvIedrS1pkRfzMCByiGgsjl6fJuCeSI0oE2BhHmPlp6cnofd17GxtQrMGcoYXo3Ek/aFs2fksiqwxSNATlp2DLIkThsNENSQKeZw4fhIzS4tYOnIQ5cV5JMolaJmMlG6yE0q03QzNCI7YsRhD+hRkQyO8TlC6GDxjJN/GTdzjKFMmdAVFkDTNslRRzKh8xiPcfjLE4Qp+/9f+Poyra/C5oboLbjR5nohMJJlPiCHF6Iuf1Febm3q/K8RCKR5FJjxCLh5HjCdqxBdwI4PlkFJE+rGUjKZjW4gVU1g+MI9wiAOnDU+3hGklocDEOZsft+UgPNJgDzx0SEDUMjj0sYeRIbBmkljXEKkbLxn+XQkYMGwBN+gRMJno0qwdiWDi5AEceuZBNDauI80ULd8X5ry7vo2JyUnYtg9rpwd7pw+7a8G0XJSPH4F2YA9akRhu3Wnizq0ttHttDFoNeDpDMCxopq2CEHgMjUJSmNg1+ji9fxnLuYRUNwz6lioZ5aASjaPNUuhwBE4yDW1iAhP79uKBxx7D0r59SBbyGNEHocTzApjoB7x+7SreOPc6Xnn5ZVx8/yJ263UBo3cLaSVFKoMTJ06IB6LeaEIfkC3+IcCNyH0VIB532kXDIywWUnhi/wHMJwq4efMOXt68jduWIeWt8maD50wY/7u+G/VscoDltoYM/y/+4t/Bxz72MdmG8pzjHU5ZN9PBOFCTcDI2t3Hu338V/+Z//22Y25tIa6HgNRUW75eKIle/JinJ9yHJawEAZ8BKdaKIbD6JbDGNEQMW+TFFI5JUStadYS/+gMl9Ona3mmj7Qzz6yaeRWywpIoTbNIZS0LfluBJ+xFTcQaMrSaW+bqO+uYuO7+OhTz+L3EJJqhRSibS8zm1dFwnnoNVTksphSKRnVsPEzdubqO6dxdEnTsCPMc1viO7Glpxp3BiaTR0jm7J4H92WgXpzACcawurJfdj/wCqMPu96C72mga5uY5hIIzc7h/TUFMqLy8jNzSNTm0Ukl5f5kDJU3hfscJFN3Dh6OLgdxnLCIJBYnqVOtyvJgNeuX8Nb598UCRqlaN3OvWJtJb1RZFm5VJIZitK0cUz6fyq4yWphLJZLoDyTqYAb/S6a3N4GUePB0/kDwU2hUMAnPvEJ/NzP/awQTySA1LkfED8SVKXS0946dw7/06/8KpqbW6CVgd0/IhUPkqgJ3Hg3k6DiM5dNRDE3WRGwU8qlUS5mxYM2OVVFoZhToUJS28I+vjDCUaqZRnKOskaCzwI31vTOE9yM5KFkMhpHdzdQLqlOQ84d422rxJe7vhCzsmhwlIecxBPfI4EN5dRMQHRYIi9R0CORFdMiEZqJhUf8zVKCa/WExDMrCcP44gii1YLzgalp5EVZ8EWGtRZPokpwQzZXIospS1MpRpaQYyNE2TodnBmW78qqv5iIo5JJoVDMoLY0iYnZErITGeRqBYQyEbgjB7bRh73VQmttF1NHj6N8dB96fg9xATdcubkCboaMCw5x9W9LXLC1UUfvRl02N4c/86No6G0kGAvMRvZWG9E409K4TVDaPQ6G6Bsw6l3Es2WkZmYQyqWFieVGIBwtIpFfQLK4gFi2hmE4EfSTiBgiMP8H+Ps+8n2s6bxvf6O0gi59GyZ2N+/gnfNv4MrF99Dc2Uav01aAhv0UbHQli9I3lJxGDGYqXpSgixGa5WpVwBnDC6iP5+/fXeexk4Btx66DZDiEuamq9PvQG8W3TYTNyMMIU7PSWRQmJjExv4CZ5RVMLi4jW64gns5Ao2eIcgAtgqEMHhoingdrdwOXzn8b9ZvvoRK2kGbB424TyYUlrHz0A+g4DSVT5ANHD4JHU3FITNSuYUo56LDTg9+iITCC/Z/5JPxCTrwLrsXm4TbiLNej1t+w4YeY/e/B3u6gc7WOVHEaix98DIbVg1nflL6ZaCqHicUV3H7/fQwHPQE3NN12b2yid6eF2VNPiudGwI1NNoHgpg+HKURsHnZMOJ0u/HYHbqMLo+th4cxTyB84jAGHb5NAyIBlNMWwzkJCf8DhwsCI3ombDfSu1aHlKpg68wjKJ4/BknAQxlbmBNzEUhWEo5kgDFS9zsZp+fdyUVRGCp8t+jk6uzvYuX1LvDSN9Rswe20ls2J2mWVLuzRNz5SEchJg4pkwe4xo58FguQJ0SUowva+cS2F+soJsPCLlbUzPIxtPr9XYLMiPmQwIP0DDsVGpVVGulZEq5ZEolVCcX0B+YQ9y04uIFyoSywkSI4HHTjaa98epjlkziZK8n1G/94KRiEh6B5jIFwlh490LeOn//Are/rM/k6I7etDlMhcWl8OmkoSSZiF44zDM+GHKXnk2cVjhV5FeP5ExBe9XPHCUZElrM4sdNZHC8UzmhJaYK2DlQycx/4Fj6IVMhJkoWO9icKeN5ru7CA0zWPrIE4gfmoKnWWqDJ1HQfN0ydcjBiNLSq2vAwINxuYVEqoq5px5BHy1oERf9zR1EvLCwm5SnVctl3L56HaMOfWU6Ots9dBwXk4+dwPLZw4gmw/DEZ0PprQuN/jhuK7mZGriw73Sg36hj3fKx+qlPYuKxM8gtrSCRLchn3et3sL25gZuXr+PcK+dw7foNubApSR3oOhKpRHA5hxCLxWWgJKhhkAA7MDhMMQaZALrDAmLDQDUawUqpiGoyhajHhDpb7bL5d72RJC8SkEpHCX0+qSRqy4s49NBDOHD6MUxT/pvNSOs3O0lCUVV0q8pGgx8ycCoi4O5lLSTbvbLksX9RfESBt4GfG4cUNoEzkpX30ic+8ePIl0uIaIyqDtw5GiuRDFz6xov4s3/5ZQzu3JatLGWf9DtkeJfxjiBiC99L86S0gperqUXRNA0kozFUE3FJBEsxyYqJrNEQEqmYxEjzmR7SsO0OMbBc9CwbWjqB2aVpkNMZWdwMq/JrjR07iQScgSXdUFKiSt8DL/JcHEc+fgrZ1aLIwilpJMvOwdZzfAksYHojDx6/zcABG72mif4ohOLRPXjwxx/HzvpVZDJpkTMxCnrn8k1Mzc6Csml6Ewe3m4iYI9muZA8sI/fAAQyScbzz6puw6yqEhmTSyDTlXjf7umyXfGcI0/NBl8DNxi6eeeQE9lSyyFDa2urD6NmAFsMol8UgnUJqdhbTBw9h4fBRTCyvSFCEbI35mhZ5to1uu42bN27i1Zdfxrdf/g4uvf8+mh1uavhaG5+c42dFlc7Se1Apl0Vmf2NtTQafv0qWptQV3wtueFokYsCe6QIeO3oYJS2FN85fxFt3NtHyXPEdjxdCQlIFZIsMeYH+P5iBBeScPXsWf/tv/y2cOXNGPkaJ+B+ft8Emn6TOzvVr+MMv/a94/atfQ9p3kQuFJWVwDGxEDUTQxFkriAvmbEDfLdUv1UoBuXwShXIWWiICNzSEz21PKimFp2TEXZIhHR2N7Ta2+jpOffIplPbWJCFLan4pnez2RYbKaGT+mzIzp6kjNHDR3Gpgu2fg+MeewuShOdiuiVQyDdt0RO7MzQ3lkhb7crQY2msbsBsmbt/ZQqKax5mPPQkvrkia7sYOzZswG9wY9iXd1PM9dFoG2m0Lg9AQMwcXcfzxB9DXe/AchiVkEC1UkZqaRW52HqlyBdFcHlpShT6xwHecvsv505MOOaUOkBAddR0EIVAsiXdxe31dAgL4rF28eBGvvPxdbGysC+D5ft/M/YtAdjgxlpmbQ24Q+eM/Bdzwvp5IxXFydZ+Q0dc27uBmp43+3bjjseTrL2EbAQf8cfjwIfz8z/+8gByp35DPVd3D4y4ZzglJTcM/+gf/EN/52tews7EpwR4kJdzgdcfESmICtdFioAZk6ZGKhJGJaEhHNUmFLJdyqFaLKJeLKJfyQqjmMkk570jeD0zGduuwB+yCU0Seye81C2X5HPJ+8H3xljHfb2ib8vXmp0yQwjROg31I9Ba6vnh8SVTk0klUUykVjOV6sNjNxHAS4ULo54VYDULLqeiI35hyIoVaMoUYU5KCngB+k/jOx/nvUibIFJNhSAq1yHZXCW5iiSAxQcXGSQy0XB4cMuRxExRIfT+5NcZqVibLmFudx/zhZVQPzSJbjsN0e3A8UxLbKBEasqBsx0B3rYnyvoMoP3gI3WEXiUxShmwypdzW8M9KlCVTnEwDTiBLG4VjOPJZgpsOYtzc0GDc7iCWpNxExS1yu8AQAr/Tg93iVqiI9PQswsUsfMaC9jrQtAzCqRoSxQWkK8tALC/6ZF5wYwblLswJShrl4RLZDBk+6v35whrC7LRx6d238M6bbwr73m+3xLzNu5OJEtTA8+uqhltqDgO5GOUn7I6IxxGPsFg1jGarKYwBvw5cjzJNiuEA1KwS2FAKYpgWYpERZqdq8lAIt6kBsXQa1bk5zK2sYnn1gKTPJApFhONJaGyl56AqGf1jgV0wrAb6XzbeXn3rdXz1t7+EwqCJvZUUEmGGy83iwI88g67ZkkuP4Qcuuz9chkVAyXG6uhiqI54vut624eD4T3wS4WqBQcMSBa1pLiJM/9rZFROkltSQYn5/e4Dm9R2J7F76yJMwhwOYu5uwKLdKZ1Fb2Yd1eh0sHZlMXDwo+s1NdG43MP3QE6g8dJI5yHDsDtx+A0O7B13vIk3AzKSkdhvWbh1eswu962P+kcdROHQUHNtCjg1vyIS0FuAasvXg2x/Sg0Rt8fW6gJswE/dOn0Ll1AlpQcaIwD8KLVFCPDuJaIrhFIF+fDzs04ISZNmHw0MM+h1JO7t1+RJuvHcBeqMu8kIJ+aTWnmk2ZNqGjC42ZSPGTH9uJHmo0egtPVHBa5FkjOmNhMlkS/HcdBWlbAqDXk9WzTTh80BSF70CBFz7R5Jp9EdhkYrM79uLyT0rKM7OIVmqQEtmMdKYlsa1tyJjvnd/GYyoAmwUBa8MiAG4GR++91YL0nOjAuSYWGDh7eefx7/+578Je/02kmJIV30eAoKCgURay3kJjRhpG5E+KxXZO9bCj3dkIwHb/JscTpj8yLMuHYkKqcNEOf53JEOYPrUXhz5+FtpsFvagB7R12FtddN5vwOtHMPvkIyic2gtT49dtIJJXATb0zdGPZZroXrmJqOGif62JSLiAucdOQ0+xC2KA/s0NwPIRiyaE0Y6nYug3W1KWZ+/00LnVQG/goPzoUSycPYhknrHTLLJlRLorIQzCrjJcgJ0Ru110r+yg1XUw96FnUHnyNBJLyxhqKWxt1vHq66/i4oW30dyqw6PUiV0OoxH63a6Ae3YQMByChcw898mSsU+DXjeGgBBUhSkpsC3ZrLF3o5ZJYL5YkHAYSKcWU+Mo92WASgg2tfThMOxkHDN79+Lwwyfl58zKCvxIFKNoFEOCEcooSFbJ86+GkDEjrtj07/1x/300/jXvKfav0G9x7do1Sc26cuWqMLBk8fksfPG//Vv46Cc+EZBC5JlGMvhJ983AwVf+8W/ivW88j8H2psg1WRzNQYCvS0ZcE/Dw86ZMiM8yyQD2ZrCQk/K7iUQCBZYSR5kIxgXUCPFEVJUf88mncZqpkrYPnV+vSAhzexaQSowQJjNpmDK0R+IxJFIpATYcDIThZODAwEZXG+HQxx9G4eAEoqkIvL6J/m4b8ZimBghKw3R2hA3hNMi0u+g1THTdIVJ753D28x/G9toVJFJxGUL1Rhtrb7yD2fkFaFpUCD4m9mVDCWmkj81NoPrwQWSXp3H7jQvwN9n75MNix1Kjg0wqjXa3L1seqhyMgYM2Qrje3MFDxw/g6OqcSKcYBWx4YUTKNcwfP4bawX0oLi4hmivIUDVkMhP9WbYn/q56s47rV6/i9XPn8M2/eFEGTpaEj6VfYh0LkpHufzoENACYm51FuVLG2totNFrtHwrcqHNpnPikIRIbYWGxiNnpIqyBjWuXt9Dtst9InZGKFVcP611Zm8hvVVqTGnRV4ADlnoyG/tznfhoHDhxQiVB89If88xEMuclhfLhl4Pq5c/itX/01mOvrKAxHyIgkcry9UThbxU4HkdUMXyB54NmYKOWRz6dQrGSRyDCNkmS0jxh7BeMcm0Nw6Q/t6OjUe7jdaOOBjz6GiUOzCFOqSNmuqdIOeZ8Q3PCOMTt9DHba0AY+Ghs72Gz1cOi5M1h6eD9s30QiloTeo9RWR5zBHzbjnXuy0dm9uga3Zco5NAgP8dznPgonrs7I3vqOxEJT7mbudhG2mMY5RLtjYLdrQg+HUVyZx8kPPgkvqTyduUoNSQKaQklUJvTRcCDn11FEuHIP3ZOl+txq8jUsSXbBXTSC9NLw+bh5aw0XL16SGOfLly4LUaxSrsa+vWClESia5DsbKJsIVHNZdhdWhURhGJcY5f8yBvmB59j4NwnCFioFnD5yRHyEb126jGuNOoy7CZDjrplAzHHfW1MbwhASiSTOnDmNv/f3/h7m5xnvPabVx+WgijDl65HBVL/zz34DL7/w57CYMEz7wEgtLhi97hFgBC1pAnAAkRyzp4xkufBRkTDi8aiEW2TjMcxPlFHNsWeRhLYjAWUGZ1qftgv2SYYl5r/vuDBIzkkSs4fpYh7lVEJIc6qUSIlJV5qoiYYCahyeOUzY84eolAqYSFP4G5LYfirPWGMi0dWRiIAj/vnQgUxiRKNqKZbAVDqDOFOSgsQvafyUFdWYGSG44dAMJdOBL301VRrWOBhJ+RRBjOq5iYZ4DajLg6xCMhyRMq9MJYeZY3ux75mTKO6ZxiBkAKEBeu1dSX8iG8koy1DfhlZ30Li2g+zSMmpnHkB31BVzsSSNEDh4Ngb9HrLCHNDgbWDY6MO41YTrh3Hksz+G5qCHSJKZ7QrcMAFCzLlSPkrplAe31RYtZzSZl/VmpFIU2duQ0cCCBvKIF+aRre1DJF0DgRNPNDIB/CJTxy3D3TgsQIl7hO0cua5sZi69dR5vfOclbNy6rUAI45UDw6rJvgiLnTO+xDbzRTgg6rU9YfF42dFkShNuu14XwEBtJXWKlEwkY3EkxHCpNM88gDnANdnAHQ1jYX4Ws7OzIj+Ymp/F/L59mJhfRLpQVvp2if0Lypu4BROjV5AAJzKMgNMP0j8IoV1jgD/5J/8UO+e+jem4i0KaPSZZLBw9BssYoLlTR6fZlFZhDt28fI12R0oOIz71wpqAtVgmg5UzDyFWyEA3KIdpS2rVkLGOfQIhT4a/XDaFOHXlPQujchFHP/djGCToWdiGtb0tsrm5g8dx+9oNhD0bmXQE/WYd5s1N9O90MfnQY6g+/AiNXXCsDpzersjS+P64Xo2GRrBaLehb23B3O7K5mTl5GuWjD4Cd2SGHLzxGr3YwtPsSBS0lkSaZUhvmtV30rzcRThUwdfoRVB99QFJ1QrDhMuUqnEI8W0OqMA0tpg5ltVvghsuX4XHQaeHaxXewfu0ydtfXoLca4HeVzwm/Fnzxx0IRKd7ks8Lnhgw+N5gM1oiTleZ7dFTEN433ZLSpp7fY0kyWPhlTqSiVPAb9lnwPKF/0aYinbjYahwMNyVIVs6sHMH3wMCaWViTGmT0THiWhvEEEOPHZUL458TzcJVHvW2GOb/4AOv0gcHNvOBiDG9XT0rq5hj//ylfwx7/1WyJlTZIskcASJRPiwEmml/1bPKso2eBAKp6P+w/3AAgFNY/wQyE5XPlREtykQIMuJbRqa5SezWPh7CEc/ehptO0ubKYP1nvQLzdh3HEx98QjKJ0+ADvpwvcIbiwFbugJYUSlbaN98RqiuoP+jSZcM4b5Jx+HV2IBZw+da7cQtkfIVydgNFsC5kgERLhea1vYem8NnbaB/MlDWHzqCBKllCJ8LBMa6SvHE3DD5DRYHtxmH+0Lt6H3XEyefRTVp04jsjCPzYaO57/xLVy4fE1SDanXJytnsgzRstBqNCUWmDI+ni0c22vFEoxeF4NuRwAmg18iroeoPxRzuIQvYCjJYFOFnMgouCE0HUtav9lJwuckPz2LpSOHsf/sWVTn55HM56XElz9pNo6lUuKbEqXYWIUpm59gQBQZyQ+O8R2zqSTm1m7dkrSsq1evyq+vXb0qreDixZCPlcrFEI4eOoD/4Rf/Dh597DGR2/AZ8vj+5ZmJYOvd9/Fvf+t/w7vPv4CE7QrgjWgj6W1h502MAHikwA3DLzhg21oYDZJqw5FsbhS44aZGtHmyUUky9Yv/l6E3lP24IwHjxtDB7PICstkIotS/66ZIKggyBdyYLCFkp1RIBr6+YWHXtXDwow+jcnwKMXa7DVxJsopw0OVrgKmNAwtRSuZ2ewJu+g0T7YGL8FwVH/j5T2B3/RoicQ2JdErCUK589w3UWGAYT8Bo9dC5sol8JAW9P4BWyaN8YhXlw0uov/c+vDt18ReafROdzYYUuQ74LDn0EvnokXwaAtf7Hew7ug+Hju6TXrNEvozK/B7MHHkA8XwOXiLO8Fg1kLAQ3PPEt7C9vY33L17Ed779Lbz00jexvr5xtwRRgV8lVROOJCjAvn9qHJccMsGrNllDoVjE+TffCYbd//jEeb/nRrUlRJArJ1BZSGPu4JTIJd/6zmV0rvfU0BjIbcfrm7uy9ED6pLY298o9OQSvru7B5z//BXz+85+T2Gzx50hlBolDytNUFHDEsfG7v/6P8NqffRVao4kSC7ADfw0JYklPkyj3oNmer2nOZdYA1UIWxXwapVIW6UIaXnQk4IbhK5wfBNxwk981oDd13Nyq48iPPILasUXZJMqOlNvkbh9+sLnhx85kw/5GA6Oeidb6Du7stLD6xEkcfPpBWCNTKi9IQlrSJxYWb6B+p4FUMon2rS24jLbfaWGtuYuP/9efg5fy4fOuv7WFUPDMUp4LmzNdGF3Lx0CLQ5uooXZgv6TlRUsVpMsVJLJZjNhVSCAmYSKShXifTeAetJCtrmwg6EvypZup0WjcJUBIgtBTQ2DCTUHwgAX//ushCl/WVD5QCsa3f+sWizs5fd37EXB49+bogMwTYob3jXhBR5ieLSKfTaHX0tGu9zhOww0ktIotCYD3931Y47OQb4dby8985tP44hf/e/F3jQ326qO57y/6Pr77H17An/7+/4UL514VHzwN+ibnTip+OBuPe/S4sBjSqqyJyoE+RFlkj5MCqRpxPeyfm8RkNomoqINICGlyx3BzJDKxkIaBrcpU2YvIkCFKHpcny5jMJ8AsTAIterTZDcmeKxby6gTbLiPS6YH3USqxfzEJdj6x74jBKyQfpNstEpOONCE7T2STAm6KsThm0jnEOez/IHAjv6dEWJY3Qp9roJCPajKJyWgcGtkrvjBZlMcs9lQC6XRSyoES6YRo8RLOSF40mckKFp45icknjqEzGsDV24hqLqxeW3VoEDYyYadnIVy3Ub+6jeT0DOafPAUj1IPGfTHz8nlk+Q767Q6yyYx0X9DgTXAzuN0ScHPo0x9Bx9ahseF76MJst8VMyXg5blS49eDHbTdbGNS7iCZyyM0vIFopSvRp2NAFiVOKFs1OITuxH/HCHEbRVNA2HPQNB7tKldLDRDIS9jaa29u4+u47uPT2m9hZv6U8L5QHcSjl5UUGz1VyMh4QZA3IQJJBoZkvnkjKwaUbA3S6bXiug0ImJUlE6WRSPg8+lAJwpLBTg0H5Apl7unRpAAAgAElEQVShZELKqeZX9uLgkSNYXd2Hiakp5CuMi4wDTFNixCoHYil+4jHBD3xcVBrE/I0P0UBMpbgPPt0arr34/5P2HmCWnWeZ4Htzzrdy7AqdW93qKLVaOVuWHLDBAWMZA/Y8YPx4lp2H2WXCLsPuwLCkhV0eDIIBgzEG1gYjZxsFW5KVuludu6u6K9fN+YR7zz135/3+c6tbYSwvWw9CUKpw6pz//P/3ft8bnsGzf/YEWtfOI+amMwa3Up9YQ3KcLdqmLS9zW+gZpC0qD31li03DcD4T6ZCSyhYJoBsg+LPFucnHbB0vPf6higSCuqEU7vzXH4E1EoBeK8Dc3ESPAYF7D2F9eR2utoZIyINGMQd9YRV6roXs/uMYOHorEAsKuNEqm/D2aG9LWppbXLi6zToa6xuwCgxe7GFo/xFkDhyCTgoUs1JcGoxWkVw5sYS2tKZYr/bofrVYkELWHUpi5NZjGDjOjZ9FkClj67blgieYQmJwGzwyvQmozAydeq8lrFw4h6XLF0Wk7eqY8NEOnJxY01QWjNKbcgswrJUr4hjD9cCNJuh3KxG03y82qLx3vPEs6vhIOdZluH2j1YLHy00whbHRAehmU/z+mU7c8wfgjyWRmZzB+PxupMemEB8YhhXwwCYtkW8KgT47jX13GSfJSrbOPvB1Olyqg0ngfx1oqD1WufKQYsnNncUcu9Uqa0KN2JUe3JZpWWFhAf/Lz/88rI08QgwO7qkDnu8Y1wNNCthw4T3m1TFLxScbs7OROV0HAiGVqkNnNk6fO1L0xHwBRJzOKHub7Dy5Ay6EJ5M48uN3IzY/iKZeg1mswVyooHSmirETxzBw+1504y5YNnOZXg9u2IUqnbkMX9OEtlJFPd/GxJ13ITgVg21WUTxPs4E2xnfswOqFy9IF435ArUZAB1ZfvYJasYHwge2YvvcmhIdi4qJITQiNIGisYNA9kOLxdleSx4uvLMCom0gfuAkDdx5DYHYapVYHlxY38dKZK6g3qLmqoVQuoqlrGBufQIVgXmsiQEF3OIRWqQQ0GvB0TPiZf+byIM5pGNceTw929xj03LWEbjSUSCAaCkPvWKjabUSGRzB7882Yv/kQRrZvR3R4GBbTrtk4YdEvQa+KCuzmmhOMzGPSmflJI7wPbjj9Vm44Tj2wpcFhgUIww44+U8EvXrwkBQrDGiUV3DEU2CpW+I54PXjXe96Nn3r8ozh8+LDEFdCtjfoO/vZAz43nn3wS3/qLz2Hz5BkkmcHjZrOJafEuBMj35gFK6pQIYJXbV4nuj5aFAZnc2ArcSPuYTlJMlQ9KbAL1DAQ3nKzzoK6aGkYmx5DJhgU4carNa6eZQCgSEWDDJpbYfxMQaW0UOya23bsHA4cmEMiGRfRtVpqwdF3E26JZ0ExwVtTcqMKqmdCrJqqtDoxUBPf83HvRqucoa0IoFhXXvoUXXkUiGgMpNnq1heqlNcR8EdHq9egCt28OU3fdjLVTZ2Gs5uGibqNjI39pifNocb9jW7Oh08K3hprLh2Wrg/nD+3H3Yw9j24G9CMikNy5NQQYwsCEhE0KjLWchDQCefvYZ/PNT38Vrp18T6qNyjPA408AbCtYb5sA3FmwqK6uPf1yS8bJr1w5cOHdBClcJB70hYb7/E7eKT4dSKVSengeJoQj23TmD/XfvkJSZf/7bF3Huny/BpcQ1P/TjRtdUhcdcok04ceI2fPrTn8ZtJ05sfX/f3lbyS0RPA1x88VV86Yk/w+WnnsKQTUsaSzrnpAGKg5lMy3kf5dAWIE02SiIYQCoSQioVRTQVQ4/RZn6XOF0xOFu8qQhuGBzc0LGwvIrdD9yKkZvn4I8HVQ6J3lH5SWZHzgZqxtq6icZmEdZmVcI0l9dLGD+yDwcfOwHDpcvUgBRbrVoXOj21tvVrOQE3zXxZpjLVYg3nlpbw3k/8FLxpP2ythfrypuxdtBQvVxuwXX6xa/ZmBhEbn0JqdlYo0LHBIfiCzF6hyQj3b7HWcXZzZRYgdFhHbynGKQ5FlQYAbOqtr6+LKQABDbU04npWqQgo+VGzaN740LnmJAPL68WuXTvl5+u68Tozrv766mOT/mYm55OjB6PhVXwygHEG0hsuXHttTWzZxTFMnYhb1Ny3glz9eBECUTaxf/d3f1sycPzU+71RO++s82axjO997ev43P/1B7BqFTHfYWOqyWmJOJGRtaUaQ6zbyIggPY17Wd8RWY58TqraHeyaGMRYPAS/4z7nD4ZEF879nc1WGskQ3FSaBpqdLjSLtPsOdk4NYWIgCr+bTIIGdK2F0ZFR0dOwKcymDqm8ugCcNjKDaUwNxBAJqDiLFjXFdbp50okzIIC3xVrt1kS0xwIp4fVhIpqQTBPHMEKKEHqj9w8IInJuDgSmLY6BCG4iIYz4/PIH+UMeSaCPD6cRG80gnAwgkgghFAur/IyShsLCKnqRMEbuPorY/lk0GdioN+B1MZBS8TwZsCnUm3ITnqKOwqUN+FIDmHvwDhheDS6mTJMyJR2UDmqFApKxpFBrWGxahRr0laoUk3RLq3c0eEMEN5Z0SZkaLcGXInrtyIjNKJSgl+rwy+RmGp5MQooJV5P2yW3YFLmGMohk5hHOzsJNW1+Gcoq+SNEUSCcTYbrRQmlzA0tXLmLl4iWU11ZhNRsywTGYft6xxMWMYIT3lC9DlXQoo41AMIhYPIFQMIzNXA7NJnMRTCkmJOHVtjE3PSq8TCJoXj8/eCD6g3TmCcAXjSA7NoqZPbsxPDWJ+NAkEpkB0dYIkBEXInbMHJVHP1ZWpkjcXPtBTdw8mXDueMA7vXBxt5Nk6R5clTq+/tnP4vQ3noS/Waf4Aa1WG36/EiKKJZ9M79SB0Hd4Yfedi56UBKNjKttLvjjKekOJAGlv2mWnnk5+dGIS90EJ4WwEe7j7Fz6IyP4xGO0atI119HweTN10FOVCDe1mDUFfF7XcGjpX16HlNGT334rsseNwx9kVraBZWoffTetruuqQ6mOJ808rl0OnUIFe62Fg70EMHjoCnQWauHBp0FgcMLyROTdC2dHQbWpoL5XR5OQmGFfg5rbDbESp9WOZAjq6Lj+SQzOi3XL1fKjl8lg6cwoLr7yAVmFTqJUSzMaDWCahDFX3SeOGoJ8dcqPRlHDFtmHA5/fKRIv/8D6x8CJvlSNcsVwmrcajxsEau79mGz2/B5mRDKbnt8EVDCKayiKaGUJyeBzZ8W2IZIfgCoVFY9VxtA1b9ETHGUWBGTXde91gpq/V28pRUfQA/k+XE1KadLRpXVzGhbNn0ag3MDs3h5uPHBZBIx1XpIni7OD8m6hr+sqf/Tn+4U/+DN1SWYAI1RmEW9wK2AHm5Ibghl8foWbBcQXrH0b9grk/uSEdSjbwni1heTK58RDYuIU+6WWDIuLGwMEp7H/kuLg0tlg4rzSw+fwGBo4cwNi9B4FsAB27Rd6QuNhJ2CwbJvwbzy/C0zDQ3migvNzE0G0nkNk5hF63juLFy9LZHJ6dwfrZS5JFpLwRPPC33cidXkKj2IR31xRmHjiA6FhSJtMdNj44XaeGimJTB9zQ0KL48gKMiobY3AyydxxGZN8cuv4wqi0PvvCP38bZC4vQ2dXn+8+9sF6XCQZxu6Y1UC8VELE6GA76kXK7Ee25EHbTpMENDy1F7S6Mno1mtwPdcbYbGhzC2MQkhrZNYf7IYYzu2QV/Ko0emzI+v/DfOWlU66dvwGrLHs9EcFWY9cmMap30myf8auXkoz6ooVhbXxe3rFOnTon+ghQ0Fi10FrvxQ+Fah5ZxQ4bFwGBWOOm/9JnPIEnhMenNBFxCmXahUSrixW9+A3/1n/8PDFg9BLomAlxnTsin2JZzjTp5Z8znoQaD79dgKIi0BxJhwAaOiI5dPeGgM1OMeybHVDTqMC0LtbaO1BBzJWLy8wXcmG14Az6EYzEBNqLDcbQ6pH3Rgnj0+DxGb51BeDQmNC66WHFdiEsaw0Jpc951oblWQadqoN2w0Gh2UPQD9/zMe2FDg+3qIJxIwNWxsPTSazK5iscTMBoaSudXEPVF0KITm8eN9J5tmHnHcRQvX0N9aV00GaRJbZy+iEQsDk8giGbbQqvjx0q9iYE9ezF7222YPXoE4aEhOW8kuFqorsqwhHsUaUGnTp3Gd771LXz/uee2HM62wgffHkEoXZ1oXBxdwQ3daRZ6yWQCU+MTuHDxovDy+b4rJ73rsOg6uFF6r/5HJBPG7nvmkZ6PY+nyMq49swo9z7Defxm44XIcGBjEI4+8A//zr/wKkomE6G/6+SjyU52cEk+7i+/909fwT3/0WVjXLiOCLuJ+lQnGmAfFvVLGTxSP876ySRrxe5Fg3hLPhFQU7ohX6iXqjL3U3BIYkAbWMNFuGlhaXcfsHQcxdngn/ElaqkiSN4xqQ/ScLFC9zDKzumjlKzBWC2iuF7C8VkRm1xyOvf8e6F5dgBsbLqQ5ch2THlZf2pDv1yrU09Rh1AycvnAJj/zU+xEZjEhDiFNHft7q+dGyPQgPjSCzbRbZ2e1ITkzCn0yroGdHd8ynI2W+mIdIOeQAGxUxIDYy3JucHBSuMe4P58+fxwsvvCCBm/z/CXjU7XaaaW/Ip3m7pbd1rsjPUEBqYmJcCvISg7Opf3Y+rrMZboDiwhRzAJmrB38ihLnbJrDrwHZY1S6e//pLKFwticui+q7rOtW3CpDgc+03Egm0PvCBH8dnPvMZjIyMbF3HGx3aaLJTWlnD3z/xBJ79yj+ITpQ6GFLG9C7jP5TMhOciJ4XcIzg5ZC3WtydX2zf1hB3MjaQxnY6CXsYEjMEwTSbUfSb9jM5qRruLcl2T4Qj3DJpQ7JmfwPzkAILeHsqlipjXTE9vk3tJ5lK91kKjydBfS5pygyMDmB5NIxxU4IYmOc1qE0bTlLqz5/ZKg991Xzre40tPXudMPCkiZGbOsDPKLoHNiyK/nRaGgvj4ItGFi0UvkIgGMZ6JIz0Qle5idHwAAzOTkkXT81mwXQwENdEoluHZbKB6ZROuSBxjtx9FfOc02lL4aejZhrj/sLgjeiJFxyhV4S1oKF3cAMJxzD16H4xgW7VrJUTILYm+1XxBcjzISTebNXRyVehrNZhtYPePPYymbcJDf7teF61CUTQ3AjjJBWSAo9cDvViS4Cl/KInE1Ay8GU5umrBqTfS6htBY4I8iGJ8QgOOPDMHti1A1qrQxPR2NchGVXA6F1VWsLC5g9cpldBp1+Fjg2+QOGtCttnTfaQjA7mOR1ImejeGhYQn8pCaiXK6iUWkpYg27igxjImhiYJ7Vxd5dszIylqR5Fg+RCOIDAxiZnsbI1DQyw6NIDg4ils4IvcHjD0mXlOP//osmDQMlg3C0EI77FO+pg+zlLO57efFwkgWg/iHvmhMUgpGT3/o2vvW5vxDrW79lYyOXE8qGjwGN7Fjyl9BUgtQOOgFJnqcSrDHpWaPJhNcrjn2kffD3KvtPtdcGfG6EOamiSwZBD8NA7TYOvuceTN6/H92wjermmnx+eOfNsDouoXe5LQ2N/Bp6Kzm0NlpI778FA7ecgDcZFc1Nq0xuPceZHUlmJj3RxZwk5iRslqBVO8jsuhkjtxyHQfcVUre6dejNAlyWIWYEanKjwaw3YS1X0FosoeeLYvjYEYzedYu4pUnBK9owjly7CCeGEMtMILdWwqVXTmLz3Bl0iznpXNC9hECQwJcW3WaLFtgUqJOjbIp9sG4YMo4lSOahRUpdLBaCl5U9u6FiYW6DXGM5q0kr6Llg0QgjFEUwk0J2mtTEOcQGxpAYGEU0mYU3HEPX45O1Lh1BeUYEWJwa9eX4zjSvbyrUL0WdYK2+u6IzMILBYF1uboaOzY1N0UG8+OJLeOkHL2J9ZRXJRBIPPvwwHv+Zj2NoYswRMjpJyFKw0EhCuTr977/0P2L11Gn46WZFoxLmUNCBi+YA1E/QbQ09yVi5Dm5U0Urtn9KxqUKI32OwYSCCRh8iLnaklF6QPHi6F/m8PbjTPuy+7yCGdo/D9thSMOafXUNs7w5MPXAM3rEY2jaT5duywVOnR2AK00BrcRW9cgOdXAuVqzVEbroZowem4fWZaKytorqwJm5mzWvrcr2cXrmDQfi6XhTOrKC+UYd35wRmHjworkQ0f6DBiRJfcj20RXPDTitzlqonl2CUWgiOjyBzx82IH9wuwZia6ccPXlvE5YV1LF5dwcb6huhpqCnhBLBaq4rOgc2l2XQM88k4Br1++JlzQdItJ+lsZnDa1euhxjUW8GNk5w4cvecuHDxyFImRYXTDQbTZAHN7Vbo1nerk3ksZokLfHGEvu7sEsjcWCfI1TsZE/yBmEVyr1bGyvIzTpwlqTgo//urVRfm80vhwOvr6I5/fL/kbNERgI47Td+nmurB9bg6f+fQvigaCTTQhQDo24Xz3Suur+Mpnn8Ar//Akgo0GYiAdj85BarLNhpSyoLaF+lvuWmiZbQwyFsEDMRTgfeP7w0k+wY1f8kjURIrdWHLJGx0D0Uwc2YG4BF0y0JWTfGZHRaJRMYhRzT6a0PTQ1iyUOiayB6cwdft2xGYzMDRDdDdtdsxbBlxtFYTHfzfWy2iXaWVuodWysNo1cOdHH4M/RnMaA5F0UsBN7uxloUPGknHp5hfPLiEeiEpHlPlese2T2P7ICbRWNtC6ug6XwY5+BNfOLsLi9D+ZRK3nwvjemzF/+AgGd+wEojH0AkEJ7GRgNP92Pg92Xk+ePImnnnoKTz/9NF566WUBOjeKsNXzfPvycmsw2y8iHSH/9T2Iz9uDvXt2C5Aq0dGKDQiHLnZjB1ztDEpHI6G3LhvJqQwGD42hlwLyixtonCyjW2Umyr8M3LAAZm4YAQ5zSR588EEkknRcVPovagZZ13Aiw5ZpdXUdT3/hb/DtP/1jpFxAnFbQpABJLabsoFUqvA1T9v22TCcZUh4P+RGnNX7UDw9te0N+J5/EyflqMmvOxNpmHqOHd2Hy2C6EMlH5u22utVpTwA2BjT8UEkBokJa7tI7WRgkrq0WEJkdx+08+BMNvwhf0wdW20cyVYJSrYrBRW8nB7Q7INJlaLppcnDxzAfe/752IDMfRdXfRJIOl40EgNYbs1CwG5+YRYnMtHJXgXlKMyGLpq0fElc6Z7EtsCe8b3TAdTSfrOdZZ9XoNCwsLePLJJ/Hcc8+J4xmnN/2Jjkx3pflwQwOk3+R9+6X3OsAg7Aihp4UETJBa2aCD6hvAzet+7A3ghme0O+rHtlvGMTI1gMZqC1deXIReoeW0cv7sl159qPPGS7wR3PC/jY+P4Zd+6Zfw4IMPONk3b573SN1qdrDy2mv4/f/1P6Kysiz7DenrQhnj+0QqswNuApxQcXIorn0qX0nZ86s9Z3owhbmhJKI+xrS0EQpHlLU+XRy5B3goG7ZRrmmotztodqjRM7BzfgK7t48hHHCjVKxIXtbM7KzsCdQwVYp1VMoNwRwtXUd6MI2ZmWGEmYtodaHVW6iV6tAbGgK+0HVw875MpkfxMbtTswnS0lTXmEiNeQUyk6BgzacCe+RBkp/X6cEfCCE5PoAd+7dhYCYL33AErnQYQW7MLGjoLmVocFkdNPJF+GsGKhc24AqnMHnXcUS2j0G3mrAsTTqfFkMRO8yyILihs1kNbhoKXNiEhQB2vO8haFELyoqGN15xm2vFAqLJuIzm6eKCahMa81DqXez/4HtlOuTy82CyoJcr8ATYV3DsStttoQ7whWytFxAIp5Ca2QF3NiWuXRZ57ZahikRvEL7wAALRSUSTk/D4E7AsFxq1KurFFWwsXsHm4jWU1jdRL5UEJDKdVf4m3jvmbtgWavkSTKMtnHPeKwLHarmMcqUsIiwCFhe9bnnssvvZY2e6I85n7E7v27dL8mzSIyPIDo9gcIwd93Gkh0cQjCfgC0eUYBg83FV39E1L+w2fUL0BleHQtzpUHTRWg5yyqACyviCcXUilL3Khkcvjy3/0x3j1q18VWkYxn0eDHvfssJNCxM1a1pPK2eFYkxoSXhc7n01OKziZ8aiOO19UToUoEiRVzCd6LQ+i7CILqLVFezB5cDv2ve8uBKdTKJfWxdI5PrkdoWACrUoZXb0KvbgB10YRzbUGUjcR3Nwu4KbbaUCv5dDVa5J2T/oLQ/0YXkpwo28U0CqbSG3fh4nb74JBEwerDdOsKlqaRf1DA129IbQ0vVxDd7UK7VoVtjuEwaOHMXnf7QJu2FVDh132Gky9AY83DG8ojSsXllC7tor2+jqM/KaYQpA6YWht6XbHAyG0KnXoFSa+dySBnB1vWnZzTbA7QqFzIhlFNBYSbRWF4RQ6s9tlc51HQ/Cnk/ClBxDOjiJCMDM8hvTYKGLZNHrcDFw+FWzIl4pFnmRmUEdDBx6CM4cmJonEbzzY+8G16nAm9YaFJjczrdlAvV7FqVdfxfeefVY67hsbm2JUQJtR4icWnzt27cKHPvoRPPq+98p1KIanWh8sXqlP8/y3sfcXPvvH+Opf/hWaa6sI0zwAPaEAcQwtBgicMoFBwJxqOnasqlwRqSn/QrWKqbNgRgKpgux2+hDzeBFwqfVPShHBUIg/I2BjYH4As8d2Ijs7inK+jPz3VuGbGse2d5yAfyKxBW5IkubhSu1TzzDQurYmxhTdkobSuQJC87sxfmwn5XswynloKwWEg0GUzi2gS/OUgA/uaBh+VwiF00uorVbg3zGJmQcPIbEtK+CmP7khDYBgtw9woHXQPLcOPd+AdzCD7B0HkDq6Ha1uG15PHE3Ng6effRkvvXhSKDr1QgE9x+iD60Xn9KHVwkQ8hPl0AmO08KKYnWWDxyfGGHVOArMDGN9/E/bffkImNf5kSqa9BJc9Pgseei6vdPZJFaEOiyHCasLXt3ZmJlkbPq+iTDi9U2efUt1Xru3V1VVcXbyGc2fP4dQrr+LU6dMyuRH7X4fqKP0Pocu9fkNj4UNhM7NP+PUtTZdrZIMnHg7jtqNH8Lt/8LtIp+g6pqjFKn+K03AL+sY6fv+X/ydUzp5F1DARErc4BYw57VHTVRttl0tsceu6gQE6jnpdiPq5lrxSsHLarsCN0pBJfIBQrWw02VhLhJARRzGP5I8IuPF6EI7H5V23aP3NUGVq5lptmdzEd49g5p49SO8ZEQBicTrIVPl6Cx7W3rypHRuNzSraxSa6DQvNuolrZgt3fPhRJCaT0DtNJPk7dAOFxSURkSficbSrGnLnryLsi0g4aJNmPWPD2PXgbTCqdVQWltHVOpKhVK4b8GWGMXn4CEZu2i+aiJ7Xhy5FvR7aynP/4Gi1g/z6Gk6ffBV//+V/wEuvvIKNzZxEGxBstsXi9br7nRSsb9pn3lxxUptKHUlfW8A1wKnw62mJLtEhpNMprK6vi8X5VszF635kv/WhjH+4OaXnhzFyfDtcQxGUFtZRefoKjBIbsW9f/b6Rlia7jnO2ccpBCtOv/8ZvYM/evQgG6ZCqDBK4/7vFNRBCM1w7fQZf/O3fwsbp08jaPQQdqmPfy0Dcv+yecp+yqLN0Iez3SuwD9Rs0nSC4oblAMBISm96uYcFkLlujjc1iCQMM3r5ljzSnpZ1J172Ghi51m6TGRyLyPnbKLdSurqK1WcLaahFIp3D344/ACDFkOQgPKUTrBTQ3i8gk4sgtrMHdpUFBF9VcBe6uDy+fuYjbHnkQ8ekhdKM+BJJJJIenkZncIXqaNt2u3F502RgRUEPTJuW6y42CjTfHd2QLmFimMoYhrWp1bRnff+77+MpX/lGoZ7VaTWqmH8XB7Ic91Rtpbq+nsLEmVvrvPqig6J16P06a+0Y6fSbCjShlq4lMM4B0DPFZOtz10FppornMmpg0S5UZ83Yfb5zKcCJ4771345Of/Fc4duzo1oTwxp+j+to9hC0Lf/zrv4EXvv5VqY+5/5mcLve4J3JSQyMfTnDoHNmTGk3lK123xec5PTGQwM6xAaRCfgGYEbrIkalBwER3SGHq9lCt6Wi0uwJu6pqG6ekh7N41IbmWtXITudVNTE5NwktdVcdCOV9Bfq2IruWCZuiIJGOY3zWOWDwojR+9SUfZKlrVJgI+MhF8anLz+MBwT3z9ex1MJSNIgl3PnoTk9Tw9yYcJppMyifFHg7Kpa7kqqqtlBBIp7Lz7GOZv2wU7YqFm1dHsGIgEwkokyHRvnUFkDBOrwE0EdnETnmgWE3feivD8iAI3XR3urimhnH1w42kr8T9yGmoXcmyEYudPPAIjQY40xVW2A27caBSLwi+l2xgpQqg10Foto9noYf9PvAcNqwWXT9IxRDDufh24MSXfQ6fmZr2IQDiN5Ox2eDIOuGmQQ9pWegIGagUScPlSCEWG4XJFsLlexAXmRVy+BLNagYcTDWY6mKZ04fkm8p51aWdnGEI/iQXDCEViKNcbyJVLqOst6brwJWFXkL+KBRILWLfHjy7pWzwU/X4kBjK45bZbMbltG9KjY4hmsogkkmLb7A4EBIhyUyAa4yYgAYpy3P3wF0ThGFXcXWeKqJG/jPGdlFvJnmCR2Ne2caHDhZe/+W189U//FPmL58RhabPckI4LTQPEupIbMy0p+ZKIOFI5l9CFjOBGbHylwFRmFPJKi70luwQQ2hBDAvlS8S9pmzpGJrK46eGjGDqyDVUXx+ga4hM7EQ6moJVKAiZaxXV4ChXU16pI7z2GgVtvhzcRg221YDaL0OsFoYzR9YODboZ4tgtFGLk8mkUDiRkKuu+D4Q3A3WW2SMkBN5qAG+pl6PqiF6vorFZhLNdYXiN7+CC2PXy3GBFwigKLX19BW6sI5cqyAwgiBHOzgMKFi6isbSCWSqtCXbdg1VroVBsyqSPnOUxDCU5gWhqaFVo/KxtovmNBvwcBrumQFx2fB75EHJ6hMQTSGYQHsoiNjiA8NIpIdlj4zC5/WNbyViaIHLwq3VcYZA7NQw5QFq2kJjrrRxxntjqXTh6xqyOieagAACAASURBVCv2neT685pow0ve/Le//W0sXr6MUqGAJul70jVl3UUgSZMEjxQ/iVQaR265Bf/Dv/03GBgZdSyB1WFBvRnfCYLctUuX8If/+ddx7nvfQ7DTRrBnIyyJ5x6QBMDgWoIyTm5oqyCujU4/1k9zE4IXx2iAkxt2pdlJjvr9iNMxjX1CKcBZmLsRph2st4dgzI2R3eOYPboHvaAXa89eQzedwcw7bxdgrSY3prz3zPviu8ucm9bqJtqFCnoVA6WTG/BOz2Hy2G74B3xoNvJo52sIe7wonLqAbrUh+jh3LApvL4DSmWVUrxYRmJ/A9H0HkZwfhk7KrU63tLZMbvvghmF4HqOL1uVNNNercCcSyN6+D0MndqFhMAvHi2bDxoWz13D+zEU1panVYdPow7BE4N6gg5fWRDrow3QiinGCLBpSMBDY70dgcBBTRw5j8vBhJLZtA+IxcdZhAiqn0Mzt4DrnU+tP7cQbkyYV4ibVp6WpHmuHOS8MCJQqTj1rAgGuE060V1ZX8Oyzz+KF53+ASxcvC223X0C8sVCR39M3QHFOb9IxKfSNMzPF7kmiOENgxSuvayOdjOATn/wE/tUv/LyIu4U2xdUhHRtqbIDnvvwlPPP5L2Dz1ZNIcd8iuBFzD65b5YTJ7matZ6OiacgGwsh63YgR3HB6xbXeNsUdlNkfMjcnXdOjtD4tOtSFA8iko4gHvRLoKmG6bpcUBuzaWqSRCiXQBbNloWIaCE5nlO7m5nFpknFyQ5ZDt65JSCmn/KTztorKvteutdGqmVho1XH0vffLWm5ZdcQiUdiagfLVFQE5iUQSnYaBzXNXwRhS27DRrLcQGBnGjvtPoGl1sLy4hGAkjsn9B5Acn0ZwYBRIZ9FhRAAbcUrpJ28ZbefZ0PjWN76Gl178gTNtqwnNWoyKnHZZP3SvDwBkWb19PSdapmiERjsKxBLksKBkMaX+acvkmM92enpKcr4KxaKAXfkdb6oYHXtneUZuRKYy2Hb/LRjctwOb5xdx/q++hm6DBg8Ora3vZNXXGt7w86QH7Dil3Vh49gEOr/lTn/oFvO/978Ps7KywMEj9kuW3lcvSg1Wt48Kzz+AvfuM3EW80EGWtRmDtUdfan1jSsZIMHGaFkImSYKBskNotvzjFEtwIY8WrDFs05iMxO6nWRHh6GNtO7ENyYkAYDKStWbQUN9tiSx5KxGWaRCfH6uKa0NI21kswg0Hc8/hjsGI2vA640TfLqC5vCOWusLwBu8VmjwvlchN6x4PlUgtHH3gQ04dvQmJ6HKHBQXjCCYANNidYgxPWfstMhaQS4Dg59qREebwyGeAHi3iCFzqdff1rX8Ozzz6DK1cuyzroTwT/pXqaG5eHmgR7RV/Gf/d/L4E0ZR1cw1wGXIdDQ4MSAloo5IU2x8/3s2peB27EvQ2w3UBq2ygScxlYMKAtVdG4WkXXVLTpLZueLae3t385eL2ZTBo/+ZMfxsc+9jEMkR76hg9ZPy6ag7px8fnn8cRv/hesnj8voJrX22YDlewIqkDElIW1HCnbbBaqEFmZ3rBJbXUxlolh58QQ0pGA6JhjyaQYd2mtlrhEspFBf5hG1UC1qaPe6aBqGJiYHsKBAzMIhz2olpjll8PgyDDc7AhRA1RuorBagM8dQKlM5+Mg5vdMIJkJ88bCaBpolOpoVhpw2W54vQGxh3b94tB4j5MSn21iJBNBmBSgRAipkQxS4wPSWQpkEvCn2W0m57OLxsUNrLxwGb1wFAd+/CEE59LieGa0m0JBC3kC0umXh25wVG7CrNTQXS+jeikPb2IAk3ceR2B2EIbVhN0lJYjJ0JrkKNDq1NvpSrJpL9dC40IOjaqJPR96FzppL2wfO4G87eywutEqlxFJxSRAyqbjBcHNSgma5sbe970LTYIbPx9GF3qxDHdQdUb4wvCQJQddK5Whc3ITySA1uwPudAIds4pus6Y0QJKpwQ08BN1kIm8MlUIDZ05ewOrCKsKWS/J8uCHQEIAvgUlEpvTcIqwXdzC6XFH/wEBFQ3cSux3OsDNh4ebGYp8ve4De4dkhZGQ6M4nU6Ai27ZhHMpOBPxKXfAixbWZ2h3DLHYtKOaod+zYnTPWHoX9HPaEodhSEEVxx4RhtlCtV+AIsFJIIxyIyiSC+ZEeFLyaLi8ryCr71+c/jmS/9P/K8N4plcQ1h0UNAwheClDI6YnBzJneT4IczrWa7LSxDBW4UGFKFN8GNssAkuAk5Sc0UE7b0FoYzMcwfnsPM3bvhmghLGOrA/H4EvQm0cgX0zAaaBDeVKiorJaT2HMXIbXfAE4+L3bTZKsn0hsCawXn8fSbzcmoNaMUcmrkW4lN7MHnX/ej4QirLRCtDMwqwzRpsrSqTSbq6mcwBWKtCX6nBtvwYPHgQ0489CMPlkWlKj+CGrltaVSafnOh16g3YzBPgxl8zkJzcBm8qC7fLh25Dh8buuquLQDyCUCymkp8rFegbOfhotsBmwVpecKs/GkZoeBC+4QFER8fhH59BMDOAUDKNQDQB2xOA7VaddTUZ6X+8+YhXGQDXAU+fVysaAsfmVLkD8R9a8DawsbGBy2fO47mnnsXJU6eQL5dkw6NlNamt/RwsItueFwj6fFKAoU2DCT8GBkbw05/4Wdz7yMNIDmYcqegWpFLZEZ02nvziF/GPf/EXyF+8hJjwgJXmjeulLY4vFiJ0ZeRh5OhuZGOGT7qaXFn9/80gYs1qC4UiJeCmJ42Ivv4i2FM6L5/XRiAVwPCOCcwd2oONV1bQikYx9667EJpNw7AYyMk9TIXzcuLFPbW1loOeK8HVaKP88hp6A2OYPn4TgmMhVBqbsBsmfJaN4qvn4GIRGYvCFY3A3fWidn4D1St5eKeGMX3fIaR3jUGXSbgpU8sOzSQ0FfLIbr23A7Su5VC/VuQJi/StezBx/82otspir1rbKKNRqMmBSUfDVqGE+kYOjXwVjbqJtWIdhWod0VAQ85Nj2LVtAjYLm5FRDOzZh8G9++EfHoEdIKeZwme1PqTp8cM2FkeDJRMxoZGQD0+KlYFQmO9UVz7PYmRpZRkvvvSSgGLSlQrFghSob6ScvfmQZrWnJo6iGeSEyeuWorfrZraMcu+R7B4n64Jd/7GRETzxxBPYvWePBBzKZGnret1ol2t4+gt/i6f+8vPwl0oIWm0BONLBVHZYQqNs2ExJ15AIhTHs8yJJWiRBt6snGjPak5OSKwW12EorcKNTIxbwI5uKIE7aNK1RGdjs9kjIJieR/H7Sp7nKTc1Gle5pA2FM3bUTw8empYBmrg3P1065Kc55XMS0naYjVqfUhFU1odcsXK6VsfeB22QK2erURG9FI5QqdTS6iUQqiXbDQO7MIgIWOSQulCpNeMYmseeR+5Ga2wat00V8aASeZAqeaBzuYBgmp13c051JTaPexEsvvoxvfOOb8jxX11bF6IGTGmq9XhcM/hZiZ3Wj3m5VsaiiqYia8JIOFI/FMDw8LIUni052z+meRzoSmQ5MlFe0b0dEfsNC6nfRVXKOC26fB4lto9j9jvux7757UVpcw5f/02+iXSk5VMbrAedv7JpLbeFovvqFdb/zz2tjcbxz5w4cOXQYj737XTh2662y35G6p6ibDmGCP4dB3NUannziT/Hql7+EaKOJkM3QcnXxynaY4J5URwuWbYlGIhnwC8gOhnzSoA7FgmLy5GLIIvOM6k1xJqPJiGcoiZkT+5GdG4HZ1uUloYseKdC8nigDdj1eGOUGqlcVuGEAaL0H3P/x9wIJN1xBP7xdNzqFOvIXryKVzaKwWUCz1oLXH4JmuxBIj2Fs535M7d2PyPAQeqGAUM9sofYruCl1j6OZUXqYflh6n5jWt+ruIZfL46WXXsTC4gJeeOF5meyW6c4qgv7rQfTqvXvzOfc229ab/jOfHfeUeDwuIIY/k8CqXqsKmOb/zc8NDw+JBoksBX6emldOMeUSbljWYufNPZGTm5E0Jm/bjfhQAusvXcLmy1fQbXeVMcrWpav9VvJB3gKa33jBBBJccwcPHsQnPvFzeMc73rGlL9o6+Z3gWQZBk/b/V7//B3jmy18Wt1gGBJMNwZqSTWleNt81Xi8BDZk4BDgSakw3tK6NoWQEOycGkY2HYBgK3PA81Fua7EfiZAg3WpU2KrWmgJuKYWBoYgCHj+5APOZHvdLExsIKBoeH4Ap6ZH0bdR3F5bxMkwtkyLh7mNs7iYGRhFBIzaaJVrmBeqEqkxyvxw+z/d+cX391eKxH+1Ov18bw/DCGd00gO0NXsKSInCyPDR8DMIMeGHoTZrWKxqllFF64Ku4n+z/wTvjnMzDQRFtvCJgJBUKwfETU5IMbItJmint7uYDa5Tz8yWGxUvXNDMLoNMXFjOCmI+CmLZ1Jb4eFZh32ZhP1izlUc03s+eC7geEw7ACLJUsOKtJHtGoF0RT5wuyk6+hV62guF2GaPux6zyPQbEOBG7cNvUDB93VwQ44hD0KtVBFwE4xmkJzdCVcqDsuswmpVhdcnDMOe4syyI9DROvDbfrhMF1Yur+L8yUsoF6syGuUmlYonZZOgwxk/2KXkAWXobZiNBqy2Dn/QB18oAFuy61R4GQtQdyCIQDaD9MgohsankJ2YRHp0HMnhEfhjcdHYSCdgqxvad7JTb4FQH5Q5ovLTd3QyP+xl5obCpGEaLfAtJNVu+dqSHFIvvvKqUIfufeBB3HTzAQkA9RHcsFHe/9mmiTPPfg9/99nPShBZvdkSsTgLE4I6Th3YCRZww/vh8N85kaKzBV/GkLcPblisKlEg6S3sRNGticWmTHVczGtpYigRw9BUCjvu2ofx4/NY3lzC8N4jCHrjaKxvAmYDWiUHlCqorBaR2nkIw1vghhkSZRg0B7DU9I5w2WzU4KnWYVXLqK/XEZvchck770PXH5G0erSK0HQFbqxWRcANPf07pbrkoGgEN20vBvffjKl3PwTT40eHYvNOC1ab2QE1sX7umhrazCiqNmEW6qgVmxjcfxgj+w/BG0/Dtmz4uibqrQJsN/UJPbEANhpV2PUyXHUdjY06mgUdodgAEhNTiExOwT84DB+nM8EYXF664XGDYLPR6YY5z0soZE7TvL/f9js5sgc7AFOZdnQFkHEToyuf0Ha0FoqFAs6cOY2XX3wRr712Gptrm6IBYGdW77SFPifUMxaenAb7AH86iIk9E+KyVFzehJZvgE7wXtuPY7fdhsc/+bO46ejN8Aa8somqq1Q2n9xIVxly98QTeOZL/wBfUxNw45dylp0mC51uGxGPbyv4TgogB9wQJMtPlCaASwwFOL0haMx4/OJGJG5qnPA4dEp+j/zjpRthEPPb5+DqeVBPBjH97jsQ3TkEs0NAq6tMK7q00BzM6kHbLKC1UYCnbqL4yho63him7ziE5M5BFIrXhLrkahrYeP60vEuxkQGhy3nMHtZPLUBbKCI8PY7xew8hedOUaO4o9OUknGYCtGKXoFa6Y/U8aC3mUVvISQJ84tguzL/7BIq1HLx6G7XVTbSKJWH0+uMxGOUaDBqvFFto1jpYLTWxVK6iFw5i39EDuO3uE0hNTksWiTuZgeUPix6L1C25P04mCKfKb/fRLyzkgHQ6rc1aQ7jgnPjR7ewbX/86vvPd7+L0mTNSECiRtSpQ3qIx/rpfqTRVbsnv4pOlY6dQGbn/uSAuO1JcqN1RrShaOns9+NhHH8cvfvoXMTI+qoTI/XwxTu9sFzYuXMYLf/8lPPv5v0a800aYUQdeZbEuz5tOlj0g32oiFgpjxOdDivuYWFz3BFiJm5JD45DwUdFQ0prdEhfEbCqKRMgrrAWKwln8Bqlz6NnSIBJwQ8ehFulvbXTiPozfMY+JO7YrjRr3n0oDRrGGXrMt4Y0sjLotU7rtnZIu+sHL5RJmjh/AvrsPQes25CxjqHJ9LSeGKCzaus02CheWYbdZsEbRDVI/eBwjhw8iPj0lxajfH4FNBy3Sh3s2fH6fAJflK5fxwnPP4/yZc9hc28DClQVcXlgQSrUwCpyi9Ucay/wI4EbIFA69mfeVzTIWn7SRndm2TdYatRa5fF5AdHZgQO4rGzFCXRMTIDWpVjl0auok8cgeN+YO7cdNDzyMzPw+1DcqePIP/k80NxfQs6gjvF48/3Bwo4paXhfX+7Zt23D48CGsra7h8qVLmN++HT/5sY/izrvv4ujZyeZSO7LaqlWAd/78efzd7/wWiqdPIahpCDkgXQF/Oja6pFHasS243T0kWIT7GLXglSBZghvmA7r8bjGn0RqahAgT3PTSEUwd34uR3dMw2i2ZTNIUQKMddNdGbCAj9HYGxjZWcqiv5pBfL6Ckm7jn8XchOBhRlNquG92KjtXTl5AcHECzZcK0PUhNzSA+PoHwyCSiQxPSlCUbQfQzwih1ySRKKHE8a5zgXkUjUO6tqmUB6IaGhctX8J3vfAvPv/A8VlZWhLrMhgFdIKl3uZGk0tfV/P+hpfWF+v2pWx/kkE2RSMSRSacESK+vb4g5FCfGpEJyva+srDog9M3GO6xd+TfanKalIpi771Ycvu9O1M4s4sn/+8+l2SHPVwzx+pNvdZ/eDtwIwOYEOBLBLbccw+/93u8h4RhYXN88VQOZ5ysbMEunX8Pf/uEfCjOip+kySeT+whwbCUAV1rqjtSG4kSmOqhVoRJCJhbB9PIvBZFhAciSeEIkLA8JZz8gD5z5Wt0RDU+/QVMVEeiyNQ8d2IZnwo1nTkL+ygiTDliN+aaR3Wiby1zYR9cdRLFXR6rQxs2cCI9NZWRXM9tLKLdTzVbE597ChbNlw/cmuabLP4I0GsO/RE0gd2AYvLSa9LIgsoQmQA+rxewQ4dGsNNE4uofDcgqSu3/ShR+HbnkW710RHq8tGK17TTMdlsazpwpc3GRa3XEDlYg6BzAim7joO37YB4f4yRNNlt9ExNfSYl0PxUceCXq3CzrWgXSmitFzBjve/E4HZjExuOjYpLqQ7AXqtimg6Bp1giNdYJrjJwzT92PXuR6CR/OTjodIT4wAvKQAsb7o8fEw5fEhL0zeK8IVTSM/uhDuTFHDT1qrKHcVxJ2GSPV2Lui1NRtQszsKeGFy+JFptG8vXlnH1wiW0K01EvcrSk+c/0Wur1kC7ZUiWBovVSCqKcDYJbyKKcDKFHsMzAyFE0gNITs3KtCY9NIJgIgVXkFk0fkeT0Bf99xOanTH5jc0ux3VI9UNUx7Cf4M2OCLsMCt27ZeNvNRso5HO4eP4cLl04j0sXLmJ5aUlciNhlnNw2g/e87/14x6OPStoxFzUpU8pxTY2NSysrePIv/xLf/vsvSeZRqViUw51XK/xoAhVyOB1NBDvr4j9Gy203w6GU1SCLYWW1aovlIF8uATec1PHa+T1aC0MRbi4BzByewZ4Hj2DTKiK756Bobmqra+LCZ9SKsIsl1NbKiG/fj5HjzuTGYoZEBWYtD7fdFptMGmUYrQZ6pTK6lRIaa3XEpnZh4o57YQf64KYATSugayhw06WmjEVJqQkjV4O+WkNXdyO7bz+m3vUw2v6gcmMzCWjrMI06vDxFGY5IjVWhAjNXQ72oIbvnZowcvgXuzJBQt3xdA7XqGlzQyUgUalajVoap19Gu67A1LyKRYQzP7EVsdAqdYAwdN+Ejp3nKjU42ZrFA7Zd2amvrhySqDqnaOrdyasQFTRWDqoCwxQmMgKZcKGJxcQFnXjuDU6+8gtz6Buq1mug4NINJwWqd0Y9eFDBip8uQvh7cMR9ik0nsum8fsvEUrr56Caunr6FbNNGtd5HNDOJDH/kQ3v0TP4bhiVFZV+q4V+CGUxe73cb3vvo1/O1n/xgrr51FzOMBc7W5yplRbDLfyOsXemOf+sj9zQe/aL3Ea8cBN6bdFarNFrhxAmqVNseZAEhel6IPkFpJKkwiEodnZhQ7P/QgontGYBDcdDTpItnkWVM8zs58oYLm2ia8DROlk+vQ2z6MHd2H9L5RFKoriIciQEPH+vdPwWUBialRmaz52j2svHQJ5lIZ/vFhjN59M+L7JqVZRLoI9YgMwWUBwr2SolCvBTQXc6hfLcD2BBG/eSd2ve8uFCrr8Blt1PmcNnPwdOmSFUebWSXlFrSygXKljaLWQyeSQGpuBkffeQ8m920HwgnJNCKF0c3uKulYKglD2fA7dqxvB24kx4GTYIawer0CXqihWbq2hK9/8xt49ZVXkS/kVdNIqH1OcLTQbn40cKOuinQilxR0fq9bpuXs4FGPICSoG6zKCbpZTzGf4t/9+3+Pe+69B7F4RM29SQeT18IreWuFC5fwJ7/6n9C9toSgroEEGtLMZMJs29B6Lmw0G4gGQhgJ+JH2+cQ6mkYxAlYIbhz9qgI3SqPEbiff02wyinQ0gC4nG5YSjNP5ku8s7wWbCSw4Tc1CXe9AD7kxcmIGM/fsEjBMJgANBQxSIBttOd+6nJYajFMw0Sm20Cq3caVYQmbvDI48fAJdryF5Tgxlba3lYVWaiEUT6Bg21hY20PGEMbzvAIb3HkBq11540hmxheY77bHV29Gm0Ue9hmvXFvHd735H9oOri4so5YuIR6MSZcDJic7wWYf27ESlv92S+ZEmN86gQzUsnGdLgCOGD47rGKdfPKd4L+lEmhnIyiWsrq5srYe+tlS1A9l6Uug3MzqKkZ0HYYUnsLFSQnd9EXr5EmyLWTdqAqmW1ZunTAKg2bALhTA2NiqTJRbD9XpDmB150p5rNcQScdz70AP4d//xP0ggql/cIq+DG9YdbCr4DA0vfeXLeOZv/hqNKwuIdW0EJHVCUZR4f9tiLKD0o7Rvj9G61+dGIORDOB5GiOHnfqWbIJXH2/WgQYe+iB8Tt+zG1M3boZlN+JljphsCbtioimUyAh5IMTNyZdRWNrGxtIH1Sg33fPgxJCYzsP10YHSj27KRu7qORHYYgURadJ7pbfMIDw6Ig6LFs8mhC8tfKQ0MxVThbt93OeybPoj5i2Ujny/izNkzeP7578t+QUMRusnKpNPjQTablee7vrYm+0s/iF6aJP0pjvOYBFL8fxjk9MHNjc9aae/cMpWJxaKyBvlcaV7CtZdMJjEwkJWQUHFJlQnbG3SBDrjp+dwY3DGHfQ89gD233o76+UV87n/7dWmA03lTMSYUU0LovT/CxfcNVbLZDPbv34+f+ZmP49ChwwJ2tj4cEyDuIeIS2NLx3b/9Ir75+b9CdWUVPRp9SBOI7nyKX6ey5ZR+UCY3Tt5c27KRDPsxN5bBcDqCdsdEMBoRACTBnHR6deQNXR2olhpoWrTDNxAfTuDwLbuRTAWh86xcXEUgFBTWGI2NbKOL3LUNRDwxFMtV1HUdEzvGMDHPKa1LdKd6RUM9X4HZNORvoSOl65/fe7zXqtbRCfpw4lMfBkZjaIGJnypPgfQBCj+JrNnlsUj5Or2M4vOLcPki2PPBd8K9nVxB0nOa4uJDq0IaEHC60uNYrsN8mSo6y0WULmwgSHrG3cfhm85Cb9ONzILHJt+45YAbfk8XDWYuFDSYV8soLpaw/YPvQmh2AF2PKcCJxRsLF71eRSQZhVarSRZJt1xD7VoOpu7Fnh97DK2eAZeXh0oXeqEMb9jnZG10pVsmVrkM8dwowhtKIjW7U4V4tmtot6pO6cd8hh4IbtrNOrrUENRaqK0URCiXmduHYGYYV68s4tQzz4l5woCf6c0VNJsNaVFQUM8sEn54Y2Gkp8aRmZlGZHQYkYFheOgw4w8hnM4ilBqFlxQ2CjMplhYHBW5MSvPADYoWkDe2KW5sdvVDxaRAFSeW158nXPz1eh0bm5u4dPEizp4+hQvnzmJjfU2crZid07cB5+YTjcVx97334QMf+klMzs2pzq0zZ3WglWhPXvv+9/FHv/5fYDebqJZL4obC7iZfCFoIknZGAMPDnwufzFnS8+ikIyGvDvVMCtteV8ANuwoUifO/sYMpAYyaLkVELOhGejyBnXfuQ2znAII7dyMcTaK8vAzQfa9VhVVQ4CY2tw+jx++AlwFRXRNtrYx2vYCu3pTuI33YrY4Bu0yK4jqa63UkZvZh4o670fWF0LFNuJpFtLS8AjfNikxgONbtVlow83Xoqwz2BNK792LqsYdh0VLZIjWriTZpaUZNNES9ti6TG5TrsIrklJYR274T47eegH9onDFPCFHj06Twtg6Xi4GAATQ0jQ0d+LwxxOLDCCdG4A4lYPvCEvjl6REc+tD19GBxfbBbyvdL6JH9jdFxbVJs5q0tV1K15Zny4FYTP1IrK6U8lhav4PTJU7h29SrWVteR28yjWa+hTZoUhbBtpgj3JO+Cm3B/sigdM1cPpsdCaCiK4ZsmkDg0gJ0z21G4sIGz3zmJ6uUiPC3AZ7txx5134KM//VHcesdtsJlnJOveCbqTKaALG4uL+OoXvogvfvZPkCBd0eEud3pdGN22WFYqkKyoadwjAoQ3/x1ww3c64wkI91g5Yl0HN6I7ka5uDwFaYbIb5g3BOz2CfR99J+L7x9Hq1qSbS60N3wF+A/ErpyMtgpu6gfLpDbRaLmT3bsfAwUlUjZwED/fqGnI/OIOeYSExOQabTlsWsPz8OVirNbiHshi+84A0nRhuZmlMn2e2DYtXE5ZGcN2Fy7DQuJpDY6lMby9E985i34/fi3x5Db62iVYuj/L6JjyWhXAmDaNjo6V3YCOMUGIEofQYIkNjoqchRcLFPRIBwN0PmlVhxf01JFNmKezeOmTzxt1GigvblqJjbW1NLFnPnj6Db33zmyiWiiI25X6jbG3VEtyikQg4fxu9oKokBXSMD2Wxe/sc4vEYvvfcCyiUW8qAQyhnquMjE21xBSWr14cHH3oIn/zkz+HI4UNyFtDJkVRfCQikKYJh4Om/+zs89V8/B9f6OuIM53TCFNmA0XsurDXqiASCGA4EkBVw4xaKkGQviU5AmRAIcCO4Id1I9GwuZOIRDMRCKgSWAVHAFgAAIABJREFUxSqbP9RPOl9PcEPnSUProKG1YYTdyB6dxI4H9qFLOm2ng3alDi1XEmpaKB4WGoilt9FtmrBKBlolA4uFEnzjWRx7553wx6jh7Enotb5CcKMjlBqE1vPD8kQxvOsAxg4dgyc9hB51nxT+u0ktkdAslHJ5vHb2LF58+SWcP3tO9oZ8Pi9aCN5pdrRHR4alq35lYUH0WG/URf1QhPMjTG7kWTrTWKUTvF73qc87uhfn7CPoITVt27ZpnD17FppmONMbx05actdU6DHPT1qVe8NDCGf3weNKAo1NNCpn0WmX3gRutpxHpcPtRjwRFyc0dvVHx0Zl76Z71/LSspy7av255NwZHh3Fr/yHf4e777pL7MllQtC/OdQ9uHyS26Xn1vGdv/k8Tn/1q3Dni4iReiOumDStof6La4pGPj1EvV7RI5JSRD1pKBZCOBaG2+8Wem5Hbyv9A+lnfjdGDu3E/C03Qeu0FIWSzeU6s/hMyUMShzYG9RYqqCxvILecx8JGEXe96yEMb59EN+iDTQ2dlwY1ISSGppAanRaA0/PxzXTMRLbSWhTC2AKWzvPq/9l8T0hVXVxcxKVLl8T6nS57zLbiOutn0/S/nsAxnU5Lg6SQzyvdsiP0J7BwUKgaHjg0tbfECP8d0PNG+LpFhuGzok5aWDKqIcvnR8ongQXXvLwXNwZ7OgGvW4wJgqHhIQzv2ItQZhztYhWXX3oBHa0iOY7XpzRqXNePNVDX3+e6Xf93OBzByMiwrHXuPwRdo6Mj+NSnPiU0NeY/KYc+lSvYpWGY7YK/58LKmdfw5J//V5z89rfRa7XEhod/X38PVs3Ovq6SbVSlnTY6XUSDPswMpzCapV6wDV/QL41p7glCC2bDkw3Xjge1cgMabaENHeFMBEeO70NmICrrUuJiel2EElExwCDVLL+cg78XQK3WRLXVwvC2IUzvGhdwY9PavKqhRpfkmqb2bNsF18lPP9orr21C9/twy7/+GMwAXxB66xvicsLOlc+nxkPUk1An0Dq9gvILi+i5w9j7oUeB7Wl0CG7MlnSfxCHF7bjYMNCJuRuVKrorJRTPryNAcHPPbfBOZUSnw+6Du0tXhYaAGwIif7eLWqEIFFtoL9dQXChh90+9H4GpFCy3Ia5i18FNRcBNq1aBy+zArtTRWCrA0D3Y895H0bINEoLhctvQ8kV4Gegp4iYH3Lhdcn3aWh7uYBKZ7bvhG1CGAsxLUaNhZaPcBzd0UUOjherSBmyzh8z+o0hvm5Vxd/7KNSy+8CoqS2uSBs8xpVivksMeDEpGUCA7hPG9N2Foz170ghzzhwFfCKAoUwoKekExTZyHHTtRKjdBXEMcBxHJGXlz00jeYylRJRSRRYkSWgvX3WxLl5Thd+y+X1m4IgVHuViEoTWlgHI0tVs0jnAgCI/bhx3bd+InPvAh3PvgQzLJ62/oLHnEFQlAdWMDf/Zbv42LL7wAvdFAVbr6hlwQrQQDbg/CBDdSSLrQcdkCbtgdYFHKF0y87EhjokORi6JugiE3ApwAUcvlcilLQG8AUTctTP0Y2jWCuTv3InnkIHyxKPJL1+DpGKKZ6hZJMasgPLUT4yfugieVFHDTocC/XkCrWJC8mAD1RLT0rVTQXF5WDmvzN2H8xB3oeoMCbnr1PHRdTW46jYp0PuWAIbgpNmCsNdBp2kju2I2pxx6CHY2Khsk2GzDovtduySSEdDajUkaPpgEVHbV8A+7hEUzddjtC41Myzvd32mJ40OnoYuXtDdBNhWF7KXj8EfS8YXTdDK2S4bDwYJWzDGAx/NChDqkpzXUHIoJWN7MSOFJUnrayecnXkOdv6lhZXkK5XMLmxgauLV7BhfPnxLmKIbNKEKwOJvrMC7hhZ0Yc9BybXGkqOt0qTw9tXxexiRS2374L/l3sVKeRO7eBi0+dQ/VSET7DhaDLh0wqKR79H/nY40jTXthx71MSHwWoSf1aunABv/Zv/i2M9Q34jbZYVPJwJ7hR68ytkpS5ZsTh5a3AjY0mQ1D9HmRvBDd0ieOmLaN3BcLZkhB6pduFqCcEIx3FkZ/9MWSPzaHRU+DGw+wZCv6d29qpNdBc3YSnpqN6loWRjdSOGQzeMgMNVQTcPtj1Fqqnr8Cq64iNDMEO+hDoebD87GnY603Y2SSG7ziAzEHuLaZMaQhqqOmhY1q71YKtmXAZbTSXCtCWq+j1fAjtnMJNH7gH+eqmstWvNFFaLwA8hEZGRTPhjsQRGRhFIDkMfzQDfzQtBgJC72Lgqa3ccqSJ4nRH1MGq4J+a7BGUvL7jKh1OZ1pTqVRx4eIFnD51SgrKzc2coj91Ovj6V78mtuVbdZwzL/wRGpNvqovZfEu5XJjJpnHznl2YnJ3F17//HM4sLAmVi8RimdYLpU5pf4SE5HYjk8ng4z/9MXzkIx+WVHvBSuIOqRwEWezqhQL+9Fd/DYUXXkRS0xBRZbHsUYbLLeCG4HckFMIADUA8NBJRUxcpYumA2Qc3zBoRhysWQypOYYiFp9gSqqEFnTVlR3U0m5yAmrqFhmbCCLmROTKO/e86BsPNxkIbnVoT2kYR7UIdoURY3mfL6AjNrFsy0CjouJavoJMM48R770Eo6QdRdI+Ujs0KjIaF2LZ5hCZmkZyYR3R8FnY8LSnpbA4wo6om2rp1LC0uyuSNtKCz5y+gTm2sTBBU913OKbcb6VQSO3dtx8uvnpJCVe0HfaqVY1Rzw9O/sTMuxg6vUwfeqD1wvqlv7CkHnprebIXBOvBAiuetM9KFUCCIifExmahcvnxFpkqytZBN0T93HMkPKZhefwLh2BRi0XGxnG01L8Cy8hL+zW+UjBMnn4p/M591JBwRgxTa2bIwJ6ghFY462xs/pEB2APb999+HX/7lX8aOHTu2ghfVGlUNKJ6x1KounnwFT/3157Hy9NOINVrwMM7Cyymhaiix/iA2oQOkNFMJlHl+hgIIR0Pw+Zl7pqbSdHas0x3U3cPg7jnsv+c4mq6O7HWiI21oEt5JE4IAm3/MWCvWUVstIrdcwNnlPA7fdzdmD++HfzALXzaD1NAI4tkRuEJxmE5ILhuUb1Wm3KiL6U+rlPV7Te7Xyy+/LI5nDN1kQC8/v+V09wZNDe99NBrF6Ogorl1dlPvQNwHg85V9Rox+r0/c3kq28gbyy1vi7/7X9P/9xtZLX19FgMOJHXN1uP5f79LnoChnSkeani+SgSuYEdqg2aDba0UiUl4HYLgvO7XgVqFHuq/XI7EKsVhM7gObIzT0YOZOg3IN2xbr+49//OOyxrhuRe9INgQbxk4IKplWL3/rm/jL3/kddDY2EeUaJ33VCZ8nDVS1L9V0U+x8ei4Yop0ExjMJbBtKSf4c5+WhcECox9K8ckwt2ZyvVBpocRJtmAgkwjh2+wGkBmj01EZ+YQUd3RCNNzWJbctCYT0v+ty23kW51kB6OIn5fVNMYpHsv07TRG2jAq2iAZwsuzxw/eNHbu8F2AWMRnD45z8C02vAtHRYFou2rtBAOF6mdSenIsx9aby2guIPrqHnDmHfBx+Fez6NNpgQ2oDVVVbG0g8WR0W2MA0FbpgRcWYVweEJTHFyM5mG3mEoHYVztIujO1QbvbaJQK+HymYOvVIL1lIN5eUq9j3+YcmV6ECHyeuT4qUnkxtu6AzZI7hhwdhcKcLUPdj1nkeh9czXgRt3wCMPl+NqupiRP21Wa9CYvhxMILtjDwKDGZg6i1+CGx7WdCGDUFhYUHQbTbgYeLa4Apg2MoeOIT0/J0Vlo1AS9yMCNm8kKKFs/KDDEZ1v2nYAAWadDE3Blx6C7YvA4wnCRS6gOKR50SE9gQfilhjOyReRxaiAhJPaoZoSDqLpD7SVfkIdCG2jhUqxIBsEU3nZSWNHhKN5Fh8iWhVrtX4uihu+MK0jg2ibHRXCZwHJaAIP3PcgPvaxjyM7MggSjyQZmHoh5/exk3z2+8/hj37tV9Gq1KDpOsrVmjicMO+CdCFOaEhB413h/SK4Yc6Nmtyo9Hl1XnUF3DAZlxx2ATd0ZYJL0HvKF0Tc5UI46EJqLI7pY3OYfexB+LNJbC4twm0xA6IOu1RBc6OC8Ph2jJ+4G550SoEbs4pOo4jK+ir8nALR/pvfQ9H+6qqAm+TcXowdPwHbF4TZJX99A7bdQKfFtVFGj5Q6golaC1quhvZmE1azh9jcDsy++xHY0bgAJsuso2PQdppf30VHa8KsVWFXG+hWddRzDVkTU7fdgfD0HExqrygQ7ZhyAvqCUQSCKbh9YQGt7CoLCCYfWSZ5fNmU207fFf91dqo3dKTYReZhTuAsAnsXhcsm6pUKNtfWsLZ0DWdfew3XFhdQq9bkUKEFr9B/HRG1pGPTGJCiShZxBDtbLHFnUihWzh14Qy54k0HEJ9OYObINYwcmUVqrYOGlK8ix6F+uIWAps+ZgwI9Dhw7h8Z/+GO57+EEnc8eh0TmtWYIOUlD/6a+/iG98jtbQG8rMg253PU6pCJT+X9beA0yyszwTfSudyqFz7p6emZ6enPNIGkkIjVCWkEAGjG1ssm0cMGuvL9cXjHnWCbO7eMEm2BjDgiUsECJaYTTSKGuCJmhy51w5n6pzqtbv959T3TMaSdz73OIRk7qrq0795/+/9/veoAAO1xgBMyemQi8TAwzVqWXnPMd9zVlHhxaQNan0NsrIguuVB70AHHFfU5OdsMuPpNeJXR+4F31v24Sci/tWSTKf6NjIiaNow0hFnaLmK4fsa3PIxquILB9E13VDKLtycJNyki8id2YMlUQOvqYoXOEAgh4/Lj32MupzRRhNYXTs24j2HavEUZEdVU7Hmc/CjhWtofV0Di7dRHGc4CYpa0Ib6sam974d84Uks4sBw41CjoJ4L8K9/Qh0doudrzMUATROiH28uzgbVUJt2WDYaVMgWe0l9uRG0RgUo5Hr53LxLg/N8YkJnDp5Eq+8cgSnTp0Uesbc3Kx0MAcG+jE4MCAU3tGxUTENUENFJdBf+rD7kVetMqy/5GcUdLmwMhDAymgUva1tiPR04YXxcbx0cQSJYkk6xxZBd8lTqYKYxcKe3Tvx67/2ftx1912Wo5RD9GKEtQyJ1TxOPPejR3HoG9+EefYiYizUBdiZ0J0uTOfzUhx3+v3o9PkQZPYSG4JSQDASTJ2J7KQS+LERQHBDhz+6WrWHfGpqyNtYHADVfcyihd9Lmlm5xBC7CioBF5q2dGHTPbuhexyyf5vswDNkcSYFLaSpa0laWtGAmSqjsFDC2HwaGc2J6991AMEmTdY6DSZKBY6Jo+jcvguRgWG4Ak2o0xSIBiQGA6fjmJ6dkSBMZobQ+Wx0dFSm8kuxiXxyS6g/Xk1Db1+vvJbpqWkBehqNaaJ0x3JI0aVyMJRVL7/OTlpvCPGtJ1TagKs93ppfxHUqRwqPODgQCvixdctWnDt/TuXMSVaSagqpY5RrXg59OJw+eLzNQv9lYaWXJ2GavMfUxFLRkxT9jHqajRs3CHi/NDImE0q+R/ux6BCn/sY65SxtRAif+tQf4b777hNnK9E8srMuE0DeY245Q+vFPM4+cwg//Yd/RPXiJXjZFZcyUjWTWNTz3vUT3HD/szJJ2JQVgOPziH02P3s+f56h1XUTLSv7sfXAfhTdbAIrY6RSljT6gtzfpMuxiVtOl5GazWAhnses4cSmG/ZjeNdOtCxfjmBbu1iBG9IUYYeHRkdc07yDXv9YCm64DliIsy5hjUJQc/DgQVl79nWzdTM2Tcz+sx3EySnssmXLxEnV/r6mpmZ0dnUinkhgbn5OGZRIk2zJQORNNpc3W12NyctVvl/2FZdLPku+TmpyGi59/PmsP+1xo7UaHG4/XP42+DQ/dDJOymnUayTuW3oVWTTUFLJOVE0avmeCKNLg2KThdJIgemEhjkQyYYFdZVW9cuVKmd7cc889AqBlcuOkAIANHBWCyzNz4dIl/Ps/fAXPPfwIWikncCvpguyGlsaSWiwb3HB/K7LZhhq6YmGs6GyBDP7JCwj5xL1Rvl8CzdW6z6TzAm5ybEwGNWzbswktnWGJ5UhNzKKUySMSpYFVCGWujfk4zJIJQ68jnkgh1BzEuu1DAm7o7lfNlZCdYXYhwQ2naf+Zs/aZ9X31aMSLTdfvxfb7bkFBoxg4D7NaklwYCgV5AenuRHtmFu3ZE5OYf5ngxoctv3IXPKtaUK7lUa3kxRXJqbFfqqxpmFpLHYyezKA+k8HsiQn4unqFlubuaxb6m8aQULOKcpG2y7pYCdMFLj4zg3q8CGMkjdR0Dht/4z1wd4eg1xj8pFKSWXQUcyn4I8wESQllo84LN5lQ4ObuO1B2VuEQzU0N+dl5OOltx0vPQ6FCzY0T1VRGcm7gjaJ9zQYFborUZKSVPsE6cDxej7iy1ekkki0icXEcrgrQtGU7WlevQKleRT6XkYA86kwMdglZiJr8mX54gt3wB5ug+cJwMgCN3Vsr7M7e7oQ/LqBh6TmsOo0q6NnqT1GoLW4a6lCwRY68mVisZnIZCS8bvXgJFy9cwJkzZzAyOiLONTwQuRGyk1EzVaErzmc+JxxhD9oGutE/NIj56VnkZhIw0mVodQ1b1m/Bh37zg9i+d5cSL3IhiXCX4X0soqqoptP48mc+g7MnTiKTSUtxXMiXlFuc0ymTGwE3lg1ivlwUni8nNwJgrI6lAjcOsfZVnXiI+1oFTiTyeUQ1P6LMx3HWEIpp6Bpuw5YPPIDI8l5MjZ0XcMMQVTOeQm4qiWD3SgxcfxNcTc2omgzCJLUsgdTkhHxW0fYWlA0dlWQclZlZFCaziK5ch+5de2AwULOaRzUxi3q9ALOcRSWjNDf8ZNl5Z8hZaToLPWMgPDSM1e+6FzWGkYm9ZhZGOQuYZTgp/CwXUeLnkMmKCDg1nYE71ImV19yI0NBqlDnFIh1UWrcuOFxUHTGNijoa5ZaishHUyS2FihSiizMam4q4aMPLvZGdH/5qyr1Nalkhn0WxkMfIpREcevJJnHvtNcxTdFvREfQHRfQ8H0/I6JpFBgtQoW4IP53gRo3jpTNjlQeqlGQWFjM7NHQNdaJ/wzKEusIoVksYPzuF0ePjSI6m4SzRRU/ZBxBUtLe14+677sJHPvZRsT53MAOE0yaL2iCHgllDemYOX/nc53Dm2efF1pgThJKhq3XmcgvNjFeQWi055KXDatNXKMCtIcdmCmro8AZlTbqEbmnKOhOQ0wA3dIbhVKoOr9OHhXoVW9/9Dqy9cy9KIdKPiqIL04sFVC2aJbOJStPzMOZSyJ6eRXahgsjK5ejePyyTG7/Hh0o2h/zIDIqzSbi9PvibI2iONOHcT56DQaAcCaFz70Z07l4tZgnMnuDEhlNncbRhCF46J+55+ZE5FMbi0rkyBlqw+f23IW6W4fAEEAq3w+UKwe+PQKMjXyQGh+YVi3kpRKS7qjJ+5HeyjhjCbFHF5FxVlFgbNCtWhD21AQrFogh8jx45gqPHjuHsWdW1nl9YEJtamYjQ8t3nR19PD1YPrcLzL77QcK/i01GnsvTxVuCGz8n9otPrwd6ePqwKR+VznKmU8fzsLM5kMsjRStnWCVnUN7uMlQObtJBoFPv27MJnP/NZdPb0QPNqinbLNc9153KgksvgkS99Ged+9DNEcgV4QXckExWnG7PFguzFHQzy83pFC6bc+zgz4tRPZXbIIS8NCOUwRLpWQHOhPeiXNaqEu4r3IRpJ0eu4ZEJaKlVRKFdhBNwIrG3Gpnt3w/B7FEWHYZ7xDIpTCXE1lYJXN4CiCTNdQW4uj8mFDNJuB/bdczNCrUFA80OLEgguR2xwGPCHYViWvAR8fMUXz53Hjx59BIefPYxXT53EwnxchYRy+rRk6qZAweUPXldy/Ddv3iTUNa4BCujvvfed0vQizYjJ8cwzWlr4sShsUBFtiqKNTa8sJK/kW1/x73YNKzWZ1R/k9RxeuVJA5vjUpGTfKOMUO53GAvPiWsZGqA8eLSpNgnqNJjmcwCjgQfpdf3+/5NVQT3bklSOYFN0HM9GU5fVSl8DXvXzuopaLIClDn/70n2L//usbX8ZrITlpzH8RE58aqqk4jvzsp3j0S3+PqG5Ao2EDgTKpaZxEOxgk64GXNYhlqEItGnNDAhqEPSI1Rs0hZhv5moFwXwe233o9qgEHXZlFb6FncuKaJlMxJ88/BwploFRxwBGIoXnVGvSuXYtYTw/coYhyPaNmyA4ktSqVNzIEsTVlXEdkkvz0pz/FY489JsA5lUqpsGWrqLYBjT39sCln9sTHNg4gyNyyeZM8B6nu+/fvx67du8Ux75lnD+PQoaeFFih102XhM1cBX1cDPVeitDeisS2xjibopdEBAc5lD5ueZls8OzS4vDH4/UFUSnmrGUpwY5+qChHTNpzghEHfNKkggOKvBIZj42MoFUu2QueyhgHX5x133IE/+IM/wPLly63sGwJ7VW8qCFVDrZDHiYMH8S//7W/gyWbVlJoSE9tVQGi9at9XNSfE+ZHTnY5QQMBN2Ms6pSY6L9mLiGrYcKElNIBspohCiZObCuqaA1t2rkdHX7PEteRmE8jFUwgEQ4g2N6FYLiNN990CqZRuzFFaEnRjw45V8HhdQsvVabA0lxFjAd4uzHl0/OGq7rrbaWL9zk0Y2r0F7cvb4fSxCuA8WiXBcyxF61GCGyOZRe7EJOaOjqKm+bDjPXfAubIJBUcBeqkAj1GHRuEYKV80B+CNx7C5RB7OqRymXhuHu6sTK2+6Bv7OZujJJNIjM0hPz6OUTMPlMBFpD6FrbR+mknNC2THOJZCbLWDdr90Hd29UOuh0Y5AyjpkyxTx8UT8KiSQcTO5O5VCapBWxhuE7b0PZXYeDvBVnFcWFeWXxQORMChZD9+ictJCCGc/CdAVlcsMxa9UswsynVCFhCSLdPi+K+bzk6dQSWWRHpqGZbkQ3bkPb8CB0B6kDKuOFIafkoLo8Ibg9Qbg9Ebh8rWInrWhuqqi4zO2vQf+wXYgWWwy2cxAXlTIHIGgil1kdNnqlLEL7ZDKOqakJXLx0QUa6F8+Nim0iEb0S6rNjySA9OvEo+1ShYPBHRp1wdgfQuqEf3cPLMDc+ifKFOegjGbhzTvS29+Pue+/Cr/76r4ldpjS4BIzYAX111KtVvPDEY3jwG/8s+gi6fE3PzkkXlJObAAGJ1QVntUlbZ3tyYxeiqtGqwqMC1uSG4EacMOgeUygg7A0gwskOTFAr2dYTxpbfegCd29ZgeuqSTAONQg6VuQSyo/Pwty/D4NtugbuVn20ZZpXAIoX0zKRM7+gKUzJKqKZT0CdnkJ/IIDa0Dl07d6HqclvgZhqOehH1Sh7ldBJGkTQzp6SDlxdyKM3kUMmaCA+txtD9d6HKMFUJvWVGSVZeEztZlXJeJo3VPLMpqGdzIty9Gk3D6+Hp7EXFpcHrZIHFqRinhpzQqAykusNQB4jViSSNyCTVTdh8KqNF6aEUnWiproablF7IIrEwjdmpSUyOT2J+bkG6QVwf3/rWN8UZhwCBYmgaQtBpima06jzgRqXWkNR+Qs1R9BzFmFzc7SkG9PrcWDHciy37NqB9RQcy1QymxxfwyjMnMD+ShJkx4TLZIVWUFk7qApof27duw4c//lFcd9MNYnHKek9l7qiUezlwjRqeevhh/ORfv4PRU6+J01+JLoQuJwIEywx9ZT4SdVxSYC5ObljIVOp15KlzgIk2zW+BGwX8bHDD71OTG9Ups6J1MV/VsfrGXdj5wNvhGiBgy8rP4USJjpFuD12JaijPxlFjztLpWaSmigivGETfjWuRqyUFOJZTGegLaeRnkzLB9gUD6Ghtx8XHXkaB+hn+eec6dF+3QcwSCPJol897TCy2KWLN5uEsmchdmkFhNAHTcEHvbcXG37gbZmsUWrQVYWr4fFF4JMHZo0LyRGNgramGA4/aCyQnS/KN1EMgTaO7rYo/ccAza+KKSC3WiRMnpIHy0ksvi0tVlo0FngOyPuiUpvJo+OBBu3/vPsmfGZ+cEIDDj1Wyipb2dBaHAVcrNRRwgAP9YT9u37ARG9o7kUum8Oz5s3hxIYFpmgpYdKml1ExFvaWxC/nTCvS3MhfiV96D3/j130TvQJ9o1ghKqF8hCGHK+7Enn8TjX/1nZI+dQAsteQluXB7Ml4owDBNtPh+6fT4BNzLRtMGNTOEVuFFTdQVudMOQsOz2gE/cJAVYksNvoXCh1vBerFRRpHC2asLwu+BeEcLGe3bDQdGtVBc6aknSIBPilsY3RXtnNk6QM5CeK2CK4MblwbZbb0Db2pXwdvYi1jOAYDNtV0NCcdWrJqp6FTPTMzh08Ck88sgP8NLLL0rYrdhYixkNqaivn6RcWecpMOvEhg3rhbY2P7+A5pZm3HX3PVizdq106h966CGhHy2l7RAQUSiuwlnts47F+FUqyV8S3HDxWK7Rso5p1bt6eBjJdBoTk5PS4JOco6UtfZlIWqvfqck9QUqx3+dGSzNT0pcjxLwnTr2zWXl/s3OzKBZLslfY0xd74TZ0ZPY9ZVlZc00QxLAw//CHP4zf/M0PiKW1PckScxdpQqimLKe2pbkZPPSFL2Dy+Zeg5fLQBNxwclORyU3QQwsVFbnApcRb2kV7dDeEJi+D2JpDXKVKNQPejhi233odHE3iXCP7SzVDl1tmuDhg0PXTG4SzqQ3hrn50rBhGtLMLTq9fTC3E7VVc59Q650M5npLaq2igNoizrwebni+++CIeeeQRPPXUUwJy7WnO/1d3M/6MVUMr5T7jecbw1hUrh2Sic+z4URw9dlw+K75EntuSW+PxoGA1JxZB+iIN8qoTmssaz6/fmhoGF06nUOX45Zwm0XjH7lpLPbdEayTESIcXbo+Pbk0yYKjToXXpfuiAhO+uW7sOPT29cg+R7suGtW1Fzfem9IU2A8ZufkOuwwc+8AH5j2uOC4H1H9cXW6YyxzENlGb14UdoAAAgAElEQVRn8e2//gIuHH4e4aouGX/S6KLNPM9gCval8aCycOg8yslsa0ATcBP1c1c24Q/6VDOHiIPU8apqGOZyxcbkpuqsYeP2tegZbBMnytx8Atn5pNQhTa0tKJXLyCTT0LNluJw+zMeTMF01bGIgtt8j4yAaLOXmM8jHcxJ47NF8cPyX7Wvr5XQckaYQepb3o72nVcbaHQMdaOluEVTFDJBKoQSNVoWFEuLHRjDy0hnoXg+ued+98K5qRdlRki62s2TArNBNhujSg0qZPzSJHEWL42kkR+bg7+lEz5Z14DAjOTGF2ZEJFBdyqGVL8HudaBtsxeq3b0HCUUA9W0b59JwIIte+/164+mJCm6twskQeX4Xhnzp8Eb9k2DALw0hkUZxIoY4Ahu64BSWXEzU3TzDmkcyLAwMLc7Bry44iHdcWkqgtZGG6Q2hbvR6u1mbUoKNayAi4UQikJnkIxUIGZr6A6nwKufFZuGsexLbuQsfwEHSGnJJm4fQgEIzBqYXFVY7gxuVShYUACduuWTYFmyls84O5cGxm4xU0DeuA4c3LQ8ZGz9wo6CBy+vRJnD59Skbu3GjzpM8xA8eoyeK3bwDe1Dy0BdzY4MTlRCVSQ3BtG5o3DaBzeBliLj8uPvYKkkfG4crUEQ3EsHnrFnzwg7+FdRs3KIciK1Xenj3zEMwsLOC7X/0aXnz8caHwMdCqTHtj0PmM4IYdCIdYhOZKeTENCJCuRgqIHAwWuGEXSiY3yj5agRsH5ooF6XxHnG4EHDWEPHU0xzQMvftWDN+8C/PJaRUMm8+iMpcUcBNsG8Dg294BZ2srKha4cRTTyM3PCLgJNEVRNsuo5XPIXRwVcEOw0bVjJwyXS/RhlYVJoE6XqqKAm2qxIJ3VekFHmY5pszlU8nVELHBT4efNaQczoEo5ONhJrxtij8hDkIiSGppotAe+1gE4Ii0w5MBwwVmz6D+WYkY5wCgPMSWDsDYwl3JmEvpFjdQhkUxL513hgDr0si723vMzU5gZH8G5U6/i3GunMTOzgFy+jL6+frzj1tvw9W98HQvM17GWnQCZGik0qshQ9rzK+Wrpoa2EoYq6JAebFAk1LF/Ri33Xbcc1b9+FYEcAL586ihcPn8KrL5xFeiaHOvd6bq6s7Dlyr1Mj40ZPZw/ueufd+PDvfFwsTO1OncwvBQgp+mJyZBQ//fZ38MNvf1dARaFckAM96PbIegrAJRlJCtwsFjh8jQxgLIilvIlWj18mitzvuVlKAjOnXFaBoPohil/PaewcRY2rl2Pfe96Bjj0rkTMVuMlTR0UTFqaMO2rQF5JAPIPU8UkkJvIIrRzE4IFNSFfmEY3EJNzYoRsoMYMmQyt8A709fbh08AjyYwlxUGzbMozuGzejSB2k5E/x4KugRk1FgQn1RdQLFRTG4yjSrQ9+uIaWY/uHHoBvWS/qAeZhBWGIkx6JZ/yfU8CgYt8o1CKARc1XlDukHaUn0xqb+qr2KFLkmEMzNj6O82fP48grrwhlifxyauxUMaMmQNLoEiC1RPDtcKC1qRkbN22UYuPVEydU6F5jL3x9wfBGUxx+3usH23Hn3l3Y1L8MU6MT+MYPHsVF0h5kbdGNSZkaKL6RbWGvaGlK0cCpsBPdHZ34s//6Z+Jg5W0KykSUyetwuUHlTjWfw9MPfh+HvvbPaM/moNVMaXzE9TL0ShXNXi96fX6EaZlOOgb3a1tzY7mfya3ldAq4KdNNzeFAR8CrQlMtByZOFayX2gA35bKBMvNrfE64+wPYfM9uoMkj03xXpQYjXkBmOgGXl4n3hpxR9XxZtqv4fAEj83nkwxFc9577sPHAjTLBg+QWUVPL9cpstgpefP4F/PjHP8ahpw5iYnJMBSLS9dIqxGzh/pUF6NXADQsogpXlpAtVKhifmBShc1t7u0w2WNCKwN5y0iO95sCBA8I44MRvdnZGHMZURo4CO7YcR9bkW7DSFDZZ9KmyW4b8TCj052uj4Jv0bDvjZrFu5VpXRS73H58vgGg4hI7WVgwuH0RraxsujY0KXY97Jl2x7BtFNQzV40pQY/+9vP4l3XuuRU5vPvKRj+Cee+6WL5N9T1WrqhFq0YI8NRMnn3gcT/zTN5E7cwEeajpkL6vJdCeseVSQsRW2qFIY2VSgmyDXhzoreEl10saiGnbeei209hDqpPpUTBSzFeQyFWn4NvevQMfwWjQPLocrSt2zWwEZ2RvUrmFPGOScEFqagjmcgNvTXorbOc0l5ewXv/iFTO6o47SngEupaq/fAX65v4lGwujt7ZU1QytmTj/b2tqEpkVwwTON11rzaGJCsHLlEMYnxuV1cLrI1yJNGe6PAtgUhcxucMuSWgIcrvaq7H/nv5E2RhtmNqb4GgS0SkSDpf9pLASWCtRXu9W9VmdDQTWumTO0bGAAvTSdMWtIJFJIxJWehvdRVZoPV9SKV7wwriUaL+zduxd/8id/gtVr1ghzUPHYVa4im6QcffiqJo79/DE8+KWvwLUwC3eV2rSaBW54RHKwoD75qsTVKWfIZq8TK7taLXBTg5/ZSk4SLZTqsVpV2Ti5XAkFGqQwuNhhYM2mVRhc1S1h5IV4Cpm5hPyMWFOTNFZymSzKObK1vIinsqjUdWzYvhqBiE/OxCqDPOfSKsutUoOb4ObPDlxXT41eglkuoKenC7lcBql8Bhu3r8fOfTsRDAfFs35+cgoUyLr1KrwFUwo5gyPAd9wAd2cAVeioFPJIzyWQmEsgoPnQ2tkhiyk+NYPcXAqOVBn1XBXuUBChNlLSdGTmFyQYjBHjHgPwaQ7EuoNY87ZN8HQHUSEN7swUSqU61r73Xjh7CG6KqFaVdoHi4qquwxcNyBSIZgS1ZB7FyRQMU8PwXbc1wE2tTnrcguS00P2DUxtOlmgJXVxIwJjPoOYOoX3NerjbWmDUmQBfEL9xBzu8dRNej0tocHVascYzyE3HUdWdiG3eg9516yRjoubwwOuLQPOHYTp5eHjl4CDIEPGtlZMuHHZxqlj0LVeIm7x/if68ooBUf2bXk5QyWvPOz80KR/XIkSPiKMLRJ+27y8z7kedSNpG8Ifg9RNcECAqts1i1tiSia1cd5VgVPdcNI7auH3WK3ArAzLOnUb2YhCtrwu8JoLu7R7jB9z/wbumAqQ348hYri8PnH38CP/jXb+Hi0WOoFAtIZenEwiwbp2iqJOjO5UKumIfX40GQdDUrA0e6TfW6FJmSjyMBoDQUcIMJBXP5HMK+AEJ8LienOw40B7zo3LsW295/CxbKcWh1A3Xe/IkM4pdmEW7qw4qbb4OzvR1VMRTIwKFnUUjFFbgJBVCpFFHNppG5cAmlmTyaVm9Ax9atMOgWVKVod1xoCY6qLnoso6zADbNG9HgexYm0WEFH16/H8H13woBbilFDL6Ci52GYuoBro+6Cx0dOaQcC4U75fd2hik8VJnhlKbeEl8HN0e6PWWFxl3HSKVw2SIsooqKXkctkMDc9hZFz53DslZcwev4cyuTL0/LWdEDnJtLSgn3X7ReQ9L+/+12Vs8NKX0SqBnRrWiOOMNambG/gDb68tQjorMSRdNTtwJ6dm/H2d1yP9dvXwdccwIuvvYq/+9tvYGpkAZWcSaQgBZ2Bqmy0LoIzwyFTDfLXf/9Tn8TWXTvgdNOkRK0zdorEkpbsnXIFZ156GV/+67/BhZMnUS4WRJ8VcLklzDPgILih9qYuLnV2PgkPrSoprWJZXUOL2yuTG2aksGkiuSQWuLFNBaQI5v3kcmMqnUa4vRl77r0R6+7cg6y7hKDDhUx8AY4iJzcussNQiafgWMggeWwCC+M5hFYNYsU7tiBVmkVLcxty8YTw2Y10AZWFDDLzCSzrX4bzh46iPJkW+/emdSvQ8/atKFRVvgZV3gJuaC6QL6LCNPFCFXruP4PLXBE0Da5Cy5ZNiG4YBkIh1Fy8czj9UzoZcWNqJAUuPRCXrjlrlxL8rEAKP2cepOlsFuOjozhy9CieffZZHDt6FFNT042u6+sJSg1M0djPZCLhcGL16tVC6yFFidNlyeVa8rB3RjXtUP+waGOu9hxOhAZXNmPTugEEnA5MXJzDiRPTyBs1+YxpSqHe2RvYqFoOSnxuupLdeuAWfPBDH8ReOvaJuxkni9Q+mFI4Tr52Fj/72j8j/uQhRGqG7Kkps4p81UBE82LA50dMnFwYqsgN1imfMdcrD2pWtGxusWFQpvVhvYYOn1/At9dDbYUSpstEnvcSQylpHkHNgwHobK73BLDjnj2oN/O+qMFRNmEkCsjPp8WchSCZIa8OxsaVHEgUgFKoDb179mLjrW+Hq7VJwBNpRHSQKJereO30WXz/wYfw05/+BBOT442CSfYiseRWZ8YbFXZXAze29qCnu1tCNicmJ5DJ5qVbbjteiT22tcZYCN58ywFptgRDjFGghqAgLmOJZFJ0oizq2LSjyYEcE43MtwaaUOvEOm+vtOC1i1O/z4uuji5pwl4aGUWVJgFqNG459imTFZ5xFGmvW7dOtGKcxFO3euLkSWlQ2cYpApQJaq1skl+mFLenHPbXUq9Dc4FPfOITYuEr7noWTVvBB0rA1ZS7nkrjuR/8AEd/+CgyFy9BE3FdDS7DlMkN90GaQUhDTPS0ylSG71e5SCqKKenlusfEuuu2oGmwEwj6UHX64PJF4fS3oH3FOoQ7e+AJx1Bza4zjsUwOFJbjrqw0n/bExtoB+LPJLqmb0vRgfUJQwymNaoJQ262CL///ADX2NeR53N/fKzoUZs9Qb6NcOxeBpnxWTpcI8G8+cEDoknSOnZmfw8TEuFiaE+gbZWUrzcaIvEZrHxGA0tgXG0KBy/a3pZ8/aa9c/4VCURkjiJOfmuLK/WTtQeoTUecc97WWlibZH/2BEPK5nGT5kGJXKpalYakm41fXo73ufrSClJnBc++99+L3fv/3EaKRiYXIuToYxsvGpMc04S8b+Je//SLOPvkEzEQcDnEoZm6M0uDwrCZyqdKQS+qECoKOGlZ0NiPm9UAjkPZ7VQ6WXpIpubiY8dwtlJDLV5CjhtBhYmBVL4bXL4c/4BEmQmYuiVK+KPcdR4/FXB46p9A1NzKFEjKlPNZvG0KMzmycJJd05BeyyMczqJZIofvPPfuz999RT7LYSSTQ0dyEUDCAsYkJ+INetLTE5ABCtSaBcWCXiaJwIn6DGlUNTX3dgJciJ2ZQVGV8lEll4WWBHw4KmiszE6Zqwl1zwF1TSfA+PwWUfB76rHGzp2i9BhqZxdp96N/Sh8Hty6VTFj8/DsPpw6q7b4erO4ZKVYEb4QfqZVTKZQRiIVSSKemk11IsMlPQdRoK3I6KV0PNQ2SZRzWTUDkUbo/Q0gTcMKtgPoHqXApVpx9d6zfDQ1pardwAN2IbYxrQNBdK+Zz4wOvpkgjsao4gOrfsRwsT5oNhKUhcTlp5usGQO1tToyiK7Ggqi1HV7LY7POy8yxGultplK1P9gTcUu2jz87M4/dppvHbqlNBBpqenpOtAa0sCGNV5UB12TndMajRk8FSXcSIRsWh0LDtX8bBh4Rd0wd3vQ8vWPjSv6kO16kDmYhzxVy7COV+As2jC6/QiEolhx46d+J3f+wT6+voEbF0JbghiEjNTePhfvomfP/hv8BimFC/UbbCAIF3Ix0PY6UCOUxjNBjec3Mj90wA3CuAQ3JBD7BKwNpfPIhoISOGqOSHW0hGPG00r2rD3t+5AMWjA46nDzOcEhMbPzyLQ1I0VB26Hq6NT9At0wyO9rJRNyTiUYnYK/cupBWQvXUJprojmNRvRvnmTWGzWawXkxkdg0BlLXLtKqFWKQj+qlCsoT6dQHkujVvOiZcc2rLzzVpjwyOdRYa6NiNcd8AZC8AVj0HwxOL1hgK5n5JYtyeayl8XVGpNqzaiCU6ye6xRsWhxYujdxWppOYWFmBqdePSFrZWzkEpILC6qLxtfO1yIJxOwgc8NyYfX6DXjXrzyAz/3F57EwNy/mF6S/yZTQNhJ4M3Bj0W242fk8Dmxqb8YNOzdj++6t6OkbgCcUwsVUCn/253+HixfGpdMpQl6Z/NlrX90PNLHoaG3DnffcjY/+7u8gFOX0QRlXLH3Qtjc7H8cPvvWv+OaXv4JasQCfE2JCwUkMwY2P0yBnXdaJHOoWxYogssB+lcuJiMMNHy+DuFOpkbsk3VvddJYT/F7+T0cdY9kMYrEIduzfii33Xw+9MwAf6sjOTIs7JN276DJEraFjNoP08SnMTmYQXrccw7dtQ7oURzjaJJMbAZEFHZXZJFKTs+jt7sf5Z16FPpWVfbFp1SCWHdiGgkmuP10cSEkri0tMpWSgXCSo8cPf3o/Y4Go0LV8OraMDFY9b9iCXMvRUOg5LQ9MACG9SgYl5R5XwQB3ApHnQWZFd/YNPPYUzr52RZopyS7P58Uor+LouopW6vvTHEdSycz68algmXS+88OLlE0G7VrW+dym4kdckzWwn/GEv2jaEsGZjL8JeL86+PIbTL8zCrNjGK6KQUBOpXyIAr7e7G+9/33vFWai5pUUZb0inleRMh9hxn3rqMH70V38DX5aasTIKNRNpvYKQ14sBfwDNbFC5TAvcOMRJTVyUCW6ksHEKuCkxx6ZGzVcAbkcdfq8HHreaSrKIlqLf7UKFhgLVuny9zuZcZwC77r0GzmZaVhuol6owEyUU4hlxCCR4pT1rucp6IIpg/xp0bNyOljVr4W6mdby650hBIzX12WcO4z9+/gu88vLLmJufVeGg1tGkuu9vXaq/EbjhewgGAmhtaZFz/8zZ88pNb4nj1dL10tPTg47uLvT194tIv629Tc6YSCSKsl4Wc4KJ8XGhgU2MjcnUhQVfhY1Na0ogEwzLVUrE/1d0te0pFK2X+bo4VZqem7GS5BXA8Xn9WDbQhz17diMcjogpBsOKCfzsNc/zVYl5VEAtndI4qRR3OCuD5s2u3JXghs/R19crzlbURvB9k8Kuil+LCiQZQ3X43E7Ez1/Asw89jJd/9CN4smlpwtJJUSbXNKOwugGSF2L1x0hzVBlgijJGN6qyp46BbWvQNjwAT1s7HFHGU/SgY3AY3lgrHF524Nnmtxoj9p1kRUIoFoG6KWUdiOtmBRfPn8cTB5/C4eeeE+c4272L19um3akvX7qzvwXn6y2WIrVe4TDtkLsRjoRx9Ogxiw5qN28Wrb/5VATR7R0d2LZjBzZu2iSOibznT5w6iYmpSZw5cQrpTBoMHmYt27BFlmaXalgLNXTJY+nkhn/t5ZQoFpMg2fMXLsh6a4DuRtOAdY9q7LV3dqKjq1OuMnVuxZIu7meMFaHjra0XElj1BvaSV7tl+brI2qGL2+c+9+fYs283QsxilHKL54OadLO+8daAydNn8ONv/BPOP3MYGiMIOBCgQxlNc6wEd9a4PBPLlSrcZgUr2prQEvTC64a47NGlj00xnnP8GVx3paKOXF5HniYpRhldyzqwduMKhCJ+VBgAv5BCKVuU9U/mGNeSntcF3BAQzaQWsH7LEDp722ToQFfnUiIvWTflPPeBOhz/+plP1187/DSyE+NCcejr7EYqnZQEeCJg0S5X+EYUjUjyTUhLqAE0WeGSDDI4TYTuKpxMKCNSvKviSA47dr5pRUzOMVNvA35o5GATuTMsjRxwsy4XJBJ2o7k7iPV716A54kN8YgoVzY8VB26CqzOKCic3hi6TGxodkPoWbAqjms5Az2VRTxdQGE+iVKxj/QP3Qaetpoc3WxbVbEq8s51ur1Da1OSGWhyCmyTKdR96Nm2Dj1OnSgE1PS/CXdHd1OpysYvMl6jwvVGbEII/0oVI3xq4whHA7RNnE3WQKnKQTdeSfot0UuRiLVrjiRmAqBcaIVZ2p0xC4ooFNQGLL4gDy9j4KMbHR6UAzWbSQgNRjjPEn/zVGqHSolj0EuzoCMNeeYDbtplWx4BDIvK0oz0xtG/ohH9ZVKZr+XgJU8fHkDw5DlehIqJvzemFzxdEb08vPviRD+PGG28UrvCV4MZZd8lk7PBjP8e//M//gWoiiXQyiVyR1oYq78ZPMwUnZK3RKjtEETidrRrgRnHe7f9sK2iyRBYKBDdB+XoaE3B6E+TGENWw7Z3XIzDUCm9bUEwqDAaPnZmFq6kDy2+5A+7OLhgMjS1nUa/mUc6lpWPvZRFRzKNCcHPxAnKTGbRt3I72rYoSZFZz0GcmUDVKYj1MgEAfegq82SU1p9LQJzIwXEE07dyJZQduRkUoH5btqcMlOiyvPwzNG0LNqQm4EJMA3muW1XGDs9woLhqkICk4nBT9SiK38pwnP5f/5TIpLMzN4NKFCzh17DhOHjuOQr4gHU4BvbQJlSKU3TL6ztMcQIEb3pfN7W0i4n/6mcN48vEnkMvkREDOtWPrbezJjV3w8lcl+lRgWtgITGmPBHH/Nbvxtl2bESKVM5nHzGQcP3nhBTw3MoEFGgDYN8ZVDiv+XE5/V60exv/92c9iw5bNcHk9yqZ8ydcLAa+s4+SLL+Hz//VPxQKcVCE/jSgs4wovwRI/X64rW2ArXGEHchIGXEOL1yeTF2UAvAhuxDXNEnpz6sMfzn3sUi6DpnAQmzasxKY79yG0c5U4vWTGLgkVhOCGIl49lUN9KoPciRlMzaQR2bAca2/fgVwlJZPdYiqtigzdgDGbRGJkBj2dvbj47CmUp3MwDQfCgz1YeWA7SrWSUAY4catSYF4l19kFX0s7ulcMIzYwBHdzKwyPhqocJJw+ueCiBkvofNZ/VpNlaQlxtXqB+zRdBMl5ZhYWu64PPvQQRkdGGxoJ6T5atJ3GIf9LHrYiWnc6JeSQ/PFz589blMgr6BVXght5/da2yildzIehA70Y3tyLzqYWnHluHI9972XUSso6nECO95iyVn7zzBwpRDQNu3fuxO/89sdx09vfrsANHc7YrbRyk3LTs/jh//oyzjz+GILsouoVZPSyHOYDwTBapdhVwXX8+bTj5fpR2hVOzC1wQ62EYaLd5xd3Pp90PJmLY8W3S16HW+gyAnBoCe0Gai0adtxzLVytBLAmFb0wk6p7Keb/bg0VtxdN/YPo33ENooNrUPNFJDRZMlycjAWo4uCTT+GhBx/E888+KxMRsink9dl7j1UQv9VasT6Syws8a3oifX6HQ0wbenp7MTu30NAIyPct6dzbTTceTQxlbGppkbyQ1pZWDAwMSBFKHQW78syOSSSSAnJIb6OInIYWpLmxCBTbX5mcKXCzZPbdmD5xykUNw4rB5Th99ox8ji2tbVg1NIw1a9bA59MkoJSTGtHSWJMIrntxXJUMJ7VeKfLmWmbdNDU9KwYbb/W4Grjh9GrVqiH8xV/8BTZv3gIvw35lXzKtKAgH59zKMtwwMHH0GA5+69sYefopOCs6aGQSdLsR8mhC0RX9lUP9J/eqhGGzgVpTAeaGibwTWH/9XmjdrchqPvRu2I2ZVB6r121Ed18fQpGQmhexqy0F/eLCsFPTlH6Y2qp5HDtyFE8/fUh+HR0fRzKRkn3ELsTVtM6+z5eMZK3GnUA5hZIadLeln9+bXVdlz+0QKtiqVaskG4eRFMIwsATwqoFsmTZxf2edoWkCpLt7e0UbtmvvHrR0dcjkjq6hUxOTOHP6NI69ckTsz8vUMMvk9fWzwSvBDV8PIzVIhcxksgKWbBqjmtK40N7ehsG+HoleyebyKJTKMj0lPbNcIhhS10OtaTWFk+t5lWbSVe/HJVQ61rHveMct+PjvfBQb1q+Dx00HPe5xNUX7Ju2MLKF6Hc/95Gd44l+/i/TZCwgwM08jTb1iGUcoQxqmW+VZX1RL6IuF0BHyS4AsGzU03WD94dXc0jzg8xKgcXJTKJnIVopo7opi7aYhNDWHJU6BExjmLPEMomMkPyu9UGFfT3SHl6anMLSuH4OrlsHF2AsGiGeKyM9nkc+QIWPCcfrJx+oHH/4+Th5+GpVEEi2BMLVhiKdSqBikZ3hQyJLHrpLiOSpzuOrQa3VkdEMmOBF2CCzOP4WqXOQy8mSHiYIy1Z5FhYd93RQL5gCDGdmeN02xRKWtLd8AO/BBLy+IG33L2zA40A2dIZgtTeh7+7VwdYZRNUtqcmMaYlVN8WEgFoBBbi43NaGlpVEsO7DxgXdCyBxaHYaeEcqRcE89fph6SYANJziF+TiMhTSqjiCig0NoHVqFgl4AKrR5rco4rQ5mjZCC54ZbC8MfbIY/0AyPNwKHJwSDFDPpQlvvv+HVr25FHrTK+YQ3lQI4/D9uMFzE0pmx8l3oKkGdytjYmNyc7ARFYxGcOfOaUEGy2QxMvi5OZizDA05klJGDrY2wQI78zEWrXhW+p0bbkugd8KKluxXLNixDbEUzSu4KpqbmMHJ8BLnRDNz5GuqcvIktoAbN5ZOwMd785AdTpOZml9jmF1sGBSzazp84hge//jWce+EFyedYSCYFAHvqHnjZB2XTukRw41XgRoAPi3ZVmLDDZIMbmg2w00RwEy/mEPEHLHBTF4DDznnQA/RuXIa+vWvRvGkZ8kYetakFlE5Po9rUihW33gV3V7dYFNO63FHNo5RLi9aCy9Eo5mFkEsheuIjUWAod23ajY+sW5ITilYIzExeKGdeMoesiPmeoHXUW5nQG+bE0Kp4Q2vbsQ88NN6LqDsLtC4h7h9vthYsWqw5NOPyKYqDEf4poxQ6p2sIvn9yozV/9ndrU+FsW0UaljGwqifHRSzh25GWMXjyPuelppNhRN0wpgrlxEtBybbDYsvnNLNrYXBRhc9WAx6th33XXYuu2Hfinr38do5fGGs5ZdhFyJS3N7tirTqbaENmRXzbQiXe+bS9uv/EahN0aLhw5i9NHTuPg8ZN4fm4OWW6iSwqbKw8D7gWc0oUjEXzgQ7+FX/nV96Glo11aAEtLX/mTWUNmZhZ//9/+Ev/xyI/gZVAli15x0nOJsJb7CkGzcg9SOgtOAHO1inCzO4JhRNMGHMEAACAASURBVNyE71ZBLJ8F+cGqi67skRU1i3MygptYwI9V/R1Yde1GDL/7JpTrOuYvnROBuOSUUI+RLcCYSCF/chbTswQ3K7Duzl0oVNNwef3Q02mhLbrp6JXIYeHcBLpbezD24hnRb5GjrHU1Y+M91whdWExnHB7UPQF4Ym2I9a9AdMDiwXs8okeToDRxI6SdOGl2qsHERoKYhsgZqdbbmz0YlPva6dN45pln8PQzzwjA4YR4qaZGBXRaVCX7Ca/IoHijnyGBkHUy54LCkY/FmqR5s9Qy1wazslbsGsiabEvxw2lcyI1979+KoY1dCNQ1nDx0CYcePgZiQekg2V5pb/WGrRdKENLW2or73/lO/NEf/RFCkYiaerGhYE0xCKgvnTyBb3/uL+CcmhHdU6FcksbZsnAUbQwpZpaElR/FxgmxcYXnjTQ7aCgAlNjhNk20sTNeM+HzuKUI4PdKt8rKUGEQXrViSFOx4nWi0uTEtjv3wtWiKdpc2YFqpop8qgxHMIpgV6/krsVWrIK7vRt1b1CyLLiAkokFPPPMITz0b9/Hiy+8LHuFSImtIu11XehGeflWpfrljQcpIC3qDn9PIBGNxtC/bFA0odQLLAU2DQG9VbCx2LLD1PhXgYBfaESdnV0YGlqJgWXLoPn9kofBArRcKkuG25ToeHJyVjKnq1IqyxluF3xCzbToRbyvvW4Pent6MLx6WLr9xCqkM527cE4oRHma0jAuwc7pscG2hFOrRcU6nY6bLBq7OruwkIgjk8s39qqrLT2p7a8QDdk0Pj7Pe9/7HnzsYx9H37LlMl1mO8ZtuaMa1Opae1I1k8bF51/EI3/335GfmYKrUESI0wtNE/0qc6r4H/8nEzmZ+nMpUEflQrnuwIJpYsNNN8C3rA/jxSK0pk74AxF0dfWIhXD/QJ/ojW0b/UbeFZ/bWhac4j73/HN4/LHH8eqrr0r0BF3PWNgqsxmb/7mEomBNw1U4WI0jgUZjWM3y+f+KO2+Ttd9qFap1R/q+By0tzejs7BCDkxw/D3khivXQCPdc8oTUwnCywTOTa62pvRXNrS0yRRzo70dLa6v8GydQZ8+cwYnjr2JmchKGznOkIo1ltSSsdWH9XgAXGyder7iBZrIZWaPUwPT09cr0RHQzNbJAdCRSaaHT2e6K6rvtibhyFQ34/HLG6LRTt41KrPfyRkDQppbyPZDy9bHf/jAeeODd6O7sUjdvTZkDSYixVZ+WEgkc+dnj+PFXvo5goYSaURSNrLWS5HOVRiEHFZUS2kN+dEWDCJFny8Zha0zWGpkxFQZO09WvYiBX0FHSa8jqJQSb/Vi7cSXaOpvEwbiQyKKQzqr8LJn2ENxQX8/GoYYLExNo62vG6nUr4fW6hD5YK+goJnLIJXOSa+RIT4/Vn/3Jj0GAk2LmQCornZJCqYhMvgSDdoElTjhMyY4gKHG56yLETbDbaDoR1JgGbolTSR2qq42cBbzQOVjwkAJDZywKHQ1DrJJJHWFxKLxQsV6ldatTOvAhDWgKauhsicCruRAd6sPg3dfD3RtrgBsGftI5RC8W4Y34UWd6OzNoUjmUp7NIJcvY9O57Yfq8MEgRYJc+uSABlC5ObsRQoCx0M5oRVObSMOs+BLtXoGfTVgE3lTJdcKpwOL3w+GMIRtrg1ELw+CIqc4QiXeoEOBHhYWbtYgLuxFpycVsTnjuvk2RtsPuhDl/ecNLV08tIJBdEBHfh4ogAG9JAOLHhyls5tBJbtmzBV7/6jyql16CGRoEZcSsTOr4KVVTdQSVEJG1JbRFWkSyIn8C1Dq/Hie6uduzdvwf7b98Pb0cAL504hiMvvYoLRy9h/gLDkzipM0QEpzk9UjTxoOLo9KMf+yiuv/56EebZxYccAuyCO50opBI48tRB/PMX/066SnPUWJV0uCV1WeUNKXCjIcxROmlm4lClIvR4yCvNDUM8CW5cIl5LlgoCbnw1mt+pr/PW6oh5XfDHvBjYvRb9b9uCYsBEZWoOlVOTMMJNWH7bXdC6e2HUqjD1PBxGAYVsUtYraSGc1NVEczOK1GgaHTt2o33rFrEvLhfjcGWpscpKarlRLsn6dZICWDbFKS09lUMt2Irefdeh/5rrUNdCcPoCynfdwVwaib2yDgS7+6U+L6UJsCoJC8g0lo+1jLiZsYNXyGWxMD+DqbFxTIyMYOTCBXE/y6fTAvYp4OO+wEKFByW5/+z8KlMA9XnSZMJ2slJ2znUEQmH84Sc/iZ/99Gd49vCzwuul7kDsWeV7F80EbECyaNepThW35kDfmh58+AP3YsPKXgRND04/9SoO/uRpvHhuBGMlnUvKclxTR+PrwY3qMPKgYSDe7/3hH2Dztq1iM28XKVKjWyCYlsjP/uJx/O3/8xnR3vnrdbXHsCnD3AfLStwGN6wpeH3yMGTc3xWKIKYRblvW6jaX3AJrIvTm/U0tA5wYLxYQ8Xkx0BRC1+oeXPPRB1CJuDA7eZHB77IemVFkZkvQx+dRfC2OqZmMgJuNd+1BsZ6F0+WBk/zpQl4ovcjqyIwvIKqFMfvqCMpzOTkMvN2t2HT3dZiKx+HQgvC3dCLU2Y9gVz98rV2o+0OoeRhMLBuLKl5EuqdsN20LbcmssXxKWEeo6760VFDvL5lKCoWEqfMvv/IyTp06jdnpabHvVbhILVL7oGw8g/1k1uTG1mfYX2cXFnYJrNyTFEW2qbkJW7dsEXdHugrJ4WTdCqogs2ojq5JqHN5stvmcGLypD8vWtCE9Fse5wxMoTFLwyjfL7CerAJNvemuEw72A+9vmjRvx6f/r07jm2mtEi2aLgNV1ZfMOePCvv4DTj/5UHBn1UlHiBgaiEbQ53KIpFJcg1KQxyDWhsyFlZURVebZSx1Q10EpwYypNp4+aCJqtsEsqAc7KoYyNCmYz6R5AD9aw6aZtiHQ3s2JCjYbn7iicgSYEOvsQ7htEoLUdhuYTi15ObZPxBRw7egQPff/7eObwc3KGiLaHtA5Sa2Tt25+mZSIhU361ptQ/WferWj12f65RpC9tPEizxgKwtkaBH+q6deulk84CkYwE2VfsNdN4fsuO3GYZLJkG8jm5H1Gf4tY86OjsRD+nOu3tIpZnyDD1DbRkZtbSGCeNhUWgwc2e75sOkbTQ3bB+PdpaWoSCyC75hQsqdJP3gRTml10Xu72kLkVjOVl1Oz8vmuOwccTMLQk2FhBk0fDs4pOSLDY7Fd/ssoe9F/L9feYzn8Gdd96BWCwqAIfPQ/odNcNy5otrpolKLo8nvvltvPjoj1CenECkVkPU5VYW5IIRlQ82w2MNydJzKmMSTgIdbiTZWFy1Ep1bNyO8rB//8eQhbN64BdFoEzo7OrF6zWoMLOtXIbg2rVcmonaz1iF2x3S/+9KXviRrqyGYl6LcLvjtA0792en0QGN4Ofd6P/OcihIiLXm23KMFi9jjevt7l66y10MdG9zYQPHaa68Rm2TqAtXEiGXjIih7M7DE60xbeNJno7Eo2ts7MDC4DNGmJgFH6XQKuXQa1WK5QbsjBeuyXdUC+DY1kjlfdMPjGibVl9b4vA/4XJxE5vKFy67d1V4fp97hYFDOpFKxKMYkVxL73vwqqWfduXMHPvih38Ldd98FQxrYrFEu10CxqZeYnMEjX/sGjj3yY0SNClysn5wmDJkAOuA2nSjSIMXUEfF60B0Jo9njQa2uo7klIkYWbPhxD5PQd7Mujmmliol8WUcg6sfQ+kF0D7SiVqsin8hKiGw5VxQmtsvpRlk0RkBTU4u43rkjAWzYsR7RqFdca8Gst3QRqek4zIoJRzo5V58++xoOP/oIXn78P7AwMYHmSFQcWtJMz86VJH+Bdp/sgvrFeQbCVY9LJ4ncVPKJ1ZSGgXlM2JZiUZx5FEGLmJ+dhmyd32NIbgk1EgJuuIFLR1XlUpBSEqTlneZBTHNL2m7r6j6s/rVb4BtsQ5lhikZZNn/Syhicp4V9EhZazeUkaLQykcbCbA6b33M/EA6h6qAWhYLLaQmnVIYCRJrKZaRMq7m5FGoVD7TWAfRv2wOD2QYECk4/NH9M/vNoYQXXpCOiRLpyE9FQzQr/4mEqkjD7rLALDus4sKQSypveMJDNZDA/O4OxsRFcGrkko/XJ6VnhEotXPoGF0yF+5h/60Ifx0Pf/TbIkcjlSjlROjf2QsaK4WS0uUP7Z3lxsagaFsRpMNAd92LhmFQ7cfD1WrlmG2GAHnj95Eg8+9CiOvHAKdV0V47yRWWxycsK1wUPE4/PihhtuEH4wxY/kRsrxZ23acoAASExN4h//+q8w/tpp5FJJeV+lIgMFNRHP0obR53Yh4tEQ5BqQjrmy7uWvtqGAT+yj3Q1wE/L64eMUyEnKpCpiecwHvE70rluOlQd2wLuiBfPjozDOTsMZakLvjTfDPzAo4uBapQBwckOqoqTKmzAZJJvLIHtBZbAw46Zt82aUazpKhXnUkzMyASS4oTsX7zaX2wfDdMPIE6yHEO5Zgebh9fD3DghNUcI2pfBTB9liw87uH9qbt6IMqg6mKiSslA2YpE7SlCGVRGJuClPjoxi5eAGTY+PIpjISwNkIzRW6WV1Sg1XBorpUnNoIvYziP/GlF1mqAsVW5gY33Ntuv0O6S08+eRDHj79q18yNz9b+jJdSDKxSGQ7NCVezhubNHbj3PTdgqKMJzngF5586i2cefRGvjc2jwCmoxTNulFJXuM/YuRMsZNo7O4Qud9sdd6Cto10VFCyMFcdC7jWOpRMT0/j8H/8Jzh89BmepJHuVTGy4pxD8iq0uJ16q8UBwU3YCuUIW3eEYorQFXQJuWLqJyZAV9MjvY/HPqfUUCyivhoGQH7GOELa97w6E1vYiVVgQx0YXdVh0w8sXURybRelcCpNTGcQ2rsSme/aihJzyLSsUUczlhFNMZ6siQxhLDmTOzaI8lxedhX+wB6tv34eZUhGx3kG0Ll8Nf2cv4A+hyuaKtQeJwNUuP2VSa+n3ZHnZtrZKWK86rwpUKuprUUAFO5wU/nI6TFtn5QK1aEf6RvzuKw9g+3n5+ZGuEwyGRFdDYTyn0Ow28msa7o2aR4pTdonF2jRJt0v1ujnZuFJvY5fZpP/1rF6GyDWdcEVqKEwkED++gMLFAmps1lsaM/X67InomwMcLkUWcK3Nzdh/3XX4q7/6SwRZSIu2cJHjbrrdSJ85h0e/9BWceuIp1Gg+U9WxoimKFnByxsJSTeO5P5EKJOBGxMlO0EenSMvaSgXNXp8KnOU+JhQ21qI1mQaowhjQqzVxnKy5XSi4qli+cy061g7C19OJQPeAaK605g64w3Tp9KFqkl+vifj++NGj+MXPf47HH39cAiaLzJeQM4IUVZXeri4R1wUtad3SnHJrbGiQIaACe5WmRTnAsUgxamwHsHhnh9U+Z96sXIToIDo72mXNzYsOU9mFL53OSen7SwFR5SBJNymuMz7YcaemgOCAkxcCdRaPNmhgocrikg5anAaxm85AUnGdqlaQTtN5dFStl6u8J7t5YF0ue2XJfcV6JxIIyWdY1EvIMbhbGgqq4XC5KYZ9h77+eolNrxSfO/Hbv/1x3HLLAfmz7Spn78FynWSK70Dy4hge+dpXcebgk3ClkmglO0bAsbpGfAEqdNkpjA1xTyVYpsujz4dqWxta1q9F7+aNuDQ5C103ROfU29uHtrZWbN2+FU3RsJzZIrCXyaKl/QTLrzJeeuklfPGLXxTTgKVmAZe/Q9nAhV6taWGEgy3w+oLoX9kLn1bBS889jXJRTVmE0t3g9S8F32+8xmxwY38FpzdcD5wicSJnP3j+vdXD3iPt98k9IBAMIhQOwR8ICJWNtVBLLCqAmNMqrqWl+6QNsqKRiKxJrjvSF0nnv3jxkpgr2Pssz+YrJ6dXfY2si1wEhi6l6aUcwV4M9ub4Vm+OkpJgEDfffBM++clPCg2Te719n9jvQQwVjBoSly7h65/7PHLnL8BZyMNRJ8BRTVk6u9J0qGxU4HU70RMOo40aZqOEaCwor5NDBTKSlDwCyOdLKOkG8uUKPEEPVqwdwMBQl+T4FTMFBW6yRdQoi3G4oOtV6BVDpqvHj58Eie0bmI/TFUMlT3MoE5V8FYnJOZilKhyp1Hyd045zR17Bg9/4GuKXLqCcycLnoptJHclsHtC8SLO7SLcwIlmXW6hFafJ8TQd8mgsOp+KDspDg9EXoAhadg4eFJpNFB/LMBaiZIhBv1rxwM+SKQWUsPDjaFQqJU4qSmMuNmINFrxtNgx1Y9RsHEFvfB91RESvomqkMAaqlMrSAJsFT4mCVzsGYymBhJocN998jzjAV0Z2UkZkahzfgVZ0PKXDpdlJFJZOHmeGIwgtXuBO9G3fCE2lGzRMANFL1/MrNqiZyTVk2tg2zvRE3xqii/1scvaoMEDVKFDu8SkXAIjsd5ApTHMkJzdTkhNir0i6RjiTK4YObUFXE6AzfuvGmt4mI/3vf+x7GxyYsCpriYNoZEvYmeBkCtzv/EtRXF1vlqNeFLatW4trtm7GqvxvRgAflgBtPHD2Onx96HucuTgO0COWhXlNOVhLk53bIAcLCmB7uTLy9/Y47lBDPEgaKkYaUbw6Yuo7jzx/Gd77yZcTHxlDM5pDO5MQum2BJcm4Idt0ehJgsT+te0d3wVwrB6YjG4lQZCrBmiRdyEHBDPjvXmhQPpB6xY09aYxDLdq7BwP6NKDpLSJ2+CJc7gK5rbkBo+RDY5xBgW8mhWuaNynGpgUoxDRQzyJ2fEFpa6/B69OzeiaqjjnxhDvr8pJrukJZWpl7Mh2BbF1yRdgTC3QhEu+EJtUrhSetdHrpKKGKtDqEIWJ1vu8iUf1ddUP4bf0danoDuUgGZdBJzMxTRjmBmegqJhTkk5hcEFEtRbFIYXIHJbpRYBdMFjV0UZUUrNBjJp7EKXOHW2uDGtni23GDqDumE3v+ud4kdKzUWhXxeUWSWPOwpToNvLFQSJX5y9vnRffsQulYHMdzZjFCqjrEnx3DsF+cwPV1AlRbkV1CXLu/u27u0AnssWrZt3Yr73nU/7rz7bviCfjhoRmHFHct8lB3MsoGnfvIzfOcfvorpc2fhNQ14ocCvj9aftq2z6GiUJoX6BdJjWvx+KTBJr7Wl5wJurImaAjgKUJXrwEyxhKCmoT/gQzTsRvfejVh/935knHlxcHRS41Qoo5bOojA+g8poEZNTacTWr8D6O/eg6i6IZWWtWFTTYQFCJRjzOdSTFeTHaWtZRKHmRmzjWuz8wLvgaG6Gp6UdNV8QpltDnWuLZbi8ZkW3UI5otnuPZWVrU3BYUFhuNTb44HvnPkRL1pdffgVHjx0V+lkmm1X0xSUd89d/Rm9yelpAi19B6gVpP22tbdLJ589k0ZnJZaUbJyn1pBibNVx77bVi/zs5OSV7Hq/3leDGpjopMmcdwe4WDN+/B6HeMBLnRzD5/AXkLqRRL0rHSXWIhdbCPvPrO+Wvexd2Fx5AKBAU56r7330/unt6Gjay7JxWSXus1XHiiYP4+be+g1effgZapYjhGGlptK8nSCCjjdRj0muV5kbcteoOYUUUjRpyehlRr8q5Ecc0AhzJvFH21FJsWLk4BdI56HAYDmDF/l3YfNvb0Lx6hYAaeMOoOb3ixMZGDc+PmdkZuYd/+INHcOrESSVkbuxH7NEpbaw6z9wI+CPo7V6OluYO9PX3YGioH08e/BlePXoUhTLNsHmQcK+k5kQ1Syz2ypK18hbTMUddXMdoMjA9Q6vnrMrOsj6IRQDw1lM2VXxaMyXL2c82C2jQj0h9d5NmxMKyFS0traLZoXsT1yELTAJ77mnUPbD45HnMJhw1rJeT7RYno1JD2i/R6irwM2uNRDHQ0SVmSScuXURFFh/poVdMe6x79mp3kT0p5zlLW+hPfOJ3xVzBDgW1wY1dgIoLWs2Jk08/jSe++x2cO3QQ3dTdWO6jlgmcBW7YoHahalZR5TkBB+YNE0ZzM9rXrYGnoxVrtu/BybPnUdarGB5eK2Bow/q1YrAQi4TlXrJfoz25571N2ipprH/+538uGigCxsZZ0XijBESkX4YQi3QjHGhHtKkLf/jpP0Jvbxif/bM/xvPPH0Y+y8BUxTkRb0sxRvrlAYm6bRT4InWeLACyYUir5RpR9+GbIwD5fmsF2JbQi2+D11FNAKkr4c9TtuXKLIHfy7NL6G1NMTGbYMYQawLWdFz3nNQQdNlA0M6Ps3/G66bjjX9Q4cNsoPBnSaaWOgIWH299qeQ60MDjvvveiU996lON62Wvr8V1BqFh/8f3voeD//Yg4mfOwk/nXTEeUfGfrFmZ28W10UVwo2mo1coIh30ykXZ5WUeqRi5ZXWSEFUu0g9bh0BwYWNWDVesHpaGiMzcwUxBwYxCo1Dm9JstCx0D/IE6cPIX5QhFrtq/D8qEe6NmUxHFUCwaSk3NiDe3IpON1yYuYm8cjD/4bTj/5BCaJzMyaCCvzhQJSRKJut/BOydGkP3i1ZiLLSUmtDp+HYiSlAeD0hfoHRfOxUsFliqOuOsfwFC+z6G3y+aQ4lQ6/TG7qAm7YYQ2SM8qCl7x7cnU7m7Dy/v1ov2YNzKATejmPmqkrPYyuS/ouwxH1TBrVVAa1iSwS80Wsvu1WuPo6oTsZlmYgNT0GFznNYpZABzUDVXEQ40EUgNfXglj7IIKxXji0CEyncjxrWIEstrhef1dYi8vWs4hLiz1VrdcFtMzOTIt989TklHRJR0ZHRKzGrjxfiyxUOuJwzGhNYKTDLou3Lpzlj378Y3j00R/jlRdfUrShWl2Ev+KisZTwZHmzq44RF2BNHfIUGLsc6G6O4G07t+DAnh2Ss5DlNGAuiZ8fO4lXRiewUCyJENfFTBwetfIU7NJBuhZ8EHDt3rMHD7znV7B7z+7LDigJMqs5JCzUDQP/8/Ofw6lnn0N2fkG6YywSSXErlgry+YddboRp30tLXnGqUuuC4GUpuOHtQ81NUPOK6xrXDMee0iWmi4zHCb/Lhab2KHq2rkDX5mVIz87CrDnRtmsfIsNrlD12VUed9sw6i3ce2HT2S6JeSEMfm0ZmJIFAWx+W33QjdKcD2fwC8vMzkkDv8fhEb+WNdiPc1QdPtA0OXwwOd0CFJCq6vCID1pXBBj8b5Va1uOuI4NnWEEjXhjRDA/lsGom5GczOTGJqfATjoyOYnZoQJzRN8wuQYSdDc/NnqXVcKutymPD3dMAhx56FodBg5Gcr+0uPzyeFI+kN9iZM6hlPah7mbDZce91+6eTQae1HdOIRiunlD5t2YINoCVb3uWC2u9B3z2os39aK1d1NiOVdeOWHr+EX//tFVEteJjU2RLiNw7mRJbB4baRkr9VkE+cBsXXbNvzuJz6BXfv2wlhyb9mEGS7xSiaHb3zxf+DQj3+McnwBmllVEz1LeyNmFdYEkGtadzmQK+TQpHnR5vcLuJFDUfYlpb/hPcP9insGryU7nfNl+sMAy8NBROpVuFpD2PruAwit7xIPfrNQgqNcgRFPojA9D2OyhLnJHJwdrdj5/gOo+ooSjEz7/GqxKJotR74MI1WCntKRT1VgepvQsmYD+q+9BoE1q2BSyUmXRwvKLAbmqYwjVWzZYTIKJLPw4y7Ew0RMPuhHwE6fXkI+p/Jl2M1/+tDTuHjpohLN09rctvtuTHc4TbTzHt761ORXCBi0wvv4nLFoDGvXrJEJNMW+XFvcUtjgiS8sSNHBDJR1a9cI3/wCXYUYIis2s4vyBKu1JHsYXf78nS1YcfM+bNy3DVo+j3//799AdnRBqNQsXuR6SQDu5TbTb1TWiP2yeA8oN6ll/QP44z/5Yxy49R3wMgDRmnZxVfDspInNy48fxFc//5eozkxhfTSCTr4unjGkQNVNmchwP6PdsGoAsbhSVA5295koz6Ye4apMqq2vF+aDBW4M0nzpprV1B7qv2YfO3dsRGOyDzk46PHDW6Yxnff4OA2fOnsGXvvT3+OEPf4higQ6jSndy+cOa8Dlog05r5GVojnWjvb0b+/dfi2uu24FCMYU//dPP4uylKejSpGR0QwZ+fx2VcgGGWRGAzRtCOXm/OSihbpdmAZ00B4jFcOz4cUV3XQIjhMH9S01urHV/BQi336NyWYuI9oLrjsYVXMcENAT0LEYJctQepgIuCXBIVyM9jTqNNwM36p5Th7yaRwB97Z3YsWadNOkeOfi4sFxIV7eGJ40JlTSyrvIe7YLcfg8rVqzA+973XnzkIx8WkKYsri164BI7Yk5CqpkMXvnFz/Cjf/gKtEQcTaQai22xCkDmx1O1QpM5vddrpqzBJBkkbBC2tqB//Tr0bdyCQt2JeDqHVDaHbdu3o62lCQN9PVi+rF9cdXn/iSZiycO2i//CF76Ahx9+WOhgfCiQuPjge/D7wuhsX46Arx1j4wns2n89fvXX3oVDhw/h0NPPYH6egJNGUDk0xZxoawtgcvQCEvPzjSd6o+K/gTmtviLBLIEtz0fJvhFw88ZOY/YPaNCl7ebdktV9GQXT3n8lrJhAOiRriZQz/lyuPbr8EfARUPN5Cba6u7sQjyfEItqmfP8ykxvZV0B9uldcyPRqRfIV/99Ob/g6vGQgDAyIe9qOHTukGWWvr8UJFN9gTabTTzz07zj80MMoj08JwJGmkXXOUL9rGBV0RcJoJbiplhAM+kRaIpotq5ZmHcL6hcHEObJgnDV0L+vA+m2r4Q0AVQYWZ/ICbioFXahp3Db/D2/vAV5ndaaLvrtX7b3Ve5cs2Zbl3k1xAQMJJYWQkEmZMwNJzs1M8tzn3jMpk+ROcm4ymRIyCZlJJgHSCBBaKKaYUALY2GBsbOMu2+q9be3e73m/tX5pWxbYc86dIx49NlbZ//7/tb71lbcQrdTY0CziMz3jk2ha1oblqxcjGhxHKhhBLp7D1MAoksEITNPT46KlQ9Wywe7z+OU//xNOHzkqTttOKxPmk6QwMgAAIABJREFUBCaDQVjsDlEJYyHNRJoJ9QxlmCkZZ7XKISAdT0kemLSq4kbI4Lq44WKg03OCvjFM1J0uMW008OyS0FJXnsaNJlXceCgXarHC6/egcdsKNHxwPSwVXjFUzNKxm929ZBJWKzuYxJ6GkJyaQaZ7GhPjEbRuuxqO5lrEbVn4bcQO9kqgMdu5OfnphNPlg9NVCIczAKvdD5PVC5gdWsnqYtLfQoeiLALVYNMfirjNZJQVugH5OHPmlLg/syvODqZIVrIrJx40iqTFDiYN4STgGrAhjo85LUhncfsnPymdpycf/wO6zpyRTaLGxHqz5mHeVd+Dia3q7toJkaWUtwPoXNGCG3dswubOxSiECcNHTmH3i2/ijVM9ODM9gxBLGx64VhtSWl2LwYx4fW5gdi+5Frgxbrz5Jtx2+ydEslcVd3l+FCrtwr4XX8Tuhx/GmUOHxGdlMhSEzeKQCp6B38PumtkiwgJ0fGG3k0UxixtO+jhit5so2mDCWCQEl80x25G32BTNnupphLhRPc1hNQlRraKzDk6fE6YCD4rXrENhx3JQviFLZaBkBOl4WPhX7ETGIxPIsrjpG0Hw/BhMVj+WfugWpB1OUUxL0Mk4Z4bbXwp/YTWs3nLk7A6Bnqmev4LSKNlOY0KjhALUs5iDpknaJWrOGSkAydEIBqfQR9Wf7vPo7+nGyGC/yDqnqYKTU90yu9MjRPMZOtNTgMOj5Eep5kOInxiREWZGGxkmU6J+ZILd7URtQwOWrViOaDwmjYuJsXH0d/dKckmlIIMcTnWibdu3obKqCv96908Q4yE/b3pjJHmzvjd8Zg4bLA0++LbVonlDNepKXcgOTOP4y+fxznNnkBw3SeOEiaOCfcwd0vMDqkwhjOYHk+NAAB+77Tb8X1/5G2XCKypmStpaYGosWrJZHHz1dTx1//3Yt3s33Lm08G0cwufTcUmSSCUrEKcjcjQMv9WGMpcbdkOxcLa40dwVbcTIa0zlLJhMphBJpdBU6IcvE4fNbkXNhqWo37kKlhI3YsEZmOMppEZHERsdR3Iwisn+CCJWJ7b+H7ci6YggFQ+JVHRqJgxTyoRoJIFMziES4f6aFhS1LYWrvgFRTpltTilMlUGrgk1pgOP8XFUphGk3DOGQ8zvNZsE7RyNxDA8O4eCB/eLlwE4mC5ye7m4FE6PKjFFoGspCmj8pkErDeO69KgP978bvmP1T/l01IJSxo1vWFr1DuH5oAEqfCX7/iuXLhexKSOQUDf4u4Hmo1FlUJwUzaEbLquXo/OAt6LziSnjSadzz7f8XPQcPIRElYZ0SuJJ9KojaJRJvfZnKeNNsES5GZUUFtmzZgus/eAPWrl+vVdNU40aZMwFj/YN4/Bf34bn77kWHy4lqmxUeq+rsWggBlnipzOwIAeV1UDGNiWU4mYKdkG8WNOK1o8QIyA+TpgKfBxVKrRZM2J1Y8fFbsei6a+FvbkaKjRRpPGi3CmM/mSFCAU8/9RR+e/9vcfDtg5rYnZ+SzU32uJf46o317fB6ixGJJNBQX4drrt2K6roqPLJrL949OwI4fSjweWDJTOLq9e14e9+LOHTgDUxPTCgY9qXF6FTBp+NWZUU5xkbHBMnA7rOKCga/6jImN1oiOb+gMjrmhP2wsFm8uF3WGaWcDxw4IPAhQ1TFIIAbuSt/lgVRW9si6agz8UwkqPKlFrYQ8TXEbPak18tLNfOyqK2oxJbOVSh3e/Gbpx7DdDYteZIhvy7ngGxiTpwvfo9GQm3sHSbJvP6vfOVvxIDRgN/NJt4awMximfnWdE83Xn7wAex7/FEUJZLws/SV5mgWJuZ0aQUBZNMgkclIwzmYTiNMm4+iIhTX1gBllShtbYetwI9nXvgjNm+5AoV+PyrLS9HZsQT19bXSMJX3PC8W8LoIbb3nnnukwGFTV5TB8hvD5O6YCLm0w2r1Ip20oaisFstWrsbETARDY9z3NgRKSpDJhLFyRT08zhT2vfQszh4/NjvBeS+Y7PxrIiS2pKQENTXVOH36jEAiU9L8uNToZjadm32XjGHzoVtctVxvLpdb8jF6RlIkhe+dRTKhZ4Tkzn+9iooy+b3BoDLjlNbB5cDluF9zOaGQlBcXyzl/rrdXileRc77U+8p7ZtyLjMk333wT/uqv/hptba1KRl1TDOQvzBlNGYHXDlF+/Mmn8eoDj8CXTMHCAQM1eSmYQhXlWFiKmzKXC8gmBdnltFtht1mVMIZushIZFokmEUkkkMylUVQZwOqNnbC7csIRNGBpyXAcWSqpwIzg9Azqa+vR2zeIs8OjKG+ux6ataxEPTSA6MQNzMofg0DiS02HC0sZyBkGSSeEv//XH2P/KK+g+cxYzE1OoLCoS0zbigkUVOkXXc6ViEiZGNUe5XhqUKX4E/5wNzAITUph3Bm0J0MT7i0QjixsnKNNKPo6SXFXiAyxumJC4KZ8HBVFz2a2oW9mEJR+9GgVLqkUFCyxueF2UoLMpeEZ6hvCyMBLdExgfC6F5yyb4FrcibKHRoxlhmupZ7LB5i2Bxl8Du9MPpCsBq8yJnciCbpZeG3hrsdkhH6nIitlGIUH45I9OYkZFhDA4NoqenF729PTh/7ixC9AvSpFziexlkRV6SXiIi0avUh0ggNTrifHUeiCT0Uha0uaVFlFT+9NLLePmlF2dxkrMDAQMCpSEDVGhTjvEKHsgNlPBl0bahCTu2r8byxmr4EiYET03gsQd241T3OMaTGSQ11MtmtSMu16qKUskpLErGld1sr8eL1WvX4C/vvAOr1qyRIKoST8MfgWp4WYQmJvDsQw/hpT/8AbGpKYyNjogEOA3k2FFmMe3lKN1CpSuq7NEp3qKKmtnihr+Lk5uITC1EQU1I80oFS9TWCHMkD8eUg9tmgifggKfMB29zDSquugJFq1cLtE2KY4pGRGaQScXgsJmQiM0gHQoiNjCG6d5JxFMOrPnobbCXViBtd0gyY7G5YHHQYM5F/RrNpzGCpCKkG4pmczFEMbllUqKLH07j2EGnnPfk5LiYblLKefdzzyEyMyPy68owmGR/zaPilMrO7j0QCUXktVgUi3gHicc8rBIJIdVKMSw/q2ARNOxzFxRgy9VXo3PVSpFZZTrBNdnT24Mzp8/IoTQ8MAz6x6xduQqbN2xE7/luvLD7OTnsef2GQpBKVxWHR5nTEvtuRnJRKQqv74C/sxgeVxrRrkGcf+E4IgemYJnmxJRrW6tYvUdxM1sI6nSUd4+HelNzE77/j/+ExR1LZHqoOsZZMVll0SvCJaEI9jy/Gz/7++8hMT4KezYrwgJcK2y0MGFkM4bpHBUcZ2IRaaBUEitvygpuXhIRMdOVCK/jmipeacAaSmcxFomisbgQgWwSHpJ9S91o+cAGlK9okv1iTqSRIBF/dAyJoRCC/VEMTyex/Ysfh7nEhEQihPhkEPGJCGx2L1ylVXCX18Fb2wpHcbXAz2Q+xNgoUxjjTOffjfLG4M6oayO5WPIm+ogY4g9CoE2LMMDzzz8vn+TT8PuuvPJKOVRpyEn4IdeKwC80vl9k4wmRmsXWL9DtXOAwvjDxUg2WOZ07ldzaHQ7pEhIJQC5ZPJGU1ykqLERjQ4O8h7cPHpQkTHaXbC1DyEA9JCbKvtIyVCxdi0BDJ2KRDPqPvYuZ7neQDY8BuaQ+7KlgqUwxVbNcz1Vn1Y1U556vScni8rJSaQYRP8+JEtfepk0b8NWvfU1gHExglBSr5i0B6D1/Dj/4P/8Gnt4hVKZT8JnZHFIxk1McTizkLggJnF1vqoeaMM3GBRt6VouchZzcGFBLaRyS/E1Im82CyquuQunG9QgsXYJAYyMsVpcilhtFJZsoQjRPiyjC0OCgTOa+//3vC/yQvIi5j7kpsuKBmuD3FcFitgu2ne+ZqmSME73jOSTspSitb0NRSREC7jRuuGIpnnr4PrzywjMYHxmRitM4s9Tj0iIp85JfdnSUmpVFiP+UYe4604XpGWVuKImZrN+LE08j4Z9NMGXiomKJQICJJnC5RAL4yiuvkL+/9tprot7FKYwUlpeomfganNyUl5dJl52NSCZieoCmpvJ5l6Y4gGqKwfzH53SjvbYeKxpb8NzeVzEUDSGpG0OCouDeEjDIwsXN/NvF/6egwPbt28T7hpMco8AxvldOFR3TLDT4HhnCL7/7PUy9+y7sM9NwZdIS95j4Ej4kjQwpbtJS3FDGN5JOo7C8DBmrDfbaOvgXtSFQXYvRmQgmpoMo8gfQ1NigCpzlyxAoLtRWBBc+Jz4/QrO47n7+85/j5Zdf1jwz48brpp+GjSlcjw1mqxN2hw8Z5mEWF7zFVSiurEQkNIZ1G5YiER3F0f17MHzurJJf1gI3CyXyCxVcVGVsbW2VIp+oGZmWXE4RMO+XEdnAhryx1gu8XjGq5MSPlAE+GxYznA4SoTKns3IxZ4hFF32NCM/lOuPvvNzihnetgrLlTY2i+PnWoUMqr7lsXTm1eozrIxyT8McbSTEoL8+bUCuKgfDtOBimJ9Sp07j/n36IiWMnYI/HKD4vMT5tMouqZ0VBAcrdzN4Zh0xw2aywW1ncqEOM+SOrggihafSwyabhKXRh07Y1sDrZ4E8jEY4hGaJJtS5uciZpNlRVVGNifBJdA6NwV5Rh+weuAjIRTA6OwpLKITw2heRkCKZgcEKiOm8q9fW7z5zEA/feh9f/+BKmhkbhc7okgQ1GIsiazWrCwN3NETld2vXonmFFoGXsOAm5W3WdpPvEr+nzhHAgwVBncmK4Jh4U2q1aUAYkX5oUEVi4N1z2lAQ25VDdWIEVH7kalVuWIGSJI0fHbnqMUM3MSthFFll2mGdCiPSMY2w8ioa1m1C2fAUiNjvsNidyWcKsPLC7/cLBEFle+oaYbOL5IYZZkiCwiNMkR7UEFoo5+t9YsKUQT0QlgJIcRkgFEwhuIgZIchwYUHiAi1yzeNCoP9kpEolZMd9URY0y4VTqVPy7cCZECQ1we9z4yEc+Ir4sf3rlZRw9elR+hz4Z1DXlT2/YtaFSklT7JqTNaVha3KjYUI72jjK0lPjhCZkw8W4Y+58/jOH+EGJJE1JcF5mMOBqTeCjwKq2uI+ZiGrLCg54uujffcgs+/eeflaRFoB26uBHJY4nqGRzdvw/P/O4BHHvzTcTDIcxEY4hGkwJncNrsUtwUWAAvG6LkTFg4haE8tP7kIWI2YyIagcVik39nZ9RCbwgWxSxuRAaXTd2cSGKyqLUU2OFrrUPttVej/OotYoSHTAKZWBjJaAjpVAw2hxmxaASZeJL4SeSiZpEGr1+xHvbiCuScHmSF6CnGTar7mg8xmz1pDL1d3dKTZNOELNX9uEYzacQjIYRCUxjo7UHX6ZPo7j4vSUR1bS32vPY6pscnpLCRNEcOefWn/JX3lgVvmmZxVJZRU0LpuhO2YLEo3ha9MdLcH1rRhkU0zVO9HpRWVKC6rg6tbe1YuXYtPAUFog5EMYvuc+dx6K0DCI1PYd2KVdixbRt+9KMf4tTpU4pcnre21F1QCQlFEGxOC8JLauDbsRa169vhs2cRPNGFs0/sxcQrp2HP2mQC9F6dJePAUJ1FXZTJvEKtaXpAEAL5F3feiYZGJsCKMyDOyoZyCywY7e3HE7/+DXbd/xtYQmG4CU2TRgs5XCbkrMSoW0U5aCquOF+1Xj+cNGqUYkI1aiSp5z4wzxV1bPJEszl0R4JoLihGWYaJKasmoHhpLao3d6BwSY1wzaJDw4j1DyM1NIPoaAyne8Zwxe0fRkFLJdIOToEYD10orayHq7gMlkAZMg6PEqHQXtWSEhuZ1Vw2MxuVJOHTErECDeR0ib4CTqco53Eq8uijj4rMMjkOLHwNuB+JtsIlSafx5ltvyaFjxA+lpKcNZSTfXDgGXk6X0Jgg5wdRkSjXMtLK8FAXkVarKDQtWbIY77zzDiaoWiVT7fzQpmKzdALNVtgLa+AqXwybqwyR8TEkx08jGxkQ2VI1uaHfD3kieTwJo1gin8/hQHVVlcDleJ5MTU5gJkgp7pSWaM2hpLQEN990I774xS8KIV2gfmIUCYmv3Aj7nnwGe379ABInT6HcDHitRGGmJIaxq86gqEj5FiBF7zcTpqiqZ8rJ5NomHEKja0oVSE7HrTDZrAibsnCvX4eC1atQuLgNZdW1KCksgdtFKCxjkYIcixWBlvpl04wT2rt//GM8+eSTYiswVyDOua7nQ69kR8vaVyR9Cuckcy4U1bajpmWZTALNmRCuXNuOPa88i9PHDiNNAz+zijuzBU5+Lpv/4EVKVTcNzBa0NjdJJ538g1gsKmuda3qhJM+AbBnvgUWOUs3OiuTvxo2bJFkk9+Oddw5LzBKFQzlb5zgW71XgGL+ff7JA4rqgIAGLQrkmkdxVZ9vsVjSKG4rbsHECCIeqvaYOE9EQukZGBIqvQpgStZiV9b8M6J2CMCl4HZPPm266Sc7b+ftOGaOShpxGgd2BN558Eq8/9BDG3z2KQDYrTWORXxFzWCUQIUiabFam0OF4DKVl5TDZ7UgE/EhXlMNZVomOtRvRPTAkyo2FPh8KPG40tjSgY/kygacZQibG/TAKUCqm/elPr+Jb3/wmRkZH9PTGyKXmikW1GIzmH/ezA2arG05fEdz+AowN9KKsqggWSwbBsVEkI7R918JFOoean5wtVNzYbJQ/LpC4QrjcyMiYnJmX/Jj3ywSxQiEBpxM2i1WKzeqaKsTiMZw6dUr4gsp30OCxshmsi6F5BTufA9WJ2eQhxyvEBtNlTG54A3jHSgNF6Gxvl1z1tTfekPNE28pe8m3NPS/1THgtVJb77Gc/ix07dswW0Kohq9E4MkkGUpGI8LueueeXmDpzBg5KrfMcpnl7aBIlbg8qvB5KUUmjmSbtIoev2qGqOS6UhCRiyRQSuTRsHiuuuGYD3D6rCCglIqq4SUeJsOFABBgaGkFpUSnCkRjOD44i6/Fg54d2wOMyYbi3H9aMCbGJGcTGp2GaDo7LNlWxmYl0Ei898yyefOj3OHfsJEJjE6IaMxOh3JzC9HFBMPGNkMwvalVMLBWESKY2MrHRhQ0TCiaaKj9T0x9i7mnkyeKGsDb5eTW5EfQwExGd1EphxEovl0VJkRed165Hy/VrkSmnCWcUOfJ+WNywc8rDmNV4JIrp/ilQC6G+cwNqV2xA0lUgxp2c2sBsl6KGssLask9DN4zRsYK6KCcYhVNVwVQtB6MrqWQFyVOg0dIIznSdESlT4ipZYTIRlMMxlVJyvMS4kg9B80etDsPAy6+JmpUYhapOu0hIUl6anXfpwKppDr+HBLbOzmXYsfVqnD1zWhIXER8w5ITzihvF+OTQMCfdbR5+SVsajlUBNF/fhIp6O5oKXAhE7Nj9wCH0HxpBYjyDdEIdLjRuFawuoyaTbd05VcWUivAsbuhHQsW0L3/5y1i0pF14G6LIpIO3MrPNYWZ8FPteeAEP/PTfYUrEMTo1iSC9QNJZOKy6uGE3luuIAhYWFissls0ywWGCSnzHRCwiSY2DU0OKUrCAsZA4bpZpH7+PMDNR3mPSYLPAU1WCqh1bUPPh65G2m5FOxpCKER4Uk/tnd7sEisiiiSoudnuhyH5b3YpLwymTcaippcCDag5LPNsRFnmc2dBhgAZA6fLwzAwGB/pw6thRnDrxLqYmRpFKxOXwChSXoqquCRXllXji8T8IVIPBU1R4eHAJlEUZs/Le0/U4FJqZ7UbSQ0MaB8iJOlCWnQSjA6/XlSR6hHAR+kLX5NJSLO5YhtKyMtQ11MtkhFCDl3a/gGeffBpepwt//unP4MjRI9iz53VZ23KoGqpuekIn+4NZRoETvq0b4LpiDZoWL0Kt3YaeN97CvkefRvTweUo+vS+JM7+44TXOyhobybvZjIbGRvz1l7+Eq7ZvFdM1EdPQlDApwFlMJ1IY6+3DD77+NfQfeRemWBQ2SvIS9soElw0YTmnZaaLfVS6H+oIAXFlOC7UXjp5EG4Xb7L4nL84EnA8HUecuREmO8q8mUCzQVuBAYXs1ll6/ngZgCA4PIdIzguxYFKaIGW8d70bndTvRuGUdHDWlsBS4YHMUwmqnSIATaTZaRDac0vgqJosVsPhnGUmhbrVcmO0r1UYm0NmMwLn2v/GG8C0OHzkisFhOZqhSlo+x4SHd0tyMFStWYNczz4jTu/CvVKDTBQW7iQpKtVBSuFBxYySfxi6Y709kxFExuZyNqVpmlnvW40FTY6PwdN45ekSkg9U1zV3+bH7JA9cegMNXh6LyRcgkk5gZOYX4TC9y2YierFpgpoy6wGHUfWQcJdSRfC5OEWgyyCkW4zbhneQJqPWoXpd7tLioSIi3VK9iAWZUXMKTZTITjeH5X/4aR5/cBefIGEoFFqiKGxbQSrFK8VNyaVXcTKeSSOUyYrxoFDcKTqimVGwumgnpCBTAu3Yd0q3N6E9E4S8qwcrOFWhubJTYxckleVVC2NVcHUliMxlJ0O+9917hz1FkQEGY5RV0pq266aqHN5e5q+mUMjm0Ojww0y+HjbhkBCVFPsQiVPqLKw8aT4GoURnJWf45aawDuZUyPVMTLDYQ6PFRUVaOeCIu3WuJcVJYX5yfKUiLgrbwkwpUDQ11WLZsmayZs2fPSgHHhiJhukbT0EBC6GX9vomf8fup8MdCiQgL/t5ZBdL3KG7knhOyTfSJ2YIyvw8ZixnD09PCgZSwOVvYKLjrpfhJxj5hcsz3Qk7EHXf8pSSfLHYu/NCFk0RAE9ITE3jjscew79HHkB4cgFsaO0SJ0AKU18LpjVLVjBFCn0zKs/AU+BCxWzFssyDQ0IiyljaUN7Qgmsqgr6dfmgD0Llmxejkqy8vhdrrlmdDgcw6updAmbBB8+9vfxq5nnhKhkNl1kDexN9IVOdqluSIBWu89NSaTLMwQodHQVqP5K7nPvI+F2jBKNY7iAvXSmBgWagA5VXmntY4vUjzlH+EarUKzS6fDicJAQDipi1pbBep4/ORxaSLMWSUoywV+zDaFdDPlwtdThSshc4zFVFu7rMmNbnAS7VJWVISSQAAnus4gzga4RknJ6yywh+bfK4NLyWdIOPAHPnADPve5z6GtrU3xL7WHjoIgKm8+4QaHQ3jxgQdx6NnnEOzpBieGlJ0fm5lAkcuJCm+B2HTwJ1jcOHXjTBBaoghpE8GKKBEOLFJtGVy9cyO8RQ5RcKRJKoubbDwFVm25dA6Dg8MI+IpEtrp/ZAIzMGHbB69GRYUfY4ODyNHoeDKE8MjkXHEjm0h3X/vOn8Pzjz+B5x5/AqN9A/B5PNIBpmuqqHexsCEmLkdxAIUnVlAPLQrAxJTjdRY24o1CuIjCzDEV5M9QQpfFjZ2CBNLVEucXSZ6luGGg1wRLNkXpZ+N3W9G8vAVLd65D+cZWxJIzyMSUpwfVP5h4pljhmRxAygaLtRCFla0IVDcjbSGkiCpuSguJvAkVhhTTT1yeRUt3jvgnnXl9oCqvgbnNywdOEQBCzljQ0JRscGhANovRuWDwJtaUXR+BieiRIQ9R5RKvkgYeXurvampDeUG72y1TMgoG8HfwTzlstS+E31eAj9x8C4r8Pvzud/fLppBJiYEH1VMftZD1YSH9QjPSzhwyS1xovbEFHSsr0VLghn0ih1d2deHtXYeQncrBlCKpmJ4qxKwTcknYnx7HiwKvOmSYKBhdjPLyCnz01o/iYx+/DR4vdVoE7C+BRJIbMxdoCkNnu/CLf/pnDHedxfD4qIy8hRxvtgo8yEchCRY1xADr4obFSn5xMxlnh4+Fj00p7rG4sSpFNTdMIkDAbgYTWa9FkXttBW4Ub1yJxs98COaAVzrY6UQappwFVrsLDpFQdct4nNAzWJzsMQAmFhjq/XN9GhFDDipF155NDPI7enO8G2ByfBjd587gxLvHcPr0KYRD04oWLkmjKmhZfJdW1uFDH/koHnn4EZw4dhzxWELD/yg/riFg2jyOvAX63bBAVoo1qlPEvcokNplQhGqZPGhRAV69kgPNCiyBz8bp8oiWf1VNNZZ2LIPPV4CTx0/grX37kYonsHHDBmzcuBFvHngLL/7xj6oLSiUtPd2QfaKhiCm7FUVbNqJq5zVYunodWgsK0fXq67jnO99DgEVsIqR4QHpfzQ+0+cWNwGvkTWuoH9cAJUvTaZlc3v6pT2IdORDiZaJ/E2E5stGycNvtePTn92D3Aw+i7/gJgY7R6JUdzJzVDBsrIrMFwSRjSBr13gDcuazELa5rpValXp/j+Fk4npYnPRcOotrjR4Cxz0ZpTiaiJjgLXWhauxgVq5sQiYdFvSUxHoM548Z02oHadRvQsGE97JWlSBNOa+aztUmHnGtN5Au0aZ1urRgsLnmTxltVeSinq/RgMcukbmx0FPv27ceup5/G8RMnMMGiht5feQULixcjRjFpJayCSkzsVFPpiB1XJk5UQvQXBkSa2cDN5zd5jGf3XsVN/rOVXXNRxqG7gXmeOco1nBhws0isbtu6DSdOnkTfQL8UH8ZWE7ic/D7VfFHd3gDcvho4XS5EpgcRCw0il1WTAAFWEL5qMsHlcCBQWAi3yyVriVMD3h+RqGZM4EGrITMqBzNei40PMzZt3oQ777gD1+3cqeApmhhuCPsOnDyFt596GkcffRK1bGhmYqLiyAKHExWKYcgSJS8fJgQ5Yc2mhWvI4oYKaeL2rhXiZd2xOea0IdC5HL7Vq3EyOIFAeRkaG5vR2roIxZVlzAxhyammkg6+F8DE9uzZIxwIcnBE0UlPzVRyaEyZVTZkSAerwZ0SBpJpqub/ECUha1QUBJWXCxEbSvxGFUliwqmbK7NrRbI9I2RqGVmTCZXlFWLmyrUn6mnabPLiREx5XxEayPXKyWM0EhIIEH+OExsWNoZ4gtFUVJDgud9mcGzm/36Jafo85jrk76ds79Gj78r6kDiaR1WS1aGqc3UHlTq9CEKUFRc9L03OAAAgAElEQVTC7HBgcGR0tlDOTzwvt7iRW6YTc+6JG264QWDpVBaUJuIsx4LNWDUVFGRfNoORU2ew99HH8eajj6Eom4aT1VeWYGoFnCZEjZC5eI6m7DE4XQ4UeVngeJEo8GCM0ExPATqu3A5PSRV6egZlju7xOrFi9TIsam5GoT8g15cvOGJMNXkvX3zxJXzrW9/EoUNvz06bZqd7Cz2AC6LcpbPzfAjs+8Uk1ddT0vSctnDf93T3XNC4ljzNaGgo5rAyySVctqhIimj+LJtFb7/9tng1GQ1sxhAjJhnXMTdpVA3q+R8qhJnkzGWBMzk5JWtY/fMcd+aiGGsIWGheO4U5gqGQ8rsRn0EdAy4DdmcUX8Zr8Cy49dZbcccdd0jjR31oRUWjuNGIq4ETJ7Dvyaex7w9PwhoOyV4YmZmEz2lHhdcnzURy4WlOzEJMeMO6uLFabAJ/jSXTggCLI44rr9kAf4lTlPES0RgSYQ4w0mJGTd7N6OgYCrwFkrMNjk5hOBzDmqvXoLm5GuHgJDLRhBQ3MyMTFxY3Gtckbp8HXt+LX/3sZzh34iRikSg8Hpfgj5lg82AhRpN4cBYqlOdV5nhZrW6lOBIseNgpEIKkTn6orcCfmZ3cEA9vURKY7FSqyY0qioyCiQlGLkNcew6V1cVYvGkZln7oCsRsVIZS8p70GuFnzuaBzVsJF3k01gLY7D5YHF7lzqxdVRXxkf+vEkZNuZ1NGtQSVBFYLZE5HRd2xImnZCeMsDOlax5WfBmO69Jp1TUXlSDqemeEqK06ThYJ2nKASidHdeb4qTryis9ER1x2ve1Op8j9jo2NY2xEBf0IHzYPkEwGm9etw7arrkR/Xx8eeOCBC5VL8vCoAknTSmk2KmJ5bcDKIpReWY3atgC8ySjCp4cR67KgZ183EqMUaWBOxwMsPVvcGFr9cl+oCiJJiDLrNFRp2AH+4l//NRqbmwQWI3r2JNvLhlPqTbGZIPY88wye+t2Dogg2NDYq0xtKjJMb4bNaEWBBIipXagrDYkVgitzwZtVt51NxWbScuEwM9ZRHlIaI62ThTI8Ti/gO5NwOFCxdhJZPfghF9XVC0mZSabY4YaHABD+tDlXM5GVihieL4XuiOnAq8Cl+lhraiv+DTgyy6aQUHnQvPnLkHfR1n0NwclIgLyoxI8FbKeJJjUMYIgszXwDLlnUiUFgkHaFjx4/D5XSLEprIgOqDjp0NqhlSlELxQkQ7XNaGqGHJxJDKe2rKY3AmWLBS6VBJRKtERExo2VUxQYpSvnUmCDQHI9SEAe5Tn/oUEskEnnvueYHQiZGcfva8FZIg0aSQ972+GUtv/TjqrrwayYwJY8dO4o1f3AecOQNTOghzThbXgseaMQ1VgZYZpvbA0gIWdfV1Yhrb1t4un43NzfAW+oTcauDZ1YjdLD5YU30DeOpXv8Ez9/8OllhMihtaxklxI4W3FaFUXMzHGrxFcCMjxY1A0jS5W4obLRaiDhxevgXnItMo9/hQKDK/Ssae+8vmssFZUoBF166DqdiLSCIJh9OH0qpmOIqq4SirhqWoBElOZzgZJWRBJmBqsqq67iLzIrNjab5IFqWnxnpyJv4CZrPEk9MnTwr87NU/vSqQC/IrIlRh0+3D2UmKPvQMWIdKnMxSNG7btk3iGQnXPOD+4i//QowN2bX+4x//iH379s0evPr0VStf/TJ9jSqmGSpp+UnM/OJGJSWqMWA879ndlGPTx4ramhpUVlWip69PrsuQEDcSaCMJUOoCNpgsBbA5XMikokgn2dfjpEpNXXxejzK+o82BVhhkt5WFW/60Sl5jodav3nv0/qB06ufuvAMtTU0Sh0Qin40/PrFkEn1HjuC5u/8d2dPdsESD8NB/i8UN96eJxbjyWWKLgM7e9L+hiTF94oTzJEWTbq5xvZlNiPOVSorhXbwU5as6MBKPAU4XVqxei+b2Nri9bs0F0MWchlEZ94ixgoXq9//h+8KtY2KmeFx6L0rDT71xxml69BASbXjazJnEpnXDgXtBr12ZiCkItfy87EH1u/ITM/mq2tbq+/RLE1pXVloia7G3r085rueFCBbvLLjZKa+uqZGfZT7C90STa4r0EBZEpIPeKrMTQU6o2KPgzzOWcV9MTjKBXMhnRq1ffeEyDSIJnQXV6ZOn5YzOHxTkd/fz5zC8Z4RsrVm3FkeOviscXOYGBmJDXuMyEk8jSOo7KfeHBdcHPvABfPnLX5K/zzZTtS+PahOrj0w0hp4Dh7Drpz/F5LtH4LeoBrJu10kYZmJJIngwGYXVZkGx240ARWoKXOhPJGCrb4CvuQ3lzUvgK67E66/vRWVlGSoqS9DEaX9DI4qKAqLoqp61uoeq659DOBTBd7/33/HQQw9icnJydk0sNHFZ8FC4xD/+R4obLj42KAhhLCoskmKaNAJpkuRxqxXtyyRwsUVt7VJIM2ejRDih2yxAGHcN6NlC78UolIw9sFATyNibXF/keXG9UeTlgj0zzzZh/u3g+2ejxohpPOONj/d6zfe7pbyW9vZ2fOMb38CGDRsEmmnIISmbATUgkPUbj6P38FH8/gc/wvSp0zDl4hiLTMNhs6LS44eb8YGQM5oTWy2iYEnkDcVVyMHhLY9z2kJoZDqKq67ZgOJyr1AKUvE4YmGqiiaRjCk+ZmgmDLfLIznl4NAYBkeCaF+/FC3t9TClk8jQK258RkQFTFPB8fw0TlX8uRyGenrx4K9/jT8++yx6u3tR5Ge1BBn1ivFTjj43MaXzzQJG6EGqMBFYGuV8tcQzE1N2ehhJqewiggKZLHx2B2w5FjfqZ2QgKZOb/OJGS4pm2HXIoMTvwqLlrVj9iZ0wVfoRZywjPpNqZ4QPuf2wO8ukC05hatUFFZs/NTPWiYIpy38zArEmDutEVZHzDEhGFol4FJMTE3K4crGQT3NQTDTDAoljkiqJp1VJxSrfBlWpZ9NZCWpqU1nk7ywQVZBUamRGAmBwcAJFRVi/dTPalyyWzRUJU0J6GGe7zop85dDAEOKxOEr9Pmy/8ipcecUV+Pu//3tRvprt0OYXN3Lv6bOjYG4Rrw2F1y9H4aZaWAMpmCNTSJwdwcTubqR7E8iFKOujQXk0cBOIhKRc6jDS0y2BEuoRMadPnDhxg37mM5/BtmuuQUVNtXTGhQ4t8BPd8sqmkYvF8A/f+AbOHDmEcQaY8Wm5HyxgCiwW+DnFIRZeFzezHCw+F/oTxGOCL/XYlZw4iwSuQRET4OaxKn8TmRy6HHAWB+CpqUJh2yI0bt0Gf3UtrG4vchZiyunubkNGYFAa0iFQSHX8KflmhgO+f0MqQMsr606z0BHoSxONYHRkAIP9vejr6UZfXzeihPrQ6Zq+M0JoZULA4oaNAlUWcb2wEOZrsGt29datGCZm+bXXhAewcdNm+ZNFRw9Vrnq7RFCAGF25t7zWFFXXUkpSnDBGGZAqqKNy5Ob6JLfL8NpQnC6KOdD3STrWfL/8Hl6rcLyycrBv3LwJK1etlNe/7777ZEogB5gmthtBno7FUYcP7lUbULrtGtjrGoXglzp6HENPPwnz1ACshAplVIdJ1OKMQ57xIZ0Rcqbsiwx5gDY0NTVh+44d0jXjlPT4seMi1EHeww0f/AA+evttEmuN6REDH7OnTDoFczKFd/fuw6O/uBdHX98DdzajkkyrRXwhmAiEMwlE0gnUMRibOLlRctEscNiNFg8dPTsxEs9ECuhJhlDiLUCxTAsBu8xFzchYLUi7rGjesRk161fCR8O2omLYfUUwOb3IUsrbTO4RYCWxnNcunTjVNFBiBuyqpmTamS8zq5rEyl08FAzh/PlzYpz35v43cfzYMYlRTN7yP/IPOKOZkp905nfsSIjlwc1GCg+26toaEZJgYXP23DnEoirmi3dNjfoaCwROCsXN3XC011NkY13obHEucTT4B/OAOYai1GxSlwPWb1gvrt1MKsIRNpI0yC2vs6mSRW4fQhoIzaKkdQYuhxV+wiMYB+xWMRomzpsdUgq0LJRgLlTY5JfiXAOL/wdu/9N/9mf49J99Uhn52R0CrSX0l/ExOT2NM3/agz/98n4ke8/DR4EBzR9lgsCYwikHm30kcsdSSRTY7DJNlFjCiYjhlsZzhIqabAyZTQi7XFh2/Q5kS4oQsVhRUlmDpZ3LUVFVIdL8VBKU62XTQiYrcypxnD6Qe/Pwo4/g5ZdekvigprALVHOq7tRViP66NoQ1INAKVGiUE/+R1HTuJ40Ej51rrj9Kg7PwYtxy2B0oLCpEWXm5yDnT6JX8K8JjuR5U5/xCmeGLr0LB39atXSOE8jcPvC3QNVmbF73vC5suPN8IXWRye/b0aQSD9H/S/Jl5qJ/564ZJNPcQBSl4vSzEjInSbEGSB8/K79RflMAypdS5Av/k9dDc8+abb5a9aOxn5fmjJ97MOWj+Oj6BA7uexjO/+Dm8tDHIpMVTUKgCnMaxBUCZ3VRMVhwtOopdHqScNkxbzQi6PUBlDRpWrEPbinU4eORd4Ua53A401FRjUUszmpubJIE1PIfmrl/B6V588Y+4664fSBwxcpT/3cWNMVliqKC5rUymfT4cP35ciSVJUat81Xi2NDY2oKysHJNTU2LqypjIgobN63xj4/nPjTGQBQF/P2GWxsQvP+bmP18jJhuvywLQmCZfTpHCn+frMb+U3DMPYfQ/c4+lWHK7RSHy7/7u7yTOszkkyBA1alLFjfDtgeT4BF763e/xwq9/C1s6isnwtJgPl7kL4CESIZcWTrSTXjekVpBCwvvMCidnQiKVEWPscCqCLdvXoqzSD7sNksskYglkEikk+Wcyg0goCqfDJTnJwOAYuvsm0LSiBW3LWmDnWRlNIDoWwmT/KExT02OqmaIfLJNzFiuJcAT7X3sNP7v7bpEbDs3MoMDtkYNevAfY3Y3FhHMjQgACQyOZTsHKhH/DyY3NIp13gaXlFTdsf3gJv6KSDPHqBs5dSHlKMUbB0tjJ4gYh1ySDogIXWpe0YvlHrkFhZxtMHh9s9BtxBGC2uQXzl80xYeWbUnRnkZ2VTZ+n1yPfoHQl5HlJTNCdeEkssnKQjo+PYnCgX7qXw0NDstjZReo6e1Z0y3lASRLIQ92m8IlCJtOGikxmZ7vnXHwpxYlIU8mKvgOasKuwzTnpPvE6HEVelJSVYM2adVizZq10GbiYiBM919WFva/vQfep0yI7edONN8r1vfD8bklMGPyEh5BHaCM7nZ01ST7L/fBduxKlG1vh8OWQnRlH/OwgBh96CxhMwpK0A6Ial4Ypk1IKP5I8aNlHw+SOz1srppFkx1vKDjBxwZ/4s09i9fr1sDpd8nMKi6y1QtndNwPP/v5hPP/QAxjq7cXoxBTC4SicViX/Tc8bFjecuhBGxIkNMZuc7JBfRSgRcZoewskkUeLU0Cya7zarWnfckK6AH8XNjSglAbe9Db7qWhRU1MPi8QI2B3KcpjHBFOidkieTCQy7fTklhKDgIVxHLG7UJEFBGLPSLUnEogjRl2ZiHD3nz2FoaEAIyTTgTKUIJ0zJGhRDUy0KwMKX0ryq0ammAVxHyTg9m2xYuqwDZZWVONfTK2TM2277OGpr66SYpE/Svjdew949ewWCFonExPlX1IrSXFtpmeaIUWc6JUkCr5iFHj/k37XfhozSdRIk00e9S2Rda7Ut3m9fwI+t27YJFOK73/2uwJ0UtEVNTIzCXKhf3mIUrdmM5htuQUFLB873DiDR14eRZ59C6uxR5CJjyEBBjIw1aoz+jUDf3NSEjes2YFHLIsHiHzt5EmfPdskUkzwjEph9BT6Bpf3tt76JoooS2BwsUnWSayJZPSsmYzMjo3jliafw63/5EayxGFz8d64nksxhRjSbQigZQ53XLyp9oqim4xHXt/SpNAfP6GJHUjn0JiMC4Si2WKXAhsUGs6cAnoZaNK5chppVK1HU2gJbwA84HfJ1FrVMVLmmaIpr5TMzfLSkcFYKVlJwUAFOxwfjGlLJBGaCM9LdO3ToEN5++wCOvXsMA/39cuiqqdKFCdrlFjc8IJcsWSIJJFXKeCjTiZtKPkzMlHyuSrI40bnl5ptlDYyMjWFgcBCTkxNS/PLnJO5x7elCzThfjGmhtArYbNE+T/nFTH6azbVFc+CGxiaEwiGcOdOlkgWBmPDnNR9STwsIdbDanXLYOx0W4QxSwjadTGNyelqUPwndWAhed0FBuFCyrwsydfi7sHnjRnzlv/3fWLNmtayRdMYksC0R/OBGmAlh92/ux5kXdsPU34ciWOAgPJC9I0KFWdzwPCbEmXwHO4sbNTWUdSLxQvNzyO1kcZPLYCqbgbetEQ1XbEZJaxt6+obQsXwlSioqxDejIOBR6l15k5j8JIkFKeFpP/7xj6VA4F661Mdl8N4v9Ssu+Pqcvpv6Z64pKptRcYrFBJ8zOYXlZWVY0rFUxBxY9FBWl2uNyZ8x5VViFO/3kYPH5cLHP3Yrlq9Ygbv/9d9w7hw5NIQDzy/qLtw7EjftDpne+L1ekRFmsWKkDPnfvdA9YpLMphTjIyeELMYMF3hjX+YjON6zuz+PPEFuBHm3TD65Z3nuqpSTk0F9XulmpCmVRLCvFw/88z9j/MhRWCMR2Mnd1Z08Qs65sykQxXPBx/vu8SJrMyHqtGM4l0PUX4zSxctQvmgpmpcsw3O7d8NJT6CiQjTV1WJZx1KUlhXLVGQOxqkmiIwBExNjuPvuu0UemrFExYFLPbfLW1KXO7mZL4hC3kx9fR2Gh0cwMjIqCT05VmymMd/k3uCzZmPFKGzmFxvG85p/DXzmhHZRmTJfenz+883/OaNIYZHPiZJRQBmT8Pe7G0z2acnBYopIovnF8+XdSfVdxtSNa+qrX/2qFNDktsqAQH8oZIuaEZoSScyc78EPvvIVJAb6MTU1IdzGYrdHptEiwW8BXDZSCNjRU6JdPGP5WolUVhXXiRlsuGoVKmsLYber6X+a9hSpLNKxJLKpjExu+Np2mwPj49Po6h5F9eJ6LF7ZBpfDMlvcjHUPwTQ9NSpHIRN2UcdhEqbVgga6e/Fvd9+Nt/btQ3fXWUlkWODI9IEQKosFMxHKE2tlIU5xRNRPf7JIYcWmJVr5Rkh6THJsRnMpu1VJQYtSG+V7iRlWXjccYSmXZn2AUebX40JFXQ0WrV6BJVuvQHXnMphJqiOfJksokUre0mJYaSAeNLTMiEJajc8IBLMFj2qJIpZUB/nYxAS6e7rR3XNeuRVPTsnN5sKrr28QyNhrr74uXUtxhmfCIvs6J4cFu/TsasskJ5XUCnM8rEzSjaJvSSwSVtMU4VxoZQ1JCjIC3TPbrSgI+FFXX4+GpkY5uBa1LoK/oABHDh/Grj88geHeAaxeuQpbt26VwNF15rRALGQjG++ZCZSwQ9IkMyHXWgPfdRtR3tGCxooiJIb7cHb/Wxh7/jAS/dMwJTlpIdk6CwZG4WwYhGY5iVRByKcjyZ8IFahDwh/wCynto7d+DB+85RaU1Var70yrSQhvEWWhKYs60HUGv/3hXTh1+AhGJyYxPjEpha3LbEKBySIddreF5nY5OFngWPhvVAMzY4b3L52C1+GGXTJyqs6p6QTJajaHE+7iQizeshm1a9egsHURnKXlsDk9wm0QLXiRNJe2uWxcw2BTFTYKSy0itDIWUSaIihFKD5k44okIJsdGMDwwIOas4xPjgsUVNSqdlPKwELlv3ZmXIiCj1M3obaO6jsrlmHcnThKsKQdO75YsW4ba+gY89ofHRf67ddEiBAp8Iu966vgxMbKyOuxIprLw+gNCQg8Fw4iGo9LpQCqOTCohTtlcl0rN0CyeVjI5FOU2jbenyo7m0fA5yte0eIjEBRPQ3NoieG92rx568EGBZwrZmUmYnvqwp+koKEHx0tWo2rQVZUvXIBzLYO+uXUgeP4jc8Clkw6PIpBWXSJIEkfK2Snd27Zo1WLlypRzWfd29OHLkKHr6eoVvQZI8uWdqbStBhdqaWnz+c1/A9g9cKwWOFAaUbdWjc4EapFI4/c47+OUP7sLxfftBf20GVleWzRMz4tkUphMRmdx4ZIrMqZ8yXuX6VhA1BedQZHQzoixu4mEEPG4U2ewyLQw0NKBlyxWoXL8avqoKuItKYHUXIM3CX+R9teqbSUE09VbSe0fJBM9C0BRtSPEWSApPpxEJBXG2qwuHDh6UaY1gvsfHJd6oRI3XZ1YFUd7HexU3xr3P/zphLp2dndKtJCySr814ZHQ9jQm0y+3CjR/8INatW4cSysdmsxgdGRF1M3apjx8/MSt2oSbThnKQ4j7wLDBcwucXM/P/n+uEU7uC/8EzpDM1Cyg2n4z6gxGenULyEThB8fn98PkDMgEcGxmRiTbXD5XxlKi0mhjy9xpk2fnzh4s7+hemB7z+irIyfOyjH8bXv/pV8fvKmWj4rBpkwkU0Af0nT+CtRx5G165nUJjMwC0dYiagqrhhcyNG6E4irgz5xDBWYfzlrJQpgZrecT8mcxmEcxkEHTaUrVyJxnVrATZ4/H6U1NSivbUVRcV+mGyMy3R2ujB557Ngh5fwNCabjz7yiEzjLvXxv6O4MewF2CmmFG1nR4fwwc50dWH/W29J4mac67NIull+xPu9gxxqq6vwmU99Sgr3b337O3LGG8pnF/7khXuHz1HgtxYLdmzdigMHyLOY1FOfC/naC90jEd4BJPFkoUM1LSbKxpTTSCb5J2MeE9oLp515qcwsjF0V9vRUoXraLbfcgoaGBmnskdNgFDequ05vJRoZ53Do2efx4i9/g9j5bjgTSdhEEIncfTL7TIhllLomaQJVXh/MVhOiNgsmTSZM0Li9uAyVHSuwcftO9A2PiHhELpVCScCH5Z3L0NLaJOaV9BzU3WIjFZYYv2vXLvzjP/6jxAg5Y/5/Km7y7+HFxcPccNbgLRnfQ1g311l7e5sUBAYUjecgnzHfH3nVggI23sk8RZX5sZXfxmfONfytb30LP/zhDwVtYzzvhYpXo8BRogxZKa7YgFAqu3P8yPdb4VyfhBKzuW00omZRPJfa3At83TibKRL1pS99Cdt2bJN4Kk0lyY+Yl6uGvFBKYgk8/9vf4rX7H8Jofz/MuTQKXU547TbV6DEDbrtNmnk0haf4hFjHwIREWqmGzsSCWLt5OWrqi2F1EtGURZb5EdFPsSRM6azkNolYEhaTBeFwDF3dYyhbVIOla5fA47IhE4kjMhLE6Nl+mKYnR3MsUtQhlhbyFBMgLs/oTBh7/vQn/OJn/44Tx44hGorAwerLahEYgsftwmQwpDTFhNSpVIZEKY2eEkx0qGDF7j7vCiciJiAhSVQWHsrDaT4Ff04ATPKG6TLPDrxVhAI8gUJU1jegdXknWlctR01bK7wVZcg6nAJzE/dpwQCqhF7SstmYrqVc88a/6lA3ZBlVhUg+QTgaxdj4GI5Q8aynB2MTNDaMS+HHpIFFHbtEVVXVWLlqNfbvf1O4N+y4i/MvHxiFB+jXoImYxiY2oGeSKPCgyqTBLqyQe+lhQKgaCfxC0qeiiTqX0ry3nES4HPD7fehYuhStLS2SSLzx2l70nu1GeWkp7rjjThw6dFB8bwihUwFGslQV4FjcEKrhsMLcVo/yj9yA+vYOXNHYhnR/N377859g8tBpZCenRHGCXcgcHa+pgCJGeIb/j+IBGLfX4F2IEas+BDxuN1auXo1bPvwRbL/2GoXBJxxLQ1WYxLHBk45G8di//wJ7XtiNocEBcSXnNIvCAR4pcizwUp3EpLkzLG4syggqlEwgkkzA6/TAIc8yAzuLG0oh26ywuFzw19fjpi98HiXLVyBTEEBaOvVc62p9SMCSkYkqbNWnhErlQ8EvaJyQzKwyOaQSSYQjIUwHx9E70I3uri6MjQ6rrjnJdqJHTNgZDxVlzKkMK7nOVPOAE5I08boaiiYKX3xfeo1xnXFP1jc24Kqrt+LQO4ckWbTarMKzmRyfkM4lMzSby4XCklKs27gZgaISGZ93n+9Gz/kemKj8FI3IZCmdTCrHdakuCVWb81GS7prmIMj+EU8datqbVCND+FKAu8ArcIjPfuYzuP/++4XjIUqA2pNCQYNysGRssBRWAA3N8LUtQ3V1Iw48sxupnpPIhfuRy4VkAsbOX1VllXQeydVi44DQJ3pSDA0Ni0cAgzVhVgYPQvaL5sLxdb1uD9atXIM7/+oLWLVpHWwuO2+8mrLJmuVzziI0PoY3nnkOP/nud+FKpcXQ05VjjFLNlslYCLUeP7yUiKbHkhZIES6h8AlVHBHIkIlQthwGYmEEnC4U08TVYkKgrQ0bb/sYmrdvhclDbSKVpGZZ3Oj4JLxCmQaqhsiFkrJqbsYPxgCDUR4OhdDTfR7739iD3c/vlsSUhR7jiBj/iv+A5jhwOeuptKxkDa3UA0K5c7q3OjvHzu8+8mBuaW3FqpUrRWltRg59Fd/zpdKMCRsx4p0rlssEjUURYUVcAz29vcLrIISXPJ6+3j5JFLheFKxHFbSy1vMO14VgaaLiU1Ag3XP+ybjLyxGJGvpguRzSmadyU6HPL3txaGQEI6OjSh5dlTOSwHEdWUxU77ELTj0s0GLDJnQuiZmDJc9dnJGEGPeLBVVjXR3+8Xvfw8ZNm6ShIhNumQbThBjIphI4u3cvXrvnXkSOnkaxNL04EydvhbfKgkgOGE9ERUyFMY9np6AczBQXVOp28to8W+gojyzG2U0PFKJ46WJcd9PNePOdw1h5xRZpvJXQh6Y4ABOhj+8xgeI9euGFF/D1r30dvT09l0x//rOLG54dPN+I9af3EuHNTz3xJE4cPy6dc4MjyPOX8V+dq5wiqrj6/h85dCxejJtv+iDCkSh+8m8/nYNvqzlD3o9fPLlReg5WtLW0yloZ6FeTI7mG/J+cNwQSFVQt5MG/yzSRkK/iYrGIMCY4RmFjQPI4mZyf+BuTLl4LJ0n04GETiKceH2cAACAASURBVDwi3q/t27ajMOBXEuB6ciNg2hynv6qYdyYSeOxHP8GJ516AaXQcdmm6ZQUWy0I6Tt+bdFKayzW+gKg/JugDZjZjDCbMON1YcvUOeKvr0LK0A+e7e4SHVBKgJ1ApVqzsRF1dDZxOxzx4muJAMg787Gc/E+8bNWW+1HO75LJ8z2+YV4PI9xkxi3/n5NXvD6C0pAQbNqyX50vRCCJgOF1jA0/lbBcWsO93RfkxkWp2O3fuxE9/+lOx6viPTKo49eH0UiC/En8X8BabdyF8bTaVuW44geL/s9GaPx3M/xFjsrPQ+8kvtrhe6Xvz+c9/Hks6lojlCaFoLC7I1VXIgpwIB4zQ++a/fx+nDx4C4lEUOh3wchER907PQbtd6gChbzBX1tysFJu9JjNmIjNYuXYx6prKYHdp+xCeb4T70ug9DWnaxiMx4doTUXCuZxLFLVXo3NgJj9euipvRIIZO9sA02Hc+x+mAofctwV+6jMysM+jv6cE/ff8fcOzIYfR290iCxOSViZnwEQilkoVA/ojySbZLYaMM85hwcnJjFDcEObG4YffK47DL5MZJjgTftJDPlTSet8CDQHERymtr0UyFis7lKGtuhqekFFaXOkTIE1CBbV6ncr7rLzew0fXguF5DbtjJiyWSmJqeEphH1/lzsrjJYyA0iB8MZuKcLFMtNoFTYh7Y3q74MC+/+JJ0YqhUk8yS78AxGtUhCO0iWdvw9FC7hN3fpHjd6ANVcCRQWElWtZxgsdtDeBELoKz65DXw3tD0rLAwIIfy5NgEUnE6wCoFlfb2RXhh927s3/eGfC+hYoooqw4AgVuZzQgX+rH8c3+BZVu2o6moDKGe83jst/fi/Auvitu6if5FtLfn4UhYGpeCTtipfCEjRYt1dtMxpvP/mXwz2WDS0NTUgh07d+Kjt94qJDkeSIY6jyofcmJSefj1vXj0vntw/sRRTE+OIxgOw2ZzwAmr8Bg8FsDD32kxi+IZpzosBGKiy58QjwfKDQoU0qI6Wha64bo9sBaWYMPHbsOiHdfAVlYmAdxGVSpNHNRTeXnOF4+XtVKJFE6cpiUQjc5gbHgAZ7tOi7ElYQbybGaxqFakkyThMsHMIJVOsOUuUyuBz2gCdTIRF7gYCyj1XPSAl9OTjMKPc28xWC1evASdy5bhqV1Py9pkASTY2nRa+AOc3JRVVGLzVVdh9bq1cHu9iMTi6O3tR++5AXSd7hLzWMKWEjGqlcVh4fMTzLWS3iV0jutUzF6N/aSV/LjulBqZuu/spH7iE5+QffDyK68IB0aCulZl4xq3ZM1Im61Iudwwe31wODyIjI7BHAvB4zChqqoEnSuXo7m1WQ58ckcG+gcwPDyGnr5+DFKikyIdYnCrCwTDH0L2k0b9ah5RkceHT/zZ7fjoJz+OprYWVUgbkxvhzmVFpW+8pxd3/e03cfbtg7AkE3DrAoZGxDOxKErtHvgJo7VoeXtOBPKKG4GG6cQhRF5iNIwCmwMlDqc0hdxN9Vj3kQ+jjR4BpWXIiYy3NiRUD1Vz1nLC75LpJ9eABH/V7ZcJLiG4Zovw6o4eOYznnn0Wu57ehdHhEVH3k90zS9bmczOElrXBZdaKnJlFQ0aLTRiwSz19ksJdTQIuSlq1gWFHR4dc8N69e0StUU1uDPSugtXxg0UYO3pujwelpXQArxGJVE6A+Em4BPcJIR7nzp2XBOf8ufPiqcQJKN+jkXgYh7jhs6I3ptwXnkmEp7G4JkaeCQjXI7uVLS3N8q2ECvcPDAjRXGC5qoOlo40+xokusFhQ5PNi05q1OHDwkEzpCa9W90Ptx0tNblQMAzxOJ3Zs346vf/3rYjzKM0kgYfKM1NkUGhvDyRdfwes/vRcllHfPJuTA51ajREgkm8NkLAqvzSbFDaeJAtk00zZhTnhGCp5cFrFcFtRa7GeTpLgQ1994IwLl5Ui7nAiUlqGxqRnVTDIlycmXpb9QgYnP4q677sJ999x7WYnm/2yBs1AiJXeI+9dqlUS9paVFphvsOnOdkF8zPDgk64bcKE4GGfeMwvjiEuT90s4c2he1Yt2aNVJU7N3/5gVmnpcqbmSdSyOF5367wJgoYCATFs37krU7r7jJf99G4sv3K6IGkYiC9erE1fh6Pg/XeEcybTOb5Z7QE4UFDb+f10F+Bqead955B2666UbZUwphr/yOBNooaHBynK3oPnAQr/zq1+h5fS8cnIJreXSuVa6rGM+rXBbVvgDsViqcmhE1AZMswM1WRP0BrNp+LZauXo9YIoWj7x5VvGZTDitWLEf74kWoqChTorQXfCjhExp7fuc735EGzX9ucaN2cR6dU+UmbpdwasiHaWtbJHuYvjRUKzt8+Ijieun8wCiaL6fAyYeXMd/5whe+IAXwM888I5Ps/Gf5fiuVX+M6Z6OPv5PNPYPTfamfM85KNgYI8VRCCZD7buQ4xjqTplue31z+9RvXYBTYnAredtttUuDYHFbFrdJCRFxbXHHMvSzROHbf+yvsfvD3iAwPI2CzooA5Ic2ToeoGk2FITs8xDXFm7M3Agngqipb2WjQ2V8Dl5RlG7isBKCnkEhkpbqjeGo/GBZ0RiyXQ0zeJgroyLL9yFQJFXmSicYRHghg8dg6mtw/sy5Fkpz2gNZxGFSlcn+FgEE8//gQefuhBUeSJhSNwO11wOOziw8FkJxKPC/SKC0VIuIQrsbgxc3JDed684kZ01dkxALxOu3zNxcmO2Qqr3SEBuaS8HNUNdWhoX4Tm5ctQ2tiAAppLOdzSjRJoiC4cFMFXZTuzlptZQ+VMLQcqKc0FHxYNGTk0uvuHcfzUKZw7fx6jY2MyjWI3Wb6uAw876IRBJRMpTE0HBYtJrXMuoGuuuUZ4LhyXFxT6ZbrCezBCLo4mdxN6JN0bHaCYUKZoPGoERnbIRXhAFVB8LVl4Mj0hMlv9p3xw0mrSo7kKLAbJ7eFrcrN+9rOfwcjwEH55330IhYLKhElkg5VnBkF7nHRN2BxwbdiIlp03we4vQiIcxHTXKfQ//AR8kUlYkjS1TAgfhYcw1daYjMmRz0Qso3hZRnBi4OXC5YYUec7yCjm4HS43tlxxBVauWjXbTZgtIiSxA+KhEO77l7tw+PVXEA1OC56aW8FhtsPLNWIxwWOywGOxwGNAHC1WgWuEYwk4XE4xfnXQ/JVTL4sJFpsZVpcLVl8hijuWY+2HP4zKZZ0we7zKs2FeMTyXXM3JNaoCX0k1k0vTdfYMzp07heGhfiTiMeFAUb6acJd4OgmKG3MNs6NgGGpyEpfmpkwpHoRFE+WpNCbnIItlDUNgIcoEkrAr4zDlQcjP22+/XQQs3nyTh7Iis4ohHTsoNhpR5lBSVo72JUvQ2rYI9U3NKCwsFt5ULJrAdHBKAixhlqdOHMPI4CBmJiYRD4clwFC0gddB6JOajKjjnsFNViDRDcIVotyrFZ3LO3HVVVdhcGQY9//udyp40p1bd1PFQ0P2peIfOOxO1FdXo66mBjVVVdJZptNdMDQj0DZOmoYHhjA+MYUYRRaMtWVUMTqqK/ThxThtp8WG5cs7cdvtn8DHPvEJ2UMcDepBrvw03w8nha899jR+/S8/RGJ8DA4mTGZOk3OIRGPwWZwI2K1wWRQ/SYyJhTuoJjeMbYbIUTiXxWgsIpL1JQ63UoasKMXS665Bx87r4GtqgclDAJyR5GqaryRBhCVpVTR5O0rEgcuN8MRINIQ3Xt8jjYoDb76F/r5emV7JeF+XwkqxRhXlalLN36EVpgR2KXMKKZ6ICZBuriTubCoos42L2kLG5M1K1+xa7Nx5DX7z29+KEahxEIovjS6s5FeLWIueNglvQsHCSopL0NzSLB46tXV1IqPKSRoPa3YyOfFmZ5FTSHJ1uK4ZF8UDRsO6BEwrkxZ13+nBwYOWnD4WODzM2eUmD4tJHn06uC8WgvXMJgYsIsUdO4tNq1cjOBPCud5ehKgsp3mnbEBdTnEjSQAgUJy//erXcONNN4Eu3wLxzkMFm8nf7B/ArrvuxvRbb8MRnoFdYJ9KgjeWzcnru+0OuCzWWaI3jTmpbDjbmNNc0IQJCOVM6E0kMGU3Y/XKlbjmhhswEJmBLVCEuuZFqKyuQWllGaw2eiYpYQED4mKsG947Tkn/y2f/XDD+wg3MS9bnJ1P/K8XNXIxVyoOE8fHMIseGFgJMCMfGRmXSx6ktGzu11dWSbA4ND6u1avBIL8ry5lUVF309h8VtbdiyaaPAwl5/Y98Fie+lihuDyM8zr7qqUjr+AwODMj1VkgQ6UbzUZejpgTHReS9YlpGkGucA7w2V12jcSWQCi5rp6SlEIlHJU9hk3bhxg/jJ1DXUigiLnF5i2qymxoSEs6mVi0ex7w+PSYGTGh2DNZ4QBA3zE1p7RNJUssyiyu+H06b2XSIHBHM5jOVM6E9n0LpxMypbFqGytgEmqx1PP/McFrW1ymS1o2MJmlsaZXpzYdNZNUfYRP7JT34inkv5pPxLJe7/0a+rJF6jc/jeCRsOBNDRsVRkxCmMxcbc+XPn5LrWrVsjSAHFs1HcRSPWX858KX8qxLyLMsospAntZX74Hy3k+Ex5vdyTjG2XAzEz9rmRN/D/1b4au6B5a0DOBMqsz9OFihveczYf2aRav2497vgvf4HW9lYpcETGnAKtJtp0qmSG2rhjp07hN3f9C87s3Q8faSy0RxAEQRoemg3zmJN8nDmxgkUSlpYzWxFPxaWwaW6pgM9POw6LCI9RKY1eNxnavPCcSCSRShL5lMHQcAiuygCWbOqEr8iDVDSGTDCOvsNnYHr0kYdymzdvlqReVHmMxFkOXybdaYwPj+I7/883ceSdw5KEMJFhd55f442U6Y0eM0pxI8ICLFjmFTcM1txE7DqbTfA47dKNL3C74Q8Uoqi8QuBnLUsWo6GtFVUtTXAXFyNjp7GdVRO6FW9Dn+zqrNf8CJUkqMTbOOAkMGnFq0QqhYnJCZw524WTp89gaILmWqqQYWHDZFR8NAQ6oWSZFdHcJOPsaCQqHRSBy8GELVdskRt9/Ni7WLSkDUuXdwoWkWP+dw8fxrkzZwV3bshTin9BRqnkCPKb3fFUSrrDBlyFqQq7U6xW56QE50jGTABoTikcB+0vwO4nNxQ7Ny3NTXj+uWdx8ODbqjPGe8GNmqEZKt+LFTG7B5HKRjR84MOw1zfJe8PYCKIvv4hk97uwxSdhyiZE1c5kUtwL8X2QTjDTXSUWwQmW3+dHWWmpED/ZLRClrYQiudOgafHSJfjUpz6N2vq6OfdzI0WTqJHFa8/uwvMPPij+N3w+wVBECoUCcm8sFnjZFWfnzMrJjVK6osJGJJYUfxZOB5ks2MjZsphgtptgcdpgcftgLq1A584b0H7lVgTqGpDgdFBEAy4OWXPds4wkdJOjQzhx/JgUBtFoWJTDqfrBdWK1OmSSF5yZEdgEWxdUTUolUqLPLmuRSiIxYkZlBcpzU4HHJs+YG5cGcSReMzlV0DeTTPYEy2qzyVpcv369dKifffZZCb5q72VUl1j71pAUanM44A8EUFldhdq6etTVNaGqqgaFxUXSjZqJRCSBGB0dke45mxWD/X1IhcMiGMK1yARaPgmZozgGE2ZO7hgIM2oiyS79dddfh8rqajz82CM4ffKUKqL1PuR95PeIylFZmfBiqisrpQDmfWWwP3P2NHq0KhI5I3arHbFEXFRTRDlMyNCKK5b/sVBCwFgT8PtlP/63r30V9U2NUuDkJ5iSd1CVamQc//CVr+LMgQMwR6Oy91i8h6MxeCx2BOx2kZyX4ma2UcOmDQsdZcLIK4pmcxiNR4XrweLGzkLVZUegvRWrP3gTmjZsgo8u4pS7NKYcmjwvq0Fz4mTfE5aaTMkhxI7mC7ufw1FC8/oHEBTJ0bgk+HMfszIousjVoywpXuYSLV6n8MQMK1AJnBRZMAwE56UMea/BhH316tXSkd23/01EtfO8KsXUtajiyNhJakKitExUx5Trl4crJzo8IJcvX4lFbW1yaDOxPnbsXZmcHzr4tprmTGrlqzwzYoGwaqlTTqyZmBDuQbUrFvwUWGFMFHl9zS003pUk6hdBllTRTY5UgdsFl8uJYCgsDTolmqKmW5eX0HDbW2Qvbt68Cf/1C1/ANTuukfh0QXHD64jGMHToMP7wz3fB0jcITyIu6ooxJa2BaCwue8spxY1q3rGpYMCx+FxlYkspd1ox5EwYSCYxnktjcXMj1q9bA1t5GVI+P+xFpSivqUd9UwP8hX4pcPLvyayIh8kk0Jcf/8uP8Ktf/UoKT2N/LZSM/a8WN7x+JktM3CrKy0RJjMk6LRUoFEDjayVCoQqgmqpqOVMGh4aUKqSeciwQuS+R++bQ2tyMzRs34Oy5s9i7780LYF/vV9wYEvq8LzzzmLQT+scpwMlTp6TpaBThl7Nm8i/0YrSA+irXLe8V9w8hbEuXLpV8aWCgX6YM5GIYYgpS/Fss8n2f+/zn8Ok//zQC3gKB+BMeyUaR+N4kCU2jvHcGk2fPYN8jD2PPY4/DQ3XKdFrgufQ9Y3HDc6nSVwi3Q9iUoqZGEN5YOiNwSFNJGUpYQC9agpK6erx96JAkrpT2JS9046b1ioDOc1ZPQlX32STTjP3794tJJIn2/5kfvI9stpDrxEk0J4PkTBEBwetgk5F5Hu8fY1JdXa34qJBjfUGsvex4oJoI/LjzzjtFkp8xigV6/vO61Hs2ihRO6AhR430ymu2X87PGz/N72VQyXj8/BvB7jIJpfmHD98C4zQkjX198DB1OtLcswhe++AXUNtTI2SjyFYSnkedJmFkuKxSCPz70e7zwq/sR6+lFEaH0PBMyabgcbrXvZKKdEboDl0WChBuKmKUTqKkrQUtzBfwBN6x2q+SS6XgSqVhKOMr8UcZ7FjdsVA8PBmEudmP5VatRVluCWCiM3EwSAyxuvv/3380R0kQ4AaEVwkfIf7TMt5IpPPzA7/DEo4/h2BFyb0LCvfF5vALJYsLGG8QDRjxPWNiIJDTE74bzDBY8nILE6cFBKUKqYjnsKPb50LKkHa0dHWjtWIaWjg74y0ph83iQ5cGhx6vCg5AZ4zwImmGqrIMCYTvpbFpumkxAaJIWDokJHDtAhLyMjo9JAp0kLEATcRkkmLQSz5qkvrZ+L3xwJPfzvSlZXcN4MYf6unqQcHX4nUPwFQWwbsN6lJWUITg9JZ3Xt958UzqTwkUSwjgx2Dmk0or8K8GaBNNsWgwARS6bUAPirGFT0sAyOtTQE1HOUfh3QojExVmSTjUtaGtvww3X7cTU5CR+9av75HrJhZGTQs0POUBExl4AVLai/Krr4Vm8DNFkBtGeHmSO7kfw5H5Yo6Ow5BJCLpQKW2k4wWrKwumwwu31SdJaXFwCGkm6qIiWzWJwcADd3T2IRePymNwuLyqrqvBf/+qL2LBxo2wY4+kJFIv/YwFGe7rx+D334OCrryISDGJ4jAhfE7w0t7La4KXULothm4KnsbiMp9IyuWFxQ/EJay4DBydUVjPIozXbLbA4Xch6/KhcthLLr70Bjes2IOlwScCdcwJQiz2/g0HIwNsH3kT3qWNSfEiSJJwlqn6YhYAZCcdgttiF3xBLcRJIzpkNCRZ14ZDY1bIYSlL9TgQ0CPkizIojfI7ok9JNEo6V2EuoQjeXMiFLSGIeHKWkuBg33XSTOM1TSpNFBid7dpL1NIE8ItCNHOyUhCS+2+mU6Q275rX19aiiX0hNtRCtTVaLFGV9/f3o7+1D//mzOHXqJIYGBmRv0+cqR1EMzQOT41s8dGjYS86TRdTcNmzaJPuK4gLqCDXBXeBBRWUF6hsapKAtLyuX59Xb0yvJ7Lmus5LEpzJJ4dNxbTntTun0T4WCmArPgE0IKtXNeqjkxaOFihuucb5GS2sL/vLOO3D7pz6loKSalyGJuHCrMiK3+8g9v8Dj9/4SMz39cGlTwlA8JiayAYcDPgubMkZxo8RRRFRehAUUKT3O4iYRlXtR4vLAlQGSnHP5C1C3bj2W7bgW7VdsgcVfgCzXjJhIKi8vfpBPIYmMJtfzQCWE4emnnsLpkycQnmFTRPFFFK9AsYdUWcH1qDxJxCyPPDNOoDhBlAn6/8fae4DZdZVXw+v2Or33kTSjUe/FTZLlLheMu00xYOzQPvInIR+QQEIgQEIoPyEUU4yNCdi4YLlblrslYVuymmX1MpKmaIqmz+3lZ619zszVeLCG5/knj2Isz9y595x99n7Xu9a7lpmKM/58xr5cx4nFviqAcSyYMucYlyzO7Es80CjVuOySi/Dqa5twquvUmOFEbjFogxulH+j17WdpHIyZw9PkI/DAZiHGrn1xcRHmLpivz/H6a69h544dcoLjl8lzYj6VWwCEkrSS4mId8jx0yZDQ0Y2dYFuCZg+4ngFN3lNxGiMRknsMCC7Nz8dINIoBBnlaRhW2HfdUinkZE7BDGgzhA1dfjc9+9rOyidZJlTPX5+Szmc1i/Y9+jOMbXoT3VA98qQTi2RTibgeGozGdqT4qGJR3ZOQeMjmx5KMs9EeiEcQzGUSyDnQztDUVw6zaajRQjrZ0MeKlpdjb24+meQvROLMJdY31UhmoOCfQts8dS6/D5sm+vfvwf//xH8Wo0ZlQzOsk8xBTuR6TFV92fcD7xiKTzFvA78Urr7yiOQc2Ru1nlPueeZ9soAYxraFBzbm9+/ebhpGd23RmlXK2mg+11VVYsXypQht3v7vXKuzsmYrcxsF7BW9m0Nt+4qBiuaFhmoK7KWlXo1Ig56/7shm5iT/FZ4S/gyoIXrPXX38dPd1dYzM6arpaBh1mO3CY4nN2C77zX/+JeXPmSl3Dg8W2/jG2nJZhSTyCtl278OgPf4yRw0cQYJYNzycHmUQ29hKoChcj5KUEWv02RLIZDNPIAlkM0F2ztAolLXPRsGAhCopLdF37+wdQW1OLJUuXYPa8OfAFaOlvBLDayyXDzoix/Y//+A8Batu22F6XU7mC1nZibaDaBa3PZil2HA4V5XQXraqqlNSR7Af3DgLosVBjC0TbYJJ21nzGOLfKprQ9l33WkS7rTduggp+RuXCUfdI8gTWy/TxNhcGxwYY9n8VrxDPzbOyN3Zy1f8eYpHvMNdes0InfZ19z/j33fdvmn8CIMz88m/pO9yH85yydf/nav+CKq64wwa1ydLQrKbXVBJ5PHTiAp+6+B3uefwGlbqfk3+lUAj5GIFih5cbCgmCbpimUpXGmPYHKqkI0NVWhuDAgBjwRicvpks1+kilcwlyfFLBQ5dB9ahCJoBOL1y5HXVMdBk73AiMJ9B1qh+OOT3wse+ONN6qLQnBDdD8u57CSmTNZnDx6FN//r//Czm3b0dV5SsVsfjhPzIUtFSEA0AViB52zNy7jGJMLbmjfG0+nZNdbEApixdIluPpjt6GJycvllcj6AkgI0dGdigWB+cNObtrJQMkJ4MZKaze7o6EEuM3QUpkd9e7Tp3H4WCs6u7swQstcdaGziLBTJw2v0TRz4ZC9IV0ugwFKbVTUOhGNJfRgqMhgN9vqcPN7L774Ypw8eRwHDx+SwxUZDAZvcuB/oK9PbmpcMCzyOUty8MBhxGNJ6Qa5OORAISerLByppAb4zXLhgjAZJaTiVNBaBY4KYYIai6kiouVrMOH5mquvQn1dLe6999emA8E5HiUum6BI0ohZVwj5DXPhaVmMonlL4PHnoXPPHgy9s0VuVo5It5gbFYjIjHmoh/0eVJSXonFGE2a3zNJne3vbNhWuI8NDsk3kA0XXImbb8J7l5efjpltvxS233SI3rHEdvEW6uR1IR0fxwsOPYsNDD2Gg85SMBXjoBgluZAntNH8scMPrHk0kMRpLqLsV8LjkBmMAtGFu3H433H4PMp4AApW1mHHuaiy4dB2CtXViBuzsEBUOOUOpfP88bN/d8w5ef+FZMVO8fvx+OgRSJuL0epFIZdRxSGVdSGW98IeKkeXiSsYx0ncKkWGGlXE2CRgdGTLzN5qzYBHK+8WHk+GnvDfWUDh/Im7lI3Fw1po34XukBNI+6I63toLFks4qDZI7JVui5TiBDd8v1zIPZJkQ+P2orqtDXWMj5sydh4qqKhSVliIYCutnBwf6cPDIAWzdtk1yn1NtbRjqPY1sLGGioez+vOSTKbGbwVAQF150EWbMbMbP774bjnRWxeesubOwaPEide5OnGzDy6++ijff2KL1bi67Qx0Y85xyzsSDhrpGXLluHU50nsCTzz8jyQDlVCzMJ5YMk4EbAWUH2Zt8nE9v/m98A+VVlSr6cwGOvi8ex2BPN3727f/AzhdegSeW0L0diRlWttDvQyEDY910buT+ZRwg+cd2d+EajiGLnnhEmvTSYFjgRiYhfJ6LS9B0/vm49PYPI396A7I+WtObPYx7mb1V6X9a8ofDhw4rP+i+X/8aDC3mdTYzalTYjSdVa0bL4YLL7UEtbc3zC1BSWoLikmK0d7Rh+9tbkYiNIsG8FJdX3TH+0fOvG2DzONZmmVNN6FC02Av+V2qrVy5bpnX07r59GBwaNBr2MabcBlpWIZ/TfDIHtF00GiMNu0jUZ+L8XDCAWNI8w/Eoi2ojzWMTyzDkHjmSMdTYHwhIrtTWdlJ73zK+r3QGh48cFiBiY8q29RW4sYwUzhQom0JQoDqbQp7HgyUtszA6PIIDJ09gWPNlFuB8Txtt8rLLXFIjWWxsaMB1H7wWn//85xWGy/VnFrpcHpB1AyMn2/DU9/4bA1u3Izg8qpnGmCuL/nhM+wGZG86sCtxYLoWmsWSCVml6E8+kEc860MuiJzmK2Zx1CuahfGYzwgvmwdnYhK5oAsXVFaibRgaXcibTXLP3jDEQasmkf/CDH8gkpL2j3czT/v8EbrgO2AgjoKFxCLvIr776Knq6u8VIKjYhJ2jWdoxSwel0ir1h0+7Nt95S3ps9//peCPL+ZXFx3c1SgAAAIABJREFUUaHyWHq6e8QY5/7OqcrSxKyLUTc5KNU11XJxE7i2AOFUAOBExsYurgsLCiXT49rhmhkaHhKjTucu02ic2Ngd/3e+Bp+ju+78JO66607dc9tpcWzDMY+rGgfxgQFsefgxbPnDQ3D198GnJl4acaQxHImhMlyEsJdW6ka1EUcGI5k0hjMZsHU36vYjU1iKlnPPx6JzzkF3X7/CV51ODyoqq7D6wlWavfF6zfmmhgVNUjjHnEyK1SAAoAzRdumcKsDJ3Q9thGNmtT2a3aKrLJlQ1iMEMmQkc0M3c1eK1c/QtsfzlfNfbMJSsjZ2T6doKpArTaN7LYOUyRKRpf5rvsx5ZmamKc9saWnBvv37TNhwjix7ouX/xN+hpqw1a5675iZKVKXwcbvVdKIpDPcZ3hdar9u23XaDinL0z33us6DaK/fz2meaZOyjI3jz8aex4Z574e7tQ56DzVqqbPySpRmwa0xl+F6ScvSjIVcC5eV5mF5fidLCgPZDOjmmkmkBHH4T96aYZtbZPA+ip2cQEWcKs1cuwLSWRnQePw5vMotI1wAcl1y8Nnv99dcr8ZYfLm0NkJszzJplocNXNoOf//gneOHZDcq94UbD7gBdZ5jNYWyk+YvjCLK4TWfhc5t5m4ngJkGmgsNGfh+WL1uKW/7Pp9Ewbx684TxkPX5pRY0JAyUCBtzwK+20nbYtxbmebZMxY5j8rDpP3BQ6Ok/JLaenrx8nOzrhcHvUZfeHQrqsDONiW8I8UJQHpcakdeyIU7steVo6g0g0LjmNz+fRhkuwEY2M6gBaunihZk22vPGGijmiSV4HLhBdj1gUeQxhvOA8rF69Bp3tHTjVfgoH9h5Ae9spdLKTEKPGk77zGfjZNdUmZDrlGtyygtb47+oQCdyYz827ZMIfTX7JyhXLcfFFa+WcxrA2bsg8ePkdIm/UqfYim1eORHEtymbOR3FpBfqPH8fg3m1wDZyEMzWsjBtmMPgDXjS3NGPW7DmoqigHUkm0Hm3FO7vfEXji+9EMlECCGXZXojuT2l0eSdcWLVmCT32Gbhtz4fZ6x0serhkn73EG+7dtxaO/uAcH396u30HXuoDF2oQFcICg20jTWKxzmHGUmTAeD/ycy6ELHEEwB9u8DviCXrhpe005Y6gQpTPnoHn1RZi+/Bw4w3kQrWIN1dmdEvufvO+ne7rx9PpHzedyuAQSyCiMxKJw0PbV5YXxXMhDOL8aJeX18Hq8yPdn4UMUp04ewZ7dewSahwlu0nwgk8aZieCeg3bMhPK4x2Zd+DBzYNzWxmtmivaviYQ27fPOO0+a8S2bNsmhjPM5zLShHE7mE1aYnQAUN4EE80asAXQxk1nk5ReKwZkzbwGaW1r0urTYdfhcGIyOYB816a+/jk0vvoi+9i74HW65Hso7zprJkSuem7M3C7HuqisRi0blWtbS3IzDRw/j+Reex5tb39KgtgwJlKWTcxDrUxlQ5nZ5MWvmHNx624dQVluJf/jnL2KANH7c5POQncw91O0N297Ic/8bDzcOdbN7fv2NN2oGznj7GVcjMmUOyk2TSbz61DN45O5f4tSBwzrsh+OUQjpR7PejgA0ZNWaYscTZGxNQbHgQp5LbR7Np9NJeGFmUhPIQ4Owb7fE9XgxTsllfj8vvuB2zL7kQnoIC2i2ZeS8BHKfs0GUgKRbFqf10y5Yt+JevfEU5RnS3U1FsicrM52XHlmDHjcLiEpyz8lxJHJevXIH5CxeAoPfun/8Mx44fw1CEjntuuJCEM5MQWCJjbmQTxrmQ7yf3a2LxxMc6PxzGqlUXYP/+A2g9cUKujvaUrhg9hdieYaT2F89xO7PH7ojyfknWY2fdWJJiBuvVVdegurISnV2ncKy1FUOjI6ZGswq80tIyFct0YOMgMNe/5L5naZ8b0066cmZQ5PHiA6vWiKF8+a030EFWxCoszO+aSklimiO8nmzqMJ/pn7/8T7hg9SrNHo3NW5LhpUOoz4vtjz2FXX94BLF9BxDm7GAyjtNpY8oTdHv0Rwe55qnMGUzJLbvzw3Scy6SRcDjRn06hOzGC2QWFaAzkwV9eCtfMZtSsWYvjI1H4S4pQWVeL2rpane0CfNZr2qDMennJZ775zW/itdde07k3WRPhPQPzZnFaa9QAR7uYYgecUkRKqngWUkrFrjklsexC20YSdlE02ZXmSqVhA1k6dpFpGMFOsm2fwcaObpEhNd/3i00kuurxi5JpIxOa5EemgE5YELOR0jyjSbO6rDNY9+g8ttg6voyE/bbTXY672/geRgtzt5EAhfN0vcg48PpwFpGmG7wXBClj9VjOW37v8+pAXW0NvvrVr2DdunXqwNts3cRPSltdAu2H//uH6Nq1G+jrRwAZxJHCwOgwykOFyPe51aBmU45GUJFMCqPpNGJOF0bhwemME+Uts7DkwgtRXFeHEx2dOHS4FSWl5Vi6fCkWzJ+LIsoihWmMIRO/bDBDK3I6p7GI/muYDT1v1gfiHsL1QXMAXkcGq5MZYnOPTBJBTW5o6HuumVm2Zg1bjmO0YmYTpb+fzRyzP/217A2VUGyS2pKwqTA29j2yYyPU1LBAB4t61rWUrNv74FS4wlyAk1vn8HV5H8gSUq7HBgQZJrJNlKrmmhDYa5jXiWvqIx/5MO644w793Bnnh6pxo4rpP9aK1x54GDvWPykJbioZhcfrM47IutZm5lDDDnL0Y+h4CnlhLxqrS1BbVihgTUc0uQeycUsGiCQEpf/JNPLlKDeCgegoqmfUoXl2E1oPHkBRIIDkaByOBfPnZy9auxbXXX+dhnIp2bGZGzuLgRpMn9uFrZu34N5f3iO5FW8aGRrm3vCC25pCOpv4vV5wiNLHDiiZnBxZmpibVFKytLyAH431dbiKgY8XrkH1tBlIuwhCzFB9buaDkXWYVSiy1S7s5eWUUTerf2hQMpmjR45qgbPS9QYCiKf4O9OIcZCfuQLU7FmdUbubaD907IBzw+EGpiRapqTyYsbj0tv6feyrQfIdwlA6mFxw/vl499292M7CPGfHFCHryCIQCqqQpGVjcWEBAm4fBvuGcbp3EIdPtuHQieNoP9WJkb4+ZEYicNB+2kHTBaM35/Wn3zc7w3JTYghoxrA1ev+c0dGcUFJa5ms/cI3Sdb/61a+azBva/FoAxwBGJzIeJqUXIOM2IZvxyDDc6WEEsiNwu7MIFxaisrYOc1pm6nDq6unFscOH0dXZoWKWxRLvuTSrVpDnWPGh5Fo3fB6fWJ/i8jJ8/BMfly00w//sh8UANaPBTA4NY8ODD+HZ3z0AVyqJzlMdSNNunGuMLl0upzJIaC1IcBOJJzAajQsc0DY86DH5Nm4ZCjjg9XtEi2tWyBeCp7QSxS1zsfjydcivnwZnMN84RumQGz/lbLCbSMSx9Y0tAigELfbsFsENNe9ZtxcubxD5hQQ2LfCHSxGNRNBUX4TqEh9G+7uxefMb6Okd1GaRSEURT4wiFosgQxYnm4KHzI0c7TIyoHA7XEgmYsZemTlPXq/eH8ENN+7LLrtM4PHll19C/+leSdvIgtiSR2pReQqKuYnHEVMom5nt0YyWMjbY0Xer8CXwpH68rLIcjc0zMH1OC4rLSnHieCt+d9/9ePPV1+DJQIyYMihcpojz+fyYO28uVl24BkuXL9e1eeqx9Xhn1260nmgVqInEogI2kpgZ/2QjwbKqELtbys2utLgc561agxs//CH8zy/uxvZtbyLa36/3S/CQ29GzNc25h6EpWM2BV5hfILMDsjel5WVwetxaA9w8xXJZwZ7dra147Nf3Y8PDjyATTyDK+RkHUOT1ooAddKdTrA1lQjJIsQw5bA3+CFI4rTmPDEpCYfgJ6FNkIXxyv4pybzv/PFz3+c+goK4GzmBQQ5MS71kyMQ7CKUNKjnlOHcTMqrr/N/cpBFaW1iJYrH8KEHJuIaCZqmVLVyhU8II1q5VzxTXywkuv4oVN23Cisw/xRAyO9DDyA1mkYiMKRnTyPVCWabuev0+xpM5aNjvG6nPGgO+RwHn8ntgW6mdHAgKqOb+PYJOuN0QRbFKQ+agqL9f+QpZmdGTE7L/MCROLbFn4W0B19qzZSkb/05/eEKuUSHB/fP/3YcvF6MJTEw7jY9d8AO5UBuuf34D9A32af1HRbButvX/NbKSC1trjNhLw+XHNVVfjC//wD2ic1ijDjzH+ysnGV1qD3Fse/AN2PPQoSkfier77mTGSTij7LZ8dTkqX2cCyii6CmwBBwuiwZsSSZFwzBNgjmBHOQyPZQ9qPl5eieMky+KbPQGcyhVB5BZpaZqGmtsZkqinWyxgm8DylsyH18slUEvf95j4Vm+za2tI0W5Jrij9zMXK7wKZ7a+6LsqrKy9U5pxROShCnU8wDgbekQVZw9VQMG/jrWAhRejx/zlzN6jEwlutB4IHW2GS4pwBITPVqr43xYfP33N4pvBY/L+WSnNOYNXOmZoZO9/cboJ4DbrhgzX5hA2Wuq3HZP6/X9GnTsHDBIl1T5qEQ1LBDLzdV26Yrx5ziLy1H+57wHl9zzdXKJiG7mZtWb/+sreKgQc+fnnoSu5/fiO5d78A1OIRUNomB0QEUB0LIZ73DvCQWlQ4aDqQlwSZrmHB6MAwXRj1eTD/nXMxcvgIOfwDvHjyi+orrYO2aNZgxvRE+H+2AaeFtZqHtgpvsDeVpTz311FhjeSogQAx7IWVndQrhZIOHAc9cH2xK8+yj2QIvvM1S2PvVxNe3lLRjjQzjVGZksyawNWJY76l1OsY+W+45xc/7V83c5BiqqN51OHU9WY+SSWENyNPOmK+8/9fExq0tPePsIhseXIMENbx2nEOybcgnO3PtrDPKJW+//aNi3gguc7/UZ+A5n4hj4MhRPPRf30ff3r2yhlaSnxpLxtTJgBteW+Pox/leOkdXFYfRUFmiSAYZXcRNEDqZfJ4XrGUisTjyi4sxPBxF7+AQQmX5mD2/Bf09XbLUJx3kaGpqyjKA6ZprPoBLL70YoTDzGSx5gnUUkR4jfc6cG4Z6bnjmWVnLsuPlc3tUlNEtTQ9BxujE2akluCFzwyJBkiG6QWUyiCbNvAHBTWE4hJUXX4zLb7gBs5j0HAgjnXWZTUEHuxkqNhIOk+WgAkkgzKEiqu1UJ44ca8XJ9nbEEymUFJfItGA0QSerpKQP7CTxxtFRhwUXu3xOBn/SCpeFuvU76KLGQ4WhoslYVB0mhWomUirUZcuXov4vKZaL0g2CGx5Gu7Zvl3OPvZnx/albyevA9OWyclQyNKq5BY21jSgpKddG0TXYj4NHjuDYwUM4efAwTp04gXQqimw6aT4rC1Mb3Ei6QXBjUqWldKRUTu87Jd02KUPey0ceeUSAix1l6smpmjID41mknB6kqJNIsx8N+INe5Bf6UV9RhJqaamTdPpzuH0RvZweioxEFJrHYSCViZlFKOmI2K6OPN0MEZs6HkkQvvEwLp2wsFMLaSy/Ghz/6Uc1FaEFb1p5kFpx+D7LJBPZu3oIn7rkXPcda0d19CsNDgwi5vTIVKODMjQ1uAgGxaYa5ccvtxe9mF8ypIDMCHDp6BPJ8cpBy0ao3XAgUlWHu2ktRt+IC+EorNMRmP8S5HQ7zOZIqMB9fv14hiZQiqCvndGBwNAJ3IAiPP4xgXiXyi5uQV1KNg4eOYnptIZobShD0ONDTO4Cu3kF0dZ9CMjGIdGoU8dgwhgZ6cKrjhHxs6HbHG8NcFgJCSoroXGZnBvF68g/XHrug7Fbv379PeUZidiRfc+tecGaH38vhfD6HkWhEa5stMwIF48hnNmo9WhrwpSuJGy6vF0XlpfCHAwJpQ339OHzgABw0LrAGDOmGQ9qaBzJd6ghi4okk5s2dg43PPYfnnnkOQ8PDciLUPBhnxSa0VO2ZESPXsdaK24fK2mn4wM23oa27CxuffRIRZUxFkZhELzx+SFv+iBoro5THBHvW19bhK1/9ClavXasZIJPxZCRepptK16A43nrhJfz6v3+EjmOtiEUj8BKoeL0odDk1c8OmjP6ZNTldpolppIUENwPJhK5vMcENt6d4TJt9yuHCEGUFtdW4+m/uxPzVXG8lAsSZLDtXVsidNftiqA+n9hZazH7hC3+Pt7duFVusbCjrEOBZpqFsrw8+fwh1tY1iT0vKyrFq9SoBnpMdp3GkM4Gy2maUlhehvjqIPG8Eu998HQ898KCe4yTDXTmXOOHrvYUFJ/SAcH4+VixfjoHBQezYsQMpFt4W6ByDqxPkwpMdudpzrRFAUyw71QlsbGiUNp77M/Nwent61aixJUv2ejWFtWnSc5CfYI5NnKKiYry19S115M8OsUxeDJsLpT4fblp7MSoLivDECxvxbl8P+AqKbJ1iMWMdUhZwpyW+C2SevvH1r+PiSy5WV5kVuorxDEOdHXBmkmjbuR2b7/sdul7ZojDZQVrNJ6Nq1BQxHZ7zbmLkrXgFZp2F/OjmLBatVWm17gAG41EUBQOoDzJM1gOn34tkVSUqlq9ErKwCo8E8VE+fjrKKClSVc8+jU9+4aQeZSGWjZDI4euwo/vd//xc/++lPVejw+ZW0yf6y7rF9afQ8UYbsZ+5Khe4DzSN4T/nzLNQ5AM/iaXxewLAZZ79PBkzJSCOb1exeQ3295gRpMMAzlWDCYJbJKJgJK9C67bY8UroUi8k64zun8FrmcxuznpkzmzWYzoT7weHhCQ6NBtiYdWu5DIr1KRQor62t0xp/d89eOWspLkEX15pRsy70+10r+3Xt9Ur2n9Kq22+/HZ/73Of0jOQ278ybIehkzRaDOxXH7udfwJ7nXsDxN7dqbQ4MnUYhGWy62fJcZewDVQXZDBJqTlPX4UTE6UZXLAF3bT1mnnuu4jqG01m8vuVNhEJ5OHflSqxcvhRlZUXWc3/mfeJnX79+PX72s58pkNi+TrY00f53/pN/x/OObol85gn0OWhPkwXKz2j/PuZwa83IqvSyXAJzz4zc+637M+ECU7nDRj/NBcii0RH17FlK5lUngonc+sKuMc62t9iyNMPYmeYXGT2yLCz0u3u69Z6nytzwfRHEUOJGkMRnlXstgZL9x87TsYFYbgNj7PHn6ITmcnxYvnwZvvjFLwpAn9kc5tymKjz4s2nsevo5PP/rexFpa4MjFjPh2FT3SKlr8m+UxZQhuOHrZ1Dgd6GmJB95PrdRHdEhTeCG9TrBtkMMdkFxMSLRJLr6+uEMebB45SLkBX3o6zwlbOJobGzIVpSXqSC+7roPYt6CuXro7eFQu/tAaRQvECUxf3zoIWx57TWc6jiljZH+73IvSGfF2hBh8gZ5ufGxUKB+2lpwMdosc8CaFCDd0jweTG+eiYuv/QDOu+IKlDY2Ik2754yxL1RnU0DGzOGYjZEzM1HR1IeOHRFjwxrRKekZLYj9KjpoChBLJiVhSiV5Ub1Ip7PqHvE1WDAmElEVURwcZ4eUDg1yXLMcrbgIssy6saRf7JZzaJfFAbv77II2NU1Hy7QZGOjplV0vO038fhYBcpzizWG6aiQKh9OnxVFfV68E5jlzZmHmrJmyesxYBXXrsRM4ePg4du7ahRMnj2smIk3wyMOGMiOyJVagoJyXaDms7rwpWEirrlm9Wu/j5z/7mQp1dutUJBDcSA7mhMfjR8gfQinzhKorkZcfREYd9wy6+wZw4ng7+rq7JZ3xuH2mk2yla1u4087DNIDOZcJJ2WUksLHDKUkf1tTX4dOf+wyWr1ghJojXRU57BF4e09EaPNGG1x5+FJufe1aDYZQw0Oa3yOVGIaVnLifCzCHxB8Ta0OGIM0vKS3JCXSZa84pJ8joRKqA7RxIevx+e/EKMuDwom7sY86+6EeGaBsnLrKNn7CDX57K6bbyeG557TjJM6a3ZCfK4MDQagS+cD4fXD4cnH1lvOUaTAYyMJDG9oRzT6kpFqZ7uH0AslUbjjBqE3XEEvbSLTqGj/Sje3PKK5FeDvQNIJ9ghN26ASeZ+aP2RPbTkmBbAoTRj1apVYqsefugP6vCxucG1Snc5ghibvSEbFIlHtSY0mi9t1riRBbs+BoBQD5tR14RGAyZnJQO/7EFhBjPr6zBjxjSUlZQIRPX2dOPo8VYcbW1Vp+zCC9egrLgYP/rhjzA4NGJsywXATedZNsc5X+PFSFp7hMvpQX5RJRauXIX8khK8uekVDHSd1KxShF3anCLE3kjHOnE6qw0NwWvBtUeJ3OVXXI4v/tM/obK2Wv/dPr8UfElQlc2iu/U4nvj9A1j/0B80YxTIZFHm9aCAEhYrTJFD58rtIrhRR810n0aQxHAyKZkWi1EaEzCwkdI2zrXROjUaDqH5/PNxzSduR3lLs6zI4aCNpjFHMdpjk5VBat7+TA8+8Hvc86tfGhc6S5ZmQI6tlWKjyA2/PyQ9MtmpsvJyBAMhDEezyKucj5WrL8NIpB/NjQUoDcXw9qaX8NpLLyNG55lkXFlIpPZzvyYDNzJSoIHE3Lmao9q67W0M9g+OgdZxDHD2clW2uVYIIZ3P2CGlDTCfc8pJuJ55yHIe0hzwVsc756Xtwlg6cQU/FmL5smXYsWsnenott7UJde2Z/8q5PDIoSYScDjSVlmJGdQ16h4bxZuthxC0Zam7n8v1ejmym7cim90yGz+EQy/qFL/wD5s2fp9wtfhhPmsGcXB8ZxAf60bZlK1740c/h6O1DdHgAEYJO5pmEQxxM0HlKlp3mPHIezfOjc5Dueab5QXfEIVoBe9yoC4VQ4fOq8xnNDyPQNBPBufMRr6iSs1pFbS1mNnFAPSRTFDW7zM4Al4Z8syoOKU/7xr9/Q+eYLU0RnBf+HpdZcX8iiKFygQCO85S8H32UgZ88KamRmPmcYj13zmUqMh9eT2XnUZbn8ijviwzTwUOHlH1jy8DOQBTvd7NyAHjuPnLmQzA1oGQXxfl5YcyYNg1DtBQ/dsywixbTYll+6DzxeN2orKjULAwbrWSx6PTHdc/ZVYXNTmLDPbHInPiMTgQuvFa8N4sXL8Lf//3fa1aT3zNu/2sNzHGG2ZEWeBlqa8OhTW/gxft+i4GONiRHh1DgIYNIVYTTnOVcM5SU0fBILppAzOlGbyKJU1kHSmbPxblXXIGyaU1Y/+zzKCutQEFePubMnomlSxcivyAsFvhMYEEHuHY8/PDDCrvkjAo/H9e2vXbsXCDuPwRqrC157fpO9wo089/H1xlUW3B2ho2BvoEBIynLUWe85/pNsl645ggQyd4Q4HR0dI7LZ6179L5bzIT/aOqJ8f19Kj9raR3G3EI57kCmhdeg85RxT7PNXyau5VymiDUuGUYCI647G+gQtFF9Zbscj4HvHGZ24vvMle+Rmb366qvwpS99Sa8vwKLzif/P7C/cYTwDg3jxt7/D7o0vSKoWUB6hMehQi8yKQOB+wBqehQod18rygigO+WVKxtqc9QwDzBWu7fFgODKC/KIiJJJZdPb0IuHOYMk5i1BSnI/B3l4kojE4GhobswFqhWdMx6WXXYIbbrz+DLRvu/lo0XFweWQYT61fj4d//zvZd7L4V74Ij17Kp1TUs1vMTAyHrJ7V/bQKDMrS6JjGqxDy+9R1z8vLx9JVq3DRB6/Fwj8PBDsCIe0QZqjYXDEjkbOKFIcBNzt378LuvXs0o+MNBkWHsminbInghvaqdNVKZj0YGknD6wvLqjdCJwwm8XogKp+zCZEoh7WobzXZF9zNObTL38+Ed3Zn+GzaNtHs/rJwpMMDHcMWzZmLoj9Lh6ib5+Eja9Kk6VuTnucBSCptJMIZCWp/DVVJNE02Z2ZTE2bNalEniKYEETl79OJo6zEcOnQAB/bvxSEOlQ32w5XOag6CYGcsaT5Hy8pDh8FedMH71T2/wrHjRy0gZjY+BoFyGIuacFo4kuKllW5HW7usaOn3nubuxa6eyyFnDDplREdHMDwyjHiGTJfZxV1pk4ek7iTBTSYptk4JTJqpcOmh4u+68eabcNXVV6O2vl4PJq8LTQ7SlN1wVGd0FO++tgkP//IX6O86he5T7RpUL3K6UeR2IUyHPdpB+4MaeuQ1kpuS142w12EScOVAxsPEg1C+X7Mu7oAP3lAIKQaNFpZi3pW3omzBMrgKCpFi1Z81uUvsU1MxyiKZgI7F2JEjR/Hyyy9icHBAA9DcOKKJuOa1uNm7vCF4gsWIpX1weIqQyno0A0PpRDQ6guamBrS01CAVG0QgwGT0DLq6T2DgdAdiQ0Po7+pDR+sp9HUN8m0IgBCckdnk86YtQuA6pevI5HhaVm5/exu2v/22wAa/h5sfGQGyPpy94SwOrRXNVjMesqkcECvojeDDfk4IABSAyg5PyBQt7JTSba2isly/g9ISBsQePHBA3SyCGIaGMifrzk/egR//6Mc4eOgI6NwmU0Haglthv+OCELMBcnNzuc0e4XP50DR9Hm740MfRMziIlzc8jeNH9mIkMqxnmj9rywLGj0dDWYtBsGRvktmwqeLxaA7uO9/7Llacew5CeZyxMoeLmEbNhaWRicZwbN8+fPFvP4+e4ycRTpG5MRJIghvN3FjyNDI33A1sWVokm8Ywh8HjSRSF8uTil03FtfmSux7JZDBEZ7/KSlz7yTuw6LKL4C8rB9xe0zm1Ckp7b7PPfd7zI0cPK1jxwQce0CwOO7rKuLG/yWwqhq2yeB3p0JlvAw/CxfWY3jIX/YN9KC30ojCUQeeJw+ju6JJFN9dT38AgRuhqmPNlXn5iAcIZH6fkpJQjEIDs2rnbSCIs0Gl+Yvz/253HMSDC/0xb1mBABzT/EKDztcik056cn1NMhQVoVAxYckOLbnzP7BW/h8zjtOnT5FbG7Bzb9MBuUhgDk/EPabJsyEfR/jaLAqa9F5cg+Gfjk3ePHZHZjQE2Z5/j0KtOkAzJo46sUjCIz33207jhhusxo6lZz4M3Y+x2U3TpJRgeHMbeJzdg26Pr0XvoIBLZTG2TAAAgAElEQVSxiEIUS/OCAhxiZRmSSilHNoNAOIDe0WEj6xZD7cFQLK7zlRK7cj8TwBNwFhcgGgrBN2sOfHPmoyMaR9WMJpRVVCtrimcOWXwWIOKpLAaVH5qyw6efeVrzN12nutQIGLt+NG3xeGRcYzvecbYgGAxh166dkvEMDgyONUbtoquhsUH29ZSnsVi05XZTIcdkJcziPAPQNZKJ8gQDlJ+zkSmpzBRmrXSrGH/FIp1tYuvLvtd2M3fq992sETYzOOcSDoXV5e/t6xuzfudzwwK/qroKNdXVKkh5fUajEZ3tZEK1H09S7Z6tu2//yERwY0MzOhFedNFF+PrX/03gk/fNBgHmxKZJDvfVJNzcq9o7sOWx9dj0+BOId3cjlE6hQOeqS+ocB2cGyYBrhjIFpsonnE70p9I4EYsjWlCEhWsuxLlXXIX9rW0YGBzRGdTQUIPzzl+JquoKBNV5P/OL74m27pRD/va3v1V9xc/OYpzggsYNrFkomyKoIdMgmVLCklxb7IwxzDDrc2ZzM0rLyrBr9zsq4HMNC95TsE9y7c0MoUMqBb4/2pTzvJuo8pjkR8/4q1xQox1yKgveeoWJ14nnL4EKrwsZrK7urrE594nvg0CWTUkCEH4vf47PPBtHZAgJCiebqTvb57G2cX2bHTT6rW99U+MWfF/676zrsk4krXrfm0pisLUV255+Bts3PI/R9k4pujQ/rgrKaoCIvTFMlQcZFPm9KAsHlbU0MjqiM4g4hUSD1++T+ioQpvuuG92nBzCUGMG85fNQX1eJ6OgwRoeH4Zg2vSlLfX9RYQHmzp2D2z58izokLKTGugbWApJNo9OJd3fuwhPrH8OLz2+U9a9yCHxe/ZPuBiyEKefigex3u02hoHBKQOCGA4vZLPICPqUyS0oysxnnXHqpAE5xbZ2KR5Vlli2muiE51C6Hs0/1dOP1P23B6aFB+LRhOxGl/EalmAFCsRS1opzRYBJyDfL9AfgdKQTdGXWe+0ajGEok1SGmo0M6Pgqfkx32jCRnlKel4nGrQ0C9n5kz4abL60ZNJjfr+qoqNDU0Ssr0xp/eNJuJpafnLsKfIVXv8hB4megv/r2YIEl/PCgqLpZ94bRpDWiaOU0PdmFRvjrgvb3daD16GPv37MGhfftwqq0dyWgEDtnFjmtL7S4FhxOvvfZaDAwO4PmNGzA4NCDQykXI/1ZeWoqhwWF0tLcpCZqbreZolDZrjZCnWYx7sWL5MoGv1mNHBSgHKDOwbXZlHmCkATw8lEuhTp/5Q0qbDwIfsoWLFuGW225VsKfbcpDKyvLXtrnNoP3oEay/737sfe01ID6KwYHT8KYyKHb7lB4fpDQtGBa44QwVu4lBjxP5Ps5/BUznnEyTz4tQPkckUzyB4An6kXG6JQOsXnYxmtZchsIZM5EiQyGS3VjVmrQZHqYW+5BKYdPm1/HOO7u1IfAakhFRUCStEFmspLKIpZxIciTTGYDD7ZfkLZWKIxTwwEUXmsQwXO40giEX4rEBVFcUYUZDHVKRJPbvPoBjB08oE4e5KdL5cm6Jcy50aePnJCvhdkmeQRBcXlaEBx58APFIXN/LuRsKnvi9xr+fz4HpBvIUZuHI7oe6OpaM0VC0xmwinBdGfkG+uukcQKaJRF4ojLbWY3hzy5+w9919GJArlSHDeS1kje1gl6sCN91ys4Zqn372GRU5kmNaQ7Sm9h1fEzps2L1BUr+/xBvGiulzcP1116Kythz3/+TneIs6dsq+HA4VwLnWzpYYbXx+R1IS0wjh+5E1tMcDukB+7OMfx+Iliw2L5CJTpSAW48jF9PihAdz9w//GhoceQfr0AIrJBhBAsynDDZUd8pxwYgOgGPwJ9CXjGEobaW55ICCjAu6BLGRjmbQGyNPeAOqWLsLln/gYGpctgSsvH1mnBy6NmllVt2g1Iz/g+uX1+dOWP+E3990ne2hj2mGFyk4gSM4EJDZDNZ6DY2ZCTNAv/zB8ltePmvSxzrzVksvtgI7BFavRw+tKnTbB9eYtW9BH0wcreFhFUk6xaANA7tcEkgzfZHePIJONFLK2nKnp6jqFCK2HdT9yvdWMnGSs6JOWcmJEgbWexEB7JJvr7OxAe1u7NdxtmB9jWDBeKozLm80aoIyMjZ3y8gocOnLEcog092Iqtch7h+zHQ07n8zy97Vbc9uEPydXOrSxnIwmjzIfnY7q7D5se+AN2Pvs8ug8fkRyvLOyDn4+tFdrKNUWzmXBeCLQspzEED3tmGI3G6eLpREkggDI/5blpuPL8GOI8ZGk1Cpcsh7u2FpFAEIHCYsxqmSMGQQ03t7H+ZkddRYklASHA+c53voPnNz6vjC++ZzZPfH6v5hzICrBgpuyMDA/vpTEhMIiQ7CnvM/99ZGQYV111tWqL1uPH8dRTT6tBRoli7hxDbuf4zCLLLHiuDzauykvLdIbRmYsKDCOP5LU6O3PIF+FZxM4+wRnfc+4wu42sp3Lf7bA9vq8AZXll5VrjZJX4fFEGWFRYqEaLrPlZkHZ1o629Tc+eiktrWcrFcOLXZG9iko84EdzwYkgy53brHn35y1/CNddco89sswdqKmaNA6Rm2ajqYKOmqwuP/+TnOPj6ZqR6elDkdiLf74afygCCB/Wved5xZjmNpNOlua/OeBKd6SxcZRVY95HbUdcyF9t27JacvaKiFLX11Vi6fDGqS0vU/Jn4xQY5jXL+9V//VSCG94b3mM0PsoA2o2vPg5jzZHw/4Pc3Nc0QmHpnzx7MmDEDV165DoePHMXGjS+oqH8/cDEZV8fajgChsrJC63jvPlqRm/NlqiDFZsxy82Sm/LMTLpJdT1GSTNDH6xRLxMcBq+V4xntuZ9TwGhJQ8zllSC/3e667ifv8VECN/T028LOf16tlf/8ZNdPVHLUMpVhHySaatVgmhe6D+7Fjw0a8/MBD8HDPkiSbz4CxhGbDj2cz9wQ2dmgcVR4OIeB1aAYzyLB2SiMTSTXcvQG/pdDKaq65d6QPsxbNwrQZdXA4M8bwq2F6U5YbPOm8gsJ8XHTRalx//XXaxLSByuOdb9OedwHikQh2bt+O73/3v3D08FEMDwyoLKQkjRsbtagssKgbJkRhgUBrVd4gaTY5G4As8vxehD2UFDkRLirCrCWLccn112PeuefAQwmHsmHYdTZ/jKzBDholNZrBjnd2Y9/hQxhNJeFhSGAmq1kMWUm7fWJtRhIeFJbUw+cOosTvx7TyAlQVB3HkVDu27TuCY129GKAVKa0JYoPwI4agh4UG5VhOGSeIBWL+R9YAFUrSeHBzAJz/mxaezQ0NQvu//+3/itGyF4CG0dV4pWzIWPQKuCmThw5z7FbQ4coUA0qnLQqjvLICDY31qG+sR01NFXxeD0aGh7F921vY+NwGzeY4U6bwMZbCNBozKdNE7YsWLcINN9yAp595SjpNPhQEGYcOHtTQKBe8FgtlXLTvlg7SytRh2B9Bq8ePtRdeiOtvvAkd3d14+JGHsXf3bn0WSplMEZvVTII7Q7kMs4mMdJAMGMGN/ZBT73nVNVfjuhtuQG09LZk1smxJdFQyIx4dxYFtO/Djr/0bKkN+dLUfR3o0inynB4VeBnoyqTyMSDQhK2g+bCGfC2GPEwXhoAAApQsEN8GwT4xQ1pWFJ0AJmRdDkQQC9bMxc80VqF22Eq6SUtGj7IyaT2KAsa1g4Hun1Tc1/ZSnEYCS6TOSCG6LGTlb0WYctN51+5F1uI00S0CYM1pmYJdAi3abicQw8sMBNNbVIC8QwlDfMKLDceSF8vQcsqCwXVZ4b5gzZRe+vH8N9XVYteZcZYPsf3cfoiNReGhwQB0+wY01e2Nvxvyn5hfIqlrSReqK2dFheG9+USGaps9AY2MDCgrylYHz+uuv6vP2dnchSdYyY3SxprPOrCYjTxC4DAa1X9z1qU/hqWeexoaNG/V5DVNidazsKtAerrTseIk1iv0hnD9rPj798dtRUhTGw7/4NV7atQOtkQhGU1ntGQQ4ZGjMmjFrRYfS2OC3OaLsWT0+cyzGP/KRj+C2226TNXTaxTttWu0y1qCkM53GicOH8PV//DJO7n4X+Swi6cxHYDMR3DBHKWPADS/FUDqJPjZEskAZGUR20znHxTk+5kVQ+OMLYdDlwPnXfRDnXHM1aubMQZZukg4aC9hHhvF0096mRZhVd23zpk349re+rSwX3j8DuyeUfpMUQX9JUpUrcbGLIttu3C5sczt6fCvcp3mP+cVCjW50DJTdvHmL9iKBAH2PMYHRWcH9xO0W6NBMTWOjGjVdPd0qVuiaxYPWFPrjxasNwDgLxkOS68vkIhhGc+KX+Qz8k9XvYPAou7sstm3GxoRgTgQ3Rh4nqZ/TgaLCIsydvwjd3b04fuKEWHzeA7LzZxMpTQZu+N4Fsv9stLFs2VJ86lN34ZLLLpMEmzIzNUW49xMIZLPo2ncAO559Hht/+3tkB4dQ4fcgTL23NbNmmIukGHeGnvLZ497qyjoR4XxbJqvh74q8IDzOJNwBpzLcRlx+OGqnoXntRTiaTMBXUoZpTS1obJwuwEmrajbmJkNxW7duVQ7JCy++qDOFs36XXHqR2AlK1/bseVdGKfZ5LFWF0Y+qucChdt7jt9/ervXAgGnq8//fH/5Q7nc883Llqn8J3IytWavBEAoE5JzG16STntYIbbangEjsupp7LE0PKIlkw5GD7WPyJoKuKQAlRg6YzcfsOaVFxZg3d66eA561nFNj5hhd4jgb0tffr+JbheVYXpUhxQyb+J4He5K/e+9fTcbc2AWoQP+K5fjWt74ldt0e/maNwXNbYJvWzCSynVkEs8DBVzdjw29+i2NvbkVBNoVCnxMBt1tNXjULqF7h2Sb7STfIYHfHo2gdjaIjlsb8tRfjvMvWIa+oGF1dvejp7YXL58LaS9ZgbnMzgn7ufdYskjViwKYbZ4CoeqEdPoEOAQn3QJupmWj8Y18xvidK/Riiy8/3u9/9XizFhz50mwDmPb+6B+3tHWPrYzLG4j0sifX+eG1ZM9U31GPHjl1aK/bXVNYbv1csbiik/ZAgbcphnBPBjVV/26wMX4/Btjxn+foE1rYETQ3YSETAnVI/gngbHNl79FTff+7bsJ91u6HGfyew/OQn78Ctt96quUnO0cixNs161K0mYJYAJhbByLFWPPaTu3Fsxy5khkfkWMl6SDNsMhUwcjUuLj+yqMoLI+CxAkKlZDGSX1mLOwB/iEGffpw+PYzewT40tNSjafY01X2JeAyOmsZpWW7wpI2LCkgFVqoYoC89ByNVCFgPny0R46bd3dmJR/7wBzz/3LM4fPCQuj+FeWHEo1GlWYtConPFaAR5gcAYJclBfzI3fHNhr1d//E6HNoKS2hosuuB8XH3rLSipq4eDSewqNA2DM+5ENq4Z6O47jZ179+AQC32fX5rlKGcNeIh4/Mi48zAU9yBcWItkLANPMo1pFUWY01SHIcSx91g7jnd2YzQehceThTM5AD8YxNgnmQAPQFpbcy5hdMQ4ZxDocIDNUGoZGQww0b2iyDin7T+wD7t37NSGyYJA0iK6VvEwp1+3JcnSQlOhaOZyqN/n/7Y70xyWD4aDyrDg3EMJ8wxqqtDf34cXN27EsQMH4UikzbCdx3RX+DsoOaOkiIFp1H53dLbjj4/9EZs3b9awuA02NKyVMgPrLkpaEibIi7osHgRccG64kV9cjkuu/iBmL1kmq9/7f/YjuFNJJpIilSXbQ3CQlaacc01GdGgWLdkHHnaSpwWDWLBwAT54/fW45NJLLScrG9xYw6HUWA6P4N7vfh8nd+1EpKcLieFhOBNJFHnpnOZAXjCsOapha4C4IEh5I5AfCsDrdetQ9fl98PrccPsIch1w+Txwur0YHI3BUViJqsXnYNp5F6J09nyknGQ9DEVqvkzGCt8/N166Th0+dBAvvfiSDAy4dpk7wG9QeGLCuLMorI6D/foZM49hzj9T9JmMkixisVHNQXGj52Ak5WRBXwC11bXKSqId48kTJ7QZcoiOTQKCFh4KvNeUhSxeNh+lxaV4ccNGtLWegM/tk1OXQDgLIGu9mWfX1h2bcEaahlB2RnkbZWcEnT1dXXh39x7s2b0bbbQ09xB4p9UFN25eXLb2DmDA0lhBYkm+PvThD4uR27Rls3IpeKFoxKAD3QY55vKqQKMLGZmbkNeLBfXT8Tcf+ihaquvx3IMP44XtW7B3pA+DyYyyZOj8Zls650rT+HzarjHafK0ur21Lzo7+R2+/HTfcfBNSDrJZ9iAxT2rK8uII+/24+7s/wEt/XI/BEyfklhZ0usYAjjFEMaYomnHiJkz76Ewap1NxOTGW09LV44ZHjmhOJDl868jAFwyjbXAQJU1NOPeaq7H6umsRqihHli5aFsDhHsL/E9BQIW8+IbtzDEjlAU2waxinqYGb3O+yDzIxKZbxh33I24feZIe2KbysYR9LZsi9Ze3aC3Fw/0Ednso2s2WPBOJk630+SXE4V8juIVnhd/czJ8fk0dgzVHx27KFYm7nhXlFQWCgm8XR/n7LKuP4mhu6ax3Qc7LFga5oxXb/72PHjGBk2mRC2XfXY59MxYknVrLMtEAhj+oxZqG+Yjr37D6i7noxHgAxnf87OCOQCHCWjsZll2VvzDF24YB6++e/fxHSGBAZDRl7NZp1CbLMatO0+eBiP/fTn2P/Cy6hyO1FEZiebAndXgqBMKoECzRJkJXem2xt74AxdTKYzkuRWFeTBRXDjZwcUiKYdiAXzEJ49BxXnnIN+lxf+wmLU1DWo080OqFWfWyBxfNVwpoVJ8gf27xdY5JlDBptdYJvx47mRmxFm/zRnhL773e9q/a5f/7iaNResugA33Xgjnn7mGZ1Dg0PDY5JV/txfBDc2ELCYPTKbBGazZ83C4aNHNOvCM3Mqbla83GYPZkPGWFVTaknWWyHGcujjupnCPbekhQyYJcNdWlyMluaZam7uemc36CzI0HAarEiCLeBvv27uDmYNl50N3PyFtzQR3NjAwRj2UN7sxhe/+H9VfFZUVo7NcZItYqOGzSLTMAKcvJ/RKF575I94nVblJ46j2AvJwTk7zXutuZtMVtkknF1LIIO+eAwd0Ri6UsCA148Lr74Wy867APF0FoePtqKwpBjBPD+WLV6IaQ11CPr95hm0TUms7C6uq5/+9KeawSHAsRmGyZo1YwAJQF1dLVasWKF1SWaQktdZs2bjX/71q/jNb+5X8DXZSL4e67ipfNnXleclz0qa6TDslnPTuVl9Z+yzk7ww9wI2eMio8PcT7JLNZF0xtieNP4Tv+9ZsRpyvSUAniXE6rTOWqgvW8Kod2tpUg4+ttpysG5t5+mvAzRj4s9Q4poFlmhkEpTRf+MQnPo6bbrrJ1EPOFNxpMtMG3HC2i0yNN5FC195DePye+9C6/W0gMginMpAY/skRBWY6Ggl6Oh7DjLJyhDwONVd6T/eiuqLcAtnGrIhGVeH8AnR1nEbPUB/K68sxc84MFJUVIJ7kzM3MmVlumjObm7By5Uq0zGoWMKGzF1GrCrYzHizaiDqQjMdw7OhR/OKnP8O2rVtxursboESD9rYsaElLsXhg8jKZG84RaHA2ozkYXrAg9bteDkNnVcT5Q2GU1dbg+o9/DPPPOxfh8gpJiTg8q2ugloQdsmYWByn6A0ePYOuuXRhJJuENBDEaGUGCHUVPAFlfHoZTXgxGqUf3yXI36HZh7qxmDNOubnhExWJNVQm8jhgKAgkE3Uns3vk2jh8/YcKDZMuZQSJOW1sj2WLhSfmQKQ6yciDzu1xypFm4aCGe3/Ac2k+2wU9vb6dDzlV0xqIjFq+fkYKbz5Bk/omVBs/D3zYvkBOamBSTts45EoYnUvPKfIfEaNRyszJzLdWVVcpZYJgiLYLZheTfz18wD5s3b8LzGzcaxwluJnIMstrepoqBg915JhUTnjjI1vH49CHlDiFc2YimRctQVlmGTU/+AZl+hjzSWyiFtIOubhl1gghC05Z5hHgZumu4jfSQ9DwDBylLu/OuO1FaWaF5KRVttiMUFwZlKwcO4Jff/rb891NDQxjp60W+x4k8pwP5obA6f4PDET3AReEA8n1OhAJeDW4mEjGBEB48Xp8LvGXM1+FvGY7EgWABQg0zUbPifDRdcBGceUUq4mx53Fiqs05dc4/6+/qwZfMmhVzyYBSLyGvIhF3KI2joYOXAEDCK3SOIt4owe8qU75cuWHQX5Oe2bcdZ5lDGkFdYJEAx0N+PWMSAY2MUkBgPdSXrWZyPW264Ce/uegc7tm3D6OCIusIEVGQAzTC/0bUSqLKbw3XROK1eRSA320hkBDt37FQXvqOtQ+vc66T/PeViPMAyep8qLsXiusdcj7ix2U5u/N80r2icPh0XXrxWzOzdP/+5yWiQ/a2Zz7BD0cgyckMjmGbZShOI2qIyXL7mUlx5wRXYs/lNPPP6c9jeeQiDmYRc3SSH0Gey+p7akwzLpjVrSeS4fCyIoPdM7TkbNV/72r+hur5a81cSgelEZ8WUkQSxdd8BPHLf/Xj5j48hnEwiRDDuMOGxtLMfBzcme0tOjZk0epgyn86gNhiEj/JAAiCHQwUpmRuX24uRVArDWaB67hxc/tEPY8nFa+HICyt7i+tCQb02c2MX7NZ8H8OAWRgzpZxr0LhjjkufJjukJhYDNoCxu5+5DM5koGb80DXgxva2YrHEe0hJ68IFC1WAEOAYMGZC9OobGqR557lBdpimL3wudP8scxhT3FsHmjW7Yx+g3Ccuv/xy2Xi/vmmTQvAI1CcbRrZVBXLAcjlRUlyE6qoquL0e7N5lMqbE3Og5toC5ie2wWAb+BzIpHvj9YdQ3zlA3mgc2cxmOHtyNrGW5b55jc2VsBzFd57GrYz3qOeBGEiGGobrd+NvPfBbX33ITmufM0toh62KEkWaSNDk0iENvvY3ffu2bCA8NopDGLHxG2EjhakqnkBcIgtWCbOMNAYQYCG5SsiyvLyyEw5GAi9a7PFdoYuNwocvnw7Kbbka3ww3kFaKyvgE1DXWoqam0AmLN6Pu4MNCctVxvmzZtwve+/z3N17LJw33NnmFgVzo3Nd0Gz/nBIL78pS/jlVdfxbZt29R9ZwOFw+0f/9jH8MSTT2L9E0/i8NGjY1fv/cCNiEOrn8lni46gLNQJctra2y0AcfaS1RgijFv/c41SdnTzzTdrXdPS+cD+A+hoHwdw4/fdXqFmL2Rmjt8f0HwsC9/iwiLt0czPI7vFAlMzNdpjzJrRWslxisstGm0GcryZbJowuis6T80MYy7LMMZenBGqe8aImb6/eeZMfOlLX8RVV10pMyMjibPu+djHIiBPqU7rOXwUbz7+BF558A8oSsWQ58wioLqOZ3tWrKCtMmFZNpJK4nQiiZPDcXTEE7KFXnzBalQ0TsPp4Qi8/iB6ek+hZeYMLFm0EFWVNJ8wdZPWjJp/5v7t3r0bDz74IO6///4xpsQoACbKUg1jxj2ppqYW8+bNleMa1SjmyHXirk99EuesPAfHjrXiiSeews6dO8+Yt/pLK8YGNvaaJNO3fNkSHD16TI0aNhAn3XcneUH7tchwcA6Ua5YD8gT8bH7bz897X89e9NYxJZcyzqfniaEhS9LU1IyC/EIxj2RTmYNjNx1z38pEXDwREGt7tJjPyZjq8ZV/5toy19mhGpNRBJQVzmiaoVxGe9TRnNdWMlUqjXDWie0bX8GW9evR+vaboMUBG4xqJNPFl40KpwuR0WE0l1eiwMv9LiElGMGbT9b6RnrJ60Dg2Hd6CP2jIwgUhdE0Zzpqp1UilorA8Z///YMsi2LSOIcPH7I87jNYuWKF/PrZ3dBNzrlCorIzGRVev//tb/H8s89gz65d6GfwIn362WFKpLQJEyhFBobk6MI3xiWqWQl2T9wudTs5xM9QTw5iuz1+nHvpJbjsphvROG8esn4SVC7pi0Xf2nICq+jk5t/Z24Mde/bgYGurisOhSESObHSzynr9GE1SA+9D2ulHEh6MRFkwedA3MKxZl+Zp9Vg4qxEDvSfQWONHKtaL010dGBkYRSySQCwa13xKLGqGtc3hzO41WY+kZGm8Hhr8dALnrFyJE62t2PPOHs2x8HMTjLDj5uU8hnW4S1NNHat1+NOBja9nS1B43eVOQjbHDLYY22oVN1llKlSUlKNl5kzJMgb6+tF24qS6/l2dpySN48N08y03K9Tqj4/+EX29vVahanXtcrtU7OTY4MaM1iOb9SHjCaF82iw0LVyCgsICbH7yQcRP9wIJSu9SPF5NdgYXMueJctyp+AB4XW6BPB4mtA1t+nPY40c++lGsXnshAwPMZmSFNcrBy5FF2OHEfd/9Ptp27cZo1ynEBvvgio2KuSkIhZFMZuTMxUtYFPajIOhB2M9hfsPc8BDLywvC73eLueEQGin1UYIbbwDusioUtsxD85pLUDxjNjKyejZyJxvc8PqTpeQXHfUIVmkNzS+CJxb0kieNjphDI5lRoC2pZ/tQosTFMFhGYknwQccqO8fAMFvQ88ciiM5u3Ji1JpIpY/eszrVJredrs5ghMbn6vAtQVVGJfXvexfa33hZrwA2TIJK/y8muW34A1TVVWEQL58Zp6B/ow+6dO2U1zHkrGV9kLNUPOzKUZXCw2+WWjTrfJ4sCHs52UK8a39aBY3fX+DsJoM5fvQoLli5WdgE7tCwUzQCvPfhLIwE6mtFdbhSJZEbrozgYxqLF5+HmG29Hf2cPnnz6j9i8axMS2diYmQifD1Mc2AySqfAUtGZ3AWW0YRWhljyK3fOPfexjuPGWG9HYNF1OP/wW3hPlNBHYJlPY/MKLePTX96J16zaEydwwRJCBnGRG+f28j5YVJd9DNJtFTzohqVBjYSHcnEmkEYpyIbjnMGg2Jve0GFmKcBjVCxfg4//wdyhrboI3n/M3pkC08xZyas2ofssAACAASURBVGjzIbJZvPTCi7j33vsUrpqSNNbMDuQeSvb//ms6clP5XuNUaQotsT6WA9aVV6xTN5QHK/MHeNDyrGCByGDDyGhEumc6VkrixSdLEoUzKwDztJm9SIWrz4d/+epXVaQ8+dRT6s5z9UwEN5MVJkZGUqWZkK1bt1u5KuwtnwluctkYs5YoNHRrHpJyIjZg8vPDGDp9CkODAyoa5EJoHeYsUiQLoZXqyPAZ3M7Y1JOtdrDOzrnNM3HHp+7Cldddg4LiIvicPl0M23gDmZTyzR757o+wf+Pz8PSehjgeZ1bya0c2jbA3oG67ATcOYjIBaLLI3qwDjUUlQIbghsPijDhIK3ixx+1F0aIlqFi4FIlQHrKhIIoqyrBg0XydDwLY1tyaLpV1T3g+sRP86KOPqKNOaZV53sev/nvWEK2O88JYdcEq7N23V5IgKQNcLklY6KxI56tDh4/gxZdfGnNV+0uF5sS/tyVX3E8okaS5QN/pPu2NLHjIYtmWyrlA4j3PlfXCXNMsjAlwKL0jYL//3t/g6JEj4wU1WQ7+4V5NqWrAj/kLF4r1GRwYwDvvvCMQzv2RzwJnIilhJ3tDYK71bXW67c+T+xyYMAbDQso8RHORxvhFf289M0ZiaecqmeLXBkBmlszcvYlfLD4vv/wy3HnnnXLb5J7vcnnGnkVT25lzjpEM7kwaA23t+P33vofB3bvhj46KvWGgZ9qZESudTJkoCH4uOoIOJVNoH4nhFPNH6uowY/FiTF+4GIU1DTh6okMxFeWlxZg7dxaam2cgPy9kZf6Ys83sXw7VLAQpP/zhD9XQ4b/zayK4YcPYKFAckslyqP2JJ57EwEA/kjRyymZRXlGGuvpa5XSFQ3n4yU9+qqb0VJi5XADA/11TXaU5MrKRvb19fxW4sV+L5yNnz666cp1m1ZhrxDksM7d95n1jDcAvzZdQ3eQPCETQ+ItySsr2erp7BKYpW1aOndxQ38tM/TXgZtJ9NecvJ3stPkOcuyU7+Ld/+7diz3XPrHUrh11rfMFPyfbpAex9dROe+MXdiHf3IkOWxWKv2KhMuT0yLptWVIJiL2MYMiJKfD6PpQSyQuMZKhoKYnQ0jn6qqnwu1DXVYebcRqQccTi+8q2vZw/s3YfOjg4VRhwC48WkpOmD134Qay9co41pInsjCU82i46TJ/Hwgw/guaeeQvuJ4zr8/B6PZh/YxfR7/YgNDcuRg7M9fFLF3GSzCFjgxuXiYW0S7Rn8WNPcjIuv/yAWr1mDwppaDeCSTKA8JRfcqMnPDmmK7M1RPP/qKwjk5SHj8VkD77yoGQxzJsEbQtbpRzzrQTTjQsLhRtLFvBRabtL4AIiOnEJLUyHSsR4EnWmUFRQh5Aujt2cQnR1dKoRGRhh0ZOxpiegJbDjwRNcyusaRVamprkRNVbWKyI42sjceFaUsVp0ujyRo6uppARuTAoUaUcuqcFF+KmPtbAY10wJ+ZmAfcgKZ0dyEqvIqvfeO9naww8t/MouIKJf3UQ+H06kHf9ny5diz+x2sX/+YMYuwhj/NzIJZsvw7OWmNoXj+Qlrv+bFgyTKsveQyVFPH+v3voK39BBKZlJm7kd2w+QzKHjCVvZl74qCb9U8W35IflpZok/3EnXco4FMm+FbhoAeCQ8IA2vfuxcYH/4D9b2yBJxlDvLcbRT5aPweQTmXQPzgsmrk4L4iikFfgxu+nFXlMbioF+SEEArxuWfgCPsE1zsZwJsZTXAJfTS3KFizFjPMuhq+4zKTI23S5NnvKzswgNzun8WgMr73yKvbue1cAgjI7Hiq9/X0K+uTcC934bCt0MjzMT4nZQ9MOpwJhKRuzbRzt3JR0KqHf4fUHjJuX3Ue1DBsMg2MFWqVSiCdTKC4sxurzL9D13/DssxgZGBSQplPTrJYWzJ0zEzW1FYjHY3hjyxbs37cP3V3doqy5Fs39ZieO/JuM85FJclg0KfBfWV2t8D8WmnS0sfXCRj5lMQ7WWmGRFKLzX001Fi1finBeHv7zP//TWK8L7I13hrm+uAbpdsdngesj7PJixpwFuO2Tn9Hz+vQTj+PNLS/D5eD6Z2FpQg1VKKsWtofmxwdUbcYil92QPM3pRFNTE/7P5z+HdVdfCX9enholtsECgQWveHdbG15/+hnc//0fIJDKIJR1qMAMsujWOibAMWuaa4PHbnc6gdFIDNOKiuBjEcflT8BFRo8ufG6X9qcICwAAg04HLv3QLbj4xhtRP3s2sh4WGXzOJpFLWIXMyNCwMqvuv+8+HNp3YExaZgqCHImL1SCYaqF4dnBjJGl8JngfbRaC65B70JXr1qnZwSytru5eDI+OYGRoCKORqLrYE19/UnAjFtkUj5xX4r757W9/G6+89irWP/645Aj2fnm2z8VCh+uK8z3MEOFcCN2rdODnMDdGa517YhsZKk1AWIiQ+aFuv6SwQNleQ4ODY5ap/ClK5giMWXjJRSmnoLRlaXodBgIWF2HO7FkoDBWgvrERy89diUuuuFQMN+euzDo2jSuvC2jbtRdP/OjH6Nr2NvyRqIJlNfSPDEIen9wpswzjdbF54UACJhTblQYai0sUJOti8CIlRNkMoukkBulyml+E6iXLEWycjp5UEnWzZqGhaQaqq2t0jtnyQDUx7Blbi2XmzMg///M/GyOJgX5dODERf2G91dVUa+bhxZdewp49ewzjbEkiC4sKBW5WrV6N9o52/P73D4zNp57t/tr/3Zb95efnaeh7aHAIQwODxhDBrvatb84txibrShvbYePONX/+PBlm9HZ3Y8OGDSbrx2IMaLdfWVWleoi/n4UpDRII8Lm/cZ5GGEbuaXXK+yGr1N5xypytlgPX2Fmb82YEbmgYw0w4dqf9Ps2B8Xdz7oRSpngibsgr+wOpzzvZcLtFceVcTH5GzlPSPfXTn/406HBnShDzYsbYxKk90RgCZRgNjyNbt+LZH/8Yo8eOIowsgvKFz2qekI1aznhyr2PDdSSRRE88ha5IFMGyMhQ11KNq3jw0Lz8PnX3DSCaYuzaCuvoaLF++FLXVVVJVGObGfJm349Dn5fwNzw82S2R7PIG5MT4n5vNTYXTXXXcKKN9zz73joI81pceNCy6gJPIm7aEM/DUjBWf/ygU4rGcZsUFVAwG7aaCe+RrvhZVm5ib3vXPNrl51Ae644w5JjfmeNm3afMY8D1/VNIL9Wg8EDi0tM1WXs5lEJorzbnxtMjesL5RTM6F+s9/dZO9rIntz9rNg8utljzhw7XLG9Rvf+IYycBj/YeR7hm20cyTZpPKmM4h29WDL449j8xNPYqizE042JyQjhkye2DSqCxeg1APFfLDiIGNLEkSvR3Yok1ajIc5GdzQuFru8tgzzF7XA4U3DsfSC87P9ff2IawifxlIMifPInphF8W233iIaUTWnTedbciPR09kMXn35JTz2yCPYse1tnO7uURBZwOeV8w8XQWEwiFQkqkEhPuUszKjLJZtDgMOmNutbdnCDHh/yiouw4ILzsfKKy9CyfAXgDcGVZe+UaNAk2tsabbEbmQx6B/qxedtb2HvwIPIrquD2+6zBtyzcXh9GR+mulUKKJyy7bpEYPEyu93i0+caitCKNoSDPB6RimsEokFuDH6MjTIYdEXomc8OFxH+3N2wBEoZFUl/IwEe3E+euPAcnW1tlvMCuhfJuKNNx0WyBg/BGriVJioVqNf9CgwBp0TOIp2LK1GFxRoMA/iEdz3wDvgf5vff2gcUPQRDnnSSjI4q3UukpBayprcWll12GqspK/Ph//kebx3i3ZFyaJoW6XIIsi1DJJ7JKzV51zgpcu+5yTK+qxv3/8wu8unsHupJRaMtlt4y0CJkla9iLmx47O5IzGU5dhz1BgD8QUNH86c98GktXLEcwP8903i0LafWrmDmUTOJPzzyLtzY8i+G2ViRO98CfSemQ51PAkFHOtpTkhVAcDqAg6FWOAzuqnC0qzA8jFGQXIaMDgzMOwyMMtszCV5QPT0UJvLWNmH3x1SiePgeOYMh0G0RNmBQSdcmtQXXaEJKWXv/YY5Jr0YaW75WdUx6E7Dqz88ZniRsyKVOya5GRUd0rLnIjVzNdRjOLYtghQxpl4RC7afWT6ZZGeVLCmBLYa55rMMP5JqtLSKlZ16l2rbeVSxajqbER8ZERHD92BPv3vYujR420h3NBYh4t/TeDaXUUqjtvDjtS7gSo9JC//Ip1mD1nLt5680088fh6yenszqEOI3YXrUOH7AilJ75gQF3h666/Ht///vdx4MAh7QFktrgeVAhQ2sKNmE0TF52gsvCnHSguLcetd30KrkAIG559DtvfeFNWpfTIJsAh+GM7Q4JOC2DoaLRqVbvYynXe4vvk9aVb0Y03XI+P33kH5i5aJIkUbchlLECND18znkDbwYO4+9+/iRN73oUzEkUenAg7HZoLJB9mgxsWdwnOxaQSGBoZxYziYgSIBQQC6DnrRNJygpFpSCYDqqAH+F5LSnDVRz4s85T8ykqkWFTbdNPYiWRJNrgGAOzftx+PPvww7vnlrwyrZxWMuYeU9pEpBiSaYmKyY2/CgW2xYsxz4XXmMHddTa3WeWNDg2QSu3btxqEjxxCNG9mSqVT4+jmAzY7XmFBh2u+B15PmIzTL+Lv/5+/kuvfSy68IaBPcnPFaf6EusYEs95HVq1YpQ+P4iZOy3s0FNwbnWIWd9bgbgxejDBBz4QACvoC+jZ9JEjeCa6sJY9w4z5QZGUlRVgwFg5AJsugSevjwUQWT8rPSyenfv/FvmDtvniIQTEvIvAnuOK5MFlseeQxvPvQI+vcdQB7JfTlaZaQ355yam2GuTrOfxmkcYOWuTS8rg1sBwKbjy/enMGuHAwNOD7x1jShfuAgurrlQEPD6sPKcc9XEkLGDtR7UvLAqaft5f/ihh/DLe+4BjQbsotJmbSfejsL8PNz1N3dpfuW1118zkRHx2BgonztnjlwMOUNKKcvJk+1jGW1nLznHZ4DJCjPQkW53bNxoHmICc3E2cMMbTmkTP5NcPWn6IHdTY8zCM7e5qUkzDty7yGSxiB5iNk3SrE0VWtY+o3Pd55UEiT+7Z89e86xaMuYzmhF2Z9tiLfkMsKBlY3ndunUqcAkOd+zcofODXXru34aR4m8cly6NX7fJwQ3PppaWFnzkIx/GLbfcoowsYyU/rppgk0UAh65ymTTc8Rhevvc+7Hj2WcQ725HPLDmfc0xNwuEDmSKp2ZbG6WQaPZEIQiVFCJaVIFNYhJmrLkT59Fk42daFU900Wggp22/xooWoqCzVOcjYhTHQx3OXQe/RKH71q1/h0UcfFTM2uRGAYa7MjE0LvvzlL+Pxx5/Ayy+/LFAodQSyWL58Bf7xC1/AG2/8Cb/73QOarZrql73WWfsSSNNNlKwcs28me0+T7ag2GLfrRdbXBJhLlizW+9y+fYekjLlfBGxkEimbJIBmeDJrD74Gm+H8Y2ZwXVpnBAOsK3Ob038NuDF79pnv/uyng50JaGaBea1oP37X3/wNli5fpnpI56vVkLT0Ffp3N43Fenrx5L2/we5XX0Okqxsuqwma9LgU0lnhD6Lc60LAzZEWOlu6BW7M7KkBTcZS2oVI0rDU+SVhLF0xD25vFo6a5plZMzBsvUEGRWpoL4jZs2fhlptvwuoLzrNcr3IOBZm5mCKss7Mdr7z4In53//2SRXEYiBk2lCLFY1HkBwNIcuMRY+NQQeqlRajHo0E1ezOmLIeFK7vsldMbsWjNGqxctw5F1Q1wOvwqymx51hi4sTIwmD1ytP0kNrz8Ehx+v8wFkhx8Y/iPP6C5HWZuEFjJxpBSH4dLAYgKMIvHRIUFqFe2OsRyZ9BsCmcZEsjPy9fmQ4nXqc5OIwFy2Sn3aRVfLPhSsSiWLFwoi9i3t72lHAcWL7R9djNINJURGLH1ljyk+GUPFEdjDPvMinIjyFQx4XSog85NjoW7EmZHRv8/0t4DzM7qvBpdp9fpVRpJM6MZlVHvBQkJSSAwiGYwHdsQ24mTOI7t5Kb8yb1O7BTHBhwnNsaFjo3BpkoUIdERoN5Bvdfp/czMKddr7b1njkYCyf4PD4+QGJ3zne/b+91vWUUHiA4gKT8RvgA51XMBqJjyGGdf8qmWXrZU6jevr17dr1hiEiKbjwhqJPS/HZNnEEQKOX4PFkyfis995jMYO2Q4nv7po3h52wbs6W1HG9Ux0h4ErCeRaN8WY+xMKGV+KC8WjvV9KijJH1p29TLccNNNqKqptgaSLKCp5MJbnkYgk5Y86sbVq/DBSy8i1NOFZGsLYn6/5KrrG5oEFSzMjaE4N4a8SECePPSk6WxvQ0FeDuJxojrpccTCw4+2dkJl+hDNz0G4JB99+fkonzofo+YsRrRsqPF+sGNKI1NtDhDjDGAC76srX8HBAwf03ywwYjm5IiET0kdcLAMMpdB5ayMhmrMa6V03faA3klNzYiJs0XAq/FJqIDPZJQSIELGk6RrbbiqvQwVIXwohjqlrazB9xlQMG1Yu49NjB/Zj70c7UX/8BDpbW7WumVhozafMfmCyzW9ETg0PJ6+aBSZ56+lN6lmMnTABd9xxJ/LzC7H8+RckHsLr1mTOdmxFirQJNQs5HuhUMKFLOuVHCU966KFHVIjTbJH7h4mBwe2zuPEg482oYxNMeRDxh7Do8qWYf9nlOHqqGT//2SPo7GpBT6ITmVQvPLbQEYa3f3oz6IDOlhXO4lZwH48dVYs/+fKXcOOttyIgqXvHuzF5AgNmsqMD61etwhM/uR+NBw4hnjYQyaiKG3JqOGHgPaNjtwenkz1obmtHDQ3WuM5V3HgMT4gPi42NTFrmkF1UQctw2pNEzfTpuPLmm7HgyqvgIYerv7gZ2HuGlWcw/n09vYIf/tt3vostmzcL9uUGpP2QBpf0nGnt8onn+IUUDLwGQjD5bJl0cUJHkjkNM5kIkszLKd2q19808dnCFRVSBh+W52qd24kxfzwcCKKycgRuu+02vPLKq1i3fr0m86ZovXAiMA/Z8vIhSny5Bj/evfvM4sZOZY3inm2U2cLGTHTMZxq4nMtAbcHmYHQWvmXitkdwJPJUy4eUKQYwLlNAgUqDTTTz7elVmOVUdcHCiwXfYIdTiY/2lI2bfj9aDh3B279+GhuefQGRljYEWTB6Ce3yIkhxFnrmiO7nQ1/Gg3ZJ8yYwsrQUQSqU+shBMs+C9687lUaHN4iOUAQF48Zh5Ny5ONTRgZzSUpRXDEd17UgUlZXpe8jmIEtWXRApmjqfOoVHHn1UXiTiWVkOSPb54RYak7fZs2dhwcULkEh0i9NH/zTX2KiqrsIX7/qiDJ3/5m/+Brt37xUC4kKKbfcZ5O1xmkiyN+Fp3Z2d2LV7t4lt2dPMrNV/ruWXnXi6wpWxYlhFhaDexlenQ3wLqgNSoYqxXXAz6w3mfHMMlMjAxthxJy+is71LKoHGPsLCr7KuicvLTW5cDqDpz/DhmD59uhRPmbyS67l8+YtSv2IMFumahZUr0vsz0bNTUiciwkbEqFG1+D//5/9g8qSpUtgyXAeTKMspXgUOwyFjchot+/fhvWeewdrnn0Up+8LpXk0RBaXVP7Q8oHKtB03k3nR1aIKfW5iPxlQKJVNmYvLiy3GisRX1La2CWBKaPnPGVMyYMQ1BCv2osB94uSENOXucbDzwwANqyJ7Fu3GwPBkDBzF37hzFKK4zTkMOHDqgnIvP8S//4i90jj744MOiXvyhLzcp4hSFMDgWnTzXXOx1vKjBa9gVR/zVPX/GHGeCy7jGopz3k8UAr7Wurk57ndd55Aih4wkVVIaLPSBRb+6Z8Q9j/GFOKI5s1vrX/h0Uh9218OcIreTEpb21VVBMFlsqnAXkGJhJm+9xZkOs//vYuM/fE3p308034+ZbbhYvUwgl5tPWLsCU+UaAivyufRs2Yc0Ly/HhSy8j1J2Q+m+vzytUR4E/gKKQD1E/1XypPsk4a+wxXMOZOS7XLXlg9AjzR/yYOWciIlEfPCPG1mV0eMgDw0BweNN488tKi7F40SW447bbUFJMd/Ls/oBdkOqAprB39278+H9+hI937MCJo8f04cWF+ciQ4NyTUDFD2WF2MQjdCfn8yAn6EaV8KpNhdnADPsSCYX2BSH4uqidPxEVXLsOYmXMQjOYBdGHPasu6/5TLOh3uE514ZfVqnGxplSw0HeilHKXdQnlRGlllBE2SFGIgaIo6mwQxIebG5WEjGWxnIGa5DAxYfHi8X6y0Hc5RMrtMYggP4LX0JFBUUIC6UaPlvbB1y2ZNpmSA1WeKR3bjO7u61CEKh8ImmSV9PxQU2bu8vNTIBzKYdnWreifJnBhf8pncouVIWF1kSt/Z2lPTIB2YRpyA5+aI4ZVYvGSJCLf33PsDCxuxEDJnWie5X2sqJnk+FhhJSeNOqqrF1YuWYv6E2XjlFw9j5a7N2NnXgiavmVoRp8uxBydjngzTQKO6xmuTa7KEAyjlZ3wpeP1jxo7FbXfejrnz5yOvIN/Ivkom1XwR3pFUIoEDW7fiuQd/jkxjA7pPHkc4k0I0FEZ9QzMS7QkU5cRRkhdFLES4TDGaG0nG70RuThQ58YikCAMhuiz7JSHd3p6QeWusOBeZvFx4yyoxZv7lKKubCk8sR+SKdIaHvFXps8veBBODQyc87eSJ40alJBpDc2uLcc22Urgs3gRPk9ki/Yz6RPhPpnrVpWRXib+y2KOiDcUmotG4iJpuo3F98TPptkseDCd99B3iwUMH5eqqSn1fasAT8nn40EGsXPESEp0d6Ev0GEgj8QfWWZo7lrKxXDNMvk2X3WMU2zwe0/0hTCwcxBXLluG66z+LE0eO4oXfPiO+R3tnm/G2cZwbSwblfpBZWDgsBZdYXo4gHLfcciv+9bvflXEY9xrXeXOLkUTlAIZTWBax6himvAhkSA4dgcuuvwGTFlyK1e+sw0cb38P2TevkP+VlgZOyEDUn6GAnEM7nwiSlAz3N/skAqLIXxWeuuAJf+uqfYeLUqcZ123EI7AHrYYHX0oqH7v0h1q1chVRDI+JUTCTEgaIeFBcg1E2KaBk0pZLy2RpeWCiejp+TOEc6t9M5A/1LSza1M+3ByWQvksRfz5yFv/zGt1A8YRTVQjRZZCNFAmUeQgWTZlItzokHic4E1n64Ft//r+9hxw4D99E0nJKarmErAQCukAECs0vasg90dtTS1i/FpvP9d02cIRq0SuJ7mBT1+DrOhk5nF+ob6g2MghLYJSXqQO7avcccxISj8R+LIR+cap3FubENMr4/sdqEXyy7cpk8VjZs3NSvhHcuLsHgBMWiWtTNZIOA0EyKdDARoTGxhAescaVT2PvkJKdfFN78iMu+rMKa1hVl6KMxlJWVgBLFXPtMUAg3OXH8hDEU5STcqlHpr3i9gkD92Z9+RR44TGKN8ICxAeBZFcwA+z5ch9cfeRyH1nyIaG8v/BnCniHTW4LZwl5j2ttri5tEbxdqWNxQPYmQNSqDsSPu8yKR6EOvN4hm+oIWF6FuyWL05OWi0+tHND8flTUjMXbiJE0cmAe4l4OcuMSchGwWN48//riZZkn57uxKmuc3izhKPy9evEgNwFWrVituUnWNyefsOXPkjfXggw/aRJFQoQuTYeZHGusDwz1jR3382LHYunWb+I8uCTYTjoGXe4SGt2NgdUb1yTQWDaSxDLU1tTqjGurrVaASAsSuOeOpWQoOSvgJ1bqVAGYjoGpElUQ12GCSoAq/4+Bk057b2WuRn89Gqowb83IxY/p0HD9hRAqYzDa2tEhWXWqFlnuSoSQ2950dwpnk09lnWN+5QECy3Hd98S5MnzFDSTQTbEnYs7ixXm8855jLeHu7sX/9Orz681+gZcc2FAQIGadvmpGmp8oqc4zetBctqT40d7FBHEB5aQl6/AGcDscwdtFlKBpRgwPHT2HvoUPigNaOrMK0aVMwtKIcYZ7NdiKqWyEOGMnlSU1t7rvvPk1jiMjIfjmeolPAo5k6px0srLkHt+/YjhMnTwlJMWnSRMybNw8rVryEbdu2f/K2/4T/4540P4NTPK47B9V2f+UM2OA53scVAzKMtTkX111+QZ7U/4x/zWldO9ccCw3ycURbOENt78w357WwUOV5QE4Rp91unaqo+ITihj9DqB1hoiWFhWhsqJdsOT2kGpvJXTKqxuLL2hDo7vWn3cDqqmpce921+NJXvox4NIZYyKCuWNiIcEERH0GuvSRB49iWbXjsnnvQumc/Ar1pKR53cEBCLi6LGx/jHgscr0zbDQ/aNBqVb1HBmMgINvODHsyYNR65uSF4ho0Za7hotgMrkphNEKLRMMaNGYsvfP5OqUWQz+AOGfcl+Xf5rFj5vf3mG3jmt09j++ataG9tQ2lRgbg2ia4u5MZi6s6wgy2hAQalQFCqREGNtEy3iTKB/L0vHETBsApMmDcfF121DIXDKuEPk+JrnKt1y7MmDvyzRDqJHbt34Z116wT1CFEqj52rHhZVGQQDIWGlW8jV4MEeCJrpk6pCr65TGtquuJFjOytFn6p0JnCsGnmAcxHx//Hv83tRAYMYQBE9qeqUTGHqpEnCCb733jug6Wh7W7umKn5B4ZL9Xg8MYs65OxaLy3uExQl5UOTRtDa3qBgx99o8ZC5kXgcVpNhBdVwpXo9Uu1go2ADByQHlAtnVILH6f3/8I6l18LoZ3Ez3kPJ7TLhtva5OtvFhiMKDivxSzJ86H9csWoaDW7bg1yufw87WY2j3EvWdUsea15xUUmaitYKfLdpMcTNQOHOdsSN12WeuwNXXXIPRY8caQ0nJZLuehLmGtvrT2LB6FTa88jKSp08i2JsA5Xkbm1rR3tSBwpw4KoroEp9EQUkR2ghX6+pEXk5Uk5uUJwm/ihsfEokk2lq7BY2LFcThyYkimV+M8olzUTV9Pgoqa43uf4YKcLIjHTjs4dwtZQAAIABJREFU9V+ma0UOC0fFPD94ADEQ8yCk0hknbryLDA5M5Fm8cGrl1MWc4IAj58pZPsUDJgBfkPA5Zw7K4oTGuR7xtoryC1A5fAQKcuP6XHYSSaCkiAGlSEuKivHwQw9ZuFtakzuukX6IkO0cusNfZHq6mw+tQH5ePj76+CN0JroRjERw5913Cav83utvYeXyFTh9/DhO1J/o7+Y4UI/r5ogXAereF0sGmL40X//61+V58/IrL0vWlzwlQRiYAKuCtUoqehMuuAB8oTiG1NRhwtwFGDdzFnKHhvDAf/0XTny0C6m2NiovIJOmT1YaxUUFKpi6uhNoZleQXARnsua6pI6Aq263DzXV1fjcLTfjC1/6E+Tk51nowpkJEKFna1e9juWPPoGP3nkXBA9F+ZzZIST/hgUpCduZDNpTKdS3t6GU8sWMZRbGSGSwaUAYuWOScLtp7MnJTbIPzek0CsqH4pabb8Wi229AqLgYngDFJKw6pYUiqQDUXuQkjxoeCdz/kx/jmd/9TnuY+4sGfFJA1G00x5AKHActykoc+hNXA0i0Sm1ucmWSb/JN2KGkIzxjXEdnF9ra6NdhREqypyhc++RtkFeybt16nBZ0wpDOmWw5UukZ1UHWyTjgF2W6r6NHj5J8/epVq7F129b+g/2CihuTtfZ3LhlfKHfORgihHy5JN1YKFzIJMgewWVMDKlucsHKPMxlmoVJVOUJ7/cBBqik1qvBjfHYNKKFtTZqpa2PTatrUKeIJXHPNNfq9dNP4LNkMYiLQ1oY9767Bb+/7ETKn6hFKJBAmNIMNI6lXBU1xk/agPZVEZ6IDtYSFittqYN6uuGHfqS/tRWtfCq1MmmuqMXnpUuxtbIQnFsPw2loMqx6pLq6bvPERuY6/O295Bm5cv0G4esYKV+AO7lazUHOJ9bDhw3HN1VfjoosuUoHwwYcfSmiEnehZc2bpM+jX1dzSYj/7QsAwZ6ZWLIq5r/l8D8vE1ZDQBxc3Dklgswc9Ea45wmkJIaTHF2M0nwdREkePHlNRzCbUH/Ni3B9dUyu+DLmOLETc1OUM+fBP+soWAcE9yAKup68HxaVFGDO+DsVlpTIxbG1vw9bNW2QHQL4tm2RsHFntj4GzyxZA/M4kpP/J3Xfjhhs+i6qRVUapkQWFfG+4Eo1EuZ4jkrJj2Lr8Jbz+4IMozCQRZGwSTNrAohj7ub5a0n1o6e7QVHF4aQky/iB2J3pQOHkaRkyahkBeEY7XN8qfiOfasmWfweTJE2Qgr8mI+rvG0JH3ji8m+CTff+tb31KTLHt64+Zgpjg18ZbPjnueRU7tqBr57Lz66kq0trQJlnfy5ClNv/7Ql5OeFqopHsecObOxZs37VqDAxJJPKm4GTzj4XRk32RgqLS3R+7GYpaw5r43FjfNdyr7OT0IR8/0dqoh7tJMGljZvGazm2B//7SSJ94txkjFsVE2NGkwHjxwyjSU7BeV+Mv545F2c38iU+Wjd+HG45fbbcMutt2raLH8aTW+42iwPh8+Lg5SOTqz4xS+w6rFfI9jdi4zPh7aehKgrJeQ/Mg/ntEtKiYSmBfo9ygw6IKPipp3emt4UZs8Yj+KCGDxDakdljKSelXW0ZpP8M8LKSooLcemli3HLTZ9DKTG9fhPsRcDUaNoo/fBfTg/++5578c6bb+LQgYMEK6OQZmG2S+iMjFhJs6gpCIaQQydw+bOYr03vD0pHc0MHeMjW1GLhDTdgzKzZiBYWU1y93/TK4YJNpcPRVArtiS48/+qrqG9tgzcUVLLItIuENibUTCBZYHF8RylWUxUb4hf5LXzxQSgRt/eFQdJ1bfSdWbAlEv3eNerEq1o2D40TDxZKw4YMRXXlCBwg9+HjnUp02RlzG5ELnAubgYv/zfvDxJeHRsPpBjl4s2iRihC/h4W9yV3dqiypiNFkgJMbA3Ewk6QzixsWoxw/UtEile7DL3/5SykB8T7rO7FjR8lrjbrFigZhWcIjpz0oyinG3GkLcMXiZehrb8KDjz6Afaf3oytjOlI+Tmw4FfCwS2gOAx7ZnNTooHQGhTbR4p+z08mihqaelyxehFwmmxphDpQUfMZpFsVNp/D8L36Jho92wtvWhnR3Jzrau9DS2Ia8SBiVpQWIepPIyctBVzunXeTcxFTcUNqa8qgsbnp6Uqa44ZQhPwpPNIhUTgFCFbUYMW0eRk6bi3QkoiLNrXGXWJkmgFHjOXLoMNavXYu9+/aoa8IXCxvCFhgA+TwpAkGIIQMVlT6ouEYfHK5FIwHMLWJ4N4yMLADD0Zjen+R5HlDhUBBFhfkoKshDXiym4r+7swOHDlEV7wg62ju091igLFywEKtWvYY9e/b2m4d2Ew5q10h2oOSa4UHO7nxlZSVy43ElgC1trYjkxvHFP7lbrsO//dVv8NZrqzSxaOkwHCeTNBghc0JDGJj5Z4KbBkPqbNHbgPwC+g/c/8BPsWnLFgWJ/uJG3TmtPJMsy6+GMLUQfJFchAqKUTyiAvOumI+a8qE4tG0H1r/xFg7t24Pu7g6p4i1csABjR4/G0WPH8fLK16Sc5PanJjjO0yXFSawHUcazomLMu3g+/uob30DNmFHok3jHwMscmF50Njbhjeeew5M//gn87R2IqchPS1iAzRcGWsmgptJo7uwUPy9OF3ebHrjixnC3qIeSRjfhaemM4BqNVFGMxDF9/CRcefdtqL1oLkJFxRSPVueSMYg+J0aK2STGmuhQLnXLZjz8yMP49a9+rUYHYbSGFOyOWJtInwFhMHySgZcthmx3m7GHvKlhw4fpoGT3j8RbdhCZIDDeGZqTlZDPumu8tqVLFuPUqXrsP3hABz4vhwn+BRc3okL6BQeirCgJxbt37+73JbkQWJoSRuuX4GI3OULTJk+RChbNFSWKwUaOuuif/lLCZUtwnZE0M7S+F+QbEWpJwYP9Bw9JRckcG1bBynHCsuF0dlrAa8uJx7Bs2VX46le/qkRMjt0yQDZy2zQVTrW14uWfP4itL72CzKnTiKVTKnDItwkHQpoE96SBdjbOuto0ucmhGAtldlULZww0kuEm5UFXMo2mdAYt4SAmXnEFfPRbyslBkudwYZEmLYzJzoRURV3WmuF3I7+TUr0PPvQg9uzeYxSaziJ7m9EB959iYTAo82PuV8qyr123Di++uFwNECIVuLbcmXWeR3LO/81nQ27jlCmTsWffPjQ2NVmFxjOfsWu0ufjMhiKhWpRyZlOmqalRQgEsUB2JPbvYO3P3nP9Kef/yYjmKg/QH4l6SmbNryg5q0p71jlY0wO1bfptwLIKc/Bzk8UwoLUFhcbEmaCeOHENjfQN6u3vQ1dph4ermHbkUXaGqosXrw/RpU3Hd9dfh9jtv19nEBi7n0SaNtAI/ivIppHu60XHwAH533w/R+tFHiPb0IMDinWuWzVF40JPMoCOTQkuiW3+7vLBQ6p2nUkm05eYir64OI6fPQG7xEKxZt55EGU2Ep06ehNEjq3VWE05JWwwfZQDt9MbxutgoW7Fihe5h/2sQ/Mqpypnv68OVV12Jy5YukZz58hdf7o9Lfwj80X3WgJolCyifCiU2tFkAM19zlzI4pmQXNnwGRP4UFOSjuKhQRQWvhVQDxo/6+gbT2GRzfBC8UpH9HAFLmRIRBX4jgsL348RYZ77jBZ5jqWZflzs3mGtwcjmiqhK79+6R8BMRF6dOn1YjlRy0vi4aittizsLT3Xu5j+HvKbpSXVuDf/nudzG2tga58Zx+TqPjhRqBRg+CqSRa9u3B9//6W2jZd1h82nbm5wDKwmEUkIZgef4S9eFkXibxpmHOf9zkhmprc6aMQWlOBJ7ymtoMDxUmtQww5KAYSJYh2rHYoITs3V/8vNyWOW4+44y0eAjJ3Xp9+OC9dzW9ef21VWhuaETtsGHo6e5SUOSD5W1pqG9EcTSEolBYakSEqGnBMXiHAgj5fdJBpzdJML8QExcvwvxrrkVpdQ28gYjBszPJtDA6CxFUMGdSunH7dmz5aCdaEwkEwhE+eSVh0tEmiToNtHUQG5pjRuvWx4MPx3hwQBh3fU8ra+wKGnEfqIBB/o4l0JpCgkWG4blwhEZFKpp/ThhXp4nXq6+8LA4Fk0guQh6SIpxHjDoW5Zs5EmSgZ7JIrK4ODpIVU4ajIwNBHrAkVgUDUmQhwYqKIt1dCSXFShKtLCARLdIN12bJ6HMnT56MO+68DT/+3//Fjp07tEHVOfQy8TeQKXVTlcMIpKd0LSdehAl1s3D9spuQaD2Ohx9+AKcaj6MvY7DScm5PMRT2oc9jlGP8DJhZeEzdT2uixgOUXfe8ggIsvnQJrr72WlX7tp/cvx0N9JBTjQzWvvwytqxajZYD++Ht6kJrczOaGluQFwqhsjgfOX6qcIWlakaBCE44WNzwqvxZxU17O8n/YcTywvCEfUhFc5HJL0Ph6EkYc9EixIdVIumnL46LKG5OYQjDvL9cH3t27xJ8huuaG5oFDZ8TiZP8flRTY0BjgcNSoDeZUAeeUwveW2Z+5F9JLIBu5ZJTjmpyR033oqICSdJSJIHcDXpJHdy/DyePHUdvD5MKm3zZZztr9mypV1ESkwc1712SUs9ZeG9nJusIgOw8c70RU88JIdd7PD9PsrUja2rxq4cewXtvvIn8eBwFJYU4cvSY4AHs1rEQpY+NSegoW26cphm0R9bWKGh/7qabsPPjj7Fy9WuCNfG+cHLj8iETmgyxn98mJWM5LzJM3iIhhApyMHPSVNQOrcCxfQewc9tWNDU3KEmg8gz9JRh0CT/gIdPfbbbqTC7J5X4pKijCuLo6TJs+HXPmzsHk6dOkjGW4fAMnABse7Cgd3rUbj/3P/2DLm28hty8peFqEBwk7Sbbz1ZXOoL23VxL4MU6LBYDNQFaeNsFVPPHQ94ZBOIPmVArNjLXeAMaUD0ft7ClYcMetKB83DogwRlKMww8P9z4nN8pQFIxUyLJIfu/dd3Dfvfdh04aN8KRNM2FA0dKIc7jnYhKcsyE0/BPGH07tWAQw0SMeXu7WVGCsJxTHNHxIZHYwJbMt+lUcFD+GlJVJDvrkqVPiuOhwPmtyw088c2IyMLkxyTDJ4WzCEBpBlTLHiTgXeXfwmS34lx2T6PLoYh0Oo5q+LhVDBX+ibDA7kupKnn1LznhLEXZtgslpO2GgnCzxPdlA+Oijj7UOyWNz99jdZ4fFd2Z35gcGFMb4vlTwu+OOO/ClP7kbkbBpbqXTxoBTgiqpFFr27cfj//UDnNi4CfHubsRZYPu8xq8MXhklknPT2tmq4iZP54Mpbvj9kvwgQl2ptJhMoyWZRCO5PzW1qJozB6m8PLRnPCiuqEBRSYkKLXKo9IyzCxt3Z1JpwaF+8IMf4LnnnhMXYvDaIqTSZGJmksb7SNJ3VVU1/vqvv654+cyzz6Ir0S0Yzu7de2yCeCZf5hw52Tn/iJfJnKW8rBzReEzJmLgDg2BpktS1DUVyyEhC5zUeP35Mz9ORul2jV/AhxSTLLcz69PMVxu5HKR3PQpi3gt9VfncX+pftvpXZrRpU5pZSiZHDFRom5+Tmat8S8s+chOVJR2s7WppbzTO0UzSngqfE33IjGAe/8pUvY8mSS/ul5Z0Ecf9XFYcxCXR3YvOqVXjjoUfhPXUaQcpJ81z2G3QDBQU60ynFQq79svx8hD0+8QxPE4ZfVoKKKVNRPXkq9h89hqP19WruEE44Y8pkjKqphlcQZcLsSRq30tT2bGGz49vf/rbQErwX7hz7tDUyicIMV16hc5mNEjaRqaBIqBsnHHbTXpg0tP0gMxymCWwMY8eO1l5opBS5LUbOeLRMo3yGY6xmajQqWkBVdaXyRPK49h84ADYg9aTsX+6f9Fqki3mO/aCpM76yQyrwV+ZT/AzmkJzeuNeFLDfFditCwusgrH702DGoHFmlBjinN0cPH0P9MZMnMM/pR0mc4yFI3MXvF6/6ri9+UfwbR0dw54caBzwPfED898akD37nP/DWb59FV3s7ushLRholoTCKiJ7KECbJnNJwbxyHm+8lWgqAbsIje7oxdVQVioM+eCpGj5USKRcoA7XqcBuQWKxQoSUvNwdXXLEU115zjQK8MMLEh1tir+sTCrff1oZnf/c0nvr1k9i/Zy9igSByIsT0Q0aOTNZPnTylJGFIbo5Ia5zcyD8hlRRek2prVBzjaNJLo6y6cVhw/fUYM3MuIgXFOsDYMTC790xCPE2mWjs78c7aD/DRvr0IUfaV/iHBkEw4meyHg1G0Ex7HAslvpPocV4KJIB8ClScY3AhjIyRM/jJpbma/AoHIW1b5iV1FlUSc2CS6de2EClGOeHRtDcaPG4sNa9cpgRxZVWWlGFMy+tqze7cOCHWabUKi4oSEa90TA3ETDNDi0vlc+BzmzJopZbtHHnlEG8xU6mYTOP6KyOd2rM77ycTzrru/ICWhFSuWixPEAk9KcL3mOxr5PnNfhU2mQk8gjuqRk3DTjXciFkrhv398H+obTyKdpMdPn0lOOXXRQW/4NlTC0neymFF1BNWBNiRp3meS4mkytuzqq3H5Z64wrruu26n8yWxNry+D1qPH8eHLL2Hbm28iluzDiaNH0FRPc88ghuXloCjs1yHK59XbbdTSyLlh65KdfsryUamstbVTAS+WF4GHWCNKOscLESyrROWM+aiYOgupKOWCyX8w5ZZyEx025rnwv+kZtPr11ThGjpnPJ3NP8k6YGPJnVDgEgzrE6UqsRFVKR8QYE9JIugT3EhO7jHD7hEYQDlTCrlyB6Qwf2LcXhw4eRHNjozr13NzpXh3pujJdj9crn5FrP3sdVr66Etu2bxeEKUbemeRqjbKIU35SMAyH+/06lEgK8ulBIBTE3X/6FXU0qYK47t33xTOprq3WlISQDa59coM4eZJx2MAd0rPNLyxQp2zS5MmYMm0a3l/7Ad548039lOO5uAmQK2j1+barrnSRpGHCV2O5iNCTpqdX+4smrcw6lXxakQdHsB04CAY4EYRjkpw7bGiFcPRr168Tpvie++5D3bg6PbOB7qh50lx3PZ0d2LttG/7tm9+Cj0U0neDp28S4wJjp8Qpm1s244Mkg6vEiZHufLI6kFGgDf5KCIoSnqdOeRjNVEDMeTCgbgUxuCNM/ex0mX74URdUj0UdIRobwNNMw0T820TTyCRk0NjZI/vuf/umf0NfTbSbCZxJD9Mln+CfYSQSvW87q8biFRpRq/58+fQo7reqUmhJWnt5htvl9TJJlvpWTaHYJztw5c5D/e6jpe++/L26g+H5n7p5PKG5sKLeGl5pgSwLfdB/FPTtPIeKeuxK//tPcNOgCXh8WLLhYXVbGPcmm2gLNqBZa8IZVrTJmj2wu+1T00ZSU/hTsvpN3wiSYSoP8/rwsw2o7/yubNs27y8KS6/Jv/+ZbmH/RXDPpYGLnpmOEmCX7sGnla3jjiV+hafsOlHDfkuOoRhYnNxl0pJNobm9BTUkJ8iiXKs6NedgyVLbJOYuw9t4+dHh8OJHOqLgpGDMWqZxc+OJxwhckPFNaVq490S+s4m6oQnxaENsXX3wRP/zvH2I9u/CDXiZmGwNnM84yyAjGe35fKk6x0XHp0ssEx37i8SeUdJo4dSGp2Nn3mnGR62ZsXZ2m54RsKgHO+lFCLSdNnCivENoFMGGmOIJgwlnNAO0Zm8QOFKsXAmM813UZ/tHI6mrBjg4eOqj7cb530/VYYQtFJCZ11szTwXu41rUn7TpkTqYzllB5y5ewJaaBqlqxKB3PXg9Ky8owf/48fOMb3xT3gsXfWVMNs1HgSSaknvbr7/8Ae995F5mmZvG7mB+qqZwk7DYtI3Xu25KcXOT4AhJuaqEhbDCICJsDF81DaXUV3lm3Hr5QBOWl5Rg/Zgwmjh+L8vISa+x55n3kNXFiQ/XNp556SvDGc00MB999mrPTuNrwQUMYM3qMzujNm7dIoMFxrjTFvYBlNzgE1dbWaJ0brxqDkHCv/vwmGJTC7ahRo7TuKOO8dt16xRCnLPlpRcL5osrgxgIb2Czc2Sx3MS67yXW+93P/n++rXJcIqmBA71lVWaUmOPcWnwH3lyC4lteb/d7uuhg/b7zxRtx6662adrmXuyad256U/C73vr8Ov/iP72Pfzp3o7OkW9LwoFEKxj5M8xloDmiRsXKrkku431QebhhROSfX0YMLQMpQHA/AMHzeu/8kqCbY4AnZCJFHLyUrQrwnEzZ/7HObOnWuNv1xnR+mVxUqmtQHXr1uLhx98EGveeRdtjc0YUV4qchqSKY3PqADV0dSIisJ8+JJJhCmJzKS4jx1QVrnE1RlFIviDCBWVYubSyzH7ymUoHTlKQdhIVw50K9UTtCMqigts370La7duEg4P7NhEafxITxbibEPyJ6CTOpXUdFBLztn4iLDgcY1JpRL9DusDi9e5y6ooEZTNdMkTPd2W7JgWTK+4oAAXzZqJyuHD8cbq1TJCI8zDON32qthgEpi9QKQAwa4n+S9W1tlMhyC8Yd7v1YnmXzQP8+fNRWtzowh3TY3NZhTv4BD8Tz+ld1nQnVllL1x4sZ7js889g82bN9nPZlfRFB4qPvpVhEyClPYEUVZWgys+cwMuumQefvjAT7Bv/14kWhqA7nZ4Mz1Igl4tGQRSXiXrxD8aiBXXhYEoOG8f8XE43YhEJSYwZ+5c3HLbber4uwCrX0XCNdLYZHx9vO5DvE0p5tMn0Xz8GE4fO66ksjQcREVuXBKoItP3JExxEzNS0MGQX4aJdO1ubWk3k7P8GBDIwBMOwhvPhaegDLk14zHmkssRLK2AXDD1GkjdyckySatH0sj7D+zDyyte0k8xgJLbRMgjO4csbpiwcK2pkyhuF+VGaeBnIEbk0uTEoyguypcMLiFuTOCpZy8itLokpmvOMb8mBvIoYOFoiN+Uoua9okoN4X38TI7iDx04gKHFJRKicHwfB/9w65YdaXKvOtrbtNaYWFFs4fN336Wp2qvLV2DH5i3y1hheORzBUFhJHjtWiT4zgRlIIkyiKFgh+VOplEwRb7n1Fpk5PvHkr+V6rn0qMrK5s0YDxtYXqq2NGRmL4wzNe7MU0FwhZBLQjA5yd/izSOf9ZfeKicy0adMEi+PB+P7774sAysSW+45rj0H3L7/2NXnzKBFkMkk+HPljgsql0Pd7Scr7//0/sfW11Qi0tCNGwjfXEyXsfT50UrOff4+wN65nV9zYwktND7p6c3InMrFXULaWvh4VNxNLKtCd6UX++DrMuf56jKePRmEhkhlr7adAZCCARsXI/EvxkmNHj+Lrf/VXgqlRlctMRd200TYW7KnNPWhUCoNGyam8XNh0rmVOjNnNlHeDXe6OaK3nYOF9n3YwsgjhBIi8jWg8ijfefEv4f5OImUmPiqJBqmdKZh0/yq0B+/MDidm5P3lwIqaTaDD6zsp3k1cxYkSloL7OWDIbrmmRyP0TWKpKcYLEBJ2Ka8TqOzy78XsauKYB6N35UoeB9EisKI8HhYUFuOqqq/DP//gPOgsIA3EKBPwISqB2N9Rj3QvL8fbjTyCvrROhnm6hA3RepYHOTBpNLY2muGEip8agMX+kYS2h4zrjUil09/ahxxvEoa4E+opLUDF9OoZPmYIDp0+hqqYWefkFGDV6DCpGjDBWZYRac/3RSE97zTQdj584jh/96Ed45OFHdH6ZBM0WvkxE7OQm+75y33NywmKY78GCcfrUaTh85DA++OBDNDQ2yjfNhpD+InVw3ungNqbMNy/jFwZZDLBDf/zYccVONrXoOzNzxgyUlJZh+46d6v4TdaEJMs/YwZntwAj0nA/UfaZ+tY/0k/4Kr4skaCpsFRYU4uNdH9tplzVFtp99Abl1VpDMPpXMf2cn3tbJ4KzJpBJOi5xg4soJ2tixY9UgYaxks+usPWWHcN50EtGAD9vefAO/u/+nOLFlO+LM54hWUeLpQSKTEa+Q66wgEkMRja2TaXSkgSaSvvNzUTV3NqbOn49DjY1oaG1HKBzD0LJyjKsbg3FjxyIUDljbu4E7wuvmubVq1SqtOcZyXue5kursB+bQR9znbGbybOW0lPuXa4DnqhF6+uOKG6IsRo6sFs2BTRN3PWzqsEnJs4cFEJEOnPJSUIN7hSJX7mddEfDHQOXcuZf9nfk9GetYdFCE6kImXJ8a1y01g2cd8xuer24QwL/HmJhN2XDv5b4XzxcWNddff70guPyezoCai5aWDJKxYOxo78RvfvIzrHr2eTTWn1LTncVNERWJOa2TUbyxY1Bxo4JfXUb0poEuW9yMLsxHRSTE4mZ8huQu4f4lCWsSe3aG2CEmZIZNIkoSL73sUqkNja6tNSZe2lHZxY1JjKmIsvyF5/Grxx7Hno93ozQ/Vwc/ixvKfebEoqg/cQwFVAORvw1NOlPUuBW8IxwJIMDiRk/Pj0w4hsrJU3HJ527B6JmzEYxGJRTgeBzuMgTgsHiEk00N2LBjG7bu2oWiiqGGTN5DycyU5HsJ+6CyCmE0MloS+T5lJCn7ZftM9sUkRIcDpzeaaniMEhVx0SQg8j0IOenuQg+xgnRpzs+VjGRBTo4cm3MiUTz+6KNotdLNfHBmShRUguHMnrjx9L3kGp/W1EbJHoOwlWwcUTEM1117DcaMqsWWTevx0IMPorOzW9/NNlqMzC3JfvJoML4qXFh8f6r73HnnnSpOXnnlZbRKSSgNT9oUs8a+0iZRViKYQJ1ovBRjJs7B9V/+Ktbv240tWzZh7/q1SJ06jHC6C8l0l1S7AimSDHsJUDPvZ6c0jn9jOiameGaxywS7ZtQoKWxwgsPf67Bk5myx8SwM2DFsb6jHtjVv483fPoVoKonje/ci09mF0kgYFXlxTQGpMNdLzk1OHHm5UQ4A1H3gGjDFTavWQDQvBl/ICy/d88IhZHLyEaqowbBZF2PohOnwhHP7+V3uAJGfEdcyCz5Cs1Lh0AD7AAAgAElEQVR9WP7ichw9cqRfFrywqAhHjh4xE1DeDyqceTw4cfI0cvPytEe4MYeUlWDMqBoMKS+V2efuXbsUJEkobG1r11JmEmBUDE1BxS40N54rxgkFM5OTjNSO6FlBgzxCFd96/XUU5eQI3uOkx52IAK+Hyaw7Jgk/olQ773EkHsPV11+n/f3+e2twaO8+9HUnUFhciMrKagVNvn9zG8m2dsJoc2oJUgjWaK7RFwjgkkWLMGXaVKz54AOsXr3KdKxUPBhqIeVHSbx3RYzD0fI7USWML+5PTTKdZLqd3BjzWyOYwYSdMppMJFhUHz1yVPh7FmPslElJho0DTl8CAYwYPhz/8q//iovmz0OE0EKfgX/0J5de4Tqx5d338Mt/+x7aDxxEDg1Iea+Fc/aDTLcOqln5aETqQ1gkSdtdspKVTA576OqtzelVQdSS7NE6mFgyFH2pHvREYxi9cAFmf/Y6DJk6GUm/KYANLNMQ882tMCmdJks9PXjyiV/hh/fdi+amRsUK/SUbBMz6sU0FTtPy81Et4vgoTeBY7JHAStNfyQBbPiDjj3uOqjsuoLjh+SGFzfJywZdJHKdqIRtIenYXUNxkH7LZnXQ31R58CF9IccNYzZjE7zN16hSdD4cOHUZDU6OdTJsiwCQ/hMQNEzSU34Wco+MnTgrDzk4/OZNn+kiYvzvYW+WTk4WzixsWnCSzf+fb/6/ULGNxCYrrzGEzht1LJpYNe/bg/Sd+jV0rViKf54bHnAmc3FBkvqGlHiOLS5DPRh6lUzVa5LHKPWYUMNUI6e1DryeIE4leHGXCOrIK4y+ehyEja9GTptt8BiNqRmH8xInIyYnDJ1gkJ2emwCZsTl5tvb1YuXKluukbN240CbaDIEtR8cx0/az6gVM6r0+QLULhdu/Zg/2HDqph0g+Hs6qMZxU3VnLZ3WeFGyOgpM48OX9FhUVCT9ChnpBtThJPN9SjobF5QMXO7ZXBD+w8xY3Les5XfPPnHM+HfLYqqg56PGokcB2SWyBoTn8192lp5h/+/7JVzAe+qimqyeFlYbNs2TLccMMNQpP0J51ZH2XF0qWQRvhrX3sLlj/6GN5+8rfwnG5AiGgfvzGMTWQAzt56U2nkBoMoZAzr61PiSehjOw2ma6ow+eKLUVRVhZNtHahvbkUkHNV0dMzoURgxfBhicQqrWDn2rJEtEQOUhb7//vvPIPJ/0p3R9EHNVdv0ASQ1T4QDJyh8P8aFwWpin/h+g/4Hi3SuNRYyBw8eUjymiinVx1g4Ek1DyCN/dWePPOqyNgOv8UIgt5/2Hc8o6Pp5PQX9CAsHmfvDV5DZ025i7/a4pojWvkTn6TnGXq644a9sprHAYRHN89k0fc335mTZlzGGnDw7d675EE8/8Ats/3CtkEBxnxflLJKpNGyl+01xY0y1jdADXSk96OTEsjuBEXkxVObG4Bk2flwmww4bq3AZ5HiVsIt3wwNP8odpkU3ZaVl21ZW4ZOFCTW/UqdE3Nv1UbVjqn3s82LxpI3764x9j3Zr3kUz0qMChQRnJuHk5cXS1NiPV2Yl4OCi4GvEamZ5eRAI+hMOuuDF8j5Q/iHBxGS753M2YedlSFA4doi9DyFj/WW7xpcadPIVEsg97Dx/C6nffQaywAB5Oa3p75XMTCIQQicTQ2NKk503IGj+JFTWDPxNuQTLkgpqRwhkPBke05MPk4aexHP0myC9hF97nlWxjbn6u/v+J48cEnaJ87+TxE7B/zx5s3LJN3XHnj8NEj3wACRokk4ZzQxgdizp7P0XyF0TNJPtUsPvcjTciEvJh5Ssr1NFIJNiNJn/AHGhMOglDMOPbpPCPJmkxB9XiJYsxYcJ4vPbaSnVCWKCpC67unMmkZKbp8yCZoSitFxlfDOH8oRh50VIUjx2Jiuqh2LrmLWxftRKpk0cR5OhaBmC2UPYxthkCmrt3RjHNbBj+GQtbLnROCThNornbkGEVBp/JZ2mxrAFfUIIRFEPobqnHL7/7rwi0taLz9Gl01jeAKPGyeESu4q2Nzeju6EBhXhz55Kt42LX2qSvK6R07eiwaSJz3hf3wBT3wELZGMm1pBeKjJmHURYsQKhoKcMpiXy7PMwmwJWRTGvrgIbz55puaxnHjsnNIaBpxqvTXIfeG0wQaCjIQ1lRVonL4MIQCPsGkjhw6hBPHjgkKqWenwpYcFsOB43rlcyNfjOp7XFvsjon7Yw0GXTBhEUfTspzcHGxYuxbdFhPfZBVYsosbR+R1WTTjABXFgrEI6iaMQycnU3v3oaO5VThYKkQRvsB7x2Tk2InjgiO4ooMxTgZjVhRC3SmvV1OUy6+8AmPq6vD//N3fGSn0RLcmiq64kXpav4+gTea5z7QWjd+LOwSEufV6Rcrm2HvI0KEoLC5R55t8AT5fJu579+2Vgh0nbAaWYTrQfJG3xqLzjttvxx1f+DzqyHfxUlPDKgepbc7hTRLJ1lb877e/gx1vvY1ARyfiVK2STr8PvV4f2ljckKtEV2kJaTBxM6qGRhYaSLC4ISQx7QV5Ok0pctWSmFQ8BKlkD4hgj1SOQN2Vl2P2jdfDX1holNN0tSa+aipBQRULlWRcaGlswp//+VexYf16eYoxqVTzgLtMMLIMamtG6lBhZ5aKZ1u2bVNyyufDwoZxnDEnnpOr6aEjP5uD302DP/1odG7pXOvjxtXpcN++bQcam5qV+LiJUBZmzH6zgcnNuT7BPfPB8AvdlcEJ9CdMblgg8yxjcVc3tk7Nng0bN2rv8ByjVwoLjNycuLr5NEtsamrWlL2jq3uAmKuJ49k9dgffOn/ycGZx45IFruXLL12Cv/+Hv8fYurGm4UXuDTvWVkAg09aG4+s34Zn/uheh000I9PWYZJPiNj4PTjadxoiCIhQGQogx1gW9SGXY2DI8JHY9eYYl+6jc50N9by8OJbrQHougYlwd5i25DCdb2lA1djzC+QXIJydlzCg1Nk1xbRoWmfQAF4Lr5KGHHsJPfvITK3vvpqn91qT9t+RcxQ2TFDYAL7/8ckHJ3vvgA5w4fUr70MGwBV85x43N5tapiKBUrM+v+EsIED1PeJ5RSIIQJHKtOgihsQ2S/rVzrje/wOLm/M97oLhhPkV+IKFJvB4muzQyVnhzw9YLecML+JnBarJu1fFzGMMJA6fZ4mevu16T1mw42uD9ZsKyMfOmmbInlcSRHTvw1pO/xYe/fQ55KRbahiLDVlkncyIaWAf8KIvF4SdsmZAheEAHlbaATx5fE+bPRyYnF/uOnURrexcqh1ciEglJxrm2tsoU5/2qexZ67fEoV2FBvXr16jOKgnMn2O7+m4YQf4bS61wb/M7PPvuchVVdWHtiMCyNMcnIT9ehpqZWz5ScRcJfiRag3x7V9njOupfbB9nL7o+d2rj4MXhJMK+iEhvjOykPZtJ8QbPBs1YXv2M2bG7wpOmT3tcVPy5XZny9/fbbVUwzh2DSzLOFQju+fu+8FLxdCbz2q9/gpcd+hY76BgmoVBA2zkYoqWbkUdKzkE1va3mivMzvR1sypXs9NDeK2vJCeCom1GU8fXRBJnrLdMypZqbOvQ5H4w7N6osE54ULF+L6665F7chqJR1SFjNHrw4QKuQw+aDJ5XPPPINnf/1rHNx/AGWFBSJCEq8e8nmQF43g9OGjyI2GEQmE4OFBysLD60Ek4Jfkm96bXSJCgODF5EWLseSGGzFq2mSkA+TxMI0gRM3BEUxiTY8SHjjN7W1S5jh86iQC8Rwk6RAvR3gSNzPo7qOsqTE5UqIdDApLzdEbbxwPvyT5NuxsWmNFdSFZcjHqW6ImYWK58ShCQUO8On7yhIoe4uI7mRSGwxg7ahRGjazFU08/JeK+W5gG201MoemssYPOqZgTWVBhw0SW/kBKonyYPmUqrrrqShw9vB/LX3gWJ0+cFPQpGAwr2eR3YNyk0ZghRLJbPbC4Wfyxe3HbbbdqEz74y19qUZCsxQOB90YJdorcJhZLLO5Y6ESRCeQhk1OBSFUp5l19CYIRD07s3Inj6zai6+Bh+NK9gCeJIUPKUEFJ4J4eHNi/X3Ak07E31Tbvt/6ltDXvfTiMEZWVuOHGG7Fw8SLxAQRhs5vSm/EhTV8SXxqp7nasefZpbFn1Gvz0ADp+HL6ubhU35UVFaDxVj+6OdhQX5CE/L4ZMOikPJUKqyLtqbWpR8R7JzYEvEgJrQi8fQTQCb1EZUF6FqpnzUTp6Mvzx3P4751a6SJrWmJRfKNHdjQ8++EAJJpM6vkjsP3b8uDYwcbD5BflSHqRSClX5Gk6fRgsNWTu7RABtb22X2ac/EBaEkkURyaemGDWTQq5FFcKc5LAYTiUNN4Edd59XSTzXJ3XmJ0+apKT61RXLhfnmtIUTq36ZXuvxwPelVKkh6QEZqgqy0KMEcDfNYnsk5djb1a3mB1WPKCXKcfSGzZvVDBhc3CghscpRlPb2Bfzi3tx+5x0yZaNkMGF6KoJYT/PGSjHOejTY2QT/LhWhlLxIpdFMS/JoEpebg8oRIzSFGFJRgZaubhVcO3bu1PSLgh5MVCWVbKGjBh5lDOv4eTL2pNT9XV/ETbfeIjieIHOE/Jkhi+IAC5Z3V7yEJ//3x2jZvx+5bGTQB8bLyQ3QwQkVFWL8PoQ5KZDogFnXKm4yPPiNQpeXqlUZoDlDQ9Q+TCwpkxogOVidoTBCY2ux9Ct3o3LqNPgjsf6WtPrmggnxHdmkYJyixKYXv/vd07jvnntwYN8+WztkVLwRJz1+/AR1swmJIPyMcAXGCjf5E8SS0vLpDEaPqpWBJiGR9JXg3zFQ3/O/xKWz/iG8j1TG2rVrDw4eOmSkv22HejB3JhuWNpAAmM901yZBjHNcwicVN4qtWT/PKbhrphBGwg46VQ6bW9pQXV2phIf77PTpeuzatVsTG+NubhI7rhczebL+FK7e1GhtcLn2afcqu7gxNavgpoR8hIL427/9W9xy802ShyU/kJw/14xiIZNqbsHrv3gUu19ahUBbM3y9CXNmBLw40dKAITl5KAqEEA/w/YycL7voLDVcc4DmuSmPHw29vTje24MGZBDjtG3ORSgaUYl2Tvpy8xCIxbB06WWIhoKKLYR6e6kxnTaKnLz3fC6c2tCI03EYdO8vYHLDn+POpsrZLTSzvWQhNmzehAd+/nMkZOhpMv5zFzZOadFyURjLo0YYY+pUGhpXmE55ogfLl6+wpsEGds6YosRqQNHk7Ad2AcVN/xI4z9YwBt2maUgJccIQeUbIE4pTKrtSL3R6cP6dmOU7azU/eI6yucbzdcGihTJX5bSMaJzsac05GwhWrdHcEms2253Akc1bsOKBn6Np50eI9PRpWp2iJUhfEk3tHQgH/SjPiSFg43qfxwtS+JsJO8zLQ9WMGaieOh19oSh27NqH0vIhQixMnz4Ns2eRl2UMRrMTeD4/JuuvvPIK/vEf/1E/nx0DzlngDLphnM4uXLgA3/zmN8Xf+d3vnhFnZvD9ZwNR55j9Nzum8M+YDxMBw0lvFf3mioqwfccOFTOHDh3SdTroWfbkyK2bC6k1BjiOZ0e/T5pmu/tlPJvKJepzLgPUC1lH7mfOVdzoe9gvca7/z5yW+TTPIK61BQsWiM9Hk1L+uTHA9aI31afaQ+cD4d4e4NjmbXjh5w9h69vvIpjqw1BCzNhks3xjNkWYp5pcxkAiA74AWpN9SPT1YEhBHGOGl8NTMW68TDwVZFlQUBOfZGFrRMUk3h2EdJMdP64O15L8fekSKbwoCdAHMTGjGZ+BanFhbt28Gff++3/g4+3bkejsQlFuHJGgD750SupLbQ1NCBOWRm6PyNVUgvFrmhOWGowZ3fZ5PGjt7kVpzSgsufGzmPeZzyBeWooUk29OOER653ewqksZ1oMZdWH3HzmK1997F8G8XGT8AXT39BrJWoobsCvFgocSzTwANOkw3TkubmE9+3qR6u0x3jQcjREa5jeFUH48V3LZVCpJdHWgq6tDgZma/ZSlZXLKAM3JVGlxES5dvATvvf0Wdu/a3d/pCoUiFhdpCMqiEVJkIUAfAzM54/1n0ZPiSDOdxpw5s7DsqquwccOHWPHi83ovJql+f1DJe2+PcZk2gxjeBwOncCQ8FqzkHfHwqh01Ci+tWIFtW7daUQTzPI2Rn+0YcxFpjMMQFkI3IkiEvRg2aTQmzZ6GEUOGoHH3Aez7YB362il32YW6ulosmD9PRcrzzz+PTRs3Gmx2/9TG8G9YgXPdMZmnrOUllyySuRtxo6zG+Xy0PnmosqBkN72nCy379+Kp+++Hp60VbUcPA20tKImEUFZQiIZT9TKyLMrPRUF+DjKZPvh44AfDmty0NjQJtxlm8I1G4KHlN4eAkSB8hYVAYTmKaieietYihEuHIE0OFhe6FUaQEpUtbnj9nEAcPXoEb7/9pkQjmHjH41H9eV5+PsrKy+AP+jWtYOdchqxNLVJcY6HN7L6nu0d6DOVDK1BVXSN4yv79++R1RKEPciy4r4xKEqeNQU1JWNyoU+/x6P7y95Q75lSOUs6vvPySRD5YZFOQQPhYm5hQrpHrnF45yb4eJVmU0ZbKkiYN9HxyBD6Pkj4ehoWFReqCHzh8CKdPG2Kh6z6Kn5WlRMUCm+9XXFKCRUsWC/P8wM9+hsOHj9p6xk19reKggyHaesfrMZM9FjdcSxTkmDR+PCaMH6c9eejIIbz7wQdYv2kzukRItiVolpSmgq+RPzH3ypJwJb0dCgk2981vfRMTJk0ySSwxLiqKWAiJloXOhkb8/Hvfw4ZXX0OkO6ECJwYvupBGF1Xj2BXlNFBTmwEie4BTA0Ja2aViYZ/2oJuHdLpH0M3xRaWKh9xf3V4f2uMxlM+agav/7MvIr6yEJxwxkDQWsJIn7zeE6D+f6n+vzvedb/8LVr26UsIsVFHktIbPguuShsEUpujs6LSCAIaszAKIXMDS8lJs2rxFE0ZOTquqq0UY50RY0AErJW4O+n6KzBnnoylu3HQsI8gL1as+3rXb+FoomTS8jOzXJxU3fEZMyDgF5bozbuDWNNJCoAbDOQzqb8Bwzk2TmJg5/ijVKsePG4clS5eI+9jU1IINGzaoCKM0scmm7RpSMXlmeu0SLpecOE7J+ZPdMxMUlz+7hJLFMcn2f/EXf4Yrl10FD5OrtAdByfuzSZVCpqcbvcdP46n/vAetO3dIEp8xKen34HRbE0piOcgPBJAT8CMapE5XBj0805y/hFAIEsZHU28vmgghJ4QyNxdDhwxD3ZxZSOTE0REMILeMvi95mDplskwGiY2ngY4nZeDCLikm3PPpp5+WklW/WMkFFje8zSzOL75oHr7653+OnmQv/u4f/h7HTpzo917LTqL6141pxFt+VFi8h6nTpsqwlXBZStpzIjlh3HgcPnwIzVbdiX+fOYGwCeLo2Of8B3JustevQa4MvM/gYkwTJufvZkUPmOwdPnxEsvuEkvOvm7P2//5lYp2Re+aa4udXjqjEnDlzcOmllwoyWlJcIqK4cSAwn5sNI8pOVvUTyqtMoa+GNq0xWpuxe817eO3Bh5E+Ru+5HsXObqpBtrcjHAigLCeGoPUNTHl9mt60pJJoQgbx6mqMnjsPZWPGYfvegygpG6L4XVBQiPHjxmB8Xa0K/mzOiLsuikDQa4kxilCw7DgwuMAZXBbwvON6uffee+S39NRTT2Pfvv1nFdHufmRPCAlxc5NBCrKQxiDRKb/hrRK5QQW0AQ6KWahniLpk8cTO97QdVSG7yHDX5fiC2cWX+zl3zeIMer26LiNXPfCs/9hJzrmu2U133P8jQoCfzfyDvCMWNTQoZcHlBLlc05Z8QPU0JbLB60vBn0hg19vv4bHv34eukydRHvCLk8NFKGg+ofrMZ+2/jNKMdt1UEk31oSAnjOqhRfCMHD8lQ21oY+RkDk9XrPDGEFfoZN+YYPDgnDdnDm6/5RZh1tnxNcuem8pUUbxxPExOHT+GJx97DC/87hk5nRfl58itlJMbOs+X5OWjnUZiVsIw4KEDqRe5lM0LGSd2JljUcOtI9CGQV4g5l1+GxTdcjxHjJyDt8YkjpB6QVrEpbjiOlwoOMmjp6MSLK1fidFsronl58IfD6iTS1NMXDFiyqxmDG/1udsmNuaEUg5R4GDUVJj1MqFjYsDLNicXQ1dGJxtMNaG9vUwEieBndyLu6+k06ldBnIG350qIirKYs7vETUpxzJD6TNFi1KIos+CiyYKBHTGzFj7D+NrNmz8AVV1yODz98D6+8vEJwJgO9obkneTrqe5oFQyhCyk5uLCzNBQyOBy+5ZKF+7oGf/lRCD7wHvJXOR8d0K01lbRYh4RI+dJKOEPCjcswYzJw9GwUcMe/Ygfojh9HZ0oRwIIMRw0olaUxiPLsHIixnSfTyc6LBIOKxKPLzC9RBHVc3HtNmzhCEKUalOyvvKi6YOsNp+Ni17urGMw89hKPbtqDn1DGkm06j0O9DcW4eWoj17+pCXjyKwnxqv9PEk5Miyjt7VNxwzcVy4whGwkgzIaJ2QDQAX24MwYISBAuGYcScy1BYOxa+3Dh6VWAZlRnDeOBK8cjfh5uOJockdm9Yvw7Dh1fIm4ZQON7M3mQvOrs6cOLYcXEcWJA7uctgIIxoLI6gP6hDuGLYcIkrDCkvU0H4/po16O7q7O+WGl+iDPwUOyBJ0yr9cPVzn3ICR/4Au5dTpk7Vmvzwgw9U3BDC1Ee/EnhUiFNymvwgChicPHFcE0ImBSaZNTKWgi7ZiWGii8IXaSlrFdFfIZMRdplBnpNFrQ8tF0LqBkjMvEVc50MrKvCVP/tTycCuXbteDQDBP1lEqLtJ3pepagjpojiFP2C8T6bPmI55F1+MimHDsHHTRrzy6qvYtWePJC8Jv+ylomBWknKu4G2uzVwj96M71Ek4JsyT4gJMqDN+rnHLO7OcO06cX3v2eTz3y4fQ8vEuFPSlEadAhS+DtlSPfjjuCyCSMT4IXCeceIUyXsHUGMTJuTHE2zTayElL9mB8cZmMjnnzEvCize9HcySMK790FyYsWYz40CHIBAO6XtP6OBuOxWf21utv4IVnn8eJo0etZ0hSRFZOsQa4VWeWFTmRCBYtWCCn8h/f/xM0Nrdg7vz5uPPzn8c777yD3/zmN5rii2eowmUAHjKQ5A9g4wd3fgl9YSdz67ZtWkcmFp1PJ8o8I549ZaWlWLJkiWLpu++9p6aRE8YwTTcnRWG+lx4pifb2N4rZ/YmlD0PLy5XwEhMfyaXowZvYsX2nMWpk48otYHubjIDDuYubbHgG+WJ/zMv6rRr58gwEi7vmumvw9W98HSPIG0t5EOLZRnhJSxPqT59AVcVQbHrpVXz45FNI7D+EIOX3PRk0dbaiIBZFrj8gDzkWN5wganLjihs2Hnk+eP1oTiTRnE6hjWdKNKYzt3rqFOSMqkGqqBAdNKyNRjBhwkRUj6xGgGRzqpqywZP1ZWVeeuAAvva1r2Hr1q3GD4mJyAWYpIrbmsnImJhmpsFICA/87OdopkcdTRkHJd+85xKnsY7sPL9YKDA+cYLEM4ZFMJt9vJ9EVAwfPkzKbISqanJzAf5GBmZvJpEDHXLzZ+73vBY2Lejhw6SNTRxORDXJ1hnnFpGNMxa9z79HWXKedUcpzHLUKGv+saXN4D3H37MpyjVFz6qll1+Oq5Ytk4F3DmFituvNzZziWSaCrXmi2dyMMxJWBmVxIh3xj8+3B96uDrz52BPYteoNdB0+DD/S6MkAbZ1dYC7nihtyutmk7vV40Z5MoYVoB3KRx9ShZuZs9AUjOHzsJPIKilBUXIJhFUMwZVIdiosLTfN8kJ8Kn/f69es1Mdy7d69R7rSvwQ2Pc+1Mxg4S/bnvuWaILjmrvrX3hGuNBQ2nIEWF9KVJSwaajUtydtis5Jpjg5YQP+Z1bF6agYAJRIOLm/5YdZ6gca5ny+JAar4WVnyu4kZrwOdTIcHJCa+fRb8riPT5FzI6usCg5tYK8w5C0Olldckll2iKyiKHZz9/RtB6q0aswUFSZAczWLCRVrk7aRQdHXjt4cew6le/QUFfn3g5Oq/ZXieVQTDblHJtLkt/xqe115tOIRL0YnhZHjxVdZM0EBJWmxMXe1PMQjeBxCksEdpDjGHV8BG4+qorcfnSpeqmKhEyq9Dwbyy8pLe7G1s2bMQPf/ADfLR9O7zpFHKiIREeSTQbXlqKtsYm9HR2aWrAqQ2TiLxIRJhNg/xi9ymDjp6kZKFHTZ+G+VdfhWlLFiEQy1WSKPfu/m6b6dEK0UQMaKIXG7ZtxQcbN8IXjSCWl6fEncRyKTVYwq264Nag0BBrCYMhL4QS1sYsiN1yYir55/L6oCoWndF7SZw3hz8XXQ/HY5asLeEBLvRUGvl5uViycIGSVqpnDFTS1hjVBm9OkuiCbmSVGXRSSlD4jLiwZ8yYJs7MmvfexurVK5VYssDh57MzZzwReRAQWmZI77w9bszJ58l/GZTnzZuHiy++GA8//DD2fPyx5KtN4M4ikjm4kP2V4xM+kxShE3xm4Yg6Qb1dnQhQFldLlZ9ppg18PxeAzH01MoOcQpSXlGDSxAkYM3q0NsGxoycED1q85FLUjB6lTqyux+M3HWykRW4MJpPYuW49Xn78UfSdPg5PcwMivT0ozslBZ6sRFMiLR1BYkCOssD/og5cFY8YjWBqJ4jF2liIh874BDzxRP/w5Ufhz8oFoEQrHzULl9NmIDalQ4klPFydzqqNOy52FtVH/On70CLZv2yoMf15OFCdPncDHu3ehsbFeyT7hQZyY9fZQypXVlBc5OXmYOnUayocMwdtvvYX6+kZMnjIVc2bNUiH06suvoJl/X9KeFCjwqogJ+kNqQrjGg+tqcXrDvUvoA5OShZcsxIoXX0R7a5t4SJTOZuLQ3d2FvmSvJmT0FqGKFKGkbpRuVO7MRIjPTp/DBLy7W9wuBkyusZOnTlaOmRYAACAASURBVKpRYGKExeV7MoJ0mmQirT3M6+M06sabPqd1uvqN18WLMU7xpjmiRDRtJp1F+QWoGzMG02dOl5xne2cnPtq1C9u2k8fRhJaONnXaxTlSwjLgTP9JwftcxQ1/NhKOqJv/3e9+F5OnToE3YNYaXyoqbOe//ugxPPmT+/H2U79FKZ9dxoM+bwZtyYRG6nF/ELEM1ZFMYyQE+t6Q+GiaJDyC+T0JUWu3xc244jLtGcbaXspKe3xoyADl0yZjyR13YPRFs5GM8nBgnDPH4mCwDhsSjEPLn38BLzz3HA7sPyBILAtblxzoYDgDE5ZBbjSKKy+/HDNmzsS/f+97SipLy0pV5JGr9Pjjj6OpoREdXZ39EDGXYLrYlZ14DD6MSbYdMmSoPGsIieO1sAg970teBlRc9Gp6wIOS17V+/QZs2rxZIjd87lJ9zupGmoPIrFslwVSwYyFeVKQ1VCYT6oA8oPpSSYyoHIEPPlwrWK/EYS6guBl87fr4wVg7+0OD0U3nqoF4T8gV4UHNSXb1yCp88e4v4gt334VoIIRghpDQLhGTu3u7UFtThZ7GJrx6/8+wZ/Xb8Hd0q3hubmtBQTymqQ2bh+GAHxScN0qXRtBBcGNOetIedNHrjeuGf+bxoIgNu8J8lE4Yj7Ipk7C3qRGVY0Yjnp+PvMJiTJgyxbYuzy5OGRueeeYZ3HvvvUo2na3Dpz1n02QwsT3oDygGMe4fIhTSIgZ4b7Sm7P01XfeRKliYSFFamfGOz/PEyZOC0GpKYsdpnMzSy4a/p/cNeTc8289XSDglRsWlrCRX0BlbtBG1UjW8UmqF02fOFETqN089iUcff7y/sdNfZNsb4Roq/D41I0fKY4vXRWj4/83gxl0jfyWSZPK48bjyM1dqAlg5slrxTE1FRh8iDboTOEZKQEkhcshHtg6VmtLa81rntD2r++GBNoDK0iDTJzuPhl178O5vn8O2V15GJNGp79FBX7dUCuU5OVKP1H71ZpgRoCeTAR1YKA/dl5uHEdNmoHbGTBw83YielBeReD4qyoegunoopk6ZpOdp/IZsXmcTc+ZD9957H5544gk1cFzMP9/kxsTBAVNT17QdDEtjA5vQfcYOnnX8PdUzWRAxlhHuZZpGvDbTFCf/k2c/m5Q05DSF8CA5/jNr3gsIhXaPUKChsFB8MvJptmzZou/NQv5chYorOHjd5KKyQWSm33+cl9SnXShrBJp/Ll26FJdddhkmTZqk++byPHOPLTdX4h/a2f0S9XqyVgfHxOE+sA2dOVWPx/7tezixYTM8iS7lXlIMJn/c61FDgcMP/hPwUHaczZyUeN9l+RF4htVNMANHJmrEodMXgKaXOiDMQeR8UoR5D/iFL5w9YzruuP0OTW9oJGkHs2YR2l3NkqO5vgE/+dGP8MZrr+HUyROIBMgn8SI/GkZuKAw/VTSam8S34SgzQL5CKCSoBhXTOCnhRXf09EkUoLSqCpMXXoyLr15mTD39QU1v1EexHSoVa7a3TgGBky1NWLFyJbpJIM3PE7+DhPsEjTEt/Izfl4o4fAjsBPMQZPLPYiZI351AQGZL7NA7GJgUs2xyRi0rcia02IRgMpKI6oRLcY7eNwnMnztLD3XL5i2q/M1mM+R6A5cxhp10hCcR1gQuqpz1KJnl85k+bZpIcW+/9Tree/8do1xnm2XszLGQUiCm7YwtbswZYapnEdFZDft8UpYiyYvF2qMPP6QOPz+D10HonoozK4XtxuuEDzJJyXgD8IfoEeI1zsu8bj4GmoaquDFkZJcQ8X242TiipBs2PQe8mQxOHT+O7du2yfGaCf/QYRW4/oYbcMnixXK6NyRwjtHZhaSniEc8iJ62Vjz2w/twauc2hDs7kGxsQEksLmUvqaXFoyhicYM+o75HrhWLm8ZWFY7R3CgIteThzwGgJ+JDMCeCYF4+MuFc+MuqUTl9HkrrJiIVzQNYkNAw0WquG6dTHgIsIpPiZh06sB9bt2xCe2sz2jvp6kv4ET8/gFDYmLZS/EGIrzRV9QrkNcAOy2uvrcL+/QcxetRYLFp0iXgpTFjr609pDVAUgopYnAxEw3E9RwZYp5fP++tkxfl5nK585srLxXn7aOdOtDe3oK2lxaG8VYCziGHixzVDCJOKaNv5UQEcjaiBwWBNYQ1yWTjZ5Puzcy43epqR2s48p2BM9Ln2VdxkSXYSzkm/B0KfVr/5pkQYuroIVbQOy9EoiguKFFNG1daiYuhQ9PT1YN++fdjx0Uc4cuyYVOS6LQRCMsOO3yNj1IG05UInN9x/FEggXIlJ/Re++AVJkyvRVQjm2rPQkr6kuDeP/OAeJI+fQok/iJQ3g/a+BJJIqbiJpz2S4hXsEfS94d423EVObiQhDuNN0pdMYHxRGQIar7MLxc4T0JH2oDc/H+OWLsGcz16LknFjkGG3yhXSg9IzM2FO443Vr+OH996HrZs2i2d2rq7ewCGVQUVpGS5dshg5ebm4/6cPGIn9dBrXffazuOlzN0lCnB5a76x5T/FLUvODYCzZ93lwccNmBQt3FtpvvfWWmZhfYBan6Y1dhxSJmDV7lpownAxw3bDIYaFtFCydJ5eJpeaZ+uQbxU4iJ1P8Xrt2fSwJ8/b2DjVjJk+aiK7uhIEItbZcUHGjRovlKbnGE+P+WZ1fV+DYXzWQNGd6v9mqey/5lNgJOeVWx08Yj//4z//ABIpA+INIJhLoSnSqy56bF4c3mcK+d9dg7XPLsefdDxFNAe0tjcijd1EohCAdFEiwJ+zXwsaVNAhiaKBqVOxrp0yv5eRURIIyu/bSX+v3nx8aVgFvXi788TiGVVVj4tRpCEWoKDiI0GQ7/uxWf//735ex56kTJ4zn2ae8VNxkQbbUHLQNBZM+GIApG2C5uXmYMmUycnNyJDzAiTKTS8o9s7ChIt8ZTRKbUDIr4NozSmBemYXS5+x8xY2ekT0vHV+C55Y7O1mMlpeW4rqrr8bSy5YK0rjq9dX4cN1anG5oGJhOZkm3u0aJfvV6VZwVlRRL+IXXJaXTP6Kb7hJIJr5MKpdcsgjzJk9XgeALBRAvyBOv1HAgzX0lx4F5CZUs5RdofQNd4ab7kzXyYDbFwswZahOmlkYKPsKk+9L46P21eO3hh9CxYzsCbOKkkuhOdKE0nos4z1w2X73MCGhinEKf14fWTAaN6TTyampRO2sOMvE8NLQn0JMEiotpJjtKJpllpSVStjSgJScxrgWCHTs+wj333IuXXnpJDbhPS9xdsp8tmGBTqzMKKBYC1SNHorx8CLq6uw01IZnCqVOnsG/vHjXAzXuZSKjSRgUDkQ5ejKqtUQxinDGFx7mnJJ+0BrMLVbce3ASGE5G77rpLOcSTTz4ptUKKegx+ubji8i7GQsZB5ngscly+8ElF0afFdK1fK+9PNcWR1VVYdMlC3HLLLRg2fLiQFrwrxrzdo8kYP5NnAddo9jMafF7rvFK9QbgfEM4AH7+7Bm8++BBO7/gIXnIv2eDXQILqnkkVODTw5PnEz2NeyliQG/WTczOu/xhnMk01AvODjkxlkm3jnszuEsfnORg2ZChuvukmXHTRXBU7psvCDeAem+n6EgazacN6/PKnD2DLxg3obG/VyJxjcH86hfLCIiTaO5RU0++GXXkSc71MCH0emYkRBtVBU02fX8pnw+rGYsall2H6osWIFRTB66X5lNmkTFSVkFjPG/4u6QHefv997D1yWJ4aUXINAiG0dXRYmFlIQZ+Lma7rvEmU7KX7L+8DDz4WIoZEbjaWg7Fp1Kfum/Hq6aS6js90u/l3RQRnEZWhUEM3RlSUSfbw448/wrZt27VDmCgycRUUjJ0VEsdFuDLJBru+xsXeFCiTJ04Qd+GDD9dg1+6PdZ8pJCCulMjQhi/AjjoDiwHomULMdWccNI1kd+Jxb/p9R/3/++d/wuFDB43inQ5wn3g+6ha7qY1Uwtj943SMvCSzmJXcywTWdEwN7sfwF/iZMoGqqpJ0IjsifNHA9PCBA2hml5n8E04J+9LiqcyeOxdXX3stJk+ZbHk3VPxhcWO6IeRBUGXj/ZeW4/3lLyBdfwre1laEeb0s3jpZ3ERQUpgLT7pXfDB9n2QGbc3tElaOxEPG/4YPgd55QQ/8sSBC+blAKI50bilK66Zi2LR5CA2tloQqRQcp0Gruqb6t/puYUE7y9u7ZjddeeRl+n0ceCxQAEBdGymBexGM5KmrUZYQJ5CxkUumkSNzHjpzEkCHDcPHF8xWQaJK3ZesmUO2MGGoWnWwwxKO5/WpX7GK7V3aQ5/2cMm2K1tsa63vTQfU0ThP8NO016nzxWBz5ubnqSDnnZhUmqRQqKyuVVNK4a9OmDejq6FIHlIGbRQGNX10QZVARcZlmldY41k1vWOxwTTHIffnLX9Yk5pVXX1GCQvluFliTJkyU78XQiqHiQ7z9ztv46OOdOF3foCmNCiXuKSa0+hyXQTK5P/MQ+UOKGwl4BIPiPPzzP/+zuDec0rJDaUFS5kDjdG7PXjz9wM+w5vnlKPcFVZy393WjL5PStDkOL8KU/wYLcC9CHq+4TNnFDSc4nRmKQSQwrqhUvjlStuIEKuVBT8qD9mAAwepKTL1uGeZ+9lr44rnivGlKODg9s43NhlOn8Ngjj+J/fvjfSi7dHte1n4X1zigBmj51iuLbO++/r3XJvUWo4qjaUcJL8/l/59//Dc1NzfoO7vDNntwMPIazQSCVlVWYOGmioKn79u5T2+kPetnOObuVF110kaY4jCWEzZEryOmmuB42DvP6qOxZM7IG4whtjcXw3ocfYA/hKyRwW+g1fWAY+2prR+nQ371nr/aoubUWjHZOWJrhUzE5JbxoxvSZEo9hgko5eB7kZxDW7X3X21o0gYmllj/llnBWtkOuAfmQX/vaX2LC+AnihRlBCfPsdXUidW/FSz97BEe2bkei5f9n7T3A5Lzqc/F3+szOzPaibWqrLlnF6s3dkoW7DcY2NeGfkOTmgknuhXCTECAEAgQDwZRcMMYFGxt3uXerd1m9rqSVtNI27Wp7mfa/73vOmR3Jsq3kyfjRI2s1mvJ95/zOr7ylXXyvwkBQtgtMDggNMubS5rzi7uT5R/loFjc9iSR6k0Qp+DAqGtLEp8fnR288jrEL5qNofB2CJSUIFxQiFI1h/vyF8IW4Bs+9gw7uQg7Dr3/9a7z80ovyfPvI4sZy4fhyTrTBDMJ4b6Kora6R7QRjBicj7JoThsqzuKuzS+cKY4o4graZYpaLST5lVunxyDS0rLxcgiqUQP8o8j4nGfz3zIOY7C5ZskRQRk5Y6I9CwrgaMKPGqOnScLxBRZfUn/grxXPPfgZbUOQWN+b6ecTNrK6tUfLMAts1RnP30/smEXYqxXOVjvSVlSPEbViyZKm8asaNHo30qTM4tmsvBj1pLFx2NTzxCFKUudf7Gl50dsKV03zkdc+dLrr/57nFOMdfTjlP0xsWN4xlLWew+YUXsfahB+Hr7Naa6x/sRVFeFFEq2lIMyUsXeYo0pSXsxOlNG2HUsRiqpk1H2biJ8MULcaarTw3TyZMniLBPREdRYYE1M3YS42azUDjpqaeeklrfvn37zkGInB+Tchs9zGXNtjCTOZ7RI6urMHfeXMV9Tr77LRyXEs88i/T8i2jMcALJKQYfFGbhexj47LmPCxU3DkrG2MKJNf8tYxN/J4yRMC9C3w4ePCjVOK7DXE7Sh+03TlJYFHGNsRHxQYVgboPKXR9XGLrXLykplLLtdcuXYdHceSiOFehzFpSVCMoqI2VBTj1q0PI9xVEvLNRLuPd2azv3THEFjjOm9SQS2Pr8Sqx+8BH0njoNv6w4zN5kbsszU1fX1h5EY/UlaS4LeGomTeFOHA4I8kQxKbzrXjj5WHO4GSk2+rYsWrgIt9x6MyZPonwlVZzsEWq7Lvr3DKYD/bj/l79S0nes/hCSgwPy3yjMiyCPkspDCXXbMzTVRAbF0QgiTA6tC/hQKoM+wq68HoRjeSgaUYmaKdNwzSfuQPWESQhL0YqdfSbV7mgyB4gpdTJoam/Hhm1b0NTWinhhAQLBMAaFAST0jsUAMDCUwKjRo9E/OKDRYnvHWXX23GEVzMKSTBeEggEk4coYy0JO2A1nkFOSaaWchb8kr4hwLG8KM6dPFyyIxmW8+Vx0TsFNEKChIRRE87Jy0fwzCx5XmBQWxLVYuro7RRbngwpsZmJjMaoSR3CO0ibQuokNn5+FGvr9Kjr+8i//Ai+9uBJr162Vshk7zOyYEPLmoC0qjqxChRS6vKRxmRPbTKqoUmeuJ8fj8ThlVksQjcZQOaJS0BIWQCRANze14MSJ41I1I2yPqjKclvngl1kUuyc0pPzYjTfqgNEkkThLLU1LLCMs6vB+vPboo2jatQvRwQEk2s/Ay+lU/wAKo2FUFBfAi4Q6mUbaPI2uzl720xGNhhCgqhAvlC8DX9iDQDQoaBpCYaQjhYiNmogR0xfo11AgT+RKrzWpMxKrPvjEGTE+RG0tzVj19ltoOHYUYXbO4lGtA04cWAjFYhQ4MKqC3HZlZeVYetli1NcfxubNm9F1thdFBSWYPHWKFMZ477dt34o9u3ejm4VJBnKXJ1fHTfkkU84xbYK8BjdtNRwUHhDLrr0W+w8cwO4dO9B+hhMYdvVNp5BBhDCw4qIiEQ8ZpFiQO7gb1wZHzUz8H3zoIWzatAmtLW0S4eBElwIWvN/Oi0n9NR3w5nNouiKuhXk/FRFz5siLh0H6+NFjWLp4MebOnqvPsmXrFrz1zjuC81GcQ0NnyUubwoaNA60F69uhAEkcuT0tLpR0mxVjHg42noWImEinUTeTXSpW3XTjzSgfUYEMjWhl2koXK0l0YKizG1vefhu/+dcfIu9sD/zJFPqTgxjKJGXIGqWSjtev6SIhaSpu+O/tZMYHL5JeD3ooaT7Yh0lF5YhoC/F+pUXY5lnY5/WiIxJC0fRpWPFnX8AoFvmhvCy3MPf7OGM+Tr83bdyIf/vhDyUDTrisgYFe6NjLSMFx0YIFUph57PE/miaF1o9H3CMepl/40z/FK6+9ipdeeUVeIcPNZfMJXJfdnBfnvhHvRTgSUYFEZbu3335HUvzn4+I/7FB23VF26wkPoV/CksWLtU5ff/11OcxLTc0moqNqapQUs1FVT5XGsx3o4ppmQeyUn6xUN/fH+PETUF5eoanlkYaGbBfWLosLlmL8njzviCe/bvly1FbVoKerW8aQPDveXbUKx443oJfcD+cqbxRZhr+q1q3hlZzzYJ/FyyZIHj5x++34+CfvwKVzZ5uz2EJh3dmc6O1F6+4D+I9//QFOHtiHwEA/GO2KA2ElnVx7jAsOVaEGl4dzbMLSWNyk0JdgsuBFTTiAkmAAg3STZwNwzEjUzp+DgvHj0JnxoKC4EpdcMgNFJQXwq8Axk1LH0VQi1tODF196UXChwwcOGqi6kcjJTmL4EzPJZKQYFn/QM71elJeVCU3A6T4LE5K9WdT09PborHTwZpOsmmtq1P4s3Ca3uLE8VuYrVHmkDxYRAhRdyU2ozs9ZvT7DWWCRfNvNt0jhsqqyCqPHjFai+/gfn8CateuMwA/PGttI/bB1nPt3Jlk0+5KJLP2XKB/c0tKsppfJJuzK1/cx7QxNsrwBTXu4p2ZfOlsFDfk0THqNfQKVSQbh5VlN/R2iVKzIhptFm+LPvAfROrx+4j/kJP0uVvJ3Oftp6mw+GdETPAcpVKROejqDtvp6/PEH30f7tj0I0Cg20Sc/w7g/AA/5kDy7rWJkIuNBH6fXHg/aGG9KSjF61myMuWQmepPAlvd2Yv7CeeKEzpoxA2NGj0Y4TBi3WzG2cerxivNJSP19992XzY9yr/X5CborxMXpq6jAzJkzUVdXh4ZjR1QsMFYQvUA5eDb+DFTVxrqLKG7Edaqukp/O9u3vCRpMpMP5Q7nztz3vB+MbYy4lk8klowLhM+KnbjIGv36/JjXOQD47abuIiR8/FycnbBTw33PyeaEGYG4cd9fOKQlzX1IcYO78uZg5YwYqy8rR19GJbWs2CHI+8ZKpKBtZLVVbLhQWg87GxKFBzi9kzn8/V4S6AoiqowNNTVj3+ONY9eQz8Pb0wsscU0qmPJ8ltaL9wVOaq7SX+5IN6NopM9jWMThZEceMI7ybEihxsSRws8nSwgjTjLOqshI333STfG9UrWZJhGbx6YMTIxcIYMv69fjD7x/GO2++gfbWVhST7B2LasReGKVZGNDe3IyI34+iUBDRgBdBJqTE/KfS6CNRz5tBiKP3/CKEikqx9JZbMW3xEpSNHAUfkz1CU8T/se9vR6n88v2pIWzfsxsHjtTDw88fzRP22OM1hyYP4ebWFpzloqaDrDPWsge2Ksl0BuWlZSKXMRnfs3cf+gb6s4e1Oh98rwEDFTJd65QmNyl2uHk9UgmMHTtanWqOOjdt3IRwOC/bhWIixUOSozdnAMapjVPLYgFjYFCUiCZEyuCoybkxo8DhBcU1r0UiswMzfXGFqlO24d8zkSFecuzoUVj5wkol0q7bqzmQhb244kYu0iyCqQQlhTfTOWO0DoQDWuhU7KISEztcDODEh3JUywkAu3AszjQdsso6gqB4yVUwhLnCoiJcOns2brqF05uZBnHLcXi2u2S09z2JAax78UVsfeUVZFpbkGxthodJPg/6SAjlRRSx8Kkg4T0bHEqip3NAhUEsHjaSqQpaafjCPoRiQfiiATJFgVAevIUViI6ejJo5lyNaM1ZFDx/sYqWpKCeCpplosmM1NDiAE8eO4sWVzyuhjVKNzetRojOUoNx6yGKZvboGFOhgl/bdVW9j9+496O8dRDQcR35hAWpH1WLixElS1eKhvGPbdn3WCMU2vJwNcJJjvG50wNsCQmvA8jgIYWNhwgPxxPHj8n3glHSAGFZrDMvtwqDHfcB7lDv94eSUQW35suXyklm/YQNWr16FhmMN6LcjbnW07CHgpjcOpmYalyz8HO8mpgB+8y23KGa0Nrfg1MmTWLt6rXg/bCh09XSjb6jfjJytN415HSr32DmkfJgMwZivT3x9bnfOHXC5P1Mn0q4fV9y4Q4aqTVyD8+fNw1/+xV+JyM4uNQ9ydYct2pYBtKelFX/87YPY9twLSLR1CKpIICa9GULkVrG4UefcEMKDHq4/qlQxNlGswKvJTWdfFyYWlaGAIhFyZjeSsez8Uhz6rNeDoaIiTLz6Ktz+P/4SnsICkbpNnDEPJ7nNHzBesAAmT+vv/tf/Eoww26V+3wGY0bTusiVLsHzFdXhn1btYvXod2tpapa7G5Ku2pgb/+A//gEg8KoU7duYJLbvY2Ys5PNk5L8W8eXMllXrqdLPgkPoO7jNdxOHskmnClHTYhkJmIu71qoHCOMPYyZ9x+shCnbwjTvwcy0JryH54Aak9QJwohJqRUlB6/a030ddHaPLwbOx8QQG3rsyayMinZcqEiZqOcgJWVFKM1vY22RD4w0FBprZt365ijKQq7QPbOGQMulCBI485+naVluJj138Mn/vTz2Pi5Em2uLEeZEwWMynkw4/VK1/Aq089iV3r1qA040FFMIRoxsAiWSipGaRmqvle3Ddci+Q/dCcTSKQyGBEJodoqQPX5POjOCyJ/ykSMmDMbifwihPPLUVhUhgmTx6GwpMDyYKzvj71evKdHG47hgQcfxK/u+6Wabe7M0DDfwqIlxe6KOzvNHT1qtPxCuDbY/CKchXGNXJq+vn4LiTRX//1TyAuXFa7jrO58KKiEk9DcM+1n1E3nz9mIMbBGWwJaOBqbYQXxfNx9xydx7MgRQXNvve025BcX4f/84z/IK4rn8gcliB9W6DjYkAqHdFrrl+IZFHbhBEeokJyChnAnxmHmHePrxmPK5CmCdXNiw39rknFj1MzGV7wwjkgsTw1Uv8cnmVyefVxvJ040Yu36dTjZeBKLFy/B4nnzBT+vP3pEyTMTYL5XNr7k7Bm1wHWpDIlb/lU6+zxI9/Xi4Kp38NR3foRgN5VjuxDLC6OArvYJ5gbWsJk8RZqJAxjwetGeSqKVTbhJUzBm5qUoqh6J+uONKCgulp0C9/XkSRNljslc1MCEbcFn8xuKC9AgkqqHjjN6oevPe0WOKT2/iCDhn1nQMCchuoJ5F/Mo5mwmCTdeLIY4w3j10XxBNlAj4bB4MfS0I3TuQp/p/OKG5y+LrLvuuktxltyaFStWyPD1Bz/4gaaGbr24oiP3jLuYwpr5Bs94FkpsCp2vNHf+azDGseHHApDcbOYR5LzRzJvTZU6GA2ngzKlmg8qIRRGI5WlKmG18WGix43K598iFB57fkHTXy53dhDp2HTuCp3/2Kxxeux4BWjxYAzmzDq0KqkUT9dPvJjkET9mUmRkq4fp4BHgJrzFjbHMBIXx/tuCxBE5OIGSCFwhgwdx58lzh4cXNYbRqcm4dE2ARQpJY+eyzePC39+PQvr3wJJMozMtDfiSMkoICBD0eFT2+REKwNGr1R/w+BWcalXWzYPCm1dWPRfOBQARjLp2FucuWYcrcBYgWlyBNLxTro2Jkoe1Inh0DrweNrc3Ye+gATp5qRGlFBfILStRJZOLJoNrd24Pu7l4EBAPICJ/LoBCP5UlphORaElTHjh6Dmuoa7DuwH/UNR9HbS49okr398vTgREf+I9ZkSCIDA4NKNiiqQOO4MWNGS5LxhZUvZjsOwm1mSXzG38aNj/l92Ik1SnYcx6VkvEpFKQZZdV6sc7ODsnEhGbU1dphMksbEwHXmXTLM+8bAefddd6pb8M47b+NM2xkj+Zn9PCZJNQlVxhDcKf9NhbtA0CjIhYOomzBBwSMSDuJ040ns2b1HfhmOC5JbufN9aX6og5fKYzzUPX5dc07E6KZ+5TVX48Ybb0Q4GjH44Gz/xsARCKVoOnQQG1auxN5330W4twvsaGYGB5Hn9aAkHkFxPCw5bxbkyUQK1LTHXAAAIABJREFUvd0DMsSMxUMIhfxgN10FfNCDcDwEXx5VJHzwkEQYyYensBLRuqkYNXcJ8ipqkPFRyc+oppmumJkkae3T9JHu3a+8hJPHG5BKDglyyM/a0dENfzCkJIxdSl43do+uu+46HDlyGPv278Ppk00Y7E/oMKbYwZx5cxVQmk+fwrtvv4Pezi4j/MGpGUUnNJ4fVosZLmwcDDFpOkKXXir+zMaNG5Q80N23+2ynfHZU3IQieh5hNQyknLCpOE8mVZxS8GD5x27AyLFjlDRu37xZkLljR48YRS3rxcTOP6EZvM9ak/Z7lpSW6FCml0pBQSGi8Zjghz3d3eq6UUKb6mncN9Ju5HvbtFTfKSeq0F4qO6G0hrrnj7ovtrjRerLhiuuOe/OTH/8kPv+5z2P8lAlCgpnXZuPETEAp/9189Cge/MG/4eCGTUj39BkvJR8QSXu07igHzbVNIGNYqo5m8qQ96vGijwp7fV0YHS9ECdeElcTk95ZCJMfrHOtTtGNEBT7+N/dg7MJ5CBYUWO8bE2WzPAXXYUwDra0t+Pbf/z1Wv7taHEE+nJjI8AFmYMPlZeW47LLFmDJtKoYSKWzftl0dx5amZvEdiKVetuI6vPraa3j8icd1j97XhvyAk9Xt9VAoLBI44T2PPv6EktXs/blIgqsOQHv9iOumpwnh0IR1ssPLpK6xkepTJ6WqZuRYTTGsqaL+f/iDMm7pNdkxjedj/oL5OHj4EE6ePKX1bLiCwzEv9ysaGKb1OrPKoIxd/FzkcwphEI9gVN0YTJ1+CUpHVGivNjWcxIHde3Hk8BHBTN3+Ik8y98jkx1RchEeqh8uvW47//bWv6QxyEsymiUBPJeqfJrB99Wr89vvfg6elBaXJpCY4FKUJcLKsxhEnHE7VFGCrjQIWXYkhDCRTKAj4URvNk2ltwufDWV8GA0UFKJ4+HdWzZqNtMIWCkhEYN2kcakZVqxmouMdi3TY1+VGGkkkcbWjAl//6S9i7e69URBVbnZu43cf8PIx9Y8bW6T6yY04+HzvKLEwpaJHl8WnvfUj6Zv1cLpScmXtlhJGYkE0aPw5Hjx0T70pxxfrW5RY3fB3tcxbmhYVS2Vt+7TLccNNNONXShC/fcw/aOtqtQuT5aepHp5mu6HJJHf88sqYGRYVFggZz2siGJc8AFhtEk0ycNBHTpk6VmigNI3neHjx0UF39vXv2KmYTsscimrlBYUkhFs2fj9mzZitfIX+RCfS+Awfx8suviLN288034dabbtE+13uy0RmJ2PzHNpN4v6yi2jDvxhY4DvovqHoKqc4z+OO/3Itj6zei50wL4iE/CkJB+K0wEq8UfQbVsLIWH2fTKbQQKRDPR8n48Rg3aw5GjByLg8caUFZegdKSYtTWVJucIhI2k0gW6Tn+MyzsXn31VU3dZY7KSa5tSvN3QlMJ65JiXDyugoZiNnwupzNmEpIrlGGFJKxvF/nZKuA01f7w+83nMWemoihN7w8ePIDOzu73FTjnv4omhQUFOuv5eRh3Z8yYITn+X/3qV9nGtFmbw7L7F2rofdAKdBNnwsN4pnPN8Lx3r+f2MQsaUgco508VQ1IguFf5+fjcgUFeL57tPvm5MX8SeoB0EopXGKUXQUc5Eec1ZuEmEaJMRvub78/3cXLXrtnlvo/bG2bSloEvMYiTW3fg/m/8M1KtrQgQPcMiihMcTYmotGoysQEOQ5IJeEbNXJAhLIgJCSE/VLri4S0p04DfJCjmX8trgv+J25EmsdmL6qpqXHvN1bjpxhsk4ccv6dQtFDxEzjdqY/v378WzTz6Jl1e+gMZjx1FZUoQIyWKU9k2nEY+E0NXehlJKAweD8pHgaH0onUHnUL8+oxzfY3m6kIXl5Zg2bz7mL1+B2ukzkUAYPiLYPfTWsNJxNvAxiJHodrq1BXsOHUBfYgB0pyCJt38oIZUFEr57+4xxYSgY0kYiOXNsTQVqq0dj194D6OjoVMd5xtSpaGw+jR17duNsV7cSFvrt0F2apogcRVJ5jEIAKiYkP02pZcMklxfFuHFobmpVQcHnMAlgEiLXcF4TkVdtR8lC3cSB0bSGBP4k0pT2ZMfeyU24rga7DzL7MyasrhrmRuc9ZXfT8YKcWgoXMqdxG9avx+pVq60ctu2UaTeaETa7MOqG8R4UFmJcXZ3k/8hTem/HTk0gjjccRVdnp1l0OUIGud00FcM2WPEgUfecSbtwsCER4tmduvPuuzBmXJ02hHnwmnBqYqBC3sEBHN68CS/+7gEUDPWjpeE4MgMDiPo9KKViWjxM8yYVyrxevV0DGOpPIBYLIhT2Szdd3TslJUH4o354Ql6Z1nmDEXhixegM5KN23lLUzlqAcGG5GYJamJyRDebonhsspQbB8WNHsX7taiOiQdih34sO4pHJKwvwexjZb5Kl2RFhMKHfTP3Behw9ckwGmmwezJxzqYIk+TzrVq3G0UNHkEpY3S2v6WI7Xf1cTtVwsm8mGxMmTkDduHGCPtDTiOIPfT3dgtMkBobEWeH1ZceJhwUDn5Ob5Gvx7yZMmoK5C+Zj8tSpCt4njh3BulWr8N627fLjGbCmo4PyUQqqS8bvxSkePU/YiWPhd7KxUQan5SNGCH53//33y/iWqlycADqlMtubyHYxXcAjb0pKPiwsXXIluKSFD+RMAj5ocmPIseah+YJtLDBJnVA3Hrfechv+/K++iLx4xPirqNNvCmoZ8iGDd198Ea8+/oQItRgYMFxCjw9RQdE4STFy0BHxsswIXevE60W/14Puvm6MyIuiIpJnEgBOVslXspy2RJrCAx60B/wYedki3PDnfyY3eY/dB6a4cYA5U6VxH3Gvb3j3Xfzw+z9Qc4GFqoOW5hY3/Jn4I+EIKqsqMX/+Ak1ruJ5ON57G5o0b1d27evky7Y9nn3tWyed/FlZmOoBx3HLzTdj23k4lFo6b4hppH50SGk8UToWLi4rV0WVxzHjS1HRaUyF2XTVVdpo2WXbS+1hKmowYzyAHQSrA7LlzsGXLNrS2tZooo+nSuepguYlFNoFyMVdLw7yXGkmcMvl9eh2Sx8dOHI3yynJNDVqaWtDb1YOmxtNoayZUlNBWM5VRY86+P89OQqq+cs896uTWjhxp47/pLpuw5cEApejffRdvP/wwUoePoJiKiZbHyQmtpgUW0aABIYUtOLkZSqA/mUDY58XIeFxeczw5+3xedPi9SHAydfU16M3LQ7i4DEVlpRhTN0aiL+57usJTe4nQ30waLz//En58773mbJNcPQ2/CcuNoq5urJJ2xjfCqbmmztqY09vTY84qa4vACyG/to9YIBfy3XT3h69hirAUZk2/BF3dXTJupHSz4SKdO7lxxY32Bzy46447cOWVV6mLv2bdWjz2xBOCYDO3+a9Mbs5PUPk5CeMuKSrCyJG1MpPNi0ZlDnnJ9OmYNftSdfI5AeW5SEg3BTpIKGcizCkExQToOcRiZ926NfJU4/etqR2pfb3suuWCFAX8QbQ0t2LXrp0Y7B+QUAcTago3aV9bywt+RjPxNIWIfu7iZDZ2miJDZ6eHjc409r7yFp7+5S/RfrQe+Z4MSljcuOKX0j4sbuxkiq/bm0nhTCqFNibHJaWYMH8BFlxxtbxv+gYTKmxG1tboujBfkpiPvdlugsH1Qsji3/7t36oY4P8zt+DZw+tCQQlOKihM40j1KgKtuNJwTmGheucV0m6fuYZ/boP2/PvPvzONBK9gqyTdEzpnGuBWeMSJO+Ssaf07iqBEo/j0pz+Nm2++Wecw1eAo0pH7nhcTKy/0nNzci2cz/8zrwCKP782fMd8iB9vJOPNnzF+IMlqzZo04Z1xnLFDo08RLRR8lcqNnTJ+BMXVjFZcp5nLy+HEhgRjvv/SlL6nA5HXhvXC5hmvmn3NO55in6uccTiSTKPb78dzP/wPrn34WyQ5SJ0iqM/w2IauI5iC3naI8PPNGzFyYCVABiskw1ckoS8mEmJJqGgMauAMTKlV+nAcxFtipQl5eGJdcMhXXr1iBKy6/TF13Q9mxkxMrp8gPyTEplXx+9IPvY/+u3SKFF+fHZdjJ4iZCLEcqAX9iEPmcmPgCcvzmhmBxQ44MCV/0J2HTOhKLo6puHGZffS3mLF8BT6QQXg+VQVjcmHDokhhdJHbPu7uwY/9e7Dt0EJH8fATCEY3oh5Jp5MXiumF9vRT+Nd2z/LwQpo0bhdLicmzYugNNbR3CBc+YNBnegFfFzemWFkPoZ2Hn8xksIDcxu2KqcimJbDgKPNjkRO/zoqykGAvnzVdXlKNyHoacIJH4GvKFBLURz4aEcaq4saudSmnzsGggLS5AM65USg73hh9j8bTCQxspXuMsbCBy6vx5PEpa+MsZk/I9GEA5RSDx8veP/F5jciYUZsN61eEh+S4Y8SvhpnwuvRm48ClvvWv3binOmZho4HGc8JxfnfM7OcEC4ptV4NjixkxvjDFWNBYTHv7666/HshXLZPBlNjlTRfoJ8Xozgcyg+1QjNj7/PA6seguZvj50t7XBnxxScVOSR7KsiEEqbvq6BwX/oiw5JzfBoJmsCPaYF0QgFoCXkxs/A04AkfwSnO5OIj5uCsZfcR1KJkxDym/gZeKuOOUUxzXjtR4axIb1a7Fn1w5TivkMBJK8GL4m1wmVVxg4CiiJOWqUCkueE6caTwuzzwO/tIwu81MEf9m5fTu2b96mollJEOGVhJKI/2LgaQZuaGSZNXllsZwYQn5BvrpfU6ZOxXPPPStDT8596Ad0pvWM5k4sxEtLSrNdHcIH+YE4TeE9ZfHPCd+EiRP1OqXFRTiwZ6/ECqgkw/fOp3FqeZkIvJwKsNuTFw6LkE4fjAP79yswkk9TXVuLpVdcJsPC515YqYmqoA62kHZNMoO0dqIWxi2e3XYe9D29fWompJ06mIWvueBuguZwTew6wA7aosLGkXRVMnvkmj550mT83f/5OuYvIvabBY6ZArgOE69dX2cHNrz5Jn713e+jv7UNcb8PBUzAKVAgfh2bI17J+TrbC/17jxf9SKF/aEDGnyWhCGIMmpZLxK46my6c3jDmdWWAZGkRln3+s5hz/ccQq66UN5OBzZsv5+CafCdPMo2Bnl784r778PzK53Gk/ogViTFxYPiCmMmFObS9alSwQ8fk85qrrxX37vmVKwUXzIvmyS9EXc6LnrYMswUogsFJ7KRJk7F5yxYJAThzUE2oP+LBZKWirBzTp18iwQMWIIcOHRbUUpBYawJ3DiHaroULNf3P6ZxaBTT6t5GszuKb3UYZGVthjA/6eLnwwAs9R8UHzwSdPxnTaaTcOVXNKFqRSmOAfNOkmA1ZfoxFzTn0lhK7P//iF9VJJT/OwOKMAppBUHvhTwzhuZ//HEdefhWhlhbkEyrLeC9iPeOqQ1VwisjJDYUFEhjgmeLxojoeF0ycyUKSilbIoDMcQsHkyRi1cCH6AgFESJiurMKkqVMQInk4WwTadUX+RiaF/p5+/PhH9+LZZ55F46lGqYuxICW8iAlVd1enpiftHR2KB7n8gdyEkfvFTW1zu7sXvB/njXeUzNnmoBp96SSK4nGMHz9O3JnGxtMX9Ddik4uCE4J6WqlqQrd5Lcnl6urtMeXsBeCUF+a3uQalicnuDHOvwXsZzcuTwMfll18m+XR61LAZRS4Nofj67gCam5rx2quvyxibsZhnI+M64WnMD5iA/vznP8Pu3dZbityrUFh81z/9kz/BVVdehUkTJuHwocP4yY/vFfyb64qJpxAGOZDMLDjOFjfummcbQxaraxQrzdpNnzmDJ35xH7a9+grCnZ2opCKuUEHMQwkDZIFjpV09GRXYVE5rHkqgw+dD2fhJWHjtMhTWjMaGrduUj146axYikZCuTVSy+MNFiCtwuH743b///e9rLbGwYHOOHBUWzyx4uO7Oh2INrynX7BqODO7vsueD5aLnxo7zGz0OcspXo9IuzbRZSDOuuGay4vUFBkAOWcOJDe8nz18H43ff879aTLuCmr8LTREMio7gYj4brORvcb3xDODfOSN7chtfeOEFXT9OYIha4r7asHkTVq9aheamJr0em06Lli6R6MuSRYu1d15/4zV5En3mM58RX5KvKzN3O1FzRVuu+I3bF7nNSi41+XY1NeGZn/8SB9asQbKnR4gJNtuJYjKKyT4kMl50pxLwVFx2XcbT241AJimFgVg8Xx+ePJm21hZh4qXGxW4xyWMsRNiJZxI1lFBHuqy0BPPnzsWn7r4L1ZUj9DOTL1hnW1X2Zmu0NjXhkQd/h6f/8DjOtp1BeXER8jkKpQIWMiiJR9Hd1iLsemEghDDHl/S5GRrAQIp+JQGNFlnccIoTLyvH+LnzsfSW21A+diLSnqDFFg+/Z7bAoYpHYgiNLU1YtX4d/HlhBPOiKkp6BwbhDQQ1Vpe0pypBSsqFcMm40RjoH8KO/fVo7+5Dfn4h6ugkP6oWXT1daDh6DKdON8mpnN0OqkjRoJNksp5edgg4lQmouGOD1nBLINLx4oULcfqU8UNpbmnW9IBJs489IxplJpJmU9iCQDJ56sJ5UFZSiFE1lRJ42Lp5qxJIwkKV4PAeWXdxA28zh5bU2zhdsP5F6s5bfXsuULoYU4P/zTffxHvvbdP9Jglc2PLJk3Hp7EsRjoRw+OBBbN+6Vd9dOvYJyj/2m27W+dBEZ5Dq4EROspuQIm40PzHBpqhmccxuMq8PJ4eEMF1yyXTc/dnPYOz48YIlcjGRE+VgeBKyGEqgtf4IVt73U/gG+nDm9AkkOttRGg6gNBRAWNwg0z3v6x1Cb/cgCug74weCYT88AY+KG3/Qj1AsJL5FhgccC9xYIVq7B5EqHIExl12LkQsvg6egmFmLiJvvj1MmHef0ZsvGDag/eAAlJUVa/+xUsqjhBhEGNpavBJ2FwciRozBuwgSUEF/s9YrXQrw3E3kmNycbGrB/z145zfOQ4PuzuNE9tYWNE4pwQYwLjms5FA7KAHPegvk4XH8YO7a/J4gbO5OdZzuMRCrJzDRCLSpWUdpw7JgmjVqDgxS0MLLJHCdzwsPvRAiPTMz8fh2gFSNGIEIIIUnzPT04dvQY9uzZi6PHjhrRC3ZhJE+ekoHqqDGjcdenP4Vnnn8O7+3YocCnw9LCYlnEZZMbe6FZaLCjxPVINS6uf/pGEVbU5qRhrbyuqZNY6FuhEUEarNBBNtEwSZ8m1LbAIcb+6muuwT1fuUfFHHHvPMBzGyYscE4dO4oHf/ELvPrEkyikRxe8iBJ/zHWt4oazZFPcOCVJKVaBPMJBNSiKQ2HEMub5whBzoqwCh9PmFAY9XrQhhfGLF+Hqz3wKkxYvAijdaxVi+OlZ3HDyzu5VIGUgTTveew+PPfYYXnzhBU3iCB0xYw072hAH49zU3x06t912m3hHxxuOq8vb0X5GzYvTzc1KwUkmFuTLZjxKci+Y3Zsf8tIx7s2fN1/r4NDhQ0o4+FEMXM/itF2xaV+PhyFFLdRJrK3BmjVrsXfvHpw50247oefuvos5/HW9LvBZy0pKJI5DYz462/O1PgzD717CTNDe/4K5lCJN4HUm5qhouWuXhdyZlq7hvNqi0ybnTKypFnfXnXfik5/8pJkcWH8Nrq4MY1EmjbZDB/HOb36LE2+9jWJCcTmttg0qFjfGNM/0n4iI6EmYyQ2nktX5cZC2zfOS/6bf45Fcb2c0D5OvuQre8nLkV1SidvRYRPJjqKqtEXfVNPOGryivBVfglk2b8fRTT2PHzvfk8UUILOMEPXtY3FJl7qOUy9xVZawkF4Rxh9BRel2xg0x+mHsN1wQx54KFVZ1TgPC88WDy5ImIRPJQX39Ua5Aw0NwbaD6/WVe2T5u9uR90r7OJ/wXWwXAxM2zoaBJM5jI0iKzAuLpxmDVzJi677DJB1qnUyjPaTVP4Oxuf69etx69++SvF4K/c8xU1JPn/XKc8yzdv3oRvfetb2H9wn3GlV9wzRR6fSynhT33qM2pc/PjH96rA/PKXv6y/k4qYbdQpAVcX23qQ2b2eNTc2T8gWQ7r2aQ8i3gx2r1uFl+6/Hy1btqLK54efDSsqXEnFFZrsUdHUR3g7POj1AM2JBE4NDKE3FMakefNx1S2fwInmVomCMNYXFeZjwYL5mDhhvLwWbQdVl91Al2hM3SeREU60ODHURPDs2az8ce4aVdFscyqtFaktWtUOCd8E9L5URGxpbtFr9Q8OiQfqYoJ7jfN3vhULU8OBUyMWkBJRam7Owuk+qLhhzJE4l22IuHPdFVoXCrEX+zO+hrgx4bAEKcjbYiFCTi33FfNq/h3XgSumXnnlFTz55JOClPE8cNA+5ie79+2VOiLh8k5llZNqFtvkDt1+6+0IBH0SDtq5exdGjxplC/HS4YaijfsOguo+o9u/w/vYK0uNmB+oX78Bbzz8KI7Q8mBoABmimISY4feT7K1Msj2Xf+kfMm3HjiLV14nkYBeKC4owf85cFBcXYe/e3diza7ck17hLuOFFILcdDRY8LIJGVJTLM+DGG66X7nWYhGfJABtBbIUJO2qnctr+Pbvxg3/5Lg7u3itSeH5eBJGAXxybEUUF6O04A8/AAPL9QUQEaUqjd3AQA8mEtNljsTxJ7bJz649GUTq2DvOvvwFzrl6GdICJleEiuNNWxY3tznJjMalYt2UTWs52iKCb9vrQ0z8gyWl6cbAw0abOpCV8wMnNkfoGHD3dii6aiXoDKInGUVVRjlG1VUj092PP7l04QjI7NzOhR/6Agi4LGkq+EsLHzcTOvRTVUilEqf1dVGjcik+eVBJBCV0GtaA8VYzrPItIFiDGSCqjgM7fy0oLMX3qFCxasBDbt26TUlLz6WapuGhCxA0rJ28KEgxp03DRDnIKZwmxfH125vkcZ1w1b+5cVe+PPfZ7jSmp3U4fEHYf6ATd0kxX3m4M9PVL8lMTIwaLHPlwZjM80NUJUoKdNmvHy+6NUdTi3zEJY4HD4sbhVQV9IwyS5LxIRFOAG26+GVdcdbW4H2YCRT2g4W4+yW3p3l6888jDOLJzO3paTiF1tg3hZD8q43kI2jXLwrW3N4HuzgEURaOg8E9QEDQmlGkEQn6E8kLwh01xQ/npWF4M7d39GAgXoGLWAtRddjWK6iYiIeK40Vd/f4GTxmB/Hw7u24vXXnkZxYUFKnadkR6/OxM3bkbeAwYHYlijsXyUVVYILhCN5GH3zl04Ul+vApBwxTP0m0lRHcqvX4JtUI1MJprW38gmGuJZ8NonjSJSQWG+VOjGja9TYbp7xy4MkHNDYz/KdVr1H3bZWdASIkLOBrcOpbr5PWXsKXPFfHUYCR1kssHAmF9YqKSr4SiLp+04fKQe3T29OsyYQIh6Z/k0Ojg9RpXrE5/8pGR4qRbHBFpQBwuRMBAjc32zIgCZjDqdJHFfcfkVuPLKK3VI80DbsWsn9h3cL+WrLO/NJo9M/D0E3fB7MB6pE2fNxJSUmKkg9xbXHgP+X/3VX+GGG29E7aiRWWK6g8DouvT3Y+/27fj6//ifSHV0IM54Rod4n0+NGXkyMa6YKG3MzMR3yIj0yGSzPC+GAo8PQTuCT2YM4ZtFECEc1E9qYQJaWoKFt9yC5Z+6G8Ujq5HxO1K+KYpY4PA7+mxCQzjQ+vXr8Pgf/iDZZMEZXXFj0r/3FTfuMOGhzC6e7msshskTx2PP3r34wxNPGuldQmxdivFhfIick5fXjYIsY8eMFVTuvffeM2vXTpsdbILri4cpfbB4CLPbSrIwDR4paGAeFF4wSo65j/9McXN+QRYKBATR4dpiUWfMFT8KEHUu9+n9iYbj7piakl5F+p52OulEfHQ+2oNeHVzuXcvn4T1gF5/r/Ibrr1eCoYm77dr5heM0kEmSb7e//DI2/P73GNy7H4XirplYLNETdtDtUuc6600k0CvRBaAmHjccHslO04bZi85kGk2EuI2vw9QrrwAKCjW1rps0EROmTTUmy7Yhl1UsNCh2pBIpTWrffvstvPraK9i3Zy96ug3szKm/GWTBRz+4Zj62YoXkydU0aWhAG4ubREKJ0779ByTkY5CGtglhBUeGX90UN4xXtSNrlXzu3rP3HFiaVtYFJMA/+hMOP+P86Y2rr3ITN65voz41T4U7fzEP4BnszlE2+nh9NKVDRqI8zzzzLB575DER6Jls8vnsqBOOtm37Nk1p33jjdauiyjPXyOTrPPb5ZOz5jX/6JqqqqyUewoZoTU2tCgbGVza1+IvcMSt3l6WZGKVJWwA4cYEsZNADb5rnzRA8g71Y/fRTePt3v0O0vQMRfgeigKyYi/YoixvGOI8H/ZkMOtJpnOzvR/P/M+fMr6nBuNlzMfqSmWjp7EF3Tx9mTJuGkTWVmDR5AsrKStQo4RdznC8XO8hZIsyZCmqcCA4nxzZXyGmeuAQ+WzjYQo7HQnlpKW699RaMrKlWcs711tM/iK7uHolcmMbM8Gvmrg/DC7IpqMerwpFnKpX/DMflvDBs/7Fbt9qe9gWUI1k7DfceFxPj3HPd6/A1ikuKJWl+xZVX4pJp01BbO1JnnJnSGAMrnQgZw0fkd/7pT36iWH/zLTcLrsZCWnklz6SWFtz/2/vx0IMP6Vq792JhRjjgV7/6v7H0siXYt38/vvu972riTi4RX4f5nlNaNI0FmyvapqZDb7jvSt4Tc0Z+TG9fD3a++gZee/QPOHPkqAocF7MIfeVoYID1yp3f/lnm1JEjONvSiP7uMwiH/BhdO1KL/cSJBjSfblJyzS66Uasg1MWH4sIidfMrR1SgsqICJcVFwtNOnDBOBDyS97gr+GZ8qMukAglK+n79i1/ixWefRVPjKUSCARU4MRJFOU3hs/t64R9KID8Q0gSjb3AQvUMDkiukxGDQb8xGEQwhUlqK8fMW4to770RBZQ08fuP+bg5f68xrixv+LOUBjjWewPa9e9DR04NgXp6MzSjVywSXsswXL6ELAAAgAElEQVTGDTWD4ngMl06oQ+PJJhw4dhzt/YMycwx6/IgEfKgZUYHaEeUYoG/HutXwU0UiEIRfn4GyruyKAb0aZdP3xhgvyj08J0lj0UdlDG6aJIs4+uZwciNImlFRYnEixS9n3JhO6VrMmjETV11+OU6dbMTqd1dh964dglWwimZXzSmjOXwjCygHCeG9YcLA12TVzoRm6ZIl0jEnR2rblq0ijZNETkgKN+fgwIDlXRmcuDtKlLjZKZ3Zm6ZLbmQkhzHuXKSuuBFHiwUOJzZW8IDrzCn8sCvPAmfajJkyFyQxnvhgV5yZotV0rP3pDE7v3Y23n30KHccOw9/dgeSZJoyI58lwjAFRxU3PIDo7elESiyEcILeM+HivJlqEqIXzQlJ9Y/JIk0Z2+dq7ejAYyEN83GRUzlmIcQsvQzpWgJSHIhruGgyHOE3XkEFHextWvfuOxAVoBmsmVEYqnB0SkRXJwejv19rgIRCNx+Uaz3vBApL3lZLfhODwgOP99Ac4ofQZmKKdwjmFvvODrtT6EkmEgn5JrM6aPRudHR0qQI4eqoePELY0p3oG3mY8NUwyRAK5OABewpaKlHQSF8y9T6MziRD09KD+8GHs3LkLR48cQW9fN5LJIR2EnDANJp1IgOMkGJy2ChavV4TZG2+6UVARdon4nq7AMcWNkZbMlXvm8mIBxmnXiuuuU9eT7tBUL9x/+CBee/N17Nq7B51dPUqkVRCqAnAS8SYzN2vTcmmyLlZMNM19IU797rvvklKSmgs2+VFskWBIBumBAdz3gx/ilSefgqenGwU0HvT5EaGwAGWmJdjimGLGYjhJaCg7TskEKiIxFLG4sfMEXjN6c7G44XNpPtxB07tMGmWTJuHGz/8JFt+wAp5YyGj8uxWoa0QFQsu/8Xllcrh+7TrxH+oPHTDiE/bvLdvognkb9xXXJ78zY/vi+fMxfsJ4/OJX/2EI+/IaOvfhuFIflAjyWnP9GwWkydi5a5fWs75nJqOkk3ASTsoYD4g5Fz/r5ElxIRWzshxEO927wJt91OHvJjfnFzeEXNPDjZMiPnbu2HlRxY1bE1pPH5UFM3Ewq8g+k1A1B5I0P+K6i4QigqlSJnjhokUik5NbQaUjl8gJ4kZuF2FnaTNZJMm2t7UZ259/Hut+9zBK+wZ4iNjJGWFWRAzkTGeSSXTzPEmnUBvPF4KCCoGCK8KL/hTAGdlZqjktnI8RUy9Bl8eH6rFjUFZdicqaaoQdPO2cDo8ptFkg0q/qW9/6J6kiUjpe7QoLdZYwzvs7Q+dcRV4echdmzJip6RUv3fETx1WcEKJHiCvNjw8cOmzWkwRXDKfx3LXAfMTwzEpKStXAk4Frd5fOhWzymFPcXOijfdQ9fj80zUkvm3tbXl6G22+7HR/72Aolm5zSiDdrk1qdaXayYHou5h2ZZD/88MPYuH4jHnr4IU0WeKZt3rIZTz/9NNauWaOEk6p9UuJzsHyj5qD1QejR3/3d13DlFVdqok+1T70vC2labrR3yq9pNDmunMqxGSkEiOFBKYewezALG7bQXy8TKxXQGTQe3I/XHnkQ+15+CRXJtJrUhNKyIPexGWh5YGxyDWSA7nQaLUODaCSKIRxG6egxuPTKaxCrqsWeQ0cxbkwdJo4fg5raEaiqrhQcnqiD87uKzGOIOqFIDb1ghGCxKqIftTXd3/Nqs8Fx443Xy2eJ5y5lzvOiMXj9Ad0H+uqwyGYcPD/eaErrronXo/tUVVWpIpT8G00pLrCwcoub7Fq0xU3ue1wYDmmzMNsgccIjvF+EnlEcYPHSJWoOMK/gz5hX5UK/hsOSkSon9JHnMRvcX/jCF7I+NZyYvvzSC1JWZdNp48aN2caqez2+/jXXXoN/+9EP1YCgAhzPEk51RlRUGKVXUitsDpR7b3InYi6XkfAHG+LIiAc/2NKG915/C28/+gf0NJ1GOjEo9UgONri+COn2jLvy1oyXfJEBGhsmlJjw5rBw4O9MOJODQ1IMYyLD4F9RViGSF+ULmXwy8Wo8cQKNJ4/LrXTx4kWa5vD0Ez/E7TIb1Fi179q+Db/82c+wddNmdf/JvYkHAwh5M4iHAvDS26WnB8WhPDB9JPmvd3BA0bkwFhWEg8k7AgF4o1GUjBmHK2+9HZPmL0AoTkUhgtxMp5iJpo4Pu6IoRsDpzZadO3CooQHBSASeYAhJeEXk5gVSRz6V0kRpyshalJeWY+e+Azh8shEIhISRJhyqurIck+rGyrfn+TdeQ3tnpyBTQYoD0OQwmVTi3Eu3+iT9VgIqJqgMQzgXx/SE9RES0d/Xq4UiE0wpeNnOrMPJs8axTvDqNsj0L428cAhLFi7E0sWL5NdxaP8BbNm6GXv27DLEXZGM0ypgtOhJwLInCkf9XIjE79KLglhwPoeETwoGPPTggzhypN4II9iEPJsgiulpgig3kUmMzf8r7thJAr8Nr5V6gladRqLi9ntR8U2KPuJrGQ8J9RAoIBEIKIktKavANcuuFSeIXA2XWOmgV/edhzyzwkG88+zTaNi6GUONx4D2FpREAvCkhuD3+JFJsrgZQHt7F8piMeT5fQj6TdAmb4NFPCePLG6o50s1NCp7nTnbiQFywKpHomDyJZhw1XJERo1BIhDSZqLr8/DDJCtSuBscQmvzaTz//HNIJ4bkX8Hil8UnFYHisXx9XwZK8pVYsJA0zXvCoMiuLVV02OXjPnvzrbdkfsr7yamPmwC58bXrRmWLA2vcmhxMIEF/qdJiBTp25ttb2/DW62+gp6NT18WZjRHV4eQw+VnY6OBovbK6Uns+HjOiFAf27Vc3lgUN1Z8YxPi+FEbW59H0xRQOFPPgeavwlIPrZkHFRsjyFSskevDWW29hy7btljdkfCxIEsxNKBwsQN1o7lWSIUuKMW78OMxftACz5sxGV383Hnn8URn10jW8vb0DXr8XPZ09GOgzUuAsAjjKlspK9j3MFETTaZ9XXS1CRf7mb/5G3gNUQ8xCU+zaIwn7+KHD+O7f/wPqd+xEcGjITG+Q0fQmSKiY9oAwFGatkX9FyN/QIGoKilAIr6DBZo+Qb8OJhlFYG0oDXUijI5VGfziC2lmz8Bdf/ypKJoyFJ0LZVqPVp0LNHppmkmoaSm0tLVj5/PO4776fiWsliV7bPf+oxNI1aksKi3DTjdfjyNGjWL9hk/xc3AF9QUjWB2QS5HbwUOX6I6zwlVdfRSgvKtI8YxC9Rbg3KDjBRE2+SzwLLMnc9jIMH4Kd7QtwYj6quOFHy1Xfcx+VfkRUPGOBxeJry+bN4kI6g9DchONiE6Xzn5eFquVA2Qzn0CSx3GuEb8yeNUemgvKTqKxUx9QkAractSqWCqFW5ZSFLXN0ohra6g/h9V/8B46/+Q4KNUE0BbZfxG8n6esFxT+6Bvrl7D2SHFTK7Xsp9csA7sVQyoNeei4RTVBTjepZlyI6pg49ySFMnjUDNaNHIVaQn7UEyI2BaiYA6nT/7Gc/xdNPPiUomZN34Bl7UYmn5Q4xFjL+8Fxh0UTkBrvRM2fOwISJk3Di5Gn5gpCrYM4iK1U9XLaYJhvdz0NOrrcA+w4etEWXeWLu5OaDihs7483mg1lIU7YWsbBCoYe9ivMU3lm8ZDHuvusuFdD8jISHMXFmTsDzUJziaJ4aSI734BJVErN/+9vfYseOHSpyeEZzn69bt06O9UwgT506baT37ULjZIPXi6IhBM0T3kxxiltvvEmF0SAbkrZY8XPqSxn6/n74I2H9nBNud97zO+YSwHP3g84di3hVY5jqVrt24Dff+EeEW9sQUcPWTvkEBGKjQu5wim996Qw6kkm0DPSDjOdoaZlyuVGXzsWhljacPduLubNnobq6AqNHVaO2uhqhgBUCOm+TEfLIxJz8G8EO7bn0n9mzvK70N5KqGA2MM2mtGXpoUTyJed36DeuNzxYh3TkHVFa+xC4eiRuMqNQketWqVZa3aHKl/65HbmFk+HiG10eODGWcxc2aMkWiPo5L45Ae2aLOFtFCaWYyeOCBB7S2+O8/+9nPKk/htXz00Uex8vlncZQG7B0dWaNR5X0WJsj34CTy/t/9RmudKsPuC7tmbPOp00Kj0GKCDd3cpmzu91Euo8a55WohI6hjsH8IL/zmfux+ZxXaGho4dkTayuiruKmauSBDLXTyQlhxO9I5x1Qc4XJCwwKGxU7dmDEaZxEq0Nvdg63btmLb1m3qrJFAzcTwmmuu0uicz2NiyuRBRMocMiOTASZ6v7v/fvzxsT/g5InjiIXDUk8Le9JSIqKJJxWIgkkmCH7xFEjmI3azKB6V1Kq4PZxOBEKIFJdhyuKluOLmW1FYPRI+Xkw72ncwAHfxlIgjgxPNTdi1fz/OdHYhHI/LuZljR49kI0NIk5SUTqMgFMK08RMQKyxAS8dZ7Ny7H+1tZxEIhlBVNQKTxo3FiJJivEV1rLY24TKNdKxcSJXoDgwOiNDI5JULZECdemMmRs+YmqoqTJ4wQe7Oko3OEkVNESN5Q4ttdv+OiQJlRPnvy0tKMOfSWZg1fbomacnEoGR/t23dInnUnp6+LJkumh9XocpDnPeSiSsTif379wsbyvcaUV6BW26+EY8//jh27HhPxY2RQzRJoR3MZOWus7A0JfVmBG0gu2YCphLXVd9GFMgsZtv9VjIpSKBR6TPFm5lKqMAJRTB12jTcePNNWLx0qQoEiyAynUyZiWb0GvU0vXz7TZzavhmhnk4kOs+ggMaXVFgbSqGnuxdnzvSgJBrVtDAo2U9TqFHaUB5DVDni74RLxvJwtrsbQ14vQpxKjhqD6kVLMebyKzEYzVdxRe5NtjevW655g0i8icFBvPHGazh+9HDWWJGbn/wSTvj4+dlR53Xj1FAHrIWAMqDQo0ZwsnHjRDDk4dba2gafx6976oiILiA4Do4p2EyTmNdZezQYkOoOxSDYgGBzYef2HVofKhB9XkQotx6LqaNYXlaiwoowNHKqjh45hJ3vvZdVvFIRQ2ij5W7xs3NSY4oY4quNqIXmQeJ926mN5TPwQGdxUllVJdlrBuP/++tfG0iQ3QMWSHPOOcC1w+mfKUJMUcw/e4N+FJYUobi8BHMWzsVVy69SR2fT1q1oazsjCGX7mXacPnEKLSdPo6+7B4O9g0hTgc1OGF3yy8KJ67G6sgq333or/uyLf44ymns6AQnJCZPOlpHs7oP/9z/w3KOPouXIERQQcpdKIUYStjg4BqLGG2IaDH5NLIb6+1Brixv+hDGXDxaGCXutqHXWQ2lNJnWMAUWFuP7Tn8JVd34cAXK5rPqeCjU7E7CDfjMtHhySAee//dsP8Obrb6Dp1GnLcTlXgviDDlru3VgkgquuvBKLFi/C7x97HAdoskpVx2GhqSysKre4yEI+7Itrr1BwIRzG7bfdquRgIJFAQWGR1hCnd5wCcnonrqCduLs9cX5CcKFCxhX4BkI53DXnWnNJqDNezC2aeQ5yz3C/EUpSNaJSzQRK+3P/mIeThP3vSktMM0hu9dXVgnPQf4QdVnLkIrIlGOaPuO9mvGJMUyXhN4mSL20w59x7yd5udB48hEf+4VsItrUhSKgRkwLB3wyWiPGGKtRdA30YSA1hZH6BuqIyaTRRTZ5L9CPpJXTb70O0bizGXH4Fmvp6MWnWLFSOHImS8jKp4cnkm4mVvHzsfza2HT58GN/85jexYcOGc5Mh8sA+pMLOQh9d0ZC1erCEf78PkyZNxMdv/zguvXQ2fvLTf9e5x4LBdO3Pl/g1S4rfjTwgJpwHDx+WUSiTVHuLcyZrw/c5t6A556dWLVOrw8LiJCRhoUDsfF95xRWC4zDhY5HGIo/FCKcMnAJQCpuEfiqOkudB6CGTaMZ85y7PpP2hhx4SuZtcB0Io+eDrEIpF4jbhuVzzgj8LCpxBQSyGG266EU3NzSp+/v7rX8fHll1nTNd9fgzRYDjbeKboTgppyuyqG8MJHKctFnlxgWXv8ir6xNDeQOcx90tPF9Y++7QU/HwdHWr28HUYp7QXjTaV8VxKUZY8ic6hhMQsAnlRlI8bh9p58+Apr8KqzdtRXVWD6dMmY0LdaIwfOxL58WhWFj/3Y7FopP3Et7/9bfFv2Di8mIbH+V/NFQnud65T7sdx48aLU8LJM5txzJ0uWNyYoKXrwUK1boy5X8cajukzXSzf7GIijTv7+bubkNxwww1Yvny51hB/frq5STLYjLlEivB7sYjmBJMFCOOPydto45CSUhtV+Sjh/7nPfU5FEc9kTsVefeUV1NcfEhcpd9KS+1kZ4x945HeYO2c2YuG8rDiVE6RRQ3RgUEJesfx8c+4RqcQmTI6hrIYUskpgcWNzxkwKeYEATu/eg80vvow1z66Ep6fPmK4SLs71VXvp3AyTeWGBLZGKCRDP2HAwaHCh8+ZhyqSJmmQQOrV2zVocOlQvJTBnyEWYFc0Fa6srhY3lL3bixNdRN8TOUWz1RT31bRs34Fc//wXeffcdJYATR9XAn0ogGvChIC+MUAboPN2MGA066U/S24eMHyiORoW98wVMcePxBRDIy0fxmDpc84k7MHrGbIQLi8R/EbbeSbBmicpmTNszOIg9Bw9ix959CEWj8IUiONvTLXUREtcZrAUBSwwiygSsohzVNdXwB0JobWrHcXoiJChXWIVLJk/E+q2b0NjUpAKGhU1C5HqPYDGDQ+x0shAxJFXyARgMeICzeqXy1NzZs3Gq4TjqD9ejk1KFykpNYspEWEmsxSaqUBAnJ4WhgX4Ve3yNkdXVMuNkZ6OlpUmJMCUQKW/NDcYFXDt6lKpwku0YZJmksNtF8QhyaXgsESJy9913Chry7jtvo6HhmOk4U9DA6pqbG0uZ6Rx3aBYHwYDgiOyOyyyNKa01HdUilaquwXcqgeUJK1laMzGToACTEuEvTbcoFDCdNqpx3HnXXaiorDS1hBkLWryopP2Q6DyLfavfwZ633kT/yQYMnWmVXHTUHxSEo/NsD9o7+1EQjoj8HSSWk2ocPp9gRLzGIgVSYIC8n2hEU8NBFnb5MfgpbzxnLqbfdht81TWCRjJROKe4yYEh8RoR2rf6nTfUOWcHyD2GhgzXyea9plilz4kVHWDiT+EMqp3NW7hAEsz7D+wXWTcciGQ9i9z1E/GUzsq2wxsK0srPo6KKMswshLm2R7NRcck0TQmfe+ZZdHX1CHZGc1lyLPj/1VWVmppR1GDT+vU4fuyIJpBSnGEh4feZiaoUtKx8q+UAqTiXg7CZPsgsL2WN3+w+zOUI0dOBYgpf/OIX8eBDD4nfoUPJatfndnVcceGuoVsGeo4hBGrqFswLoaK6AjWja1UYFxYVo6uvW8puvZ09KIjGURgrwMqnn0XP2W6T8NnuowC0eikvIpwclpbie9/7HpZctlSTPHU1VeiTG0FZdD+OHtiP+3/2M6x//XWEBwcRTSURI8yQ/BvuCy4q6zfFJJSRkZydqli+Jjd+rymuDWGfkxtTFPJ5vZKFzqCTBG92FUePwue/+rcYM2c2vPlxJSk+GVJQutWmpvoupoDhOlq/fg0euP+3eO3V1+S5JfiOhYtqG31gkpkRF4PStD+77z4cPHQYP/33f8fh+nqTeNsb4RJvd1/Mn80U12BfjKFzUUGR8NeTJk7A5ZdfjjXr12PX7j04eOiQhc1duKfpjA1zD9APSlocTl1fyfEw7B8MJNKoZ55T3GgaYrqeFJS45aabZW7a3NKi/Ug+mRKdD+GJXEiS+Jzk5LwMmXGS6ptXXn0Vrl2+DLNnz5FsOj8YPWqIauBDims+dtJtvLPTF0+Kk5Zh+LU5MizwbaAfbz/1LHb+4Ql4TjchP5OWBxN5hIZobpTUeof60ZMaQE1BgSaNZq5lihueYQmPF4NeL7pSSQzEYxixeCEKxo7FgM+PURMmSuilpKxMDSEhJZhL2CvrJshMVgidIhdi9erV2Um/4/J+UALn1tf5EEgjD2NU4AoLC7Bk8WJ88xvfwCOPPIIn/vgEmpqaFaOU7Lj1OYzw0npk84KiKKNqR4pjxSmdfu6mnheRVXKnOaNzfld+HsZzqsIR/kN4MfMnTsvZUOT05aWXXlbSeODAfhU1wmkwoQ8GtCYpuMHYQt4zeTW33nqbuDl88Np985vfwj33fFkoBq7HF198UV4oeXmc+BdoD3HNMsGXl1VpmYzWCfHk+33/e9/DrGnTkegfULMvEAnDGw4aDpcehJCZxpSadIJYmxXxQc0ETezVIOceIhw+DV8qgb6WJjx+749wYhMbjb3I02vY9coCipNCDYc86BtKonMgIR40c5VAUREqZs1C3VVXY9eJJinVjqmtxZQJ41BZXowJ48doKnahB5NkomC++tWvyrg61wvuIm6ruQpZJUnTIOF9Yn4SCUfw11/6khrgTz31lFRAP7C4sdeNcFzmvCw0qB7IRhvjyX/XwzRI8mW4SaQB4yrXHD8j8zzmgevWr1NBRtsGDgq4J515N4sbUhFYgFeOqBJv/KWXXtL3YxH99a9/XdeARRHX2ksvvYjjDcb8lK9hmrMeFeJc9+RJs3D/8S9+isULFiIeyRPChReR3FDlwsmUziEpPQaNzYcTh8g9Q0zlYPIiIRNss5RKtaFUEs37DuCV3z2C49t2oqfjrHJSFeu1s2ZnfL4gAt6gMLIFRXHTrR09So7BxMe1Njdj7+7d2LdvL9pa25RQ9fcT4uSkMk33lV3qWF4eLp05EzfceL2UcTjq17lpixtmD0wY+AHSQwk8+vBDeOThRwRtKc+PoygSRCTgRXE8ipJYFGcbm+FPMQkwymP+oA/FsahGnF7Cidhd5+ePxJAK52HOsmWYv+JGlNaOgocEesveMh1D65JsFa5IZjvR1IQtO3ZIDjMcjSNpN5vB6RuzTHY2QtzkyUHEImGUlZajtnI0evuHcPT4CX2uiXVj0XimRXKpLKqIzSQ8jYRgQ9ontCKhYsRQaFiwdJtFkUlLF7y6YgQmjK3De9u341jDcQxZeVtePyrNaCSsi2ngaYKa0aOHEy6bPIX8fkTDERQVFuj76vVpZinDu1J9J3bWSQBj8KNUotH7NyZIElKwBcWMGZfgsiVLNbmhpJ9I3hIGsC0XW3jp31KJLZmUetekKVMEpWo83oi2M21KqinZRwljXgthui2rVaaPQ8Z0i79Y4IiQp06SSS5V3PhDCnjUUf/4HXdgyZKlCITYi3QPgx0mjCyENJoPHsDud9/BvjVrEOztQUfDcYSp0EUDxb5+nO1LIB4Mm8STOE4eSnRzpjGeZKk5Qs8YyBqT+KFBGb76wiEEyksRnTQRY5dfixHz5iFIA1lNXPgZHH/DJItmcEcRiAFsXPsu9u/eLW4LvyunI/RN4veT2IMmdGb0SsgAcfB8HjlGDITzFi5E3fg6TTXoQ3S2zejMO64Nn8v/d2N43hdOgtiR5n0b6h/QBM7j96KgqFAwrnnz5mDj+g0Y7GeBXYyK8grBhlpbmrF5/UYc2r9fXX9TbDIgJTTRYoJYPqJC6mTHT55U0qUuXNrwdlS0atI4PK0RLM1O65R4WJUbJx7Az3TZ0ssw89JZ+B3hkPVHrJS5SThN8XIuzDp7qLjCRGHQauOzxgn6FSO4NkOREILRsDGc9dGdM4Oh/kF0tp8V+VlGZDabUhwW78irxJ7r8rbbbsef/cUXMW3m9OxkVVNvfTYPfJk0Xvzjk3jm4YdwYs8uxNNp5NPjhWuMAiiSeyZPzWuSVRYxA4OoiERRLHidLW4ylNNlYWO4aYxThG6wwOlOp3A2lVJiefUdd2Dx7begYvJEeMIUzTcJH4sbJs2Gc0ASJpPYDHp6ugRPe/CBB7Br5y5rQ/t+3LpCTE5SaITXTUOC8thz5s1Xobd+/QZzP12F4Dr2KnCdEZ6J0ewQUvWPru/kktSNq8PeffvEmWg+c0ZYdJKBnaLRBZOobNo+nBJ8ULJlihtzM11cMa9tZcUZKywH1L2aZO9tJcaDv6qyCqNGj8L+AwfUnc0evhfISLJ8MJceDjOKzflnWN1mmksVvVBY3kJXLliCP/nUpzF26mT443m65zrAKUSR8aGt8bSaYJF4DPklRSqq3fXW03TNz70e7prwvne1tuG5H/4IpzduQl53D+JpCtYY7BU/Da9Rb3IIPckBCQqQJ+aaSkxSCVdjcZP0edGXTuOs14PeslIsvOEGtCWSyP9/wjMTL7kEI6qrUFRSopjFibKb2ucqUrHL+8c//hE/+clP1FQTGkET6g9P8YyZwXlPsoWERGh8PhQWFeKB3/wG6zduwO9//6iBC/GMzBGEyKbuttg2gjfAgrlzNSlkE5CNRiEi5G310Q/T1TexgsVJLBpTF5x8Gna8x9bV6axmgr112zasW7sWBw4eFIxXKqiWu6eOuZO9ppiOptEGAcHJj/M+4TX78pfvUdL6iU98XIkkCyUmnJw2MsHlPiJ8lL+z2BhRVq7ufN/AgF7rW9/4BsqKStB4tAFtJ5tQVVuL8toqJBmeJARF2OwwdN0pGX7Q1TDrzXTMVfhbgjgVWjl3XPf8M3j3scfRc6ge+YqxJj77iI+0ilP8Z4NDKXGfM5yexuLwURWtshKTr78evbEibNt/GPnxQkybNAElRTFMmlCH4mKDnODDTVgc1JGf6zvf+Q6eeOIJ5Tm5ce1iJjm5U2dX3Cgv8HjwyTvvUiHw/PPPS6Hto4obxSCPFxUjjMwyi5v2DrLZ/usP5QZ+v3h4XAcsaNy0j5BFrq/du3erSOEEi/ke8wg35XETYV495h8cZFx19dW44YabMHXKVMHO2Cwgx+jnP/+5ckhOGem7w1qAEHtOIXm96X/DqRDXGRXY+Hospv7pO9/C3NlzkOcjNcBAET2hgGDXKpitKZlQTjmPc88BZ7abEv9ejX32CXm28awbHET7vkN47Ef/joa9eyVnr9xi/ILFGSoxxWMFgjNNmTYJlVUjdNFaW1qlh85NxmMAACAASURBVC4pvDPtMv1TcsrKyDqYU1xA3ULKICdTgrBRYWLp0iX4+O23Cy7lElWnzWPGpgYTSzW2Rx54AKveeBOtTa2YMWmcsOdhL1AQjSAaCKBVhmd9IkXnhQKIh0PCDavLT6NFVu9MVgIB1NTV4bLb78DEBQsRklxvQHNPXTo3cqcJpRSuvOjq78e+wwex+9ABRAryhYVnEkZomN/rF3ziTFcH4jRi5NZPJBAJhjBm1FhUlI8QPIgdGFbl7VSX6u+DLxiEj7Apa6inZE/qPglNUITv91K6sMd2aXjTiCPMYNG8eRJx2LVnN3oH+odJfBmi9GwRYosbBW8mkIkkghR7YDJLojXvp9UwpzM8O0DkNXA6w8Xe3NpiFNusBDQ78ZwkaZRsoWTs2NMR+JabbxaU6cknn0B7mwnIEolwSaCFF4lkyPsKqEu+cMFCTJ86XZ0kqn1t27IFO3Zsl9LaYHJQ/AeXjBv+CA02jaoX76sTJFBQIKzHF1KHgFCp2fPm4s677kZldZUS/9zJDYMy3d4pSHFizx6sfuZZpFtacObQYXh7e6UmxO/b1tOHWDCEeMCv6U2EfBqfX6axIRY5PFw4AfCk4A0E0DcwKJ4UC6q80hL4R9UgNnM6xl11FQrG1AHhqClsXHGT00F10hanGo5g47o1OHHipAiLDjbmTLTIx+K1ZSFLjXwVC0zAvEzOE1JMoqFbfmEBdu/ajdVvrTKy4hZjawoKM0VzHBxGAQZVqslxesMbx0lUUUkxKqoqMXvObBWTg509OHGsAfv27EH9ocNKPlgI0cl9iGS9HAlyHvxdXWw0BPS5eGiy68f3VVOAsYCFkKARzk3amvHlKLrJGtN2x/h8TpDJM7rnK1+Rvwo7b/19/erqueIml7R+bpJnpwOaVJi0xDzX9rGtqpP+jT6TWTYGammw+SapM6vJ6MEYDouCv5fQuUr8zy9/CTfffjvihflGaYyCED4/kjQr9njQ0dSEt196Eff9y3cQTyZRSJK636eOOSc3fB9NBr0sbjJIDSZQHo6ghHLoXqPSxs43gzO5S4qSnAKngQEmouk0ulNJ9Kc9GDFlMhbedgtmXns1CmppqsjC2vqp2O654a45Z/oMjh6px0svvIBf3PcLrWdOVLPHilWIznoK5Rw2uhoeiAA9avQYxRE6vTvhdz5VibZN9OSwHgyIFxDOy9N0gkICXKucTO87eEAwID6HnkmM3+yAKsZ9AAH4PzO5cYkMk0QmfIT5TJw4SWt6w8aNmjqd3zl1xY1gFpm0jJzpU0He4rFjDfL9UlJk11dWCptrRoXUsDKaQ9O5RpGbpsSjMSUiV19zNZZfuxzjyqrR09iMYCwP0ZoyeON5xg6AvlLw4kxjkxQ38wryESsu1GQ6t8A/v7hxt0yy+n6/YvqBVWuw+dnncXztOpSl0whnyC61qAKeK/RJGxpANXkeQnEQzmemIpzcsARJeL1S7TubTuMUPJi4aCEqp02Dh/KxxcUYP2UySkdUCKrNc/NCXX5eOyZHhFCxyDHysTyLP7yMUHGTM2Zza8xAaExxR4gZJxJUAv3tAw/IvNZsz3MnN1qnFkamSQsbf0XFGDtmjPgZnB664uZi0k6uL34OerKRUyNPtmXLlCjSH4vfcfOmTfjNb36j797S2mrgloDOM8LU6GtCGCILaUq/b9ywQVCz/fsPWINFr/h+TNQp38vpzYMPPoRYPKZuO31GyC+RxYAbkdovyrMznhdFJC+C8RMm4LOf+5wgtv40ZKTeeuK0uuxVo0ci6YM4irxAkVhUTT0TO85tKF34umQTAptDKOuDz5PG2RMNePV3D2LP628i3NMHvxJsxjpOyk2k1XpJUWTFTNsIpQvlhXE24Meoy65AzeKl2HH8NFrbu+WZNGHcGKTSg1g491Il2ecnxo6fxonFvffei5UrV1qVPlMIXWxx417XTOXsBIsWHkuW4vbbbxfM8vEnnjDIBfvIcm6Gf5BtTLOxRtNLxkGqiToD7g/6TK4QMbfTnIPuu7FhxIKWIhssKFjY8PXZuOb35kSPogqEMzIfEMRdKqeVisdsTHF9nmpsVPOGMYOm4tctX4G77/6UXnvdurW4994fS36eMDcqkr799ttSUpVqnc+nRgLfj7+z0OLnodgABVD+4q//EpPGjUd3WztaG5tQWFyIipG1SAdMkSj7BauImnsPz0FqiEPGeGXpHlJSIRqEf+Y0J4ViXwBP//LXWPfcSvScbjKcrmV33J0pKy3G6DGjUVpSok4n/VaOHm3AsaMNaG9rl6KTgTDYCQ1NvpJMeEw/hT+XSWXC+JQU5MdxybSp+Phtt2P+nNkymnSywKabbWAq7F5SRexldhN//RvUHzyE0ngc5YVxCQvEwkGE2DHq7kNba7uUo/ICQcRogMaEg1MbJgwMxFRzo/FjQQHmrFiBBSs+hpqJk5H2BeHLUJKAO4ldULZ4TXHDaoceNydbm7Bh+xb0JoYQLy5GIplCfx85Jj7E4wXokldNEuFgQIcFk3B2IOtGjVIiTp4KF+uBIw1o7eoSxC1APxZyDjg5oQJb0I/B5BBSQ4RxGVdkYrklwyw1qyGkB4Ywsa4OI6uq5PlR33BMi5kkQ35amW5a81TTlbUbis+h5wmLmmiezO7qRo8RDpodeFbeR48dwZm2Nn1OKs6Zwiap95fvSDJpN6/ZQFLk8nq0YRYtWoD6Q4fw+ON/0GImhNEx+h3sQIk6sY6CPYVRU12LxQsW4dprrkVFWanc648ercf2Hdvw+ltvoLH5lJm6MclLMSnyCJroBAWM4IiVi2aw9YWE5+VrE+P9yTvvxMLFizWBOKe48RgMNycxXS0t2Pza6zi2aRMGTpxAquMMMGC4Ts1nzqIgHEZROKTiJhoMKPkM0RiTKlEhvwrnVGoQ/kAY/YNJ4ZkJn4qWFgOlhcDIkRi9cDHKp85EsHSECmlzCDu8CzsOSdtFT2GorwdbN2/C1i1bxGvh54hGY+ju4oFCQ9YAgoEQ+ukY7PeL3KxJGxWuCEUqKcLsOXPEvzl54iSee+pZcUgYtNT1E77ciIFwUtHX26+/J2QqPxpTUU4+ARNOFr1FpSVKsKky9tyjj2Pz2vVSwuP7quBlZ5FrzDq1u8KJ95yfyRXtWsP03bCFbiJtPDjM5Mb8MuReKyghLo3ZA8MeFdJo0/pk4crA9+abb+DkyUbh/s8vbnILG1ewKLZkf5nixHRE7WFmE2+9li16DPfLqfnZmj0rJ2u62OqLWLgJOV9f+LP/T0WmmTjxgGaxb/uHmZS4VT/8539G/eYtiPQOoNQfQIHf+FoRlsnnUm2RKSDhvPGgH6WBoCY7KuxF/zKTGxUPnMjxmqczGEil0UOoEGGUhUUYt3ABZq1YhslXXoZMNM8Iodius2F95ciU8/4kkzjVeAr/+t3vYt2atei0Zq5S93GHvp06ZKdlFqikiQP9RkIhNUdYiJzTDWeDxvooMNmj+AyTN8rOUiyD/jT0tyH00k16mUhW1VajsqpGRQSnJK4I1+Qlp2GfhVtlkwjL6bNQLTfVdtxAPo3kbGLk6eUxpq4OBw8cwIMPPqgCJ0ElS/vIdn+dd4/9YlQFpO8Xk4CDhw6qwabYa3mD2WJbvlvmwDYTIzv54z0N+AX3pHT5goULMW/+fBnalRYWId3WjXefeVExbdLC2QhXlcATDCgBDkjW2yR+bNoQVaB7ZK/JhSY37vu4iQkP+UR3L/avXoO1jzwG78lGhPt7EMwYSMwQixsA3YRHkshuPcZMr4pFdkZnZILqfpkMulMpnPF4BU+buGQxYhR3iUQkLhAtLkRVVY34keLanle08M+EtVDR7Gtf+5o4Ir2CQZvr9UEJp5nc2GtqrmwWHiiokER5SvHP3/5nGc4+/MgjKgwuVNy4ZNEM1E1zhc1dijhQnIBiLd1dxr3+/CTVTVf+f9LeAzyu67oWXtMrMOgEwAKQIAkQYCdFilWiKIpF3ZZsObIkl9hO4pa45D3nvSS/fz/HcW+KZcuxeklsi2qkemMTOyn2XkGCKEQbYIDp83utcy84hKhY+d98H0QKBKbce84+e++19lrmHRg6GmdW7eSSSmQUyuA7ZWxnYcHZn7ffegvf+T//Rz4nonU7ndoT1y9damYiKLkeDiuO21RfKnRxruaNN97QXAP9cJYuvQ4/+tGPhIJSpYoIFZNXzmsdPHhIMTt/5ocNEjabKXHOwuaOO+/Axz72MSW2mXgKSGeQS5Id4ITD7wEnJVsvtCq2l1dWqCmh+nFonvTKZc2l79rqdBY6k2NxnEbABex75x28+dhTaN93AME0G6Rm/otoN5t/FPDl+4ir6w6EyJDg2LXPC1dtLabccpvQm+0Hj6G3tx9TJzciGPbh6lnTUF01whji2k2HPPlkxqiXX34Zv/zlL4Uu2PfcRgb+q0+UX1hYC1SNKd6n+QsW4IblyzWm8Yc//lFG0nnB5PKntWKJHcooLkAEhywfNhHz1/6V9oBytrwGJpkVbJAsW7ZMxTQbN3xwHxBt4eclusI5N8ZU5XZO47lDUSYiPCw82BimnDrX0JoXX9Q8L3+eOe/NN9+Cr3zlK0JmHn7oIWx6912tVf4/1yTl3anwy+vOdcf3zdyQ743jKPz/v/7rv8byFTegLFKEttPNOLz3gNbVhKmT4QrSgDsm1DboD4rp9MHFjShCms4iiyHLxp2CghEZSGeTKPT5cOa9vXjx1w/i+JZtcHAc4ke//V2ObrjZdBoHDh7Qh2hpbRN1Rgc2pUXZOU4x+TXGihQbMFVUVoelkb3LmmFph0M8/eqqSly/ZAk+fscdiEQKzGyOuYvqCtlGkkwnDu7bhyceeRgvv7gGyVgcoypKUVIQhMeRhTObQTgQlmt7Z0eXOuoFnInh68gfhSgIjUmpdOMRYjJ6chMW3nwz5iy9Hr4iIkccULdMHC1ivaERsH/lQHQwhn1HDuHgiWMoqijX9+IJKj/R8Cig545GexTQmCiyYOGFZSFB93VSK1gNN59vwc59+7jK5LrO+Rq7C+bxe9HPhZbM6PtK6pxGaldmW7yO6TRKQgUyRD195hS27dxuFNWEAplgrERRcy5EytJCsJh0UH6bRmCjR4+SVDcV09gxYkWugy7PXV1JC+FfC7mx5zNsGWddKao0xeMoLolgxfIbMLZmDH7ykx9rJieTMomqCh3SOyzzTSZhZgg8J15q1YgqSTiOrq7C2HG1GFUzEu6wB7uO78d/vvQcTpw/i0wii1xvAkhk4ck6lfCZIWBT3PAwkNEnZwqcLq0t3pNFixfj1ltvE5rhZmDTQSxNVB2sREBI+Wk/cxKvP/0kMuebke5oR7ovqmt57uwFRHx+lPh9YN8n6CN9i6iXE36fBx6/G24fiwt6FPnA7dDXHxc/OVhaiEzYB2dFJUrHN6Ji2lWIjG+E2xfWzwl6dfI+UQbc4q9bWfSpE8exacN6tLddkI+NZpEsMzQNsJPSqMaEKf4ZYG2DLMLZE+onqvND49fdO3ergGFQM8pRpqDg4UcVvsF4UteSB+eI8nJRTJlwcn6g5ew5HD9yRHD97XfcgVNnT2LDunVov9CmkRWmxZxzY3Gmdae1lxHtjIWTncSxqCFHXD47fH0WxjnSQfi5KCJgvmcKCuMpY6TALaEBa35Bz2clhJwHuvXWW5SAvvvuZlE5TRFk+Nl2Ysn7qORSnR+jnMBOttCWbF5xY+8dC85WW8NCbsj/NcmKQR0MzYreS7z2pshgXCkvKxdd7oblN+hw4Ozd0DC95hVNesxYNBjrw7YN6/Gb7/8AvSfPoMrrRyEyUqKyOCwqbpi8ptJJBL1ulHppNGtmzvhMBv2ySjAORlMYgPNUmSz60ibVo+Gyp6QU1XNnY87HPoJR06aqKDbKMuZT2dWBam5rnoD7dduWrfjVL+/H5o0bhUYPFZn5ne6h+2apTuarW1mUPZMAmpjPDmpRpFDdOyJwjIkUCNi9Z4/kVA1D2LrweScZi6XRo2o0N/HGW2+ZOUDLEDgfqRua47DmZeyZRDZJmKAy5gT8fmSSSe0Zxgse6EuuW4Jbb7kVZ1vOY+OGDVi3fj2azzUPUeD+qwSHXPkJdXVy3+ZeIV+eDQPNC9rCKJfEuM2a0EHvVCJAmgblyqdOnYx58+ajcVKjGgv0axPVJZZArL1LaKqvqBAZn0tNhSyRbaJ8jLP08NJcjU6BIfNEot9mW1yOfNgJnF2ckl7W39qG/S+9gl3PPAtvZwcCqQTcuYwKF5p1RgfjqAz4EbYakUJudL+NVSglg1kKDqQzIBm2OT6IsqZGTLh6Lgqrq9GbSilpqakbL5Nrm/Y5/NraydvqZ5/Fz3/+M9HdTeKSlyIP/zx5xQ3/iUWDkjkqEgYCKqApB08a/OtvvIEX17yobjVf61I/3cI0hvb7pcKYjc+S4ojkoZm4Hj16TMwULljtIDt3UUHjQlCKdrW44YZlmm+gvD5FefheSP0h6kxVNxY9pKiRHkbkhsUI1f/44PzafZ+6Tx1y/p7OUks9jO+bxRERmgcffFAKW0wa2Qh74onHJafLB4slxkfSrljsEOFjnkM01C5uOT88bcoUzanesGK50B59KrIl+DfLAyfndqmZQhVYvjbnPElfVh6QSKjx9uceBoNhHDUG6GpYWpYCqa4ubHtxLV76998hEO2VYBR1J6lpK9qvVbAO0JSVPmqBIHy5LJJEwwMBjL1+GSJN03Gsowd7DhwRG2Xa9CmoGVmGCXXj9P/5NLIhEQBAxTSRm+985ztCwuxc6sOiN/b9Zw7FOXTSVZevWCGUg5TA7Tt2iLEw9BhOs8zzWTRMFJfUIXmGEAmxadz5aIX9XPwcWusW/YyFzHXXXScFMxY4pLYTqSEKyEKDolBUzuNsm/HUMV6B/PnPf/7zmDvPeNXYTWmbPfPOO+/ghz/8oRB5IoDjxtbhM5/5DD73uc9pZocqfVROY2wmA4iNcuYDNorEv/PB/UOk/J57Pon77vuUcg4S9jOxQXS3X5R/UqisGA6fGydPnxblnc2jgkI2qQ3PwkZ984tVzeYxb6CSq7VupXLKfILsGs6ZDgxg/ZNPY9PvV2OwqxuOf3viiRxdb9ndv9jZJdoNK2fGG7l9WhtBiYQFIRItcQtWMh0KBleiM4nBuJJoBvZQMIDJkxrx6XvvQX3DRBUFRj+FwcJSOlKXLIv+aB82b9yA7//L95R0FQb8GF1ZDk8uA48L4oe2XWhHc/N5JUsFPp8c5wMuM6QrSVgWNxIXcAsmn3HNIlx/xx0YPWkysjJ8NMP4uny2Z4bVAotn02jv7sT6rZsVwIORIrm/c54lnkgiVFCoA4cu7bbXT5aCAPR7oT+Mz4fa0aMxblwN3v3TENtAKqkbkJKHCVESetS4xDOMxwY1Y8KYoo53LqPnYQDhUDtNTSfV10ve+b3dO9He0S5XeCa7DIB2d5yHblFhIUaPrJZrLx/NZ87i+NGjCnoJGmxahacO4/ykhQuCho0097QKHN43S/pBQc8ENd5PSO1iybWLsG7923jrrbfBk5YArZJqHoBpLi67IDEJLYOs3xeA18Wkw4fyilJU1lZhZH0NHKVBnOi5gK7kIHqjMbSebEHr6fNI98TgSqThJqVFcn+AI81usKVcRrd3GqS6XDpcOGh59fwFKCHEKslgXoU0PJJINlr6zkwSbz7znzi/eycGW84h0d0Fv8eDM8dOI+zyoIQ+Opx58nrUSWJx4/O5JQXt8bOIZ9eDtCNC9nEVUv5ICJmwG+7yCvgrxqC0aQaqps1FqLQC6RzJi6b4dzq4Cmyev9xUMBjrx573dmPzpo0qjknNodQtAwq3NeVNvT5jtiq0lElFikWKofExETTGbf1IxFlkmzBoF74skCKRiL6YZDC4lJeXGTrQsWM4sG8fzp05q0NMVVU2p6HXMRPGStjjIOkc7C7SZ43viUWKJcMooYN0Qp09FmHmEDYzPhSO4DoQ4iCkOWfWF2ktPOw0Z2eCEVEIzpPlCxkNoQRE3f4kYvCpT31KFJPnn38BF7u6DN2OCb4EKowKoSl3uFbt4t2mpuXLTVvd7jxUwgiMXF4k2V1/OzEkJYmUyjE1NWiYNEn0pKamyagdN1b8fu5J5TyWH4gtWiKqGa9Rfx9+++OfYvNLr8DV3YsyFxBQ3DEdfi9noXIOJDMpBDlH6PEqphGB1f6zulKaGRT/nUaoWdE2+tkHyWZQEolo0NtRVYGJ11+H5ffeCzc50BxM5lv7ALYP1xtf49FHHsGjDz2M80SILbThsjiRZ1Knmcm85gUjuXxwfF4URSII0qOmqhp1deNQXFSEDZs24tChI1Zhbi64Ua6yRAbyMiWuWRrl8uDm8xw7flwCJlpPeYnCEFfcnr2yOrQcfqWM/by5V0v96uTx49i4caNmCWmOSLSTsw7bd+/S4Wz2lSkg/+wjB9O8qqzU5yOPPE7D53zkT8ieeaP8LPRkofgJaR2kDQmpmThRNCXGelIt2bSiIlWAc3+BgNB5/r/kgDmLxcYX5eGj/UJcKWKhYW2aulqIbKSk2EJzPhj5MD08F3LcpxfasPZXD6Dl3XcRivXBR2o5ixs40BtPoMznRYGXLAs2rgwKJdlwnv1SI3QY5DAHnBscQF8ggNrZszBt4SJ0JuJomjMb4aISlI2o1HC7NSF62SU2150IwQXNbT377DOIy67g0mN40snPYCM3XNgsanjmsnieNnUaZs2ahcWLFinBf+o/nlaCRoSIR17+5Ez+dsjPPzlHwfOUxWhNzRicP3deMv1s3Oi9WK7xZELIJ2zGDGu+YbbmEIhiMkl97dVX1ZBpPtusAp/FyyfuukvxjIqlRKtoXEs6KF+LHlo042QBJOTBikl2ks6k/Fe/ekBIo/2gnDvNXGkVwPOdXXOuaeZvLKx4XekJxXjJoo/mp/X1E1FdPVJsEnnfWbLNBuVmLKXlgZH/V/RhrNXgtxXfSHcfNhNxpX2T4ZyfOk1pUYUYMtJ8bsr2ZrO4ePQEnr3/Vzi7cQMK3A5QVocqkmTnyP4iR3GLJLIuJyqKijEiEFTs7+K6r6vDiLkLgBEjcehsC7q6eiScNGrUCHkrUmGOOZNV7Q/tR94+Fqo0kvzSl76EAwcODM2ofpjixi4ueE8oU9/UMElKaRSYeePNNzXP0trWas2GWtSx4dNaQ8iN3Z6BCozxEyeo+cz7Z8/JDn9PbFSyQUM6sK2gx6KG64uFGulgjHXXX3+9/MGYI5LW+Itf/EL7geMVLHYpNPD1r39dZz1zA7u4sWe7uI4eeOABPP300zh+4rholqRAcpYrUlikBiYpeKtXP4tt27ZLlIDLg7Ge6NhgfEC5CWf1b77lRiGEvEbME3j2Gwl2M6Ovs0ljGYPap2rG+j1iRPHcs5Eqi0pg5a5Gmt7EAoPl2nO7YvhkOcriwLmdu/DOo0/hxI7dcCxYdXMu2hs1HG8GQCaHHh/8vqAWG2dEeGPdLqcScHqBuOn/kaVuuVHEYiXEAM03Z4abOcTqVPfixhXLcdNNN6KYWvg6tA3XUge2BtFNonGxox3f/+6/YvOGDYh2daG0MIzyogIN4pJuxWVxnuhNZzcK/X4ENSfhUvVPPxYfvXE0/yOZN4xqqMc1t96GOTcshzNQYIb8id5YC41/GOicgTuHwXQSW3ftxLmOdrjpe+PxKQnLEQEg3cJtNL6pTMbPzWtRGC7QIcXDqigSxszJ9TIFO32uRXA/aSGUhZbmIXMUFjhx0tBMUUEkh/MMXBy8bqRE8dIUhkNoGF+H9pYW7Nu3V91IHtQMtqFgSJBixYgR+lm+D86xsLpmkUguJGW6h4ZCrbkfUlWUBFtzGZqd4r3iXIQFlSshtaSZlVzr3zOSDL7m2oUoKirE/b/8JTJpfjKX6TZJspnFjDFItJMyfmAOsxurDbYfAQcHqQrcKBxTgZGTJ2Jkw3g4C0Lo6O/DqROncP7YSfS1XICjux/+wSR8ySw8bKBpRomIoUcIDg94+q9cu3gJblixEpMIy1qbyEG5bXU7iMrxvxl0nj2B9av/iNYDB5DriyJHH42TZxFyuFAWCCCIrGa7XDTxZND1ueH1e4TccDbWUL4c6OsbUMc1WBxGLuSCm/NkhaXwjxqPiilXYXTDFMRJTXN5tb5Z5qiLpbKGa41yYRm0t17A66+9gq6Odg1O8jobkQGngh7RPDvxYgLJbgipCQwe/GJRLCnxBH2SLqF6RPjKyyvE4ZZce2xAB+3J48dw8uRJHaoqQkkzSaTkZ8B7M7J6JJYsX4qjx49iy7ubEevrs4obg1DKDV0CFmmZcybTdIm3BBz0/UtGsVw/Gobn79gu9pYRnPGbMol6PJ1CighEHpUgP+AymDNg7ztwAC+9/IqoPbYZrXFjNwW4PWgseVvrkd8BG56sD3le2TxyqeIZtETzGaTFlpVrvmZSU5NUijgTUl5Rbsxj5bJNoQErPdKfprsmYEb0u7TK250bNmLtU/+BnW+8hUoufcYAJQqG/shmC72viBqWur3wsbilCZml2GXQLitWqrjJIEnlxKxLCo7FNJXzetFPOfOxNbjtr/8aVVOmIlvM2UEn3HKSfj9fnkky79OpEyfw7DOr8Yuf/MQkBXoxg6zYtJ2h62cVrPwJrkkefuw486DkvABRxbPN57B3334lWQZ5NWifQGrSndyUwWfi8/6qixRgrl92Jftj/TqYSQ96nzGoislLyTxj+sL583HjqlUYW1Or9zZ91iysX7dOsrmcc+B95Zwh17AQTmtNv492coWMjZ+BnVZSeeonTNTMDp3GKZRyKRk1M4Jm/5Xj2muv0drldSGCxVjb09srygi/SAWJ9UTR2xeFy+dVwjxpymQ0NDVqFs5DsxqHA2tfXINnn3lGQ+qUYmWzkFK6rTL17UPTtKnIeqnM+cGULr5HPh1rV8reH3n7bbz5u4eQOHoMhfGEaG9xhxPdbsE0xAAAIABJREFUROm9LhR4GNd5v8waJ7JsQEDDcmBxPZjNoS2VRGsqg4LaWsxeej1Kx4xGTyaFCVOmonLUaEl7E0W80sOmBFFq9he/+DmIZn/Y4oZIAxuMlIznPCgVw4iMnT59Cv/6vX9VF51UMHvW7kozN/o4+cW1tZ+pYsn7NWrkSBw6fEjy0GaNEA0P49Zbb8WNN65SosjigugQZ3T279uHdzdvVlHFuR37+Unj+fKXv6yklNeQYh6cN6KwAB+kWX/1b7+KW265BePGjTXNuaGw4pCyGn/+8cefMDLbf4ob3/vev2r2obSk1HwC6/xVgjk4aKHoxmLC6zdzqvziv3M+mHuL8Z4eLtw75tZaSaPsC2wo3BYKsXi77wdcL79nauPZhqAsbCyJb4nPZNW0Tfb04di27Xjq+9+DfyCGSC6LAifREKdo4DR4JYKYcbpQXlSMCSUl6Gi5gAGXCy1OFwKTp6Bq7gJkistw7NQ5JPpiqBlXizG1ozXnPWpklZHStwqroTdIelsiId8W0tNYNF6psBn+PTs+EPlgo+Kuj98lRVsWFmtfekkGlywqDW38Es3RRNG8GGchN5dyT453uBEuLJCimaTAo9Gh98TX5T3jGuOs1aJFi7Fw4QIVOSwEWAzt2vWe1Mg4m0WBoWuXXIP77rsXCxYuVMG7b89eiQBs37Zd/nhsQk2cMBFf/PKXpMDHPMMsn0tmmqSbkQr5+huvq9kyetQo/OqBBzC5aYpi26Wi+4IQqz3v7VLeyU9LY1rmHWQ1MAaaa2kaWSqULcNOm9rO57ILR+UWYoIZRpFmm6wz2bDC7AalyaMM0mtKHHnpsUjXmUvVnRgOv7MBLz/wOzgmXb04p2FyJv48EL1O3SwGdH4xMeOmISoi6EfUEDP4zQd/hi9GZCNSUIBkPKFKmcWNXIUnT8ZdH78TE8aPh19+DJbOvp2I0AmcbzKVxI4t2/HTH/5YNDVClRNrRyLRH1UniyhFf2wAp043oyTkR4Hbo2Dt97iEGnEehtCpBpq5YYpL0HDVHNz4yXsRGTUGDq/ffEZr1kZ/aEjaUNpoMni65RzWbd4szxsH5XpJ8TCcN10bm4LDoEDIjygCEwVefJ/bgVmN4+VbcuTYCXnn5JxudPVG4fUH1JHjDVOCRgUaIj/JpNyV6R9iVGO4CoBUfBDTqJ6TzWLzu+9K+56cYh6CfB6+Nrt6hLg578OChg9J67GbQzNI3RtzjzLq0JkWv01FU3HDg8sqSESRIKLGgT5L2tkUOpzpcKFpciNuXLVCSktnTp81lDvbSFTInT3HYy1Sw4y2GBPs1qWRyKWQ8eaQcOfgLAggVF6CkroxGDmtAeVjqpFIxdHd2oKLJ04ierIZ/WcuINXZj4ArAF+WBq8ezcNwyJ2boKZ2HFbeeBMWL7kORSWl1v1lEUeNfmNWyt6dO5XAjtdfxb7165Cg3HV7O1pPn0XQ4URFMIiwI4cCus+nU/C5WBt7THHjd8PlJVrGLoED/VHKcbsQigThDHvhLC6Ao7AIjuIqFNQ2YsLseXCVjkCK0uUq/0iRsq67TXHgXhkcxN697+Gt119DiWWAx/3DTgaTrzJyoq3OPbvEfPCe20WonRyw68biht1Dro2qqmpEIkXi8p45fRrt7Re1NmjeyS4P18YQasEkJTagwEAVq6sWzBHMzvVG9E9QlYKGQWPMujXFjd3RNIO+RhGN30unDAUtmaGUqTmM/aEg6hrqRc8h5aql+bygc6qsMTANGUHmybRTKIO+OjffdLPoHo8+/jh6e3s0tG+dxkO5+FBxlJet/FfFjbwdLJY/YwBRQB4YpGuUjRiBKU1NmD1zFqZNny7UhkU0UWFyx9V1trxXbGM9PZdNdbEoQqLIZdMY7I1i65tv48Ef/AiB7i5EGF8zacUzn9ulLimvVYAzN24fqHdG+V9eJzMDY4QORPckImQXN5SfzqYQCQaE9AyQ/lFUhLpFi3DtJz8JT+0YOAI+ePIof+atXTpweRU467fvvT341t9/U5x9xgbtY2v/25QcxQEH0WePKA4saDgzwgKU12HTpnfV7WM8Yg+FtEVznUyaZ7ruJjuS+MuVJFBJ7XM4dIBzGJvziFu3bL28uLE7yXkFMU+ohfMXqKN69swZvb9v/e//hRMnT0q2esvWLUqybSlYk+xeErK4LEO7wv/YCQ4TX3q+TZ86VVx2mozyXGSMCQSDGD1mNBYuWoQ777xTszV8H7xe3Dfs2v/H00+rYGOBGimMwJFIaQYgFo9rbpBzdFNnzZDQwMyp0yQXv23zFrz68ivq8t997z0apM6xu2khpDJalLrn5chNftFmX3mDmWXgjsfx2oO/w8Hn1iDc3YsgkSCnE52DAyjyOFHooZKfMd9mgcPiRvR0nnMOw0ZIZHLoymTQmkzBUVKKSVdfjca5c3AxmURF7VhUjhmDSGnpkHfF8MtqhFSyarj87Gc/xZNPPH5ZsfFfITemuHHgI7ffhi/81V+p0OB9/3+/8x289eY7ipM2hZXZypXU0uziw35fPCeVUBE59XhECz9/gehAt+ZZqHrGIoqdbCZuvO8scNm1X7d+HU6eOI7u7h4xNDi4P2b0GMyYPh0rV60UNU2KUrmsmlYUUmACeebMWd0RyuyycL3jjjs0C2kjx3yNV199DY8//phmInhPCwsj+Md//N+48cab1E2/0sNOVrkvGbOYCPOakFLJJJrnBJNh0um418y5fzmP6sMk/iaBtx7Wr5PGL1KRRSFSHNaMszU/S8425ckfo7jAa8i0tqHE50HI50ZhYQixvgFE+wcQS6ZFcx1fXIQsFT4dTlxIpRArrcCIufMwdv5inOvpx+FDxyTsUllZjqqqEZjSOAmlxRFrTjKv2WXdcNK36LVEihotLj4McsNfZTFjGzkTpX7llVfwwgsvYv/+fSqkbVq/XSwY9OryuzN0ja0GEvcT9wHRR645xk7mdCw6eI+IRnLtTJs2HaNHj1HBQjN10hCJ1BAp5H3k97m+Zl81C3d+7E6sXLlSKCCZOSxAnl29Wsa2BoGEvOSIYLHwNrRTk6/x7/Ts+c1vfqPihmceZaspYjF/3gKNAvBn+HrMcQlgJFOD1u+TVeRWsW6onOZ5zXNn4fEa2rxNFcxvaNrXxS5upFiaTwW1BYmEalpniYU8Mscygpic2eI4AoVS0ohduIAtT/wejolzFufEobcGH41qKKVrDTIjF9sEndNNUDEHg2WcR/lDojekS8TjRj5XKK6V2FA5bfRI3HzjKvGpy0pKrR5nPsfW+jAcVuztx7//5kE8t/oZ9HR0CLkpDQeNYafVMWxva4MjmUKB2z1U3HhJJfKYDrf4iwzOwRBKRtVg8U23Y8rixfAWlSDLIkWbz9qESkLIvzMXjXK/b27YIGEBVyAASgHQYM7jC8jhlxeRkC8hOj7sQS3eNJ/LgUk11eoenm1uwbGTp9WFSFB+2B80ZouWxCQPWlKNeF/4HLZBJjvjXOTU/p5SPxHja2rEbbQ7L+zec0EzUeWfrPZFY3ATlTIdFt43yUSnKAhgJHtZONqKSKINKUm9JNkrxR0FeFPcaH7CyjqJ1PGajh49Eh/96O0YHBjAIw89ggFLmto+KCRdrLkLu7jh7IUplPiQU7LDJL45twMuvx85ooFUKS7wIlRdhvCoEnjCbtSMrERtaQXirZ3Y9fYWdJ66AM9gDt4014FTvFeuanYH51K0YMVKTJ46TfQLAePcBEIxTaD1UBr62DHsfutNHN+2Da7+fpymKk4qiTKfH0UeNwp9HmQTCQQ4c8NC2euCL+hDzpWD08MhbQeivUTEHAgWBOEucMNVFIKrsBC5cCnc5WNQM2MuSiY2IR3ghIVLyKCKGyYgmvkyaXUunUJ350U8+8ff6/0xkWARY1O8aGgleprXq4DAA4r3zTZvtTs7FWV0ax6r4GsGdVuk6sS1xgONsyq819y2+n2KAJCqaKlakWbJ4EOKR/WYUZgz9yr5Pbzy8stag+SNaWewGNeaMTQ1myMsfwKWj3zuNAf7rDkbSphnM/AHA2iaOhUf/cTHlfxRLOHwvv0y7mWnc3DYrIeCXh7PnbKlc6++Gjt37xLfl2vZ9hOyYpop2IdJRH9QccOfZWGsolx0VieqK0ZgzlVXCa5fcM1i1NSN1byAumzWjIgOgWGnlX12qYS1Zi+0F6z5QyaS6rKfOoP7v/s9HNuwAcVEbBgPOJPGIt3pRDKbkkriCH9QHhAsVqTalZ+waojSzCglKSEvdCyN0nAYfqdbcxP9bjcuuj245StfwbhrFiFcWSE6p7mm5qwdjpcIMW9rx1NPPo6f/+znQnJ1LlsNDyZ9dhFHujJ57exC89AjnWLnzl1K3NXcojCJPM1MzDEUZiNbrEtpe0ZwT16BDmboMaabzZkrJpJ/fOYZNX/sGS9T2F4q0oSqwCGp2zGjRmNc7VgsvmYxlq1cIfPh3/7ud1LtsVFQcw3ejxr9uQLHDLCb5LexvkFKh0yOjh4/pkYEO5YcLp43f54KYiZmvG6M5VznVLKiKTKTj9lz5wgF6G2/qMRh3aaNiPb06hxlkTNj9ix85r5PYcb0GYrrpCWzmIolExhTMwbjx45DOBgSvYj0TyOicfk1sTui9ufiJ2afMynarQNnN23Duw89hs6tuxDJ5JB0AhfjMUTcLhR5SRFiP49zZxYqr/jNZhGbcxlkHG50p1Lo5NB8USFqmiahdFwdiurq0ZNzIlRegYn8XgVpKRYZ3LIZEGpovTHGszVr1+B73/uuZN/t2VCTiF1+n6TtZn2becjEiRM0RzVt2lQle88/+7xo9UnLBNBe9x8WubEp8xRjIerd2NikwegJ9fXG+6OqSmuY7/PVV18FZ4ZYMHComr/DpLe2dizmzJ0j2trkpiaJBvAeEm1Xc8Tp1ND2888/j/vv/zfFaD7mz58nGu7y5TeIKcMknPSptWtfUne+j2yDXE40ti9+8YtYsuS6IbPnoXtsiSPwPfIsYCHDJtGOnTuUNNMGwhaJ4XlCtIgCCJeaNJd2wRWLG6kump8ZQoMvr4kuAb95KDBnL8VaUTclLXPZvWtewJ5XXkGsuRmlfi/CATdCAT+SA0lEe2Po7IliMJlEbVEhCoiWw4G+LNBGafLKkZh5+50oGj8Je44ex+GjR+EPeDC5sUE+f7NnThfdO38P2MgmUV1KIv/85z/XPNOHFRXgOcy1cNttt6lJQiEMSnszD9OM8X/he5UfW4YXknyPzFlZzNB/kMUt0V5+scHDBgmRETaetm7dhu3btwspslEe/j7XJkUFuO5qaseoOFJRQYS/P6b1+m/33y+Eh7GECPvS66/HD37wA60JybE7HMoxiESxuJEkfy6LRYsW4Rvf/CYWzF+oPI7XzxTfVlFEYS7dWPPFplh/f0z7kGgm5y25L/w+l+bT8kUfhsdcnmfm/DQxzS4UjbKp1byxWec6pJiZWK+tOds0nJkUvByXiffjzLotcEy8eklOlBhKlXrcqrR56JIGxSfg98STk7O2qcCJ2ghmosGgreQ1yFmSpPFUsCQWJT1XQN+babj9ttvQMGGiZIrzKSSGNW8oTbx4b7/5Fv7917/Bnp074c6lMW5UFTLxQQS9XtEgSKXpbOEwuA+FPi+89I/gl9ctVRB12TkMyQPGX4jGqxdi6cfvQnFNLXIazHdKalWvamSJrCTGuCsfOHIUR06fljJMxu1CnEP7Xr8WBRMvmh+xuOHAHRWA7C4RC7DaylJMa5qCzs4evLf/ANq7e+D2+SVyQBqRBkTdLnW52ZnkYtDaYLc7GVdnh7NKo0aOQlV5ub5IMdu6basCEw9UmzOuzWt7TNgLQAvDchgmAmN12zWMZRWk/MgyJrX8UJTsWipVTIKlrkNFIEuxyYYXA0E/ZsyYrs7kd779bW0AGzI0w9cG3hRHWx15AzVyIxBREj/f45GZKW+3Q4kXcRUg5cwh5XUgE3IhEwAKy8IYUVKCYMaJnjNt6G/thjftgpviFuTpcn7L4dI9GVM7TsjN9ctuQAFnpUQbupTIyaODBV5fFMd37sC7a9Yg19WJltOnMNjdhRIWNg6giMVWKongUHHjVnHDz+DxkfzoQK+MHin7GYQ77IKnOAhXQRi5QAEQqUDphMkYNWMenCWVyLpIMrKSVMnzWppA0pHIIptKYNP6dTi4f59U/wTaWfQuGlpxEJTXjF8sZHlNGVgZvIiCcMA9HCpArH8AFzngpyG/TnUQ7c6ondWStsn7w+JGXHQWLXYhbMG6ocIwrl1yreYLePiSsiRLSBoXWjMqRGNISTNS6XEVM26PF4FQCEWlpSgfUYF4MonW5mYM9PVhdM0YXLf8Blx/4wrtrZ7OLmx6Z72KG6pisXFgEKrLO8/8zEQ1qd5IVRpSwuh7Y2ToLx2yUqa7QnEjuquVTA+lSFKzIipHOfECFVsL5i3AsuuWorF+EkIFITgCxsiOBbQdYHktYwMxdeeH4PG8Q93gc4afzniiokTFCAV0HRjs7cO6l17B/f/0TyiltxElhlnc0LTPKm64Piut4oaKaUPFTZ5YGF+D3V8VN1Q5zKZRVhBB0ElqcA6DLida4gmUzpyJRZ+4C5PmUwo/YhAfvkNbycuSdrUPF84MHjqwH3/71b/FubNnzVwhGx0WNY33gofgNUsM3WDv3n26d1S54twXmzRDh7uNikkd71IhYv5uzeRxVwwbIDeHmmm/8Gc500RUiAX/7r17DOpi3U/zM5fWi3yw4MC42lrcfuttuPNjH8NAYhAP/va3GuwWRSnPIyk/4R+Wm12xxuESE53ZenPhQBCNkyaJMsKklQnnshXLtdblVWU9CxPKLZs3y82bBeE999yDmlrS5tjBZOMDeOiRR/DLB/4N506fNf5a9D5yACtWrMQ9996rIWCeZ88+9xxee/11CSNwkJl+MqZQszxxTMV3eVKQ92lMvpDTfA5RmXR3D/atfRUbHn4Sngsdon53x3sRdADFPi88bmOiLJVTi3Sp/aQ5Us5BedCXSiOaisMbCWJcUwMGvH5Uz7waqUgZsuEIKv9k+Fo6olTDxbbbeP4MmK34duFCC37/+//ED77/AzVP1AyzYpL9EXRMDytKaTLNOMi9zGKAthVssEhUZuhhBEguTzCNUEJ+pk6KEO8xz2YOi1PR7uZbblGRwvfP+8rPz3vK4f5/+qd/0lyrkDtScspKNQfz0Tvu0GwVYwWpT7t3mRkvfn/kqFEKx7a3zf/zz/+Md95+Rwgg1xJns774xb/R8zIRpQw+kS3bJoCIPGlHlB+eMGGi9nz+g/eXxTSLef4O0XGuHdvMk4ky0QeeEzw32TxgAj28ELbj6fDNkC/5bm3tK+wXS9VKdH+LooasmCjd7a1oPnoY544eQd/xIxhsPgtHXxQhJxDwG2++TCKN/r4B9PYPimY+Y9wYxDu7kY0nMJhK42I6i3avH5nRdVh09z043TeAlo6LEpUqKgzrXF24YL7oaWzYDe11iS6ZhJzXho0PDs8rh/kQD5tCJWl1C723EY8PW9iYEGiZgVq0K57lvAcsIoi4UCiC37MRDha/u3btwi9+cb9mtbj++HpkapC+S5okGytEblgAnz57WuuLFDqOhNhb5vChw3j8scfw9H88bQrd8nL85V/+Jb72ta/perCQ5plPlTVDKXbI6PsrX/2qEMWamlo1N2yExzS+2UA27ALS3zmn1tnVhc2bt0rYinkyr2/9hAno6WrDjTet0jq3C5XhaKFdBOuoym9s5BU3ek2reWj/vkQFKIDBedyBPpw9cgjN+w+g79gpOOoXXJcjlYtvV0OyFmRP13jeQIOGWN1eKUAZjXJeZP4bZ200gxKPoz8aVZJmG2sxkLs9LoyoKMcdt92ORQsWory0JF+c1CBB1sHB4aO2C2145N9/hxeE3rShproCjlTKeN74Auq8nj91SpKVRQG//F0oOkDqlDr6DPkuVpSklHkRqarFjZ/+DMbNngVvYZHmYOzixqBQBrBnp5mJeA8PpV27JensDgXVXWZxwoOMF5YiAwygRHJocMbFxA4JOaaVpRE0TWyQMaOoadEonB6vAiwLRn5JEptdNA5hU9qZN8brQVEhB8ALhOKw+GAxVBIpEmqzZs2LKqT47zwYmVjaczq8dNpgqkbMwrBraaFCfA12752GK8+HElNJmlpHhk0J4iqwOhGiGqXoPcL5KhZAWVRWjcBnP/tZbFy3TgGYG0Ub1uROKmKG3osWvpk30Tqij4eHKCC9e2zKmuVWLP1KGnBmkHSlkfVk4fI44aeiVNoB52AWnFAQVRLsPnr1WSgLXRgpxtQZM3HDilVonDxFQ69EiGz1K1M7GsnJnpZz2PryGjTvfg/Rtgvob2+Fnyggcij0euCUbKUTQSI3Pg+8AY+KG87ekHPe021oN6RbekIueIr8cBUEkQsEkAtG4K0Yg9rZ16BwTD0QKEDO8oDS8hbj0FRdRvoyi7bz5/Hc6j8gy9elr42lYZ9K5xAIBI2HjwUZ8znYSCBKYweJ1pY2HDt6XEWvERwwpnx2IaRZB/r2eCzKYDpt1g2FAlgsDVET2ZVxob6xATNmzpTu/YvPPy/VKX5gS0hd634gydkvGq8aKms5qVwzpmPa7FkoGVGu5OTEoUM4dfSoxAyuuX6pZB/Zcdq5bTu2bdqCI4cOmb0knyYzdzO8W2jHnunTp+HmW27Gb/79Icm8cu0aaWnzML9rkFer32O62VYynH94c56GfhbsWBIRmjFtOrwpo0hVVFEKb0khUvIXNkkj0U92ztovdgitoK/P8Icmq6zhW5P+mc8ig0gjt4a202fxP7/wBWTb2uEbjIOOSCGKcXAvZlJSk6n0BRCS0MCl4kbKb0PCCUbQhYbC8WwGg+kUSgsiCFEsJZMFRZn7WUD6/Gi8fikWfOQj8sGh95eKG8vnR+hXfl4kxLxHs3SPP/b40LwekwMOIy+YP19F8bFTJ6UU1tvTq33PGMX3M9RksQ4hxQNbfMbm8usem9khG2F+34XMWgPs1gwAC6mr587FO+vXoS8Wu+QHYUmIX0rCjPdECfnpDZOUkDa3nMeevXvlu8A1LrGUfDNHq6r5IMGFy5JGbVnT12cxGgkXYP68eUourpozB6NJXQwFTQfTGpZnnGIy8tRTTyrhpKQq6UcqfsQrz2kd//rXDwidYnfVuK6ZBgjVuFatXIUvf+UrmNDYoOeiGAgTIc7lMHnmRyD9WD5Xao6YDyX0w6IjX578GpSVBspuxsJTZ1TgbHn0PxDIsOnRJ/PjUiLGLGpcLG4MiqNJVhZ4LlKz2YxwIZbOqLhxBT1onN6EGOPx6LEI1tYDpZVoi8UxZ95VCBeGdXbys9t8+/z3xYLm1KmT+PtvflOJHBMlzXDmUyivUNwM/2wmxton36V/HR5X+BO8Pirged0slS52zkkDYpLJ+MBhaFHx8t4H/874SVoTFalYgDA3qq4cgVtvuw133323Bvq59nbt3CmTWs5G3XvvPSqWJjU1DnW/2fnnTARNIInW8BoRjWJxQg8x01G/pJLF9XbXXXeJhsf5ByFplj0ECxa+L3b0iXAzSebvk/pro/osdjgHxv9ncswkWhYCH/AYft2sLMkil14+s2QCsd11VxqvnIc5TG9nO5qPHcHx3TvReuQg4hfbEUwmEMpmEGAe5czCH/YbKm6agjsJdEYHkMrlMGvsaGT7+5GOcb40hYEc0OX24II3hDl33Y1IQyMOnT2PLVu2agZx6XVLMHpUNSZMqNMMiGmimkZ8PiWK154IBRXF/lxxMtQks84Uu0ix95r97x90He19ac5nM9dJWi+pjvSmIf2MghIsPu2ZQHv/8k8ay37/+z+U/DLPeeYALGh++tOf6jOyADp06DC2bduKHVTXzWTks3TLrbdiVDUVPQ0djYU2f+fV114VTZco0Uc+8hE9P68HGwRSabQagzfdfBM+89nPCkXS8SGRJkNfU1M6k0WUYxGdnZrrpbABqdws/klhY7zjPHEoFEBtzUiMGFGuXPZKZ72upXWCawdb55PJJc15rOtojUEwJ6F/Ujo+qLUx0NmpopmFTWdzM5KdPch09sBRv/i6nMwgZSxFji2HnYzfhgQGEnS4Nxxc6gayuMlkDD1FporhsJTQGKyZCNDBXKouVuLBQX+/34trFi7GLTfdhKaGBgXNyx8G6iJi4PP68eLqZ/HYw7/D4X17URjwYWRZiZJBv8uDoNePnrY2pGJ9KAoGNHPDpyM1jcUNg7GagKrUXUh7glhy112Ys3IVCiur5EVCX4qhzpew7kuDt2yIvHfgAA6dPAEXDxGvR0O8RGqGHNe1aYwjPREuMcJ4czIpmWcODnC4L0nvUONPwGtLPxKhFcZ4iIhYyB+UfCo7duxAsgva29Mtbw+qtbB6njixHhcvdmgDU71JiZPtAE/4UX83g/wyIiT1hl1ht1vJmbxxKFNoGSEJYRH1jPQ1a6DbSqpZbLG4Mguc75VJgaGY8J6TO7nshmUYP7YWTzz+hBQzuFlVPPB6UyjB8uHhClXhyGLDQqx4YBKhsh1VpWhmHS5MoEnPkbuHK6tDmAkrZxC8Do8Ofs5hcc6JtA/uMK/XoGJVI0dh3oJFWLp8OcLhiDEItczh2BEWQYZKRIkYLhzcj/XUpb/Yhr7z5xFvb0cYOYQpJ5vNqYsZ9NFPxyPPp4wjDTfFKlwudHf3IZ3MqVuo4ibigyvsgyPIrwKk/CUYOWU+qptmw1tcgbRmtpTqmTa21GRYDNK0lfcujXVvvo6Tx47KMJXIBPdUV3cUFRUjdADx/hES5xcDC7t5pKnwIEvGU5q5sbtIdnFj812ND5UDPgpZsCjXPJWhJNozNDalhd8vLimWfwtVdp5d/QzOnDyFbDopVS/J0RLqTpA+l1IAInWuvrERt3/8TjROnypD3EhRIbKJJPZt34Hjh4+gatRIbN29ExttHQ7cAAAgAElEQVQ2bkDz6bNIcb9wkJ40DbdJ9vKTHjuA2opWVVWVWLFiuQrZhx99bGhg10av7UOYfhymM2a6svq7FYfYqaRTOH0lrrt2CcZPmIBIUUQyqKf2HECyf0AO3UW1o0STVEEpOWkjgzqYiCNUUDAkfa7XthJkipeLdig6pPk9m8Jm3XUk+vrx/GOP4vnfPQxXb1SzN2GJodCYk7Q0FjdBhChFTgquvG5MEWJIPaZzLYopTWizGQykUygpKFJxQ3UjelTEckDU5YZn5Eg0LV+G6+65G+5w2HK1t4qHPHNZk4awiEtqRuvzf/k5iUlMGFcn9JgzOZxnaG1rQ3c0KqRGErkWemIr2/BZWKSqaKf6kc9npHGDho7LQ5Cqk0JgJDZxufSv3gc7vRbqxetLERV6bLGw4XC3PHXy1opNNTGxx4ib2LYEQomsZEKzX1bX1iTAl1BdyYH/mYfuM7v6VnNq+fXLROmZc9UcVFVXK+E3566l3mfNRHIeg8kTu6PsynMvc50fPngIv/zZz+VOfurUaYkL8LOROmcnYHxLLGSYXNz3uc8aEQ5L4U1qnUSrspDgDC0HQoUF8AdM4mAnJ8M7o0I51XAVzkglGsTOteDFH/8SF/buwyCTzmwW5X6fmQdz0neLtERDKSIjg/5oBFa4NwdZ3JDW6nFgxpxpSPk9GAyG4Bk1DsHaBrTGcygqL0H16GqJ3zB5u6LwgUWbJhX2Bz/4oRItQ4+8dHOuhNwML25sdPAKaff77rAQMokEhIQQcraPCSHpQXwQKSfix5hDOtoQ8mQVkEwon3rqKTz8yMM4fuyYmkf8ORYeLDTo1E40XY3FTBYzZ87A3Z/8JD5218eHVC95r0iRohrV5s1b1PS0E2auZXu+jQIH9DO5/SMf0SwXk1vGbvrwMd9i8czOO5NTiqC8t/s9zVNo7yWTQkH53vizbBjYVOc/t+4vu77Wfs/ftcrgrMTZbk5LfDPLtZo2hqgH92Pf9s048d5ODDSfQU1hEOXM0ej9R5VZNVyBUBGliYnwpDEYS6GrJyZ0es740fBwVpfKoLFBzbHG3T40ZwFf/SRMWrYC7vJqvLlxK3bu2oFlS5eiblytvkaNGaUmgJo6eTNF3B+8fmy2UeaYZ6nxc7ucPfDfuT524WI/h82csJEafp/3g3OKRM9WrVolGWd73ICvb8/T8nv8WZsCxvfLOZvf/OZBrRf7NYjg8TlIjdy2bZvyArJimDPOu/pqNaEXLlhoGEegPcEAKPf8D//wD2g+f07f42vxYecL/DuLX9LvuN6aJjfp982ZagR85BHYZmJWF2d+kkntG6575q0U/iFtlwUcpa6Z+4eDBEDMjFF+sZh/ja9U3KjA1xll3UPGt1QarkwK6b5utJ48gT2b3kXbyVPI9VNpN45kfz+SAwk4WLc0LV2Rk1Iazf648Og6Hs8gk8why9GSLIduqXpFf+IEco60vESYoJFmxAcDn+YGkpS5HNDf3Q6iQMzpmYC5MXrkaKxcfoMWID1ZOGtgqkqry2p1WnmInDx2DH94+mn84cknEO/vReOEOiW2jkwWfo8bYa8H50+dQMjjRsDDIXMXAra4gNGcoxAvklSCyQH18+bhmts/ipop0+ENR+ByeoUyDEEc1lU255gDFzo6sOfQAZxuOS/fG0cgjAEGKlWwRo6YFLnBQWN0KIoXk0YN5BoFOUrWqpdMBIPfZ9LhcsFHoyOf8YQwKlMpqa319faiN9qrxUNVKyJETIQZmJhs0pRJ/FjbH9K0R5FVoWm7rpsqXVKz5EdmzbyNoRUatStbjNBGWbiw+f55L5l4Uv6Z64HFDSiBrHksI5vKoozozV9+9jN44bnnsHvnLuNxoyFkMzxmF1p8U8YjxZynStjo/ZlNqbgxw2F2esV7CyEEpGiZwsgIVySEbPnU0ZYJJWUDXW4l66FwAcorKlFbV4ep06dj+szZ8AcI65r0i6pMTJoypFHyPqQT8KYSeOmRR9BxcD9SHe2ItpyHL5lUYumhMIQDMo/1UzbT40LWaZAbKrV1d0eRiGc02OkOuuCOeOCk303QAyeRPE8hwqOaUDNjAYrGjEMuEEJanWy7eCbthJ15olwpSU+3nD2DTRvXq3seDocQ7e6Fhx5B1aMkbxspKtKaoFkYqQ6cu+I9oacHzRC5INiE0JW0lLsYEDVUmMmKZsRCiv9mz1lx39m0RPkd8WBJJoVWMfFnMnbixHG8vGYtBmiyl8nCY82qiJaZTEgugQV/45TJuOn2WxEoKkJ3LIr6SQ0I+/x466WX8fhDD6vL390flVqNhEOSFNJIaN6KKNtwznL+IcN/Y9JGKVMG6x//+Cc4e+7cJdlM+3zVBrAKGythZ3ezsqpKv8skmXK8lMpk552JBNcpC7aOs+e0B8NFRQhWlCAhGVMuUcs9ma/hMg0K0ROsDci9TuNgJciiAF9KxoaSdOt9ZZNJtJ85hX/+0lcQPXUGkWwWhUS1qT5lz9x4wwg7IUELm5Ym5MbuwlteQ0OiAqkkSgpNcUOaF+l0MSI4DicSXh9KG+ux4N67UTtrJtykp7HzlqbMMPcC/QLYQDDZPvdJOpHE2jVrsY9O00zOOtrR29UjmszAQEyKkeb8vxwh0+XI89Ci+V5j4yRcu2SJOotcsydPnZTy1LnmZjSfO68D8X11hZV8a7bC8oJQd/HOO/Dc88/rELfnS0whaVGVbAlmNQ2sHoI1g2LTsfTtPE8a+1D9c8UN3wdVg5gUzpo5U/Km7GQyATCKc5ebjNpJFJNbduQZs+lTwhkOxkiqa21YvwGvvfSyuvqkbdCbRE1FS02IjRPGO8bV2z/6EfyPb/1PyWPb7UD7uvG993X1KI56Q37jS2JRg6+UmHGvcQZMd1CoehbOdArH123CW088jXO79yCcTGIEGRBup85bj8sBl5uNIbKE3DrH9ZuZDOLpLKLcy8hi5tzpcBd4Mej1IBEphXvkeBSMbsDJCxdQUV2pmBAqLDRiElbDwaYEmm3D+YB+/OxnP5NnC5tmOp/tc9lWIRz2wezrPRQzLK/7/B8boq/Yoh8O4wnHJJOzB3PnzBGSwWSciS5FHpj4kk4WjfVLlWzq1KmiDpFeyKKD5zA73pTNfeyxRxHt6bZmEUx3mWuDiSMLE3bor1m8GDNnz0K1NcBvowWM5atXrxZFik0AM6ztViHMZhZnDlVIz5kzpG7FdcGC5vSpsxKoIK2IhQu/2NEnjY4qa0Sar5o7R8qqdgyxC9//TuJu/2w+Lc3urisW2gW1xUqI9SewfesWbHj7DRzcvQ3o70VNcQFqCgModebU2En2xTDQF4NXVXMOhWUR7ed4fwLxaBLd0UFEkwnMmVSDMIvmvhj6e6JS9oPLg26HGx1uP8qmz0TdwiXodRdgy7Ytyl0mNdSjbnytqMykgYpWyhhqqcpxrXBNMG8j+kY0g/vVvifDEasPe63sGGj/ac/TkDpJ6urNN98sminXBc9zri8WJLxXjG22lx0pZiwWiCKSXsamAOmPGzZs0qwQkTlbpdbe73zPEnlpqMfs2bMw9+q5WtdFEVoWcEzEHJQs2h96+GH88Ec/HDpD+T5ZwDBG2UgS13tFZaWKe95rFiZ90QHtixMnT+DixU6UlZaJxtnV3YOGhno1Y4gskbJPhgRzPX5WGdOa7r8phq2N/35k0FphlqG24pQa9gb1Z8GcppJeNIrzRw7hxM5tiDafQbyzC2kKIyVSUrulRUuSrLN0Co6py2/SK7I6Y5U/Y/ZMlBWXIT2YxvmT53Hs4DH0dHcjmR5EhkLROdKwEnA509Ky12wAZeJY+iQG0N8XFe1LC1/0EdLX3DK7nDVjBlbJbGuOEn19YrvjymTHSiD4XO+8/jp+8ZMf4+iBfSgOhVAaiaAg4BdSA1IN0kkkor3qfrLTHuRrMGFgtBQdgkpEGfQl0yitq8PVK1Zh5rVLUVFbhxSVeeSIa1Hi8oob3gPKs544e0bGnq5gADlfSOiNQTHMMBNRIsmaOl2aM2CnhzLB5A4aaphJhExim5UJHHnCHKqzB7s5L0HKi1SypEQU1CwO0RMeeqy2OQMxuakRO7bv0Cbgy3t4kEnimXRBo3jGA8feoJqvscoYu+gwCk5W78WaBCfXmIGYctTs/ibiAzLPU2GWJb/aLCwdSpYnEVGcuz/xMS3c5597DqdPnlKn1kZvZOZKZEB65pbZJxMovieraBlKNOy5HlVknAsxHh800ySKo+KEMuTWdSV6wqKS6l6EPMeOq8OUadMxrm48SjiDUhjR/bAbNZaNo9VVte5JNot9W7di74vPYeDsaaR6ujDQ0YpCcn9zgN/hQMjvBWeMZJLnzgnB4fNGewYQ6xtEcSQClx/wFAfgKvBpVsPh8yHjCcBXOgoVk2airH4qvGXVSLOzLlqcmbvRrjc7V/t8sC+KfXvfw/Ejh1FeWorSkmKUlZVLFpPdOHYAeS3pg9PZeVEdE8nrZphsutTh5hCtkWC3m2k5BENhBTbq3McHBpXQs4HBtaWhdwu94/d4nzgvx3vHLisLgdqxNfjNA79GR+sFITFEHYkIEqkkSivEzZKzrG9qxPWrVqKmfgJKy0vR2nwOv3/scTz3x2fUvaS/k92FkVQ43c7lDm/QINvkU5cl31tFW9khRIl886NHjmLdxo0K0jbcbncT7SkRBuvCoiLQmPj6ZdeLW143vk40E4/XYwoHKkRx7kxdfcDN/WR1c1WoCHenUhzre7eQYIpjKGqIn8FDlgZ1/OP9akP25zB/GqooDRMf/PFPsemFF5G+0IZiohOU1HdTHTGBSm8YhZxL4/sR1dOgQMYp/tL8CmMQmzaxZBxFoRAKSFGRgzzAkoH/lsgBKdJOJozHsnvuxpiZM+AtLoHD4YWT64aoqL7MUpT0dDaLzo4OPP3kU1j7wgs4cfwYEoOmIFWDxvos+fdoOP2Jh+DokSPx2U9/CrOumq11S5M2HjQstltbWvD7P/wR7+07KE424woRN9JfrzTYzO+x0Ob6Pnn8BC52GmEN3R/5ruQVlFZR+75kxBIuss/X4f+uHpE1mGHiBhN6l6RamZzOm3e1uO1MNlhk2Ek5fzI/aRySxc/lJOqxdu0aPP744ypuKPfKz88EmipHLz77PN59d5OKG2O8yyZEQmgi1yv9lJ5/4XnccONK/M3ffBGlkSLRsfni2ks83egNYsZFTXGUpwB3pQSNy9YlBQJS07heiPKk4BmIY93Tf8Tm1c9j4NRpjLHkoDk9RMq31+uUoApjsGmYGKsHJhAsbmLpFKbMmYJQaQi5oBcJfxDdzjDKJ8xAb9aFHAvtqkpUjxopwYSh4JxHP2FxwwSIhQWv17Orn7XikTGtVg3+/nL4sjks05g0yqaKIdb1sJt5vD9MwFjU3PnRj2L6jBk6w9paW0X7o7IUhQk48M9kkteXr8zkjAUHE8C/+Iu/kAwz0R6eS2w4/fxnP8NLa9fomvDBa8RE8cabbtJsFgsiFiq8x6ebz2qugYkoaWbsvDO5JXrzyCOPSrCD6A+V2TjDw8LEdoDn7zMpbm/vwKZNG+Fx+yQ9zfOAP8f3w/yA1DhSgnQmW2ivivQPoAV+2OTdXFHzEA3dCghsbJOxweu2njLjr7yKwZ5uFHndUt8LO9IoD7jROKYK2VhUqM1gNIaerqgEK7LONArLiuSvmOhLYLAnjt5oAj3JOK6aNg7FkbDol70Xu+BUAuvAAFzoyADJknJUzZ6PmmtXYteB/fLGKiqOSMSqsnIExtbVobSc9EKDOth71y7y2Lj57ne/izVr1gydKf83xQ3XGK871xWlyokGkuYoSrPbLXSDRQ3XG2n9LE7Z8DBnuqFe2SaYLGyIznAtVFZWobc3qt/5H3//95KhZ9OSH4h+bHx+onWMlePqxmFExQg1ZYwwxX709HSL/sYzkbMxX/ryV4TwsahvmjxZMYfo4qhRI2UwHPAH4XJ7wN5pX38fWi+04sjhI8odzpw9o7hFOfEpUyaLFUKUnmuQjUjS26WMZlPIhtRELQaLHbPzF5Olump6U9ZIAdcbWUAZ0/ig4fgmGjzvP4i6smL4Yr1w9fUhFetHcpBUectAPGWa/aolJl233JwVlLgNhTC5sQlzZ87GuFFj4M440N7SjtNnTuH4mRM4cvo4mtvPIZ6OI+g1Jo1KJtlxZ7fC49bsTWzAJMgyeaQCVyqpbju5qdQJv+vjH0dlRbnhfFrVnO2qLS5sLoeW8+fwyktr8OD99yPW3Y3KslIUF4ThzGTUWSorDKO3ox3JWAxBj1fGniGvWy7ggrjEs3agP55EkN39adMxe+kyNM2ZD3eoQKiENeI9tL9NEDUdQdIwjp05hXPtbfBGijGQTCLBBJKdMo/XJHqDcZN4IycaGfn3DEDq3Pi8gueoAiLjwhS118xAYbSfFI8+U6Coi07Ug11Cj1ATclUHYzEhOJTUHj9uLKorq/D666+hv38A/kBQ81HsgDKwcBFwMJjXUL4oNIHke+XzkkcgOUYmw2bg3+VwoygcweiRo1A/YTzKS4uQTAxi167tOHjoIDqpOpPIIEHDRAelkI1PgjFNSqNhIjfuMhw7egRr16zRVdPGVMFqeN/sMGs2Q07IJglk8iN6g2n3GpNRDrHwwgg+NvQ8dqK5Bnigs4tJZStuNAoGUJFmytQpmDFjpqQs2eXihhpKvobJWuqeWhtK0uZMDvv7sek/n8KFfe8hfrENnWdOatA7yOKGSSflKQOkvJnihgiOy+nBQF8c0e4+FTdOXxbeoiBcYT8cfg9yHhdyTE6LKxAaMx7lk2aheFwjcgFKdjIpNp0JWzbYpCS6WOjt7kL3xXYM9EcRlRoeFfkSSobYkWPAZBebf+da4b5hx470Nf4bu6qmCPRq+LumtgZFxaVCELu7utFyrkWJIYMrkyhJ8TIY6P5kRK1h10voDQ/n2lrc8bGPYu3atdj/3l70dXUhpzkdqt1l9N5s2pcv4EfN2FrcevvtmDhlsmDpQ3v34oVnVmP9+nWitWovEjm0uzBEcJgMZMyaulTcmCTN0JbstA0oKAwL0mcH9A/PPCM6jyhRdteeLsy+oD77pMmNmH/tYixYvAhVlVWiMDJZocpic/M5XDh/Xn5QUjp0uSQBPWFSvRISukbb9KLWlgs4feK0/r++cZI8CaQc2T+Avp4edbYyhOBIE7IoJfmJQv4hyb+zC35i73489sv7seeNtzDS64efgh9uQv0JlHkCKHb7wDFYHvosbCQlrgLKmmnjtSHKlnEgloqjgIW+1wcX95sLEkHhPiE+m2Ax7gtg4jWLMXXZUkxYtABpj58Th0LNVaTkJSxSuATw0pq1eOi3v1X3lTGO8dluOtlD/fZnex/1SaIzLlRVjkBxSZEKGF57JkLVVZW46847UFpSghdffgUbNm1Ca3uHihvGow96sBPNhI/Utr1791qKfRaFxIrX+iz5VceHzNjy75HQIksgh3Sz2bNmDxk1Erlh4sxEhKgCkwbuRSYxRNaJ5BD55u8xcWXxTcO7f/zHf9QXE1l+Ds4A0Sjv8IFDmrXk97h/OcR77vw5VI6oVPeUogFf+8bX8MWvfgUrl69AoT+I1AAbCjn4C8NIuS35cakEcY1cyS7z8ovA2G/GSw1iztkynpOeTBZtR49j6wsv4a0nn0IdMihyOxDknvK44PPT68sJT8CaO2UTjYhwKoP+RAKd8QE0zZ2OwspCOAMuZL0e9KbdyAQr4asch7g3hEQui6kzZ6KwOKIkVvQUO0G2i2d6X8XjktmluMCxI0etmV/DQGCcGP4wQ+JGLMfet0QYmfDJW8XlEvJCBISJ4rz58zGyulrnMxO0jRs2SM6ZRQ0757ZyFO8J7w2LajYbjRGiV+faX/3VX+HTn/60kjnS03bu2IG//+Y30NJyXu+fa4LeJP/yL/+CuvHjEe3tVRGyffsObN+1U0UAu/Of/OTdKpZk8NncrJkKxiAWPJT05/OokM/mtJb4e/xZxn4WQ/w8ZBPwuYgOcY0yLjOHu6zwtkoSk9zbtI8PuUHyfswA1Na8ntWAj/VGcfTQYbzz9lvYsW07Yr09qC0vgT+Tgi+ZQLq7C654P+pGVqBhfA2cOc4ZD6K/tx89F3uVF5CGXlgagT8UQDKWwED3AGKxNC4ODmDOnAaUlUVkL9LT3okMfeZSbDK70JvOojvnRLK4DBNuuQPpwiI0X+xEW3uHGumcpwyEQ2ic0gS/mu+Xuh8GvTHIAOWPuSdJ2TJqoH+eq2oUO83P2QUN8xCeP2QJsDCdO/dqjKisMEpv/f04dPCg1jbvJRFCNei4Vv3mbOd642tzLUhZ1+lUU4Qy4fzifuH6pIw40U3OUPH/ed6StvjZz3wW8+cvkEIqz7mNG9dj3fr1OHrsqNbSqhtX4e/+7u8EYrz99ps4duy41hkLfq4dvnd7Bot5B83Vab3CZszJk6dQXV2Frq5OlJSWKOeSb8748RhZXaEc+PLmlIWim1J4KKc2y8mAA0bymXeF2TPzU8Nqkbqtk6hyAp3nm3Fgx07s2LARRw8cQLy3D67BQSycMgm+RAwOIjnJlFg8sh+Qb5yd22ThaFhyQ44fmIaLfLFCbwEa6iagYVwdxlKejm7cfhe6k1FsP/Iedhzdg9bei+js6JQhpc/pRcDhgTeTgyedkRpaMpXGQIKqSlm5z9JngwGFXfeqERW4eeUqLF64QGonJvlki9QMbppah+7mKZw+cRLf/+53sHv7dhU1JQUFQmjCDLQ89NnRjvVLwjcSDKKIfGEhYMbZmjzj3v44CsorUFBVjcarF+DqG1agfGwdMk7CZe9n6NoFDk0GWzs7sPvAfjhCYSUOvHBc0pL6dHA4Pml1fxlk2Q1OmUF3+qQwEFkUNS5UIloMdKSv0cxO1S0HNNMZFUnszJvN4lZ3nNz3pCgLWXn8LP6T1j43BqV6zZyKS7/DoM6klJ13JspM2LjgmSCRhuAiHUGFAwsrI1RAxZ+GiQ2YO+cqTG6aBPIPOzra5K5MucHms+fErU4m0xJNML43xgk+RZPMXAYrVy7XcPaGDeskjaiZGEuVSx0jqyOvpCHv8GXCxGtEPj9vNgcJmbyxcORiYMdUM0iWTCJlkUvLyzFl6nTMYNHNQbWCgsuis93tH6Ip5P1rfs5jigkO8wOnd23Dnrdex4XDB4GeLiQ72hGmFC0TCLdLKCFFKvjDTg/d2L2Ix5LovtiD4oII3AHAXeiDO+SDg8Uku1A0nC0phausGpFxjShvmImCqnFI5YxP0uXppM2K5FpPy9Bz147t8sBht5tFIA9oJlL5ij0U/zASzjnEU0wIEgrSXvpwlJVKGpL7KhAkjzmH+EAc0Z4oWttasHffPrSeb1HhnKUUOQUgrAFtyr2z8OHvEApfcM1C0SHfeu11HDt4SIgj2xgD8SQSVMiyBuf5+y6P2xiMFRbo92N9UXS0tqKltUXopqhzGWNcaxfKumdKWgzdycgHG2UKIaRDA+oCYrWf/uKuT6jgowMzB3fZMOHBIMWZa66RMltN3TgVaKRhtrW2Yf/effJL4XrjfCBpfqTwrH1prUmg0mnJvdJf5PoblqGyuhos2A7sP4DXX3lNqBeTkJFjxmjdJgYG0NneIcqb0+8VZS2/G20vveHFjUkkM3j1mdV45re/w8CpsyijNL0rh2QqiYjHi1KPDwENrrNNYhBMzbFYL2EXfqmcAwOpBEKcbfH74WLC6XYgqeLGyHiQhpZw+ZErKcXoBVdj6WfvhZcdZA6gWxQuQwlismsSRMZDoit//MMf8ACbSn3Gw8E2BB5e3FwpReLntkUiXJrZMPi1z+PFpD9xxD//hc8rBlIC+LXX35Cdks3nHv58fC7GztqxtSgpKVXXkyaYNrXEYsKYTv3/j+JGn95C3pQIl5Zg9uyrRAViN5MoJptVhw8dUmJCeV2+BybCbC6wQcUEg4c9f56oABNNdl0plf2tb31L+4Icew6p873TRJBy0rVjapTEcMbkrbff1p63JWfnL5iP1994Az/+yY/ROLEByb4BtJ5pVvLcMG0yHGEzv6LGFuOZ94OLw6FrqllPk1jI/8WW6SZVOZFEy+GjeOaBXyO37z0UZ9IoJA2Yc6wBD+BxwBP0SoFKyGuKNNYMBpIJtA/0oW7WVBSPLoM7yAYL7ROc6OgDHCMmIFtSLZ+Ssuoq1NaNQ2FxkfaRTW0y561p/PAesJv+1JNP4jvf/o6hO/P1ZCRqGmj5D4ljDPXjGTv4foO6H2qGXHOt5vXY2bbFHLieKFP78EMPiTbI+2gXtoybRFo4GN1QX694RMPNJ554wpLWT4H35guf/wJWrVqp68lm5aOPPAwakjKR5DtkjLnv3vvUBT9z+gx27d6leYTunh4JXLBht3TpdfjSF7+E6TOma4+xWGbcDQRC8ihkPOb12Ldvv9RS+fsUPVi1ciUef+IJjBpVpW48Yx8LGiGHNnp16aZfauBaBYmKFFvV0GYL2YmmVXBK9MiaI7SpoJJ1ZymSTuHCufPYs2u3Gl9njh/HYG8PQm4Xgi7Al4wiwIHvZAbZ2KBYNsUlYTQ2jUWQAj2JBPq7o4i2XWS2o5wlXBBCoJAzQgn0d/YhnXKhubcHcxdOQ1VVic7EnvaLSHbH4EzJdR0DiRS64wm0x5NwNk5G0/KbkAwX4fDJM+hobZclx/iGiWq8lZeUaO0OWz667zxPqBRGaeQLLeeVIw1/2DFCqblmfY2aKfMQrhnud+5vnr1ca7wfJiYZVJYNxi998YsSoOjv61N+zxytZkwN5i9coPvIe8ufff311yU1ziKHz0MRiB/98Edi8PA5GX84y0fZZlIjedP5PIw9U6dOw4kTp01BcuoUunu6FDP4XmfOmiXaJ9GZgcF+NZ0ITlCW3p4RYi7B/XfkyFEhhGNqx4pBxLyzqalRjRiqjJKGZq6DR5RVZe6G/3WpKZlXI6qJJmSwe/YAACAASURBVEsMi53G8yzntkSw6E1j2YXwqTjTc/YM9r67Cfu2vIvOc+eR7o+hr7NTCF4qFcfCyfUo5qAq8+9UVg10FqYcQaAtAhVdExTDmrxsVY4fnl8yUB/ICbHhLAsNBkdUlWFEbRUio0twfrADrYlOuCMB9CSSaGtpQ9/FXsS7ejF4sRuZnj6EHG74nR64+ELxlN645IGFGADhQAD19Q342Ec/IkM0DTwRUbCoD/kdW/L9X3z2WTz+8EM4f+YsCvx+jCwvRXIwhhAVxkIBZONxXLxwAeUFBSjwehDycJNnLPfSHKKxQURKy+EtjKC6vgFXLb0BUxZdi5yPCjeXOl4WXdvUmlaC1Rvrw+6D+3Ghvx9On09FiZEFY1LuHjLjZOc8XFCIeNwk7ArChP4zaQ3jMpniDADpPBQNoGqYUAuQ3uZTsirzMdZ4KlqSiA3GMDgYM7MZTicm1U8U55ma51x4hA1VBpKCwm68YE0zb6MZF0cOZcUlmFA7DhPGjtPmiEZ7sOe93WDSMXH8BNSNG4dYfy+OnziKgwf34fjxE+jpiUoZI615IHaVSXni4WIEJUiJUsEVichjYNmypfj2t78tCp2XUuJKWs1hRdRJyMBQxmfms/heCDXyczJB5VFnKEJOJaaSO66oQENjIyY1TtJMTUlJmcQmlIxppoTqO6aIsoOOTRPJ771cVtzwAmkdOhDv6cDud97AnrfeRIgFxZ8crv00WMxlNNTN4oadSyczTHHOPUKzOi5c1KyDN+iAK+SGO+TXnJpELChJHimEI1IC74gxKKqbglFT5iDtCSHr9pt5KW6y/OJLCUcWsWgU+/fukSpSOpmQeho/jy0DzUDH4MJ1M6SvDxdiHLSkp0wgoMJ2ctNkST1SzU+Jj8uFgnAhCgvDOHX6NLZt2YpjR44gMRAz14K0ApnwGlU9O6EsLCrETTffjBPHjmLX9u242NoGpDifxQLXUCB5KDMxZ9fE2jgGHVSXlcpCg2YI3oKMhdLonl0yHjQsL7vIMbvQLmzMrASTfHPPWWyRv8wkgN2vhkkNmDNvHqZMm4by6iqkRb1kMeDAiWPHsXPbDrS3tgp6b5g0SYUL9xLnU1595RXR7nZt36FrEAqHsXzVCnz8Lz6hdcc5uOOHj2kWrm5cHUrKyxAqMB0rDTVyuNqi+NiqSkNJ97DTUQUcPUacTrSfPYtXfv8H/OfPf4XRXr+Q5lSaEuRulHr9COUgLxKKOPBz03uK54eMt62mQZrFTTqpQeaSQBBeFTdOiQqkLfU4UKzB4UM/T58xo3DVXXdg+s03IsO1ymOIsUYKZWYGR+q4FseZana/+NlP8epLrww1IewD3i7artThNOipQd9YzBoGpqHncgaQ6MY3vvF1NEyqx9vr3sHjjz+phhBlba/4fBa9iHRddrUZr+hPQRTHdMEslbz/ZnFjJ8mGSua0TPoWiRdPtcBgIIju7i7RRp5ZvVoDu0TR+TAxhuvRFAtci/aQMguZJdddh3vvuUdoAROV1aufVYF00003Kon5+te/IdVANpkYq9mskBIbaV9C+0NCBfhePkqkq6gE/Re70Hr2nIqpiVObEIgUGM+jgUGdQaHSoj9T3DHGGJkLY3pntNlsGwMihKR3nNz9Hnb+9jfInDmDIsqW017B75HAiyvIpp3PqGkmqFSURjyVREtfD0ZPa0TZuCp4gk4EfJT+d6C1cxBRXxkCNQ2IVI/GqQttmDJ9pmirocKQkjt6hhGhJIpL9J0rnGcCC8Ov/d3fYcvmLcag2p4VugI1TXL5Ho9iI6Xjr1+2XPNenBtg4sn7ZSMy9rakd9xLa9fiBz/4Pjq7uxQneUZTne9zn/+cfpdoHO8N0cJvfvObmstgMUolMiI37KbbCEBra5vUtzhnxaSUr0kqGhuVjNU0IGaDkDMM5eUVeg6ieaQtMam1m3P8vd6eKJqbz8sklM/FZJY5Ej8DaWfXXbdEyXTFiDKpdnL9cR1zDQ6niVqppAnNOiTt09D8aZ+TVATl/xghKCMOwhOcDW8+GO/6e3txvvkMdm3fiuOHDqL13DlkqPzImYpUEun+KErDftHQfGQGxNNIxRJC7v0hLyZPm4BIJKB4lh5MoqO5BY6sQ+uXFHB/QUC50UB3P5JxJ050XMTsRdNQM7ZS52H0YheyfXFkYylkEhkMxpPoJ1V7YADn4UXj8htRNXMuLqYy2H/gMLo7O7F81SoUFhXIo49rQ0j0sAdjAa8z6ZC/ffBB5VzDYxGvq43qcl0Q8SCDhPREIjUsiDkvawR9zBnH/IS5g02jffThR/DQQw+pUcIZWT7n0qVLce9996mxRnSF74VsCarosaCwldEeffRRzbjwrjFOcPaFMvdUW2SjhecvC63/j7P3gLPzrM9En9P7md6LpmhGvTdLtiz3XokJcDdwgV/KZje5JEt2gb3wu5vCkmwMJPS6gAEbcIsNscEdd3XJlmRJo5GmaDS9nN7PuTzP+32jsWxCfnuSQfJo5pTve9//+y9P4QRmbmZOliIsohk3WWzRA2fVqtW45ZZbBfGmT5SZXNEQPovp6RlNBuPxJMYvjGtCzTO7q6cL27ZtxcTkhHIywdbqarXXTO5pFyw2hNqoSi6eEYvXWnI4FnJFbGg9v5dKruq65zA/NS6V1VNHjmJqaBjJ8QmkKO/O3Juw62JehVq6mMWG3g60hv1wFgoocJJHaDORGKyNSg41X3O0tyEsjYk3+TNUSctmi8hncijlDbFW3IOAEyWKLkRc8DeEUNVSC09DDejHwZE4Fz/duKfpbzE1i3IsDSRzKCdycBcMUZyLmMkTlVgoe0y3+xuvvwHtbW02MN2q7Ez1Z6Y3RVwYHcFX/umf8NKvXxAEraW+Dq5KCZGADyH63HA6Mz0Fb7mM2oBfxQ1l4riP86UKEqkMqmtr4QkGEW1sRt+Wbbj89rsQaWmHy+OzuCTWvrd2uxlhOpAr5jE6OYEDp0+hyK4+oUouTh34ObxKOqRs4vWJB0OlEKrgcJzHlejx+zG7MLeEa6EVxUaY1OhYPZvOFJPLgglQDqcCPMUZsjlKNucJIITP65KxG0lo7CCyAJFfgsstzCGVtwy6y0xKKFqwe+cuuV3Xk5SeTUuPf3z8vAL2yIgZf54bOoe5uRlBY7hI2DUXDrzIhMMybbOMOWV2SoNGjvwdDpH2PvKR/xtHDh7GSy+9iDg5UEoYbHULQ8I26k8GB8k3GQ4ZoymJEThd8Lu8urYtbW3iRyxf3oeO9naNQEWmpUmp9XkVbC3FEz43g8RSlaF366JfDOlGmlcTu0oBQ8ffwL4nnkB88AwqszOoJONw5rOCplUH/ZoSumgKJW0FFjdljJ+fQF20Gv6wSxNNd9AHl89jfDxoTspihw7k1Q3wtXSha/NueJuWoeQLS+2FZlMXAVcXpzcM4AzIL/5G0YTFO68vwwAPb0IoTFcvYCZ1hYLIey6XV9wcbmzKL2ZoQur3KwkXZpawQjhQV9eADRvXo6m5CadOncSvn38eQ4ODluKZcRvmZMP2POKBRCje5q2bNZ07O3AGv37uOWQTSXGx7AcLV0kCM5nVVNNMYwhdpBiEEkBBMbm2DQiKa4x/1zTQYnTb2vVmOmh4WvaDB4bPSUEHl2Snr7n+Ouy55mpEa2vQ2NaKcHVU0DC+jiCt5QoG3zqNva+8qm4oR/YdXcsQoFwvoZBU9ENFHiTf/da3ZZKnhgD3TCiIu+95D95zzz3aa2UelEfeAH0CWtpbsWHrZlTV1hhVQksdSwR4683a8K13JhmmMCE0kTCis8ffwj9+8r8jd3ZUXc4S/UIcDtQF/AizuKEML9UDOcnkFMfi9hjyLlMRJ9JskrgcqKeRJwtNLm0n9KfOHHpzOL3IlB2Sh67dvAm3/T9/Cn9bi/H7UmJplLfkIi51QfNBONk7cvAA/tvH/6tgWJqyqnP+dpXLS0m4RjzJXA2JzJNjJyNdIxPP2MDO811334Gh4SF8+ctfRSJJ6d+3c62UeC2R8+Z/sxu+bu1a7f3jJ45LoIAPW3L7nZMbytEaXhsfdpzgPuX74AHNxJLwszvuvEN4df4ME0gWUJzU7Nu/X51ddn2JT+/r78PGDRtVfPCw578dOXwY+w8cUILEw5fQtFtvMRAQJieEJD377HN45tlnJBBy9OgbKrh5JUOBoJT4JG7BSQk9zjo6cdedd+J9H3gfIpZwgWwMrX3j8LpVDEjFL27w5o0dbdbZedEZ3eYPLW4kNh2UYpiGmClw7KKS67IMTz6PN+7/IUaefxaOWAwRFjc+N4rOEuBxSs6fv1VijpDMocAkNZdGbd8yNPd1whfxmHjpcCIeS2M+XQKqW9C0ejMy3iiKLh9aO9qUmNNDjIHV2DK8DSCp2PDMM0/jH/7+H6QEZitwci1JldPiJxBS2rVsmQpJTs4IB2ITjO+T64cxifGJD3Fn+EVUgMulSfaXv/wVeewYvxpjDMrChTGDcZfnLNfBww8/oiYTYxBfhypbLD61/kpG5Y58oQcffBA//vH9is+meWnidzgckaEnjUFJ+uf7ZdLJNWVSDYeam0wqqbTK5iXlpOfn5rSe+HPkUTBOc+3xuahCa5cn9vl36WRL+8ja1PaU1t7jS5t+9spYbCxbEu6E43FKM3L2HEYHB3H2rROIz04hn1yAo5BD1O9DTSiIMicrkxOI+r2o8nulOlrJFFTc5DhZ8Tuxan0vquvClol1CUnK9eaLKBL9E/AhXBVWMRmfWkAuC5y6MIF1l61B/5ouRZNMPKF8MjtPaWjySA1NYJ4+bwXA17sSfdfehKq+FTh+5ixefullcUc7ujqUlBNWVRWJvq20sZNw5lucqv7pf/yPOHHC8JjsB/cwrRdI8mdzjRBZTndXrlyl+8L7zAKUa4jPY+d0XG/0x+P9YuHByez3v/d9TfjOUfqdvojLuqRK9pGPfkQIBE5xuYZY4BCqyvOeYhIsiojesJVpJfM9M4Ovfe1rmvIwJ1SDkE1fjweNTY2CtK1bb9YaCxuiX2pr6owqo+oJ815puslJzbFjx+UVxbOajVSuVb5/FvrMwyiwpIaE6dDqzBRPyLjCWUvRntAYSNTi9M8EdHOGWFBoonNysTimuLZO0f/oJMYHzyA2OYViIgVkshIJIL2CMZ5nNqkh6VIOK9qb0FEdEhKiwDXERjyLGZnQkzNfQpb/ve6GWwVLk2yew4FEOqlgTrWzUp4HnkNj72QugWQhhaKjCE/Eh0BrjbqZgUgY7gChOazGcvDyIIunkbkwi/joFPJTSbhlF883wNFRWapXNPa86447dFiYkaFNWLPwxLwQ6sICjz74IH76wP04/sZRdT9bG+vhqhQFHwp5WOBUEP9N96SlugoBFhXsQrpIWubkJq3FySLNGw6jblk3tl5/M/q3XoZgdZ2I7Hp79m63xrea3lAkoVjAPk5vZmdE+vfLY8BIEnN6I6KeA1KNIHQpzokEBQ84kfB5ZbaXtWR4BesoFVW08bBnZ5u4WRaXXJxcbCowcyxsWGyYapSGj9lMCiv7+4UvPD0woMSNv8uCilAuGmUxOdWIsVCE3+vBto2bsaK315heljJYu3a1cJPPP/88nn/hRXXh1Rc2eC29HhNiHrZGgcuSRFAxQTyqRea1FjdNU6kpz9EpR7unTr5lTF2ZQFhytuxgXNyURlFNijIUB6ARW2MjVq9aIyUrBm2Z45G4ymQ7X0SU5H2Sui0yvq1bb6uL2IocdvfLOi3eFsSWBnKTTxs1ttTsNE7tfR37fvE4gtk0MtNTKCfjCKKCmoBfk0CX28DSWCzk8mWMDV9AdTiKcMQNV8ANJ2WivW4zBeTPBTxwsYtDSeraFjSv3oa6FRtRobmdyyN+hF3S2INcI6zBCWcRB/btxYXzI8ilUiLTs2vHTiYDGid37DDywfvvdftQojdAOq0CkDBJBWwzXDRfLCLgwJr1a7B7z5WIRKKCvz3y4M8ET2SiTggEoY3GX8IUj0wMSXCmSpDf58Hzzz6Lt46fQCV/ketyUXLaKO5d9KzhBIF+UKa7bThlJmGVbLVly8Tihq8j8Qk14oVNXfw78fk81Nva2tHd3YUt27dj1fq1aGhphj8cQkm8ARM3pCNSqiCbTOGJxx7H+ZHzuOmWW9Dbv1zFp8S4imWcPH4C8wvkROzF448/pg6p1iqLxlJJfKX3ve99+PBHPiqY3cvPv4iDB/ajq6cHN9xysymSlpChrTzRJPS/xWPEJDBGyIBJZCoew3OP/wKPfPWbqDBpKhbgKZdQRw4NidxO+t0YqWhT4BA2bPxcWNxwcpMhh89RRlM0Cr9UhAhFs4obQgW9XjhdHuRKwHweyNbU4rIPfgBrb7oO7ppqwdMkv8zpjRqaF4sbwtCymTT+4e//Hv/y8KOYm5k2BNFL4Oj2nlvaqWOBqmezLpL2u/hDpsC4cvdu3HPPe6QMyeRymhN/qf6Zx9LJkApIS2CCSSIP3T179mhqR9gFYSw2X+vS4oa/Z5P8TXFjDKdraqrFiSCMg+pFgiyRT1Eq4Yknn8TTTz2lSQ0n7jyv+JpMSJk48+dZEPGsZBLBP5n0EiLy4EMP4vChw2ou8GcIAWGHnu+BP8OY/dSvfqVpBGW3uRb6li83cZ5nYjCoKTX9UGhcS/4lY54h5ppryGuw1K9H60rbnTLaJf2bKehM112JyKI5qs2a4KTEItzr98twUJAkk8Hc6DBm9r+G+BuHUZ6bgQ9FuLwuTTr53Hx9JkaFdA6FeBbFdAHzhQLCnU1oXdmFYHUADh2+ZSQXkogzGXUF4W7tRsemyzE0vYCWjg70dHfBTxEW6gBb/hkX5whmHTC+fePr38BPf/ZTTU1EVHayscNGjl/QmJtvvglXXXW1EjjeJzZ8zo+OCd1A3w0WloTZ8H0zMeX9IHRo95W75ePDpPRTn/wk9u3bj+npKaFXurqWiS/BeHbixHElvUwABXtxOLF9+zb82Z/9mSZ0fE3FXqdTRRTh2ffee6+MbjkJZ0LK16XpJl+XPFHyGVkYswDiuqCgACdMnAjw/Y6NXdC5zr8zkSYHh4kv8wzyubiezHlqpuNL98y7FjcXcRPmaDS/Ya0ba88JmmoVmJWKBKQuXDivptbo4FnMT04hPT+P+bFRNFaFUBP0IOAsw4uSzjOqWMWmZ0RBIOKBDedyOo98Ko8sm2+uIvrW9aKxnaIuLtBDMTk7j2wyg0ImJ7pCdX21Ou6z56eRS1cwMD6Bvi0rsGHbanh8LhRIGk9kkZycRT7O36O1QQVzsTgSmTIm4EHNlu1Yvuca5L1+vPTKq2oAbN2+DZ3LOjVxkBnlEmloO9bYsCzKe3/pn78ouJd9vTmN5XSGOQ4nZkZO2ycRKK4fejPxi4UJOXWmUIaaJ+2dbfjYxz6mgpj8a5LyCYX89je/tYi+4PogHJqxicU0v2zPGT4HX/vjH/+4YG+LcDcW6243jp84Icgki6FUKommJirsrcGG9esFy1wu/labclE2FTkFJTSSTRX+Phs545yQaLoYl1gIX6O5qUXrrqo6otzU8GmswsWe99lFc9lIVy3KTXAyR1giKRkStDDxiP0zihKV8llB4wdPncT4mQFkJyeQOH9ethwFNmzZpJQxp8mR1UDlGqOangTCMuhtrpMCH3P9EtEkVCdmbaFmAxFTZVPcbLjp9gqTWcHSLO6LRs9FdiRcuilMkJiopKmmlcvASS5CyHACqCxG52OE3AjUhtDe0QK/w4X8TAzpiXlkJmJwFJnsuoSDz6RT8Lrc4t7ceP31uPbqa0TyM/0bMzEx9Z0GX/C6XBg6O4gHf/ITPPzTn2J2chLL2lsk68vNVE9ORiiEqeFh1LFrTYUXSQw5kS2VsZBOoboqgnAoAI/fB0+0Gp3rt2DnzbehpacfLn9Q6k0W/Nx4XKg6tUaKTgdGJidw6uwgKM5cW1evKQ0TQkKCKFXMg5zJhttNTDK706ZAyORMQNQBpQLKgWw6rS8Ga9PpdckckMkxx4n8PVbPHNEy6SM0JZ9No0SMfTAgJ252dA4dOoxIpEp+OvJAUNfcYDy53CrlIprqG7Bh9Rps37wZzY1VCAS8OHL4EJ56+ikMDLDa52TGJMGarJSNh5EN/dKhyZEgFShYaGlsbQocFX96/xX8Xx/4gMjqlClcmJ+T4IKmN5RWJpzP8vrhtWCxQu8Ski25AdnZ4PiUsCrbAZjrL5tMIxmLqwshxSqpBZmRuU1eWxqc7M7Fv6e4sRNSRyGP+NgonnnwAaRGh5CdGEdhblbd9KjHjZogzcUq4kWQrJ8vVDBybhQN1XUIhczkxul1SRKYgv0OD+DUNMcPVygCR7gWwbZ+NK/fgUBbNyoBdq40X1sscMxnMNwjCkNMT03i2JFDmBofU9HPw5Nrg0GTB64EBMhjY/FJT4FiZXEMzefiteeY2iSi5npx3dU3NYhk393TI7EOFjdUoCFklGtNUxsrieKC0FqolNDX349Vq1aikM/hwZ/8FHmtNwNJ0/23lKakPqYOv5FTzxZzWr8KilLzs4KjOtD2oWqaCsYckDAmU/DW1zeikzCk/j750zS1t6Kzuxs1dbVaCyZGmANaUcNuSFQqGHjrFPa++ppgZR/86EfFFWBGRjzxsSNHcd93/zdOHD8h87EFTb+s17Y8lLjGSer+L3/1cXTTdK/i0MGqAysY0GRTUBoWkqWS8b+i8MTvKG6Y9BtdD96PMuK/4VJ94VOfxrkDBylJI0hkUyhkFTe4WNyowGEDg9w0A4eiUAohQWTXtNZUw8/nJnydSai5MnD7qQDHKXAZyXQZCw4ffGtXaHpTu2I5R/K63kRJki+mCLjEAJjvk9yEf/yH/4VXXn4J+awRRLn0sbSpsKjWt9iosoi7qr0cqKupwXvv+T3s3rMbwyMj+OcvfQlTJAprSnzReNVO2OyOtP1vLGQ2/sbAjkkeEwDKKdvcr3dMbihw4nYrEWaSqSnN1q247vrrsWb1aiWT3BvcX3ay+YUvfhEPP/QwRkaGDbS4Ajl0c7Jzxe4rhE/nmafPbF0IvkfKXX/ve99TJ5UHOOPT57/wBVy1Z48SU/68pvFUGszlkIjHcWHsAhZiC4r3jc0Gt0+4rmKb7lv+bRNpxkbGYcXgS0VTrFgrddLFwoUTOQMB4Xs1xSmbDgbVoAk8p660HZidw8SpQex/4XmkRwbQHfGjNRKCs0CF1JI8qTTxohlwqYxcKo1yuqDiJkYUQ1Mt2lZ3q7hxe03iTUWsTDKHVKGCmZIHq6+7DZlAFFnQ1LsFy9rb4Qn4ULLgaPbas9cXzzEm+LyuDz/8sK4b7RPIVSGZnhA/XlteD6MiNoUHH3xIamQnjhtfJD7sYoBnMn/+7rvultcHiysZZP/rv+InD/xEDT+e6VzDNGXlwxhlixS2iEawRSRYILPxQ2gZVfX4PjjJ4/OQ9M33y/fIfyd8iYRtoSzyhcUOPxNZdupZPPPnGE+ppMXJDc9EFvKcGNhEbzsJN8iIi50Ge4L6bsWNWHsWhNOUNTLwWixu1MwihaBQlKT12OgITrz5BkbODmCC08hYHBQEDvA6L8ygt70ZDVEKnxQZBMX1zaVziM3O6zmjwYCm0CUVNwXBx9KVLPrWL0dHXzu8QQozsLE4j3QsqQKHjYKqmqjysOmhcZSyTpw8fwFtqzqx7cqNCIR8irV5qqxdmEF+IUn3Y3FGJidnkEjlcC6exUwwiur1G9G9eQucHh9OnRpAVW0depYvR31DLTo7l6GB6mmXkm+sxgvP2M997rP49Qsv6H6xmcGzgNMLe9/xWs/NzauApYw3TStZQNu8LXtCzP8m/PYv/8tfqpHi9/nVQGSs+MK9n9fv8e9q8oZDyttsY3ZbOY3/xn3P+LV23VrBLTnJEb81FFJBRH4NRRHY7GWjhoUNG4FcP4LJ8awqVzA3Oy+hARbTjQ0N2Lhhvfg0L774kvYFv5iX1dfXadJkeNbkPBoIm91EurjurCZtRRa/FuTMFMhMv+UvJs6oxuuS/x4fHsXg6ZM4fvQoRs+ewfzoMBoI4WRzmLkvbSusACAbE8ZNopr4Z6WEVL6IVC6HzoYqdFaHlOsT2khbBsLWzDTJFDh5cm423nxHhRuYcCteVMoV+3xMkApIEn+IMgIBn8a5nBpQHlSuyG7Kx7K7njdFjrOEnKOAcFUIfjoxZ/OoZPJwl+gFYVSyyK/IpJMiMpN8Ts7NrTffjG1btsIvUqSZ2tjij/qc6oY68Porr+A73/gGDr32qgjnddUhFTeUQ62i82kyjVIihpCLOv2GrJ9hcfMb/fzqqjDCnNz4vXD4A3DVNWLPbe/Bmu2XI9rQjBLhVlZbw3TCTBdWBZaTXdIihs6PYiY2z2ipTZikZDNJ1j4ffMEgUnRLLRq8pZG9ZUFnoGPGDNUYNIaYxJOwh4pU5fiVyZkiiQpzhBap2iVcBOzKp5CKz2sSQzW6vt5eJbAMgpwWEXPIN8/Nz+KR75uHEV8j4PFiWVsbdmzdho72JhloHnvzCI4cPSKtctJnTKJpuEfsTnFqxEKU/2YXDLzPRsbZhEc7mJomUFnjfAZyJkPsmJG4zUTXS+iey0jzkti3csVKtHd2KHBwA9k4U64LwvEW4QnMs1i15wvGv4EYUeJl+TOXuNnbgcrAmaxO1iVZ2KWTG1PcUDeqjEo6gZMHXsWBp36J8sw0ynOzyM3MoMbj1pjd62QXtKKCtlhy4Ozpc2isq0eYfBuf0ypuPHCwU+GpqHPpDnjhJufFF4Gzrg21/RvQsGojQi0d7IUq4VgEpBksj3CwnOixQB146xgGTp7Q9Io4e14rJjtS2KNUtRXYspm8YAzcv5xGcK0xIMqUV9ApYoUJCnUiWBXCjst3ijwf/w1Z88mf/xzDg2cFveLrEP6ooGpBiAy0zJjX9q/ow+WX78LDDz6E6clpJGJx06HiKJzQNwtyyCTDrI0yciVjGBGPogAAIABJREFUTGaKm4uSyAbS5TQTJQY/rutgCA2Njejt60VvXz86u7rQ2tEuGFq4Kqprb4oHMw4Xx2WpEaSmekZd7PWXX8WJN48ZudUbrke4ttpMZksl/OKRx8RfeObpp/Hya69q/1ICWjudOGl2pgF1yf7qk5/A2p3bde0IdTP0ETNJcDtcUrVLLMQl4uCrIuTQTKW0m94lAeWHNfLw1IfhBSnjmUcexZM/vh/Dh48gUiqjPRwGn8nvpGGtEwSe8OhgcUP/J6oHykuKamjstpfzaKmpRlAiHYYbRqlgxk9vIKBpDvHpqUQB8aILIw4Htn7gHmy98zbUdnehophvpPPNoWV3dI20PK/Zo488gvu+/wMcPnhQcf/dihv7eyZeWBMCa9MxflK6fUV/n5QyyWvgO3zp5ZfxswcfRCJBjPtFZ82lkxv7Oi6dEHGSyWSRB74MbYfOGQinwRIrXjM+ErJEQQAmjkxSlBS0teuQTiYTKo7YSaWs6l3vuVuw7NOnTuG73/mOOqGx+QV93k2U5r3lJrz/D/4AUa5Fy9vN9vdirM9msvLMIPfQAPcc+Nu//RvJwLLTa5bOxSkUPw/tAziZlJSuOpTGa4z7lfBU8uOIACCBl4psS6/xO+6BFU1kPGt9cReWeNhbqATuG/kZFSk8U0QxlcL08DAGDx3G6X0HsDAyhsTEBNrrI1i5rBk1Pg9cxZyK5ng6Jb6N8TErKy6zuClliojxbKiNoG11D/xVfvgCHq0depMUM/Q0c2EqWYS/sx/Nm7cj7Q0imS1hy6Ytmk4RZmFzX98GleI5ls9rGkLuEichV1+1R3uThandCOPPELb7+c8zYXxJnWjGFhuybPvSMBHkJORP//RPlWw6LEgs4WBPPfU0fvCD72tiZzgT5ou/Q44Mkz4WK4SNcTrENU6OBdcizZZ59u3efYWgjbbPjMjXHR2KBYzJTD7pXUclUq490zUfF+yOaAXC3Pj++LP8GX5GPoeao5Iyfre7/o5vvmN/MuKYPW4WiYke5tzmVzFXQCKWwsT5CZw6fgxHD+zF+MgQfBXGIcDLn0kmkSRsO5PEtg1r0N5cC3clj3KRPE02rAuILyQFdYoEfYpfZU5WsiUkMzkkimn0rO1Fz9oeeMLGDD0XS6gAZnHDWxGKktjuwNzoNHKpMk6PjqO6sx47r9kKf9gvnxNyfBKTs8jNJVTchHwh5THxeBYj8ymcTmQw7nSja+sW3P77v49YMoeBc6NwerxYv3EDgkEf1lrGlEv3k2I6G6iVCibGLyCRiOs+2kXrolokoCYule++9KUvq7AwhH2f7iGLDsp5y1aluhpXXkWBkcu1f3nuCRnhcGD/3n24/4H78fOf/xxxTkwspARfkwUKRSK4Nljc88w34lMGYcNzjYX13XffrXXc3t5hvLKo9BoIKD4x36ThMmMreV6z8/M4d3YYExNT8hxrqK/DXbffJpNNTnz4+Wi26SUKhRL7JTMdNQ1JIyTBBXixpbMEN14xxuRmUm+miUQniCeby2N+ahrDZwZw7q2TGDs7hKEzZ2QOnk7EEKyU0F9fg+6qqFTQUmwiWkeBoGjkk6s4g4QCKCIRz2XRXBtBV20EEZm1m+Y849rS4qZQrMCx4ZY7K9zI9KLhiIcBlhuXxUEqndIHZeLJDjsvwvgYtflJMGPwN5wH/skLwORYUsRUyVHnyyQjfF5BptRhKiMajigpikbC2LN7t8bLjY31l2xMc1Dqxjocqo6ffvJJfOdLX8bs5Dham5qksY1iHlWEc3i8SExOoi4cQoDJsDVVSmWzqIpG4PN74fF74CBUzOnEhh1UTrsd7as3oeT2aAPYssWMA0y1laZZk/2BobM4fe4sMsUiquvrpTaTplIVCOkL6xolSdK2lEg45eLfWSR6XR7xjloIsWloQFB+AZyEZZFIJTE5M42x8XEZhWbYERbm1Ux7ggE/sqkkUokYcpm0TCw72tsk+Ufdc4eemffBQBgUt1Q6l5Qs81+rwmEpuBWKWcxScjidtBTUnHA7PZoe8Ve5KeQ/oSkCuUAmeEqtyZZPJPxBnjoVA8njoez1CKfMV3/1lVckZcwxcN/yfnR1d2sDMtGIRiPq/hFmxtdgNy22EMP81BQW5uYlwECtdPq8UPqaMolmu6j3qGu8ODGwuTyWKISB0xFP6lShYT8u7TYzkGozytsJcJRyqOTi+NX992FhYACOuTnERkcQQhlhjwtBtxNeF5TkF8tODJwcRENVLSIRBgMXnD63UStiULBwRDT9JN/KQdGKqiaUa1rQuGoT2tZtZhQXFNBWczctYBLOyaQwMuiJuVkMnHoLJ469KdKo1OWKRant8ZCkUhe7yJxOzM0uaHQs+AW5FOSKUfXMghExoBKiEoya4oZk+XQyiScefxwDJ0+hUjBqWCxuWJyo+1skVIxqh0aYg9yqyy83nITnnnlOCkAqhgW35Ps2hRkPNyY2+keX4YeIa8MgafFUeH+4p4lDb2ptRfeKfizr6UFbRzuaWlpQ19ggcj9hVXye2bl5jJ49h8nh88Kl8yDp6VuO7uW9MgLlWmeSyASdAfXQ63ux/5XXlBzsumYPGtvbBKuhJ8jDP7wfv/iXx/AGtf/jMTPjcDg1nSYplJyI0dERfe/Tn/kM+lathpMCAgrcJjkk/cAOwIv0o3cbaSyNZsot7ILW8Np4EMyPj+Pn9JX54Y/gjSXQ5g8g4qwg6DREy8XihjAEp0ty+1otdIqmwW0lh9aGeq1R8m8Ii+RBybE815+SonwZmRSTjDLGiYNvbcXVH/kwNlLtKRKEXsRCuNiNHdPZZ8PLgdHhYTzwox/iR/f9UMWcjIMJ+WKMWOpJtKi8ZEFXuQTcLk3gKAJx9Z4rBQsi/IE8J0LACC9jh9BEWxuXbS6c6Rq+neNjT3DYZezs6ERHRzueef5544kCqKCx1fO2bd+Oy6+4QtNhNuxsR21CnNTtfPZZcWV4+P/13/2NOrSc4Lz2yqt4/F8ek0cNEQbce+TavP8P/gOuufYa4eQFz7XXM3k64+P44X334Utf+pKSF669T3/60ypu+Jx2cWMXOEZgwviyqAtPXhqT5wvji1N5Jjkk8rKrSwgU8fd24XdpBktVUFNS2UBXm9RrhCzshIOKo4V0GodffAnHX3sNE6dPozg/jwiVTF1uLMxMo6Y6gBU97Yh4XChlUwgEfUik0jpb7K40OXnFdB7lbAlxCkKE/Whb24tQTRAeFTdFJa2MLYFQADOzKWQ9EYSXr0KwaznygSicXp5j7QhHaGtgCfVcMr3jtTGQGcOvqq2pspAAZl0wbyHXiV4llHNm4smC1Ov1a60RSkjIGteEzBFbWuTJoXVkEQX4d8ZOqoQSSsiCma/JB4ubj370o1LA43sk9Gjv3n3irPJ3GC95plHBc/v2HfLiovCFPWHhn4xXhNg9+uijkilmbOFrMJ7z/XPdsWhi0UYIEpNX+z4b3s5FP6V3VC7/nm+UDP+VEGDDrTNcZp59mUQC5wbO4NDr+/HGvoOYGx9HXSiA5uooHHlCzSZRSMalIFrMpFHMZbF+7Qp0tNaTEi5/PDa8+TbTyYwa334vjcopf1pAOUvOcxaxQhqdq7rQv3kFvBGfktZ8Iol8KoNsPKNcMMRJIblaE5zoFHB6ZByeGj92X78doaqwKcpZSM3FkJ5ZEKcn4AkgHksgNpfA+FwS52IZXCgBm266HuuuvAKuUDVOnT2PkfFprN2wAY31UfTR+qLB2JDYjVGb9L84EbOtIwT/MzmQzfOl4hn3+auvvq6zj/eXMYYGv9zvLFD4YHHAYkH2GRYvy56scoJDBU8KBZCPF0vE9Dq2tw19tXjWERLJ6R4RMSx0mI+HIxF5brEYJtSRcVBnk8NM38z7LGmN/epXT2P7jsvwy189jY6OTuVzPB8aGuqwemU/Vq3s1xo3PSsb4M2foTAWozI/v7XI7NzybYJI/Ecrl5FnJJtjRpxk7Ow5TAwN48K5YQwS3nnymBqLpBqQRsFGO5Ez3fU1WN5QjUo8gayEq8xZayurcq2ouCkazk2MtgnREHoaqlDFiY/V7KOKnzHnZqHDBkwFjo23311RAkSjRsJRLOUFHvi8wHxI8z2fx9zsrKRReUGYPDPgEV4l2JEFS+HfxbNQRcVJkAleTISoEEOZ2KA/ICJgb28PNm3YoFFaTW3VO7aqfXiqC+NwYPz8eXz2N4fG3ldfUapQTUngUgGNVRFUshl5PpCIxMBMFSLimVOZDKqro1J9kca+z4tUIY+mji5su+5WbLrqRk1vCpbxp3RkBM+wXbANbDmWTOL0uUGcHRlGFYsbOoGLs0KDM3a1dCSbwMaJSzZrzBUrJR2SlGRuqa9Hc00tvPxJJiAeqtEYXs7QyBBOnHwLsWzOGD+63HAQrqEjy0xw1L0oFuQR1N7aihdeeN4QctmpItnSZUiffDM8LLmpKC7Aji9NOrmA6WfCRNYUpeaeawPrwGZixO5eQc9pe4lI8o+LSKIQ5FKQd+FaJLjz95f3mZEo+TKE17G7SkW1UCii8TGnM+yWEeLFTsP0zAzGLowpEWfi5nP55T9ybnAAC3MzSopWrlmH9q5l6uqwo1nKlzA6PKLpEJWF2JUlH4OfQ54a2YyClt8ij/+bsd+SW+e9dTlKOPnyyzj5wvNIDp2BJ5NAbnYKYacDYau44b0qOpw4fWoITdE6VBGyZk9uiEt3VeDwOgUFcnN6w2tGEYBoI5Lww9/chf7d18Df3Yd8mQm+IXUTK8/CpuzkunPIpIwkusnJMbz4wvOoropKqCHHopOa+YkEolU16uQwLWLnjdc7mcogFA5p3QnHb01GxG/yeLB8eS82bNqo7hKT1McffRSDpwekE881wrUlKCSVXAifzGVV3PDBa8ru01133YW9r7+Gva++ilSS69F4XihPsHhaDNxqanjZMeT0zeAe/V7Cg6rR0NKC7hV96Fm5Au3dXahuqFehQygI4wrXXJIuxKPn8ebRN3DkwCGMnRtGNpFQ/FARWypp0rNpxzas37oF/evWoK65UYnqyLkh7P31yxgdGcYVV1+FLbsuU7F7cO8+HNl/QPK5VHjjZ5uZntEUhwIn97z3Hpm+kUR+ZvAM/vHeexGsroaHoiOWK7uVpRrxCGtxaeu8PQd/12VHfsvi+F54efqOlHH09b348de+joGXXkF3KIygo4II4XmoGLl7HR+Gg8PixipvBBdKlbPobG9F0Esz3grcfo/uIUm8LA6FzadkbzyPUt6FyUQGs14fuq6+Crs+8Pvo2LoRBB5R1l5zJUvO00jFGtW7cqkgz5vvfvNbeOrJXylucLJrTGMvyvMa2K1ZB3ZCwAOe3cX/9J//s6AdM9PTgg1R6YfEekJ0FgskDV/eWSW+G4SE+53TX+LCuQ+YbNKk9Zprr8VlOy/DjssuE46f/8aihh5HhGNQKIDJyanTp5UE1FRXY+XqVVIsumL3bikJURWNPKz/+dnP4sSx43rPhId2kov1/vfLLI/JLN+XPcGmVwq9R6iuxuvDpIO8DMKW7OJFKAA7QbCptZWyeBeT4+Myyjty5DC2btosiDh5OdliXvLJ9GexZZHfbSrI4sYMrc10UP/PApQFqrOCbDyO0TMDOHn4EI7tO4DKQgyhUgkBZaUpuEFp55xU6KLRAPp6OlAbDqCQTaoIILGcyRNjvuwL6I+VzqNI2FGxjHzQg6ZVXYg2RMDGDn+HRHEm0YGQH3OT8yhUfMiFaxFZvhqB7n6MzibUga6JcoJPJVLyRy92hN/tvlv4isX9xWvH+/k//sdfi4DNpivFanbuvByf+MQnVODY183+pcXnJTTLuod8Xf4cFbPIiSCHwi6syZn4wAc+IFgjixS+DvleFBkhf5XdfRK2V6zo16SGa55rmtyGoXPn9LL8nOzEv753n/gaXLuE0TFJ5evyd1i82nLVS9EIJuH+Xd2Tf+Oks9AMNlGwRJncdBrHDh3Bay++KOUzVy6LJiqv0RdwagpIp+F30Hi4LPEm5ljy3ivm0d/fg2WdVIIz/lyyBShUVKjQjNhLr0GqpmY52SsjHk8hlkujtb8Day5bB2fYo14KC6t8KqvpDdcK1TmZI8TG55Gez2NwdAJZTwl7rt+O2sY6FMp5QaALyQySFK1K5uB1eJBOphGfjWN6NoWxWA4XCkX07NqGFVfsRMeqDZhI5LD/jbeQzOZw47W7NbVobGzQZMWOU2rmWkgdiQ2puWOKEnuiwytMjg0bM2xcGAGBgnKQP/mTP8E99/yeQXVbMVEoCDX/DeVBkviWnQY3KAt2FizkNR45elQTFEIQKUP/V3/1V8q5mX+z0OZaGR+/gFhiQfkOiylK48sEW+gbYwnBaSDjHaF35G1xEsnp4vz8gn6HAgiiBkQjQgIY6w5r4iIo8cWGvtAkJTP1UxOGhssWz4sIITXSNc0xa1Mok9kZzF+4gNnz53Hq6Bs4c/wEZi9MIr0wBy+K8tQylil5ZAVZL6GlJoq+5nq40xnkqDZsEVIM79fybWMxTJoHPSILeVRHAuhtrEVtwKMzdHFyI8ERnk3kjBbh2HT73Xp/mqpY/Ap2m9jpYFVKEhJvGKV+ebFZ/PDgYJLAD2cbMxKGxIkNrzbhDPzsks/zcJLjEgE/Eg6iuqpacLTlvb0ye9PrSPb23TfoUjwp9c5ffOZp/PMXPo/RoRHUVUXkJu8oFqTs0lJTh4XxCSWkAbfxoWHCW1UVXhy7uXxepPleQxH0b9mJXbfejd6161F0uhc9IEwf0cwLdGjLCwS4MD2Jo8ePoUjJYl4DVsty/DbOyLaChAkknOxkjZKTyskyfExQ2NTgGLFoFMdqqo2jbk1NFc6cHcQrhw4izeSQRC4urlIZmWzOwOTYCS8VEAz40NXZIWlpjkjtzoO9scQJsCBO4l2QjG6pqFHFittNCUrBfl6Dt1fVz06+xACMhLcKXwuvzQKIh5y8fAgVqnA8H0ZXV5cCOJMNSWiSZBoJCz6oqRDTM3E/Cogn5jE1NYmZmTnUNTQiGAxI6Yvqc1T/OXH0EJ568nF178NVdVi5dgOWr1qlzgMrfo702dHge1BXNmz8XEzBbw4Cq/7/t/talr9LmcmaC8hOTeHIU7/EmddeRqSUxcLIWYQdZRXK7FyxiC86HTh9ehgtVQ2IsjNOFTWvEy6fG2V32YgLuCg+YL7nDHoRCtUhRrl/XxV6du1By649KHmCqDiZyJuOidNZVnFjpFGZwFaQy6Rw8sQxIw1dNIkCv7gHiTHlpg36g/B5fBrNs5ih+IXpMpm1S9hHpLoKDc2NKjYpT8oD5ML5MTz60MPya+FzCpWlfVtUcGSCJJ6VRQbn9eVeZpexqiqi0fa+1/Zqn1O8whYiYPHFdSe1oFJBE7pQNKoJTf+qVVixcjWa2tsQravV98lhkQlwuSxjzPGx8xhiEnbsBMZGRjF6bgTzs3OGu8PEnhCyYgmpZEJrgQVvQ1Mjtu3cgZvvvB1dK/vh9HgwPTaO+39wn8QTrr7+OmzYtEFJ0NO/ekoJCgupZCKphHd2elqE3j/8oz/C3MI83jp5Eh3LOpXwetxepGJJ5BIprbNATQQFwgf/j3INm0toGgkSQABExH32Xx7D9++9F52egEb1VZThdVTglwy2KW58Dpe4hPbhyzWerGTR1d0pKAg5ceQXsQmVS2UEt9P1KpTl+u3IujCfSCNGDPe6Vei94Vr0X3s1Qi3NqFiFMtefraqkvodw0yQYz+G5Z57B3//d/8T05NQi/HMpVmaxuFHQNPuRMWI9D/8//mP9SSz7/fc/IO8OQq6WSvT+exM4e3rA/U8FNXJiqLC4cfNmdPd0q7PJ9bcwv4DBM2ewb+9eGSSy605OBH+f3Xv6mHC6s+eqPeqY8hziAc53zqTm+JvHQPnWXz75pNYKJyCUFCdn5y8+9jGJEDDp4ASIkLQD+w8o8WcC8Yd/+Ee466471UiwH0tjFP9OtbfZ2Rnxb5j4slkgw794XM72jH8evxc19XUq5N/eXX77AuThLk6XlWhoyl4qIjM7jaETx3Hy8GHMDA/Bnc0iOTODCM/jchEuenpk2YwwyRGnwsGQF8uXd6I2GkIumzTcu0LJNF54xpErWuYEKI9CKo8cu6pBH1rW9sIVdsmvhA07wl1pvsjudWJmHpWSC7OZEhz17ejceRVi7oCgu411dWqC+ekN8rtEOSw/DPuacuLxwAMPaMpmiPguTT6+8uWvYufOXYvTLvtceNukUdLYphkpFEGpJA7EY48/Lg8cJor8eSavf/7nfy5CuZHAZRe5CMpJMxazMOGZx+KEe4/TIya+KmZef13xhmuUZ+Tk5BQWYnGdW7zWnCAsTZ6XwjDt82xxsv9vn2Z2TnhxvVmTPMVmCh5ks5JyPkoC/OuvY3ZsDLT0Za4UJmogHUOJcY6Ug1wObvnBSZFG+QMRKOyad/Z2oqenA14vu+vcwwUUsnnkkyl52PAasUlV4pQ4SVXPFBK5DOp7WrHxys0oB03CnGMym8ogtZCQqEAtpZo9HsyNTiEzl8XIhRnMZhPYc912tHS1oOQQTl5cntT0AgqxpKbo+XQOybkEFuZSGI9lMZ7NYtPVl8Pd3IiOTdtRqWnFwVNDmJmPoa25Hst7iSRpRWMDrSUIwzLQJjP8XGxZveNqcw1RaIA8G3LrUqmEztfbb7sNf/u3f6c1wLPs4nNYzyekgllfKhSsHIX7mXHqRz/8oUQBKF7BM5brhAICRMIoJlncZjatqKDLZhvzJcINOanhWuP0igI58XhCxRQHBbfeeqsEqw4cOKi8jMUc74vNV2ZcN2XX2780tbdaaFIytHzomMcyd9SnYj5g+WyxGRSbncPo0FmcP3USsZFRLIyMYu7CuOTDZZhIRFelBDd5U/RKLFYk9pUtF1ET8mNVUwO8tKKwlINNDmOKG0HTCFEtV0DvyTR9xYI+dDfXoSFE+5qC/CzZnGExyeY6RXJSyYyBpfEmqWuqsRD9SVzC9bMLwgAsuVeLR8KbxLG0khKrg0myKx24mXwrKRYUxmj311VFNWWgCklvd7eqU3ajWSDx3w2UyuDvL33YxKrFZceOyPQU/vozn8G+V19FpVhALfHu+Rwaq6o0Wi9TvSSfg58LqljSpo5EQgj6+Rk9IP+JakNltweNvf3Yeu2N2HH1dfBV16EkeBYTe/uGGxEAEZcdFfFsBkeGMDgyKtK40+u3MIHMVFjcmEVsq4ElqHjFjc7igkoRNDYlKZQZi3ws2OIqo7G6Cmv7e8WTefqlFzAyP8PMVEIMulEklUtDvaRuCQNObXUVtm7ZooObhzYDq62WxsJTm8kqTiQV7GYyaBzHtbAJmcvmBNBa2m2l5L1GtjzkpXJVEhdBwgJUJyoVlRxwEzJh5v3kxuZGZJfAxqTrXl6cacrfJZVawNQ0cctxyRLWN7YIJypVI0oHU0lj5Czu+9431CnKFtwIVzVixaq12Lh5qzgZ3GzsZrDIYReNiSmnCty86iDw+nMK+TsfZvOYLnUFnnIZ54+9gUNP/RLZkUFU5iZRSsxr9KkuFqeTDicGBobRWt0kfX9OoZweJ7xU/qGYgI/fc+j+unwuOAJuBPxRxFNlpEoeNK7ZhO5rb0GwuQ1lL2EmVBbivRDT3HBxlKQwOSloWvfaKy9hYW5O95wSvTxExXdhoez2wuPyIBFPqJDmxIZfvEaE9jFJb+/okJgAuSEsVifHJ2Rs+cpLL8kfSVA43Spj0Eaom+GMGTgE9zKTFJKz6fa9aetmhCIRPPzgg4ZDl0yJKKnmCK8/jXspnVvfKOhY98p+tPV2o7G1BZFoFXy6326TyFB+Fi7MTk5g38uv4IWnnsLs+ISkchljojU16Fu9Chu2b0V333Jx29h1PLRvv8xFJ0bHUMpx8uTAdTfegCtvvRGbr9oNdxl47aWX8MahIzL7fO/v/z72HzyARx59VN03+R1wQpRMKojyYN22fZsgbuSEUZ6TXVh2BieHzmNqdEzeQY09nagEWeqawoRFDqWX/721jkn5LQEEqpRxfxTLGD55El/77GcxcvAwGuld43Qi6gACxLxbPj8+hxNeFjosgoVxdiBRyaK7r1uqNvlcGt4ghU5yInxrGsOkjVCO+QwqqQrSJHi7HahZtxINO7bA27cca3ZfBWcohLKMdllcWxMcu6FBM79KCedHR/C9b30HD/z4fpmpGfm7Jepm1uTG5jnbjRbGhN7eXn1RAIATCfIMbdGSpdCz3wa7sreyJviCNIbR3duDPVfuwe133iGMOuGbkrG35J+f/MUTKjpItrU7sFyX/X19MtVkssoJDF+fSTJjAQtlr98ksIyJzz7zjIqxV15+GWnyTnw+9PYuV7LLpJWkYEoAM6HlPmG39dbbb8OHP/xhJbB8MLbZhQmny5TWZqwiP5HFNzv/bCAOnh2Ucihhc2xCUALYH6RZJxNwA7M18BYDPlv6EEROSYcDZUI3pqdx4sB+zJw9g8T4GPJ0is/nEGQHNJNCkHYJjLeU/8+SO1FGLpNHKpmGN+BGdzfNu8PIZVMoVSjHKjMarSkmoBQlKGcsNSxCXcIBtG9cAVfEDX9VEF6/R1N2Es2ZW6QX5oVCiCfyiJd9iPZtQPOWHYgRjhQKo57Njqpqo1pn8RLeLXy/2+SG6mSUw6VSlRSq2tvx4x89IBi9vbbExVRH/uJ1M6qdF0UslMQBapxRspdfjE98Tpr4Uv6ZOYziloWUkG1DoaDziOfv4UOHBMlmg4gcSEKKpPB35R7xcThZZkLL7/FhF1ZLESomRFhlqtUdX1q5GL85E0fM9WCOwOY0ESPm/xicjDojlDtMjU/g5Btv4PTRo5g8P4rk3BwquQz8uSw6okHU+VzIJuZRTGfgo7QvG69Wk8IW0KAyYSKfRUtnC3r6l8EXoppfyXicUZQmnZHvEjvn8mPjVJZcv5kEEszBOhux4YYMsIG7AAAgAElEQVTLUAw6UCnQK6mIXDKF9HxMU8Cahka4Aj7MjU0gfmEW4xdmMTkfw/YrNqJnbTdKXktpM1tCYSGNLKFpVGLLFpCZiyM+n8ZUIosLiRS2X3cFol2dqNQ3IdDRh5Q7ipGJGZweOIU1q1dJaY8iU22tLW8TZvhtKYPN32K+wULkRz/6ISYnJxCJhnDHHXfi8/d+QWem4YHZ8GPT4ObNsBuFbCAITeMyqBf+SXgjp74PP/SQziauDcanv/iLv1icEJu1Yqaz3B8sYuhJwzzgyOGj2kP0KKS9RzgcxKZNa3HTzTcaQ3iadfpNrm2EMazcyIIoXvzMtoy8iS82PMz2wjLftTwrC3lkkgnMTc3gwtAw3jxwAK/QqmVhHu2RCKrJ2c5kdVZr+kI0B3OoslXcsCjl2uRk1+PCuuYm+EtUeqVwGRED5lwxQwUac5akwJajwrBsLzzoaK5BUw1z/yyxU6JpSGyKAxbm6vEkHJtuvbNCwi6Lm0g4IjU0BmouTt0wQspkkGMkKQkJIbaeF85OYKn0FAwQZsMZWQkBnw9NjQ1Y1tGB/t5edLS2qksh0yl2vK1piNm7ViGhoP32xyJW0fo23wO7Cf/7m9/Ezx64H5NjY4iEAsbzhiIGuRwaolXIxeZRoVQqeQEkuYVDmvBwslQoFyUKQJO7QH0jVm27DHtuux1t/WtQ1GdiAbB4ezWV0Trg6L5cxEIygf1HjyBH0lTAL3lfVpbEudO7ZtHIidhDYv/kAVIQaY6JA0fnfB6O4Tk6LGZyiHo82NDbg/amerx58hjeOHsaCU7GSlTNocxuScksn4cJaC6bFr9g566dgjRQZpRwJSXKPMDyeYPppXOrRfIO+n2CH2mjWKNXeiRYQyajbMHuHJeKJS7B52DXmAUNldo4mqeRXmdnB5pamlXQcN1wU1+qYKaDZLG4YSAuYuz8EGLxebkwd3b0wuk2iUS5zKIvi1wqhtFzp/DwT3+gA7dcDqBQ9KK6rhlrNmzEVdddo8Qml8/LdOqFF14Q3IWmsOT4aMpnKdP9tkBlLVprAGslipyYOB3ILcxhcN/rOPrEzxHJJxGbGBFpLUQ5XmlTOXGGxU1Ns+F1uQGXx4lQKKCimfwbet3wy+lzwhFwwecJIB0vIJ4FIsv60LzzarRv2AREa1ByEKAoyqchxlliGvw7pc45SaGJ5skTxxFbmJeiGpsM4tRIGtajNcfnIESDIgKxRELXYe26dcKBk5dA5gwPodGRERw6cBDHjx1HPptVIcMVweKVT8jilRAUNgSYGOv1uIaoYlIxk6DeFf1YuWaNOviHDh5UccP9wukK/XXIh6EgQEdXt2Rfqxvq4CM0lWsEDhVqVPvjo7urW3uRMLS9L76E737t65i/MK6fW7thPa64/lqs3bEVtS2NgrUJW8wxW7GENw8ewlOPP4HHH3wITPyJq99+1ZX40H/5cxHYKXQydOYs/vXxn+vQGBg8o0kNH5GQEbyg9wDfNxXa+leulATv1dddiw2bN5nEo+xANpZEeiEm53NfHbkCHmRjCRVVwWgYZb+Rmf7dD2uAzz1qSDwmKWFXNZHAy7/8Jb78//01mlFGvdOFavLtHIDf5YCfE3D5/XDvmhKJDbF4JYuO5cvQ0FyHdDoBXygg+GIumRZeWhDZYhmphRRKiaJRL3IB9WuXo23nFow6nNh07S2oXtYtCKWB2xlPKgNRM0kh8fpUFRt46yT++yc/hYFTp7V+LCzUxTn3EmjZUqy69rglpaaC2ZIp5/dtHgq7brYgyNJraSeo/Dke/ORmceJCA7x169er6GTHXldlicwrZWyf+MW/SrVM8MlKBatWrsQHP/hBfOhDH9Khz4T4wL79eH3vXgRDQdx2x+1SFOSDsW9ubg4Dp0/jn//pnyWDznXLeMcpNRtKnNzwefjeuP7e85734A8++EGJAAiKbXEmCFFiAcN1eGD/frmFD58bUgHNwox7I5WmlGuL4SRaHBQBRQgB5hRORF9b1OXiFWKBzKYieZnTYxMYOXUaZ4+dwLFXX0KD14OGgAdRt0MFjfzo0gkECGOkcWc2awRFcmVkM0zSM/Kp6exqQm11GLlcSs0a/kw5b+CLzBUET8lxPeWRphRrOIBlW9fAU+OFN0y4rlsqjuyqc0UlY3NqrhXI/UqWMJ52YM3td8LT0iYIdnVVDUKRqGVHsQjytz6klWgtaqhe/OzMUb761a/hkUce1t4mUqBj2TL86Mc/kuTyYlFg8bck2uD1qjG2b+9+FZgsOJb3LhfnhYUmcw4+F+Fo5C0w5u256ir535ATw7OO56u9vjntobgPz0LyfpjnsHglJIgdcxbQ5OHYCle/O07Y7/qiyMbF4sYubEUWhaNCFTvyIqyGBHullaIk0om0uTB8XsqY506fxsSZcyjSTFT83TjyyTiqUMLK5lo0BLwieNPfUADVklGMVXJpoQAE8S9k0dDWgJ6VPfBFvSg7DfeMzaViNo9sKiX0D8Un2PAqxXNITSVkpO5vr8OW2/egGARKuSLKWVPc5ONJlLIFBCNV8EdDKm7mz09jZmIB56dmsGpDH1ZtXgF3hIetE5VcGcmJBRTm4yhncipusgsJpOaTmE0UcCGewIart6N93QrEHS7MV/zo2ngFjo1MYj6R1PnR29ONhvp6dC3rEKfZoIYs9IdVNl56n7jHueepbved73wHg2fPwO/zYteuK/CVr3xZ9/ydkxtTghK+RugqlfRYmBAizhjE9cb1yOnyAz95APv37Vc8YCFMA216QBr4uTVfqVDQYA7H3jyG82Nj+t2J8SmsWNGHubmY8oGGhlr0r+iR6hn/254M2s0mU8RbDdW3fVbrEFuEtxrhG0HqmDAy96TiYyKBuYkJnDhyFK+/9DJOHDqC9PysRATqw0G0hULi8DkI/+ZkWEqRVFQmMqwswRuinQqEQAo1UsRGcog5SZWIgC2lauTJeQAxv5a3F8VbWJN4nBK1aG2IopzNqCogFI15D6fnzNUJsXVc+f7/UPH6jTlldTWVHiq6iQzknABwZEz+BgOJoBTkmuSyllSmgTMRv8fpSHU0jMa6WnS0tcj8j8VNXXUNwkGaCoqFY3WqTQVqN1KMPOE7M4RLO3nyl3E6cfTgQXzpi1/AoX37dFFbmxtQTKcQoeFSKIx8Mol0PLZoBFobiSBEBSvFhrIgXzQwcQWDaKGD67U3YNOe6+AMRaS7v9g5MSyaxYOeUqu5UgFvDZzG2PSUbpg7EFBHnwk3AyWTTXZLdZg7XJhdiKkbyGvIjc/PRPnsXLkEXyAkfg9HwStamrGiow0jY8M4OnACk1LRYOVNHKtfcn687ixwxKcp5CShvaK/XxhhEqHt4kUjPQkC0OQor33KItU2+GQXngGJSTLHi5L7s/a3pH0tVSpizSkbSAED3s/W5mbxOkSW8xsFKztBsTeg4G2WpKwdILimyqUszpw5iUyGkoUrEAnXcV4i6enZmTHMTJ3H/PQkTh07gpPHDiMSiqBY9KJY9MAbiKC9qxvX3HKzjD7ZPWTXfXJiUvLAXKPc6HaH1F5Lvx3qYrrRzC7JheJaKFsbODMxjufu+z6K40PIzI4jUCkKKkS8KLsIgwPDaKlpklKfy1OR9Gk0HEKxXJDfDdg5kCS0A+4w1da8yMZzSCRL8DW0IbRmE/qu2ANfSwfKPnbwSIozgq2EObLA4aoT1tnyRHnzyGG8efSIIIyUEef9s8mD3Lec4JgpRAVzC1TzKQsGdNmOy4TvrjjLGLtwQR4bRw8fVvHio2Q0BQTYheQrWnw7fo/rS/fVAroIEsds2uEQzG1Z73Ls2rlTxSXjBBM7wmc4qWntbJdhWDhKlTO/3gslvceHRnBhZERwsxjVaKqqcPPttyHa1CAu3NSFcTz2wE/xi589hMpvDoPtOy/Dbe9/Lzbs3okSJ8PkIi3CB1jBF/DWkTfxd5/+DBLTs5pCdvf34Y8/9V/R09+n52eiP3puGM88+6xgaUNnz6kpYBfITF4JYyGciYXNZTt3omd5rzhKRsDLTDLYxWQ9UiQ/i4fVPKEUWYSrq1AmgfrfUdzYZEvTYTdxhfMxvQYhZlNT+JuPfQyZ4ydQXy6jmnwvhwNBtwsBOrBrgmMOJcYQngvxchZNy1rQ0tGMdCaBQDSEdCKJQoqTFeN/xWWUnIuhlCogmyoiizJqV3Sie9dmjOSLiLT3YcUVe1DV3oEST3nh0VTiWIeqIaULj13I41tf/6amN5zkME5cPHgvyjlfmhgs5VIozEh23o4e5qd1KFmdSbugES/QKhI4oeWhf81112nKRk6eFXy03QUno7KT1UHlexsZGsY/ffGL+PWLL4p3w73A+0ySODv0TCqoXMSObE1tLW674zZ84lOfkqiJkRs3k5fHHnkUP3/scU1y7IKF/07xHSau9E259trrsGHjRjXwmOSw482OPifQVMRiV5UqbXxP5CG1trYpCeW0p5VQzaqqRTEaclokEGOLBFg8FzNJNQWnpq2Fgox1UwuzOPfWW9j36xdx8uARxCenpRx62doV6KqNwl3Kw+93q5Dne6DyJgsBdtrZRS/myshkyN3LiBfZ3tGI2tow8vmUknsJAmULmvF6uad5vQk7S2eRzpdQioTRvnk1/I0BEca174slFFgsVWhQaUyJi/EMElMxzC9kEd28Bc2XXY5SuB65TAU93T1w+1zy1TGpABN2cwVsJaYl6sfm1legqQ1NDn/9618jSBGX35D4P/cPn8MNN96ghFO+WhYPgokecxtKSz/y8KMSRuH95ZSHKmosYnhP+TuEHxEVsXHTRtywhGdlGzXK3NXvl6DBd7/7XcmM2+uVz8mi97bbbtN7sJt/v2syae8bs9/M5zNXwv5fM9k3Z67h7QkSb0HPaQSdSMQE7x08eQoDb5zA9IURalojDBcCxRKmx0YRX4iJoN9SFcTq9gbBe1gcUwRCQiGM9ZbIiDrplMWmQWUxj5qWeixf14dAtR+0Q+a74XlE7mYmkVQBzbMlR9+9mFXcxFNwNVVh13tvQD5QEQyNQieMU1Tt4+TG4w8iUBXGwuQ05kemMDcVw7nzE+jp68C67asRqAsK6k3Dk/mxGRQJZ0tmUM4XkZ1PIDUbQyJZxIV4Eiuv2ICeLauQcTpx5sIcOtbuAuo7cHp0AjMLC9pzLGbp39a5rEN/EnFkIj6v/TtVIU3cqugc+dznPof9+/fpJ1tbWrV26I3GCYrJOazmVaWivPC+++6TF5YKcCtmfP3rX1fBy7yFjemhoXMYGTmP1atXoaWldRH2Tzga/53eTSyWORUjN2/v3v3Ys+cqNTX5eWqqa4RAYPwJhwM6d8W5XMKLtNeX4MZOSSpZt3nJtEk/ZOwOeHiwGU/4ubNYxNDpATz/xL/i5NE3MEmZcDbU6UfIRleliIZIGC3hCKIuJyhewjxCkxtOhpV6V1Bgo7VEwIIDSUJns2lsbGtBlYGPWAa9dsvX/DdzX07lORSg6ADPiramaixrqUU+nVKcYF/b8IPUJlacc9z6R39S8foDxpW+zJyBCTSx/SlBQxrrGwRXsyEstveG2o6SS3Sjoa5WHJDerk50tLeiraUJdVQ2IcFfRnF2FmyNFitmNGd37ZaKzC09GN9Z3JgkPZ9K43vf/jYeeuB+zE5Noq6mGgGPE0GPR8Rbn4tSrXNIJxIqHuqiYUTocSNIR9moSjk9kuxlctW3eTuuuO1uVLd1weWjP73BYVrHrlWQmXEwq9n5eAzHT5/CbCIGN40Q3R6iuXQjKZbApEJB1eFCjN0MFwtCUxwyeBC/miGRm7yVUhEBAP0tLVjV0Ybh0XM4fuYUFjI5FMpOmWD5/EGNl/M8ZEqsiLOCt7HS3XPFFRg7P4o333xT43BCbuyArkKjZPnCWGRNduPJf6IBp7xFmGhRqEBeOUA0FFKx0NLcrIKGMphVYYoCeCURbt6/JTVIw1KNHCEdd/JsOG6V4IR1BQXhIak1E8Pg4Ekt5s0bt8HhCKiQzGaTGBo8jtFzAxgaPIszJ0/A66og4A2gWKSsMQ/UAOqam7D9quvQt2KlSQQsXKYSI4uwxQ1tO1JLBWSJutTbEy4zLeTEhAR+FhQFq+vrSKdx8rlncfTpn6Mcm0agXECQkzZOK50unD59DvWhGk0LOehjF4EKdiUU4CCRkpuU3w+5gIAbIerbx/OIL+TgqW6Ep7sbHTsuR+2KdXBVsfDwCU4ikU5NnczKM3vU8GCGzw5i3yuviCPFIMzDkkkTE0QJLZRKCpr0C2HCToOxhvpGrFi5Qp2geCKGY8eP4ezgoDpHtlCEYFGSqLxIAjeeRlRLM+tB/hqaBBonbnpFVdfVq8vNmMGOXh15AU1NaGhuEnmf+5mFxdz0DM6fG8bQqQGpplAQhK/v8LjQvKwDd7z399CzapWKBIpcDJ8awN9/+jOYHZuQItw1t92Cayhb3NIEl7H1WaL+BMyMT+HH3/wmXnr2OcxMTKK5pRV/+PG/wKZdOxGtM6pIXqdbUxqKUBw9ckSO2+lUWoadkt7s6cGmzZvRJW+AgBoPTPB1pFveSlprwiKrFIWHdR65dm4n8jwFpPj19sc7C2ujJGMyFsmWqJiV+FqlCG++gOd+9hCe/+Y34F9YQIPbgyjhC26aeVJ+mpwHJjWmMKcaTKKcR0NnM1rbm5HKJOGL+DVhIR+CL0NDYNpRpObnUc6UkE4UkCqXUN3dguW7NmKKEKa8CxtvuRPLtmxH0esR71DzTE2aTdHApg6/QTl4Fqf3/q97ZXbJiZvixyXy7Jdei3cUN9q7b/8pNr8oZmHDWm2SNwtnSu3S2+SyXbvEs+HBxWKd01tyG8gBITyWUrqEqAqOZ4lZvHXiBL76la/g2eee02HLe8yJCacoTBoIreREesvWLbjiyt248aab4Av4Fxs3jHcUOnnsXx7DN77+dRVFnCB1dHZiw4aNMsZlI4GSweTJiGRL+PT8vLr39PYZO39ea46qbZSpZoOoq6dba5wJsllf1pqzUyOeFZp2lVCWKqDFBCXUWIIvRcTHLuD0gUM48uLzGD7+JorJFHwl8uVKiCfnsXlVr4i3jkLWQBbpU0fjaLqny/g5h3K+rK90KodkOqO11draiOamGk1uaLpIFdFijlN8itC44A341ZWlFxmNjUvRKjRvWo1wW1iyvWx8CepG1bFsQfGI3d9SKovkxCwyiRLOlx3ou/ZGNK7ehIVUSbCkqroqhKIh0wgl+ZrJCv9kss/C/u31sP6b0ze6vn/7299SvsL4tfPynXjf+9+nQpYFrUQFSiXMzM7i+eeeV+FCiWl2lPl47z3vxQc/9CFs2bzZmlaYc4QFCid6bFrynvJ75NnQe4dQRhYvVAKkUAWLnGuuuUYTHP4eodr8EofRMq1+R5B4129cbCZcLGq4/YyG68VrYM4wHh08j1PkLI4O4eSxNzTVHh0YRHOkBrVBN7Lzc8jOLsCdpcpdSoqsjHMN1SH0tzeiIeJDMZtDKpE0uQvh6JZSqj25YZKeKRURba5F/5bVCNWFUaTzn3JAn4qadDyBYjqr/IJNuHIsi8w0jSOTKFX5cO2H7kTWV5J0OuMSRQfI1cnFU3B7AwhWR5CaW8D86BQWpmI4dWYEbR1N2LhrHUINYThY/Do8SEzOIz8bR5YcExLU4ynEJ+eQTZQwnkhh2Y5VWHHZGjgCHszMpzFXCKDv8uswspDD0bcGMB+LScyBxPrOrk7U19UY5V1LHluQjHd58D5y6kcY2UMPPSheFqkObW0dik9sWhC2yjVAvjf/nXGHSnnk63AtkJNH2CongTaU3uS5hpuj622tNRbQhLwyFrLQ3rJ1M9atXaO4dfjIEfFyREcolUXzsHnQBrr6Ox4V+sqZc0icPStfE6qKhrVs7JSKiE1N4s1Dh/HaSy/i9BtvIhePq1hmc1EdNhYkNPAu5lEd8KM5EkbU7VFzVggi+dpVkONeJnwRFfFnqDybqpSwEJ/HptY21HjYSLQm/IyB1oSfcDQjC00/mxIyzE+cQGtDFXo6GpFPJUXd4PTSLm54Rsof8LoPfbjioEswO4nU2y8X5GvDqo7QAybLjbV1kuxlwhIOhgyMpVRAfW0tlnW2Y2X/cqxYvhw1VRF43Q5USnl1ajhSq2ihGC17Pjh9SGfSCvAMOkrqLO+LS2/HpcWNtnO5LNjbwVdfx7e//lW8/srL+l5nWxOyySQigQCqgkE5nJ4fHlVBUxXk93zCrCs5JNfH5YafmuzRCGq7erHjptuxctsu+CPVmrjY6kF2pqlcU+oNxrRz4NxZDI4Mo8DuarQKBU6wSCiXZ4nx7OGhQJUOVp38uwoNJg+c3hQM4ZoTGGrJr+nqQk9LM4ZHzuHU8FmkC7yhLpHEF2IJeeCYEbQhJHMRLizMo3dZpzDaghwdPKSDd1FMwPIfkcKRuEQmreI9ZYdKFXzFIYECGsi1trago7UFdbU1SvwI3wkE/DqYOLlLJhKYmaZyx4QUOMid4Yble6IwACEiTC7aWtmJNP4kZubLw3MeQ8MDSmI3rN+CEnWTnQ7E4rOYHh/C2PAQBk4OYGx4WBvFR/lsTwAeL7/IaXFj25XXYMXqtZZSyEW8v71u+D54+DAY8DoYCMxv6yibLg2LX3V9JZfphLtURnz4HJ747tfhSs6hMDsFfz6jUSsJdgMDQ4h6gqgKk19EhToHQkE/bXVFZrfkreAOe1AJuhD2B1Dg5GYuA3ekBh7C+VauQfPGHQi39QBeSsVSCtXyiLZwuoJWC2ZIR/sFHDt6BG8ePiysMCWh+ZAJIz1PLGgMixwKQhBuRngkVerIaSJPi9r9/L5t9GoUYs0ol182BNS+Xixu2EKVDLUl0V1TUysRiPqmZqxZuwbNra2CohkNfgND5GucPXMG58+exYUh6toP4sLoeXVtqGjV0NyM+pYm1LQ0YtX69Whqa0cgEjI8vUoFP/jK1/D8L36pg3b95s244e47sPPaq9WhtIsbuaqXK4jPzOELf/t3OPz6XqRicSW+/+kT/w3br70KgeqoKW6p/iZFM8tHyTq4WURy0ilOhGVYJulqawKgJNv2v1oSmNg1sq+ZYpoQIpdkXRbc6t0K6sUpNYOxjZovFxGuAMmREfzwM/8vckNDqHU4EWDiYD0/ixvjRWNc6AuFChKlPOrbG9HW0YxMJgVPyKdik4kK+/5MBCqFCjILc3DmK0jGWNwAkY569O1Yi3i5gLlEAc2bd6Hn8qsQaW1B2e8jvULQOUGerASKMrKOsrEK+NUTT+I73/oW9r2+d5GvZ8fqd+tOv2scvwTLxz3Os4Fqj7z2jGlbt23DjTfcoASSMuEs6MlJoU8XIUCEDc3Ozel+UJSG959yrEwyKRIgI7hiUcksu6dSwbIUslhkcPJNc7zLdu7SaxHKFKmKShWUSno8p/p6+zTpO/nWW/jZgz/DI48+gm1bt+HKPVdh+47tKnJYoHCtsbFA+BnjJJWQfvazn2lKxDU2MzWtBIj7kZNTwhs1rbI8lKTctQiOsWxJLEVHdi/ZVqMoTDGTwYVzg9j7/As4+MILyM3OSyggROlwJgLpgrDpiVwCq5Z3oK+tUcWNPxJELkMvkpzeDyEr5MRocpMlXC0vWBqNe5ua69BUX4NiKWf87IhEKJbhcXp0frHBQdn+LHH/VEWrqkHjxtWo7a6BN+yFW027soQ4iqmM8gjmA6VsDomJWZQTJQxMzCPYuxIr9lyPcPsynBwew+YdWxEMh6U0KVjoYovRcHLfrbhhAkVY2Fe/+lU889RTpgHj9Ui9jE0LKrKSc8CijuplNL8+MzioSbeTnihdXfjLv/xLXEnDVZHCLdNLa/MyDlI5kknt448/riKaxTAFKnjG8J5yjbFYZrLK4lnFqvz5LKnvJR5Hv1s4w4LpW5Ac8zbeXtgwF7GvzeT0JE4eP4bjB/bh/Om34K8U0VxThex8DJnZBTgySThpMM5NnS+KG5PK52WGGAn5sLy9ES3VYVQKOXmuMN4bri2PbvLFTGxjIcjfCzbWYMVl6xBppQluQU1WoTgofBRL6J6zoZSlums8j9x0CvOUb/Y5cNMfvhcZP8+nNJwkKxa4RpJI0c7AF0SwiqibtIqb+YkFHD95Do31Vdi8eyPCzVFUvIRKe5GZTaAUSyE9N6/YS7+l5ExMQgQTySSaNvZg+Y7VqG6oQiKexNB4EtU96+FqXIbhmQROnRmEy+3Bth3bUVNfK+5NLeWvVUDz3DP522/LR8mz++lPf4rHH39MYj5spBJiRpNQTphpoClY6yxzniFMTk0qL2GjhgXJJz/5yUWvJrNGyNW2PKSKRSntTU5MqJFCOfh169br+YJBPzo6/n/G3gNIrus8E/065zTd05NzBjAIgwyQoBgsilCgqGBblhwU1lvlfa92q96rXVftS+v12/W6nnfXsp/XtmytZEpismmJpERxaVEWAwgix8FgMJice6ZzuH37dvd7339ug0OKtjksFAES09N977nn/P/3f6FD3ND4emyiuLcK/djUQIqG/UP0NjSmEhKy1Kom/VzX4fd6kEqsY2n2LmauX8P0pUtyjheyOWlsatw/GB3D+t4EwcqkplZ1eOxWxH1+NLnd4rRHEJ/5NFxCDOOU8G/SyyScE6DyMlvKYqSpCc0uJxzSlCkHNpkqmbUZDZQkqJPgNc0tUEdzxIehrjgMrWRGlii6s1CrrXWh0Fke/Y2v1BmOQ8cBcbmoG+JuJqJbFj+VquSkqA9SF5S6LR7HxPhu9DBoj4GMXg9sLM4MhjltI5dNIRgIIBaNwuABy6LcHOtVqrSbVeGMUqAJLcoMmnrfavqgQ1HQU1rV5nL4zre+hae/+x1srm+gu6MZ1JB4HHb4nE547A6kkimUsjlE/B5Jm6fJgAQMUQzOCY+TrmcuOKMtGDp6H+7/+OOItnfBRu1MfcfWaqKtfHtCP7JZkUgmMXV3BlmtBJU8m2EAACAASURBVLffj5q4E1GfQoSb+QgO6OQ4c1zL0DM2GjJ5IezL4qEGKw9luxXRoA+jvT0SSHqLblHzs9AqREQ84nq0tLwqmh7eI9FCENmqVcUi2GmzYmLigDSdL//oR2oaZibNC33FTI138B6wYBVEV9m5solpbWlFV0e73CtmDdHRjo4TDaoanal42DNYjnalzL0gWkqOI6lRovNhEWg+nHyAiYLTZYbaC7ffK9dLL9OdSoVeHdh/GHabG3pVw8bmIs6ffRuTV29AK5RlCre+tizZLaOju7Brz7g4a129dhVDu/ajt38QweC7tuENNxF+1p3i3YYF6E6u6c/vVo3xvnLDk2wYPrgVHW88+xTWb1yBPZ9CLZWAl41p3SKam4Ddg3CA1sV02uG0js0XTQS4rpizY4E94ELda4Xf44We1ZDZysPhD8EXj8HS0YXonkOIDY3DGY6jxntjUibN3wgFTh1iFPHp2NpYx/PPPoPmpogUUfx85A/z0JE07oYNJVS6eZUJvbwmdpsUWzSGaIzMG9o5opzqIFPCWk6C+HsWz2wk+JzwAI+1xMWcoL2jEx1d3WhuaQWprLxeLLxEcEl6AmxYX17Bd77533H9/DlUKVr1etDa0Y7W/1/oOzS6C32Dg2jr6oQvFJCphWxknIiSImi1YHlqGt/4z1/HzUtXEQgGcei+k/jSP/8qgi0tkmvToA7kk2lcPnsWf/Jf/ivW5hYQ9PjQ29eD/+V3fwedY8OoC/pLO1M2MRbZEJVxuxrBCFZGe1thxFrkQCHCzrVOe1Oi8U3NzLNShztzcpSxiLJ+lvfN4E9OYBSjSn2ZOsIPpqDssLo1uc0EDbKJTcxduwpjfQOzf/8qbNtbCLDopSaKEzShiarPrpob0k2BfE1HU3sMnd3t0LSCckujnbcg0iwOHahRT5HZhkOn9qGCrF6Fu60Ju+7bi5yhIV8yUAq1IbrvMPYy3DDoR51W9Pec00wk2ZzckKJI97C/fuZZ/PHXv45MMnVPf/CPNTg7nz11CL3X9EPWs9UqU8ADByYkeJMNR39fr9A9EpubYsP6gxd+gCuXL8v9Eq2NmAgo0T2f/5bWVpw+/XF88Ve/hM6uTlnDNJV46nvfk8kLzwiueRayzKb4zOc/j8HREfl+Uiwnb07i7TNncPPGDVkXX/3a18Tame9tZW1VdGb3nzolhUoDsCMwkE6l5HuIqrbGW6Q5e+mll7Bn77gUwyx82XxxEiSHtrg0KbSykejN36givoGjmu51NQOFTFqmM9fefB1Lt6dQKxRRp2FNqYK6xoKDgt06PDYHkrkcspUCerpbMNLTJknyLBw5SWGDyM8lE9mSLkUm910aChQZCEzQsiWC1nhUzASEpS26S5J11DlOEI/PfVlEzRXUQ2FExkfQMtICq88hYBQPPP7/SqEohQYp4bVyBem1BGwFhiVmsK5bEJ84jP2nT2PLAFy+AGIM7g0GRXvEM66huPm5vXsHbSuXz4uW6fd/7/dkmkdbXQIVPINZABKgk5ywbFbpFZlD4nKhuaUNn/v85yUQUQwITCcr3mvuqZxYX7l2TdwhSSFiM83mmg0OmyJOZpijw4amEfS40yDjg97zh/lvYnbQ2EwkuLcxzVf5faVCHlubm1iZX8IlGkcsL8JWyCJircFTLaNWVA1NTdNhpZyARWWFuipNTaSMGop6BQGvE30dzeiMhVDTSzJdVM+w0qCKfphhiKy3GONBnWFrDD2HdyHSG5fcPIrFxcKa6yFXlGaWtUalrKGe1VHZKmBrPYkUdHzsn30OmptALzXcBJ5qqOQKKGfyEijsoIZZ05FZ3cL63Dpu31mGz23H4QcOItoTQ81Jqq0T5VQB9VwJha1t1MsG6nodxSTNCQrYyGURGe3G8Mm9aOoIo1zg5EhHvu6Dv2cP6pFWXL15G1vpDPoHh9DW2YFYPCqmFsGgTwJumR34jzU3PDdJNSW9kbRINr4K5CXYqRhJtE1X9FtqROyyZrinfelLX5JMNf69e2vGZpP6jiYlDJTlGqJ5BZ9R1lpTU1PKAKWvR2pzgi3qe38e4G24sf1T64z1gAwV+FTzvRpVbK+v4+xPf4K3f/Ya0htrCDsd8BBc30zIlJfTYrIUCBM2gmXrdQO6wZqjLJbyUY8HcV8ADqGYVVGmm6rqY1VuHpsUNssE3awWpEpZ9AWDaPW54d4RTSJgj8kckOw2Uo65xhgQXDEQ9Ku162J+E3luTBsmgC9TUotEnlh+9d/8dn1tPSGFis/rg27o8lCTvuS2O+Fk0V6rIRoKY6C3B3vGRtHd2Ylw2C8XWrmdKVEZxa7kWnJh02bP7SEKSNcexWGUTf3eg7tTZvPBrebOAuE92KhY0Vnw5t//Pb75jW/g8sULkgkRDYckoDDk88DrVNSr1fklhEg/czvhY8Co2RzwkLESjXTY4QyGEe0bxENPfA79+ybgCkZQq3MrV9MO0jLk0DH9z3kPimUNc4uLWN3alOwcuqdxOiNfgnrYBUFjp6nG/YprLnQLCoQBRH1+tMWiaGkKS5NDFObGzAy2CwVpCDkpYG6J6oyVaUGjoSCvI5fPSJNES+2+3t57eQ5sYoiAyoSImzkLdonzVI0NG1Tx5x8dVqm6IVIImY7dMAc0nViqBi6ef0cS3zmp0TRdOKS0I6TOg+YQ/Dk8OGhhSu92jkbJE6VLFzno+w8dgtdHsbKBqVs3BOk4evSkUBYLpQxWV+fgdjrhdfrFs500jJs3rgoyu2//BI4cOQabw45zFy9gbHwCbe2d0vg0HuLGBtF4mIX5Y/7hH21sTL0D3xdRUZlp8SDhNapVsTl5ExdfegG1rRUYiTXYCgW4bU5MT87A7/Qi7OcYuNHcuGhrBZugsTZx7LAH3dLc+KS5KSO9lYPD64M/FoalpQ2OziHERvejqWcYFpdbgiYbegx5L1beP7WR2FATTjTznaZuXlcPsElTIYIqokFpNqmXIXhQFb0cG20CFkT1OTq+d80k8FS5GqpmRgmXyYNVlGEVjNnS0Ybde8cxPDoiOhoioER6hIJp0rRUY0PTDdVIEL178s//Amd/9lNUdU1c0j7++ScwceIEvKGQfD8Rda2osnj4OVweFxELRa+r1vDct57EK99/USY+3f19+OwXfxknHv0oPAGKnMvYWF3FlXfO4YVn/wYLd+7KxtsUbcLXfvM3ceqJT8ATCatIMgIIjXG7AChKX8S5LJFGXiuiY2zmKUBkEcyihUJxGmbwZzMvRk08SdNSu1Aj9V3WmkmxFu0WpzGi1VATN8mJaTgymVoTIl4V2nduJpBYWcHy3TnMTd7C0tR1DNBFMp+Gh26PnKhxAiduRCoM+V1XQ4o069LchNui6OxpR0nLy+RGp8BSmjfVGlOAq2eysOmkV5WRI801FsTIib0o1EsolXSU3GE4Ogax+4EHERkbQ83mEq2RAFLcI83P3TC+4PM+efMmvvHnf4YXnv9beW/8rI3mz8xAv6fja2yKjf1ccDnRpSjaIzUuXo8X7R0dePzTn8bxkyckV4aT7ZWVZZlIv/zDl6SpyaRS8uSyuSa9jNNA7onTd2akeCXSLmF4n/tFfOFXvyATaK6Dq1eu4rtPPonnnn0OVkmY9+OrX/0qPvv5zwt4Qv0Fm5q3335bignSyliU/NZv/Qt85okn0NPbo0Kdd3DYCRxxikrUno0N1y8bPwJ+Bw8dkukAefDhpoiAeSy4RR8hfHgSHM2sCK4V0+Wq0bwLRaNcwfbqOm5euoDNuRlkFuehra/CyoBo0oF1A+66svtmw0b+BZHsTFFD1iiitS2Csf5OWKoafJEQKkVNJkv8DKQO0dGMLmalHKcrKsCZdKVILIiuzlZBYyW3RqxsCV6qYoqAFZ9DPVtAuVRBLRiGb6QPnXu7YfXbBeShGQebm3I+L7x8lossoLKJJGyZCnIbecwncnAODuHEF78A3RvG6nYK3f1DiNAkgsYKMvRnEafQbTlad9YPJjDBPYjTMNJOGYx49doVyaChO5XoCs0vrlM2XkJH6u7GAx95GAxMZPOpWCTKkY5FJv9NWhE1FnfnZnHgwAFpaDmRIzpPzQbXH8875ZL1IeDyf6ribLQ0pt5PhbOq1yWokEsnsTw/h7mZaawuLCIxv4JyMY/iVgJNtjq6/W74jBKMQlpATwr3OYat1RgmXgMDzTVaCvOelyuiNentiKGvPYa6oUn+nIBV5j/iwEY6MizQqK/SKnBEw+g6uhvNY10ol4vCxOBzKkZG+SKMHJ0arTBY7GfK0LcKSK6nkCjn8MhXPoN6hFM/UvSVUVMll4eWKQjs5PS6pVDNrCSwMbuKmdk1WrZi4sR+tI90wOK1qeYmXUQ9U0Bhc0tocKyW81sFaLkitgpZeHtaMXzfAcT7W1CvadAyJSytpGGJ9qFl30msbCWxmkgiWyoL2EY30Wg0jO6eTvl5FroDfcD4QwpuE8zjumLjweaG+VbU1CUSW7IHMdiUkyEadDXHY0J92zs+jvvvPyVmJCr/RhkFpDMZYcIQlHnttZ9K/h/XMvet/oEBobLSCp6GST6aH5jnM89Q0dWIkFzVnPdYKu+jpTVq5/euUNW05jM53Lx6HW/83Wu4c+O65NRoqW2EnDb0xmMI25hJlBfHVO5394JlCSyR0SMNTA1lPmeGIeZYnbSdNoFSjQCqSXuT+piOaRZuXTWU6kC6XESb34dOOhoLSF6V+kAm7KYNtTCfxFSAE58qSkYVHrcNHfEIIj4nKholGgqclqxHZhKSWvdb/+E/1pkU7XEzb8QNrVSWQojNTVMgiM7WVkRDIWlsejo7pIEQxzO6RRFpaqQ1q0dQCbJkQzKtZE3eekPs3RA5/WOWj+8Wqj9P9+AW17DT4+juuaeelukNHRwGe3qQz2XFB5u/fC4XUhsJ1IoFcVPzu5yiy6FtNYt84YLbrPD4/XCHm3DgwYdx6KOPIdzVKwe8rW6Xgq1mUTkk/FKjcWUjvJHYxMzCHArVMjx0TuIDy0aORTJ533UIv5O0PwlWFN2CBX63E0MdnYgzvJC2nFYrMsU8Lk9NygZfldegPbLiEeYLeSnJynpFNmveHy4C6m9qRBosQEdrO3aPjeBHL7wkxR45mGIaoFHKVReaVygQkGnb6PAQevv6hErGqQod2KjnoK4KNoeMmUkvNMoF/OiF72Pq5k1pPOxOLzz+MDp7+jA0OIierm74/T65jmxuZqZv4/XXf4q11RU5nBg4dfzYCezdfwB2twsbm5uYnb2LpkgQo0N9QKWEc2//TDJvPB4m+1qxsLggDzynNpz8hMNNWN9MIFcsYGx8H6LRmGyeDb6/28vJkJp8NDaf96PC/9CZIsQ0+ueLMFKJu4VGR1edchlnnv9bbFy/CGtyDbV0En67G5PXphBwexFmPo+T07oavMwZISNNGkQ77E67mtx46CLog06//62sCG1dETccTc1wtHQj2D+G6Og4HNFWVC2031aOIgousN6zqeY7o5g7sb6OF7//PLwuh4Tm8vnTJZumjIDXJ+YTROcqOrMpVFqxCGQNXZAVRWlU1E41zqbFG+mTVdFz2exuhMIhcXsa3T0mzmiBSFjlQRDNMyv5mugPldhPrINJj+Nona5zVQOTly7jB089hdvXr6It3oLP/8ovY/y+47B7vYIAl/MaZm/dwez0XbS1t2H/kYNwhfyyWfKz0+3pqW9+S7Q0Po8Hw2Mj+Oxv/DocXo+4V129cAmzt6exMr8ohXe8pQWnHvwIvviVL8PfElPaJ/mg79q/8nrwtfkM5nigrK7Ks0Eklrx8Ti5JFWWhSkSWTQ6d3himu6NbfncpqZukJjWccslFsVLvKvsFUXQqagQYoRiyrKOYJQUjicXpaczdvImV29NYm5lDamMdPnsVDx3YAz8RJ9KBucuQX0zDB0OtT35WCU21WFFkMVqrSHPT3t2KgpYVdL5Euo08DArF4vxfTxVBRSetoEmTtUe8GDq2FyV7RbjxtkAUmisMV2s3Jp74HGzBqIAz/Bxixmluww0zA14ErrOb16/jX/7P/xO21jdRpTtlg0aw44Fr0B9l7zSLA6EO2d0yVQlFwuJ4yBDNjz72MUTjzWbeTF1Cfr/33e/itVf/Dstzc7KvUbwci8dw8r778dGPPSpUssRmAk8/86wYR7Aw5WR37779+MP/9w+luRC6ZKGIK5cu49/8638tRSsPa2bdUETeEm/Fj17+EW7fnha6h8frkYJi9/geoR0dOXpUJY9zfZq5KJzw0RyAmp6L5y9I8X3w4ITYpXNPZe4OnZjY1Mj+pC6ATEXVs8eC0KRKynyQIl9O9KuiJdhaWcXKzCxuX7qMqYvnpchocdlhL+VhN3OvjHIV9jqdghT4xYKWEKk0N9USmqIB7BrsgqNWgTvsl88s6DwnjtwXyhURdpdy3DOohSijXNXhb/Kjr6cDdYsBKwX+NDQwiP4zvM8Gt5/UujL0VF4mPvVgGK6BLrTv74Uz4pbnj9uqkS9Cy2eluaEpB3/lUxlYUmUUVzNYTWSBjk4c/dIvQ/eFkStXYVidiLa1C5hCkEiRN1lsqkkXr1Pja6feS60pu4SuvvnWm3jzzJtiPU5tjFjVW20yxeE0j4UmzSkmDhwUChHrCU7cOBFn09aw46YAfHllWbRUvP9smrmGOYXjZI4NcoPS+2ER8w/V35hMEZYn3MtTW9tYW1zA/PQUNpbmUUhtQ8tkkFlcl3M7u51AV8iP8c4WOEt5QMvL/SUYyckL92a9ymDxstDcy5U6CrohhXF3ewwj/W2w1CsquNk0YBCAlvUHz4U6hMJYKOpAwI/2Y7vRcWAAZV0B2by2Mu1isHO2KL83Shpq6RL0zQLS6yms5pN48Nceh6stJKZMYnhitUkDTPdJ6iacHo+iG68msDq9hPnFhGSa7TsyjoF9g7CH6MzqRDlZQC2VR2EjIW5rzONIb+RQ1ctIMZQ2HsbgyQl07OmFUcmjXtSwuZLEetEO7/BBDB44iOu372J+dQPBSFTOO5fHieGRIfhJw/8AWtrOvYsbP+syfs5GkzNzd1asv+dmZ8UOnNM8CRoeGcLQ8BA6O7vEvIbsCF5jsnEIoBBU437EvYJhtlx/bJaZxTY6OiZNTaN5bjSdykxCaUBlWxHgTf2iZKFGcaa43f081ZU1ISMmlhbnMHnpEq6dPY+lu7MoZtPIbG2DphT1soYmtxO7mb9o573XBAgkE4m/5Nw34xyo96J+tch9y6jCZbVgrLUFXuqFGbzJ7xEzJiXTICjPuljWY72OjK4h7HagOxhAyEFKJKNOGi6a6ojl51B20My7qaFEF1+bBW0tYbQze04sttXr8svlcsi5Zfn9J79bn5u9i1RyW5KtuUFQbBiLRKShGRsaxiBzBHxexYmrGbKxFYg+5nPiCMNujlMSIiIhJg573KY7V0OYS61NWUZ3bKAkR8VEOlS4Ue29+SjmTfsgakejuREagsWCs2fO4L/+wR/g2sWLorVpIt2lWhbrZ9rUNodCyG5uShBjwOVSzY2VzY1FqDBcoF6fHzavD7G+QXzks59D//5DcAbCqNXU9IarRnHlzcVElNJqRa6Qx+ziPGZXFuANBeDxBWFQaMzOnGP/GpAmmii2xuahZgEiAR929/WhieYDtRrS2TRmV1Ywu7EOetLUaftcZSFTl+vCHBMuKC4waW5MsTeL1Iqhi1UzRf/HDh/ClfOXsLWxIZsEJ2scOTIHY2xkTGycW2JReNyK00wdD0eFtBlObGxgY30NoaYoevr6JUeHfk6JtSU8+9R3kcvkEG1uxf5DxzC+/5CM9RtIgfBGqdEql5DYWMOzz3wHic0NaZj7egfx2Cc+hXAsJotzYWEeszO30d/TAScqeOVHL2B7KwWrzSm0u3yhIBtAPN6C9q4uNDe3wOXxYmBwEFFaJ7o9UvSxoOLDw/wWcsAlfIqFHycaHwJFU8WvyTVqrDeTOsl15bE6MHX+IiZf/RGMlTtwlTKwaAYmr99GwOVGk9sLv4R21uGkeQCDOxlY61RGFTavExY3dS8+6CUillmZctmCVribonA0tcLd0ScNTmxwNwxOrljdcG1J4bzzc9A+uAq9VMTfvfJjpDgt5ObBUW29JuFwQX8Aus6mty6HmtAf65Dnslphdg3XCTccE+gRUjWnTHbRRvmCIXT2DMhG3NJGaohf6CfKEtomnNuttQ2sLi5LAUFEN9ZMSlS36GasLpcgKnROrBaL+LuXXsQz3/42Ag43BocG8OBjj4r948z0HVw+ewHpjaRMfPYensDDj5/G6P59silzo+S04sfff0G+f31hSSZ7ew4dFORmcWERq8vLgihSE0Zh9uETx/ELH38MnX09Qg8VaqBcQ4UEKfdAQ4IdxcbebpcQPhYuTKnfTCSEL93a2oLtrW2ZArHB4fRKXPTMPsbsZcyJhKLiySHD6ZWgrGxu+PzXpQDlIUF77VwqjcTSMhZu3MTM1Ru4c/MmSpk0nNUaHJyoM+DMouGBfbuEBsDrJ8G5onVggKI6uJT5h0JWM4UyShYDkdYoWjvjyGtZhGMRyR8gYssmm5+zTjeh7YI0NyXm3DBtPujGwPG9qLhp/63B5Q8jW7ZiLVfBwc/+IvoOH4fF6VF0O8knaKRXm2xolfCJQi6Hb/zpf8PT3/0e0lvbsudIsbejglMKAnXquFykMkIO+a7uXqGdPfDgg6KNIP2R7mF25q3xH4JHm+v4zre/jae/8z05eAlSEmX/7C99Hr/yq78m649ATy6Xx/945VX84de/Lhx3FqNju/bgT7/x36S5kcITEN3Ls08/I1auFOoSVDL5qJIPQmE0M7yYoUNx8EOPPCzTJL4eKXAEtLj/0l2NzwSfg+nbt4XOduTwESme2RRxKt6oOnYqKO41yTKwaZQq4kOHSrkErZBDem0N87du4/bFy5i7MYn00qLoJsZ6OtAV9APFnNiysmCVRO8a0VMWC4YY6TDYMFUoCuUwGPJg92A33NY6HH6PIMoUu3Pf4OSGtDQWhlpeQ4W5I+UKynydsAeDgz1MS0BduhJy8tW0Vaa3Dma2VVBOkYdfQs0XgmOgA+0T/XBR+M2GiDSUgiaCX+G/V2ti2U7BOIXm2loWiUQWRjSK47/2K8hRY+mNYDWZBZxeDO/eJcYO7NesUmw2RN7vKpMaGpx755BpLsNmjAwUNiz8xYaXf4fNSCQSFpqjMAx0Q4ACNjWkGVH0zeaWACybl0YOFk0j+DqkFnHtNkwvdrIHPlTT8iH/Es9RhiNm01lsrKxh8e4cMuvrSK+tCKpu0zXUafiUziJfzCOdTqI1HMDxXUPS/Br5nDAreD9ZUHINUthNgJVNrG6wuakIYNve3oTdo72w2WoCgIlelwUyFxVrGTY3dP5mc5Mvo+Z2o+XoLnQfGQUlBmI0RVdDu02am2q2KPsU3SSr6SL0jTwyq0ksphI49cWPI9AXR7lGBy422C5o+Zy4nbEJIy2N2uDcagLLt+axvJqSsNtdB8YwdngUziaPmEGVt3Mw0nkU1rfFKMFi1JDaSMt7zZdKqAU86D0yjr4joyjXS0BJQ3YjhbWNPIqeGPadfhxbhgOJrTzWl9fg8tix68BuOV9GBkfhcXvVni9MHZMZcS/7cMcchPzk9wvBzManQZEXRzuK6HVVN7u9fuTyBVy8eAnFkibrkJbkvT0dYjZAAyf+m9/PhnqnlbPCR0yK4s6aZUeDIwBYw1afe4wgJqp0zfLMW5jHlYsXMHX9CrYWFlBMqHwjVHXJL+N0mWCo32bB3u5OhF02sYwn/Z3TFtXg0LFM5sRCMSRVrFhllh/PWR1j7S3ifsa8Of5djVbydYvcd+4j3HPJEilagGyF+mqgNxhAjDrwuoo7kc8pDjqsEgjg0OSoLnqdEsEdi4H25gi6W5tkSij/X+rZmrhBChD1zRdfrq8sLeL2rUmhK0VCIcmmIbpP+hmbGqJyYgcHul4Vsb6xgcWVNZDryoaFm0BiY13E5OQK9vb0ygbPRqZx1BENobMJNw2Ocxs3TbitlYpsGu//+uDmRtFXGtah25ub+Otnn8WTf/kXcsD2dXeKj7vcIIpMPR7UuKGXS0JL87IANTUnnHxwhMVcDAtpAx4fjnzsNA4/8lHE+wZRtdBlRdHt7rXIAlqbG0a1ivXtTUzNTotzki8QkbEvNxIiviQ80e2Mm0rDxpNFFgX8gx0diHq8wgldWlnB4voaiuRM871YHYKycPHzGpJDL0JhM7OG70XQETqYkF8LwOtyoaOlBfFoMyavXUfNqAj3mxsyjQJaeD/EApQWprSq1ESMe4sHKZNlGbSGOrp6enHk6HH09w9IyrWlXsaLP3gOd6anZAI1smsfPvLQo+Iio6gvJu1Q3POINOt4/aev4PzbZ5DLZBFr7canPv0EOrp7xYK7QNRgYRarSwtYXbiLxfm74iAUiTTL680vLMhm7HJ70NLajtFduwUxa2vvEERQ0XNqgoKzuWG2B4tQTh9IqyDFiBvg+2kC719Lpnz/HhVMTXvNbB4imza7oGNvP/8MElfPIgwmI6dw+8YMAi4nIm4PAsyLYHMTsImIVnQDDhvsbjvsPkVVczq9qBSryCQyQvOkNZ47GoEtFIGtKQ5PWx96DpyENdKKCi2pTb49N6V3mzST5mQYmL1zG2/9/U+l0OMmwM/BIovUHBfNFxwO+X3VfNjFgYoFivm6vA5l3RBEmZbH4aaoZEN00eq7uwfhSFg9W5a6UJxS20ncnpzCrWvXkVhdF/tOhrxZ7VZ4vG7hyA/v3o2Dp+6Hze9jvwQLsyKuX8fT3/wmbp6/hJDXL0hsUVdrmmJ1aw2It7bj0AMncPih+9HS1SHZU+JzX69jeXYOLzz9LL7/3afhIH+ftDqKzV0umRYy5HBoZBh7DuzDvsOH0NzeqrQwNSKCSsNHxJbJ76Rb8BC5M33HtN7tlIOLyCwnNKSwt0DvjAAAIABJREFUkOrY0hIXuiSbAgEjJBDKbAZ3uFg1rD4bY37eA7tFIehERuvU5ZWKyCyviMPMpTNv4/bly7Dlcwg7veIWbpQ11BiGTF42TdHtBk7sHYOHOUaFgsoWoCC+TL2CClplwdiY3KTzJRQtVYSpj+hoRlHLoaklJpMbPV8ScIXPBSvfwlYOFo0TMx3FUhkIuDB0/wHUQw7oGicVPuTzBhKpMix9wzj5i78Cb0sbagw9psaCzWEjtsrUJciUhjlM09P4D//+d3HhHWqsiBRT1/eu6x+vM7VhHr9PXA7Hdu3CAw+cwtETJ2SvEQGz8MetsgexuWhcc+7PbGS//gf/BW+9/jpSWwmhekwcPYx/+a/+lYQIU3y+vrmJP/76H+OlF1+S6TCb08c+/kn89r/9bTPlW+mrqEVbX10TK9czb70lRa3sCxarvC7tfB986CGxdh4cHpb9gN+TLxZk4iHB1n6/hHoKoEcTBE0T3QWtpBtuRfe0R+8D6Qh+3Pt/BCc4ga8wDDOPrdVVTF+/hutn38bKrWkgX4SnBtgNOlzl0dceRzsDq4tKT8L7Sy0ntRTEMUoVCnodsFQtyBZLyBoaPH4nxod7JAzW5nXLdW6g8y67Uyx5bVWLSUuriMMTU8NtEQ/GRgdgd7DAqCsHxGoduVROMqH4nNEausLJTbqICtf0QAe6jo3A0xYCHELoRr1YRoXufZwI6AY8VjuKqTTKyTyqqRK2NzMouNx46Ku/jhQn1p4QcroV24Uy4p3d6OymZopaKgYQks76rkaygTioabJJyWkEgJquio2pSqMo3DldYc0xOzMnuTRsdG9O3pQ1wGvEdUFznIDfLxqwIXMtNExX+Do7gT3189+tXnbqhNSwXIECqoZQf1H9fZPrLlRHTml0YZ5srK5gdWEemcQWVmbnkV5bR8Bug4vARy4LLZ2UvBpXtY6iUUEym5Gcwfv2j4nmRstmYZOYBdLYSQtSTrgsrg1pbmrS3OiWGlo7mrBnTz8JG0In54SbtR6pjrznBFi4hzCzqJjXYFjsiB4YQt+pA6g5FMWWC5BsBTY6lVROiteq/D4PfT2LzHIKy1ubOPSZhxAZ7USV+TiVKpxun8gIqnzdkq4CsOmGm8lj7vJtJBNZrG+mMLx7EBOn9sISo3GPXV63mi+jtJFGfmlT9qdkIomaRktzHRWnDe0HhjH8wD5U7AbqmoZiIoPEahIp3Q7/6D50T9yPjZSGpcUV5LJp7JrYg3Qui7GRPUI7pEGJ1AOm9b6qJxpQReNev1c3+O46VLbE0uDUa7J/rK9vIJlMYXh4VNbYzclJobByz7hw7hwefuQj0tgw7sHr9ZlLQ62Zxk9W8SKmRfzOHqtBIjDDX3keSSwITT1KRakP7k5NYWNuDgu3bwu1MZNYh6VYgFOoBgTMVH6lSB+qFTjqBvZwcuNxCjhBVgOpjTrPOKHdEYQisKJ0MHkyIpjhWKlgqLkJMadNdDdsZkiBJDWyLF7DrN/JJLTDHY/BF4/KJNKeTKKVE1o7J1tssNVkjB+eQB2bX9Y0fA8lWkJbDLTEQhjobpUwYhoZEazgHkErcoLMlj/6q6fqtMEjVaOzvR19nZ2IN0dlLCYHrPBzybk1ZHxGy0OO3FraOmR8T/0IqRzf/O9/IXxeHgB9fQMy8h0dHYXbzcLTwOTkpCAjDLXiYdBYCBI2aaaa/5PNjalZaXTFXHB066CL1H/6v38XdyZvIhwIwG7niDSvpji0ZfT5oOeysFWr0twwK4cFEPUdpNiFSDmw2cDou/jQCB54/AnsPXk/LMxaYeC96QzR6OalGzfzBrLFPOZXFrCZTsHtCwqCxgVCIgkRXS5ILgbRKhiG8v6uVhDx+xFwupDPZkSropEaVCPFKSCUDdo1FkpFuUm8yXSPErogJ0/iaGJIs0Ofby5OMji9LiceeuAjWLw7K6GbbCKbOanxeBQvvkrHs4wUDKR/cTS6vZ2ShesSS+8oBkeGMTQ0hnhzq2y4dksFU7cu4+Uffh+pdAZd3YN4+JHT6OzpFl4pxfAi5qIgnJ+6qmFpdgo/+R8vY3pqGk3NXfjEpz+DgaERWGkZKSYHOpYX53HhnbeQSSVF6xWPt8lmcOPmTRk9s1jgBGl4ZFQOIKGLSfGqPqvoJihaE69/ldnDZpufMxgK/1xz8/5mR6UEvDvOlQNJEnFNhS/d7yzA0rm3cfXl76O0Mg9rUcf0jTsIMEXe7ZJcJaKbnhCpfIrix0tBP36Ku0HDCocHesFAbisLt90Fi60GZywABP2wBEKwh9vQvf8kAn0jqHoCYg8s42WK/O7tnaZgi5bdZQ3PP/cMMttb0mTTsr3B3acdLZOLJQnZUEm/HBuz0W2knPPPXItNzc0YHhnG4MiIZAd5A0GlKahWUSjksL66gqXZOczfuYvVhSXROgiXGFaEfH5BFina4yi9tasLRz7yAPbfdwI2TgUtzFbZxplX/w5/9p//EAEnucI0XHDBF4lg9759GBodRVf/AOLd7fCG/UJtE/2OaLhoPa/h2jvn8fv/x7+THBuuDavTiea2Vhw+dhQnH7gf3X19iDTHxHRDKFRSIdAppSKOPHyuqJ9pWHAyDZrPDymZbh+T1Kkb89zbRHkdCSKwQeS+ZoJM92oSaYDNQ0Xl4MiOIBbJdk5gYJGJ5Vs/eRW33jyD8to6qtkcbGwmGZpYzMJLoxEJYVVW25WKGrNbrBUc3TOMgBXS3LCd4e3nyJ3qjIYzTaO5IV+8WDcQjIXQ1hlHSc8jFItIsVHKFqRZ4ERTrIwTGdSLdVTyuoAa1pAXIw8fBpqYb8FQRydKWQ3JrTJq7b1oP3E/ug8clAac15STG6HmivmDIgeJwQEForqB7z35V3j6O9/F7PQd00Ka9FyL/HxvMCA5LgcOHsQvfOxR2f8lg6iskHUCEqSMkQHANUUwx8P8sfY2xJqjcoXPn30Hf/3cc3jphR/Inuf1evHpT38ahw4dRkkriXD/ypWrgvLy/XK/+OSnHsdjnzgtgcPcS/g9ojuzWvHmG29I0jgNCkgdOX78JD722GPS3LCoFTYBT2BA3t/k5E0wrHH3rt1ird4I75Tg60BACn5hI5h28j9PplbrhmuY+xQzZkjfpIvdyuwsbl+4iMtn3kJucxMuuiJxnZU0cW4kFaxUyKGrNYaOWBg1rShFqMPthF6uCN+chSvdrwhwWatWZDUN6UoJDo8de4Z74aPNqoeTcWVnzObIzaBFZqjV7Shli2IqwH2jWDNQDTkwPj4iwA01VyxcSaFLb6Vl6sFivVrSFS0tmYdmdcHR34Ge+/bA39OEujQ3VqCki7sb1zt/+aS5oatVRpqbdCKLLKx45Dd/A5rdggJHhe4INHiwlEhj/6EJofxyymQh0Ci7vrIh2fnVKP7e/c9mTozZhDSaG54XnFyxeaE2h/eD7lUjIyMyjWNul1iLV6viunfkyBG5rx9kEvB+sOyeBQSpuabvnaI9q0amAYSItkr+YIbZMtCQTJhCDsnEJhZmZzA/NYns2iocPO+pZSjmYdGKcLJO4vlJY4hcHg42N9UaNnJ5CZP+yJFxeGpsFIoqGpoAFxtgEXJb5dknDbFcNpDTdOi2Otp6mzG6tx8Wu6LOcu9kEEmd5wfBFE6PWWdQm5cjQg4Ed/dh4KGjMgGm+1qNe5RYhldRSWVEwkqgg9OVykYWmYUkVjY2sPv0CcT3D6DuqKNaLMPpDchzXyuUJbOGEyOb0456Scfs5VsopIpYWNlCZ18Hjj00AXtHQJ2LbIayGoqbaWTn1uGq1bCd2IZRqkLXKihTf72nD7sfPYyqs6YAhO0ckitb0Cp2LOtW7Hrg47A3dWBhfQtLqytybg+PjMDudKGfNu2tLebu3gjObay5f6jBMTWXQldTZ5nkzqXSuDF5E1euXpOa+uDEQfT19og9+vLSkriYsincM74LcWa+OQioqzDKexrFRgNvLnoxe9nZaplnkVDECZYZFTmvV5cWMT8zg+lbk5ibnEQ1nQIYTUIKsaHDZlTgrCljAxYdMl2qViWDkQ3DaHsr4j63MCmkuTF139TXWKkJpraqVoNWNZCrVpCj86KuozsSRJvXLWuVz0Ce+xQnh9TnEIiPRNExtgs94+OI93ajmNjAuef/FoFMQcUcUG5BnR4vNd+L+fm4f4nFvFFF0VpDLOLD6EAXaoaOUqEgFvhs3sn0cDhdsPzxN5+sjw0PIRJiEFAIYTqj3TvFTSvQWlX4z0RBmSZMEaeNvuDmQ5zLZ/HOO2dx7tx52SBdTjfaWttx+MhREa1zgxCP+EJR3jjHbfxv7021f6/s6YPdhtSPZDEjjmBmV7u1uY4nv/mXeP6ZZ+SihIMB8XUhlYfuaBGvF3ouh2qpCK9Mb1Rok536F69bnMa4F2vUzAQjmHj4YZz6xOOI9vTLGIzCfuVW1MjQUugyq38KMDm9uTM/Cwtzfeh8QcRVeSnKFaILDRE/IupCu6pW5OH3uxWaxgOah7JW1uFxeuF1e6W5yVCMabFIJ5rPZ6Xg4u/FXY4J60wcJke/WhV77P7uXhwY34NopElyaZTfuXIzy2UzMl1bmJ8DJ3U0CKCThcPlQUtLq+QUtcabEW5qgs/P0bsazdqsFM2u4cXvc3ozjWAohvHxQzhx6j64edBZKHfnWqiLW4a1VsLa/DRefvF5TE/PIN42gE88/jkMDI/AancKSi1duQXQinlkMymhAuVzBeUwYoG8HxYk/kBAjT8bym1xd1DCZZlE0BpVwXn3qCdcFxSgvefwY9FsWpE3/rt6CWUYwTXC3wgfXrGL5Gc6rRZU1laEmjZz9k0E4cDkpRuwGWVEXA6E3G4xFfBHvaZphnodNjd2rxNWFy1X3agUDKGl+exumWw5mn2oB9yw+QOw+KJo6htHy/4jsMZaObISQSMVGw09h1rnKuvEKJdw7fIlXDp/TmwQ+WdSXDidoLsYaQdCNyRHXpBMK0o6J4c2AR6YBTM8NiZahQgzIFxO5ZLGe21h02/B5NWr+Okrr2Lx7l1US2UprAPhoOTYUOzb1tomTensrSmszM0L2jawazc++aUvINQal4OWp+D6/AL+6Pf+E5Zn5kTH1N7ZiUP3348Tv/AQQs0xcRkknYFj7+R6ArenbqO7tw8t7W3w+L3ShD/z7Sdx8czbGBwYwvH7TmLvwQm0dneIlS7vlzRE1PuQtkcnoBypkZvS2PCe08mGhQsLFU6NhUJpsyLcHGvk4b0fU9nxZ7MA4XrlYSMIlynVt5oNtmFgbX4Wszdv4frlq7h59Qq2lhYxEorAXSjBTyCFBQlzQSol+N2qyCYFi4cY2R8lCVUzsG+oF2E6UTEbQ2zAIQUHKT1iTi/GD2qsX9JrKNBQIB5Bc2sTNKOIcHMTysUCyjmabFpgdzvl+pZzGqq5CvS0JroKe8SHgUcOo97EArcgpjF09MtuFtF54Cimy1WMnXoYLSNjMk0UgTCdcky6X+MaSMEOYHlhAU9+69syQdcZF+D2oSkWE6Dk8IljOHr8GPr6+00dQBmLiwu4fPES3jlzFlevXcfqyopMQNh00t6eNLUvf+2rOHL8iEzRWJC+c/Ys/vIbf453zr4j15I0TE7bSCMqaiWhfHKNEyzjumfi/f4D+2S6x4aE4lz+m3RD7rkUhhNwo+6G2Vn+QFD2VzYeXFNsiFl40T3t7owyK9i7fx/27N4j001+Ke45dXfvhv5JUfMeCrNqgHmt+PzyFElvb+HqG6/jxltvIrm0glouhzAnqSzCclmAVvjs00kvrdnA87WVlrWxJtR1TkLoQuiWM4RBmnz+86UKvG4XrPz75TIyegl8kV1jffC7bLDIFE7Zs7JxoxaQU0Fn3YZSuiDPDVFvTm5qMQ/27B0VqhKpR9RPslnJbmckx437Lc0JyltZ0T8UqzbYulvR9+ABBIdaUSOoQ6iLBXSpKPpAKZLzJWnYyukstLVt5NbTyFnsOPmVL8ISdiCRzsHibIIz2IW5RBHNHe1oaQ6LfpaAF21xlPnLB7WP7z62DSMZPuu819wLeC/lnlWr0gxzYkj3MxoL0MWKDQ7XTgM4JaLO5rUxoXn/JvHz9YlpOmTGLfDviyGAaQctR4xIIkgNVswPmvNk02kk1zdx4/IlLM3cQXpzA35LFXGXHbVCHg4W/GTO6BrsDJMmxUwriwssvXBKVQs2aLltqeHB4/sRsLHhLQoIxcmLUJFJp2RTU9SFTqiVKsiVdJQtNUR7mjB+aBRWp9prDI0/y5CJDV2R2ewQQGbOUZmuesUKvKPdGHz4GJzNIXne68USHE67FMAG9TNiL16GwWJ1u4jsXAKLq6sYeugwOo+MwuKxoZjJwesPSpFfyZZEeyMxH36POKDdvTSJcraMu0sbCMejOPXRI/D1x2Rfq9GVLadB384jdXcFNhp7JLMwinyf1H8YCI51Y9/p46h62KBVYKQLSC1vwFp14PZqCt6eXeg8cAIVfwR3FpbljKAWKxgJCd2VDrLUJIultzQaO43a39/gNIoG9W+CaBs06QKQyeXx1ttvS9j6hYvnMbF/P44cPoTWlrgAT9SOiPabS0W0MmqNNuqVnetMMUtMqhmfZp4HQi6gy6sK1c0mU0hubmDy2jWcO/MWpicnsbayhKjLiU4GbFKSQZCnRneQKuw1FTdCChiNqxhBotVpEFDCYEscnX437GxaZV9VdS3ZSCqagVouam0qKNVrSPN5L1fQFvCjOxyEi2Rfux1J6vPY1ISb0Dkyit4D+9A8MIBga7uwMfx2Ky6+9CKWLl2Bk5o2GgJpGu5euQYbXdr4s1GDYVWutmSj8PXCfhf27epHjYyQIuUMgE7Axu5Uk7drU3fqsaaIFMdmLazsF0W0pIjeRK14iPj9AbS2dSgPdLroUItSryKXz+HipfN4/Y03xSufRaPb5cXw0DDuO3lcAiG5UbDQoEc4bxwpBY2ArXsF546i9B9qbiTUy8RBuHhYs7JbnL8zjf/4738Hk9evS6I3hWH0Wm8KBiUrwkpxLj2xyxqCNEQg9Ym2enRRc9OWmnw+C3J1C1qHx3Dy9Cdx8vRpGKQayZaiRsjKlVE1N+JPjhqyxRymZ2aQF0TNLZzHkq5L82CxKTcx5UjF2lwtFKKWpDVwwbLRowBQUAeNNBQzv4SHHZ2TXG7JMuHDT0qLvBfhRhoIejxCR+vp7ERLLC4pzcKmkfdphjNaganJ61IUs7nhJCoQDKGrpw+d3b2IxeIyveJ1UMFObDIUJcViIcJcxMXzb+LsW29hK5FENNaGj3384+js6ZXRMj2p5HownBU63n7txzj39uvY3k6js3cXTn/yCbS2d8DO5GrT3q/hCqTupvmPiVAIJUhGwu+OfdV6MLNpdtx/RS9Tn1fZ19IaVh0e729w5MqZlrrq5ZQ2Q9EMTcci1TlJw2gUitA217B47gxmzp5BoGbH3VvTqBVziLgdylTA44C/iQUr0TF18NrY1HgcsLppFuFChdkTaQ0W5p2SltjshzPkhoWHp80DR7wH4T0HENw1Dns0Lk5pamxDatq77RjdutiIJdbX8LPXfoL15SWxPqfhBKl9JYoROSGkaJFoO00gXE4xzGhpb0dXV7c0JpFok7hNWajJaHByudHyua7VMDc9jXOvv4k3Xv0JQh6fUBBH9u3BwfuOI97dJcJPa7WGq2+dwes/fFmmO5HmFjzx5V9D//huuP0cq/OA0/D2az/Fc99+Ettr66KbeuDRR/DRJz4NvV5DcjuJ1YUFzNy4hdvXJoUydPDYMZz66CMY2D2GCqpYXVmWgzIUDCm+u9sFnSYatHW3WmVDFzoEgzqvXEU+m5ecJRHGAhLsSOGmcklSHGatUoaNlK1/6kvOHG4eFvmZPIgIVxCpzG1tY25yCtcvXMT8rUlkNjaFhplJp1HOpHGifxA+vQK/yy4NAIvloq4h6A3IQVSiHof0QVrxCo3VwK6+TjR5XbJZm9WzCuutMI+qIRglHYzajzryVR2BWAjNbVFoekH0N8wU0Qua7BEOr0vog0ZBh5EjjaiEUq4IS9CDgUePwdriEz0WtTL8O5mlJLp278OZ6QV0TxzDngcehq+jExVmSSje5rtPnhmqKA2OBXjrjTfwg79Vqe8H9x/EyVOnMLZnN8JRWiar7+OhdO6tM3jm6afx1utv3MvVYCHJAoIOi2z6KOD/8te+hu7+bmUuwFDM7SQunjuLP/h//gALc3NSdDXcJ1mQEpQhpY3XlFpQgiWarklzRFEum/kJTo+I1A8PCy2T9rbidkUqotUmzfHC4iJmbk9LQcyGkoJ0ggZ0y8qXikKrC4dDwg5QfaYCWaTJln25DkOmySr7SRzmahURWK/NzePm+bNYnrkFCyfWLDTTWUFGqSjhOmEzwIw2cjfYfPAZzhRyiISD6GhuglUoImXJvDAYglgqKz2FVoFHwjPrKJYN5Bn46wQGBjsRCLrgdDnkvaom1SI6U54t7K6pmylnNZRzJi0l6sfQ3j44nXXJYXO5PMJCSCUSCDpZLfK5K6Gcpu6D+SgarB1x9D58GE37+lHl0Jqhe5qOCoG7akWaG4NJ9dSAJdPQ1rdRWMsgXa3jyK//MpxxLzJ53jMb3KEu+FqHMTW3iLb2FsTj1Il6BByjBuLDfDVoLQy3ppsVm1oCjGfPnr2XDM+/w/9OBys2OY2mqBE62xCRN0DYnT/3vfWJWeyKs6DS3ym0mQCVGOcqR0mh6aipMqlC83N3MXdnGrO3JlHL5+E0qkitrsBX07GnoxluO+312cyUBEln28zXYWBmPpNFvQJohgXr+RJK1Soeum8/gu46auWSaG0FC+Q+SBMXmaIxTb4iTU6Omj3U4G0NYP99e+HyO9Q+WtTEjpk/gyi50NTovinNjYZCRoNrsA2DjxyHj/EbfG+FkoS5c+pdp2MaKYu0Fc8VgXQJ+fkk5hcWxWWt5+Q4HBEPsttJBEIR6JoOLZ1DKZUVOpw/HJRwTzY3BAXvLm3C5nPj4dMn0DTaIftaOZWFkS2inteRmllGnTbVnBJxnyPoY1TgG+7AxCfvQ83PJq+CWq6E5OIabOU61rYK2Kw4Ed41ga5DJ7Ct17G8tIZkKonde3ejlTlsgaA0IGodmXMSs6ZS62Bng6OaGlKwksk0XnzxJZFm5AtF3JmZkfDhfCGH3p4etLW1SI2m6p7Ga5i2mx+gFZZ1ZhrjCJhH62aT7mZwysrGTdeRS6WwdHcOk5ev4sali5iduoVMMinZcYauIep2ocPnR4QAjjTY1MGolUlKK2tWamOKbA4BlAwNvc1R9Pg9kp2k9g0F3BcZ/iszVAr9a9AY4FqvI82JYKmEIIH2lmb4nDYkikV443EM7BnHyN79iPX3w0WQxkXanwP5VB5ry4vIJlbhttQRj0bQ1dEJv8uNH377SSycvwxjOyVgqU49DnsOsYYGgh4bjuwdExtzyh2qPBfJkrJYZV+3ZPMFqYKkM5WcD9UwMNCIIU3cACkCd7rcaG+jZSIPAtrUGkhsraOoFaBpRfzgB3+LTVJlLMwr4NTAgVhTDIcPHsCe3bvR1BQR9IQ8d94womgsNhoHQ4PH2thYVPbNzyd/N7g67yn6uH3UanjyW9/C3zzztBRMpFp4XLRxrUu+Tdjrht2oIr+9pXJwHE64HTZ4nPxF4kddblxaq8ASiGDo8FF87itfQ6yrGzanRy1FonKN5sa0q5PCp6pjc2sLdxbnUed0hSGiXCycVtGVxOaQhkYYTzbT3llnrkBReLFEHSnQZ4FMxIVFAG8Q6Wc8gM2uSOhcRG5pCcjr2drcjOZIk0zbOKlxWKlJUVOHRl9Aqz7ey42VRVy5eB7XzOYy1tyKiYOHMbZnL9xenyA1/FmkrbHg9fhC8AYCsgbs1grS2xt4+63X8fpPfyYC2/0Hj+D4yfvB1xHRIhEOS00MCF74m2cwNzOFYCiC0fGj+Ohjp+FhUWemzpqdl3lWKHtwQcXNJOfGWmBTyFE6w/1YtAQCfvi81CzY1KhdwhmVLqIxbGyk3L4vI/CehWNjvSmbQTl+REtGFIPWxcxPymxtIbWyiuTqKlKLC8guzaG0vgqHOAsVBQmNBtwIeYgoWmH3qlEyc57kSHNaxQ7V5iIy40RVq6GcIXe+LLbOnoAbTo57HTYJsyq6fQiO7kH7yVMID42h4vDCXlfhWjt1N4qSpxyVLp57B1cvXkBN1wRVDgSC8oCTKuhye0V3xFyNWLxFQjNbWtukOWATJEvYzLWRglU0Nkqvws2S08C1xSV860/+FFpGUU2PnDqJk48+DE8T3dNsAhbMXr2GN374Mm5cuASXP4hP0hXt2FH4myLgxkvtCZG9v/j6H+PCz94QVHx09y48dPoxZHN5aYrmpu+IrWk6mZZR8sETx/Hopz+FPYcnUJMCUrkvElVXmzqd41SxlNrawuzMrKybvfv2Cmf6zvSMUGfIm+bn9wcVj16+pJM1j6YPkeIs1s/ynCsrVroSLd6Zxt3rN7B0exqptTWhzJUyWZQLRXnGOdI3tCKO9Q/AZ1ThcymdmDQ3tPiU5qYm2gdxnjEgzQ3sBkZ62hEPElFnc6LMA6SIJ0gija1pHSybeF0mN96IH62dLShWCmhqjQp9mO42Yibh98hH1ikEzldQ2S4KSm/4HBg4fRKurjAMg8VnTYqX5Mwy2nsGsJIsomgPIL5nAnt+4RdQd3pQ47NrGofcu4ZSzLFWplUsaYDKQre9vVPWFD8foQfeN6LCV89fwJ/80R/h6sXLcghxH+np6cHI2CiC4ZA4p9FhkROSrt4eNUE16aK8D7RDf+app/HDF17A1ctXTHTTIknxv/SFL2BoZARr6+sS6vjKq69iM7Ep94T7K0W6Bw5OSHMzMDAgNDVOeriPqAPRIkg6La4vXriIY8ePifkFm6KxsTFphrg+abBAKzC1Zyj7eOHC7/D0Io1dilyaLqS2sTozjctXsFzuAAAgAElEQVRvncH0lSvQM1vobYsi6nbAkiugkM4IqCD313S35Fojek2ue9WoI6vlEQj60BGLCkrNRp6NDNF07o9sboiY8rwzaBBQYY6JDjjq6B5oQSjiFX0c7xs/L/cUj9nccN/XaQVN2948BeJVVOJhDOzvhctdl6wqp41W9TYxMvGyaK5aZapUyRVRTpaQz+ioRkPofeQIOk6MQ7dXZUJjUNDOqXGd7o1VVHNFQfk1GntspFFcz2C7qOPgFz8HT0cIpYqGYsFA2XAj1DaMosUFw2qXKWAgSLq24wME3B/c6jTqB4ZtvvHGG7LXkw7/2muviQMev7ivcR3wF4shtUXcQ5Pk9/8QyPpBzY04u8nkRjU0jeZGpqh0RE2msL6yhOmpW0IVKmUyYjzCnBo9mUQplUJdK6I7FsR4bxtTqkQjSxcwWts2XCv5vObSObFALhtWbOQ1ZPQyHnzgICJBBvdqcIhOj/s5zzXVmNTLVdTLFTEWyWZKKFQN2KJu7H9wAr6I0lazaSVljHpAmkxIQDGdWbnWciXkU0XYGAL8yHGE+jtQLpdkkuJwsbnRUGcQbKEsTXeVv08WUF7OYmF+Ec3j/ei9fx+8rSHREwUiUYkt0FJZFLZSst49QR8s5SoWrk+jWqrh7lIC3A0/+on70LqnWxlppLOoZApAsYLkzBKqxQJ0Ov6xuSnXkCZDZ7ANBz91CrUA6XkV2MoGMksbsGgVZNIallIlaKEW9J58GNGRcSytbOHW7duIxCIYHRtGwO1BV2enrJHGpFBClN/T4LA+bawX1s5kUGh48823ZC2FgmEB/o8eOyr7EB1s7XaySBRoprzMGo2SqCrfs5h3TiDFFId1HY1NqJWoVoS6TaBz8vo1XDjzNu7cuAk9R7e8kuiMajJ1I6VMQ9DpRLs/gIjDCSf3gCpdzGgA5BTdFlcXwfiSXkWRbpwVDe2REPrCfvgtSrtF6rjO5oZNsBjH0ACoJkB+zgCyNSDDptgKdMZj4op74ORJDE8cRKyzB+5gAFaPT7Q3rFXmbt/F1vo2muPNCEYCYsfNrEWPyy2TwNXJKZx9/ge4+erfo56mMZeic8sE2gIEnFZM7BqEvW6IXo3nTcOqmgYwllw2Yxp4KmccoX0Jd5jCHh3bW5sSFunzB9De2iX8XjYwm4kNLK8sYnVtGatrK7h2/aoSnzrdsNnYldll9D2+ewxHDh9EZwcnPspthl+c5DQ2Dx7IHE+qA+fdVN8P09yosXEVbocDd2/fxjf//M/wkx+/IhtCW0sc+WwO0YBPBXhWVKgVrSlJTfM4bHDbraIp4kSENyyrVZCrWeGJt+FzX/0aJu4/BX8TNR+0RjU5tJLWbU4cZFLIcb+Bq7duIV3Iw8oAMq5gm3I94+EjRRmLCKGiGKD/N8Wq4mokoVfKzYqccMng4Z5SrkhDyII2FPQjGomIixkphMGAX+h0LtIxTLmiTHYYXkhONCc7RLnMgs5a1TF35zbefON1LC8uweP1Y3hkF/YeOAi3xy+I9/Z2QrQWPMj7h0cwODIKvVqB3UI7WAMztyfxg7/5a1kPzS2dOHnfKYzu2iXIHmlR83dn8MqPX8J2YhVOuw3dvQM4+eDHMDQ8anbM6gFWB4OEGNyrOZUVlEoUJ4LacNFrJD0rRz1qJLzKxlSmOypzhF+mO7EI1akOeH9z0ziM7m0YXK2mA1k+mRQ7XjYzydUVbC8uIr2yilIyhWo+B3tFg9diwG/3oVAsIRoLor0lAhIlhMfvVGkqEnJFGoGDzQ3zHkhZcaDOSIosEaoCnJYa3DQb8LlRcgBltx2h3h60796H0OAu2KKdsAaa6fqvJmgN3jY/JK8BnfjqdWwnNnH90iVcunhOim820GIhGQgiFo+LAUMzG5t4XDYKfhGZSydT2FzflMmh8uO3i0CfOoim1jb4An7xiqfQ/NzP3sBPfvhj5FIZjO7ZhcP3n8CeQ4eg86DY2MSVM2/h/M9+hjTtk1va8fiXfgXD+/bBHSBdkZulJlbOr7/yKr7/3e/h9rXrok+It7cjm84gn8rKWm9ubUbfwBA6e3vQNzaC3pERNJHz3BhBmhMx0h443Zm8cg3RQEjoWlwXLEr7RobEupm8YU46ZRrAHC7JAzKne+brNbIcVFds/r97h4zZB3F5MJR4exvzU1PYWljC9twctuYXsL20iMLWliDuzM0ifYNUQB4S5B7zwD/a3w+/UYVfNHMmzYnNjccvzTyBD2luqmxuaqjbqhjsbkF7U0jEuAQxeDBxX+BfUo5p7zY3BgvYmgFXyIf23jaUaxpCLU2y8TOTgnuNN+CVNaPlNNRzOqrbJRSTOVQ8dvSfPgFPfwyVallen6DW8vUpdHf3IUUqiW6Hs70PzROH0LfvAKwEQGj53ZjdkMZpZvgIVVQGXGrKItdXIWTqzxXa2W7hd/+vf4d33jyDQjqL9rZ2nPjIKfz6l78s9rzUQG0lt0DdGL9fFeGKjimgB4s1i0Wyj15+6Yf41l/8JTbW1oVgQFvfL/76r+GRxz6GOsdINpvYyZNGSxMbvofuri6ZHFIjsxM4YyPEgFBOrklN4tflK1dEL8ppH6eWDV2WAhqUWk/eF5sbyetRpHCZectQvYr0+iYWbt7EwvXrWJuewvrMjNiAexzA/vFhxJuCKGYyyDFlneJj0zSC9G1By9kYlOmMyeamCK/fLc2NnbxyQ1eB2ywMS2UpUgwK9jnVNN2wSgQA7DV09sXR1ExdkNncEISx0HZXBVsSKKiwMMyUUS1WUSzqqLVH0T/RD5pGlQs5BbTYHMhnUnBUaqiVqbWqCsKeX8+ilDdQDnjRcWoCw4+dgGYhn1/pPe41N6Q5FYjm52VyU9lMQ9vIYjNTxL5fegLe7iZU6mXohTK2NnPwRXvha+lDIq9Dt9oFvBCtF+2hP4Qbpjz3XHvVqjBPaGjEKQ31pzTZadQf729gPsxrv7+duscqUKiRrAtB8qlx0jTQ9Ci5sSmmLGsri0htbghN3s6icH0NHhatlbLog41yEbGgBwfHemGnls9KATaLNk4qKapmYVBHgTSuMh2kLEjky9jSSnj40ROIRFyoV0qi05NpqVDNKlL4V/KaUAWNkoF8toQi7b/9wMSjxxBpDQlgTQCuzGDNXEHoZUJP4702G6TMdh6W1jAGHz6O+K5+cWsjFY32u6xnjFwBNdqD64r5UNzMoLKaxdryOoID7eh/YD+C3TGZ3HjDIXAf44Qnv7kNLZuHw+0Q+/rthTWUMmUsrCaRLOr42CfuR+f+Pnm+ma9UyVKHVMX23WUxV6BmhzQ2AonpYgHu/lYcevwUbMzVqWiwl6vILG/KusxuZ7GRzGNDt8DaOYwjn/olJAoGljc2kNdKMl3pbG2B3+cXEF5RxBram4bw8v2TG6VZYO3M8PhUSmX+EcDnmuOZKlCNFNCNgLRGY9Po2d/b3NwDYrkfshGhHse0il+bncW1c+/g5qVLQmUsZFPCNqEGCjSwEk22LiZQxXJJ9Cst/iCiLo9otzhB1Ki7sTlFM8OQTGUWYKBstSNX0dAc8KI/GkSEIGy5IpMbgnec3JRZx9LSmQBOuYI86bCcAjnsCLTG8dhjj2Li0AHEOjpg8wdRdRA8sEuI8vlL55DNpdEcZQMUQzTWLFN3Gl6J6TsZUazLLXVs3prCG0/9NS788McqnNZCEKguzZgLBvYO9cJNdhGpsqZVNa8vr5VlY32jzmkCBWHCUBGpiLrIRF5XlhfkwQoGQojFWkWYxkNrYXkBa+truDt7F9euXZXinkJHPtQsQP0+dYj09/UJx5BjOt7gxuYhaJfpJMKui2JwupPwQFFDQDYtjcZ2J8nIfG8mXK8kSxJgIcjw8889h6e+/S2h1oT8fjRFQggQ5aJFYElDk88nBYvHbofHYYXbRnoahd/qkMpquqBJmt2F+06fxunPfgadQyOwE3EVTYiiPjXeBd8pi2kJnNtcx+LaKrL5glia0t2L7g6kdZCXzcaGh5fH50E6k1VjQUZAi5MJefYq0VYKd4ayVapCgWhuYoJuBOFQQKY2bodTLDK5fYld5PomNtY31ITD0MXusrOrA+0d7ffQbpulBi2fwdzdu/jRiy+IM0YwGJEmhfOAxaVl+X5Sb+gQs3t8LyaOHpFDgAc26VAyvXnjZ3j5Ry/C4eKDP4B4S6tw4pnuLuFnBkM+LRgY6MeRYycwMn5QnDWUO54KMX3/F6kGfN+8NtJ5m6I4rksaPlCnRNTO6/WLnkucxMyCVZbjzuZGwHaVqr7zS7YWusZUa8Jz3lxdQYqJ9OtryGxsILu+gcwGkfhN2HQdXmqdGBZrVMSxKOSyIhxoQqZYEje09o4obGJtSEsj0xaYRbg0N7Z3mxveX8MitKBCMgc7GyCGf5JOtH8UsfEh2OJh1F1e1G0BWJ1ReCPUlISEnqZSbxpD7MbkhuvDENTmtZ+8IveIeQ00Uoi3toquJhAKwe7gNJA0hLw0rQuzs1hf3UBGLJGV6QCbC26+re3tGD98CO00inA6JKm8run4qz/7Bq6euyAW770D/Th49BhuXLqOmakprK8siqEFQ2B7hkfwqS/8EjqZBUEBsGmuQFpVKrGJF556Fj/8m+cFSeQzTjc8asO6+noxdmAc4/v3I97WBqfPy2RHVULKNNAiVCsWSkSs7k7fEV5xUzgsaA2bMVKfnERhg2zMqJlQe5RMSuVZVaRDNeVTdCJOSAVw4H83N0xREVKMuZVEYm0NG8vLWLw9heVr15GjNiJLh6Ia3Hxds5HleyR4walvvlZFuqqLhu5gdy+CtRoCYk5AMW8JuXIJfo9XnnNNV80NLTHJcYbVQG9HM7piTUJL42el+wstVbl2pfg1z1M2PpJLQs500IvOwW7U7AZ80YB8bI08diL5Po98j5YtosbmJllCiTaqdit6HjsG30gb9Bo5zRWhM85dvYX2zi4UEhmej7A1tWAuX8EjX/oKAt0DqFEP1ngTYoGtBOdqP1RFnUpEUs944wlkJtWl8xfwO//b/4nE2rpQoI8eP4H/9X//t+js7hKTB+55pG6Q+izFooygzUZTGnvTPadex8LsHJ77zvfwvSe/I9eH2rxHTz+GL//mP8PgrlHRQdJNTIAv04Jf3o8JrrGxb6SKE9lPp1LS3Bw+fBgDQ0NIplJmBhibY4vpnmcGqcpnNfPcTMqRHJwyZaPt9zaSC4u48/+R9p5RkqVnmeATPjIiMmx67yorbXnXZdqr1UhNy3AEaAZY0Aws7HKWM8vhz+4YzjCzszs7YoaFZYcZYIBFowHEIuRNI6llWuruapX3WVmV3oQ318aNuHue97tRXd3Sctgz2SdPVldlRkbc+O73ve/7uO9fxq3vfhe1jXVEbQsBNqxiaNDC4qGD6OvLipkMXR9Ju+T7Kwc0gyeJ1tlqcs7tsGGbCHeFpLkhdYnnLHUwlJ9wH6eTIMW0XWIywL3UJ3apTX8TI9MD6B1MIxpT1GtBmOFHkDQ1ec62TNqtqgmm6tXrBtrDPZg+OYtIN8Sy3NdkqG9UtD5+QWxYJLfENbG6VYbVaMGIhtF7egmHPvIeGLCk0GKTxuaGNrP8XT6jiWa15iE3Zdh7deyXNSx86H3onu5H208bdBOlvTIq9TbGFk7Cjfdip2YgNzig6O0RojfeuvhbkJV3nzEsvPm+08W1E/z8/4XK/MAB9UP+4t0/K6wOCbKlcY8ruW+FvX2x3l2/fw/FnW00ikVYFJBrDUTbLqJkS5SKiHFb4vWSM5B7RAgnlmfUIEvmGaq4VcHLSnakV5jrQqtnH4oNC7uNBp57+Snk+kg11RHgOcvBDxEUam00B3q5JsWl2H/XbBhWC7WwgxPvP4+e8R60203RWDYbunylg5lkIVmOGIc0NQvl/QqcTAwTT53EyPFFaEYDzXINkahqbqxqXYwk6NrHmssoVOFsa9jb2EF0OIvpp48iNT0gTX04kVCB02x6y3VoHCZykNp0UdspQq/o2NypYavcwAsvPoGp0wclcoF6o2ZdQ7Dlk6yfJgd1dR0G87xsoESzhbEcTnzgKUT64jKoC5gO6jsFGX5q5RrKpSr2aja27CAOPvM+TJ28gLV8Cbfu3pEcmB//yEeEzkz3X+YadYbGby+Fd6M46l86w1OZnXqOaZLLKPc3tzEP7ZGw58cdah6XknmB3lIIq02Q+xi1iV//ypewfe8+2tUqQKe5eh12owbL0OCTlF2iOuINL/UU6VsNS5f9syeeRG8sgbBLlpcD/sffRDMrSdoiKkOHw0AQDcdCMhbCVC6N/q6o1Kcc2BPd0UmnZQi2GxCH36rVhK9/AD2TUzh+7iyOPXEG8XRSmCnUx5P+Tkvora1tXLp0Bd3dcYyPj4nxC+nmdEDlmS3XiGc+GSSSOO8TEzB9fQv/5lf+R5RXV5kELFRNYYs7FmaH+xGF4w2sVNgn/431vO+Vr33bDUfC6E52IZVOSKI63QZkutWysbe7IfbP6XQG2QwdJAJwXAfrWxviuMXwIvKU6X/P7AjSq4jSTE1MyMUlMjE/vyDNjYgvhQ6jMl+81eAtiB+01esslndsJF6A0eP7TafD5d89XF3Ff/njP8Ln//JT0Ot1TI6OCj0gwiIuSJGjqULxWi3x16aTjCA49Mb2UYzpYLeqodZsYf74EbxIisy588gMjjClUbQQgbYYXUpRpA541RSSy7+5u4W1rU1eXYSiXVL4MNxQoGpBeFviPkOhmQizvCRwsXmmwN8HOaTSpNYkec3TSMQZ8BSWN6xDcSkW8sjvF7C/x69F1OvKNUs5ozhIJGKYnB4XzYEE0AntyIHfbeJzn/4UHtxbgV430GySVueH4/rF2WhwdAjTM1OSiUNr73CAokrSFjndtVAu7eLfffxfQ6tbgtKJ0JMuNDyUnZYk7S4tL2NpaQmjY+PiIsamlje6GripaS5vLjEE4E1GPQNF6GDAFPnCKkeDTTVhYeGzM/TOyzDp6HVVYapWgqKXeW4hvMGlIFQIJAvWRqmMvY11SYQv7uyhsL2Dyt4uavl9hc7QOcRtwc914XMRYXMDoCvgRzIaRpQGA6EoKgy0CrQxPNYrKAyL0E6uCq+viL8DAfCeImma9pZBBwg22tiiJ393HL0LMxg7dwSRkV40Iz4Rg4r/eyuIQKgboWQvYukJIMRgWDa/6kW2Akpzw4R11pgscjbW73ue+CkkqC+LKMEvTRX4vXqtLlSqW1ev4sHqA2iGJc2MNIpR6g3CiCfiWDy0jJHJCUlrFx0OSyDXxXe/8U186TOfwe7amoj9yIs2LaVpEioraZ+hsNhXLh05jCOnT2JmeRHJ3pzi5dLUA8Ab33oNf/ZHf4L9zR3ht88eWsLiscOYOnhAsopUw6qGGvTUF1epUOiR3W6tWpMmh/aZHIKkkyk5KGhnHU92S76MUOwEh5YIL/mPTl+ijBCE1Yc2vao7NnQe6ssJFw8Hs1bF3vo67ly+gltXruLBrdvQd3dwuK8fMXGdc6QpEnTQ09GpGoJOhy3V3LRbEjh7eGgUGZ8fiVAAoTCpqIYEaMYjUcHj+BpNm8JIn0yhAAeDvVmM9WfFsIL7AT9I/5GBE3cQLxuF+wiLWoNW7YkuDB2cRDgdQjgRkjVPHZJDIwg6ljHvoqajVWMBYcAsNmTiNvqeU+heHoXtUzRE7t/r1+8i298H28svieb6cGstj5kn34uJM08iOTqmLl3HcpQCT3GpU0Wd56OmDDoe+yjmC/jcX38G/+F3/y+U9/OYnZ7BBz70YfzCP/oVOEIzUIc+EThacXP6KY2p19QQ7WdDJ6n1dBwzTDy4u4Lf+Kf/TPQxbBzZlLz0wZfxc7/4C3I/Unen9g0lKpfCi8glBxv7+/JnfuVggJ+MQGCGzvDoqCo6ZGIu9idKO0NGAXtQT/sna0yAHBcBvnbLwu7DB/jCX/4Fti9fhb+hI0K9JHMcPM0NnTRpnzuzOIOBgR5opPGZtuSxyfvLrDA2Dxw8sHCVXDMfNDYzkQCGerKS/E2XQlKWuRbZ1FDQK1S1SESyb5rUcdH1CBZGDgyifzQnIYUyTBR6CxkW3NdJHbPgsLkpGwjYPlSY/j6cxcSpOcQyFH5X4DRs0egIYsWgz5ImhS5fd3mDE/cmtEAAqcMzOPuxD6PmaLIOpblpMpSPdGrAT4c1UjjpmLZbhLNbR6GqY/pHnkP64LA0N6BtdN3Endtr6BmdQ25yCWY0jZ1yFQuLc4I4ieV+R6j/LvOYv60x6Who5BT6O6A/f9tjPSpivW9SLqAMCGY2zTa21textfYAxd1tRN0WtGJeDAJaNDYwTXT5AwhTKE2tDff2pi0DYtYQoZAfJw4dkFBWpX/2hr1CkeX+44NWqat10gRKDRsblQqefPkpDI7npLmhKQXPUNLD2loTDjOuKmxuLAl6NcomNIZLB5s48aNPon9mAI5jyuTf0QzJdCPiQ/0N1yiRG+ryyvtVmPEQRs4exvS549Lc8P0kO4Br0K7V4WpsbqmxsyWTpr2rYW99F4FcHNNPH0Pm4DAalQrCsZhcs2ZNg1vRUWf2VDiApm6jsVuCUTGxV9Rxb6uAp549hoUnD8EfDcqZxgaM68/K12BxTVXrMIgqNX0oVKpAXzdOfvBpJIbTMIwGAoIylsTimogSr19Vs7FebWLHl8CTP/4zSAyNYWVjXfRQdGxkuHCjURdaqsquereRgFSoP0CVfHtpeaqaR+yzt9Ef5TfFmlCCzhRDw+2YJymGBl3eqJvhQPrapcu4fuky1m9dRzLkx3AygRjPL0H71HkhNSn3U9LWaAzAARpRPiIaTkuMtfpZ3/NckYw8FUbKhkD0eK6LBmmuAb+wELgOx3JpTKa70WAuWzAMw2wK4tdghqML6OEIRpeWcebF9+Lg4SNIZrLSmMjeSDMb28bWxjbu3rkrWqPh8TFks1mhyNMZ8/HavTPMYn3D/xwyyAIBMeX5y9/9PXzu9/4DAoJCefdB08J4LiXNDWnrSgPvhWoT4f1nv/GbUg7QOnhicgTjY0MYHOhT2S9gcm8R+f1dxLpiGB4alwag1qhhbeMhCoW8iKZYpJO/zIRW5qkQqZmaGEetWkU+XxT3K6aIqzPjbW/3ju5BuUD81zU3LJK5WPgiv/7lL+I//vZv49b16zIpTcVjEuBJtIZcz8G+PsnCgW2Ij3cspFyigoToHBd7NQ11p43B8VEcPn0C51/6UUwdPoaQUEqCUmTwkOOh/qi5aZOi4KJcK2N1Yw2FUgWJTAaBcESuDydXnI7yNTNgjHQ1OsuRRsONknaX3bEusYjOJJNI09kiwtwSzpMJu7HYt7G5tYW93V3JdqBvuq4R8QkgSrgxHIZpGQL52TZzGWI4duw4Dh6cQ0aCoUjBA+7duowvfe6z2N7cQTSSQCY3iOnZBUwdOIDewT7E4l1iA87DnM9ZNZdsSDk9N/CVL38e3794BZUqYcKAdN6ZXI94uE9MTQmaQxGuyn1gsf82RUBZf5P+oMS8ogmg7V84KOiM6I5Iy+OEXWh2Qfl/FqYdNK+jr1EFq+fo5w1S5DgQi1rC8SyGq9h8sIKH129i4+49FLd3ZCPktJIBholwUIRsTPEmEkN6IxthmlCEXReRAC22Qwg16QYXQtU0Yfq5NvoQClBfYUrTI8cPw6fY3PgZ5hlBK+JDO+iqm1FvoxnvRnZpHkMnDyE80oOGY6LVttF2qU9pC5fd3w7BCUSRHV6GP9GLti8KX1tRcpp+MRiXUDWuQUWTUXoMqQNFE6YmwETq2qaBq6+/jtuXr6GwVxDNRKZ/QFko53qEcsMsFBYMqYwS6yuxlroXWaSyGP3Mpz6FV7/0JYgMklPxSBx9g0OCmjDj6uHKqlCbaOnN971vaBCHTx3HwSNHMEDKUaxL7Ffv3riF8u4+Tj/xBLIDfaJEbxIBYYFIyhPziwxDQhFZeHLPyKQzCIdD4ohVKJVkQ8yk0kJNZKErtrTSzHRMJdQBpHJZfHIAiqZLeFNeJhOLA7MutA9b01EkbeX2HVz57vdw7c2LKO/uyeSTn2x4z5CawHDMpnJTEtG4NDd0ulEDCwaU6e02ym5bwn0X+geRCwQRJ7we8gsqqlk2YuGIiMdVIdNSzY2k1jvoz6UwOtgLX1MXIwEWsBSL8sWRuipNv3qjBZ3RWfTHoxhemEJXb0wE5ESJaPFraYb8mdeVbkTtugWHbmn5uhx0I8+dRProJJqhNhxdRzyRxNbNFXRnU0LxIAc+2duHne0ajHgPxk5fwIFzTyLIPDJXuYPx3mv5adXZCcMlukTh9DubGyKln/rkn+FP//CPUdjZxeL8PH7io38PH/5vfkrQtBYPeDYhHHhQW0UaCCmHDOWr1bD+cA2GaSKVTmFgaFAoDCz8P/dXf41PfuIT0uidvXAez7/4Ao6dPKE0MI/ln/BcuHjxoqdxJPLRFN0NIwx4yLKpobkL909B00ntfbTfKEoxD05p4GRIw7BgRUe2qB27egPXvvEqHl65hGaFRgEW4tSmMJSUAxPSEHVDDGuckB8TBycxTPvuSlEm5NRIUUcoQcimLdkfLA5tSd72o8EQzCAwlMugCz7h8XNfDAe4XyrOuyr2VaI92RU2h20wMXxgEANjvYjElYGGyopoSvEmzbNhCrLHoNdoO4RKqQGnL43xJ+aQ6I9Ixk59ryohv5JhZdqwCnUxE2DYd3GtALvmoM69cnYEL/wPP4MKmxtxCif6SNSGXHkXQcNBs8qfrYqhgLNbQ6GiY+SZc8gtjsMNkepmIWQ1sXJzBXY7it6ZI0hOLGKfAaLJmCDTHKQ8MnHw6Gd/WyPy+L/xunXyb/5rGxy+XxJi6A1dGHK8eucedjc2kd/ZRmF7A1atjGNzM/AbGpw6G0VdXmOUC4hnFJ3GaIxCzQD3ERapPhdHD08jzgEZh3PeEE/CMjnhJv2H1CwOMaw2yrUmVgv7OPvyUxiZGUTb0ZD6vIcAACAASURBVEWLyY6SwxFoDtqaLeuJRTCbh8pOBXrFRsk1cOz9FzC0OIpmy0BTM+DQlllX1DI2N6SquWy29aa4fmohH/pPzGP++XPQqLkuloXxwWvRojU0NX4Mbmw1YZc1tPcNFNZ30YqFMPPMceQWR6X+oo6be6perMHer6KWz4t2h6YHZrEOs2ahVGvi2uounriwjKPPHUewOyJmCvw9vBf9hgOjVBF7cVrew/ahVK7CyURx8gPPID3ZA82oC+LYKJQBUvl0U7Skes3C9l4N9yoWpp98D+affQG0Ebl1dwX7O5v4wAc/KDqchcV5zB+clXxEqU2oi/Zo8Z1sgMeJInICecCzOpl5b8vGrZpVr0dSdDfu/TzBlJET76lGrYxKfh+bq6u4e+OG5BaurawKm6CtVTHRl8XMUC8SAcj6IUpP3bNQLDmQoWaPzU2TA2eg0WTwpYNUNIIh0mxpXMJz06N1Cw2YaI4L1Jk7SUOsVlPYF4PpJOZ6MxIszYgG03ZRb7swmPM3PY3Dzz2HyaNHkB4cEr059xbulZphYHtnB/fv3RdK26HFJYkaSWbTMvh9XGsvZ8ljQwoObvn/PMNZz0ToKr9bwMd/9VexceWyuAfy36ihZ5MX97cl3kW5E7MGUjpP36/9z/9KMDAuRIZ2jQwPYPbAlAQnJhMxmdavr62KTfHcwQWZrlNvQz9qsXMOhYQ/vrOzh4erD+QQJ7/58PIy7t65jUymR/jVnMBzU6GwVnIkgp3EYeVgJbzlH/KhNDWPUYx+CHIjrkneBs/Ft72+ji/+9afx73/nd8StZbC3FyF/AEa1jpHerCAkPID9ThMJv4sULVPdFiKhCJptH/ZrDRiE8Wh929eDM+97Cceeew9yw6NiRxnw0fffK6u856PY2PTgtlGolHHt5i1EuJAS3YJocKLGA4zWrLqpq8I9EJKmhpkDqUQSyUQciWiXCENJsZOmXs01xX3Ktg3Q/YVpyqTx8br15HoxPDSKHIvVWBeajok7d2/h+rUr0uhMTc3g1KknMD09Kxki7RY7/bqgN1cuXUI8nsSBg8t4/49+GIFQFIEgRfDic4pGvS7NKQs4Omxls0mBBfd3t/DVr7yC/XxRHI7G6LjW249srkdEwpKM7nF+BTmhyJoIjZdp1JmkspjgWuD7y+JdJnIedVEOHo/D3+GniGzXG5R0aIGqwVETScn94c3JhO79PLZWVkRsd+/WDej5Apr01LdtBF0fwgyV0hsY6e9BhkGgRLVaTYTFHc9FoN2SEKpoIIhoOIBAsy22ibz5dbQxNDVEQFdg+wjzazyNhtzckRC6kt0I5xIIZ7okNLWyXUR8dAKZ5QXEZ8bQDKoANDZULHG5djiRo6OaoTvIjh1GpHcM5Ia4beqqeONSh0D9k9fciBuPogWp2R4bbGaMQFwBi9sb+PKnP41yoYx4dwp9Q8NYPn4cA8NsOGhfrRAaKUU9BFKJo/m/LFSJejm49L3v4S/+5E+weW8FPekMZhaWcOaZpzExe0Du9821dbz2jW/h/q3bqFdqiETCIg7Pjo3i/PPPYPHYUbHYFOtjFvhiJ6um40JBFOExG/6W0IW2tjZlmMLpOvchCorZCNGxi/c6J5adqbxaJwoNFl60d3IosItIjl8QY27+RNn43rMo0LQiVu/cFqH31ddex97KA8ThkwEIkV0JLuOe6AdO0RWQBwUFs54dJ1FFaTWZEE9kgPA5IXpxT9Qwk+tBD5sbhuYGGQZpiVhTPPjZhEoh04JNO00xx3CQy3RjbKgXrqMLzVYKMQam0m/AH0BQKKyKWsSCmHbxTjSE/rlJJEfSaIcUJZL7G6kXEdr/8nfQWahuw601xT6ViNHgU8eQOzGDdpdPMjM4cdu//QDRRJfQq6o7e+gdHERlu47tio2uqYNYfPEl9C0sS7ix2plI9eOARw151Lr8wU2cFMhXvvAl/PbH/x221zfQl83hzNkn8Ov/5n8X4w2lrWK8Bi1QFTpNkf2d6zfxyT/9BF79xjdkAPLMe57DT/y9j2L58GHZP8uFogRq0iRjbn4O/YODiMToyMgAWkuczvhJlzRavd69c0euKYXlbGyov+FEli5aj58xgsSrPIR30Gh9dECTwYmFWrmA27du4PWvfR2FG7fR23QwEArCrhVBfSOLFAp6ec7w/qwzBoF2IkE/xmbGMTo+AK2cV9a8DV0cMtk8sRBgphnRQTY6jkPkxpILO5jLCF2WzTMfn2cHNRi0eue+zT2IOQ+ttp9ac6GHDc0MoH+iF9FuDmCUY50E/kajMsCSTKhKHXqxgaQ/jsJeGVY2geHTs0gNJ9C2dGh7NTGXcQMugk1HmhttvyZIUeFhHs2aI0yH9kgWL/3az6MR4LBToVoq9d5QOT9EA2oNNCs16LsFtHdqQkvrO3Mcg8cPwh+lRsRCyLSxfe8BShSvp4YxcvgcAj2D2CzsCW2S58zjmt3/P00K102nsJL33LPS/bs2R51CjD/KUEyuQeoA6Vx5+/IVbK6sSNHV1DXUCvvS3Lz07HnE0IRdrQidihlBYa4VTt2ZESMT7qZQd7gnsNg9duyAMGm4xbP5F8obz0ZhQfvl/ncadEZsolqzcXd7B6defgpjcyNwW8yzMeQcI8WxXWuiLUNQap4d1MsNVLfLsKpN7NsNLL9wGhPHZoBAC7ZGcwkdrTqNBRRq06IdL4Ximo1asQ7N10Z2aQqHXnoGjaYOM1+SBl6oc6RUMkjT4FCmJU1wu2iitJGHFXQx/fQJ9ByaEKSc9y2bm8ZeGfpuEfX9gtqzbGZAabAaJupGC6/f2cCJE/M48dxxxAaS0A1dbMWpK/HR4atQgVmooV4kouOosNFkCIfffwHZ2QE0zKpqbkoVQHfQNpowaxrMqon97RLWKyaavcM48MwLGFg+hlv311DI74iZCPPgIl0RyaYZHuhXdaO44fE8VuydR5YCj4E4inLmrSoO7j0XVtX0kFESULQ10RpTM2epvKNqFXeuX8XqrVsStbCxuorqflHOTTF2aBoYyialuUlGAqLTIguAWjulH2uD4Yyu7AsmbGluaDDiIBEJYzTZDWKwFpEbNqOiAVfUakcyaYj3uhKUSQe13kQcSz1Z2LoONxiCGYog0NuLfmZ+nTyFwdmDiDBXkPltzO6yDKlPKXMIhyI4eGAWvT296ElnEeuKqqDtjlazc3nejb4+JlnhOc6ThkYmn//D/4TP/P7vo1kqgp6JfjKFYjEkfML0V4NHIl689BzOX71zz91c38TFty7CMDSZzjDheWlhCYvzc0jEw9jd3cLDBw/FBpp2st+/9CbeePNNVGlHKA8UQKOhIZvJYmhoUIT8uXRaFvvUxDSymYxyCDJNCQKlcw0PFqXDUFO21t+C3Ejh1jk0f0hzIz0xuXri5kOIt4m7N2/g1//JP8bKnduI+APIxBPC1Rvu60VhdxeRUBARTjlrVfQlE4i4baHXkEK2X6mhousYmxwXju/Y4WM4/p4Xcezck/B1cWmoLARJNPDcczw9vBzyzXYL127dFvemKN02uBlxgtJ2pfBjjUKUglkN3bEEusIRxIjSBJRrG7sJJXMOyhRHDSEVcrOzs42vvvJV0UyQXjQ3t4iF+UU5oPneOS0bt2/fwLe/86o0nAzHfOL0eSwtHUEwxNk7KR4ably5iL955SvyPf0Do/jQj30UQyPjaLfYvOzg/so97G7vSghVrDuFQ4cP49DhZYTDAbSapli+Mr+HAuBMNicmBKQzKV2NEhXzRuM1ogFBh0rANdHJD+Cr4nvGayHTWl5TTwAu3NR3UQeUc5KihtDiUHAL24ZpGuLWVC9XsPHwIe5cvYq1GzdR3tyGSUMG10FUqESkeahU+O5wl2R8jPb3IhvvIv8HAWYfCXWSlsgshNvS3JAeQKiXU2mm7dJ2c2RimKaUMn3z+4JqAh3ywZeIikVmcrAHXb0pBLrDcC0T61dWEOsZQM/SEqLjQ5LPQyoLmxvb0dF0+Tg++JjZVtERz0wjMTyDUHYA7UAXfI7Elgo6KNuj2F4rq2hlZ61WjNIaCW8JX//8Z3H36hUJoh2dZubIOQxPTjK86JEwXI3gO1QuPr7ak/nYKsfERWl/H6989vP4q098Ar1sbhaX8PSL78XSiWPw0QLUtrC3uY21Oyt4ePeeHPhEXMYX5jA1P4fekUGEulh0soFTv0+mnhTsV6so7uUx0D+Ahw8fyHpgkKLkSrmuNMvRLjbdwXdQjeSOoIbKe91Co/VeRwfRU/bJYrklbkWcPm7fvY+vfvrTuP3W60JLbGk6om0funykrKppINcAdRsaXct8Lk6OjQvFSNwKvUaKiJNqbtQUj/e80QZqaKNu6BhLptBDypzfhzCnmk0bptNGhHRVcaWkFo+8Zb8YmTiujXQ6gfHRPvhcU3Ru8uZSryf0Y05tFbollCXqAk0HZiiA3Owo0hM9cKOQySdfdzlfQoxUVtcHs1SXCWqrasEpGSIa7X3iEPpOzwPJoByo3dksKvc3xdKVxVV+fQMDgwMwd+rY2a2jHulG/6kncOjlH0OwOwWm1wrjz6OlSdNNhEkQRbUWH324rtDI/rd/+b/gre++Lt9HXd/P/tIv4rn3vhd9A/3yUnnYcl1wL7h36zb+6s8/hT/5oz+WMyKVzeCjP/1T+OhP/X3k+nrUWueBTKczou5ia65CN0mPZuG5v7eHh2trePnll2V/ZP4EdRcUCXOowo8O9Uw1+m9/SBHsPRfu9RR1iza0WMDGnTu4dvFN3Lx+Bfev3kBf28Wh3l6MJLinVEWvxsEVXarobMXnSoaDwwFFABiZGMLY5BC0agktuwWNQa8yvgh4yI0uBZRYKXM/cDj8aKE/m0KCZ61ODaJCbkhnpXtRkAg/6SVNmjH4JQdCbxvon+6X5qYrHZcDn8YD4tBJ8a63r9GKV8vX0e2PobhXhpnswuDJA0iPpYCWicZuBYl0Fo7bRJDrtthAY6csFMLiwzwcNjdWE/VUBD/2j38ZVox0ElXPWbaJps1QSZ+IumkHTd2Ntr0Pd7eG/WIDmaPLGD61ALdLRKfo9gdQWF1Hab+CRiuM1NQS+haOYpf6JPjEzr6HznGP9gSe+6SbdjQMj7tYvbNt6dQbHaoXz1VuqUoz1hmjKYqsoHXevSo03aAK5SYTo1quYXttE7evXMODW7dQ3d9FrbCHLPW7TaIduuS4NWoVvO+ZJ3ibwahVYNU0QULkzEBbgs957stU3OK0vSWF5tHTB5AdSAtISmqvDLC8IFgOwWw61dGhUTdRLRi4t7WLQy+cxcyxWcClnbMu9GUK9u2KyqLhlkINcIPN7FYRetHEttHA3LNHMHd2UX4XG2qb+TRlXb4S2aOpCRsOP82WKhq0dgupg6M4+vKzqLnMOyohQGcu0uw4wKTui7RFZvgxk6ZiorJTksDR8fPHMHB0Bm2HsQUBoU/RTEDfY3NTQoh7atOBSVMDjQMcF9+6tYblpSmceu4EMuM9MJoG2jUK521puixS9MoaqvkqWhrvJwNmlx+Hf+Q8+pbHUNMrCNiWGNi4DQuwWjAabOJMFLZL2C0Z2Hb8cIcncOj5FzE4M4e7D1awny9I4DTZDclEAsuLcxKXIVljghB4hbq3xDpH7+NjetlV5Jz2wibElEppE7mB+ph5aOqolwpYu30Tl954Q0wCaGZEx0HYylbbooudaDttZJMxTA/3IhujE6sptSX3dNWrs9BhEeaX6AGr2YZmt9GgO2U4iPF0Ct2sR9l4tpqy7iR8tdPc2DaMdls+W8yciXXhaF+vfH/ZbaF3YR6LTz+NmROnEMnkRBcspieVmhgF7OzuyTCS1HNqf3PZnAwqlS6az05RfTulXWeoJHoy0aCre07tvzz+1BkfDQaQX1nB7/36P8f9i2+pvc5pItfVhXQgiAhzAL14CDWd9cFXrpddwvTkFn7zm6/i9t27Qt84MD2L82fPobc3LdobioFW7t1HT08vrt+8hq2dXSkAeMHpIEX6Ej8T8RgG+/slvHNqYhLp7qRsxLzyQt+wLCluO40N/9+mTV5c2UK/80z8wTEgSSjv/uhcoI7zCYvfeqWMz376r/Cf/uD3xakkE49jtH8A3FIYfMiimLxGbkLpaBgxt404+d6+AAq1Gsr1GsbGxxAKBhDrG8Dc2fN4/sM/hu6BEfhCUbU4HwU7qYmxl28vhe7Ofh63792TQlKcm+h/FQyjOxFHPB4VFym6OnH6xsVImpbOqQkhNwo93baI50UsHo2gq4s5RLyGDr5CUdn2plyvhYVlLC9TV0PbZrrO1XHr9nV8+9vfwv7ePqamD+L0yScwP7eMQIAZONRAmKiUdvG1r30Zr776TcRiKUwfWER//7C4s+3t7SC/uwvTMIUm0j/EhPETOHX6DLqEu62sw9XmT067ckfyZHCPjAHIkWf2DYsKNrNE79jgSiP2mNW38IhlEtJBbFVj1PnouJVIEg0XNaf8BjdwC5UiJ/B38db3voutB2so7xdkwwjTipgUACI1aCMVjiIU9AtsSuob81uYzs6CQZob2xKEpWPIyFfDtUKdCQtEcZ4T1IABVy0MDA/CdXlItRDoigLpOMKDWeSmRxEb7UUwERVKmuNacPIl7F1aRdCfQP/SMhJzk+JUImahtEu2Gmi2KdhzESBHttSAD1l0D8wgMTKNQHcOaDN41ltlsosqDUbH8/uRYkXyR9rSUP3H3/o4qvv7yOT6MXf4OM4+8zT8bEKFzkW4VjUaHdGqlGFeUcJCSzZf1teOjfs3buEPfvv/FFoZp/xPPP0ULrz3efSMDYlmhIcvdR5auYJGuSqNd7KnB+FYl3Bv+UBETupMkXfpfBeStc0PulVRF9ZBX0kVUqYAihsvvj+eXa6cFR5aJ7C1h+zy8Wh7zoaBH3yv2URQfLp6dwWX33wTNy++BX1jEyG68pC2QVoX6aycoHHjlaRmFc7IKZRJoXbLwbHhUUSaptx7RMbYvFtNWzZ/t019h/oZy/WhSs2NqWMo3o0c3esCRIMCQoG0Wq7se7R3lWwZOkohIKnQ/FM6243JqSEEg01x3uN+IYVFsyXIjaB3MpVzhENvajaMoB/pAyNIT/YikKTOL6QshRumokmyUCjX0a5agN6CtV+HYTrIHZ/D4Lkl+HMx1EslJHqyaJAXr9h72Lq7gv6BPjj7DZR26tgqG9BTPTj5Mx/D1MkT8NE9zWtAZfjk2UK/3dy8c+/mVPLP//Mn8Wd/+p9x3+NfDw6P4qlnn8XxkycwMj4qaEK1UsX6w4f45jdelU8WfxwEvO+ll/AzH/tZHD1xXBAeoR54drdcN7TVZ0YORcA7m9sqx4xBjF1RQZc7wzSuDf79I3twD3HvWK53kGFeQ352NCpapYz7N6/h+ne/i5uvv4H8xgaaTUuKkNF4Agv9fRhM0jWyKu9d0BcWFEUMR1wXGrnsbJJ8LfSP9GB8agR6oy6uY0Q7uf7ICKCJAMOyg64fDpEOpy389xYc9Ka60R0MwTB1OWt5dnSaG55TpKTI2eHR0rSWjr6pPvRP9SOeScjkX1w5ue/IeS3TMCmUtXwNXa0wKoUqrEQUAycOIDmegs+1pZFJZXPQ6MJF5LCqo75ZEsYBNTd21UbdcLDvb+En/8WvwkkFpRHgBwdPTb0u1FJf0xUL31a1AW13D85+BdW8ga4DMxg9ewhIKo69nzk9WzvQCyXh+DvxHHoWTyI2OIWV9U05R2ZnZhGOhgXR5Tr0uTxrPAdOplt61Np31BNS9Lzrb7w4APW3Xoae5zDKc020UDybiM5aBqrFoqxPUnHvXruO0tY2fByKWCYypPcyC4v3uqaJEU6pUsALT51Gd4gIaRVmXZfCn2gy2SqG1hDqKN9HCvxNm3tPC0efmEPvcE6CbnhmcdMj9YsDDtFT1DXYmmqU6kUDdx5u4cCTJ3Dw9CICQRoDaEJfZnNjlDX4GCnBPafFJkuHtr4HrWhiS69j+twilp88LL+LQ1M2C05ZoTdEljT5XQbCtK3XmtAYGj7Rh5Mfeg+0gAOrXBYtluTkkIZoObAbJiLcJ3ULTt1Gba+CmmFi8NQyJs4soe0ou3o+Ib1QhpmvoLqTl72ODS7PEjb3pEG9dncDk5ODOPXMMfTPDsFym3BrJtrUHLF+ZDPGEOJ8BY7Rgsa9KtDGwnvOYPTkLKp6CQGvYXKqBghnGJqBtt5CYTOPQlHHRtXEluPHyMkz+PA/+HmsF4q4u7oKXyiMkfFx2QtmpsYxPT7WAZofnUPvLFo7K8n7qgR8atjTOXKFKUUauoPC+hpuff8ibl68iI27N9WAzbLl+dKwg8gU0S1NogZaMOGgOx7B1FAvehNRqW8sy1bSB6HPqqECGQWMHqAtvNZso04qZDCIqVxWNTd0S2PtIU58PDeJ3PhFn8P3l42oQ0pYOIT5oQHkRoexcOEc5i+cR6S/H1aQZllAYb+AtQdr2FhbQ3cqieGhIXFpzfWQSRQXs5i3sS0R/Sl63mO1fkdSwq8cPtXq3C/C6O/tVfWeF00TD/jx+T/4Y3z2D/8IjUJB8ntSoTAykTAizHUjbZD7tpcL5KtWyy4ndRSEXb12GW9cfBPrO3sYHhzB008+hbHRYYFQeQEoXL969SquXLssgYEDgwwE7MHGxpagODxAxkaGcWB6GuNjo0KzIh1MXodXhPDJcuIiNC4RjSt3MIrT37Xz/FCP+R/W3MhjsmDz3HHES8tpSsL5//ovfgNvvf66FDID2RyyyW5EAgEYjbocnBQnB0wD3X5I4jwPgHy1ilKliumJMURCAQRjCQzMzuH0j7wPc2fOIyDOaURV1LSvc7ArQZfiCtLq+ebt28J75HUhShPviiMRjwtixOkkJzJs7thQbGxuYX+/gAYFfWwCGQDYFUMmncL46IjwwomasBDdWFvF1772imieRkbHsbR8FCMjo6jVKljbeIA7d25i9f59ubZHj5zEqVNnMTk5A79kp1DTQqGnjsuX3sRff+bTKBUrSMRzcihKEJfbliaM01W+x8OjYxgdn8DQ8IhyoXgkrHvbHEBxPj3uMC0IAdXE+OhMSGOJwKNp6Q8LReOoT9zMPIqVspalKLUp14pdOlEXXdOEe3r3+g3cuHQZ92/fQXl/HxGiRjy4ubk2TYT9rtgeMuSUFK3uUFim3wxP5GvsSaahazWkEzH0JBNCUSRELAnl8qa6iNApibqLFicOnvW0Tc93ID02CDPYRLg3gd65SeRmx9DVl0Ez6ML0c7Ng4dwUAwdfvoryjU20dR+Gjp1AfHEKjaahbE2ZAWFrSgTqcnsBjFIDLTOMSGIQqZED6B45AMfH+4PXiDxUhRgSlRB3qkep2MpgQRzCmiZ+61/9SwmUHBwew9zRkzhz4QJaNNUQqz2VaSXNjVrFKmSOxXm5Ko1UlL78XRGhUvJQ/5vPfgFf+Iv/Rw78AwvzeOb9L+L4U2fFc56/l1dOzA4erRAFEQv33rSg1zXs7+2qdREMSA4NNTqaocvaIT1DrNE9jdbj5bG8RhEavt3ceBjV26eJJ7glire7sYb7N27irTfewMrtu8hvbcGnNTDT3Y2s00aINDZ5vYpOIecs3e781AG1ZOAiomzHwaGBQXS1VcOhmhvldibZL23V7EhysutHmeYVloFeusGFw+gO+CXrhtosg3oyNl1Btik0kaJ4KiRNVNvfRiqXxPTsGCIR7gum0PdMTvwNWyhpkuEkZigumjUTRt2EHvAhMTWI3IEBBFNhhGJheR8oBubBzxPIIAe9YsCnteAUDKGlpQ4dwND5Qwj2daNS2Ed3Xy+0bRYXTXE+Wr9xA31D/XD26qhv1bC/V8eW5iB77km8+PMfQ3hoAAhy0NExElDTcoX6KQ3OO94/QOiLX/r8F/Cp//Jn2FpbF7OSTCYrSF06lxGKM2l7a6vUcxZQrlRknTMQ9GM//w+lCWLOgzhWepRGsdotFLCxsSn7A6f6zBNhmCqjBQ4dPyqDF3F9FL7t4+JsRYeTNfooK4v3gWdGQgBU03H10mX8zZe/iP07txColBHUaUrjiG1srVJGb1cXFoYG0JeMwbTrsg8FEZTCkhoX4aDT8Y+0IJ+D3EAaE9MjKlPEJk2I9xv1okR7WnKfBBCQf2NzI02220Qu1Y1kKCzBibKfBkNCXaYeic0N7zMW5K22D02fD1rLRHa8B0Mzg0hk4zI8oX200P+CysWPiDQ1CERuwk0/qvtV2F0RDJ2eQ3wqC1/bRn2niGwuB83kHuWKfktbLwhFyiZ9qKyjrtlYMy189J//Gny9MQRj3KtaQiFy6nUxxOFFtsp1uDVaBOfh7JdRLxgIj41j/MIx+DIB+Omcp5vQd3bhVKqCNNk0VsmOoGd6GZobQEUzMDw0gkwuI0YLMhNuk9bHtdGGS23iD6G5v/uvVCOrSi+1r3SiHlRTKzUKi2LdVPSzjTU8vHMLK1evwcdDgA2EbcFnGbDrNfR0pxAngGRSrK+hYRgoNcp46twpdEf9aOoNWEQMNPsRdVuYBTy76IBm2tCoIWk6OHp+Cf0TffBRr2crJ1Xuj2K3TqfEKu2aG6LZMsoWbj3YxOjJJSycP4xgpI2W3hBqJ9efzmGZ7uVZ0YlKdwSlZVO03ahh5NgMjj17HL4oIwBMCZalqQhzauiSxrXZJkpc1WDUTDRYfA+kcPrH3gu7iyhSnZCpOLF1UB42cDTkIT2Nhgb1fdZUdWSWZjD37CmhV7EZIo3NKtWkuSlu7YhWRM4jx5XG37LbeGN1G719KZx68gjGlifRDLTh1lVzw3vB4JpqWNBpXmC6aJQ01N0mZp8+galzS6joJUEcORB1KjraFMVrOkJuEHsPdpDfLKNQd7BBLVIsjg//0i9iYG4Rt1cfYmMvj2xvv9jEV8slnDl5DElqksXa2dtLvMals9+p0WNnNxTMT3ZGIYHzfK1V8f2Lb+Dy916Dld9HjIyAeg2Fba/lfAAAIABJREFUnS3RY7ZNU2k+OVQVx0FHhiN0KmN8ZjQSxMRADoPpOFwyAojckM7ICoEOe/DDYpgvBwuOi4bdRs2wZNB8cKAf3STU0+yBhHiedaSqOqq50Vst1Pj72IdEIuKeeuHpc1g6fRIDB2bgTybhBEKwnTbWNzfFbl/XNUxPT2Kgf1CyfVjv8hyXAYNHw+vQmNX44G1DMe5jHE5Ru7uxsYHbt2/j2vXrmD04iw994INqABOgERBEB125/xD/98d/C9e/8x1xyYv6faIlYq1GMy4yNIRBwDOiXq26tPekDeD2zgYuX7+CK9dvyhT/yfNPYkyK6rDaNJtAtVbFxtaaUI140IQpmKejjz+IVCopWSwsyMmvU1Pwt4+4jn5GTeLfbQusDp53zFV+iBOKKiPeORXsUNI6CI7fZQFAYWUbv/c7v40v/PVnRIcTC4YwPjQgzQ0LQHbDFFEl2g6SPheZGFOQAyhRa1IuYX5mCnGKySMRxHr7MHrkOE6++H5kRsYRiCQUeiM5JF6KrNejs0CnPqBQKgoSw0NWbK6ZeUL3KM8Omcnyu/t72NjawjaRErqndVKN6Wjj96OvJ4fZAwck3ZYLl7sgpx5f+eoXsbJyT35jdzKLnp4+8fPf3t5ClZ7nRBxCIbFrXpine9kyUt20B1aaEhbVW9tr+PKXv4DXvvNdccIjv5uuOKSJcLFOTo5hmEFWpKH4lW5BJruio1ELlJ8sxCqVquhl2Jh1NFWcUjOQiV87nfq7XWY677c3cIefC9kLmeJ1CgeCqBdL2NncwJ3rN2QCz690W1F8dmVnSj4qFzd/JhrwId0VRZp5J+RgWhZikifE5sYSZ7e+dEasZ+PREHrTSdHYkJbGZlwoUXTYo9NZy0WEU1RyUIne2C4YxRlbmMTQEwvoOzQJ/0AKTtCF1ajB0BvK1Y5rlweg66BdrKNyZwdmpYWREycQW55EwzIlH0f8PWwdLVMT4S33zFbNQKvBAzaOSGoYQ8un0exKoe1n9o2CuDsNtecR98hUoNPcsFn7g9/5LeTX1yRMdWp+CU+990WEuuNwSeHhdRHOr8pO4fNlMbyzvonvf+8NCSQ7sDiPyblZRLtpp2mitL2L/+Nf/WvJQJicmsKJC2fxxPNPo81ppYfOKoqbSm7nwUraEGlUPMSYMs/AURoMJFIpCW5kOJ/Sy3gozWNC8B/YDwi3v+0Q7FUkqjihxqJSLEni963Ll3Dv2jUUtzZRzhflPmcREUMbZ8bHkBP6BNESLhsWg6qptiSF2a82fLrCtVrQ7CaWqMsQuJ+IgWoKraZqbtpsfL2mq+UGUG05YvnMsLSeaATJUEDoAGywWaSyuaHBgFhRO4ThIyLwt30Okrk4ZuYnwTkPp/MMIjYaurifMaCXd64EuDlsbgwYVdXcRMd6MbAwhkAqBH+UZbEfTY3IlCOBr1aVjkYafA0HrZIJ3XAQmx/HyIUj6BrNScZT92AP9P2yOCV1J2KSz9I3PAAzX0V9vYzaVgO7BQ3m0Che+OVfQN/xw/Aza0j0hx3axdvNjbS1HVGtN01kwVjY38fffOUVfPWLX8LDWyvSiHDP6KB7tPvd396RfSrX14ennnsGP/KjL+Hgwjy6EqT4KodFKSxaLezs7ODBgweC/tFp8cL5C4ISUJjN5ryfeUkd/ZU48pFaRG0PJ3yK7iNUQ2kJPZvnVgvF3T2s3riBG69/D/ur9+HTNfh1Tb7CYKGoErn3KmVkoxEsDPRhtDsO09IkV4M0Kb4sNicc5tUbnLy20Qq0keyhrfqwaBlI+2lU62LMQkMbwoCkz5ByRtSQoZwcdDXbjoTcJSNRKWo5+JHmxst54veT1ieZN3wlHOAx5HUghbGDo0j2xOD6aFzCx2vJRFVCTJtsgpswCjWETKCyW4YdCWHw9CLSC4OSmcKJOukl1IoKa9poor66J1N3ahisii7umXdqdXzkf/oVdI3n4I8pjSCRejqC8ewiQmGVG3CrGvR8Hs18WahRoZExTDx1GuAxEwqJZtLc24dbrwty0PSHoQWSSA5OIzE6g6LpYK9Qwumzp2S/5OP6pSwkIk0W0A/WCD9QXHgMNuVA6IHY3pCGrAlqHKiJIetjZ2MTa/fuYn9jDfr+LoK2hWQoKPk0rqHBrlXQsnSxtWWxxfeVe07NtFBqVPHEEyeQiofQZhOkGRKGyeKPdZChaXJf84k3GK6pMX/GweEnD2N4ZgT+CDW6mqLWegyHjo7OqNSkAbHrDm6tbqJ3eQZLTx9DJOaHozOfiOiwC7PUEFqa67ThtnwIOD7s3lxFrahju15D3/woTr5wGoFECJZhwKJlNKleddLSLCnLxXWxYQqrgM6srUwXnvjIi3C7w6L7aFPYLs0NByrU7phiQEOaW4toT76OYrGC2PQIjrz/ApymCateF00PKbPU7eytbytasI/np1+J4q0m3lrbQzIVxfGzhzBzfBatMOBUFSvDtk3RF7K5YY6czwTqpYaEmk6ePYz5508iX99X9sccMIhZAoNMNQTbflS2SyhuFFGuWNiqG1hjZtq5M3jp5/4hrt1fw3ahglRPP2bnFrC/t4OFgzOYGB0RBouiCnoDN5YMnWZH6lYaVCmTEEHlOJTd3sbKrVt483vfxe1rl2GVC5jKZTCTS6NdLaNSpp2B0p2x/iBKx/2Dg7YG84e8kOhQ0CfNzRhZVV6kgM38KVYHnjSDiBdF/YqW5qBqmDKcmxsclOaG2nCDoa0Ozz6fGJBYbaDBgFjO/RLdGJ2fw5lnn8bS6ePIDQ0K66NJNLDtYvX+A9y8fVOiAaZnJjE7O4NINC6IMPeyR82dN1Ho5PUpQp5icfGD+wPrVmrJv/Od7+D119/A6uqqZJL929/8OBbn5qXBJ52Xa6OrDXz705/DX/7uv0d9a0vqtgRrdO4DtICmrt0bsPrq1ZrLTY+uS2xavvWdb+LB+gZmpuZx/ux5gYa4efAQ45RSBDsuBUwehUq8vIMS5Cg3rIxBeHWY+eFx3zoOaY+7IniLQraWDr/879Tc/CAtTQ3alShdTAu0BiqFXeT38vjK5z+HN157DVtra8K5H+rtkeaGjmSZbBa37z1AbySIsGkgRXgrEpIQKDY3y/OzSMeVINwXiyHQP4iFp57DgaOnke4fFvRGpch7w2NqQTyBtlCoeFh2qNwS+tmxK24LgvBg/SFWVu+LoJjNocodCSGVSMkl5LRraHBARK9dtMD0Kycwt23j3p2buPjW69jepa1pG5pmKRtlcrE9m0/az/Ka5LI9mD14EPML84LwxCIxmR5bYlBwCX/x53+Ovt4hccNjcOfk9BRy2ZQcHELjonZBGhRlqyq0J3KvxdlFoTekH0j2gqsCWsV5SMSbHm/Za1Q74WrvPmz4uJ2mV0KadB17Gxu49uZbuPjaa1i7d18oTxR7k1bIyoEiPD4PhrCyoEgn4qKv6vL7kA6HkaL4jW5spomY2JsHpLnRdB19mR5oek2uQ38mLYGctAeXm4NFkDQ3tP0m5S4ARwoDcs4DCGR7cPK/+ylE5gZRbtZheIa+AdtEy2goRyUW7CyiSeGrGaje3YNeaGLk2DHEjkzIRJNhr7zGrq3DMRtwWiaCpFmwuak24WhsKLsxdOQswuPTcKMMx1RFGNEbNThQXHHl1qL4vKJjarfx2T/7JK6++YYIlmkmcPrJJzF/7Cjiuazyg5eN1/FsW5vYWFnFp/7kE7hx+Rq6u1N44eWXce69zyHVl5OGigFon/vUX0oQJcNbe4YGEOiKSFHFopONkmgM/D7UtIYcILK9t1wRH3MJ6JYprzueTMjQQHRGXkOjXBPV0EMZBby9SqRoeWzYIXoryxad1db6hrjJrN67iwc3b2Lr3h0YdK3yB6Qp4ACDG73fsXFhZhJp0hrZ3Hi/S1xjOM0igsIAU2luHBjMRLJtzOdySIl3Axsi3oOumA0wwJEvvdOc0ba7RktoIoVBP3LRqCA3tIMOcC3wGkpzE0BQUMk2gj7V3BiujVg2htnlGQRjNJXQxNxCr+vy/oV8AXSRDisomC3NDVPljWAQwcE0xo7OIJiJiHsZOflGrSGCS07nOZkX16KaCvLUNBuR6WGMPXMC3dODKO/vIt6XgV6swixVkcmmsHb5KnpHBuBw7a7mUblfQL1gIjQ+iYmXnkfPqWNIj08h1MVcGrUHkiqm5pXUMbyzuRGtnDcipx7m+pWr+MYXv4o7128JlYyFPFHznp4eeY0jY2M4dOwoTp4+hYHhIaGscT3wMNzP54W2InrAREzoaLR45tSYBhQ0giEdkjbsos3zNBXKkdMHh89PJBqquVEsAp8UCuXdHew8eCCNzc7dFZj5PNCoIUKqGc807ocmTVnaKFs2dqoVSf9e7OvFWJLNDZF3yvnZ+FL/yfcgiAYLRTqV+droykQxeWBMXgvdqOQ+EWQ7LHuHVqrJz7CJa9qKBmu3beRyGaS85obPu6NdpAkBEWfRcBG94a3tD0B3bUT7kxiZH0Gqr5thKlI0cUpLR0cOozgZZjFu5GsIWT5Ud8sw6JJ0ch79x6dgm3XUdgtIp9LS0AvrwmqhcHNdkCWi2oLcVA3cKVbw/n/0C8gsjCAQD8jeJ/kYlqHc/0JhOBSql6rS3Nj7ZZglC8HBEUw+fwHo5t7hlzw6Y5/NTU00BTSwsNwoGnYQvQvH4e8Zxur2LiKxCA5MTyElwcPUUPH0VeJtcTJ97JD5AS/WRzElqhCTgaRkzKnww531DZR2diU64PaVSyhtbSAVDmAgGRcKe4LOo7yWjToa5SJatimmKaTGsDjVGgbqpoMiE+rPnUCqOypBnbRa1qp11ZA91twQaWrUDVRquljGLz91FMNz4wh2kYZoSE0lZgKiHWzBbhgwyzUJzWw12ri+so7EzBCOPH8aiXQETa2GoDg5ujDLmmpuON1nzFo7iLUrd1Ap6thp1JGe7MPZF88ikGKjYqJZqctjM1STWo9wMCLOZqRy1Qs1NGoa7HgQ53/yJbjJsKC9bG7YPPAe9NktGJoutuUy3NKaYliR3yshND6Aky8/A7dlQyuVJEuN9Lfadh5F6rCapM0rcw2qxi2riatbeXTFQzh8cg6zJ+eAWFCMCjjAlkDkBnVcOoxiFT7Lh0ZRQ9nQMXJyAUffdx7b1V10+f0iRWgy84uNAu85OhHuVVDZKqFWNrBXN7HnczF94SwS0wcxfHARa7sl7JZJG/fh2eeexfraCo4fPYzhQbr/MnfO47F4zY3KV6PpiyNNK68HKf6MFrh28SLuXb+O1bt30LI0xP0ulsYGcWhkEGjUUa7UZKjIYbFiI3EPoElVCw26KhK54RA2AIkMODDaLygPBzkyOPFqah5szNxknUMNV8NuoUoDCsfG/NCQNDes60wiNlwftIr2+WH6AqiwnurtxbHnn8MzL7+EnrExIEx9pQ+GYWJzcxvf/va3EY1GcPToYUxNT3gxJSEvQsLLslQHtkL2vUyfTiYlrxibf+7Zd+/ewVe+8lW8+uqrgr6rpoe2/yH84n/7C/gHP/tzSGfTaCuuGaKBEKrr2/jkb/4W3vrylxBoNhEP0mVODd07gfbytVqrunTq0bS60JmuXL0CTTdx8MAczpw+oxKdPXtYOcR4GIiomTklShDOIoEFghqnefQW4fIxtCz4aErkve+er5OH5T0C91Ql83Y90zERUOSTDtTnGf96KRZvgziGoUsRSzoCi5w3v/Nt3Ll1Q5oa8l9ZuPKgo3g/FY+jJ5fFxNg4Ll25hp5wBHalgO5gAImuKKqktZSLOH30kAQZBfwu3FAIVqQLvXOHcOjCc5hYPCT0NC5vVVd6XD+hVqlNWtI2OpNmL5BQic4cCUFdXX+IvWJRNuGx0QmMjowhl84h7A8pIXSwg3spkwE2FeTdUoxnmg1881vfwFtvfR/tdgC1mo5kMo3p6RlBW7hwrl69jEKhqELfgkFkshkcO3YCx44eR19fvxT2hlHHwwcPMDgwjFQ6h0Aoojb6FqllnPAp+2pSGYSbyYDLSEQ5vBAFoeOXNLdhJcb3KhjV9HiOZ48OGQ/heoxvqShgiiFNxIaGE9cuX8Kl118XxxCaAtCekk0NCwsmakdDQbH+81pLWdS2oaMnnZJpFcM3U6EQEgFaMofEbIDPmQczC09mDA1kemQixndpIJOWhojViBghkwMNap5C0pwGUjGkBrPoCgWhVzi1yuLYf//TKEWYA9CAn8Lzto1mwJZEbyUA98lzNm0TgYYN/e4+jF0Lg8uHETsxCZ0ID22ug9x0DVhGHQ6azK8Uz3+3ThtNB/Wii9HjTyI+vwSkc/AFqL3hnuE1+Z08ELmOyjKbNBwW06u3b+I7r7wiGyvn+dmBAcwuL+Hg8hJGpymqVhQm0jPfevMivvy5z2PrDrVBASwuLeNHf/InMLE0jzZpVcwi4j3UeS9p3Sw2vsqEgUUStQOcULEYpeiZWUqDvf0SxMqCtovugd0JCffqiP/l1pHpgPKul0kYm0M28t597y0RL8epDa1eR6NSRnF7GzcvX8Y3vvo3UozQEacLruRKhNyWZElwzerNFiosJFtNXGAxZBlKu+L9LhYANAeQKVbAJ04yTG02mFtjWZjNZJGhWFHyAFSTRbSBXH8WioJiyi4QRL3Fw8RCzO9DjkLUUEDcGONiQdsSoTUpRGJIaPOe9oLR2haimRhmj8whkgpCa9Sl0dbrDaEp0S8vyayRNqCzuKgasOnyw7DgviQmTs0j1NMFu2XCT5EuM5WoGWN+F+lNFR2tioEmm5uahcjEIEafOYnE0pgYKySyaVi1Bhp7BWluNi5dRW6oX7jz9Qd5aA/yMPIaAiNDWPr7H0Grfwix4QmkRsZg077ZC2T2pFIet/qHzcu9QRDRNsNCfmdfXDZp/c29hcGjfb39Eu5J218OdYQu5LaRLxSw+uCB2DbvrK5JtxRNJpDKZdHb16cGcZ6xgJKt0oad9I6OYFzROBldJ2i7mJ+1ZBjGIN+9tYfYvXsXeysr0PcLYklM2lGIGj7WWswiaSpbXLpfls0mdqsVxEMhzPfkMJqMi7aK5hJ8cAK9LO5Y8GqaIYUE9QKh7hCmDk4IZYdCbdpE0xCA5jUcimjFmtyDPD85kWVzY7a85iYalYk6v0+ytGgRz+fpDz6iU3I9c+PSWhaCfQkML4wiPZgSNywZPoi1vCqu+fyYGWIVG4g2A6jtV6G7bfQencX4hUU0akXoharoXIgeMfmbk/+9a6vK9csNCDJQK+tYKVbx3C/9NPqPHYC/m+vdkUyettEQLYcEMFstWPkSnEoN5m4eekEDcgOYfO4Cwr1RoYaS8mUQ2amUlTCedL12GJtbJcTH5pCbP4ZWVwJvXb+Gc2efQCaVFLYATYkYNkpROyl4725uJPmcwzkvkkIxLBSKyudZr1dlX+EQ7cobb2Dr3n0U1jehFXYRtDSM9eUwPzkCp1FHjGcdUV/+XKUsepxkJokg93OaK5B6Z7RQaDRw6slTyGQT8NFowNCFliSGwmQSNBq0DRLETqubqDdMlOsaZs8uY3RpCqE4jXqU0QLRbza9RHJp106EhbrSVsPFjfvrCA5lcfyFs0j1xqW5kcaBg5iqgbZmCJLbtgGfBWzeWEG1YiBvmIgNpnD2vacRzXbBJXVLnMQ0ocSaGq2qg7LWGF1RzdegU7Af8eHcT7wf/kwXXIrimafDQFhqBE1qWhpyXrABbhIpKTZQYM5MfxpnPvi8jBjoaOqndXmDbmq7qO6X4FgkR/Ec8KuftVu4k68gEPZh8fA0Fs8uI5TuglaoqAEKB7DU51BHlC/B1V3oJQNlQ0Pf8jROfvBZ7Nb2EKXGiecxqXzM92sYCDiATso4zRWqJkqahU1Tx9Mf/XFsOsDg3BJ8sQy+f3MFKw+38NIHPiAa22wmKayWbDqlhpgy2PFm+Z75C+nZtAa/9v1L+PqXvoCbb12ExWwfOq152U8htDA71Isjk8OiAS2W6qrZYG4Nm5hgCM0mhxFtyaejaQCDm3mGjPalsXxgXNaTbtAVjQwE2tYrmnWz6UfD0IWCXLdagtywDpwfHETSR4aNI00TdaA0DyBiExscxMLZszjy7DMYXl5EMxyBK65+NvZ39wUhZ1MyMNCPmelpkS2w3uMAm1/FaMEzCJPMM4/23Rle8pwkBY0yDKIzr7zyinzeu3dPBj1vszdUPb0wP49f/6f/BCdPnYSf3Ys3uA23gNc/+wV88jf/LbS9PcRJO2Zzo4oJ1ZewqSpWSm6tXsNtcknv3RMuISf7kxOTmJube2S5qJ5gp/UQAvyjJ9NJ/OUkXyXpMh+nIfoSWk/SSauLwmKPetKZwD5OLpNC+PEi2KOeyZSaRYW4oQWUrSt1GITlvT9rtZoUxG9+73u4evkyNh6uCVeaN53klVDUHwgogb4n4CdEx9ekN3SM9/TArpeQiQYF9i/XG9iulHHhxFFQa07KHoWOLbqNpXtx8IknsXjuaSSGRuD4OTGSWcMjOXxnyvwOC+tHr40FbxnXr1/D5tauNH/9fcOYmZ5HKpVREx2v4lfuEQo0Fw6wcu4Vm01OB29cv4pvfO2r0Lkp13WcO/80jp04jf7+IUmFZbbIxYtv4rXXvo3V1QcS1EeO+9GjR3HmzBnR8fDx+b4FgxQie45lPMjZSEggqKKfkdfNolnXGpKBRLqZCmTlYUFakpqNSX36qBklyqfi6d7uWtVrEcGuOKM0xS3o4a27uHHjOm7cvI611RWZJpOOxlC3rkAIMX9IkJRoiAs5oEgIQu1Xk1cW1f3MFZIJK20PmTESVlkhuomojwGZQegtR1C50Vy/hN9xmjGUTAl1iAV1y++iSWF/io3sOPoXJpAa6xUb1NrmDoq316GVbZz85Y+hEbbRtGuC0LDf56TSrJXF0YyWvCxcgpwusRhf2Ye+baFvdgnJc/Oo1guI0l2NXHmxrjVhG5py8CPXud5Es2hD27MwdOQMEnMLCPb0wR9mxkNQgj8D4jyiptEqQPHt8YAI1i0T1y59H69++at4cP2mCPwo+kum0sjS3pF0FF1HuViUaTiFo+StD44O40Mf/QksnDiKCGljavQNf0sZZyi0VaGkbHA7Wrd6rS4b1/TMtFiOkvbHxobBvp1NT5APT+fQuSVEuybub2ziFQLLtdZ0bAh5zHOrYiNQKJRw6Y3X8cbXX8Htt96AVthDPBRGdzAqQklOC4mwCKzPySrfE8dF3rJQb9q4MDaGnPCFWtKYiVOZGHgwbJdnqk+QHlt+zkGFE8BkWvQzhMAlmJQUB4LT4pjOiarHz6cWx3WhNx1EfUB/PIKeaAjJWFgmrlJ0uUQaVVYWD27ec6T1miwcc90YOz6PUMoHW2ugC0GhIHHSy++ja5yEt1K8WzVh5HWOH4DhDEbOLiDc3yUaiYBuobCdl70kHIsKcuYSuSnpMEs6tLKJyHA/Rt5zGvGjU4JWJFMp0TpUtneRznRj6/J1aW6suoHGWh7GwzyMvRravb04+Qs/jXp3Es1YGsMHl+DvTsLvMo3asyunK967qMM/rM1hU9sRbMue2WqhWikjncnKmqL9Mw893rfMNdrZ3cWNmzdlKMWiYWhkBDNzs+jOpOXa8FfyMeTDa46lnfFoIookTWtwlTvEZqpaLOHh7dv4/je/jt2VO5IDkeFhySlvvSFUGxq6EDGniQR/jkJfU7dRttjcVBELBnCwJ4ex7oQgyKRtcD2zyeBhzoGUKWnyruRH+Lv8mJmfgN9sKdtbamjCLCBDollrFKpCQWJjTntgTl/NliUupuloVLItuH45PeWGS7tfNgDMTpIzuKnQ5gYb3Z44hhfHkBlJAyFqgHgFlJW3COWJ3DDrZp+0NCI3JWitNnKHpzHz7BFUSnsy7abjEa1luUdGfGEUbq5JsnzEH4Ker6FWqGOtouHUT38Yo2cXEczQdIcoowm7UZX7kWd3oOnC3CvBKldg7+ZhFA20urMYf+Y8IkPdYtrhZxNZKcMql4TOycGcY7nY3cyj4U+if/EUhpeO4M7WjiB3DA1PcAgrjAWfQkU5nvJKCtkhRcusnBDZ0Iojk9uGQVOIhobi3i521tew9eCBaPUau3to1zW0qYmxdMR9TfSnuzE3NYaWxYKfQ0blTMVcIg5Xk+kEgiFVlDfKOnS9hXxDw4mnTqFnIEPPeylGqdNixcBaiwiC0EcdF1rDQrWqo9RoYPLUIqaOH5TmhmcsG3RSxthoNHVLTCCMYkXMGfyWH3cfbqOVjePoc2eQHUjC0aqq4WgDTepTiNxYjgjuXbONvZV1VKom9thYk2L23HH0jKTlPbXrBkzj/2XszWPtvM8zsefs+37uvq/cyctNXCTSslbbkuKxE3taJ/Fk8QQNGqDTQRMgQDBAik5TDGYw6X9TTJqZou2krZNJHAdJ5CS2Y1uiJIoSN3En78a7nf2cb9/OKZ73O4eibcWeK1xRIi/vPef7ft/v9z7v+yy0piZI0QGL+W8EBy7a9Q407j3hHp75wiuIj+UlgJRTG56D/BkEVRaZCZwIWDYsxYLZ0NCstKBnYzj3+ZcQDHbR2d1DhFu+RnCzh06tCcckldsHNwQjluFgUzG5krB8YApHL64gPZJHa7cmbWXuOawHORHUKjV4CjWGBlqajuzyJM5/+TPYU6ritsXzxeAElQYEKoX7nuh0uOZpC91UDax32nj5q19BPRKDGUtjeGYfdjsOVreq4nx75NhhyfsbHSljdnpKzGE+Zu6wx2lLQPj7b7+Da+9exv2PbsFsVhF2DERcj4+gnLmsn0lJnx0r4dT+WURsHY2GKs0MWruLBICTTlKQqZvSfUc0k2dQuIuxUhanjizD1X3jClpBE9yIqQ51OrSQp8GP5UKxHbQNZipa2DcyKu5i3CcZOs32bjiXR35uGgeeu4jF06eQH59AIEZGhieRIzQT495L3efsLLXX4yK1GDibPTEHGDQm+80gClJbAAAgAElEQVTrgRaeNQJxAT/X1tbwjW98A3/zN3+Dhw8fyn7FjwHV+EnvVEBTAL/6q7+Kf/q1X8Xo+Kgfw8Aznlmbm4/x//7+7+Odv3oTyW5XpjdCOpZapU+PfvfKld76+hpu37kltqwz09M4sLwPi4uLyOfzn5gELNaYLPgHNDDTlK9jYcMPCobpXsNRO3+fwXuDPJNBF/ZHD7uPwY0/qfGpAoOUaX+XGtCcuEGprTZW793HjevX8M7bb2H13j0Q5JCjy9EmtRqk/MRIA6E70cB+1fG7z/wUgOO6GI4nkYj0MJROijajoajYVdo4c+wwUjwzu35IaTCagBqMoLzvIA5efBGzp87AiyaFSjYo/Pr02Sd6lB8/1D1UGxu4ceMa6vUmMukCFhf2Y3x8BslExldLS1eeBRMnZQN3iX7HU8ItfVVDu93Elctv43vffhPBYARzC8s4c+ZZ7D94mMSL/oJyxXjg3r17aLU6mJmZEZs+ulPxngw8/+W+9MX8PGAo8OKhQicOAp3B13KB0gmLTjksnnynJP+ufjxjG4iJ/XBWYajIYiUwC0jRzY40x7VrDx7i/q1beHT9NjY211BvMPvBFAoIvbRIJ2OoZowCdwLvKLUHLLTJHyZQ8gsJrj3Sy1iAkmKWoQ0uy3CCUttBnBNEppt7LuqNFiYKQzLNYye2nM8KnSdcTCG/OImJI0sozE4gVsqgbSnohj3YJnngNbgbdVQf1nDq138ZVpKFR5vcEynueK8shUknHkIx5ly4CLt0dlGgPqxA2zZRnj+IwqcOo61UEAl1BRSSasbuK7MR6NfOzlxPdeE2HChbKsaOnEJ63z6Eh0YQTuQQCCfE553gRrKA+gzXwVob6JoIElgsrt69j8t/9x08un8fnXZHvpqbE7eAZrMBkxoC2mNnc1jYtx8XX3oJh06uIJFjtoXfgRlQ9XjPSUHkhsUuIgMFOZUhRWZAK6Tb2cAJzRd++9ksNCYgiBgUHU+aGzIR9lcQ1wf5+SwWhN4YDonD2oO7d3Hp7/8e3/7O9/D4/n2MJeOYyCSQlIwjT6gQARZ5fQtfLjquEavnwXC6qFCT41i4MD6JMpsFdKHhRLJv48ynTah6BCEUwpLe6rloWgaGk2mUqR3rF860i5dnUPY/WoT3xJmNTQ7OOxXLQSISwFg6gXIihEzcnwByI2dhFQlGpFghuGERyuvHnxUqZTF96hAixaCIdGNi+aoJ+Bd3OT6vwh230VUdGBUNltNDbzyP6YtHkZjIoGtpCOk2Gjs1mahGBNx00SW4qWsw6pp0NsMjQ5h+6Qyy5/ajsbMlWjsK4dvbu8jm0ti5fgulsRERQBPcWBs1aFtNuKUiTn7tv0JwZhJqL4xkaQLlmSXJYiItTcwuZPf5YV3kJ4Eb+b0BbUHozSGZytF8hZ3Fer2Bq9euYnR0VBzPuP/zkGWe1872NsYmxjEyMiJdZe5LbGRIGMBT2WhiT/80vZH0HlrUNlt49zvfx9//5ZtYvXkTPa2Bc0cPYraYQ9hm0CKnexTa+pRFAi0Rx/OZpuaK4MZ2sddpS1d4uVTCVDoF1/ULE9I4+Cu57XQOI0jx/99FIBbA/kMLiNieNP9IUSavgpk/lItYDQVh0h3JsaegnbRFz0axWJCUcQYY0jGP+zD3bz6LwaB/DZh5wdR3rkW1ayFYSmDi0AyK0yVEEr7FeTAQkaJX2nFkXFBfUtfgNg2olbbYxmaWJ3H0jWfRrO9I4DEzSfg6ubeloimZ3MBwEQ9GZNLU2mthu23g4BdexTx1H8O0nuZEnbljbZma8hmnzqHbUNDZ2YFLl6yGCSeZw8SFc0hNl4TVwJwYs16D3qgj0KWCSB5INHYbqDQsID+BYy9+Dl6+jMd7FZSHylL8hBMJAWxsbrBJMXDAE0ZLnyYjIeIMOKUQXVWxu7WB6vYW7t+4iS1SxNtt9HQdEebtsFYg8LBNROAgl4pheWFKaOHCXWE8AMXVNAvRdGSyDNIO++GzDT63LiqaipXnT2N0fhQ9ghvJv2n4+VsBP2OK2kwqA+h+WK+3pf6YOX0QS88cRiwTFwpRPByRQFtOcznxsyjurzVlAhbQA3i4uQcnF8fRT51CeSwPV++g1wc3LsEBNReihbHhqS6qGztoMueFE+1UGM88dwSlkYxQX03Tk4LYC4UFOGu7VSQDvsGOUmtDaerQ4OL4688jNzsiTSjSyElP63GKaHmiV+L7ohbSovFJTYXSUKAmw3jm9RdABntrbw+xUBieoqO9U4NSb8tzNdBtiBlCx0DF4DNgYmZ+WLRI+ckyWnt1XzQeDshzQvqsVq3B7Tgwmibaqo7E9BAu/uLPYE9lI9GfLtM+m25wnBYxt0dvdKDVOgLAarU2HmsdPPfFNxCbnsDjtoHU0CzKc4dx9f66hCZPTo5jqFyQgHTGnuQLDMMNolWpY/fBKnbu3sL2/bvYWr0PnfTLhj99pIMrtUh8vkkD8xt8Lsr5BJ49eQBBR4XaVOHSsEiCdj0Gt0g0CWnLmmHDMDlp4d/qIZMO49lzR9npEkdQXjfq8zjBYRPGpjbY9tAxXbQ4SeQ01DAwThZCKimNkUg+j+TULMYP7MfCqRMozc4ilEhCRkNdYHtnCzdv3pR9a2xi4gkmGBiz/Fi+VN+ufIALntbCE9S8+eab+KM/+iPJHGPTZzDZGTTQnz4jZBLU60m9+s//+X+P1157zR+09APeqSl+cOkS/tff+RdAo4mkmMD0c+4G4OY3f/t3ehxX8aFMp1PYt7yEM6dOYWhoSNDUoFAaaCueTCMkVJJODRTPqTK2Fo6w40jhPCh0+GLk0BnkUIhd3dNTGv8t+eDmY2AjYKbfYZENqY/ueKhd++BDXL50Cfdv3Ua70YDaaYsYmuNdv9AICbjh3wqHfJEoC3bp3PU7rVzo0SAwnE5hJJkSP/8MqQEIoq1bqOoqVvYtI8GAFNr9hgkEGI4WAgpljB07gXNf+DLCxVEEwjFZtHyZvqzLBwqfPLnpYnvvAa5d/xCNehOF/BCOHjmOoSGmZPup0QNpmuRakOLGDv3A3o4uPNSn8Gd1Xayt3sM3/uQ/yWgyGk3i4OFj+NTzL4gJwMBC2fP8hc0uwABoDkDN4DUOAjbZTeInwengPfBX2qcO/o5fgBI69O/dk0mT/94HH9Lll8kNu5g+pY0b9OP1Ndz96CPcvn4DD+/exc7GBkJ0xXFMiarMJeLIRCPCk82kUj631rSlE09qGO8su+US3MlMHepaNVVoaZFeF4lAEFlqPNgpZ3HOQoCFHvUXrodGu4NSviAgyXJMZMYKGDuygMkT+5BdmoSTDMGhSUckBNNQxQq9S9pjpQHvcRPbH23h9K//CtxsAIbbQs+1EepxgtcVUwFO+kLxqIAb0lq8dgfGWg3Kpo7CzDKGXz6Ojlr1S2HeSNIuhPvugzr62vc0D722h85GB+X9h5E9sB/B8jDCyQJCUYKxsHSu/MLtx5+nAViVJoHjoLa5hRvXrgnA4TNEy10+VwSFLFzGxsawtG8/Dh1fwcKB/YgkE1KsyrPKaYo473jyrNM8wrR8S28WWNwHuH64B/CTf8cP6fV1M/09T4CLUDafNgWQL/B5uoOwOvLl+Xxur6/j2uX3cem7fy/UOh4StBalQHkfNQ65DEJ00RMKrJ95wNfKvUQ21q4nExHTBSqWjYZt4vzIGIb5lgTcUJvvh5gJuOlnKz0BN10PDcdGIRYT6mqMz12fSiyspiB1aCSj9fyE5EAIZreHlmHKhHE8l0Ypzkl40Lfh5aSQGoxAGGHxm/DBDUW3huMgWExj9uwxxIcjMNptsV4luNH74EaMObje6QqouzD3NBhmF+5IBgsvnUBiKgdTpZuXjfp2XcBQhFOHPrhBk5MbDVpNR7CQx8zL51B8/qiAm2g8LvqPDsFNPo29G3dQmhj1JzcbVdibDaibNXjFPFZ+5eeQ2DcHrReE7oQxOnMQyXQZXXLEOdF/ogf7ByFN/w98SsMTkxGavHQUma7TEvTKhx/gwYMHmJqakpytsfFxP6uF+iUSgmlow2vSd9KTJ0EynHwNha/vo16UXVuPaBK17S1c+rtv4+7776OxuomuCKc7gKNi5eASxhm8C6bO69LpZHHhFxv8PYYTOmINbxkEN11pghHcLJaKmIjH4fV8OjYxA/cmm/TecEC6rtT1iFNZNIgjKwfIWXviyhdgsZFIyLNv1zsCUGnjze65T5F0UCjkMUS3IoYRM4iTh32IonQD4XBMALck3Vv8WRDNTbCYwPiBKZRnyohnYrA8uw+EfIqwJJpzStUkZVETS2jVsJGcHcHJL72AauUxQjZ5/mGZ3NAFMpvMonJzVUTdyXAMdsdEY6uO7aaGuVcvYN9nziE+mmXokbwf12iDZxA7y5FuUAwF2lvb6DbasOoGrFgGoxfOIjs3TK6mBIVqlQrUel0cQqXpwVDpahOtioZK28PoifOYeeY5qG4PTUXBxMykBG6zCcBwRzYpxKp84FzF/Yv7lE3KWAf1ahUPbt9Ce2sdyt4utFoddqsFT1ORIc2aF5A6PXaWpanhIRYLYmlpWijBpIrx/lILRq0r9RzUyJKuzbEuAyW1to1dRcWRT5/G5IEpdBkLoPr0KemgMOmd4IZxBd2gTCmqlRbq7Q7Gjy9h/7ljSOTTsB0L2WRKpowy0TP94FWj2oRDpz0NWH1cgZEM49BzxzE8XoCnKQAbvR6kQcEpDl+XqZpwFBvN7Rqaqo0qm5exAI6fPYTCcFZca41uENFCGRMHDiIWi+PtP/0GwkobhWgEnUodrWoLStfG0VefRXlpCg4BPc8uXiWu35Yq9RjXLzUnpmLCaGjQmzpqQRfHX3lOgKDeaiDGYMiWCrPeRqdKBoqGRDyJaDQOMgF4TWqGg46hYnyqiBMXVlCcGhIjEp/JQ22bK9RKtVKD27ZhNU0xZggNZ/HSr/wsKmbTF5vzjKGeixMi6m6E3suGjwqjYUBVLGy0qjj9mYsYPjCLmuGhYUYxfuAsal4YNaUt9MViJis5bgTPQ8MZ7O3s4c4H19F8tIqY2kagU4dtKDLhZaCpmHZQz8VETaEhe8K5cAMeYnHgMy+fRSxgoVNvCUjhcjMM31FPzGaYhWWwueKIQYDlAuGYh+fOH0U83IXO+oIufBabIT3fXZFGEpYHRXfQNl203S4Mz0VpZBhzS/OYO7CMmYP7UJpbRGlyEsFEEl02Lg0b25tbeOftS6jUqzhx6qTsvcwy5Bk9mNY83Uj9uN772CFuwLbidOZb3/qW0M+4l1MuwT3q6Y9PqpUH8gYyil588UX81m/9poCrgWZbmBBKB//3v/19vP+nf440XSmpbxaA0//nn/3mb/e4aZJHNz8/h7mZKeGwSqhin0Y2eCGD0ZK8cNrWEkWRPsKO5EAETEBBLUF/auMbb3+sHfGnRj9cjAmskaq4T6zp/zd/n1zdRr2Ou3fv4MqVK8Ljf7zGgK+qJLwL55G8/wDD8nx0PnDc8Ck0NDZw/cA/ryuFcZyWoyL0DWM0k0IpnoBlqr4wKUC3NA01w8TBhRkkogw2dBGKRiBpNbQ7DkURGpnAyc//HCaOP4NQJi/dd/8d+O/hJ4Gb3coqbty8im2O1ZMZnD51DqOjk4jHUv2t2PfdkJwF+XY+/afdVkSkmk5nkEgkhe7Qalbw7tvfxvtXroizyMTkDF565bOYnZuXzro/+elfVwFLH4MuHsJyEJN33uc8EtET5PKDgOiH7uVT72uQcfPxIvXBxlMzG3/6xkAvxxUQuv5oFZfffQff+/a3sb22JlM2OkLRf93WFLlXuWQCk+WSaGZ4iJPWRHDCgi7oeRKqKR0bEYCSVsRDBkINKGUz/rQnFEImGpNxv+ilOG0SnY6/WdR1FYl8tp+DEcOhzzyL8sl5YCgJJ8xCl245jkwNTEsXrU+AYslaC/Z6DZtX1/HMf/s1dIsRATcSSMatnZMATZHubSgZkxF9kPzZVgvGegPKhobMxDwmXz8DRaui5xn+4yFJ48ymsaTDQyoMVA8hBVC3FCSnZ5A7dACB8hDCqSKi8RK6EX/y8rQb4eBe/Kh7oNiIikNJD61mExurq3i8uSlaGz6/dEJiptPk7CwS6bRf5PvcSCkGSIERi89eDy2GbrKjSupOLIaJiXFZZ/yIcNJC7rtQSH3NVd/n4EnB6eOwH+nqs+ARihd97tu4c4uueO9h9aPb2Fldg1qtUVmKEOhy1pNrenBsHNPZNLqcInmOdKSlA0SmiHz2O/RdB6YHVG0XNcvAmfIwRqhbs0lF88XlfL+yU/DvC6WFjWKK/Luouw6yoTCGo8zC6okrC/cI0lDZQOEmy72Hn3TFUb0eGgZFuAFMFDIoxUNIENxEmAtADjnbIzSqIFgkxzQkBgEGN/xCCgvPnkBsNAqN/Gzac6q6gBtOzNgk4r3k+vB0B3bV8MHNUBqLL59CciYHVWkILa253ZBQYu5bnEDQpCLQprGAAWVXAVIpTL94BiMvnkCtvic2zAQ3yg6diVKo3LqL0tiouB6p6xVYj5vQ1qvwilkc+SefR2L/DKxACDQPM3spzC0eQySbgyt2in076J+GbcQMw+/QEWRT+8e1wekiKbW3bt3C6TNnZA/i9GZqelqmNOLKSDgqLn8ir/D3Gmku9SdqA7KmF4CtamhsPsadK+/jHvfJeh1um5Sejgit2WHWjDYOHZjHWDkrE1XL0sVVkQJfWjrzOaC4mQUEtZu24aLldrHbUeTeLxULGCdA7JHLThMWAnluQbYYGxDIOnwtzDpKRnD8mRWorg6TQcG5PMYXllAeG8PGnXu48/Y7yFguwiw8SVtj19W1RNMxUSrDUTVphMg0nVaqpiNTfoIHTtodAVIAyTzIhDG8NIbhmSGk8knYIAuB+hSfpiVhePw5bRNOQ4deU6DqJkJjBZz7+c9ge3tN3CLF6YzZGLaJfCqH2r1NGHstpMJxsVmqrO9it6lj5PxxHHrjU0hO56UBTNc+22j3G3YMKe6h16K2q4JuvQWjpsOMpjBGcDM/gp5jIcqOfa0OtVFDhGR6UbMBaq0Bvaphe6uNe5qLF37+V1GcmkdT19HWNRw5eVx0pHGhSLNN5jdmpEna7aJRq4vrZmXrMdbu3kFlYxVJU0WcU2UWoASNhoEkTXk4YdZNCVGU54dgOgosHVpEMMZ7SwDbQ4pW9qQFUZsS9bWnbCaolQ7Uuoo9NmIunML4wVl0aVFt0SyhLvQrupdRK9q1HMk18qwudrdrqLc6GDm8gAPPriAzlINhGyiks2jV6lKgc3KrNxToBDeNFoJ6ABvbNbRDXSyfPoSxyTK6uiKFNZcAaXd0JWMDlpOQrkE3wDqauoMGwXA0jIOnj2J0aQa58QnkJqaRnpxCojQkwP2dP/4TVK9eQYLTIEVDlYGbjoHlcysYW56RDCbKAIQKzQZAS+1HMvj1haM5MNo6OgTBXRsnnz+L4lAajqUim85DYVHfUMQtrdP0KbhMt+8oKpLpLCotFQ1VwchEAWcvnkBhLI+21qHLkQAAxkTQsY1hoG7LEnBDzZObjuClr30JzZ4qDWI2rmlWQXDpESgwYJRhqA0VVsuEpjhYa+zh8MVTmD6+BDcWx06DACeOs6++jsd7e/jw8vuoPn6MZDwlgcGRkIf1tQ3srm1KgOvK9CgKEU/MSej25nGiQjpg39GTpFDWQzKBCQFWz8Drn38B5VICSqMu0y3es1azI80zMRSwXOiGLXbrNI/SPU7ILTxz6gDKuQS0dkvCUg2DJgG0judewwkRBNhUNQtuMoWRhQXsWzmG/ceOYmbfErIMQ2ZWFg0GHE90j3dv3cHG2gYOHzmC/Yf2i6Mp6aQEkk9/PD3seOKE2zfNYj1JfQ4BDY0CqKmhtf/TDfOn3XOfxhmDZrv/577SfmiojK9+9RfxG7/xG4IrBiCLg4zdW7fwv/3278Db3JK9Q0xtqAFiw/Tf/4f/szc7OyOd21wug2ScDlM+RUDyH/qiIAKYgTsWCyJ2YmL82n52AL928IMHb1x+5aHfz3+RFyWaI78jzJcvydDSbf046oebEUV324+3sL66iuvXruHDD66ICIlCMN8iOCSFBcsnmTb4JC7fnclvHkoiPYsM7nViGey4SMfjSDM8k+YCoQCGc2mkSQuyDdE7kNhA7iU7Lkf3LSAV48WiJiUk9ChSZkweWtkCxk6fx4nXv4DY8Dh6EeaQ+JkjTzRFP2Zl7U+m2koVN258IO+H05RjR09gaekAMul8PzvHz4kYhCgSZDC9/erV6+JMdPLEaczMzEqwp21pqFUf45vf/AtYto3xyWk8c+Ycxscn5UBi1sCTWnIgqBQNg9ef5viZGgQ3vK+ZTFoCQXlwDgDr4P0MgKx/z319zqAzJtMmAZp+8SoknR4kYPN73/kO3vr+9yWThiAnyskPD3lSq2Qd9MR2mfcrn0hgZmgIWa4/UpPEga0nXTd2K5ORyBP7Yj+xl+Ju8p51FOmWFgCSQYKbqAj6gyFua64cPCzGud6aXQdLp48jVyiJvfGRn30B7kwGRoidLgchZvaQfhKkXzyFkhZ5DHDrHXiPG1j/YBWn/5tfRm8oAcNrwXPYtYoIyHY0jpYNhJNxAXYMdHNabRhrTXTWVWQn5jHz+bMCbjxb9V3IaOJAih1HtZbpd+YVW8CNVbEQLA8hd2QfQkNlRNIlxJIj6MayNJvsz2x+GCz8qJBPaGWhsHS4ZKpCMNJ3kRJ+an89yN+j40h/IyPVgpM20sJ4SPH6FUpFPwuJgbKuh1KpJNPAH934/FVAs5G+AmswrZFJjl+YCtWt14OqqKjs7mJzYx13bt7E+2+9je3VR3A6iphCZMJRsfdmNoLBhHXDwIGJcUxls/B0TYpJcToj8hdAxW4eaYvsejswukDVcVExDJwuDWFUePEDcEOtjT9NElOU/n4ltDSK2B0bmUAAo/E4skEgEQ4il0iKIxlF/rLl97VCHN9TmNkmlQVdjBXTKCWZ3RJAME7+NOmNpM4FJAyR4CZA6odlS8o8ckksXjiFyGgUaqshkxvy0fVOR+hWMpanHojdcNWCUzdhWz2Y+TgWXzmN9HwRitpAgJat1Y40euhIx9fntjUf3DQMaLsddKNxjF04juk3nhUqaFDsqh10tnaQK2ax9eFNDE+OSZe4tbojkxtzswEnm8S+//ozSB+ZhyOZG2E82mxhZukYhmcXEUgkhBLkhyj9tA8/k4FNEVo6f3DlCkbHRsVSl4cjc20YNSDT5ijD4HiP+Ez7Zi0DIxLfzllCHnwQzWKWItxWB3ur60I727l3H8beLozKnlAZSRdlgDNpKiyOOnoby/vmMDpcQDjc8wM62WTwWHTSoZFBeX5YHoXMtumh4wK7im8gskhww3BQTn24FgfObGyMSHYSM1R7YjgRzKZw8sIzSIyWMDo7j/L0DFLU08XiMJstfOcP/wO0+w8QVhSZWPPnWl0HmXwa0yOjsNodMUmRTAfRnfouWJxAkv5GuiMviB3owon3UJouYXiqjGwpCS/CM1f+9eTMFXCjWHAbhpgDKJoJr5TGhV9+A+tr95AM0VQnJNo7TddQyBbQfLAFdbuGZChOnwJsP9xCvWMjfXQZx774AlK0g45QP6jDtRhK3G97UQ/UZpe9Aq/Wgl5V4URSGHv2DLJLY2Il7LuQqdDZ5bV0aX6xsaW3FaEQ1bba2FBsRCfncerl15AcHcfjWg2jkxMol4tIJePSWGEgKt8bQYFhqLh94wY+ePcSdu7fxVgyisWxIqK05KfdNAGKrguFmasoHooKOOD157lDOl4gGsDCyj7Es4knrmrZYh4qbb45KSAFPsZnNIDODoFYBxVFwfSpIxg7vIheLCBW0fr2jmg/JGOI1565MXSidQLY3txFo6GgsDCNpfPHMLowhrbeQj6dg0arYIJRw4JSbUrGkEsqV11DpaGgHehiaH4cBw8uwuq0pLlG/RXBDbVdZLurbQ2RcALblQYa/NmpNFLTk1h5/iKmDx9AfmwCkWweXjQOJxQSzXLn0UNc/fNvYOvdS0jTtKnRFFrf8OwohmfHEImFYbFRxgYR35NmyTNFaqlkgNFEQrXR1ixULQOHnzmCqdkRWReFYhmdWgtatYnGbk2KdDJW2Cii8Q/BTYsawnYLhaEMnvv0aRTHC9AsDV2aQTBrizENDPKtNaR5Y9YNKE0VasDFS1/7ORgJUX/5+h7DgllvCsCTJpFmweKUrUpnuC5W67uYP3UIC6eXEMmnYFgR1FoBlMZmcOP6Ldz44AMotYboT+hSRldLaluYaTdRyuHsoTmUU6TeW+iSJtaxJBtIGrBspJCvQZMb0kfDIahdDZ/+3HOYX56ApXfQ3q4CTg/Nelsyr9hYYUOFwEWh65zpQOU54hlYObKAmYkyVFLLmfNjOKKxMdgcoEEFQnCiSZTnFzF9+AhmDx3G2Pyc5PZIPG0oLEHtlKVUKntoN1viijgzN4PhkRExdxH2j2CMH3Yv9eu+PhOjX8+zTt1c3xBLZ37evn1b9nVKHKRF3498+KRT4UcHHh+DHN+0bGlpGf/qX/0vWFlZ+Xhw0gsg2nXwl3/wh/jB1/8E3WbTnxhKfy2AwK0793t50nkk5IwiQzkdnhQ8BDQcIw1+ZdFL6gk7F/xgoTvo7v8oDcvv2vYvQN+hRNpZ/f8eABy+EB4kpC2xA7+7u4sbV6/i3Xfewb07d7C3uyMTHBbCiSA9rZki4IvJ+8wX3yWh79RGYMMCgnkwtAfOMIhQxoIO8sm0UJSCTAAPAIVsEglBrpak0bMDT/HVVqOJo/vmRXMTDXkSLicbXCyIXjKOyOgIyoeOYf7MRcSHZ4A4qXhR35/9ac73JwAc21XFmY4C+mazjYnxKRw+vIKxMU5vElL88V7werCbfefObfz9d78rNnzl8gg++5nXsLy8JLzJgBg7uHj08JHcw6GREfKAEtAAACAASURBVMQ5YuxfZ/+095OWuRm0SXeJstBynwRrUjTGjjuF32L16fsK/8QPP8C0X8T0dQ6c9lH0yCL16gcf4t1Ll7B+j5aTdXEk4gbLaRt5tgQpnIwMikMZ2zqOBDLN0HqX4Eo64CERVLJ7xu5bTAJgfatlcbnife4CWkdFkfbCvR6SzP6JRdDruejFA4iVUsiPlpEr5KQT2qQlIjnemTyu/fUP8MxXX4NW8LsozL4QS2NeHxagtAY16PhDC9MOsNvBxodrWPnln0dwPAPTa8OxuY1EfJtVTRHHJGodfHDDyU0H+loD7XUV+cl5zH7+LDS9DtNoyUSRDj/iaU8qjKqIqNhTbARaLpyaA4c82SNLiA6XEI7nEE+PAKlhBIIUhA06HD/5fn2sh/K/ToTc0qSg+Lhv40ywyCK7P4XZ29lFJBSW5/3BvXvIl0pigJDNZZGiZucpG+dPevYFZAio8ZsXbAzIBJVdUoJV10OzVsOtj27i7e9/D9ffv4LGzg5ykTgy7J6ShsjJCCdPLNAdU5xdOHGaHx3BZDYj/HjmAJBr7E8pfbUagS8PHI7ijV4Ae7aDqmngVHEYY1G/IHQp+iY9gBz9frqzH+jpRwWTWV+zLAE384UchhJRpCJ8PQHR2HH6ImulH5ZnMyPA6wrHmd2V0VIGI7kEokTxdB2UTq0tRQa7/zy8wiwiDMsHN/kkFp47iehkAkqrgbDtoadb0Nq+exY/+fNspn6rJuyqCc8JoJ2AgJvCvlEoehO9jibZIz3LQ4STDv6dtoqAYsNtMiCxAxchlM8ewfwXPoWGUvcnPAQ3O7vIFjLYvvoRhsZHJUivvbbna27Wa7BTUSx/+WXkTizBoV7GCqLWtNCNZDGx/yiyY5NycPrU2p/24U9uuI4YzsvOIfcPhrsyo4a0R3E/60/EeY/8NUs6n2/9OeAADEI4GRarNVqorj3G9r2H2Lr1ERqba+ipiiRZc9TEgF9SFi1dh65qQvNtqW0sLMxgdLSEMHn8XQb9EdzQctyVKbNh2WIlz+fTNpkHEcSeyolzD4sFH9y4Pa5FdvpDvoU8Lcf7DTGLQG1sFNPHDuLg+ZPIjk0gUSgDiRS8CCdSYUQ8D+t/921c+ZOvo7uzjQBzTAhuei4SyRgmh4ZhkIaiaGIsQ3DT4wSQeUtsurEjzGeahU2gCyvkIDuSwchECflyEhT1BcJRCfH0beM5xaQg2xY3PaEtcn3lk7jwa/8Iq/c/8sFFKCIZZGq7jVyxhM7DbaiPa4j0yHYIo7K+h1rLQPLgPJZeOYvhw3OIJKIw2ip6PT7rnCJwmtqFXWvBk2DZjgAAF3EMHT+G4sqi0IQpTKdjmq1paFUrSEcjUtRTn0KzBa2iYLtt4W6lgwMXXsTpVz4HOxbHxs42Dh86hEQsKs1AWsQngmGo9Rouv/0WNkmL2d1BwrVx5sAcFkYLfkOJdDXmtNB2mhpJiQGICsWqZzC8tytxDV2CmxP7kR3Oy/Nt6hoyuRxUAjidRVXPf96oZdyswqwrqNOZ8/Aypk4chBcLCDOhtb4OnU5nXBvs4hMYcR+3A6hsVVGvK0iMlLBw/hjmji6godaQSWbE3p3TfTZGOnt12E0dXk2BXdNRb2moMCdtNIOLz52GvvVYtEucELmWJ40UBmK2VBPBZA5OIo34xDjGjh3B8P5lJMeGEc/kpNHGp4qggeuJgDnac7D27rt47//7OuofXEfINWRiHk9GUSjnkEzF5PpJwCjrPb6vridgWP7hBMN0oZhdbCttzOyfw34aavQ4jSyJrXWn0oBGmiKBtcMQ8YxMxHTTQpMOcpqBZC6K8586ifJ4QSaQ4nRH+3Tu+9zr+fcbzMzR0SEINhS8/E+/BJTisHu2nCG0gaYTYo/NLcMRsMPJTWeXWUVBrDcqmDyygKUzy0iW0zBNNtXi2NtpoL5TQ6dSg0GDF9LLeKZ0VNQVTcLaR4YyeOHcUQ7g4TDk2e7BbFnocI07PQkOZc1kuz10dAtOKIi2p+H4hRWsnD+CYNBGc3ULrm5DZfaPasI1acrgQjddqIYLRbNEE2e5JpYXx3Fo3xyUVh26akM1PLEf53kXLuSRX9qH6YOHMblvP4rjU4inswiQWSEawi7W1zexubEBVelIPTU9M4XZ+VkQD9CKWcyt2CzkpEhG5D++nw+09mxGsTn11g/eEp0OXW95/wYDkk+WaHz8/f4hcDP4CsoiPve5z+Jf/sv/6YnshY1+DmK6nRa+8/U/xpW/ehOtR2sSyC7W6Y1mu8dCmovQ73z6B8ZghMRvzhc4CGIkyKEYeTAu5p8PivlP1NL0A/34ZwNRMg9pmQL1yfgs4nd2d3Drxk0pit97913cuXVLXockrvYzEigIJzAh71QC9UhOHKRhy5TJj2Ij7UP4xI6LmbEhDNOikxfaspFNpMQ5gyJwsnmz6QQYNzoAN5FARNJc16tVrOxfQDrGznoXsXQSoXQM6bEiUqMlpMaGkGOYZ24MifIcgslhBMMp6eX+NHATCLioN2vimEY3M2plyqVhzM0uYnZ2XiYnBGtKu42rVz/A1WsfykKJRWM4ePAwnn/+BRGX+kiYtCtXFiOvMTcjdkzIVeTrMNjltR0/TDMWlfEgF8qAu+jnK0Tk93xhl29f/fTH4P0MaIgy0ZF74qfu8v7VqzXcvXMH1z/4ENevfYiN1XV5aBhyxskHC9REOCIHJcNJ6V5HBosf2OnbGPJg4UFG9zrm1HByw4kZ77N0Y/ugT7JnpHilbbDvyKYQ3DDvoOvJRC7NpPZkGJHhNOZOH8Tk/jm5VpWHm2gZBmZOHJMAxUv/8S/wwq//YzjFEGxPIypGN0L6CJ3OqNvoCT2O/GW3qaC708TWtU0c+YV/jPBMEWa3A9dm14oGAuwGa0JLi5B/b/u0NIe2p/3JTWZ8FgtfPA9Nr8HUmjI1iCaSkk7OBGuj05Zr5SkWujUDbqMLt1hC+dg+hAoZ9IJRRFPDiJemEIxk+llLn6y5efoe8ufI/et3bGWzIc0qHPbdVRwHqqLg/q07WDm+gkQyiUa9IZRQAuF2u4X9hw9JkCK/D5/ln/Th6x785oaAhb4wmADaUBSZ6F1++xLe/Ou/wvrdW0hHohjKZJAMhEDCHa89JzSc0PIn0ZGH3UCVblK6jpnhMiayGXRZWLBbTXDDriad/uh6x7XMyQ0dkboB7Fk29kwDJ4tDGI9RKEuqgG8XS8AlWhpZZ742T74Pp0rdroRxzpfyKNCpj3ogsfnu+Z/+gNXvmhPcuF3piPJ609FmrMBMKR/c8JAXcEPXJmagUMsQiYpAmPk/yKWwcOEkMstFNBtVBCgIVk2ozbZQzERDSN2fzo6jDWNXg2cH0I71sERwc3gCqtGERyvXhi4W0AMjEJu5N6oDt2XC2O4IRSp/fB+Wv/IqmgQ3MWrEHJ+W1tfcFEeHJTC0s74Hc6OGzqNdWLEwlr/0EvKn94vmIGiQBhGG6oaRnZzH0Nx+eIhIFsN/0ccTtb/fzGEnlK6OnBIOPmS6LxO/PuVXfAj8nKcnhGda1bMp9WAVb735d/jorUuYTKWRD3hIwoFran5xI2nvPCt8qhkLDnYcO1xTM5MYG6Nuw9dsqex4U6pDwb1ti+aGFtBcNA5D8noB7FDb0POwVCxhggVhwM+ZEa1OIAiLDo/lMlLjE8jOzGB4aREjywvITY4gHE+hy+deCLm+NjFEc5JaBd/+gz9A9fIVoNnyk9j7waOlfF6mBOw6y/lIWgLpIGJo0rdf7XNB3UAPJmwkMzGMDOcwUs7DSwLBZEzWI+1VeU6wGHV1V8CNXlVgaBYiw3kc+8VXUNm4LywN6oFCgTA6O3vIT45CebQtRhNBBj9zr9hqoFJXEZkZw9SnTmDqmYOIZZKihXAdCx4ttNkwYnBfhQC8A0fybjpw3DAKhw+hfOqABHCyKUGqYM+2pNkRp26XIbuaBrXRRq9jYu1xA9cf7SA6OotnP/9FLJ45I+YO2+sbos9jgRPpenh0645YN4dcTqcUmQjFug4OLUxgYWZIzhXWCa7hgxv+PzWIpDCbHU2YIjxnRMcQDWDf2aMoTA7J+tM6LXFpMzgNUEnLoj03mQVBVNd2YDJvRdFQWprB0vkTcGKQM6qxto7OXk00mXQytFRdzhnYQG2niVqthUA6hZkzh3D0uRU0tDpSiZR8ndnuSBh5e68mhbxT0+BUNSgtA7uOiWrUxRuvPQ93dxthk2wbv4tPboGOEMKlYZTml1FeXEZ+ZhapsVEEUgl4YsDgO5uSls3XQ1Ut9zFRiKgqKtc+wtd/71+j26wiREoWugJsctkEeqS1U+cknf6+JbAQPLiR8hr3oDo9bDaaKI0P4dixfUhGugjH6QDJbJqW5DvxmlCDSHMbPpvtdgdNxUSbpjWpkExuxjj1CXqwWQ9EYjIlpzGUyXO2rso0UNlrC/38U7/4BuJTReieIQCZ0zhlZ5dkHB/c0HmupYmRBqfQm60aivNj2HfuAPLTeThOAF0ziNpmFZ3dhgAomw5zgTCazQ7qqoMKA1ttNmUSeP3Vc0hzUuTZ8MwujJYlQaHMuxJtFqnGLtDqGHCDIbQcDTNHZvHcZ59DuhRH7Q5NLXQYLdKRmX/HqY0NrQ9uOhobYZzOmBgbzePsueNoNRtodUyYvQgi+RKG5xYxf/wYspPTSA2PIJxKy7SWU3ICsvXHj3H34UOYpiMShGIxj8mxUYwNDyMU7ufOSdOO5hy+BMAfRA/CofydmVKJdepir13D+5cv4/3338ftW7efNM65hw7AzU87Cz5Zh/9xk501KQ3Ofu/3/me8+uqrvgactXagJ4Zhdr2Bt//0z/HON/8CzbV1BB0LgWaz2SOti6nNHDVK55PccVWVF18o+EU0u/2kBwzCFv2smx8vgn/090hL4Yf4YcvY0pVuMDfkdqeDRw8e4NJbb+Fv3vwWKnt70pX1swH8cEJ+HYsJghweSAPqGVVXLEZYKEh4T68nIZdRdjfZ3WPx7TlYnBhFKZmQTY3dt2QiLvklDJHioZRJcnIThE1TBdpLB0Jo6za2mnWs7JtDJhlArBBHenYc+ZlxlBcmEcqQfsDebljGltmR/UgPLSKUKPj5qz+FmiZDUtdGtVbBlfcvo1ZtiGiM9otc/H5HnHojE61WQzJR2F0/dPAgXn/9DQwNjfj5FST89buZvnuTQE0p7Hy3OjqERfzrGQ4jkUqJUJcfg6LHvzc0EfBBmU9F+4fvLb+OBwA1KbqiYHtrCzevX8NH12+Ipmb78aZYC9Mlh/kO+WgYCdEykcYTEFDDWo/3iq9VDhfRcNH61BFb1alyGQWxPNUkV4EFJ7tc4oAV7IqdIgWmJLIys4GroqPpSCWYvxNEppgWd5ojZ48D2TASEzmEMlE0tndQu/lIftbUkcNw7SDe+z/exIu/8RW4wwzM1BEIdeFGA9BJaaRwj9MM1e+Y9RQdzkYVOze3sf/n/hESiyMwAyocm8GdnLyY6DFDhaJdGhqQHsJDs9WBtc6kdw3J4WksfulZATcGwQ3d3RJJxKNxycgxWi1ECEBUC/aeAqfuwSuWMHrqEMK5FFxuNpEcEsPTiKeH0QvG0O3rvX7SBiImQf2xMK88KYz8VVPZAQ6gVq1Jh7i6W8GBgweRLxUECNHJi4UdX2eukEe4Tw/qi8Ge+pH+mv2hldMvtsSTgBbce7v48P0r+MF3v4srl96Vqc1QOoW5Yg75eFRCJ+kExbBQKYJ0zbduRU+eBW45pH2phokJCrjZBNA0cZghsOD7Y7dQ6FIyfXOgCsAJoOp42DUNHM2xw+5bYQqg7udSiQOf6Dd8miufQafXQ8d2MJJKYqFcQCbMfcaV1+RL+dhY4DPDfIGe8KgVx/PpHj1PwM1EOYswvzHXMQW2Mrnpgxu659BtybBE34FcAvMXTqF4ZBT12h6gWTK5URpNxAhuCLYJ9MjX111oW210nSBaEU/ATfnYNDpmC26HAl0NAasPbuh62FIQUDlFNGHsMPm9i+zKMvZ/9bNoqU0EBdy4UPeouUmj8tE9FIZLcrgpGxWxgm4/2IYdCWLhiy+idO6IX3BT++MG4UXSiJTGkR6dRTxd+iHvRC6Sj+H3U9ldsl35Bflgz6Mwm4GBP0SJ7YeDDizmBQ9J0C6F5jJawZ0rH+Ddv/survzgHazfvoP948M4PTuBPBmYLKw96rWoHWMuVz/smUUDNSFdhrWaYu86XMwjlaArnSfPBrcZYS6wcUEXKJOJ4SzAmSPTxZ6hQnMMHBgaxTSn7gQUvEnJFLITE8hMTaK8bx8Ks3Py/7FiET2yAETT2s9yG1BExY6cukLg7ne/h6t//GfYu/wBYjTLoAaS1yYS9ZPqqRMBM6a4Vrku/eBDuTRCBfVpaaSzMf1gpJjBSDGPUC6CUDaGQDwi7myc9pPCSYtgBr0aFT/HpJdN4vg/eRVKcw+OrUsRGg5F0drcRmFqFOraHjprewjaPZletHaaqNZVeOU8xs4fxcKnTiCaTYrWg+6YpO5KE45xAjt1QFFh1ZswKm04VhCppUVMPLuCXjQo1GBxEKNVd6UiUxwyLUg5IbDz2hr2tlu4eWcTNTuExfPP4pWv/gKY27C9to4bl97Dzt27iJi6uFURHIXp1kbwzGmArmBxeQqHVhakYSa0PGbH6H7+FRkRfsHdlmkC49vpPGVFAzhw8SSGFsbFmKFTqyGTz8m6IhCSHJqw3/ipb+7BrutotDpITYzi0Ivn4MaD4uKpbO+itb0nYIV7Ad2uaG/bNbto1hTUa23YwQDGVpZx6oXTMLq6FHN87luVKnKJhNDSaGNMMb7NaUXdRNWwsQsDr750ERFV9UEww13TGQTHJ5GamMTw8j5kJ2YQzRfJWX3iKCdkXnmwqCn2HVoJKFl/+eGQXQRVHW/98Z/hyn/+M+ibjxEhgAx1kcskZV+UCSub0WLX29fesY6TZiSg2F1stTpIZFNYObKMQiIsa1TMakxHrgcpejTrSKXSvlV7u4OWYqJDi+mQgwsvnsHo7DBIu7G5V0divsaVr9AwBSwr2y0oO20ojolTn/808vsmRN9GF70grZG3dxGklJR6GDZ/29SakVkSwna7gcR4AcvPHkZpcch399S7ULbr0PaasNqqgC/WVbW9BhoNC5WOgSZlDZkwXnvtAgo5Bt47Qme1Ojaaj6twbU+aJX5zJIwWc8dYa9o6UuN5vPSzL6E8XUD93iNolSasjgm1pcrU2DT9yY1CYwXNgWI60DwHyWwUL758EU1VQao4jOG5ZQwv7EdmahrpoSF5XjndIhdDN20JuiYLiFP6odFRiQUZLg9JODDvF5lMcoJz+ibaUx/g+OuibxQTYO1g4fHmY9y6fRuX33sPly5dEjdeNuBFx9dndHFPHwCc/zJw86P0+h/+W6xTGGHyb/7Nv5YYEwb3DrQ5lJSYtTo++t5b+OYf/O+wuW80GtUeC0zqLlj4kuNM1EwQQ3BDSsrA+UwOqUFb/6mcm8HvfxKnzpfq+vw8SbW3HVR2dvHhlQ9w5f33cef2bayvrQlFQK4tO/JCo/LTRglqKNjk79OOk1aj7PyT1kHaEIsSdndJVWM6PYto/sOuVdcysG9qAoVoFBb5y54rOiF2V+iuRK5mljkcA1oaO0SBCDTTwXa7jqWFKczMjWD2xDIKxw+gV0jBCLqwbHbyDUQ5dtSCSJX3ITt+EOHMMG0s/I5131b5x1hp/oxMFgsd3GiL9+57l7G2ugHLpDtdQLiZLPRJEWJRmc2mcODAAVy8eAHTUzP+lKb/fXy/Bk4veH181ypy0inK5c9OJlICJnmApbOZJw54pDMIvHjiXvexi92A3vP00hoAH3Y593Z3sbW2jke04r56VTRR1d0dAYYsDtmh4+tgWOpUISMCf3ZWSEXiJiRW3P1gPnGD4x7q0QXJEbvJiXIZpVRSrJGpuREAJFkyzEroIeL1ECQIlDgTUp9C6BgGMoUMxmcnMXdiP4r7x5DMx7FV2US8nEI6k0Dt4TrUj9YRDMUxd/oE1KaNG1//AU7/+s/CGSfgZY4ABf50N2J4H2mKPRiqIl3EgGbBXNvF7kfbWHjjc0gdnIIl4EYRcCMGF7aJXteVzAU6clGw7DY7sDc6UDZ0xMoTWP7SBSh6xQc37BQmEmIQYamKuGQRAAZ0B9ZOG+aeBSdfxMz545K9Q3Gh040gUpxAkXTIWBZdyVr6ydMbPk/SDGDRbtvY2toSSgsDBDm14bPLdVcslpHKZQTIyISv/+wJDbHfPRfC0Sf8uB/rvrjMLWnj0aOHeP+993D9ww+w/vAR2rWaHETMQSilUjg9Oynp3+ycSlo7e3HUhJmGnz1EjQONDXoQzQKnHOP5AiYzBDeGaAwILITyxvcn9DffftoKwJ/ccDpsaDiQzGBcLHf59f6zKGnvzMHivoKA7C/SmfI8dCwbZQE3eWQjPLhJieJeFhSdA2l9YqdLMTe/3nbRIG3AczBWymFmuCBGCJLyTPcrg6YRPqWNpga8rpzmyOQmk8D8xVMoH5tAjeDGsBCijWetKZQ0Fl7sqLKIguFBe9xGj+Am5GLp1WcwfHwOLbMh4IYdeNpjy8SdonPS0nTaknPi04GlucgcWcShX3oNDa0lU12CG61aRyYTx96dBwJw6cnX2azAeLQH9eEOrGAI05+7iNHnV2AHe/BYbNKRPJZBN14AUkMYnZhHl5oFAaa+2yOLSE43faqif1gGeC2lJegfqjIFoyV2kJSpwe/6ehruP9SKsZCU84TOfY2GWPjevnoFD65dR3trF2aN1BYFo7kETs5NoJDw93reJ0kop8VvRJSZki/UocsQLVMdE/l8FsOlPLIJ0osJbugY6ecR0bJZjFe4LxPUOgEYTg8VQ8eurmBpbALzQyPIlgpITI0jf2AfRmZmkB0fl8kN3Yhores+CTcOICRGFn0tijAmfJokF1ZA13DvO9/H3/67P0B3e0vuP+nDvAZ0iBOqJpiZxGKa34t92T646QtxmSBBcNOFg6F8BiPZFKKFGMK5hBiehBMRcckTp0yrC4s5SFXmmGiwwmEBN46nwtYVMcSg4Q0nN7nhMrStKjqru2ImQHDT3mmh0dSgpxIYOnMIhz/3HIKkK1E/SKEvjRV4b0Mh6NQVMDi0Woe+14JjBBCZnsL8S+eEuiURDaSuUvzdqMOjcyebS47vVKcymLrl4PaNVTyuM6zxEF75lV9AIJuE2Wlj9cp1bN+4iQAbeZaNNEX+LJp1umhpaGgqpg7N4fTzJ9FzDDESoDaI4IZNO8nloj6Ftse0W6Z9sgXo4R4OcnJweB5Wj85728ik03J+UWfigyMGqgah7LYkOLdRbwO5NFZevYhwISnXQK9URdROswVaXLfrdcQDDJu2oLYNtJoaOqaJ8oFZnHn5LAJxvzlMqv3e4y1xE6UVNE0FtGYHRluD03Swy1DOno3zF59FhvcVQGx0FNmFBRT3H0BmZBTBBKeFUd8ASSyyfdLn4PkLdUOwwpx++46V3KdE68a1StOWTgff+nf/Hrfe/Ft0my24hoJCNiVTHD7AbCrx/cteyiyOp+ijBDcVRUcgGsaBxVmMpKNgkpnECpBiRhMM0owt3+acNG+GRrZJS6P1vafgwgtnMLkwhlAqIpOboOhVHQFQpMZppC3utKES4FgmDr18BqMrC9B6pJP6kQHq9i4CFr/ehksaHK2qqx10raBM/5gNtfzcMZQOjMnz2DVsmTaalRZM7q2aJXbqrVoLnbqJWpthqDq6sQBee/0CxsezIDuHa8lRHLQeV8VVWO1o0FWyWCJotjSYosFzYCeCeP5nnsfiwRnou7tobmzBom6y44eo2pze0J7b8NDWae3sodntIl5I42e+/EWMLy6gNDmN3Mi40Fy74ZgPSLs9iXq4decOrt64gdGREUxPTUleVonsmH6uIs9A1s0yPexn0A2MWQYuvTzf6Krc6XRw584dfP/73xezAOpqBpoa2cV/vOD9RFwj2/ugGdoD4rGIWGwTACoMphUd/o+DG+KT3/qt/wFf+cpXpJ7lWmMDjjWJLDfDwOW/+Et86//6Twh8+OGVHjsVLB6S1JJQvMsRdN+VYPDr09Qk+W85nPpCoyevos//900O5IMXiRelybC0h4/w4O59XL96DQ/v38Pu9o5Ql3josAD3DQL6wKDfNXiiY+qnr/JtxCJhxGj33EebLEZoxcqOtwQ79V8PBchLk5PIMmWVBWrPE/tMOSQ50gz05M9kITqmfI94ICojy0bAw/IrZ7F45jAKE0PywLPy5abmuSYCloEAbQ/bDiL5GeSmjyJenkEgmhVti/BAZYTDy+4DLjm3+jxUqRllwVhYXV3DnTv3hFrFETe7FTyQI+GIbJ4zc9M4ePAAJicm/fR5ghUJ2PQF4vy+tJnlIiNgSjNMzuZ0iJkGQQlgI0AlBWGAqiWdWYpdXzfl39/+a34axLJoY9FpEvx2cPPGDfztm3+Dux/dRGVnWwIGCbQSkYgcuE+AC+k8+RxmCjlEu5z0WHAJEDw/xFDKGxajfb1Dz6ZHuyPmD+PlEsrpNGxdFRobgQ0/hdMcZvEZELtYFl5c2J7TQ8exhTIwsn8GmekSeukAIokA2tUKIlmfktd59BjWtVWEcjkMHT0CpWbi9jcv4+wvvwF3gs4kuu+GFY3BJBDjdMkh5UAV55wwHVZ2Wqje2MLUC88iQ4541HcDCnPcbJk+h5ubLrVCnNywU8MO23oL7U0NocIQDv78C2IoYKotoeKF4wnEU0mYqiIHuVwfdsS3GtA2dTi5IqYvnkAoH5PN39RcBNIjEjAWyY2gG2FAbl8D1Z8eD3z7BlkPnIULoBRHJRO1alX0V5lMRkSFBWZahcPIFIpiL0s6wcAYhM8lC3iuOx+M9jONntqcBp13mWAYBqqVPeyxu3PtOq5cvoz7t2/DbLWlGxihoFu67l1kEnEcnxxBc1eQlwAAIABJREFUPhoRcMNuOZ8VupXxHviJT1wbnPDxMHChs8ueyWKKdue6KUnLJhOaCWgIhhjolYgjWyggWSxCMSzc397B2s4WpoIxlEkv6+8RXP9cT4lIVPRcBOfSSeTEx3Ghc2IVi2K+XEQxHmYciaxboW+QWsaATL428vIJ5mwHDU41ycFmkvVIEaGuLYYCbNqw68exMgsH6ln4fQTckNaRTWD23HGUVibRbFTQMy2EOUWvNvyvp2aB1Aqb9AoH2k6HlljikjT74kmMPbOMll5HSNel++fotnSRSaGw6LjGYbXmwqwqsDoWogsTWPm1n0XTUoVSQiDLTnc6HMbWo0fIZtKIhSIiHNfub8NcrcDqhTBy4SSmXzsPOxYQyqZoPEIJuKEUerE8hkbnEE4X4JEay7XE7qwEERLskErAfZDvncDy6ZmObwbAQt4bnB99zRYn9NFQFJZuoFOvY+fBAzz68ANU1zeg1CrQ9ipwW4poHzpaB+VCEkdmx1BMx6WhJjbJDD/th2ryUCQdU2FgIS1TLQvxRAxDxRxymZjs3yxICMZE28dpjQAkXxzsuEGodhdV18UePBw/eQqHDx/BJClns9PI0NktlYYbDEoorGiCOHHp560JAahvtuGrvPrBn30daYQToL0Krn7zL/HWH/5HKe41RRUqL+1z+QxFxYjFb+jx2ZZk9/4EUkgPQXa3PRiWhtF8FsV4FIlCHLFCEuFMApFkFPFk0jcIofi5bcCscXqsQwsAx778aSBB+lVDzo9EPA293kCSe0alCWWjKuCG1KzWTgvtlg4lGkH2+BLO//zr8GJB32WRNDOCLO7/1GXuNQBVg1mpyxTHUbqITE9j9qVz6KUi0hyiSxnfc6dSkSBnUvO4P3LCAZ3FporVj9awU2mhsG8Rn/6lL0OPkV6nQ90gZe4xAgqBmSEOm6SXGR0dLUXDTkfB6NEFPPOZ8+g5GtxOx88OoguZoiFGqpPbg17viBaE5h1dOwAt3MPSxROYfuYgTDiob20hzRgJATemUPDY4BIAR51F00Cz3oIeCuLMz7yMUJETDk/c0tTdimhNwr0QWtWaGBnR0puOYopqotZsi83yqU+fRrqcFovxWDiG3fUNcXOjEF5vKtA5bVNMKC0LNTcEI5PCsWfPitVvanREuviJoRH0wgQ0ZJX4m7YEdvcT5SVzpf/Jhh7/W/Qy4krqN5YHNV8YHrauXsc7f/ynePfP/wJRy0A5yQYxqxzPjw9gaDpbGaT/U98mpWdApu411kzdHhao90lHEYjy+eBEL+RT9AxDnlW6pIpWUBoQJipNHYrVxinqkPZPIVFIgk8n9WPciFnb8d5r1Tb0PQXqVgsdTcXc+aOYOXMQdph5ZBzDujD2arJ/0g5aaIe8lhUFjt5DjWdwLuabORydE5DH72tXW7Abbf+6c18NRtCqNNCqaag1DOyqKrSgg8987jnMzQ8jEmE9YMMjGNmqwNIsASudhoagF0KbFvs2mQUeGp6J86+cw9FT+yRjq/pwFa7hoF1TYGmMW/GgWV00TBcNq4dAJo+plWM4cGIFSyvHUJqYQJj5V3TDDTB2JYy93QrW11axu7sltThzwkaGh4WJJQOLfs0nNPX+AOJj46l+7T5gevBc0HWsPVrFe++9JwGc/LXZbD7R3Q6a3z9tQjP4c0EK/T2ev1BbzcYSJRUtNlfo+Pgj32xQj8zOTuN3/8ffxZlnzyIZT4rmj3pFzg6ZUpewXbz9n/8MgY8+utEbOGOx0Bloa/jrQJfxSS+YE5TBxGZAd+GBMXiT7ARzTLVXq+DRw4e48eE1+WS3v91qySHDp8wvhjl9CftdYkGcLHp962aZLPSLbX4d7ZtTBDdBWvuS6sSyjhatQaE68cAQ+oaIKy3Mjo0K5YV6BpogkN7BiyE9s0gAmXwKmWIS8QiQicUQc4OoPdpFcnIUi29cRPHgDEzPEDAkQXweg/hswDZFnGo0dATjZeQmDiE9vh+hzAg8WkXzrQh/v5+YShEyiyZaE3+CXp+Lh5OzTj/lncCDgtpisQiGIorFZH/Kwi4ki68Bn5EFDCcq7ICw8IrH4kimkk+yHngv6e4hTm79gnQg0iW4eGLswI43qT2kgBG+uh7Udgd3bt0W94v33rmEtXv3EWA+h7w3nz7Ea56Kxf1DlvePNDKvi3Ihj7lyQQ5h09Bl4xp0uVkoywLvd72DHqC51A6FMZRJYSyXgqm0kQqTjkMSYBeBeAjJTBK5oQxy5ZzQ09y6BouCSsvAoVfOIbM4CivqoRfqIhoPwmy3EWagZyqJ6t11eHe3ECsWUN6/H+2KjpvffAfnf+k1dCeisF2KjRk6m5TALjENc5mwrEjQWNTqCse58uEGRs8cR/7MfgnytPU2Iuw0Cv3C15IF6cDHsC7TQaiuQ39YR2OjBeQKOP611yXE01UJ7C2E4nHEchmYSkd44pL7otswVitQH7TglYYw/unjCJVicFS64yhArIji9EEkJxaAdN5PqqfaTKzQ/cmgOICR7sA0bFKIniKN8R5vbm5InhW7IQJ+OSX7IdWgn3738XSvv5z7Wgc5EEkrYrFn2aLZqVS28eD+PXz43nt4cP0Gahubwmdnsno6FEFcMmq7vkGJ4yAWi+DQaBnFREy66uyWczemnoPggr/y3RC4+IJ9R/I28rE4ZvMlBFmQdF3YpDsmkkhkc8iOljE0M425o4cxtbQkWSGX334Hf/0nfyr2s2HbQqJH6oTvtsg2rThP9a/PYKLJot3ock2GMJPLYSKWQLznIRIN+PkMDhsdfoHOeoy8fIalNQmKHFdMLRZLBcQ8C8lCWkAb37NDG30+N5w+ItwHNzZ6iRhGj+/H8KlZGFoLLpPrAwEoezWEHea6sKXaRdekY5wNrUqvcE9ckkbPH8Xcp1bQ1KqImkwvb8JUDBGax8NR2B0NIdI4DQ9WTYPZ1NEdL+LEr30JKhwphLl/d2pVZIIhVLe3hb6biMSgMbX+wRb0h3tCQSs/cxQLP/dpOAm6YWlCNe72GCkbQzeURiIzhNzEAnrUlDAZvG/l6ztlcnLDdcVxD0GPHwQ8gDiSUM/mzdOTQe69DBNstlHd2saj27fx6OqHqNy9jZFUBmHmxXQ6sDoqNN1EVW0jX0rh0NyETCtoU8tvyC4ogY6ITaW5xJwnCya7uaaFQCSEUjGDPGlbNJuWhg8pzr7NN++1pTmw+WDFUwjnSwiNDCM+O419J49jcmERqXJJNAycRPPAEDvipw7xILVCZCb0gyV5DgnLQJpyPsfBn+H0EHBMdJtt/D//4nexefMW2tWqaAqTUYKbAKLc64Mh2bN8t9B+U7GvuWFx6qAHzVAxkkujwLMzH0O8kEIsl0Q4GUM0GROL8q7YjtsiUmeBqPa6WP7sWcSG4tA7dWm0hUMx2QtZLzhNFfpWHV3TQyqdglLpoNM00UQP4eUJvP7PfglWxG+6ceIiFvemLk+YQ2OWjgq72oC+XYPZsBGenML0S2eBXFzATYgTOorEmy2EWCs4NpRGQ8T3BDfWnoLqgx1UKg2Ex4fwxn/3S1CjpK4ZcOtNWHt1eAqDOrnuu7AbpHBp0BQLa/UG8ofncO7zz6PbJW24CZi2OGQySyYRjkuD02wyvb4u+jbP6EJlE+G5Y1h6/iT0gIPGzjaSEU55ejIF8KiJUVV5joy6ItlBSqODpmPj/Bc+i1AhKXQlq9aAtl0VswXWPc1KVe6f8f8z9iZAdl3nmdh3375vve8LGuhGdwPERoIkCIKbuFqiKIk0x7bkRba1OLZnYsvjSSU1M1VOTZyk4kxNZhJ7XB5nMjNyxrEkyypLsmyRkijuJLgBFLEDvb59vfu776a+/7wHgtBiN6sLYDf69Xv3nXvO///fZthotAwYZhflWhOZ6VEcOnEIY/OjcHsOEpE4SpvbgloyLNOkVqRhwPQj8OM5BCZmUFjeh8X1NYzPTSOQSMJl8e+HVV0kQwVSaLkqFR1UfSiHSf6fkLyvZ5H1g1B7pPh6KlaBejXbxNaZs/ji//q/o/rue8j5PtI8fXxP6huO0Lm3knHDmonINdFawwfqlivDpolcVkKYk9k4YmnWXxFp3unQSdooB+6k/9IASNcdbJXaqHcqWD+yjMW1OWRHc3Ap76HRBc8oMf6xYdZaMIottDfqaDAv6Mhe7D15CG6Mz8OX60ZDC99wxOaeDSbXE3/G7nRR03XYsSCW7jiImaPL6AZ7cE0ddo0GGB34VheWTnOrIJrVBuqlJqplHTvNDmqOgfseuRNLK1OIJwLCiNBsH43tEiwODpoWatT2uJrk8DQtB50ekX4DB28/gMPH1zCUCaP4zrswOzaaNH8xe2gzGaIXQKAwjInVdazcdhz52Rnkx8YQTaUovBMZBoM/d4slXL50BY16E8l4DAuLc1I/MnSUaNigvhfgQSIbVM1+88dA7kBKLs0Cnn3mWfx/f/7nwjQSLbdpisMuUd9BHzCgof1DGpwbmxsSJail56CTj8H1YRDx/REPNLCBPnXqFH7xF38BJ+8+KVR5Ge5wYM/1xnXDcNutrQ1/0MgMUJrBk/1JMBPpBtfhTG6sTH+n5oCTW8sWg4C3Tr+J7z73XZxh+u+1TdmYmGsi9DVSMjnBJXLAz74QTSYE/eR5Kbw54RULZoXMjCWjMlmMspCWG0o1N+QeD8wHBhMJulbNjY8in4zBMXmEuyJUTaczSBWyyEwMY3x5VriLPbMjHu5erYMrr76LzPQUFh64HZn1WVgudRS8uWnk0lUwKHnctgmjUgf8JGLZWaQnV5Ga3o9eIq0snfvOSzyz6K4hzU0fubn5fRtQ+gYhSYMFN+hWhW7WzxXiwlIJrxR1UdvCibqvAsxoodzzpDunLkcAsH4HTkcWNTV9/7cL3SMUUvQBFtayyZoyaX/lxZfw3Pe+h/Pn3oPeaSm3Oi2AKC34SBfkNecGRog0xNT1vrqaSE3XRSGXxWwhB/qvsLmRLB2hHfI9V7oG1dzwwA9I8crHIpo2P5pnuo9MdcgNz04MY3RhCouri4glSE+x0dzYRfXdDbjbHdRsEzO3rSG/MiX2py5DJgspyQvhWhuanMDmmYtwLm0jMz6Oodl51DYaeOubr+DEzz8GbToqhgIsGuLxJAxBivh8upKTQSvdCNODqyZ2Xr2E4UOrGLn7Frhp5o60ECQyZZjwOJ0UCk1YNhtO84K0prxQRuVqDX4qi7t+86dRqW9JYBx55NRj0HOefvUhcnx4exhdmBd3UX17B9r4BBYeuROBkSisZgUWp0i9OIK5aQzvO4jUxBwQJt+fIY9cazy8VKCqNDfi+/7DqfFi7xxhMpBaI7Lm+na611cI0ZAb3P/U+lQTdiYh8/c1aw1c+sF7eP3Fl/D6yy9i68olhLwusqGQZMRwuhwnGsVAPFIW6RDU7cIghSMUwPLoEEY4eaKgvUNTBxoCcHhLv3419eMfBkXedLFyLMS0IBZGxuWxfR6S0xMYW1iUZmZ2/14MT07CjypqBp9zbaeIP/t3f4j3XnwZTqWmOP2CcpF+4QlCSME5v8ZpFj+pXaOuwvFdjERimI7EkNB6SKXiSAZDcHq0O+3J9JX3Nx2VuG6aRHBsR7RmewpZxLo24llqFpTJByMo5fdSP0VXq75o1CM0f2APxm/bA6dLmowuFJn6drHf3DAg0EfPcsV9yKy04TUctPweho4uY99Dx1E3Kggxa6nZlmRwFgexUBQ2tVWuT44e3Jopbmr2cAZHf/VJWFFliMBigjqChKahXiwJipqIxmGUG9AvbEO/sCuak+yBFax88hG4SZobGNKgU3/U63GuG4HrhZFfWEd8dFJoMKxwSMESpEL2IE6FVQMe7IU+SEFj8cRBjCAbHoIcbFDwv7uLl595BpfPnpVJPvn+TrmEoXgcPctSlE4GJDKErt1EIh/H3rlxTOfS6JHmQCTbdiUOgAig6KR6PdgWEcIudOq9NCCTjmJyOIOAxiYrqFAasZvXYNFxKppCdHgUw/OLmFxewdi+fUhOTSKcTl/PjAAbOsI1g7btuhlCD9Lc9A0seINyOMADWdEj+5tzv9bgJDzU83DuW9/GX/+nL+LSm28haFnI0Gky4CPEfVcoQNQxqigEXttBgyTZTQENutHBSCqBQiiIRCqMeC6BeD6FcCqGYIzXn1pYTqhddJsmOsW60D/nTt2C7FwBepthizQeYY6XgXgkKjqF9kYZvuUhmohBr+joNC00ef5P5fH4b/8ytFxcORGKQYAjzbqgAjRmabbhlmuwdqowKxa6Q8NYfPgkQqMZeKSM83yjSyX3VEOXvYN7OR3T3IYBh5qKjQqq1QasTBQf/a1fgTcUFVYFrfetEmlfrgj9g1ZXGiq70oLT6eJyuYLI0gTufPJBBCIerFoVEZpA6BYa5SpigQiCLiTgsbldgddxYbdM6MEeJm9fw9ojJ2AEumiWiohxrbK5MVVAJwX/PNcYDOnQYrjeQUnXcfwjDyFcSIq5glWtQd9RzQ2jKTqNFjw2K6aDVtOE7vRQaemIFlI4cOs6lvbPw3J1ZNMZFLeL6LRNcQnVNLreRdEdnsLU6kGMLa8iNkwLbhWwzaY8RMRG1Z8yTJBTQaYMCsXnh9rTA2g0OXS2RWRO5ESovf38woEBjQSqcrUaBt565jv4y3/3h+htbmOEg2buh2yeRHNDRFHRnIISeqoRZEbD8VDXDeQjUUylE8hkE0hkGf6cENpuu9kS8xlaanMQLYi408PGTgOVZhl7V+axtD6PwvQQugx4JeLD+4dDWRbF1YZYmtcuF9FsdTC6Mo/99x1DN8W2zUPQcWGWm+hSrE9jFstFyNNQ2yij2+b5Y0IP9DB5yzIWT+2XgCUxnOiYQgV0O8rMhTS6Vq2JarGOWqmNrZqOst7Gnfcdw9rhBaSyEdE6a46P+nZZXAipv9ndrIBzYQ5TSD006NTompjfP4+jt69jcX4cO2+8i2bLQqlpodENIDk+g4Vbjkioanp6BsnhEQRjPO+VcySjFHa2d3DxwiVhVxTyBcmGYbRLLp8V3fKN4Zs31pY/qsbn9zl83NjYwDPPPCMhnDQLoLMkPzIZ0u40YQqxphvUqD+pX/hgvavos6oOVYYA2WhMXHQ5aNH7w8EPRsL3l3DfoZV1y+233YZf//Vfw/G7Tkg9Emb0CanSmo8Qg5vr9ao/6NJufAIDGtr7Ys8PkuxFdC7TL1UU8SKTUkLHrBeefx7PPfccXn/1tEz12MDwl0lHxTReKcKV7bRMFMT5TB06crPJkc/vK1MBFtCcrBKdGU+EkQoR9iRKoIZi0uRIc6MaCHHS4htkmZgZHUaB07uuCS0VwfDcJCYWZ1GYHkdiOIv4SEZMX81qCfZuBV6xiasvvYtQNot9j9yF3IF5GI7KQmBzIzaHQpPi7mdCL5fFDtXrJhDJL2D04EnEJxnYpUwT5D8O73w+X0K+/Q3mpu7mxgU30C4M3gM2MlxIbFjYwBDlYWHKv1erVVlsfLP5/5zuskgZvG+D90ehM4MD98bmBtIcMSiQIXovvfAinv32M3jnrbdhmwZiYYZmEsHoIh4OIhUMiluLqDzY+fcbFN7sQpkRlypPNCu0FJwu5BCnFSqbGzr8cFLQt6bme8x/q5pRZWTBv8dITZssIDoUxdTeWcyv7EVmLI9uhJ25C6vdkAwUc7OKzrkiejs6mq6LkfVFDK/NAamgTPly4wURpZOaMLu0DxfeOINetY3RhTmEwwlsvHMNF149h7t+/qcQnkvA7Rkq4yAah8mJBBsrHsa0Ka93EGRRWbex/eolZJeXMPGho/CyQXhWG5plKmcgUtN6HsLBsKKzsGksttG+UEL1ah1uLIX7v/BJVJrb8Dqk0RjiypWfGEOn2ZCcHuoQ2Nzo53dRfWcHsdk5LDx2J3r5AIx6EXa5Dj+Ygok0snvWMby4ighpQJpC9643N9JIc1KuaJI3+5sN1teNls7ibvbBW12tpYDSPokAn0WhbWJnY0vc8Z79m2/hzKuvoNduYzKTwSx1C5EwYvw5Hia6LlQ73jdctxRkmyL2p0amJxkhE6mkfJ/GENy0eU1sJsNz0NG3djZ7dKhiy9tDMp3B+sp+jE9OYIrJ8vuXMTw3h2g2Kw5p6nWolHLy1an3uvrWO/gP/8v/hmtvnxUdlet7SMWi0qjQPpyRVmIswCkQDw4aCng96K6NXDiMuXhSbKFJZ02GSZ+hyx8xMzq6URvkCeWi1euhyX0OwEIuI9azEVKAKODmECdIK2JS03gvaHBsV5mJhAPIL89i6q4VeEEWVC3JnSpe3kC0p4m7FXl6bG6I3hCBoWi55XnIrC9i/SMnUTcr8JvKDprTZMek6DeoxMuuD42hnw0V5umMZAW5YdidJUOSsEoN9xWdkwhsJkUqUluQG/3CDqy2g8TiPNY/+3G4iYBM42lhLjkavSA8Pwij00VgeBZje9cRK4wKJUbMQAZuZ9LcKKezgB9SzTPPAubB0PI/GJbiwajXsfnuu7j85huwK7TWLUuYbrhHDYQpOSh0VySFiU5aBgsTu4tdXUcsE8PC7CjmhrJw6DjGbAjTlSJejQSpyaJRBZsbTw5UE13k03HMjuURDSs6WTcYQTccgxsIIzY8iszyKsZWVzG6uCBFRo+0Wd4bfdqxasqo+VKDogECpZBywSAVaifIPntsmmHQRCGsChCaAgxizvoNYMAw8a0v/ld890tfQe3iJWQDQSSDSrNDbYO4iQktrY/HqxG9um+CARh6W3RjhXAIiVgA0XRMmptoJoFANCgDDdmruL+1LXRKddGOjR/bh9G1GRidmiBElkkdgaV0Xy0TVqmJgKshGAmhU27DaDlo94BKJoSP/e5nkJgalrBV0YjRrYzrhDO/pg7QrrxYhrlVgV220IzFsfzhe5GcHxeqNjV5RONinEjT3KjTliwVWvcyvJLNjb5VR73WRCcWwCO/8SmEZnLKrY4IQLkhAn2ue9DautKAVayLBuJquYbuZBYnfuYxxDJhmNUKUpEIDD5WpUGvP2hOD92WiRbRKd2BXm2jo3kYObIPR564D0a4J+uTDSZDjOhexyGYU2/JGeaSWlPVoVc7uFav4diHH0RhdkwavA5fN80UGNRIy2Rmd5EupVNAzywvYJePkwpj7egqjt1+GPV2XSIeOkQOvCCCyTwy49MYX9yL+OQsgkk1wR8wMz5I9uzPofv6XFJ/+CHBrDZp8Zfx/PPPyycL4Y9//GPgZPz9xud9lGfQ5NBwQzMtfO2P/wRv/vXXESyWkNWUvk6p6+iKqvZuVXf4NINDq9vFTruNXCyJ4XgMhWRE3NZIgWV9SPYKC2v+nZpPftBOfXOrinKzjT3zE1hen0NuvoBumiEedGjrxwLSCY2Us5aNyqUdtNsG8vOTWH/gNni5MLqaJxpGu9aS5obNbNd0xM68cq0It2mLwUir18Xwvnnse+gAgtEQAqQ8G5aYRjht0he55wfQbrRQ2amiXmpjs9JBsd3E4dvXcej4MnLDcRmmcL9t7FTk/rDbLra3SpJdQ1aC7rhyToiuc3oEtxxbwy2H9+PcO+fRNjykxmcwuXoQI3v2ITU6jmguC0SjcGQLC6BWqeHyxYso7RYRi4SRz+WlqWH2HPUoCrToj1j6TcHNKM3NaAubFWbTvPbaa/jud78rTQ0Dv8U9ma6MRIwjEXEuY83P+vPGpuZHoUA3lbp9mUafDsdhYTiERQ4jXRfFah1NukP2M3Ru/NmbNb2JWAyHDhzEP/8ff08srIlUSdMkiJ5GQ4GKNDeDMM7Bg91Y+Pzwk5NtWwp3TmGZJv233/oWvvmNb+C9H7yHSqUqX+dk3yeFiUUDPbP7oWPCL5aUTTrdiCpXtA7SpHCjpmiStKW+4I2HhYgmNQ0jiSBSYeptOA1UeRHCKxdaWj9UbyDwNQ1Mjo9ifHoUiUJSnM7IY83NjiGcTcL2XclC6bkGnFoV7m4Fvd0WrrxwViaO+x67G/lbFmC6hthhCoGCC518YBGxOWjv7orFqlm14QTyGL/tQ5g6cgd60WTfNU2lnrNloyCQE0t1yP3ojxubERaC3Hx4w3MRTU5OCsTID+ol+DXypffu3Xt9Aj9YaDc2OPyayoboUyT6tAUWk9VyFd/6xt/gu99+BhcvXJDARnrG83u83tLUacwXjGE0nUQyqGw5+b7R2layS0ghUKrf6wUfxeD5XBaT+RwSdLJgpoRlSRPKg1/Qax7zfQoc05OlKeXVCQJ3PnoCy7evIjOehWWb6NBJzNIRp8NKqwW/acClcPB8CV7JknyRzJ4pjDBfIRdBdXcb2bG8FFG0D11ePYi3XngVEV/D7MqybDbvff9tFDequONnH0JyTxZe0JYGLRgKi36CCB0bc9LweFgxHLHbdFA8fQXppUVMPngrevkQPIbUsUlp63A4naSOhrk1EkHkwechd6UmzU3V6uGx/+4X0bRrcNoNOM2W6KNGpifRbNYRYdHHqZzhoX1+B5W3t5DZsxcLP3UCvaEQOvUiupUqAqEEtNgQYpN7kZ5ZRjxPOmRMsltEy9A3rRDXMCm4ftgDYDBxeb+xfj+Y9YcHHQrRqFTKePWVl/HVL/0FTnOaU29JNkchGsFsPovViQlEuzYipBf1s6W4YfIgpf0y0TmbiAgF4fL3LuYKGUylk7IPMBCPGzdjMJm0bMpEXRNxuhZLiEVqenIcS7ccxK133IGpuRlEMikgEoVHl0TeY5xC9G3mB3xy0imSoSD+7P/893j2q1/D1fMXJJAwGYkgEwwjEwggwX2kr68d2KpTUaZ3HSQDAczGk0hyfdACNURrTUXj5F6kSG2McPTR9n3USaXxPMxnVHPDoLtENIJ4OCQ0N9I6uUYUpa8Ly3TghTSkFicxd2odSGlSPPF+3zx/SRwdhZbGbZPNje3BrVK3oKPluojvm8GRT9yPulmGUy2j12ijZ3Yl54LNGg9xrmN2uRX5AAAgAElEQVTYLEwdQW+MQhJHfuVJBIZTMBmYG4qgXi6JFTen5JwyZ5nAXm2hc34L1pUinKaN6Mw01j//JNxUSNAlzzJkAMAJtqaFYLEYRAoTy7cgO7sHvTgtzBUFUE3sRBHSxzUUmqWcRrmvuGjslnHh3XfxxnPfR+niBSyPj2E0EYXXrsM32+i5piCzXCtELRjgRy0Ohb6G7aHMBigRwdzkMPaMFkSUzl9HbZOYMghVjFQz6s1Vc0PEzdJ6yCTCmBofFjSiG4kBuSEpHvMLS5haWUVqYgpaKgWPCHlItRMq0kC9NrEq4CS/7zg5sNORsFyh/RL57wpFt0MqS6WJK1cu4dDhAxgeG5HBn/Tm3AsDKlSXU/Xy+Yv41n/+Mzz3F19GxvWQ5HSSU0+NRjrKnYqT8us2/oKQBUTzY+gdcQwdomNmGIgkwojmEojlUmQsCa2D428pstu2BCrSnYqU7Olje2BZLRkm2v3MF4sW2R0bMa4li8Us0Co1YTQtdDwNGyEXH/2nn0F+7xS6Wk+FVHqu6JVkINoy4DfasEtVWLs1tDcbaGlh7H3sHuTXFuH1HEFB9LJqOmjf3a7XBc0xKfCvd2DR1Y12v8UqmgEPD/3GpxBbHBU6cq9NzVlNhptyXrPRr7VgFuvoGR62d5poJSO48+c+itxYCkZpR4I/2+UK3GZbhO1s9FyiKDt1GSR0Km1xXszun8XtTz8GI04UqwONVHAaVTAItGXAqTZljbktU/JTqIm5Wq1g7f6TmGQcgeeis12ET7rabkk1GA4DY224zDFpmrC7AewSfQoDc6tLuPvBe0X7F0xlEUkXkCyMozA1h9TohFqHXFscaP4EQfdgj2fBy1qAegkmx7OhoTicgeKs41ijMU/kc5/7LA4cOKAMim6gLl0vXmkVHQxg88w7eOkvv4o3vvwVFCQbjnQiDqcZ2dHPIexrsEmRbPd62Ko3kY7HMRSLIR8LI5uOINVnmgyyUVR+Ylh0O8FQEFeuFFGstzA9MYKVtVkU9hSgFYggcIDV92+iE1qxKlR15gy1G20kJ4ew/sBxBMZSoPl/gLQ0avMGzY3B3KAAamyy64bYoDfp2jozhsNPHBfTDSJKXV0hN1ZTV/lhWhBWx0S1WEOz3Ma1Uhs7zTqWDy7h2Ik1DI2mZFDjGz2hNta3a7CaNurVFmxXGeCQllYjTY+mQpkUZpdmcfDoKnLT8xiaWcTwzCKSQ2MIJ2kaRDUJi6YgdkolXLhwSRxOuW/mslnMzExjdGRY5Ai8XqKjkUHpD5/7AzCD62Cgt+bg2TANMQh49tlnRVfDppdDdRlYD5yg+xsMB+qUTTQaDZGf3Njg/Nji9vo3WGeo84DofCEVx8njt8p1fv3tMyg22tLcSAD9DR83Dv0Hf48Ew3jwsYfxi5/+NA6uryMhMScKFRLk5uYno148N+IP8u15MYgOSHHdqOOdN9/E959/Xjyu6XdNLQ2LcV4MFruCzICIC+2ZSVnw4XqkU5FfrESmIiqORBAP0RVNoS/kMwpaI6I3JeTkAcKmJ58IIhkOItovRFToouJ3RoKcGLDY7kqRQrvGmeU92H/7Icwc2CMWllZYWf2ygKaAmbQjdFm01uHSe363jcvffwfBeAp7HzuFNGlpXVMFa3LiKMFYjkCV0SD5lFsINHSYOy3odgQjt92H+ZMPwE8NAYE+5YfTKzZnQkNRE7y+R871Sz9oJsV8gZNGio/Z1bdasnioveEbOk73k0zmepaO8Cb75g/XG9M+l1KZGPQbBgrCZdFDboqz77yD733nu3jjtdexu7EtyA2vm1hqaz259lLguRQlAyPZNBaGCqAJNm0fJbXZ6krBy81ckBeZZCtkinQ5FmYTubSgPYbBoCulY1GW3syTC0mDSvpLOKDyi4QSlIvhvp97GOHxOCzPEuoWEQ5PN4T77Tba8FsmvIqO9qUK3IotwVWx6REM759GLB9HtbSF1HAGkWQMjWIVy/vW8eqzzyOTTmN2/zIaG2Wc++5bqNR1HProSRSWhxGIUldFK20FJvVIu+INxkanZcHjhti0UX17C6k985h++HZgmCL/hlgS81BlWCkzWfh6BDZ2u0DdgLXZQuVaA9stAx/9Z5+GGdBhN+uwaw3Yho3hqQk0mnVxnemxabQ1tC+VUHl7E7m9+7D0+ClgLI52fRtOkYdiFMFYDpGRecSniGzNwouk0NVU6CHHwqTVSSHJhof34003+s3NjXCug2GZpPNDemEKsW1bGppvfv3reP2VV7Fz7RpCtoOYFhC6GbPjY5qPsVQC+8dHkWRjQ9pmj7QyX8wouNN2icSQ2kNXHKIinJZ7LqayKcxkkmIaYVqO/EyXFpaaBptrOB5DbmwU0ysr2Hv0MObX15GbmpCG5n2USRkq8HWKJru/G0uzTKpEwBcqZfnyVXz1i/8VX/ni/ysWrMzTocYkHeQ0PASmych9Lg6EEO1By7UFqVxIpJGSoF82NCpPi7+LhyOHCbzeLhs3+Kg5KhtlIZtFwiVaHUQiEkEyEkI4FJBrxumfCN3ZPDNNnY6P0zSPWEdkJC7hg3SiqlzbQpj6HJlQ0uSiJ/kHdrEFt0qbVAfa9DBOfOrDqBtlmJUS3EoN3Tbtd9XhRp2TxjA/6nVaLryahU42hsOf/hgi08PS6BGxJGITpemE3paBBI0mWuUazCslmJd3xWI6NjeLA7/2FKyYJlRMvx8+ywk99X5Gy0Kr2UV+dhmja4cRHp+STAcZrqhjsN/YcF8n4kvUwBYzg9LVazj97Hdw/uxZ7Fy6iHivi5NHD2EsHReEtGu1FfXIZUYNQ3eZBq6csCxO9S0fdV6PSBCTIznsmxyF2W7IvyNyQx687G0c+PTohNZTmhvaYPsO0qkEpvfMIT46gpGVFYyvH0Ru7wqQzsELchX0CWCcy/D8EnFl3zim//K4hxJ5lA9BzInQQVgMnU4bnVYL5869h+8++z383beeQaVcxKd/5Zfw8ac+gYUlFvdq+CONudCLSPYL4MILr+Jrf/wfcOXlV+QeizBRiAYDpH5qNMNRFG9Ft1Q/y/tItwyx1h8OhxEPspkJiMlKPJeEF/Rlj5Si1/HgdRiC2hLb2fSeSSzcuR+ur0ugbqdjIhqJyfedWguFcEICZfn6mtTcVHSYXeByz8SHfuNTmDi8D72ILw2wxLrS0poJ4nSoYpHXb246Oy0YjobZD53A0K375Xx0my0JlOU9EwgwmqKFqOejepl7jwej0kZ7u4bSZhG1noWP/M6vIrYwii5cQLdgVeoygGRwLinF1Lk0N4qIdiO4dq2MWjiIOz75UYzOjaC1dRWJRBRmtQbfYIgokRgbdoP0ph2EekEYNR2droP03mnc9anHoceU0Nw3TYkAIK2MWVJOpS3hzZzw22zCmjqulivYc+dRLB5eRSgcQHNjCz4L3t2KNDeNVkdQhmA4hgZpgaQtEdll/sjaftx2z0mEsxlkxieRHp5ANJWFp4XgBUXC38+bU4tvwNi4eYLO/+d+xKn8W2+9hddff13+vHDhAsrlcp/mribzc3Oz+MQnPo7f/M3flPiPgVvu4DFV/dYPZ3dsXHntVXzt3/xbdC9eRNyh8TCpb2xvBnpjtSbZ8Ld7PrabTQlFJzUtFwkik4wgHosiHo8JzWmgAyaKRHdb5iidv7iN3VoToyM5rK7OYXjPEILDOUX/l5gQ5gT1pKmlA19nu45Wo41IIYXV+29DfI4oIjUwDtxmRz6J3FB3E/ICaNEJjfpdw0HDcRAYyeK2J+9CJBWVuoiUN4eGAOW6vL8832kI0yg3JKTzym4L2/U6ZpYmcfzuWzA2mRWarE/NTLGO8sYu7IYDvW3BcnvQfR9l20WZe3k8hZH5eRy96zjuuPt2DM1SL5VBMJJEIBRTCCzz0+pVvHf+PKr1msgr8vkcCvk8xsbHhNUj7nT93EcV/aBwM1V19nfePsV80NRQ4kAZwqXLl6TJJQXtzTfeUDo8opID86CBXX3/cQboDdE1rql/aFin+vGABByLqyx8pBMhjI3kJGh2t9yA6bCGJJSgtN8/6YPGDhxEffjxD+Ppn/5pHL3lkPQBAZ43RG5+XHc0uFEGNw0bl83NTbkx3nj9dQna3Nrcgq63pQBSoZqK1sFFJ3hFv3NkweQyH4U2j3RHCGgySc1GIkhT5D/IsBF4/f3AT3Ei6rt6MKuF1p4sEK4jN9zgQ8pMQLQ7kl7Pw0BDMBMXC8YDD94FbTgtXP0uzQAI6bNvMh10HZO2RfA6TTilKrydFq58/wzC6Sz2PnoKif3TMJhAL+5REkWOLpsbp4togM3NNgJ1Hc5uE7ruo3D4Tszf9zB6+XH4wT5sKjxUokyKZnfd/vOGCz+g9vEaF4tFgRYHQao0emBTOdBG3QzPSWN0gzuvhKWK9S+bCDWl5GSWqBr1T2+/9RbO/eAH2N3aUunnHgu/gNjhCvrFoMI+FYiiaaIAo+kUlkaGERO9AOkdzOxgM8QJqPKLfL+5AWzXRSqRwHg+hWwsKFMBwzIQigRF2FagQHt8DJlEUgwDhC9Pz/6WiU7IwfEnTiE2npBrz8Ojx6JXN8QJpEtomM1N3UTrah1+kwgAEBpJo7A0gWQ2At1uIZKNIZYlraaDXHoIp595AWNjYxhf3oPWZhXbr13AZrWJA48cx+j+MQRiHJmSH6ycsHwidLRlpXbKcKWp6lLj8IMSEotzmH6IE6EYzE5dAuK8Vkc0CNJc8+bl47hdSYZntkj1WgOXi3U88c9+CV68C6dVF4qZ1daRHRlGx9IRJD2TzY0bhLFZR/mtTaQXF7H8sfsRmEqjVd+GtbVNiwBoFL6mxxEfX0RhZi8C2VF44UR/Jt5HbwbGH2JocRPf7IbDkEtRmhpSG3gQuS6qxSLOvvUWXiTF9KUXUS8WpchnFlEhGJaCm5bKbIB7PQfZSBgrdOiRlENlY+74QZi0ORZ6gWpuXD8A0/cFktcdG5PJJBZzOdnIGLDaDYfFilbLpDG6ZxF7Dq5j/9HDGJmfQziVFsqnyyZGItqVhfBg0yQmLQGPsu/0yUAaG1YWgpq4LL79ymv44r//E7z14kswazVBI9OhsCCMnFCTTqa8/n0YdGhzHRnYLCbTSAk63JPrIPcZee2+GuBQ2Eoqm97zUXWJItjyupIus70CQvFMhAKIhDTExOWq39xwYs4JM/fF8Swm71hGfCqDTq2KTD6L5nYJAWdAnIfwuJl/YJc66NYttLmPDadx32eeQqVdhFnehVWqwG3o4rAk2WQ86GhprDuwmxb8moV2JoaDn/oIkktTaOsdCc/k75Rkc4Pi6xZGRkfRLFVhXivDvLILo9RCfHYaBz//j2DSqIiW3o4tbpS2oSORSorWp3GtDD+SQ37tCCaPHYefoovkQDTfV4UwSNMyxQigeP4yLpx+A5dOv4Xdc+/Co1jVNpCJRXDs8BrymQS6Xdqi6nAc2k+zcFX0Pg6bLIZxdmx0RIBL3Y6GkZE01pdmpAEjmiI2s/1gWIWiaLBdH23DRd3soqGFsHz8VtzxkUeQX96D8Mgwgum0ciHqN84Ds2XVot1wdPb3YPl6n6otq4/3B/VlhiH7+je/+U3hsZ89e1bQd9Yi3Df37FnEJz/1SXzms5/tN8qqYOOnhCrS4qBj4NqbZ/Gn/9Pvw97aRNDWpcFJBEOIaUqHymaHzTkZDV3PhxsIQLdNuY6FUBhxsid4XsZoLkBamoZIMirnC5PhSWVkeGDbsJGYHsPSXWvwY46EEdeqdaRTOdGfdHarGIqnYDIcVguhU9XRKFEvEcJ5u40Tv/wkFk8dgR/zJYyZeyLPZbBO6FiwilWYO2U4dPWrmahWTUydug1zH7oDDjVqmiZOeGIYxHO2XkM2HJHmJsZAymoLjc0Kti5toOYa+PAXfhWppQnGtYo9vF6siLMm14jL3KdiFY1r20giiUsXdlDWfBx/+qcwszaHxtVLiCejMOt1MSghPYZNm9OwULm0JbQlo26IRiK+OI77fvkpZV7AvYr5eTTKcbqwWswlM9AzXTjU39Q76LYsXCuXMX/0APYdO4BYKoba1hZal6/CahjQugGUy9STdJDI05U1isjIGOKjYygsLmJ2/QCm9iwiyuEPG9B+SIbcQSKwVM6N71uq96Mh+jpbri2iNBw+nzlzBqdPn5Y/r1y5IswPrs2bJ+I0L9q3bx/+5b/8Fzhx4sT1gfZ1No80z2RgqCmSXaviuf/yRbz8xT9DRqeVv7r/RDbQrwN5t3AHo13Mdqsl5yO1Y9lQUNDSCCnvdEjluSGW4QFho8QTMdFInzu/ge1qA4VCFutr8xhdGoKfSSrXNzF+I3/Rh1Nvo7NTg77bQLvehpaJYeWeW5FfnoKrueJA6bLOaLbRo5kINVleAGatIxpGupOxuelm4rj9qbvFlY3TTqLedttAs1ST/DoyTTiEZBaNXmnj4kYNm7U6cuNZ3H7yIBaWJtDh76Blf7mF0pUtWE0Oq20Jeu6EgrBTacwfO46FW45ict9+ceVN5VOIRSMSyuvxGiOA3d0izr57VjQvNO/I5HMYGh4SVlIiEb+hnlRn4XV7bykKf5iNoWjldH0zBLGjpTP3Ja4Lfp31O4fUcgz2z0IxDbthuxP3xHgcMzMzEgxP1G+wPv5+aprCuBmrwGiPaCqIdI77ew/NGocFLCa55/4DmhvqWDVNQu1Pnbobn/vMZ7Cyb59QsX+ouVGv5f0pACdkhJ5oV/zmm2/g9ddPSzZNeXdXoHXJaurrLlS6/cDusm813LcX5oRSLli/AUmGQgoqj8aF8kEEReyT+4w8pYRXgjZ1YRVyM5SIiVsaN3G+9XTw4MSUEhemq4ZDQbElHk2lECqksHzf7Vi46yhqGq0o+enIRFq6XPIvTQOa76DHdPhiGd2tBq699B4i6RyWH7sHiZUpdCzlgCKTcIYz0c7VckFcprGzA9R1dIsNGE0XhcO3Yvq+h+CPzEKLZsQykIcTJ2S8iVhgDpqRGxrq61MXvl56fROOHTQzysZZmQb8qIVzfc31r5loj6AJ6lPc2cWFC+fx+muv49K5cyju7KBaLksAJylXsYAm6fC0y6QegAWhOBYJlbgHg45QvS5GkimsjI4iEWCz6cL1unAMNqp9UwBpbtT7JWHL3S5isQiGMlEU0hFBbHJDOYxNjCGdTvYd8sLCU25UqiKqZNpUt2mhHeriyIfvQnIsBb1DL31LHGKIighHX5LbbXjcKLYacFoeXCKE+STycyNI56NAhCE/AXFiifbCqOw28O5zr2N6agrjy4toFxsovXUFm9UWlu45iPH94winuO75bjFVWSE3Yh7BdW17kh/i1h0YF6qIzs1IcxOeSkpzY9Pzn+gXTTVYTErxHZQmUKP97m4Htc0mLmxW8PjvfArIQGhpbqkmrjzxXFaE5qRgcJMOdgPoVkwU37iG0OQk9n/8QUQWhtBpFGFubanfw+C+WA6h7DgyM3tRWFyDn8igS9RIYGkl2lYa0g9OcKSZ6YtFZYpDFyPXhUnLVcvEe2fO4OXvPYe3X34FlY1riPY8cTRTSA0QJr2HSIDbhUW3KjqCRcLYNzqKLCdpYpnroesz6NZWQnq6pLHgIuWMonVSLi0bw8kU9gyPwiZdJxJGYmIU84cOYu2O2zG9sixibWbXsJmhkxbbC6+ryRrkfSz6BXGHI+KidHf9OVWfAqXys2TmTjSm2cbp51/Av/1X/0qFBNqWiOjToaCgUQwz46HJ1WAyW4fZJp6LhWRaqGu8WqIjFOSGzQ0NNhQNg4csPaEqroOOaWIum0eOwwPSOYOkEEH0HNz/GDgs9wpR0L6VdXg4jfHje5GazaFdqyI7lJNppGa7SuBLGi7TtR0PToU0GEOsY810DPf+6pNoOnU4tRKsIrM0GsgkM3KIESEP0bra7Aq1zC210UpFsPozjyF/YA+a7aY0N2arKdNNrq9msyZU2HalAf1qEfqlHQl5jE6Pq+YmGpDnpVm25IuYnK4n4rI36lfLaLZcGJlRzJ+8T6xL/Sh3TPUeMKOM2VdXz76D57/+Tbz74qvo1RrIh2OIB6g3qkszEo6HsH7sIAqjOQTo/cVGk5oBhhzTap0ark4HRq2FDvNBOqR7dIXiV5jI4vDhZXiksVqOOCPR1IY28jSiZnK7SROOdB5DC3sxd8ftmL1lHZE89X0RofxIA93X0QzW1c0zgoFm7cY07oEYm3lSL734okxEX375FVRJf3bdvqkBkWJluc49/tixo/it//a3cO+99143geHXidzwXqW2K9zz8fX/+J/w0tf+CpXz7yHpeYI8smnnmSifIuuioybgBoLQLQupaBgFDpb6+SMyZErHEIzSMj+CMN8buk/SqIK0LquLyGgB83eswA/bCJkmqqUqUsmsmFo0dsrIRGIwWwzajcBs26jtNhAKxHHObOLoz34Y+x+9C36cFC9qEUn59cQqnxoYZt3oW7vw6xTemyjuNDB87CDWn3wYbb2FZCSMyuaWuKxFw0FUdnYwns6ifOmq2JPbbROt7RqunLmApmfhQ5//JHKrs+JupXWolSkiGle6V07c9Z2SiPhj3Sgund9CqdvF4Y89hKVjK6hevYBUOiG5SdSRcKjFhplGAkRuGPio13Q0uR5nCnj485+U5oaDLOqB6BgIBvQSua+2JfOG1tBMmncaJnYqFRQWZjG7vheheEhs6EvnLsBuE92OQO9qaHga/GweM+vrWDh8FKOLi6Kz6EVifeS5z/YQo8H+RL4/Oe6TOq+PN7meiICUSiURhb/zzjti3cuh9O7urjhdfQCFkewltWkOcvNYuD744IP43d/9p1hYWJD6Y3BmKC20otoL7dm1Uf3Bu/ij3/ldRLeL4g5JRJODUrlRhbJJNJ7NjSaaG/6iTChM9i1yiYg4pGUyaak1OEQmIsAmiw+RyWRx/sImtip1JFJxHDq4B5P7RiS0VRgWPJ9JX/OD6LIB2SihvV2XxgPJCPbQce7AIhyNjnikG7Zh1ZuA6cJsKxdJo9aRJsRq20I/1GMhnHz6PiRHUjIkZr6S1eygSUSQVvyuJzl20gzt1nCZzU2lLqyR206sY8++KRm40KTDrunYvbyJTrurcmp6QHxuDvtP3YMDp+5FfmwKsUwOgSiHdkRMfMm22d7Zxbnz52Uwx/eDRg/jE2MyoJUsJlIVWcfeMGiR+TuR3z5i01cgSF3O68R1QYbVtY0NfOMb35Cm5uLFiwp56TN+bkZhqJNW7+GN60QTShsRIzY4RACJDF43JvqJeAtXBZGZHrSwj8RIDJN7JpBMZbB7pYTdC7vS9PP5/n3IDREgpSfXhEJ9/4P34zOf/RwWFxagVavlH0JuBp0dJ03n3nsP75w5gzfeeFNgTEKYKqRJWYfyRUuRpAif6u4QcTiDz1hyqi8JZURc0dTNmYlGMEGr40hUmhsJiKJTTp9GpZobVYApty82N0EMJxLS3HA6RUSB+YXxTAwTM+OYnZ/C0FBOeNh2uYKa0cLYoRVMHT+EWs+WdFq6WckTDAeFWsYJYYBTQKMDfbsEe7OG7dcvIpLKYuXRU8iszkC3DfWmBUmRo5jXEuvIiB9AY1tt0N1iE3rDQuHQIUzc/QD88XmEUiOIRhJCx6MjDjU3pMsNGOc3vv+DzUXe0OuMBtVk3ths/rg1I8IwFo+csJUrstjOv3cO58+dFy3NpQsXAMsShCvKIi4cEjcn2jTTN5+TZOpNWIxzkVL3QX2ETutar4uhRAKrY2NIyZTEkZBCx1Q30cAIQLkQ8f0ist9DKBLC7PQwDq7NYXJ6AhaNGXzm7zgwOm1x4PEMG01SBqothLtRcY5qBF0cePA4chNZWHRw6eiyuVBQymuocbpGjjIFmEVOW1RzE0zHkZvII8VmKhZAKBNBPJ1E1A/i8oVrKJ25gsmJCcTGhkRH0LpUxrVaGzNHlzC5Mo5EPgItpKhZ4v7Em5U0yh4tnbvwKUCs2TAu1xGZnhBaWmwuB8toSjpujzlDnEyKKxg9+MPoUuvEDa6ko77VxqWdKh79jaeh5QJwWg10KY6ttRHNpIQqaRsd4fSyuQkZwO7pq3CzOax+4mGkV6dhdmowNjdlysjBRjiWgh9Nw00MYfHY3YiMzMCT5GnljiMbiKAY8oUPLB8WToK2eap4ajWb0tQ8/53v4JXnn0ezuItCOIyReEwOoViPiIXKkeLrgq2czyzPheG5iIWCWBweQZ7mAY4l68b3lVhdLG+ZY0A7XQBWMICG64h4MJ5KY9++ZawdPoy9Rw5hfN+SuP706PpDzj2pS9zE+pNwMb6lYQNbGtLv+voiSWbvBxpKm9q3PpV7SIE4iqPtQ4qlP/r938fpF76PVrkkr43NDQNnKWMl8ssRge1raHldmK6NuVQaSTY3nIyzwesjN+Toy3BAzvGeam6oHdENzGVyGAKt64ku+3L92NyI42O/qST/muuFRSztYidu3YvMwhDa1QoyQzlYtSZ8iqIpPuYBRK8L10ev6UreR5PTw0QYd/3CR2FAh9uqwavU0NjcRTadk+ZG8qVYyBP16bjoXKugFQth308/iLHjq6g364hG44LY0KWKRWijVsPExDjMRhudK7sS4knKR2h0GLf8+s/AToalWNCEwtOE2W4J9ZVNlLFdQ3u3g2qri+SeFRz92ScRGBuRM6Nbb6P4g3N453vPYfPtt+FUqghSlyH6yy5ipDK1O5JzFEjHsHL7IUwsTLKjk0KKhzppE0wA5/N0KCCvUgzeQbPloEar4DCQmx3C8bsOI9ioo8sAPYrlOxYcPwSNHH+u1b3LmDhwENnFPQgVcrLeaBBAC2hpasRilMVcfwFdH2e+fytdR1j6004Wj++99540NERpuBdTGzkIAlUb/AfvRZ6NuXwed588iT/4gz8QKs51OlCfyCxmA0QGyyV89U//FC999a+QbOtIuZ4I/olMyhqTiAS1DzsIQHcspGK46oIAACAASURBVMJsbsIyzGIhGSKCGA8hQIpaLCz0H9rXs2DjNLtjukAujdmjS0DIRZhFUaWGRDQpWrHqdlGa867tCXLj2h70ugn4IVy2dBx6+lGsffhueAkNnqnLvkgXNIYh8xw2d6vobO4garhobdZR2mkgubKEoz//BDp6U15DhxbN1D+Egti8dAkz+WGUr1xVIb9WD1algwunz6LZs3Hql57E0IFFdEM+ArqJznYJoRg50JoYvXR2SrBLNQTMAK6c20bRsbH+2L1Yu+swylfeQ6aQQatURo+OUI4rw4Oe0UV7s4Ke4aJT66BOW+mJHH7qN34BZhySw6YsyNsyfONZRmdBm66rDIhsWbDqOkrVOqKFHMb2zCFZSGMon0P54jVUK220mD1VGMHUoSNYPXkXCtMzCCRT8OhgKutP5USJTldTGVx0FhWqY38IPaARcx1SI8EpOpEZ6mlefPFFWYucrt/ofPYBF7S+Y5oUyYMBs6ZJJso/+Sf/GI8//rgkwg+0GoMpPtcLuGZ6HqKuhb/4g3+NN778ZSR0XYY4ZIMIwtTXo9HFinrEos46wEeGNN1eT9xseZixuZEsu3BImk1S4kxTRy6bw8WLW9goVUUDc+TgEqaXxxBMJaTmkTOW+04gIuhmc7MMfachzY0XC2Lm1jXM3roCh/7eRGW4t9SaMoQha0JzNbEJ75SasFvUjXmoBzycevp+ZKbyQnuVmrKpo04zH5fNDU2lqBH0Udks4+pmHde4vhJBHLptGfuWZ8Q8i85qbsvCxuVtFNsuzEQGo+sHcOdHPoKplTVEswWmhqvGQQPqrSauXNvA1rVteV1EZuh4Nj09hXwhJw64gwZ0YNBycx0pzU1fVsDDjrEPA+02Ebwvf/nLoqnZ3t5W+yj109eb2xstwj9YbV7X8/W/zJqTDc709LQ8PhFCyQb7hzyWMIrI8vWRn89hdnUW6UwWG2c2cO2tK9CYt3QDGv6T6l6pj/s1DilqTz39FJ544gnV3CgdCBFjW6b9lWoFVy5fwTPPfBsvv/QStre2pdtXIq+gQJmSEdHfo8kbHVxEyTwQH38lpSQaIB7UzKCRDqsnGo1CPIbpTAZZje5bpO84yolJChblE+czIG8QNNVzJehHkJtoCKFoAJmRDMYWJzG5dxrDE0PiRiSHc8eEu1FFuVTC0IFlzN9/h1BLKJD1WWjxOSpGi4LLu3SJaaOzWYS/08al188hkM1g7ZG7kd8/Dd2jMJFbjS+iSGoqAgybc7vobJXh15i23EGrYSK3toLZU3cDYzMIZSYQS4yIW5BQMjzmn6hSTMK0bvhQB6RqbAbNjDQ6LKRYhPYtcQVm7PfqQoshLcNzZUPb3drGtStXcPadM3idLhfXNiR7RILxxMZZQyYWRS4ZRzJKO1EiFNQnsfBRmTNsbDiN57Vhc9Nh8ep2kYvFsTo6gjSh/p4DhxbJPNgYmyQiXYUO0HA9zGwMUiFyWexdncfqwQV02nXYRhsB0hK9nmROSPYExZrkeZsewpkxLBxcRXp2BPTL2L1yCZ2tLYGuR/N5lEpFRbNzuhLCxQwZpmmzYGGQYzAUUTaWkTC8oIdgLIBUIiqTuGa9JfznTDaHEBOeTRutegcXam1MzI1h3xp941PQOMmMxa4bR3CSRPSGHN1oVxOHqs5WC6GJUcw8dByJxWE4dgtmuQKNtqV0zZEGp4dgX59G8a1TNtHc6eBatYkHPv8kkNZkOt2rNOA1DQSZ86IRubHF1SroaAiZPnZeu4x2LI61Jx9D4dAe2GYTnatX0SnyWhAaTsILRFGygLH9xzB14ChC2SH0eE/KYdhPeP8Ru4M0AF0P29tbePaZZ/C1r34V2+fPQzNNzI4MYc/4KHK0kWRhQrct2xGTAK5TyZ/htNL1YJJWSNcwDZhjhlA0JutKZ4AfgkIzkU1UC0hGSIfaA+4ftApfW8Pqbbdh6fBhDE+MI0Iv/mhUEtHV1GmQ+3HjzdIXkKpdXgkPRSfIQkBECmqDvS7iJqLcDyXtPyaHAD945VX8H7//P2P34nkxhIhrbPTZ8Gti8UoaKd2T290uGpaBqXQGGY1TcjWkEfF439QkFqDDl0L+LGluuqjqHcymMxgJRBC/riPsIRoMCBVOTFOoRRJdIXUaHoKZGCZvXUJ+7yga5RLS+QzsZlv44dxbmdwsRa48MRdWWUeTeoAgcPRj98FLAo7ehFupw6zUkE4l0XUYMqoOYjr98ADvbrfQCAKLTz6A6fuPoF4vKQqb7YiWgJkf9UpVNH52o432lR1BbvTtGgL5PG75xz+Hbj4m9xY1DmatIRNsUmVo2mHuNGAwa2K3DSeRw97HH8HYkYOyb1x9+wyuvPY6vEYdXrUGp1pHj/oZNsikHIdV6GKHie+pCFbuIm1jRuhoPdcSJJU5aZyO026VxatVbcnUvFE3UW3TzhXIzo3grg/dgWCrJTk/3GNaro/01Dzys3PILS0hNTuHyPAoeqLfUutJ/adMIlQoWT99vW8EQ9vv6+qh/nCPZx6nonQJ/dKXvoQ333xTGb5YtpyXgzwIdfArkwBx8eNgUI2wpGgZHR3Fb//2b0tBSUciVXD2XTd5z3HdaT5+8MoreO7Pv4y3v/YNDPcgJhDULvIzGlT5b4IK+oBu26JTLZDmI6yFvo1/mE5nGsLRMKLxOEj75hlg6RY6LM4TURn8IOIh6iijhwg4FIuJtTprAYcBgyYNQ8KIajF02ha2PQcHn3oY64/fi25SU4YTFpsbW2iIzGyyaFpwdQsZL4DyxW1UthsIz0zjxOd+RqjItqkLHVgo5n4Pm+cvwqxUJfcmy2yjXhBOVUfl8g62WzWc+OTjGDu6DJsW3oYltLRInKMEIuSGBGcSuQkZGq6e38GuYWL5gRM4+tAJ7F56F9lCGvVdOmaxUaEOtwdPp/i/JgWqXtVRa7XhjyTx6K99Cm42jC4zdejaWW8gQLc55qzQmrrZEfSGRa3ZNFGttRDPFzC7uowUIw6CQKXUQi+cxNDiPsweuw35pb0yzCGdSxxFuTaI0som2NdODpw0ffoTX/fGE6YFmwCiMqQ7kmbEpoYNDuu2G616B7vojcjNIOOM3+NA+sbi9LbbbsOv/Mov49FHHxU0hTXgYMpPbTRJvLKGfReNixfwf/8P/xzWhYuIuWwIFAKucszVa2j5QImZfF2GI0dJYBBBOanNDJGnNpHZZ6lUAolkXCQP2UwWVy5tY7NUYyAijtyyF9NLI4hkkmqgS9tw6q1DUbjS2NYEYWZz44Y0DB9YxP5TR2Azz8ux0dNJGSRy48BoqmGi07IkeNXpOHI+FR1TkJvRxTEY0qyF5D1ltg3NJojckK4WoNPaZhnXNuu4WqrBCfSwfngPVvfPIeQ7cNs6zE4XWzUHgbE5LN5+J/afuAupqRk4bMakZlI66M2NayhVy7JXxKNxaS7n5+fF0jncb2oGexHRHdGk3/ShgABVQ/J9cmwHjXpd0DuiNBy4sFYkejwADn4cI+jmx765uRl8nzXXyMioMLwYQM/fO3gOP46iJk+dA6Sgj9x8BkMLQ2KsVDpbQrdii5as7wn04/qaH/v10bER3HfffdBKxR2fF5OOXLwZXnjpRfzt3/0tzpx5Bw43LYIcg+ZFEu01BMNB8DBngUO3Izk0BwIkFuOahiTDxTgFJVzeVznSopbTSRY6uXgc0+k00qR0hEhjYWia4p0PyGn0Z5eps9DSmFETRCGXwNhYAZMLk5jeN4v0RB6RfAzhWFAQlU6pIm4q/lYD1d0yCmv7sPjI3WLnajsWfDqo8I2V2o/J6yoszCO1YauM3nYbF984Dy2bxtrDJ1FYnYbhGfL6gqTUMFit66q0WzpMbFXgVy2xfWw0dKSWl7B0753A8BhCmUlE09MIxHNKnU3oT5pMJXr+YHPTFwNe/2LfCOB6rCJ/hhsfZ8YUmLmwDQPNWh07xV2x7HvlxRdx7uy7UpTwd/Gy873jISQgsuNiaXIcE4UMgj06vnmyyCU9XEI7uVFwIkFaFW1te+jQJtXxRBu1PFJANsTiikF2gENhHTUanAozVDXIJhfis98QO9YkZhcmsbwyK0FYBvnJjotu10e12ZQgvHh+CLnxKQxPLyA7vYhQPgUvHoLnWvjOX/4V3vy7Z5DqusjGY9DZqLHx6vYQJbTLeDDXE/oFnck46YhHSZ0i69dFKKIhk4iJnouuUZ7ryXSarlNc8xRi/6DawkghjbXlGUzMFBBKhRiXqwS5EiLLZtyFWaojFYzCoNNO3UBoYgRz9x9DbGkIlmPCKVXQa7eEskjXIS5kRTlhdeHCKepo7eoomTbu/vwn4CUAt0VBeEOKUNJCtDCbfIoeabPpIaD3UHpnA61gECtPPISRW5cl78Dc3EJnpygWpHw9CEbQNCx0Ixms3vMIEvP74MaSyqWQJh50JRF7cFWrscHmGjn90st4+Xvfw3tvv43S1jYcyxD9BINXV6bGMJqMwtE7kvpOVyTeA5yac1LHXpscfZue9ITxxSDExUwui7F4XCb6BqeZPtGPntgzG1yEyRQKs3NYPHgLpldXMbKwgNToKCIURPJwH6z/H7GTDjZh5d7zPrdckrABmVrS4eX066clc2t5eRmn7rlHYPrrh7qam8gE3Lcd/Mm//jd47q//Gs3NDXF4i7HpIJ+YNDO6tvUgh13FaGMsk0FOC0shSVdmtl3MxmEDSaqMSnvugX5BVQaqtTqYyaYxQatp5lyJuQoT5rl/BlW2jhYATURoOEJr6lAqiunDixhenUC5sivp73wP2Nxwqs6ClcVPwKYrlCMBtp2aIQ4/6w/fgfBIEo5rSJAh8zSiDDA2SQSku2QQPcNBp9aGVrHQgo+Zx09h/qfuQK3OSXwYPUnVtqC5XVSKJUm1dpodtK/uwLxchL5VQyCdwYFf/0fAeEZCaxlwK/keFPa7tkw5nZ0qrKsVNK7VYCMKfWwIS/fciZH5KZQ3rqJy6YI4JTGPpLVTloJDo312iEV/GC4zUxhoHOph5e5jmFxl1ocF16ZOoStTUaety/3CpHG7Rr2DjgbzJij8hY/41BBOPnJS6IgswqKZApDOIze7gOzULMKFAvxITMTZMkeSJuYGhJNDObo70vWP55wQVjl062chBQIyELx65Qq+9rWv4dvf/jY2NreE9kGN46ChUR33B8Ob+bjMEuFZKNlp/SaH9B+u29/7vd/D0aNHhY6ijGGkzUFXnIDYpFrYOfsD/PF//y8Q2CkhYlrSBPAsjQQhCKE48SEAw2HmUkCamwT3AlIqGZ0QDkijE4wEEYlFEWFEA/d10xbNjRMJY/zQAgJxX/Z/Njea5SFCAXa5ImuLoZjMFqJVfC6VQ73WQrHnYu1jH8KBj94HO6HJvsAgVcrfHdMQxyqbmpnLG8j5QZTPb6GyVQeGh3EPwz9ZKNeqgt5wmEIKbH1rG82dXdmD2EhQA0nlPY1hNhtl3PrUo5i+4wDsIJFyC1a5Ru4jNO71tESv1GR4qbU9bF0sYrPZwfzJY7jriQdQvPweIokQ9EoVdqOFgLh/Aj29KxQnsYKuG6g1WnBzUTz42Z+FNpRQzVq7DbNWF90dm2y73pIJv0NdUcsUe+xqvYNYvoCZ1f1IjBUQyqUQH59BdnoBmclZRLLD6HEgJHQvItE0D1EotDis9k1RlPMlabcUY9Op1oFtmSiWdvHqa6/hK1/5itDPqOUaFJgfaGZkwKM2QEXlUZQuoq0snrlOxRBqEJ6uQRDERx6he9rncOTIYRFqs5mSATaNnMRehXuXi4hr4Zt/+Ed440tfhVapIhFQtaDs1f0MppYI6S0YjotsLI58MIB8PCb5OmIgEA0hFueQMoFkKoEWg7wTCZS2a9gl5S8IHD6whInFPKJp1dwwV5H1XDgUgyONbQNORRcNrx3wkdo7gcMPnYAt0gRbspNsNjeWKzoaMYBoWWjvNiTItkPraaOFO564G7Prc2i3mnIWwPFgtgxBe6gBphMfz/nqTgObOw1crTTQ8Vwsrczg6PoexMIami0dxY6LoaVbsPeOUxhfYRbRKCy6rbk91KsNXDp3AbVKVa5RgnlUwwUsLS7IcIPoBWuIwbbUXw19h0lFPvtgHankIKzriNa9cfo0vv7XXxezALKubmRq3PxzP65beF/jfVPRqloYeW60oI5GYzLQMWgyc3OBe9ODk7boE4EM+IgOhxAcDitjnS0XEVODyzrj7zET+HHPl/UBn4929szbPm+IZ7/zHbz8IlGarT4FjAJDV4oZkf/0fcc5bXKIgnBBUFzPxG42KOSei40zKWsBETnKJirCW+VJx4kbn7Dp2MhEophMcRKqpk0qBI7D/IHcXuLPlRCWhZPWQzITw9zKHPYf2S+2eYlcApZmw2O8vd+F19FlYtOtddDbbqJerCK/fwnLjz8Ao2vDtFUgmPB+eQJIrcbK2EWPUOVuDS6pQ29fALJprLO52T8Jw9OFs85ikj7/POzIr/c6pjQ3qFlwahaq9TaS+xZF59PL5xBIjiKenUMoMw6NtqJM/pXPH6YI/cjuuX8tFCVCbRIsJm3bQb1WxZuvv4aXX3hB3rdKuSy8ZtLe2JCS8iVtUH+R0X40DmBlfhrThSy0ri0ojcPJK5EdMfxh80brTqJUnlj2tp0u2nZXckuWh3MohInQcArPBstDMp5Qadmk6/ASkcoVCKLKpOZEDBNzU9h/cC86OmkmTEIPi7VhrDCM3PQs0mMTItpFLI5APIMu7VXDyuL7ze9/H9/4z3+GzTffEiE3gxelsWHzHAwjGVBhZbye0mjbFjKJBBKc+vsMiNRkYsnmhg44dOzjhFGKDYrFvR7OVurIxcNYXpjA7OwwEkNJOBS6EbHo84WJ7vHQi3kBQejqNR2RiVEsPHAr4vtGYDFwkfSyel2QG6I2pPXxBubG5HccWLtttHY6qFgO7v5vnkKX6e6tFrx6E3qlhlg8Co15E5yc0Ra4bSNqB1A8s4F6z8f+Jz6EsdvXZC2aWzswd0uiGQuEGOQWkWuztV3H3hMPYvjIHQiMjEsTHeR0iXxp2hNXqrh08SLOvfsu3j59GtfeOycHOixTaCPk5Yd7PUzmklgcz6MQjwhNzu446Dkq+FAE0kyD7imxLvUibG7IU/Y9G5PZFCZTSbmndIpsgzG4DB0cLmBkaQlzBw9hankZ6RE2/2mEkgmEojF1oPYnTteFqzc1ODd+fWBd3+50sLW5iXPnzsl0ipPLjWsb8nqPHTuGL3zhCximMLx/DQY5ENyR2cScefkV/Jf/649w5sUX4Hc6IEFC9q8AaWbUO9C5yJOAtqFUCrlAGElfk+k49yTufTJE6IvOucOxmax6XWy3dcxk0phkNpR4qzGPxBcKKH93jKYMpGlRR8L7iZPaeAhj6zMYOTiFZqsmxa2YVBgMyvRUICvvBepK2NzUTOhVAw3bxvKpo0jM5OH5NrxGE3q5KsWrq9uIxRKIhWKw6IRVbwNl5jn4mHj4duz9xD2oNWgWEVTNjWkj0O2iRJ3DyAjsloHm5R0410owtmroReJY+9xTCNOBiPcGXaLaHYSJ/Pad5SzmOWzW0LhcRs8P43y7gZk7j+Hw/Sdg6XXolSLSsRDMcl3sW0k9ZaiecscMwqoZaLc6qFk6lu+9DXNHVyRM1TUNKez5791OS9BwhwV2qYFemwi2gZJhoxUOIrN3BicevQ/pkRHEMnnkRqdEtK0laOUcEetwFovi2HadLNx3yusXZWzkSeVVJYRyeSQNi8Y6PDe/99xzgtJwDTZbLZl8M5djQO/5oQFWP0cpROrNDbllQh0UIa+PaCSMp59+Gp/+9KextrYm951MycmnD9B5UwmHfd3Em3/zLfztf/x/0L5wETk2vQxAJCVIKJyAqwXEpZJN+xCtyOUsJfJIfWpI5c3x77GwCLj5+kjDYcPihIIYOTCPSDaMoUwalY1tQccSflCufygallBX32fWT1Ac60hT2+1a4jR68GMPwEpy1TMnRCdMDNsy6L+NLvVRV7eQcn3ULu+iulmHHYvj3i/8MrRoEKWdbUGoiAATSUZbx//P2XtAO3ZdV4IbOYcP/Jxj5czKxSSyRIqiqEgq2ZQstoIty/aStTwjuz3Ta9YsW7ZnenraYXW3s9vuaWeNLVvBViBpWcxFihVYOfyMjwy8hPfwgOl97kMlFi1rPletKqJ+4QN499179jk7lOiexgm3boqhQLfhQF+v4lqpgH2PP4zp+/bBDhH4GBLayUYkrbVZvDqVOozVDbQrFtavlHCtVMHI/h148KOPoXDlrNCR27oOu9aQpgcL14DjE3BjVjWYNRPVugYz6cfxT35YjD/abU60NZkCkPJpEvzUaCJgwNIs6DRe0NooNUwgk8X0nj0Y3DqPsW2b0Te7gHAmj25A0W6F5yJUe/Wl1s9NpasAGwVwyZTheuF+97WvfU1+cf/r0Yt7XfNb1p48qOoI8c0U90xlCOALKptynqM80yVY+6YvUtIee+wx/NRP/ZToPYTOzHPFYweI+UqXYcYu1l59FV/5jd9C8cT3kRFHyB6oV9lWdEurOMx2aSEdoYNfWIxoOh1H1qG4SsYjSGeSwsKo1SqS4cLpdJFWzehg97YZDE6mEWdALyeN3B/puBqOwbZsGBt1OBVlUGSxPp3I4dBjb0M72IHLDCXDlAgGEPTSnIh1nWGjsUb9qwGr48dSs46db9+PzQc3Qddr0rh1W10YNbqcarL+yUBhsO36ahUrJQ3rNR01w8L05DB27NqC7FAekYEBTOw5jIGte+BPZKT+aftoFuDD+voGLl+4iGKhgEgwjLm5GczOzSCaiKoa09NZ99wlpTIWF1QZeygjCW/FiPGIZ17CCcpzzz0nYPeF519Ak9RJT/f6VpqYfwmM3AiW94K+b1obiubdEdMJTvn5tbKyel0z+JbPK3RfP0IhP1KjKXHGLWtN2Es6gjrBOxt5b3YVfitAc/Pjii7nh+/4gw90z589J4WhiJ+5/j1aB1Pm2c0JSYo5C19Su2wlbKXFIjG7z4dMKIK+UFgKUlJTSHEiDUPcZDxHDZFpq7ajgJtEMIzRZAoZKQDZHfcuodzdagOWS8euKzfsUABTc+O46/hhTO2eZ2sKhqWh1bbEpYghYW6TuQ9VuDUdNsHNRhXZzTPY/oGHYXRsGd1SAEhw44+EhLdOHjRFquTatjZqsFcauPrGNeEb73j4GPJbRmG2NRENsytPtx0K6tlVIlVHXy2jW23BqVoolxuIb5rBtrcfQjsZQyeURiw9iejAHHyJPq8LqCg01xfl9c3szahYufEozQS75LRTprHD8y88j29985s4+eprcC0TcS8ckJokUl14REkI6vX8CFLO6EHvYMvUKMbyGUmMbpk2WpLZ0/YoNj64dBxpKeqR1XFRd9qomy2kQgEs5NMYjPgRY7cvGhXXuSSDk9jpouUxMyMMgs0gykTvsRj6p8Ywu28LuuTX5vLIDI4ilh9EIJWBP5qUUCq6wAglhF0qanpIp/IBerWK7/ztV/A3f/RfEWNhZ1hSdFH0rdytqL1SXShJkzd0ZJMJ0U1wKhUM+JSzHgWH7Q5CwbDaGNigZWCgz4czTGT3AzNDOUyM5pAb7UM3HhArWVm7An5d4dj6GGJXsVArawgM5WVyk9w6Aquto1Ntwq70wI3K/WFhKfdKsyVW4bWVOkpmC/f/9EfQiQfg0GGt3oBRZhEblelez1PfrmiIdyLYOL2EcruNLe85jtG7d8Po6DCWV2ExrIxibhYowSDiLnDx1GX0ze/G5L1vR3bLdnRDYXHt4Vj68rlzOHniBN44dRKNclG0TEHblimEyLxtR2XstB30JSMYHepDLh2Dyy5b00LH5YpV4bCkQdoOubx0SnNhMuFdxtwOxofyGB3oQ4u0tE4XsdEp9E3T3WYegwsLyI4zlyYDiMsJA0aVVq8Hwn+QvkyMCdpt6U6SS073H/5+6fJlCRvj4ypjS3GB2XF89F2PIt/f71HVepNhnusdtHUDf/ff/wzf+Ku/QuHSJYTY5faRNhYSwM5jnnbQG3oDmXgcfYEwktTYUMAKVybTYj3puQvyjqXlKTU3i01NgZtgEAmviA75CM4JbgiQPFMBri3Pm5+jnfyWEQzvnYBuakIFIbghl5z7Mq83gRqdHiU5vWpBp+7GtDB7dA/SkvXhSDHIKTZLIp1ZRKGomAvYVQ3NSg3dso1G28XA/fuw7UceRrm+Dib3cI9jccfudWF1BUMDA+JgWL+6BmeJoYsVOL4wtn7mA4jNjUiHjRMUV9elY84mCgsBccNa3BB6iFlr4UqtisF927D/0fvR6hhwGEoYYAq8Bq1QEV0PXRvb4goXQrvRQmFpHeuVMhbu3Y/ZI7vgjwXQJrjRTJiVOpxmDT42xcyuOCJS81HULDQjMcRmZzBzeC+2HNqL7PAwAtGkuAvSB7LLCZXoo3oa0R4xTE34rmfTeIRtAdIdJoE3ce3qFdHRPP/CC7h44SLKlYrkyLB46GkfelOW2w9ib/jiBeGFBLjyucWO1VQZMEqfoOx4P/WpT+GDH/wg8rm8aIB6AIxTPilmyARo1PH1P/gjvPzXf41Is6mmNwTucvayfxeA1XZEI5uPRGRyw4ZLrxHJgpJ7IUGASjLvKpMQNi+pcd06jkhfDCP9eTQKJZSuriLs0InTQYxOlPUWWrqyMU/EEhIsWOw4mH/HPdj1+EOwkjT86KJDq3xOcCwDHXbaGybMlQJCegvNxRIqK1U0EcD9X/wUoskYCisrwvgIMMF9fV0YHstXr6Ivn5Wcp+rKBjp1gngLF9aWseOx+7Fw/CDa8aAADgaFWkZT9gGCm05DQ4vrrKChdK2Cy2tF5HbO451PPYHy0kVJqOLkUC+ThmYqXQ81N8wnKTdhNSyxbK5HunjgE48jMZ5Dm9k9mg6rXEOIkxvDEkdNThF1w0FZa6FkuPDnh7Bw+Ah2lwrkIgAAIABJREFU3X8fBuZmgEhYHB+V3e1NnfdeM0e69R6c9pz3ZFrLiXu1KtQiTglpEEDdBOmQNwOb3rq73VVVrW2P9s7GsZeFIl10sUYXG5rrYeq952GRzSiKX/zFX5QpTn9/vwfAFOX5+hcz8UwT//CHf4jn//wvEW00kfDca9kE57ql+W/VdlC1TDGNGA7F5YxWRTsZBiwJQujrSyFHp8haVd63zs+SuhjHxt5dmzAwnEQsG5e6gYwQFrOhSFxqGgJfu6pDp3Oa3UJgKI3D7z6OYCYCxzElUoK1m9s0YVab6mx3ujBKDdQLdTjdEK7V65i7ezt23LMDltmQmpYu46T0WpwIMdPOcWC1uxIwulGkvtCSa57J9+HA245i973HMLZ9O5Ljs+jEM2IA5LodFDZKOHP6tEx85+kGOjsnGTViEkAqn6Sm356FqKjWEknCNS0xLT0grIAN6WZ/+7d/i7/7ylfEJIDNFlLqeB7eDHhv18TcibZ48xrqgZubxf13asbT1TeTyQoLjOu0p+m9IyARYzG198SHM8hvm0QnFsHqiQtwN3SVoyiDgH8NnLnxPYpZ7BczCl8uk+4S1HATIGpnIR1id53db78SDksnilx7L01ecYCFCSo884FoDEOxhGyopDP1rJilsJP/lFMau9m0v6BQNBYIYSSVRIadejpEsHPLv5ZOEjdfn9A2YhylR8MIhXyY3zKLmYNbERlKS14OOzPsBElnjY5DTboHNdAh53q5hnqpjvT8FHZ+8B2wYMNkWj1Tjq0WglH6l3t8TboDaTrMjRpaa02sXF6Hm4pj5zuOYWDzCFptXZxqJMiJm7TL1G8fHIpU1ypwq5ZYBBPcxDZNY+cjR+BEfbA7QURT40iPbYc/Owp/JCbvtXeA3dJZ8ZzQrm8WggtVp7ylWzjx4suyaF979QSqpaJcfH4+5O8zl4b3Aw8sijzDBJbMnpHPXIW2EKgGfW0sTIxgtC8t4IYgxqDzmAR1qo4Oi1gBN52O6CjqtoOKZSIVDmLrUAYzfUn0JRMIxxMwWobQ2bip0+efPuVNUrBCEdjhGPrGxzG3bxfGdi0gkEwilEyLUYMvkkAnoIS76hZWbiqkmwjGURwR2bAunX0Df/Drv4nFU6fhM1oiOqYRWjIQRIIaMA/c8N/w+maSCelScsrGrjgT6NmNp3tQgO05Thz4Z7oQBfy4UK+JmHw0ncRofxqDY3mE+6PoRJSdNikQkshN+hu7PDVbuki+/j4BN6kdY2i1DYABbtWKTG4oRhWXTuYQ0CFIs9Fab6KyVMW6ZuD4559EN0lwo6PbbEIvl5XVd4hCfEesrs1SHTE3jPL5NZQdB5sfewBj9+6B3jHQWic9qKDE3OTiBgJI2h1cfvU8uvFBjBy6F4N790PvdHD1wgVcvXIZZ15/FetL1xDxdTBNC+6QX1ykZJMnDYlmG+yoOjbS+TRmNk9hZGIQLZve/nUJjeR7onZDXNV4kDPbwXKg6bbYEXOqML91HtOb52AzqDLbh5Ftu5GfmUEs3y/TOTegaAzKVVEVbNxbesLT3iYsBhmem1vvz02tKdbz587TKOO8HO5n3ngDZYYGtx1vRO5lO3W70ok+dPAg/uef/yJ2794t/9/bt9S9RwcqH66ceQNf/uP/hu99/etoV2uIdaAE/7Tzpn2pr4t1rSFrieAm1fEhHgrIXhf36GWENzTREAsHP1B0bFxtNDCWTmM0pMANkXvQ5wpoUuGLBDlBRQP1isxuAMgtDGL8wKw0b1gAG40GrFpDmkPUg0nQo8VgOVuBm9UmGmYLM0d3IT03iLbPgV+3xMGPjYsqLe4B9GVy8DVbMGhpTlqa00bf4R3Y+9RjKDWpuaFmUenGKKqmFfjwwKB8f/3KKpyVMszlCmwEsedzH0V4dkg0NBRUU6CbINCQjKcAzFINzZUCzKqB8nIRl9fWMbh3K+75yGPoxv3Qq0X5DN26hsbKhuh6gjTh4LbFSYDVRmVpHVcXlzG2fxvm79mHaC4Jm5kpmikOcm1O4Wl80gI2NurQnS4SoxOY2n8Q04eOIDk6LPlGFDJ3RbRLLiFznG4ItHu7j3J/4srkFec0RzlC8UxkAXny1Ck89/z38Nr3X8PK8iKqBDX8rHh/e+HDCk+o0/hWssj1UuF6kUFhMItGR3RrNNPxjGR6OttQCEePHMFTTz2FRx99VETHsk96WlbJvqDJjq+DS6SS/+7vY+mFF0WgzckjDQV43lLnxkYDzS4YmpgQXir3wl7+nHptfC2km/Ps5TlPiojtDyC3MIpoNoaBbAZ2XUf52qoYArAhmRzIQasaMKoWLNdGNByBqVuowsXM249h94feIZMOTmAIfgmIWpYu66vbtOCQOlbVhOpYXami1urg6M/9G+SG8thYXRYKEbWtFnU2/iAunTuL/tFB+JwO1i9cA3QbAa2DM9cuY9NDx7D1kWPoMliWU0AGutaqcgaIfqZJV7YaNOrAlmq4tlpEfH4c7/qJH0F5/SqtMcVwp17YQKveQDaeEivoxmoZZlmDTbtwTUc5YOO+j74bfVODcLsK3OgbVcm6ombA1G1US00U6zqyE9OY2HMXJnfvQW56BsFUWqIwlJZQ2YvfvFJuBjQ9Mwl+K+m2tOxlN55CcBpUsJDl9KZn5Xw7De3mYvaW8tBrJnG/USLsXrCuYoYQ4NzpiwU13dO+8IUvYN++fVK4UmLgya7V/s2po6+DtddP4h9//w9x6bvfRcptI+S2xQWMbI9OJ4Bm20WlZSIS9GMslJBgY1XMK21bKBxANpNEfy4rxkN8rYZho1RTTZy9uzdjcDiBSDp2HdyQ/ROIxNAhSKlokjHEAFWaabh9MRx979sR6ovBcQluTAl25XlOfVSHDAhOgDmdW6ui1QlhsVbDyN457Hv7XbBbTXHtC7g+tJstMR+gS6BhOTBsF4VCHYWSjqLuoOx0sPOeI3jkw09gy/69iGRzsl+63QCqtTreOHsO62trSCUS2H9gH7J9ObnvOKkQ6YBY1Kv65PavHqDoZdTw7wlsuR6++c1vSvgmzaO4NpgtJ/obqSF/SITg/eAe6Om59UajEaRSSWm4sSFD1o/6vaWmy4GAZDD29w8IPfxm17U3TXA8zTsLvlB/FmN37cCe++/BmadfxNXnX4HdqEv9+oNeumJweHuuZ3DAxxhs78vE413hX0r4KUM0AwiSUub3wbItSZUn+BF3IDr+SAZNQBAmDQA4dhyOJTAaJ7jhKNyR4l8KwushZGyAq8A2vhnSk6iLGE4lkSTJ108OZ1tQeyIRw8jIIEaHBtCXTAldytQ1VKpFDI8PY3DbFIK5uDhuuRSVEpnz9bOzT+F2lXkjJrSVGrRqE+m5CWx/4mHYvjYsZiQQ3BgWAuyU08qv1RIHDU59mmtlOBsmSsysiQQk2XZk2zjsti6UDfGuZ1fItmWS1Ko2YaxXxY7VrTsiwozMjGLnu47CjZGyw4DNLBIj25AY3yq0q66nP+ot1OsX3VNP8ZDh9eCioQbqmaefwbPffhql1XVotbpQz9hFoOiZ2QVx8qR9jgA8loo9u1t2I4RyJ1baCtzw2syND2Esn1Ve/kxGZ6gVue60ge6SIsPRrSN7LmlptZaNkmkiEw/j0MI45oeyAqhIS7KamnQZDcuGST1AOIZgOo/0xBT6ZueQHRtD38Qoovk0EGJXghMarhha4NId5EbiHPnurmsrAaUXYEfExs3txWeexW//+/+AkNUW21nSX8hEZzgoqUNcqzJpsgyk4zGhrVEUwvVKZz2uSwmaJDWQWI8jdeESBXG50ZRCjlkrw5k4BobSSI1l0U0wp6YrVDuuQU4omBvSqVpoVAx0cxlMP7gffXunYPbADQXSLHjEolbOL3UNmJHDjuFiBcu1Oh75n56CL01nF4IbDVqpJIcU+bYEicyBILgJko1xrYRK28X8I/dh/P69MLom2qUyqleXECDVLkyHNz8SNnDtpTOwnDACQxMwEmmcunwFxWoJ2/ZuR74/iVQkgGw0ggQ60ApraBQ2YFTqwhF3Gi20aOxgtZAZHcD8gW3ITQ3AMJtir0lRO0XeLCwIctqaKaYQDRYzuoOqDdFi7Dh8EDuOHUJ8aAjpsQkgmUabzmaSGyOkHg9IK0DbS6oXW1EP0N98MJM6ycOdYtmzZ88KDYguQOtr6+LCJs49tzgKqnKhR6Wl485P/tTn8KEPfUgmOdLx9jrkcn29vePF7zyNP/mN38LK2fPwGyZSzA7xbDZNvw8FrY5IKIhcMIIUwU8ohEDXRToUEZoZ3w2t02Wb9fvECvpKvYHRdArDpCApQhMCPpW3w3WrQA51f6obJ83aAJCfG8TUoTnoRkMmesyiIoCgPbs/HBa7ZXavZXJD+sVKUyiA4we2IjCWQrFeQqLjQ5rNCh5AuiFrPRKOwSk1xMmpVdTRsNtI7V7AgR//ACpmWSx3HdOSXBg2gKrFIgYHBqQAaFxdR3ulAn2xiFY3iN0//kHEN41LAr2tm+jSAalUF/BBHREpu0I5q+qii7i8tIrM5mnc+7H3ITaRh1YtyT3JgrOxtIYAs340esErcwWTtKWlAgobRfRtm8HCffuRGstDbzQQMm2hoVHX4vpCAB28UjkMbd6KzNw8QoMj6EaT6DBcVTp5CgjwA2YDRhpoHkNALpcAT89SVs6wrgAXOk2+9uprQv9hcvfVa9fEyplZaWrfVhBG/nyHFuN1ipFHBpL2EZs2Ib8AVImDIrgRV0HViVUFroJI7JY/+OAD+OIXfx7j4xPSgJRgXU4VxExUGfc4tRr++cv/L779B3+EWLWGCHOYetQ1+GFzn/B10R+LIi7gRq17yTTzTBP4mbDIYlElhiEE6mwgDWcRz8WleebUdZmI0H2yG/IhPZSHadgimpcmKM0dCAJ8HYw/eBh7P/IoLA74CTBN7osWHEuXXJiQ7aK5tgF/w5BpYG2pgqrp4tBPfwL90yPYWF2UyT3LXjbokq6LS2fOYHh6Uq7PxrmrwtDw1y2cvXoNU/cfwN73PShTd+ah8RxrbhQRIpskQGfKJlrlGprXytCW6lhcLSI4PoDHfupJlItL8LdbksFTK5CGVkMunoFZoU6yJjkmtt5GTTdRC9o49v63Y2huBF0f6Uwmahs1OK0unYXRQhSBeB/6xiYwtn0H0hMTCHBSHY0oGOHVUopa9GZw06sLWJgyvJsNHE5pXnvtNdBWnDqKHqi5uWC8vXh8q6mNWrLKPDqfywoFUtcNNDQ6mKlz9E5SB9Yl1ID87M/+LD7ykY8g20c9CO+qHguFURnKGIrTm1e//g18/Xd/D93COuLUNFPMz32h7YPudlBt22BdOhGMS7yANLnYdGCjNgCkkjHkcxnR4nCdWgy8rGjiQLl3jwI34WRUpv+moYlMQKj/rl/yhZhbY9UN6C0LTjos4CY+lIbNUHDDhFNtSBNRps7UjDkdOM0WautVtNohXKvVkNs8hiPvPAKnrcFp6RLC7jQtAbt8btN00LQ62Ki1UGn7kZyawe4HHsCBtx9HamhQpnO0WuLEaq1QwNnz5yUcdtP8HDZt3iTvzTsWZIIhNHhO53lzXw88vhniqGYL6YBSH167ghdffAHf+ta38MrLL8s5qTPsnNpY70vtTXfEqz/Ug1xPQhukPkumvGHRXpGKxtdCQEXzFK6Tvr6cgF9Ob3p0uDuBG8Ve8iPEJui+Pbj7sXfh8iuv4/Q/fhPNwqpITW7fVnvr+maGB3ELn59n/cjICKanp8QC3ZdLJAS/c/RHDi5/nkOxOhEvx97kgZO6IhxxZlyoi8DClNx7hviNp9IYo3Ul0TkFki67qGySs2QlElU0NkmIIFhxlMBxkI4YvjYSqZDkGAwO5DA01I98X0Y6NuwitqhraeqoVssYHB/GwOYJBDJRcSwThzWHLmohdOyOiMNIu3AbFvS1Ooy6jtT0KHZ85BG4QRcWaWk6KRSmdLyZ9M2sHnK4aRXKJNnWhol6zYAW9mP7AwcwunUcrmvKouMosqXp0lGiow/98w3+m6IOt+HCMB1EZoax67FjaMc7InrttsPoxEbQv+UwYgPjQhWSLcHj1woNUEbE6lIzl+bUyZN48YUXcer0SRldagzaZJHNzgjHr+xKdzsY7x8Q9zOn1VQW214yO3nopDddF8QLuKE+qo3ZsSGM5jLy2dHpqkWA6DhyjalJob2jw6yVThcWU3HNFoqGjoG+OA5umcBELqWc8TpBBExXOhdN7ofpNPpm5jC2bad0qaIUdCXi6HIaIRsXKYaqG8piQopMPs66giCAeqxOWwV/MRhU1o/qKvGw+ZVf+F+wduGyWM766MTS7SAZCEn3myCGU0KKK9OxmLi0UCdD6iA1NzxWeEgmIrSOdOUXi8lAJIwrTdW5GY4nMJSMoj+XQHYiC186CJcTRIrHuW6ls9OEWzZRL+lws0kBN8OHN0N3PVoaNTecYjk0qZD7VgmRDQf2uoaNK0UsVRp49OefQjAbE453lyLUek26H9F4TNZYV1cC6QDpNktVlGkE8ch9mH77QdRdDU6hiNrisqICUusUCCDqAoVTF+E06NLl4tJGBau1GkY3z+D9T30Qsb4oHKa7N5kuXkarWkVHM+E2LaH0NApN2JojHbLE+ADm7t6N1Oyg5Az5NANOjUJZflaudNe7Ou28TVRaNoxwDKnJeUztuQsze3YiOz4GNxxFqxOQDb7XxlZH+Y1UBh5kvMaemY40Vli4iGOfJ4rkeP25557Hd7/7T1JkFj0geIONfmPnvjmLQe4Fj6e+a9cufP5nP4/jx4/LZ+UPeWN9OeYVOaS+voFv/vWX8dd/8EdwK3WE221xReO+aAZ8KPEApSi7B26Y99PtIBuKyj3pdLswOS1lkygUQKXt4Eq1jpFMGiPhEBLyJjmp6dlIq0YEf0kGj5h+dOEL+JCb6sfckXmxxCVVwdJ1tJq0QadDRAjhWFQoiV2D2Us2Gos1GHYbowe2Ij47gMWNZQSMFvq6QWWC0rYRTiXE4pymKX5yxzeaoqWLbJ7E4c99EA23ITRONk9E42PSor2EfC6nnMuWi3BXqmhcXkOrHcDWj78b2V1zaAfp0GzL1PzMs89Js4V5A37SfWlRTSfDooa1lQ2ERgax+/GHkN0+Da1eEVpgq1xF/doKEghAK1UEjFGwT/1j6eIymrQ6nh3B/H37kZ+fQIUhozZgNlpwwzFE8oPIjEwgNTKGxNAwEE+InkZpabyCwbME556jzChudPquP9ZRU3zLtLC2uooTr76Kb3/r23j99e9jdXVN2WmLJ4xasz/460ZnnGCaoXwEtFFqgfIJ1Oi8RQow+f5sQN3CTlJddBYT1Dt85jOfxkc+9GH0ZbPX7aGpzxKHQC6JLnD19Bv48m/+J9Sef16cqrjOaAvNc5rh2VxjOU5uuAz9ivbNfVMKqg7kPJMCRgwUVOA2zUAY9Jkdy6FFlkS9gZDVQTwQQTvsR7I/q9xNSe+2GArYkq55zQcMv+0g9j/5HphB0oO76JD23jLFWIZAJwofKksrCGo05amgerWIqubiwE/+GPoXxlDZWJEJDJPsDb2BiG5h5dIl5MdHEAgEUbm4hFapCl/dxtnLVzF8aCcOf+RRdGIQTQ41Dc31DWmEhcNBWHXa9VcF3LAZsLRckODb9/z0j6FRWUK3ZQgVUytXYNabiCIEq96CRtetEs99G01qfcIu9j9yDGObJ0HkTHpuqdxEVXMQTObRP7sV+fFpDM3MIcjAYTG3UYHAMp31inh1Vns2yR4FjWuR64yTwldeeUWS37n/vfTSSzK54RmuKEkqHuMt9QxvtTi9ApX3Hc/IhdlpTE5NYa1QwqunzshaUd3+Nz8B75ve9OZzn/scDh8+5BmUe01rvhceeGSQdDsoXriAr/3e7+ONf/xHpB36XdPUhMU5oHe7qLRbQkObjqZEwiCDJNYA4iLVkYy8HBkm1J4EAtIoLlU11DQD+/ZsUpObRARdUmANXemz2EB1fTA5WSk1JEyYQcpmIoAj734Q2fF+BW4sgpumMG/YhCHg4LlGd7tGoQbTDWK5XkdqagD3vvseuB0DhlaT5hIDkLUSnVctCQuu2YAez2DsrsPY9+DbMTI3h1AihQ7t0dvA4vIqvn/qJOqNOjYtzGLz/KxYgbPWFnCoel4eNZseGNJqUYyWW8a/iuJu6AZeP3lSZAmvvnYCtXpN1gzXCeu4nluagrDqef//gpvb6WrKcVStDUVVA2KxuPwkntls1IiLWzAo1EVOpAm4egDnllXlNbbF6CaaQGZ2HpnhMZilKmpXL6PVKEvkyO3opud6er2pBL4GDkSGMTY2KpMsfhZsTvnG8/1dvggWE/xwCGxkLObZndIggGNDEb+ySy5OGurDF39xt40xOgLFkkLTIB+/14kinFFhZhx1s4hQNA9qbuJhP0b7UhjKRDG3aRL9Q32IxcJiBcqFygkLk5BlgXKq0mxieGJUwA3zSxwK+9nllvRvChvZQdLFW75N3vV6Q4BRYnIIu37kUXTD1E2zgGsqcS67Be2u2J66FCAyuKzYgLGhoVm3YcSD2H7/XRjdMga3Y0q3mpseqWk8zKlvoRWpTlcggpumC8NqIzTZj93vvU/ATYe5LmYHejuO3Jaj6J/fBcS58NWNzJuWkxUGWK4tr4iF80svvIgLZ89io7ABvUn9QEvR86gv6So9E1PsWbDPj4+LCNzSGypPSBAlnetUKjZRfi/4z+Gf0cHUyCCGcynRGXEETbcebixhOjcFQjK1YyeEpgJmy0WxaWJDb2Ign8D+LZMYziVFZO34o9A0VwwBBucWMLR5G3Kzc+jGk2gHAiKqlgObuhOxivQsVr0EXTqcSOecRV2Qrhkqp0d8/AlupCBRNxFdaE49/xL++L/8DpYunkeIIMhxJJAu7g+Jzojv07ZoKBBFhB0kUi198MANJ4xAirbJzDYi8CGdLxbFNTqf2G30x+IYjEaQz0SQG0sjkI/CDbIQJdUvJNNKOqy0iyYaRQ3tTAKTD9yFkaNbYHQMdOo6WpWKaDj4fOKBLy4nPgEC1moDxWtlrNabeOTnPoFgX1S+VwSp9bpMO6OxGOyGJpMSp2YKp5wTHzqszTx0DDMPHYbut+AWmba9JA6D8qkS4LQ7qF1chF1solExsVKsY6XRRH7zBN77mQ8i1p9Ei+u/VlfaoKYGV7NkzG5WDGjrDbgN0s1aiIzmMHXvXuS3T6JZLQH83oYOi40GowWHIWadMAKxpCRpj+zYifzcVgQzfeiEQ2hTR+engiPsOZ6ocRwVLDdoEGqCoiY6gJ/21561JXUzp0+dEgrGs88+i4uXLokjDgsv7lU9px+1+XqdSE7pEgk58AUctUmnpVYvJE5QTz75JD716U9jdnYWFuku3Jwl54edMDrhOFh54zx++9f+TyyeOiXW8CG6CJLTTYMASxcRdi4URrpDw5QAougiG4pI48eUKafy+KfoudZ2ca3ewFAqhdFIGEmpRf2I0q7X4xtzwsG9jsBZBJDikgT0jfVh85EFmdyEw8x+MsRtip1DmnWEY7Q3JwJoo6N3ULtSElfDkQNbMbRvAe2giy6zZE5fRJgiU7rAZdOIJBKoX15D0GZWioam5SAwNYQjP/1hWEFLOvpsGnH6wu6mVq4ik8mIvoe5JJ3VGqpnl2EaXcw8cRyDB7ahRfdE3uZ2G69/+5/Qn07LtInaRn9DE7BMTWJxuQh/fx+2vu8h5PctoKEp2oFTraN2ZREpX0CseElZYsYBsyoaSxvQ6gaio/2YObILYzs3oVirIxiIwxfJIDYyhfT4FFL5PHzUMQQD0h0W2qO3j6j7w2s0eG6ft/RCPctUHsA0ZaH+9J//+Z/xF3/5l6iUy0K9UOHUaq15psz/6npB/o0AiSD64klsnZvC4fsO4Ctf+xrWlkvQTeeO4Kb3GtkhnZ+fxa996VewZ+9eMSGQwlam1R64ATM4mnj1H/4Bf/lLv4QcM6lkQsBRH6WQKqCvLxpFkoAvwPOdDAxvitrpyn0iwy2vUURww88yEPGjf2oI/aP9YvtdW1wDWi46IR+Ciag4HEaDIaFONyi4Z9gl3ZPuuQuHnno/9ICDEKnnFHKzi27SOEKX86x8bRkBUnBXKyhdKqCmudj76R/F0NZJ1Gsbsj+m4nFUKiUE6g3JlONUORKNoXT+GoxCGd2yifNXF5HeMYt7P/ZeBDNhcbLiFLW+WkDIdUE6DQM6zUIZzcUyDFryL23ASIbx7s89ibZRhGM0Eeh0YLCJIw5aHXSMDhqFBrSiJgYB1FxZMWDn/YcxumMBhs+H9UoTNb2NzXsPY2bXPqQGR4BIVM5IT+Byk76We56iXAuQFL8ENbVjEchuMw1RSD/jxIbCcNoBszbj40Jn9wDIDw1svOk2AVak00E+GsLs5ASGRsewXmvgxddPSYOG6+R2tUdvLXKfZKf+ox/9KH7mZ35awriVPprnLdtEzN5RRS/3zzPPPIv/51e+hES9joDQ4kW6Bq3TQYmus6xhUn2i+7wexMzoBQKaUADZtJp3c/JGj4NyQ0O1aWDf7s0YFnBDh9EQLMMUc5cum9ztrgdummh7TAQj7sNdj9yLobkxOF1qCsnwaYjtN2tF0urbloO27qBOcOP4xekyNJTCsceOgSQfvVqWQE6r6aC0UUeDVGxfGLmFLdh9/J0Y37kXsWwf+Z0SVF3YqOL7J89idbWA4aEhHDu6H4lkBEGaN0j+nPrqLRM20RTtVNVxrJl7X5JB12jg1VdfE9ezkydP4sKF81hfL8gUmkCCZ56YShE93jxRVjz/H9yL+Vd8Rw9Y3Fh7anp9s+9Pb6JNlz1OnmVf9TKWbgU3CghzKstJVCccB0IxBLsBBGzaxhtwKHK6yelU8F4v0oEOpZGITGqGhgblNSwuLkLTdEUX5l7fn0h2aZva+6glZE6CHlXSN7s7URYILK7ZgZCsBVp1d0NQAAAgAElEQVQ6k9WldDhj6SSG4rSeZUHhyBicXGjyvJXDg9J98Bm40VuOjVQ8hK3To9g2N4axqUGaXIrDldComAiucWRoodVowZSiysLIxBgGNo/ClwigxcKQ+ganLU4TLdOBUSPlzBHaRbOoSZZJfLQf+z72GBALwDAbaOsaYLbQpXUraQGGcr5gQWmUmtDoalW30UpFsP2B/RieH5IPWhxKOMoUNyxHqCW0Z22Sh17U0dZcWHYbwbEcdr//AbQTHXRbmnThG2YAodEdmNx3L8J9g+Is4zgtmcgsXr6Kk699H6dfP4mL586huF4QxyIxB/B1Efa54nwmEzPmYPBA67Cr3MXM6KjQ+0iV40Gl6LQ0SXDlUOZC503CLp8cVt0uJkYGMJLLiBhaijpxzfEjQqccn1/0VUaziZZhwzBdFOq0Mmyivz+Ju3bMYrg/g0AsjujAGLJzW5GbnkU4N4BOPIW2dEy9DrTQLKjh8g5i6vFoGWzo0JoaCl5S8tzMDMbHxjzucI/qoSY3vE25dki9CDkufv+3/hOe/vrX4NSrwo+OUrDuD4pWgEWEbbXU5IYHQFu5HCX43jzL3mQsLuuVa5j0i1A0gmWOpdvq4O8Ph9AXC6B/JIXIUALdqOpWMf+DlD1OU9olHY2iDicZVeDm7q0wuy10G5pY77Ko4xRRbhAvo4h0G5PW5Ms1rDV0PPyFjyGYjcjhzUAxs15TADMcVrqualMcd5jj4KvaotMZf9shTD98GFbAhr/WQG2JkxvP4phg0G7DWF5Ha6WEZqEptpnLTQ2p2WG8+7MfQmoooyYA1RrsWk1yRXiPEdyQ2mQWGnDrFkzNQmCwD9MP7MfIvs2ol4po1+qw6k3o7HL5Q0hm+5EenkZilGYZ/Yjlh4BIUjRUiuGjtBP+TgBd2rzLga441SJilS6fN9mV6a5qmqwsLkpOyDe+8Q84ceIVaHy9Fjt83D6UxaVs0yoIS7as65sdIBSqRDIByzRR3CipcDLWtQE/duzYgc/8+I/jg088oVzJWAizoy3ZOCpcl8Dve1/7B/zdn/yJmAugZYmmy0AHFerLfD5kg2FkQFDtF/fBviDBjQr65ISTQZsDmSy0DnClXkd/LIaxaBQZMRyAgBvRx0lhSd0RlbxqpxQevA/IDKWw9eA87LYpFACCdk5TKFqmwxfBjcqsIZWrjfq1ioCbgX1bMHpoC0LpMFDTsPTyabHRrVQrYok6PD6O9npVJh80IaBOqjuSw9Gf+YhqxvhJSbVhc7pt0GK6BopE2YK06Ua2Wkfp9DVoFQuj77pHDC50HwFkEMlwFNVLi4gFAqKD1KoV+Oo1WE0L3XILpZUyutkstj7xTqT2bRLtRbDjol2roXThsqSVc3pm65Y0qyonmeVUR5WNqIEshvZvx+yhPQilUsgPjiPZP4ZgKosOJ+FcH2yOyBBCzQevT7G91BrqR3tTmpu7fgTLBM9f++pX8Y2vfx3NegM7d+6UnJCNYlEyq26mjEk2TS9o+gcVBN40ncdfBD70RyPYOjWG+x++D8+ceBUnTl5Apa6/yfJUTW28yaM3gfzExz+OT33yk9i0aZOyDJaCj02GjuQx0bWvvHgN//V//99QPHESfW1XwDk1R7Qm556Xi8XE6Y+TFE4rhZYmBitdaW5J8ewF+8pEiVSZsB9Dc6OY3DIt63TljQsIsrnOJmQ4KA1RUglJUaXTJqeJtW4HmQPbcfenP4QGWghHqCujDS/d1HRZX/FACMUriwiS3rpSQelyAfWmi80/+gFM7qNDVRWtZhPZVArVcgndSg3aRhGJgSwSqRSK566IRtZer+PStRXE5sdw/1OPw44y5LYtFvmNtQK6hoVYLCJaGnOtJFb+RkHH4lIBjZAP7/7JJ9F1mUxfR6DjiqW5w/wkvY1AOygajGapKeCmqjWhR3wY2b0DuYVZJMbGMbF5B0ZmNiPeP4A2Q03lwqlmnjDuvXDBHgFX0t69CSB1FqTSXLhwQfQSpBeRfkYKrmxz1IKOjmJqakoC1Nmh5zXqMWp+0PK7/e+lCeH3Ix8IYK4vg+F8H9r+IK7VGji/tgbbmwa+VS4891qeh/vv2o9/+29/AfccPSK6bO7PdL4irc0VLZHSuFobG/iTX/1VXH32uwhqDUT57xkq63ZQdCwYro1N6RySPjJG2DTntFDthZySJ+MxaSgJVZKTvqaGpm5h+5ZpjAxnkMxEJXaCE1e6oBHccI/l5IbmAIxTaBoGrJgfC0f3YGbvFrjMQSIzibl3ZYZ2agJuaH9O0N4o0gzCRdGwUPe1cfcH7sNgNgW72RSKLeP5Ck0L6ek5LBw6hpm7DiOc7Zezj+1jTmGvXFnElauLQt3atGkeY2PDnmGCcprvmefcfH1uBqu95p1jO2LfTDo2J3nckwhyabfcy6lhDUcdzPDwkLiUkarbA0Y3nvNWBWAPIP9Q68d7Cm/2eAOZ3VFfSAqbH319WZmqNPjZNRo3hjDyXJ77H5v8EvXDQzGGSCAiAxM6EbZ9xBE3Yhz4r/i8PBMJ6AhquB7ZGKjV6vJZ9bRnspelgsEuO+b8eezeZMJBZJljw7GZQ5oQE48VF1dRRtlpYuCc1xFy2xhNJTEYT6jJTVsF+xHc8HuUgF5ZoYldKrUcbRtjw3kc3rMVc+P96PhVwCa71yw+STVjtoajOeJSYur00rcwNjWBwfkRSZ+3CEiYJUCXpyAnOY64OjGQiSFLFDpaZguxwSwOfvARhPqT0K0mHIKbFjUliggmOR60FSXFrNKUiU+jZqGdjmLHAwclxKnVago9RGOAk4AbW4oedr4bSyVYJQNtvQODFLnRHHY/cRwdFgstXTZXTXdhR4cxvf9BhHIjEm64srSIl158CSeeexGLV0g9q0sR359JIyMTBhtwLNEkRRlqRxEm0ShHmUIjczEzMSqvw9JpqiDeE7Ih2rYSqZI3zRqbN51MbtwuZsZHMDnaj1gkgHCE4lqebaQOMGyrIwWsyeApvQVNd7BGcGOYGJ4awZFj+zG7eQHpoWEkR8YQyI8gmEgLVYbCVTHDk9Aujs095yFSEplxYhjCGX7p5ZdlE6dbSDKVxI99/OPC4WVhf4sbh9SwqiCh6xgPiddfOYG//bM/xytPPyNJ11Gi905XAhdZLLIIzMbjYmzBwlUMBSgM50He6SBBhzfpTjHBVzkErZFy5brIRqLIB4PIhIC+gRhSY2kgzrDYMCLhqFAvnKqGdtmAVjbQYsDd2/Zh9J7tYkdOQwGzXBJtBJMfJdBUJk8+0YCZq3VUVhpYrWt4xxeeRIDgxjBg15swazUpEJXFryPibAIch3k6jY5Me0bu24/Jhw4KuIlw411agV/AjRo70yXGXi/BWiygsV7HeknDkmYgMtmP9/zEh8QFjgG3nBLZ1To6hiEWv9K5qhmw6PFfN2FpLfgH+oTDPnl0L8rlIkyGobVcySWK54eQGxpFPD+KQJo5Icr5h2IRYV/L21avSQ48j3LYyxvjGlZdKnV4k+99+swZfOsfv4WXX3pJui+c3HDDUnxhb/rlrQ4WsfIcvdXCDijzFoJBpLNpsdFkt6iyUVLBldKN9onQ8eGHHsbnP/95zC/M33ByYUdezDSUoUWzUMKf/vbv4OVvfwcN5mqw2PcDdUuX9ZTh5AZ+JOjy4vMJTY0zKr3TFstoFi+xUAhap4vL1Rr6IhGMx6LI+hh+rAI8Oa2RQ9tLkabo/7qI1A+k8jFsvWsOPl8bwXBIptTMVqBjI99/OBoVOhFdoJjLYCzV0bDaGNi3Ffk9s7CDLrI+P5a/f1auisFg2FAQmXgKFmlpHaBZaMBgVkgug4OffD/cfFAs2KlhZEiuaKwsgivSqXywaLZCXcQbS2hVXcw98RBSnMC4lprsxyIoX11C2CGwd6FLkGgR3ZKObqWF0moVbjqDbU88iuT+BTGDCVA32ahh49x5ZEJRaMUqzIYJfzeI8hsrIsyutjuIzk1j0wN3Y9v9R5DMDyAYSYjWhgeiqs27Qm0VyCuYV4EbVVjyQbowes5obJq028IHP3v2nNjoUsNFKpBpGFLkU9+Sz+fw+usn5ft6IFpRPt46FPdNxQIndKR8wY/BaAzz2SwW2Fyan8BLS0t4/sxFlBram6ZAPd0Nf1yvKzo0MIjPffaz+PjHPoZkWk3/vZtNqJwE5wSkp579Dv76V/9vpMp1RCSsuivW9sxFI7ihVjEqmhuC7B64oZMks37UvUbQRIt32kgHY0GMb5nCxNYZ2dOXzpxFmPRiv2qIsYHAs9hpUUMRhlUzUWu3kdi9gPs++6OodUyE41xYrgSwtmUKqYkbYeHKNQSbFuz1GsqX11FvdjD+noew+e69onM1GjVkU2k0azW0N0pobmwgmk0imc2ieP6KmAc1Lm9gaWUd0dkx3P3x98KOdQSg5PJ9aJXrsKoNxKNRNDY2xMHPKjShF3SsFSooddt420ffjTgzxywNXdMUm2AyMuymDVNYIza0ZguVuoFmMIq+uVlM3bUPk3v3YGhuDqn8ADrBoJhWKEEUs2m8MG61ctRe5/1ZsrAYfabT+fQy/uZv/kY0NQQ4ZKf0HKZ6hSn3rYmJCTkfqftih14o3Z7W8IcqUAXQ+rCQyeDgzLQY81xdL+BsuYx10tPFoVbdQ7dPb27WOuT6chLq+R/+/f8hWR9KKqjGo6Qyil09mzW2jdU3zuB3vviLcAuriJDx0gHY+9twW2i0DMwk+5AJCPFbaG6c2vCnB4IqB4p1iXy0/gCqhi4az/npYYyPZJDJxhGKxqQmFSo9jVa6flgNQyQGsDpSNxrBDsZ2L2D73fthoyW5fnS1Y+Aq3Rq7NiUEjjB/9HJT6p5aq42l/+FEePidx0QDznVe120EcyMY3L4bY3v2ITk8IQYlfPesfdbWC0IZ45m5detWzM3PIpNJe9lCXqvfm1Tc6bqpMyCAlt1CYb2AixcuiBsoLef5O0GNTCQ8t8TeGiGlmZQsXomNjaJoYFh3SO3hhb/fTDFTzZo7THNuxkB3GvbcipGul2u3P6ym5T5pICYTSTl7N4obIFiTdeuBG2VeceMHMcOR71/VsczS43vl1FzFfRDUpNMp5PN5eU7+jI2NDfnFac2bwHzaF/DsMjroTyREdJhiIBJpG3Sv4sXwblDWCjYXhoRx+tHioUxaWjqDfCQqCdMikBRUo/js1OFwoYs7C8eGAb/YXs5MDuHAngVE/IpXR80I35DwBsnda1Go6sDUFJe3oTcxMTuN0dlRCey0dE0CwbipMkiSOgeHhz2pGm0XTbq4GBYi2QSOvPchRKf6obfUSLxr2depLXQ/Y7ecCdYUoTHIiSGN7VQUOx88jIG5YfE5T6fSqG8UZfPjZIXuHLT4rS8WYZeJ/F3onAgMZ3Hwww+hG6VNLsfwFlpGG7YTRm52F0xfEifPXMB3vv0tXDh3QQ6KvnQa6WwKTb2KbDSMbdMzyKQSQjcz6MBFPiPBTUtl7XBCQS3H5MyEbKrknNILXhIFHAIUQzZBQfDM0XBpHGABbgA7dm7DzNwYAkFOd3TYpAq4HSkO2Vw3+DmwQ2HQxrKFou2iFU1gy8EDOPzgAxhfmEMknRIraNcXEZCoLFAVWufEqOcExJvs2rVrcnOKs9WZM1heWRFeJAtQrofjxx/ET/7kZ7F9+46bNuxbFz3pa1xPtHx8/ulnxFyA9EJSZ9g9J2eXtroEN/lkQrJaeGOQLpSmLoe0ENKFaA/I7opLOhezgCIomjY010Y2HMVgiNk5HSTTEfQNphHLJRCMhZT1LrUgNQNuhe5A7AaFxb1s/F4Gx7XRFbe9ogI3pBnRulVm7R3RgDHnprpSx0qtgUe+8HEE6Nxi0jOf17gq4aPcuGiHa1dIj6zAqZsINbtYrNQwev9B0dxYgRYiVgulK4uSbSPC4GBQKGOt1RLs5RLqazWsl3Usc1w/msV7fvxDGBjrg2sp7Qb1M3Rqo4aGTm6kcoqZRsMCTBe+bBKDx/Zg9vgxVMQRKohosg/x/DBimTyCkbgEhxLUqCultrdex6m3yag6k5+4KpoIavgeKXC/euWKdKROnTwla4P/X61Re6Ss5lVReusOq6Y9Kjfjxs6q1h33gEg8KoYddIqRTpy3j/Ln8nvm5ubwbz7xlFDUuFH2uqjyHryOGjvgLz/7T/i7//6neP2730OLjnIBQDM0Cd/MRKIgyzjh8yHpCyBHWlrXhxY1QtJxDMg1YVjdhVoVqVAYE7E48mzsdNilYidSibk9xYN09dgw4oSJRXgsGcKO3VMIR7ih8zPuyGdG6q28F8knYe4Js7Zs2KtN1LUWhg/uQnr7FMpmFWPZDFbPXVK0z0gI4VAYfrMNY2VDpj5WRYfesNAKh3HgE+9DZySKbqgrmheCZmq/KABnB5VdfobYOqtVVM+soFXtYNMTD6Pv8DYYPkcFPUf8aKwW0G0YQgHtwkX1wlW016pA3UalUIedTMjkJr1/E5xOCz5SU5p1bJx5A5lwHHpVR1PE6QFUKxbi6TyGtmzH0M4dSE5NIEAaDHVZdFlkVgRBoljI9uhiqpbsTW2Eqit1pgI21Beur6/h5MlTomN47cSruHDxwvXEbn62osULBHHvvffK3kWtA3PdvKfwtII/mMauQIlfCkg6fW0dGMTuwUH0h8PYsDV8b20VlxoaGqS9/StIblwvRw4dxid+7Mfwgccfh8MikB1txWZRtv8EJc0q/uQXfwml508grGnijObQ9MGxkI/FEKfuR6aHPHNpECQHr9CRlTmHapAxT82hu188gIltMwJwCJRWzl1ESJK2O4rK1nFh0hiF059IFEbFQFk3ENs2g7s//VFo4TZCUbpUdqRRQHBjNBvIRuNYv3gZAc1Cp9RE6dI6LMOH9H2HMX90D3wR5pc0kY4noWsN2GsFyW0KMgNluB/Fs5fgVnVUL69j9do6uvksHviJj8CfDaJtmeLcxmwy6nqoAWN+DR0mjbUajIqJatXEhfV1HHr3AxibGUTA56AlE20DZt2A3xdGsaqh0eqiG00BySyGd9yFiZ07kZ+cQDSbkcYXrwHvW15v2qKzCGPwpndZrmupqC9h07dYLOH0qdN4+pln8fTT38G1a1elkXMzgFbibVJmVdOZQb7Hjh3DK6+8jGq1dj309YcFNnyNZITsGhvCe+8+JpbGT7/wEs7SoIaOdh5VTsDYbXvvzQYF/PPk5CR+49f/I/Yd2CeTMZGhiYZIUdNkEk39YdvB3//n/4wXvvxlOLT0prmM2xW78KquYTyRRj4UEZ0O7wOXDW5SdwM+0Vvx9bJRGQyG0LAMNIwWxoZyGB9Oo68vjngqeV1vS9MUhsnaegtV5g+ayjBJQxuZuVEcfOQ+mK6hfpZhwizX5RdZBo7VEgMqvaLDID3N9WG52cTEnm2Y27kdI9PTiOTySE/NIjM9Cz91NTRganewvLSK02fOSVNu27YtmJ+fE/oom7KSbejZr99gG1wXEVy/hAQbrItIRWS0wfPPPYfnvvec6EwJam4Hvfz/npESrwfpy3v27JbvvXDhktCck8mk5BJVKlVZYz0t61tSGt8C3Nzy8O1IRs7pW1dir3nJR3nOEgzzHqmTAWJZ1y34b3fmu3mNqWf0bOuDQQH3pGiOj48JVfrSpcsy4WRzVJDGHah3vnwg2BX7ubaD8UwGQ/Eooj5FH/GTa0ykKO4sPthuV5LGbXHU8MGifsHtYCKbRY7FseRfMOCPgJ4HBfMgKMhWNsM8kNs+Hxi8NzHaj707ZxBiCCfFpyyBPO9+tRECLQ/cWCxATR0jk+MYXxhHOBqAQWtHgx2jlrhgMR+BLlXkTrKoadYNaOSpJyO49/FHFbixCW4YAmdfF2aq9G9TutgUQzbXKqiVNLRTMew6fhiD86MCbhKJJJpMeBWQYUuHg0Vr/VpBgvQE3LguwmODOPDh4wrcUEAp9DkbesOGLzWIZisAraaLvWVhZR21jYrwp3cc3IPJrdOoVTYwlM4I6NDYsdIN8WEnRUQrN2DwdfIw8fuw865dEvpnaHWZXPBz42egcYogNAFeH3XTsFPkdIF9B/dhdtMkOh0GN1oy9TFEz8AMmAAa9SY2Kg2Yrg/R3CBGt2zD3N59GJ5fQCSbhRvkNeTVohhaJXv3NuZeR4nddxas7Da88soJlErsJihAwxvMIy7J4cqR+5NP/ig+9rGPKR2E97deXSzFSm8KxJtmbXEJv/Erv4rXXnhRshPUYc3usjJC6E+mxNqZ05lbwQ3XovS7hTrEDlo8FEWBwul2C9lwBEPBsKQqx+IB9OVSSPWnEEqERYDO12HXLQE3dAcyowEMH9uF6bftQyvoSgisWdiQMEOaZ/D1cHOnAxwL0NaGMhQomy284wufAHJRWKRE1hvQC0XJC6JejR1YmdpUmrDLGoI6sFitY+yeuzB//BAMnwU/XX3WVoUDT9oeuaf09W9cWhWKByeJ5YqGtZaF9nAKjzz1fvSP98kkkU5FpGBaZXKOmU3ChHkLWrEGo2bKSN7JZDD5tsPY+vD96DAfJd2PSDyDTsizcmYeUa9zfNO+dvvmpICPKix53blxk1f++mvfx6snTkiRydBgrs2bBbIyUvYolrcf4DxQZFNXthyeEUpACi3y/9lwkbBY7imeJqFHXeM9fPjgQXzpS18S5zTmd0mo500bNkX7ZqOBZ77y9/jDX/9NCTl1fC4MQ1PrKRJBjCGyHSDl84vmhrlLLO54jPFQ4XVv+H04Wy8jHghjIprEAClA3E8pAKeFuSfmlgwrulOxsCS4YchnLIAd28cQjZP6o1zUSLUjzZYdTFqG+4OEHIBrOjCX66gbLYwf3oeJo7vRCjmIui5WL12WYjUUU7b3bbr9VRoy2WbgpV4xULNtHP7ME3CHo+gEu7KmGJRLFyGxdQ7RFcOFvl6Cu1ZH4/w6tKKNhfcdx+A9u2Fx4EptUzQIfaMEp1yXz4mT5PXXzwm48WkOKqUazHAIWx5/B7L7N6PtYzAsXdaaKJ56A/FwEqbZgeVQxD6IKPU0g6NIDY8glM3B5bUSR0e1IoSC5u0NvWJQrrNM+5Sxg9ztrotms4HFxSWcP3dO9qUTJ17FxYsXrk9lbqeE8DNbWJgXfYG49J07J+usR0+7HgT7A6pLmrOwnTIcj+GezQu4d/MmRC0H33jhRbxY3MAyLdWpubpTF/UOz53NZHD34SP45V/+ZYyMj8ka6NUV0jcXwwTg7DefwbO/98conSQt0REjGbttIReNIC3ZSmrIII0R9txZRHt7b6+w5TSbsq5A2I/B2RGMbJ6Q0OzC1UUBv7QvJ52E56DQggh2wjFYNQOlehP+8SHc85mPop0Kwh8j5a2j7sm2hWatikw4huK1RaCuI6Q5KLyxCKvZRXTfTswc24v4QAK1egl9qQx0ulCyy06tIFz0L0yhcPo87CIBSwVrl9ZR7Xbwzp/9BDppPyIh2lz7JVSzcO4S0pk0ArYDbWldzmutRKerDi4WChjftQkLu+elUDapqSTVvG7CCURRbvsQ6B/GxK59GN6yFfmxSQQ55iE4DPrhciLque2JotBPK+2g6pbLNVWTZ3biF69dxYlXXxNQfer0abHKZSHa09z8S0uJUzUGPLLAI/uBFBwWc6qjrQZ4N+I/3/qZeD8kwyHs2DwgDI5SoYnXz1xF2bRge91xAbvcV5Tdz1s+Gc+c97//ffjCz30B09OTijomtYAXSKpgsry4xsWL+Orv/C7OfOs7iIse1UWpwxygJgYiMYzEEtJ85M2trLIV8KY7Jfd1xhOwacSMG82w0J9NYnw4i3wujkQ2I2dzq2VK4yMQCsOxbLGf77Kp3HKg8VwdzOC+9z8MGxYCjDXRLVjVpmR+0ZjHquow6qZEWdTsDsx4Cm5fH0Z27sSmQwcwv3MHErkc/AmGfPvpRSW10vLiChavLWEg34/du3YiQWMtwS6KiKgmJrcT/bxDR/avDkzLRKPekGbK09/5Dv7+q18VS2fTm0aw4dJbJ70ztqe/6tVJrJ04vWHhX6ALqqHj/vvvlyBrhr4zH5FhwwRObzn5u8NkpvdQ7/db2s53Ajo9Z0hv6bDBy9c8PTUt7B1OwlkL8DE29G7/uvX9KeYLKWjcjwcGBrCysozTp894zfsb80U1obr1yzcZiXV5oHacFiYyWQzFCG6kNaOSbISypjQQ3OxaDG2TpHIfLE9/w8lNPwtHoayxkxYQnQ61HFFaTFIIS8MWqH9Pu7qx0Tx2b59GJGjDYjI1CwQRnLUVp17AjS2+8bQB5HgxP9yPiYVxRBNh0dwwmbZl6MJvpemA22ojFopJ11zTWtAMA/5ECPc8/ijiM4PQLE1NbghOuAJZSBq6ABY6n9HysbFcQb3chJOOYvfbj2J4YQyaUUckHIFWLInWgwUAD9F23UL9akFSbVtmGxppJ5PDOPTRh4EIwQ21ODp8LXaFNCkOdUMlajOHorZRRWF5He2AH7vuO4SZA9uxsrGMgVRa3pteawgwIk2kWaqisVGR1N0GqQyBAI4cvwdRbspaTQoMTrGYEG3QHKFuwGbQn+3C0E0ZeesdGwfvPYy5LTMwW5pw6ckltjiWZcej64PpOIjkhjE0PYfR2QVkRsfQpcsYC2jPRpd8bzEnITmu7apuvGleT+1+6aWXpStPrj9v2jf5nXt2prwGFB8fPXoMv/ALP4/p6enrVqi3UtTULcUCg6D22f/hwPJ/felXEPJsoVlMcZfnITuUTClnqo4reQ88zKnBoZaMegCOOTnVUeAmhjVSvGwTmXAYg8EwEkz3jvqQSceRzKcQS0cRjFBL4pPr1qlZ0tmzIgGM3L1btCmGz4Zbb6JVKgk3l/Q/fjbc5mn3SEMBp2hg/UoRGw0Nj37xU+j2RdCiuLahQVtbRyoWRYubOHxCpTCLNXRrFgJ6F0v1BibuPYD5Bw7ACLTga7VQL6yL/bnw5cNhMPSzfmkVrZUKWjnmUwAAACAASURBVPTcLzawTEA7lMC7PvkEBiYHxc6S2g2nwY5VVfKgfJYr9M9mzYTVIk+1H5nNWzB19ABym+cRiMQRIA/WH5GMGiEb8mC93o26saG8ufNCBqgD5tNwMkPO8DPPPivGGewmkSqjbCbU1e51fHrF3p2pF7Shp96ARhhdxKIhJOJRoT5yYKwZLWmwKHqFEmjyefnaOOHK9+Ukq+GJJ54Qek9vanO9SOQUudPB+ddex2/+6q/h+8+/IBb1BBecoaQiYSQY8smOfCAo6ytKqxQ2FzxKHsGNHg7ibLUkOTaT0RQGefDKFJt2++qXEGM9cMOur+gdGPIZ9mHrwggSqTCCkYCIRtkYYLYQO5ihCAE3bdVpsWtDX6wKZWL8yF6MH9sDI2AjGfCjsrwia53dTVICtPUq/DKxMxCyAKtiYr2p4fCnH4dvIokOXa08cEMuOsEN7xdOYvT1MuylCrRLBTQ3LEy9816MPrAfToyZWo5kUzA0lEnwDCnlZ144dR7uRh1+w0aFe5fPh23vewi5g9vgUt/TMmX6unjyPGKJLEKJPiTywxiYmEUgnZdOKSk/nLNKR9ybECpqmDKk6BVT4tXkGZBwck/nRF1XFuIU4H77m9/EqZOnhX7W0y7I83jAove7nAvMIIpEsG3bNunAvvzKK6q7fr2QfDNt505VIE1ICEEnh7M4umsTDs7PwFit4Bv/9DLeqNZR5ll602v4lwrcHoBjEfUTn/40fvTJJ9GXz90A5j0KHosLw8Az/+3P8Pyf/xU6a0X4XBuWrYsNfFYszj1Lak4QPc3Njaxz9Sqom22xNvd3kRnKYmzrJPonhlBZWxPzDQJegiJZxwGfsoENRcR5sVyuodOfxdFPfgjhwbSAG+qURJ/TcWA266K5qa6swS5WEW91UHjjGlpNIDg3i7GjezG4MIKN0qpMbqjRYf5Uu1KThtDA5hnUl1ahrxRhrtawcWkdi7UGHvzsRxEaiiEcVhlSbRa55y8rqhhz2Mp1GKtlVFer0I0Olss1RAb7MH/XVkzOTqBRrQq1vWq5SIxOY2rfAUzu3odo/wDLERVd4K1B5e7lrZ+ehbdQzpQzKX/nPVsoFKSgpKaGRgGMd+D6+2F0M7yXksk45ufnZd9cXl6+1RVLESfuqH64ZU3xbEuFMLs1j1QqghJp0pfqcCxCRvXve/vxW9sKqGfkeiT4/3f/7n/FO97xsBTVN1Ofej+Xpk2k0L/x/PN49k//Aue//U9IOl1ofhureh2JYAjTySxiIjRTGXTcs/jFqTXNKkiVJbjR2xZMm3rtGMYHcxgZyiDWl5A2FycvpNuSZaFZBupied+GbXVgElQnwrj/3ccRSLIJbMNhNle5KrpT1kCm3obmAFogCiuRxcRdBzCzdx9GFuaRHuqHj3pYTsp5Pjsurl5dwoVz55GIxjE7q3TD0Qgpar0AVs96hA0tD4FcBzpdn2ibyaaRDKMrV/DVv/97/OVf/MV1PY3Cxm8NLu8ECjglofaGlC06ho2OjmDz5i2YmZlBuVyRxg4flyOc924gICY8/CIAp0GYuMn23CRv+vE38rVuVGa3vLqbgM6dzCTJfBocHBS5xNLykgJYb3p/6pzuUXFpPb516xbkcn3iHHjq1OnrhkK9RpPKBbozTdO3PZ7q0oWcU4bJvj4MR+k2pVCnOG1R7CrUEjKiuuK84kiX0g+T4MZtYygRx3CEugdFyyAFgjQhisk5/aEynL7z7E6aLl3FLIyO5LBr2xTiUVIuTK5K2ag5xaH4kaJsWxZnG6ZlQzdNpHJpoaUlswn46NrGhFjTlMKCjhn1UhVhH5PFQ9A1G3VyWJNh3PP4O5GYHYImmhsTXZvgRkwZ5f+Z6UBbQLql1ZbKaFR1tNNx7H7oqHSsNL0mnVa9VAHo8sVDn3qWhoXqVTW5seh5zsnNxDCO/Mg74It14domXE2Hn05uDCxjoBpT7v8/1t4Dyq6zPBd+zj69z5kzvWpmNE2jUbWqJVsuGLCxTTBgEkJJQhK4NwlZWbk3+W8a5N6bQhKSm0DaTSGYEDAQSAIG44bBcjeWbcm22kiaPnN6b3uf/a/n/faeGcljW2Hdk6VgSaOZc/b+9ve9z/s+pdRAs1QXm8mV2WUYXhe23XAQw9fuxuzKHFoDQdQ4NpUMFkNcsQqraeRXUjK9yeYKaHqcOHLbzQi0R1Et52BUq6gykJE0MjrQsPtUrkuXtlQoo5ArIN+sYt+xQxiaGkW+WpQTulYxxLKXY1ZvrAXBeDuinQPCJXb5Q0qkp5ECog599ZwqoEGdUyFfsBbeSTx+/HE8f+J56RzUSIOzC0w7UdtC6qLLsEbXLOh6unvw0Y/+vBScLCrUj7ETeU1xTuGBwRfvdTaZxK//0i9hZeaCuItJ2BN7+Y06ekJRySFhT5MTHQVuVM5NUPz01ebJTTzgDmCFeR61EqJuN9oJbpwc8ToQCHgQ4tg7EoA34BVKBt1SzFxNTW68GroP78DILQdQbFZlAqNnaCjAkFdTxN8EN/Uau9MN1BMlrFxIYiGVwZ2/+VEg5hPhNZOzC0vLEurIxgBDa9lRKq2k0EyX4Sg2sVAsYfD6/Ri64RqUtRocdVpWrojNLzdAGmrU6VJ0fgGVhaSsR4KbS4Ucau1B3PbT70bvcA90ZkwwTT2XRSWZFr2GoWuoNehu50O0ewAdY5OIjYzA39uFGoP9nKQe0neJeg91oKupruqMb3yp+3b5nz377LP45je/iQceeBAzF2ZUQWDZmHI5sDjiRmtHltkgR/b2TXjlclSQl8sATY8TXR2tGBsfxkmCaYJ6Pl/Ml5L1Y+kurPfFZ97v9UnR+id/8icYn5iAU0CC2rBZvJAyxsKNlrD3fe1f8We//weiO6xXKwJ6mG8TdmoIwoGY2yP5NX4rEJFrWQwwOP3xuPFqjlkuLgz6Qxa4URkFtlOV6LKsQGSGYcrhzmBGl4mx/jjCLQG4vJrkotDFkjRbj9cLt58uVbTVZzhiDaU5ghvS0nai71pOUwy0BnxIzs5LR90bCkihVV7Nwl2uopYtw1lqoposYSmXw76fuQverXE0PQ6hwAotjbbn9Zqs35DPh3oyh8LMEvKnF1HJmei5+SB6btiLZsQr+7DLrSG/vAo9m5dpBS954tQZGMmcpNHnEllU4MDEO25Gx+FdaDInjELeah2ZdAWd/cNoGxiCNxYXG1Va7Gr+gArgFPdO1VBR90n1lNVK41SVAYLMyeLEpol8IY/zZ8/iiSefEHchdssrtF1f6xRumJbYwZtr6NY+YB1o72jH0JYh6YK+8MKLa0WdUge8+cvlcErWVc9wDJPbetAdC2L2xYs4eyYpgX81y1jjaic3/JzUBA309uF3P/lJHDl6BOFIRF0L64JI4AJDZM+fxfEvfgVPfulrCBtNVGtF6dq3uJwI0ilSpjcOFXLJoGK7sLWeBYKbCgt1PmdhH/omBtA90iuUMtJhZc81FOWcboSkgrrdPpRSeSQWEtAjIez+idsRIwU6pApDrmHoNdRKRTGC4XmaW1iCv2wgN7OMarYBdPeg48BOCeteWZ6Dz+sTMCVW9KkUCukUOocHJLcmd2EexcUEVs+v4lKygEM/+Q5Et8bg8jVF22FWHWgkMiiJO2QJYCMvWcAqTVcqTSwy6NHhQs/EOHomRjGXTmPH0esxsW+/NPU0n09osBLbIOvEymbbsMfZU2EWbUof6pQmCgEItVz3338/nnrqKQHZZFBs7Exf7X2XKZuTTmXdIh6nroLFqlUzq3NW/e6NFyWZND1B9GxrwfjUCOrZJp6+7wQKSwWrwWSJvO0H7U2WOD/nnXfeIbRyBnvy+dsYPirvSJraJvRiHjNPPoUvfupPYa6kUNdrSFTyUmduCUWlIckuP58trjleG6/bLdMbglS3y4my0VAxIm43umNRdLdHEGoLwsF8LuqoG4bYfrPJywY1g1cb1aaEbebRwNE7bkSwPQzTQU034zsKAmZzRR0l0wNXnHqaaQztoe38iJiX0KyETCSeOWTCLC0s4YfPPY/kagLbp6awY8d2cY1jTaTAr7oZaxOPNUdPVT4p2UZdKNgEG/fdd5/sT2QwVGvUnRtrdtxXuz423iauD5pQcK0tLS2KqQEnHgQAXIO22yj/DcEQgY+4mjVoIFWR9UmXSGrnqUFkw5jns9xb1myWBlYNJS33visMVl5vFRKsUIND5zdpFklUw/pebDcgCZRpnML/nZ+fk/ddIFOLLmocttiX+U2wn2NvKGxSR1OvlTEYi6Mt4LcCwBSwEboIH3BhHzRFfC1CdXbRxTbaQF80hC2xECJBnxrf09KXjmkMb+KUh+uOIUlNA+WmgWK5IpOb6W2DCAcYwkQbUiVIZ3eHY8t6pYFGxUCD4EYmN2V09HRIBzoY9qvOrKGDTm+kXBgU0VdqktrdZFKwgJsi3C0B7L/9JkTH+6R7xewcamYsUj/q/D2D6/JlFFdzyM2nkE0VYcZCmL75EHq3DaBCsaGuo8wNhVx+FtoEdvkq0jMrqLHrXW6gQIvinnYc+cCt0ILUv9SgF8twsKBYTcqqb1D4zbBRusClSkjMraLp92L82EEMH9mN+fSy6D9oR1lhOi91Tw0DxUQa+aU0CokccvkiDJ8Lh++4BQG6YJUL0pEv5wtwMDuB4VR5umHVoJfrKDJhPFsAfXn23HAIg9PjyBl1AZS64YY73IJoTx+iPT3wxeKARn8xJZKT4EXy2/nZxF1HjVmZD3TihZfwwIMP4vEnnhBuOjtSb9RtsA8CxY9UxSdf/oAf09u34w//8A+FLkTrTi5gAhrJpbAoi/xaPmCcav3HV76Kr91zDzIUfUsmA9dAXfRfYd0K7XQ6Razos8BNyMXOinpQuX/73V4k6zpS9TJaXOvghl/mczvgj/gRjATgD/lEOGlUdZiFBsoMB3MB3YenMfG2a5FvVtCgG0iBQZclWY8c75MmwqKY4bIUsiYupjCbSOGdv/UxONuCMrnhxKe0vCrOQKQghfxBpf9aTaO+WgAKBpbKZQzecAhbju1BxVmDWa2IuFYOcAIpzYUGwc3MHMoLKdSyVSTTRVwq5FGN+3Hrh9+F/q09MOq0mS6iTuOMJP3nHdD8LQh2DaJjlKGdQ3BTrEx3I7cblTqtkAkLVU4DVcjUh/COuKgposDdEv3bJy03Q4oHn3ziSdm8F+bnhYIxM3NhveuyCd3hqqJD1CxZ1qAPQFvIjx3btuLGt9yIb37/Efzw1Dmks2UBl/YGaFtrylKzwFTA78dHP/Yx3P2+92LL8JAKr+M0SpKyFZ3CqNZw5tQp/O/f/C1cPH1atErOpokQRZIup5gKKHDjEEtymq6owkVpH4pOJ84WM3A7XBjwh9EpWiFDBJPikmZNbSSrhFo10jEE3NAy38BwRxjRlhBcfidcdKUitahO+pcCN5pbhX/SEIJOfAQ37Xu2o+vgdmgtPkT8Lsy+fAZujxt+8tKbTRRWUvDUdAnApBNfPVVBtlzFxHtvQct0L7SwV8ABLfYZ7koKo9nUJaQUxRpWT86gPp9GKVVH275p9N60Hz5mR1TKzOdFaTUl4XgEgY6mgfTLZ8VlDaUacok8Cg0Tw7ccQ98Nh2H6/UKZ9fhD8EXa4WuJy5/RcUrCABms52Hwryxy62BVbmh2EUFtgx0haNMYn3r8cXzzvm/hoYcfwoWLF2Tfkr9jOOiakNburqoD2l679n/b9tE8/Pv6+7FtchKPPPI9VKvUn9lRCG/eVeX38be40TURw9jePgwPdmPhpSU88dAZJFeLYpK3mXPS69WUQoHiBNLpwh23346PfORnsG/ffuUrIIWHuj4GaeWmjpWTp/DlT/4hCmfOo8ZAWJeGFqeGMJ04SZ8kZZHTbEtXK7YaFrihDrPa5C8dTjewZagH3cM9Ql1kWIkwF8iy4H+7XXLO+71+capauriIhteLqXe+BfGpIbhjAZkA1Wt1mdY1JYiawZpF5BZW4KRj41wSxeUsGsEIovt2YvqO65BamBOqJt3gmtwTUynkVlfQ0t4i539q5iKKywlUlys4P5vA9psPoX28A86AKSYYZlUTPSPNMUye2yUDuUROEuVXcxUkGIQbiWHq6BHsv+0WDE5MwS05SUrTtVasWspCdV8uT4631xSn56TXnjp1as35jP9NGo6dTbNxSrgR5LwZTLbzHFWeRzcCAb+YYdgNv6sFN7wHXVPd2HbdCPqGu1BcLuPhfz6O4mJ+be1IDPFVgxunFNL/5b98TOyhxVnxihfznXQ2fEgozGTw7c9/AU//23+glkqjUC6iXC1hMBoTiq8duKsy7zhZoO6GOX41ofLWDGXaxGljRySIrlgAkfYQvEHmHjZFc0swxPoin6V9d02BG4IdvYJrbroWbf10qyUVrIxsvoRksYaW3lEM7zqAod37EGjvQIM6ZWaw0QmO9MY6sLCwjFdOvoJUIoHpqUnsnN4uQMpBF0aV9iRZVlcCTHU8qlrHNjJ56JEHxUTipRdflMkeQYW4Mq4N4Kym149g4cy1RtE9aVyc0pCxw32WL5sJYU/Y+L8ENzt37pR9jmdLd08Pzp07J662NDQ4d/acpdepSW2udLUWS4H7jZhn2NB6HdZcSWmUf+XUEPAHJAx2ZXVlbUJnUysZ/jkyMiygiwYBfHZSqaTYOxNniGvqhq4Sm5X8vKznNtXcHCS4MQ3hLPa3tqIl4IVb/Ke5ibEQtOwhRT9ANzRa6RrSyS/ripM92tOBoXgYQS877A3RvQhlhlQpndScpojp6nRH0g3kKxV0dcexa8cIQn469NCYQI2WpPCkToThbww/pCiMk5taFUNbh9DaHYMvQNtijn8bsmCI1CVXhEJZ6gmYHluoolAswxX1Y+9tx9A2NYSqXhWHNRbB9kriwdwss/NelkM/v5BGajULR2sEY9ftxdBuil/572qosgNEvQs7Vyyo8zWkZ5ZQJ1WpXEee3ON4GEc/cCtCHWFxgCNtxCjXUEukYOp1obTpTLnNlFFJFiX/wREIYODATkzeci2W82kQujHXgrbCoHuRrouTEGklZbp58DO6HNj39mMIDXRAr5MqlZWAUbptiUFCriwZQbRi5eQmX6igpHkwce0BTBzeh0bQg0BLK6KtHfCEYnD4AtDJb2W3UWggaizK/xWRrQMol4q4MDMj9CI+nCdPvoxsLqcuJad7Vujr623WXLSczMg9o5sb14hl1cs///jHP44ff9/7xKmI99buAtl9UnU4qDFkPpHAH3ziE3jx2WdRp8uN0ZQNoicUQpTOGuKipgm4CdDumsJM2l0TBAkdigDGh0S9IbS0kOZEh9sn1tEeF+ClqYbfiWA4gGDED82rQa8acNCBhWvFaaJ97wSmb78e+SZdx4pAkbaSZTF14IEsAl+G4eYrKC/mkJrNCLi54zc/Ck9XFLUStTU51BJJScb2hQII+gNK7J/Iorach1nUsVStYvCmw9hyPfU9dTTJ0V1aVuDGAlIN0tIuzKO0mEQtV0M6X8UcXYziAbztg+9E73AHdL0sz1UpXUXT8CLaMYCOwXGE+rZAD0bk/ou1J/vScsYp4aPqWKotnB0qggvLZk+mtLyf7K7QrvTpp5/Byy+fwpmz5AyX0dvdLcU8D3qxjremea/Z/N68VlRrxWyCMo8unxcj8VZsGx5E/9gwXliex/d+eBKLqxkJ8JMDRSxK11ejbKKWneTU1BR+/qM/hzvupFtSSGhPkh1iTQ0J4GiJ/sB99+Hv/vTPscLQVL0hehsWhyGxgXYjQmolJzcELCwYLbckam5milm4HC70+0Po1KhuUBNDoaZZBgtSR7Cjx2fHcv4idWeImq+QD76QBy4KsjUaTjXFvlxokrTY5h7EvWWpiFypipbJrejYPwV3VwRBtwPzZ84pB8wWpombKKXzMPMlFFczqC7nYKSryObLGLnrRrTv2wp3W0DoQ5wWc3JDYTYbVNQKOWsGkq9cROViEuXVMkJbBjB453UIDneLPpCHPDvxRiYvzxr1FZmTZ6GnCmI3nkkVUDAcGLj5GAZuPAp/ZydcXh88gbBMiFlQ0kbXQR0Jq/6aDs3tlUKESdUCUqXJpty8WJjzl95Qa++Zp5/GV77yZTz77HMi7JW0cwvMKB7CaxeYOuQtbGMtE3X77cmQQ/YidqWZ1XCWhz71YZtSKjbZ9QhEwhpGDnRj/1snMDTci+yrFXzznsdw6eyKOluv1lZa1r6yNed77uxoF53iT/3UT6Gjs3NNoyZgj4CZRjOlAk59/zju/YM/BVYSCJg6gk4g5HQIRZe0XVII1ygnNPyQ50bZTFcNHRWDmp0GtnZ3oWtLJ1ytfogHkWXawkYkp/u8Nz63R7Sr8zNzaLq9GHvrUQl6FWqak5N+BiZW5DxjG4GUoMz8EpyFKozlHPILKZRNJ3zbp7D37reiXEiLxobTTpPBjGmyF5YlD88f8GFl5qKAo0Ddg1dPz6J7+1b0TPXDGyEdXkOJpkKJPJoVfg83DNOJl89dQrJYR7hnAGP7D2LsMBuYEyiZDMhkCCQfNdIqOVFWjhRqUqj+jw6QGzvTrFnYheaE8Dvf+Y7oTFmwcg1yXxRtgUVT20wv8Wbd+Y0TAG677LIzgZ1rfnl5VZgzVw9ugLbROLYdG4UnoGH25DxmH1+CQSaJBGer5szVzSUZ6aKKeZoC/eIv/oKYHlz+eSyDAfm+BrRGHZXUKr74J/8Hrz52XBp0+VIe/bEYIppT8umkeSrGArxnkMkdaWmsQWqGKRQzvtqCAclIbImHpAHJx5v1CfWIbMbS9bVcqIjLJ11z8/UqJq7ZiY6hXtQdJjLlMsJbRrHt8FG0D48CoSgM3n8Br2r9F6sVLKwkcPHSgugdB/v7MDU5Cq9HmW8wvoTNIJVPZmmONgo4rTqK9590WDozfve738XMhfPIZjPSDLYtne3aRppr9mTiRwA3/PecqFEHxawZalzzDAzesP0JU8IKM1bGBJrUZeOTE+gfGMChw4fR0dUJfzAg7292fg6XLl7CiRdOYHlpCdlUGiVGXnCKQoAjE/M3nRsqarjTJRMZLgkBXk1DNDU2aOc+wmeH2hpOazjp2ihRsLZnuUacZrKmlIB6q3m1cRd2XB+JmPTBZ1eqKxpBxO8WwSG9t9gZZAaI2CZz1m19EJmSUOdiNERIOjXcjy3xMLxOFphVVMvUBRhySJHKxqlNrWqgqjdQaOgo1xuIxaM4eGA7/D6GXTYE4CiOPPU/BsqcPJQbkl9D566yBW5a+HP8LnHx4QIjlafRqEu3nOCmzrCtTAE1WjjSUCDsw57brkfHjq2o0TubnXTaKSrXRpncMFVe56G/nEFhIYPkShpmSwijFHHvmxRnH4KSSiotblgMgSL4k8nNhWXJCamW6siSstYWxqG7b0HrAAt0/jxdpifkd9K+mCN9JsPXUkUFbhaSMNxu9OyZwq7bb8RSPiV0KrqjVfmzKmWxWSylsigspoTKxmuTq1Vx4I63ID7WB92oip0w31uDgvaKjkpBBS5WqjpyxQoKNQMtg+OYvv4Yth85gGbICycTfTU3TNqq0qrWohqpmlYVT5VyCasryyJwO/H885Lcfeb0OZTLBQGdtpBL3DzEaGLzKpV/T09/Onjw4SIql86TXeQ5HNg+PY3f/I3fwL5916g0Z+spvxLcUKhLTc3XvvQv+Ma99+LCmbPK4IHrisUc3dNMZoo40CLghnGSJoJukoQYeiyu6gh4fEg0GkJLC2oudHh8CEkX3hRw43Q54A96EY4G4Am60Khzg4ZsmpyChScGsO+9b0POoEkFKYgFJdinRXOd0z2V86MT3CxkkZ7NYCGdwQ2/9JOIjXSjTre0VAb1RFqc+FwepwgS2WUsLqVh0NgiV0dC19F/bD+Gb9qPkqMCl6EjzzykSlUmRMLvXs2htphAcSGBYrKIXEHHQqEMvS2CY+9+OwanR9BwNaG5AnC4QgjEuuCPdUELRGC6mBVidSTV+WZlNKjfcGpjzdrWcmV4DbnBXbp4UYDLc5YbHic1NA4gB5/vq7O9Hd0dnUJbuTQ7K85Tax3MN+HpbgaSWTi3ed2YbG3FdLxdQjLzGvDY/EWcXE0hywwrCYFV4Mae3Kx9L0vQ7/P7cPMtN+NnfuZncOTIdTIBU4WdAnJqs2uKRfunf/d/47GHHkY+lYJLbyAsoNm5Bm4YQsdOtNhvUs9gkFPuwIUSaRcO9HiD6HV54NQ40VB0PpVxs6434j4mslNOLBtVDERDiIZ88Ac9cPvdcLiU0xz1NswX4UIWkXatgcZKCflCDcGRAXQdnIarKwJXs44k7cIBATekfNToTMU8pnQBFYbVzWVRLNXRfct+dB3ZBn9fqzI2YCOKdE9pGnGS3oDLaCJ/dhHlC6soLubgCEQw+r5b4N/aA73JZkETZTZ/CG4YDlypIXtmDqXVnOgmm+4AAn2D2HrLzYhOTcATi4nrm7ACLGaA3bkUHVJDF5c3CVm16Oeqa6iyDvK5HF59+RUcf/xxFWz34kui++P62thkWQM41kTi8jW1vseIMxX3ItvIwtJRsFBojbfixhtvxBOPPy6CbnLTBQS+wUsNOskDAgYP9GLXWyego4aT95/B4otpVDNKbyZNOtuV5Y2+n5RctGC2wjs1DXv37sVHPvIR3HXXXWsUTmkXCXW0KUCIhgJ//zu/h1PffQhaNoMWpwMR2uxyP9ZcQoel2538M+saNcUOWlHQyzToMKoYiMfQ2d2KYGcE3rBPCro6na1oHuSlwbTaMxrFKubOXJQgy5FjB9G6ewzuzoiaPuo1ydritIcDIE7ncisJaPkK9JUcigspFIoNNAdGsO/9bwPo6NmoQPO6YWYJVBLyi9q3YDCAxMwsVmcXEXaGcO7CPIK9cfRTxxtySBOimCohvVJEOl1BrtGEEY6gd/sObNt/GIOTU9BCEbE/rjK3jlNCuW6ENqpoV91imQpcwgAAIABJREFUS99lERHZrOCLIJdshUcffVTChqml4ZlGoGNT1N5wgWyKhZVLGl8b9YaiJ7OKUXGfsgAOm4ukTNr6hTdcklzbbg3B4RaER0KAo4HsuTRq5+iiaiWQSYFq7/Rv/u7VezWlOH3ve9+DX/3V/yZTA/u9SgUr+Td29g+bFDpeeew4Hr33a3jquw+gkM+iNxJRWjAakciZr2CWsvjXxIaZz6bUnJaJVTzgRxfBTdSPYMgvkx0202ie4mg6UGbAerEsoZ7lSh15WqEPD6B9fASxoUF0T2xD/4798LS2QndZoeN8nzpQyJextJLE4moKyXwObbEWTGwdQnu8VZ5XOlAqkwDrfVqawPWGndpXSsWSZGiRmvi9Rx4S+j7d8jgVsU2SpClsMVmYArRR0cJzzCJuvfnN2PAV4orndmPv3j3y87g2FZ3LClTfEIRp/zP+Haf8NP0KBANCd413tKO9swPbd+6U35PxQG0O1/ny0jJePfUySoUCLpyfEQdfaXhKDbj527UtormnUq/lYbh1OCSTSL4/Uqdp68zmgP3aaDRk/5m9zu3JDX/gpuDmxnDEpBlltV5BeyiEmM8jmhu63RA6Oz1eBKJRCY6jlRs1J81yDVVOYBrMTwCmx7ZgMB4SKg+75+ViVQKR2N3hD63VdNGaEHUXGw0U6w34Aj4cPboX4aCiv5ksCCVJWSXNVwsEBoaAm2KxikKpiM6eToTDPnh9ThGiM4OBgmURoPHB5LCIX0+3KQrEyhU4gh7sfOsRdHMCY5KDWVGTFxY+PPAF3FTQyBUF3BTn00guZ2FEgxi+dicmDu+A3uQEpop6Li/WvSxgqblpFuvIXFwWkFKly0apimY8ggN33YDOrZ0COvSajnq5jlo6JyFmGkdohYq4VTEZPrGYQJ2OOlNjOPjut2M5m5QsDINUvHweTfJ04RDnl8JyBqXlnFg1p4tF7Lv1BnTtGEXNqKKUyYp+yKjUJICzUKqhTBp/sAXx/kEMTe5AfGAInhidhzRwWseOmAhyLe43ryG1RXSbol5pbnYWL754Ai+eOIGZc+ek+5DN0a6XK4brmHx4y7VlDYisC+GsJrhca+EiE1wwE6BJwW9VAWerU8GHKxgK4UMf/BDuvvu9GBoa3PCE2OI89UeawyXZPCtL8/jnf/wc/uNrX5dwVYbPMtiTegjSlthRjzndcpAT3JCWRroCueK8piGvH6v1OlK1EgKaE13egFj8UjsmWRBOSBZQOOxHIOqGzk6rDqE8lk0DvqFOHH7/HTK5YQI3tSy1YkEdjEx/pyU0u1CclixkkZnNSBr0vg/ege6doxJkWE9m0FhNokKwR82Nzyc0RGpuKgsZGPkGMqaJjoM7MXXHDcg7Fbip0MWLNESGOfI5SxdRW2L6dgqFRAGZgoG5QhVabycO3/k2jB/YAy0ahS/aCs0XhOnxwSDfxMFSgcU2tSaKciP2ppa2RrR3dtdSsoQaWEkkZHT90gsnRIvAQ55FH40DbD2NulOKVtARj4vOhRlH7NawOJQ7+iOAG6/TiR6/F8e2juK6oa1wVmo4fvpVPLayhAsUkXNNyjSEHdcrwM0GcwGC6u6ebtx626349V/7dYSDEWX5bXX5+an59qhJeOKR7+Nzf/u3eOLRRyXd24cmWjQNrTK5cUrejQTUUUgvBiomSg7gYrkgDQOCm34BN4q7L1Mb/p9dTJPyK+BGWbfXGzV0MRsn4BHzFF+QTnDqueEBRPoiK1KZTugmjGQZxUIV3t4u9BzeBU9fDEalKKGHnKDQOIGHfrVQEWdIg26KTNmeWUGlaojAv/O6aURGu9Wkjk2pYlmaODQVIH2Sk/jafBqVC0mUZ9MoFxoY+8lbEd09CkPjRLMi4bBs4mjUS1YYiFeRTnz72Dh6d+xCbHgrDB5k7MRbFD4Fn9cXgv1feo20NNI+LK0NAXy1KoJbrr2nn3gS1HOdOXMGqXRaOOY8INdNKdTeYlNClLvf5YeuTZO1dRL89wTtch7ZJzT3RJcTu3btkuKArkOpdOqqwA33UoKB2HQXAmNBFBtFpE8kUTpbhJGjKY3Sldmd2jeqYKTYu+IDRKJRHD58CL//e78nlq8sFkQbJ8WSAY08H13H3PMn8a+f/WvMPPEk4s0m2pj9xfw06hH57NtkK6trbn+PutFEiToHo4a+aATtbRHRLPhaAlIok87On+QPhtRn0Q1xG5s7fZEbJ4YO70X7NZPQOiLw+vneaG5TJHoXQGVSs5lIw5GvoM6zbSGFUq6KescAdr77ZgTbAyiXCKQ9MGmQk0qjsqLiGGj7np65hMxqBo6GGwtLq3C3hDGydxsi8ahorOYWVpGva2gZGMOua4+ie3QM7gg79B6Z4qgLv4FWYxkCWIeMPF+ybKi5EY+aJhaXlsVg4vvf/76Y5tAZlOGBts3u+pq7ylG0ddNtwwh224Uh01DMBTX1sWYq1rdk1AJtf1m4rqxQy8NoiNd33ZMmIafYXheGbtwJZ58fuVwa1fMpFF9MSIyG+oQOadqyoL4aTZm9bvn8bN8+hd/5nd/B0aNH5axX57oFbpS5rjRATAeDe3N46dEf4Mt//bd49aUT6PL4xW2XDAs+M/z5bOiKQYhTaTL5UmJ+Ov/pErrdGfIiSgZKwCsMAupu3AEfqHWjli9PF1yjiUypgpVqGcHBfmw9dAAtI8Ooef3YdegoOnv7ZWqludxivJRYTUsA5+z8gpwH26cnsXVLv0guBNDY015r/1I+COqZk6myacrk4cUXXsAjpJ699JLQspeXFtbjOaznWPYYm9Il10el/chls5gzVntR7WXqSL38tckys5vC1Np0d3chnUpjcWFRgRtSBC2d65VTw/XzmHQvTeo1r8+LtvZ2hFuiaGtrR3tHB6KxFsWKIGWvXBZ9WTadwdLcPJKrqwJ01Nu0OqX2GrfybwjOJyYm0NYWF1OFZCKJ2bk50WqrparWq70/qwa6+qAbAbz9OdX1WiP1re3djlsiUUpiBNzEAkG0hUMI0lWltRXRzg7E+3rRMdiPYEsLnn/mabz0xNNoZguyOZU5mUADO8aH0C+0NCYW1wUxM9dQbCLJ36bmpKKjxm5vQ0eBgVEwcd11+yATxUZNvo6bo7hecSJQo+6GoKghE4JcsYBwJIyWSAABv1vQntfnRqlSkkVFu0Ta7xr1JvKpLHS6ZJSraPrcwsXt2TsG3aGL/TEPfLl4Tk3ADWlc1Nww66Mwn0JqOYtmJIChwzsweXQ3jGZV5T4w8NGiHtGUwCzpyMyuoLxaENvqTKEMIxbB3juPom+qH7qh9D0EXOI+xAPbYKp4BWU6t2QqSM4nUNENtI8N4/q7b0eykBJOKa8F07KFysYJSr4kI/bKck6MD1KFAva89Xp0bt+KGjmk/BwUzmUK8PkiiLZ3I94/hNaBEWjRGOqkfYilt2rLi0WfABSbsEH6YAPFbA4XLs3LeJ1CyJdefEGsnLnZ2lQ+m7NJuyKb9qM65aZQa2xqBDdKKeLk9KR2wCNTQCWcoyuevYWqxczicMeOaXz4wx/GHXfcLpuk3R1SD7dSFIt/H+04NQe+//DD+L+f/Su88MyzYtPro5bGZOcO8Ds1tDqVu5UCN7RBVfQ5rs2wN4CVOoWNRaFp0JIyYEIml5z6MDVZkpKDXgSjtA3mfTFFD1amFepAG45+4E4UwIDVOup0IcvlFf+dk5uGoTI/qnWUFzLIXsoimSti4s5jGLx2B6qc3CTSqJM3TntPTkJpqNDQkVtchb6Sh1HQkTcdiOwYw96feAfSzQK0ZgP1bA61bE7czlDlgVESh7UyQXOpjpzhQTkaR+v2bZg8egB9ExPw+FuguZhPo3QL4k5o3VS1aVidbEEHSpTPg0Zv6iqEdXYe52cuSLghJzWnXnoRWa7RDd0aawtSzQbptDskAJe6hWKhIBshpzg2uLmSFnRlgbemg7C69rynw50x3LJnJw6NjiE1u4KvP/oYTmZzWNV1cZ+SadOG41mtdAtuyU6o/psUhi1DQ/j1X/s13HzzWwRcK/MU9QWqsw7UK1V87Utfxt9+5i+QXVpGyAGEzCZayG/WnAKICaS9mluoFDQgoPv+pUpRqLhdvhAGXF64HNTTKDqVABvR3qi3w+49dWPsnLGDFfe60OLnwe1W0xsvwU1T3rMCN+pTsqFDelmpUIWrvRV91+6Gp7cFjRpDWvMCUNxeL5wBn+ypbIDUcyUY2QIyZxdQKxtomRxCx5FpRHeNSPgsv69Oim2FzRLm65SVDnK1gOrFBMoz7KCXMPiuG9B+YBvgccAslSU3KZXIQHMHEIx1oG3LOKK9/XBG42iy+GhC7HJ5jUVrwjGWOs5VcbUBjFLTR2tvfi0Lx6SV1P3UU0/jmWeexvmz56SDKF1yK3xSgMwaKLENSdS93gzcsNFCOga1AnTyYVFCfj9NUsj5VtQ21Zihq9D+/fuEnnbihReuqvjj5/F3RtFzcBS9B4eRSC4jfyqJ9IsLso9LQUv60yaUiiufAxvc2IWP6kFoaG+L40Mf+jA+9KEPoqu7S4EbmcCboo9hxIOrbuB7X/06HvmXL6F27iK6QAoZ9zhObzSZonDCLOYecg3V9yANskxzjWYVnYEA2iJBEXDToYr5X9TmsfDwBYMqc4kW7JU6ls/PQYcTvXun0XtgGo7OCDwBrwByMgFoVMGfKUY5iRQcxSp0sXVOSaOw3NKJyduuE8e0fHoFrkhArPH1dB7V1aTse9Sdpc+fR5l6nbIDK8k8OCcND3G9RdE7MoahqWkBNL54OzSPX9Yfi08+gU4JHuZ5xaYCF6Z64llMc80p6qNy3eQ5fP7sebxy6mU8xXykF1/A0vKSTG/WnfeuqDnfZLL3mvtrZdtwCsJ1yTXHdcmfkbMoTIrmpvZV6hO2bZsUi3NaCKvpzeXf9TW6HpcD8QOjGL1pHxxOJ07f/zTyz10Qmr6aVhPcqOnN1YAbuWKWuxWpRjfffDN++7d/S7rykpsnzzn1jIBOAwtxW2U2lYnswgIe/Nev40v/9I9wpfNiuBJlDWc5+dH6RyZpTgusW3bXrCGpoaG7abvfg7DHKTobaZpybOlWlEICvkyphALvX8NAsl6Hr6cHfdPb0TI0jGh3H7q3DGJgaAu6uvqxMJ/AhUtzSGez4vw4vHUQYyNb4PcwyMQqnq8EFtbllqkvG+X1BmZmLuHhRx7Bgw98F2dPn0YylRLTK2pV1+omriy7oayKMPmcAqA3sF82o8zab8Ge8lgtsctuvA0K7AlJvLVVGpBcS3Ke2jqgK0Ysm8Fx+z2zycTvx0kLwY3X70dnT7cAcQHgzSaymQxWFpdU3So3wwK4lvMdWTsMSOaeS90NQTqNFF555VU5817vkXm9NoH93lTwp02otEA+196tkRazwZEfTHR2dmBkbBQDY1vR3d+LaEcHgm1xBFtjCITDmD13Fn/zx3+K+dPnhKbAG9Fo1hHye9Df3orBznbEQwHUi0WZPvARId8xl2Nwl6LrEHmXGg2UajUc2r8HvmYN9UIedU44dHY2reAjQwkW6dpAl5VatYbWlhZEAkH4mJrtIt9OZenIf0uoHZtCJirFsjhbMR/H9HsxdmQ3hg9NoaI1ZCqk8edw1OsmuKmiVmQhUERpNS2Tm9xKFggHMXBgGpNH96BGNyzqF6jPqVSlc0QKmFY2kJ5PoLBKf/wGcrkSGtEgdr7jKLZcM4qqXoBRILWMOpi65NUwN4h6mnoyLzkTpKUVKnW0DPXipp98Fwq6EuVTt5HNZOFEXcCY6IhW86itFlBM5JDIFzB97Fr07plEzetGkToPXxDRti60dvbDE44xWU+5nVmgVjUDlKOLTd2QTZE5FsUSTp9+FQ89+CB+8IPHpNsgBgHWAl0X4258jlShqPzsbfhhFc78OVZyMYWB0nkWO3HyaZlDQ76m1V2VLggfV4c8PLe+/e34hV/4BRG7qeL28uVNACWHj+ZAKpnA/d/6Nv7wf/2+JCIzNJFaFLfZRNTtQrvLKzaTIZcDQZdTDnPhpDeBkNuPlUYdiXJB1msfxc2mCQ+FjOxMcCN2AgGfB4GwCw7JciJg5xTSALqiuPaDt6PiFjtA6KUSqnkFbhwNRRmSCQhplotpATepXBED1+3F6C0HUKmVUE2kUVtOiHNLk6Gc1G00gSJDPFcKMHIMGTXh3tqPIz/7XqRNWtI2RPvFLnmzVIOe5qSTWUu6OE25I63w92xB+/RuhIeH4IxF4GAOTJN0PuU2tXa/xPFEldhr414L9HLDIcWMjiUMzaKNM7UNy8sr4qKymZvZlYc2f88ijIff+OgYZmbOI5NKK2E2h0VWpo19EG/891cKcAlm/W5gfFsvrtkzjq5gCOeeP4enX7iAhWINFXbPVDt808P5tT/DIUXrtdcexv/3P/4HRplD4vOtrba1g0TTcO7MGXz5C/fg83/9f9Hq9iCgNxBxQA7kMNcVNQemSxLAec8pD11t1ESUHff40e30SOAsSyo7Y0QKFSsNnL1TFidcY8wlCLk1tNLm2utEwOuGz+tCkwvD6xRamqbsrkRzVWeobLkBVyyC/oM74eyOQm8qcELNnnCsfT44HS7U2FhJZ6EVK8hfoJFFDcHBHrQfnkbL/jE0SbkgWOCmUSOIzguVV9Z3poAyc0LOLaG4WkTvDfvReWgazkhAwIDR1OAMxtDStQWx/hFU3AxtZnGgFDKkkyrjCP4/7hkKRqqOodXrsx71cqkkfPtMJo3nT5yQTjndGBkErADNetK13SS5/HC8Ys9Y+znrK4zrnvQNRZcNgjqslkhU3gmpEednZqQzSe43i146+HR1duLV02cwt0A73nXjik21Ey4n3PEQuvaM4eBdN8Ht1PD4v3wbS8+eEQc5EeXbk8ZNHpwr16uoASz6qOzjLpfQWGnC8slPfhIHDx6Ay+2RwlUmxpqauTKYNnlxFo985at49J4voc9wwGPW4dUAv611kGYEp0hK02NTnSqmA7lGGXG/F20BHyItAQTjYTiDHjSpBaNOglRJbpSWBmzx/JzYYrSObkHv4V2IjvXBcBjS5KJFt15TKfFkJ3DSw+DXxqqyaWaIdtEbwtANBzC0fwKrs+cRisfEzbSynEYtkZFUeVcwKG6Z2UIdqaKOqtOHjolxTFx7CP2TU4h20u0sgIZl2CHTLBY8lsZANfVMeaboiCVaGj6LVqOGEzy6RrHrPTc7h4cefAjPPP0sLs5eQKGo4g1etwP+nwA26wWvKgTtKSInODbQoVMYm7nMtyGQ4b7MrxsfH5fz4ty583JWv5FEQ9aS24nAaA/2v/s2bNu5C9/753/H+fuOo1EtylRt7dG8SkMBuzawKeTcS7kO3/72t0mzwG4Q8Y0R3NiRIhJsySZCMoFPffKTmHniGYSKFcTdTtFKceCo3BHV88Wmj0zUHZBzt1RvIOxyo81D50o175AqhKGaVsOO90colQDKTSDL2pMJ910d2H/sevSOTWFmZQUvX5jBtl17UK0Z4n42PT2Fjo5WQOP9tRvA60X6leeTZPM5HEgkkzh+/HF86ctfxQsvnMDqyoq4e8luJw/UOrhR1D9bj8QqqSmuigRAPOPkOlGDftk6WovK3mDYvc6ruKwqs0ZqfF9cR12dXdJgPHP2jOUoaU20/xPgxv7+NpiVLp6426ncNq/PJwMG6t/ZaGfOIN++z+dBJBJFLNYikgTGfVAvRrBFLZCPQbgA0unsZTXIZdd5s6LC+jO+H54TXp6b9ZoENUtEAJ/1946Nmh39/Wjr7cHAyDCGxrYi2t0FfygEjcFpTiZCs6NLkZ4T//L3n8P9//4fWJydU17twg/VEfS4EeUh4XFLYekRNK3EoZx2qKmM6tDRSpqWfv2d7QigCZ/RUDxXUzkJqWNOicrYNebP4EXjRh6kFaqD9CkTbo8Gv5c6BR8CPq/QPWgDWylVBUxUyg2Z3Iwd3oXRa7ej5qb2h8nY7NQYisdeb6BOgMMQxlQO+bkU0ospOIIU+U9j8vq9qDVrqGRzEhqqEaBw8pSn81QV6bkEcsv0S2+gTCqY342ptx7C+NEdqKEs/vwmHdIKVenki8icZgHJAkrJEpJLKeRLVQR6u3DDB38MNZcyVWA2EEd9WpOTJkMc1ipMz12hTieFXLWOqWPXYuTIPvh7OuEMhhCIxgXgNOhQIpBDdaAEXFghbQTUtgsZV9+FmQv43sMPS7eBI1QuTLHstA6FjQXma8aYFkOXP0n56XFR2SFeTL12IB6LIBoKS4hnIpNFldbWaw+81ecXOoRFhdIcmJyYwE//9E/jx3/8xy/jHlu7pRK3W90SbkAXz1/Ab/z3X8PJEy/C0zQV1cIwRPjd6fGCHi7cBOlyRT2TSi43EXL7sNpoICEBjUB/MCxAiAUqJz1M8WYR6XOzw6vBQ7tzUmpqpujG6q1+HPrQbdADFFAzrJMguSD2i8xckswQXn9abq/mkZpJIJUuoGvPNux5z1tQLOclJDI3Ny9ua6QzeZxuuJp0+SmisJiDTic+0gZ64rjpF38SWSed/gzR5RRWEuKK16w7YTr9cEdjiNFSd3gMrtZ2GEI9oxjdeqYozL5ioxCdm8XB5V+xcOSzxoOdXF3aVD7yyCM49TL53RbwFoeUK2bEb7AB2Tzya/bsRaVSlswbJguvF7ab/+MrwQ2fVzPqwOj+PuzYNYiQoeHV75/GqycTyJfVZioW0OzQbtJl2wxAsevDifAv//Iv484fe6cIKq98qf1Huaf91q/+d6zOXICnVkMESr8Q5hrh9AZuobHxUGZgbt5oSOhxyO1Bp+YBtTn0nlPgZp1mJDbmpF2wWOYBoeuSIh/3uRCgPoJFskeD5nHC6XOJBoEAh5NnOkPSDKVSqsEM+DFwaAf8Ax2omTUYVVIYuR8Wofm88Lp9orvJriQQdrhQmk2ilC7C3daKtoNT6LhuGg1NaY9EWN0wpaisk2rJ7mO+hOp8AuXzy0gs5tC+byf6bzyAwJY+GP4Awl09CLS0owk/6k2XOjuke0sQpxzplAX/Ol99zQr0ioKQnO5XTp7EPffcgx8yCDiVtFxxrIaIRR+Uc2yDI9H6IXz5XdwseFOte9JeVMOHeoFIKIyO9jYpLNld5KSGgIrUN54/Y+PjiEaieOh7D1s8b5v+ZoM29XNlZ+O9a49j6MA1eNuH34ftE9vx9c9+Dj/46r+htLyEprQUbf7+5WDsyqKXzwIbeAQ3BGMsaunQxaT4I0eOYHR0FPv378fWraMCmKi5UTlAFP+TTqvj4slT+Le/+hvMP/okWl2m0CmV9obTG7UuFZVIPdu8LlVTQ1avIupzoSPgQ8jvhi/igy8ShBmgAg5wBbzQ2OEmPbZcw/IMLcgdCA32ou/wLvTs24aawZkqIyeqaNDhtF6XiSgbUbRopqteaXZVGndpQ0P7nm3Y+dYDWDj7CgLMo+K0fDkterF6vooq7ZapjQ21ontyB7Zesw/xkSGYYeovvHCbNI+xrq3Ga2Hr6ficGWL4snGLEJ0edbScDJRLOPnSS3j8iSeFAlkolkTPxbwa2utaF2htgdl76Foh+yad/stW5iZtaRvk8P5yXdIUpKe7WwpI7p2cMLLwZf4HO+H8/cULF62ppZq+2xNM2UMtCpXT60P/4UPYe+s7MD6xA8f/7dt46iv3opZPiF5Clc988JWBx0YO1OsZH9hnB/+ez/bhw4elMUlzARbWor+RRpZd1SnNGNcK67iH7vs27vuXe3Hm+OPo1BwIuZ2yZzGnyJ6hN5pNNEyVxcNmEXU3AZcbcY9H6MEuKaRVDcGAcZvuVeP9JHWKoe7UdDhMcdrdc2AfekYnkXU4cSadxujOPYi2daC/fwCDbOqH/HA4mDu2zhZRarwr9hTbCrnZxGOPPYY//4u/EAfZZDItxb1ETVtRKipMxZp0ibZceILQnGGpr6MtAfh8Ggr5DAqUf8iAxQKcG3+s1QiyaV9K+3P5a+N5zuvPfWvb5DZFoUwm1lz2XlvPvf4hvkYBs6cxQnFbX7z2Ned+yislLp1+P2KxGAYG+sVVjw0jBndz4m5rHEnDJz2Nf0eG1mbr7I0mSnzHBE0dsbi46K6mEqBmkO/N8YU/+F9m+0Afwu1tCLZEBNQ4nW4pFBRpYP1D0O50eXYO9/zDP+LRBx+S7JQ67aAtVE6qhUjxiB2sG0/BYshpqiBFCa8jztaQL1cQD/rR4tYQAh2QqHVwCiWLv+QxI2In31QjaGnA63LDz868dFqYzE5rObe4CgVpj8rVSAtLGgRwclNuQHe7MLJ/O8aO7oDhY5Itc0LEGQH8RgQ3DeYtcJqSLSF3aRWphQRMcTCbxrYb9qFu1pVgv1iEg911XRc3IRYV+eU0cksZVCw76JLXiZHrdmPqxr0w3A04igoEVfMlNOvKJYbfh7kkpUQR6aWMOJm521tx44feBSPoFnDhc7iQT+eg1ahNMVCpGSgwmLSgw+MNo2tkHH07puQAafp9Ys0tlrYsrjTlXsNFIf+fGRrysGnCLZ2bm5e0Wnbgn3ryKTzy0INqsfG91ZSvueJ+qk6Xck3bfDho9UzWDwq5dxRXmyAonxwfxvjIKGZnF/HM8y+BPG7RnW34flyMa+CGblThsHTTP/GJT8iI2+bwqt2BdEIlrranOuRXP/PU0/jkb38SK/Nz4qblMR0Iag70+gJocWiIaA5EnAqgK7qBiYDbi7RuCC2NOpuBUBR+brrirkZwo2I0GEhLPRmzPLhGKTokSKtEXTjw/rfCEfWgadTRLKlsIvJ/mdNEcMNrL+YTyRLSF5LI5SuIjm/Brg+8FaVyAfXVJEpzi2ikyB1n58YFWtyWc0WUVwqo56qo0iUmHsKxj34AZnsEDYK7ui7uV24HXe86EW7vQaitA07L9aVBK1N2zEXXYfGomdy+yUumaOQ7O11YXlnB48ePi50pcxouXZqVCaokUK/xg1Wh+rpz5E1uf0aMAAAgAElEQVR+BtcRJ6+7d+4S0MTMG/4ZC3mOuzebDF4JbkwXEBwLYXB/F6b3DGEw1o2ZH8ziW/c+gVK+apkgqEJaWiJXAJwrwY0tcOR656H8cz//czh2wzERT64VqLJUeCWJcHR85Z578IW/+3tkZucQMSEUNebe0LQiwKkZ15d0gE3kdJWOHaLuSPMixJwSLik2vfjLsoOWCRZt4nV28BT9jJqIuNcNv8sh3UxSJahldhJg++mg5lF8dNrz5yviithwutB9YAqRrT2oa+yMVxB0OmVSxsXs9wZhNkyUsjlQAl6Zp/tUFk2fD/FrJtF3424YzLphB55aLq7fWl0ZlVCDQ5fHxSwyl1ZRqGnoObgfI285hvjkOJr+IBp02yPlR7ipvA6qXJIGmFUzq3ugqBHrNshKP0S6Iumw/MUijqYqDz/8iGga5DzRHCIutu+NzRHn9VbrZ33hXalj2QxI2+uBrmXSiBMA4RLdGwvHgYFBsaWntoLZIgT+pH7t27cPz1muWOzOqgmOKto2vrgXhzu6MHXdjdh9y9sQDrXh2e88jB9+9zvIL59HEyW1wYjO4fIiZeNatb8vz19SOjhBGh8fE2E5aZ4ULfN6vuMd75A13BKLr4EbKaIsHUWtXMT5p5/BF//np+BJJ+A3jDWAw4R45eBn1+5qz683nUjrFaGcd/h9CHud8AY9CEZDMAMeuYcuupdyPXIyX6ogNbcqwdu+ng70XLsbW47sEjMfdqZJR9arVWFBkDEhukQGCadyyF1YQiVVRLpuwD/Ui+vecwvmTr+iROUVA+nlLDKZEuq6Cy1bRhAZ2orY4BBaunsRam0lhUMKRXnwCV7s22EHbq7RZJRWlE0+BkXyrOS9TafTsva+8Y1viEkFCy7uDdyf6JjHTjPtddmg2Xi/N4Ib+/5f6QZ5RZP89avITf6Gey/zQVgsUrOoKDxs7roxODAoQJxOlRSqW0OB9Qai1cXmw+Fwe9C39yD6dxyGyxHBwulzWHjxB6jlFlS8hbLlEbMB9bp8A30jgGNPMHit2JSkkx8thtfNBdY/mH1bNKOJYiaHR+9/AJ/7sz+DK7GCiNsJD8PQRcOoatBK00CVdQPrQGYl6nXR5sS9Psmm80lkhO30p+zN2fzW2eGiTrRpokz3P7rNxUPYMjKAWE8f9HAr8tFWZJsOdI6MoqNvQPJ0to0MicbG5bZzWHhlXgtubLDC65LOZAQ8fPYv/xr33fcd5PNZod0rFzXVzLFfDLl3OnxwuVoQbumVSI6b3nIdJrcN49yZk7jvP/4d2XSKvE0rBsP+9/aZZgHE1+kvrgERaxPkPels75CpyclTJ1EsFAXg/0jgxsoUs8OO7efA1kVxrXKS0trWKqGz3EcZPMvnimvX3isVU8SUuoIgmJMdGi7QHe3KUnOzytOemrI2ZDD3lr5+VIolvHrutABpYYScPvGkya4eWGBYnFuhEazp7BRnkgJugheOf773wIP4xpe/gpdfPIFMLifoWNCSdeyYcrhZqqhmEwFNpcN7NP5SwKVE3qTXg4jLiTCTxsFUYQIg6iJUwrW4AYmIixNvXQ4eiiA5ZpfwMA8PbCciIR8iwYAa6ZESUqnKZlit6KhrwOCuCZmk0AeT/G12JLngaO/LLnWDkx7R3lSRubCC1DyzZ/wCbqZuOiDghsnzFQr8ORKmcxoF/AxzTObFwayYKojWgc5N/Qe3Y89tR+AINNHM5NBgZk2+JBxjuoHUSF9iUONqAdmlrKTDO2NR3PCBH4PWFka5XoXf5UWRYZ0VdiycaHp90CIt6N06gUhrF5y+EHTy2F289mrkq3pR6zbOAk7oNmQayKRS0oH8riQlP4X5hQXEYzG0RKPiUEHLQP57jhZZSNgpwTZIlTNvU4BjJfBaZyLvDMGpz+VAa9CNrcN9GBreisVEGsef+iEK1bpUdmJGYFmu2uCG10bRTRzSqfrYxz6Ku9/3Puk8XPnioNp+j3yGeTj99m/8Jh66/wHk02lxAQpAw2AghFZNQ4vDgahTuQTx/OO6Crh8yBpNJKolKQaYlBygaJvrUDrrYm0FH7U6nH6J1MEBh2FtmEEN+95zEzztATSbDTGdKOfzAm6ozSENkYeGBAymysjPpZHPVODr7cD+n70TxWJWLMLLC8vQswWhdUjR19RQyRWFgljNloVymI74ceyjH0ZoeACGxwOXywuvJ4BAqAVuOp75gkIFUTkgys7SMnG2ZnjUD1gH/xUXk1xcAg4Cmq9//evijFcsldZoEjJJJJVxTbSq7t3VZtPYimnaJU9PT8uzTVvdXCEvm5CA103W1pXghnVgZEsY1961G7uvmxC90asPzOLb9x5HMatoPsoymKbLBHKv7YZvVlXIhuzx4l133SWH8p69e5Ur1VoT2+p+c+JcKOCzf/zHePS+b6OeSiHIYE8HxG2PduJeF2fQSrNAhx5akHLa3OH0ISwUINVwEG3OhuKBP6tGqiMDcxlg5zDR6nEiwGkj7ck9nIIYMr1x066fQZ7WPWHWTTVfRrlponPvJFrG+9H0OqDXK4h6fUitrsoeysmN2XTI/miSXpssobiSk8KhZcdWbHnLfmgRWrUzmEyXrC0naW8l2qqWRZ9jGl74QnHEhkcRm5gQHrvD7YfpcAno5jUnqJF1rEYqSttl/eKfS/uDxScLlXJZigIeus88+4wcgkuLiyLevuuOd+Kx48dx4eJFyTmT58hqvGwEK7yOPwq4WStETT7bqnNv66y4d3ICG2uJCjWzTpdLmkn4fOjv78fEtkkpgDOczNv02itOYa5zXziGjpEdaB3bjXLNjeLiKrKXTqOQfBWmmVV7tuUSunFtqqJBwThF64xg28SkUGdYALz00ovyDPHG8mzke5ucnMTPfuRn8e733r0GlghubLtx5t+YpRK+9Zm/wen7vw09kRDzFa5blwSlKrMLKY6s1O9G04mMXoXX60QnmRksPv1OBJjh4HOrQFqfB06/W+gpXCu51QxKpYpowAhueg9tF4t5MdeS6U4VerGCRqkMH6993ZAmYX4+hVIyj2SphFrUj7e/8zYsXrqAYrmMGqfZDje0lk5Ee4fQPT6J+OAW+KJheWakuHoDZwZ7L7GLbf6eRR8LLp6LDz30kFg5czpj62jsIpFf29vbK6YNBECkbNvF1euhlNcDAv8pVGN9sXJVVJo0oZhK41Kti3hrXOhpPMPPnT+nngOZwmzw7qJEQK6PBk+0A574CByOVpi1JvTCRdQLszCNsjSF1JnBqI9NRt+bNa3sicyGxheniXfffbdMcNiotM8KexikdgnuqaTpOjB7bgb3fOYzePbfvoGw5kAQGtxkg1iOlyTaMHfJzkKsNOuyppkz1un1IWBZnyvZlCY1aoCN6ybPek0CZEuGjoLRQE9fG7p72+AJBlGAB76xHXg5kYIRjaFrZAxxOnDGWjDU14NYLCIByryeZBS90Uvut8OBRx75Pv7k05+WSY6a3tjOdxubFwx6DSIU7UM40odK1cRNt9yMG268Fmazhn/6h3/AyZdegGFUJXBUA1lLbjidJlLJFXGSVCYT1r73JouKX8dnk2cvAzRJC6vQNVga2grA/Wd82Wwmxkbgys/P3xNo01SCoIZ71MmTJ0VzLxMsi/q+trSsoSLPsZ6ebjGFIfVS9N0WcLO2otd8QhtUqX3ajfZoDD6nG4ury2Agtri4z8y8bDl12y4FispkUwlUC4C+3xzTsfh1IpNM4IFvfhP/+qUvicNBuV4HR4fiMWM7PQjYVPx3omyOGQPira82IrqccbRIz33a74bodKUR4PBrSP9ROgAJdJLxni43iPaVXvGaN+FxO+B1OxAOeGWU6HErE0cVFmbI5IbS5d6pEQE3WsglF85pqCJasktopUpgwxtQqiFzkeAmAdPvQ/+BHdh+8wEU68ybYfhmCXWKsqo11DJZOJjBkyoiK+GaeRE35tBE5+4xHHzXTXBHNCmAKLQlLc1kKCI/jd5AaSWNUqKA3FIO2VQJrtYYjrzvdqGUZBtVuF1e1NjBCLaKOUCkowsIqDwIhyZzLnVfBCCQK90UTRN52LxOPKhLhSJOv/IyHj/+GJ5+6imcOXsWuWJJOj/sWvHrerr5ELeISFyQtCWovpzvqdbWZhv2mvza6vhxswo5XegKBrC1I47+rjas1Ko4vbyKS0sJlGuGCoO0Frra6BSxTc1v1Bnl8/nFXODTn/60FBNcwFzIdnaAdIKlW6vchvj393/72/i7v/07PPPUU0IHo7lArzeADtpncnLAEa1T/RyuK7/bx4xMJKvseBkYCsXgMw0BMiRcMN+DFDgWrKStsVhThZmi/VUDwJ47rkOwO0LChdAtaCjgpsU2cQq7YZwQNg3oqTIKdExLFKD7fbjxF96LSp3BdGmURXNDRyrlyCNWlnQQyldRKTZQJNjpaMW+n7gL3dNTcIcj8PlDMIVyRitvTj74uCkrUXFEkQNQEZ5UCJwJ0+Dfqxwj23bxueeek42Y5hHsVNLKdH0qdvk9f02nx7KX3Nhl5kYlbmj2YSfnjToYCHpbohFsGdwim+upV15RtKU1e5jX7tICri3dDh9uZ4cbI9cNoHdbHKsXl3DyW3PQU9Q1WdBeRKvUAnAzfXNZLL8/qYa8KsNDQ3jPe96Dn/v5nxeHMdKKrPpyHTg1DTxz/Di+/s9fxJMPPgRfvYEos25IfXQQiHD6rEAkD9RsvSqTP2YoRdi4ERqVuie2W5q8c82BesOQ0Fw+05yBxD1O+J0E1oBHiOhKJ0jnM1/QL242fDEvpJwpSYZY646taJ8ehivqk5ytoNOF1eVl1WF3usRpkJ+pwiyYTAXV1QIKhQoi24YweNM18HSEJUGbDaAaKY8NU6i+NUNDqLUb0e4hBLp64YrFZOIDzQOP6RJdICVdkuZu3cZ1Kop6ykkN4t816jXkMlnMXZrFiR8+jxMnTsh0hFMIav8UbdaBnVPTQjkgJeyll0/Jni0zZQsw2VhiDdzIz10jbKiNxGqgqCfg8td6Y98eV6xbQwvgsKcx9l/LWnbIZOcdt98u02+lgajLM3fl88H3RRZEQ4vC3zWBQHQQTTqAZhdRyp1G00iJNa4w1603Y/9Mfn6v1yfahampbRgcHMTZM+dE+5ZOpwTglCtKE2lbilOvuH/ffnzqU59CX3+v3O81V3NrN/C4NCyeehXf+uxnMfv0MwhWqoiaTbgtp0wyK2SiyOaRSVq4E1kaALgd6CC4oVU+p9ikRno5qbQmiX5SqFxyjnLqnCf1OuRD94HtmLz+gDh1MXZBtDOpvOUWmhNzHQen4PkSaiWaEVWRr9ZQcmrYe+gAVot5+W+KwPsZNrh9GqHOLsDvt5yr1IVToY9q+nbla20vsvYafi3BwBNPPCENHe59BCwqL0MBxY3db5smxk40mQTHjx+/LOl9fQKo9r3/l8DGXtE2uFkDaWRI0NnT7ZKCcnr7tOjS6D611hSyzmxp1FgPgEPzw+ntQDg2Kp6ipcIlNCqX0DTyCtg0lYZFSFVXgW/s9Wr/TAJGnkEspH9NjFpuvszlz25KKPc0VSPWCyW88swz+KOPfxx+vQFPrQEPz9o14yMGoisnRDZCq9RrGTqCLpeYADFrjBR4W5vDBrmPBAsZdKgKpaI3kK3V0NHbiv6BdkQiIRTqJjK+GJrt3UhrHpxL53Drne+Wpkt3Zxu6OtsQb41JLao+3+bsFWFHWA5kqUwW93zhi/jMX/yFRGisu4du/Pdk0HgRifXAH+hEJlVFW+cAduzaLWfQ6VfP4OSpl9H0UP9Zh9+rY8+uEfR0hfHFL/wdsiuLaipkAYDN39X6U8BrQGoj3RTHRseEmrYwv6A+09og/TWzxs0hkzjYqWakMKWsaAW6qO29Zi98Ab+Ef87PMacmL3UGn6fNQjbX1jYNekJB0eVyOsoaZOMzdDVxP2xAE9xQ7sLzk2vBcf7CaXtb3XDvbNoAr57qICkXFh7KLAY0nH35ZXzja18ToV0mnZGChgc0x4biuKKqLdWRFQcqTRajnxMicnkbDaEI0f4v7HQh5CQAggQ5if8+O+xrtqwcMTbkYvKw90nOSRPcqAluKLiNBP3wiyZCWf0aVdpO1lA1TXRPbMH4EQpfPUJvo6aBD4fDw4dGV5Mb5pMUq8jNJZFeSMjkZvDgTmy7aT8KtQI0ahHKZQE4FOoKuKkaIubNLioTAlJjCmYTrduHcd1PvF3ATS2ZQimVk59B7QVpaRzLF5dSqGQqyCfLSCQKQCSKg+++De3bRyWgM9zaBl+sFS4fxeBBoZoRz4pYnRDJWtwy9pTD0ZBOFPm3Z8+eE5vU55//IS7MXMTqyqogduXacfmj0BqLCdc0sboqIjhS4Nb46Vdsbq/dtO2iRT0HpIcwAYHAZs/gAK4ZGkFyfh7PrSzi1WwO6UptjW2/8VHaCG5kvVBTxTURCsoG+c53vlO4m/bPtz2W1t+PAkUMxvr85z+Pf/rc55FJJqXr3OF0o9PnRTvRPXn1wgmlkLcJv8+LYsNEpkrZYRN9/qBQh7xOQkeVNM+OIyeJ/DPZbK3dmblAjZAT22/ci2h/K0xnU3QZpDeye8TONPXfBDbUnVE7U1zMCg0xU9dx83/7CTSMGuqpLOpcC6tpsT73B0KSS1TXHai7/PDEO9GzdRw9e3YjQCeglohoGXiTWAibphJp05zB7ozJpkEtgcl7qQLGpIPUMMTOnfxsFmZcH6+ePi0bHXNDhI5kcYTtCvWNDmtb62Af/hL2alHM+JytAVGrqyMFtqbJBkt7yWd/+BzKdE6T1PfNt+iNhUnTBbTuHUDngR64oybqySIuPjCD0jyt59XEQC1ZtXNc3UuxqSWt3eXCNXv34ld+5Vdw/U03CsVFBZcqV0DpmhIYFAr4/gMP4u//z58jPzeHMPUFpFOy8CWFTNzQNFRgIlOvijtQu9cvgbIeuVekHyrRrIB5C9yQliY6OV4ncuo9LmkIuTXl4McNxEFw4/PAHwoKLYWbq16piz18WdcRGh9A585ReDsiMJoNmYinEwkJrmUhyqBCDtaL6QzMbAU12oYncohObsHgsb3w97WhXK3AoTvQaBBQ+eAOxeBv6UCsZwtcoTh0HrrW3iDrvKGL24+keguAETiq+oF0VOR1bOqSCk7nxQsz50XfR9rjSy+8JN1w7jvqZVl5090wEMTu3btluvzkE0+KDT3PGVnPLraJ1MRW6UM2cNqtPIfLuutXyaK8moKO921oywAmx8elYTRz4YIc3uu+k+qTqJ6ChqbTC2+wD9HYVjhMP4qFBKqli2jqCTjMuspSsda/cOSDQfT390khTRoarffJU2fBkMvl17KipHCzGhnqmXcgEong47/4X/H+979fil77z/n9bQBA/c1z37kfz/77v2PuyafRynXDdWZpkMThUgpcidBEvl6T99ju84t+kWcsG1RKV+tS2Us+ge1o0hiIJkLlEsoeDeEtPdh9aD+9zlFOZNDIchrNZl9FqI50V+NHrxkG8nRc0nUkjQYSTR2T+/dh8sABjO7bh86xcXhiLTBoRMmnxLIMFsqdBUKvpJ1ufP75+TmleeWVV2TdMYhabMTpZkUNkAQu19doVBvvh/39SQMcHh6WM5b0NL54r3g28XvY+RwbM2qubg96469SrRLVELS75WvGEjAl9Z1mGFwjnIIKbW3D2S1nrS0yZzKaFoYvNAiXO4JqZQX16iLMZsESr6lzfKM9u/3urry+ayBqw94tbBGLWk765h/90R+hr6dXmo/W0y0NLaUHU26tpKfRIOdvfvcTOPnoD+CViR4brbzPHNg4lfOoyYm8iSoM1AiCHA70BsNrkxtSkRngLPk4DES2K3fJQ2yKc1prB5tr7eiIRySiZK6ow2zrhtnRi9mKgbLmw/jUFNo629HaGsXI4CBaaTIi5ieXn1H8/BuBDX9PvdvLr57GX/3lX+Kr996rQjqtqcVGcCTrl8HOzgB0XYPTRUlIG7zeKGqcqJkehDu3wh8OoLs7gG3jbSjn5/D1e/8e9UJG5Bf223mdo/OyRSVnjVNDd1c34vG4CoFdWV7bH1R/5eoAjk1h5z3t7e7B0JYtMtHO5LKYW1gQExhOP9coxPIGX0vblZPaWge8ji0tUbhcbgE31GjbEx5ls/3GLx6P4rCnabJGpCk6c+GMDeqt7dgeTVrUaEtoJgUlC6imLt19uo6dP3cen/mzP8fMmXNi88ppjFCaWFRZHTYZb5uUtzjkoPa7GTsIVOp1MLOCNCEFbhxC2VgDN8yMsC43f7Zu8BBwwOdyI8jFTvG1izQQCr6dYl/tJ2XDpQoGnfa7TO8mVWN0AJPX7YCnxac6LrqiuRFpcDRKESR1MMzvYUpykpobvx9Dh3avgZv/n7j3AJPzKs+G7+m97sz2pi3SStpddclyl+VeaCFACF8CCfUjBEj+FEi+5CJgfpIQwBAT+CCYmG5wIQbbuMi2ZIMt25LVu7Sq2/vM7PT5/vs558zOrlbWwn9d/z9cQrK0O/vO+57znKfcheabeTrK0qF6Jo2ZsXEglRNo2uTAhExvpLgpllDV3Ybr3nM7rH4gOzKGFKWpUxnBorO4IZFyepTmmBMYGU0hXbCjurMTq26+AS1remAL+GGxu5Gz0neDpmIMSOynqE6k6l4Sn6+geyRnD/aTrLUXB/btky4o1ShICmcnJ8uuKkmmVOKqWCVMTklaZHewpakZu3btkq9XcqAXQW4XSEBNN0JB4/i86IzeVhPFllW92NzZjV0v7sT248dweHIC0xQT4Io1nZAyGU4l6mXDKrH7UJ2pzVduFqleg9+VhEU6BoY4qJMaTgjtdiHAf+Wee7D9+e3io0C+TbXbKZCKGpsdYY68tSABFUSSeYt014kHb/IExHleFTdFKW6KtpJIjFNNjQIDKtm3iOll1mNBx4YuRFqqYPPwGVmQZ3GjCyAqTjGp4/SShq+pgSmMnh/DcDKNGz/xDhTouzQyKUpB2fEkMkULCv4A0k43mruWI7Z0BbxNbfBE48KnyDBgs/DTybaS3FaFi+zN2Z65Itdrwz+KREwx8Jw5I11yFr403mT3UoIQE8aK2CGzQB0x36gLKU9Mfx0LGwY7Og3zGRFHy78jX4KFNQ9cSR5KEO196tyPjo/j4KFDAvlRJ92lCxz5F6cVoSs70La1F+HqAMaPnEXfk/sweWIMhbRyMpY1ZEjsi8wsDPeFhReLfTo0f/buuxGvq5EkWmQwGfMoJqI5TAOnz+An9Fi6/3vwF0oytQlZAS+J3lofLGMBRjMzUnRVOd0I251QHtiEAClvIfFl0cUfixvjlcDviZKUSTivhQU261lOPQG7m/LQXthJ4iZUJZtDZmJGiLbutjrEezsRaIqjaMnDkS+IEWkhl1WHvsOFHCeJlL8fpwLVJIbODSPctQQt125AeFkrpgi9dXjh9AThjVTDV90gMNiihV4lNrX/mDrI/r10N1P6WzlK+WcwODAgaj2vvfqqGB9SoIKHX2XxPL+Q5nqi0g9hLpQz3cHOdDqNjs5O9KxeJd25555/HqMjo7K21PcLIEGevBIKUH+WHtsi6t3FFDeMmx6XE1decYUgGvbs3Su+YOU9o9edJKXCG2Cntgpubz1crjCKxTQmxk/CUpwE2WH8Gk7RuWd8PsqlNmDp0k7ZM4cPH5GElQc+p7rmxJfESkdMFar1xMpCQZal+LtPf1qEBjj5MkmYug9qOp8cHsGB57fjF9/4JuxDI/AXC7I2Za5LVTs1ayO9ENM5qj4VEfd4ECoqLxIesoSBiwyrjCE57aBiWglZTmLyeaQpWFAVQffylUgPTSDRPwgHJyP8HJpGIKJ8VmCkmMeUx45iLIpwZys6b7oeKzZuFMRCkTBTFjGcPEpMM5NhlUhXwseM6Z/h8XG90IOLE2pOaVjcMO6xEKBIgMS+ionO/JBR2Vzh1zEx5H19+umnZZr2jne8A729veIB98tf/lIKJyH8axd4fo+ZBFXGUgPtmb/+FwpZCw1QKuFERqqcMZVnP/3GdNaqm1WV78r75YTFEYbdEUAhl0QxP4lSUTX4ZC3JIJm8WeVXw3tUOc2qfLeFzgeT8PMZfOpTn8Jb3/pWNDc1S6yT+81mR9ksWeVglnwO5w8dxDf/6W5MHDkGXzYHRhs1vbGKryAzRzZ+MpaiGMITxl3vC8Al3A0BSwiCiGAJtUZtyqOIuVIRmGHxH/OjsSmCxuqQGA2PTWcwAQcy4WpU9W7A9v1HEF/SjnhjA2rqalATjWJpyxL4/G5p4Mz/7DwruQeMKSdlz+iv+PJLL+FTf/u3koeJsmhFrBToK++tNB/VAMEi+8iFksUFWJwoFZ2ob9+IjMh/J9HU4IPLkcZLO56BtZRXvMaiReTamW9f7iXTXe5Ht0fUFVmMiPJkXpkJS2xYRHHD92DDhY2X+to6OS/pP8bC/sJAP6Y0n2chQ/eFjnfGEBOfuI4JZ2OBwz1qECR6PvKGH5GfgGc0lSJpqyDFzam+Y+XixiS0RR46YohmlS82BB1JqLWELz1JCF/7+U8fwrO/ehKH9h1QkBapnhVETTpZWn+duvYkxnJyw1g4w8XL4sbG4kbB09w0T4QVHgsPdMWNkI4TybZ0wTbFDcfthQKcdocUSJzgcCzlslvgJD/CTr+bLGZmMsiWioi3NWLldavhjnhFLo7wMOlks7hhtU1T0qlplDJ5TJ4dxsj5EVFLa7tqLZbfwMlNgnJJKKTSyNFdltyK0TGUKMM7lUFiaBKjF0aluJnKF6S42fKeOwFvUYzHCEvLp7Kqi0lIUDoj5mJwBRCMN6KpoxuBujokbBbknHYEI+y4OVAULX5ufmII2SUw5lhAPpvB2NgI+k6dxKEDh7B71z7pIg70X8A0zSQpQyiQLeW4riChqgck71mRk/BQXd3Ti9NnTitddnZ+1Il50Wae9zc6uVGOzky+/H47OtX+hBMAACAASURBVFursaZzCeI2Pw7tOowDFwZxYSaNjMgQGyFElXEYxGf50J4DfyshEo3iIx/+MH7v7W9HXW2tBDrVPzetWA2h1DPayalJ4Y388z//i+ite4olRB121HldqLM7UQVCGwlLLMDlcGKmaMUE5QNLeTR5/OXJjVCjGdTZNRe+GNejSp7ExJ3P0VlCx7pOVLdVwxlwSbFJHxG63YvkMg0BuZf4v2QW6eEEhs+MYGAigds++m7pdo70D2F6dEqSRk9NHZZfdz1ctXVwhKMoebxS4FLfUg54TcYWXwrjUMNOlRK30hM3PjkltZ3P5gSaeO7MOWx7+hm89PJLOHLsqBQc6hBTBy87S7JO9CNXJevl4RWVkxtzoLFzzIK5obFRZHP5/lxT5FZQ0z5BCXWrVdRTiM197FdPYHxiotzluVQEY7C0eVzwrm/HmjdvxerVvRjacwy/vOe7mOln8q7kQmneyemB8Fou1+5Rd0E+Lb9WuGIut5h7srjZeOUVCIRCyrCMTRt9cfwOEqKPvr4Xn/vLv8LMwCA8uQLCVPthcSOu7xZQYl/xuYCI06WKGxFdUWIVysxTFTdMbml4bCY3LKwjTocyWqwobkrWosiquzwkvBKiKjJryE9mkCTUtCmG+KoORNrqJTW1svDhVDrDeEBSMVVsfJiZmEZyeBIzYwn0XxhBsLUNbddeiYZN65FwuREIV8Ht8YmJM3STxUxjZrEMc6sFxQEqljHTLJyHB4cksSRkhkU1E3Xp6BnIWAWMZ36iJ1MBhwOxaJWsFU4bKfV5xx134K43vwnegF+4gl/+8pfx+u7Xpcljun0mYVXJl1rZlFe93GsxxQ3fgwdpc1MTOjraRVGNBc5CtZOJozzZbNYg7DavdIFzuTHAwu6kggvGqqpEqICTASYKbEIQKsUOJgs0OeA1zEYSkYpMwfQ1jUAGoePv+P23i+IkE2+z18uJtp5tjl/ox7bv/RD7nvgVSsPD4t3E/roUN/rn5VCU4oanMKXXwyU2h5hXKSCx8mtS6myU+ibflt7MhA7NEPob8KOjqVW8djITEwyKsFppT2ClPRemSkVMEn3R2oTGtavRvHY1IkuWwBWPwE7omYa0KhuW8mmhP8EsD8V8Rv7OBiYnMkz0uWaI+yeXhveT/MJK2O1l18O8qQQnNZs2bZLiiAkYG4OEqxFSQ1I/f0m3XnPDmKjx33gucTppELgKTq0SO/E6eoPp9QJH8ZzLVoWIkipnQcyOPIs63jI1iZ/3KXkRLHBsLikqLHQ6NJU/j3LdIFANVTWx/m2mUZUTHk6UPvkXf4E777hDT45VjBB0iElseXmEFWYzePjb/4mXHvpvZC8MwFcsiDcYC1o2swV+ylzQUkKqkJOioY4QbTHSLImIDKH8FEMhtYEkWQvNuKVRaUWGZt5BJ+rqQ1jaEpd8Ljk9g7GZPMbsXjhaumBraMXhwRHkXU6sXr8OPo8Hy9raUFtLA3llsEqBC1PsSZyp6JooDIlV1sd3vvMd3HvvvRgfG5uFCup4pJoTaufK49G5mXy/6EJb4fHHRXWQPByXqwSXy4KxkUH5egUeJV1EDRMu1WQyT97wttR0NyDnL+MWJazLE7jyKEjvNT2ZMnuLvjThMBX6GhCrisFhc8haO33qpPgDyftorqD6ZGqyVZ7GLxB+TXFjFqnP55X9wsYDuY6LmdqY/UG4HHMPGmILauR03wlp+LJQYdeeHJrzZ88in8vLh2jv7JTqUHFphK6s8OeCP7ZidGAIjzzwMzz+6C8xPDgo+GO+FxMMxQcpCfaRyQETRHbAeaNzuYKoWqjixi5SvRQecElxwwRBG9xx8sPDQBIwkrsdQrJlJe8izIPTGy5awbqrRJSmTqVCXq6FxU1sST26r1sDT8SrJhMZEqSttB8XyBBJkPSxoUT06KkBmdxY/D60X70eXVs3IcHiJktpVcLXUkLGTQyPojidQpFu9SPTGDpD6NcMJgsFVK1sx41/eBdsPiA9MoIs8cSZAvIWB2zeCHzhavhblsEVicPh8cHp8ogELJcoN6jVqhRclBahajkKbrYE8Vwg4ZtTmuPHjuLs6dPoO9mHU32U5p5V1TCbpzKwqWWmXrIQ9X8wiYhXxaTrfvbcWQyPjGouizo89FSx/H0m+ZVFq3YmbJTdtBfhitrQ0hVHe3M1sgMJ9O3tx8jYDJI5FryG4q6AQ/M3pLxvudRWW5/XdtWVV+JDH/qQJDg0uZzFYOrEReCP/F71XFnk/e3ffEqSKVsuj4DFglqPC/VOJ2IWm+LdsLixq+JmktLexTyaCUsjuZzQIjZ+WNxwTXF9cd1qrg4DSrZkQQoZdG1cjpbuFtgDTqSpnJTJSveSBY7wEDgp5EedyWNGiptRnBuewO0fez/skZBo9tt9ASHH0vAQ4Spk7W4UrTQwlKNaOGLkSqg1QTqJgpux8OLnJvxNpHbJuyrmBbbCBOnIoUPYt2cvzpykWMDzqogoF7kqqkrzQDrCOnnSCcScjlxFkCsfk3K/Z6FA5SDKZMSi/GNqqqvFq4iCEG3t7dj92i4c2L9fYEj89ys2bxaoEZMQTnfmx75y15SdPsYPnxeRK9Zg01vfhKuvuAa5vgv41z//hHSEeb/zTLEEhkcp04uBFSaZMMFa8XlUR4tTPHaiSNhubGhEKBrG1hu3orunR7gt8m7ljoAqhsiv+s5X7sFzD/8cxbEJKW6onMYCxk7FNiluUnKPQw4nog6XmMtyZUtxo5NDxYexgapdCv4rGDiEHYSlsbhhZ1+bXvLzERLkdAqMTsx4OUkkX4GS+nURVK1oRbyjAfliTtRo2Kxg7KLSo8XpgtcfQmo6jfGxJKZSWVi9QdSt7BboI5XPrA6a7TJRVTyuOQevivyK5zdvFMLPycOfUxQmkiTcP/vMNuzbu1d4M0zAmMgzBpt8SyXts2XBxd1tC1xOp3TJl3Z24sjRo/K8unu70dPbK0UFOWNUM2P3VEk6h9DT0y2FFNcVix6BHl2+trlcrlv+dz4/cm+W0fumtha/IWxumoa2c3+IGGoyVykK8FFxJQVHmoPLZZfPxQKkbUkrTp5U94xJR2UyqTqbvE9GJUkTFvSPKhOCNaSXRXNTYyP+9E//BO9+97tF0tpI8lZUf5IcJs6cw4Nf/Rr6XnoZ7mQCbt5DnTiJ+aLFgkQuLX521R4fIgWLGBvyM6j1SwVUrmWuB+lJy/fMlApIEhYZ9ArELuD3Sowp8Jwr2jCZyiNjd8JP2E9XJyJLWhFubJRJjcPrExK4mcSKqUEFz0rguKZJp5swvF981lx3hJvxFwtEwsfYzGFRM7/Ie6OptHnQlV/Ddcf1RbgfpY5ZyDDOci+yE87mLn+OFANa3Y+Gh1tv2Coxj//GZ8vEd5rTVH5G5lYV/K5LXdNC0xtzjSaGhSNh4TOy6BocGhKVSyW0MHdZy1qSvySSoyiG7DJBFmdshp6CJM2qc2II8YvbGpVTNK45dvlvv/MOfPjDH8bGtet1K0md/IY/J3kJkSWWIs4eOICHvv5NHH7+BQSLBVmP9IfiS2DHlNm3lJSCWiaN2kAQLq0GSI8bFjdKCFdGi/IRHFKIk5ZvRcnFI9aD1V0tsGdzSE+nMEE6AuwYtbsQ6epFwhPEuWQG/uo6rOheiSoKDLQ2iWQxE3zCisv3/hLFDeMgn/MHP/hB7Ny5U5BN5eR/nnrawnfWNKJN1maKhdmnPlsZzX2HBadpFV/CZgkb2u3t7cIZZHycX/AbSC8LXCpG8rwmLJPneV19PfbvPyDnNqeUl1qzEu+1masp+C+3irgOPeLNU4PzFy7MNgoWg70j6oYGoZGwWJpYDh86UCIWlZvu9JkzMk577ZXX5FC89bZb8Efvfa8ythPYi/6fDjxc/26HE6++tBO/ePgRvPDc85iemhKyo2DBGZCIkZWHqcbhJO+y61XI5oU/Q6lS9YtKVhAzPFXcKDM86ZRL4a62IxNN+j7w31gcCR9CJ58sbvh3lMzkzyNMbqaYR3xJLVZfuxbesBczGXYxC3A5lVcEN3JmOon8ZBLFdB7j54YwemEY8HrRce0mdN18JSaTkxyViG9EIZ2BNZPBZP8AilNJ0einfOW5UxzJpTFVAmIrO3DTu+6EzW9HamJcfp7N5Ycn3oBAdQs8wRgs/jBKTo4hZyV2VfSdi87hw86mMxjo75cx4qHDh3Ho4EHhSrATzkNb4SXL4XjOxpuzmGarh1k4iA7Y7PRfccUVkoQwKaCJXnl0rjv5JjlUnBwFXZLch/A2Bg434Gn1oq43hraOOviSTrzwyG6MnU+gyAr3ohbSxZty/kbhz+SmorwkAwU7ZQu9UxlzT+7N5CQe/NmD+NxnPiNrg7S8iNWKWocL1XaHcCOoIMeEklCwyWxOYIqNXp8ih7O4IcdGw0A44mZxI0TLUkE8TESeuZBBR087Wle0whXzIcchS4owpIJMODPJlFL2o/HnTAETw0kMXJjARLaIGz7+56jpWgZnKAibzwsrPQFcHhRkWqdZIJKoq5G6dLvK+HJ2s1QRITLO4o/Czn9exuCP/eKXeOKxx6S48bjcuGLTJhw/dhwXKBiQTEoHjQ0IWWuaS2eWRuXhJMtRLyzpns2b+i2uY2SF36sw4Qw8lIAmhMMoq6xfux579+3FufPn5N7Koapf0hWTSZ3qQNo9Piy96y4s33Ir6mNNKPb344f/+lkk+/tQImxUq8XZrYqHMZuU66NcTxbMv/ETRcMRSTAp/0yeEBMUNna4rm+99Va8613vROfSpUpmXW6GimXkmvB5HNuzF1/9zD9hYP9hMfYU3o0S+EXR4cRgMimdpKDLjZjTjZB0tqhgqMQpGBOlWWe8D7RGP9dj0GGVoohrSOUeXA987xJcVI20U0FHFSEUUEkWM7DG/YgubULN0ibx5+J0h0lUnny36RRKHh9KTr9MjX01jahqaUe4uQXOqjjyHg8SpQIc7KJK0afWmIovKhlShY1q60txUzEC5kHH4vUXv/wltm/fgXNnz4psrvAidAde8WNUXFd9jFkewZxphCR8Ws6eEtpOB6695hpMT01L7OMkLxyJSAIxxWem3dt5mDJe/PEf/7F0ANnJZmLJTv6u3XuEdyH8w7RS8DGJpbqUy08rZ1MLxR8jTKm7u1vgnbt270YuS++a2ZdSLlTofyZYhLDQkLG5tQm9q1aJ4ABNQS+cPyt8Gt4vpSwkV6QmTsYfSBt+Xi5BYPLCn3flZnqOfFRI3ZUvJUHD6YsFPosFrzz2BJ76r/sxfuAAAvkCnEx4rUqkhJybFE2082k0BMMyuVGSFOo8lwKHIAQtk2+nah5KmC5kMF3MwhX2oXV5Oxo6l8AVi2C64MDeQyeRs7nRvKIHbevWItzcBIffB4vNIR1r/mwRaFDaj3pKLxAGY26g7g6lqjMZeZaUkSWsmsUhfxdxFA2RYRwx8DMB8JXFaC5f7c4vbvhzucZ4VvLfDG+Hf2+gaLKOeN3kngSDuPW22+TconIYE3LCKNmYpPT5+TPnZO3wc4jT+yXW4BsVNyptUAVvZ0enSEazqKPC4PzixkRx3ZaSJgtPHPX9StiEUEtjLnu5tbbQv5cnUhp+zmT4rjfdhb/9679BKBDQdiBqdatYouIAm9iWdBrPPfgwfnHfd5Ht74e/UBTzbYl/3AdCeyhJ8cxcrjoQKhc3RIUYlw+Fy7agRBEW0FOHHFTClqzw+p1Y2dkMP0UHZmYwmUhhulDCIJuRsXoEl67EjC+MZ17ZhZvuuEMg+7W1ccRrYqLiqqJSBder3JDV6BrycXM5iVkPPvgQvviv/4r9B5Qgiol5i+eEzr3DlVOxSz2byxU3ag0rhTIWOcPDIzIlMbGwElbIyXlLSzNWr14tdQCbOGfOnpszATUT4crr4d9xn/DMpwQ11VhZ3C+mocAzjQ0ZrmPGbk5xFvN9/PnMK3idsif+67v3lXa/vhsvvvAiTp/ukwBLd152y9ZvXI8/+9jHsHnzZuRyGc3FMBK+ymme3jPUlz60bz/uvedrMkkgOTmroQdccJkix7TGvI5JooyKxB2ZylosbugTQbgQf/HvRa1KFr4xI1PnKLk77KwLgYjKLUL2tkrRI8WNeOmogiFTyOvipg5rrloFf8Qr+H5OjVxOl3hHFIp5ZGjIOT6NQjqH8QtjGO8fgYWV7TUbsfyWqzGVnEQ+M6Mcv/M5lDJpJAaHUZyYloRhemgSA2dGMDWVAdGu8e4O3PAHb4Yt4pcRvdPtE0KuK1IDuz+msJVawWS+yg6vmwuKgY4dJyoKUX2C3c/Xqc7T1ycHtCFr8yEat+T5i32hjcBnW/n3JoHke7AzykXFg4EVvYGZSMDVBm/mzyoeqcNXDLmYzvmA+nUNWLllGVpaa9BgrcaPv/YIThw4K+S936W4kY4jID4DhKe9+c1vrjj8535iU+Dwsxw7dgwf/ciHMXD+gohB+IolKW7qXB4ErRDjL9bA6ZIFCRY3+RwafUo2mrwJIytup70sixsWRFpCOlMCEnniflNoaW9Aa1cT/NUBjhVRzOdUJ4xy59OEJFE9jMa1DpQcATiCcfFoaFi/Ab7qaljcThToV0IJYN0VlwNIgXGVnKTQlGa7aBJMKM+s/aBYkO589RXBfHOdDFzox4zuxjABYQLPjsvo2Ki4rhMeIZ0ZXaDKPVa4D5U06EJqfrCav54WC1XgNTDIUSKbQZ8JJ1+csm1ct0EKrcPHDmN8clxNlnRax061SuqJtS4CNidcjW0Itq+GP9KCxNAoEideR274OEqZKenMMxljB5AwBZMAmc62Ceo0wwsGAiKvWxWpEkIwk19CnDjdYqIh04HubiFm/48/+iNxfpdikAewTK8Vp4PNlfu+9GVse+BBpPovgA45lNZlnKKyISc3lDGl103c6ZJ/N9+vOt9KiUPxfpTkqxh6FnIIOiwI290aKqS+jveDwiQs2jm5ocks3zGXzWOmlAciHkTa69GwrBXJTFLc42nGTCXFmUQajngdAo1LEG1dinBzGyyhkEAsCT2jaAkTB94/wV4K5EgXNLLXFQ+O+55NIcbbXC4rIgE7d76Cnz/yiHAROLm5lOKeeSaLSpp4D+XcUCuitbkZ7e0dUhxzgsNrYAGk/NDU81bdYieuv/56UWwiX4fPlwfl+QsDUgxRMpdNAKqzMZby0FXE31n4jTmwK+VOK6/ZGF7K1Dsex9atN+DJJ34l4josTKW2ln1lE4Ebj9uJeKxK4CAsunx+n3jBnDl7Xtbd5OS4gihpw2x+Xk7yVFNBrTW1oC9/54w6In/Oluu34POfv1uKMJO0yNvIWrYKF6tAgYwHfoZt930XkXQaXj5743titSuIWS6NukAIUUr96wsRqo0UCyWZ5rBpyZhE9AFld6eLGTgiATT3LEW8qw2WeBUmS344g3HEWtsRbWyG1e2B1a7h1lrKXUUiFQgqWh36g+tih83LdBZ9p0/LVJo8rr179qJ/oF/xMbUcshE3UivITCH1jZzTDa7ENcze44WKG64Jrqnenh6MjY9JF5tQS1PAq+JGhVOeoTW1taitq5MJXXf3Sul8p5IpSX6fePwJ0LD21MmTEoMoHsE9ZawSzB24XHFjrjgSpj9TszRpTvZR6GLu5IZxi9kTC1sGH04POb1hXiSNpYpacn78X2yCWTkh53tIgrykFZ/6m7/FzTfdLDwws5jlWWsyO2OP0wIMnzyJx3/4Izzzk5/AT96swyEcWDZTOBHnK42iiNHE/UERaRFGMg07qXgnRHXVmMmjIJBz8mbZkOLB7HTTy6YZIRIZMzNIpXNiUUHPu2mXF/bGVviWdOL09AxOnB/A1ptuRmNzE7x+N1asWC5Gv8wP1HFZaYlgAKIsxtR18pkSmvajH/5QuF+z93ARBMAFtvpiipuFYuxC64fnL7l9zOMZU1lE8MX/ZoGwadMGkZeXxs2u3Yo/JLx63Wy9zMSR70GuNH9RZp1N88W8zISUDQH+POPttNDnmr9GZdsZ8YzGhvoSx5gMnjS04sHE6QpvRrwmjjvuvFPUg/hvxsdIdRfoOaAeLAscGq794P7vYftzz+HwocNyYBADx64lCazlw0crE7EK99Abwm4XgQCqprFoodeNmtxQ+VT1C1XipSIy8b78GoZDU9ywsKE3CYMu/07kjEtFZDiVIRGytRarNvUgUOVT0tIFrfTiUKpp5NvkyHtI5zAxMIbxgTGRmuy4ZiNW3no1JpJTSCenkU0lQbMzZDJIDY2IfC8SGYxdGMOF0yOYnM5hympFzZpu3Pq+d8FbXwOHPwCXNwCr24eCzYWCxaVI4ALxU11g4yXDQMQFxmqVHSHihQkrOnrkiKhbcJFx2mAesklH5wcT88AXLG4o3ztvhcnXacIZYRZVsRhe+s1vFLyQ3U12qrXMZmVxw7eRQJkvyH3POouI9cbRdW0HvC5gZM8gTr7cj5mJzJyO/KUW+MJdK0IB6PMQkoSFxp7szDKpqHzJ91Z4HTC4f/Mb/4Hvfe/7mJmalAM7bnNKcRMllJGTGyvhEyVMZXNSlDQGAnJ4+7iGOLkhXIjliYXrSxXUSq0FSBY4Fk+hrj6K1vY6RGpDwrsRZKC01+2YnsnA7gnCLaTsRvjrmuGtaYQjEoOTprMOO4o2qnsoLhIPHONLoeOmNvHSnSKRllVFDvcX4Yk7X3oZL7zwIvbs34epqUnh2VC1La+LWCqIsDhj54UJ1dFjRzAwOKSeq5nASWddQS6EPCrCh3NXyYJrSStULSZgMeGo9AqQnF7r4q/q7cXg8CB2791bnggqnyvdu9Z8IAJm4ArBV7scsZZ1mEzkMXVuH0oTR2HNjgAlBl6h65e9ffSAS8UOhx2BQFA6UW1tS2QNnTp5Gn2n+8RozHT/TQeLh/CG9Rvwmc98Bu1tHXB6OGlV+4fPiRNlxpq+ffvxvXu+hgPbd8CVnoG/pJzfczYbxjIZabL47M65xY0AlJRRHRX5RM1G+xDRe45eM0G7FWGHSw5veeqaRMTYwU4kixs+MxJdVXFTQDHgQrSlFm3LO5BMTMPqcsDq8SLv8qAUjSPc2YVQawdc0RqUnB7kHUwLVEeUXC7+LomPLmok/sqD0PwALdFP5cUzp0/h2W3bRHmKAgGcLgvWfxETkMUkSjKx00Zv0rW1WrB29RqZ2PBnMh6KgI1I4RteijoreLAyASWHhbyYltZWrOzuRbw6LmuciQa5GDzU2emnUiRjL1EHlUIHpriZf72m4GKGw0kMYXB8hocOHRb0gkz3COnweAVKS0nZ3p6VWLqsU6Red+8hpGlIzlvhKZEgrV8ej1ugdfx7dlX14Vc+Ay+335h4GRWi6poa/M+PfET8mwgtkWYWkz4q3BEerrQBcO71ffjF1+7F6O7dqCKHRjy3VEGboSt8dgbVfj+qLErJVHWujZtWUSEh9PSR65fxcTqXhjMaRnXXEkRXtCO+uge22BLknT5kLA64/EGBeDG2klthxECkDVbBEeW951lk4hPVmCiI8thjj+HRX/4cgwNDyGcJ71ITCIXjV11yYTZoHxTFxNOyyIZorqdjlWIs88+V+ffbTt+YUkmm0fF4DLt3v64732UqmTqj530jz1BObwgHWrNmNW6++WYEozHYHA6MjIzi8KGDIoTDxiKLcO5fTpNlOq/RMiZ5W2iPGWEKwiQp2nLgwEER8zCTKgkhlL2XyX1BKdyaWew8E1zJB1iYEObvdCBJX6wKqO8iauw5n57NBZ7fVD9dsWLFRee3ymnU/1lyWZzasw//8dnPY+r4cYTFlDsLm24CiSRLSXGXgx6PoH2oLsllmabBuhxd6vxSxQ0bMTzHWXSQR15EZ2s9qn1O2DJpafyk0llM5vKYplqXLwhbQxMiy1bi9eOnEa1rQHfvKoRjYZGQ7mxr13tJScPLbtDPR623WWlo7jVyDr/+9a9L85ExS33Q/3+KG8P5UimfRZo+VVVRKUC57hg3169fL/YbzDGOHj0msZJxSpnHGuEi03RRKJL5nDG+N+PN7/3e70m+9uijj+K4+HJd/mVyDU6VyOHlz1b8m0urqpp9Yd5dznCHgLlVJaYqJvJQNC6co6vGRnz2s/+ENWtWweP1aNyyGcspnWt5uLmC+Cl8497/EFUbJugi08num1anMvvTdC6ZAPhsDoGkmckNO5L8e5cIHquOpnIUVUmdKW7YbWCiz86pFDaaqMtFbJJ98m0oGxlvrkbPxpUIVflloxdJ7Neu33xYGcpr6uJmanAcY/1jgNuF9ms2YOWt12IyNYnE1ATSiSkh+CKdwczIOHKTSeSms5gYTqDvzCgSOStcjc3ovnkrrn7LHSj6mMASn2yTZIEmqbL49XhVJgFagpL3iwctJw6USX3llVcFP5xKJioCveJGcVkx0MgYXB9WCyWfC/6dIEqM6pfuduqklkkwCfzEazMBoPN1eSS44ORGjnBl2scDscqNaE81okvDsOZSGNk9gOkT9A9aHCFx4YCtBuk82BoaG/DJT3wCt9xyiyQula/KKQI/N9de3+lT+LM/+xhOHjkCR4GEbxtqnW5UO5zwSoJoQaZUlOKGE7ymQABVFpu4dothJ6dodFrXxQ1vvJAWRTe/gExmBlVRP5paqhGrj8ITDiBvc6DIqWAwBPiCCDQ0IdzQKopTjmAVSk6fjM7VnIZcNsKdLGp568O57DElRY/e0PqZET5KrPfLv3lJSNTlg5BCF0ahx5ysDPj6wCA8oqGhHnX1tXh5504kEwnpmNIbgwHkwsAQMpoLIfMDib0Lex0Y0jXXsSZJvWHEMomhKm5UxSJFuqwpK1jc0Pl9x69fkCAm7sL62DUwKLWnKWfpgd3fCF9ND6yeOMb7D6MwdQyW3BAshbRIgariRguMi18CR/C10jkl+ZfT6V//+jeyv9ilUsouKhmR4lHzQPh9VbEq/I/3vAcf/NMPorq2WolzmMOTCT/JqrkcC5zzmgAAIABJREFUnvjpT/Gr7/8AY0ePwZ3NC1emYFMeITxwKaQSd7oRME7win0hxQ2DEpsDhjRN4QgmuxQnCDuccIlpscEIKty5QHw5YSTUTnMYM4T1uewI11Rh2dJ2JMYmRJqbazGwtBPNd92FYiyOgjeAAn+6hFV+HsXVk4mNPHV6aM1pm0sc5iHDAppwM65B+meR82IKAxY2Jnk2sedShc5iiht+Dfcb4xIPHl4DZWXZbRwYGpIEtwyNlYnHrJmnSoTV52FRy3VeX9+AlT09UuhzqkO4BOMcIRN8LyGf79svTQPzWVTStRBcTcdODb8g7+LmG2+ULj5VCbkvvD4fenp7cNVV14gQwqHDB7Fr12vCDxLolcRvteayeU6O1LSCCUdzc5NAmV5+eWdZraoiv33D/WYKG34R/S3a29tEkpey2gLZ0BMLil7MaJWp0uQ0Dj/xFH7+pa8gmEnCTWiaJjmT75rIzqDK60HM6hAvJ7UH1D7l/uEUwlrg2hSGDGbos5bLwer3ItzWiPp1K7H0hmuQj7Wg6AnJ+pueTsEX8CHo98DjJBdJT5O0f4Zpr0hxUyiIKAA9afiLz4tJ16SRBxfVSBYdCr5Wpmpr3qrdQv4kIX4qj1DbScUI80kUlGzurV1onZqpHZM2Fs5sirz66q6yWIBGcl4UGo0CKH/neolWReH1B9HdswrLV6yQ6bpJ5hjnqbx28MB+DPb3Y3SYDWhl92DUy+YvAtUwsshkhHxpNrh4PvAsVP4zhOcpuJx5j0vuQ20M7vV40N7agtPnziCRpLrc756U83597GMfEy8x8nsvfqn9y/ZtZmISzzz4EH781a/Bl04jIKqljOyMmUq4grA+r8slyB+7RgYx52MxLpQh0SJk60OtZbvVIQJZ2fwM2hpr0BDwwp5Jy6QsM5NB3mJD2uHAmM2OcZcbDWs3IueP4EDfObiCIVx7w3XI5fPoWbFSikc2IQRRob329Kq6SEabRcKTTz4p/lNU61ON2MuLALzhJv8t/9Hkicx3ea6ZtcS3IVpn+fIueSbMq/r6Tsve4hok1FhNdMq7cc7nM43A+euIsZjFycc//nF5r2effXbRkxvZmxWS4oyHjMfCy9WxazHnh8Vus8jXceGXYUgMUuqUg9fvxw03bMFf/MUnRAFJZB8l4LMY0s63RIxw8VisMn578IGf4sxpbgaVcFV2iGe5oyW4pbjh5MauJzeEpbG4sQiHo3z4VzxIqunzaxQszSJdH4Gi6eJGSGdCQIYs8nQhh3hTDGs39iASC0pDkgIJ/Gxur0sCUmZyGtnRSeHcsLjh9CbvdGDJleuw8vbrkJhJYCYxgfT0pEBCSuksZiaSYrSYSuVJu4E9VIOO1RtRv7IH3oZ6WAM+5CVhYcRWXSmRsaTQQiEvHXYqSBF6xgfH7vu2bdskaWDA5ssUL0rsd/a1mAdbuUD4ZyPPWx2vlsSWL0lWSHSTzqHq5LGCl5F7by9e27WrLGsppkj6EkzeI3kzi0l2jJlE1IXQsHkpqjqiyEyMYPiVPkwdSyCfUHLIl3td6nOZLhE3yzVXX42//Mu/LHd/+LkMRt1sNPVzKEZgwz/84z/iZz/9GaZHRxGy26SwqZMkEyJ9mi2WMM3EolRAM4sbqOKGpmDC6xLdfHa7FJlfODfUB8jlBT/tC3pR21SDqoYaRBob4KyqgqMqhlBDA/xNzfDEa2D1+FG0OnlFUqQrfDNDrsb8K0dHBXWiSqEmmvOs5c/jFIrkur179sikhoc8D62JsXE5uGRd6SRMAZt019AIf+j9TaIdO8wsovsHBrB23Vrcdvtt0k188umnJPCePn1GHOx1nquJscoY1NBY1BRWGySabpsZBc+b+Egg1w7IErBU8FAptC4kGFxblrRITNn9+h5VuBvIo8bHG/6M1eKAxRmGzdsMX6QJqcl+pKdPA/kxWIqcGshql3vi83nEVZzJLCFo7GSeOtWHyakpgZ7NchvmrUxznTpxXdLSgnv+7ctYu2G9TG/4rIoi20zCKg/NEk4fPoxH778fv/n5o7BOJeDMU93NjSny/rJZETqJU4WsWNSNGIvwCjm9MR1XI8IvxNhcVnHFnG54ZHqoiht1LxWnR5nacY3Q3JaxLk9hPQSCPrQ1NMCazMoUIsvpTlMj2v/oDxFfuxq2cFhgkCLKL7wZxW/gvhZJdxaR7I5qlSQWpen0DM6eOY1Xdu7E9uefF7GOgYHBspmhFBaSVCjXa/lvvqtkGeUVqXemIcabnW1+vzjOiWSsJhLzfT1OFzqk870GDz7ysBy80qPXXCX+PAXjVE0RBcVS94eFHqcojCPVNdXyPitWrpTpTmtLi6w58hj37duP/fv2CQzDwDUWOrwFNipTAfVzVnYtF3GByYkJxGMxrFi5Qkjdv3npZZw4cQqJVFKbLJLrrIzwTJJjBKxlh9CPor5WCrDdr+7C2DinihVNjvmj9/nLt+K/+X7svP/he94t6mkrV6zQECpJhQ0KCZZ8AZN9Z/Dwl+7BwMsvwZfLwkkYJLvfxRIS6RmEPC7E7E54RaVPM3ckRpXgpEwzNx8RjSU2gYApcm89LoQba9HYuxx1G3rgXLIc1mg98jaXNCFYxIcCPvh9NOXk1FBWtnwCPWMpFzbf/e53RTyC/BpCVXh+Kd83hergc1dm41q1SbrobHYSWqxNxXVDUUEaVcwtw3Hlj3PPqUsVNzx3eCbEYnGsW7dWuAjj4xNzYspFkxttb2DeU8jWVrsQqBkDY/GYvB9Vz6JVVaoYyReQTCZwinYKhw9LojjfaNk8boU0U3kci6RVq3px5sxZQX2w685/l3V0yYJ9duGIUImGGdbVVsuzGRqmkmq2PJKau6vf+HQ3uSWV5j760Y9Kg3I++kKeuIaoWQo5pIZHcPcn/xLDhw7Ck0lLQ1JsGgj1pKBPOgM3Gxd2h5jQcmbPdce8j3xvUfRlw4cJvTSuqKBmRzKdQFN1BK2RIFyEZeaJdshK85nT9kkLMMLvjdegoXcDjg6N4dTwCLoIK+zpRjgUlgYw4X9OFuVlOKlurlyEjSlJrPzRj36EL3zhC2paW8gtmkdyubxpMf8uz1LHRIP+4N/xfCRUctmyZZKHcpp99uw5EaVQU3gzlarIPxfzAzU37SMf+YigkHheEKK32JdpVHHdsFhnTkq6hJoeqZ11uTxYihvVGVfKBgLNoPycHHqEYpPcE8GnP/03uH7L9QjxYJQpjw4/unvL/ySc7dTxE/jWN7+JHc/vEO4NSf2SBwl/QAU+IxHNw92nfWsElsZfHJUJ/4a4dQWTUB1eBdnhRIdfw4JZFVSKlEv8tyxguSzlsMvENVvIIVwdxKp1y1FdG4XdQQw0JQMzcHpd0nGimVh6aFwkoqcGJzA1NIm83YbGDavQc9cWpDIp5FPTAm8icbdAHf+ZvBjc+aI1CNQ1w9/QAm9tPew+P9laWvJYWlHKLb5QFHUayrjSzO7UqRPYr5V+KD/LDiiTSyar7DQazLpOheesics9VPPFhohquqjsFtEYT40iqfzhRDKVks4oD3HD5WF3j0pEfH4UmaCbfGX3crapq+BspVJeGUvWRLDkunXo3LgcmeF+7Pvv55Hqm0YhMVfnfTELs/IDm0OCCQEX+cc//ueinU+sOxc/N6F0dysSa65Hh8OGHS+8gLvv/jwO7N0LV5HTGytqnR7EODHUbvBTlPku5NAaDCFa4hTRogQFWNzQdp3rigW1NJALoLdhMl9EIp+DJxpGfWc7Yh2taO7uRk1HJ8KNTXBFo8gQcmbTSlta1czIE9OMTu5duVGgOk3cJJyIcIpC4imnCxSR2Lt3n/BpTh4/XiaeVsp5m2lK5d+VDz39B6716ngMXcuWYf/Bg5LgbblhiyR3A0ODQgKnwhDlmpXrO3U1PGKYJs7duoNtEjGpV3XyqgYQFQ7vFQ9QCuPKk14GfbMGaDzEG+rrsGrNamx79jnlP6EVhwy2ozwtYQJDhpc9Cq8vjkx6Cvks+Qop2CwErllQE68WjHQ0ViX7KZGYlm75kFZNUnLe2idkDu5eX7SGOEkRQT6fw4kPvf8D+JMPvB9Nrc0qNjJGMuKIW1wB+ZkkXn76afz43+/FyImTsCTScHm9SOSySLFzaoHyCRHxDRW3aEZM+K3quOqJEacwAFLZNBw0BHZ54LXYZcooyZ/8VDW94UtNLpgklpAuqj4lD/ymUBTBog22ApC325GOhJBf0YXVv/8mVPeugDUUkKJd3keeh5p1FZjUlAE9/GgFDA0PKpGKxx/H3tf3ylReAEu68NCjZcUXkmnEbHecE1EVlU1XXLTitE8Ou5dKwltgMPMa54w5863z+Hwj4TDWrFotDaI9+/ZiMjmt1bXUmWRqKfNo5ROZc4T/zoKUcGgqAFVVSRxhodPc0iKwNRavo6Nj0mTidPTE8WPy32ltLCfNQD1xU8UN4PN4peFy09atgnB4ffdunDxxEuOTk/K9yZRa0+XYPWcwpj44G2d8EdZlpzF10A+PzYmJ8UmkszTUNGY9vx0oiHec05v3vvd9eNc73yEQOXU/yEPQyAt6oWdmcHb3Pvz3v30F+b7TcOdnVOOqaEGKyaXTgajLLUgLuxovq4KY3jf6vspJTwUwWJDI51Fw2uGriqBpRTu8rfUIdvXA07IU1kgMFl8AmWxehFsCPi8CkRDS2ZzwFFXBODsxY9OP0yd2gAntqUxwZIKsYXLyO8UQ4ILbE4XPXw02ROJVNridFpw/14eh4X6VIwis1hQ4Op+ZF0AvVdzw+xi32L3nNLiqKiYeazxD1fl2MSxt4fiozi1ThFOZkWczz7lQKCz+TpQhZgLOCQBFhThprOxil+O8Lm5Mo3r16jUIBPwClWSBI/tJc7cqV5BJJCvPXHU9qnnNBD4UCmByKqGKG/mAKm4tdiWqYlB5ofHs/sQnPiHwvLmJjVZTledegLWQxzMPPYxf/eAHmDh6XBpDVDMl/5WRI0XYN30SXU7lLcZCxmIVrxvyHFncUKSADQZ+dofdiZLAxROoDnrRTpiZnAWEYtM30IYsSkgUihgnVDOdRbSrG+6mVgxlCzh89hxuue028XZpqK+XSVt1dWwuVcB0ACs+GPNl5nMsygnLe+7ZZ6VgXfzdm3ubfpf/Esl2Lb1N/isnjuT/8XlQbl6EqVCSoubcufPlYphbZKE9sJjnzmdOWBpzS6KRuDcWk7tWIo7kuemGO//MSZIgwhZb3PAi+AZMdvkQ8lkabSmuBbc/O+DXX38dPvihD2Dd+vX63qruq1ysJgIyEeeD/NlPHsD3/+t+XDh3XkaHSkZakSKlK6sTOhY3NKmbIyggxQ29SIwZnspZlcikSgzIyZktbrRfhEirqg3HLcLiJlcsIVfIIxDxoWdVB2rrquByKdJsOpeGy+eB0+1EZjolDvHEC00MjiE5Mo28zY6Gjb3ovXMLklklJpCeStDLE1anD3ZfCOHaBkQamuCMxlD0+KXql4JQMLKUAKXqi17D7DQkknIYP/nUU3hhx/M4dfy4JHI03yJ+nmRv4rUlcRCTn1ly1Jxkf6GEbIEVbyYZlcGLSTrFFNit5y8e8FzkJNeyK8QFyKDf0NAgQZvj/5HRET2O1hVzxcGsevEFlBwulNgNveFaXHPXzfCkk/jx3V/C9MkBlNgVUcyS8lUuZpGb5E2nLHJPuFap/sPguG7durKwwoIbsFSQTfvFL/4bHnrwQVGuI/cmZneg3uVFwKJ4O8k8OSpZtARCqBIpcvpYEJYGITBy5dFcltMcGohR7nvSakPW7Ubn+nW47q47ULuyC14WW/4ginanIoXrZEbSYN19FpiZ3D+F/5VNKioqRRRydHGfwejoCE6ePIFXXn0VL+x4AceOHReVKMqWm8+5UBFzuaDHZIFd+C1brpfn3T84IGo+jU1N0vHkz6HZJ1n9iuQJwYazQcEJH3+xGKbctARsmrJqwreBtRrhg8prETEAg6oy/6DVwsyBH44EsaqnV+7NzldeLXM3KtXTuLloqiowvrwdlhLlsckHK8LtcYgqWzgQREdbGyJVUSnYjh4/jpHhEZFDVtBFY36oMpAyxG7OzVP+HWb/8M89y1fg//rrv8KWG2+A2+OBXSR9eXjyOdPYuIjB06fx0Hfuw1M//RmQYGJoQZJJSS4rBrC1Hi8iVIPUCo+UjGazRhJlPQHjumH6kMxm5BBnceNncWNUnuTB8MRRibLECtiQKRSF+E1+IwVW2iIxhPKcgNtQcNiQcjkx6vOhceuVWHrLFtSs7pbCm1HTxuRUijUgZ9NTe/onFAu4cP4C/uHv/17kTAUyyDXI6SInpoRWqLZ52UPLbnMiEAzD6/HJ56qKR4WvwakPOQR83sqwWzmQ8zzIS/fKBpuecM8ukVlFxnICxzPA5pAEY8t11wt05/xQP7IC8zCTwYoD+TLGNaZDzQI2GApJwR+riUlhvLSjU7rkyhz5AIaHhtW60OcMz0zi1ZmkxaqismeYlLKJ0HeqT5oFGaqnzfK0Z+PfRdOXksQbKRZ0/Pc6HAg6XJjJ5JAil+B3xOrzipnQUOHr/e//E9x1xx2SzLEoliGHKKcpeKItm8dj//EtHPnVUyj2X4CrkBN392QmLXYLEYpxkLMofDPtZlGkcIJCjsv5m2fuYEWaSaalCKffjc7eLjhrI7DVNMBWtwTV3StRCFfBRphuiryjPOJ1tdI9txWVXYQU8/JcFYqBnW9Ob8hhKJ9p0gxS0wjTcLVY6AEVRcDfiki4FbFYI97//q1oa43jmaefxPd+8AOJfSTRlyw0SaSkBhUWGV9VofFGYim6rtVwaWVYzJj6+ut7pLtsDGUXkh6fDxVXU3zdDKhIjE1IYE7GqQ6n0IQpkotjJlfzr5E5BHM1M3Hl9/X29gif5/jxE0oO3Sh2VcS7SxU3ZvrKvMrrdomJMYWiTEqjmnGGRP/Gp4/53IwbzCve9773ifppJXxVvZ+aRrOJyCbS9NAgHvr2t/HqY0/AOjohapNU1eVEl2uSPz/gcktD3FpUJuEUZs3SOqSkhHKEZ00Yut2FgtUmxU3IZUNnVQRxaSRrMQgWN4U8UpSItlgxkMli3O1Fzeo1iC9fiWd27YU/FJLp55LWVnkebAyG2SjSPLTZeeO8uo05ZzqNF198Ef/0mX/CoUMHpIH5/9VLkDseN1pbW1BTUytNS14PGy8saPiLks8tWkqc68wgG8piJhUXu5jihs/2LW95ixTl3LPSFFtk7nrRPrFYJLZybxnz3cu9l0xuWFFzE8kUI5dHLqNIbFwQQui0WYUU9J4/eg/+4A/eJaMsIRZVogp0gcPk+dCBg/jWN76J37zwonT/RZdem3kqAqgSJGB/hRMan52wNCvcFAsgVo/+N+Q5aKlJ6SLoYTWTAf6bGODJ9Ga2uDFCpRKcCNXgeLJQgD/owtJlzaivj8lDZShMFzJwB7xwuN3IJFJIDIzClreIDHRqLCHFTdPGVei5cwumMynkMuxg2eEMRBGqbUKoth6OQAhFu0O6nTwouLHkoNedai4oep8MDA5i/559ePpXT2HXa69JYCUkTe5xsQiv14eurmXSjSHn5nKvyz3U+d9fGUCY3JqgqJSFXPI8uQb481kZMxHkerhy82bpdlNdSDr3mkBentyo5p2S66bU7aqNWHrjLVh33TWotpVw39/9L1zYux+FmQRK1EP+HYobSYqFR6USFl4nizEWN29729vk+s3EsZwUqZJBBTSHE0899SS+/u/34vXXXoWzkEfIYkW924ewzSHrKp3Pii9Sk5+wNKuS8tXFslNDdFiI84tTThu87Nj0rkbr+o1o7ulGqK4aeTvVsWwoSgdegcN40EgmpwmhMujQgZnQH+lwcmROCctMBoNDA/jNS7/Gs889iz179uL02TNC/DWniemH/y6Fjbo3quNPsmBjYz1OnDqFwaFhKVz5TMXNXUNLCFlyupx4+++/HWvWrZU9wwPy4KFDOHPunMApU1MJgU3w4XDfc428UXFTWeCU4TwatcTYQyjP9Vu24Jlt28RriQ0Wc23q+rUhLVOnokWkkPmg/CG6Tjdg5bIuOO0uHD58FCdOnRR1OHGpN2prFaRZ08WaPxkwP6dyDzFJD/sCeMc734E/fv/70NW1XIob+lHxEC1a1ASilM3i5IGD+OzH/wLJoWHMJJOi3kMpXU53qqnBb1G+Xl42cFjcaCNPk+syNlJLLpFJi8BK1OWV4kY6k8LN0hLMBu4nMZIqQUo8JctCq1RCZ1U1wlY73B4XrH434HdhGnYU4lWIrVmFNW97G7KBAOD0wkFjRm06mLOzMaPmxUyAmdx//d578QMmhBcuyG1hDFGFlYK0mT3KQikUrEJTUxtqq2ulWLj51hsxmRrBww/9TKY+7BJms1LO0IJOljbnbQSO2KXMmdsAMQVcZY3Ca6Oc+dVXbJbE5NDRoxgaG5GJDDkFRi1TNd7eGMNlYqP8rr+UCREltKk8xSk2JwVTExMC3eXlsSHE7joLGx649HFhonDy+AlJbslTIMxj58s7MSrQ0dmEsByj5l2WfG4tN85LJrdzSSyG9V0rcejYMRy9cB4pmTYsJq2YewIYSDSnC1uuvx6f+cf/hXh1DaycKkusUumqmN9agIGDh/D8/T/Asae2IZTNi18SvW4YHkLkiric8MrZy33I7r6aNjG2yXMVSWMr0qUCMjTtdNrQvrwNocY4rJEIcr4qxNesQT5WC29VHUoFKyanphGKR8U012XlateHS8VH4cTiwQcfFHI2zylJ1LWseDlIytfbEYk0oa5uOWyWKIaGEnjT267B1huvkQnnE0++gO0vvYrpZALZ/BQc9hQioSIs+SSOHzwyC7++RCK20IqiqTDFSkiaZmxk3FGToTd+6XJ8gS+a+1Nm6x/1/CvPdIns5Hh53DJJYjJJ1TW+CHHjZJKNS6ryCddmEUvINJ14hnLKXBflFDyLiWRSGiminqobMot4u7JSH6/TkNa/+MUvSqFjPo9kT9J/Ik9bRWZbqYDd23fg6R8/gEPP7UCMFAYy8WjkKfCuAgJut/YWU00WaRAVqJupms2CtsgXpLghVSCRmYHHUkBnOIQG5oOcLlOgyMYJeF6ECjgBGs7mcIEN+fp6NG26ArlgFNue346Ozk6Rca+rb0RDbS3aWpoRDPg0dEj7lJWf6Oxz5L1n8/hb3/oWfvTDH+DEiZPlmCMQY5l4zrubi7i589eCKfJlJ9gpPe8T4Qs2rAN+v6wBNaE5JyaeGtUra7a+oR5+n0/4NkYeeqFtsIjLkmexZcsW+XnkM76RJ07lBqgsts2fTa7Kgp0FzmIgbhaHzVIiuZ43gWoeVN0hnlwQ03rKYjrmGzZtENzujVu1br4ak8jNkUOIkAQ6c2cz+O+HH8G3v/m/0X+hXwKyKW50GiCJJ0UBKCBAaBqLG6JwCdWgWhUPfqqySBGjIQvsIBgfnNniRnU+JagKjE0JI/CwzNPYr5iHx2PDktZaNDdWwx/wSWcsU8rCE/TBwQo2kcZ0/4iYJQ6fG8LMREqc4Rs29GDdW25G3mmFwxeBv6oRvngtSu6AGEJx+/BFmIjoy2lJUnY0qSbEjvHuvXvwyis7hS9x6vgppWglnS0lCKDM+4ro6GxHwO/DsSNHkSKOXMMdVOCaffTzF/IbhU5V5JmRvcImG04Gr5H/xETAfJ08Q61OxN+ZBJNkxokSixyD+qosbhiImMNnLQ74l65B/RXXI1DXBNvkGI796hdI9B1DKTtN58k5nhiLLdDMdMPwSiSxcTpw+6234cMf+bBwg8wGqHxPxR9Qyfr42Cj+89vfxn/ddx+yiSn46EVkp6miW3gPJPNypF3v8Ulxw/VHE08GdXa+xQGaZ63LAd+SZmz+w/cgumoNnLX1sPp8sNlZaKtkT5RtzEOhIo/ubikYk0rpeF0GDsKihocOC7DHH38MB48cxMTUpBxA5KRQLUemgLrAYzCXP2tlLXPImKRwHg9crqQSska4Hffj+nVrZaoqBEfZwiU5AAQ+oD2meF/JsyN0bWlXF5pbmwWWOjWdkOC3/bntOH7kmPCBJNho4u/8NWkmNxW3ZTb0y9pWSRWTQnIpeF0UsyDxnxfHTp56zY4M2aVc0tqMpSuWynRganoK+/ccEPUzcgSU4IaSy2bxy+diJmmmy1te9wuAK8qQJs2/oSIkORQf/uhH8Ja3vBVuh1sRVhn7ZGSspEqziSQe+Oa38cj3vo/kxJQUKdOZtHArajxuVNnsCHJarf28WF5TtlrFDwi8inNOfg+n2lGnBwGrKm7U9Sriv3AM5Zfa04RiiNBFkZ3oErponOh2wh1wwRXxwx30YWoyjbTDA3tDE4LdvWi9+mrYwzHpHNuEq0LZfUZoEnYVvIsHLrH+n//c54TvkKIPSy4v/BVCR2TOINcgLEjU1jSipakd4XBMXKw/8KE/QSjixkMPPoTHHt+Gk2cGMCOysxkEPIzxRUxPJSS5pWHt/MTxooaKns4wbtF4eN2aNRgcHsbeA/sl+RK4oTY8XkxxU1ZDk0NMJ43ctwZypxNJNvg8Hq8c/I0NDWjvaBc+Ks83FvyDAwNlCfFQICg8DBZy5Mexc2663WYlz6+5pEmkGtdy9rqsNiyN1eCtW27E8VOn8Nzrr2GQdgSXy5YXTJPV5yHngA2EP/ufH8I73/UuhKNxefYSX3SxTLcoAmn3b3sez//n/ZjadxjOEgt0WkHkEXQ6UOV2wW+nXYMy7uQSYBNUudDQ/Fj9KV0qIlXMyJpqbmtEvKkGnlgE8Adha22Dp2M5bKEaWF0BMY4dT04rHoPdqSCKs+hG+VRMkhivSMx+7rnnkCLUj4IgwhE2hbb6rG5PAH5fFMWiC1NTObR2dGD5yl74QzU42z+Jw6eHEK2rg8dnRW21DY3VFgyfOYT//tFPZH2bgmGh271QcUNn9WuuuVo64eQtGDPzxTyuNy4sv730AAAgAElEQVS/TejTKBm9Hg3axkCeZHKuJ35KVUpNsjhd7OzskOY0RYrIWVhMcSN5DS0KCEuDBb2dSwUZc/LcOYymkmJlwTdaTJJr7kFl44vXw+kNORlUQjXFlKCAWDBrk0/G1dTEGHY/tx0P3vsN5AdGEC6SP1RCOpuVSVLA45YJuF03CskDFlgaOTaCoCggm8nCRkSFzYaZfBaOYhZLggG0eL1S3BSZxFhJyyiI2ig75xPZHAbyBYx7PLDU1WLtLbfgUN8ZnB4cQqyuEVdceRV8TheWdbSjkUVB0CfNp3LFUvHwzTSQ/3rs6FF85zvfwUMPPYThoSElGa/z54vyokXcYMWh0QqB+rnzzGMhwOaLgjgGEYlUyf4xsEZzTZVr1GG3CS+X94FxX3kvXbyKF3FZ8kwVL8kpsEg2yhab983/iYrqT7EMRatIpZJiPlqJjdS19mxu4XFaS3S8NtMOyvrS7Xv+RbBjzgV500034ZOf/KTIBdMQqTy80UUOAzO5N6/tfAVf/9q/Y/eu15BO0kxKG4dpSzMZJBcLgjn36uKGBFoWL/SJkOLGpjrCKhFUxyenNoSsMRngM5XEkx0kDUdTZGxlm8YFzoDoclrQVB9FS1ONYFALVnZH8/AF/XD6fEin0pgaGIW1YMfQuWEkU3lYwhG0XrEeG95yB9zVMdgoD+jywcJusZVSiqpXpPJnRaJlIspq9+yZs2WHZBKpyJvgg6188f4qopsKWpFoGC3NTeJPQiJrWQlNH9RlDo6MP83QelbJxxQtlYfnbFKor3VWTfYNYy7fy3iT9HT3SELDTcFER7RHdI7Jz8/rJ966YLHDEqmDt7Ubrlgr8tMppE4eQGHsJJCd0O4dlbtdF8U6qTCmZ7KEK7gzJiCawks6/labBGzKm9KBm52g+WNM1RHmgUiPCReefXYbPn/353Bw7z4RDPAWSqgiWZtJGp3dUUKNy4OYxYYgzaeopiefjWRUBVNwhoNo2bwJt3zsz2Gta0DO7UXJyr45k3PeGXZ2dUGjjkedis0eXyRq81mOjgyJL8MzTz+L7TtelESeXZ00E5gSp2Qq4ZdDW3YtpxZcL9oNp0QiI7ldLJa4/haX9shekqDTKIcKx89nz51Vsu5amEAONt3P5eEYDIURiUZQXR0XXsJaOtnH4nJd9BoYHhwU07jDR4/KnymrTEyxyFHrrqLqwOuuow4aKmiaTiTAwBoKhrB2zRocO35Cuo0yGid3KV8QvhrJnMQ7t7e1SzF55uwZDAwNiG9EIpFUJoo6wPNnU8q0JlaN5MyMELqpWiX7VnPpTc10uSSEMc3n9+POO+/EX/3VXwkBnQegKDDp/wmMLV/AuWPH8YVP/wP6DhySEfp0OileX9VuF+I2B0J8L8YxUFSAxbOCJJmJnAhW5HOS4MacLoTtDlXcsBFJ8RbhgKnChkkpv57PbwYlpMi7KeXR1dwEv88Jd9ADd1UA7qAXkyNTyJbssFXVIBWJo+f2uxBoa0fR7ZWPr9YWO7uKb8UDUvZ8Pi+wzvvuu0+4JGURC0W6UrdQMlEbopFq1NU2gfA0yhhz8nfFunUYn0zjlf19ODWSQqi+HqdPH8S169sRcmSw46nHsOO555Rx4LwHIdPN8kRFc3N0w8Bpd2D5si6Z2h04dAB9fdpHQTd11PJa3OSmUvRCijbNg+C5xzOoKhIt+5QwQaT0+u49ezA1OVUuhFSDjRNF8nn82LRxgwh0sFDn9Ma41su0Yf7kRoobpU7IxI3Pu6e+Ce998+9Jc+nBbU9iIDsjBsK/7cs0PpRwhR2tLU34/Of/b6zfdAX8gaAuSFSBTXXRorWE3PgEjj63Az/83L8gxISY8LR8Bl67FXGfR3g3Lu4hgYXNKtuKMS0VuSghzSK9mJXvq6mNoqY+jmBNGM6aCJL+MIJLe+GsbUXGQR+4CNK5LPz+oMQlTuTnZ1WM8Zyisci+++675UxKp+cS3OXkr7CzoTS8xeqExx2CxxuGxe5FtuhCzh1Ce3cv8vkUWpuj6F1ei6Ov/xpPPPSwCKqoAmFhU9eFVhR/ZmfnUlEpYyxkV1yEixbxWkxxY6wY+HbclzzzjIx4pfKZNDD1AN786FiMzvJtcr5w+i4TyMW89IVR0fa2q6+Fz+HEi6++gr7xEeR1cbOYt6k8003TgJ+BkC4+R8IlCe0zL04D1fRGmWZzQjjZfwFP/+SnePaBB+FPTMHBqWAuJyiTgNcD2jaK/bXsWxY3yqRbyRRToCWnDKEtFomtbGYuCQXR5HCgIDIEChpLtI9AXKkkmC1gnHLsKGHUZUfjxo1oXLYCx9nQONmH67ZsRXU8jiXNTWhuakJDY70SHppXlJvPb4xkua4oZc8Ch95gRBcppNQC6qOL2O9G3EIViFYEgwEh4SteTYOcxfSp6e8fKEMmzXOYD21kQ5XCQxSeIlf17NnzCz7iRVyWfB+n3IrXQ5l9+l0ubk/M/6FmXTMeE31FSgXPF+Z3CjanJhyVEDqLz20tifwzu4ZZup1blCnavGOGm4uFREtri+jm33b77fD41IKsLHBUb9oiijEvbt+Br37lKxi8cEEmGVIwicKPAiRIAl9UI3gmlH6qpLHYka6mVhMS/xq1y7hwxXFeOuklpV2ueeQiqSlQIhZBamKRJea3VIDbZkFjOICm2ioEIgHkXOwq5REKhOH2+wVLOjY6BZvNg0zJAW+8FtXLulC7cgVCrU2wBQKwSBdAyThzk6jFoT49PweLFxYxNEOl9wOrXmIMK5W85KuN8ZHxt9HdQnZJmpsa0dTQoJ2uM4hGosKJYBeIRnnsBKok3iSElc7LF6/ByuKmHDgWuSpNJ5nu7STwntPSgDx8c9pDwCA5GIwsVhvydjfs4Qb4q5fBavFjuv8Yikld3Gjs9BsFQ7m0+Ye+LnRk8qc3Bjcwq/frrrsWf/3Xfy0ymvMPCFXc8G9VR4sqSD994AHc8+UvwU7oCuGAlISmcIWY1uWk2KlxuRChgh8URJJrjqp8AjMLBBDvWYmbPvRBRLqWwxIMoWS1q4AqZR+DJAuaCrnRimKN0JUjhw4Lj4ZFPyEMAwPDSEwn1VRB1NOULj/LdfF2YEarW7q8FdT6l2LaFAhWJn/ct4ZxdpnjpliSoE+jw872dmlY7HjxBRVcdbdMhQrNB9JFiXQK7Q45VBsbG1Hf2ICm5ma0kYhNgzOfTySBCcuhlCQPeDEnnJjATCIlYhrqM6rTtww3kv9WcDk+J/Karth0hSQ258+dF5UZT8CH2ppaxOIUwXCJdwOLGBroEQLCQ5tTGnU2qA68igdWIXpvXLdeupVMEs9eOC8HpuwjjRdfaN1dFFy1oWV7W5sYe378E59QgyStWKbEFjiNprxUHj/83/+JJ372MM4S656dwTR9QrxuEbJgceOX4kaZD7OwVhBcBQfjnaA4AOFllIKOUg1IiNJMQCkCoNUtCQ0qFzecRqviJpPPoq2uBqGAB+6wF46oDw6fC+kpFn9FWP0RpINVqF6zEXUbNsDX3IIsYxqKYm6rmRNyL6XAySsy7Pfuvx/f+va3MDE+oRNP9ZnVSyW0pt0hTSc9KWhp6kAiY8NU0Ye6rnVoXL4CdlsKt163AhNn9+HRH38Xr7zwApJJlmlUNlOFgEwo2ZlnWSzUBJFBU3FXIL0lBHw+LO9ahpraajzxxJNlX5NKxT25OgOjmfdgK5siUtwLjFElkIwxTY1NWLd+HZZ3dYlC4aOP/kKMIpk8GWGN+WtFICbFEnpWrpRDmJ1SOYi5n+02KdTnn69qcjPrwcLn2hgI4ZaNVwmSYturL+Nccgq538EfY7a4MVYPRYGX//F734dVq9fIs3PyXvPsF0GLouhkpAeHcf/n/wWjr+1GemJcjKzJR+Q69lt5bquzSEU8NemT3yUMamEM8sCyM7IW49VhhGpCcDeFkfWHgOoW+FtXwF7dgJLPj0AoLGec3x9AKByaI0xh7rGZVHzta1/D97//fZw4eUJdAQk/Aqc0a1FBfNTz5d5iHNWtIasTNn8YoXiNTPv8Xgc62+tx/uRh9J9lQ0Vxylg8MCGb3+hduLixCGeBTTd2zKl++rtACC8VvbkWWfCxsOYvJnncJ+ZlrtFcW0V/UJJL8kPoX/LMM89gWjrolzknpAGkmt6Uor9m1VrUV8Ww8/XdODE+JLnVYt7D/JT5zUf+PffYe9/7XkEDET6nydWwFbgWNdRReF0FlLLKW/Cez34OE/v3wUIj81wW6VQKIZ9XODfCINR5Gf0VZbIt8cIqcvwS8lkgcxpRzKOVxY3NDotyQ5F1zM9FXzJCjolWmy6UMFoqYqBUwGQoiA1bt8Li8+HgyVM4dOwE3ven70d9Xb3wWFpbaBgcJun6opvLz2/M1vmseGbt2LED//zP/yyTPskTFyqmF/GcFGTLCbfbI5ONG2/cKuc6YW8U4ig3CSuypEsV70ox1y6QW8IZeY5zT87n3SzislTOLkJMs1SI/zfFjU4dZN2Ew2rax6Yw9+mCxc3a3s7S8MgYRoYppcrgroqbsnGmfkwsbvhmXrcHvat68elPfxrtnR1wechQmH0ZYjEX1uTYOL78b/+G55/dhsEK2VCONNmDVtA0etfY4LexuCHsTKulCdkWQqplEWNIqyR2VxY3knhKsUyCqkpoWAyJIloxjzTyQg6vDQRQGw0jFAnA6nUI2TEYjMIXigIeL9Ls2Dc0INTUgnBLCwJ19WLAyc68KTYV3EF1c3gv+NBYkXJxPv744+KSfOzoMSnkKqFSC47i9PTDTG6YsUTCIbS1LpGiaHp6CnfcfjuuuvoqWVh0YaZSDN3oReyhYiPI4tHHzEVJmcodf+uXOSZ8Xq/AMAL+gChpMe1md0P0cCT/VWNkgVuRw+KNwBdphdcbx1j/CRRmzsOST8ByieKmPI7W12/MXivvs/wUHUlVfawUjzjyfPcf/IGMtinxetGhYyXkj4mSMiM9+P/4YvzD3/8dDu87iDyV60qEf1AswAJbPo+o04Uapwtxu0OgQ6q4UYJYnLiQV5X2eLD599+O3ttuRU33SuTsDgXjkgRMH6gVV8Jr4iHETh6NrH79wovoO3VKIIupsm8Av5drSrfvpfNsFTNNHsuSQsj9Y1fSCBGItpXA/VgYGMjbYh60grkBdbU16GjvwOj4mIgJZLIZLTesWhTmvpv1zvvOLhOLIx6Ybq9HJrgsgFuXLBFidX19nXSNhINw6hQOHzyE3a+9JmNp7hXeC8LfyhDHigvmTyXvh0V9T3c3YtEoDh85CqfbJYczE8OR0TGcOnlK5HEl8SgrdsxOMSUI6jSbRPHqWDU62ztEGOPgkcNCvBdfF7MvFtE6ZcdbDnqnE8u6ukS5ie7NLq9HiNQyXNMNFwaMviPH8PPv/wjPPPoLjI8MYyo5KWTsiJ3FDWMduV2qgcOylF5djIPytK0WZDUfi/ycKoq9iMQ9hSnUc+HkRnxuhJCvJjeZIjBDN/nsDJrjVQj4PXCF3HBwchP2Is/uWSoDq9OPYrAK6Ug16jdtRvPmK1GgwSPfs8LzpzJuMCGnDPSXvvQlbN++XcWgchdOPr1eL1J36KRSGS86HX6UrF64ww1oXbEGnkgU588fw4aeVuSm+3Hg9Z2YHB2H1+WTJhE5AyappIKYOo9Mja/TVyNIASrt1WPzpg2iKHj+Qr+IcvB+SMFZ4dW0oJKgjuMmkWNBFfT7cPWVV8o5x0Rw1+7dIiFOuGgqmZQ9ICKhet3Mf1/lV0SrNLe42PPLXt1FEryWk1+guFHbQCXiKs0qirn1kngdqiMxDE9N49D5M+LbMf9svtyel3JZT6KYuLvsNsRiVfjAn35AoEGBUFA6zkr4VPluSbGVmcH5Q0fw4y98Af1HjqBEHlg+jyafDwGU4CGUXc5fdc08FRgnLaxR+dzIBeO9ymXhddkRjfgRiPngaY3AGY9jxh2CpaYZkWXdsEbjCMZqMDOjTE05vZl1slfrycQhfl4K3Xz1q18VaI+ShDaNPpUrLHjmmi6GnL3mXusDsgIGzoKUCRTXokqcFvfiOcxOPjkZbHTS1NY0Ny/FrTGXVPnZVBJnFNSM2IBKFNnEMTxHdVWzQYwxdT7Px7wPm1LdK1dKjGf8pDiM+bcyZGp+taIhr0QwxGi4Go4K4f5E/1nV1KmYyi/uDs39Kv5cek0RCfTOd75T7nm5CDLNu7LcupLDf+yRR/CbBx7A8MGDsObyyCQS8Dsc8FLkQiN6CA+WmKFl2tkozAjkWrJtWZPZfBZNAT9aaZLMA17HChY3M0VyJHkU2pAtWTFdAvoLORxKp9DSsxJtK1fAGQzimRdeRLS2DpuuvApLly5HXW0d2pa0wumixPfcz8o1zTPTTNm4HsgJffjhh3HPPffI+cgGoHmV10NF7lYuYPVeMAp0LGzYcNy8+Qo5J4kWou0B1R6ZOxou7Jyphn6P+XYIavKlTJDJ0+FeUGIUZILOvn7blNI81wX35SIWT+URzfdiARaNRgSaJmbO+iyqhFxa3nzTVaWTZ8/j+KkzKNIkQSAJSr2p8mU2ghxWLhc+/KEP4c1vfYs4Py/0QYX8Wizi1Zdfxtf//d/x+mu7kEwkVQgnl0BjdOk8zQPdI8WNKmhELU2LC4gXhM6EGENp2smgby9qRSvCM/T0RqBqTEb1hIUGjZzQMADEPX7E/FQI88Ee9KPkdSNYU4tgQzNCLa2oamkSbxJnNIqS2yXeEewGsbBiIS6MCuUlJ5vm3LmzgmF9+umnRbGHBK3yVEZGZQausbD6ikmGBMakZS/5wGqra0QFjKRyp8MuyWcsXi3dP1bR5OOoEZ0aQXJhs5NDzL3xjjXHpPyu1XD+D2/vAWZnWaaP36fX6TOZmZTJTHpvJCFASIJ0UFkURFdARaxru/a3e+naxVXc/a+gWEBUXECKKL0H6SUhIUACgTRI7zOT6e20/973+77nfHMyyQy6v9+5rjAhc853vvK8z/uU+7nvfKV/BIGcc66qgJNad1QNpk6ZKhrK1vY2MdDp/M1EYX4oghApBKMIRRlY1aCrvRkDfYfhz/Yd1an1OlZ330Rg4UgLjlEWcv/MGTEuQLa2f/7z69SCFZTB81ICneW5mnvc1dmJB++/Dz+75mdoOXhIrHYO2kOF4+pQCLUMhjmPEwgJdmGSGzpWoyDfnc2hdNIkzD//XJz0kQ8jUE09AkNdOlQWydvNa9q9exd+cd0v8MTjj4viWZcpE1EZ2qjPiwKT4U2QtVOUJCu1HkmlH48R9tiLwy3tSGVsAMLwQQUCpVYjCnoK9XXIdrgZz583Hy+tXi1ny2TQUFQXkptB99Qzk+VCWgX11BvgPMLYsdrcSTfNahzhBhwkZCeT7G8b33xTyXuxdpMC6xCTprA2gRMWzMfSk05WkPvGW28pUWL3oK3dzKzlh8Y9zb7BMBLLQkRHzUoPCxXZHNq6OtGTTRloGmna1TEa3lU7eCQ3JQZdH73kEnzxS/+EMePGGTifhYLI9/CpUtjv2Rdw/+13YM1zz6G7o02+rSQURFkgZDs3xt+RVpcdHPo2+jCu67RdC4TgjopEEeV5svictmks9R44K8nBZQV2ObFDsmjTm+pFfUU5kokIQokQIrVliJQn1FFKdfUiFE3AFy9Dqz+CsplzMHHF+1A6cSIGRKda0Dhz/sP5Az7HJ5/4K7797W/rGZKK2RisKa2YF7sWVqPLBr1K0H1BBMJxhJOV6oL39XWiJMYKbT96e7pkc6Nr60Vqwj8Ohku2Qq4fhyYwfqdAa0oXlIzGBBNctOgEPL7yrzh46JBmQNTtLRKiLU5EuJ/x2dJ+xzeMF+ywNBEX5Gnzls2aJWOCQ5ZAsmtxrdMBK0jxLIy8f7UOijBGrsnGhvE6N/rvHbt3mSDdzqAeBU0TLbG1HztXVR6Jo7aiGv5ABJv37EQ6R4av9w7tcMKTmrO0z2rxgoX4/Gc+iws+fIH2Dx/nDqR9ZOYpRIyTGsDKW2/B8w8+iP3btiE+kEJjPIFy5JAIBWSDRDLwxSFwPz9nR7F47yXHkE6p+11ZlkQiHkFpUw1KRo9COhZDdyyBaMMkVE6ZhVB1HYKRBHp6+gSFHNdAXT2DkpCnzO+VPhVPHnjgAVx77bXal7y/H+wHRhA5eYM2Sz3rkiVXrB0U2B2LaMAqvtMHkhb8iZVPSB/KLY1jnZfxHYRbFyJiBvpOsFNzD+LkLboWz17ukqfi+Ua3dp1eyOTJkxVIk57X/c6ttaPulN3SVHxhATqeUFdtf/MhsTKa+U7OWg/vP4d6Ci4456jDV77yFZx0EglCBsOri4vJna2teOzWW7D6wQfRfuAgsl3dgvgmLZRcsSDXPju+PEdBrf0iGFARMhhUh7u7vxd1yQQmRGKI0YZtckNUCrURucQY/6WyPnTlgMPZDN7u6UI6HsG0ObMwY/48dGUyePKl1RgzcTJOOnUFxo0ZpyJaVU05QmGTqLmkvPj6eV18rrze7373u3iI68vSdbuYQXuc597mGwcBzkTmtA+RuGTmzBlKSAh1M5Dwbq2PYv0/k1gMDgCLkw3nJ0wCEZJg8t69+9QhUWxgiy8jeeTeaz/WfRjp6hwqbOWcG2NAXqthAnSwZhJPBeH70KmLcjsPNWPr7r3o6efwEB1sQbnXfbmplpuQhLeIi/crX/4yTl22TBVcDg05LGf+RPgAUyn89obr8cB992PPrt0We5w1+GoLDeH7ubHHqSlBB2FhaaSbJFyDjpEv/iAOncEBg1HNRFhxIgNDMYkS/4h1SIaa0fBFRTiB0kgc0UQc4ZpKjJ0/C+PnzUXd9GkoGzcOoURCHOiEC5sHZ+4DA1sem23Ozu5eqayuWrVKlH7s2HCTZ+Y4yJCGEKwcKmMdBJXQ8Dn1EmKYOXMmDh06KMgNnVooHFEFScOANvin4xs1qlZDjJ1dndi+a5dY2TS30ccEyLg7x2jikihzaeZ3OqdigG7hgedVwcnAUldbK/agTVtJeNBjiQqY19CJ2LBGlR65Qvh8YXUbiOI2mtVHD+kWd7cU5msDGzx3461YuADKmTErC1d86lP4xCc+ITYQ74uzAwZsZb6bzq7zf1iPvvVv38RLz7+A9iNH8ixslNisDoVRFwyjLhBGlT+YT26MurG4VwB/CN2BAKpnzsD7rrgcM09fgRThkUFec36sf9B58F4zOHrpxRdx3c9+LnIJVRsV3dgUQYQEBs4R8McQipRifMNklCRLMW5cLebMbETAn8Zddz+ILTv2oLOXQ+oDCDII0sZXuE4eRvdxCM+h5MYSBvC7mRAuXrhIA/k7KAza1mawq5501Gu7ogAmzaYLOIQUsmKATjTUgt7pHJnkjG1owFgySvX2YPVLqzWPxs3HJd4ySXYuYhHMmzdXwSA7hoRD8fXYyidwuKVZmwGr5m4jd/brvc7CuTLhYEczK0bGqngSkWAQbd1d6Mym87hqM883gmBRX2K+mYECO6zf+e53sPy0FUiWlOSPoE2RmyWAIwcPYfWTT+OmX/wSbQcOINvbbRIcQXApFmvmbkI2uYlyvkO6WCQqYIeUOu4+1EdjgukSPqHkxsLS/ExwZDKcScqq28PaH5ObmtISlFDHKxZApMYmN1Tv7uoVlXUgmkAn1+io0ahffBImnLocKc6umd1tsP3abqk0gzq78MOrrsLjKx/Hwf0HrM6Ry9RZGDN/3ICr7NtWgBUw6n+M7o0vS00T00bkXkAqb7IDqmtjt9GI5huNVoUSFrF6WZszFSKJOJcmEsLuUxNm2/Z3cai52UIfbeLptvWiOIyBKEVe6XPZ1diwYT12vPuuqp7dnNHSAHZBvkA2YPG4xbAjwxxpi1XWWqKRiGhjOav2zLPPSrRSrEgeGnKz7NmVY43DBGOcNxAMOxhGdWklykorsG3XTgxk+ozQQZ7woHBB+W6ocSS2N+GepWcW0AbnZE5aduqp+NHVPxZjZihCiWyTr7p1xETo8Lvb8fif/4KVd9+DUHsHGihIG/QjHvJLD4zMikEWWCyTn9NOMnOv0NA3PUpVeSkSsQgSdeUoHV0Nfylt0I+uSBKzVpwD36h6RCpr0DOQwe5de8ToSFY6Jp75ir4t7PH8mDDeeeed6iZ68fx/a3XYa/TFnZSRBGE8R/pCzhksX75cg+N7du8xCu9WPPQYleBB8B3u8Zr1stAz+duR5A/KSY9+ozsvXgO1WeiXHZ209gqv/pL3Qm1yI58HH+KRGMorKtDc2iztM7ceR1AbGvL2ufOi8O1FF10kiHnx/KxLbnhf6f8phrzrzQ145v778fjd9yLb1oESdls5h2T1l0SOweSG8G51S/1C8bDbTQTSQA7o6O1FVSKGCfGk2FFps+zamnEGzuBKHRkDWaA750NLNoN3e7rQ68tiTGMDZsyfg4Zp07Hm7c3Ytv8QKurH4v0fuEAkJ40TxqOs3HRDTbhVIIMY6kYwOScS4PHHHpPwvdlqzLpVhFCUSZAggBBDdr1I7MPCIQfs+Xf6Kxb/eL9MaGfiKZqFgv9hsIRu1MDFWUwg2OXt6OjMayvxGH8v5LJ4lnq49TVULMOuMTu8hINSQJc+gDkKY2OK2PpOnzg+t7utA/s6OtGrkpu2paOqmd4sVPj7cBgXXvAPuPSySzF/wQJtxG5ZeYNRVsbf2LAed/7xNjz84MMKvnlSrDK6tqb2P1aUbPISDxSgacQCE4fPTY8dJTEIhSKIcD6HgQETHBqtZQ4Se5AUkkn3nENPmnSyQEmiFKNG1aNp+nSc8v5z0LR4ASI1VUiHgnZA3mzI+cqZYFfEfw/g8OFDeOutt7F2zTr95KwEOzVSx7Z0zu6aZUx/R3LDAWg+MGJ3+T2ELw3l1+j4KK5Kfn0yWGnompCU3j4ZeUtzs6oznHkQtSFpeq0ivOv8mDbl8b2mC0BjkShOPfVUbHjzTat7Q1E5M0pNTCuPo64vD65Y22At+ZQJJ+KQrVMpdq5rG6UAACAASURBVEmaq44J128Dl+EWn1sEOnPOj4SCmDxpEr73ve/h5JNPlnM0GzSTZ9PRcMmNchNfDisffQw33nCjaLmNaGZGGhtVTG5CEdT7TXJDUVklzNK9cfBIH/p5pRUVaDhlCT76L1+Fr6wM/mgsP5flhqzdubpEkknwTb/7Pe7+y93YvHmTZ425rouoHBAKJjCqthFNjdOQ8wUxZkwtzj1rGSZPaMSf73scT616Ddv3HUD/QBcyfa0oj7HiP4Derg50drTnr38oh+Gqxa5jwY5UdWWVIDhkPdtqRULNvNLwr6HmtVUx5zydxds60UTaAJM6CtJlU2bwlwxpbOdPnT4NU2ZMEz74lVfWYfs770rYj0HC7r17sWPXrrwC+MhsxHRu+B3cvKaOGYem+jHYe/Ag3ti7U7MpTH4NsnL45Ma9wzTofKJd/fCHL8KnPn2FgmOJa1LniszfStbY0MjiwI6duPvWP+LZhx7Bkf37EEinRHVfwsFIkByFdNAwRZ1AEEHbLWUAz+ooN90x0YSSG7aQCR3WmuT/Buj/CskNCVT6fExu+lARj6E8HkU44kewPI5oWVwJODXMQuGA/EVfLoieWCniE6dj5rkfQElTI3KRsIedzm5xNrlxvu6VtWvxq1/+Cs89+wy6RZRiNlBXFcwLBdog2+3Scg0OKiYYsdl1NX+iimtBUJEfZeUyTOy77WLxJ/+dQZX2I2ue/EmoZE3NKMHAWGlk18XZoPYmGyzw3DiQOmXyFM3SEFvO2bB1r7yqAgThwCSmkJi1dwHby2MApIqqD6K0Hu7FfamyohyzZswU7SqLY929VoTSFgx5Xa7GMSi29AUQDIbQMLYRC+YvxLPPP4e2tmak0gYiYtaBQwi4gpDt/hYXN4Zw81yftaNG4R8//o/4/Be+IFYlHdMDv+b3BNMZbHzlVdx7yy1Y88gjmFVajhpfFiVBzsAyOSfCwQizci0RjaEpRO7DWZPccG+qKi9BMhZBpDSCktoKhMqT6CXlbk8ao+ctRM2cBQiRabOkHO3tXdi9e6eYmzjD4gJh79qnL2FgyMo3q9bcVwr3ZbgnM7LfH8vXeJOtvJlYG+N+JuX3mTMlXkhIvjShdHJF38uEyAqo83kwQHOdFFOQM+yvQyU3ruuoLoCq6kcnNy5uc9/KxIvn5qDSzlcPed+sr+M6EJmTnbds72hHaxsF2knOMoRa6chubb6zwWSLxfIf/OAHWLRo0SAEhje50Xrm+u/vxY63NuKG//wv7H7zLYR7+lBOEo+ggZirYMLOKu+51moA/VkWWUkwExR890hfL0pjUYwJRRDMZeR7oxZiznupgmzWsGF2ZXLY292FVtJiJ6IYP2EcauprUT52LPpiSazd8i427d6Pc95/gYp5DY3j1HUkeRXP39uRc7fG3XclsKk0Hnv8Mfz6V7/Giy++UGBPs9Bbvoc2xRmYZcuW6RCEubOwzm66m8f2Ghffy2Iv2fuamw+JGlwsvSNKbgYz81Ebhz5z1649SqL+3uTGa5Pu+Y7EZIojEuYRkUjUzt8ABw8eEukPC1UsevtOKC/L7e3qRls6Iw5waXIMWSYoHNoQEOTQ1NiEj33sY0pw4iVJW3U373M3UWKU2QyeeuKvYk+jBg4p/Ay213bAlVGa6hWTGULSOLhISAarmWzxMzgXYxWzNb9PzB2Er0ntm0mOBB6Z5JjhZBplXwboSqURKa3A4vedjlPOPguT5s1Bsr5WgptZtq5o/BlSC3JzIOTAXBsdJ4dAt27dgnWvvIK1a9Ziy+ZtaGtv04C/2sR2g3XK7WYgjPWqo4OloYyquHOjBIFJXiCAuXNno72tHbt278k77cEbn0nG6PirqqvQOKEJ06ZPB9vOXExMIgljI/aXm31b2xGJRpG5jsmOFzY3lGExuHKJjeaiAkENjxPKtJt0kEeO2LkbwhJMB4LVEt4DQ91tW4NSrjbQBaeVo3vh6Ri5KplJQ4YvUcnpe2irCZP8xOWXiz2NUKi8w+azlDl6j5lFV3uHxODuv+deBdEuuSkhvWwwhLpgRFTRbHeT4IIzW7Qxig4SMpT1B9DHoKuyAude+UnMPfdshCor4QuGEfCzlj64te6SG573lk2bcdef7tJwdmdnW/7WmzNUSIdQKIaqqrGoqRmL9s5uwbWWnrgYixcswbt72vH6tgPY19aLRHkS6DuEyQ0lCKSPYPMbr+DVV9dpHuJYm3x+TiAvLGoYB08++SRVQN54c6NgPWLMGll+M8h8vJtR3pG7Z2AH+FlBK02WYtbMGZrXodMlZe7B5mZVh9h55Hpnt4wVGOrsUC9k/YYNggaNwES0NjTc7AdK4MfJ02Ziyax52Ll3Dx5ZtxqH+3ukqmLIR4ZnmnPAKzU27Bpl1Z8dw09dwbmFMpPMW6Yx7sLq+Pb2Yv+Onbj+P/4Db72yDn1H2hDMpm3nJmD0vfw2uaE/U5HH2K2IOzJZjI0nxQZEv+wSAG9yo0CSVcZMFr1+nzo3pdEIKmJRhEM+zRhS0ysYiWiOKxjl8cl6GEaPL4K+0hpMWn4GJq9YgWx5KTLsPLlnxu/Md2ZZQMmhp6sLt916C+7+y1/w2muvFrp4xuiG3UDdarQ7RSHmG2rpuxaOx8qG9qWE6QUwe8ZMxOJxI1K7f78Jigk9CwZRP7peTH8zZswUrFhzEQcOqkvDny6otJwU+W8szKxA8z3sYje3tGDHrj3Dsv/wGqnhRD2MWbNnCw/PzxLloEuze+nQyY24x1BZVYOlp5wq3Psr61ajs7PdiG2LptV0cZxuk+4Nme4sdt7bhSn28/wcZ8jGNYzDv//oR9I1471zMKn8Hk4B6rZ2vLZqFX5x1VWo7e1HbTaDygCZTg16gmtVHUUVKk13kQUSUZszuUmnUVVWgkQ0jFAsgHhVEuGyBLIseCCInmgC45euQOm0WfBVjEKsrAq7d24HK8cM1Fi0MtXoQsDP62Fw99BDD+HHP/6xCo7mnhTIZ0YSNHnf4/aiY/lP997i5CbfybaJN9+3YtlydcK3bN2iQqh7NsX7eN4GXFHOkQ7l50xNsljsjhnAsbPFY/PaXfI/1HN218XzZMxAiQcWkjhXdFxmOKsxyOfJLj/9Nbs3W995B0fajgzq+gwXOBefl/GXplDBgu4FF1wg/ToG5Qzm3TPIxwfGmFUU7OvuxAuPPY6//P4PaN72DsoYC5EERGgfZnmciyNtPjuKQfRniJTIIkRtspwPrf19CJH5j/ElhUBDESQ5fxPwYyDdbwrm7KDS9jMZ7Cc0lcW6aAjjx4/G2HH16GW3aGwj9vQMYO3md9GTzeHDH7oIdaNr0dQ0XuuKiCYlOHbebihb4+9pJxxxYILHorQji+CsMzu/nO/k/XKCm06Hhgm923NNDGt8d319HRYuXKTuEWdmGAtyPmUkz8jZGedfWQzi2uMzIVnB+vVv6PgFCNh7W2E8lpJxu0756ZGSDBTbvyt4EPpO9ldC9BgfsFhFf+6bWVaS208RS1FuMig1ugVDNDd1Fdr0bGDKEz35pJPx6Ss/jVOWnWo+Y5ml3LAp38pZkl0U4PrTXbjj1ts0zNbXP2C48W0r1cABSQYAECJEuAarmsSiM3FRhY/t2hxQFgBKwhGQopAEAyEFBIY6V7MP6iYAA8RL9qcRrqrBWR+7BGdcchGqmxqQDRs6Z3YceJ6BYAaplFEnZs7S3t6Jd7Ztw3PPPIuXX34Z27ZuFUOQTtEOLjqHYJyt29AN3GAoWt4RJTd28bIySPrG2lG1GpA9nmCRqwz4SaNL+uqmRolcMnulQBYhKFw4e/buwbvvvKOh+v179qniyg3WBcLFJuqY1uwoiNq0ETuUyASPApASZDUtFFOpFruKgZzQuSi4tMGeRu2dmrGGo00FlImchjbzDFrDJzcuDRB+3FYZyZjGObALL7xQTthUvCxcyibrppCc1fduWP867vnL3bjz9juQ6uuHj9Ub5FDuD6A2FEFVMAwmO0y02R2UnYmFm2x/3LT9GCA8cvwYXP69b6N25gyE4kmJSBI24l1BLrnRppvJKln+xXXX4YXnn7MDq+aazT1iFTqEdJZzPCEpdkc4C1RWhdF1DejsD6MDJUjUTcLUWbMRQgcWz65HumMPnn70XrzwwvP5wGcop6Gk1YCGTCveVuVJsUx8LSGIzzz7nGBpf0ty4zYkt05UVbeDx7QfzjVMmNAoCBBpPElFTR0QEmVQ38ZQy5r1q3miQBCTp0xGpSrse9TBGRnGm4UOzg9kxH63YuZcnHfScuzauxt3Pf8ktnccUZfDBJXHtzn91vpEhhgOGU/2OOLEv/zVL+P0M84wkBBNkjo2OKMdQ9jgA7fdhqfufwjbNmxAqqtLZAKcHaSmEpl+2L0hrCKcYyXcQJ+Y3BBuxuRGsDRp6XAuxjxEbj7s3Ci54WwDkxt2btL9SIRDqIzFEA7kEAgHEI5HEAxHkCMJQSwEX4izYEDvgA+9uQjC1WNx0ic+heisacgm4lpXNA5BoNTRZxIIdX/4jLZu2oQH7rsXN9xwgwIkUh2b18jW71Bb4kg23mMFnVwntOfK8gr5PXYEV61eLYjQCQsXYtLkSaCPZEDHwIB/WLxicEzGLGcC+Z+eEzQimMZXLV92Kk4+aYmEZte+8pqoxY/3ctslq97Lli7V3kdYJotDxvRM18oOMAw6lAlUSMgQER071w67Nrz/+/btRatEalmhZpfU2IyrGbEza3GueRMfKjiQ1EIwgIsvukjkAvPmzzOsbTZJzSeiOR+6Wltx/623Yd299yHe2oJRPqDUz8IXbZF7N2GVTG5oL9zb6SdJjpEWPL2iJIl4OIhQxI9wSQTBRAT+cBCxRAm6w1Fg9DhUz1+EymmzESyvUhGOex8LHNRcc8Gw9yYxSOKz/M53voOnnnpKe51jVHtvYdex3z0SuyxObviZ8Q0NKgDT5rbv2G5Wh4UYeVmkOMM63Mv77Fyawy4H/c+rr76KVatXDcnCN9RxuT8yKWJCQWifN0A+1nkUAt4ATjnlFHX5WTwQQQzhQDbpdPeqOPkb6h5638NkhgxffI6cweFgfPFad8eQZlkmLV9547XX4NkHH0Tm4GFUsSMull3avkGVMJkhDLYvM6D9hIWjVM6PNp53Jo3aMGNIH0pDEektkqClp78HUSbh7MRnzdxYeyqNI5kU/GE/JjaORWPjGLSmUuhNlsM/agxac0Hc8cBDOOOsszFr9izUj6nH5EkTQcidOttWN8ztJcXjALRZzkLdcsstuPHGG3XtLJ4Roh2LxpTwsPAnBlLNnZL9bXCHJZGISYuLyS5jKko3nHHGGUpOHn30MdHSj8iWC6g4nQdtlWuQrKhcj0wcjFbje3+xO0z7Y3GGa9URLIzkSEN1bshOJ0KjxkaxW5L8hZTX7L77qkP+XHs6i7SFdXEgUJ3GoiM5MUVXW1er0u9XBeDss87CV772NZRVlKtCxvcImpDfKchWlcb2/+FY/9bX/02JQ2dnt4ZmGWwpybHJDZ2ykhvSuJK8gG1vO+uj42UyKA+aAbI4W4kgqxVzbGbpFhalC2D3xof+VE46DgvPPBOnX3IRpp+6BGl2bUS8agQL06zhcpYgncXOnbtx9933ijJx37796KJehyBxzDYHDCTBOinTgAgI1WKgBVJWMdSFNhpyFVDp/KjTU4CtOVYaFxSwMqtKMkkWgn7Brfh6++1NQxqly1xd61oFVpu9EwpGBqtZs2aptT9txgxUVlRIafudLVvxytpXNDPECieHsYqN3iU3rhqnINjvV9WSmfJhMkB1dqlDpvNWchNQC9iIJRoqW7Z2jT0Z9iJ7irIdGvmY0WN0LA7Bie99BEvGJCl2OdgAlUHMueeei6985cvK4M3ClxRtftDepRD8ZH9PL1avWoVf/eIXeGv9GxKeJVNUAj6MCodQE4qi1O/XXASdn/5oNsDBKQMYSOewP5vCBV/9EhZ/8AOoGDdeYnT0icKde16C5/kNjW9b6xElzV//+jdEn2yG+AtCJ7RDqYdbfL+qoqm0FJdTvgiCpbWoGDcFtWMnoPXQdkxrqkLc348Na9eitbkFkWhEc2DeoUJ3Kt7OjUtuHJxozJjRmDJ5kro3rUfaBYsa/nW0i3OVNjHEBEOor60VzXlJaYmeO+2D1et9+/eLqY0VacV4quQZiI5pHJigkjMtTNrHjB2Dhx56ZEQOWp0b24lO+nyYO7oBZ59wkpLF+156BptaDqKLmOziMn3RBTs3aKrZZjMRCYXF11Oo8syzzsTVV18tVjcKxTkYgiCb0iYCDu3Yicf/cg8e+8s96DhwCBjoE1yOszdJMvP5SaTCQo1JWNzcDZPAMbGEtJmMf7B0u5o1tFVK0YYzuckh4wd6UgOC8pbFYzpmNBQUNNTHKDQcgC8eQiBk/ExfXxZ9AwF0pUOoP2Up5lx8IUqnTkKWcF3laRZm5OjIxaplhO7Wv/4a7rz9Ttx+++15BseRVuGGsquRbLzFAU/BoQQEh2ICQr954uLF2jgl4Mr739KsmUQGEC2a3yowTnqHmE0BZvDm5zo3pB+95CMfUYJz9U/+A5s2W4bB4ywSl9yQiKC+dpQ0nHbu2iXhT8O65oz96IqiSW5MgsOfnN/h7BqrlPTbvJb2dm/1PKdKMYOQzrZ2afA4JrGCXx3cAeB+RigHYdBEYXD2IZZMFIJVOWxbtKKg4Z69+NPPr8P+Na8g3t6GSh+Ft3MIhOidyN5n5jNMcEloGiHoGbF0lcXjiIb8CIf9CMfDCMbCCEaDSJaVIZtIoC0URaRpMmadeR7SZZWIJEqVDNKXsXJMHz9kkTCXw8qVK/Gzn/0M69atM7N5I9VyGd7BjcjfDNXJCYdCIgQiDIzsbiwKsrjlnXHRDNkwxRW3Z6p7Y6FvtPPLLrtM3YE///nP2MQYYaTH8swG0fYFFRaMa3h4rrMX7t1MjhhQknzDMXJ51yfP0VsMLr7VDp7kCrQ8h6VLl+KrX/2q4FeEq9GXuvPKJzcKwHxiYN2x+S2svOcePPzHP6LWF0CFCpH8JkO3zpk9JjeCpbGQzTkwMqBxDravF6NJQU5RZcWSJo7ke4mWCBMmTDKCVAZ9WaAl1YtskN3bKkxrrEc4mcSBtB9HQiUIjW3EK9u34423t+Hs887HjFkzUVlRJmhiWUkiz8zpZX0sjhH4HKiReMedd0jrkEUjMuN1tLcrVjND86aAXvxiAXHGjOmYO3eunse6da+pY/z+95+PBQsW4K677sKGDW8ad5mH6B77ebu6n3s/j8WZa+7BmzdtFrFV8XmMxH8z0WKixD+8XtoIu1FEa5jn7P1mGxk7uRRLuMG9kV3L6poaxbQMGFwMSx/PgimLbb54wJ9jZpoOmFZygJhuHXPwDSxevPmLtgOT3/rWt3DCooX6UjcM5Y6gi/ZB4lh333En/vC73wsqpc6B5WVjgsMNmgkK24rSs9Gmb0Q7WT1n4uPPZjQ8xqonB4VjPkPZSygYN3szc2Ncudri6Sw4tlo/cSIWnnEG3v+ZTyFTXoaMqIP9CKZzUhjn+8XM9MabuPrqn8hAeIOobMuNkO/IZBlgsrpOJxPSbEQgkFSlvaQ0jrLyKDo6m9F8kLS3fVYHgZVoDshSQ8BQgfrJ4CbND1NDH/xitde0aykMxex/67at2sxo6Kb1WHByx/PNTDS52bEazw7OzBkzJH7IihJb07zeLVu3qpOwadNmVQScboWhADAtYMMcYtrH8WhUFMxkxnpj40Zxwuedju6SpRRFRgP4rDLreYivXhmsxcv7EA1HMGP6dPT29KgS1NHVaboXI9pwzJuUxNjK6oSmJmmQfPazn7VQDTo2x+pmi/QiOTDQHwYHjz7yCG741fVoPnwIYDUom8OocFiwNOqLlFCsTlS9poNDCIaYAMmdn/XhcG8vJs6fjws+82lMfd9ydCejiIZD8JOl2VyugT35DfWw6IfZ9Ull8JWvflmt6E7edynEm4VtGk2FVehwzfqtKDhphWYyzvyXxzZdTW4IrGLQMXKRC4fu4JN55gedRP4uOysk+wptg7z9L6xaja4eykKaczEVZkPKkC90SITWrFmjimnfTTuJx8Fkady4BpEDMHkl61RXZwd27tptSDi4Bhx9qZLngjqs7NyOIhgM+ygsOfFEiZHtPbBPXR/dF5WqPVThjuaVdsf74vchmvOhOhBFY1k1pk+bifW73sFbB3ahk6rrCggGG5zufPGytA0e7z8z6STVNNfDD37wfaxYcRpiyXi+Q2kSa3bksghlgTdWr8G9N9+GV599Ef09bQil02JNI+04kxCy9khp2zTPVSLhHE1dNIZy0m/Lzk230s0oCvZLP5f1IZXOIhvwoUfUuDmUJmKIc3YsyK6DT12bbMAPfyyIEA2ataKBLPr6cujoBfpH1WLRZZdg4vtWIFdRjnTQwIBUdbRzFP4gK/Ep+dm21lasf3U9vv+970kDxlFyjmST+19NbrSk/OBcYFlpKaZMnoylp5yiIgeLVK9vWI+9+/eLPlzdUzfH4NnkvVVQ09csvFznhpDfj330I5jQ2IgvfPFL6CG8d7jA1CbCJjAFTpg/H+VlZVi/foMSLtO9cd81eGM3ft6IEJqUFkgk44IGc5/l+axf/7ogx446m0HOtGlT0Xq4WcxJ7Ji4qrpmLu15kNqcyQI1zKgpQ+gX5x5YIJq7YH5+PjKf7Fk7YAC47q9P4rm7/ox9/zN7VcP9mPpLJMpkws3Os10+BqDN5CaranJJPIpIwIdwOIBINIRQlMlNCNGyBEKlJegOhNGXLMfYE5eidNp0xKpGwR+KGIZQn09JwlDzC/wd967f/OY3uPnmmwfBekawlQz7lvdiz86O1OkTNfQoEV3w9ehjj+a7JM7A3K443El4YWn8Dj7/L3/5y7LlG397o5AlhsFvJLungb7zGHzuDuI07HWqW2xUB3l99PH8PPcZnhP3HNcFcsen7yZE3gmODnWd3tiSCRO1b/iHFXlnu4pI8zA9WrGZ8Ur1dmPL+tdx009/io7NW1E6kBY0jZR99LsRiosTimZhaUxWMjk/OgC0dnaggfYvchfGmhTgpdAnvy0r8gLGCdRBTOVyaBnoQ3cuhaqqOBZNakBpVTmasyHs6vejp6QCZVOm4O5HnkIolsDyFcvR2NigvbhpfAMS0ah8ps3LlHoVM4YqZk2nNZf3pz/9SXBLom0oUO1NBI+VhC5evAjTp09T7Mp9kv6murpaTHSEpT333POKu0Vw8V7gYDbeZGxBdlo+Z5JdFdOkjyQ55nXQNuh76L/mz5+P7dvfVXeTSY6XKXNwZ8qv2IZJEbuOtF3Gtkxq2M3i+TBx4r8z1uA1+qJBf47D/RkynYiRlvUXvormBuxGUBwGaCg4nsDZZ5+FL37xixoMPiq5sQErA7v25lZc9b3v48UXXtCi4LCn8OyEYVhFc1Uk9Ycbvtn46VRDrMzlckpuKL7IxEYJkMTDrM4Nse52fRMYRUE7roloSRnGTp2KFZdcjEkrTkW0tlY8/KEs4TcmSGJwRYjM/fc/gF/96lembZZmC5TVljRyvpTCyWyWFJglSMbrEQnXIJkow9TpE7FoyQz0p47gofvuw9ubNpmBu+wAkOmRgr26HIQB2M6SY2Vz99RtvHz4/DurI9QNqSw3m6EgOx5M73AOUQZsq990tKyy8OGz/UujJ3zNCYNR7IkYdBqGNlTbbdHGbmNhR4tMIUMmJavXrMHB1sMW0meTPhtsKUi3gbEZXjddOhcsM2BiZYTK36Pra2XY+9jFcA7Ag90fKrEuvna+h8bNysUvf/lLtbVp/N5X3u1bJ8mAgI79339wldr6bS3NCi4TTHBCEVSHw8LxRilyp+TGQCSNUJgPJLhu6e1DvLICJ59zDk656EOomT9b2ki8NtWBSDhBblQOg9uTMVA9n/D33/jGv2HTW28JikU7MwPrhbM2t34EGxYfmD5vKBy9m4Hr8NF28nMFWnNGW8chY6TxUVKCs886E6++/gZ27TFMP+pWBAKi45VAoS0eWHUjG51xyD6mzY6VY1aDKbRJe+egNhMazmo5sU6TlhkonhsQVzLtuVS3jtW9SSTEOMXO0tPPPStYj+lSct6kUM0y9KR2mM8mtrS/OAKoDScwecIk7Gs/gp0tB9GdMjA4QSuLXsXuzgWh3uTGCLxSMTmOpUtPwbe/9S1MmDxZJBeaD2CXymqGcSvubevA22tfw89/eDVaDuwGenoQy2RRapkiSTTAGRySC3Djo1DkQDqDUbEYKtjFNjINhjzF+TvObDC5ydjkhjM36QF1kkvjUUF3CXdT7qmoxAd/JChSAVYxSezQ35dBZ28WrZEwZl54PmZf+EFEGhuRoh35g6JEVZFCiWjKkJ0xKUxn0N7Shj/cdJP0RkhGwa8ori4ey2cNG0xZ/zFUoc0lBAp+cjkxds6eMUNzI1WVVQpwaesc6N7G+YD2NrPXjITD1JQY8hZhLNWHOXNm45yzz0J/bw9++/ub0NPLBHsELxqyTVirKiowSbOLEbyw6iXra83xTRLjFUXl/+uhDRLVUZEpHhdq4uDB/bZDa5S6mewmEkl11jJinbNIDO4DhI6xGk0IUFWlhElJXfvujh3YtHmTfD87Xj/7xXU6PuHk/H5Dz28EZAO+IAba2rDq4Ufw/F13of/d7RhFOCUTeIrRijbYQCW5p3OPZXLT19uNZJTJDTs3hNpxtjCIQCwCf2kEoWQcvkgcA9Q6KqvCtLPPRnxMA+IV1VpHpICvKCtHIsmCoiOzNmmoqfwHpMPGBIcMav+vOzd8UjwvB4mW389kNYTfML4BixYukhaeods3sZUrI48kISlObrh/c96P+xc7p26GYSgq6KEslP6JdkBtMp4PA2oGisd82eUg0hTb7Rb6IhzWNZNgigkmA163rnl8vmfQrO1RftYc2A3N87OE1LMrxU4i9zLv/l9IcORprZyyqAAAIABJREFUkMuk0dfejhefWIk7fvYLxNo7kWDHlpBaP2e0Q6aLyE6tY1nkuAJhYN3taEpWoZI00v6cnasF2HGTZqI6T1ARnhNyR/r70Z7qQ0lpBKfMnIhkaRy94QT2DuSwsyeFyplzsLczjXXrN6J6VA3+4UMXIhQJScy3pqpSHXSHQM3kCCszxQbvi/eKey4FamnLe3bv1j7qultuXy/2nVz3U6dOEckU5wmZxPAxsRBy5pln6J729PQKBfTMM88cRYR1PC/mEiveD8aQ7KJSrJtJq4oftmA0En/ujUVoN1deeSVOOulEkSM88cQT+Otfn1IXxx2X94cFG8Lt3KwYv5/xIhM2N7LhOtRMmmhztGVfNOTPpTKETBknGMiSdtGEHYOqu0MkNzI6h9mvKMe//uu/4rz3n4/Kqqr8vXLBmR4O9WzCUdx1xx245Q//rQyT7WqKQpKPPG0H0nlYGhex59yYuekTpsbqZ0jJTUhQDv6bSAXym72FjMhk2CUJoC9NZfSMFl9JVTXGzJmN0y+/FOPmz4cvWaKsnoGl64jQuPbtO4BvfvPflP1KPZ7npeDc/CRwJBwqR2lJA6LhWkQipZgxazrOPX8FquuSuPmW2/AMk7e2FuQyPcj2NsOPbqsJYXn5THxw1MsFAu5nWWkJJk5okogc6XpFC+lpLQ63tZogoCDixgt1kBoaAiE/1VVVqvKRFY7VVzkkBgF2PkPaG2IvMoFVWWkZmOAQavXK+g22ali4oAKE0bpwPXuT3GTtHAyPqBpQLoeaygrh3jvIUuRU499jcuNgSOUV5fjMlVfisssvVwJXPE/hKkGyRzIfBQJ45KGHcMstN+PlVavEmhZKpdW1qQ5H5PgIazKsVmYeIp/c+Pw41NmJMiZoEydg7vtW4IxPXo50JIpgJGbIBXgdfq4vOlcT4ZihcL8qIIRS/PlPd4lRJ5/6/Q3JTX6Y165Tr6Nx+G4lN+KCtxxyhifcPF11YejYw+ruEe+78a23hKtWpVstYad+ZT7P+xemIGBVFWrr6lQ1p8NikslAidTSZDBhcuNiykwqrfvnHX4Vk5XtWnnXRJ4VTHTsJjlfvvxUvL15E/bsYwWqz3TGPGrZpjKWV3zUmqU/I6NTaSCCaZOm4kBrKw60HZaQG7uhrprmXUsjTW6UaBBalkziq1/5Ci648EI0NjbZviefPecODA0pZxL62rvwh19dj1V/fRzNO3ch2NuPRDaLRMCPZIgdaW60xsYIW+pNpTEqGldyExH80zJDgjT1xvEzUU6nc6Zz4/ehL51COptWpTyp5MZkzMYm/PBHGFwGVWlnAMbPdnT1ozXkx+Rz3ofpF5yH5NTp8CfLkA1IicfCBI3/MzorFkKbymLL5s24+ZZb8Ogjj8peCLP02t/fm9x4gWK8BAd34ZxHWVk5Zs2aiaXLlwkZsPqlVXjt1VcVkLDCd8rJJ2ug+823SGRDdckRpSNHJTf0G+wErVh+qmClDz38MLp6SMs8ghcDrYzpuLESTFKChQtPEDS1hWyWGgpmIcoEbOY1uHfkRHWNLzcdNQPZIbzOPI/C3mGKfZp5dNsNGflCYc2vzZ0zR2uJEK5333m30AUF5Nu//LWv4OKLL1aBSALIhKeyQCUAAwt7AbTs2oXVDz2IZ26+FVXptGxYRSAqdAlBYQI307nJaV8pScTMXFmQRSImWgH4o0FkEyGES2KqeGfCMezqT2PKae9D/YLFSI4eC38kLI08EsE0NIxHJB4XVTbXNefZmHuZDkGXhLS/8Y1vKLll8cq9XLduBE9ryD15uOCPv+c5cKaAgRaDK3bNeN9I0nDiiSeqWEriFPp9V/gznf3hrcj0Z61uCiB9snPPO1fXye4k17GZWx1JqmT2cdoQ98ja2jrt/YT0KCnlDK1Fj+QLazYGH1RNt1fhimleaNvgTmiBIn2wjzVVfAc9cxID3D/IQEmSCA7SO3IB72edXaqjnMmiu7UF1377u9hFuGR/v+yQBhsNRQwbJgvU8p+cowG6s1ns7+pAY6ISlRQAJWKX2kJm1FBXpllRajJahFF7fwptA9QJ82PZnKlKcnLJJFpzAezp7kd7ohyVE+dgw9Yd2LhpE5acfDIWLTkRjOGIwGGcI5sXb1faVKqKkhs3V0Z6Z84z3nLzzUpu3MslesWJBH0hxw94r955Zzs6OtpV7OA18BmT8WzWrNlCUnCuh7NWSsBHAEX0do2czTB2NGLzBPhZdtqR2LEHdeQK0iyGsoPDRIwC0Yx1FTnaQi27NewY8fyZ0DBv4He7c/dKU/Bz3Iu1R0SCgZwU58XEY1RZHdSl2BCLF3h+gdrM+/QzTlc7kdo3Dtvvlq2rIEWCIezZuUvMacTJEnsv5hdDKiwn76q7rBtxo2d3hh0cMgnxT5k3ubHtRAalyralJm8EmHz+EFI5Ykr7BMsoKSlFoLwcSy74IOafczbqZs1CvyqTNgGwEAHC0R577DH8+te/xpbNW2Uk1Cdg1YtzNwwHAwEKCFUiEq5COsN2WQWmzZiGxolN2Lq3BTsOtaCrrxNBdKMi2ocxFX6seek5tB1pMTA3e52D7qmreHnYUlj5GTO6Tg+M3SCviu1wjto4GBqewTIWGHXMJ/X/bh91BQRroK7P4OaAjAWbf+WmyQr/ihXL8PiTTxlFcHW3TPA1eMFa6lpm9/o+C3dTFcUnx1SWTKiy0tPfZ5ObwkCrM/Lhr9X0G4kNbZowAVf94AcSQ+UiPN6Lm0JXRyfuuP02JTh7d+8GKQFYTaeafE04jDKfS7DJamXgFwwoe30+tHR3ozRRggomOFMm4exPXIpR8+YhkCyDLxAy+jdMbtiI9hnQnRLFrKnqs3vzs2t/hmeeerrQmSva60ZUEckDVwpX6z43qKXtRCb1vO0X6ZnnLOSOFN4+nLp0ab46IqyvqqPmuRDuyKS4prpafxz2mkEa9Zk4+M91baovZvOmbaglzU3TsbkpETGYfifeOriOZa7FWRQdFh3huPHj1CXgTJxm2TxO1SUq6jZYvSsucP49ihBOmL8QibIyvLl5k+BtUrNmd7Xoi0eS3Ii4276Rm9LihQvxuS98EWez6kzWKXbjuJOqu8IqIynHgf27duOWX/8aq5/4KzLtnYj0DyDp96MkFBBDH9MJBYecn+lPocab3Nh1Qy9NjZGQ6N3ZtSkkN/2ZlIZlmdwwWWLXUQUrza6btrjmuGybjGltb98AjgSAcctOxMQzliPWNBnlDU3IRUuQ85Pxx/XaDN7S7BVGqJnPmcPcxHU/8MCDSJPq27Np/j3JjaGPNyyU7jGzes9ZPW547F6wQMYu4+6dO3GktRV9hFNqI/Fh+bJlSrhf27AeBw5xEJaJ13DeZKjODcTEeOYZp6OttQUPPfwo2ju6Rka6QVSEui9OyyyOxvENSpZefGmVodaXHTsjHFxYLKyCwmooVEALs0MmkTEXZ8RgaXqEH3GmZrK6qgzuWNnlGu3q6tRepOKAWYaakWuaOEEaTpx/IAWsbJekBTo/EvH4kEsPoG33Ltz2H/+Jjrc2Id7Vg1IJ0mYkSssEh+LCtBFeW9dAP/whvwa3Y0Ej/sk/GX8WubAPkbI4giVJZKIxHOzrR7i6DrPP/xCqZs6GLxGXF9i+eRuaGiegpLKCgYsl6+BeauaSGEewokzUBeFp7CQcKxgc3gIGv6M4WHe/dQxurrvtoDKuCKlOK7X5ysqwfPkyCX8TguPs2WjZjHw42z13DqpzWJzH4tordDRGYNzOv3DPCJi5abJyUXoiH/BaWxpJ4jXUvTwW2sLBklxXh9/nxCwNMYaRkOD9Ouecc/DNb35zSDiiokUW3YTm4SihHyv//Bfc/7ub0LlrF+Is1mVTiIbCJsm3Iue8Xs4B95KUo7Md4xIVpnMTgHTQmClTqoB+nc9SQqoSAge6BlJoJ8w7CJw6ZyrKyiMIJKPoIntqKIY3WzpQOmEO+gIJrFm/HnsOHMTHLr0UNaOYXBh4WjnnTjm3y4JBvqh39B3kXkp68x//6EdYvWr1oDcMFQ/wvi5ZcqLEzDlawRkd16V2+za7N5df/gl16W666ab8TO5w8UWhkGIKL7wvhAzyeRGO7DqRI02U3MW447KDSx/N505Gt0yGdOg50fSzG0X7JMqLM0Oazbbip4Xujh1PsHEzn5n0kkJ+jlETG26FouwmNlSQUfwIuAGbLc/k96xIXfihC/Hpz1xpqub24TlqSbO5mhmMRx96BDf/93+L6YMVloGsGerXsTSIboZn2eJmtScaCAoyRGa0Mor0MOEBOzdGj4TQEzpVzd3orLijh5DykQmtT78n7hHhMOpnzsTC88/DkgsvRIp82LwOb7U859M8BoWVnnrqaXVvGODR4PkgGZTy+IFgBBkO7Pg4RB5DOJhEJFGOXl8J4jX1GDVmFMpLA5g6rgRloV7cf/cdordMDZCljCwER0P/XBvXYYsFM4jHJLZGY+eApSpCI3iZ/d1scs7QTSxmni4drElITFXetT7lyEmUIN0Cw6plnDdLDiYQjkaiqkZQffrdHTsLLW3Zj/dlv2sIenGJY/qAeTOmI93Xj63bd6CTVV/HNuWZ4Rjucp0zNdl+GJde+nHN3xBHXvxy79UQpA24N6zfgFtvvQV33nUnApks4j5jZ9VBMqc50UUIAkmb5AbfHwjgSE8PkuEIqkpKkCwvx/j587HiyitQ0jAeuUgUoVjMBnqm4q35IEI8skY6kkKBd9x+O2684TcKOFQ1s89tOKfjrkvrxQbarkVcvLm4zVn9GT3fgsGbIX6rO8LNwg9MaGoUXnz3nt1STmbyQdYWkgJwkK+qslLwxmAopCSITo6BBfHxhrHQ2ZiBnTl4Cy1NFM8lpUrYe/v7cbi1xc4xHZ9GmNcWjYSx/LTl6jQy2ScryqBA2iZMTG7E22cZGXV/cgGMHzcBy08/E+/u3oPVa19Gf383sqkuy6LHLkhhyFL3VQmdxUoXRcXqgFr/x84SO1cXX/QRfOKTn8LsObP0eET5aznV89Tv2TSefexxPPjH27Fp7ToEu3tQFgwowUkG/BIxVncLZO5hchMzG7CD3xLPTztn58ayU7L7Qsvi6qFgXSqTQjIakY+kSKjYz2xQI8Y0cVqbLhf9bm//ANp8GYxeMhdNy09GrrwaddNnIVRZB1+0FFkfu5BuisKwthkGtQwCwSAOHjigCvLPf34dduzYPgiP/fckN66C7Kp4DHo4y0VtNRZYdu3eLegZZ2r6CaHU3KahC+aLdkr2NDKCvbh6te10DOdNjk5u+P0MUE4//TQcaWnRvnCkrXNEyQ07t6Kk1dyS0e+JR6IKdrlutu/YgS7BP/MVpiE6TO53tqTINczjyXWbUjOPy3XKcyXDYmmSMxXVmgkjXT67w+ysOeFpBQe2Y2qSG+O7iXK46KIPSxyZFVXTuTU+TzmyIMt8/imsf+ppPH3TLUht3Y7ydBohDAiaFiSDmoJKnifQkR4QnFGsVITGsYsVNMmNL+RDIB5GIBFFLp5AWyqDA119aFp2OmadfR6idbWIl5aj+UCzRGhHjxuDkspS+VOR1vhYdDTsUQwKWd2lICRhauySeP3k8E/+6Hd4EyTvHskgyvlVxQUeCn53L3k0U/ADOBPB8yM1r6t4899HiJTUMVxcwM46mdKY3FBUfJCw8giyd/otdUxyWUHVWSwwzJXNpqvuQVD8LffMnWtxgY33jMGxYM6ZzFEBtivEsRvEtX7VVVfh9NNP116Tf46yVVs4S1EywLD8djY34w8/vRbrVq5EtH9AM40RSYnQ91uZDv09gN5cBvu6OjAmXobKUEgMa0Qh6HyFyTdCqtRmM+skpy46ExyOcCyZOQkVFREEkyFpg/Vk/Hi3J4WuSDlKxk5GW38Gdz/0MKbMmonTzjxTNPTjxzVg/LixiIQId3MoiMF3l9fvkjzaCIvs3/rmN6V36CDlJnY7OomdOHECVqxYLoa2e+65V4yKTAbMW33qxJ533nn4/Oc/j3/6p39SApSnKB/mIXuTe/6d8T2LJTxHh+54L8mNO56LTwtrFKisLJev5UgGxUO3bNmK3l5qkBFFNThm9tqX22do17QxX8gfyMmYrUKy24BHktyYKr6p9PL+MdBhO/HKKz+Ns885x2ThrFp6dElc5b/l8GH88dY/qkV2pKVV+HJqQcq/y8CYmRuNEdO9YRITUBu6nLTHAXKak2yAbEMhGP4zU33mxs8NjoNjAzmqmhsl7CSzeFaNysrQcMICnPuZz2LUrJnwhVir916xaUU++OCDuPXWP+KVtetMlyGXth0KA8og/lRUnHmQBlHxUWT9ScQra5EoL0c85sfUCTVIBvuxZtXzaG45jHQqo1ZjJmVoRN2C9jrh/EPjESNhtRxZASI2muwZxcZ9rEqJO6b7Du/nXObLReycEZ2P6B0z4l6x7G7mKHIoihlMu5NzEItPXIxXX31djtFRYg9Ob1xyY8Xm1FUzx+NzKo2EcNqSJWKJYrVjZ0e7hcQVujfDXZt3XZow2if2ny996Us4//zzFUTzGG4D8G5WpprqQ093t2gE/+2b38BB6mMMDCDBBAd+1EbiSqaT1F+iJon9jlQwjCO93UgEAxiVKEE8HEEmkcCyT30SU1csQ6y+HojF8nh7QYO0zlhtMuQStPc333gTv/3NjbjnnrsNlMJF00c1rY/vgRRoD6MzYoRNByc3Ct09yQ1XczwawZxZszTL8PbmLaqyMqkhJStFY0klTnjY1m3vaAhy0DMocrx8JtLNUWXXpANnnH6GdJnWrF2L1WvXFBhxjtMmd5pFdOIkjyDb2ttvbxbs1FGsejs3Tm/K2YQvx4pOCRYtOQWBWAJbd25HOtWLgzs2AYQJWH4CIfntfZStWEbHYh4t58vMijBaH9OnzsBHLr4En/zUJ5EsSxpa3Tygr9DHPnLoMFY/+RR+85//hXBPD9DVJRsrFTSN0w1m8+vuH0BVJIrqUFiwHyWHUuIenNxk0qbyT7gOST5S1NJRckMopUVAqKLvRy5gaLIdcw/9CqE0bbkUauZNwYSli5FJJlHWNAWlTdMRrqxDLmjo1f3UVXGdcYHYzTVxbb3z7ju4/bbbcdvtt6O1hTTF9OFO4PNo2zVd4+NXmhnksJNOuOm8uXNxxumnC67HjieDVybeKhSJ9dt4cYcS4P9QBJPJ0LRp0/H6+vUSvKMWgvtWx95nPdyQC8ywpbHCXaeAkgLJhHR1dtnAYbjN0tSODPufEghCGf2oHz0a4xvGKUGjntngKvnQ98UbNLMrk4d35mcxOXsYwdgxozF18hQFNG1t7SqMMXD1QrXcWvF+k2mkmkTusks/jssuvQwVDCytHIOj9mevgXtfwpfDozf8DhseeRzYfwDxTL80mUQPbWnTmRR1ZlJy/CWBsJIbsqD6Nbxtk5toEL5oGP54Ap3pHFr6UuitqMKsc87DrNPeh2yiDNFQHPt27kQsGsa48WPhox1rPrUAi3FBE3XMfve730m93fn9kQRfx/OwrtKsvcvOxbr5Mu+cWX6/surw7pwYrJPR6tChw5pvdYiK96L27pIbBpacL2WiygLx39K5UWxmi5tMHpjIEhZElIogZiPQrDrW/fIGry7GYcDJCj3Plf7GkQx493cXp7jPn3WWmeUm/fSgl7ofhHuaUQTqPfmzWTz36CO47/c3oXnLNsRSWUSDVk5Ey89oQoURQG82g73d7aiPlaEyGEaQM2MkULEQfD4bFT4D5l/4936iPAZSmmlcMGU8Ro1KIFYaRjAeQ1dPP9qCEbzT2otUsgZjZszB65u24OnVq/HBiz6M2XPnC93BmVHO3zDhymsKHOMm0qYIZfyv//z/NNPI4qHbl46O/4yvY9zzoQ9dKN/LOeoNG95Q8ZHrnnHQqacuA8m/CPnjs2Zy8resC/plwn7ZVWGBxksEMNwaKk6U1GHm3mfhZ+w087x47UxulHBrXvL48Y831hUsLehnzmu2/4CRM7CwtOEP5KrFcth22IhVIvKUX/nZzxiVUHEEW8FOTyWegcDLL60W9OupJ580Wg02yVKyIH5lOkjIEUb8ZLOg4BKTm6AYLsQwlE9ujJGzaiR4mliKfBjIkXHIqE0nw8zQ/cgxgBgzGnPOPQ9nXnYpAmUVyInC2u1SBuJEPOttf7wdN998i4TefGTgEE7RMCzJ7I3EuUn2BdNg4BFFzh8RMxH1U+JR2nG/YAAakPP7MdDfbwauh2A+G9RuUzDj04D24kWLpMjMrtJ7Ncji5MbrUNR6ZXJpN0jjqAtsaQWjsVo1NghkgrNwwQno6uzCjp27lF0fLfZujsNNzMAFC+KgTG4q43H84wc/iFxfP5588SW81XIYA7b6OCjAHMYcjWkZ6BOdMp3oP1xwgYYuqQfA63MbkjuUOz7fz98xwfntb3+Le++5B3t3bEckm5Gd1QQjKCUjXsCHZMAnzRFCLlKBEFp7OpEMBVBPSslgGF3ZjGBpJ138YUxethT9sSgCgbAGz10yow4m9UooaM+5ip5ePEkBr+9/X5U4QwduqmdGEHX4teg2kOGTGwMN1N1y6oxOCZlsaBzGtJVVirbOmzdXlVxWwHmfXlq1Clu3Usy23ahu26rk8ZIbXq80b1nsyAEcqqY2Vn39aPzhv/8bb23eZFjdjhHoemnpCZ+NhMJYdMIJqKurxeMr/4revh4zO+M6LIpwLVGIt2yRC8LvCyMSL0G8rBz1jQ0Y3zQOLz32AFJ9vWJGVGXIzZqxchcKS/2bAbHp2BZeJsjXnZeNM5hLxpJYtHAx/vn//B8sPmUJfCxh5z9kQJm695kMDu3ejZ//8EfY8vIaZNrblTyX2eSGwnKDkptwRN1Ewm+J22aSSL9I+A/9UDrlGCKhzg0ZzQYnNybsV8eFjGku6bLsNfRF7Zk+lE9rxKSlC5FLxJCuqEHNzAUoGTsRgTi7N9QxMfMXuih/UF0+QSxAfoQeMdd8//skjHlRCTBFSE0QdfTOxMCUkByTPxa6yTy8Zov8fjQ1NWHRosWaq6GNkPaWNKnHHX62j8gJ2tF3UgiPiflLL70kSl73JJR45ylIzQft1Q2OpazQIKFk3Hi3u3MYwdo8SlbB0p6TnvukE5fo+9dvWC+2yOFeCrB1qwyVt6t88icx65xJoSAvu1qvv/Y61q17VcUHx2KV9332L47yP+/jbXeA+9SihQtx5RVX4AP0z6ZFVOjcqANMDacMOnbtwuuPrcQTf7gFVf29SIiC1xQmzViuEUKkRZO9L+ELCkYUCLEkmYUv6JMWkz8cQC4cEVFLB7s32RxKZ8zAGZd9EqiuR0VlLdJ9feg80oLy8iSqakeZyaKi5JL3k+yiDODuvffe/JD7e90z3T3xDrvLPjwD1O6Y3mBzcHLj5p7MHkOYDeMi+lAWBHWsEdiQ8+9uHyfslYRAXHO8Vm/AOFRVv9iumFwbrglT3OMMFmFLTJYY9/T1k3Z4pFxuQ1st1y+Py+um/XmFG935qivomRN1CaS7r0y6Lr30UnzmM5/R9eaRLWR/VBHcLFj5Xz9waNcuPHTHHXj45ltRmvEhhoyQP6LXt/Bron9Sfj8OdHegPBRDdShiZm3DIeunzL7L7raZTzY/01nS7KfR1deDaePrMKa+DMmKKILxOAZ6ByTqubdrALu60giMGovJcxfgL488DBZBl552OqZNn4mSZBIzZ05DMhY3idMxCiPeffyNDRtw7TXXqjN+rGSEx+G94bolFJ/w7Y9+9KOyfXb2OD9+5EgrQqEIvv71rwuCSGIBQtRGYi/FT9j4m4iKJ4SA0WZMl2h4Y/bGnkx4SbHPZJ22QtFeJjSMg1paWm1hokAcNJx/dOtEP0NBn4TluekFKGJph0WHK0bxw1StF/1mGQeJo6qujR03DpMmT8bCE07AiSctUTvc4eq9LSQafGtzMx64735c818/NVSG1J3wUveagpyqlGFQnMmIfBLCIfo+sQwFNYgb5PAU4RdWTV6DYQAGKOZJNiUA8UjI4NlJiRqLoWzyZHz8X/4F1TNmIkAO/UHJDZmlsnj55TX4zW9uFJMDPycoV45JDjd0M3hnolYX+LMqz5Yrg0e/qgHIkk46haw6WRRnNEGkqSiZRMq7wIuTG829+MjWM0cBJukBve32kT5wbyLl/Tu/z9vyNMfLlxvzG778YdGgPzVMZkybLmfN9iTvQ3YQ/RRtqpDcOFFQA88IoCwSwYfOOkcV5idffBFvHWnGgOiG31vnxpvcmPP3oampER/5yEc0B0amDZfceKtchq7X7MKc+9m3Zw+u/vGP8fRfnwD6+jR7Ux4Ioly00AGU+H3SJiHLXoo23Ntlkpt4XBo5fMbpeBJTT1uOZZd/DJHGBvgiCYT8hvVFbHCWES2b4RyXAVHu2L4d115zjSggFRBaTnclOMP7i7wNDZfceIMbsy5NgMSASfMwWQ4EB9DUNAFLl54smyPUjJXQnbv35EVHeb81OD4E40vBwRVOXAErq53pNObMmo1PX3EF+lMpXHPttWhu5Rwa2Z4MJC8/r2edkKswu9BTLHtVVWKdYtHhzbfeNtV7VyDXcnQsiJ6eLLtl7F34gpobSpSVYsLUiUj6ctJ/4pClU3Fmd4RBCDd8Vr5JrpC2XQtvIOhgOoSvCQoUL8GE8RNw1rnn4rIrPomyyjJ9VyERsrRZ1Frq7sYLjz6Gm356LQaamxFK9UuEjsKeTG543T0DKVRGYqihaLElTuG5kSDBwNJM7pSlnhc7N8gJ4uuSG7FMCvdvVwWPa23OtS+YzLI70p7uQ8nEekxYMheB8gR6w1GUTpiGqklzkKhrQiYYIZGqSeVsB5DfbwaJTXGE7Em04V/+8lfY+Oab8iI8toPmeH1VoeBi/9U+b84Zzp49WzMfrDpy0yRb5MFDBy0mm1224ReFd/CeczqnrViBjRup7bVXItI0egVc1l8cz4+6oIsbsNNRYUKjBzZMAAAgAElEQVQ9kvM4VnLDrkvT+EbNw+zbvw8b395ok5bj6E9YVIIJZgyMRmth0iRVbRkYsCuwb+9eQZj7yYBlC2je7oLXDwx6Jja50XErK7Fi2TJ8+9vfRt3osXaw2yU4fukg0R6CAwM4uHkzbvuvn6J/49soSWUQ9+dkd47bo09zJdTEMfs2BRIDIWoQZU0Hhqz97ORwrtUfQE8mh/19/RiorMT0M87Bwvf/A7LhGOKJGHq7OtDR1oqpM2fCT78qaObgF6+VM2BkziT8Rr63CNIy3L7p7JMBGJMJJtQuSSweYnaFQfkgTxF3UDHEBz0rzm5xTmz96+uN3xvelAfFCDwv7mU8L36Xo/b1fvdw1ybosE0K+F4WONlZmjJ5igJfN7B9PHqC4qTExTGOVIbHZMeA5+eoykcS/BafOztUV1xxhdjT+HnDgkp/Z4qwBe4NMjgOYNuG9bjz+hvx5nMvodSXEVkLRxoITSNuIZKDaO4P9nQh7g9hVDgOfzate5q/hyyU2yIQd2jujYz42PEhlHx8bQXGj61CWU0SwUQc6Z4+9OWyaM/4sKsrhT39wLRFJ+JIOoMnV62BP5rABy+4EOPGjsP4xgaMqa8HRTdV+y+6YHOPCiUWjiE8+OBD+P3vfofVL682PqvIaFwxiMUiE6fmlDDQt7Cow1lk+tIXX1ylJJFJEDtBpFD+W56J84c8dc7f8BkzWR9Z0ckwurKTxG4NO+KUeiDDG30Xu0BGFNp6Zqvd6JBBw9m2s0NfMODTfTLDfxz6NuISdi886ji8KDewQ4580m6yKpZMJKUjsGvPbnUW5s+bh299+9uYMGmCNndvi9MFrvyOHe9ux09+fDWefuop9JACTtAdG8bY85AwmFXu5qZeFvAJwsFhWba4S0IhdXToKpnU0Bj5k3/I+tUvkU0fYpEQwmw35rIKTAM1NVh60Yex7GP/iERtnUQ2TR3DVlsAtcQef3wl/v2H/46+PrZrSctHh8RukKl75IgrVtBvmGuIxHd+VFU2zbawmCx1R0E7+G8m7BqsWeOC07yD1K3gMYmZrMHUadNUqWEw7H0NZ6DOUQ/VKfLSZppulKMldYvMdPRMZ8Q9G1MmjwSCOOWkk3CkrU1aOTrWoL3ZJDcSM8zrVJpkgsEu6b0n1Y3BxPqx2Hv4EF7bu/1vSm4KlSAzG8T/pxNcuHChMKYcvnRG7+6VoTQ2yQ2fhprSmSzuuO02/OH3v8f2LZvFylfq86M8FEYp2ZmYkPlpRz6k/AG0D/QiEshhdCKBUt4k4t5pl+PGYe6F52PxP16M/mAEoVDMipxCCQ5fhB65oJdEEWR5okp48+HDBWac/yvJjcHo2x6CGfTnQHuyBFOnTMakCRMQiycEl+Emx9Yzcezb3tkmZiV1YCy+vzDuX7DGY9miNsNsTnS9H3j/+yVmeNMf/mAo02XmxvcMl9yIHCAcFraYmh7PPve8aC7zz9V1boQzKyQ3alpQEJFFE9KdcwOLhlFfXYPqqkopODuFc54PO5NMilnkoOM2ANTCy3Vt+D5ujKOqqzGubgwSsYRU2T/7xS9gySknoaKSQmPGV3vkgFTg6G5uwU++/nVsX78e2fY2xDIZlNgONc+hdyCNykgUo6JRsfZxc2bXm5pLYpyymyPhGUzoaMfq3KQGkIhFNZNIyIWBDpv5OQrEmsDAaC2wC0RVqrZ0LxINNWhaNB2hyiR6eR5Vo1E2YSaqJ81BuLzG3E+J2ZpZCr+fhRETGAhHn05rw7zmmmtw6y23YqCv75hBpYEUGd0ZBkSEGlK8j5sxAyzaHBmcaINMcPJiwyNIbOxiNx0hC3vgPjV2zBhsfPstHD7crKeZr7wfFWIM3vq81cZ8UGftdbjN9ljJDY9DTD91eRoax+OxlY/nxRTlpy2V/yCbs2uVezCrpqx6Mlghaxwhd5znaKUwbq+57zyOw/APVfgojqv5nY6xiT5hdF0dPve5z+Giiy8RfbQq2axip8lwyv2MlpNDf9sRvPXc83jomp8j2dmHJBlKcykENG/kQ78VTSX6ggVJVq0JEZe2lZJvMz/EebA0tUVywJGBFFoYWNaPxXlXfg4l4xpQVlcrWEbzoUMIhsKoHz1OpAfFL143gzcm2hTYHUqDyftM3ecdM5e7Z9xDnMild/9w99J7jKH8XnHgyr2JwSA7katXvyzbfi+EAsPZ2kh/P1TxmtcyY/oMrTUWEmhDQyU3Q903F1fw/jFo5b3gfWNS4wbAR3puxe9jJ4LkQD/5yU80P2ZIgkxyo156fhbMSE70drRjw0urcP2Pf4Jsy2HEkRXaIqxiOQXifcgE/Gju65ZIZ10kiSDXMpNkq7vGY4fo1y2U1xHH9OVy6O7tQU15Ao1jq1E3pgKhZBSpvgHZOJPyw70p7GjvQ6i2Hg3zF2Pd1u1Y98bbmDxpCi78hwvhj4YxZeYM1NZUI0HCIfplMirm/Voh7jL3wqcuxv3334+f/vSnhuaecVaeCtG8p7jQYhJgJhElovxmgrhy5WNYs2attLFod86njtSlumfjTW5YoCXE1jAN7zsuqkj04ZGIZnamTZsmW9m/f5/marj3uo3S3AuDNhi87oa3ImefvkDAn1PVwbK5MAiVg3O0g5bhxQXhZDbgMBvb88wM6QTe2rhRJydhPaurwvYS4QlkDiotL88L7mkO1Ub+zIZ7u7ux+sVV+N73voc9e/dqU9YmbAXM3IC1NDUkEuZDedAI3zG5KfEHpXsTZkZvh70FS1PHB2D+R5FS4lr5oF17ksxdvlgMVY3jcfE3/g0NCxYA8QTSHERWomfYrdLZlAZkf3TVVVj78jrRTRbqRJZSl8e3sC6XcQ/eSAw+VBOVYm4yFT8XdhU7SG9ngY+S7VH+G411/vx52hCJpzQqsXlesyHncJwRFrfkvd+hZ2bpRXXeg4AZxrhE4yw2k8JQo2HQAepr67TRcmCV1YHBU7ZmvkN2JclzsxCVSNLh+P2oiiXRVFuvgHD9rm3SRXDMP96K2PHM2ltFKnzGJ+gShelID5qHSRaWkIPC6yeDRRJZbH57E35zw/V44L57VUGnsGdpKIxKvw/VwZBsL07Ynt+HzgEO0OdQmyxBeYCOSngv+KIJlE6bhI99/1vwja5DNkZ6Qra/CUlKC4ox6D7lsqJvvP7X14vphwKJhoKVA/hFlcl8xe2YPe38fdbp2JTdIPeM4zSD8jnh8+louGmMGTNWc1DUozl46LAC+oG+fg32sTv31LPPqKpCx88qlkQBKfpbFCHl6UPz99n8hfbDbu9JS5bghAULhIf/69NPaeh+qJeXcdHTA7KDzz6UJpNYMH+elNjpf7p6uq0IrEky1ZK2uHdzHyyU1P6P6VyZAWo6aG7EOhcNaJuEzyTNBnplFKULUAI+FVZ0GYwTbsC/O/59+gPa3ec+/3nBIsPRsCnweBhy2IcOZNJ4+K4/4Y7f/Aadu3Yjkc6gRBT3hPDl0JkeQAkD2VBEgrLsXDNRYQGHsDQWe+gfmIA5nsv+dAp9qQHNTcWJJ9c9sPymLAIFw4IUigxAYqlGj6Qjm0KyoQqNC6YhXJVU8p6JlSJa14iaqXNRM3GmikIqtSj45jGLFLNzOc3EPLFyJa77+XV4Zc1aY4FD7J7srHAPoU+bMGGi7juJCZhUH24+jCOtRpxSfk7dbVsVH+lObANx2R4JZwIBnHLKSUpsNm8hCyaDI5vgcD2PBK7g6bJ7Z+OO55uGSm64/uRzkVMCzQprW0ebOuBS13aQLs/aMhV7wwRUU1Ol+R/a3LvvblcyaGi4TQfNLXV3zwbFQZ6THSq5yQcHLCJEwpg8aRK++93vYdHiRUiUJG0RgjByIzSbY2qcy6r7fv91v8Smx59CZt8BVLLD6KdlAQO2MxuyyU2QUDRRmxpWQCY39KMMMDPUvMsBXak0jqQy6AlHsfgDF2DCySehYmITgqUlIryhmnt9TT0qK6sQCIcGlcAd3GnLli2KLZ5++ukhh6cd25m7JQyceX+9mi1eOHPxrI37nEsii+1gKJMyPmOsipWciWjvMHoh/y9fQ50X7wWL1NwP2KFikZraUEdd0xBQesdypoRdc3KpfLfGff5vvUYek/C0yy+/HJ/+9KdV1HLrQ31kJTdWLFyslCmku7rxu59eg9eeXInMkSOIU86BRXKb3DD+ax0wBCRjYmWIKi0yPpKkHPSPuiYbd2q23Oyc6B7oQzQSwNi6SkxqqkG0LCJ0EEld+tgB7+lHcw+7NxnUzVsEX1U93ti6A2+8sREfeP8HMfuEBUhUlGNiUyPqKisQCbPYZITiCy8vsY3p0hLye/0N1+OG628wRWTb3c8v9iITcugP3j925Qjva2k5rII9nxGP8frr67VneZ/NSE3RIdL5fs7JEMHFhMnMBhmElPFD5sTou8rLS7UfMsGn5g7hct3dXUYG5n/55fMHAzlN3diBX+FoNUBl9FPpJFTVLSlRAMShMy7wjRs3qrLWaytzxGy7aoe7qaef/j6po86aMwc+e6H5irGjQmZbtasH3/3Od/DMc8/qxhsctoe62GmuaNYBKCNkhHA00lyykh4IgmSRZE2TAJ5gXBr51+Y1kMvIYElzSYCIwZuztePntD5O/tjHccqHLkTNxEnok1BZQN0dDaD5WYHoFz7xhz/4EXbs2Jmfk3GVMVd9NM/GsHi4h5qvJmvowAUF7n1HP9BiB+Cq63wefI2qrRGT1eGDh7SpqU1ig7HiBqdzNDRkZuimLe/cms2I+YMVMzM0lKdyliakTZz4FtrA0c7JDNpS9GrSxEmCNG3etElrVJ0Qsd/Z+Smd/aAmvWyC31ueSKKyrBz9AwPY13zYMP7ksVjewGiE0YddJO76iUO/+uofY/4JCxQMuPZT3hfwLyrc6KIlfnf//ffh+l//Gtu2bpUQIsUVq/x+1IRMMl1i5626BvrUhRtVUooKEls4HDADyPIyLPnoh7Hwog8hW1HJNgHChESx5O2zVSevO8ukBKH47ne/i9fWrbO034bqsvg10o3CJXoK0q2jYZBHeA01GZi4cLNgxY3MY+SYJ3sTgxF2WZjskK3vfctXaNbhnR3bVblSsiscs5mj8b6GOjfN8tn5odNPO00dNZIJPP3sMwqGnXkUX+pQ68EwPAHRUAija+twwrz5eOXVdRouZ4IsGLbtEpmE5Piv4rmDvKla4UpTQDIixwxKea+YzPC+0Se2NLdgx07qUJHJkF1dU3CgZsinPvlJXP6JT2B843ir5ZUxMyhkWyQDWWoA3Udacd0Pr8Ibzz6PYFcP4hT/s7P6XZkBJNgVCkUEkRTUR5o5ZO3zI6LujaHS5nOgX6PwJ8WLY2HS7rKrbZMbflZBflgQ4CzSZg5OrGd+dCKN+OhKjJ8/GfHaMnUYCQVCSTXCdU1omL8EwbIq5ILhfHIjBkDPPTa3Kof9B/bjwQce1DCshk1tpZE+IWETQkIeWRRpaW0V9psdy5bDzargccaJ9sKuWCQaw4IF8xWcEjpI4Tax0NmijPn+4Z8znytnHqjLdLi5GVu2bst3Ngo0zNZ3H8fV5ItRNl901nWsNTlUciNv6NjJQqYLM3/hAsOIKTHEAp2220+5B5P+msQKNf/DfLRmzRoFx2Z249jBwcjuTH4J5tEEllBPxbyPXvIRXHHlFZg7f56eTTgYEjqBft6gMjIqHB7ZtQfP3/4nbHz4MSR7ehD3Z0VokWVywwScsLRQGCF/VmxpujYx9hmfqCSBwolZoDedRedABulQGOPmzcWEpSdj1Lw5CNfXI1ZehSOHWpDpH0BpSRmq6moH14osfJodm7Vr16q4xXjFESq4Z+UNAL0FMu6VYhOzs2LGFoPym4SW0QZ5bAPJPA6McAjXw+IEEyjOJhNuyaKul+hhOH/1v/H7ocyb8FT6roZxDdobtm7bik4P25z7XtelYVwxOCguFHmHKjaOdM8qvj4eix00rhGypxGuWkk6cKbVrghOMhH5P1MYpS1ueHkN7rr+13h33TrE0hnExKibAcG1RCh3pgZEZFUTLUWMnUSR6pg4S+x3Snbs3I0trHMtsHBEBsTRo8owaXw1ymoSKqJzPQyksujs6cWRrj4cyvjRES3B2LmLgGQFHnzsCfnmSz5+KerGjlXhdfyYOqEGjD9wZUG3Yi3UWqLfOdkI/eTXvvY1vLpunTpsWjv5muXgle6eE4/NmJ1NCSOIGdXf2fElDOyll1bZDs57syzVBi3bIn+ySDN+fAO2bNlmoZKmSeHt1HAWiIX5Xbt2q4DAa6L/MFqS/7svJTeiJGYF1raZGfyzwkrjpTYMmVd44lzs3MAPWDpJBcyWEcd0/82ScRdcVVWNL3zh81JqHVVba+YaFOSb92pzImFAMIQH7n8AN9xwPd7cuBF9ff0FT5vXaSlsBqycM6nhps8qJyvmTG5iTG4klGaoT0kHS+ebzrEDkzHKswwqmKULe+5TC7x+9lycfdllmLH8VPjKy83gbMbgM1lRItaeg1z/+R8/xaOPPoZDBw/K+Hl/nHNzC9dUegsBufu79/d2+xxyQxrKARg4DaFuTLaAKZMmift91UurjLiohR9YdoO8hbhzcToRxpEPnqVRsYzDeUwo9GB8qKqsECa9i+KLrGJwU7I4zqHMj7Mz9XV1ogLf/u52w5Rk2Z7yA3ND7LAim1D3IKpNmwny1nd2iFfeUD2aoKxwT95bciPHZIcazzzjDPzzP/+z5sHcEHwhubEcKWLMIlY8iG3btkr3hmx5wXQWYeRQFQigilClcAglPg514//n7T3g7KzKrfF1+jlzpveZZJLJpPcKhIQk9G5QRFBsqChXxOu1t+9a0Ou9iuWvoHjxKkVKKBZ67y1AQkhCSA/pPZOZTD/1c62995l3zpwkg9/3/46/mDDlnPfd795PWc961iMUJ5tJo664FFVS7TM9MiT8pEkLamnGJd/4GsrGj0O2qBjBUFRBKSuDlEgeEPhk03KYnEx8+59vw+6du7TcDGTzX0NxFGbvmXOjqomaDYtUCq6tq8fMGdP1ffYhkM7CINQl0zbX1XwAluebm0aojLx6zdvYvmunqnFJ8nut8Lr3+o6Z3ACYd9JczJo9GytXrsSLL70kwQ/3LERT8bwKJTfCOnQm2HMSwIJ589W8vmHTJrR3dWhdSUcVBWsI9rJQcuOQbucg+N+RYFgUs/KyMq0lg20OEqVt6O7uUpLG9eQz5cwE2sYZ06ar5+sTn/wEkuxLcUEtaXEagcNqdBqPLFmCh/98Bw5u2oxoXwpRe39dKTMDpyYUFiVSKlM2uWHVkzQfVhwZlKggTDAnnQKrN1H26QSDVi7XUOJcckOkkP/TOlIcIw10ZpKI1ZehaepoxIdVCGAIRIqQCseRKK5E5dipqB07BcGSclGSmCSbGRD9h9slN7RVGzdswA2/uR73P/CAzjCdKfsNmoYPF2pIxJDBEysO/NPd2WWqYzyD4Ygq7Qo0ACw6dZGGTzJA5fBLBzLx+/329vhhPCuVVJ6sr6vHs88+j56+3oFiFHa/FKriOHuaCxpcb4WtZDkJ3fw862jJjXyl/cOgedLUyQo+GMDs2bNXV0L7xXWbNWuWBvHxjD799DMajmsatE1yWSjAPv5qDD4c/QGLOWNK6H1AfW0tPnnFJ/Hpz30aJeXlVhjG9JsaiiL3Pu0BsOnV1/H6kvuw45VXUZROCTWnkhXpi7xhJjeUNadQjuaOqIFIJW1LeTR08t5UFl2JDBI+H+pHjUTd1ImomT0D1TPnIFxRq4PGHkkKwUyZNh1F8SL5KleNUYU5kxE9ipQmigtwn3G9vElJvo3xBubuGfBvBmmk91x88cWqarzMHtF33rF+ql9+3LuqhelfJtikIh39uHoNtprBhf/MK5dse1By9z4Docz+dy9YubHlEPpjVkoo179uw/oBtFIDOvsNwFNSogqPEwvwigNob3uEAobir45273wfN7iXTCDNUlxwSo5+TnqrKpZWmVG+LhhEorcHj9y5BE/ddTc6WRUnVRKUhzZ7tiedRl8ihdJIHCXBAEIShTH7kSIyLrnR59vkhmeb9pXfrSkvwrgRNahoKFP/GQsEVK3s6OnBkY4edCCMd4/0INY0GqNmnoDdbR248y9/xQknzcPpZ5ypc11RUYzRo0cpBjKJvkly+l/9Ik4CizNZPPzIwxpTsmrlSiuAYylpeQfeuy/6E3UDOtPeMLnikFSCJAcPct6kVbQdzHAr+GjcHnIxHisz1dWVSozNIM6s9rik6MNh9TrSV7KAQd/pFZgYat/ZezkfvmAwqOTGsLnN/4qiUUQjEW1womvV1TUK9jZu3CjEy81ZkVNxm1gLS7qLHVZmM+rTTjsVV372szh5/jxJRTMQz/2Oo78Bmvr8819cp8Yp8lBplKQGo7sxGaAMDVXPWLUJ+DXwTpUbIipZJjeUhiaH3Ezv5j0xyGZQwffjhGb17/Dr5GuSmhMIIFpehZMuuAAnX3wRaqZMQjIQhD/jg5/ojWUPcRjosteX48Ybf48XnnteGSevydEA8pMb53S9fw/8t9Fdz38NMrSCz8w8DX5mMBRQo2fziBGiIpDKlFMvymUS5l29SVZ/g7r7RE/lRlUuM8CttKwM73//Yrz2+jKs27Ahx8n0HpT8a2ZViQEzr4nzb95ascIGmKYCp4C10O51qEggoHk0jQ2NeO315Tjc1iqHyr4mGczcB7635MZVu3jvlC/+xje+jgvedyEqq6oG3IJZCWnJGqWyNGcjJbH01Vfw4x9ei80bNqlXq4ITqJXchFHuD6qhuzfRJ5pZQ9wkN+z7kjQl1z8YQmc4hNM/fQWmX3gBwvX1yISi4CBbX9oM9vQGPiyM835XrFiBX//613jqiSeUdKoalPd6L86Cp4iVt5aWUaqYkEZF+calr70uoMKghgOHYTouM+9F6XAmg9MWLUJ7xxGsfmeN7b1hbm1Ud7yvYyU3pIqxH2/a1Kl4a+VbatRP6JxZVb3j3KvD6PWRmawakyvLKzBn1iwNaVz59mpRULWuOftxbJNYsHJjaVAcDsggm0khq4u0iQR1aKNYYWCvj23rMM/cU0MgIFESj2s6+Q9+8H2MGTcO4WjEDCy1CnI8z0x0d65fjyW//wPeeOJJBLp6EM6k1VtD2VEKDNQGXXJjqqia/+UPaMAxf05nXXLQRL3TEhSgwEFR0FQTjRnRoiAcYCNyBmn2DTJZgh+JFNCZSiBSVYTGSSNRNrJGs89C0Rh80SL0BouQKq3BsMlzUN7UgnBphX30eWihXWpeT2dHB94genrvvTl1Np4tBkPsy6H9OkwhGdI0LS2WPW9cHIIdLaNa1Me5YvVKDBs+HFd+5jOyt5z9wH4Fk2y44Z7HnpHkdgCDpLraWp2FdCojeWiyD5RTeZ7dsZIbvheDEc41or2TkArPvOjP/bLkOUubZ7a8sYtLbngvDM7Zi8H9RY496UFzZs9SAkguO4MDAkedrJxKGrV/7QuCYu8lErA/67W18n32DEVCQcw+YRY+94V/wbnnn6eMkxU/J4gjIRkhKUC6qxt7V7+DP/3wRyg7fAQViSQC6SR6sgn0ZJMoC8cQsTPOCJoJz/BnEKTAgAVkOMRPPQxJnxQoRwyvR/XIRoTHNGPYGeegdNhohOJxHDzcij27d6t6Q6p8UM3m7mZMvxXXlkkIh3s+/PDDQryFGFtFygLG1YgOZbKylePGjdXPL1u+XInwhz98GUY2N4tS8+ijjw6KAY637M6XEiCh36MIxztr3hGw5WTMh6pT5nrdmHjxbPT29lgqrgFZXSI+FGTc5DaGXUJ6HoEIgpU8x7JZuWjWMHoMDtHPVDneff+ffN/1gZHG+oEPfEB9tCNGGJELL8DsgDz+TeGV/du248l77sWjt92OWKIPoXRSVRquWy/FAXoTKA4XoTwU0IgH9uDQFxFwM/MfzXq4lghVUERnzaAiHsa45lpU1ZeB4w6Z3LBOwN7xru4Een0h7OtJ4bA/gqrxk9E4aSruf+ppbN2+B6cuOl30rHgJgd1mVaWYcOSEV5ySqSdh1bOBD4fbDuPmm2/G7bffLhvKlyx7geqH22sOmDHPwCQ4PLvDhjUoaSdVt739yIBhycd7XrZo4zlupCQGVR1n0k5QgWAN98nevfvUK86kxtgt88eAr6ZC+s+AMce6Rl8oENTwEsOgzqKsPI5JEyZh3LgJyrbWr1+PNWvewZGOI/08P3toHBtq4MIZtMnJVDY2NOBjn/w4Lv/oR2WsdUveAMb+OxwM4pmnn8GNN96Ipa+9JgPvGvv18Fxyw1kjlC4kvUF/mNyEwBYz/neUA3woQ0lVMjobl9xkM0Je+TUi83wxCOC0sUgwhvrJEzHv0ksw84JzkIrHVfVRB4UazfxIZjPigN/yp1tw6y03S5UmH/1xhiG/cpMf+Jn7H1pyY6oPPDQGoSP6GotG0DRsuBRyXn75JRk0OuqjTRMeiEQNxHKM2hOphz456xkzZuKzn7sSN/z2Rryx/E2997ESG6EarPhlswoaZs+chRdfehFHOjv70UTBuYO3ods3/JsoBmdRHGptx9p176Cvr1eYrXctB+uKHPv4OWPg9s8ZZ54hzu7CRYsGJBWi4LEni9KklmbAAHLv3j34/fU3YMkddwGppKR4qZhWEY6gnDOW1KeRAFIpNBSXoDYQFvrDJIWIJFGcZCiMqmlTcP41X0Dt9ClIRmJGXEDlB6tjmQssDC2De/+eu+/GL667Dvv379OezX8NJbnhOaQaCQEKoic0IgzE3ln7jvYy34Mqfk5FiPuH969Gb3X3miZ/KanBp1L2sOHD1JOzbYeRkPSzj2wA3TDvfNsLdwkEEyUi980jm7F923bs2rMbvSk3lDa/W8eaYo+90CXZ7SSHI060X9LQlRWVeOGVl9HZZfrijhq85C3m0So3XD+iUHQ8pJgl+/qw1Wr6kzprJj8zhzIzEfgyvG0zYPPbfoMAACAASURBVFFonz8gQ/+Jj30Mn//C1SguLVXlkN+XeInJHJHt7cUT9/4Vf7vlVhyhtGufGRpMlDDuC6A2GEKFbJsZ3BnyGRsYJeJI1SzmS0njIExyk1LFrVgyp1b42FZuwgFWRCTQbjLXDJ050MXJ3CVh1I9tREVzDXzhAELUsQ8F0ZMG+oLFqGiZgoZJs1A2YhRSIdYpB75y1kV7K4W+3j68tnQpnn/uOc2lYcWFiU1/1cE4W3dGmfTz7HGuBeknnJ1z91/u05687NJLpaJGh/7gQw+JDsj96/zQsehB7ir53gwmObNp/rz5ohvv5/VYyq6Dm47Wf+NsIemtI0eMkLoUKy103EQl3eyOATZ/CMkNf577iX0tU6dMEX2WVSpKrrPCRRqU3p9AhO0DM8FrXl+x54Pfa7DgNdM5aW57uglyUEBo7slz8bOf/UzngmChnl6ux8cEg5LQ7e3Fmw89gqV33YOeje+iVAyKPqgSGYlIVIAKqEpuxGs1TdXmZYJEUoYS6SDaUwk01FSifngtUF+F2MwT0DT9RMTrGpAOhzUAdcuGTarIEcTiUFm3n/rFibJ46KGHpJ5GmpoGODtQIA9QcXLt/D4D/JNPnqv3YxWfe4xJ1OKLLlJvFBMmBmxHe6+jeSj381zHhvoG2bF31q41arFe5sexXVxOyIM2hsIvTJA2b9o4gH7nTYKP9XZmb5s9xeCf9Dv2WvK8HTx0SGfEMTmUfL3XDXaceznWt72z+FhtYIL5uc99NpfAOfDWjXwwoHMGvnQam1a+het/8CMc2bEdgZ5ulMhuBpHMZtHW041YMIJKKuIxIdJw04Cp3NghKY6axn5vJTes/GUzKIsFMWFUPapqS9VDK3YiKzupBHr6kkhmgzjQ3Yf9iSz2pn2YetrZ6IsVYd3mrUgksuo7mT1nhnpVmEQTOKOcu+lVyakvDThjbo3Yr8oEh4IZrOYqIdOMvOMvssPA+fxYaaHYEvfNsmXLsXv3noE6BZ6388aBxvebuJzvQ9vF5Iz3xAoz/6bd4nVyOLmuUUJVKm3Yd+1nlrhCyfGuPj/XGBjbuuux/iQSCGaJTKoaMGokGhrrxb3f+u42BUJE2RzKcbwP9n4/l4z4/Zg3b54y7dPOOENBX45jnzNl5h/th9vw0IMP4le/+pWakkyTkZ31YcuhUmtJkzcJDU9k9aaczbZEG2wjLpMboupOVpa0Mpa5qexlkhvKwbKt3+AjEcpJlpaoYfGcz1yBmkkT4ZPhNo1quQb4dAbPP/ushoO9+OKLlg4wcEhdocZ9byDa/++jJzf5D4y7iDLFpmyZVdDSWN8ADrh67rlnhVyRylcoudFmMB4ob7XtBjDf1Eals6Y2+rTp0/D9H1yLjZs2GdphbkDc4B3A7znNfDrklpHN2vDrNm4w8wW4ekep3Cj5sJU+IjAVlVUoLqbmeTV279mFvXt3K8npX7OBUUL+Ru+/Otv07XqorQNmAnXZZZfic1ddpeoNqxEKbDUbRwQL06RnJ9P39nRj7eo1+OpXvoK9pIj1JdR7U0YkP5lEnDRHUjizWVRHYxgWjmnSMd+H/TuqhvqD6IyEMf/yD2Pm+y5ESXMzAvFSpPpY+Ru4d1zlhoZ8w/p1Um276aY/SD5Za5yrxhkHaAy+oaR4ueHxeLGMJfmvbCRkssRmRHLzKWvc2dGlQW0mILc0St27CXndnjE7xNAzeZaIVlNxig55+YoVVvbRYc/9q3+0yg1/gtUMSv1yACwbxWlUGYjnbHKB4tyA82MTCP68mwHEayMtcvToMUo0Xl261CBZlrLj3bXGtBo0zplZd59mn/tVtaaM+IiRI9RDs3nLFlW6UgW49XnFUvNRlppq+qN9ut/x48bjRz/+keh4saLYwCoPg4lMFrs3bcbDS+7Go3ffg3RHuxJlfibngtRK0MJv6Gp+qhT6EfMFDJij3jUjoMBjThoue6YYZBaHI5LSZ1+laGlSRwsqmMqShhlg0EnKqw89TDJjftSMrEH1yBr4iyMIUq40HNTciyQiiNW1oHriTFSMnYxQdSWyrq/OQ7HKzfLh7LJUWsn0d771bSxftswM0OQZsxQSp2bmSieizf0D6Fq4YCFOPPFEzZO58y+s/PjVdH/eeedi+rQZWP7mcjz11FNSuOvu7Tbr7umPcGdlkMWySCwBopnTZiqZ3/zuFuw/eNDYgQIKZfnvYUAsIF4Ux5gWzoKaIf74ho0bxCUnRVFIucsW7J7OuXVPAMJAJhaNSQq1qqpS1F4Nyi0rw8uvvoKVK1ebuTxu1IAOqVvhgWfOgWu5r1KCX8mi51C5qqYHb8o/cgMHWlvGBP0OgZ2KCvlyimVQ3c7bbK9rzHV6J+Dr7sKTt/wZbz/4GEKH2hDMJNHd141YKIiScFjJDalpps3B9Lhy0dS6zQpkil1hARzu6UFlSRwjh9cgXFeB7JjxqJ40ExWjxyFcU6uenH27dgskaBw2DOUVFf2UKJ1HsyJMQjkMkckZqzf5NCq3bk6gg8EYe4yJRJMG+Mwzz+pH2LNw9jnn4Nxzz1Oizn24erXpfRpKgu0NErl+7AEbP2aszkk7qyRWFGIoAZ/ARSsLzT3DM1JaWqye6N27dufeaygJjqsa8G8C2wxWzz7jTPW5MfHqEupuaZBDCKIHRwv//Fe8+4wsEVa8fvnLn2sOlqbRD2gHMCfNBeBdbYfx4gMPYclN/43koUMozxrWD31/a08HQoEwqiMRKaOS2UP2BpMXl9w4X8Pkhi+OAGb1piTsx4RRDaiuLoY/5BcAzd2byqaU3JAH0t6TxKFkFjt6kshU12PygtNwsLMXb7y1UoDIpz71STQ2DrNyyHUC0sJhR0R3izy4jkcKP/vzfnP9bwTQMJahrxoK6On1WVzXj3zkw1Kp5Dyc22+/wwpBDHxWXF9vDxq/q/YV9iCXlgrA43MpLo4LmOF+4/0RoHFjS1zRo9A1DmU7FUpkHEWS3zOJtxmxomM/adz4LLM3olkMNMhBJv+Oc2d6WOL0ND4OZeGcU3GbjYtHg8jJ0j+89lqEohFEotHcZnRLyG3DhjbytG+79VYpRvX1JezDMmU0/bE0GTbJRpAVRa2UimmcIO/3o4hNtmwoU++NcQLcpHT4JrkxjbgMskxfSFaVnpQ/iKLGRkw+4wycc8UnEaurBcT5Zn+EMba8pwP796u0/aMf/Sg3HMwF//w7Hy3OOaVBMIdBq/Jf3vfSWlokWEMg5b+Nkk5xUVwHm4Zox/btojG4Rvljm5DBlRsnezhj2jR87nOfw/IVy/HAAw9j9969ucNytERCm956DyMnXIyZM2Zi+VsrRKcwe8YEMwVftiFO6lRSAjLDyXi7iUQv2tpa0dralnNERFV4ePjH9DwY7mau1KkSsuVxC1Y3pHEivwzOOQj1k1dcgbPOpjS0kSM1tRaDoLvkxiEnyb4EfvebG/DX+/6Cvbt2qVGxjL1oqYyRIGeVMJNGTSSGxnBMwadpFzfcWU1/Z09YczNmLn4f5l96CY5wnxaXmsc1oBnbNRBm0dvTg7feXI6vf+Mb2LN9h50v41BSkxRqbe368myQA03nxv42BpWkTXGwavuRI6KfaUZDTn/C7IOBTqH/CXnHB/jY6GuBJNICSOnhe61d8w76koZm6n0dK7lxol1unbU7PKMKCiHm+ckNf6dfSN0M0oyEI6pOTRg/XgMklTRxtlQe9bN/3UzQI0loKuKFQkLOOM2e68jzxGCFaDmTQybqtCH5r0LJje7JJta0Vzy7pC+xanjFp67AyFGjcufanHGjjJZNpvDO8mX49bXXYv+WzUh1dQpcoCpkXSiMap4P9eIQqAkgZsEcVm+y6v431SD2HPURmSbFmFPB/aS+sZpognKmNoZ+mVRjbJq9iVnK9aaQDmZR3lCGupE1CJQWIVASRzAaQirJ6nAAKKlDqGEUikdPQP2kiQgWl4raS/VDrmdANEo6ec624rkyVcBf/eIXuP22P2Pn9u2iVDn++ID9b4EW9nuSykeVrmeefRbv7tql5635N5On4MILLsTo0S1Y8dZbkk8m5UjqRgUMTP7esZtevqGspAwzp00T9W39xg2qIHLtVP+yPLUCuXbuU/g9vg/7dz7y4Q8LMKHdI9WSim+seivgsQmVt8JBW0cJY/pGBgYMauKxmPxua+shw4uPx7F2/TpNtHd+VVW/AXPEzOU4v5Gz03wcAoBdZmVT+Pw+Px4DrzCC5wAa4Q6ToRnVKAJrQVEGaUPp08mp995X7mwGsuoV3Lt2Hd566DEsvftviKdSSPR0IBrwoTwaQ4zqf+ohE3xobbxJb/j/BDd72QuWSKAoFEBTZSmKakoQbBkNX/0IVIybiJpp05EtrUSypxebNm5AHUU+Ro5ErKjIABwe68Sgh+ppX/3qV7F8+fJ+afG8fWPxLn31pJNOlD96441lGixokhcf6hvqMWXKVAwbNkx9OA8++KDe0ztW4Wh+2D0jty9ou0Y3G2oSabW02/3J7HG8uQ06+VPOByx+3wW6ZiZzK1a8JfbNUGhppCeRfmvkr/v0O5zHwnNHsZZ9Bw7009GOfVn/17/rKl3uPhlIX3rpJfjiF7+YG+45YB+6aqLELJJItrbhxp/+F9YtfQ3+1naUUhXX70NbX5eutSISkSplUICUoUkxbhQ1zSmmWYEZQnF9mYyYHBOa61FZGUcwbBVtfQGkfRl09rBv3I+uvhQ6Mz7s7ctgY0cPJsw/FZUjR2Hzrt14+rnnxMBZ/L7F2k9Uz6NvZX/7QL9iq+yeVSUo1H6kXYk1BYhYiGByc7xymsMeLCFJ73jyyfNw7rnnKIG/6aabPPFU/we65IZf4dpwj1DUgUURXi/3LoEangFS0Ph97kFSjjdvNsJXpJoatsPgqt9Qkht+tjs7bj8Y5cgafT6rQxRIcOIcvsXnn5els2GlhOpb3d0UCbBSxY5+5mgDQ9yy/ZvMlKuIxDWPHIkvf+UrOPOcs1FcUuIYdwNkZGlUerq6sfYfA/M4OIyGyDugyiFm5FKyfOhLJS0tzQ5ZpMgA0U2KFPgpHEDbTudNBDSt5IaZeUhKRUZJjZpBoaAZKMlhi4HqOlz+ja9jxAkzEa404gKUMKYqlHF7WamI/PAHP1Smy+vzZpT5gd17TW7c5nEPkpUultk5ld3IKzLhoyM3A0UnTZooY8gGx6EYMG9JUJ+Rm+7rw8TxE3D55R/BPffdh40bN0ta192PF20atA2cc2SQGQqBQ7fIC9+1e7cOoAK9IdSwiZr7Se2iZHcogEoOQPT7hACYjNxUFXhw+IfS45wP41ApxxkWQqBmcp/6WzgJPBgMKcFhCZiNyV/75jfMcKtI2My5MU0auk6DQBqhBdLHNqxdh19c93M899zzSPT0iAZZxeGekQgojJtNJlAdjqIxHJXKlUrbqg6QmsSbDyJdFEfTiSfijE9fgfIJ4wD2MnCYoseK0cE7BIJX0952GH++7Tb8z01/wKEDB3IoqVElDChw52waKpAw4GAg7uaBmMY9Ulko3dyPsihoSKZVdhed0DPrw/tcXdJhgkHT96QkIhRGfV0tJowbj+XLlqOto3NQRWMoyY1W2/Js/9nkRpdm/9AhlZWUqrJEdsumLZuVXA9i8lresrkvSliWaFYXjaShimZVBVVi2GuGz7nEmXYk/1UouRFuZJNBMxzV0NNIN/q3L/8bzjr7bETjMTOdXbLzqvVp/7Ud3I/7b/8z7r/1NvRJFSwtRbT6UBQ1HJosVZ+0KjYUVCli0h4KaointHklaeyXoADtA+kXRMqp0GcGCBuKIdMbKphR7Ywdl9z/HJ5LvLGkKo66EdUIlhYhVFKEUDyi/rdEXwa+SCn8ZXVIVtZizCkLUTysCdloEdLiKGRVgZI6m/jqtK8iDmL9urX47Q034O4lS9QjRFulkQB5ayqJ63BYtDSqgt19zz3Yc2BfTriG56O0pES9Y6wyr1y1Cn++/Xbx0As59sHJjZF8VmICH0aPGqXnf+DQQWzZvk1UKNNoaaqVx3tJXSmbxdRpU3HuOedg/imnaM/98Y9/FB3vwMFDhrPvUd6iqEFNDft+WkThIFDz8suvaHZZV0enUUDy+TDnxDnqcWWvTc4PiiltG4TyLs45fiMEVKLKHO2Emr7VV8SeIFettr9s96lSoAHIgrciayr7RtjM+PMT5sxR9YbPgP0ZvD/NM+EQYPbO2OTKn0yhdcMm3PmTX6Bz2zb0HDyAWDaN6qL+5EYzb3JkUzNpjv0LpH0xRDzSl5Q/b6ksRSTuR/HoFrSHY0hV1mH0qaejYvwU9fPu2b0HXd3dJsEZMSKnxObIrrx2rgX7ZDj7hj3EhdTOTDpoANUFCxZgzpzZePbZ51QNccMoCZKEwxGt89VXXy0fRdCTvVFDfTnbz/uNR6M444wzsHb9emzbvq0fOD3OmxXyy2PHjMYpp8zHlClTRGe85557FfQNrioZWqDbn2ZCPAn+MIqFiYTQeVbFeSZ37Nql9XP+9njHY4Bvs5UVdzuqqhSgBR4NRM1fBv4umQnso6XIAANsV4lzMZd8mwWImeq++dJLeOSOu7Dx5aUoTRLUzuJIokcyzKXhkPw6kxvaap0VT/WG10V7wVfKl0VfOo1wKo3xI5ncFCEUMUL8BGY4IqKtk0mTUa4kpfdQyo+39x9GqKEJ40+eh9KGBixbtRLr3l6veGnuySfrfpi0McGJxmI5tobVJBywBO4e6ec5U+zWW24RMDKUAgR9lqOS8ecJ6rGvjIALY1oD0g9+uq5CyLU2tNwmqa0yqaDqn5tx454h9xLjLTLBWNk29GF7uvLs/vH2krt5Z0cdDZFCK5/97GexaNEi3Hffffjd736XEw3xjWkekSXnWFxhId0G/6Ih01yYYFASve5QD+XguhswyiXGsfOhzZ4zG//+/e+hedQoGSPjRDx9auLx+ZDoS+BPf/qT+ITOALnPNXxQv6FapNKab1MZiZgJ8j7Tg0PShyRSrRiAKjfpDMIcypQBwlRD81RuAoG0Btn5EEEiGMWMC87Dwo98CE0zpyHJalGG/Tt+M9wSWQXsLAlyjg/REa/ROBotbfCmK1y5kVm1B1+lWCZgQiUNp9JJHTKA4/epl08Dy43V2np4CI9ncOWG/plVFw7w+sTHP4Ybfvtb7Nqz18iRWrT6aMmNEEMvzULDRmsxYlSzEi7KXOo9hiSHwcDDUK34nGOxCCKRkPqbGKg5VpBDvHJKfbm7tpQquzZlJSWorapWcsgDyOfWm0iIO07E55JLPySOtuHr2OQmY5Fbh3wSDedgz9vvwM033yIOKfdYTTCk5IYDEtmPUxOKoCEak2qfuOTqZDXiAgokOfizvgFjTz8NZ115BTJlJaoM0qDoBOjg91MAeTWJvl41EF/7/R/ghRdekPEyCZxfyDXn0vCMsqmd9D1WGrgHeK+cgG18tEFJeA7p8FkC7+rqwYb16/V8+xuyB24dFcLdVrHNjaJZkQ5aFMfUSZPQ3dWNrTt2oJ0Bmef1/2dy4xyWN2nhZfJ80FaVxIsxZ+Ys2Y09+/bqeXtbgrh36MRJXaHxJWpKm8NKDytc1NynApqp6pgFcIaelZt8I1wouXFbXXmtnblFe8N5OkT4P3vVVRg/eYKSG9oVv01IpOyY7MWBHdvxs29+CzvZ63jkiHjj9eEYapio0C5TTCDgR1HQTHuPUcKVQxVTTJYMb62PDbFE2Aj4kLaR4eRq0w/Ba+G18Xf4Yu0tzcoNe3WyKcTL4qhuLEesLIZIcUxD6rJBH5KJDHyhOAIlVeiKFqNx1hxUjZ2IaA2FMoIgokm7LAEDazcyKh/4QYrno48+gut+dp2q86Y4YhTtvC/ZYZ9PlZuPf/zjojX85ne/NRRIUjHFifdjzOjR+Pq3vinQ4nc3/k5UxEIdW4PAJqvuZfYMj2AIo1tahPY//+IL6GIS4KncHM+gmudv9gmRbwaCJ514okR3KOvOHi3ZKYuss4eDdGIi5LQlrAgwMBZgkZN1NfQuIrnse2CyveXdd3PAR6HAwxs0MLkhotrU0ICFCxbovFIQ6LXX38D2ndvVX0hKjjvfbhit7kSPw5vYmBUQUMOxVppB5kNRzIgfUCxo/rx5otG5fodAyPThOcTb19uHHctX4rHbbsOWN15HrK8XFVQ6ZXzB/ciZN/YzvK0GTG56OPU9kVSUOqaiDNFoFiWNdUiXlCFVXo3y6TMw6pTT4OMcsXAE23fu1EBpUgUZc4gS7QWQGF8kEvjJT36iYIh03XyfbXJb40uYIDB45hyP++77i/w9ASTGNrw/+mD6EtrWBx54QPN03Gsogab72XDAAMD0Rzt27czNHnGnY6hBP9+PZ5w0xxNOOFH0WgasnGfiqkoK1ClEEgzJv4rKqh4k0xPR1UWap/lk7oTy0lL1qJHVw56MQs3fhbBLF4AyMWKMwt/j2nH9+eL3vXOZjnfW8r9PkODcc89V783cuXMLJjemkuhDiMBNVxee+uvf8MySe9G3fQ+i2Qy60r1IZRKipLGXNpQ14juyi1LZNc9ZCaDWw4ckWFHMwJfow/jhdaiuKEI4YuwWwb9sIItDbZ0GjATQl6EoRhCb2jqx7nAHGidPxZzTTkW0ogwvvfAK3n13GyZOnoJzzztHLQfDmprQMGy4hm/SnmbSCWOsCry4fqRMf+1rX8PSV1418tCeGPJYNEl3LPgcaLsIWjBZyvFpLYYiARvRFKOyJSfNnauztX3bNqzVQGQDvHIPeeNEfo00NdLWWM1xOUShvfJekhuX2DEpY8sL7SnPJc8ebaqEOXh+w0EzHUHSyOovNWhyMOhHcVERhjc2KmhS06VQH3PHbqBdXi9xwQcgbl4whFi8SMjl+xYvFrrCDEpFbzcDxv42L4xqRP/fL38piWhKx3HBNVTPPDr9T4hoOqOZN0xuSE+jmlWMtA3NvDHb0WzStDjDGu5pp3IbNQzTU0CnyiSMHN/4sEYsuPQDOPn9i6Vw5Q/FkSZqqbczQ+qoUsbqDReU6IhhVJhAUkbNPq33UrlxQbvbnCaDzvQrP6lHxboNcdb9qjxMmzpFARmd6fFfg5MbLipVLSaMHYfLPnwprr/hBhw8dNigq3nJTX6Sk5/cuKSLylBMXlku5f5xn3q86+O8DScHzGBfUteWn080b+Br4H+rgZ4JTW2NUDVSu9rb2hQg9s9SMYZ9zuzZ+MG1P8TkyZOV/FhCmCo1Ju00/09hCiZmnN/D5GbJXUvgTyZRys+KRMxcpXQKVZyWHYuoWTGS9ZkJ8txTOfFtPzLhKPx1tbjoi19APSuDVRXwU8GPVRj3uc4XC2hIKdh44rEnsGTJEqx5ew0a6utQU22G55LLSkSEfyg8wAG4rrrAlWGFs76uTkaHNKupU6fh1FNPRWlpOe6+e4kqtUTicvttQBZgzpnxcG4zOynhICorKjB50iS8u22rkGXOHekPsAY/ZT06L5BhKzeiiVlamnpkCmyQfGNoivQDQ1laBpfgTJk4UcPoiIDu2G3ktPnMWZ2JF3PYWBmKS0u0v+kMeH6d5j4rQP3VSmeQzN+mR88uiefvXCgoL2gG3tp/5u6G9sWgjSPxqU99SmhTKBYRfVB9J9ahMiSkTfvrLbfiwTvvwvbNm4DeHin11bDplTMySGskPZOJDRFkJStSxdAHs9qbTBsZXNJ+SiMxIM3gxewJJRDEG8RNNr2HqSydcErVm1hJESprixErjiLCP6UxIEy5VT7AMPyxUnSHYogOa0Lj9BNQO2EK/KWl6KWUr0tu7IlygTKTaAbxd9xxJ371y19qSxkxABtE2YV1YwgY1DNgYX/Hc88bMQIGaezLZHJGOtTXv/lNVFVXSTr9yaefMtKtea9ByY1VbxRFwlKca2tqpd53sPUQ3lm/Xr1g9lAcz1zZKkv/j9FH8frMmU6Llka62glzT5StIeBDRsLmzVsERBiluIHjA/jfPN/ks48a1SJE99VXl+auy1CfC5wxG5BzDRlQjqhvwCnz5ok2xeCF4gQU8Hh9+TLs2LkLnT1dxpN63kt0RVsZMvReo6Iq4q4L9Gywx4CVz+FLX/qS5hCRoiWryYGcgszZ12CokIHuHrzw17/iyTtuR9eWLWiMRFBKMQwO+uS8G/ssXIWYb0SaDfdUWzKJnmQGY8vKEQunUFpTjnB5BTLFZeitrcOksy9AuHEkMuEIunt7cbi9XffPRDIUsTOZbCTHYJBBHOXEScFhQqLE2fPy0oUJhFC4hwE0AROKK7HBngFdd0+v7AqliSl+QYrQHXfcoXfyVhGOv4nMzC7ah8mTp8hXrV27VgDVUIM+72cwSVEt2B9UgzpfEmiySY0LZpmw8XywKkh0XT2yeR/I58G4qba+VqA0xRiYdOb39xbaj04EgPuEySb/5qw09vDwxc8bOHTWgZNDu2sCe6R0fvSjl4tOz4pCoXiLtFtSZUP+LHZt2IiX7n8IT/95CaKpFJLZBBKpPhQF/KgMReS3NUbEnskU+xIJuHr6+8kA7k2n0dPXg7H1VWgoK0JRNKS5fWFSdINAe7tJbkh770ml0OsLYkd7LzYcOoLuaBwTTzoJC889C9t27sVzLy1FdyKheZAzpk9DZXUVxo4bp+ou7TdD9PzQx90nr5NryGrkb379a7Ep3Jrm98gcbR86xku/3zNyIvx9vj9BQILoFHPhvxlncmg2wUDFiLmh6xbmsb6eB582rLysFKFQ2AwFT7DXmLZ/8HDY/KfOz+caEiznWeZcOYL4PBuMfQyNfJieOSmjrDb2z3Okq9LkQr763TFRI3F+Q2GMaxkthHbnnl3oYfBkUa0cT7dgR+3AZZQos/jX2ZzDWnjqIvXe6JM96iCuRMqvP/vMs7jj9tvx6COP5vT8jbwvkzFTFaJAABtrSwIhoUGVwSDiATPzhqQh/jyTMiU3QRNsyvlYGVF+DrNjzorg15Wpx6IYMWsG5l1yxkxf8QAAIABJREFUMeacfwF6swH4A5QwMDvclPWyeOKJJ6TuxgPvem0Ml9z8qPegDdg4uc82S+++d1SkxyML6JyuApcgpTOhMmZ1ZZUGTjIp9KI8hSsubveZ56RAOBjE8OHDFPyy6bKjo9MOZ+vfcoXeKxfseahpfEMiUCOamrQu5KBLHco2IjglnkKHTYxmu6fMjBvvkECbzNjP0s8RLQmH1dPARnAaOA6ZZLBK2hoDKJM42CDKoVb/mKL83e98R7KS5GwOCoLsnuTh4j2wge/555/HT378Y2zfsgXBTArxUFhyvGEmN+SYUh424NO04zAoLWkRSXu2SHFMBENoXngKTr7sEgyfNR1ZISbcW+ZeDM/d4U1EwLM43NqGpa8uxTNPP43NGzfq2xz0t2//fhkMJdVO/Yq/L+cGxMJhXHj+uUrQXnjxZVVYSJv59BVX4K677sLLr7wi2gsNFH/Nks9ye8JBCd7n1G9UoWCNwTKDVkO/McgWAYPczqI8piliDQaf2DtWXKJAhEEeFfZIw8qdB/fBuS1oz4sNoATIGEzBOG7agyyU2MybOxfJRB9Wr14lpJrJDBFtVmz8gaCqOrt2c6K7SeAFsHgDHO+/nYX09Aa5tNrAJ/ZuLaZhi98D3o8JBa+TCRbR9G9985uYMXtmfwO7DbqVpKUy2L99J/7nNzfgpScfQ7r9MEKJBGqiYan10d4puWEPDu0c7ZmSYQ4azYruSAEVVnxZOSyNxjRnhNdK0Ir2jsGnGi8prEIFICKMdj4Ok5vqqmJE4yEEi8IIl8QQiAbtOQrCR0pQKIa+SAxFI8ajfvoJGDF1ChLhIDKk92psiVVo84RnPI/r1q7Ft771bax5+20hbBYNkp3mc6dd5tf4rKhQR+pTdU2VqitU33npxRfx9uq3RUfl/LTZs2eranPbnXeYym4e/jGUKiJtH8cdXHDB+aIfbd2+XbTN/N/12r8BCYkN4NUtooOURSwSUeA/ceIEJTcULHhn7Tq0t7eJKspqjGt8HXC++k+O/lVebprEuR5UM3L9hccN/0i/5kyZWAy1NTVobh6F4U3D0dDYiNXvvK2KayQW1TPYu28furo7VW1SNS/Xp2OktvkSzTYPfDDBhx/nn3ceLrjgAtlSSQaH/GJI+NKGbknKYtiXwd6N6/HQH/+IN+6/HyPDUSmoRZjgcE/y7Nohv0Y8zSfRk0Q2g45UCm29SYwqK0dxMI3SiiJES4qRjsbQV12N8imz0XjiPMTrh8EXCsmOvPTSS9o7EhdQX4/tw7SJB0EN+jmKF7E6OPBlAVz7XAn88VkSJWYwRbCVM7p27Nytf1N0gNUd2kEqWHnR8qFWb0jVZGLc0NCIppEj0HqoVSg0gdn3+rIuwPpRA+bxOpgMSLE2y+Db9LGy6u/6iMyedn2ftlphKZxF8bgEVsiiYIIu1T7P62jJDd+bNo/nlM+DvpYN8AQrWDVzg1DdW72nCpWU9vxSA/23f/sSzj///NwVeWNKdn8ZkZ8MUr092LluPe654UZse3MlEv8AqX2ZFCJBClMRKLIAuO3xph1gcsP4JUfHI70xk0F7XxdGV1dgWEkRiqMh+ENB7eNMyKeYmX4mGA6hN5VAyh/AnvY+bDvYhf19aVS2jMQp55yByqYWvPnOBixbtQahWBFOO32RRL14TrneNVUV8BEAkYJa/8vdn6uOcR/edutt6ldn8mio63ZEwHFaArzVZwYXSkqzWcVSnG1Hyhp99FNPPS0gUP2npKCmSW8/9v7k8ySjoqlpmPYagWbz+8dPblxiQ2EZ0s+Y5HD/Pvnkk/rDWNdVm/KH83KlPMmNWTgZTcEnpBcAtRVVMjpU8ehO9ol64NJ7V6Y73uGzIxIVdBEJIU+X0tATJk00Do0BpK1SuIyR78kA9fHHHsd1P/0Z9u3fZ6Zc2x6RnNoOF09KaQGhm0xuSimXzM/ykRBE501amkluGGSoSiOxAfNgSAwKs2YlbfsM0lQfqanBxFMX4vwrP4PykaOQCoTtfffLvvJBUzmNgSJ7lhwq5KBovteApMdusv5N1x/Iae2Ptgnzkxu74O7nmU2PHNmswYFssqWR1HMcQp+Le3Z8BiwfkgfOBl1mwIUC/vxn7VD3HOJmf0DqRmPGoL6hQe/XqkoQ5/gao3k0I0aqjgmR3X50HGxXRTBCEeS2smmUpWkKUUh2llUIoipsAE8aiePcfvZcOHno/LmTTjwJ11zzBZx22mmGn13gxXXhweHf+/buxV133Ik/3HQTejqOiPootap0GtWhEIbFYpLrZaMhk2XtKQ/JQ8zyQBjJygrMef/7MPt9F6CY3HBVb4ImuXHnz5PgMOnevnU7Hn7wQfz+xhvRdviwki31BdjrNspgrC6a5IbfK45FcdVnr1Tg/vcHHpIzZkLy+X+5Svzx+x98UDKNZo9aLr5VB3RUr0JroopiNouy0hJMGDdWCeSq1auNwTIZjscKG1UaBiyDqnc+gKg5+ydKSkvwyqtLNdmeVSAzENMieQVUyshrVgUnN6jUr0SLgWU0HMbECRNA7jmbuonoxEtLpPize9ce9VUwoBfNNOe0BoaLuYTFFq5svDWoIuNNbtxNF5KWVqJo6ZIMkD5y2WX41y99CVEqp1mKkBM7CGZZDczi8b/fj4eWLMHGN5chlkkjns3kRFOiTHBIU2Nyb20gqzeUUuYw5pT6K9JKMpjc0MaRJJGf3LA/R7PAskQjU5q+HSuOobayBJEoExk/QlRNi4VMzMsexGAYvkgM3Sk/0mV1qJgwDdPOOB2+qgqkScvgz2iYrYM7zdryWTGovPPOO/HbG35rONq274YOUAigewyWmltRWakh0hMnjMeo5lESLOnq7NJARi7phIkT9b5/e+B+JbGD7FMBG5j/fKQgJxGDE1VJ27Jls0n6837XAG/Gdrn+RjXIWtvN9yGaOHniRAlb0F9RcZLJQ0dXl9B+J1F7NNPsvQPjhn1y6GeddSYee/hR9ZRQCe9osv/e+3eMLIPjG8GemtoaockVVZUYP3ECorEoDrW1yvMfaT+CA/v2Y9+efehoN6ism3OjpM1SsXImylZEec8LFy7A56++GuMnjM9VS0zmbk6SKLfJXrz1zLO4/4Ybkdm2E7V+y7CgX9a8G0P90b7J+mTTSQXtymRwsKsHw8vKURoA4vEwIvEofJTNraxAsqwCjQvPRMWkKQhXVCIbDOPdLVuRTqQwdsI41NRW5wIbBXIWnGSj/e9//3uJFzlfbRJYp5pp6LxSEWM1LBTGmDGjRZlkn8Sevfvw17/+TUkNe3Oo4MVqEOMWr48bSoLD6gg/lv1Ko8eMkcQ45c55ho9FLSpkn70m2Pj1EtEbCYQ5AR6HuPPanO8zw74dCGje2Y3jYCWSzJsJE8aretVp6U/u84+2n11SyeCY8QVtH4WQKKfNCtirS19VsqS4S2pjJvYUdyJ3LUZu2MUzOT9i/0GAbO7ck/CrX/1SlRyXzMme+H1IZ4w9MnT3DPo6OrD2lVdxz/U34tDWbUCiF6FsGuUcC0IKluwB9yQloTmLjtQwDn41fAHaadLS2nq7MLKyDMOLi1DC5IbS+ezXCfvsHLiA5pqZgaA+HGjrxe7WbnT7Qxg2gUO9g5i08Ey0pfx4Z8t2rFizFsWlRTjjzNMxavQoVFZVYnRLM0pikZyf9z5v777ivb6zZg1u/tPNYnk4epoJA48LhWi/ssrC92ECevLcuaq07du3V4qUTEpYaTbVPYKhhmFTKEnJ35M8PrQR1dVVqrhQIIXVv0G2Ou8L3DsEFQgeMMblNX75y19W5YgS7Ky+eitY+fdaMLkxAZZBBGOcFB0MoS+ZRFdfj5qpcpvOIjoFo8K8L/KQsLGbm2XG9Bm45EOX4LKPfFiNSa581u/XTO8Nr4FSoEvuugv33H2PUJL8JlRuNNMtAw3zrApxHoRPwgIxpTZslnXJjRl4J164bQQV9UgiA4arKtadP4B0JIryMaOlbnXKJR8USqSEzzoctwavvPKK+oMef/xxBcEyFHwPm9B6F5+HzgX1hn9osldv5aZgpaVAcuN9X34mB2ByiCaDTKIhOthD3NjOjDELJspCha2CqGKBQ1IouTG0iiyqKiq0OfmeTLpcUyufMxOwQka7P+lxGugEl+3MFSYNobCGzFI+lcaS98jyKB2KaXY0nHBV9/LUctx9GoMLUZQu/8jluOqqz2lGQKHAyAXY/B4P9q4dO/HVr/wbNpA20NOjxDqczqA2FMLwWAyVAcqTs5TP6o1JohnY84CHfKwC+dFNWd9JEzB78YWY9f7FQIgiCtT+owk2NA5Hi+O/+Luk47z6ihkqumvnTiT6+ozjsYCEEDdbTlXhMJNB2T+G3F3zhaux5u1VeP2NN3GwtU2UrAWnnILPfvZKrF7zNu6//wFx8TPs0dCbGe9fKLnJNyS8tpZRzaitqcaad9YKMXXDOHMGVdSUPEUmu9Dqu0NWDd1Muk486SSsXM1rfUMoveyCna0w6OF4FdZsCZ3OiP1RzU0jcOKJJ4gqw+Dguut+jo7uLhlU00vkzw2lMzRSncLcR3iTMG/S7hU+cD+cn9y4JCj/etkLI2SaoEs0honjx2tqOu87UhQ1e9Vuc4EvVNjZth0vPPoo7v/zbUi2tcHf3YVYNisZUwoJxKjC5yNNjX04xnYxuZPaDxtfmThkMiiNRGXLCXkQ4OGe5Z5UQEH76ONsHDbJpjQ0NBKLoLasCNEIk5sggrEgAlSO9GfhY/U7EoU/GEFfEujMRuCracLE00/F8LknAsUlSJHGof6R3NSYXNsDA1YmNd/59nfwAntcOo0kr+ib7pzbxnfnA1h9iISDGD5sOBbMn4/3Xfg+PPnUk3hWM2r2y9Hu2muqcPlu/FiVG/fUDaAWQEVZGWZOn6Ek5O01a0yvjGczeBFOFxDy23HSt4cNV9DL58v7Y98HAwLuYybXBnwwu+JYwUZ+8YmfyYr06OZRRrVr+XK0cdjeEJxufwXVnj9biVCVMxiUsE/9sHo0jx2lpITJD5vy16x+G7t37NKaMMnp6e4xlXf20Ob7dQtUsSrEeRmkBzWNaNIwTaM6Z2TOTVCYxZG9+/DyfX/HU3+4FcOQBGU1QhzdEDIsC4ah7HvgoBtSgkiXZBfUwSMdqC0rFwW9KBxEJBaCPxpCtKwYqaIiZFvGoWb2iahXglONTNqHFcuXK5njvdEHKXWyB5prwECfVEcGTKwieHsGCvsm0+/IKhqD9C/96zWiwzzwwINKcPgZouqo+uyIzkPDGE0yZJJZ+rWxY8co2Xx361YDZFnMyO0hI7pg19V+0/kqCocwMGVAyB4KvifVz2j/+mlgTvrftSQZQMztK28CoXNInCLAXrcWrROVtXK9DepPKbwhvSCm6HDhMMrKy1QVYILEysbkaVNU9dh3YL/8HPtM1RyfMrRODXlkkmGHHys8zf2foRzTr33ve/+uHhwG0i65NLR+qkXyN4w+LvdWpqMT99z433j9yadwaPt2RDIZVIcMzZd0ctLLCARpHhcZPbRJtkrB9ehNZ9Ha24lhZSUYFo+hNBJCIBJUjyPldzW7jbY+EjUk6gzQ2t6DA+096Mr6MWxcC+pGD8fOPqBm7GT4iyvx0FPP4e3172D6jGlYeOpCNA5vQPPIERjeWK91cy9vjOitUDG+euP1N9RPtmzZMjtLbOCDKWR7+HhJW2XfGH0mqWP79+1TdY/P4VDrYUvd7N8djrBVCFDK3wliVPj9Sjwpd8/+mPZ29lHnXVuBLUQ1ST5bxnasYH//+98XLY2CLayeet/DG6vp3/20tP53dskNudw1ZRVoqK3H4fbD2LFnN5JMboyF1i8Upj0NvEo5D0v5IgrChIb0mKuv+YKmtOacjGcmi9ucROHZuPSjH16LZcuXob2t3cZw9nBa5JqoJBMaIuhVPNxUIOHEeDatKblJCu03lRtDRTPDTUzlx2wdypgqDUMyEEC6tBQ106fhY9/+GqpGtSAUiYrb7hrh+DerN+Q7MlDhv01AxvkCtpzvmU9ikD8T1JsyWj/lyotSDA7kCpf++lXCjIJQ07BhSirIa6Wq2nsp8brnSAPIMnyhV6GDUSi54c6gE2SzPBEjogAczEqjZYb3HZ1bKyqa5YE7lNQgShw4Va3yJptZiS5yunlHZ4fpW7AcWSKazvCpwpBfLrDPwF2D1DauvBIXXXTR4GW33He3NnxvUjf+5w834a4775S6ERHxCEUU6PAiUe29YgYkQdPzxSTatFRnEaGRTfvQRzWreBzV06fhoq99GTUjRiBcFGezhKGlSWrIroOy7Qx8mYyoaDfd+N/4y733aoYBF0WIoyo2dvAX95RFmKvLy3H2mWfgtaWvYfeefQIoWCrnsFYOpjvhhDno6e3DQw89LPrW8ZIbF5g5x8/nQ952S3OzgojnX3zJNot6jNYxkhvtEzYUSxa3SEpnV155pfbH8jffxPPPP4dtW7cVbDplTU6PlomqrqNEiCClNRkw799HGXMO3Bur6tTGLVtwRDMkTPJLWIGfLwSKoLTTxvfsAm9io3svQEsbVI2yYHX+1wmyqKIq0RQjmf6xyy/HZ668EiOamxU4kMtN9UYFn2xsTWewde06PPGXv+KpB+9Hpr0d0XRaohWUvI+RmsbmbgYNfP50/pLbNAIZnMVA0ZWSSFSyu6SuEZFkImQUy9JKbjj0k0OKOZyO1ZtAyI/q4hiKIgEFHfwTYF9E2I8AEcpIBP5ACKm+NNq7Mujwx1A5dQpmffADKGsZDRTFLcWRa+ZoLqZnw8jMJnD33fdIPY2OisECqxymod4EWS55YIJGOg37VwhqjBszFl/5ypfldFetXqU+FKrivfDSS5qwnT9D7WjJTX4sxmdC1HXc2LESHGGwS+pWPtfdJTi8Pg61HTt6NGqqqtXv1tvTi9a2w9i5excOtbaKeuaCXEd4sKy7Acm01/A4S+/dP2Y2VER0RgoUbNVsn4F9IgUNtqeIqjqnpYY6/65zwKQrSHwlJFnq0rIy7dN0Mo3qqmps2/Iu9u87YGw2KY95HyS1LQaEoZCC6e9+97tKcuoa6rWf9Sx1UxzHwMmcSbRt3Y7ffft7wLubUJ7OoMhWFFlR4oT4MH2wZtOlzEwR+JTcVJWUopgJPafJR4N04oiWxOEvK8GR4lLExozHmPkLEapvQnF5Nfbt2YPWQwdEtx45qgU+Jd12vpxNJAiY/uY3v1HFxYFjhRIbr3/muhEIvPrzVwlVfvnll20vSlJ9jK5h3lVChpKIuoXl/tDMt/IKzJgxXYITHUeOeIIzA9bmgib7HXoLJqcMUiPRiNS2+GJM4uKNoSD4+fvIBbFKbjg3y9LTOECXIIBSBvkgLzxUcDc6QlDu0nm2ikuKUcUeWfZgVZRLir+urh69PX1YvWo13uWsPfZeceSDZ0ilbLPB4aSsx304f/48fOMb3xAFjmvo4jSfz86NITuB+92XkaLjxjdX4JG7luDlRx5HqDeBupARpKItZZJCASqOE1DlRgmcQcLos/rSwMHuDtSVxNEYi6CYyXk4qKHKvpAfCYGsfokiOUCgvaMbhzsTaE+mUN5QixNPPxmbWzuQildh2ITpWL9rP/72yMPoSfThhBPn4JRFpyhRow+rqig3PecWTHC+2LvSXI7Ojk7Fo9dee62RhybbyYF/waD2Zu6ZgmqhpVJsZGsDF5MMJFb4Dh44qOTGxWuG+m0+zcVDiq+GsLndsE8jH12pBGfdug2Dkq9BNtnGzrQrpKZRwp3V0b/85S9qB3H0O3de86ulBZMbewcKxuorqzGuZYwoRa+/9aaZBWA3VuH238IJjxuo6R4GJ52fefY5+NKX/lVGlcbRgMZmBb0KXLxo9t6Q/rVixQoz2F1y1So0WpGDrHodKkIB1IUiKLey0HTifE86H6k+2MxcTbW2AZaJjhrDJdtq1ItoUI/4fOiIF+Hia67GosWLUV5b2/+E7Y1wYcmN5WAwcklpINWIyZqRDbi9cpNuYxgExQTlPKCU9GX1gGgSDS7/zvEmteKDX6bR3jZsssG9uET801WrVgmxKVR9KfQ+uk5rpJxSSKHDc6zkRgfIszt1XfDJyFLZKBoMCYWS+IJVxSt0La57hLuAARVRblZ/mFhoDlN3j9Cxnj6bvMmwDixhm21kka0C0ScRSVF2fIZGcvrpp8spu5K2q/7kowLuerdu3YKf/vSnePrpp9Hb1Y1wFmr25iwSJjelTOCDpEYymSY10ohAUNkvlGElI4BOH9BXUYGxF16Iy678NKJlZZQnVL+ECyFMlcEoSjE5oqHZ/u5W/Nd//ATPP/uc6VmwE+nNNjIPgOeIVYzaykr8+79/V1XPFW+tRJdk3jOqJpGqMG36dFHy+Fv/+V8/FcddnHkb0TGYGezszLq6/UFUpqa6CvPmz8Mby5bhwIGD/Upt9mJUQ+wvkeTe0iWYLumn8aNRZ98XKxochsghpqQ1EgUXFcdS4vw+cvWDqGtskDgJhTWcUSaCxT88+jX/4OhSVvilV1+Vch8T4ZxalDPU+ZUbT0+XegVtNTAXeNrAiDciOq0HgbIg56Ag0NDSLCAk2kMAI5tGSHHxtDNOF+UjS1qsrdm5HqV0dw8O7tiF63/6X9jxj2GYidZWhBNJxLIQis0eHEpCE3GUPWFywx1HaV4ilMkUyiJR9edwZ6mBW7N3THLDZ2MkoM3sht50UueuqiiCorBpiGVCLLnecAC+aBDBeBTBUATZ3jS6jiRwqCuJ1pI4Jlx4AcYvOhU1o8ciG7D2XPuRe8o0InLmDz+XFQ0GlP/zhz+IQqG9oLKXG/Bp5ZjtoF8mCURSCWycduqpOhNE9DitnA76/vv/jqWvLxN92jgQsqgszcVLt9aeND+SwyGtAiGfNdX2iBAyaX/p5ZdFYXQzuhgwiVozfJgCMH4+Xww+HX2Ddpfr7vxY7qzYs+SqUebrXhDAGCrviRuQ4ARI0RiJ4cObsHnzJvWL6T3stjIkzTxjp+Ri4Aku8CXTIyc8pf9s2yUc0MRk+qgGvlQFt4Al1+SySz+EC86/AOMmjEdKLFFLT5QKJQM+lmL68OSSe/DSn/6E0iPdqCTgmCX9x9gtCrLI3sHsy7TPj/3t7aiIl2jPx9inEwkg688gEoshWFaCvlgUycoqNJ5wMqqnz0FJQ5MoM7t3bMeR9jacsnARQpGYFcbsB2YJnpIexRlUFAw4mipsfuDEVRjdMkoy/LQP3Bdsel6+/E3RZdyMPlNdGcLLRsDOd5EGNn36NA1d3rt3jxJnWXh7PvS87Ew37kt3ffq3qFiZfqq2rRb+M8mN9oE3qM1CSmwEHFhZ6ursNH2LR03X8/aLfS/tfo1b8AvY4RmLlxSLuhSJxHS/tPmc58cKP+cLdrS35/azWyeHZIqJEY/jE5/4uNoeGATzRZ9JyjftLys/Arp9pl0gkEpi2XPPY8mNN2HrqrfRFAlrGDz9OTkF7Jtj3OvGiRj/YwA5KqC19nahMhZFfSyKIoq1RMKIM8mJBMy8rKxRY+Q4CIIHRzp70NrRgyO031UlWHT+aTiSSmNHWzd6QqUYPfsUPPHiS3jjrRXwBYK4YPGFaBrZrGb+MaOb1ZgvZsQxaGY8XtzDnH3DnjJS/hxQ5NohSD/jjBpWahjzsFJz8KBRTCYQyL4qjQkYRMvtf5b9MWM/UO1NerxPvZ8mybaUiCiJu3btVkXbJF+WYn6UTIm5Acd2LF68WPdCpWJWbRgjeytXg2KVQpUbZ9jCWT8mjxmHk2afoJ6XZ156QY6wj8PfSGuwmXOhAGjQ1wyNNveitBwl76655hqceeYZqGKjG2/TM03ZJThcNJZ/b7n5FvG12XMgepoWw2TVNCGUSC1jUEfaTyAkfjqdORe3L5mQQyeazrIj/+2kWlnJYfWGgT1zfAbpCZYRU2ns92XQPOcEfP4bX8e46dPhj0bzqAo+HUIqpfz6178WmsE5Iiwle9VA8tEgXhPRBgZ05GQyyF5wygIlemyGpKIODa+RExxsOgZtPB3GqBqv6GC3bt2mxtX3atC8Rpz/duiTG76U/1y9aPaA5MZGGNyMPODzT56L7Tu267oUwNjmVFNeNwZD0uGUuI3FNOCOhtoZKDajqRHNTqAdCmKgYKFAcuNdE64vEX8q/vDwiL6QV7HxBvNCcVJJPPDA/VJ+YqM/EfbyUAi14TCqQ0axryRAdD2Ykx2nUyevl8kN6zjUYzrk96Grpg7f+/l1qG4ZiWBJCXxMcLQ3qSLmaDFETW1/mD+AO/58O269+RasWrlSwbCqgaze2ACS18h7iIVC+Ndrrtb3n3n2OazfsFmJoSaqZLOYOGkCLr30UixYsBDf+e53RVPr7uoxgyBTKVU5C51t73pQj4RD3ppbRklBbcPGTYY+mkMXjRqakZkfKOzQ/xxMgs6zXBzntPY6GbPqmmrRUjn1nTQfR/skDWhUc4t+ru3IEalcUUSCIhhMiAx9wQRilOZkhaq7tweb331X1T712eSqMBZMsSGIE0rh+oknXkyHW619QTSef5zCnKEaDVSy8QYz3q0nTUob5Zi2KL+u7YMXX4zP/ctVmD5zJpJ0pOzhsBGo6T8gip1V5eaJ++7DhmXLEU0mEepLoDwUFhW32KqmqUpAWhr/x+SGXO9EUrS0OAfUUfkoOLByw/CfVZsEMuijchIrvgEfquNhFDOZ8QcUHAj0CPmV3ARKoggGQkj3JNHX3of2zj6s7+pC0ZSpmPvBD2LyokWIVFbJQZPuaAA420sn50wlrCTeeP11/OKXv8SLL7ygpJMJkEl4BwfQpkptzoASP1briuIY3TIaJ8yZLWXPe/72d+zas8eAHZLQN8NEZQc8tsBrp9wnuT482iOCTOzx2bJlE7bv2Cmlz8qqalGR6urrEIsWSXiGzpmVFEqxUtnK2Y1CoexQZuYcNQSWujeTTD9mzpihqvzG9evR09sFXfRsAAAgAElEQVQrOpCpBrn7LGDwhhBbD+VHjpbcsDpPSt7HPvZRJZs1nLIeCSMlkRImN0b4R8qXHBpLYaKOLtz07e/iyIrVKO3qEZVXrZDsY6S6FRWVkJHsLvu8DrS3ozReLMleimiEwgGwKTgQCiFUXAR/PIpEUQyp+iZMufADiA4biUhpGdoPt2Lt22swYdJkNHK4ZzQqSWsvq4F2hcICFANgnFHw+TnQ1apTqbrKaqiV0WXFgVUc+u97771P/Qmu33aoyY0tdFk6uRGToJAGYwr19JKmJbtmKP4M+rgv+LerzvBeCNwZnKA/iXPXMpTnPCgwtfeus0kbEjIqZQTINqxdb4ZdDqFyo7Pr2Z5KbmzlvB9ocCfW0M14LmnPJXbhoaW593LAmAFyfQqcuQ+Z5JANoHjGBSka0Ms5NWY4Jwdwt+/bh+cffAR33PB7VCUTKMlkEaYIAivi4ZA+mz9r7tFcJRPvBAI41NONsmgE9RxI68siGAmimFVuJt62Usq1kukMBdHdm0BrRzeO9PUhVF6EU89ZKNWPve1d2HYkhcox0xGurMXbGzbiiWefRShahI9d8SkBD9OnTsLYMaNUOXOg4KDYjveXzmjdKNjAiuRjjz2mJMAp17HazISc7Bwm/6yI019v2rQ5lyi4hKHQ4PV820z/kJ9g5F+X6/0zcZ5f+5qqoaxysgdH3oGJZ15Q55Il/s11ZC8QX4y3CYi5mPpoMe5RKzd8jEX+IIZV1WLGlKkK1l9Y+gp6MkklOG4zFgoe3UUNOCR5yQ1/PxSJYNGihZL7pFQgG8QH0QAsN5zv9crLL8sAPfbY4wYds20GBuGm4hnAYixnkFSHIpLrZYmRDySRSihYY2IjTqXt1VEZmGVm23PDRIeHIQUf2lJp7E0lkC2twOe/8hXMP/9clDY2FJTlYyLCAUIc5LVj+0709Zr+D1c9yTcuTp2MssXk63IGCxvcKSv5wIMP4InHn8hNKiZXOf9VKLkhKso+Eg6p3LFzp5yukXsd+qsQQuWtEA26Dg9VZ8BlWiPsjM/4cWOVtNB5mMZao9BljJQJJKWQVF6GoniRKB2cHE5jTUnQ/snPthSaf8qGfov2MDpaEqtmxZg9ew7+8z9/oqBaVUQPNcYbzDMo5n7hM7t7yd340x//iCOtrSpnV4SCUk2r5ABSIkm+EKI2MNSALx+rNwYREI88mcKuJHDFl/8Vp1x0AYob6pANh+En+pY1iYXhzZvnL1pTKi1hgzvvuBM/u+46JYBMROjQTMeOk8kwCfsJc2bhnLPPQibjw/IVK/HmirdwuNXQA8mN/9CHLsGHP3I5fvbTn+KpZ57GwUOtZhCkguTBL29QYJydoTqRY88+F5azKQ+dGzqoJM0kN14jeDSUx1VP2VjLJIa/wzlbdOg0ilSRET2BQXkqjQOHDim5IXghlLif96NsglWqOqpFtYzSftq4abMx6kdJbtwe5vURRaaeP2XDOWCP+5KI01tvrcA769ZpSGpvX28ukZODt8FmP1pl97gHqOf3nGz16FEtouJd/rGPSlyAVJ6co9cGYJAH9BxuxaN3343n7r8fezdsRCyZVkJNMIdoY9QGCSY5M/RX2p5kXwKl4QiKOaCO+y/I4NCAOxroqPfPIMF1zmbQzSHBAaCqKIziEJMk9imaIEp83kgAQVIt/AEke5NIdPag80gPdvem0RovxYyLLsTci9+PqrFjaOBN/xbpSKJZ9kc2vE427T/y8MP48Y9/LHS9v1ch3945FK2fnst9wSo8hx9S6WzxhRfg9eVvSspZA+Ns5cZllMdLblyDLJecPS7sb5k2dbIkm2OxIsmyMtnma/Xba7SPRIm1Nt6hokd1tEOKcAsbMXdWmNxQ2n348EY1/m/bvkOBV65KraTu/01yQ7tDQI7VBSqlkdbL6oVuU3LoRMhZumF/F6lpBqARCg5DC1r99DN45k+3omvtRpRnM4gETa8fab7qleV7KEj04Uhfr6p+cX8Q0QAVMjk+OaUkKhCLIsxBs5EwDgQiaFp4OupnzUa8rhGReDG6Ozvx5lurMPeUBRpAzGqzo/Q6mjirN//xH/8hBVTXSzIgfvEg5i649Nba+D6c6XHWWWep4d4ogRFZNmfsuC/nCx3rgPY3QFGe0YjGirCDVMSuTmWATAgozETAhfaHYIuAP/YUukqRrex4fddxr+EoP+BMqoQVLKWcz55Ups0bNuJIR6epcA7hAwrFhvnrzMBAYJ23SmGrJvk/6xJ7Bxyx4kqwnPQ0SngrqLeZl3sOSlZkZzPIJBLo2n8Q1//oJziwaiX8pP5SjEcDk02fIteQd+d8GGd4Jf0hHOjuQjFVUovimq1IOm88FESITZB2PhpBfMZvTG76kmm0d/bgSE8vfPEwFp45D7G4H0d6e9HmL8GbO9rQPG0OAkWlWPfuVmzcug3ReCnmnzIfLS0j0NI8QqMgTNJnGAWDXvYmuR+Y2DAmJfOBcQ0rW4yzKA/OBIExDBMbF1u53lPznPvnu7nPkE8TJdP0jksUgP1QltlwtCqK84XuGfH3OX+JfpixoGMp5Z8Tb3KTO3N5svlykUepZB09uSHy6wsgHgxjeF2DOO0bt25Ba1eHUUzzlBfzF7jgBjZFlv4XS6qcSROLqQmRqDnpAOSGmYt1iGo/ze1wayteefkVfOWrX0UbqxKayG0ZL5xXo+ARauquiUT1N/novB7R0tRfExAFjQ1jGgjHh8WAVVml8d/85GTWh45MFnvZiBeKYNGZZ+OiT34CExfMRdqRPS1n38QgGZWjb7j+Brzw/AtIJgzX0fvAvQ+Bhunss8/UkDAOaGRjI9EQTk4mh/fvf/+70Bpt4KMICgxYd/tIGJARvaCBICeRZeP38nLJDQN8vhxKbeHBQW9VqHKj+7TXY5r3fVLWGmeNDfspGJATpeP1GtnXUqlksZzLgIGysfxsHgCDaPXvOdsq9V5ua9DPeqtSROCKiuL49re/hYsvvlhO2/vKT240ADadUrL9+xv/G88/+6woZyUBPyrCTHBCqPX7UeILGWoaE2kf+wzZLGu8PycYHGZlMJFB87Sp+MgXr0bLnJnwFRchTOle6ylyyT4PtZXzZeKx8q2V+PnPfy55aq6lKiV0CDbRZ/IYCfhREo9j1qwZWHDKQlTX1eOtt1Zh1cq3sHPnDhnrWbNnS7Xr3nvuwWNPPI5du9mrYvtuh0BLEzFUkIxP9EOiK6R/7di5wyzhMZKb/ESJP05nYigHRr2Q71deViajTKNOZ0HqG2WwO7u7cwMSbavogF5A9X3Z/pKW0aNRUVmBtevWobW1rWByo8+1665zYFFKBronnXACWlpGK/lm0MEfYx/ZK6++gr379xkHaH2NM+YDwkyPH+LXuR8YrDHhP/3U03DNF7+IE6jWlTdLh7+W5N4BsPntt/HKE0/ir7fehlhfCkXJBIo5XTsYQDHpY2mjFif+vVWT6+tLIh4MoYwINz/T8so1HE4qeQRyqJaWlexuV5qzH9KoLIqiPGyGHZMqSeqIKorsiwiFjFJOMolEdx96uvpwoC+DQ5EoJpx1OmZfeB4aZ8yAr6gM/lDIznLxkLbtOjP5ooP9zne+g9deW4q21sO2R2VwmOQqmV5Hy3tlH+XwhgZ8+lNXIF5ahkefeEJCA0am1HVWDazc5MYYDHBHdghfNKJBdazWnXfuWeqrodLjsjffFN2XdDrN+5EipblOoel2PY9mlP6PKjfcL1b2lntLynEjR+LxJ55UUGmq666B/f9OcpN/vQKprG+UgM2wRpx7zjk497zzMHXKFDWI82ekcJZJIxwLSwaa+0u9OjbBoY3iNqWdShxuw6N/uhmrHnwExV1dYKdWkErS9nzYWo8GzHamEqoASUiDbABWbrLsDwuo2s3P45/OQBhdFTWYufgi1E2ZimBFJXyBEF5d+hpGtoxC88hmnTnDHhj43Eh7d8HgsfpucntwYDgj+3T66adJspa9Mux9Nclv4Z7Z/L3iekydkIprwG8ZNUo9tVR3q28Ypv4UBoX8o1k4BYK7oSQa/4wDle2itDdp2HW1onG+u3Ubunu6c0ncgKRkUHBov+C5wEI7dhBofpQbMqi+obpyV3HtmdxcddVVoglKxMnOkLN1X4Hi8hcamp1BSTiKFx95DI/fcgt2rV6FeBYSGGBfIyWieX36eVHNTP9rMhDC/q4uxIIhNBWXIE5/QSo6aZVRw7pg7KI+bV8GYQ45TmXQ0Z1AZ28CyUAaC86ch7KqCHqSvcjEqrBs8x6kiqtQNnIsEqESLF+5RrPaSFum6h/PXPOIJvlDUt1yqlWKPy0x1SaFXBfaVvbfPPLwI/KbjB/4fhQN6SQwQwEW20M0CGx08xo9z49nfPz4car8sHJCdlF3d6/8AqvYDhQYBLx7ev/cVmXVj3NryC4iSGjEfga/XDzqYmlFT55K4tESG/3cUWlp3BTprIKz8uISNVkePtKO/W2tthm3n2IyaP/moepyAprCrUu0P26Ug/iMpkyejI9+9KO47LLLEI0X2fkL/XLBNDQMghlu7Ny+Hd/9X/8Lz7/4osry7u3MENKMKjCkoxFBZ5M3RQZY4qY0MB0+kxsi2pxPYlTTjAKa1Hrcf6skDnRmstjd04VMIIBxI5tx6sXvx6kfuxwltQ1SCzLsF9OlmfZlwOTrdzfcgLtuv0sPu58jywTFIKruxeTmkksuznEIiRzRgX3i45+Qusu6tetUBZJMYraAbF6+QRM0ySnSLPuxMW+YZEO3DNLwP7ZJc5uJQSWrQBRwIBKqgXSFJHkt3cMbGJrkxvFTif6aBuYRTcPlXHbt3q3meCq48MfUB+IPaAIye2kUlFiaoHaLVRpyCY6RNv3nzbecmk2iDdJOSmIA8+adrKa1k08+Oef4vIdKiaodJEtHv2fvXs1g+q+f/AQJln7TadEmamNFqPcB5QFShoJS8uMelGy0Cd2FlLezh6avD411jZpYvOCyi1E7ZQJ8lO71MYAUkcMcZo+15zscPtyK5555Bt/7X99Dhxr/zDwfvSTRmDKzm6jAlc1ixIiRWLjwVCxatEjJ0PLly6RWReWl91/0flVNH3zoAWzcuEkzUoidSpJ18OHOJRDmXLtsgDM1opg8abKqHexX0IwAKyjgknxT7ZHpGUBBdcEGJVHjsZjAFCac9Q11AkAOHjqowYM0hCbht31ilhYmx+NppuBniHpqk0L2R7BngYn0G8veNI3U1imYqyF9ZuDNmoDOgC1E89lsTeEEJkqk9HEfb972LgLhoB7wth07FKB3H+lEsicxINEyc56s+XOSt6oC+qW0demHPoR/+cLVarDl5HD1UtizpVkXRNISfdi6bgNuuf4G7FyzhpsApem05YlnNdfLUAkN5UJVLyZBoRBKQyHRdgMhn2hsksK39D1uG5PcAF2ZFHpIk43HUBkOGrU/2l4nMW6VtsTrZwLRm0RfTwqtiRQOBwNomXcSJp9xGmqnTkXZyDHIhqPIiGrsbt4T3NgBgs8884wkzlevWiWnW6g1OT+5cc9M1fhAEIsXX4hPfPJTEo745a9+pf4+8+p/qE5cJD+5MWgkexX8aBo+XAMZWZHYs5uKYX489NAjWLt+ve134N4zs4GMozWU0HynO+jY/PPmyiANFu/jtbK5eOKEcaoMvL12vbWj5gP+mcpNocTL0cNd8MBqAat+ZBqwyn3ZZZdi3vz5qtY4ND93xmWuuGdNcmPONjE6F4IZui397zsvv4Inb70Vh1auQg17FChoI9Cxn27HXLIjZabax+1sp3DIJjdMMknRioZFZWaN96APaJo3H2NPOwNFI0chXFJuKspbt2D8hAloGjHSULvsVHWZTL9fvTccCEtp6PzBnl4/4J5tHlYrWzNt2lR84QtfUGBJSV4OOxxK5cah4sZ8m9iHi0a7wwGz7Asl6Llx0xYcbm8bQHn/f53cqPJsRSQI+pBqTrlzzb45TpI/EOHuPyUDZ98dPbb0niv5bQqxkBZeXqqRAqwgUtCCSY5jy+g52TmLqpmrbMPkJgt/0I90IoEAmUn33YuHb7kFvfsPSrilPBwRIMTEXFUemxAzFkoHwkpu6GNHlJahyMaBHAYaiZp+MAIPlA9npZB0YApN9fSl0N6TRK8vgzkLZqCuqRw9vR2IRkuwvzONDYc60B4swejZC7Fm8w4se3MFRjQ3YdZJc9E0qhnVVRUY19KCGHt7qF5pfak7WUzWVHkhLTedFkDOauT1118vYS7XU1aIcjbY2Q/8Cv0n2UWsiLFNhclNlkBGOIrde3Zrz5NxY5gVOZNlY19PH7TFuRhjMsmh8l5XlwEq85+vO3euMu79vqu6HqNyIzb4oPuSsogGXNoeiFiRpPvIXTdNry6wGfy7Az7MVXhsMDLAIFAmkhzbaBSnnXY6Pv/5f8GM2bPM8KEC5SY6WjY/PfzQQ/j+D38gWoOqN9q8HMKdVuWFtDOWFWuCQZQRaVRyk1D/TYQzbKzSEP82PTakr3Dbk1/OhMdUMjszGezp7RLlramiCuNmz8L8D38IJ51zHlKBCCiMqYCSZyXIMl4aTz76KG74zfVYtertHKLipaQ5B8Dg7fxzzxF1jJuECQQ3I/s/6Fw5DZblup9d9zMpYBip3/7V866jeRam70hIdTCApuFNGNbYiOXLl1vVnqEbDBoNVi84K6S8vEIVKdLmeDAKlkI9u0d+2GPNTeLgQzQSFho6Ydx4jB7dgtdff13JAfskSDviMCgGCUIh3TBIDR0M9Kuh2X2a+wxjtXLOP38nyijlwUJCA21CI6drf5+Jb3lZOT7zmU+LGlhNfqdHqMAFL3rmWTNVnM9r67at+PGPrsWypa+jq61d9KBK0loCAVQFQygl0sihnr6sGfiZNQE3G2XbU0ls6+7CyOpGVDQ2YN4HF2PO+y+Er7QM4SgpmvaOhDB6FewoLpDE7p278IN//x5efvEF9LLXhImiyXHt3jM0LYPO+IW4szfhkg8s1kA6ItE333Kbml8b6+pw6PBhzeMQxUCiGMd/0eCTK0vwgae2qXEYxraMxrvvvosdu3carrJUAUXA1z6WVLELDu3cEFYIWLpnBW94QyPq6+oVbG7fuQNbt2/TdHWZPsub9vbmuavMvaf9gmyILbGzSjK8sVFKOuyPY+LvqAZmWx09+uyfSWoBGcrkx8KIFcUwevxYzF0wD5X11dh7aJ9QsZ2bt2L/zn1oa22XsIFogxyOaCvN/5u49wCTq7qyhVfl0Dl3qxVbWWpFJKGIyEEIDNjG44jj2B6PbYztMf7fAB6PPWMcBuxxJNkEEQ0CbCOSSCJnIVDOObU6h8rPa51zqm+3SkjDN+/7yx8GRFf1rXvP2WevtddeW8DOGYGQaAlHxDJ+m9LXhQtFJBlfWIKOrCnz2CpUb0cH1rz8Kpb97nfYv349ynJAPJlEHKy0G8ktvwsPZckf+d9UuQkbcBPkTDAzV4TghntEQzwz1JFDlZveTAqV8RiqaG/qBiDKmMWK5vNN/uyfyCLZl8URzhPysz9xKsbNPxnpyhoMmzkXJUOGAzEzy4c9Yfk1ZckY2S3ncvj9b3+LB5cvx5p31+jA9FZL9U0k0/RaM7vzh5V3HyaMH4ev/vM/I/R3M5nrr78e6zdsyMcT3WuCMdvrp8TWzmlgYsQDluMJmJgSmDMes5eOrOKUKZN15mzaZPrVFL/zq8U8x2MZ6ww4qAssL9fo663ue4HMsZYkmeqaqirMmTMLz73wklhUM3/ig8nSCoIbe8+c5TAJs6lTmjVv5/TTTtMsFhdb2JOUZ1Mp+aFElp4WWQNutM/seW6evx2Gzd7Wzg68uuJvuP+66zHSF0S0N4mg+ggN8cj1STvoTrpW0RGV4EaOYoxPGVOhZGU8ElYDOPOJnoAfvVVVqJ0zF1POXQKUlCvHeOO1V1FcWorplKwVFeelmy6B4j18+umncdVVV2kNDH4dxUh7zz27sAn+vv/970sGdMcdd8hq/0Tsct3W4kdyXTA/YL8fARhjK8/ziopyPP/iS2htM7mCqdabc/+oaz1+6P5AP2Gu0/RI8qwePWoUyspKReywz8iBm2NXbwrPkxt4MYOIkGNcqZFGVmgwPJ3S2PfF/InyK3de2wzBVF2UOLCSaCr0yg0YF9hfmsth/+bNePK+e7HyvgdQTZkh1Q+MmXbHu0HkPJc5iOFwb6+I7eElpShnXuBn3zerWqx0m3xQhHowZHq/qYRJZ9Dak1acbZ4zEaPGN6Cvtw3hcBxJXxSb97di06EuNE45GeGqIXj2ldfRl8lgeFMTmqdPR1lpMcaMGokhdTWy6rfHW/4OKQLYPJG5GqsplKXR7pzgnWoYxv0PAm7YT8ZeGQJHGkOxt5sujlyrBJnM5fjnml8mMtwSFDYnGRAPbSsC80x+LgfpuvzSXb/blx9koWqNRoOBXKGElUmcm+FA1rOutk5fhho96ttlPcunxd6X47yUUNrN7z3cXGMogySdGzjl99vf/a6052QL3UZ33uy64FxOspRvffsKuSb0dnXrEDfspmFfCchiAjcBDWYig5tM9OqgJriJqimR5e2g5GhU76qKA6NlJBhiAtxNWVqiR5ugoagElfUNmLD4FHz4q19BpLYOmWDYMlNZSey4azgH5Y+33IJbbv5jvpGLQdELcPg9uCD+5TvfBufk8Huw0sPvyaFqpSWlAjd0/WCZnEOL8vIwe6+9C8AcF6ZkyioHD+7K8nKMGj5SDNSWrVvM4DcbBo8bXqQy8qGitAxTpk6VA9uqF19QWZzlZw0b5O+zE9E1M0iHmvndLqBwlgIPGzY/MuhXV1VKesdE4sGHHtaCZmKtOSgcPMhDsYAjj9N0esuRbh2ZdUiNrmEHRXBaWZUJ+gNBoc2pBq5YN93e58fceXPxxS98QdppJ81zh5pJ5E2CyGfFe0TQzAPxV/91Hbas3wg/rXp9ftQHA7IlL6exBRNY5FSy5uwbsr1stm3PJLGjsxOjq4dofs+oubNw6mc+gcZpUzUMkZIeJUBHnV0m+JMhWX7f/fj5z36K/XvZCEuXHJt8WWBmjCAM2JEEMxjAlIkT8JUv/yNq6mqw/MGHsGHdRvR0dsqBqYMgiZUf9bQdH94YcGgHVDKp9gfQUFeLSZMm4plVq1S90WdJiM99ZRvLCWpsLdO5UPFgqq6sQm9PN9at36BqjUt+lZiaiQEDDi7vgxycfOgn5SJm5GmUo1DOw/VEc4FeO/TVYJsTodbNFes76JSH5r7ES+Kob2zAzAWzMXrMaFmx7tuzF6vffgf7d+5De0srOts6kEmkTTO8nXlD5pC3jnuGe57zh77xjW/IKY4TwQkKaeesIahaBzn1XOX6+vDnW2/FC4+swJEtW1CSyqCYIMcOleXuZIWQd5rghtIJmg9QKBQMEgRxCC5nP9gQns0hmaGpANCdTqE3nUJ5PIqaKJ1+CAyMQQF/2pko5IfHZgigOPOhG11IYdiUsRg3ewbS5ZWon34yaiZNA0pKkZU75UBw411dG9atw7I7l+Hee+7BkSPGUdEdbtrTWosG3JjVb2RFZj6OT8nrrJNmq/+GVcPDhw6ZlWLdxLR3xWqaYZE0X6EsgnF24t/3AyvktKWmpJJggXJeHtA8eDlQkQf3mncNYeVSL1NMcYqE9z8EjwkgLEsvCVIkongi+1VnvlFgWXLNFMWi6nHr6OrG5i1bjJsgk5YToiQGhb9j/A4TL4KaQ3X22WfjkksuVkWL+YDiif1d3ZylwqoLwUWE823sjDWTe+etdAfuT/MfWWFs3b0dD/76N9i64knUZI1zKd35SJfQEp0ySVYUGQs4uJauqFzHlOYI9/OZhoKIcL36/Uj5gmhlo3NDI2ZfeilKJ4xDWUU1du/chX1796Jp7DgNfzXnhfnyDmgyMbvtttvUfzP4dSLghs/w4osvktycZ/uKRx87IVka7zMr36w+ad1LrRJUr7MZ6+DH3JNPxoZNmzQ8lHI0B2z+/6rccL1FQiGMHTdW8iRalKtaP0g6NPA+Hjf7yFd5XXzwLk/+GSVW3JejR4/GggXzcPppp2NUU5N13Q0ba2pKuLU4zKcIbPF/g8pojljgf8309mLr6tW47fpf4vC6DagisU+jABe33JBTkuU0BGK/UzaN4aWlqPaFkPObeBTmLDBWhLIZBAh4AiGEggEBANrut3al0Z5IoKl5JCbPGI1kTxuKS8uQzNIVsA/72xLY0ZHC1DOWYFdHD954bz26+5KY0NyMmTOmIxIKoHnSeFRXlwvkD6yKD7y/7vsRaNM+mc6+Mkk4Qamk99lJycB8zg42NzmFmZHDWDp58iQphqg4Yo5uqkTmEwaHGLff+F4SAcynuPeYrzpgfKyKzHHgRv55H1OWRp2rbJRtg2XTqCaxi08/+4ySdjNFPC22dvDr6MTbaBYH3ChJBg2jrMOGjkujRuF7V34Ps+fMRlmevbT2hzbpdUnanXffjV9e/0vs5iwCOS2YhIOe+rzqiD+AymAQ5eGgZAupZEIgxk2VJ7CJ02mEgZJOVqrimGsRuPH50ENw09cjdF8fK0JRrAiVo0bh3M9fhgmnLYa/tBy5QNA0S2oDmQN01bOrcO1PrlXVhNfLwOUFN/zOPIy//I9fkp0t+ybIorsmbP53lv4uv/xyTZLnwqTNrfdhD77HCtP8/dR5sp+I8oXySs1GeOzJJ1R1y1cxTiCR42FFxoFM/yc//WlMbp4s5E89OwfcsXKg+TIuMeRBxdlABCjW3aK4qFhghtPnDx06iEOH6SSXFtvD6bsbNmzCwUOHTdLqMyvJgJuBa8V9b/edjTuYBYwWOHPDMRmRxjsvALTgxiYhbv3l76Nr45FTj2mSKy0rx3nnnYsrvvUtbVTnMpJ3vvEZ97qcrLzNTJlksg8/v/anePSvf8PhfQfUH1EV8GugbGUwjHKfX25AXG+sFvL6U34fOjMp7Oxsx5iyWt5aTsQAACAASURBVER9IUQaajDpvDNwzuc+i3RxEQJRur0YK+mB7JxNr8g27d2H/+/K7+G5Z5/VLABRRpYl9a4X98+aFlzGEv5M9RN0dHZg8sRmVFdUYvlDD+PFV15BT4LVWdPUe7yXARAsmxrLV667irJyTJ82BVu2b8fuvXs1Y0rCLwJDPSe64gVUySMTNHLECDE+rIId2H9AAU4aatcXIreafnDD38lrG3x1hcCN5gbZI47VG7Kh9Mx/+dVX0dndZSw7rTzreN/VLXVelyxteQ20SA7R3psNwJwL40e8tBilFWWyZm9sGCYb9BefeR6H9h808UlWt9bC3lYpGQfohENJCxu0mXzxCyYZY4MBHUaMcfw5EjHb1q/HygcfwsO3347KLBBJpFBCx0RLzrjpCj3JBKKBICrCEQFsJoWUSTJGmHto0AJBFN3SutNpmQrQBag2GlYfoonRhswyMk5bKc/kkErn0JfKoSOdQFe2Dw2jh2LCjGagohzx0RPROGseYo0jkApQbDTwmfUXJk38XPnkk7jxxhuwcuWTHvbRPB9DtXnAjWWOJSe0ZjCUMdLJjM56zvbVPFNK60x8KSktxZimJkwYP15uSrt37xGYojSCMbaru0sxysSanJpvRww3Fsxr16+TmQd7bhxRZE/S4y6dQuDGJQrcBzTU4SBMzq/iuUHZB9ezq5wMTDJoDBGUbe7J8+frjNi2bbup3pzAnj3qvHY9dp7/QOta9potXLAAFy69EPPmz5NkUpHIkYjshWlrx8YNGzFkaCPKqysRiEV0dqriQvmOJMDmXHXv0z7iureN3slED3a/sxq3XvVvKDrcingmbYbSChDzvWkkchkk0xk96+JQSOc4+UTFRStPCpJmZ1XYH0ZPLoCOcBTFUyZj/scvRby2HuFQTHOz9h3cjyXnL1XfiKlCmCop1weBJavOn//855UIklT0kmreMyRPsLkAY+f5NQ4bivraWp13O3fs6pfbOOVFfhOZM5bfgY6i7GFhsseY3NbajpSdBm9aGn1K5iurqrBx0yYcOXIkX+Q7llz8qOds/8BELo9syJN8MldxpJ76p5igDvogydJs9YY5HInLoqISneWsdg62QR/49hMANyJzLEnpLpbnZsAvR04SEqxwz5s3H82TJ2lchAvyjFOOgLCc20CiZFDu0181NeMWelqPYNVf/4oH/3ATot09KKESiCDFuRJqSDIVEj60JhNoT/VhWGkZav2sXppYxCoNK+ME5TT3DwdDAoGUUnJPtHWncaSnB3Wj6jB7YTOQ7kE4FoUvGEZ3dwoHD3Vh0/52hEaMRW3zTLy1aRuee/E1lJSVywCIlaGxo0dh9OhRKC8rto2imo+iBgvvV+Ta5XNkBYfSNM7no92zJMkf4OWAR//fzVqidJy93t/4xtfx8MMP4/nnX7AklanwHb2G7L6zwJPEJosnXNcERYX23P/kctXrHaZw7+hfLVmKKiFWd15TXSMGf8u2rXIdooUbGQVvU5P75ccDNzobB4EbV4rl3I0vf+XLmDyl2c78cFdnAr3N3HD472Wxb1/xbax69llJPwxDZACTWCT4UMqG6lAIUTZzpVIqL9JGkg2JHPCpZJMTkWlEMAjcMCnqzmSxr7dbh3t9vAglwQj8sTiaFs3D+V/9EqrGj1f1xp+lUxvdm1LU2WHv3n1YdtsdWkx85RPjvE7b6H25MZecd55+ZtWqVXh79duSoPHnuVBok82y3Xe/+125jHnlC4UqN0y2nRMTk0yCC7I9W7dvx66dO+Wsolhxgk5jvNvsRWlqapKch97xTDqfeOIJvPnmm0gmKIVgv4xJkzQZubhYKJ7gjc/IOKOxhJ7JVzv4mWxMYxl73779AgiJdMoACdevU2Alu4OIz8Mx+u5Qckyu20RHbab859G1p1/5a3NU+ARAzXrn9/za1/4J5513nr6H03sai1mGQFaYLOvN4BcK4OmVT+FPN92MZ558CoFcBiUBHypDEVQHw6jyG0cr9n9FCVZo0xsguEljX08nmuKVKPEFkST7OGYEPnLFNzBk2jT4SkrVDMsdaowC8ker7juDFqsRd9x2q2Q9mzZuVkLgXSdHsx9kkui2E1WVkAf8pAmTMHfOHGzeshVPPvWUJkWb+soJHES22dJMdjIJCw9quro0jRmNt1avRls7k03jekRpHId1srRNppczQtikTbacVUECfPZc8Vmz8sd/doJKJZR2D50IuNHe00HJfj1owjq/7/Rp0zScbeu2bWi3duknWqbPWp9mxUUmbQHDCFLKpyqZ+lrMM+aMIyaJvNae7h6kEikFM1MDYdOpWaWq5tg4Syv3T3ziE7jgwguUyAwunhnwnlP/zUbKCv/719i3Zi3CXT0ozmYEoilJoxSS37sr2SfipiIUQVz28xDzTZAkZzptIFbqaLvLxu0UetJplIQCAjcyWLGzTJg4GhKHFRxqurkGs0ikWYVMoTPTi9rGakycMhaIR5GpG4LG2Qt1QPvLKpG1ZFn+nLCbVIygz6d18OwzT2v2D3vKCHLNWjYOloPBDe83m3Zlme0GgHqSeyfRiMWLMGRIg5J1ztIoKy1D2s504GwTDqszMdqjC3dGGT6gtLRMw0M5bPDZZ0jucV6UWZWmOnR8EuBY4IbxnX1wbICmI9sbb76h/qM333rTHnVHs80CdNa5aO6C+SLP3nlnjRKDDwJuTHzpT3b5eeMmjscF55+PsxYtRk28BFUNdYiUlUj+xRff4/4SCOOaYK+qCL6c+mb45xm65NkqrQxR3AgJbU7TJ8sdHs5lsfy6X2Lzk0/RRk89DJQKcZ4VU8k07co1/iGLIgdu3IVbd0Af3Vp0AIaQ9oXQjgD2+YGzvvgF1DdPQUl1HfoSSWzdtkV9c8NHjFA8yMvgbXzhdS9btkyjHQh03BleaG5cQaOIwSUH++9KuBzIY75h5yYJRFjVBitwbt3no70FubzWqVObFStpFmQGgZveikItuPl9Zsk9B+JME1C/raMD0Dx/qaAhsUqAQzKTf5HELpScej+/tqYWtTU12LRpo2Khebzm+RYoDA443QvlI5SRyqHRXicr28xlaGIx5+Q5enYkm7WGcln09vSIcGefsIC03Zfc1wQUvNfec9F7b92Zor6aTAp9h1pw87XXYvvrbyDY1Y0YnRlVqTQVfrYt8N/YM3uwtwtD2RwfCFvDDaoXTGVckmKBmyBiobAc/tK5NDp6MjjS3YPi2hIsOPMkBHJJhONhOeH1dPWhu60PLb0ZrD7QjvqZcxGtH47V6zbjpVdfx8knz8VJJ81EfX0tRowYjmHDGxGL8LtRScLLM56pg1+8xyTQb7nlFty5bJnmCHmBivlqx3tS/fHRPTMHdLm26Sr5ox/9UKTA448/IUMNpxoptH5cXsXfy/XGahz/jMNH3bUVSAML/pGX+KYskaS6LxII5PJTlPNvMzpWeWZr5ob55WSYeNDV1tfrAg4ePCBZmpc5UFJC2Vc0quRLs17soEXNSnDJiZ13oASaOtpIWFN5m6c042P/8A+YS6aorNQ40dhD0fvImPj89je/wZ9uvgU7d+zUJpC9q9UmUW4mr3L2PJChIfoWuGGp0SftrqbRUj9PtK2D3kjYeKAzSKpyIxeQLBriRSj3hxAMhdEZj+Ij37kc0885GyE9kKAJ2tZiMNGXlGb7+1deqfs0mP1xDy4WCetgO+WUUwRi6JD2+uuvS6JWW1eLyz5zmcrbtDVks5YXJLmy3sAoYYOW5jv4xAINHzpMjA97XHj4OS3/cReNZxIuAwj7AOhmR7Z/+7Zt2LBuvSkhkikOhcU6l5aV6rDgn7OHiImqZGf5hltrZ5zNytKUg0vJ9lDLLkkau9/fx6FLSZBtZGyoq9dn8N4qSeWAL5tu9EtXmLfZ2qIpC5lD3DKP3nvgQAE/n5uM5gK0qOWa53fSISLPe8Pa90vfzOcySf/zPffil9ddh462NunCaShQo8GeQZSSNQ6YaiHXWNrvQ08ui10dbRhVVIEKX0D2lKnKMoxcMA8XfvUrCNXVCUyHg2FJegaAG7JENmLs2rEdP//Zz/C3vz6iIaemJD8Q5JhYbxJEQ1qYmVL8H+UP06dOVWmf0hvaHGc4VE8zeY7/0iwLW00xjm2mVE0d9MFDh7BzJ/cnUFVVg/KKSgEyHuIEv7xvZGzcwWNqbfkpmjZcuKqNuRY9vxOo3OiAdRbaHraS7B/12Rs2btS18VA8Xi9Z/jC0dTQ9//wwT8Pka187tzdvtdDKXwbVrvWR/ffNfCCrCUvPPx+XXXYZTp43V8C/X1xhDlVVrnxAT2cHVr/0En77o/9A5uBhlGWzKM6mEWF/FyU9vgC6rUskZWnk3d0QTx64qnjIqtmAm7SP4CaNPiYJ4QCq6VAncGhZdFcF8wwnZhWDjqBtuQzaUz0oryrG5HEjEIgGka2tQ/GEaaieMgt145uRiRpW373MPaSU0kg8eT2UPf/2t7/BA8uXqyrPxE2khhtg6OmjI5MrS3mjz9F9EvxS5TgsZzs2vJdX0OVnvM6tjZs2Yv26Ddi/d29+xkKhRECwxUrQyAZzGOy5552Lp1auxMGDhyUfM4WHfuv1Y+0UDaaMRNUczn3J+Mi/mHBNmzZNZjocXEtnIw7eW7turRJYI301+3hgrDKVN/7mSDSGGTNnCOTRcfNEwI039zb3zJx3HMw4snEozl1yLpZe8iGM5/Du/a1Y/cyLqKyrwYT5sxGsLh/Yx2gln8wR1PNmp7kHbS8sQ4izXVdcsr0OpgfHzG/j+elLp9G6ZQv++ocbsP2llxHv7jEARzkDTZ9ZXWQVLyN5L3sbQ2yoVqJJYi0I+DPGbVVAK4SkL4TdiQSqpk/DvIsvxsjpM4FIFD09XRoCuHDRIlRUVhpSzcmW7L0m0CY5uXz58vzsm0Ix4pgueK5v1PY7ymWLpAIZfFsxYh8TX4yFnZRButlgnkTTAUf392HDGlFXWytjFdpNO1A+eO0di9wT6eJAlhtCbM+LIQ1D8NWvfhVLly4VKck5KY+seEQ9sYX2iPfPGNMbGxpEYu07cMDY++Yd/N7/DCkEbtg+EAyHUFldjdmzZuGTl3wEE0eN0dkcqyxFJmJm4AXZ18WZhK1HRFIMaWzU+2xwNvN/aK5jZ+Z5ryQPapxRgKT9NAUK4qVHVuCJu+/BnnffRSydQTidEilIcE3imAoJti3s7u7AkOI4GoI0H7AOm3TdDfqR0ADgjCo30XAIYVqd+4HuRBatPX0IFAVx2tL58PuSCMVCIvN7u3rR09aNZDaAra29OBIqQfWEafCXVeOJZ1aJTJoxfQbGjh+nYcKNjQ1obKgXacW8xEnzB8YL44zJXPy1117DL37xC5GxUsB4KjgnAm4KrQNngMHPOvfcsyWrfv31N+QC7M7rEzHVICih5JXXyT1B/HCsc9kR3W5fcA/zvSSwSE6zD6sguLEhJ3+oumDIw4TuDzNnzVKizMm5ZMBYyjdJozmsWMpnss7qDoO0Y2Ldz7hDncGdIIXSJyJ/HiBE3mRVFpyyEPMXLkQgFCw4+4ZVgnVr1+La//hPPLXyKR02xpil/6AjkcPyNUuCBCxMUWMBn3oi6BhEcEMAJHBDyYbPC2786M0CB/ro4pARuKkIcBCeH11ktk5djLM++2mMmDmdIlAju5HUxDBgbPa+/rrrdVgxAS/4kGzVgyjzjDNNoyYlBqyMMHBxKBirN2xQZL8Lv6MhMgozhbQcdDSJDi1997DAExskWf2RdOH4RKNrkdDiFLNsp6prsGYuh0gwpMOM+leyobwmHtj8fJZAXYNrf1Jo5Qxq5qUMMSaf/B7qXLdvtxWlo73Vzbnbf8EmOAfQPHES5s+bJ4BDaQmHVu3asxOHOWQx3Z94KJp40sM8kLdso9t8Zu2aBFU686oqXHPNNXouavAmuFFzvARFeXCj99sJjevXrsdNN/wBy+9/AMikUOJn301Yc5cqKInSmuOMpYCRPeay2NnRihHF5ajws0KTQzIaQq6qGpd845/RtGA+fGVlCDIpUtLmuZv2Wvls0skE7r7rLvzut7/Dti2GafQeigMDkvVV8ZzKgSzUiHnmGWfoeTz+5JM42MKK26DhVMc4o4wVbj/A4e+m9SU/k0P9eOh09/QiGAwjmUpjP4kR628/mHLMV2A9azR/CLnCrZUvHpcS9Fyv+1zzRz456zAob9q4EZ0dndJCn8jLpCj9fV2WB1EVxiUU7r8POEjdv3i+l2Q3AhcmJWWAZoA/7fTT8clPfgJnnnWWrsuAG/N7BW5sj1k2m0K2pxc/+f738c4zq1CeTqMsnUI0l0Vc/YN+9KRT+p5lwRBKSHgEDXnjpKsO3KQoe/MBXakMEqwA0dI8RHmriSOD9yCfCWdocY2kMzm05XJoTfaiqDiC5jFDUVQURq6mCpmGESgZNxWjZ81DkA5GAcZzcxNkIc595TNzcCj94FweVhCv/clPsOq5VZrQzi8u+3VrPmAApDEJcAc0kyrdv2hM8qlqDt0c2oj6IUMkl92+ayfeevNNHNFU7H6m28H3ow52fj/b7sarjYbCkrORnaZZAecrmVk6ZnDe4JfIJ/PAVMletGABLjh/qfoTXnjhRdx33726Xrp38WdZuecAUhr2uB7TY61HrRUrm+NzIdM+pKEBa9euk6pC77dVpaOBkblnriGc72efx/CRIzTL6ZMfvRSUoLOqSsbe15lAsr0b8fJS+MuLkFSdxbz4/TVlPJlCcSxuBmRS7sgPTxpQSh8Iriu+SzI0+z5nXK1naQZhqXrz5pNP4tUHH8Lul15BHeXVWdrcq1Yuy3ImPDGd24yj/C624sS9FDS/T0QnndoCYbSmMtiVSmHWhz6EuRddhFBlJcoqKtRfxasZO26cWF5DC/ZXhnnf1qxZg9tvv109OKquaJr6wNexeqm0vm31gfeRBBL7bAlouI4JntTcbX+n6Zey0ckSi47w8bLYVAlQxltf36BEVZUJreeBcKYQuHGE6JD6BjTU1wsAcB5ey5EWmekwT2DMpkSYJkKbt2zWWsqrJDxffXAOwn+ncxhVHnTgJNjIO3MdJ7AW+qxZ06fh7HPPxnlLlwjU9O49jL2bt8kcafKC2QjWliORSSOUo7yWhEEC3b3dKC4uMSRp3hDDDfMtLGP2AhzXl8dsLnHkCJ5evhwr7/szEgcOIJxMakCnn4PGVX4Pog9+bO/uQH0sInBD0G32ppH/9nGeWsa0CRDcREIEt0HJeNt6E7KDPu38+YgUQQNAmXewotLZ2g4/ImjtzWJHVwaoGYqh02Zhy77DeGTFYzLFmL9gISZNbkYliZtxY1FRXmqBvkeW4llP7hGQBH7mmWfwwx/8m4i9wXnaiZyB3p/plyiamE5QQVUOqzbPPvucjnfu0UHzV4/5awj8KVUnuBZ2YP/hUeROv6SN8YYE1siRI6UsI2lJlRHXoS8SDOQG6++84EabNM962mGZ1BBGIwIwJfGYSre8CFceJTvBjWySXCb2nqnTlmFTA11REZonTsT4ceO10cmm0EGLGvMlS5fie9+/UhWMPgKXwSUzlsATKfzxxptx0003qhHUDQt0UYJLzc25YFNYzM6DYIJZ4gvIMpoMJ6W6/eDGuO/wf305Hw4me2VxyEFNlWzwZnmc/RGNjTjzs5/B3A9dgEBZiT2waQFoEhFKF1i9obUwgaACmec7GPaZCY05XvlQ2VhFUwWy3itXrlTpmY3tzz//vICJm9Cu8F2ghEh9p3v1Bzef5svQG33rFkoKjxzd/+QBD3kQxntgr40HD4O4Km+ach5EXU2tdJacR8PJ6tS583nz/fbcHbCATRA3a0nPxe+XNS/7cdgkyaRaLJzHXdh9wOAqFa+F/URsbp02ZYomind1dmLXnl149c03sGP3LvQmEzK+4MkqVyj7TPMzKSyTJr6Ysxc4aNACKV4Hvxs3KmdwTJgwQYc2gTZNrwaDmwzd0/x+bcZX/s6eXnPVNdi3ZxdC6TQqAxwoG0JVMIgKJpg+VgtNX0xfLosdHe0YWlKGykAQIZbFWc4OxzDxzNOx8BMfQ8X4schGoqZ6YxMD11/FhI7PIptNyxHlN7/6NR68f7m+K/eju29H7x13lFu2O5dDbVW1EuoZf5+Js/KZp7HsrruRTDCwHB8Jmyn0ttmQ4NP2j7An4KKLPiQgy76yN95crSqd7qBNVAd/en64pvc/uMF0nhV1oiyTc8XJgybtHZ8A6+SJE2TfzgqOs/Y9XnBXWm2lZf2x0UgGvb/DfY6TPeZ/1kmArImGIo2decOqKKs2ZE4nTZ6sSih7bvLVIGPvI2Cs/SQ5LfD8I4/irt/9Ae2bNqMimZCMIs6+HrpGcR2wl4zJFR3VBFiMjFZmH5IS+kBwk2bPDY0FcjmBm4qQ2auucqOk1ZImAjesZKYzGqba7vOjNdGHaCyI8SOHoLQkjEBlOdLlVYg1jsLwabNROmUGckVFyBDgKP5ZaRcbkQjWbT8S9+iyO+/EnXcswxuvvab7yms2Qz5NZHNVXN48rjfGT545w4c0ClBT9si+FfZWbdq82RrOmLiZd/t0h78+cqA6W3/k4p9kcbTZD+DsM8/E9h07ZIbCajPv27FANq+RBy9HHMz9+4Dm7Vu3Crxe+g//gOUPPIBly+7A2nXr1BxOQxVn1nB8cYiZx2aIAVOhZ4LOavOTK1eqd8j0kUFyroHJiKnCsUpDZziuuVmzTsI5556DqdOno6KoROsiG6B0Fghn2djvE3tPS2+SWlwPjPlkxP/0pz9h4/oNWDR/Ac4951xVp1oOH8bu7Tv12XVDGgQSeR38HCXsdq8Y+wNdpJhw8lC9hw9puOeTN92CeHs7QqmEQJGq2rmc7K8r2FtF6Q/dQVX6NOUhghuice0OKin8rFzmsKenB9VTpmDWRRdi2IzpiJZXqbLHtcH7RqJD1ZtBgxGZ+LH/iUw3E0KXaLlknN/FqFH6z2Ml+ZTC2wGbtHlnXiTZraRTxnGUgDhvzmEVCYOtcAef81rzWlMlko/x+ui2ysT+hMCNz48FBNlLl+LkOXOkSiCx+K//+q/KC/j5rPw7cyNen1eSPTg2DgYlfL4ctMx+aeZMeSn9MYKqe78jFFmVYYLK1oRTFy3EuLFj4I+F5DDad7AVrXsOoKO9AyOnTkSgvMj0dlmRr/n+1m7f8/tcr1ehPeXAo7vPJqaZWMPq97b31uCvt9+BVx99FGVZoJh5IokoJTIBpP0hbOtqlatkQygqVYaS/RzNIHzoI/AksKXhCaWUHD4bDSGV9aGzL4WOZA9OO38eymrjCIUDimOU+re2HEEwF0RPbxYtST8O5CIINY5Aw4RpePBvtKXfhPohQ7HolFPUB09iY/SokRp6LSVfgaHvLmZy7ZGE/uV114NznQhwvADveOff0WvA5IWMKcOGGRt9kiXcN2xdcAUPZ/h0vM93MZPxm0CMIKcQuGHMI1HAGMM1Q6t0FgP4Pu43kvm+MO0cBiXKAjfO9crTbKjFzoZge8CREWM/Czeu9wJ4gW7mhhtM5b4UDyHavJJ94MW1tbbJf5t+3Aygcrjw+TBtxgw5op162qnWws+dRP23h2ze22+8iV9d/0s8/sTjqhDlh+DlKxxmXgfBTTwYQGkoiBIHbnj9PBxY1SHatpUbZ6OayPpwMG0mADfEi83cB8p1EEYyVoTp552Hsz/7KVSPG42MGtJNeVvJZSqjYMZ+GQIVVrG8m8gd7i7Jc3IryhPo1c5Kze133I54LC4mxU1xdQ3ZhRaJAzfu8HA/E4/EMG/OHAUbasx13A1gkM2h4+RMjinisnB9MLw+lp5Z+iMTyaZbDoJsbW83AVsGBAGxSAOKDAMSUpsk2ISJsrRhw4fq/m7czH4Ro5U9CscWqFSxn4DXS4eZoUMaMWnSBMw+eTa2bN+GN955W4C4rbMdbYfbkaGFdSYjS1frSWqBlnHIY4pFgGICgLlgwwiU4VvfuhwXXHCBBmixbEyWmh+Sl3uz94DvtQdjy+EW/OCaq6XNT7R1oIzGDmz+DYdQHYmpehNjHSYHTYTf0dGBBoKbUBDRXEYMdSYQga++DvM+8TFMP/8c5MpKEY8Ve5yZrEyLQTQYRCZtHJZW/HUFrvnXq3HgwH4lYscq6Zpej/5wz/0R9gexdOkSfOZzl6G7txffuuIKHDp45IScfjiB3iSbAUmBmkaNVGl4zx7TuEhGl/MZaKfLZ6sZMx63Je9aLgxujl4U+X6H40TLQuCGAIFrddLEiaiqqMDrr70uC+wTwHGmwjjo/HBrxl27qUyYDM4sJwOuVUNUomwumuuptLxMluunnrIYixYtxKSJk/LsriQ+aomxCb39tDxzToMBnx8t+/bjjhtvwquPrEB5ZxeifQkj6Qn40Zc1Dm2lAQJrH+JhI6EN0Y1KDpGcIG/ATZLWoQQ5nCcSpo2+mc9k+oFMv02+ikOLX0o+MilVSnt9IXQkUwIO40fUo7wshHBlGTIlpUjGyhGpH4bmCz+CSF2dJsnTQESxUiYBZj2Swee1EH6Q2X7g/vtx3S/+SxIF/u60BiOb6irJhIjth6uqrJSr42mLF2vOEBN8VvVpoqKKAeMxqxA2EdVBO5hyL2Sp654jfyvdq3w+NI0cJVaQM45oMMBDXcPwPOuQv8/Fae5PsopDOXessxNLzluCc889Fw8+9CBuve02nXumKd41Qh/dfFs41ltprCQy7PsL6XDn76aEmZbk3P+D58bz59h/RKkyJc80DGByUFNVLfKGiRXtuN9dtxZbd+5A95F2lMTiGD2yCQ2NQ1DXUI8RI0eivnEIunu6cfc99+DdNWtwyvyF+OiHP6wqDoFMqjch4i4YjSAXsLOALEiUBMyqLNx8KfVwEZuwArh9B166/wG88eDDiPf1IMzqmJWm8Rwtj8VQxMZ3YRlKbKkmMMPq2APHtaJn7PejN5XFkd4+FI0Yhuaz0NkgbgAAIABJREFUT8f4UxchNqQJuUBIiT0t4XkvyBY7y3WXCDJGMcGipPv//J//I7KRgMIQeObMdIAjEo5IUsqky52l/Bz2uRLImIHUhoXWX4MQsXKmE+h54F6UZX5ZmZ4f+yh4jTp3PefXUdPebf/spZdeKrK1vbUVixYtwjcv/5ZMnJ548gnw7OKLSpXBrxMD3IYUJkhhxXTnrp3o7urW55lz3XPm2GowQSCNe9hryASVkiYmyaVFxQK1PemEkcWxX5KEdLwIvnAwn+cRHhNI9fR0i+CgsoiVEpIuJF4ZtdjywL2vbzVIEeBN7PXPGtXAa80g19uNne++i59897sItneiJJdFlIBWZL0fmVAM27taURr0Y0goiiJ/UMHdT5ltwK+hyMxJNeMuFEQ4QMVKCJmcH92JNA53t+PUpQtQO7QCwZDpR2VedYQJfR/NHICebAht/hhe37UPc5d+GIc6evH4U89i+649GD1uLC699B9QUl4mcNNYX49YjL0/7j73O8W6W8/r5ot5IGWHbP5vk1mVstPjnKZH/2fZcVeUYezYcZg3b64KHu+9txZPPPG41hkr+6quDxqrcaxf5M4XAm+SL8QWjJFucUcjUeUYnJc4e/ZsnHPO2Rg3brx+ljkyXS/53R59dMWxKjdGt6q14A5i+9Xzm9AeegwuHE7kboy7iQbxMwgYK2Am6cXFnPxcI8aAySaTbSbu3d1dJvE0misFDDZXnn/+ElVvWOHJ62Id/c/gwgO5L4F777ob/3ntTzTcyjR9u6sxenIdNqzc+H2a5t0PbsyAxZif8jVWbAIqrQrc5MisA4dSCfT0JVBfVKTJ8yFtEaL2CKonTcbZn7sM0889E0k2DvtZkpeFizYyKy2cqfHv//7vYli8PTMKjDbJ84IKSgwuueQSBUnK0/i9WRnTNGJa11qDgqNKuUq4rJtQ3i7VVJGYzEyZOEksP6skXT3dAza5d6GZ3hPjg85AyuZwSrRqamv1nZh0dHTxeSUMk2qDlpN7Db6u/s+2jW72ezOJpzU3D/2xY8dg1QsvqAKRSpPROl7GCg2aZAJP1sANrorGo7IEHTW2CWcuOQuRoig2bNqIzRu3YOf2nWhtaUUumUEmlZG7l9YGo52650290r1css6Ek82+BJ2kCU23h5Wl2R93KYTT0zMp+91vf4u923cgksmijH1q0TDqwnGUE9zYad+U/+zs6ERDcRlqaCbgzBl8IfSEghg+fy4WfvrjaJg2BWGCG482XHeTrmvplBJ1Pputm7fixt//Abf96VYjK2Q/QgFgaJJ4c8CaNJwNwH7NsfjIRz+Ckr9LUH74wx+ipYXzFN7/YfD94XAQY0aPVtLHJISJH3sa2ts7dbBwSC+1sH9hT1AfJwQYk43Bc2m0tl11SnNRzNMwcdfzbNSUfGJJYCFwY6olflRXVqqkTynAG2+9dULzStz68JJjg8GN1pRFSu4sdUMJ+X6uEx7SDY2NmDNvDk4/4wwd7rTcpYzU9RMJRg+c3zpwY9ip7yx8vPT8Kjx82x3Y9fIrKE+kUZzlVGw/0tm0EoMSukOySs1DVlbQRkbCg5f3iEAlkc2hVxUciGWspLWuakVWcuhMFLjnOLYnm0OKe5aDP3N+dKYyqpiOH16LirIQ4pVl8JWWIhUpQjJSjMCYZoycPRtVo5vgLy5BWq5xtmcmf9aw0mqSQBI8N998M+67514T63t67RlnqoR08Jozew7C4QjWrn1Plf+WtlbFSe/MBK0z2xNiVo2plnlfhrIYuNYd0eISWAYmEjzTpk7V0FsmveqNKbBFXD8blwIrl2NHj8FXvvxlXCjiar0cMG+7/XYlfq6a7K7nRJJcssd2/JGRfrCCFQpiSnOzpN68dwQCrEg6JQWrFKNGjdSMK1YreNYwKTjS0oLnV63CX/76N1klU9LH8/e1117Fof0H0Nvdo+dBg4vRY8dg3IRxuOiSi9E8dar28r49e3Dk0GFUVVQK/JAUUhLlBuxykZFAYgKuxFDJg+62BgW7c9D2z+SSSfTu3Ye7rv05Wteug7+rE0E6r8Gn3pQSVulYHbGzcJQQ6cNMEUcRmsCOVfBMBl2JBKI1lRgzbxbKJo5DzUmLUFRdL4dA9msyebrooouUp7j8w3sOkOm+7rrrcN9996nB3pC3hljiemCvMKuGBD6sevBeMdFytraFZIaFotfxjj3lYzbv4qBf2u2zB2n79p2GABiQuA9MVUVM+PzqP6uvrZPt/PlLl2LosGH4+je+jrfeeguJvkS+mjT4BD6Ra1Mvj+R4fsnDmDccPHTQELv24hyYIDijUoWAnOuRAJvVKOY7zDE2rF8vZ7s2zdejFTarQhUYM3asSKnqqipJ4glgtm7fhsdWPKq8csG8eSIg6DTHtcvr4fviJcUCz8cDN0F/SGYzJD9CxAHdXXh02TI8cdc9yLW0oISxUNXwIHLhGHZ1dyDqhyo3rI6rA4/93XRLY58YewaZe4bDiAYNucT705VI40iiGzNPOQnDRw9BKOJTn2Imk0L7/oNIdnQjl/UhHYyiyxfGW5t3IjhsPMafNA/rt+3GyueeV7z60IcvwZgJk0CCZ+iQBtTXVAlEmR3nlai5L2/ADeM91RQ33XSThnzScOtoMrQ/k/buBwfsuf6pmlmy5DzMmD5dVRP27C5/YDneWfOOcUlzLsfHSen6Ey8jgWYfPmfeMebIYIDPsaJCvZMcsk4JJcE9r5kxmDbS7737ruzX+ddevqeytDRHT//Bzi9uIoGX4GLAVsJko6rJkUz52yRR/UUgh8AYMLjoxo4Zo7+zmkFmieUw10g84JCRRs+U2seMHYOrr7paCC0ai/WzJTYw8gExqFNL/Yv/uk4VEiZXKqvbEqOZtW4GMYVgZkGU0KWETmr+oBJNliAlTaNkSD0RpvzblwX2JxLoTSU0rbYhGkMUdnhWIIhAWSWmnHUOLvza1xAa2sAuMviVNBs2knKNgwcO4gfXXINnnn3WbHLqh62biEvyXEzSQ9X94kyYKj3Ij370o9K/soTIB+gW1uC1Ytjko8ENDxPNvSkr06ZvOXIEW3dsLwhu+NlkIbloNSW+qFj3kvprsu0M3JSP8b6z/4dVPLnT2RTUlCCPsYoFmkySyvujyed8FsXFkqe1HD4kl65kSlzr+24FpSdyP7FzlmQ6YYM5GRAOdGNzWl056poaZVPKw6e3swcb3l2PXVt2oLu1E4nuJHJp00XjJrp7fzEPaG7YT33qU3KwGjZ8mLH1HDSLxwVsV8Lnc/7PH/0Ijz32KA4fOIAogPpoTLrcSn8QRQE28dMrP4PdHV2oi8RRH4qoV8IX1HQHydMC9XUYc/pinPW5zyBQVoFgvAg5lr4JPOWYRLlG1k6A96G7owsvv/Aivve972nOBwO8xTEelOBpGMknc6aHwcwOaJKUhtOwk8m0GDD3XDWN3Vquk6l0B2U4GpXcprWtVYcZe1h4uHM4GtcUD9PRTaP055z07tx31NJjGxoNWDDsJYGL+bejE1CvzMAwbOba1W9RXCRrVTJ5nHTfP3TNfn0L+qXxJ5tGj/2hQ2WUQeknQb+3QTd/oLsL8VSxC12fW/xGLGHmzJiwaIgCxs1QJIJRI0fhrDPOwKmnn4ZJU6agrLJcElBX2XH8zfESCl2WNOA+dLS24plHH8XNP/kJqpMZlKUNmUMGkkRSnOCGcxs0xNjI0sLqXzMyHhoKJLM59NEggHJHvw9V0ZAZcmzUPvnJ6Wad8wznzxonqz45reVkI97UWInKshCKK0sQKitDNhxFMhBBX80wNM6YhbrJzYjWNyAdotGLM0ww39Y08hvAw/OBPYg/+tGPsZOmIS1HVPVnMsSzhAkd+19IHPVwNg0H0HoGgHrBgls3AxYWWVgpEWwzvMcgwK15A4X6XYKoVmBMGDVilKzXyZyTaPE+KxcPHLHA+8Xk46SZM/XrSerx8GV/jEsoTqRq6N0NxiHOkFcGHJn/ykSblRkyqLQMJjFIoxAOKKXdNBMC52bJ+8W+krvvvhv7DxzElClG3jFy+AitqT/fdy8ef+IJrHrheRErTk4cjoax8JRF+N6VV6J50iS8t+ZdEYyUBn/tG1/HsBHDNZjWPE+AE9Z0gZLwWVMXR57q3hlXKf6/A4p0NH3rkUfx6gMPY9/q1YiyjxI5uYly1k0pKyWsDFky1Mk7uU55neqfIPmTzSCRSSJaVoyRMyYjV1uF0lmnoGbMJBRXVOLQkSN4+aWX5KA4YfJERGkrbI1CXB8XvwerNgTa7L8hiGGM5N85h0bVlHBIlRm5yIqodSG34Iz0oyo37l6978HnATdcW7wGAlQSn+w7zVDCas9gYUbPhzlww/U+b+5cfPiSSyTfpJvln279k1F02Pkwha7heLGI7+F9kPTQViLr6usEqFhZou0+QTYBD+Mt7ZwJsGmo4UYuMCnljBTOjTt8pEV2+PFIVMB5/bp1iMSiGDZ8uGRr5557nsZT8D68t24tfv/b38nefcmS8/UsefYkRQabnEq5ij0vBsucBnxfj7mAvlMmi469e3HDT3+KHa+9htLeXkSlMArAH4ljd3e71m9tJKazneA66aN1NEfMwpC12QyKY1EUB/2qiBMEdiaSaEl0oXn+TIyeMBKhmAE3qVQfOi24yaRzyIViyISLsPXAEaxv6cGUhWehqGYI3nxvHd7dsAFV1TVYfMaZIiNqa6owcngjqivKdNaY4oJ7cgPBjeRpiYR6/WhYJfLd5qX99+NocOOVurNSxqonq5pcSyRUGEueeuopxe4P9Mr3SMMQ69XVAr2MWaecsghz587T+mGOyvhFeTDlb1w7Lzz/vPaCwHVREXzN48bltmzdKlAgT3qVucmenchyNqyvCyzuUDal05CcK7jgmBTSGYlJ+qHDh4USmUS/XxmMN5EM0IUXXqDpqnQIcZakuuWesjDLatwUV199jdgSB7gYKNXv4/o8aMvn96FY4CaAMtpBs1mU2nU/pWlBVXA0ldZHn3If9icTchwqCYYwhE2T7M2wgwizkRiqJ0zC/I9dirmXXIxMJCxZhbHttcx6KoX7778ff/zjH3UQcmM5cOPmiAzWfrpFIbczbuZTT1X/jpogbUWoECOfl6XlA6tJ/uQA5zeNiOwloRuWbKu9wc8+M1ZDiorispHm9XV2deqecuChm4rMZzNAH/x+oMZdi7NntIebbERtyZjuVfyelEMQPBkG1eqzXWKRv1YHpWzy64CGelLNfTd5sg+BSBDR0rjmjpBpZVWNmmIO8KOTVOvBFrQcPCywVUimKvmLz6dATKng57/wBW24o3qAdEn985i46V984Xn84YY/4PHHHpMkstwXQGM4hppQBGVBv3ol0hz62tUly+jGcBRRyh3YE5FjP0QIiUgERWNH4+zPfw7DZ59kEkXZGvsRIbhjsy0rp04+k80K1NBt6p6775FrGxlel+S7hl6vG4JLqpzEwg1s5Bwj9UBYeZVr4mYfCJuqmTQRmDJAtnd2oaOzU+CXMg/uax5qxumKkpkwaqurMHf2bLz48ssC2GS08lPLrVTL7ByX5gxYnEeBepdwGmDjx+RJk7H0wgs0Y4cmAQ8sf0DmErKSdoFpwBoya4xSkgkTxqkHgSzuoUMthuX3pB8OahkC4ei4WGgvCuCEgypF8T0l8WKMHjcGSz90Ic4+5xzFRO5FlxSon06zHAJGtmev1fxOa3M/6LQwMgoOjjOmBHt27sDvfvEzbH3+ZZR29aGU16CG4xSiZJnlEmkcIjVJ24IbmZtnc0jwwJM8zYCxhqKoejtUvSG4cdeU71+j3Csjy1OmEV1ZoKuvG6MaK1FRGkZxeRzR8lI5VKUIx6sa0RUrQXxEE5pPPxP+0gr4aKFqJyopzZWjoQE3XD+MPWQCX33pJcTCEen5KYPas2ev5oEQ4JAw02A69nFZAKsdaW+iYw+Z2JHk4EDq4cMa1ZvCKiPlVRx2SmdHVTw9A4EdwnbPg88oEg5LCjtr5kysfOoptNGQwjWb23EEgw92xgwSRl730LxE6f25nII5gjnT+h0Pee94bSSiqMGnXEPNuZSITp6shIDJsCPHeM/ozMnBfkwuP/HxT2La9OkCe7zvXFOPrViBu+68G4+vfEL9RSI2uTI5w6umGt/7l3/BRR+6CH09PXjhuVXY8XcXzY9/6lOoqqtRBZJxTJb1JGF0faZfzSSXZiCsWdsG9Lhasqgbxp/Obrz0l79h1Z8fQHrPLknWEpQf0Z47EpEZEN1PGaOcqyCTS2PVa1Qj/CxaSPviAYycMhbRxhr4R45HXfMclA8fg96sD3v27sLa1W9j8amLMXz4SBFnxqmgn2bjPWHyxuoNbaJZHcxXCDXqIL/Y8oSLiwvvm0x7nu7xTZMNRnS9r/xcGgCUlBQLMNNBzRueBoMbo0bwi7TkbBpV7VrbNCyZ60GxiGe7FBkD41yhbNArzXNfwxhdmD3E9aeku7ZG5wPlmWTd+Rd7RZxbHIkwGi89+uijAoiUbRLA0PSACexbb76luXM0oWHewkooezvoMki3WVY/31n9jshfXj9zCVaEeFYrZ3StApb4eL/nIdWKM5ZgLsflnk3jub/9DU/ceSeOvPseajV/KYdAJIr9PV0a5FkdjaE2EJFMss+XBk16eM9YHcyksyiJR1EcDgjchANBdPUmcCjZhfGzpmD8tLEIFwcQjIUEyLoOHkK2uxeZRAYcYJIORLG/rQubD3UhWDMUTTNOBorKsfq9dXj6mefRPGUKZs+Zg2EjhqKurhLjx4xW3wtBlTNJMleTj+Amx89BVTIS5//x4x8f1Rdu3jPwybt7yXvIe02Sic6evOccRk9gw0poIdv0EwE7bO1wc7HiRXFMGD8B//z1r6vSWFFZoXze9ROzr+fOO++UyySrz8p1g0FJTGeedBJ8UydMyLHs02Edz8SeuKbw41xN3sbUJnbOt52Lkl/WyZjIUpEVHXAIFWBmBybbfrEhlGr87Gc/VSMcExF3u2WtaK3s+Hu2b9uOq6++Gi+++AISvX1mg4nYNw9HlQJ+eTK2BE7BAMqDIbGZMU5ZDUCN3qrcsMGXLHXOj4PJPnTRKSMYQkM0jkguI9kaGc9sIIRAZRUa58zBRy7/Joo59DEc1alKHooAj0kLAw/Lf5QikNlxiaTpnjfB3m04bxXA9eEsPmWxDm82jRNh8wAqtEG9hgLuXroAxIOfwYQVIUoAGQiUGHEoIBtyQyElW7rHuZwZJNZmS8KSoVhBxwc4iHktBpCaq1JiahNnStPYCDdxwkS5tuw/sF+uJ/p5SUm4D40+3+bZRhfL5z8o0fTek/yWZK+plffwM6iF5feVxSp7tKjjf7+BVkwI40UYMXIEvnX55XLjIHM7+KVr9Vgw9yV6ce999+I3v/0d9u7ciXgOqGP1j4CYkgq7kvf3daMkGMbQSEyVG5pphHJslg0g6fcjSSeQuXPx0e9+C35ubiYNQVr0GgsSgTl3X2npm05i3bq1+ME1P8Bbb3AWUZ8kPVpzjrDQ7ImB3yAPbii5sO5Pplc3oAoHqzqUJvLecSAuGU6yM2Q0u/sSebBrChWGJDFxxFRBY9EITp51kmRpJFPIzImgsPtTa0L9FkeDG0e48O9y69O+JsmQE0PMAPvFL34Rk5qbcYizUp59BitWPCpgThBVWMDmpEmcbh/BSSfNUOLJwbIdHWSdTELW/zL6sEJ7bGDcMv0g1E8HSPDU1mHh3HlYcs65mL9oIYpLSyQ1c9VvLnASD7t37FKljX0NgWhYs0HEIJME4EFp5WnuiszYF/NvhiiApKJbNm/Er6+6Bt0btqA8nUUok9XnUjrIOTfGIdLEOIIbAh2+l8QWD2LK0ihP46s+HjHSH5uYusTFJW2U5vMe0YiAEl5ao3b0daJpWC0qyqOIlUYQKStGKB5XNS1YUYu+aAl8lfUYPnseqsZNAqIcQhew5ALZdsPiuzlC3FN79+7BysefxFNPrpQ99M5du2QhnnevMiU8K0kedBirnYV7PYvaGtrKzsbCBfPRNGIEtm3fjm3bt6k3h0Y2r73xBrp76Y5p9ovCs0fiq9hl+48qyspw8qzZIktWv7sGrW1kcE3lSSC9AAiWfFT9I/3ya9ePcCIH/4B1ZsENf58q7XEz24HS0HHjxuLU007D5EmTxHzKcdSSau7ZMVG/4YYbNVyZFRia+qjqKbe6TTi4/4CImYcfehhH2o4IvInwtAOPeQZxoOCXv/wVTJg4AX09vWg5cBAcYElwIMCRSKKvowvR0mLkIrTnNXPo1EjvzClcH47bpfam+7JZRAJB7Ni4Case/iteu/de8PRPd1OilrbgBojTwVTEmakA0mCAfTe09KXMnDsjSUlb2IcRU0ahqmkIUNOA8nHTUTV2BnrDRQhFg3jm8RUYUleHMeMmoqquQfCaiar3RaDNCgf7aN99912d5cfqa3TnnDntBpdRGHNY7Y6DPQR80XFWighWg6xEqNAaMgDF9hVx5k9RXOw5z+1XXjHuafJXKGDM4yVhHDmk3uh8ZdoQsicym0ZxxzO3x5tvcONQMkYigeCLpkjMByk9I8Dhd3fXQvDC5JSgkXH84x//uHqB3ABRXh/Bzxe/8AW5w/GfuebZW8PKDw2bKFHii59B4wfug29+85vKd7zf2fV6vi+4EbAxYNslLYz5rfv3YtWDD2HlHctQ3NWDYCaDcCiClkQvutNJlEWiUl+QNErAVG7MGWLc7EriERRHgohTFuwPoieRwuFkF0Y2j8eE2RMQKQ8jUhRRm0XPoRbkehLIpTi4FkjmAjjS0Yu97b3Y3taDUP0IzDjtHHQms7j/gYeRTucwfeYMzDhpGmrrqlBTaRQYtKM24y/cYHQPuLFEIu8ze6evvPL7sm6miqv/dTS4cTHQuy/4nGWg0deX779/v33xfrGOuV5FZZUcz9gfRlMn5lvenNcNmWUurMLBLbcon+VzJWC/9GMfw2c+8xn4RjU25qiHp1aOjVtiz9zAohOIuJL0WOczlhzJ6nJRkdWg9IxoW7pkJjr5TWm1eAUSZf5uVg+kLRV4ySmI/tM//ZNkWpLGMdG2DJvbZJQIsL/lqquuxuGDB4VayUYyT3MFOX4mVZH0naI0rSwU0mFP+UbUn0MEBtxo9g0/n826ySTaE30oDoQwJF4sCZsWNr8LG8wjEYSGDMGSf/wyJi1ejFh1jRoZDXNkegv4Yv8MG7jIlokZ08BKI1nxghv+rEuU3QOdN3ceTl28WJ9z4403qlGr0OIpmHjZKpxBtQElqRPGjVeCyWfkQA1ZFrKgbe3tWqR55x4n3bDfoxBLfQLLZAC4UTO+PTdU5QuwKa0CTaObsHvPbuzeu9vIGWzPiEK50+yaukBBcFP4OkyQMnaiJqmUKskNoXM9QxY8DfwMU7nRX34/PvmJj0smSJnkgETDXpubycFnw0GOa957VxuPrk9xvw9l/gDqIjHUR6IoomY7BwVHOlgNjRUhwvdRNsQ9RRMhSiNDYfTFirDkn7+KSYsXoaiuFrlwFAGWwHUR/Qew5cx0ON7yx1tw5+13aHq4qjcW3Oin824I5t16n864/sSM7GBlpem1ouSMhy6T51QqjY6OdhxpMQmPqZaZZmh3YPLjXNOts8Bjc3tNVRVmzpiBvfv3Ye06Uz309vSYXpX+Bnp3jxkH2DzOw4+sNH/X4UOH5crEdUsmsHHoUKzfsF6SVzJHbk6I6cEryDsqSXD7iHFL7n0lJXjqqWdMnLEVlPy7OS3d40joXQO8Ru9fZBYp8Tll4SKMHjpCPU3dHe0oq62G34IXd8iSJc+k0op7uaBflrdOmscsxWsD7gU3uudOKmfPYvat3fW73+P1v65AYtdeBHv6xIJzphYrN3SIZHxj2hcN0HCURI5Jxmko0JfNIUlL5nQa9XE6AJkkT66Tbsiuq6ZmKb0w4IaAqCebRUdfN5qahqCyqgihoiDCJXGEi+IC2eGSUiBehlS0HNGhYzFs1lxE6xrgi8TyQzozNjhI+ewhft549VX8+le/xopHV5hVbwFYHmjZ+HRUo7YFN4yzwxqH4ozTT5fjGdJp7N23V6BL6zuVwsqnn8KmrVuwZ+8+U0G2ACVvcqHfbCSQrJzSdpoOYW+8/TY2b91qHEOptz+GmQfvodErOJbfbD7v6szvx2MEVXdkqh8yaGY71NXVK3GkXG/2nNnaI3FW3u1ztdP98qw+k/IXnn9BvaDsrZs7bx7i8agUFRxBcOutt0olwP4S7iddn70X/FuYDdrZHGadNAtf++bXceZ55xib/GRaYxe0pzJZ9LZ1YvO69Whgg3idnRemWTV0hTSsuBhkzx1wcUqAnXE1lcGBbdtxx4//A607d6Cv5TCCyQQqomFJymkSRFMNox4x8uJgmFXjtBrLkQsgkc4gGcxi6KThaJw4EsHqagTrR6Jk1BT4a4YJjLUfOYwd27cjFivG9JmzEC3iGNyjX7x2DkIkUckeL9dHe0JnoL2HzJfYOM/qBBN0Xvdjjz2mmEWimcCTUi6XB7icoNDv4HuHNNSjuXky1qx5F61HWiTJImfE/Of/5WswuFEeyLEetbUCMawWMkllvyplkoNfPFNYOeDIBX4WjXv4lyPHWFndtH4j+pIJ/PCH/6b7YpQ55pMYqwmEfvazn+nz2QPH/Ir554UXXpivDPHzmOsQcGm/FSAe3LW5qo3IUxG6dKfMwseB2xs34C833ox1Tz2DokwWUX8InakkOtJ9GizbEIpJ+cN4QXBjZONpOQsWx2Io5pqlFT9NENJ0QutF/dgRmDy3GZGqCKLFMVnh9x4+AvQkRLymKP3N+NDR2Yu2riTW7j2MnT0ZTD71bIyZMgNr12/BO2vWyVWzaWwTTlm8EBVlJbr/VVUVIrVM1OnPuVxGnD9Lcjk88sgjuPbaa7H2vffypJGTCA9+bu+XAzoyvSD5Pmj2nsut+PmMqQTJ0pjlAAAgAElEQVSl02fMxGmnnS4SmU5oXE+ylz/G3D5aTlMqeu8992hGGl8LFi6UQ6Wvprw8N3XKFLy3dq10kSonWRb6RDYG/dtramo0PZYXQjTFBnj+ogHuIB+Q8ec1EPVfccUVskjlDAO5CDmmXC5ltAlNC9VffvnlePXlV5T88JEqQfZ8EcIOHuzFdCqiHSYHedJUwJeTLj3KoZ8Bv3pzqKU+wsWbSGjoZ0OsSKAmzJKrysNs+AogFYuhaf5CnPf5z6NhUjN8MVO98YIWBi0O6fzpT39qNqg7MAZVblwgcyw1nwcPq0suvgQfuugi3HzzTXjs0cfMNOpBm7RQ4qWfsYw3XatogUs2hYwRzRyoUSSgkVY4xeZ0y/LZJs8PCmYGrx1tpHyFYSC4kRyHDnnTpspdhmyqLKbTRtZk/y//kQ7cDKjBv08yYKoJpgndgSTJFTVt2EECw9K6zcmPY+LMoEldM8vcLIHzUCoUqM2zsGyvEuqsKpXsB7viim+jreUwfH0JVPiDGBKLoY4yNPZKJHrFNjbG4oiqEdG4AKk+Qc14ICgnqpqZ03DeZZ/GyJkzkIrGELLTmd3a7pfWslE/Iy3qTTfcgHvvvkeVTF6fJCCqoPW7RRngb5hApgh8/sOHDUMR3WrYFMmJ9X93/ePBy0qNc+1zzLb63gLBPEMmhjhvve2WuekJ4L2mlIdzkUimECBxj/W/HA0x0L6WksJxY8fiU5/+tOIMATqTL+p7qZfncMYD+/drLcu33y4188knZjxAMMe9MfOkGdiyZSv27ttvLFYt66pElwAm7x5mp2DbtUWzlNFNTaowL1myRPbhZWyspr3ykTZsfHcdYvEYmiaOR6SEvVOmB0f3Kn8DDKAyJ5FZi+a59s84Ggxu3KGVXwd0y9q0GXf//vd4fvlDqA1GkOrs0sFazPlePr/kPLQqFbhRLDOzoFi5IbhhFYbgpi4WRknQLzkQY50b/qffKdLE9jaw6qPKTRYdyW6MGTscVbWl8EX9CJXGEQgHkU72IRiNIhgvRTpUgq5QGYKNI9E4dQYaxoyzw3a5Lj3pv6d/4OCBA3h65Ur1L9J2XvvNQwyZx3N0xUQyKMsyM9ktKylV9Zr25YmEmdJNdQANHeYvmI8t27biwYceUm+YAe/9QyjN9zaxSuQIINl1OBLFzt27tf400HbQ4E2zqj3jEDwrvmD6mbe4tT1periGRJR9twU1PBcXLVyEhdZlj+ewN365s8Qro+V9o6PQQw89hHvuuQfXX3+9nA0p7TxypAWvvvaaKjasTGzevEW9ayI7abRDQrCsXOfxof37waGPX/jHL2HJJReqWZvzuyjLVo8ZgXcGSHNYYTSMNElk9rLmrA08wQ2BjiVTvYkW7y2BdI5SPw4Sz2ax5plnseKuu7HznXcQ6u5GTZiqC2i8AwfTmrEPfB/tdoPKPZibEMb3JVPo86dRO3YIRjWPQbSmAunicuRqRqCheY5kP4FgCNu2bUdLSysahw6TVFXueoOaSHn/SJ5QDkOQ4wYUHy9X8p7VTNaY9PM84VnC6jfBDGWDjG1UerB/mIl/vifrfRJyOoZSisN+qmefeVoOtCJ23+c9x7veE/nvLjeg4oOAhhUkN9uM10LpGb+fAysuH3JJLfMgNrPzXvJc5QBR/jzXGtcoCeHr/+s6/TtBNvMTvpcx0pFn7P2kHTkJLuafTirIf+Z+4e/k+3iPWVXktTrQ6EwhvM/GrEOaAljJJNUQyhuyyPb0YNOLL+HWa3+O3OFDiGfNLJu2RK+a+BsjceWNGmxOAknSB/YzZiR7jkdCWq+shNPTiNb5FSPqMW3RDESqw4hQSpZMo6elFb6+pBwHJd/O+tDdnURXVxLbDrbhrd2H0FtShbMvuRThojK8u2EL3lm7Tg6xp5y6ADOmTUNNTZVc56qrKuWaSaDlLUS6EQ9yP85mdbZzaO1dd96pe+1eJMv+t16Dc0n+O6sw7KfheuHZOWfOyRgxcpSADsl27gHuDV4jqzI0MGC10sQ2Q6Ly2qna4nqhLJ/9+Xy/rzgUytHlpH5IA3bv3StQYhrCbPO3JEEmyBp7y5ykPeqTGDYMY8aMUyBiudYxDoUS4v9pw6T3hlKzf/HFF+FLX/qS9IVKCgYn9jaBZ+/NzTfdJHtXaqiTdGhxrJNNdmTNRxYzEFT/DZtsY7SKVhWHAIeNt6ZDvTWVRGcyoeGL9ZwWr54com9z4HMFSz5UXIrzv/RlnLTkPBSTXXZWNvaLcIOxefMHP/iBBk5yEzrGfHDlZvBioiyILNnnPvc5BQOWXp09nhcpE9z0M39GX8uBqkygyE6SneZC4rUwiJCZY0OuY0FVebDVNZfAiGVTQzSZ6cJyiw+y+L0ufOpP8PlQWV2JmppqNepu37HTVOeU/Lmk10nbnM3uwNSgICNjZQ9kU1zS6CQMCrKKZaYSyGRerGzE2FNOmDAe02fMUIMiD3TeM29J3fu93e/OP0sLbtvb2nD7bbfhrmV34sDuPWCXRW0kjGHxYhQjgO5ELyjBGFpUjDiNFgJkImGcWjQAL4A0gkiVlGDBJRdjzoVLUTxyBCD5oxka5hJcU/Wg/pvDFTN44rHH8Iff/R6vvfKqqRRKbqOwoCTSEKc+9QIwEWczMvsJeM9pSUkp6eHWFnR1dZv3WPeTwaCSLe2DX45pcQkW389Enwc4h7fyd5BpZJB1tRU9F2kqBlqR8lmQiWFgo86WVZE5s2dLRvTdf/kXI3e1oOCDl8M5wyOouUtnnHkGnn/+BQEc3i8mfpIqZdk/RDLFGCs4ffecOXP0HsojBHxzpkGf34vJaIhJHxtLSbREQkoE1W9gjJBtVDJSOz4PSg5zvP9syvT5ZZTAqdtuDRuA6mEgPcoSf5YysxyeeWwFbv/v/0br5q0I9iQkvy1jUkxjASaZtCUVuAEi1gCBc0QSWYDUC6v4NdEwysPsAaN0zszFMdOoTZJvJEb2kIFP4KY92YNRE0agprES2VAW4eK41nGOs5DCIQRjxUAgiu5cCJmSGjRMOQlDZ8xGurhUlur+XFrkE9d2v14GipcH9+/Fj3/0Y/zlL39RlUFxa7Ckt2AF1rM6bcgwvT0G2If8nNtVg89+9jLMn79A/Zv3P/AADhw+lLfFHQDBbdxgAlkUj2Hq5GaRa2+uXq1kWEJIWzEUaWB4D+/Xed+QafoEzPnDShDXmZwhAwFUVlWieXKzGOulF1yAxiFD9FkkHUhQuUZe9msywWPcd+yni03sf+UZ+drrr+E73/mOpHp8dXV1yFiD8pQXX3wJW7dt1ffi+xgTo7Eozj7rLFx08cUCQIcOHsKnP/NpnHrm6WY9kIyya1NmGrQcz3I+TRZZllR4tnBfUCZr76G7Jnd/BQ7V+GSaFvjPAkqJPvxl2Z14dvmD6N62HUP8dD3NqerNChaTSZpgRMIBhKO01GUPmzFn6U2m0JNNomJ4NZqmjkFRdRn6ggEkimtQ3zwHkapGBGJlSGWhPj1WcGadNBPllZWgK5kLst7Ysn79+jzAGTwKo9DD9Sb4irlFRaosMLlj/GK8drbhVAbwn2nTy0qaG4Z5rEXDfckeCzp77t65E3v37EUbZZv/jyo3ilHWWIOxmcDKTYUnwGEM5PdyBgVOSuzOSAe2+XeCazaEE9ywt9q9jxUY9ilv37oNq99ZLSe3/PsDdqiwNbK68sorVfHR4EaZIpk943IjXgcT9srqKu0FvjSclAqccPho5YyAgJFx83wiuFE0TycR6u7Bn37+X1j/3LPwt3dJVt3ex/Mng1GxYvVyB0J+AW6BCj+QSKcRoiw4EkbIb4YVJ9M5tKUSKGmowsxTZyFWTxIohFwyje6WNvgSSaT7EnbIpg+pRBbdnQnsbenC61v34O29hzB14WLMPe0sZMJRvP7OWqzdsF6ghlIujtgYMWI4RgwfJqtmuVJ6gpjJA2i2QBODlNYb81MCnIcefDA/YJYk0P/Wy+ECrh3mUVwnBMCsOLNSQ0KwtKxMLqvsT2eey78T6DInpNSb640yR1Y9+V6uCX4W+/l/8+tfS70lMyPmjVG/P0dZEIEK9cZ0cJG+lgmStW00Q3pMvwITDNq+clhTd3cPtm3bgbb2NjWMUdvtFvT/1g1xnzN69Bh88YtfkHMV+xK0ajwvBlXeNKK82269DQ8tfxBr163VRHSnnbZpnRgeSn8IcAhoSkJhxJBFjP03BDp0WwgwSQigPZMSuCEiZ78ENehkMOXAJutJ48zWEwhh+Jy5OONTn8LkxacgFwoNmJvBh8Bre+mll3DVVVfpgengcAmjlUcd674x6SQapeMUg6l3smweTDJhIt4KmKF2PODKykrzpXO+h+CVi5nVCKJ2giQmUR+0AeyYz9nq4POAwx5mkmxZr3W+Nx/odPjnBCKGDx+Gl15+RdKC/Dk3AMe4lP5o3vP9Ss7uWnW/xDwb4MZ1w41jhto1amYGKwQ0EuD18M953TJU4GyREH33Br4GgBvVbQztTPZx946d+PGPf4wXVq1CoqsLZQE/hsaLUBEIm+F4mTRGFpWgiFplgisxP2RLKU+i5CuAvpwfDVOnYN5HL8GUc85COhKDP8Qyu4f3J5NBw1RbXeCsi0cfeQS/+NnPNTyT0icFba0RP9iwR6kXbdp5n51lKR3+uFY1vyhv3OF6w452xCODfyLgxk1VH900WvHm5VdeQU8PJZC2b0isnLEe9r5MY6qRu1KaevHFF4sl/OOtf8KyZXfmZ0iJ1Sswo+FEYpHih5Ugzpt7sqQq27ZuE8BxDB+vjQwcATgPYw7cZWCmgw9Zbe4vBlZWQsk6MR5yQ3IfVhSXaZAu2blQJGQtyHPqbXjhxRfw7HPPYc7cuVi8aJGa1RkbmKDwWTERCkUjA8CNi2UDNU3Gzp5ZYcuhfXjusRX4/Y9/glJOf0+kUJwDKjjMM2BcfRjrogI3pgrB1DSZ8wnc9CQTqNRsphCCqtywz5DW0UbT6ZIHJx3jcFvKJw6nutEwcQTqRtfRagi0Z1eSQeDG/j662LAPIh1AawLIVTRg2Kz5aJw+EwExctRjpiXt9b6kAsimVVH4py9/VQoBEz9Nf4zuh61SD9YTFYoJrp9KVQLQmjuupOA73/0utmzejBtvuglvrX67oD20zkLrLMl9NHYUbdBHqdqze+8eyV/VS+MxTzmRNdj/MyY+OakVz11WSbjWlpx/PubPm4faujqQOCGzySotmWlWEViN573igc/9wn1Dy10mAkxCmdyRMWfifO+99+Ljn/gELrzgAiU3vb3dYsFZFeXP0YaVpiE0CiHo4Z8zAWE/w98eeURL79tXXIFRQ4cjkGY/TC9C8Qgy4SBSQeMYGEhlBOYzbHYluOHwynzSbXtOPWefBntKz22AqwAo1yj347p1eOK++/DkrbdhfFExyjlDK0RSIoBIyK9BifGiKEIhv6py2RQJhCASiRR6s2lEquIYOXU0KhoqkKSLYHk1Qg2jUDN6KsIVQ1TB6UmlsHHjBlXOx4wdj1o6fllJjJHJm/VGsE2dP8cE0Ea50CR17zP3ghullba53/25A06UGTLRY78BP5dVDcqz3u9cE4D2+zFi5HAMZRX74EHJJG3r5P9s6XlzKo9pk7tmrhNeI+MwSSbGQQIbJp1cVzw3uF40S8dK6xi/2LLA/IXnjTNS4T34zW9+I3BDCdL3v/99Myzb5iU33HAD3n7zLbzx5pvo7OSsKyM95Hfl2TVu7DisW79OozMu+8xlkosXeg4uxxBBVUCiXIhcVgXZrkHSqyTTmVuxX3vjq6/i7l9eh4PvbUAwmUVPX6+ImaZ4kebZsXLIfnH2vJC66+lLqu8tFgtpJAnBTW8ijc5MGtHqUsw8dTYqRlYawiqZReehFmQpi02l5EqrBtkU0NeVwqGWbry+ZSdW7z6ITEkJTrvwIjRNnY4DHT144+13RFDUNTSieUozmppGyjhl5PDhGguQj6j2eHWzLN0aZL7FXlUOreXaI5mdGWQ89YEXk83PKSUkwc4KH9fN2WefrZjCNcLYRanna6+/qf4qFky4lvhMjVLAEIrFJSXKzfjcuU8coGW1k73ttLgWcR31+XOsvFBWwZIzpyVzc1hBrErgHLbY2DhEiR4TIDJE/Kul5Qj2HzxoenVs6Zq/nFavRyU7BevvJ3areKFkjs4++yzZ1o2fOMEAsEHgxjBMEby3Zg3u//P9uGPZMhxqOSz5RN4VyhoNS14G8xc989msSKBDECO7aA658wfRye+bSkjf2xC2GnSy4DYIkzEiM5cNhpEsLcfJH74E53z204jV1loXK3ORrhRKMHPV1VephLZn956jmcdCIMcyswwsfNCONXafKYvZYEjsKis1RcXFKC0p1SRjPic6AnW0t+s6XB8PE3SWknmImerNQCnQiT2Zwj/F5+XYGsmWxMab2TmqxDBKHGM9lJeVYtSIEZrPQZ97Amijfe+XAXk6II+6gPc9BDwMt5IHaeBzKCktlZXhgoULcOaZZypxppUgwV/eW9PzXApWJj0JFgOoaWM3rCMtuu9cdifuuPMOrF3zDuLwyTWtOhwVi0kTgKaSMpRkc4gGggLdIep8OV+XOUGWFVM/shyQecpCnPn5z6J0xAj4aVuq2TtWuaR/sPpak/1qBsWvfvkrPLh8uZqw2XhcXlqqBn9nmcj9SjZ3/4ED5vC2Yi6TLPZXCAp9b/3GAsaH3p81z8SAKh7EZSVlsoamK8+a996zFrCuIfxoRzINbIxEBDjpkMMBv5yj8x8/+U+sfucdTS03U8n7jTk+yPrVXmalJRTGtOnTBFQ4kEzgNxzCtGnTxRqdeeYZShQZkPk7+XN0gHvu2Wfx4gsvGrY1mZDzjQEofoxpGo1TF5+iwWujx4yVHTQP6+3btsoA4dEVj6ppdsrUKSinlMBDjoj5Z3AfVA0utNY1u0nl+jQO7NmF637479i3fj1yLa2IJRIaKkvnRwp2aCwQQU59hjqGiSvgR8JHcJNEUTCA2mgUYQJ6ukkqJhpww+tj0q3nzzXMmTdJ4HCyF7UThqJx4nDkgmnp4pUM9pp9HC8zTb7pRA4tbX043Af1P8y75KMyZAEdJzW3aWA8EhvL3/v3ZvUfXvMD3H33Pdi/f1++b/F/Cm6Ix9WpYRuHw8GQHOyu/terdJ3/l7Q3gZOzrLLGT+1LV/W+751OJ93p7BtZSCAbSdiRRdRRxNEBRsRRx7/LMG4jyIiijsoiH36ShE1WAUFBWURIgCwkhJCVpLuTTnqr7q696q3l77nP+1RXd0LI/L7yh4FOdS3v+zz3uffcc8+5977/g9ffeONDSY25jjkghoOTmptR19CA1ygpzmRHZFVVkPsQw/DTLFHlw8TuHrs0l19+uRTSRKY5exaLRoUCx6SQSCU7MKQ9RyPRPJsGha4zkdS0DyajTCY4Y8uZy1t++EM5Az796U9LcXbw0EE898c/ypwsFwMTeBZO+/cfEKCJhRIT79KSUuzbvx+LlizGdV/4AjywYfDwUezb+S5aO6aisq0ZGY9TimEkWKhakGLjmF0ZmXW0iDy0hkS0auK4e2jSQRXFTc1MIp1Gz949+PW3vw33sRMoz2RQ6LDC46boiUNiWoHPI8BNPB6FETdgzdqQjCYRzxiw+l1o6GhGeX05okYMnuoKGL4ylLbMgLtyEjIFJci4XEgkY/j7K39DfV0Dps+YKQjzh4F/nFNgEq5p4uMK7Ql3WK8Z/eNTxVPeM8YWdtRIUSPdhvfgw+hp+XRUnv1T2yZLnO052ovhkWCO5qrf60w726f6bFxLPBu5hrgeCZDqWV2uP7rCU/SIRTCLbSamfB0WNix++LuUfmaRzlySe5liAsyFWCjeeuut8nOuOyL2/O5UwqUPGR8sntiZ5OcgTZxD47z2pPj98z//s/wu47fuNvL8lv82JY5zDAFtvpo3xzExlnLORpJ+ExmXM445Q8aQ2dg/3v9/8fpjTyJyrB+pJFk4KbT4fKhyu+DxOmB3sUiziphALJ6UTqWLQBG7QpksItEEItkMHEUFmL18HoobisQGwpa1Icx5VpqfGglRo5RevJFFPJjE8FAU7/X0YVdXL3x1NaieOhWNM2bBVVaNvuEQ3t31rvj00INq2vRO1NRWS3FDeWiHFFtjj4yZFOvij9+XceWxxx7Dj370IxP0VsbJ/y8PKUa9BaKaR+YV1X/ZeSbownOEe4csom1bt0k84xpSxrQpOfcJ0hCkJzBPsR/GIo/Hi9q6evzwhz+UopbnDNcbpa352cWPym2xZPXATm11jVTlNEWi2hdRbFbbNEmjkRJR0f7+wdzALgtbehykUmp4/pQTeOaPPyrA52Q7zas/7nKafGouXvqN3HTTTaa3x9glH4cdZ7PSprrnnnvw4l/+IsiNQuvNAX9RszT9bwQVssqgrV+8b2zwcx5HeLxWGZKNGklwvJCdmwLp1tAbQSHY0g5nZZ+xIEoZznlzxdizc8W5SEsyks+oV8k0q+I777wTf33xL9Ju00E9RxmayJWV3FCLMIxRw4TC5HDIP9Kl8fvg8biFjjc0NCg3W3sBafRJgpsIHkCCDpXturq7JPEd98gvBD5iZU8MhHwvFlhMRucvWCBJ3ltvvilDrBol0N95/O8q0YPSwiIJgpSsZjUv5qXkaucu5f+uc6O3dP5BQCGFivIKXHDhBVi5ehXaOUtTXpZDCIT6Twd2IyneJKSs5VMnTq6q9E8UNqRAH6rzEeUFDh44iAce3IRNGzcgHadMrx2lLo9Q0LJGAs3+IkHYOdvFhJPJpHQGGVDTyow2QX55XR3OuuoKzLvoQrjLysRbKQdvmkO4CjFWlLtEPI79e/fhv37wAxz54AOouasSOQCoWDYcGBalHu09w6RKmm5iS6GqFlk72pDL/D75318XNydRd0zkTxc3enSEnWLxcZrchnf37JECQIsTsFOk5JYVqqvXBw9C+nUwQeNhtX3bNuzdr+Yico//BcdcMGGzi6WSDrWXydMn6k6BAqLdFFSgDP2yc5YLSkn1KV4VJm4sTHkYkCq36YFNcvhSMGHJosWSiEZiYRnOfuSRx2QNs/va3NKCefPm46KLLhafBsq4Kj8G4MDefQgMB2SGiApUpCnkaE1cU2dQ3JiDY7JuMmkDr73wZzxyz28wdOAA/EkDHpG1t8NN8RRYpGvjZKwTGpT4xUtxEzMMAXRqPW44pKMIOOzaM8ICu5NFiFoXNMVNGXRhT2PQiKG0rQ4ts1uRdaRECZFrKhoKSawrra6RLg4RyuBIFAOBGEYzbjQvXobmsxahYkobUiycTNpYbldJh1Whd6Q/3/rDW4QapSk7OYnhj6KlmS9IVgKRSSnP5N5TQKNUaI6VVZXY9OCD+PMLf/5QxFzBLSqikNlAwIAxi2Afuzfs3OXTN836NIc+62RK7TclmcwEniAVk4CFCxdJEknKI4sRdmIoesCO1SsvvyyyuaSRCDpOxTSbXSif0uUjvYUKdrG4fA7OMfJ1iY4TvLn++utRUlqKJ594QhJLJgZUALPZrdi4caNIb5PGQxVBFu7sSPLbkvpEQ0R2czif9PGrr8asmbPgzADB3n58sGcfqhvqUN5SjwxlbaNxhIeGUVxKjy6P0HtEyF6KaEWRFRqbCabkpOG1EII6JMziRh2lyfAI3n7mabxyz30oiURQ7nai0OeC2+uUc9Dr80hXkgVgIhKHNW1FPBxHIp1Cxm1FTWstqltqEUlG4K8pR7awBGlfFbw1U1HUPBUx+pA4ndi14x1EQ1HU1NQKqKFBwfzziv/OtUixIxaa+QXQ6UC20x2nuhj43Oc+J4P4FH1gfOE6P/WZOQb78Xc5LkCBAXrCbN++a2yGzwTnzuRzCeptMgL4J9cVwT+uR6qZsftC9ghnq1mUsKhhUsmklAmoZgDoLov+3NrnhrNGRNzpu8QchfSjX/ziFzJzw/XJoo5eN6SflopvU63knLwOvN78DuvXr5dihj5YFMS44frrJb6ODAUE0KVcdAXFdzS1faKYh3k9ciBF3tkh4JBVWXOb4zYyeKcE0Nh5SaN//1789YGHsO25v8JK2fJsAu1lJaj2kL5pg4UHu8WCGNde0pA8mY0CUidZ3FAKOsaDs8CNjgXTUdlSKv583Kex4VEY4SgHH2X2WOBGnv/hBAKDERzsDuBgzwkUVxajrLkWrupaNM5dAhRV4fUtb2Hv7t2oqKvBjPnzMGVaJypKyzC5qQFFPi9sTBcEa+YJqJRH8x8sKFgYcDb8j88+K2ea8stRsW7i+sn93NyrOt9lYan/jvdz1apVQh2kgAbBFt2N4Z/01KNAx6uvvCJdSspXM96x+OEa4TwkYxeLfApvMH9WBrk2XHf99QJ48qzm+7FQYsH8k9tvh8XJ4sYclKVBmmoRecXpmUGPXR1KOfccPYrh4QCM5FjHRIKS2UHOn7uTNWAGLs3RFsTezH7y0/0xGVuFcDGB1a7cuWTJTNr8BQXiwHzLf/0QrVOnSEKvuee6m6EReSopUXebwYEGV7lhNPFDUK+sPwfdummsSL5kic0htCFKRVvTQJzO3ak0Ciw2VDo9oqImh6LqsucGjLli4pSULi/H9JUrcPFXvgxnURGsDpfwNsWZmQiWJY1oLIqNGzbikYcexr69ByS656uu6AXE95E1IwcxW+KcH4IcXty8pMiQDqP9Cwb7TwiywUNQXsNEKMYWpJKRFEwxmxUEhIZv9LQRDx7TJ0Iv9o8qSHPPm0Ah4QFLNIXoE+kTTEQf/f3v8cpLL6uFYT5/3EYxbwbXCxV3SM1xOOyiw08kUQKO2S2T4sFMKvLR+pNQM610pmTrRC2lvLJSDO3WLFuBc+YvRHVjPexFPqFNcK5ITGBJ9zZSSERighyVVpbD5StQBS3nKSagyqc8rMwPyZKIn4toAymJP7vjp9i1/R0401n4nZTaBewpA3U+P4ozkHXnJEJN6iSDIZ7AggMAACAASURBVCcQSOWQKGuFxe2Bq6URV3z7myhqmwKbr1h44VTEcmoBvtzKNjsm2SweffgRmcE5uH+/dMOYhBFV0tcvp+0/4csomps5JEyX6MJCCTpEfJ0Ou3QpAoERhEIRCTgcntTzcKb2msh+i9mguaCYUFLCmd2MouIiUZUT2pzMKZiPvEpJaHacWxFDWafsByZcp+oQny5xGPd3+QHLpJvp2TOijOecs1zc5BcvWSwDinI7TRojC60MVeNGRgVE+dWvfoWWf9CSOBc0d85coThJYZlOSlH/1a/8u8gXq5kahWLNmTsHV199tRh5+ov8ONZzFHffdZdwzNeuX4dPfPIT4s0kcwfmtdBxMT/hn/h91QwTZ5cU+BIZDmDjnXdi87PPAYOD8CbiAt54rA4pbKTAsbFTaIVV9MF1cZOEA1k0eDwinkLaj9PFxM8Bq8MKm0v5PdHDIZUwkE5mEI8aCBhxFLZWY+qiTmRdSjmMMSpOL6ThYVQ2Nsg6saWzSIzGMHh8BKGEFWFPEVqWnYPp69bBU12Vi8/jD1XVBaZvD2PnXXfdLeZ+GkIS77STGZIfviRMwQLVwYEUNTfe+CXUNzbgoUcexnPPP39SRzuHgJvGrHKOSMxyCsLIopRnJYsDJiZCXzNV90TemjFGVCDVCSRbC5CEkUj4/HnzsHTp2Zg5a7Y4dPOQZ2LNQ5+zMLf/5HaxPdDJLtci/R/YCdRSuzwPmGASGHpvz3vY+c5OSUT54Jn+pS99SRINxunNWzZLYkFJ60WLFuLtt7eKnYJWL+I11YPtTHLYvVm2fBmuuPIqGeLmGSJqezEDiVBYgCBbgVsEBMKBEZzo6hG/O6qlsbgREQHeJ7MwHpuHVXtfdYvzEilTEVD6bFYglQgDQ/148ke3I3XwIErtVhT63LA6LEgZSfE0s9og3jvxUAz2tBXRYEzmHlL2DMoaK9EwuQGReBRF9eWwFPoRsfmRLKiEr2kqChtbxL8km8ri+LFeDA+PCE2Z91bUAs2HGmhXXYHbbrtN6Hy8Tqfbmx8Vm3QxQDYFCwl2IwiC0jtE+9CcqqMikITZhWAux+KGyqN79x2SNaA97c60s8330DM17JCw08KklAkkKdosbEhTpDcNZ2P4vbVSqACbBQWynnnN2NkhsMPPwcKHhQfXLAscjhhQEGNkZBh33nkX+vpOiK/JZR/7GHbs2C7qsol4UtgljPe0ioiwo5HJSJxl/Oee+dgVH5OiqMBix56tO9D7wRFUVtdg+oI5yDjtsv9krpYS4Tqn0p6O+rjJL27SSnxI5aYmdVIb9coiTSMTi+C9v/0dT99zH8LHeuBMxzC7oRI1hR64PA6ZMaOBZzIURTwSQ4oKAiariTGRlggJzt7YbWjsmIzJMxrg8DrkukdHgkjJ2s0KMCE4azaDWDiGUCCG7uNhHOnpQ0GRBy3TWpAtKcaw3Y/py9biUM9xvPiXv2LwH+MZk6Z1Yt6iRZja1oaGmmrUVpejoMAtdHdRUsyMref8woXxmefad/7zP/H+3r058O2j1q+wC8y8k3GL+55gJAvR+fPnmUJMam1piif3EQtjrvOXX3rJHGtRXWLeU3bnSIHkmiKQyFjFvcaxDhY3688/X8AaUor54OsR0Lnjjjtgcdlt2UKhMflQXVUl8n2s0nfuehcHDh5ET3e3cMjV/I36evlGaToHyaHierGYpsTkaKvOv4nEmhxayfdNhFjCfM7Ib7yng3595SJvRXlpGa79zDX49LXXCIqqckizWDG9Nfh6vIBM9H/6k59ItUclFJn3EJOyMZ62PFe4lJCB21K7E8Vi8GmFgwc9ixsjDY/FjgqXG05Rw1G/I67dQtNQg9AGJx6sNpS0tGD9l29E+1mL4C4uQYYJKr8+1bCcVpFOfX/PHjzx2BP49a/uynEG+VnyW4Q5NSAmg2Z7TnxGDEO+BwMNNz1bwIK2iMKZHhrP7drx9L08RhgDIRH0ObNmyqE2GhyV5FShkvnSgXnL2kx0GdhJZaQxKFHqcDAkvhF0Cm9sapKKm3MVPOTZpibiMhb8Tc+a/IBiIq5iykhqkM0uhTYDIxcy+eWyecz7rdGl/AKJ/64OHXU/JEibXaTO9g7hqi86ewk6OqbBnQaO7TmAsqpKFNZWwFVSKBK8IizA90gaUtzQEbuwpFikQVkTcz2zuPlIBEzWMxe5mtMhakNU4cUX/oTbbr0NkeEROLM0U8yK5w2Lm5IMUGZ3wGVVDvFOERewSYdA5hzElM6GIbsVSz/zT1h48SUoaZ4Ei9MFGwcVM/wGytDO3KkKE81k0Nd7XNTTHn7oQQRHgzn55lxx8yFdD9IDlecIJbttmDK5DStWnIuZ0zvlWhw4sB+BEaqaDEq8EInxlDHOtZ3FoiVrRdpUaVOeU5Dk7Zzly7Dz3V1CnRRpaEkETxYoOFVg/ch7cJporNePqF8JFc2BadM6cMEFF2DNeedhytQp0jIXc00W40TczDkIoUjBgrfffBObNmwUA7F//8b/J0kQEyAjnpB1MxwaFvPd//mfXwrFUhdPnIkjMEOK2xVXXomV61aJ91T/iRMIDAZQUlIsyj7cA9K9Mu8ND+Z8YZZTfX8VaxXqwg6Uy2bFri1b8Iff3Y/dL7+CUhZyySQ80iFU8zYif09vHjEgtoI4fTxNE9c0WvxeUfhxux0yP2P3ONnmEAU0JpzphIFENIZMIiuccA7JehrK0LF8Fhx+1QVj3E6GIxjuH0BxTTVSFA1gxycYx2jPENi8PhZNobBzJmZefBEa5s2HzU3/j7EkVyGsauiaD55L99+/AXfdeacyhRa6rtnx+8hTmJdHrTG+AxHfQr8fM2fMxJUfv0oUijZu2oQ3Nr8xrvvy4S+rZnC4zwnqcA0QkSZ1S/sT6d9lh0x3fDg3UF9XJxQbypcyeaypqpJuocPplsOcr8uDnUjo/n9w0P/tppuEPsYkjw9y14mCc92ys8nnitqpmPdm5GygQALnazgEzwdpHF/84hcFTWUic/TYMaGtvvjiCyKPTQ8Rrn0mqLw+vb3H5XUpZjBv3lxcdPHFwpdn0S9UaQ7Dm3tazjkB0OixpNTSrA67CGmQmkYfD56/LjdXnqkGZ3ZuVHaiAQ4FqKjcQHs+ZYBYBOm+Xrz9+COIHNwLXzYFL9XYUknEQhG4/R7YnKSixREZCsJuWBCOsLhR8tPFtaVonNqAUCyE8sYaZD1OJG12pBw+GP5aTFq0BobDB5vNIUlsJE7QJoHq6ioBJbSBZv5aeO2114UKQ/BKdy3OYAme9BRd3DAxZGxgl4QzN6TqsLjRXYaJv6iU+NRe4f+zO19eUY6m5knS2WD+psHTj6KlSbFcXCLrio7w7B6x4CguKYHdoWjxFESikSnXlPbk4Xuz0OXvsdvIpJZ5AYsbnnvs6rBII+DMvIw/X7liBb70pZtw1sKFAq6+9PJLeHPLm8IWYmxj50Y6oKZvlACPJjDKwok0N67Fj11+OarYrcoAieEgIsNBmVH0l5ci47SBSouMUcXlpfD4fWNKuxNAWbUgTZq1icSbJfeYeIl0/Bn5Mhg9egyvPvwoNj/9FNzxUcydVIO6Uh9cXhY3nMFMIzQQQCIUFRCIinw8m1l401IhCSviVgvKGmswY+EUuAspN5RFNBhGKhSFNZFSoLypaBYLRxAdiaLneBRdxwZQ4HdiKgUyasrRl7LCU98Bw1GIvV092LxtG+IZoHPGbEn8J0+ehMaGalSUl4hqG4U9JC+d8FBArBL0odgDmQf0FtPr5kPXoLn+WIgSHKSJJqmLjBMEQpkr8oxV7FL1+voM5j1+44038J833yyNFFJK2YGklQLVj3mf+WDXmpQ5fibmkharDRdccKEIjbEA5+vp/I85p6WhpjpLRQXqYhMpZ/uPMzeRcEySSiaXMkwtsxPmYfMhIxMTE2J1VJp8WZO3lk8/S5uKTXpTau8RWWP55mnmACdfiyh159R23HLbrZja3i5O6VrCl7+naSq6jczhUCYXzz33vAxbTSxupJFAdSoLBNGkwSKHbovofWOhARgQNVJy+Fewc8P0Uhc34oasEmkR/2XbnC9Y4EPz8mX42Bf+BRWTW2EhAsskSpS/VEuLycy2bTtwyy0/kiEqFik5VNCUh9VGWDxkiH4S9WBw4XMZILTKiq6CJw5iy3U8VdJqnhu8X9Rf7+xol/mHfQf2IxxTylNyu04lcWcmeFVVlULDYCCjfwQDIhE/tpj53Uh54+E8MDgg3E0JgqehDeW3wfnvXG9UMKooKxcvnt3v7ZYgp5WI9J6ciGQJJctqFcSTc2I8yFesWolpUztQXl4hij+8B/Z4GttffR3lVZWomdQEf2U54tmU8F7F34QFCb3TibSKXKmShiRfnOt24oTSSdfZLG7E/V2MJBX6MjQ0gG9/81vY/PobkvBRdc9tgRQ3pRkLKilswNkpFjccwBazUYowcK2xe2dBkBuhsR6XXn8DZqxYgQxlLz1OWDj0wIA1jppD2mhKXutvr7yC3/32t/jzn/4k61GBLKefVZHOjXmxmbQ1kdqyajXmz5uD3qPHkGQySzEEr0/Uk178619w8PAHGAmR6qaCmFy3jBUp2e9Kflv7WMyeNVMUWyjBS2ESmaXLE5w4XZLw/1rcyEH+DwoEUUTKrM+ZOxcVlRU5CkpuXswMUBpo4dqIBEN4/bW/49b/+iFu+vKXsea8NTKAzc/UfaQbTz3xOLbv3C7JZU/PMTUPYXazOcvHe0TUcfWaNfj8jdehrLxMJdy8Kebck8xdpFIIjQYlCa2pr1PFXx5FVYMh+jops11d3DAZsCAZDuHlp/6AJ++9D45gCJbRENwsqhnjmNyz8yAziGr2JgWLIN3ptIFJpX4UuB3weF0oKPLB6rbD7jbnYlJZGNEEoqNhUD9aiptEDNYqP6adMweuMrfQm3mQGuEYRo73oai6UihJovMXTSLSPYhMNIveYByW+ia0rVuL2oXzUVhdD5uT0VatUd25VtiKcql+Z8cOfPe738P27dvEH0L5upgZykdkl4pRoNzaW5qbcc7y5eKMTuPV5//8PH7/2GOS9JNCd2YPVfyySJo6ZYrQ8Xa/9x6GhgOqI2nyr/g9aqurJaEjANTWNkUEVEjVICWc34v0iz/96QW8vXWr/N1FF14kyWIsHpdC5Wd33CEFDs8yrqGb/+NmoebIoDapsHRmN89dfia+Hs3uSDXh73DNcxCexrfaGJv0NiLndLknEMWzhvGb646xlPmBHh7Xc1S8D/l0rfxYzPe36VkHE8gUVobcIKUEJ8CLeIEo6V0BQhWtQN33DJUDFeuB8weJ4QBCh7vRu3snMoFuWIJ9cGaTIjbAzhN9dRyc9XHZkYonEewbgS0JRGJxJFJZZKxWFFWVoGl6A2LJCErqqpF1O+TMTlkdSDpLUNGxCAU1rbDSXJZMC2TET0urm/F6TdxzgcAwfv7zX8gwsyg1Md7/Lyiy+WcZrzWTOc5BEb0mTZBdEk3j0clb/prUnRsp7mWvKBGTpWcvk3vIrjGLbf2ZdBIoZyVp9XbSQC2yblpamnH++vMlMeXn4PtRmpr/dM6YLgUvPwuTUXasmEQyH+E64PrgTDSVrLTksn4PXhM+l2uQRSA7kXU1tTJPxgSW15UsAKL4HAxnIksPE64/UtV59vN9ZKDc55OkmZ/xvLVrBZAneIhUBlZeA4KBYrIu6DNCo6NIxuLw+grgKvBKbpGvqJa/brnuNDNDd4TNtn1u9ERuLf+SAk2738em22/H6JG9Utw0VxbC6bIiy251PIFg/zASwQiMZFosEzhPyAKfVLVEOosY5cwrSjB3yTT4igvk7+ORKJKjYWQiccmbtKIbu9/RkTCOnoij69ggPAUOTJs5CVUt1QjZXehPeVHRNguBZBbvHjqMfYeOwOrwYPbsuWifRnGMMuneNNXWiLx6hi3OUzx4bXg/ef1v+9GP8Oyzz+bMOfnziQUyr5+wgOrqML2zU2IR1UyZn/Oz61kp5qws6rilGYMYR7hO+fvRaETAqvt/9zt0dbERkZa1Rl9BCgdwX3HNUS2Y+bIycLbK+fnZz14rTAutZMvPJ/vl61/5tyxVVvgLbKczueAbdkyZiuO9vVIhaTzsVJ2bidQlkda0E7FTUqdcA0xyqH4zTopOXOPH1Ct050ZzoPMRLwmHIlGskHtSAK67/joxamrv6JB5CP2QC5/HF+VmePyxx7Bx4ybZVLnvYCYIMoLCxBHKvbvM5UKZzYZiSxYei02kUaMpA45/KHuwuOGwtzK1EwBTJZ3SDVLfkf8kacZXUobLbrgOnSvOQVFDHTJUAeF7mZ0FbpAT/QNiGEhaC5MgTa3j5mW1ywXD12UbmEGLAUotEHOGyGzD5YLWKehSp0R3TT8WXjWi8X6vBwsXLMSOXTsxNDwk9JnxxL28HWAWmuzuMbgwQfR5C3D5FVcIJ5ZyfOQfs8AgoqpblRLkTpMlTCxuuGYYcBtq6wQJYAeI8wg84OU1zRdTBp8mCgCgvqEBs2bOxOIlS9De3oH6hjqUlJUJjY+oj26bElVMjISUk7zHhQyHXFj5c9aEBYl52OqPzMSTaySTMJDhwHNec+FU7X75XKS3UQJX/BJMHx2bBQ89+BB+/ctf4cjBQ6J5z8K5hq38DFDtdKHIapV5B6oAySyEFFqUh2ZgAaIWC4ZtNsw+7zysuPrjqJnVibTbJTQidkjkSucutinhnk6Lue3rf38NP/j+98XPwUgq+mJ+sjzxFinrUzPB5HyGwyliC0zeCBbQhJM+H/TKInrMJODxJ5/ElrffEtd2qQukKKQZmirwuIsFweaAuc+LpYsXIzAyjO07dgjSz0HHPFbah66aU3cuxrq4en5IKG2cmTJRKe4vBmEi1yxsiJgz5nEtSyzRxrcmpVAX5UL9UBcDA319eHPzFvzge9+XNnnHtA5ZSwzC27duw2233orBkSEBixKxhCB/Ov6JASv58WVlQiX6+n9+C1Pap8LOz8mXz5utYSFFnyJKoRaVligQxVRs0kjvuAtkFqxSvCqZBVljh3fvxjMbN2Hrn16AnyhiMgaPBaA+GYsbFthUArJRuILFTSaNhBFHa30Zigu9KPB74SspFLoFDWqlEDPSUrQQIbfGLYiHkgjEokgXuzBt1Vz4qgslxrNAS0fiGDnai6LKMhgmJQuxFOI9g8iOGgiEE7A3NKLlvNVI1lahYfo8eItLaDc/lijmkDF1j5mQP/P002JEOTo8Mk457UwKktrqWqxdvVoQciZIPBAff+pJbHxgk8z7iZzoGQqt5BKkLKRjXV1ZBafbJUpPVCElaMKZnrbJbbLuZKC2vkHmubguqVBIdc9tW7di27btOHDokCDeFIU5b815uPFLXxLeOYuOn/3sDjz51FOgGiK9kyjlTKUpJpdMJvS60OuEv0OaCWlOMvvlcsl35u+woNL7SCOqTBI0zUiAJiY7PNNN1SKd3GgJWe0nMnE/WrL6HDFxMsaA/J0txT5Xm0o2pZg3tRKlROfAdRaIjwYx3NWF3l278MHbOxDoOYzOKdUodqdhQ1L2LUVFooGg7EG724GMkcboiSFYExBFxmSaxY0NBWWFmDSnBUY6Dl9lmXRuyLhg3LQ4/RjO+lAxdQ7KmqfCsLuEBkvBJF5D0sBra+tOsbQseOWVVyXZZ2eCj4/qkEx8ESb3VKLV5p6cM6HqE+cHmBucSbGU/xzeNxZHLAJYSLBrp5XE8lkP/Jxcl3NmzRYaEDtGLGS5TljQULWKeRM/w/JzzsGFF10o8ZJrk0UIpYM5o8HX4QwMlWBZ3HBd6XNDF1O8Tw899JDEy61vvy2dv472dlHnYj7B+x+JhGWm4u+v/V0oUZwd5mdhviReZCUlaGhqxOJFi3DWWYtkr6mOunnNBWw2GR7m7CZrZw2yC1vIPAcYz/W10PdDihvhcKiOoaasyliBeQ5yDaeE6Z5GaTKLp++5B3//w6OYXluC9voy2K0pZClqEYkhNDSC+GgMybghuSEBawIxHO+gRw7l8w23HSvWL4a3RBU3RiyO6NAI7ClS0aLSMeM5EGfnZjiM/oCB7t5hsLnY0dmESR0NSHu86IpkkS2qg7uqEUOJNN7e+R6OHO1Dc8tkTJ3WjqraClRXlWLG1CkocrmRMc+63Hc3cwHNDuI9ZdeQinZ/f+21HGU0v0jmc0mDJcvmkksuETuEhoZGybMpMsG1wZksrh8W2mT2MLdjjcCONdUfCZLzWo6OBuW9Hn/sUXR3d+UKWZ6R7O6w4GXMz3VorDa0tEySrg0psly3BIm4nnnGW+qrq7PBsJrTEFSACyOTxeSWSbIgODDGhJJJR+4i5HVu8osbSWKIjhQVwUujQZNCMMphUsMQ7wwedLLoBVlSmlKSAJkmgkwkTJBrbP9LCT0mA8hAyJYn0af1569HWUVFblA9PyniTSDazA7UH//4nKhxUCJSSfqaTskm3Y4IJ/nnfosNFS4HKmw2eGGFkbUgkjJE5aLM5ZafsbiR4WNNTdMDeJIcW5BIZxDJWDFj1Uqs+NRVaFu0kL1i0d2n87wa3AUSRgpEfai4woKAwYfJIQMpNzQ/J3/GgoaD4fnBKz8hzf27HsTOi5ynLm64wZV/DIsbFmhEEamY1dt7TJzoJdE/hU6+Psi4oFmA8SA8f916QWA4BEgRhw8OHx5LmOXmaj7jh6es+cWNGqBTXTGqe7FFyUDdfbRHWuzcHNookteLlAEimDSCYjBnosJZHx4YFAQ40tVlKsYF5XuXlpahubYO9TV18Pp8wsU1Mik4MhZJQkLRCHqOHZX1y44U17PIoaezGDreB39lGSycsDYfOliOC5TyVa1C7dGQj6x5KznsA/jOzTfj5b++jFgkInQgyu7WOJ2ocThRQnSKaIhdJm7UnJW4b6uhb2rHDKfS8Dc0YPGlF2H5J65EtpRqKNT+U8/RxQ0lLSURFbW6DAb6TuD223+Cl156WZIjfnYpqvNmUMatGVFWUAeC8iPSagnK84ViIry/RGHmzZ0rfH6asD748CPY8tbbqvCULpZVfSzJ3k1Vs3QGdocVrZMnK9+lAwel0ye+OaerhPOue36SoBF+1TpXF07fEyY9VCGiyMWy5culqGBiycOSBQkBHs5vcPaFe4/P9xcVylqiCABpHizYhRZhsQh//JW/voT/+fkvBJyg9CapQ1QlfOutt3HvPffgaG+PUHpEzU0OZ5sUhtM6OkV+m0PPnHf74te+jPmLFuTMIakkIbQiRchQKoNmgqnvhf7eEzuXuXsliSSvuUJzk5EQ3n97K/7nO9+FMxKHIxqGJ22ISiSl7z1Wm9AjWdwwyeDxHknGMa2zERVVxXAVKAftJNczVdN4M+MpGKNRhAeG4TTsSASTCESiiBfYMG3NfBQ1lEi3Lp1IwhI3EOjqEWqIYSO1M4tsLIVkzyAswwmMRpKw19Vh8vrVCBR6UNM5H0VV9bB7vWreTDpApr+F+eW5bklXvemmL8k8SjQcVvTfM0DNeS/mz5mLL/7rvwr6yzXAucBHn3gcu/fsEXlX8fc6g9eSZNacARRvF7uidHFOYc/774vpaHlFBc6/4HysW38+pkxpE9UzHth9x09IAsCEjp2oDw6pOQnGuKLiYqFHrj1vrRQj2uCQcw7knpOiwfOBZ+4/f/7zuPKKKySOT+wcCB32xRelCORrM2YSGOQ8KpOA/GQl/9/1GtNorUJYaf9wWIAsVXwVCrWSrzlxyyp1KhYpY5Qp/fr6JBBKlTnLxo6t1mqkZG42FsNAVxf2bd2K4zt3IXboCCInBmCzpNA5oxHllR7Y7BnptrGAiQRG1YyX2yV7ZuT4ECyxNGI0Q2TnxmKDq6QAbfMnw8gm4S4vgsXnUQakGQKcDvRH0nBVTxL/GyaJKTOniVCgIJFQCqOk/o17WHDiRJ8od911112CVH+YutqEX1Syxl6vDE2zuGDCxyKWJquPPvqoyOEqQYfTP0615nnfWDTw/GL3jvdeA6gETrVB9Rp24hfMR3NTs9xP7gV2UJ4kSLVliwDc0iWc0iY516WXXipFNEFXJqNch4yfXAOMq8xnmOzmWyboz/fWW2/hvvvuk+/GXIJFHJ9PCpKASya1iNeQxRW7OYy1/G+eMZz35O8Im8WkDUsc9arCgEWFAoAUuZkdYslr+T/GVROs0NdhYjzlf1PWWUvyqLWrEl61mtmLVmID7KKXpyw4umsXNv38xyhORzCzqRoOJOBwUEwghuBQELHRqCpuYBXAQ6iZRlryxGDSwGjGwHkXL0dZbRlsLruAWbHAqFDTklGafCvV1kQ0jkQwiuHRDA53D0gRNmlqLWbMmQyn34sTceBYBLBXNMBVUYeewVHp8AyHoqioqUZr2yTUN9RgclM9mqqqYWUOkyceMbEryHs2HAiI5xcFH/LNPXmfqJo4d95cocXSgJM5GtcJ18W+fXsl52bXkR0gnosasOY15vq78MKLcP0N14uss4oxaVEnpejSpk0bZb8xvvHv9ENTyPnZaPNCxpE2W5/U2io5INfgNBbLHoc9a4gm/9iEPf+10FuAlqZmUdGS9rzkJGaiM6G4kQM2T12Li47c4VUrV0kVz9b83/7+Bnbt2oljR48ikyIjl/Khun2rQh0TbVaz+e1ATbmSJ5gIPatv8tEvufhiXHnVVaJklD+rogOnJDtm0saAzI1ItKGvTw3AqaJAXTY+jWzuAotVvB2qnA74sjYh5bBzw4KmzO2GN6uKGkk2Tdd1MRkz50G4KYg8G0RAS4qw6lNXY8klF6F0UpO0KmWTmRuGw79M0hlA6DtAhIRoGKtTLhBNCTSzyw+NbhpdU6PE6vFRqLb8vandTslCGrmygmYw7e7pluP61Dr5usi0SKCh5wE7OHw9Jnnk4jKZ40JVAV49X+7FaeJzDk3S3ShzOTKhpwsxEwIO4Y2GghgJjuYGcDunTUNn53S055o4VwAAIABJREFUtU3OeaFw/dGvideVSUNgcFDemS3RQarIDY+goqxMKCELFi5Ax4zpaGxugivLIUADb23fhv++/Xakk0lc94V/wcpVK+F2e4SKdHj/AbTNmAaHh4SesYcODLrQlLlYqw1EL2VYx3yk2QmxWPD0U0/hN3ffI9KN/HtSIqtdqrgppVqfeC3ZZZ1JwkTUx3SST8KCUSpsFRSgbeF8rP7Mp1C/cB7SThesFh4QY8WBmHWy80MTQHYVEzGhnfzkxz/FX178i6CxfOQjjbkERCh+EwrSvBkQfV/5DKo11dbU4Nvf+pYcmo889hj+8PQziLLTJnNtSj1F0YrGZpYIHlFqnlK0NBJ9ffMbSBFlzUN4PyxZ1ddaX1u9hlTCbxGklYcgC5QlS5diwfz5AoqwoOFByk4o1wfR0a3btmF4cEiMCI208k9hksoDkYgQkfarP/lJ1NbVqsQ0HMI727bju9/5jlCjFi1eJIU++cmPPPwInnryKcSTMYlZDMCRcBSJWAzNjU24+upPSvf5tVdfxeS2Nlz28SswbUan3GeRZKdpqBC7zXk+M2E/g3ovR+PSHTxyvAWYom9ZJIwNv/gVXn/2ObhDQfjps5BJizQ55fBF8llm3mzirxRNJdA5fwpqmitE/cfhdoBnBQfCKbaSjSZhjEQQ7h+Gw7AiGTQwEo4h6gKmrJyL0tZKpGwZpOMJOJNp9B/pgr+kCBanQw6tdCSJUPcA7NEsojEDlvISTF61FI62BmQK61FY0wJfeSXSTFpyxc3JUYT3j+gvZwFEZV4DaKcpTOgH1NTYiEsvuQQXXHihGDeSArT9nR3i2SYUWAGA8pRn8vb7xDXJ6EaATL+lz+/DvLnzhNrDgVgxA549O6f4SCSTFN73du/Grp27BNkkqOV2OoXS2zl9uihNapEAeinpzjOTXcY28aN4Z4esLxr2rV23Hl/5t39TQkAUvchkJDHmfid/ngkrCyrGbSao3/jGN3KJQz4wozs++uvyuzLhJYrPRIJxnQUZX4ezFAS2amprT5pHyZ2teqbWzCEEPdfnFFHwLLv0SrHPkkohERrF6LFeDH5wEMf3vo/hI4eR7O1Dpj8gay6RjWHyjGZU1PphdWRgd7kQiyYQD4Ql9jm8TskHAr2DQCSNJN3eKXxBorHPifbF7TCQgKusEPYiv8wCOjnvncwgEksh4SlB0eQZqGyfi6TVBbvTLdeSBQ79SjgTpXIGtSOZSFOchZ0Wdi7YJTmTzo2Ar3a7zJiQInjNNdfIfzMhJH2L9011LT66j32q52gKly4GWJCya8cCjQklCx/OY0zrmCZzOiwmiNRzRpl+UsxDdPHFxJUyvpdfcbl0uxnr+ODzOAPB2SDuaZ69N954oyS82mRRA2j8O4IQBEBJr+Rrk7pEE05SQkk/n/gQWCPNzp56bV5ziR3sZMTiUvwEg6OC2LPzRR8xuVo885TalJQkAs2bQNtJ72Fe3/FFvql4amZUTLCNFC1P2GHMwI4M7IkkRg504a0/v4A3X/4zSp0ZLJnRBgfiSKeSSMZiiATCiJjFDekeIvFPcJaCRUYGQcPAUDyKZesXo3FKA9w+rwDZBIwSoyFV3BDiSmeQjKjZxtERA4d7+hFKxFHbXIEFSzrh8jmQdnjRGzRwIm6Fv3EKDFchXEUVeOm1LRgJR9De2YHO6e0oK/KjfVIrfH6qp5mzh/kKhRPyGu71DRs24Le//a3kC1QSFePqVavkT64NqvTywe4L4wTvMWMUwRBeO8YNAnssargGeSYz7vK+s/jWeT7jzLu7duHee++RnJj7SMcjvgZjDgtnrk0KhbE5wJyZhRN95bTRJ+fFLC67PcuFMq5dzGTFYkWDKUFJzqZItZrdGz0Po7stueRCAe6yHLwej7TdOzra0TKpFaUVFaCXQHdXF/726it4b/9ek/7DqKJ+iYOGEi6Y//GQ1S7GSmQ8V9xIsmSziXkeFY2u/dy1EiD4kIRHB8684oZBgu0x6mJv2fKmBGtzNt48kNR8EKkaRQ6bSKD6iXxmLYgZHKpmceMSh3luQad4kbDAsQi6rgOdDEyxuElnkLDbMXn+Aiz72KVYcOE6ZHweSRqk2ck2uBRCWSlknnnmadx99z2CgOiiJpc8msOhEzfl2Hsq53eqyblJsUpnpBXN1+HhNlbIjXXJxidKGQmqs2fOEnWOw4c/kERsbNpi7J11Es/3JlJDdJILlegKAx0Paa3kM/HzjldZPymOqfsnyIkaHFSKHup+MnC1TiLy0CBqcdNoUtUyCQ319XLvhQttY/KexP4D+2UYkSaM3Ij0zamsqJQkb/e772LD/71fZGk9BV40NDWJJC/bo3NnzRaH3O5jR/HYE48Lf5ddKSagAt7QzyOegJ3GhMIDVg/dudFtbr0GpZxjMMwp/qgBFN5zDjne9atf46EHHxb1Mo8VMu/ForrcZkeJyJE7ZJ3xunGtOaVzY0XSAglsaZsNFQ2NmLVyBc695p+QLSuD1eWW5FTutFDhxjovsm8sLPIMPPnYE9jwuw2idqOTpvyiRn0v5bUzro0iibYmiJoXwDR19HkKcMN112HJ4iV49vnn8LuNmxBLqOKG30LZiCn0S78XE0KuJc5t0RV8y5tb0Dc4hKQYCSvQQWQrT5HZ5w4jeQP1BCW04ReaGIefWfiyoCFlgiaaXL8iXfq3v2Hzli3i4UG1HtknSUNU0HgfNVjCz8aODOkpRDapcLZm3VpU1tZgNBAAJVvPP/8CkRRnUbdj23bcfedduPrqj8NT4EEsHpP3+Nsrf8O7O3fJHNi6detlRunZZ5/Bv3zhC1i1bi3KiouFZz3SP4jS2irY/F5k8w8evTn0JR/XDxzbS6ojrnBH6RCzuJG/ziCbSCDc14fvfflriB06hJJMCs5kAh76hdD0Vww9rUJ/JB0smk5g+tJOVLfVyFyEyKFnM0gnU7Ak08jGkkgGwgidGIDT4kAiRGAmhqgli/qz2lEzqwUWj1Wkz91GGscPH4HbVyDJKIvIVCSOYM8g7HFK9xrIFHrRumoxPFObEXUUwVvagKLqBriLSzVR5KR5B94nFql33323FCd9J06wmsx1jk8dZZTHDUVayPtnosfuPudYeFgyTijlxOw4+mn+a+UX1hKHOVNpyjrz8G5ksbF2nQA/7PxxFodFMa8hYzP54+ykMKGkFDj3bFlpqRTgnP1asHChxFUW4kzm2LEuoWLXP3x++J15uJN/ziSYn50PFlIUCqA6ETsy/D0m2o888oh0emgIyIKdogef/+fPY+36tTmRC1nn5oC1mu9gLI2LUiVRf74vh9O1CZ+SYrVILCEthAXZxFkUYjpakl7ATwqKiGCI+T9Zomp9WtMZxEdGEOw9juCxHgS7jyDwwUEkjh9DdnQEmVAERiiOdDyNSDaGSTMmoaa5HFY7Z4FtSEVTSAyHJbY4/G44PW4MHO2HJZpGOpFCnGpuVK9yAHNWz0UCcbhLC+EsLUQyk4GTn4+FU8xA3OqCrbwBJa0z4aluRtbulv1Ada5wJILa+jo112Si3io3tgjL5Wc/+5nM3pxJcaPPb8YNzhVwzoZrgyAhgU4Wu2f6OFVxw9fXtCGuJRYCpL1xfbBAYYeIucGB/fvFY4TvuXXbVgSGAjmTcHas2VVauWKlrEmua5nTMuetuA5YNFPZjEUZ4y9FBT772c+KGhqLICal/By8PuzycK/KmrUAq1avFglogkd6fmvcd9bnjQViccEHcw3leRKUPc+OV3f3EaFEEayUgoasAJPSKjOzZkGt5x4nXtf8/ZwDvSUOKlomCxIHRXuyaSTCQQwdOYJjb23DkW27MNBzDMeP96Ck0IHli2bCZeekVgpGJIrwUAiRkQhSCYLpWpSGAEwGSSMtnZvBeAQLV85H68xWFBT7JYcJ9g/CCEaQCEdhJb09lUYiEoUR4wxmAr3HAxiOxlBSW4qzV8yHr9CONOnq8TQOD0YR8VSiccY8JByF2HfkGN7fewgOlxMzZ5PdMgUVpaWoq62Cr4BS/afvdpO5xRjAdU0aLEEadkiqq2vk/nKOmQAtxxCYTzAmvc45MQqNcI69vBzTOqdh2rROiXHSkZ4yRYoUxrdxjYlsVphKe99/T5hWBKx4n/kc5oBf/epXceGFF8re6+rqFrN3xkEW7iy8qDA6c9ZMXMTn2G22rFbxyc2Pk0JBc0OfTxDuUCQiJnWn6tzIYOiEBxeHnr1htUZVs5LSMtlMTG7YGSiuKoOvrBj7PzggAZ4bORaNQPTxTOlYzZWU5NCUzcwlMWYLk4jYpz/zafnCejgpv7hRA3aKzsBFeu+99+KBBx8SCkpOIEHUZcwkEvQasaDW60YR3b4zFsTZuUEW5VLcUB08mytuiHSywJFAJwkhET8KC7BCc8BbWinJ5/rPXwNfWxPS5E8S5ctSelUVN3zQs4AIyLPPPCMBVFerOohohF1far0ZdUBgAFq4YD7qamulWmahwXYyry2DiuZQy5956ary61ESq5Xl9PQol1bk0Z6jEtAn3l7p4JlzQ+RhE/HhAk8lDaEvsnpWjKCT0aZTUWhOWjtS26qhc01mIGLD4Hz++edLAKMfTXVtjaAA+t7qITIewFzsTGA5hMviiwVQQYFPkpaerm589z9uFufj0XBIkmIiB5QY/9Q/fUpc4jnbwGu4a/sOjASGUV1Tg7YpbbJJWfCwaT3muaMCgx6qzBU4ikgjCBK543qmLGtV8zxEmF94/k/48Y9vx/59B2HPZlBit6HcaUeF3Y5Sux3FNoeIWnCPsbBxilyvBQlLFkEOblttKCwsQWljE8753GdRe9YCeDiYTpUtLcphFjf6OpPfzqS3+0gXnn/2Odx+++2SXOWvt7EiRxc36vBWL6rWuHqYBFIR1lCCB1df+XFcdtllYmZ492/uVQIVcj/ZtVTrQgQbTAhCZmEyWRTRdbhzGvy+AryxdRtGRml+qd5FQI9TFDeKrar2Hg9QIpRMDGfOmoUpU6dKUllRoYxquddHR0fE24PXvevwEQwNKLoDPw3pAnW1deho7xAFQA6isg2/Z897ONrdLZRarsnm5hZc9rHLcO2/fEG8JO7fuAGb33gDSxcvwcUXXSzysd/4+tdFHMHtJF0mIkPaRHZLy0sFYayqrkFhoSq0brzpS2ie3Apn2oJoTx8OvrsHk+dMh7+2ku1pRaElwutySow6k4eoJvJbWdQ6JVWW6TyRTKuRwqbf3IvNTz6FzD8MXkuzWfizBrwUVLE7xf/GIUagFoSzSUw9ZyZqpjUixV3JdUwUNWEgy9mzWBKp4TDCfYOwww4jnMLocBRBI4nq+W1oWtgOZ5ELRiwGV9LA8SNdcFDCnkpZRNpCcUR6A7BFM4jxtbxutJy7EJ72JmQLShFJOZG2F2La/MUw2E1icpFHUVDLSf2MiRkpQTShPJPiRsVAFWPkTzOJyc1XkR6j1WZOcb7lo7wCQnGf0r+pvAzz5y8QWXDGKj2Ars8fLfbB5I5UD84MDQ0OKbW+jmn41je/IfOC/E4Dg4NC6WA3nbNbl15yqUj88rlcOzz0mUjQj4dxnsbNTF6/+93vyrqmOtVzzz2XU9Pk12DiefElF0txw7inATT9FRWImZF5W3a/Gc9JP+NZQoUqvq5WRGJhwzOdyC3P3okP7e2bO7sl9ijGgBTbHPw1DMQiYcSGhjF67BhGuo8gdLQHqcE+JPqPwxYNwUqJ+VgSsVgaRiKDSDaBps4m1E2qZj9egTnxtBTaXKPOIg+c/gIM9g4gGzaQiacQi8QRNzKIWdKYu3Y+4LXCUeiGu8Qvdg9uiwNpqqrxHyMLR1EVRrJetCxaBWdxlTkZlJV9TZNd+gTlkjKTtsSiUM82cd7gox76POTrsDgUb6xIRO4Xwdd8CtVHvVYuvpuBUnIwE4Dk6zI/YhHAbg1jJV+ba4zn5MMPPSzrkGuS4KYAxw0NUrRSPIZ/8p6TXnn02FEpmpmc8jPzPRTt/4/4yU9+ItQ3/j7NXjnjdcUVV0ghzi4UO6wcTue/8/3dXo/Q3Cj3y3V5qoeAxSkFtHHmgpRudtvJxOGMJ0UKSktLMDDYjwXz5wnteIxmrc4n6RzlnVinfh9tAK0LcFN1UkB2wGYYSI4MI9B9BD3v70Hv++8jcfgIIscHhfY4GBqBzW3BinPmQQQlHfSliSASCCFCQYF4mhY5ah6On4qdmKRZ3MQimHn2TLTPa4evtFBAaaqsCS1NipusKoZI+Q1FEQkm0N8fxFAkBldpAZavWYzSUoqvZBCMxnFsOI6emAMt85ci7PAjZfdh74EuAdmamuoxZ/4cNDbWoaaqHGUlRQLy6Fg6MUczd6pcUxY4zPVYkOi4puMgGTYEk9nBo6yznKuZjAAuV1xxJT7zmX9CWZmiEuqcVXz0zHWq45BWeeT9pgjKb+/7LXbu2indab7nxRdfKBYjnH0j6Ek2D4uhrsNdMp/l9brR1NyI+oZ6XmvVQ5j4EMoVqTJVVaLk897776sBcZ006cUyIevQLBZBXfOSDwY4Vn1EQK0uO1ra21DX2oRIOoG0TfEXg4FhDB3pR39PLyLBsAwFsrDhzc29lvn+iitoFSRp1pzZgoIRneXFF6zZ5G5KCqbV1qxW4UD/zy9+gSeffEqhwpSFFjUs9cKkmLksWVR7nCizO2UQmgOFtO0s95CWpoQEdOeGXRzxiJCOjOo8kKebtNCoDvAWFKNuWifmX3oBFlxxMbJEZC10omWiqp7PBcIb9M7Onfjed74nCKJSg1B0IRnonCBbmN8tYLCiLj5ldTnozUOPv8NknAGB/F0iePwdQeVMRFzeW762mrmg90hLYwM8Lhd2794zpvKTtzjy53CYMPI1BeU0uaxKNnjsv880KOvnyWYSsSeLtKmrKquwfv060TPvmDYNxSXFuS6eDuAi6JDJSNfr6T/8Qap9dmLOW7NGCiDeFx7EDBrk537nP24WZIEtVC1Rzrbq2cuW45KPXYZLLrtUEMU/PPEE/vzcn4S/eeVVV4o8r3jDKBgynzglm0/WgFYUzC9uhFeu25qqkOSDVJh77roHD2x6mAYO8NmtKGPnxm43uzcsbpRJLIsbCg/YMhYkrFmEEjEpJgrdPtgL/KhevBDLrvknVLZPERldoRblChw1zC5S0hLl6Qlh4INDB4RGtmP7DiRlpksN/J+2uJHiVpfHTOrUKuJX8jpd+MRVV2PVypV4Y8sWbHzgQaEQcm9z3kw7wvM9ZNeZNFN2b0hJLfB4cenFF+GNt7ai62iP6q6KQa5Ok8ZWk54X4xpkkU2jPSqWnb1smUjiUuSAPiNUrKHkrt9fIPvi3t/8Bo88+BD6jh2Xjqvb5cb0WTMxf+FCzJo7W4IxkVTe30g4jAP7D+D1117DE48/LhLPfND9+fob/xVr1q0TRH3jxg2CfFZXVMis4k9/eofp7kzhDxVHmTRyZoeFZ0lJqRRgN/zrDZgzb64YHNqINAbjGDkxgMKaSlg8ThEWoFIawYaahnrYna6x+bXTbCyl5aeEG+R/7OCQTmtlCWJBzweH8PDdd2HPX19Ck8MObySESq9bKLkyd5aiCEwWo+k4Ji+bjrrOZvHnksWTIhKeRDaZkuImPRpBtH9YaGqpSBqhQBSBeBwVs1qkuHGUuGHEY3AmDAz19sLhcosXijWbQTIYRezECBAyBFlPeV1oXDYPnikNsBUVIxK3oKcvggXnroerrAJZ+uuYhfvEZI7dGxpbUiyDc2Xi2XUGdB6VeCtefm7+05zZ0rz8iYW1jnW6sOaBXVvfIGtvzeo1QtUgyqgVMHn/+Q//W7pqZoxgTP7B93+ALZs3y1pn4fv5z31OBrfp+8Q5TCbLFPthPGeXkMABgR4d+/icBx94EE89/ZTQdHgWaJd3XhOCNHxffjfOJfL3P37Vx4VqqelC/D6Mj9wfTGB4bjBpZKJKeXOCQ0Rk+Tv8HAQimTBXVVfnrvOpkiKVGClOGq+h+MJxLzOGJpPifdR/7BgSgT5EBvoRHxxAangIxvAQUqMBZMJBWOn+bqRgxA2EQgaSUtwkUTulHo1T6wGLIZ1GSxKIDYwgkzLgKvHBWehFoC+AdDABqgJx/iFOad5MEvPWL4SrxANrAcFHP2KkU9k8Itmboj9ONIbCkmrs7RpA5ZxzUd85Fy6fH8m0MlUMRsJoam5WZ4t0nnVcVSIXt9xyi8yVaMbExAJy4tbl33N96KJVG9PmzsTTrGO9DvRa5O+wS8LCg/OnBPjYFWExQnaHvuf6frFIePyxx7Fhw/04cVx1U5i8XnXlVYKS83dYvBA05LzMO7t2yuekcSJpSbwG/LzspFBQgbNdLIT5GuyIcraLQCvXE3MRdqY0s2P1eWvEo4TFE79/7jvkgTiM34cPd+H48RPYvftdMZElY2TnzneEVi4zUF4PKirKxN+HTvY6p1LXzxw9UD/80FlOxbZQhbdQYBnruFeZQI+MSqdmYN9+DOzbh2DXERjDw0BkRLrPRhYYisckl129ahEKXBZ4nHbEg2FEgxHEowkprmVckR4vZOyk0kgmUwgnUhiKhTF1YQemL54OT4kfiWQCUQr+BKNSIBGU4rwvKWpUS4uOxjA0EMJgKIZsgQNL1y1CeZVPijCu8+GRCAYiWaRKalHcMR+jzmIc6D6OLa9vhvcfapBnLV2Mts521NdUoLqiDMXFhUqRTtNw5bqNQeCaDcDnyPxnnqDN2NrOYvMbmwVYYfHJ5xBsZHFLk1sCIGPxdHy9ITmkmTPqmXu+LgEdyo0/+OAmHDr0gdxLUt9vuukm8emqqqrOyXoz9knBboo2iCeg3W7PChI/4b4rh2iL0HQaGuqlm8DkUTZsvhS0ViYblwArWUd9cJjxTbX4mDwxq7DbUVRWjIKKYtQ01qGyukpuemRgFL2Hu4X/Tm1y+qewapWFZl5zBkyhuEjb1SbGjGyDkkdMZS3+XJSN8oKCDgIM9Bwc5VD1IIeXmZTabMqXwyyk2FspdjhR7nJLMkBzMDvSKHe6VAJgSkfLn2biqfwL1IPDsgkTrfc4vSgoLkVZ22Rc9Y1/R1FbK6zeAkVj0xuK6HQmLdXut791s3QeWOwIakEDR5HhVq+t30NvYN47flcV0EqE+scChv8wwHFAkYuMByQ5wXwPrUgnjQVd3PA1LFZUlJehrqpKAt0A+YyETU4qbhRVSRc3Kr9VCf8YSndy9nVyL+fk5zAB9JmD3Gwxn332MsyaNVOQMn3NtIeNil0KueX3peke3bv5fa+/4QZBJPh5wsERfEAPloOH5HlEFuiToWXDhWoHoLS8AusvvBA3f+c7cHnd2PrmW3j15ZcxuaVVlEBcPq8ccGwRC+YrqizmvBUHlDjEqHnYZgGkPqL65vmtbz6PQX7H9u246Ys3ig+Nx0ojWbt43ZTbHfKnG2nxVnJz4FtmcKygZ3GECBusKHYXSEITK/Lh3M9+GlNWnANvTQ0cIqOrBC6ENaNXj2nUyB/EoiE8sHEjfv3LX2KofzBnWKg/p/KhGrtrqvNigq95PiE2uwV+n1eu0yc/frXEjOefex5/euFFRDiYLZ9EdZ14xdRIpjkwb342NYhtx5xZsyT5PX7ihAhTaJ5rjlBpJp7KFZ6yu2244ILzsWbtOpGiZHCklP3Bg4ewd+8+STYWnnUWzl62VKTuOeew4Xf346UX/iIdVw6ifuKTn8RFl12KtvYpaljYlErndSD/maj4pt9twHN/fFYGwJm4rl53Hm7+7nel1c/3+9urr+KZp/6AfXvel6DMNcVC3OV2ihGgJLaZrNAkz12xAp+95hp0dHTCSt8qm/Ik8aTZFaYgCRX5iBhakYolEAqGBC3OStfio7s36nozpqugLqtbOtOUS00BmRTeevUlvPLoIygMDKM8FkEh521YgCWJjqcRSaYwkoqjdck0NMxsUaZ2LEqThrxGxixuMsEYYoPDgpynIymEAzEESJeY3ojJS2fAU+lDNByCNRrH6OAA7A4nnDR6RNYsbkaRDSWQ5KyD0476JbNQ0NEEW6EPRsaOEwNR1LfNRVlLG6z0e6FXhClIkU+D4s94n+hr9sSjjyIWi56WGiQIoaw9tYfNPChHq9bnhUhGTwhTej8z7rAQ4NzAqtXnSRLJpN/n9wtFgsUCE0P+SdCN9Fkq5NHjRUu8PvTAg0IZI0+dr0eZaBYh/YODgk4Tyef+ZrJIAIvJAuck9GfguuKavuc39yhaEGfrbEphTsvdMhlcsnQJrrziSukmMWHlg2uURRXPGq1GxNfgmcG/C4WCAhqwK6MViPg99HXX6H9+jMu/VGq0lCtRzUxQfjZLGdyRIML9g+g70oX9u3ai2muBO5tgZoZMNAQjFEQ2EUWaCUsiJYVzOpnGSCCCRDyNcDqBspYqtM6YBDLGSD+yGFlE+gKSAPrKimD3ezAyOILUaByWJL1DIojFUwimE5i7/ix4Kv2A24ai8iJEDEoMuyUxJHUzEQqhwFOIY8dHMWAvQcfZa9DUMUOUreiJ1HuiF0UlJXIvSZFWwCbNZRUdksk8uxGkgZ2psMDJJ+Hpf6ITQr0OWHAocZ1quX9Uj+K8FmOVFqLQz9WFje4mcm7qsd8/ig0bN5h0fYt0sFlM8/e5vkg943qMJ5XaHvOta6+9NicXzdfijAXnmpUdRFKex6SW64sFsVZ55XrmXvnMZ6+RwoZdbO5EZVZuk+fx2nHv8Lnv7HwHS6V75BHWDzvhVFlj8d3aOlkKLLfLKTOWukBSxYq5rU3gWvIt2czm+EPeJRajTzncTL/AeBSp0SFEB/tx9MAh9O3bj+EPjiB+oh/WSAwFNiARp/ATZ8AsGE2lMBCLYPXKs1BSYIOXXksRdlkiSEQSSETigg1xNlXAVkpBx5JIpIGReAxNMyZh+tKZcBZ7Zb9EAwERFZDODZlUNgoNJBAdDIr6WmAgjABV2NwWLLlgEUpri+Q8Y0EUGhxBJJHhm7SVAAAgAElEQVRB0FGMbP1UZGpaMZDI4N1d72HP9ncwY/ZsdM6fi9ZJDWisrUJlhTL3pNu22DjnjnxNbT55znEicMQ4QkEpCrRwNo17gSAP56/OP3+96o/niReMixOmqJES+lIdRcWAgYAtnOPesPH+HD1t+bLluO66fxEPJs4MiXiE5CNKTIkjIcFwDBa71XbqnNNMGsmZY9uPevvctEyOVY5jJmw5S7LxiffEA0GLQuYWnC4MJSe2wO60C0/Y7rTJ7Eh5WbkUSLvf3S2Vrwzamg8pbjR/kaivyyWHCgfTaIbGTZ4vZclPyyJBXzQOcXLA8skn/wCnqGvImI/k56pLlBX6WZnbCzdVHFJJ2Km77VDoppPvaUpBiz8E1YNMTx++CGlp1DBnYughl93hhr2wGAsvvwyLLr8MZZMmISkZp0zd5LpSXDAv/PkvgvxwiEuQdLPoMjGwcRFPH/K5DoaeUzEVlsgL7uycJrr1pCDcccdPVeLFQX8z8VG4e0a4kUww6RlQUlSE9vap2Lr9HYSjkQ9FQHWAJbrB3xUah24zTuw05a0ZlWePJRU62DJAszhdvHQpzjn3XMyYQV5ntSRDypdCdYrykTAh3LC4MQz88le/km7Ix6++WoImvyc7Ktu3bcXvH3oIb7z+umyao8d6kRFevjrgeStoUmt3OnH2P4Ylb7v9v2VAlptc5gtYxLpcSNAkk0pPoxEpZNx0oqcvjhbG4CZjAioFjm5zjy9u8oscrkd6KNz3m9/gvv9znxysnqxFTGQrnG5UEFUXH5wsvFYbvHaHdHDIEY/Q/TwLlHh88LqcGEobaFi0EIuuuBxtS5cgQ0lYzjaI4ZhJIJNEV/8Xc9wk+o4fxxdv+Fe8+847wvXNX1P5Jrt64eVqHRNt4Xeg5xEdiK+68kqhqTz9zNP4/e8fQ1d3T94snyr+TyXyrN5TiR4U+X2YNWOGzERRDnckSMNRFvlqwJ4HprfAh8mTWrF82dlYu3aNUAb9/iKc6OvHrnd3Ycsbm7FjxztCf+Dj3HNX4Ovf/Lp8NtJKnn3mWfzyZz/HYP8AXHYH1q5bi099+tNYsuxs9V6mcIp0fIkopTNCZfvFHT/Dnt27JXml58Od9/4GRcVFcr+pBsN5wr2790iiSo+T/oG+nBw64+fChWeJB8DsOXNRWaFmBMWPQWw/skL5ElTPtAFhZLazZk6leSrKvN6ZPJR+xdgwvJi60kQ1lRJKrcOSxeCxbmx74Xn0b96C8nAIPiZ4lCiNsbuZRChuYJhS0Is70DR7cq644VwSkXdQqSaWQCYUR3xoFJlIUhU3QzGMxhPwtVWj9ezpKG6sQDA4DHvSQJDCHlSzcrqkSM9ycLZ3GAgmkIqlEEEG1Quno3hWK+DjYWtHIBCDvaAaJc1TUFTbCGeBut46Buh4wG/MpIgI8VdvuknohPTbUqGGcWO8M5VKZT4Mbhk7veTI5EFr9uV10kTKNnnn7ISw6KAjOhMdUorY5WCRwGSQtC6uWVK6CLpQVY90mpq6OnldSkA/9OCDkhSyy2KYA+SMI5TKZWLKdUuxFxYmpB/zZzoRIKhFpJx0H1LU9JwGGRKkWXK2ggg7RQ2IclOKlrGS14TPJZrODhK7PExQSKfiZ5zc2ipJo8Ohhnh5NpNCqmkjTCb0bNLp1qTcH/EIy2DkxAn0HjiI4/sPYOBQF/oPd2GwtwcLZ7agutSLbCICGDFYCfSFQ1LQZJIZWFIWZFNZBANBJKJpjBpx+OpKMGXeVBQUOeVzwcgg3K8SwsKyYlj9HoRHwjBGY7DEM4iMhJGIpRAwopi5fhF8tcWwuKwoLC9BLENFJgdio2GkwjFxlS/yFGB0NIJDJ0IonTwbc9Zfiqi/BC67E/FoUJJ80mz87IYQ5zLlcvh9mdix68H5Ehan+Wv0TPbv/+Y5PDN5tpPWxaKGCSU7JlxrLAwI7rBQ4J9cK2S6cP6La6iA+ZbNJve970Qfbv3RrWI6zPXE5+quDL8Pz0n+jOwFdoEoFMV1xS6h/n7MDamCxsFzmnLmMzj4u9wD/F0WXvxdmmn7CgsVwJBlMR2RIfHu7h5z9jguM5M7dmxFRWWZzGgwP+DaZdHE/UKqEr0Px4kp5S6guY8zqnMtZ69YielTUFGkpXNL0D2dFvXS0OAwYieOInPiMELdH0gRnqTUfCiCdDghjCJ6GFPVLG6kxSxzNJ3GsVAIy8+eg9oKDwqcFtn7nLdhhzodT4mHk3SoCJgnDclrKVE+HI+hYlIt5q2aD0eRRwxwYyPDiAdGRWqf+RVBHXr1hAeCSIYSGBkMY3g0jqgtg3MvX44Srmd2w4dDGD1BfyoD6YIK9FkL4JrUCXd9K44NDOOZp56Fi2yFeXPQ2TkVzQ11qKmpFDqtw85VrBod6nHmxQ3BEYLnn7v2WgVopNOSizMnX7JksepufkgHktef+4Sxh509rrvqmkr4/T75DPv378Mtt6q1yXkdxkCCPDQTdzrtZiqrihsyDgLDo9i2Y9dpihvz6xEhpThAa2uLbBAi+tJu5yKRicGPRhL5UmOK92NbVw6dscuo/l3Ob4ugrLzIyYQhF1w/NJVKdZqUgSYlABmE161bi6s/8Qmp6LTpVX6gUAsLciGfeOIJUTmKRyLK1EnoNvSEUFCyPZNBkcOFAqdTkE5HOoUqlxeeDOCyqQFvFjgsbhw2unuPqYHJzA3pQxkDXqcDfqcbdqsTJR3tWHnNpzFl2RJYS0uER87fE+qdORMUDkXwve99X/ipRHx1xavEHMYfxvmJaN5yHBcbeTCx60BViu9973sSdBKJ2EnohShymIuP8rT0LWGnjtrkpHNJAMizT9FgiNwyfuEJj4mdMwks5uDaOHQlC0FkGCQZ9Nh9o1iADqwMmNJt4swJFTd4yOqBb3NQnwGaUuZsixMl4lAtEwI+j7/72O9/jxdf+LNQ9tgV067Kkvibr6VarhbMXTAft/z4NqEdsB0sxnKSG1pFVYdc2a7398s9q6mvh8dPpF91YSRBZSJkFna5Ltsp1FhUUaXoYXve3YVvfOObOHzgICxJA3520KhqQ+d0i4X0cBSwo2W1jxU3lOuW4sYLr8WGNJ3C/X60r16NpZ+8GkUtjeJ9I99R6JZQ5qNCiSE6RXnhFHz/+P0f/+g2bNqwUXj2ua6NmfpNHPNQlEapBsW1muZZq1evzDkR//HZZ/Hgww/j/X37EKe/Sy48MEE82esov5vFp/JeTp3citLiYkFgtpNvy44BE327Q4AW0n+4nufPm4eqqgqhGm7e8haeeuop8UegwiORMafTJQkIlfS++a1voK1jqiSMnGG465e/xrNPPy3zIxzyv+iSS/CFG65HCV2ttQyzSWflZ3z91dfw85/eIT4kRK8ntbXi3vvuQ0V1ldDiZH+kUoiGI7JnOK/AeRsemvzcLIIonUmU0uP1SZdKfXezOyadclUIs7jhvRXETtTpFFXTJOeO22n5iZPsX7OAVVLvmhuskvOskUQiOIrw0ADCfccxevgQjm/ZAg+5ykki3EkkacoZNRCOGxgxEmheMAUtc6fC5mZ31BDRBVLS2L1EUklBJwKjyISTSIcNhIeiCCUMOOtL0Lp8Bson18isk52S9kNDQq0jZZDyv+lIBNHjI8hKcWMgnEmjbM4UVMybimyBU6iM0WAS0ZQDvtpJKG2aAl9lozh26/iSv3407eGn//3feODBB9BLlU8TFZwYn5Qx7/i4NYYsjlHVeJ94O3hGcBi/qrpKUGTO/1FSnF0QrrcPDndJQUPUmmo/LBZ0bNE0HIJudFKn8dxXv/Y1UQkkaMd5S3p/0ANEzgLGOpdL6JWc3WGB0tjUJPONTETFmLG7W+Ih5c1ZtLCQ4jA7zY6rq6oxe85szJk9RyhsRN+5ZjX1h0XN66+/Lt18ihxMaWsT1JWD5kVFfkRjURn8ndw6SdEAxd9J715NvlbdazHdZEkuvkoCI6oEScA7G1KJFCL9fQj3HsXAwf3o3f2uoODBY8eRiETEBHj23HY0NFYglYiKdH6GNLqkASOeFDNOXhO7xY6RoVHEImmMxONwVPjRflYHiit8IidvSWVEYSrUNygqUPaSIsTDMRijEWSiXHshpOJpDMVD6Fi3GCVNFbA4LfCXlyAhClhWGd7m8+PDQZT4ixAaCaO7O4BQ1odJy1aj/fyLEEskKWaIcCQkcu7s9sPMK5SJrKLtUDDia1/7Wo4Ong/I/W+Klw97Lu8liwWCupxv4RphccP1yI4G1xTvMWdLKc0v8uJGSs5V0tVk/S5bJutDd+PYneHMBFWqdBdKn7vsUFKIYsFZC2Wui91FvhcLDFLSWEzxtTkjxlkJPXfBn3F9sqjh7/Mz8nfZxXS5qGxmQTwek6KGMsCkfXPvcH3zM5977jmoq+eMoh9lZaW5LlT+7J3EwHyl2NyZYxY1PITMFJJAj6afUeBC+orsuLEQGQrg4O73sHPzFowePoDOMi+KLAZiNFEOhZCKREWcgiQNp8uGeDQp3cA45xMzWRwJDGPR4hloqi2C32tDOmUgPBxGciQic1/EVwjgybnPzk00Ieayw7EofDWlWHz+UtgKPchaSdkNIUbmTEgVN4ybypg2IMXNKOm/wzEEYWDN1StR1lAqxRlFNQJHe0U22uopxomkFUZ5PWrmLsYwnDh6fBCHPzgig/c1tdVoaWlCc1ODnKPFRYWytsfk782C8BQ6txMLFebUZKFQ9Y/rgXuAlNavfOUrktOdblSBxTfzcf7D+XDGyf/8zn/gvPPWyH1nzONM5e/u3ygqkitXrpIznSwLBSZkMDwUkLzG5ysErWcee+LJ0xc3/EXhsNntwmlkIN29+z0x4uGhnevhn8FuPVVxwy/Mjkp+oS2EJ1PJVhIp+WvdJTLNwMwfadobixsudqo4fOaaa4TnSURDd2/4dG1MpGlD3EhM9t/cvFnNtQiXUHGDeXha0mnp3hS4nFKAODNpVLO4gUWKG+3qTeM7oqH5hBEmYsmMDZFUHAUuh/jjuNJWZAr9mL7+PMy/9GLUzJoFQ+gZbGgrWoqiXVlF6YtI3s6duxTWLUnQyU7ZpypuJg7yk85wwQUX4oYbrhfpUMo80nxRbey8h0mpErTaYhVvGXKseWjS/0ZkhEktMBP3/OJG5kkmPrTUVd7P8xc47xcLFc44MMgSCSISSmSJ3aKu7m5JQomEkm6ikUW+BoMr0VIaMZKSoFuZ7Hix8qc8NYul/5+x9wCT5Kyuhk/nNDM9OeewsznnIO1qVzmCEQIhhIxI5jMG2wQbw4ftHwO2sD4yCDACgWREEFE5AdauVhKSVlptTpNj51BdXdXh97lv1WzvagnDs88umpnu6qr3ve895557Lj8LN8aTjz+O+35A3eZJYQcKZMgtrRavo7OjQ8DQxOg4Fg0vxqfv+Hc0NNPdz616sixXHznGpbEvJ/pULzXXHuVMRhZTwL7l/qWEe+rLDgT233alSqqRlD7lcrjzPz+PB37yAJKRiAzwrKNFqD+AeqcL1U4Hqp1OhBwuGbTIWSMZU1VZ6gIB1Lm9It0s+gKoHhzC4isvw8Ybr4cW9MPp9kqzt4AbOrVJ6VnZSwt3XSqJlOr/+5d/xbN79wrbLQe0vefO4y4WWJ1SGbThfuc7/1IqH5QEMLmj1vyVgweRzmSV092fADc2yFuQStCxkEOEh4cFYD734u/FmpfS063bt4mr0JqVqyT5i8WiePWVAyJF3Lt3H06fHhHwGQoFEa6pRWdnlyR5ZLxXrV6JqtoakYFxTRw9dBif+sQncer4CWHYhhYtwrve8x5cfvWVMsm68ovX9sMf3Id77/m+WPeS+Vy8dCn+/T/vEAtxNfhTDSW13DSse6jKwWThVZOrAhnpdAYnjx+HSQbQqxLmltZmlbDzfxa4sbHJwrXYMxcqLu78Q0bZnqqbLtJiNm2z1yydRi4ex/yZ04iMjUCPzMGby8CXSMCViMGtk13MI0/HqKwJLV9A0syjdXkPBmkMwHkgBbrJFVGgxI5VEf6bNqfxFMpZA2WtiPRcRsCNo4UJoTIjSCTj8HAYMRN+zm7iPCYypZwqP5dAOanDpC10sYDq5b1o37QcCPlElse5Dtm8A77GLpkcH2wbQJXVCG/fBjuhtG2Kj7x2EJ/5t3/D408oq3O7R6bymSol7YVIGds1TMVdykjIjDMW0s2PkkJKYjhHi188mJnIPvX0b/DKgVeE9balSKpa0ybPlYCEhz6Jj/r/ZfwpnyPLzgSRicHhQ4ckGebrsamb8sUbbngD/uaDH5TKDz8Hkz1WpjjOgIkr2Wta7jJ54LWyL+LI0SOSaA4vGpbv857wi9fE2MceHbL2PBd43Yyx7MvgPSKbziZv1R/jFMkH94YkkhUkpixDifmMIyRz+H2e5QW4WYk0csilkkjMzGH29Cimjh9HMR5FdnoSmekpFBNJeExTRgboRQNDy/rRN9gBk32EdONjBVHPCfFQYOW8DHhdbiQjCtykSHjWBrB063LUstfAo3oSWLVJTc3B6/fC11gnbHk+lkIhk0cqlkFRLyGWT2P40k1oHGoHJ4RW1deJ+Q/vn8H+CfZIxFOorw4jGU1ifjSGqZkMCs1duOEfP45isIpafuQLpsS36uoa+KtDEl8rQyVjDOcIcVYM73slCD9nHf4J4x3GHuYy/H1bZshzk9JEVgD5N6sZ/B4NUKiuYeWYz5lricCb6oVKSRDPqob6BhnYSQac8ZGvb8+3oTEHJWYci8Dfo9MoCWPOUiIwYp8R1yLfj2CG70ezAoIXrudjx4+LuQBHLnDf0Clr2dJlYmZAkGRXDbNaDolESirsfC3K6MfHJ2S/EXQx0eUIiP7+XtSEFalZSYyeE6NlJpUS5Kq2CTVXTSo2arOrfWAbiIg5ComaPIxMGsdfOoBXntmLIy++jLnxMdQFnLhu8woES3nkODwzk4Gh6SgYHObghI/zaDRTXB5JZGtw4Ew0htXrFmGwrxm1NV4Z4M1qox5No5gzhAhgPOF+ojLB5JywYhmJnA5PQxW2Xr0DrnAADrcDJS0rQF1PpkWW6Q8EUWRf3GwcRlpHMppFJJZDoqTjkjftRHN/k+QkrFTGxydRNoqguVwWHsTcQYSGVqB68UokC278z979KP0vGUxQ29rWio0b16O5qR6tLU3w+0kqqfxgIX/5M8ANwTBVQXS+Y88NYxrjD0E0yWbmY5Vzj6RX1uWW586+Glb8mOvR3Ijr5OMf/wfsuoSyM0ps1ePLm6ZU/RV5rLTjrFCxd5qqHOYyjKkNTY347e9+94fBjWpEVeCGCSQD3cYNG3D61GlxJRD225IIvT6zff1/uRC44U+ppMaSG1k9DILEbVad2Pq8Ph+ibwYTzrphszDZMN4Q9mds2bJZXJIqkX3lIWjLpuhE85Mf/xh33vGfwhwQ3PCPWFWK5a6ajhxwu8Q8gLMgmjwc4qkqN6zYsNmbA/D4b1VsVPuIcT9fcEArGwj63Gjy+FBlllH0+VA12I8ll+3B9je/Gc6mRmkwtutXioFwyQOnbI5INpulZTXvz58Hbs5PqMmcMHh95CMfEVbmgQd+ing89jpwoxrOFWPJD8HnzvK2sCjj48rgwJJbqbT4LNC8ELipTFoXEldL5sNFzooSXYXIzLDMSHaHAfr4iRP4xS9/iWee+R+Zr8TJ7FYXvOhxOZPH6/GKG9bll10mQFZswB0OfP1rXxP3lxve8AaxYOXB/Jvf/hZPP/kEzpw8aWnRSbQ5RY5x5swI2tpa8Pa33yol+mf37UddUyP+7qMfRjAYgt9p6WNZqHAS+DrhNIuy9gSokRAS9y+rnmj1hZ11CXo9uBGG3+qTku9KtbCM/fv24dOf/jeRPVECySGerf6gmAvU0hVNKjdOATcmZWlMNFFG2OdDCze8UYTTG4CroQE1S5dg57tvhau7C+5wLVwenxz+DMt8hGrakvgVSUBgufuLX/gi/vveezH/vwNG5b/b1aY/BG6KJZEJvOWmm7Bz18UyP4i2nE//5jeiuTXJ7CsJs/VlO1OdGxvsyoNad4q15u9xwGb/4AA6OrtktsRaOuFsUROp+fz5nOnw89STT2CUvQmZLIqFkhz0tCzl9Or1mzaKJlsBzCKcLLvTwpWHXKGA737nbvz0/h/jyKFDwhYRNP/dP3wUq1avBueUcD2y3+XY0WP4r299C8/texapRFIO4TfddCNuecetaO/qUq5k1v4RXbdV+ZGeDutgZSJHB8JUKi0ulOOj47JuKZOrq6+TBMCeObDAAFfcKrmNFwA3lbFN7iWTS/Y2mCZMTUM2FkNkYgLTp05ifvQMHFoaNW7a3bvhYrUmnUIpnZKqTVE3kEvlYGaL0I0CkgUDdQPNAm7Yx0ArXFplM/lkBYf7nuDGTGRQyrJnooTUTApZ3USh3o++HcvRs2YYsWQM3nIJuWRSZGkEOAK2tSyykxGp3DARTZt5hIa70bltNVzhkPSUaYkUGAJcwTog2Ag91I5la9fKLCDpCrXWV2XyqGtZ6SX71re+Lbb2fyixvNC5ZSdPBM9kmFevWo2VK1cIQz40PIyWJiYAfnEP5YHKRPDY8ROiB+deohxs+fIV2LNnt7Dpba2tkgCSsPr1rx8UQO50ecTxh8CE65mxlWoIVm7u/u7dAjj4Ho1NzdKgy8oLgQubtZ9/4XkhcLgHmASy2vKhD31I4imvvdKGX/XNpOW/EXRR6sxEkuCGe5fvyfdm/CWAIrFkKwW4SQhWBGBLLmGVEBdiv0uSNek2EVfREgoENYk44pOTmD1zGtEzZ5CbmkKBoNbQkU8kkE8mUeJQW86TKpWQMfPoHurEosW9KJh5IfoIxot0cORaM9kjpsBNJpJCLm0iRclNlQdLt69ATXMIToKbUlmqLumpOfiDfqncUFKszSdQSOWgpXSUcqpyM7hrPVqW9aDsLQvhYRBQsU81lxdZmh5LoToQgpbMIDUaxdRoFHMOP6775CdQ1duPki8AE5QdFeBxu1BdWwOvS8WVyi8+M0q0GBcZSy40IuF8gH2uquEs+CZQ5jPjsESebZQZ2gYBBBo00yBY5Xsyf2ByaRsRcX4YyTuuqemZaaSSKam4MPkksUjLXb4W35vOeARINGiiXJGqDa4LrmWy8m0d7ZLE0rSHIJvVP64xDuHk9/lzVFEcPPiagFcmtQTbtpse1xzVFLxOzhskOLSlkVu2bJX1SIkU/53NZkTV4fN5wb5OOS6ts7Pyvsk9IzkrrQtUWCiHSJHjVvS6Sp5FHooSaMbHWEIAzb7HHkd0dBRmPCFrM2fmYXrLAm5qXMpAhb1ctGJmb2ChQMDpkuqLljVQoErH4cLpaBSLVzBOtKGhLihgKxlLIB/JwEjnUCqUZN8y/6FZTTHPPVAWGW+5yout11wEbz3XsxMMevGpGWiRuChIOGeP8SU5x2qOjnQ8h7mIhnhRw7Zrt6F7WZdUAoyEhuTkDEo0aDFLMMouzOklzLlCWHLFDdCrGjAxG8Xk+KScZawIbdi4DkODfWhqrEddbY30L8mIBumDYjbwZ8qhSyWp2DHPZAzjOUYZGedgcc1yLUjrCcmBfF5Ia1a6qVIiaSPg3eHA7e+6Hbe+/RZRiwkxKGmSGirPHJDkgp43EI3GpY9I7KRRQjwWlWr4+g3rUCiafwTcLAAX9dGItHioc9YD+xqiMVV6UpHvT39dENxwrcnsBCXP4HuIqZSVJPLmCsNuWfnZchEePNWhILo7u6QvY/PWLaJJ5iZikmKfeJVM+cJmsBE8NZITk/j7v/072aAsxdvVGzbPcsO4yNzJjBGgyukSkMI5N37XWWBTRZcTe9aNxXbzM5hFl7i6+D2UGPlRS2zgdkGnld6Sxbj45psxuGM7vLW14oq08FVWjYlEs5x7w8ZoxUyeK0s7vxqwcM/OkwkS3LBszQOQkqwf/vC/xUjh/KY6JY2reJZlSEVD2JSJCWEd7Wf154Ab+/oq2Rb+m8knAyClchwKRqkY+07oYkfmn6VxIngGQG4CPk+yj3we3BDsbSByZ4AgINq2dRv+5gMfEKaTv0tZFAM3h6mxoZuf+bn9+xEK+AXAsK+EhzyTY843YeLw4Q//PfY/9zyS6QzWrF+Hv3jTm+AulqHPJ2T9eSg9q/aDwjOPIBdlLakqOhaDqRbuAkOkLLbPSv3sIGv/t4W1yd8jQwYHvvb1b+CHP/whpsZGZZ3VcTAmKzMEN3RGcxPcqD2ikZEul1Ajs3G88BbL8PkDcNWEUa6vRfeu7Ri8dA/CAwMwXV543X4Foi39u4AbmXioJJHP738Od339GxJo7GujT/35J3Zl5aY6VIVFixdheHhIDihWddnIbZKMkOFrlZWbPwPcWHNqaENMLfuWbVvxzttvx+CiRao5n3bIpZI8tyefeBJf+/JXMDU+JiwYnfWam1vx0X/8R+zYvh0NjU3QDQPzkXk1S0TX0d3bjd6BfuW+Vi6LbTOrMfffe58Eevr13/iWt+Da669DT38fzpw+jcOHDstMHMrREtGYDCKjxOLDH/uouKyxisAAqWZ6nAWzsmeZ0Gc1PP/c88LYEdjwWoaHFqEqVC1rnGCkubUZ/cODArrF/t6KUcrGWeWVqsnzQsI++z2pGS+J1FBPUJ4zj/mREUwcPYaRw4cRmxiHmYljuLcNi/o64CoZMjARTCQ1xZIXtQIMAo1MATnDRKKQR7CzFkOblqChrQkGjQ6YcDIpNkyZv1BK52Aksyimc4BeRGKKDl0mjGo3+nasxMC2FYhmEvCVS9AJbhjTRerlgJnJIjUdQSmlo5jlTK4C/D3t6N61Ec6GsCTN4hCUzMLt8UE33DgWAa56801wVYXgIKNtSSxlT1I2yn1JkuTIEZnLwP1E6WdlD6as7wpJqhoqy746DtBslGof+04WL16CoYEBSQxJdrg9qpLLZ0a2kOw42XmufSZiXprbNDWJFIOsOufS8Cxi8ke3vThlG4wAACAASURBVDvvvFMqODyg/8//+WvcfPPN0ithV57YQP3lL39Z3C0pa2TPJAEwzwO+Bl2U+LOUFzEus9LNpMEmeGx3Lq6ISkDD5JcsOJl8e7Aik2NWzZnwEiSRDGS8leqzVYAsWnItC6HbsEbWZJEglbLdQhklDiuMx5FNRBCfGENmehLZ2Rnk5mZQiERQ1jRAwLMOM6eLvKZYKCNPO+u8jraeFixdPoBiMS8kIQcNs+Io65kSSM7LcLiRi2aQS+WRphzIAywhuGmvFnkZz69iKof05KxYtDtrq1EulpGPplBI6QLa2RMWyaXQu20V2lcPAP4yAjVVoGUO1zPtzYtZHdn5BHwuN0p5E9pEDPNnIojCix0ffD9qli5HKVAD00Frdlbyi/CH/LKfK8GN/SxY1SB44PDKC1UKL5Q52YYNfB48n9g/ShkuJV1MEO2zhH8TLPBs5jrk+UfgYZ8xXFsXbd8h64OqFoIUSsbuvvtuASd2vw4NLViRsQe/cr3d99/34YGfPiAVHF438whW9tizdejwIVnzXGP23CXmXhxCyj/sg2FQlJPROgN5JhOU231dfH/aOq9YwbytTdYnBznTAauurlbAluxZUULYzQh/JM/kw6AKyKkGrxPcyKgPB/dLXloH6CZWzGUxPzqKEy+9gpGXDiB+ZhQpusTldTgYJwqmGEzESgau3rISDV4I0GZ/TZmStDz7eFX/KCtgGnsU9QIKTjfGkwl0Dndg8bJuNNYH5Q5Q5puamEc+lZOqN2OaqIoKhsy+MdhLpuehucvYcf1OVLfVcw6L7Jfk1CxSsxExrfK4fXJmJediMDN5aGkDczQVMHNYf/l6DKzug9PtgB6ne2UUhawp+4zPIZYr4HTKQNWydejZvBPJogPz83GMjo4jmckIAbN23Sq0NNWLQquulvbQCqxLnlA59+KPPAKeX7Sb5hwjxjsSPswh2NZCd1AaXJCEYcxhHCR4pnxyZnpaADHNOjhs+33vey82bdyIUIhVZKf0sFud6TKWZnYugkwmK86Fz+zdJ+uzv7cXS4YXwczrovrw8vpd1gjySueZys1j1VUksHEhLx5eLKhzanpSgu6FFEl/Gupc+Cfsqodij9TPKKW+pYBjUutTVpdXXLYHF23fLrMB6LQmTUyWbfI5bloVCYcVFeQv0T3SYevXD0qV5IhllSxzasQBSyUZwtI7ONzTiWavH0GaBLicIh0KOp2o5qBF3hurH0V9hjIKJRf0kgmPyyGua9Uyu6cMk/059Y3oWLsOV/3V+1A/NAAH7asXMiMFMJRLxH34+te/Ife9UKDbUqVNr2K5X8dKWqCUgYG/R8aRJWXKuFgJevzxxwTcnL2r6gZVghu7ckZgwUOQGu2Tp06hUDo71vOcyo1NMNkldvksKpllWZGHZ3//ALZu2SJVJC5yBkCyiWRwGJRpM8nD127AlMFPS5eKbpOTxOlMQ/czTlCmPpzsFL/C1TViJ0lrQAZgNrVxlhHn21xz7bWyef77vnuRjMcEJFHTy0DLah3vH6+NwJgJ79p163HdDTegrbNDnKtOv3hQpDqNne2o7W2HST1qgZU9B8psrnWq5nMBhZZtZGUJXH6uQnZgVynOf2ZknNgzdur4Sfzo/h/irm98g3YqCDudaPUF0OT2ygycajfXoUB+GLTkLRcF3LT6OJ+kjEBVFYIN9UDQj2JbCwYv2Y2uTVvgrG2Ek31fMmRQmsusOSgLtLdUyB5+8EF89t8+IwcNG2YvVP2U/g+yZzbxIHtJsboK21kJpmBAJRGwVthCbVNJtKwqoVXNkzjjcAhBsXHTZlx9zXVS2WPiL033lI6wysUTis5YE5N47JFH8aufPYBXXuKU9oKAu7//8IeFjfQFgjh46DU88uijePGll+DzeHD99dfh9ve8GzViJ67W/Mu/f1EAzgM/+ak4L1LKxsnw7HfYu2+vGAMQlPCeEYhTvvamN/0Frrr6WtTW16n+Dxebq9VnIrskFZ90SqqQzfUN4syn5XJCBJEZpf300mXLpNpUVRVCS0cbqutq5ffF0MQyNeH6KpBoseLQ2crN2TRKDlmDwwc15LMZpOfnMfryS5g/dRqJiSlos/MoZLJIzs/B5TIxMNCOxYs57Z6WvCWRSzDhpKzRoQNGTJf+mQynb5s5eFuqsWjzcjR2NcMoUlpBcGOikDeUBTybYuNpATiugguxsVnRhJcCXrRtWYahq7YiXs7CZxrQ56LC8LMyLpUbDvGcjQgw4nsamgF3axN6dm+Bq7lWVfHMIpLROHweH/KmEy8fjWLxpm0Y2rAB7lCVGp5pae5lVasGGRh6XljBz37mMzhuzdWQc61yrIDVb0ctP583yRb+4dBeHsLsOyHjzDVtx9PKGMz1+s1vflN6FA4ceFkYYTKTN775zXjjG94g5hFMNhnbaFHPpn8mhIFACB//+MclPjU2NEic5uvzD7XlTDYJcNjrYu9Bvi//sMp3xeVXSDxnxYXgp1J2x2SXJBBjNgmjifFxSX75GRhzKR1ikkvWntUAe+aJXTGQ89YmE0UibiWpFrQWm1wOAmYlIptDIZFCenoaY8eOID47iVqOzMgkgGwapXQaOgdCZrICFJSk0YSZJ/tN0x1OaM+jsbUOK1YOoFQuiExTz2UXpDFls4iySWmaA3okDS2uI6MZ0FxlDGxejHBnGK6gSw18zuSRHJuGi6C3OgCP0yNVRSNOS908cgkNiXwWXZuWoWvDYrhCTviqAsjzYhjXcqYM0jWSaal0OwjAZpJIjsdR8IWw4tab4B0ehrO2BVrRi0KR+5UJaxmNjc3KTOa8LyZ4NJigaxTXwh8acC1ycMv1lM+JQIYAmUQgCUEmxPY6sXO1SgKR5yKlPVxjYv1dLgv4pUPe7e98pzxnvgbPWlYb+fNcWzXhGtz1jbuk35WvbysLeK2sBlFexphl51biREsZrvXFa+WZTuBDEMZ8g19k2mXt0Eo5p2FkdFQk8XwPAnW+HpPcjvZOkaAR2PAs5vMX1ZAQ5392S7eV2llDiy3zKTU8u4iAxwkjk8L06Cgmjh7GxMHXMHX0BMqxJByca8T4zn5UNuSXCqKKmNM0XLlpOZpDHpQKeaUgKZRkiGbRVAYIjPVcyzlWSRxuTGdSqOtuwOKVBGlhjikTp7TMVAQ6zS0oTSuVpXePcdvMm/RlQcYoIF02sOONu1HVWgenh+5/eaSn5xCfmhPzFa/bJyA/FYmjkDWQ1wqYmk4hZmhYsWslhjcMiRmXFsvATKRhpvJCDLH6rRtlnJpLYtZThdXXvgmOxnZEMzpGx6YRiSdEfrhs6TD6ervQ3NQgjrn19bUiMVW1hUp75D+c3XPNce2x8idSsx/9SGYjVfZfi3GVwwnTVLb4tgU64+aSJYsFHFP6W19Xa6m61FgCgtapmVkBT0eOHhPZO+eBGQU6642iubERm9avh9/rRUhGYThU5UbQtSVFkdSpYk6Jjd4EO1n6S7oYZLIZcdj4cw0F/vAtOfc7rJ7wNdnIrW4Ke2AcMgiUU8cv2nkxLr/iCnS1tYs2n9dbtBtprQPgT4GbyoRT5p588v/i1w8+KIYJTBxlkomVUCjWgLNsHGh0+xBylhDiTA6rB6KarjZ0e7PSeem/kMPBIVPWGe7qg0FJPiUQUlrlC6JQW48r3/8eLL5kJ0JtrQslVAruhZ2zBoJ98pOfkkoDm3lV9UZ9VZZnz6nisD/I6xVWjgcZk3wyj3wNyh74t6Zx8rFirxcCZEWyqhI/lahygCUZSM5dmJmdFamC/A4Xht1/Iwm8vRHODg8jQCF7RF0wdd0Dff3Sr8AvBn0e4gygrKLwQOYXD11eNxlJXjvd0qSkzQJHoSBldeqYOayPyJ+BggcBAQ7fg4f6vmeflWGo4r8fjeLYkSMwDF3NebGc83gvmcyywY9yJOqPL965C0tXrECRssOSE3MnR5BPZ1HTUCdDFcmkpueiErR9NSG4/V7pf7H7uOx7aTcq/7HKjSRatvRLmhrpd1rG8SPH8MlPfgIHXzkAt2GgweVGM6Vnfj8aXA5ZdwxY7BviZ6j1+dBeFUCQVZ2aEKpaGuHwupALBhHqX4SW1evRtW4Til6/sD9kVzjXiI4slc+Z+21ybFyeyefvvHOBxTu/h8teF6IxX5Ap2pIVOzGyfKi4livAjbD27E+zZhrw8/PfYpPb2op1a9fiqquuxpZt21FdU6sGK7KXyTZqUCtftS0XWcFJ4Bc/fQC/fOABvMpZIGYBPd09ouvW9JzIgQg+CUAIjDng89bbbsPuy/Yo3W65LEQNeyU+8Y8fl0oOdc12tZHzrRiL2IdAIEPp6yWX7sE1V1+NcE2dJDN2UsjE1J6azavkWtv/3H4sW7xEmEhK9Zh8+wIBSXKYBFAexL0qhIiQKWrO1lmeQ1UjlPyXBzWpRxJ7BFNlkROWDB0p2pWeOoHxo0fgSiQRyMRgzEeRnac+OwMjZyDKGR7OAjoHWrB89RC8btqG5kSKRgDvMEvMNqGzNyFXEBegRF6HMxzA8OZVqO9phsnaZZlDcJigGnC7vCiyKTaRQiGRhafoxtzpKRRoEOBxoXH9MFa95TLEkZVBjPn5qPTqKPEIgJwp+0mqPuzzSWkww1UYuuIieNvr5Tm7SkBsLiKuduWyB7G4C3tfO44rbrkNnYuXwu3j2FGCbdUlxindcv8BAcBkqr/4pS+K0YPIm6WPxiVDfdkvRakP9z+fLXtK6ZLIdWEPrmQils5kJN6S7OHaIqBg5YSJGtfYz37+c/zkxz/CyOlTsnYoZ6Mz3jXXXC1DNBmPCDJsI5NwuBZ/+c7bJeawJ4HrwJ7Lw7hIedFnP/dZnD4zIr/DKuZAf79IkviHySB/R+asWKQef8+WpZH4YUM2gTh7Jtkzyyo3Pys/P+NpZcJxzgks1S9KtAls2E2qvkSZRvKQkh32cCViiI9PIXZmFPMnT+HMkYPIaXFs2rAUrHEXtRTKuRxysTSMDNdZQfpnTKMojHWpSMtzJUuraeSsuiFJMAOhgCTDXO/CjxfKsq/pJJgnuIlqyGYMpFBA17pBNPQ3wl1N2ZITTs1E4syUkE+loE8AsRFLIx9No2SUkY2kkcxraF8/jN6ty+EMOeEJ+qWXlIQCgX6OPTqprFRQufYoKcqOJ8Syd/nNN6DQ2wV/ax/gb0Cu4BLXwHwujYamVnFRrPyyySyuHVbteP5yvdhxn+vHnoFEwMmYQNDKc4zPitULG1Twb56R/KN6lRUY5u8xhpCw47qhqQStnVkh4e9v2bwZn/3MZ2W9kui75557hBzk+uZ6YUWHknUSQrwe+4vXyHVEkP2lL39J5LmKuCpLIzevlWCGa5i5BqVBCwCsVITL7cNcJCrnPAmcn//8F3KdjNncUzznL9m1S+z8WZ2ywTt5Qp5RasyEAvQqt/jjCiG7h45HquSOVM9oGhKz05gfPY3M/CxiU5MyIDY1NiZW5FQ7OAtlZSplDTymVDLH/jQtg0vWDKOzPigAiVUCInKdxilUSrIXlwSjAegaI6MTET0HX1MQS9YOorO7EVSX0QI6MxmFHk/D1AyLJPHIfmL/TqFQRrZQRMzIYcv1F6Oxp1UqNyVdR24+hvjUrBBefjf77opIxxMo0pnSAMYnEojk01i8bSmWbV0Kb8CN9FwSDi0vcZwDaak8KhUcmJhN4Ey2gKrla9C3dScMXw1mYxnMRhKIxuZRF67GwEAP2ttbUF8XRmdHO2poeELtqaUaODdTf/3/s0lbW3LGdUYb5xPHj8uAd1n30oPqVmYrDvYuedHY1ChEzdtuuRlr164REkaAMQkNVsbyJlLprMThVw++hhMnTiKZTmHnzoswNNQPt8shiopGnqd8baXhhsPv9ZW56Ii4pIGMN8Nmo62ylKV2lE/j8/rQ3t4qG4fJJbX1lWDhT92AP/V9W87DBcrEtae3R6yBL7r4Iqxes0aqNJIcWX05khRSzlGhr1Qf7WwTmdgO2wy69bedlFAu8qtf/RJ3ffOb2Ld3nzSxEpgodlphN0qPmFiE2QTvKKPa60a1k/9mszfBjRMc5ikqHxvciP65IJuslsNLpddBydycDjfybi8Gd+7AjltvQe+G9Sh7+Aq8ZnsTlzE1PYP77vtvfPtb3xLgVWlnave0nF8F4EFGMEEDAQYulu84CO6uu+4SuRflE+p1lETJvi+CVSoK67YrFgMWgSWrKL9ncze15QvNeWdtmdkcxkGYXBcEU5Q/cMGyb6e7uwd+vw+6ponmlEkCgcpPfvJTuffP7X9OMVoOSOJIe9Xdu5mAWu4SBLCUSEENaTp5/Bjuv/9+fPfu70ozKwd7cSDiX7zpRumV4EAnDvl64fnnxT6QJXA6V1G3yvdQM0dKwlCwN2PHtm3S08EGdq/fjyIfJPWdVn8Nk2OT09HhQHRiWlju2sZ6+KuCMtNIwIzdt2gBY64D2WRWdmAHX7u3ZCEYC8ulABKHLOrZHJ54/An8yz9/ErGpGVSjjCavF23BEDq8as152KUj0qoi6qtD6G6qhd9L0OxCfXsLNCOHoscL0Lq0swdLr7oW7qYOeII1ig13qOn19sAq8VYQZ8I8jh09ine/5z2YHB8XcL6gUbE2ri1Ls3tJrEVrNZecrdxIAutwva5yY/eX8TpsJx32yHDwJ8EHDzrKlqZn5mS9Tk9PiRtauLoaq1euFLDNZ0RJHe/72MgInnj4Yfznf9yxYP3Ne0MJEcEHYxrNCFauXoUdF1+MnZfsEsDN9cdqixiNGIb0HP36l7+S/h06lPH5cOhwXUMDhoYXYfXatdKsyIHBvG75bMWSgJa52VlJLtg4TGkRPxurgWdGRiTh6eruRi2lP6y+hZW2nTHMrgKog1yx0/xDrTjvH69P7Ovl+Vj71eSBaiKfSWPk6BGcOXQQiZkpOAo6ajxu1PJAmJ+BNhdRLj05so4mYhkdeUcBzd0NWLVuGC4aS5glYdQLGiUXJhz5EsyUjnxGVweKkUcp5EX/+uVoGexAwc2DriAjw+lk5fH4BByRHTfjaXiLbsyfmYKZ4HsB4ZV92PiOaxFz5uDQNOSjcTUAlACDRiCUAEXiKKY0MSTIxrPI+D1Yet0lCPawImHCVSojMReBh46ARQfK+QCe/P1hDG3bjZU7diHc1CSORxSjKJC4YHwuieDUxCQ+9c+fkhhD4w6y4KxGk9XuZR/NIlZputXwv1JZ1v8rB5SNOMERJ59ren5hICPZZSafZOLtZn2egwQx3//ed6UflWvK7jEgKaR4IHVGqQqQUh9wjTBG0gGIw+mYgDJxpIyM9tBPPP2UaMgZQ/mzBGBMCkkG8IuyRpI5BDKUyPHnmBRzXVHiy8/PxJN/eN3nJ94XOosFTFvEB88p/pMOZnSTYmVQI6iZm5GZH3PHTmL2xCkkJ6eQyyTgDjqxY9dGBANALhUTq2+DayGdQ0Fnxa8Eg1WbnElNLAyCG0NHoC6ANRuWwuEqI1QTEmKCsU0qoSJNK0oSalByM59BJqUjktfQsboP7cu74Kn1y95y5opIjUyqWXoBP3xev/TPZGdi8JQ9SM+nkNQzaF41iMGLVgPVDrh8HiGKGO85lFabj0vfDZu4Ge/zsRzSlKVNz2PJjZcjtGY5gp1DcIc7kHcEUDSLMHMZMW5hjxQJsIUz1co7bEOJL37xi8JoU54l56o1aJOycZ7ZfH5K0gV5ruxDIPnHaguBBs9IGwwRZPO5ktTj2cwzlYCF1UrKzuiKynOOz33Htu2yVuikxxhlE9h8H74ngQ3VFFyTBNsE/iT+uI64Fml08T/P/I+c3axsMoYSZJN4rKmuWZhWTzKIxA2tnPsHBiX+njx1QgZwkoxihZTVwtbWNlnH7FthrOaZbp8LchYR0xYLAnAUQcgrtVUGZ+l2UQvY5xLPXfZsENTkdMxPTGL0yBGcfPUVJMdHUO9xwWMacGgZmKkU0pTIFpWJlEaSyB5GXiTHU8RELoNNy/sx0FYLHyswBp0i89A5OLNgrUsOlzUBg+CmCMQoNQu6MLx2AIuWdglNTne17GQUuWhaGVYY6hnKJy6WYZplZEwTsXwOiy9ahYGVw3B4nQJuzEQK0bEpIZ84ToRrNJtMwczocBZdGB2NYE7PYtGWxVizaw28IQ8SUxF48gWkZqJCKvCdmK9EIxnMGGUc0wpYtOdK9K7bhtmkjqLDJ5WPnJZBdU0Q3V3t0odMeVpXR4eQSmdJTKXHsSbUWXdePQFFb4tFkfwfkpKJeFwUPwTbrx08iFOnT2NeJGU6asO14lK6es0qWUvLly9FmFJSS1ViFEpIpHOYnY0iEonhzOkxqe4xpnHWUThchc7ONgwO9KChtlYIK5K9VqeQqvp97KMfKzc3NUkCyIDIQClLyQILlZUbfgAm/ywZNTQ2yEMiu2Sz7n8MuJz1zj7vpywJk10NYPMwS/WL+gexfu06bFi/HoNLFqOhtRneIJMKy8nBqm4wUNjsRWUznsI21tKvADfnAzECKOryv/e97+EbX/+6NNvZEjf7mm2gFHKSOQeqPR4ZtljtcMnfdFDj7BtRzFhJScGhXK0IIBoCQfhZjuQNt6RKUsEJV2P7rbdh041vRrC5GQ63V9C5MGeOEnKGLpNZP/b3H8HRI0elNKrYIFW5sT+j+pjqszJQ8MDkAC6CG7I1X/nKV6RiQzZHJVTWUFBLay4o16rW2E9nIYmlFXgwiMXDw8ibhkiWGESFPbKkivX1ykmPZUWyljxg+TcDMCU9DLTs5aA1K7WUb7v5bbJ+yHQ/8vDD+NH99+PQa4dE8tLa0iJJ7l994APo6euTgZAy60c+In1KyjIUkJUZTiMvlhxi7/uO2/4Sb7/17QLEGBQpS4nMRzA2Nip9S7Nzs3L/ZD5EWZXEmUgzyeEhwbKogGaXU02Tt4f32eDEiq12Um9XE5iAMlHm/XidjEuevx1+F+6sNVzTAgIWGybdFJZ9LzfoB97/13jm6d+KJWS1y42mgB+9XhcaXF6Eyk6xKnc6S2hurkVvD2caOJE3ciJxSqaTAtAdrBCG69G4ZgMGt+2CM9wAp7iNKFaMdZRKTxReAw/Br3zxS+IuNzvDidVKanXOfrI/itUrt2A5LIHNkqWJ7MwmHdTRJdILBwcDV4u2evXqNdi9+xKRK/LgY5/Bs/ufxc9+8XOcOnYCGWuQrcvhEj0upULbtm2X6k5rZwf8oaCUt0dOnsTn/u0zAuJZieHzp9Xl4OCQmBDsvvRSLFmxXIAFnxPdHgnS+VVXWyeD+ChLJQHw8IMPCbhhTKRpxY6LLxJyhSQLbXMl1lHSSj1+VhO9MPtxeO1k07kWGJMoJ2ECk9Y1tHe0o6uzS7nFWP0eipmyDEzIUhM0yMHBFc6KlzLAl34D7lfKwThwMRrD0QMv49jBA/AWdPgKeXhoOe9zIeDzwKMbMh9BiyaRT2goajq0rI44AQvBcHst1m9aIr5Bbj4UJmd0AcqRgiyKzExP0X7dQJpOQl4XOslgLutH2cfrJYtO9p0VLrc0hhc4SXues2wciI3PIR/R5L2qlnRj67veiIQ3L85ohURSDmomEjw0c/GkXGsxqaGcUeAm6QaW33AZqvvbYBZ06WlIzkdFUsmqVVErYyxmwtHch0WbLkJzb5/4ZTvJMIoCwZYGnSVeHnv0Mfz617+S6iirwiuWL5eqBokQaVilU5Sm4cDLB/DYo4/i2b37MMJmeBrNkFSxKtS0/GaV5/bbb5cmWbsCyTVBqS8dD/c+8wxGRkYXEjN79hfBDuMhZRoyaI622sUiQkEl/WX1mUOLV65QgxcJkrkmWbVh0inOZz6fJKxcv0paqytHrHRazm5eGwE4AZwNpmw2nWvddtuqTL7PP7Nl3gfjOtnzkgMlDilk9WpuFtGJUcSnxjE9chrJkRHkZ+ZRZgJlFpDOplAOeLBl1yaE6/zIJmMoaZpIFMleF7m2jJI04euZvLw29fjpvA53lRtrNi+XRupgdQi6SYMflfSyhCTVVBYMExqysymkEzrmtTSalnWhf+Mi+BqDwiQ5OeBzZEo9s0BA+qQIbhLjs/A7/EjOxJHIZVC/tAfDe9YD1ZxiriSlfB/2VOQ4+DOtWzOnnMjHNCSPz0mFcdF1F6N63TK4W3vhretBKdQIs8B7xapKUd6PZ6VNXNhSMxuUsLf3wQcfFHcxqhIo5SIwIQDhM7F/jgCEtvbMSVh5I5ki/XmWlJdnOIE14yFnG3FN20Cb64LVSvaavfjii6oyzoHO1uvzd7kmzkoZHQKMWI3sHxhAX2+fgH26lHF4Np0nf/c/vxWgxerMwNAQOrq6wDPf7w+qe10GEokkzpwZExkvqzObNq0XqRPXOckChr2lS5cI+cl4y7xL1qTMCFI9hbZDlzg3Sy5ln51C9ciacZQpnePML1vyzIRW9a0aiSSiU1OYHR3DyVcP4uiLLyE6MQ63kcPKvh40BHwcTgMjpyHOajPlq5xtQ1sxqfi4BPBQBjWSy2LlcA+GuxtR5eWMMFP6NvWkJnOXeK1U0xhmUWYvcQ5bqlhEvGyga1kX1m9ZSu0OXHAhOx1Hdi4BPZVFQVezt2Rtl9gbV0ImbyKa09CxkoM8V8Nd5ZH+tHJSQ2RkQsgnkvDkpHOU8OomXAXg9KlpxAwd3esWYcPlmxGsC2J+bBIB9uhNR6HF00KKsZd0do5rv4wT0SxKbb1YsvtKVHX1QcsDyQz7WGYlZtFGvbWjBU2tjejr6EZTKAyf14US0b70KRKQVk4IU321UpR4Xa6j1DaMTyTneebmcuylpkTSK3l7uIbgOLBA2CgTtDKmZuaw//kX0drWib3P7ENO09HU3CzAq6e3A4uXDIqZhzotVRYj8c0aFioY5qknniwTbT/62KN46smnJHlVOFktrLPqbkt6ZDX9stTIQV/0zGa5iEhNluM59q8qdNpNsTaRLQm6PbHUQufUoTc1N6Gnrxcb123AptVrRuJJqwAAIABJREFU0dHYLI3E1KMHwtWWC4YVji19HxuTGBwYVCr7hs6Rav0BcMOfsQ8BBoKvffWrePjhR9TnsPzq7R5x6R8BEHQ5EXI5EXa5UefyosbpQsih3NOUoQf7bUooOlwwZT5HAY2cRUIbQAdLrrYWtQTD6UT3lm3Y/pabsWbPbuRF32zZwVI6xGa4QgFfuvMLeOCnP8P42IQEJZsBrEw4F0BbqSgyBB6kTNgZ7HiPVFJvydDEVckCf/ZMD6vSYL++ej7KQY3/YIDlIcyDnIw62cne/j5hExcvWYxFi4axeHiRBD028J4+fQa/f+H3ePnAAWk0p/MZD2YOe3z3u98tbBGrOWQNnn92v5gnzE5PCcDhBnrDjTfisiuuwNbt25XZBPXM5aJoKacnJ/GrX/wCn7/jDpSdLunH4ZT5d7zjNtEQ25ILe+0aubzIKG1wx4BvT/3mv3mosNrDniL2dDERsRsl7XVQmQTY1TJ7vdkHhU0I2D9r3++ze+jcVOLs9y0Lcq476V1x4MUXXsQXPn8nXnr2OfhpaEHf+OoA2jx+VDvcAm7IbHf3tqFvoAv+gAex2DwaW5qkOsfeIifBjT8IM9yElZdfg/DAIjgp9/Ko5sRzr0tdA4MuraHv+PfP4Xe/+S2y9Pa3zBKUKEH1lMk9WNBP2VU/CyTzEKa01TIr4GEWCARln9L9bMv2reKSx+oey9Izk5Ni+vD440+IlIvgmZVbr1vZ2LICSmdEt9MpFqYbNm7G2297B1avWwuP3wstm8Gzz+zF5+/4PE4cOybXxgSP7j1XXHklmluaRaqiFQycOXUaD/7q13jhuedFqvO3dJrq7xXg8uBDD+Ghhx5EyB+Q5JWsplT7KI+z3I5kreg6InMRTI5PSBLK9+P3KRciG8vEmFVAJgu+oE+xSJbsU+ZZsdpMgLngUqoc81T0sCYtWx1KnnJJHKZOv/YaDuzdh5kjx2BoKVx08WZ4nQaS0xPQ0zRDcCMUroYjr+xvs/NJacAmC53LGUiwCZUyxpZqbNqxEg6CKXE+KaGgc85MHmXdlMoNNd1k2DNGHhlnCS0rB9G/ehjOkBulMo0ElB0050LJjCtWYGaiAId4TieQm08jx0broXZc9FdvQcLHuSU6ism0mBdwv3BYMHtuMnNR6JEkSuk8jJSOqKOE5dftRnhRF/JGFi4mDZGYAE6uCS2egbu6DZFCEI2DK9G5dDncVX4FupicWOBGyAcrvvN5TU9NL8izpM9EQIui7ljVJQHy1a98RdZhLKKqL4wrA/0DaG1vEzMSss5MRlm54b8ZOypjwb69z+AXP/+ZyGbJvPN7ZMEJdDlRmwnko489hqef/o0ki0wC1QDDMkL/K90hGXX9ddeLfSoTTlaMF/pIrR5RkpD27C+aU0iMz2kCkgjI+wf6Zc6Nbbpir01LPK/O9IohqAs8hfUPrj7eRVrFarE44iSzJscRGT2D+TMngWwKZjoFN+dsEWAl0oBRRM40YfgcWL5+JZoaamFk0zAzaanWs6maVRtKzApmURI01fJVEnDDYZrrt62G0+tEoCqAHCvPdCsla8yzlM58nBub0JCZTSAbzyOSzaB2cRuGNi+BrzkkPYSOXAHpkSk1BT4URDAQkgGzs6fGUOUKITYVRULLIDzYjmVXbEY57ELZaREM7LExKMtMibkFK4zOslPeM3V6Xowv+i/bgob1y1GqbwZqOuBvHZSRD243TRAYFwxxQuT8LxvYsAKhuk9V8iWuo1TAUGptyctt+TLXJSs0nHlES31WTUjC8dzkeuAZzHXJn2Nv4m233SaDEuksabPpPJNGRs7gZz/7ufTW0HyFZybzMkpzGX9pE87XJoiioxmHz/JsFMlZICj2wMPDi6RfZ8dF2+W6KRXk+5JsJJxgJYMN6dw/rEbMzUdw4OVX0NTcgpMnTgijvmXzevT19woJJK8dDAqwWiDObVlzxVmkQA3xP631rYgoSXNJ4r/iC2k/TtKtiEIuCy2VEFfIueMncfTFFzFx7CgyM7Mw0xmJM7qWxpLBXjRXBxW40fOIklSh4QSr4KaS2tuW/QWUMZXT0dfbjmUDHQj7WKxmD4sBLaEBJnuseS0mWK3K6yUBXnqphFkjj3BfK3ZctgEuN0GTA9p8EpnpKPRYGg5DOfMJSJActohszkRUy6J+oB2rL9kIXz1n2uTgSOqInZkQgoH3mVJOI5tHKV8Ai+ijp6cQyeloXd6HDVdtQ01LGHOj4/AZuoApxkoiIoIHGghoOWA0qmGm6EZgaAnWXXkNTHeQTioC9mLRGIpFA63trWjuakU4VIX+jm6Ea0JwENzI6aSk2IIQ5Ln8cXBzfjHBLmIoZKH+ME8g6cEKH9UANHUh8f3gQ4+IYdgjjzyO5uYWXLJ7F/r7e+ByMX9li4eqEolc2wLHKk9UqhTHR/7+w2UG2sNHDmOKmnNrXgdL/eez+ba8ixfIRcoEmk22DNJkLm1mVrmaqcPaNlpQ5SJ78Kf6WHwNThsna8tEYtPmTdLMO9Dbh5DLi9OHjyGv62L13N7TDZNaRAV45ev8XofKHgf70FHbo6K/oQJd2nplBgSyxCzpfvzj/yTJld0wxnLqggEZraEdDum5CXs8qHW5UcVZOJYltEfs81STOeURlCzRko7gJkSvfpGjKLBAfX2BE9db27Hqsitx6Ttugae1GSXRlqtFww3Miz986DV84QtfxqOPPr6gubWD5MLhZP2Ox2IZBczYs3Mqcmr7vlTK+CqZvLP/Vu51qkm6JGV/VmRoKMG5HGSplyxeItpbglKP14256RmcPHkaL734onid0xQhGolLczr7FsgsXn75ZaLTZXAmuCkWyYjk8f177sETjz0mc0uYYDc0N+Oqa67BO/7ynWhr65B7Rh02Jwj/9jdP48c/uh9PP/W0SJiWrVghw1tvvPHGc/og1AJUSY59qNuAhCDNbrwkoCezILpap2PBGvVCSUDl/a4EM+dvYll3tvrvHExTYalqgwT5QasSp3SQstnv+c7deOC++xCZnIAzp2NNwIu+qmrU+4IibzQKOXT2tKGnvxNV1X7MzE2jvrFe9gzn1bhpH+n0IOf0o2HZKvRtuxihHlqZhqT/plwii2SzY2rNSWD43xk2P77/h/je3d+Vyp+ySD9bfhZ9NK+5os+QdpVqjoti3MhyU5JFK0hKbmh1vGHDBqxevRadXR2S2HNw2/P792P/3mdkzVDeZZjscwHa2zoELFDCwOrfKy8fwMzklDD+oaoavPf9f4Xr3/RGNDQ3yiHHdUFpGSsvY6Oj0ttFFvt973+/gKoXX34Jjz31hMiO0mTtDEOA+OVXXoH3vv99aG5tFRmeSNps5ygLtDCecX1wPVOCxCQ0mUjiwEsHJFZccfnlqkmbzFJr68LTVof02Vhof0N6aERrpkr8qrHSsyCrYLspKxazo6M4tP85TB49guTkpMh/iskUSk4TV73hSgRDLiTmpqCnkgKivMEgyrT/TKRFXqPNp1XDPwdyco6MWUCoIYjtu9YoeRnXX4HgRg1LJLjhELhyrggzX0QmryNdLqBljRrk6Qy6UCgqB0gSBpTQSs8OHdOkObeI7EwC+lwaGis7Pc245IO3IOWnhXQehWRKwA03BoFKKZuTviB9PolyOi8Wp1GUsPTa3agd7kY2m4LP5ZLKjZPOSXSfy2RRU9eJ09NZZF01GN60DQOrV8GQnlAyNspKnMbnck6R8VzYZ2rEgOxNO6FyOMTY5Jt33SWGKwSrTCjJitNlavPmLZLsMRnlH4IJWxZWCRT4b13X8PsXXsB9994rfQ2cz0SnINrkfuITn5DZOIzLlAqfPHFSHLSeeuopuRYOBL10zx45BwmkGKcY4xmTmHjaQIr9O3SMZKIYjUUxNLRIYivXXbgqJA21JAplrjKlf5ZdPT+4i+eBRSqqie2KhBDyQgVLFHMEEDOYHxuBMTuF7NQEtPg8inoWmUgEHso5GSfZO0Xb3BQtbct0AUfGYWLF6mVob66DkU4gm0kLsGHTdbnAnlM11oHSW+ZK+QLd0vIw3cD6LSvgDbngC3mRZ5WyDPg8XpHEmWSxzRKKrD7OZ5CaTyOtmwj2t2Bo+wp463mO5OHQDMyPTCFcVw+nz4ug3w8zmcHYoZOocgVlRkgim0agvQHLL9sCT2sVikRZioaXyo0WTYhpTC6twcX1nc4hPRpBaiqGju1r0bJxOcocMOwNo6Z7GfKuarHgp80vG8Tp2ihKkoBXliLnisksIPnDdVkx16/iXLB7Ttjz+I1vfF16c5Qsy4mrr75KZh4RcDBn4hoUhztWP85zR+Va4rphTkdwQ4UDYx1fi9Izjj246aa3ynOg0cULL/weR48ew8lTJyWOcrSGLZmkVI4xmBUpG4ixykXgQcL0kUcfQ1NjsxCo7IMgsUNSiUdFKOjDoqE+dHR1CNi095w6iBXZo/K1c0dcWKeQ9WMqT1KGpDxflDSXVRQzl4WeTCAxNYmxQ4dx4sBBxMcnUKTsXs/J2iyxl9DpQs7QMNDbgdbaKjg5yNgoSl7CqgsthTksmm/BPcbcjYqUOT2P1vYmrFzUjfogpV15sYHOUuqbL8Ej4KQg+ZiuE3mXkC8BEdOAt70OF1+5FT6/+mzsf9Fm48hFUyhTnkl1Du8j+yYF3BhIaDqCXY1Yu2cTQq3V8vkIbhKjU3DQoZJGRnwbml5oefjYYD8yh7mMhtqBVmy4ejvqupowPz4BV5YDQNPIpTQiahnUHWMeppUwE9MxwtcN1mDHjW9G49BSxHMGinBhdmZO5OgEN/WtDdIHS+Dc2tyAmlBAqrlC5FrFiYVcyJ6R+jrCVBEpleSvVEm5rkU9QtJQ9V9PTc1g/7PPS9WQVvqUcY+PqZ5Dnv+sGnZ2diBUFRQyoQzOL6OUWxVKpJ+XTnkS49Q8OUd9bV2Zi1P1NJwFAcp09HxJzVmVjS3D6bF8+tm4TacrlYSe3bUL4MZ2R5J16kR1TbXaRCtXCYvLMi2ZVMrSmFxRAx6dmpVFQLagqi4sblWC7C1nMmpiz6nQWJbVtmuTfB7rM53/c3ZiWnnjmVzRUvGJJ54UtyPKcc6WbxUgI5ccYL8Nh7u52HPjlCZvOqf5KE2yHibBDTeKWTBEllZVdkjfDVkUvhA3h8kH469C27Ll2PX2t2Fw1w6UgkHVcLtg/6rC4b33/hDfuOub0nxf6aBT+bnkwCa1UcGo21KE88HM+VUG+V0r2bIDD/sWqqqCaGtrx/BiJZ3g8+rr6xUmniVrMknKEeZ5PPLQwzIRmRaPZGvIWhFxr127HpddeQU2yLCoJgm+SjtM+zHFyDIhffyxx3DX178u0iL+zIpVq/D2W2/D1ddcKwc8DQ1eO/gqHnn4Qex7Zq8Mu6ND1tXXXoMbb7pJkmcb9C04yhRVImV/8XW4TrlpmKzy5yjt4Odgr9BrRw7LQFFKQ+xS/znYpOL/VAJoO9Gxvy0B2R54I0mutRblBy3GwyoLqiRYlXWF4adMJp3F/t/8Fo/+7AGcfPVllLMprK6rQzsHyYpcxIRW0NDc2YSu3jbU1FZjdm5aGt95SJFR8tDpqcQKgRfZQBUGL9qNtnWbgXATXN4q2hLYU3LtnSKXT/b2NN367rkH3/vu95CTWUO2C5rSKdsMjB0hyGRxTVM6E66rRUdnh8i6aKu7dt06kYixgsNkmoA5Go+JTfe/f/ZzSMVj4qLFimNNbRgbN27AtTfcII5iZCtnZuZx97f/C4889JA0snOQFwduvvltb0V7Z6f6DGXOCnoWP7jn+0paZlUbBwYHBWgxgU2mkgvPngwle2/2XH6ZVP3EcZFgXhodzzKtXBtc33Q742uwF4MgvampWfoBqB0mI89eCerUbZb2bOA/y27JkhAZhjWLRipb1nZlz1W5hPR8BBNHj2Ps8CHMHjuJQjQKRzqDYoLAQENaS6PkA/a88QpU1QWQnJuBkUxJgusOWOAmnYEWiUGbIwutw9ALSGoGkrqJQL0f23euhUOePXXfCtzQCrpssOqTQTlbgKEbyOp5pEnOrBlA/7ql8IZpx6zB73bK94XIoT1qWoNJVlIrIksr6JkkcrTw7ajHJX9zC/J1HhnQSNlIic5s0sCtJHBs+GblppjQYKbziDlKWHr1Jahf2odUJoUgm5Bn5yT5lIGkpTz8njAmZ7J49cQMXPVtuOrtt6Kxu1vm56iNpqRV7GVTuZRy2JO1Tfa3ULR076rPjPOuPvihD8psBu4brqm3vvWtuOWWt0k/n03a2eTZhdhIOV7FIjohc5F4jnAwJ1ltSnTf/Z53S08gYyovhX1efC/GIbv/jODJrsrzPdKZtDgP0fWM+4COkARW/G8E2wTZPJ/C9Q1idUuhsLJ7l+5E6wRXa1nISmsPK9pSJYzi20QHs0wGsekZjB0/jlOvvYLY9Ch6akKoYcnE0FAqkLVOwMM+hQIlZgWRGGbTGZhaAVrRgWTZwNDiPvS0NcJMJ2HQfIDuUlwLdOMrk+1W4IZuZIZZQpJzT1DCqo1LEKghuPGJ4kGmwHu9AshscFPSDOjRjNiNZwTctGLoolXwNvpRKuhw5UzMjU0jHG6Qvkkf77WmY+TV46j31yA+E0Uym4GnsQbL92xGsLceBj8fnRhpW2UWocUSUsFhM7aAm0we6ZE5ZGaSaNqwAq2blsHRUINc2YNA8yCqmoegS1ZAG3d172WEAdludpTbowLIeAt39HpwY5NoBCR0+rz33h/Iz3Hy+s03v0VkkKxy2yMRbEMBNTz1wroASoHoRPrPn/qUVLN57nW0d+DKK6/CRz/6UQFJPMO5MkhO09lxfHJM5jQxL6O7qZoAr5rnGQMj81FZs4yVVDpQBlxVVS1r88iRw7jppjfL/CeCnDpRUNgZ2FlLaDvPsM/LBfMdy6OIa5SSM5t0U+ehOpUKuoZyIQczk0Rk7AzOHDyIM6++gsjJEfgLJcm/8lpWemMYK/KsGLLaa+TQ092GDtrLs8JYgICbPOOdOJYVJWzwnBBwUwbm83nUN9Zi9eIeNNd4AYIbvSDSWfaPccA3CRSOlsjnlEyXniwxAvP6AHZdswNVVerQzyc1IXAIbmjjTKkx7wPvKyvk6awuYN3RWI31l29BbVc9DD0DxLNIj8+iTCKBAMwCN+yJ9LvcmJ2MIZLKwt9Rj/VXb0PzYCfmJ6dQSsTEvVLP0AWzgOpAEMloAjlWguJ5jCdzSAeqsen669G6ch0mE2nkimVxIZyeVlbiVXU16OjpQkNLI5obG9DWWIcqNvpbsyAF4Nh97hUKhPNXYyVxLrGNgI7DNwkqacaRNyT+njh+UnpyaqpVT+OyJYtRFaBzIskwh/SyedhHyy1lSddsQljimgrA1sxBK7y5nIKNz9FzqqVUiaHPZnTqYm1nLKAuHJYKDjcFNcILh7qVsFUmhmw6J6tBPeclu3dLEzE3LUuuTMLJUpm0ouAsGbcHbgcTYJeSuChRpHJGs/7QVrJSU8zElkja1kLbfy/IsSrB23kzSIQpM03Rw37sY/8gPSp2bwuDDL+o8ePsGw73pENajcuFWq9XBnvSKpoDFlk5UTaGqiclb+poCoRQXQFu+JCZfEkq6/LC39CE3h1bcfVfvw/ethaUPV7Z0HRr4RcTokOHj+K7371HBiTZAcKuzkgIsZn1EkusKqteSPArqlULlRsySXZfVcXf/B0esmRg6E63bPlSOZxZoWHCT83s+U47PKD379+H//f5O/HqgQPKsrSuHpddepnYooozFPtv0mmMj43i6LFj8lqUs9XVhZXUqViUgXscvvf0U0+Jc1V9XR02btwiiSytJJ96+rd4+aUXMTM9JT9PcLV0+TK89W03Y/eePcJmymwWK4mR6ySSL6leElZqWIpngxvXBm2jyZRSWifDSsfG0NHdJSCOGneZ+1DhKFe5ls//9/kJjw1uWDJ1ul0ieZM1vFAOVYy+WNPyZ5h+5A1MjY7g8Msv48yRI4hSTz89BTMeQYOPls8+BNi5mKM3C5DJa6hvq0NXfwcaWhowNTWJYFVQ1h4tEt0+r5TyUXAgWXAgPLwMfdv3oG6Isxqq4abWR12FqrSKcYZaS4W8jmf37cPnPvcfOHTgVblsuyJ7NjKoAEfpFgevsY+G64bGHxs3b5JeJhITYvJFBx2nS/a0+PWnkjjw8sv413/5V0yMnJHqHa13N27aiI985MPo6O2BW6y7Czh27AS+861v46c//om4oZCZfdd734M33XQT6hrrhQlg8Gei9fCvH8Td//VfOHZExSJKMXi9fPb8rJyHxH6L1WvXYNPWLSIfs52v7Mo0ZQOMI0w26EBEiRGJF65fyk4Yr2gdvHLVakk4vNS0M5k+v1JqWRQLX2u58ajYyonqJbXH+ayyGubHRzF+/BimT51AdnoaxXgcZjQGLytwnL+R0ZDXcgI2zIATO99wGWqbwkjNzyKfSIqcxBUIyDUwUWXzvjaXQT6VkcpNKmsiTsav1odtO9fC6eQMCfEyF2aX4IanM2U4hSQH1uWh5RW4CS/vxdCm5Qg2VEHTM+ICxNgra4UGB2wYj2dkOnZ+Li2VG50zHJprsPOvb0apJQTDVOCGySY17xL9OOwzwbkMcfn9QtoQcLPkqp1oXLEIaS2DkNeL2MyMsJfSLFykA5APmVQZp0ZjmDec6FyzATuuvgb+amUKIPFPGHmrQnM+R8c9Z/XUcfI4+/04m2Z8fEyUBDS4+Pc7/kOSOHXanZVy2TIy2e9WXGWlj2BFftaquFDiTCtUkjZk2leuXo2P/9M/CeDnmrQTWjt227GY65SyX+mlIeCIxwRUMz69973vlYoSYxnXJ9lM2bliosDTxK4AU+qhqlg2WcLvqdlcljMqSTDTRCGdQWJ8ApEzoxg7fAxnjh7B/NQYTD2J9UsG0RYOwl2iU2cBmXhC5n/xg4qNbc6UiqmeNqCRgS0Z6OxrR19HMwrphJJrUvZYCW4KJTF24Lpjv0oqbyBdMrFszRCq633wVnnlGnnk0haYNvk2uCmTtY5piE9Ekc6Z8Pe0YNGuNfC3BgXcePMFRMbm4A9UiYSdLkqlTA7jR06jKViH2PS8zMko1/ix4tKtqOpvhOEki15EmWZKhRK0WJIlJRQ0ztwhuNGROjOLzEwatauG0bFjJXytYWSNEkq+ZjR1r4HprUZZKoTWbK8SzUh8CIT8quImpQouRj6T1w/jFmWEyyWVFM5moqyRKoWamjC+9KUvSsM186ZKGbQil6xMr+IwEgBOEqDIeOvEt7/1bfz4x/fj8OEjcLs9aGpsxMf+4R+wa+cu6U+lMoWvy+8pSkCRWErVACEpmYgeP3YcTz31tJCV7Hug0xnBPM9M/k1Wna0KJKjU3ChFYvG1uD9kLbD6Wplz2PNLLJdIu+6vCHF1ypCoM/U8zEwO8ekJpGcnkJkaw/yp40hOjgO5HEySK5mcNY6jrPpjKLWjzBaQvseuzhb0tjVJ7x8Jv2iU4Lsos7X4N/NKkiMiAwUQyecRqgli7ZJ+tNcFyOJIzEszzmmGfE5OUaHCguDGzOUF3CTKJWSDTlxy3cWoqyPZAuRTGnQOoI2koKc0yV3snhupqicyyNJJsMaPdZdvRctAK/J6BqV4GtmJORRzumVu65D+NTOrw+NwIzKdQCytwdsSxtqrtqF1aR8i09MwI/MwU5SD6jKXrDoQQDqWQiaaRor9aqk84i4PrnnXO5EMVKNcXYtkvoREzoRZdiIeT4rVezAcQltXpygvWuvDaG5ogNejhs5LrBFQYcEZGuH8AcxgxziuM8MsYCaawOT0rMQ39kXTdIXrqKuzUymEhoexdMkw6qsDylVT4nclbKr4tyVZtPt+JO+lIyzXmsflLovExGK45AJltsv5mny1g2xxiv1dj8uFpsYmkSZRA5whK27pSu1kiACEzhpsJqd3O6s0BERc6LYnP/t+5iN0UsjIsDKvhzIAr/wcG3LpksSPxBs0Oz0jk+fJ9BPl7dmzR16fG4jJKwMFExbbZrUyQa1Ekq9LVuni43YLs/GLX/wS8TjlaWeb98WikDrzcglUzFZxerzPgyAc4IjEANkiB9lbqxzHBu18Ds3BKhnCyN+ReASHOLEwKNA1yOHzw9nahus+9AH0bd0Ed22dHFg2uOGDo6PHU0/+Bp/+9KflM6pkTR3e9sAwdWC/HpTaYMguEdrEiM0y8/u8VwQcLF2zFE3QOTg0iN6+ngXrUFv/bXuT2ywjV0UmncJ3v/Md/OyBn2Lk9Ahqampx6aV78E//9An4g0EcO3FCntdvnn5aKjAcvPqGN74RF1+sLCj5WmRRJybG8ZlPfxrP73tWgonX60dzaxtGx1XPjkom3cJgLlu6FDffcrMkxDQoYCLMzSaJOIMUp05bMwzYB8FGb35WslhkAthETI0ze4kIwLhOOQPFtlhdqGZdoFHuQkDnfIAjW0kcnukrqphdEczQ1aNMDbFLZpTMTU7j2CuvYezEcYwfP4oiHZZymlhBcz6Ir2Ci1u8RQA3Oi8iZAo7TegbVTTXo6OtAc1sT5ubn4POzx8OJfMEUAw63eOaXkcuXkPNUoXXNJqy68gbkQ7VwekkcqNKBDW4kDggGKyMyOytzE+74zH+ASWAlScDeJFracn9S579qzRqs27BOpIpeOuPplNNoC4ektSkQ8gfFAconLkVF3PuDH+D7d9+NsdNnEPD7JfH76w/9DTZu3ixVHLLgjz7yGPY+sxcTY+PyuZetWIl3ve99UnVx8TO4HMrGtFTGmZOnxPXsy1/8khwiPGAp82nv6BBzkuUrV4LVnNaONtQ1NijntaICM1yDrAzReYqsOAfYMR5RgtnS1Cz7oLY2LP05rB6xMkaNr131tg/xysqpvR9VEqpCtLix6QaSsxGMHj+J+fFxFBPzKCToqjMPMxqF18iLxEK6jpgQsq8lm4NGRtLvwPZrd6OpoxnpaAR6NCrObk7ONyK9WGohAAAgAElEQVTzyKGc8RQ0ysNiKbGCJriJZXW4azzYdvFauNxWvyGdbegERLtdSn9SdLjSxOGKLmEpQ0doaTcWbV6JquYaZC1ww54EwcPso8jQLCAjjkCFqIbcTApZXm/Yj8s/8k6UWqpRYHKQpuSN4CarOmN0U2bkZKcjMONZFAnAigUsvnInmtcuRTqXQdDjRXR6Wty6/JxszV6PIgeAFhGZ1xBJA2eyJq67/d1oHxoUe3Ym4nKv7QKFdXDZUulKcxv2lL2wfz8+95nP4sihQ0KoXLxzJ77w5S+JC6ecjHZ1zToj1WBptpxomJ+dFbBB+SWNTWhaQSkc3YG++tWviuyMUqXunh588O/+VqSSBDvixmiNXGDcoNHA/Nyc/DdKQblGWZ05fuK4xDKemezzYYwmiWPHfUXkUAd/NiEUQkxcN5XzpqoIM3Vlpa4IQ8tC41qLRBAdGcXU0eOYP30G0YkJxOfmUSrRTTKHjauXorMxDJhsZgdS0bho/SVhI7jh88vp0FJ55Cxw09zRhMGuVhipuIrDBM/5gsi2eOqx6kOwwgzSZD+VYSJp5rF4VT9qm6vgq/IyG5Z2MDHgYF+FpssaLeUKMGMaUtNxpLMG3J0NGL5kHYId1SjSXMMsIT45Dyd9STm00ekQWdr0iTE0BMJIzsZkPoYRcGLV5TtQPdCEvJNkYJH2XLIvKUvj3izqJty83mweuQnaXsfgH+pC+46VqOptkIS/5KqFr7oXgeY+lP1V0pzOihMt0hl7wuFqkV6ryjyfAPOHinJ+xSHC5855OJyb9JOf/ETiGaXbd975n2K5TGJYgZtKpH42yWMMoiLBljAyLvPnaUjw/e/fgwce+JlILrmWrrzyaul7peSStJoY4rBXgaSFNSuQsTudyuC5516Q/hzKnLlXmOO1NDfgpjffKGemqC8k31F9vBX6hIX1d6GzUiUvNuBTZ7a4Rsr/OLiVa8ZALp3B5Og49j70EA4+9yy666uwpKMFbj2DND8P40neEMtgKv5Ftib9kSXk2H8IB1JaFm2tDVjU3U60BkfZJdPtKU9j+yMrN1zPMgCUkmsHEDcLEktWDnWjt7kKZVOXGKmlc8jnOBRUnTtcz+y5yWdyAtbTDiDqKuDSN1yC+kaOKgGMdE7ATWY+AYPDPAlueL9LZeQ1A+mUBo09jn4X1l2+DV1LuqHnMyjH00iPz6Cg5awk3yl9P3qKA4M9iMwkkEjm4KoPYcXlm9G+alDc1LJTkyhwXlOWVfKSDKRltScTSyMVz2IulkHS6cTum25EsbERnsYWAeiTSQ2uqjrE01nppee9aO1oR3d3F5rr69DeQpvoGnjclAoS3JBAkmxXPUsFR8953Ha1m+uOazoWT+Cxp36HVFYXM6ff/e63IrfsaG+VXjWSpIr8KYNwWxVZrCBsH6yvAzuSCMvKEQt5yuTojMc5NxdefGd7A/7g4rSCfcCnphzXNdRhemZGgjIfXnVNWCQc27dvkwZyJsx2UxkPBGo9n3ji8YUkguxBMpEQ5wbeDGr+mDgtW7pMgBFdbghamKTuf+45PPnEE8JqsGGTCQgXNZMUBn6xa7VqWMohzIJlFf0XFwI3TJ7pPHPHHXdg375nrbku6idFAysaUN54ZS5Q43Uj5FCytCABDKVpkhxSDlSGbupoDoQQpuOTUgIoK9j/n7X3gLbrrM5Fv93L2af33qUjHUlH7ahazbJs2bgCxhhDQkJII0AuaeS+kYyUy73vjUFCKOHeR+AlNNNiU25sB2yaa9yRVa0unV52W3v1tt/45tr7SBYyvuPddxgCodP2Xutf/z/n/BqnFdLcBJa5VjKNsUM3Y9/7HkDb+Bi8aOCFvrJdlEOYvjwjFsh0P6vSr6rv7Wr63LXv62o6hVwTLoSK8QCvJ5sZFnPURYyOjMr0ndNpyzJx4dIFoWtwU+N1533jxJAbG8W1/F7ScbigTp44jq9++SuS+cADt76uQcLBiiUVR48dk4yaVDIlcPeWya3Cab/pphuDw170SZ5MBr76lS/jG1/5Gs6cOi0i4VAkSi1qRaBbI3aV5APf+853oK+/F4lkPECzhD8ezJ9UboqVADvyN0slVRyvyHsnZE/tBR8ufrBR4kHK388EZnlMKrBrtQD5Vc9A9XPXbW5WVCjBRJmbAtG/3MIiZi5exLFXf4HTrx2Fkc2hPh4WwW4mEkKaOgz6TFLYaltIx2MSqiWTcrqlIALFUpFqSKNroBvtnXRiyiHGZN5wRA7aRKZG0BtSLhzNQUF1UW7sxIbb7kHzhk0I19YgRCqVPCeVjalaEMpk2odSKOJP//CP8fRTTwmyymtF9K63v08m3Js3bcKatWvRStF+CPLsz0xP4+SJkzhz+gyWlhaFmsM1yGe/r38Amye3iosZG7H56Wn8989+Dj954gnMTk3LRGx4dBirV48J9euFF1/A+fMX5X7KtKsM1BHR27EDhw7fIj8rXUuKZI1s+PxdNA2gkx6n3Rx6UCtGits4rXSrFLJYVNYKqZOk+Ri6IY5/XNv05Z+enpXrOTA4KC4/fN/cnMWhpWIGsDIJl8lj0BDKNKQSNCr4N7N+AlKF/DOFrwvnz2P+3CVcPn0Gl069ju6GDNJlEzXhMqJEsHN5lA1dDjVS/XheqKoBTTdh0ro04mHn4f3oGu6BWshBXVxEKpVAuCYRBMsaFnyhe5WgLRdFhMrmJktnq0wMu/ZtQTRWFmdAGVA4TsVu14evUhtjwC4FzVTR1JFc1YXR3ZtQ29kIzSwhwRBH8tmZEyEOZqaEH1I46y7pMBYUKKqJXBK4/c9+B6Guenik/5CSpumwLD3IXyACsZyHMZeVhqps+CgaJoYO3YCOXRuhaCVk4nGZRtI9iBQ1uuOJ/W7JQmnZgG0l8chzR7Dnvvux8eB+NPUwM6zKw37jvO8Nz2cFROXA5MSx4/gvf/03ePmFF9HU0CAN8N995h8EdWQTL/lYFWc7NvikYM7NzuKZZ54RZyq6CjIiYcu2Sfz1J/4WLg0wYjE89uhj+J8/+IGsexaoRArb29tEg8CiiL+7Gg5KuiOdpnq6uwVZZjMk50MsJmcozzc5N4TOG/ypUo4FoZFohIBKzv+uENQqMQbk9xOZc6EuLWPp4kUsnDsreR/L5y9AXVqEq2twbVP0eiz2DFfF1o1rAxSGVsfhMErZAiJOgJJyYk0tDYczRskimAzFc9DQ1ojVgz2w8ll5LfK1RB5JR2WzQFG97QTIjQ+UbAd5y8DohkG0dTcgnkkgHKdxRShobqQZ0wPqpG5Lc6MtlIRCg/Y6rDqwBZmBRriuIc2NMpcVq172YPEYmxMD0ycvoCFeCy1bhKrp0CIeNr1tHzKDLbBCjlwxDiwjHoSWJsiNaSMeigYmG/MlLJ6ZQ7i7Dd37N6ButBW2YyIeb0RJTyHTNoJESwecaByWQyezJCzDRk06hbrajNBxqb9leG3VEezqOXT1rOE5yxwaNsXca3g2M+z1rrvuCgwmKpT3q9EP/p1N9o9//GMJgOXZxmEdwxD5PawLSB97+LsPSz2zbnwddt+wR+qx/v4BKUo5LRfUmdpjjdERLwRDZtnvU2htbUE2m5M1RxrR5JZNopPm8LnazPxyYyMV068+NiXok0h+YA4grhGegxiR/YUFnD9yFGdePYJTrx4RhJoOfD3tDdiwegCZcFkc/CRny3TE8SzQ1gaole+HoJsuLD8MxVDR0lyPdSMDgF5C2Sc6URBamu/THbUMjRodsTAO9NIlWpBHw1jV24ahjlqx2pdmxHCkueEgK0zthyDfdDHT5efpoTBmXB233nsIzW2sQQFbNWEuKSgRodZYnwZXho2HSYScWjLTE6fIiUM7MbxxBKZdElpagVbQmhY0fwgLzVPLFyXjcWmhiEJeR6g2iTUHt6B7y5gwINSZaRluEbnhUIDsAEd3pLnRiwYK3JtdB5sPHUDz2BBURBCtb4eTasTZ5RJauvowO7Mg8gJe0ea2Vgz196KpoR49Xe2oq6uRXLErjQfP5es3N1fXRlw/bJKX80WcPHVa6onx8TWCHjI0VGiXlRqZTTNr5JXnZGUidXXzFDRVbNClTiPry2PAtIni0tKvaG4quoC3KuoIJbLoIDWDoWi0nZPid3hYGg8WFpwicKOqFghEaTgR/rd/e0QeQCZ+E4Hh35liS6eQV159VQoPXl1mXKwbH8fdd98tqc89fX3QTB2Xz18UK1ZuAix4q9OKq5EK/v3NaGnXa2749dwsPve5f5QAIr7W6kcwHQsydrgZJmmdFw0jw1C4SNDkMPOGFqsCyVIA7xhor8mgPhRFUv49aG54uPN/Wc/SRc0LJxDu6MHB3/oANtx6CKHGeuGersxqyrQ3ZhrrZaHN0V6Zk5rqRlcVJAb//1rm45V3yvfHCeDw4AA2bZwQChZpZ6Td8PrxwKXAnoctJ4hnzp6W30n3Cgph2VQRfubXUkdBZ5+DNx4QC0HPtcVh6/P/+HkxFOChy3subhieg3Qmg8G+QWyZnBS0ZcPEBNraWuTl8ueyQOANn7p0Ef/8hS9KajxhY26Ajc2tmJjYiBv27MH27duEnkGxbhCyGjSvbGvOUPT9+ikJzSNNiVPTXbt2Yzm7LJkkbNzGx9eK7otTNVKlpPiU5OVAUCgN5VVN8LVNSxW9vHKVK/P5KmWz2pJWQDQx+OW6KimYm5rC6aNHcen105i/eFl47mp2Gcmyg61rViHp20iFPESIOsmUm0GNvDZsbihsrDQ3oQgUU0O8LomeoV60djRDVRU5SBmSZblsbtIMspLi1StZ0AoWim4U4b5R7H//byLR2Y4wpyQCsZPyGVhgB++3LJNPUjWff+o5fPYznxUqGe/5ps2bsGv3LoyuWi0oBr+GuQFEwR7/0eOCztExR1O1ivdXsNZ5IAyMjOCud92L93/g/YG+pVzG808/g8ceexQPfu1BxOkQJYcTUZeIwONiM0lqQ+WZYhOTjCVkg+ekfe8tN2O3HNZBcyKUw5/9TA7oauYS9whxKhPnHzYKuhSMXOOcbhLFI7rDQpLOVRTIshJp7+yUaRJfa3X7DihAgS6OnO5K3GDQ3IRo4x64tdBtScwhDBOl5XkUFhexdP48Lv7iF5h5/Qzmp2ZQyi3jlj2TqE1Sh+eDIw1DKcEq6RIqyOkxC0FNpfWvBZPc6JCLzTfuxMDaIWilPJSFBcRpA51OyhqmXlEMBZYLkg1i8d5rNvKaiUhdErsO7gBidAuj3W5EqAviSGUxod1AWbcFHSzlS1IMRoc7MXpgEs1DHVC0AqLUaBim0Hho0VsmBaSkCSXNmC3AyupQVAOLEQ+3/9FvITbQDD8GhDl9V0owDR6nDKqzYC0XYM4uw6HFqe6hoBnouWESAzftRFEtIpNMIE+jCU1HTSIuyA2dvDgBVZc0lJ0aPPrky+jbvhPbbn8bBifWy3X4pUHDVc/0ym4o/buPfDYrlNrvPfxdCagksvixP/4jHLr1FmmGq/QaKS49T2hibMaZWUJdA/dMDkp+64MfxJ3vuCfg7tMMgM2oYcigLZ2pkf2JFF4i1Eq+KFQMDna4J3GqThMCnpf8N+7n/F9S46osh+q+VN3zqxPNqoBWRMqV2WmwXini9xFyTJTyWSydO4f5M2excO4c1LlZmAuLoMKTWgbHMoXKqjJ40y3DcA2sGx/BaH+nON0R8WFhxi6Gjmekl/A+eKJPsaFS10VXr8YMxlcNCppI8xwOGzhZZ0NK63A5p0itpZ61HIbqeciZBrqG2zCwugfp+mRgz0wadzwhr9/UNaFkSnhhwYQ+p0hz4zTVYPTgZrSs6YZuFJCgCcZcjoepoG4cJkVtF9OnLiATTkHPKuIOpkd8jO7bgqaxLphsbsjE4D0jApAviZmHo1uSrRRmjslCCYunplFubUDXvg1oHO+E55mIhWugFMPwY02o6RhApqsPBln1HMZxGueTFhuTDCWmzpNqV3VNvLa54b3kMIZr4GMf+5g0EbzPhw/fit/4jffLMI/ojWR5rLhV+bBMQ9zVvvPt74gJAZsiUq1pay97XiQsdFrmjfziF0ewadNmOTvFkjkWWETPzs6JlpfrdP2GDbJ301yDLA7KDbiP0jhqy9atqM3UBFpbaqOrU3WhyPEdXKsneovmphpGTve4cAgGHc8unMeF48cxfeqkoIpurihxCAVVg2aV0NJSi3Vrh9GcSUJdXhL6IHNmqAutMnSEyeKHpGGg1l8xdNQ3pDExNoKQocr6LZKuW21uPKDE/VZ0MGxCQ1BJZYeP/tY6jHTWI1YZTlEjw+aGDSH/sLkpO6SL0VjAhhoKYcpScfM7DqKtI4MIw5IZDrtQEOSGYbZsNoTBQVt0IuQlE6blIx8uY3z/JMa2rYHhlICCiuKlWTgq0SYiEmEJwGUDznu1zOYmq6KcimN030b07lgntZYydRlulo0UUSZThgqu6cEgIq+YovFZNnWMbN+MoR1roHo+Sk4cieYBZJFCpK4ZS7lA5E/GULouIwHsDQ21Yi7Q1d6CdCopWWlBqXMFJaYO6c0+qnsynVx105RhOemMQsvkfiUmA0HtxWtEpDdYWNVCqkq7vbLO+DXhUEwaGxp6LUxN4/mnn8RzP/3p/35zwxfFaTz5m3v27hH4nAhNS2urbMpV3/fqa6TLBh1BWDxTAE6RZNVWkw/t3MI8nvjJj/E3f/M3UJVSxS0jSJXmw3b7nXeIeJw2nYuzc/jil74Iw7Jw2623Ytv27TJ94GvipSH9hwtWLs81upM3HhAVWKvKoY5Gxcnms5/9HH72s59e1UAQ9gqKYQpiaRBAKlotw/no4kT0hqB45VmnUwqRm450LRrCEXFaEweyCi2Nh2YiEpImybHLMFJ1GDt0CLvecx+6t0zAIeTLRS37RnDjOU1hIjaDuph9I+4QFZ5tgOJcDRMGZTgXDQM2OcWenNwmgu3RkSF0dbQLnauKck1PTUtoGG2xyfvmZmnommyo4mwnAWNlyYuhf30ikRSe5B//yR9j+85JNNTXYX5uXkIoOTkX4TktKJMpsY2+9bbbsGfPXpmGU4jIzv3UqZNCA7p06RJuOngQO3ftlPfzxOOP4yv/8s/ilLH/wAGZfHLqT4SQFJwgM6Qy/TAMETyyYOX0i40MNQhsrGgaEAT2DQo9qeo2UzVlqD46wtWs2BdfMdKoaFKqMGiFQxz8K6lllbKWRU9AuBd7SW5CYgtOiN+0MMswyosXMHfhAhYvXxR9hZbNyuZDz/qyYyNStnDD5g0IG6rkllAQSYoUN1IWBmzSojzUSH2waC8ahkrXolQcPasH0NbXCsPSZL3EInGZjsaSKcRr0zBdCy6F5QUT2ZyJeRO44YH3oXf3LiTaWhGmPScheWluKgLsCj2Vz5JW0mRNcLLCoUVTczBFrkK+3EBpH0207UeP/1CaGiIwRO/qajKybthI1tfVY8OWzbjjXfdizZrVwZZFO1iliKNHjuDvPvl3uHz+PNRiUYp6NqDp2gx6BwcwunYMsWRCdDCXzl9AfpkOWkHaOp8T5tpQx3ffffcJ9efqQrDasNERkfsPi1MikFz3nJKzIaomf2+d3Ire/t7A8Y3UgQqKJ0YpErBZeaYoHJaGmvOrIHgzmJkH7ku8Z5zmGfkClJlpzJ45ifMnTkKjYFNRYNJ6M19APp/FTfsm0dzIfAyiAiFpbMjNJtWBomY2UYZqBFQ/x4ce8rB+71YMrx+BphVRWlxCIhk0N2KRajmStM7mxmJCvGJLqntW1aS52XlwJ8JJnkleEH7GQpW0DNKMSjpc1QLF21pOlaIh3N+K4f1b0DTajbySRYx8fItTsrJQ2dhMsfh0FjUYs3kYiyUoJQPzsHHrH74fqdFOIMlC0YZbLEFXi7JH0nXLzrK5yYpw2zc85IoltG1dj9V3HkRRU1CbTqK4uASrpAp6qemq7L3U+SgLCqJuGs+8/DpCbd1Yd/AQ1u65AbXtrQF6JovgyvEYcMSvOnplLsI9ysdD3/4OvvIv/4KTx0/IPkCE99773oUDN94otGh+sDFhAfrC8y9IM/7iCy/KPW9sasJtt96Gj/zhR9Ha2V5VvFYMRQItFo1yeAYt57I4fep1oVZzOMUzkqg51yILTA6ZSEfiPhVsKW8+qLrSpDEXKVDVhCMVag8purT5Xc4ie/6cIDWFSxek6XA0BRGX7ngGHRXgmIE9rsvMDYN5SDGUbBWjo72CwpQp5PZcUPMCak1IjRS0jw2OC4tTYd2F4jiI1SSwZrQfZnZZzq2AIuSuNDfSfInzEx0Xw9A9XwqtrtEOjI4PSHPD4pJIB/cPPl2OYUgOk0+nqYIBc66EEifemRhGb9qCjokBFLUskpYPbTYrGkMxl6B9sOPh4tEzqI2kxEGK1Cot7GFkzya0jvfBilAZ6wXNDU00lguIckJPDQfzxBCBuaBi+eQU/LoadO5bj+ZNffDKFqJeArYahqKXEa5vR9fYFkQy9bCI0/qk3NvSADY21Et+Dwc0ch6/YREGd7FK+eYQ8S//8i/x05/+XFAYrg/uZ0RvuE54/lFYzbwQ5sb9+InH8Z3vfEeaYw4IuX4eeOABCffkmlohqVfQx4CJEFCzuRfOzy+IQxppSGzybrnlFlnnP/jBD+T3NTc3Qjc02fvbhJpbRWuuLmEDKUNA+6y44gbvtNp/Vz5TeSDl/QehFyHLgpZdwtSJU7h45DXkLl2Cnc/BLOTgqIoYANCqvsii3rWQro1jzdggutsaoWWXpbkhtcvQg+aGHyyeic7QxYzDoKKhIZmOYdP6VYRY4Ds+ShzGWAHCQ4MBIuOS5SpucCFovi/ruacxhTV9rUjHgi2FDVGQ1RJFNB4RW2iPzY1OGrYlyM1ls4R9t9+Aju56cfZivpOVVVBayEvODZFb1oAuh0KkpCkGTNtHHj5Gd23E+j0TMBwN5YKC0qU5WMxkk1w77tWBLowD5uyigtyiAj8exdDeDejfPSFrrMBruLgohi26qgvLw3fKsIqm5E6pJR3LhoaONSNYc2A9vGQEuYIHN96G2oG1uJQ34cdSKJY0XJ6eQSyVlDO8t6cbHe3N6GxvRkdbS0BPE8rHlby867kBXj2AX1k1kpVT0T5W6ZaV8Owri6ZKeSTCd6V5FpSvahDDleX5uHj2HF549lmJFTlz8iSKy2+B3FQ5ym/sxIIFS9iITkGkJXHaSWoKIU9SfzgRDcTYlcUs6zxwsfnaV78q3FJ+/dvvuUcKbjpwVPnqLKof/bdH8I+f/0exW5WfIBOpQBzMB/3P//zPBXGg9uSfv/JlsXC9+847sX5ig0xSKfhnPgJFhY6IpCt+2FV3h+tpKCoIT3XCTJvNr3/t69LgKEqxUogFBJNACO6Dsws2ODXRMOok2DPQ3yQqyI0EcVoGOtMZaW6omeBZxfYoLuLqsFidxoVOBdjhKFJ9vZi46w7sfd97YdfWB7ocTmskOyfo+OcXFvHJv/s7/OiHjwu8yoamwiKSaTc3z6AhiaC3rxubNk2AKchDw4MSkikW3pkaaQLlYfZZyIUFsaGd7ve//33JfuBHXU2tuKORmjM8HHBsz507i1deeVWm2/y999zzdpnEr1s/LsJaommf/OQn8fSTT4ptKakW1EV99KMfRSzBh0aVHBxOPWngwCaNzmd79+7Fhz/8YTncl7NL4thFPZgkbNfVB+45ErrnC/2JP4MJySzkWXyzwaHTCzdwOlixyWYhyylVXUODaEHe6uMKKhMgQtUSPhCFVgpZXt+yKyuh6sRWdYHn9efkPbewgIXLl7Bw/gLmzp+HMj8Pq5CDryqIlx3hk0qAIqc6Ika0sXvjOkRMFZGKRTNpH6ZuC60swUkRaZFcBw7dViLQLBtuPIr+9aNoG2yDaWsyeYpHYjIdDnM9NtbBdG04qg4nr6O4qOLifBHtGzZj63vfg45NEygnEmIrKhuTcGnFWLECNbNw4nW4Mi2ptHyB3WK5jGNHjuL7Dz2MB7/8VRkokMrDgm909SocOHij3D8iPNwgW9ra0dTaeqUuq6AdvJ8//8lP8Z1vfAO/ePFFKSz4XlavWYM73343Dt95u5iNnL94USaLJ48ew6njJ2XqnhEjgu245dZbZbjCRjA45Cqaq4rtPE1CuE6IzJJSST0ED3CulapTFWmw6RqijYEBwgqSVbHolvZFGkCicdWjvHKwSyaHAVtVUVzOYe7iNKZOnUT+whnUhjzoy3mACdclVbjkeU1Dzihh+7b16GhvQDQmKQIyNTYKJZg8mHxSWMMrzY1u2NDgYtX2DVi1aQyWrcvEkxSJcDIeUM0cX5on/j47q0pzo6s2FkntY3Nz005Ea3hf2dxEgwm8yRBPumZRoGvAY6gmGyO6SHU1YXDfZjSt7kFBySJClIcFBNchmxzSeFjI5Qzo0zlocwUUizpmXRMHfvfdaJwYBFJRhNgUqSq0UjHQHdEx7Krmpqy7WC4oqF87gg3vvh2KqaIulYKynIVZJBWD7jnMmXBES6EvFpEO1+Lpp1/DZcVG87oJrDt4E9bu3omG1sY3GJ+shKZeVXMFhWbQ4FD4/+gjj+AL/+MLyOWyFW1fEDTHPYV7EukuU5cv49Lly4EeMwTRnZHiQyv6Xbt3I0IqFPU0XCEVOjR/Bfc6TrtpJU60cO3YGkGuz509u2K9W6VVc59boVRfx13rl/aw6iRftHyeoFyFuXnMnT2Di6++CnXqMhqZ0G7rCLscllgkpUtTQ1SXe5BtsFkpQ2OBhigKRhF9/W1YM9QHWHoQMGx7QkWkLoPNDfNtqEOwNQeaNDcu/FgIq4d64RTzQithw8XnkLS0SJgOU4H7ltBryywiy5LO3tTXiLWbViHTmBbkk74FAeGEmh3mzgSNFZsbe0FDSTFRTABDN25C7/ZVyJeWkXbKkgZPFTnRM57TCb+Mc784hUwoASOvCb2Vzc3grgl0bBiAGw+KLO6vzHpSl/OIVv+ltQYAACAASURBVDRufP2RcgRWzkTu+GW4NHXZS8e0VXBCFkImDQvKUFUbZjiN2p5xdIyOwYklYTLqwSVK5QqduLY+gwSn3bwG1alQ5UZWEQfuNfxDWvwXvvBFoetzX+SQjmfZxMSErEPuo1yjDPg+euQXcsaxIaEekBT9v/iLvxBDHF4DKQml/An0JPx5bKrp/niJe+m5c2hr4yCaLqYONm+ckIEn0RxS6lhEy+uqmP7wLyyyq81MEAh+xbU2eKaCAasg7nSwqjTePE8lyJzNBN30luehXb6AhVMnMPX6aZQWKIRX5fkWswvbkHqJtYFi+jBIW09HMDLci1UD3dCWF0VXQr2NTiouhy2CzrM+ozW7D90to6BrCEd9bJ5YDZgKwh6jPzgssuG5IVhOOfh+NjcysAqJtrFgm2KoMd7fipp4YCjFWomNVDQelf2attAOrdBJPSPTIhrDlFnCtkPb0dXXiDgLRGoESTGbWxaKsAzfeV2o4SmoQhWzbB/ZsoeByXXYcnASpqvBownA9CzMfFGQUzGncMuSLcV9KbekCHrjRyMY2DmO/r2bEEnEkLtwEebcPMK2C02hvpFc5RBMxZLmhoOyZU1DbV8H1h/aiHhjCkrRRsmIoaZ/DZa9BMxwCqFEBqpmYGZhVhoYOhy3tbegq7Md3Z1taGyoFaZFta0Vt1FpdN74cT0U/WrdY/WrqzPklf9fsVqurj9h6PgB0MF1l80u4fjRo3jp2Wdx6ugxTF26jNxyVnLvXDrmvbnmJmi8r7ZK5mHPC8yJADd8Uov27tmLNeNrV6ZNAodfZU9Y/bvnuVhaXMAnPvEJ+VpOIlhgSPNSLotzFQtd+v8fPfKauMXwYQv6ogohpFwW6gmnEr/5gQ+IG5lmGYGveiKgIkh4GT3HFVWmZaF0Ej6FXxWhHH9e1XXk2ptQdTuq/j5Sqz71qU+JNTSbBTZsnAoEXxdMBXlIE1IletOcYMBiBIkK2uLCh2lq6MzUoTEUIDdcC2xukkR4whERe3Fj5YHoRcIw4nG0Tkzgpg9+EJ2TOxDixL7M5FWfAym5KXy///bIo/jGg9/EU089LQ+1MDIjEaSTKXR1dGLDxHrRKK1Zuxq9vd0y8WGRz4k1Nzem85IbTIg5lQymMdwgecB/8YtfwEtMNw6HMdA7gFsPH8a7332fUMg4gT979gy+9a1v40tf+mehDmzYsBF/8NE/wL4b90txzMOLqcT/13/7rzj62msivmtracXv/t7vIlPfiNNnz+Hpp58RZIgNCa830TsmLX/kIx+RYjhCMVLFgUqMIcrlFcEkv4ciRxYKzEOhVTU58JxGsVBl3giTb7nBV93zqlbMb93crIhOKs1NVQAabNjS5FSyNLjxklYlji6uK1Pd/OIips+exfSZM1i4cA767DQiFqlmIaRDQILhdCFPYFTHJDJDvrADzbWxY8M4Yi7zFYL8GYHANVu48rEo10vA8SU1jYcVk43tWBiDG8fQPtQO0wmam0SMgn6GsoWQbqiH67uwFQ3Ocgn6gorpmTxKiRrs/p3fwvidb4OXTCLMwExBJ4LWRa4C9SLSUF+nuZFZRVkEjD987DEJmqWbEjm1/UMDOHTLLfj13/wNsaZmFpFctpUBQjVFPtgWiYawKdJLGh761rfwvYf+FSePHpepKXM87nrHPXjPr70PqUwNwrEolKIi93txfl6auKaWNnFBk+yHih6Ba4qHPhsa6sWI/HGqycko6UCksfLfOZyp8tlX9hmB1q8EDcvgQG5/wDKWz4quoyzPP1WpvmXCoVB7eRFHn/sPHH/xZZBBXE++vbKI4c42zF+YEvcmOoYpiorFkoZFXcHktg3o72uTKR8LKhZZWkEVBIeaFpqYkGJpGrZMG0uuif6J1Vi7YwN8OBLySdStHAvLteZc0KKhwFIOdk6FQ+RGs7BYVBGpT2HnTbsQr48y1SQwteBkXUI8bXGHEooYqUZsbigGb6/DIGlpYz0oqDmhpXFNklZB5JHNDS1HUbChTWWhTuVQzKuYtnXs/o170LVzHOU0aT8mIqYJlcGCpCeRspQvwppZDpAb3cVSroBEfze2/ea90BwTtWk2N8tQczk0ZGrEnatMalexJDz2uBXDL156HZeYfZKqRd2atdh8+GZsP7BHjEyC+VqgLxJ68nWAELopcu/jevjpj3+Cbzz4oKwb5lHQ5ILrgp8Xo5wqrZh2v5ka7N2/H+94+zuwfUegIZPhC516yBxgRkOJTkBToomY3DYp65SZcGdePy1nKJ0aA4pQkG9W1eDwZQsq/xbITfCc+vBdB5ZSgrq4hIVzFzH9+mlMv34CF4+9Jo31+tFB1FBn5TuwSe1zSS+jkQTdyJidQXSFJgkWSGTJ6QV0dTVhfNUAQrYRNDdCtfLh+D4MZqeYnhRo0twYHhQGWbLxHuxBSNeFJsLnm5Rkz+EAjftAIMLmgIa2sGxuCsxBa01hw+Qa1LfWgkRUIqIsjMX+m6+XDTWn5AUT3rKBYl5DLuKhb98GjOzbgKyyiFo/LM0NjQeIRHMIVhOO4NyRU0h5MXGtUtj0hz30bV+Prk1D8JOiDBLkhhoFGgqQnkn3q2goGoSHFh3kj0/BDgEdu9ehc+86GJ6JqBOCX7KhlXToTgRuohP9E5sRbW6HF0/BI/ITDsG2jYD5kKoRtkN1gFatbarNTVXfyTXA8/Ghh7+Lp558Uvaxam0iiDgpd3JdKpS6RByt7S3Yt3cf3vdr7xMHUa5ZaUJIZeJ9CydkLdL9cWZ6Bp2dHVIgkzGhqiWsWTOGtWvW0MthhYYrqGa1E6syz+QADYZ8QXFGG+VgvctzVtFA8N6RhievVdzv2OBysFPCwsVZHD92BOXFadRrOejTU8jT7p1hmg7PRp4HviB+fGapydDkjHTEXru3rxWb1o5AWVoUdJxloq4Z8rySKmZ7rjTgOqlYNlDSTUTCZWweH0XYUaX5IQ1NJ/3WDYnmRrfoDsf3RfYL++OyOEXWZGJY3dGExnQMSZrX0PiImWDMQhOU3JOAWoMBn6qGciyBGVPHxv1b0T3cglgiGE5Rk5ifXRJzgZAfGEmRnqnmmUdjwHI85HwPXROrsevWPTDLumSaKVOzQt3l+q+GjBp5FbW1dZK5szSbA71Tm9YNYvXNk0jVJqEvLEG9PCfXkwi+7M3lkNQamqLT+A3z+TwSrU0Y2bkG3as6oRVLcOwwcn4SaOlDua4TVrgGiXQtpmZnkc8rMG0btfW1GBkZRH1dBr1d7aLDYX0nQ3Lqx6+zwf6vNDfX25f5moNyJGho+KSauoGZ6Skce+01HHn1VRx97QiWpqeh5Fh70AiFNvKkzVo0fAhcxH/p4w1BS0FHXLUI5hSeQYycJDQ0NrzRW/oa3/XqNIJF9X8894z4uB8+fBj33HOPFBU8DEhRo1CeAk2KkfPZfMUB7Ir+IQgaK0v6Mgvtj3/840HRxMZFLM2uvA02NgtTMzKtb+3tgsvNXx4WbgZBAOn1Pq5tbsg1ffzxx/Gxj/2RfK/whTl14kYvAVtlccPiT6uJhNFCsXU4hnhgsQavTIMDAz2ZOjRxis58Gzo7oSxZOex6aW1L9IZ7A/39KR3zm5oxfONNeNtv/x7izSwOKfomM42FdMUxbmERDz/8PfzTP31R7PRY4HMKfcPuGzA+Pib2fdxI2YzwdROVeeH5F/H66dOCiLE4TtfUoquzA6tGRzC5bbOIuubnZvCv//ptfOaznxFDgdamVhw6eAgf/siH0dLSJEX5sWNHBQr/5je/IxaS27fvwG//3u9g/40HAhtIn/7tlljyPvzQQ4L0iBNWMgmDBT1tXYlkJZOC8lUP+U2bN2Pb5GRFN8FixFs57InScZ3wfXDNcBrIxUxf9J6eXnERElE53dQYuFeZflZFt0Ho5FtTPIJNu9K5SgBbYCkbnEjVzxEmjYlOwdZVKdbmpy7j9PHjOH/iOJxCLnA58x00Rnyk+K22LTQ0TqQI58qU1nRgGo4EHhYdG1vXjSHJrYq0tFCQ5k0uL33u+XBLRhIPHAkdi4g3vhUNYWjTGDpGO6Fbmlx7XlcKgyUIL8MCrwyXgsf5POx5DfNTeeT9CCZ+7X5MvOdelNM1EkQntIlKMRU0OcEhFgT6Xnm+5DOVic3Z18/gke9/H//9M5+T18hJ9v4D+/GRj/0ncVoJRPdXBhS8FGIYtPIRaKW4timeP3XiBH7+k5/gS//3F2AoGuKxODZt3YLf/YMPYeuObSup7dW7IY5o4SvPMxtcWvvyVlEvR6oPhymknrF5ZgNE5IaDCk5Af4meKpPOinukTFJ5OPM1e0EGlxSdLMyCaxIhTSFfEBvnYy/+B7T5adQDyM9Mo4k2+Y0NuHzmFAY727A0tyi6BZ/oi25iQdGxbGnYsHEMI4NdiIR9QXNpGKHmFFglTZodTo+LuYLoF+h6V3IsdIz1Yd3uzQjHypJzI1xn0iSI8HFQUjKgzi+LSw8tlnXNxpKiivh0+6FdSDUm4CF4DkWTxVBOw4armnBF/+KAhygbKq8lg6Eb2dz0omgUEXVJYwuCP0kVYjEomh3FgXY5i9LlZWhFAzOWhm3vvR19ezbCr4kG0zTDkNDRMGlJFNST+z6bhaMwv8LCcrYIv7UBe37/fVAsHXWZNExFQX5+AZl0CqamiQ7DJp1jsYC0E8WJl05hKWuiEI4j0t+P2vHVuOOBB9BM8T73ehZXtIivGEFUl15wbl5B9bmWCvm8OJ0981QQLEv0mEGt3Pe5n/N6sSgcXb1aKDw3HTokpjfCVCB1jQes66FEKolw+D0516ZnZ0XTxWyluvo6WdeCoFfOwKpBDF+vuO9Vc8eu2rKuPqjFsIbaAoYSqgrUxQXkL09h9tQZnH31NRRnZ+FqJRSWF9HeTB1MP1J8TMquWH9zb5Emw/ZEy2kZRDnZ3NiCOuT1Ito7GjExNoSwOEVZorHi/sN8NoMNrsFi1BXUh4Vk0XKh+TZGB7sRt6xgqhtmqCQbKbpDCl4tv5e/n0WmQfE4Ueb6GNZNjqG1uwkui2WxjCcKUDEkYHFH5Eax4OdNFJZLyIdcdOxYi7W3TGJZmUddKAZjLgezyIKXP99BbTKFy0fPIOXH4KgmiizS4KF721p0bRlGKBVMgWlkQ32jmS2iTAqcTWoTdXBRWMs6imcXYPtlNG0axcAtkzA8AxHaXHNirzBbhe8zDb+5C81jE0i398Ep81wn/Y6GCh7i0SRqM3WISP7Nr9Z10tTh7NlzeOSRfxMdIxscrimxHK/YLPOMa2lrwcjwsDTOe/bdIAGIXO8MBeYYlTQqRdVlzT7yyGOiL2RzS0MAmsEYpilURmoTWQuIfXZlkMuzhOtearirFl9QiFYXZsCMYQMieD/Rbgm4LKNMvYltIUyKpE3d4QKOP/U0nv7x0zhy9FUMN2dwcO0wonoJxcWsaJ5oG851QVqi6C2FheJDMxyo3KeiZbR1NmHn5Dro+WXo1MpYZeiS52VJPeIwk8Zjc+NKc6NaLhzPxsTaEcQ8U1BAivj5PTQUIILIAaNQiwPRh6xTxbURr41hVXsLWmriSMTC4j7KoaRYjRN9IXppBwMComKIxLFoWVizayMG1vciFPMRD0VgKiUxu2DmDQNpGYlQtj2U8oqgPkTI6RRZP9yLg/feCidqwy3RLW0WxgIbdjtobuALXbg2XSv77/zUomiLalf3YvVNW1HbXgdjOQv14py44Ru5QkA5ZsPmeND4bOgelhm+m06gb9MoRreOiB44EU1helmFlWhCsnMUyY5BKE4IhuMiV1CwREqr66K9sw39fd1obW5Ce3OzaOKFBXw9OOYaScjVe2/1729WlQkCWGEhUQt56fx5/OLVV/DKSy/j9ZMnMTc7IwZkrKk4oBJVLPXbbG5c+1c0NxXEhNMETpY44SRt6OabbxbtCzdzFgn0qpZJEDmBLNaZ+5ImGpASClO1uSHX9aGHvo3HHvt3SZK/447bV6asr7zyMh599DGBYQnZk79dNQWoIkGcyJPDSs4nv5/UtCo9RjYK/lclQZXFIH8GixHyBavZBFVnsf9V5IYXn5sBBfx0HKkm2kuOgsCznKBQtFkGTf+a4lHUxxIyseXEicU5hZp9tfVoicRQwwciXBakpyYaRTIWRzwaQUzE7GHRDpm0o4wlgK4efOAv/gItY2OI1NULqnN1mi8LRFIdfvSjx0WXsm1yG1atXiU2jclEPMj/icQklOnFF1/BI488itOnzogNMxtNbhoIRZCpSWNyy2Z8+CMfwvi61eKzc/z4a/jUP3wKL730IjRFxWD/IN7+9rdjfN06LC0t4D+ee05QtjlCn+EI7rr7brzngQckrFFYtxWB4bHXjuBb3/wmHnroX4MNg9cEIcQTaUFqaGTANUVHNSJydCeS4kD4pWxaPUFoKKylLofvl80NBbhscIjwJBMpydRhg8SinutNml3hbF+BSFfWynXb2qtr7asetZWHtVIAVZob3nPVZDp3EZdPncKLP/sZXnrySaEHtWVS2DWxDqM9HdCyCzBLObFe9cVe1BbUhVaxLI5N05GiU9OZJ2Jjw5pRpCMewmUG+3HC6YtrFYtPpgMHsHRQYLC5UUwbRhgYmVyHTk5f7GpzkxALcooqI8lEINSjuHk2D39Rx9SZGVjhJFa/426svf+dKNfWIpqm6DURCHGvuUZvQHMqfZ60V6Ewzp05g0dovfypT0uwWX9fP+6852586CMfhkNTAAlqrbpNBfekyrThgU9El5aaRGS4ORFxmp+dwWc+9Wk8//Sz4tbW3NqKm2+7FR/9o/+ETG2tvLoqokzdGm08ieawCA1sS20RwVKwSOSOH9RdMVeJdpNv9cE5iTjIVWy72e9xYuo5tjSPnFQRrZk+cxonX3wFJ158GXMXz6GuJoY9WzbAK2Qxd/4camtrhKd84dQZNKRTgkyZJRM+i0A2NyUDy4aOdRtGMDLcLXsDMS2uEzY3zDMgckNaQalYEtSYFJiibaJlpBsb900iHC3DJvoZLiOUiEpzw4R16BaU2UUYS0X4arDO6JbmpqPYfvMuCfN04cg0nQWFpHmTXkar0wIzZwxpikjBcJvSGLlxG+pXdUF3NEQ5KGK+BBsi2w/yahj0WnKgT+Uk0d1UTMxygnnvIQwe2IpyPZ3OLHFLY7I4mxseSl5JgzObFYMAWzFRoIVpXRp7P/x+LKsFETCXLROL09NIJxKC/kigPIPvFnKocaKYPnoBy/MKyrWNaFi/Dtn6NHbdfjd6hoaRSKWkGZXnXwwprtRl0nhXcqy4bwhNl5o218Xi/KIgg9mlZVlXs3NzQiujgyf3Hf4hKrmyFitW9qTkcnjEJok/i0Ujzw42NjwfSf/p6g7ywsRxKUikq2SMVEYIVxWTMoEPEYXgACCwqZVQO9rOLi1g5vQp5C6chTE7jfkzp2EuZwW1C8vU28c8aU3pJMaHutDWmJbmhnQcNhus4FhQUtfHabTjhaBx7QmVR0VDfRqb1qxCxKJbGVFERoMGNCO69nmaJc8v149hM5DTRdbUsXa0HzW+K2Y5NBXguiUCSEoWi2DStTxaiPt0yCyjZJnw6xIYWt+PwdEuMJ2EA4syM+vIlvBomWuRn4Sw4YnluEqKreehcf0QNr/9ABaUGdSFojCWClBppGGYkqfT0tiEhbNTiNJB3LBlSMDhWvOGEXTvWIVEXUKaRArneVbz+4laUtvA10oUnEYZxfMsIl00rB/Gqrt3wypbYsvPYYVRVKXJL7tRZN0YmkYn0L5mE5xoSswRfJ/Noyn3rbGhWdwdA/H0VcjINZsSh7mCWrguLl26jGeefgovvPC8NNu6pgkdm+jz1m1bsX7DemmwW5qbA6c8n5EYixJ+TG0JxfPd3R3CkuCeyLOFdc3mLZuwYcN6ydMJkB5qWANnyyoVSEZbHOSsHAoBja9SR67oLQRlqzQ1NIKS2s/n9VGRn5rGmZdexgs/fRzTR4+hVDKQ11UMdTXhpo1jiJsG1HxRmg7qTFmEEx23pYYKznPdcFHiOgt7qGtK46YD22CVckK7cojQSLNiBGvM4f1jtp0LzSmj5HqynleP9CHDvpJDQ9LBuX6ZeUV3UV5v3oOKyQjfX9G2EKmJYrSzDe01CcQjZTFuERcyqeXonU3NDc0BfORzy/CYP2PaGNq8BqOTq+BFLKSicej5goR40hVSTAV4XavIjWpI1k7RdRBpb8at77sbDE90OTidmYc+uyR2+1XqOKlsNckaQYBmLsxAUx2kBzswemAzmgZaZX9Vzs9IXWrmFdnbRZrCHCfFQNksI6doKPkumke7sfmmLXAcA2Wb7qgmFgoOtFgDBrfvRwEJlBMpWD6QzeUxNTMtw3ZKFNpbW9DZ2ir5NxkOSMNVO5M3VhDXQ26u8TxbaZVX6jbu8Y6LYr4gw3EGIp84egwnjh7F5YsXJJqCZzH3T3FJE5PSYN1yvXANrtDSrn0BRGk47WQBuvuG3di6ZatYDHLaxCKLU1E2IpxyMZWWBTO/h1QgTqe4+bMhYRHLopMajm9/51t4/PEncPfddwktrRqSSHTk0UcflRArUgOIZggFoFyWRonGA3TlOnr0mNi2votuS+9/v0xDhLokDJqQ2KDye8RmWaBQHgaE4gP6SzWs9M1sk69FbnihOAl+5JFH8Fd/9dfCsw5cyQLYlBMP+Q95gH4Z6XAIjYkEkpyyB+RimVb21zagnYYDdG8J+UhFw6hNJOSwZkEYDvEmQWA/k/xPTlwyGdz9+7+L0b37EO/qgROLS2jKipVzJWchlyPK5YvYj6YBgdMzvftDyC7n8Mwzz+PBB7+FV18+IjBvOl0jBytd7UitYaO2b+8e3H//u7B69QhCIQq8C3j2uWfx+c//I469dhTxSFx4uZx6k9aztLQsSBYtoNnMbt68Rewlt27bJmuksaFBrpNpaNIIffGL/4QXX3pJ7kkHEaZNW8T5jq4uXGPVD64rUuYopIzFo/J+eL+5BngfuDnz79RpBZkjDUgmkm9tOVlBD64taq/30F39NdyweZ+rD44Er3plTF++iEf+58N48edPYvHcBSRMCw2RKCKOjbb6GmxZvwpDvR0w1DwMswSLBR0n4roj054IixVuPEYwUaeOQvctDA10ozZFQww/mIS4gY0kYWUWVtRQyUSRxUE5jIJhwYgAa2/YgpbBFik8uSHQ2YbXnlqextY2WKSFiOC7iNCSiUsnL8EqxzBw8wGsftedCDe2IN3YhnAyI5OngMJXCaUU+9KAgnVlVse+OLBlvnzhAh7/9x/iHz759/BdV+xF77jrTvzBRz4SuIZxw6lkIVSfLzZdqqIISru4uCA6BbqSkevNNcbJ4U8efwL/43Ofx6ULl4Rmcfi2W/H2d75T1m01bJPTbu4hc7PzOHb0mDQyVatyrhWuUWrzuK5ISUvVULQfUAvkHLsqZfkNWJKIbwVPEgSN94xUqJDrQs8rmDt3Dsdffhmzp05BmZmDms3BMFW0ttfj8E17YeWWMH3+jFArGfZZYsFkGJI3oxZUQWYsy8W8YmBJVzG2dgirR3sq/Gw/4P7nFBFR0y+XEzgWR5xoFtkAmDoaBjowedMulMNsSFSZENORKRSPyt7jljQoc0uwsyVpbgxBbnS4NTFsu3kn0q1pWL4tjklEXZglwmJNaGlFTWhiLl3WFF3C5YYPbEXL+AAUu4Sw54iJAHU2ZcuT5oZFsqfYMGfy0Njc5A3MWTpW374Xq27ZgXALgzxN+JoOPZdDhM2N68IpKnDn83AVUybuGouUVAw3fPj9UBxDKLMscuenpiSMjpomrkWX+RALeSRMYPHYReRnC0g2t6Nv/w04ZSiYs0LYvGsPtu7YgWQ6JWdBtbmpUlSrTpRXEJxg+rfC8eYhSV48NQoU31NPySDddErOtKuLUwl9PXEChVxeUGuxza8U5zwHN0xsEBMcNjhs+OX3VNIWquke4gsY2GkGNB9Se7i7+TQo4U214RiqIFnMBpo+fgyzr5+EMjeLsqYi4QT30GSDaBji/Dhb0sQOfrS/A71t9QiHfViSeB7YNDNZnQYxbGLZ3IjrGZFkQxeEed3QAEIGG1oX8TJEK8qG2A6VxeKZhQXPYWaGlNyyCJXXjA6gPhIKcirCwcSYjmls0tiosMiS6TztoD0PqmnBTkfQs6YH4xuG4dLBLBSBZ+iBQxipmpaDEM1VNFvCYtWchmXdQHq4Gwc+cA/mlRmkaK1LR7S8IpowUlga6xqweG4KfskSClEhW5BmrnHdIHp3jiHVUiNIFhkOrmNBWyzALZlStPJ1p9jcZFUULyxCUwxkVvdjzTv3wYuVxZ6com1mQhHJ9O0QNCeKUH0XGofXoWXVuFhdyzph0+z5Ekzc1NwY5HK9yVQ7qLEDij2/jvsY1wvP/ipjgZoNWYN8FiqW9qQZJhIpKCUVr756RJpYIuk/+/lT6OnukO8lO4POtKRQci0L5bhiMS61k+SCBswCfoh2TOhmb8A7g9ohSOurhMUGCA6xhZDvQlcKWD57Fseeew4XXzsGc5FhlCW4xSKKuo3LioLGpgzu2LEBMV2BXizJ4I86U1oq0wjKInIjezECZNB0oMFDrCaKwzfvEv2MXmSOF5EYC0pRR4iOfKwLeXbaPlQ2DY6LJbWI/q52NFK3K/bNbHBMaW7IALqafE5qAa8B6ZJeDBhqb0ZPXUYc09KZlJznfLZEO1MOS3PD4rOQy4q9ec520bF2CGu2j8GLGEgn01AXlwN0mnswqeZCZy4LLc2sNDclhkdnEnjbr78DscYkPEuFNrcIbZZaJE2eBTJ49IKGRDyJZDyJi6cvwlAdxLuaMXjDenSs6Zc9Mn/mIuiUYBVKYtXP+8dnTi3oSIQSyBdVLKolxFvrsOeuG5BIR+UeqFkN2SUdU1kTdks3ujduQ6ShBV40gXI0hvOXLgqFj5EZ3Z0d6OvuRmtjE7o7O8V6XdxrOQNvUAAAIABJREFUWXNXkMk3O2O5ZleGz9VhtNCTAqQ3n8uLJuz4iRN46uc/l3D43PKyDHoJHMiEtEKb5L7JE533IyCv8dOVEM+rD3b+Qk7KmWNCEfqBAwcEqWF3Xyop4lZEu0JyNyn+ZxEhXPrKi2XxwIeOTRGd0Pbv3y9/59c89dTP8aX/50vyb/fff7/8HuoUvvzlLwdZEwYFZCEk4wlx/2Cjw59LEwE2M0888YT824c+9CGBVEnq5AHLaWUoEQuKKdcTREQyLBjoVOHrXa+w/VWTk+rX8/fzoPqzP/szPPnkU1J4B9qBClxbEVUH6A2QiUWRikYR5wFGKoNpYqC2Hh3RKGqFelNGOhZFYzqFdDIhcLjkOZHHzEm85UEjDzoRx667bsPE7bejbvU4ypn6yqF3zTu5hqwYcEa5MYXx/H+8iAe//m388Ic/lsOsu7tHzB+GR4bR2FgLP8QmyMfOHdsxONAvh7YUdZ4vlDSmIzOnYWF2buX+UmOTSqUFGdJ1VYpJ/r21rR0jo6uFqkg701WrRtHR3ibNyosvPC+5RHRWY3r96KoxaYqq4Z3VzAZC72xwuZkz2Gl4ZEhgc/KOCauzaaaNJdcovz8IL11RiLzVQP6XPn+95qY6lQq0TUFjTI0UtTSnjh7F808/haMvvwy3mEWN76OWlqW2h7gkb2uorU1g7fgwBgY7UVJyEiYlAvEShea2cFIT1LfQpYX3W7MEuSm6Ovp621BXl0AiFqRre0x556SFaE88Jn9kQsiixA8hzwC9MLCebltDLbA8S3JAMjU10txoJQMNzS0wXQrGLTiLBXiLKqZPXYblR9G/byfG3nkbjHgSzT3DiNY0AbGkWJkKN75C5btec8NlxwOWG86zTz2NT/63/xPZpSzqamsloPXj/8d/FhvdKhVIEL2qFXNJx/e/+z1896GHhGrIjBaGch46fDMGhwflaM9nc3js0X+X98o109ffh5pKSjfvP9cV9wjSL0+/fgbHjh2XdUgEsBpqy+aXQlzufDExTAimoW9sYH8ZFBcqGjdHQafo1qQjNzuHS8dP4uKx4yhwmpbNCkLjFEuwGVZadlDf0YCbD+2DpxYxe/GC8H57Bwbk/puFgtARjKImhbltulgomZhXVYyO9WNsdS+SCTZRtKE1oeYVScImdYFrkLkyLEYVzUaRTm8dDdhxyx6EIp40DHSzokUfmxta2JpqCaWFZXh5DeWSA1NzsMSMmUQYWw/tQl1nnVBr4skamXRyqk1DAWqCrIKGsmbDLlIfU4JdExexau/WMRRtRSiW3GeJ1hCFChl0/GOjYsKaK8K4xDBSDfOmjv6btmH8jr2IdzXAtE24agl6NodopbkxOJxZKMjBz7Wu0wUrHsPO338AJc+SsFfmXixMT4u5gOvqUhi4pKksFhDK68ienEJpNo9USxsGDu9FqS6Jf3/yVdS39mLfLYexdnKLUDR59LHBccJl+ETQ6dp1Tezxm1EkqntFlUnANUbNH88DDls49OM0/NTxE4Iacg/r6e3F3n375LmtBkoHlEc5iqXgYKRAEBVKYiFhOiKnAXoq8zH2ODQWyeegLs3Byi3AXFzA4pnzyF+8hHJJQUzMbWjlZAqaZjDsVdVh+S4W6SIVjWKwqxXDXS0IR3xpugLU1BNUxbTodmaJjbFieSgn0kIXU5Q8esipN03Ey77oBqlhSUXi4rZMZFYCU0nTdH1obghLhoqRwT40p+JihEOUgNeCFFxBAZh74/D3BqYB1H5qlgk9BrSNdGLL5Bj8iCt7kKWpgXiY7mOWi7BpiaW9R51LXsMC6ZgdTbjrY7+OueI0otRFMUw2rwSW6rqGTKoW2QszsHOaoIxEbjhUqhvtQe/uNajprJNGkGcfiypO112FphVlaQKT0QTcog7l4hKU5RISA50Yf9eNIARAq35S2ByhDjMbh5brPuxwBvHWAQzt3AMnmZFBFG2wuT8xGoL7M2MP3oxBIvtTheZTpVXLQCaAHyufDvZnUqpMO9B7ZrPLsv/RLODokaNSmzFY9oknfoL9e2/AqtFRGSBxAM3isBoqHfD/gl3xDev/Kp2NuNtXGBl8CdwdiXDT3VGGu6T+88xZWsTChbO4/PopKBcvID81BX1hGSEiw/Dg0ETF8nFJ1RDPxHHHrglkXEPcEGkcweaGAZz8+URTBN1j7pJNTZePAhv8sIs7bt2DFCwxGjFVuoLZKBR1+OEYbNeHQ5TCDtAehSG5uormulq019YhgTB0RZPakQMOIjAiLeWZVmGecPygcD2UbXQ31mGAVFJ4qG2ohUcjDlL3OMTm2uQAClEohQJsr4yC46JptA8TeydQjlmIh6Mozi+hrJHya0ozLKaapI0VVJik1JEyRt1uGLj5PXeirqcBnmPAWFyGNrcEK18SJg7PJLqXRkJRaVzPnTwLS/UQasqgd9sa9E+OyTOeO3NJTFf4xzcs+V0cEhSzRbi6L897jgPPZAh7b9+FupZamHQSpC43b2JhScOMHZLaM9bRg3JNPWqaWvhYYG55GbbroSZdg1bGsPT2oLmxAc0tTUjT1KYSoMw1+6YDZJpoiTaRiEvgCszmnNpS5sw99+yzePKppwRAoSlVoGOsEOUrzZC4X4oeNpDNUAMl5glyD32ehfQWCz7E6nVoSFCVgwcPBi5HiYQ8OLTYJW2Mfyi2JFS/IuAR3nvwQ/lmqsI4+qxzQv/e975XJvoLi3P427/9W5nOvvvd75bCg1a9P/rRj2SqwGKEBS9Txl977aiEPrLZofEAHWnYULE4/+0P/jZqa2pkY5m7NCV2sU3dHfAqglxOkMtseKiOq2QT/H9tbvh93JSYGvzpT39GDjRC8dU5dpXlwOmquKBROB6NIhUL3NHKpon+mlppbjjNqkmEkYpHhabChUD0gyud0wbC3jphd3KLY8CG/TswtOcGdGzdgUzvMMosit+4/VynYA80QZwMf/3r38TXvvoNzM0uoL6+Ce++71248eABjIwOoSaTEjGydNnCDQ8OWDm8ZTMO4+WXX8J3H34IX//KVyoe+2X09vaJV/7Q0KDkmpw8eQILC/Pipe95IYHL6a62bfuk3DM2xpzEM8yRVsxEjWhkwA8WBixSuY54jXl/ud7YwNL/fNPmwMlK3HYYSklXr4qdZvWhYSFa8Qn8/6W5YfFbmZvCUEuYu3QJJ155GWePHsHy5YvwdVU0B5mQjxi1QywKGSjnlWHaFhI1cYysGcTAcDeKxSXJTPAMR/zsSUni18WjcZmIcfJJukVJNVCwDXT3tKK5JYNUMoJolIFdtnB0CV/T/pNhpfxZpEwEzY0BNVzGur2TaBlqhRt2Bb3g0MC2gsK0ob4ZluvIZNHOFmHPFTDz+hQsL4S+3Vsxft9hLFsuWvvGkGrsRChRC0QTAb+XjW4lnf1a5EbQE5oeGKbY2v7tX/4Vjrz8ikytO7o6cfudd+L2u+5Ed2+PuARVp+O8j9/99sP4xle/juPHjkkGBKemf/TxP8XeGw9IELAUgHTEK5RkHZKKJvAz+fnFojhbcdMjLZYU1Zp0RvjppCzeSN1XxTQkoIZXdloBkQKkkj9HxLYrGqo3oji8Nz4DDUtFLNDC+9w5ZC9dRn56BurCPEKmjQidwnQFNotIy4IV8pBsyuCmw/sQsgwszExB13R0dvdAU0pwVVUQGDY2nNzxvi8oJua0EoZGezG2qg+JJB10HEHrtHwpKJp47xEWe22hFVBzIxqFJLYd2o1kKiyWv5w6y64Uo/tiQM3QlnLwChr8UiAYz1s2SmEXmw/uQFN/M3TPQCLF5iawgg7TPICW07mSICnMvNHpSpaIoHvHOozsmRDkhkiKiPDZ3FBzw2eA1CM6Wc0rMC7noC+WsECnyBs2YMPdB5Dsb4Vhk+pWglUsIMLBhO2Io5u7VIBT1KXBYaidGglj+2/fDyNE5z0arkSFllabroHlcgpZRsj2UVrMwrm0CHVqGaWZHOJ19ei5/QZkBrtx9NQcpucU1LS04/C77kNtS2tA72ITweYmBMQlbqXiCXpNV1PdXzh04t5UNaSpUpu5/rj/8d5T78eBDgcw5IBzXXINcsjHxocNfpXqwyXJYo0TZkmHqKCiUmDK4FLGALIf2ww5LRWRn53FuSO/wPKFs2hJAglbh53NwykUJeCXhjSeH4Jj6oEFuWZDId3PLyPPYjEURldbI9YNdtGAVvZbGn+wySByojkOlko6VIQRq29C5+hqZFrbhAJ18ehRxA0bcc9FqgxBqBsjcUGf2IyROkxNHhFtUldIs+zoaEFrTQpRz5UCMMi6cYJhKwd+1AxSr8B4AzALzkEp7CHd1YDdO8YRivqIpqgb1IPgXoYXErlhU5Y3xclPz+tYKCgwGlK49+MfxKK+gBDpbSUDRr4k+j1TVQXZL04tSqBtyC6jwOvGgM3BTnTvGEOmvwmmrkoTIMYw1HAUdWmEiHzEQlEJtlWnsijOF1FmiOR7DiHSEBe3OWZC8Tklcin2/bQftiJwY43wWrvRv3Eb4px8i408t9aIFKdNDY1izFStmX758AqMVq5MviuVhlRrAeZIXc38YhZnzl6QOiqZimPVqhFJlCctkjELPGNpXTy5ZQuGh4ZWXCGDvJxqOVFtpX+pvQnQxUpjRRpQsO+H4FZiLXzLgppl4V5CaWYK86dOIMuA2LlZ+tdLACUpVaDtcphOYwYKTgiXNQNuPIS79mxCU5QujUQbLUFhqBMis5brV/630tyUbA9Z24bm6Lj95j1oTgIOhyUKWR02lvM63FgMqu3K2Vik1XI4jILnId1YjzVjYxgfGUXEcvH4Dx6VRivu+xK8HmdhLM1N4ILJ84bUS5q3NKTiGCTbBT5q6zISAcABMs/oZDQmSFOY7qV8D66Hou0h2dWMLTdtRaohJkyi4vyCoC8cGtHYglo3CQAlYkq3QodW1x6WPRc7bt+PjtXdiET9QD8zuwgnr4r+i7VnSVFFt9re0YnzJ8/BVGyUaxJomxjGqn0bEU1FUDw/DXMhDydfgq+x7qDgP4xSQYOhcKDqoGhayNo6dt24Ce09rfKziSQxIHlhOoclw0chlkaovQs1/YNwUxl09Q8IHV7nM82hazSGVSPDaGqsR3t7Kxob6pCKM1oi2PPefH1Xm+kAwWbO3Ksvv4x/f/QxPPXUU7hw/rygvRzWUy8pOKFEvBAICGhoVVOvYNVWm5tK88+6NhGPl5sam8S15cYbb5SClEgLi1AiKWxq6GRGtIaoDZsaPnAUQlKoywaFkBSLzsWlJZnE8g8nyHwBDCF722234U/+5E9R31CHr339a0JB44HwgQ98QDbav//7T0nTpGlq4DYjdDPydSNgujzdr9iikTf/a+97H7Zs2SpvMntpBueOn0JDczMG161Goj4TOPAQukrEUCZ6UkkF/t9pbvg6SMf6xCf+K77/ve+JuwgvZ2ByEFxY8X8iVCmBVGFBcGqjYdmQ+zO16KYLWjKO2hRdN0Koo8A+ERNuKulrPAA0jc0NxZouvIiHDbs3onndWvRu24X2dVvhp+sq7lXXq+MrPaoc1mVklwv49Kc/h4cf+h6SyTQ2btyEP/2zP8HQEK2SKyMZZiLwcKo8zMJXFH5toJHgPWQy/X/567/CzMysPFC33fY2/Pqv/4Zk5RgG809exNNPP4XXXjsmHF/qUTo6O7Bu3bjQGSe3bxdr3mB/DDpsHnK8nlxXbIC51lgscE0E9WhIXNzG160Vw4EqRF79nGzvFR0H6V2/3NwEBcJbfVw7VeB3sOjkAXj5wnmcOPIqFi6ehzY/h5ilIe07iDsGakkRo3BNguUsuBTj2h505tWkYhhaPYDhVf0oFBbFp580JGlu1KC5YQPPaQW56pZuinNLVjfQ3deGzq5mpNKBeQAFg2aeG6EjzQ1penKQcvLpQTZwJeRh3Z5taBluQzlehmGZqM1kxFBAySporG8SOiILSZui9LkiZs9MC0LYs2sjJu6/Raa7qaZe1LYPIl7bCsRSiMQChzohfYoz2NUS0iv/R8wNPB/f+vqDeOib35a8m0g8iqaWFrFmZ2Br/8CAuNgwV+G5Z5/DKy+8hKWFJXmGCW/fe9878a7778fg6LA4IFb56AHlgUCBLRaudFucnp4RaiIHIa+/flrQZWZqSbElYWCBValsrkG7HujA5GdxX+EfatwoACd9NdDNkX4k2QPU66klmZLPnXsd5159WTjjUdOWw43UQ1J/6BLmGKQcmiJGtYjK1qex7+bdCJctLM/Py3Swq70LmlIUdzBxx9MtaVCJ2i0qJuYVBf2DXRga7kY8EdjC8/AzCprYMhMRodsO+eTc5InqKo6FcCqG9VvG0dCQgs+cEuqB6OCTiMva8XRH6DmcFkJ3pbkh3SjrG5jYP4mOVR3QfU6sg8BIsdplc8MwumVFJuBOodLcRENo3bQKa27ejqKliDMcH2LyzMN2GQ6bUNKAFQPGfAHG5Ty02TwKtoOOnesxcusu1KzqguGa8NUrzU1YbE0VWAs5eCVdpuuWaoG767bfug8WsyViYSTjcUyfv4Cmunq4vH883IhwM+DvwhyMmRzyl5YQSqTQf/c+NK3uh2aGcez4RZw8O4XD9z2A4YmNSNZkVnSaLDRpsy2xl9cIYasFZdUljfsPz72qs2PVqTFI3LblnNq8ebOcT4JOigV0UAhyYFg94KtMgaBZIuocuEtVJwgizJb8mGAivTh1CYtnzmD69BmcOXIE+vIcto4PoTEVkXVIVgC/Ph4ndYkmBNRCOVCLBkpFQybYiuvDLJfR3JDB9vERuL4t9Gd+znKZa2OLTsZJJBFvaUPbyCgaenrE1pkDg6ULl9Hd2ALoBmZPn0Y5l0dTOYw0z1ahJvnisMXMKT5BCo1UElE0phKV6IMgp4nPWPUP92yeJYHJJyf0HhTfBhqSuHnvFoSjHiJ0Ob0qd4umByHbgsXgVo3UOwPZkoZcDLj3P/8O8l4BIGWRSHhOEfqcUSpJc6PN56AvFKS5UbJFQbci7Q3o2j6GxlUdUIp5oQzyvdh8zohc6i4cm89eSKbt2kwOylwBRn0Km997GPG2GthsJknj5ETetAXFKDtlOLoHx0/iXMHAql370TW+GX6yRrSHrmsjl82BNRf3sKq50fUn3MFw6coQJiwW3PNzC9K01NU14MiR4zh/4RK6uzvx3HPPYuOm9di+fVKYGKwtRNPFj2reogx2KhP1qzWlK0rLN1r5Vr9kpcmRvCcGIZvwbBOzF87h4vEjQDEPd3kB1tw0UpaJsqbBo0unZcIitZquYqT50ynSi2CK1NuQi3v2TKA9QxtuXWydmVkjJiaMxiAzp6LLoqi9wP3LclCydBzauw1dDUl4WgmKYqCgeZheLEDxfNFicZBTpJ10PI72gT6sn9yCjZu3YNXQKOLlEP71qw/iuSd+DCuXQx1NQqh9luBoDqkDVgLJgKpjMKILg3UNSHguMjUpqe9EhxkLIS3Bwo48xzQ0kGfOdlFuyIiWpaGjRvYZlWhHToHHwE42N/8vZ+8dZed53on9bu/Te6+YAgyISjQSAEmIlEiJlCxZq6yztmVJ3j1Ossdx4j1xkqP4j10rJ17tnhw7tmgpXtsSpfVqlciWItFeq9ASJYpFLCBA9BlMn7lz69fb/ZLf894LgLRKzs4RBBC4M3Pn+97vfZ/n+TWG2nLYZdGSnbbXPuyggV3PxX2PnMDYfdNIpKOi462vb8Ov6nIOsA6mK5tluRgZH8PqjVWhkvnxODrnRrD46HEkcgkYm7swVnfhkq2h8155sv7o6kZ6pWnSfa6Bbb2KIycWMDTaL1oak8i9xsiIKsoVC9VGDE5nNzA8jHoig+7hERR6+hGQmho0UGjvEDr64EC/2ET3dnWir6dL5Tk2nZN/EkNK9lbXw872Nl780Y/w1f/7q5J1R41jC6URjbtor+823yqHr1WPqHqyWaKI5kakA81susjD5x8KGZx46uQpMQ0gqsIJOSdSL770olg3s1lhx80vxM2aiA6LihMnT2B+35wUUyzY+Dm0FiR9jEgHH0DWFAvzC5Jx8sijj8ik/qtf/apkqfDrkQtPKtLubvEOhMUJgRRTzQeTE47jx47hN37jN+T7SpgkN0jXg920fI7nMoiQtmM50vV19HSjq4/wq0qc/c9pblp0Ox5evFF833/4B3+AN16/eAepUg2O8uMXMRRhzgiQj0UlW4DF7WShgKlCAYOFHNpzCSTjIXJ09RJrQYrRWOx40DUfhhUKnNqIeTh29jBSw4PonF/CyOHTKEzMokEXmTsfqqFRs0dVyvH/+ZbW17bwrz/9b/HsN/8GfX39QhH82Md/FZ1dbaLJUbQj1V23RK2qeVB2Vq1G59bNW/iPf/nv8YUvfBG242J4eBRPPfmU2HHn83TYop+8hbXVNVy8eFkEjGyUJ6cnRE9DOJ60BGquWBxwjbAxpkD7hR+9IFbS1PNQNMmMElID+Hc0jqAgm8UvF/sdy7LmmpA1LRu2AivlOkhibvNBkM5e6ULUx901oFKT1JWT/wUBbN0Qj/SNWyt44+WX8fpLL6K6tY6ZwX6Md7ejg9bUlgarvCe0QhHKWo40Lb5JnnAAg/aomSRGp0ewb2FSkBs4bH7oaGRLIUyTgFQyIRkq3ODI+63XTWxpBoZGBzAxMYB8gVNdai882GVDCk/66qczKSl4ad/qexT9KuRm/sFj6N03KM0N6YS8vpZlQi+pA5DfJ0JXo3IN/m4dm1fWoFkuhk8u4cgvvRsVx0EjUUB+YArZrlFE0x2IJTJSeJAg0FpXrSt47yUVs45GA1vrG/irL39FMqqI7LK5IFLX09Uj6eySD2CZwqWl0JcFNf/99AMP4KMf/xhmF+YkpFP0Bvy+1LZRCFqpijaHSe98BklF49CF+xSn5czTyebzEkTKgpFrWU107p1GqvvPA4v/RL406arqHvjSeFBXw3yQtWvXcfnlH6G+tYaorSETemhohlC/SL2IsKjkPRWHKRs2g9JIG6K+IJ/EQ+8+S0IF6uWSNDf5TB6OaSAdi4qIle53bHZZlBY1ijc1DA73Yd/MKFKC6ibh8PCp0C2NIs9AoHaDvOwggEUnLgYvRpkBNI1uhh4yu4Q/O/V+hZygbpy+WeSxk7ZrMV3eR932UPQM7D97CKP7R2GEJjL5vDwnbLbE8MLwENQsJayuGiqHASHy+8Zw6BceQs2rokGtAZtaotVBFMZ2SWiUDHm0dmrQV4ow1iribjRwfAlT7zmN/OIozMBGo16DU6+K6UGcWqKaBqdYQcDQ0pIGR3OkID/+8Q/DS1ORDmRSKdy+fhNd7W2q8uDU2Qlg0w662dwUb2yyzMbkBx9Cz+IkLC/A6souLl9Zw+L9Z7Fw6gza+vsFzVeMH3VEqr3z7VTFe88K7oPUlzKbjfsXRdxvvPGG0GO5BmVQEYuJcQCpaSwQftZHq3FSU3n1PsjbJ62ZjlL1nW3srd7CLqk9ly9h9/pNaMUyTAm29XHi2H505ONU2yrXsyAQHRr31QjpqrYPrWzArNui5dPoSMbogWwSDxyaR5iIQLMcsW02gogUjPFCG/qnplAYGoIZAW7vFnFrndczgnOnzuD+I0eFv//33/gGvvXlL6NgWihQf9OkiaQSEdHjhJG4NDc0t2jnfiXPHN1B1TW/QyNpXm45OyU8uCG2u1YqxONnjyKZAKK5FMKo0rxJocnpuOdD2yxLs+4bHuqmizXfxC/+zq/DTNoIXQsg8rdXFbSPeWPUJVh7NeibJcQ8QKNRh+mg0ZlD//FZDNw3jlq5JPUCjxFHN6S5j9jKSY7NDfVn5lYF2kYVRlsKhz7yKHJjXXBsQzQUHHQQ+RQbZNLtOMCwgeubZWTH5jF79gLaJ6aleKXOjFQ8uuKJ8VImowZ+Pyl7r7ku1akehaYbuHL1Gl566WXJ9XrllVcFgeMwkedpLB7B2OgwxsdH0d6m0G71oc5BpTVWmXYtR8g75+WdRfsPmxtxpGzunRT8a+Uqtq6t4JUf/D1e+v53YJe2cXx+GtO9nWjUyohJQ6PJHstBs0MTFUvl9LFxqQfAhuOhGjp47+lFjPTkQARImhvNhmVQCxOBLfRFTu4bgu6VbQd7pJmZJs7cfxCT/e0iut+r6tD8OK6sbaPkB6j4PuxIFLmeXkztm8NRmi4cPoyB0TEkUxmhp25vrOELTz+NV7/7HOJ1HV2JBNJ0xGwaBfDnDaIxaI6FSOBhpr0TKd+XrK0MGyHqoRIRFDJJoVOxwCYiSx0ZBwNmKo6lc/dhcLJbrPltMRQg2mqKax/XljQ3NumMdBMMxEBhx7Iwe/o+TB9fQKad2UwVGBs78GuGrC1BlCwbtVIdg6PDKK7vCl2SKFN6pBtL7zmFVFsSTrkGY3kb9joDktk0WojQ7pymDAbdDT0+RihaGiam+jE81CvUTDZANL6p7lTg6B60IIIdRFDJZhAdGEGqpwfdI6PIdHYilStgfHIauzu74lCWaytIMPzIQL8YwbTy5oS6yvOWmqEIUK3WRJ/IZvyFH/4Ay8sr2N0pCnpDAw05rZtyAxo3tJobfi4phKzXSMO92+Q02TuCLMq4Su2tX//rr4WkfRFSp36Cb4IPHR8E6mB+7/d+T34nHYSf1NvTi49/4uN47NFHRQMhAt8WjTgEdMPA1StX8KlPfQpvXHwDWl1xkp9473vFTpiTeE7tL755EX/z7N8IYrO6tirTZb4H8kFbcD8n1aRBPXz+ITz+nneL/SaRnDubAX+AZsCncJX5LBMWrNbE/SSby8mFahpKv02zcqctaPL2ftoBx+vRMj7gIfcnTz+NP/3s50SszYUgyEGLRS2cP07jGtLc9LAI9hzs6+7CfG8PRgnZ0fc8Sl/9mNhCk68sOQO0h+ViMgOxLvRjAY6dP4psdwcy3b3omlnE5NlH0UgXRBchlKHQVTa1EQaDEbKjmQItLGPY3t4VRIwhQtdrAAAgAElEQVQuaf39A2K/zeaGicOtA51rgT8bJyx3RjvNupDhfixe2IxevnwJ/+K3/wWKxZIsmsOHDuG/++//WywdPCDQLNEfXgXyQPnRQrSUMw4dngysrNwWjRZvUWdXO06dOin0Deps2DCzEWKxcG+3ryaDP/njjtRI/qBgejWBVYubf6RwXwaoktdy9yeUV9DJTtK5bWilEt780ct4/lvfEfoZw8EKyTj2jQ7i2OI+pEMfHoOhLFNyNvjQChWEHOuKDs/0JIRLpxYhHcfwxBDml6ZRqxcl6Z1NEMO7+IuNbDZDJ8FWc+OgVjewUrPQO9SDudlhdHYkpZChAQE5sNQ1UHRPpxZfprUhAqshqcpWEpg4cwj9B6fQiNJe2hKaF1E3OrMk0lllikBaCFOZ2dxcvIW6bqP/xBKO/eqTMOy6FBnRQh8yPVNIdY4hlmxTtsuK+f/zcTCaC9xaxvPP/b081yvLt2TPENSomQLPLyI5Wam0FINnHngA73v/UxifnpQMG7HsbU20EZEEbvJvV5aXZY0sHTwok3LuH1wv1HeJQ568T9UQcWKkmrG7Deydtl9yatT0i31vlEWy56K2tY3rr76Biy+8iDdffhkRS8OhuUlMDHbDKhcRcEpJpyYRe1BIr7jhlu3Atvh7IAFzjWwUFx4/h0QihMlGXuxJSSN0xTmKugFOJlkIkWq4R/i/VkNPXxfmZ8aR5iSQzU2TlsYMB06CmbdBt0nSABw+T64Ly3MwMTWK3vaUuBJxfSdzWaFfRJNxaZBoUUs6IpsONjea7WPX0zF/egmTh6ZgNAwk0iyuKIolNY0p9K4EJRo7ZTRqJuyqDiNoID0xgKMffhf0hi6UPZpacFmJTfX6jkwyo14DblFD9eYWrM0aDNtD7+EFTD1+Bp2HpqEHljQ3VrUidM04LViZr8DmRrOFQuHVHewZltDSwnwSjWhDUNz1G8vIZ7ISLCaOTi6dBE1YNzfgblexc31DclrGf+E8+pamxBabWbg72wYqVgwTR0+gZ3ISiUxWuepQCKyMyt5mlnFnFNJ03lG6FF8Co0mX5flEmjYZC63C9G3icDVafNvH2/9ToZEcGohInKJ63UB1ewvl1WVsXrmE3ZtXYO1swGXor+nDFtMRR2hgx48fQGdHmpGMUlTxeVDNjasGfraParEOq+5C55Sc64Wi81gD5+4/iEgiLlq9GrNP8p1IdvWif3KaHDpsFItYXluDYdmYnt2HM+fPY2x8ArlMVgqKeq2MP/v0v8HKD3+EsFxGludH0EAmGYXYukQT0ANPMk3y0SjSEYUcEI0U6bk8koomynOVjVkr5NFs+KiFDh47uYRCLoFoNi3sBZ4BEjQbhIgGPkqru4iaARo29WcOlq063v/bv4ZoF13/DIR8dqS5ScA2dCRiCTgVHfr6njQ34kJIKlk+gZ5D05g4syBC8EJnu7g2Uizu7NURdYiiBVJQklbF5sbYqEHPJXDgQw+jc9+g5Ne4NQNEIKVhooZL0E9TmqPNHQ17kSwGjj+IAxceA3cQGmlQwC7jukhE1hCHyT9Vm3BntBSFYVq4eesWfvDDF3D//xe/sLmxKUNARj/wslKfRjMZDs+UZlRNOpU5Rcvlv7kv3rGivlu/cGFyeKpCOFt/H0ohyXNrZ3MTl964iIsvvIStly/CrJQQOjqSoYODcxOYHOiCq9cQi3iwdF2CIxlyySFNYKoVT5Sj6gXY9lwUGzYeOT6HmbEeRHle1U3YdUuQBdLRqAXj0JD6GYsic9cRCjVDOQ8vzWNmpA+ebWCtWMaeF8W1rSL0eALJzk70DA1jfmkJ5849JDQ96jUj8YQYFIhNQhR4+fnn8fUvfgmvfevb6InGkWXIKIfTMeYTRRFG4zD4vhwbs53dyJIaH49Kc5NkpEc8gjwZQk23LtLMiEZqXoAKfMyf3o/xuSHJMmQWmbVXEcov92Pu66KdFadJZcpB8HW9XsPIffswd2pJMp+sWgXWVlEGThx0sT4i4lHa2EV3f680ObWSLmwfvy2JQ+8+hXx3Dr5uwFwtwr5dQmDSEdGWZ42ZPhYbG0ogwlDMabq6Chjo7UQulUKE5xibM9OC6TWghxEUPR/rZE7E05g8cgipnm54iTi6BwYxPDKOXL6AlbV11A0TJ06fRH93F7q6OgX0UKwdGlT4gji+9trrYrF/8eLruHnjOoq7u6JNJXNCxbncyxJRQbAidWlWeWTMCCok5hWKndEkeAhtTYYhzddGSsW9sFQu4fq166InYUbIAw8+gPGxUSkivvvd7+Azn3la/o1QO2HUT3ziE3jiiSekuBB7WnEnUx2/COMtC5/73OcEvSGtjU0LX/sv/9W/xNT0tNwgTpp4SJArSiEmDw7xCW9SjkhVYlPESdksofKOdkk5vzckVDaEdzKQfkI13EqKvpf3LA3SPaeOQmn85rnUFHSKYxLhx7gsYB4mz333OfzRH31G3MQkKExElWrymyJdKQrZDHII0Y4A+SDA6YUZzA/3oTObRMN3BZ1Q4icGRQdS9BDSFK40J1I2Jw8Bjp07jrbuNkQpJu/sw8S5x9AzvQhk22i0IbaeAk601HDC4eZyoOuYiac/8yf4/OefEW4udTK/9Vu/idnZKbXRSTXSPIPJebQsrK6tSToypwj79x/A/Pwcerp7oOtV/Lt/92f40pf+Uqx2Z2dn8OEPfxgf/CCzirLiiKOmQip4TeXQBGJR/dqrbwgdifebDwyP9b7+bnFsYYHaQsda5gIiMmsWFvc2XK1q4R+GPd2DwjRf1HJw4eahtBXKcYWuGjykEzFAq1bx5ms/xvf/7u9w8YUXRLjXSftyPmQu7RsjGBvoxsLUKLKJCGyDria6NEziyiFhXmxuNHhEbhxVdAaJKIanhrF43ww0vSxIImlIpJORMkKaEQ8z2gkTiiYMXKsZWK5b6Browtw+NjcJJCINeEy+rijkhrSuJJEbi5B2KJMwpiybsQbGHjiEoftmgCTd/QyZdJP+oO1UkSkQqVMUOp/OVEUDO5dWUNMt9B5bxPGPvR+GXRNTCxcZJNpH0Tm8iES+B0GUOVJqEi15Pz/rQ6bQIbRaHVevXMWPX35Z9FjF3SJsWlEy2ymTQWdHJ8bHxnBgaQkHDh5E30Afksxiak75JD2bAYDxODY2N2VfoIaIewR1e9wTiExx7XAvkv3nTgq34kpLo9vi5DYbXb51IrhCRWNja+jYWV7GtVd+jOuvvIri8gqs4h6ijotkvIHZ2TFMjvbDtzQ0mPRMFIQIIotdUg2JHLSaG4fNjQ8/BaGlZbNxdZ9sD6W9igw86HQlWilyzx31dcqai+2ahvbONizuG0c6HspB6BINqhmS4cCDLx5LyjCFzxQdhIgQGraFyfFhdOWTiBOJjUWRLOSQ7W4TUwGxVjZMlUdD6qRJrY6Poqth9sR+zB7bBzM0EE+khaLHQo4/Z6u50bf20KhacOoGLN9HbKAHRz5yAXaMOiAWctTBAYlIEpX1LXFoE4vVPdrm7sDaqMK0PHTsn5bmpvfEAkw40tzQXIFuVvwcanqcnZIgN42qCV93sVEs4/Q/+y8R72kTW2BOAZlbxmtD8lPgu6DmnC5A2vVVoVoWb21JmOTg46cxcv8CkFYoXcNL4sdvrmJs6QgGZheQ4gQ2KZhCcz20CsB/uLjv5YyzwaFRAIcxpG1zv2q5/7XOPXl9U/d956u1RNlN21+ihYIXcbpdq6K8vo7y+hr2Vm6iurEKq7gN6HXEmQnEYFiiLzSRoCOU7+K+Y/vR19eGdILsPLrgGfL8kPevBAohyqQGai7qpo2K66EcqPyZY4cPINPRAZcRBB3dGJ5bQCOdxXa1jrXtHZSqVZVTde4cDiweQDydRoy0OhZ6yv0At994E9/8/DN4/VvfQUw3kaE7YxxNCloMVtiA63vIRJj9llDNDdEbMgRa6GnTWESyh3iTYlGZPO85Oh45vA9dbRnE8mnJNCHNVCx3OaDyXVSJwNghol4ENc3CslnH+V//IAoTnWgIMmjALCvNDe3KuV8z80lb3QXshjLqIIKajKJ9/xgWHj2KaqWEDBHPREw0hF5ZR8wJxaGNzQqzbIztCqyNGurpGBbfzwZ6Ao5vwq5oiNLhlMYi8pw5iNg28rEU9nY13K668AfGceIj/xg9U/skG4iW3vzBhEYbiwkt+247oao1dZq2zra7ikfqT3Z2d+HYLvL5HNLpJHK5tLJebrEYyMq4y+NQf8sCsamhZL2g9sxmAyP3pomQCYoIhVJHAlhmDetXbuDqCy9i460rqG9tw61UESFt1fNhBC6choXFmRHsHxuCp9cQBq7UNNxPuCZ5vdloI0pDBbqXedhybGzodRw7tIjjS2NI+64EDlNjWqfmjyxZl9RJNTgyiMg4DvYaHsqGjn1TE5gkVco0cXlrA+UwBjeaRPvQEOYPHsS5h85j3/y8uMOyfhOmSmv0qUg2YiTx4ne+i8/+b/8aKFWQDjy5RnS7lYY8FoNFmptpYrC9E21hgEI8gkwspnQ6sQjy6ZTS6PCuCd2S4Z+kl1mYOboPC0tTSCWj8OoazGJV1kvEY8YXf/miJeNwm3pKLwhxu1JBYbgX84fnMTzcB3OvBK9Sl/2ckQeNJqXQ2qvLz+R4DWiWh6rjQIt7ePD8SXR35RA4FvSdMuzNujIm4pCNzVdA9jEp9D6MkCYNttBau9vyaEtnEOWguxGIXTq1eETRK16Aku1gCyGqsShcyinyOQwMD2NsbAJ9fQPY2tnF2taWRDZwCMn8S57b1OTs7e7h2rWreOXlH+O1V1+XYWW5tCu0TkHRm4whiZzgOm01MJIlpIYjCUZh8PfWn2UHV0wjGYAkYlIz8GtI3cen4dlnnw2//e1vS1HLRoMaCDqTPfHE48KjY7Hxmc98Bl/72tckEI/FKBEbmg788i//suhuuPHcayjA1zzzzDP4/Oc/j9dff12KETY3n/xfPilZKS0khI8xKUssrFn83ivaZOHCqSxRpJYzFt9LS+/TEnn+7IrrbvHeCkVrCaF/8ucxtIrcZXXJ5eHnBY7HYBkaKqUSlm8ti/D9z/78L0R7Q+pMJpVEnnbXtZoYCRTSKWR5UxwbPekEzh9ZwvRgL5IglcCWn5ddqpSNnHZanAR7wofUKPSyuPBcHD97Au09nDhE0Uim0T57APNnHkGqfwR+Qom0OcFrbYytrVAFb0Xx/3z9m3j66c/i+vUbQpn48If/ER5//D1iBqCSgxXvmw/N5UtX8JWv/F/40Qs/Eo3Lk089iSeffB9mZqbQCBz5Gl/84hdRrdbFXpf5NHRmUZZ/3KTpfqHSfS9duizQYz5fkOJ2aekAtrd3BMHJF3JYXJyTe6uKUPVLNcl3ff/l6/6UUKi33zuZ2cs9U5s7J1ZK1yNbDvUi7OgBWIaOm1cu4+JLL+Hl738fle0tdCcTGGlvg7G9gyhtVAmNWzaScWBosBszU8PIpuOwjDrq1QoK2bw8PPxebE4kxd1QtDSdHv38vKkhLB2eg2FWEVJ0zeaG00LTE+czZhtxGimfXzdQ5yFdN9He24G5OTqPJBGPNuBpLhwWfBSwU7yYS8MhdCvNTShUJfKWR08fxMiROUQzMXEIokbB91xUN/aQIxpGmpJhwWOWQMlE8a1VQYs679uHk//0Q6g5ZdkgHIeLvRPt/TMoDE8jSGaBeFqE2BHRq/yc/kYa3IjYVrPx21xfvzu0CCFTxXYG6/b2ynpks0NKCtct6axvvP46dBpTUORJdCyTkWEL1xlf2wo95F7TchFSnZe0Lk18qTmxlANbFa4iSg6VLbter2Dj+nUsv/kmirduorq2DmNrB6FuIEJRsLiOASPTQ5jfN4HAZYPgS84Mxf1EimkxG/GZycNn2RUjEB7AXjLEgxdOi2Oeaxli213c2UOKBwKzjoh28N7ZKhy2pLnYqRuSe3FgbgI5sQCPiA7LkObGkoMvFk2oUEKGVzKcLvCgWzbGhwfQk0+JRSkbt1gui3RnDg1uLJwGShihC5f5NlYDFOTuOjqmjs5h/6n90twk0xxOJFTWjTQ3pKWZ0DaL4rTmUaBNO9vudhz6xYfhpnw0mFfD5qYBZBNZVDZ3ZKBDe2idIYrrFRirZRgUbs+MYuI9pzFy7jCsKN3Y6nAYvMZQRiI3DJMra7D3KvL9ImaA68vrOP/PP4bUYIfYVWezGVR29yQPLGhwOGQjzmRxw0Lt6goauxoqt3dhViz0XDiGiQfuQ7TARihAJt2O26slNBLtaB+aRPvwBHIdPcritpVfLeExP725kdXV3Ju4bxEtaQ1hWp8l08WW2Ulr6t0akjcbHDaEDKOrVyrQ1m/D2LiN+uYavEoJNdIgmeHjuoiQ5uJx4m0IjcmwHFQsT4q7QycPYmCwA1k66wWuOJhKtofrMyxempviRgmm4aNqudi1bey4NiK5HKYXFjA6P4+uiXF09vWhapi4trKCW2tryOQLggacPHFSGA+0CJcBYNOxTQKkIw0QM7ry0o/xt3/5FfzwG3+LLsdCFp4Mg6ShaJBWzXsboi2VRpz0NSK2woenpbWqFdjYtPKHuD+7YYgts4bzi1Pob8siykFgkkULp+g0WEmJ1qq2VULUDpEI4yiXNCxbNRz5yKPo3z+MSMRHUDfgUjPjqbBSkSCzQVzdRaj7MOn+Rw1kDMhOD+DQBx9EuVqWBjGWSAh9h25p2TAu2gNSzELq15h1s1ZCOeJj8b0PijOV2TAlwDcdxqAXK4IQRThBN22k4inUSzo2durY9KLoffAs3vUrn0AkSMgaJp2bw1FOtFmAU38rVHCh96lgSYVHv3Nae/dvmqa3TdbFPfRsftadJvuuH+BdjIYoWkTMHgRF9H2lPSS1lowCTYe+tY2dtdtYWb6Gzas3oK9uIKgyA0iZBCSIrFD/1/BRdXWMD3Tj0MQIoqbKH+FxwSEQ6ymaSdSpTyU9yw9RD4ggO7hdq2N+YhjvObmEzlgEVrkGq26iWqUJArVhDdjiwkfaYiCUMzYNJcsU9kNHIS9UKzudxO2qjvtPP4iHH3s39h88IFQ9sV1nY95s5Fp0pZbZljii7RXx7Jf/I575wz9COuDAhflMEaQiUSTjCbgANms1dKUzwsQhPZ16M/n3kJRZDiKbjbvIrkkDBXZcExNzEzh2aA6ZFHO5TJh7/PkMeU5JVRd6OSnNrBuI3DRCbGo64rkUpmfGMTHcj9rmNhoGzxsinQ2IxJ56XMuDQ/odkVmHJgYeSraGk4f3o4+op0m3VEPokbSApjhf8oPCCG2koPsezEhD6NSZXBqD3V1oZ6Bwk9YlQZiNEA733FgCFhqwMmkEuTSQTYEyEA7YOXgjNbJaq6NUqYn+/f5Tp8U0imgym73rV6/j9Vdfw8ryCnTuaRK4ySaGmX6KJkm0jDWIyDriUWlIE/Go7B08P1nTcMjBoTD3A+4nQkEXfZTaJ8hYkTZd8m+iiMzOzoakW/GDlDHqJT7wgQ/goYfOo7enWwr7V199TTQyf/Znfy6BnSxi6TzxiV//BD70oQ+p4ucdyM3v//7v49lnn8Xa2po0KMyp4esXFhffRj2690hpicTvdarhQcKmhsUPp2dsaljokBbQmqz9vKLrXk7rz+K3ighU8jnVYcesnWqtit2dLezt7KC4vS2iZroyMSmVcCU37/ZMRn6tXLsqtqW8IfSgy0YoVANOH1rE5HAf0LCluWFxxOKAExKxfrUJfVJIR0tOcuN91D0bx8+fQFdfB+KkWLCgy7Zh/oEL6Jo7CLSryXqMVqKcsvAol4aA/CvVoN28uYwv/4ev4JlnviT3hzzx06fPCGrCBieeIpffxM2bK3juu9/Dt7/1XdS1Ojo72/GJT3wMjz/xbvT2dgn9jdeeX48PytDgsIQhEhXhNaNDUHGviHQyI+YPQjW8vSqOZxTiUkPDAnV8fEzunRxYcdXM3HsP752E8hYw8rOF1Cie/DvutBQNrQNAICyFYjUFrFz0zGHY3trA1Ytv4LUf/gArV68iTnTGNJGh+UE+izyFjuWKhF0x78Fg8GOkIUnIM9MjaGvLSLFaK5dRyGSlEZXmib7x4mrF5qYBzXbgxEIMTg3ivqOLsOyqaB5IFaHWggnshHw5u+XGyWm5XjOgGQ5W6ibyPW2Ynx9Bd1caiagK8GSwIdcHM5WoXaF+w+fUx6YlpAWt4WHoxH6MH19APJ8UU450kl/bQ3WjiCwTsalbMm04lSoazeamUtXQtn8K5/75L6FslxCSw+MxODSDIN6BgcXDQKEbEdLTovTrUtqbn/XRIhEqMPUePVdz01cQshJL0fCABiTU3dCp6FrTiGRqYkKQn5mZafT09onTGo0mRBt2j0Dx3vfRmiqrEDaVISRTYvUQS7q6VimhurWB1ctv4uYbr8PcLSKiawhJnzAtufccVHhEYOIhhiYHsXRgFp40KT60qiaOM7x3lm7ItSKawvXCgDmbjUc8wJmHT6CjMyeUGFrDlkmRkebGVFSuAHBNcrRD7OkudjUTqWwGBxemkA18Wa9208qXjbbw/ptUEf5cHpHxMJDmZqivG4MdBaSjTSomsys6c/BCjj05xaduQFmR27TP9RooujpGDk7h4AP3wYs6iDB0OMmMD7r6uQgp3DZcVFa3xWmNDma0qHfzKRz+xUfgZohUe4jRcKQRopBuQ22rKHQG6jKMrQqs1T0YbHAMB4mxAYw9ehIz7zkFI+IiNA24NfVcRMmrp56J6E2xiqDMexHg+s3bOPPP/gkyY71wQk8GIpXtokK6Qb2SLciNU9dRvXYbKOrQNirQd+ooPLiE6fNHkerOkriFWCKFhh9DteIhmulB374lpJjp1KQwqDXbcs67u6reeU600OSWucndf1frUpBr2aBap0fza7Fa9ekM58Iol7F+6yZuvHkR1ZUbaAtsFCIBkg0XRrWMGNEsmjtwHfJckDBJmlC40C0Pe6THHF3EwEgXCjmakhBN0sBqRek+OCmPYGe7DN2i8USIMk1SCgWM7l/E9P796BsdBXHUm8vLuEGacCKOuf0HcOTYMYkK4J4u+wXpTM3JvqI+q2GT4ODMaLq5gv/jX/2v2HvtNUmYz8ciSLEwDkPodGILAnRks4j7gUy5E02bVpXzFZHXqVWrPphIf1uv4IF9kxjt5FAjhmgyJrkw3DOoqeMzre9WAMtDPKQGxcZyvYyFJx7A8LEZRFLkxVsIdutCI1VuSyEifgPVtV1Eqq5o0Uh3Eh3ScDeOfOQ8qlZdAr+JqNOKlo5p+WhK8p5ISYuSWlU0UFkrYtc1Mf3I/Zh+6AjsuAtLqyHJQUepLr/489IdMRNPw9zTUdyo4tauhrVUBh/5nz+JkfklMToirTweT8AjiyMWQyGflekzrzsp5iFpwjJQ+nl7Lu9Ns8iTl95lMqg/3fV1paBf1uc9Fs8K7yELwZbE941b1+BsbMHf2oW5u4t6dQ8aM1qqGkKXSahErR35qqQtGQhRs3T05FI4MNCHtKOyYzhg5F7FIpmFu0Z9WAjYQQij0UC54WFDNzDc3YFH5mbQFQEsUnldT3KPWLTbPuWCqrGpEbkJQmx7PPMCJNJJZEmpjcfQPTaKJz/yX+DoiTPqzEgxRl0FMbdWWOt5bbkR8vwmWsL9lpSx3/mv/husXr4s5iyJSCgNDotpEvZ3dANtiRT6Ukl08ByORoRyyQaPNDUiC4oNrZAbttRlz8ZgfzeOzI6jLRWV84X6XJoBsLHkvs46mpQ7mzb6bFwabPwknwUjgz2YGR6AyUxB7pE0mWKTQtMQcO/ltSSSH8KSawpUjDr2T4yiL5GQ+oZNvBtG1XX3+ecGAmqHMykEqTiSXW3I93ajs78bfd0dEuhOWpcfsgkSnovsDzEyQViNERlhE55OyvOYSKaU7lkydALU6hrWycCq6tjc2BYaGnWmVQaJ+oH8YkNJ7Q33A+biMGqh1dxQt0mqHxudpNjnNxscXmPmQTbd0pQzGhsiRUzjNtWIqedJQJamoUukvb095CSVlI/Tp0/j6NGjYgfNIEaGBvJNc+O+desWPv3pT4v4n6JeQqkU9//u7/6uiMzp204UhhQkIht/+qd/KlQ2fi6bpt/8zd/EIxcuYGh46I7Tlap1FP9WqF3kovKGNUPQmC/Dr8mC+Ic//KEgQHyvNCq4cOFCM4Tq57U2ypFFUdjU484FLt7a7/gISO9guLduorRXlJ+TNIS128vYpqiZDiCuIyGXtGzlbJAPQ8hJf8g02CpShOB5MAQNJCPkZjZw+MAsJsf60QgsEd+z6OG/81fg+DJ1I4/SsXw5xBhWVXcsnLpwGr3DveIYxPdPo4G+/YcweOgE8uP74CWzMv2kzkZaAfrPczLGA5UhkbaDixcv4XOf/VO8/PIrMnHs7OzCxMQUZmZmkStkUS5VceXKNaysrIlQjbzdB8+exid+/aOYX5gVVhInoGoRceExX0bRfnh/iELxfrBBzqSzONhEaba2tjEyMiTaJy5CTgO56bSKip9314R1xylCc6jaam7YkUsTdHdkqjjMnKqTgsa1RDRQq2PlyltCPdtYWRYL54RrCSWGExfmkySCAD25PHKJOGqEfy0HJhO62ZAgQO9AB6amR9DZQZjXlolrKpKQaQuFb5wQCBVB7D+V5obzqd7xXpw4fQSmU1Pia24yuiM6CN5vPpJxho3R254WrLqD27qJbHcBCwvj6OpMyASFdCIKrElLi5Lrm2sGiLVoaXUTdd9B39E5TJ8+iGR7BrpeR1IFJ6G8voN0Jo9kOoMGE7vpllbUUbq6hmpVR2FhEud+65dRtkrssoWKEVgRmE4Mhcl9aB+bRzTbLeiNGkqr57T13L7zHqp7dvd4bUHO8vpWg0NkghD35qagxRx2MHeJFFWGdjHj6sb16xLwOrtvH5LU1DRNBpSE8O0NsXpXJCtx+kjKICmkDDr1xESBgtMbly7i8qs/RnSuIqwAACAASURBVPX2MlI6TQJC5eajaeq6mKbQPOSAIa0mGqB/rA/HjuyHpdcEgWk1N+LCpPOwaYawki5keiL0Z3Nz/9mj6Oltl4wOmlTUxJY2IsUWLw71kqQikp9d1B3saCaiqSQO7Z9FnLagtP+1qNVpFmdeQybiNBXgNSR6YzEkz/HQ19WBoY4CcvHm4cpiMJeE5ZgiUueEkJbQbI5tje44nH5aEvR26OwhNJI8sqJIZ7LS3EhoqOMj7jRQWd0Seg4tmkkndTIJHP7QIwjaWZh50szwUC5k26EXy4LEMBzP3CzDXC3BXC/DMFxEBroxcuF+zD91Dhpsen4i0HWhlJGWxmvkVzS4ezX4ZQMR3ceNm7dx/0c/jPzsMBx4aGtvQ3l7R+VpJMg51xFxGmLDXb22inCXoZZVaNt1JI9MY/qh4ygMd8ELHCTzGeVIpHMZ9yI7PAO098ozwUNUafXe3tzcLSfvFt9Km62mgiwARDwuyDD5+9yTFN1IxXPSmll8j+Hqujge6ZsbWHvzEt566SXcvnIZMd/G4uQwhrsLQMMRkw3SVTis4pnHoiew2eR4yrSCOR6Og4lD+zA6PYT2jhRcRxdtQ2gGInqna5dJ5EazUfOAIFtAfmwcMydOontsXIqT7d1dvPbG69gtlXDw0CHcf+okRifGpVCJMkeDQzTS21rGLU39Wqu5ETcpHqW2h7d+9DL+9//xdxDsFdEeCZFmkdMIZSrMwqs9k0XS85FuNjdE97iOOXGVa3zPBkFzm02zjsOjgxjryCCXiSOaYGghUYyGoshF4rAllFBZ77MQXtNrGD1zEBMPHEC8I4HAsBAUNQR1XQaxQitHDOXVbYR7loR5MnPH5HS3K4fj//hhGBFF+2Vuh1nXYOzVkGKDweGC4SBq05JXQ32jjG1Lw+CJ/dj/xIPws6HkSaWCiFCqzFINmUhMUMZUNCGhtrWtGtbWynh1t4wTH/soTv2jX0S2t0+sfxlkyJ+PNUE+k0G+SS9TRj88y1oGOT/9tJSUJJ75oktoNaQiRr6jmlFDQb5OnZoK6GaYKteWgdJuEdcuXcarr7yM9TffQJuuYySSRMrknkWnxabdPSn1MuRiYU3KWAQkFlmejc54DEt9PcizjmGxHnK+EsLjSUq0m7RjNtpBINe+GgbYtS10ZTI4MTCIXpD6bcKPNKCTNiVDHEBnbgwpvL6LOs/LVByNdALRVAIdHZ145JGHce6xxzA8MYVcoQMpnnUiYP/J51QLgWXJJEarRHfCAM8/+7f449//tFj/M3yWA2ruDl4Youw6yEYT6E2l0EUGBSnWzC1itmHTRlqtaRXuzubGaARoTySwv78X9Hgk1V10RBxUNnU/dILjNeJgzONzz38XmiYw0N2B/dNj8GoMlbXgWRyM+02EpyFNos3IDzJvGhEYvE6Ghn3DQxgp5BHlgIx5aV4AOwq4RHqzSSQ6CygM9aJ3fAR9kyPoHOxHpo3a9FDQS57f1Mw5ngPHMdV1ZJNKN04O0uNReVa47tglKz2tWlVCf3dZe+nQq3VUy1XsFUuoE4nTTWXnjohQ1agLyxBpEcMAlSlHxIaGDjQUYuNDBoj6fooiqMyuVGwJr6FobNgoNhu+lvGA7OYcnD/11FMhJ/l0qqJbGr8IucV84IbowsEukJQey8KlS5fw9NNPixuaSgLvwsc//jG868Jj8nlEV2g+wNwaOiaZlikGBLSXprvWzOysJOPe29So50wVTfweRGlIj+PXpzsNi2ZmpbDJ4PcYHh6WzyfCpKhNP/+jVSC3EKFW6q7i96kmh1aqxVJRvt/u9g7WV9ewfOOGwP7MD6CLSoyOFGz4HFqk1hDxXVm0DA/LIoqMQJVcHUqUJR1mvIH5+QlMTQ7CDyyhxpDLK8xrWgGTLkTqCUPH7uFXVx0Dp991BmPTIyIkJ0pExyi0d6N38TCGjpxCpHNAHGqEkdvk095pbpp6JBYmly+/hc/+yWdx6dIVoYYxIZ4uJILyyGFDqkBM6H9z87P4rd/6r7F4gIJZHnbcY0nzkrISrkOxGcP1ktK8Eplhw8kGlAgO7wv/jVMzvm924OrjLn/4502jWq9uNTd3UBtBZGg9qlLm+WexFRURYBz1cgVry8tYu0H71GtYu3pFhLrMguCEaHKwC46uQq2MCotWD21sblJplIt74hjFQDSDOoWGg67uNkxOjaC3u11EzLQWFTccNxC4XawuTU+soFvNjQkf3aO9OH32mDQ3TNkW22Cd9q5NDQWnF8zcoLe9ZsHQXayaJlKdeSwujqOjM4F4hMWm+jw2U2KJm03D0WkN3RCBpl43UXNtdB+axr6zR5DpykPTajLV4GFX2SjKVD6ZzcI3LHFQ8fd0VG5solbRkZ0dxfnf/igqdoVjLMT4c+k+6jUHse4B9M8dRrp3DGGS8L9CYv5zmxt+Hp12OLjYKxZx5a0rMig5ceqkUFZpi8omuVapSuNIF0Xas3Ki2tojftaTToqRwNHkPwcB9tbW8OYLP8Dty28iNGrIxUIJXY0ZOlw6+VhMcyeqYcsk12SwJt1rwggcuOgd7sLpU0dlcknEpVatyxCC4bw8hDktZ5aUbXrQKfjmpDHm49iZw+gf6IBr6uKWVi3XxbmJTQYPATKOqJXiZJs5NyXLRSybwfzsOLStkkq/ZgfEwQcbaI/fU2XXSFAjG/NGA6bnoSOfx0Ahhw5O4ci5p/V8MgrTrCMeZeAb81LU8MSlUYkboNJw0Ts3jMPnDiOSUWF5qUxWKHPkxrO5SbqQ5sYta/CqhmTs2Mm40NIi3Yyy82SPM2wHbdl2WFVNJpPc+/S1Iqw1NjdVGLqDsKcdA+ePYOnDj0ILLQmaJAWQNA0iN2ws3b0qHIbLlTRENA83b63hyC+9Hx2Lk3BiATo7O7C3tS38febeBJ4uqEaEjks31+FulOHu6qhtVZHaP46xBw+jMNELt+EgWcjA1RQiFIvmEOsaQXp4Dsk8WQnUhCgr+XubcmnSFQijzqq30cta9jRq75SSUp26YDcp0hSfQmoLtd0dbFy7gtuvv4aty29B29iEz6LbNMXZikG/U8O98FxNmhiOWAURc13hxzecUKgnFPgbVRN118MQM7QWxtBNsbFWgc2QPs2Dr3swTB8lz0c5EkN2aAiT9x3G1GEiDAmsrG/i6rUb2N7YQmdvNy48+i5MzcwgQ9MdiaVX5jgthFQKhWYyvWRLRLjXCq1BNJZyLxoh/vzf/Fs8/9d/jcbeHnIcGrC5YeMbBOikJoTNDQsa0tJo8tJEdMUVURUCd+hvW4aOA/3dGGtPI59OSMA1vyEZFMksm9EkbM2UZ5Zvj9dmxzLQvTSJfecPIztYkGJd6JR7VQlpZAOaTaZRWtlEsKejoXOIqJovJxHBkV94EBQN8ZzLp7OwawZqOyVEGJZMIw4aBZBuWa7DLBnYtQx07J/E8fdfQLwtgfouDQ48uBVDmqJ4JEStVBFkiY5ueslEtWJhVbPR9eApPPRPfw298/PwIjEZplCATmoaNbiFbEbs/u8CMD8btVGrk4NPpeNSYcsKQZRm9M6GqYpApUVtKPaIoaNeKmLl6jW88L3v4aXvP4+djQ3kPBeL7Z3Y39aNpG7CJVITBnAjgAk2HR68BpEGwA2iMNnABD66EnHc19ePvK+y1ogosJnxOHANSH9iER5Is2ADqAQe9mxLMgGP9Q1iMEYDCEOCZ7VGA/WQlLcGqkGIMq3CI6oJCLNpMVmanNuHU2ceAJ1++4cGkaALGptzybJqOnw211ZrsNZyi2vyCqRIlryeiBp2PvMnn8XffvWrqG1vSWAtGTFsOiq0W49E0ZNMoTseRypsIEfjAlIuSWEjisArL6VfAK46PfDRFk9gqb8PvTSOcuh2ySw8pX2RrCD6/JDOzGe+Sc00mEkXCzE00IOj983DN+oKuaGTJXWeNKuIRGEwAJwDNV5XnwMFoGJqQlUebG+T/B/Sz2ocsvd0oG9uEsOLs+ibGUeyI0/ISYJ4bZ+0alvMFmgMQGMfobF71IBrwlxgvRvSBbEZ/KoMAkg7UsZNwpSRbDqacDBknHsZtUTqvGe9WymXJQaBtTebG+69bFp4ZnP9q+xIsfST5obMHhk+sc6LE5+g01qz5uPgRyQQqm+gGQEbRbGQDkOhtIlpzDe+8Y3w+HFmllhi+fzqq69K0cr//tivfVRE5RQG8YPUJOouvvCFL0jIJpGW6ekpnD51Rormt668JZoUCoLZ3fX39eHYseOi4eEkNl9o5gw0gz5bKA1fz+/H3/lmX3nlFSmWKR5mvg6DO0lrYgFE9IaFz89yF3lnEXSvCF0On+YGy2aBDRRF8myeVlaXsba6iuLOrlCQWPBSyJRLJaRgksqEloUaRVomMrEI2lMptIvGhrbP8sTLpJ1IjKS4xxuYnh3FzL5R+D7D9lxBCGgPyNfpRBCQkJvCpoEUJSI3mmvh5COnpLmJUSjOED9Ol2NxpAZHMXr8AfQuHoOXyMvhKrMwHi6qFZYFp/zsqauJYHn5Fr72tW/gO9/5LlZvrwn0zRpKbCnjcWlQDh06iI9+9Jcxu28SqTRl0MopKB5jE0kLQge3bi3j4puXcOTwYREUlsslWcB0JGnLF9DZ1SHcR36ooLC7MHmzVGjenp/Mc7/33klz0xrw3RHmqppDQh05BTIMVEslSTC/dukSli9fFqG4W62goWlCQcsnEpgeG8TUSDdqlYoErtHukNk0XNvMQqjslaS5oTCXsDjzINraM5icHEF/X7dMsDhVJ0Ik4mtC2pxkWb7kGtikEjouDHjoGu3BmXPHYdnMVDDQYIq1NDeWiMw5hydyyCbJoqbB8KW5iXdksLA4jq6uFOLRQF7r0ZqX6dzxKFLZlAi8A6ch9tN0lak6FjoOTGD+/DHk+tqluVEWCkCdFr3xFBKZjCRAU3MTVmzUbm2jWqojNTmEh37n46jadRHrRikANTwYVQM+Pe2nl5AfnQPy3YiQFnJPgOpPo4S+0/CBg5JrV67Ks63V6xJsyWejVq2IjTMpaXPzc5hsBswpp7u7cN07qYuKl36XPa6Kz1Cm+qRgba2s4MXvPYeXvvNt7N66hUNTwzg6NwmYmtiTkg5q6XVBT0mj4rUlHdQwGErG0iAGs+Ggc7AD58+fRLW8I3B6na5ejitFCA+YWBgXrZzQGHnNmP0Q9XD09CEMDnXBke9no7RTQSabFmc+oiO2B9FYEYXd1W34qSx6R4YxONCNV37wiky8WAQS7aG+J9IIpLlJ87mn9oDORSHzjDxkUyn0ZjPoTCbEalpyLeLcogxBBmWayAOJFAwXYihQCRx0TvVJc5PpTMKL3Nvc2AjtADE7QH2jCFfS2g3oNR1WMorDH3wEkV5SFEgpC+U5KWR4kJqiMyBVo3ZrC9Z6WZobU3cQdOTR++B9uO8jj8KIcw91EKHzW01TdBjTknBZe7cMZ6+GaN3D6u1NHPjFJ9BzaAZOXIU7l3eLMjAhdci3GWjqI+4GKN9chbVeQrwWYntlF/mJQQyeXkR2plcghnguLQGBDRoWOIAdb8Pw0mnEcr2IE9XMZiR/453NjRzczcamReMRU43mnsQpuJC0BC2m8x6bSAcuXYpolXvzOrauXUZt9Rb83R34pbJkVZBSSuczRq72D/fgwMw4At+EH7IoaAhVmUJ4YRa7zebGdlDd01DxPfTNjGBybhxDfe1wKmVUdyvQKxYq1G85ASK9PVg8ew7j+xeR7uwWnc53n38eV67fQD6Xx1PvfRILBw5IU6MoX4q6c+eRexukogYGMjRgR9OsZFQ9oyhq629dwV/+8R/j0neeQ8xQfHpOre2Gj95CG7J0U4vcbW5a4utWuC6fZxYifB8bmobptjzG8ikUkjHR3XEIRAOeRIp7YlzOIGpEebaRxlO0TRQm+rB49jC6J3ph27oE0NrbZRkq8R625QrYWd4QdIXuc3xmWSgbDQ/HHj2NaJLJ7SWxF4/agTQ3kvvkNaRY4/PGYQQR+rLnIDMxgFNPXkA8FqK8fBtBhU0TzwJPKJt0U+T79qhJ0SzUdQ8VL0RyfhZnfvWXMHLiGNDWJrlAbG5IUeM1SFLPkSFK/tPtxP9h3cOCT+kPVMJdKHbkwuUQR1V12+JEtVmUmgY2b97Aj597Dq889/fYuHGdk2sENL7xXAmonmxrx2JHj9xPt8FGkFb3ACWZxMLY8LDZYVFtkVrqOsjHgPvHJpCmDlHOz1AV7U3DJZONjZIYwwx81CMNlFwHyVgcxwYGMZ7OCApJvRYNMPYoCQiBElEbxmXkMkik08h1dWL/0cM4fe48Dh4+hEJ7m8QyUMQkaFfTOVXVPs0phZRGTZIeG/Q7MQHqPXINUkOzfPkKvvi5z+GH/+k/IcW9nrbd0QBl5h1FIuhJELmJSd5ZVpob1dgogwGVrcaim1Swqk/UK8DiYD9GcmlEXFsycMimIWovyBEbd76eFtI0KGoE8uy4cWBwtA/nLzAzzUWNpjylGhJ+KJoxshss3ZZ6ke9f55CHDnSWhpHJUSwszCBL58zebqT7epHt70aipx2NbBK+SByU8cldBI9ut3HkCx3ClBBJgLj4mrA5QNEqaDBDqumdymdcBnAtBk3z9fy5OEzjGUsDLjIoWKO1ctSI6vDvWPtw7xfiW3MIL00O68Vmn3EHeGDDGAZ3DTN4lrGhIXWXOlEiZRxG29Qz+/I6WlpLGPunPvWpkMgIERfSRGgaQIoIG4+PfvRXJICTk9UWfYyuRc8880WhnRHdUVNVNSbgzSU9je5oo2OjOHH/CTz66KOCCgkC1PSs5pSKBTEbCiI1/F5sMHiI0ayAqA3pbfxgM0NEgUYH/LMqmpVrW6tz+1kT3RYKIJsz7SdJWTJM1BmStrMj2hDSYUhBK1WK4qJFFw1uapwbFXJZmb7b9bo4TmUQYqCQFegyHYvQlEeJy/jMEA0hV5oWho6HgAKpBDAxPYS5hUl4HsXg5FCTkhFRmouqhkI6L3Aeg/rquiN5FDXHxImHT2Jy3xjT5lCnmI/iRqIsbe3omVvC7MPvg1dgoBKntHRD4VOsHMt8CqOZ/EAzggb5nWxygJ2dPVy+9JY0p0SKEskE+gcGsDA/h7n5GXGkI9rCoE9ZmHQ0IoLgBRKgePPmLTELoLh7cnJCECVuqDPTk+igt36TAqhg4WZbL4uj2eTcsW7+/9fc3Ds5FYs/TjtsW9BFwunba6vYvn4VV994A1u3biFqWyiQs8mpGC18HUeKwPGRQYyzuSnvSZHJUEgK4Wg/nU6kUC2V7zQ3NcuWQyqXT2FiakRcS9gkukzI5tcVLYPKXQisQFzQqLvg5/HA7BzpwpmHTkhzI0JyW+lt7CppaQqlYyAXXUws2jmbAdZJS2lLYXH/BHp6MmInTN9/Tv+kueHPlEmK/a3QVRj4WmcKs4Xs/DDmzx9H+1A3NL0mdEcGOdZ3yjLBT+Zy0ty40txY0JbZvGtITAzgod/5GDRHl8YgwqAvUjZKVXhBFPnBKeTG55EamKDPsAhu36lf+6mDhGYzSjTmB88/L/sCrzWbZVJaKRBk+Ga+ULgTwPm2AqvZ1UpxrhJg1V7TorQ0s6Uivg+zUsHKpTfx4ve+B217C9WNLWzcugVbq+PEfbM4PDMqNCCPfHAeMNxz6FBoqmbVo9MdHe88Tuog9zDXW8DD7zoDq7YnlCuDjjWOK1MhNmgckFIcbtLhUKezTAiXwbvHFjE62iPNDa2897YrSKYZ9Eb7Zrr+hNiuaKg4HlKdPRicmcXk/AKyhRy+/OdfQnF1EwmiNaRgNf19kuLQEwUTGrgnkYbC5ojz2p50Cu1RClwp6FbZC6QYJprFjNCIWIA34qhZDsoMoR3pxJHzR9A51AaHe2laWf/TKYrTwQibtd0KvJIK8+QeZSYiOPyBhxEfzMGFIzbO1P1kMzlp3okMkqpRv7kFk5qbjQoszYGbS6PjxAKO/JP3waGFVuAiwgltpUIbStE3oKLBKlakGUfFxu7mHmbf9wj6js3DTaiIAGohWNjyLCD3n+hGnEF9tzeh395BvNrAxq1NpPo70X9yDoWFITF6iRfy8ExTEBOf98puoH/2CAoDU4i09yLMZJBIvZ0BIBkL4i51B7xprr27KhF15JHfHRHqqVerob69jfLGJqrr69B2NlHfvI1IvYIshb+VClzSjl26YZLG6KC9LYMTC7OSexbE1DSSNGN5v01HJaK0huVhp1RDMWDYbgGD3R0YyWWFZlqzXdSCCIL2LvTffxz7Tp0Sw4AtOp0+9z2xXh2dnMTJBx/A0ePH5HkjAsIzotXHvL2xuZsxwddw32FzoRhkTQMY0lFUZSR5RT/45jfx1c/9n1h9/Q1B9Fi80rq3O5tFJyfCpO6I89FdW8MWQUos2cWaN4ZN3cJQKonhVBztSaKVMTknmfnVMohl00fqm2SogAnyLrK97Zg/Mo+hsT54jglfc2T90uCCRQ4F+5WdElwiptxzmfXRCES7tnhwHrl0SvY8as0i1MMRtQkUK0B5NBB5ULqICpvz3nYce9eDSLgOajdvw6dzFT+nERUqpKLWKJMEneGTpJq7PjJTEzj6oacw+sAJJEaGRTPLp1joUbKaGoJWtSzGf1Jd85OGumKnHTaUky7va0wNojmYFcTMb8geuX7jBt568WVsvvUWTOpquCbrNUFzLHFgtGX4OpgvYKGrF6GhoRFtZtVwn5Sg1oi44bnJqOxnZhiFE/rIp2I4t3RAdIOsCZj3wgJUZZcEMBxPmlGiF4bvox4LscnQ9mgMp2YmMJ3PorpXQtVwsON42PF97FIPk0kj3tWJ1UpZ0JrHn3wSpx88i87ePtGDCDuqKW9QjY2i77YkCGoQqmo/Zqbx+nH4mmDeFbej5kBYEMUgwA++/W385Wc/h603LyNLbW48RIURDyHQlUyJqUAyDJCJJ5GCur7cm7MidKfJh9LclAJHmsCFiWFM9nch1lD2/xwUhXy2ZTiqEBwK7zlkZmnPvKca0fWJAVx48hEkUhAEmFliaVKaq3VBPlxqxzQbQSwGjehuIgE9m8DwwjQOHDmIXGc7YjRcyGQQppMIkjEEsYholERs3yzJpNHg2ZHICHuHz4sKIeb+R9piFUalCMeoImTQLl/PJsb31VBRXXyhOCqKWiDPjnp+1M/JvyMTgWZKbIhYm/BOkVaq6lJF/6XxhDiRCpKjzL0kY4nOdXf0tsq0QSz6aaLC98xGh3sww6URioaVdL/IzMyMaG7YtBDFaE3x2dB84P1P4eTJk4KUsFMjGsNv+vzzz+MP//AP8K1vfVvCqDil4O9tDKocGsT9x+/H+YcewuFDh9HNcKwm9UzsNA1dTAY4ySXNjReAds98s5zKsQBiBgYbnZarWsto4G1T/Ts2hlL+/vT+plkkCc2tVhNUhqGA5Pxvb26JmxcbB+aDxKKc/lJDwSkGbXs9aOUyXIP2fR6Gu7txYHoChTCAo9XE3pX5FRkKrQiV+Sx6G4quwoeZG1YKGJnox/6lWeFIs4hkUUVOvDhrGBbaUgWZBtP9ivkjYu3nmrj/oROY3T8lFX15bw8N3VZWdywyu/qw9N6PID2+iIDpx6RqUkvEpFw6TVKwL50xO2e/aV1KygN5m4TyOKn2ZHESIkxQvCXhlJz40lPflGDOG9dviZMOwzh5SJCiQgTu5s0bOHr0sCA+1GYRTlcCyFY7qdKr7yI3rVvEqkBM/JpOMG+XPaoDV4BkOdLklSw2ON2g4L+uYWdjHZfevIjrbynaWXvgoKHrYsGZ4sPDIl386UnVMIXaNDI6gKmRHui1usDR9Vpd0EJqy1LxJOqVmmQNcdpWo8A8DJCW5mYYI+ODSspMISXvM2FQhuaRHmazSHYlFIvWq1rgomOoS4TltqMJPYk0ODY3VtWUopqoHYsY2vxamg3HbmCd9LVCEgeWptHfn5VARwYosiAjLY1FRiKdEB1OIGiRB6tmoeY6SM8MYOHh+9E52gfNIArjS6Fb3doTnnqmUBCNg1kswSvp0FZ2oVV0JMcG8OD/8KswfQrXHYS8bnS22dhBJIwh2TmA9PA0Oqb2o5GlsQU3wKZhAyFhnuLSVKtnUCUqvJ1KwWee13p5ZVmGE0RjeaBlyKGXaPPm6dRaNq1peXO5EOpngc4GXaY5pCSSkkIxOR19bt3C1o0buPHqj3H59dfQFo0gG4miXq3D9BwsLY7jwPSgOIqRpsIDhVQo6mgo2Bd7Zia1M09EgtR4+HriOvauxx6AqRUFkTWq2p3immhhSPcaxxX79prhQ/foLOPjwKFZjE/0wbWouXGwvVlGolCQgq/IRHXTQaa7Dz3jk+gbH0f/+AR6h4fRNziIv/rSl/F3X/06dpZXkOOe2giE5pKOR8ShR+g9nPTGY5KlQOSvL5tBOyeHkjMlRDSkYrTfjSNBdyoeJKSs0aXIZSHsoG2wA4ePL6JzogsN7iWkzUmEj6cCRhm6x1DNYg1WsSZokhmPYunxM8hPdSMgAuOHMISemhJHNgqv87E06svbMNf2oK8xeNKEy7yxIzM4/itPIeigANVF1GJIaBFRHtJ1A/GaJUGe0tjpDexuljDx2FkMnl6Ck/SQyWZlb2UqOtdOjIUpQ1Vpxb6+heqNdSTrAdaXN0VHMXBiDh0HxpBJZRFvK8he7tepwzBRqxrIdo+ic3IByZFpmOks2nLtCs1vrr2Wy14LzWlpyYJmGLRQgH1fmkFtr4TSyirMzS3o6xuob2ygwQGDZKBUEHEspGiRXq3BDSLQPJrFsLlxBZ14cGEf2rJJxPhsc8cjpZmCfMlEItpHx6gIlot72LIMuZfD+QJm8p1yDcq0QB0bw+iJExg5cRRGLIrnXvwRvvv338NQ7wDe994ncejIEQmpZAgsByRSWDWDmjmQbOXOtAoe5WLJyb9yPuREVSFZzeiFZqYYrw/vh7a7i29+6Yv48p98Fm5dl8BFqPWPUQAAIABJREFUFssd6bQ0N23UKTTt89n8qCr8ruaG+wcb9h3HR188gaFkHB2JONIxchrYQNIyWumZRLcmjtcBXA7eGr7si0MD3ehvz8HT2GgwB0fRwiUDq0mNYoAhp+TUixiiVwiwf3EOPW1tqBdLaGgWYvw8Tjik4Iook54oYLiW6B2qvgenLY0T7z4vqCmbG3NrT7Q5Lr8vs+eklg6F2UBrbNFDOA4Kk+M4+L7HMHDqGJLjY4hm8nyrghZLkUehfDymLHTfMUhqnZ4/qblpBcK2wj4FCOPkXavB3NtFaXUVWzeuQ1vbhL6zC6dUQlQ3BNE0qTuMRGBSEG7zZ/Qx2NGBpaFhRFxTaKAc6hEpICW90YiKdtdJRiSPj5oOum6lc3E8fvYkCgkGAit9CM8tvVoVumtdN2ExG8yh/bCHSrSBLdsSlOns0hxmu/PY3dxFsU6TCAOVVBLVeAx7NOmJxvCBD38Ij773CQyNjiKeSCEWUyL31tC01SwTDSF+00IEeC04lLr61hV8//vfk6b+gTNncGD/otQmisjXtN7mQLBSwnNf+zr+4vc/jW6fRbiLGpu1kMG0SXRTSN9QzQ2RG1oVp6OqwSHCHuXWGImiIhQ+F4v7JrEwO4p4xBNWT3WvIsYf1NdRjsDFyWE3GxzuwSZtpF0TuZEeXPiFC0hnY9D2ijC2isg2YkLd5jVzHA49fKQ62pDt6UH7xASSQ33I9HehrbtTah6fhT8DsQWZVui0BNI3Q/9UX6JGB1JjNym6PMvZYFD32/AsGNVd+cVMIf68fH65T8ngsSUrISVMkAe1R4hZAymKzNeRzEEyEUJxMORgikNF0skIdEgzJZRYNUjhn2VPIpWdQ1eRjrT2nlZz0zTRadrL8+vyXOe+xT2LdteRVCoVciHQ0YzUL9r8njp1SvQ3bDroe8+NkNoKZppkMlns7ZXwN3/zLD75yU/KA8xGhOjPI488gve85z1iIMBDT35WvkE2CZomzi61WlWoZiyKmWvDf+f3paFBf3+/fB6nc++EZu/Aiq0+pom3qjpYXYhmG9lMplcoDekkO8VdlPZK2NrYxO3lZewWd1CrluVw4saaIvIhGR1MFa+LtsKo1ZAII0JJow2uam66cHBmCm0NB3a9JlxEthAMdORzJl7ltHZ2ApjUF/A9Jgkx9uK+wwtwbfL2CaFxEqA4sJxuZCIJMLBPxOVM6DYJM1o4fPYo9h2cRTRBV66qpHlTJM1V5Kdz6D98BmMPvEu0N41oUhYWp7zc/FuCUHVQNRuIZmCpuE40hZotcScXGgNY2bm3t3Vga2sHOzu7stD2Srto72DAZgz5XE5c1ziRYZMjJgEi+G5lobydMqQ2mbuZQnyuWDjzevOx4tRIHirmvnCRc9IksHwoFonyUJAqVqrh9lvX8J1nv469tWXkEqTqxNCwDaQDS5qZkGI9UgN5gJKPKjbjjmwGQ0N9mBztEWEbN16tpkuDXWgrCP1Bp28/04IZXMWJPu9rPomRqSFBb+j5T1oSdVIsPtjc0H+CFENbJxTPAFZbvOHZ3Jw4dxQOtQFslAxytz3Ry/D1bEA5MfFIURFamotN20KQT0hx3DfYhlg0kIC4Ft2BAXOJrGpumJPiWwG0igaNoaCTA5h76H50Tw+jptNml9cthvpOCVEfyLcVRNjs0ga1pENf20N1r47YUA/O/k8fl+R4NjcRNrukRm4UEWNXnsrBT+XRMTKF9oUjQDqPeCQpmyPvmRNXR0Os0cyhaBbX75w0cDJE8wmuOTY4rWyat40lmlkBbxtgcGoqNt6knfkysXcNctvL2LxyFcs/fg2bb12BsbODWHNzy1HsyDRrTYfW8LFvfgRLM4NIMjeIQYcUwtKtkJksbBRJPQkAzVR6K3LFeQ+T+RTe/fh56LVdOSxpzcxBBEPJ2NywSWJ+kW26qJq+NBtOw8H8gSlMTamAP013sL5dgZfKos5JFCd/Y+MSyts/NYn+sXH0Do8gS2pFPI691Q185S++gL/96l/9v4y9B5Sl51km+Nwc6tatnHPurq6qrs5JarVaybYsSySDRwcDDiQzO7BnWeDM7O45s945jDljn52BGVh7hmVYYE3yGgfA2AtYDpLVsmKr1TlUrrr5v39OO8/7/be7JRuW1mlb6q66de//f//3vc/7PgFB0xDDizRC5JmnkEyIvXyK+rdUAjU2JywPvdnsXXBDKhuPAR62qVhKZQKwM86OnUtetodG6KDY145DR/ahc7wbIcW5zGzhtSZNj3sTg2drBpyyJlSeZqUmPPj580fQtX8YYY4FREJ0SuRGE9zQtriYLaBxcwsGndLWy9CZW5FMIrs0haMffC9iA+3K+MGx0NzZEpoRxbKxig5vp4bS7Q3kvJRMu/pPH8bouaNw8yFSubQsC1530mtYuJGmm6ReamMHu29eQ96MY/v2FmKdbRg6uYjeQzPiOJVgIDU/F93u6hr0SgOJXAeyAxNoW1hGOMLU8jzSyYyyF+U6lINVdRO5tLkXsPDgGJ6He2AZqO3uYP3qVXz3G9/E1RcuoDcA+ph1ZpmIhep54nXh67ErzEm+SSqU78t9INedk/9jo6PIx0NxBqONCTuVBE6clFuc8DjMBfGxZ1moOHTWSmKovYi53kGZInSvHMD02QfRMT2DV65cwndee0Uylx5+7HEs7V9CT1eP2KmL2QrXh1S+aiR1lzAs5wPtyaMueOS9w59/5fo1XHrrLYyMDOPokcPIpNS9IGVYznfR08SxfvkS/isbnl/4shRGNA0pptLoSCTRQbE+BcKEkFLEt4htyoCEjANqRXcdHz3JFEZSKXRy3SRSSPPqcaNVEmaZ17Ksoe7MpiGFUJ+Bwa4iJrs74dc1ATcqHUAVdjZdCIXeonQfLOQNTmMCH8sHFzExMYw6aYNi8U5nO+XsxF+sb+S8pY7EsFG3bTRzSZx85nF0dLahtraB5naJ6Ef25Gw6AcPhZDdATGjHuoi/S9TqzE9j+cnH0H1oGW5XH4p9QzA86mMIINW0hV1tTm6oJ+ae8M627fcFN1yhokdVzzAnIGtXL0PbWkfa0ODsbqO+dgdpoeIq6iTrGTJUaOHrx5Jirki3T8f30NfVjmOzM0KJyhUycC1bGm1ibkMaGr8uHpeJYt120KA7Y1sM733XWXQXspJfwqwu7o8y8dYtsXfmlNtk1pDrY8d3sMPsr0QCx5fnsDjcgytvXcNOw0YlnsJmGELPZjG3uor3kEq5bz86ujuRStMJLQpPl4yzSPshh4laG+pikJ5rY2d7Gy+88AK+QV3Riy9KnfjMM8/gFz72MRQKefU9LMb5m8V/MgZjbw//9Tc+ie98/ktoI0jxbAHF7WQbROAmS92I2HUr3U2WlsXJJEk2Am60OPUuNmZnx3Dk4JwEmxLQ1EsVCfXmuewZDuI0o+A+xkYGtUkhsG0ZiPcXcP7pR9DR3QarVkV9g2ccndUcZEn9HxpEemAQ/ZPjyLQXgFwBfiYLj40s6k4YfEtgE9V+SvAfTVpaD77qayiKWrQtKCaf0g8JydGnEVIZRmVHMowkKZk1GycxEWVVnNDYWBetL+tgBWzZBKbzpzJf4mupGkqmPgKgFL2MjUuufTFm4QQrmuYIYUOc99R7lDozMsUQrTWbHmzqEbBRa0XnOFJWGZrqhbS/bwv5YgQXTz31lIRzkhrGqUmlUpXpyle/+jXR4zD35Pz5R9Df34e1tXV8+tOfFnoSpzvU5hAI8cEksuelUZqMilDMuMAIZk6fPokLFy6II9vq6qp0KLgIW7kXdztK0YdQG6kaM769J6x24rtaE2Ibch55gJDeVa2hUirj1o1buHT5slC+6pUqdnfo9JZHJpeC71jwSQeiiLxSQ620J4CFKLyYyiHlh0hBiSO5qPo623B4bhJZTgV0UzY8bsxMQ+ZmRhDHLjD3RYptLepdEsDI2ABWDy8KH5hiK24Wb9u0CIh0A2aDwlFLOLoVz8TSmUNYOLSARAZCKyKXO0abYnbN01mgbxTz59+L4vQBhPkOmXMoQeH3TrLeniGj/p78VwIWvm/e61u3bkmXdHZmFvVGA5VyVcDL9WuXsH//PpnM8aBUGqy33w1VlN4LemylUd99tt5W8UZIPIoakwcpHm3kfAB9utnR3tTEm6+9ikuvvIbbl69h69oNJBwD+6eHkYlxeqaJADseOCJ4k44IkR0PKE+FyXFiF0skMTjUi6mRHhWMSLDU1IUSyUlhJp0WNyzSRjh80g2SEMjESmFkeggz8+OSCUQwLFkg7DaI6JcUEltekynimthIOygOdODUueOwPIIbZiU4MuGhWxqnT3xI6dXOzruhKWrTpq7Da0vhwOE5DAx1IB7zxKkq0HhoOqKlSORSInANqbmhLqKqQXdcZEb7BNx0z4+hYdQRWhbS8RS0XYYlBpJg7oo7mA67RHBTRq1UA/q78Mi/+hlY/FmuKcUYGGJXpu0x0/OyMP24/F545H1IdPUhmS1I7gonWy4F1OyoBtxQE/eE1e9AN9/ffv0+bc19s9e7BZcsURGtSfaMr2uorN3G1Zdewp2Lb2LjzUtArYYuUrJoqUkHMqFm8SNQqG+hGriYmOrH8vwIMrS4lC4QBNRQcMZihZlBLgt/TrZsHzZzFViUZpJ47/seRaO+I976OsMsNVOCeqnXYiODlETa9FYtNiNcmL6J+X2TmJkdg+W62KnruLVVQazYg/bBYXQPD6NreBiDU5PoGxtDrlgUPRTBt9AnghCvvvAi/uh3fxcX/v45pDwPWYpX43G0JxIoRNkKYZJWo+yCuujKZtCVSCBHe3EJlosLIKImiMVkkvcnGZPDlF1kLXTR3tOGI6vzKI50IMjQlYqU4ZgcPDxws6TXEJiQlkaB9V4FehBi7MQB9B6cRKwzLYcndWbc/2hzTJepjvZO1K5twN6swqA1c0mDzQyDfWM4+ux7kR7vhhvzkGDa+PYaUtwcDRf+bh32ZgmVtW20I4dKqYH2pQVMvvsMwq4kEqmEEqqz4UT7eT/SLeoO7PUdbLx6CZ1BFtu3tuEXshg7s4qps4dF40UrcU4TbNKUyg2xfOeurifzaFtYwvTj74LDPKV8XqYQimqhGixyyEah0qK9MD2U1jdw8cKLeOlb38Dl115F+c46BtMZHBufwBhFzc0mXFpSUFtJjWbkJEQQQBdG0XowVNOla1IMB/v65DyhIYaAGxYUZAAwZJACZC8UUXAlCFBiknc8hp6ubqwcOIC5E0cw/cBpNOJJvPDya7h24zoGRoZx8swZDI+MoK2tIOf4XXPq6FhQtZ8CGDLrowvS3TODboYW7ty+heee+yaee+453F67g3379uHnf+7nsLy0JA1J0o+FeEwaFIscy8DlV1/GJ/6n/wV3btwS04RCPIFiPIliIo52TphIc/Mja2Kxgo7eByc38Rj2bAddiSRG0woUZRNpATdkBMTi6j3K+4yoMwJuSDUPfPQWC5gfGUJIQw4JxVap7zRCkOmLOPcrjYXB8FOe6aGPmdVZzK7MwPUdqV1YgElBxsYaKdA6G5gxeJqFZqmOar2JairEmX/2PvRMDiLwHQRNE07FQGOrhEySdM2muFtl7ADGdlmyPbaYkTY3gaWnHkPnyiIaYRadfaNI5Dvg0oGTTI4wBO1wudbzbSrdXS2ge+d5i8LT2mJVaKHqWjOgdP3OOr777efxyje+jjbfwZGZcfQwVmBvD0k2iKifIe2eBWfIxmUNfpAUGjJF6pbvoNiVx5mV/UjGPGQLWWnm6Xx22ACUia2pnL9oN84pTOjCznh48qnz6O9ug2Ma0uwgW0Gv0/zDFho0NXi2wyZLiC3bxnbgoglgfHQIw90dqNQ07HJvbWvD0P59mD1yGCvHjmF6ehY5BmwnlKhcIfOo+RC5d94fE8B6kjIHSixYd/7lX/6luP2yFqAZEdfyr/7ar+HsQw9Is0AV/cpYSlmHe9i4egOf+LV/Ce/WHXFKNRwT2VQS3ek0sr4nOhvlsajowIT8bHIT8PAZNWJA2TExPNqPh06uIJFUbpJapQar0ZTgV07J6eRH3a6pW3AcXwD7hqnB78zh4fc+gt7+Duj1GvY2KdNIws+kkB3oQ3FqEoXhEfQM9SFGVgeptTGeyzSI4jvzxQpfms4Eg9LYbk071GSkxY9p0frUOR25F8vxy7XowNVrsCq7cBtVkWiQgkZAQ4DDRgYlFQQlkptEuplhivEH/576WskF8xhzENlBs/5J0mtYGRTxNydXkpVIWtvbmvGh0PAIfKQpL410RVMjIOLXcq9WLJAkHKF6pFDTDMTS6XTIvyQNjcGczKPh4iCo+c53XhTOLlPCOXk5c+YMfuInfgLnzp2TF+UC4sSH0xZBT9EboB6Cjmc0JuCGQRBDKtorr7yMnp5uSXhm958TH35fywa6Na2RB/gd9fn35ZreZTDRlpU6DE2yM+7cuYPbN2+LM8zG2hpqmoYO8vwTSTmEc5kEdK0KvV6RpHJYDrpyBcR9D+lYKA4e0jEyGerniIUqC56uYg5HFibFLcMymD9C3/dAFjU3mZaFp9i9UpzOG5UERiaGcOjYktDS6JbGjU82agZpctdl17dpwKgZ0CoG6uxe+BYWT65g/9FFJLMxcfkySlXEhf8ZCF/XyXWif/k4xo6fRXZwAl6CZU2LIPQOKHjfgiFiJgURqZxYEzIb5dat26hVK8jmMjh29KgAGBYH5UoJWq2KmdlpmcgpS77IWvsdRez98FPxXtUmdG8jVv+mEpIV6VNSgwWVsyPLE91FbWcHF196Cd/9xnNYv3ENRo2Wyg7cegOTwz1YmhuXQFTaPeuNpjykkpguOQ8EN4rrSXBjMBgvkcDgYB8mBNyQGkgjAgOmYSr9RzYrNCbHpH9qHE0GboYBUm0pDE8NYn5xCvQl4YiVUzd2VpkOTjBJHrdVoyWrgyZ/Ow7yve2iubF9HbbZFLcdTluYvsxDU0Lp4gmhpRmaBdNQnv9ONoHlQ/MYGC5KwJXboFaAHTBb3NJYcFM4x9fyrQCNagM6HbyGezD30DH07h+Hxo2RGT7pLOrbZekWMR9H5+SEU6aSJuCmvleH31XAo//yZ+Bl43BEk2IKMBKBrBsikaS9ewylUgODy6cwsLyKZHcvSASm6D+6e4hR5/VPADetZ1gcmVpcH6EGRA2MuyslYthTbFnXsHntKq6/9gq23rqEuNZAOy1Cd3fhMWMi9JCkwL5O+mEa+bYcaloT69U6GggwMtqD1flR5OLsvjqyJHkfWUCShsjJDcENKVaGpULRNFL0UnE8/czjaNR21LRGM4RmRQoqreJpRsH7R7e0GgPUXAdN38LkzDim5qbQsG1s1U2Y8Qz6p2YxNDWDnqFh9I4Mo2d4SITs5D/z8WglkbM5Q9rk81//Ov79J35DJlIpOvrF41LsFTiJkVY3UOGe5DrozGTQSat1up6R7pdKCZ2NgFNs4iWYD0gGcQlio+FFoTOHY8tzaB9kt0/lmpCKSpqEBBD6cXFKYyghAxDrpapYvvYdnEH/oWkkujNiHUxxfCvDRavX0NXVg9qlO7A2qzC369ArGihDxdQAjj37XhTnhuHFfAE3te0NJGx2Ehw4uzW4O1XUt0tIewlUyxqSE6OYeeYRJIdY1PDm+WhWqsjFU3C8JhJhAim6Ud3cxK0Lr6Mv04nNm1swUwmMHFvCwvmT2Lp1U3RAcd2GtVVG5ea6dOfJi9fY9BsaxwMf+ShinMwWC0jllO24TI9Jl+QBbjnCc9++tYbbr74u4a93rl5GneuP7pWeK+txrqcXY/kCUqYFi/DGYzCfcgASihcPcHFSCmVyoHFKGMZwpH8IHQKifAnUY+dc9jIW1DRxCWJijbsbetjwbCR7u7Fy8gROPXQOQ7Oz2KzV8LXnnsONO3fw0CPncez4CYyMjkrxcHff/T7NLtmHo2DS+zN81tfX8d3vfld0ct/61jfB/+aEmy6lH/jAj+FjH/uY7JctynhkuCtNNUur44t//Kf4vf/0f4j+qICYrNv2mJo8Sur7XR2TEnzL0y+TmxgqriP6sZEI3NBOma5jpGaydqF7kgrkZeeYtLSY2AXbYYD29hwWpsdEZ0MWgnTCLRWWKQJjydZSph4m/96n5sbD+JFpzJxaYLw22ju7pLiiyQU1ZAlSTWXK4cOtWWhu0dq2im3Xwtmf+kF0zw0hiNHRUqdbB4ydOuIBNb26/GxaROu7FRh7GkqlKlIjvdj37gfRfWgBmgtkMr3oGpyFn+sUV7AwHkeWU1Q6D6YychYT7NApSmyc48qdSmmBFNBLujaqO1u48soruPD15/DGd1+WSAqvVsfUUC+OHJhDR8JHUNqTcF9+r1jZSwMwRKOuww3JmkiiabLWsZAqJPHIg4eksZvN5+V6G5U69J2amCbokfMXqbx1Ntl4bdM+Hnv3WfR15hBzyGxpSoFbrlTATmGzyuYQXdRi0gzachzs0g2NU+a2NhT5c1JJDE5MYPrAIpaOHsXioVW0dXYgJuYokeNbVFK0zpJWeLzQmzgZcF2RWDCO5Etf+pIYZLGevX+tt2rS3/7t/yhNdSbbsymu3ALFbx9pxGWK/vX/+7Oo3FmD6ZgyoenP5ZDzXeQkt0kBLZ7l1N6IzjEOuAlCixiqton27gIeP30IiZwn2mw6S5r1ptCEeQ/4PXR+1OsEfmpys2bW0UyncOD4QeQKWWzvbGNju4SmT6voGJxcGvH2gmT6HDt5CMePH0FnN68TTQ1SkZ2hoo1JCRZpslq2zkqHxLwjBXjUIRTZIEZ6Q0X+IZWMTR0NRnlXpu2MTxBbaga0SkOfk5jI2TMCKsxxZH4Zn1W5rrK/qda7aHmoDWVuDR9qGitxYkVJQSYd6W+iKpYSA5rpsAEY1Z2tvYqvzZ8v60AmOsLLhs86MplFmYG6nZ2dIZEVqWCLi4si/mfh++abb+LOnTVoTExNJoUyxmwZBnySutYCMy3k1bJuph007ZRpSkBktbW1Jfk51O1wjMTxNjdH/m6h7da05t5u/L1zgbvgJhpRyZzAUxtWo17DxsY6rl2/hjcvXsSt27ekiGVgGMMS+/r7ZATbLFUkAdqsVeFZGvLJONrSSbSnMiI6DzgVcelkFkJyv3XGu3oigNNsB+2FDI7snxJOO8GNCHAlcT4pGwBRKic3FDwaTNjlBpICRqaHcfjEinTHKXDntIG0JPIixb6ON7dhQK/q0Mo6ajULJc/AwvElLJ1cRjoXl03W2CXNSI3oOc5LtnXDKfRh6swjGFg5CjdXhM/AxZBhSfemKAqEK5TM60ityTe+8U109Y3h9vqmUIZSqTgmJ8dRLu1icf8CxkZHkM9n5XOxo/nOg7BlCfwOfPN2/ZNUrdH7uA9rSdBmlJ/QutMc167fuIWbl97E2pUr2Fu7jfrGOuxmQ2hGpMtwlD47MShp7nHfhNnUYJGmRSt20TuRJ0beOh82ctWZB2LJoie4mSQtjZ0hdkjYqRdw0y4AneDGZKZBmESDmzAtp/NJDE0OYP/BOYQxVzpepJUJuKH9VAABNwaLuIYFjcUWxeCdOTxw/hTcgPkAOr0whW9rVpmP4opDTIrg1HTQrBFkOdhoGrAzcayszmNwpIMsbHlthw5rho1UNolYKq7GvXYg05s6wY3tITXUjbmzR9G7OAHD1sXqOJ/NS7FIXRAdZWrs3NmugBttrYTGXgN2WwaP/MpHEe/MwgmoUdIF3NilGmIB3Xvo8uWjtl1DkB/AxMkzaJ+dI88NqWRWCgz1S7ZLBXgiusr964Jr5W2Ni4BOS8p+VpRZkQMV/4t268yEaZTKuHHxIi5+8xtYf+tNFFNx7BsbQdKkYFiDViqJEx11clxNZk0XikxbewFNy8F6pY4SqaRDnTi8bwJtNMhg950cbHluSU9TVBN2xJoENwSg5J7TKjXu4+n3PgrHpq1yXIwf9GpTcizYZSM1g8W9abrQghC7jo2aZ6JzoA99I8PwU2kMzy+hb2oOue5udPb1YWBkBO1d3Xd5/ArfU7OkDhihEZAC19DwyY//r/jGX38FXr2OjnhCCbOZSUNOeSqJkuOg4VjozGXRRVBDm3rq4lJp0aSQ+C//cC9gYSiFIJ2sHLQXszh5YBbtfTkEBDeZjExi2BxgKjuLOoZ3Ug9DswACOwbn9R6YwviJeXht1GKoADcCbxpRcKrS3l5E8+qmUNKYC8JihoF9dn8Rp599H/r3TwqITlg2quvrCBsmQu6jFQ1euSEFFFuXdJgK+3ow9wOPCQ2Oe3DS53vSZZre1EqiKUo0fTRu7+DmKxdRSGaxu1WWTnD/ygJWnngQ21euIaYZMCkmL2nIxegy1FSTJuoBkmlMMnvtiXPITY8h1VFAIpNWVremBbNcR/X2BjbevIq1S5eh3bgGq1yCx5R2NqmEL+5L0TLa3YV+mrHQKTNBWgf3aBYAzF+ibIRT/IQU1XRVJJ1H8+I4NjiCHtGjAA5thPnaBEWcpDEvIwxRj4W4zSbJQC8OnHsIp9/1bqTaCnj+xZfw8muvoWegD+975mmMjo2LLrJVAPxDjob3P5utRlWpVJIzn3lyNBZ6/fXX0aR+JfpF+uHMzAw+/vGPS3PzHnBS0FxcOQMf9b0y/t2//jgufPVryJsWuii2jsUkSyzNYlyKKtXN4D9iYsypaixEjZQbAIOptKx30tISPqeRtHeNI0NdKHUEAa3SmejOaSRgsiHZXcDSof1qL+H0tq7B41qmQL+Ql2e/sVeVQpLPvOX4aDgGBo9MYfah/bA8C/nOTlVskZXBNcgGRqQnY2aNtdNEdaeO240qHvzJH0DvgTH4CUcov4mmC3OvIc1QNio5bWeDtFmqwt7RUNmtItHXibknTqHv6IJM3D0ni2LvNHIDUzBSebGTz5HuFIuhqWnI53LoLJIOnhJ9ox84AvS4R5Kief3iRVy9cAHrb72F+taWgBrmRpEtEBiCgf0+AAAgAElEQVQmhge6cOjgPrQnA9i724jlaCSh3B55PUICjTKDM3lsxqExisKxkMgn8Ni5w0gngGw+J7farDWgb1dFA8qID+pnNMNDTcBNCCPu4IknH0JPMY2ES/qwCbOhC92PqKpOK3PNhhnEUfV83KzXUCHluKtTdHGO6+HAwWW85+lnsLCyhK6+Pmm6kK4nxhb3dbvvZ6GoqUtM6lfWoAQ0f/InfyIxA2y+kxnEOvR+RhC/ngDnpz/6YXz4pz4kEolINnrXYY36md07G/jcf/4Mnv/K36Cyt4uk72OkUBDTBNLQSCEUcEN9ZBxIh2zwK3BDDVnDthDPJ/Du00eQL4ZyjtDtlE1OTgU57eCzQBZGvW6gYdhoBnHc1nWsGRbQlpNmUFXT0KBendlOZESRsZRKinX56uo+/OzP/SSWlvchmU7K+pU3EfEUW5bgfD4llDcyr1D/3tKWRSZzkeOeMP3kmabTJi3RTTR3t7B78zoaDOYkmKfhTZRLyesuAv9oksKDIZtKC2iksRWnRgQnzKPh1/DfGQlDFlAiqe4PAahEu0SMDTa0xMUunZFnWPayu9Ome+QktRbU/hMwhSlkXZ0RPVLs4YcfDl955RXpzrQ87vlGWYyQZjYxMSmgh4CG053x8XHpdreACac0BEebm5ti4Uxqk6CtrEoW7+rqwvz8vIAbCtZbuSctxP3OiYwsVjpuqZnZ/XhHfQhy5m0Lum6Ia9ftW2t4882LuHX9OjY31+XvGBBUyOWR4YHtsNPuoLS1BaNSQcrz0ZPPob8jj7Z0HCkRRAcoZHOqM2+bYsGaCIioLaG9cXJDVxrmvhxdnEaWdqvknbLQJcqn+C8KXxMOoc/0crojefCTwOjsCA6fPgiP3XErQrWRWJMJxUTxLCqMqo5GSVeTG8/C7JH9OHhmFem2uAAibaeEUGwmVTGfy7VjpxlgYOU45s+/C8nhSTSRREbEl2+f3NyfT0Iqmthf15rQOIJ3fczMTImveaEtp9KS6bJGUZkIzdTIvHUQKlrC94agxkhQf+fELSIf3KVASHeEDheuOIlVtrdxh4LwNy5ig05s25sAhbOejTQ3JdI7CEiZbeC5GB3uw9LiFBLsjuqGJOCKuJvX2qYJBKc27OAwZMyDwS58PIbBoT7MTg4qS21xynLkgOA65Rol97jZIBCJQdcscbpJ5lICblaO7Yfj2eIOSO92UuDoKiNBcg0DVpWZJjY0w5VNKNmexdlHT8MNTLiOLtQdah7IW6b9MGmM1BuwYNY4rtddrPOzROBmdKRTeOZO04RdN4WKls4Q3DDZmMGvPkIWgdWGFGmJgU41uVmchOWZsBt12RSYu8DcEoKbeqmEBGkHpQa0tTIae3UYmQQe/h8+jFRfUbJLyJWGZUHf3kMqmUYqlYatW2huV6FpcXTvX8bw8RPIjU8KZS3O0uQudz+KMVfuAm/71UpwfzvllF0mWqEqwwuaYQQMhN3Zxc6V67j5+kVcf+01VG5dh6tVMTE6gNXl/QhNXahFZo0226YCz+TSEwj6AfIU77s+1ioNbJsmhgcJbsbRziYRuT7JuKRE896R62w2bcRiCtxQ30CxMYNRzYSP9//Ae1Dd2xCdAQFNo1xHNkwIxdWgMQifW4dUL2C9qSEo5MQkYGpxEWPzCwhzBfSNT6N/fBTtPV3CBeZgsUWzVQJ20voUQYfAS5CI7+PO9Wv4V//9L2Hj8hXkXB+dMrlJIBMy4IzgxkaFWWO5LHqSCeS8QILmJC1bGgfsItLspXV9SZfg9MZHPpvEmX2zKHSmEAq4SYuphlA5NUt0Zdz72HklX55AjsnZfYsT2Hd6GVbCRiJBykxc1maMmQsNTZwWzTu7EqjJTi1zbph5YnZmceTJ8xicG4dWKSHGfWd7F161iZAWtDKVbcp0lsGjthvCoyXwY6fQvzItU2toJuxyTfQCtl6XItWr2WJXrVeqAs5s3r90Cp37p3Ds6cewe+k6/HINxk4JdlVHgYGjnNySqurTuS7AHnUhZ45j9Zn3YHR5H2KFLCrMO7uzhjuvXMSdl15H4/YmkqYlxiUZFtYU/AtAskT7kcimMbUwhdGxAfiWjng6LYUpxdrUb/L+NsoV5FNZmLYjerBy08ROvYnjs/PIs4AISEkJYPF5piFMIingphT42EkBY0cOY/mRh9EzN4fdpoGXXnkN5XIF8wsLOHn6pASdylSdTYZoUvOPgRvu5+KQ5zhC32Ex+PWvf13OcLqYSjNMuO+KgsaNnfvB6dOn8KlPfVImOSJCjrrX0qsWR7Q4vvP3z+G3/+1vYPuNi+il3iYMUWBWU2QJLV1jvtNQuU2Ja1U8QINZGn6AzlQKXak0Csm03CeaYpBumc2kkMuo3DROYZXtLmAn40j25HHw7GF4KSa8x2HXNLilhthdp7IZ2cfoxhfqnLQ4YvhDG/3elTEsPLoM0zGQ7eiQz+kbJvwmKci0/ffk32kv7eyZ0EoabpT3cPxHn8TgoSn4KQ+eaSBB98rtKt+Y5PCQikW3N54N1nYd5e0KYl3tmHn0OAZPLUJndp4RQzLXj87hBSS7h7BZ1QTMyFq2lMtYT08f0uksQlLLrAaMvR1U19awc/M2bl18E9bWpnTTHY1NLUOui+TMmCY6utuxcngfOgspmLs7SOTJsEkKuCGDgBtOjZo6miF4MaFV01QA2QQeP38UuWxCaJ2sxwhumlsV+A1bTHoIbhoG6yIfdTaEfAPveeoh9BYzSPAa0DmUhXxVg22HqDZdlGiNb7vYo5tsWxZ2Poeq7yHT0YH3PP0+vPeZZ9De0SG235zCyyQl4BRVmci0lFpqGnrvnGFxzTX8p3/6p/ja174mNejdQjtq7N5PdWo9Fwvzc/jVX/5lnH3wrLAbSO+6GzNA3Uosjjeefx6f+4Pfx7f+379HyrAw2lZAIfDFJbdVAnFyQ70ezS+oAiJQp96Pk3Uj7uHJk4fR1c1sl7iAPjYtOYHn+uX3UhdcrmnYrmi4yVB1N8Ae6xCeC2zeJeNocG8Tob3q7ksDIwQmJgfxq7/yMTx07gQSKTV1BjNhxJ5eCmYp/EW3Gj1rYvPM+iW6hGr6EdHQIpdIYgDRtLD5zmZfqYQrr76C8vqWaIZI1SagJP2W1L6WDTavO1+LdH/qhLknJem+S4aW0OLIHkuK6F9MMxJxNeHmhOe+qY5MdqLpjMhPqBcU86GIkijvXX0A9b+RflvWCd3bQsQ+9alPhZ/5zGeEyiWinlhM6EekjS0vr+DUqdM4cuSIuBxJxoCgLBWixY73pUuX7vKTaRTAN8Xv5eZHC09+SH4dL4SITyMR0L3Oj6qGW4WPAjdqg+bFUMFTylebrhekSpEmR+vqty5fxcbGFrbW19Hb3SW2zWGgLOrYnSvv7IqgG7YuExt2GCnSHevpxlB3UewL4yG5uY5knbCTz81Bxt5sDom9o0rMrbPjnk7g2P4pZBMqaE0E5n6IdFrpRWR6wOqFibG6LZ7tXjLEyPwoDp1ehRdYcrCS5sBCi9dKkC2dIyhorhqo72qo1gzUfAdThxbEVCBTSETJyWXRewhw8Xxk4mnsVU2EXUPY98iTGD9zHnXmmghz5ftpYu7VnBSv7ZQrEnyVZ3hYJiN8XI7+1eETWTmLH4AKufv/+yUOcPwiZnSIqYYKZBLv88jDnIJHmifU9nbFb//qy9/FlZdfFspZyKTmZBwFerE7pnRr+b08iEzbloegr68by8uzSMQD2cA5gWGhSi0Lw6I4veH1pCDXZUeJfE8KTof6sTA7DIsHAOk3HK9rTQmS6u7uQa2hSZIu2346DzMWzak4ekd6cOzMYQn1pDuR6vorT3WaD1D0b9d04RMrIwgX6Y48zj32AFxPh+cyE4V0u0AKMk5+CAu5OdDKsU4us+Vhg0VkKoaDK3OYGu9BQCGfbglvmeJMevknMwkBcuT+S0ZO3YDGgrC3AzNnj6B/aQpBzIce0UWbezX4JjnUnajsbCNOS+qKAX2jgupWBVo8xLn/8UPIjfTSC07E+jHSavYqonPgAUNNUfPOLpp7Fvz2XoyeOoPhYyeBji7E4mlpFCnyrkI532+dtIDx3eecm1Y8qRxZmD7O0XdDw83XXselbz2PtdfegLG1jQQLGIvX0MTwWD8Ori7CNZsygfVpk22wAKG7Cg9+R/QyDCEzfeBOuY5t00JPTx6H5sfQnU0IN5odryapjGyS6MoFKB5PC7ihXSmnrSyyzLiHH3nqcZS31qXLZ5ncT8rSjWVOic5QV9pGuyFMUnK7ujF6YD8GZ2fR1teLrqEhdA8ModjTh1Q+J4cOD4wkQYR0rVvbMqkmamyv/KjILaaC2cF/+tQn8Vd/+mewdvaE4kNwwywZWupWSO1ybEn47uMz7PlCu5UAV0mO5rlImgu1UARQnARweuNJJs7p2Sl0dqSF6sibKAaqfN6EbufKc0UDBckVcZnfFKJ3ZhRLJ5dguSpHxydAZAOIjZxqXWgRDDM0+DzoNnROJsnJLrbh0PkzGB4fxs3X34C/VUaGxgiculqOnAls2pDLLVsb7ZBzOXQdXcTIwTlpgLibJSQ0C9VSCamYj9Bgw4Dpe+R+k8alBOLNeIj87Cge+uAPonJrHYHWhF6twazryKayMLSGGBLIPtw0QEGjU+zG8PGjGD5xCOnJfmxevYzt69ehXb4Jb6MkTl8pXjcWW6Q9cd/h9CVyBkN7DrPHDmByeRq2o8n+l0tloVfqsGoNJAOgurmNXKimfnuVOnbrOjYbTZw+tILejhySqVAExZzmhnRgdIB6AOiFdnQfPoiFM6fRPjaGa1tb+Iu//GtxgmPUwoEDi8qRNCp6WoXP/c0srrT7qcSt6T0ZFpzQfPGLX5SJDeMQWuewmvJH52+0VtkU46T7F3/xX+D973+/sDmkGIy0MKTkqHoswO/95m/hL3//DxGWq+gMQ7THgaxo4hTl7x644dQqFHCjcRLmMdk9LYYCBXLtCR5jEHCTyyQF4BDAMVKBZy3BDRPYY51ZrJxdRawtLuYMtBi3d6oCNBPplNDEtJ0q0GTgKYXt1MoZ6FocxtK7D0O3DWTa26X2ICWNjoHURLD2IIPDq5twyxb0vSZulHex+syjGD4yhzDrI7AtJEwfja2y5OBxmsnnIhNPwuVkf7OG8lYZYXseU48cxcgDyzCsJmydzqUZFLrHUOibwI2tMvr7h+RWiuOY7yFPXV46IxpMu15C+foV7L11GebunjR5koYuDTNSSm1OlzkxoYbYMpFhbtqhfRgc7IBVKYm2jjWHresCvuh4qDUMVGs6HDeGBoX/BD6pGJ547AQKbUmk6YKaIJ2qgeZmGV5d0dh1y4NmBagS3DCTxm3iscdOYrgnj6TvCoDS6rpca83ysd2wsKXbaLLBk29DxXcR5HNYPXMKT/3QD2F0fEJATSaTEyMF5aBFMw4FbFoSTD7nqiQMBcRxzRKUf/7zn78bKq4032//1QI094Mi1jxPPfkkPvKhD2Fl9aAU2kQs8rOjUFTX0HHhua/jf//4r8Pc2MFYNociTVsSKvuW+5UCN8oRjGe97OakoDFM2tXxniMrGB4sIJ0lrZw5iabklbERTq2IzbVY01FuGNhpGni5YeI26eeZtOjDdV1DtWGp50waCoz14VmWwsrSND76kR/F0aPLkusVRNQ0aR9wMsScIdn51XnDz6YE/hFbgLqYyLFMtIacrlL7QgMcNjbIpqDV9O4errz2KnbXN6WJTJ1yW6Eg9Z3U9lHUC884Zmgl0qwfkmIAkc4ogzBe1bv7heSyJdRER4CUytRqARnxXSWLg3VjtGdIXRmBGWVK0loX0acT8KS+RhhR6+vr4Sc+8Ql89atfFfE/JzMPPvggHnroIRw4sCSFX2tzJEJmV4cLitMbjqmvXr0qwmx6h29tbYsZAXmMBDYtPc29Mbkadf1Dv1rTgBZ9SiZJzHTQdWxubOCtS5dw9cpVXL50SahU3IjYVfUdF53tzIqhgK2GRpVaGtq9OnIwZXwXKRZRfoi4H2CoqwMDnW0K3MSYAeNIIUd6EMVR0iUgndzi5uPKOLDhejIaPzw/jgyXLxPqIxcI2iizHlGOEDydgSZDllhEp0KM7B+XCYwbWJKJYDHR23GV/3o8JkUWD3m7bqGxq0micdU1MbY8iyOPnJDJDbuAOke8drRQKTaOp2Ss3PRTGFw5geWnfgTByJhoTP4JWERMErhxSQ4GhVkyoeGo9O2WvuRD/1NekN1isQ2VTC2CU3WN6CLCDoBeq+POzdv45t/9Ha68+iq8WgUD+QwGsjnETE6uKmLoQFE4pEOq6HcUZxu01vZ99PR1YWlpDolEAIvjcRa4LYG/48vkRjlgBbBp4csCOQYMjQxgbnZYjBsIWlnAMUA1Fg/R0dWNhtaUFHp2PWoUPvJBI7gZ7sHph47DNJsilGPXgsCZhy4BlEMXmRa4oT7Bc5HpyOPRJ84SHUveiVAACLq4Hhg2xVl7EAovnJbMFFlu04AiASzum8TEaBcQKFc9gl4BNyxa03EJZKSpQeAonQlFymF3O6YfPIyB5WlJNzYicNPYpQOQLcVPaXsbSYr7KrqIvSubZVR8G+d++UNom+iXEEFHb4o+wa02xAiDtADm3ujXN2ESdJshinNLmD7/GLoPHoRPI42oERGh2bvj/e/3jLdADp9bsZb1A7Hyvs7g4Oefx+6bb6HNdZEjvVDTpAClc1nTMdA/0oPDR1eE1y+FdEShsiT4l4WhMgNIpTIiKtzmQWG5yOR8HN0/jsFiXvjsSCbB7yE4tJgx1LTEVpQHO4txpj6zyDLh4Ykzx6FXdmUfY8ZDvdYUkNC0LdTpCJXJIF7sRNfYOPqmZ9A/O4PO0RG09/ci39WBLClCkZOLmnIpV8XICSXaC5XlubJtj4LnYqFQcF594QX8zic/ibe+8yLSrotMEKKN1vukKnHCRHCTzWEonUEbmyXc2GVyptZXMkwI7ZZoOu7HJRWdTlpxz8Wh/gG0Z3kwJaMMgXiUF8CCTh28TNNmwc3phBEEKA52Y9/SLKxmTfJtbIbMMrOLzx1t2hlwTOMMgkTRNijxvJfL4NADJyVH6/LzLyJV1iV7g/a5ssapwxHHX+ZpefLzglwe7StzmDlzCNW1dWjX19DuQAJ7Kb5nB1lZHAWyR3txCstDOOkECosTeODnfwzbW7eRJ7WF2U2VhoAwq15HljRbx8Xe2hYSDgs8GxpDmCcGcewDT8EndS4eiM20sb6LbDYNo16BX2ki1mTDgc6WuqyHOgFSRx7zZ1Yxf+IAdLsu95MOnPyZnCAwHLe6voUUOfUNE+VyA9s1DbdrGk4cX8XEaDf4qFEjSEBpMvTRCpAYGMHwkWMYWz2EPcvGNy5cwHPffh5nz57DY489juGhQdm/6YanmgoCGaTx2AIz9+vc+GcsCKmfvXbtGr7whS/gz//8z0FKWqvT/favv7ft8xkj6OYZfXD1IH7pF39R6Gk0oOHnFVqjawsdh5SStavX8Se/82l8+wtfRIGa1gQt2qHS3MV+WtEmqW0gtZTUNOZ10G65nQ5riSTa2L2Vc0kZhWTTBDjUh9EZiUAoEOt2k0VbIYHlBw4iwwDkTFLRKbeqQklOZjgBAtjs8WqmNIxIG6+aOopzA1h9+iRM20CaNQvtyUntYmFOIxehqVlCD/YqJvRtdtf3sPzUwxg9No8wx0aog6QVoL6xJ7Rx7vPUVZAKKtTiXQ0VTj3yGUycO4yxc6symeGkhXllrhuHG7BRaaGrcwDVUhW1clUy6FId7TAsA8PDfejIxGFursFYW0OKZ4/ZhMeJsePDsUJZW6R0cg9rUDzfkcfs6jymF0Zh18pSnxAkkr1gNXSEpNXqDsoM0WXIb9NClaYzceBdj59AeyGFNKc9BEQNDdpGCW7Ng95sCoWtbhPcENi4aNh1nD51ENODXaKD5ISUom5d91CxPOwYNB6gi1hKcmvG5uewdPQIDhxexdjEFLLZnMpQkaljJO4XC2G1L92ljZF2GIYinaAunA31r3zlK6Lxbmlrvt/Zcz+4uafXiWFoYADP/tgH8JGPfBgd3V1ynpHpIVMGUtNjMextbeKPPv27+NLv/yHGExl0sXlBHRg1UKodJcefZIpFuhI+B6wh1vUqHl9exMxoN/JtpGC5wjLgmna5F7PpxTqFtHbNlEiBNcPFumGhMNCN0w8cQW97Guvr23JWlap1bNfq8NNZdA10YnV5Hgtz4+jqbmfHFLFsHiCVi3k24nZGKra6ZmwmCmiLmlkEJC3mFZ/0RDwpVuQcQrRs8Pn+SINsMlPw1i1U9/ZkGMDX6e3vv5fJxM/PKYzvC+gRKhlBiUxpONOKCV1UZCzR1E30c9Fgo/X/99f+d/t/ikv3vXua8hmLpnjcn0hfixrsBEW6rocUENINjSCFpgEELTJVYLYIhbcMTEsmZfT36quvCgWNNLXDhw/LNIdAgxeJBgEq9yQlH6L16/7F9E5wc39XtyU2kmLCdbG7vYMb16/j4htv4NrVq9ja3BK9Ars74pDAQ47jNU51xC2kCt+izasjIXjsUDJoKStc/kj86rroaW9DbzGPQjYptA2PtJh0Rtyy2PUXqXQQU6FCngvNC1CnvW4ihqPzE0gEyvFKrjk3XqJUmVDQF5xBnrSV1oUy5GfiGF2axMoDq7A98nhtoWCwI050mc5l0KRegBkrmg1NwI2FsqVj5MA0jj9xGsk8JHiwuVcWgasUuEx+TiWhl2oChlK9Y1h++v3of/Ac/FQmcq76x2ct9OZRSE51epVY83vU3SL4/6eAm8ie/C4Hu0W52bhxE69feAmvvPAiXn/5ZTQqJXHPWRwfwdxAL2LMEXJssbsWwT3vv9AJGQRGepkrUzCCm+7eDiwvz0vIJV19aCTBr+V9I+dHwA2tPP0QhmVDY9p3LIbhsVHMzg8psShBLMENJ2jxGNo7i0LPq7BoTmagx7KI5fKSg+DBxuGjS6JF4gFJykgy4GFOsR0kfNAmwDFdSQqmJ36yLYWHzh5Hii4yzYYSsrPD7CjKHOk/vH+Sw8NgOTeGMrtt8DA3NYSxgXYB3fweUtBIhWPBkCC4YT3H13LVYcZpg9eZx9QDhzCwPIMwSXBTEWE9wY3btNDT14vq7q6EQ9La19ysobpZxo6p4+Ff/im0zwzBiwXyDMXJR6/WpfskY2NSi66siclAtWKKxqvryAkc+sCPImDnhm5MEcARsWvkw3T/ypODRXIyFGim4JYZNTfffBO3Xn8D+sYmMqaJNJskjg2/2RD7S26IZduToNKOrgIW981Ar5YQsKBm0jULQToWciJMMMv7L7aecdSdECV2mFIeTi7PYLgjL10s2nTKtTdtsf+mNXgYS6DJ3CBqsTjto2NS4OOhg0tIOiYshn/G4rD4M9kB9jyYpHINDWDgwBKGZ+bQ3t+PjuEhdA4OINPeJmYBrfwQPhAK3ERXQB45daVYLBKYSd5IxB/m3smGCZ0cf+93fgd/8Yd/BG1rC2S/E9yQmNNgAWPbYigwnM6iwHUpeSHqmeaxkYklxNWH/03KKONjLU6WHRsr3b0yzWKxKfo/NjiibhmfY1I6CW6YMC7OSAw07u7EPKllpT3k01lZv1ybbBqRwlE3dAlm4wEnFCvmiVD4nUth4fhBrB4/JAGrwV4DjfUd+NTQsKOXisFs1EVTR/E2G0SciiX2T2DfoydlslO/sQ57fVfAOkF+YLqK7kljhaYuXWmbhhkUQc8N4cRP/wianib0Bwb/xpk9VlVuaRlOlU0H2zfWkDBc6UjXScHr78a5n3tW7PsT+ZRoGPTNPdW5ZuOl2oRbaYjJBQsUOkCVqxqCYh4LDx3F8rmjaJg1KdTZtZefV63DaxqSHRVnUCynT5UmdioN3KjUcOTYChbmR5HNxmG4Lta29qAHCfQsHMDCA+eQ6BvCm5eu4tLVa0imMzj9wAPibCqh2BEzWKZ+LXAThTjfr0vgupNQx1RKikCCGuoSeJ6rouftDkWtZibpj+JgFHV37/55Oo1nnnkaH/3oR3Hw0KqimnAtixWvsl9mY/GNb34bf/xb/xE3LryE3lgM7TGIEJvTGzXd5/nM3rwiHIk+y/PQRhOCeAK0dRcrbdLdCG6SceQJbvhsScAfQyGZWePDSnpYPn0Q7QMF0SdyotekoYp0jzMChDVqbqo0C3Ak3Z3gpm2yB8d++Cws1xTb8DTrAFKEq5pM93mJqXl06yZCzRXK5fX/ZhU8fe4YZh5chiA230XaA6rru0KzJHAmqIl73KObcPaaaOzW4aZTGD69jNl3n5L8MzpTeg0dzXINek2XMOdcpkOAUGltR5ovZdNAxWrikfc9JmHgTn0Pzc0tJMkOMTQxRJJmnRnAqttCBbXcEHXLAieK04fmcfjMKhq7mwg8Rxy+SDfVSgw5pWVviNJeDbruoGm6qDSaqLsennj0GDqLGclF4l5Et83a2h78RiCTb53RB26IkuWi7LiomzUcXZnH7HAPMgxXZQaT6eJOrYk9NheSGQSFDqS7e7F07JiEyk7OzCDbVhBAedeT+F4/XonPZeLd6ujz/PPFfZf0s8997nNi70yg06IwvVPm0DqHWmZX3Fu53vmLYJ3/7F9YwM//7M/ih9//I6rW4fRGmk1RchAB9H9rSP/P//xfoPzmW2hnZlGMlvsEM1EJxT2WdWYE0MQQJIjhrfouzk5PYv9YLzqLWaGIsW6RZyXap6ntElOBqg7Xi6PuBtg0dImGePw9D2C4O4vqTklc1XgpeD6lil3SlLd0sk18pGgd3lZA2FaARx15Vzt6uosIXAvxdFboiOI2x7OSsg/aaHNqIoZOyoGMz5M0D/j3ooUlYGGQLoQNou2VpAHKBprnu0LlIxVZZCTRdJhnGYENp7zqvFM5iir+QVFhFTaITFsiSrZybVTB8cqlTXEZFMBhveTddUkU17VANb65r3F9KMySjh8AACAASURBVNodHdPUuSv1xrVr10LSLloaGtk0ozdKM4Hbt+8IZY3AhRQ0LiROZfjfx44fx8jwsAAcLkK+ObooyEKL0FnrdfmaPilj0Qd+J/Bp6X2YInvn9m1cu3oNr732Gm7fugVDb4qDDBdOsVAU1EtRW7Neha035LCnbTBzOpjUzZyHNup+iFAdV/H5xVObdB4HxVwGfcU2FJnxEA+EgsSDg8nvLDxZDHARuQJuPGgM73Js6R4dW5xBYOuCcJUFXVLZbfJ7eLHFGSuAxsKJdpTZJMZXZ2VkbroGxToCbig65FSDAuh6pSn0IdpNNnY01KuW+OKPLitwE89SBG1A2y0hJMc9SmnOppOwS1XUt6qwkEf/yYdw5IM/gVhPHwJxy/nH5zdSXsl9in6Lnfb3Tn3+KZS01v2U4pvTrkYdW3fu4NUXvoPLL7+Kres3xbGL/HnbaqKrkMHy7CSm+rsR0j+dWUgsBFxqmDJSqEhuEIsjFpP05fdddHS1YWV5HrkMc2LILVaWq7y/jJfnRkFNDROSaencYGc/BoyMj2F+cRy2aUjBzwmMVq2JTTQteUk9rOkWcl09yI3NYmz/AZlkfuELf45CWwq7mxuqk+ez+xhDIZsW56yMFyDjkd8aly5ik+8l7uPQgRlkuUXSgUxyd1iIsciUp1WKcAI3ds6CMIEK7al9BxODXRjpbUOKlSoddEhDc1iYJJFMRxuEvB5gRuDGKWYxeXoVgysz1MaLtoz2zxSz8pDt6ukW4J8g15kuWDsNWTPbuoazv/gsOveNwUuQUUGxtwd9ryriP47bQ+qJrq4jSe1NiRPFJJoDo3j0l/475MbHJAFZusfRcE82KNVmiYzy1AbH586oMctkDfX1DexeuwKnWlEp2ZUKAk1DlmDb46TKhNVsyvXR2P33aBXfhcXpKaE8JPwABvVP3PToHiOuhqGsEWrhmDnEbJCSbSMZD7A6NYa+VELyVZzAk4KIExWG2eomy+GYmjIwDZ6hiQE36BhOTS0g3tDgeTb0WIhq4MFIpNA2No6BA4sozs0g3tWFjt4ejE1OiraJYE851NyTDLZIaG/TqkXGKG9rAsnSiMbtEUXg5uUr+My//w947q/+CknbkSC5NNQkhZkbhVQKI5kcOjho5BYvKdSkFwDpICbmKNKFDAlu4grcWA6WunvQR1FqjE4/CemqkbLAGykAkZNJPnsU11NQ7AVo7+zA4tKi8K5T1LaxEyg8aXUYWZFFKOk0Dl2jeM9pgZyJYerkCs4+87hMW1N2gOb2HuxqXYoD9hNhGtB3S7DKdbFOr9R19J05hJEHDiKVzyDeNBFUdXFM44SeoIhdVbeuYW9jW7KjtN0qNKaej3bj2Ed+EG6O0jB2DePR/qrDpGsgw2pNB6Wb60gaPvT1HTQbBtzuTjz08z+OWHsaYT4ponRzu6yoEww7rGuob2zBKtXEdEErNbG7V4OTz8jk9ODjJ1E3anIW8F4Q2LiNJgKdNsF7CBs2rLqFWkXHdqWOm6UKllcPYP/+KSQyKVQJFvNFDC6tYOzgYeiJDJ779gXRkzILjs3EiakJ6eizu6x2EvX/atquJiKtNSXJ3hHtg8Y+f/M3f4Mvf/nLoMaWhj/v7HTfXxjyewlu6GAkDlsMGRa9pPp5bGLSPe0X/vkvoKe3W3j3EkoowYHSv4Zdq+Hit5/Hb37848DuLoqc/sXjyIkDGIeL6jrxN/cLM1A5NLmYsj7PiX5MYTiCm1wyjlzE32ewJxty3HMZ5NmEhcXji+ga7JSYB9K2G9sl0ZOJTa6YvxjQt3nvYqjVm6ibOtIjHTj1gfNwAwc+9/NsTgxN7EpD0dJIjZHGownaVRlbNdzY2cHIyRXMPbSKeJEun65MAOubJdHrUOfIM4ZnBU05zJ066rt1WDGg/9h+HPiBc3BcCwEnyI0G7FIFZqUm2VnZVBsaW3WUrm/DKlPb4mPPt3D0qXOYXJ2GaVShsRlEemyDIc+6uHG6hg+joqNRM6RApgGSn09j/OAcTpw/hsbeljSC2ck3NVJ764izEWj7KO9paDRM0d6UG02UTBsPnz2Ewd480pmE0IpotlS+tQ2nQadRS6IumnaAPdvHDimapoaVfVOYGR5AMgywU6nhRqkKs1jEJtkS2TyWjp3Akz/0w5ien0eRmgzGIYhhAAvS+/fLqKaVZg8NUUhfisvE8bsXXsIff/azAm4IciSv766xTauL/71N3VZ92QLz8swQ3LBWzOZw4tgx/Ntf/3UMDA+JTkuE+JLFx2dLnW8v/O3f4vOf+S/YevU1dAQB2vmMkF0kGpioWRU1sGSoHCZwsb6L1cF+LA33YKCrDckk9dim0Ie558qslWuMgFvuHaSZvm0a2PNMPPquU5if6IXT0KQhznqAUQfZtqJMveu7JWnSkf1RMhzQAsSI+xiZHMLhQ/thNaswbcqYLWEfZDvakSq2I91VRKG/D4W+HrR1dSBNG3Sxd6b5gtLNsLblVDigHKRSFXov1wE/A2t5Pr8tVlaLJMZhgFDaxFGW54NYDcnrsZZWYES52jGSQxhSnNiKGRfBmy/yExWrQuMmNUGjpposAgE2UbOFfy+ukEJb47RJZRYpAOUjtra+ETJYj5sTNxjHsWXB7O2V8Pzzz6NaqeD4iRP4u7/9W8zNz4sehzbB5NuSmiabHQXm36eOlk1WOjQK2fGQFZMkfr0M8JQg0XFtlColXPjOi3jzjTewu7UrORzNhoZ4PEQunxGaBvUm1CFwklSpVlGt7AlFbGagHykWPexWcnTOiUgYyibJjYqf2GW3lkJzz0E+ncJgRzu6OHKlHTF5k+m00ClIcRKL4ha48T0pfJnuzZt6cmkOoW0iSx4hheFRd4udWFLaxE41yiChk1LYlsLE4QUsnz0E3dERGDqsSl1G0nx4KARt0C2I3aGGhcZWA7WqIeBmbHUeJ544A2QCeDb/blfEjQrcBCKutJlBsVlBoxnA6BvBuZ//GHoOriJWaI+mN60b00LBaqEppK00UGp6Jo+7CtSMjs3WdnM3JyHqqrTgkPqOCEKxqHVcoQRu3LqFq6+/jmtvvI6Ny1dhlMpIuKoodW0LtmehkEniwMwEJge64dsGHMsUmhiFYNk0NQ4RuJEwTqbHUw/hotCexeFD+9CWT8J1KfKnna+npiGcdFikbFEo66NpmNDYHePkZnwE+1am0WzU4Gk64nTL4aQmlUG6tw92W7voSBaOHkfPviUU+gZk8/zNT/47PPfXX0GRDh/SAXVFBM8FwpjarkQKXXSpihFMJmCT++8amBroQTvtpEMKYhlepwTtEhQYV7bpBGAUZtKbnrkltCAe6yliuCsrqfSSuUGqkheKaQXdUKifkO4GDQqaNjQK29vSmD6+jOGlGYSJAGaljkwuowLUNAPF9qKE0yZ4HensVtKkk7hjNHHq534QfdTqJOOygfC6EBSJCyCnl6U6jPU9JKoGmiUdVdOH1d2Nsx/9CDpWDyLo7EDIgiP05VmSADCZArATpIS/JnVy167j2suvYOfyVXT4ARKNGjLsJHLEbVK43hTKBEfnDgGKTl2DevbMwJUCanF2Ci41DLFAUaCEApmQsDguW9t3RQthM6TV46FrIpfNYnVyAt3c8Bp1CYol7SlMxCXLiAF/JsGzz3A5ZmCE8mfsQR+emkOcG7troplJID86jN7pGXROTiM3Noa2oUF0cmLT1SWjdwVoovyO+w5r1XxSncCWlTr/jPsjqb4t58mWI0wL4Ai/2nHw5c/9P/g/f/O3UL2zLs5TnERzMlKzLTBMbiibR28YR5pgLzqwSSXgDsuJMmlcHnn80k0MpUGy2NuHwXgCHTQg4XQnmZDUd1VnKLAihw6vVxgInS1TbMfCygFUdnfQlkjLxJSdOgJpvldXgGcoWijbNtFoNGEEIaoJX4q6xz/0w9B9C23pLIxKFVa1KnoUTsZiTRPG1p7kgrhVA9ubexg6fxrT548h2ZmVKWaKnXDqBep1pQnjnluuY+OtG4gxSHV9V0Ly0N+BMz/7owg600jQNjWWELdMj5qEigI3WT/E1uWbyJgBtM0dmcL4xSLOfPSfIdbbhiCXEN2AvVsXLUDcYKhpGbW1dTXNsam3cwTcNBNxDB7ej3MfeBIlo8QDThpqXsNQe5/lyKTKLjfhaI7s75ulOm5VqxibmcDcvllJGU8NjGBwaVXA89WNLXz2s3+G9lw7HnviERxYXpSzQoS15PCpoHDZfekkReG1sHmZ9UaHywjUkHJGswC6SBHUEOSQocEmpJwBMjG8ZwvdamyKXSvzM9ICPZQ7oOcrIBsVNcwL+Zmf/Wn8xE9+UPZgarzA3BCCZRE0Mwuqib/4wz/AX/1ffwB/ewddnAAyQovvH6ROxoVOyeaoFU37eHZ3pDOyv7L64VukDW8umUCW1Bu+PvdA0TcQFPnQfBPTS5MYGOtFri0twLe2W5VONQ0FmJUBw0dtbQcxB2jQycs0gJ4sTv/4IzLxdGlakMuJpoDghvQyXmT+P/fRUPdhbtVxc2sHfYcWsO/8ESQ6mSblSXCotl0RvQ4pswQ3Ce6fNArarqG+U5OOe+/heRz80cdgwZZpiFdvwqM2a68sDYkMTSfKOspXt6Fv1IVuth1YWHziFOZOL8H1dejrm8h4dFAltY2TG9I7XZhlAxW6YDox0WI6dGo9OIuTj56AUS/BdSxprlkaXd9KSAUJiRWolZuoExhpJsoNHduGiTPH9mN8uBM5mi6x2HcslG7vwmp4MKlPtBzZL/fcEOuWhZptYGpiBEPdnaAVcNX2sEZtYjqFxWNH8cT7nsbhEydln+TrKeYLV5YqSlWf/p6OQtkUq0qDTbfrN24IOOe0hrEiNMDi399vHNBau631/A/1du+C+IjqRMZKd2cnfvzZZ/Hhn/lpdPd0q9opYhsQhXBp83597c/+DF/7o89Cu3lDuVRSAyn7bDTC4clHswDus4kMLtZLmOpow4GBLoz1FJDNpmRfUbpmngekaSbgGy50mhMJlTdE2XJwu1rB+cdPY//CEHzHFMMrMhYsrYFMOi/nXmOnCr1iIOansV03RItZ9yx0D3TgwdMrqO+sobxVg0ZaJevtTA5GIoE6J6UJoMnBYzaF7oE+zM2PYXxiBIMDvSi25YQ+6lKbqDXRqFSlXqJjrGTckYHUyq4Ryqqyd747CebZHJ15PEtY+4u5gExwlCU5a2YOU1oDEDVdi6nQ4QgkCgDl9I6NkEgzxmvGPZATIa4PgixqQMV9NQr6lLq0XKmFfFHSyijUp4sWNTMEMQzdJF2NNDV2eeh+1nJKu//DcBG8U8DeAjMt7m8L4XHcxwkMuev1uob1jQ1cvnIZL770Iq5duQKjqUkxxwi6DtJexIWFF8oT5EgxvsMiWteFJ9uTz+Lh/QuI6w254JKeLkIqhbrJ7RaBObuQQpNwkckmMdRZRE+W4IZhRxT3K1oDxeLSVeKWRV6464lFo8YCOgGcOrQfSc9BmocrKRXs0lHjwo2W40WDqeX23YBFP5/E5OEFrJw9gqbNLp4pxSedsPjwcXJD/qvHgMc63aJqqFaoF2hiZHUep548i1hK2ePWNgluOO4mmvWQz2agbZXQ3KpCqzkoBXHMPvoYDv/UB5Efn5BDJhFPCyed3cSW9pvdbjonkdbB3y2Qwu6uUGMipH1vLKhoM0J1kDEmt3MuOkUpiLsebGYMra/h+b//O1x47jlom1vikkOdR8JlIJrKJrCpi3JNyQZanBrH1HC/jE5Z5Am4cT1ks3mYDMxkbA1f22EXmMF3LvL5FE4cW0axIwvbZfCiogGQzkKbZNd0RXNDATgtgZsU8AUh+gb7xBZTb9Skux+EMWxWKmgbHMLUkaMYXl5BcXwSWVr1JjJSoHM9kUr3r3/lV+FUamA2chB6MFzSlEIwmJmuPn3kiMeSQpm0QdtwHaMdneiLp5FX/goS1sXDntebRQPHwOTkGiyu/QBlz4HheRgvFDDRnkeWlp8R7YSNAGXIwW2UFEJf1jRpjxXLhp9JYvLANMb30WrXERtfWi3yejLcMpfOiCEFCwm66jD8s9E0JOH80AcexejBWSSoOSBm0mhqUZYCOOkEMHarMEt1oRBZTQs6O0fFIk7++LPoO3US8eFhOovINFh08JHdJPvlKQ+4duFl/P2X/wqvfetbQq2a7O/HiaUlpJjrU6c1qy4AkLx1yW8iDYoBlSatum3RujH/o3eoB8sH9qG5s4cUAaSlmhwcpQekk9JtKnBlrRA0Uie3ZRro6CriyOwsOkht3NmTgGUJ86MWhA6HsRAWJzJ+AM3j95FOxSIuxP7JGRFuJro70D49jiLToLt70TkyjuLIMAo9PWrD5hieidAstkUAGdnjRn0F2Wjv8/fgXigNmkpFnH2417IzL3Teu4e6yiJgwXP7ylX8/u98Gn/7+S8ItZCZPU7ooxqF0g1lcuiLEWBzc1cAmocghd0qm06FF7p8bqkjtSwBN0OJFIqcXJJi15YTu1mVOc9xCg07bNVlk+m1g2R3EcunjsK0dRQZ1uw5d3V7bI5RuB0nHWivIgLk0uYuDFJd4KGwOI53fexZ1AITbfk2eLoGu1ZFmhNPWvDXdVjbZRibFTilJna2Sug9cxSzj59EqrdN9g1OmDjRo5W079uin4xrJtbfuIq45sLcKKO6uQuvI4cHf+FZxPraEKMeksUD11SdNLEaQjqfpVLYuHQD8YYFv6yhvluDHsZx4sPvBwaKQIcCbH65KcDPKldg7e3C2N5B/c4W0HSQ9JIo7dVRJhtg/wSe/Jkfg+Zp8JOqMOOEnoAtbTuo3t6EVWoiMIGd3TrWy3WxfM0P9GL52GEcfOAshvav4FalhgtvXMTt9XUcWT2EB848gGKXAjVKg6pyjtT5yuaHMoNoGe/wPCLg5HlOpgULQgquSUfjnwkFTVyUSGVraSmV85Ki4USNrrjK7+D6EaAbiX5b4IZLhIyP48eP4d/8m/8NMzPTMnGn86AUrBEFlc48ZqOC3/8Pv4nvfPFLSJYr6KY1NEXj7MrTNZT1AKdwErDpCe23I5ORzDm+LzZN6Kom4EayoSLngugzMBhV8w0MzwxiZKIfbYWMrGl2tInWJceJBZEdonZnB+SXNpsm6rT2b4/j1AcfQTwdg8vCKptDyDOHE0SL5kSQzjUn4KHhwdps4NbWNjoWJ7H42Akku6ka8hAjW2OnIgCaDSK6DrIjT3Bj7Tag7dQlUqKPjc4fOQ87SQtpHW7NgF81YO6VxSGT+7yv2ahe34F2qwzPBDacJibOrmLpkaOIpTyYm1uIm2wCOQJUaM1LiplLOvsOKWYU+7uw4iGGV2Zw6vH/j7X3AJLkOs8Evyzvu9p7P93TM9NjgfHAgMCQIBwBEBBF0Wi5CopWUoR04kor6vYoxsYpNnR7F0f5jbvYkEhREkUjUlzRSQJJESRAA4AgCAIY3zPtyldlZWZVmqq8+P6X1dMwlLQR14wJAMOZNlUv33vf/7lTsNsNUX/wXkXpd+H6BuI+O3U6ohxht1S9bompfcNo4tihRSzNDKpE2WhUKizqWxUBN+yBa1htGK6GUlfDWquFstvC8OgwRggMfGC72cLCiRM4+brX4dDRYxgZH5d9kRI3GdcHzfNkbxTAuTky7Q1MeecsFYt46umnxFfzne88gfWNdQE0r1T+7OZqRArFG6n06N1kG2XZ95IEZTKg5JwCscJhzExN4z995H/DuXPnkM1ld4ovxQsk36WG8o11fPPzX8BXPv5xJA1Tgl44UJfUP3ku1UCSLAMTRV8yquiPR7BvsA/zAxmkk7GdnkNut3yepA6URdJGS7yK7LqpOx429CaOnTqIQwdnofm2DHZi9C1VKojHU+IJN8p1WOUGfJu9Oj7Kbgc1z0YqG8f5M4fhFDdhFHSY3B8pzexqKLJjyLNR6VJeHUF6dBDLq0uYmRzFQD6LKAd/NmsvDDSojrIs6XQkuyL3/gQH+yEBIXxuuW/wbsL9QKRv4s1juqJSD6mhHeVplIiqUAsBNAKINDljpcco2OP4DPSqI3YG8UFRp/LUqP21F2agTjgVZkLQpP67C+3K2g1fbzSwsbGJHz//Yzl4UukUTp48iXxfHrVqBWR2KD3rlXXyE/e6K3roWnEzr/7oaX97U0lSTpSesWDzpZcu4OKlS9ja3sLa2jV4TlsawKm5ljjpcBiVwhbctiV6eU4p+ObysLJkmt8W9uWuvcsIW7ry3wSTbnWmd6WZm1NoMje8tBicLkY1TA3kMcySLAnB5XQ9IhIndioQGcoF3mXREiVRTEzrohP2cfbEqoAb8VxQyoGuLAZhU2wWgDnSl9KoNYVt4ARw7pYVHH7dcTTbTdF602TK6GfKtyj1kBZf3UKHJZ6bVem5KToWpo4u48S9t6Eb6aLbaqPJNBambYmJ1hFwYxXrooVtlEzUHB9mfz/e/DsfweTxWwHS8Sz2lEOQQQHqPZKfTYoUbwZ5qhWhsih6Uoedd1MMaYoelPQzcShLI5j0kbz4zDN44rHHsHX5ItrVKuLdLvKxGHzDFGBDyRm/vkyqbRsNTuzDwPLUJJYmx0Q6xNAIRhuT+aLuWaa5bO/l5N52pBeABZnpdAJnTh1BX19C4jutdlvShYTapcGZTI7N6ZIjHhi9ZctkPpvrw8G9C2ixYIwM3+AAcrMzmDlyBINLywj39cONxhCKJoRZVPILH2ZDx8f+99/F41/7R2htJp35aHmEMD5styvRvEPRGAYicYnhddFF3dIxkspIilVOC4nGnAbjKDeBoECLmywlGJw60udR67iiuZ9OpTGdSiIujE/Qlq6FEYtQC6tkaQQ3XNO8kLMhmtGT41OjGJ0aljXFzY4bMdP8+FrQ7NuyrCB1kJdVFgr6MLqeyBam5mckNj3aDUlRbHW7KIclDbEER5Q9eL7q9GDxoJFI4PBbHsHQmZPILC0jOjAgRn160qiFp6+h8NIlXHnyKVx84ruwCyV4LI31XExOjuHM6VPwGk2EKVtqNFAvFUR2QpkTL7EOKWm3ixYjiB0P9Y6N/qkR3HLiCMxSWbowqFtm6o/o4Snto3yq20GbFxG2uvNwaFvI9mVw695lZDwHZqEIdKNKq8+0ww6r+5glw02/izq9dZ0uWtySExHs27cPY7NzGFycQ3pmClo+h9zQCPqHRhHPZJXfSEqZlQG1lwSz8ygFD5CyyKqeKW7qnJxzis5p+j/902NYWdmLX/3VX5WyY5H17fgVFbhhsALjdX/3t/9XOPUGMrJ2PJRketnFaCyOsXAMOZlkKRNsjJdGkY+riSgZmA4lQxobsVvYNzSEsUhUYnfTmRRS+YwYUuVQ4KXR9kT2QjaW3pq6a0MbzOKW87dx5oxUKi6XU3n9yMryf/Go6hPZLsGrG6hc2YTRaKHC7rD5YTz8H94DK9oVpsc1GnDrdWEHKbPwmdjEePLNCuySKZ01uWOr2HvvacTGMmK2T8QSIq+MtjnAUHHOoWYbhZeuIay7aG3WULi2AScXx9kPvg2xibyS6ZFNoI9Kb6JVr8M1DAylMlh/4RL8hgWQldysolI1cOzfP4rI3AhCfQkJQqm8eE1eF48XSNOCb5koXroKzeTQJoRaxUDRMiVl7Z53vwXIhNAV+agGp96EsbGNGH1jW0XoxTo6XhibZR3Xqk1Exyax7+xZnL7rDkRyObx45QZ+/JOXEIsncPSWI1hYXkQyKeMRBV8CsCzXsmCdyCVBjTxkz6LkhUCGqotvfetb8k+mor3sQ/y5Kg+zl+UuwElAOPc+hkaqaSj/nACinZ40FecqPhtNQ74/j7e/7efwwQ9+EGOjY2JK9qUSQF1oKNfRQl1sXr6ML3/8L/Dtv/kMBpmoJBHuPEno+VL+G35mnusE5SK/5CWJQJ3DR/E4UNIWXIZ7aUkyJGLCoYmB8Tym58eQycWRSSbQopTM16Scld9/yOmisV6G36JPq4UmA0viXZz9hfOIplgL7St5DvcwSnPbTHOkf8iVYWTXJLhpYG2rgNTiBA7dcwaxkRS6XRuRjgajWBO2LswaAt2SzjWe82TszJIuLP3QkWUceMud8GIqndKpm+jU2yLJFO8EGeCWB/1qUX45ZgfbLQMjx/biyP23IZQB7FIJ3aYlMiV+foIkKhfoJ6oVqHhxYfBzeA6G983g9BtPIxLl4M/cUQIULt9AkjWdDFao6MLemIaDrZqBdcPAnvkxHJgfRj7J3pCwdKs1SzqsRlvKPmttBxVHQ4EFxtEIPHYJxaOIp1KYnV/Erbedw9LqIfG6knHk8KO3RmV/DIY4imFU563cMYI4YO7PDKv6ype/gi99+UvSwfQvBQa88ubJ7hlJ+5LMJmWZEDYlACrqLqRY9t0fDzzwAN73vvfJXiyeUwKWAGSTHeXQvHBtDX/9x3+Ci499E2nHRhJdxCRc4GYBMNNU3VBU+qk4aZrLprCcysgwngPSHvtJZj3UUbIqDmTF50hPZYcJqi0sHVzEsaOLSEU74klOIIp6qYxoJC7+YouBUmXK+TXUPKDouii3W3Jev+HEKpJtE3bVgMWocvZmRSLQOSDI55CaHEN+dgK58RGMTI5gcLAfacrMGWdNpqjNPq82OrRSsFKDgG3H3wfx1jB8QPllukIQ9GSrotiSIW4QWx1sXqrz5mZcvQrSCaqAA1WLqrQJQFFwbkpNQuAN2pHCBf05MhAU5Lozpldr7WuPfdOn/pYb4NbWpnTbUHLGMs+J8XGVuBDIKXpJBr3FufODBFjplei599+U8hiGiVq1JsWgL73wEi5duCgUeavdQjqdEn0vHz5O5pqGjmazIRfnOClqXvaoH/a60rhOE5Th2jAdG9lkDHctLyFi6bIpyVCAyUFBBLHmKTRH5obgpknJScjHNBPT0lwqUv2jpAttJpH5UsrJGkzHUfpAGvQIbtjwe/upgwJuGLfKiw3fHIluFXDjbygWdwAAIABJREFUwaZ2UsCNLh4cJMNKlnbHcdUez8uXzihGSrFsZPqyylTONvq6hcb1MgzdRsE2MXNsr4CbTpiGsxZaxTpgqhJJTk0zqRSsUg3160XUC03oLlDSwnjww7+F5fN3ItSfh8vDgE3lQXlTj3kJ+mJ3/DY74bS78uN3piNy2vUOI00Ayg2+j8//GBef/REq164hyp+FFzyjiY5lIckFSukDdb5kvbi5UN7iuKi6nLx6mBnox+xAPwgJOBVQjfGMR2QfCM1iinZmPC+NyTz4+vJpnDlxGIP9GXTYR2KTkvcktalF86bZUv0zbQ9620WNxnE2AafTWF1dQTSXQW5qCpOMUF1eQnJ0DFo6g05Aa/IiwWNWYorDIQESTz3+bfzeRz8qskBOabgm6jxQ4gmZwrAdvi9CD46S9uiWgcFEEsPRBPqpHafcIBwV5kfFdCualXIfyovYqcOuAMZWTyVSmEomEKfvQ9gbXnAVK6QMu7z8dmSSKgZ3l140DWOjgxge7BP2hM3yfL8lYrztKAkcdatiDmfCEBkj9rl4mN23ByOjI7K+fIMTdEsOTGUEpHGXTY0ENSqy12ZSTSSCg295E3LHjyK9uIDs2DiiyRQaLGa7fh2Vy5dhrt2Ae2MT1QuX0K3r8CxLmq3zE6M4evY02tU69G3KHHT4ro04OwAYEMEIVIcEekjS6JrsUICHqdU9OPn6s7j0/I8xmEzJM9AsV2XCyv4QMrp8bXgRZ0FfpeVg02kjPZDBqdX9YJOPWSrC6zJ9R8nlSPPbBDnQUO90Ufa6qBEUJhMYWZrDkVuPY2pxD5Ijw4gM5JEaGkQu27fzXvA97ATVTjvONZkmq8tjj+0UeQNtJe2WlAx//vNfwFe/+lXxL9LX2J/vw3ve+1684x1vx+DgUHDwKz8FD2fufeXNLfz5n/43fPrPPyGN72Sdyi1LAOdQJCLgZjCeEMNtTAshoYWlbFhioQlCCP554Gth2JaJpcFBjIbDyMUiSGVTSPcpcKMupD66HBA0mkqX7zIK30anP40jrz8r5m3GmhJ5sbOAzIu4I8hYUdJTrAjjIeCm3kaVEqL5Ibz5P74H3Rw9HB3Yeg2+0RRwU681pNCTDEp7qwanZGJro4zcwWWs3H8WyZl+tB0bqUQSeqki7FXXoUzKQdhwUL2yAb/ehlvQsXlhDe1MDMd/8VFkFsfU90hWjXpv0xJwY9VrGM5lsXXpGtxKE1q9jfq1Ihr1Fg78zD1Ir8zAz0RkuPa9z38NyXQK/dks0mTxOq54dZim5VuUtlooGk24Qymc/3cPIzWSgc+44lAMTq0JY4sphR00y3Vsbhdh0ezdjWLuyC1YPH4GA/PLqLdMPPH97+LKxatYWlyWsJ7p2Wm5PPQmny8/a9XOrEJ/bmrYCZoZ7fz5z38e3/jGN0SJ0ZPuvPLyR/mo+gg8OwHDTDDNiwEnsyIbD+JYeTGUc/8VgSG8nI6OjOB3PvI7uPvuu1W/hVxkdsuhaQwHLj37LD73p/8PXvzHxzAUAqIi/1TTa1k7lL+5nlwgCW4S7MnoTdaZQMd1HXT5qGNK1UY4fhdN20KmL4n5+XH05RJI9SXlXCCLT98Nu0Jo8K+vl9BpdSRls9m2YYY9nP3584j0JdEJEdzERZpOaS7sjkjLKIlk+XOoBVQvb6HcMBCeGMKRe29DdiYPu8PaAsCrmXDY3cTep5qpvDqtFtoNE2aZ4SUOsnumcfRd98JP+XLfcZsmvHpT9kLmWzHt0SebslZA8zITshxUrRb6VuZw7OHz1EHDq5Xh8X5hOTJ84rqmnJuX2Np2Habuwmr7qLZMDCxN4sw9p5HOsjSa5nNe9sPYunANMTckA9laVUeVgwXTxSbBTdPA9Fg/Ds+PYigdluRT+njqLIDW2zDaLsq2g1InBDuRQMXvIjY6jL6JCUwv7sGJk2dw8NARZLI5YbUVe/zyj92Knp7JvGf6p2Loy1/+Mj7+8Y+rMlnD2PHW/LTAgFd9/iCgJZdJI5tKiayy2mgKL60ULGolvxLckEVnzPlb3/pWGW6pjidVtqnYUk08f9Vr1/HfP/qfUWcPmWOLD1L2TVocCB44UEcIW3Zb4vfHk3GsJNPIJ4RTEuwvrD/Z0cCmwcJsDufIS1l+BxutFqaWZ3DLrUvoS4ekIDcTSqJeKInHl1pjk51hZBk7IdQ9HyXerxjOZDVx560HkGdlBpN4tYgMIeNjI4gMDyEzNYH89CSyo0NAPIJYOqmCN6TfivcwllS3RQ5HZY1PX5nMLgM2MzD18z1TPv1gMB5Ew0ukugxKlJ9u5y4ZBI8II7OrSFTktQJebiqEenueujveFC32vIS9IY/I3oKB4M4+yS/7N5/7gj8/PydyNAIQUkKrq6viq6E+Tja7AE330HbvG31ZN82uH6AHfqjJ5obL+OgLL10Q9E1g06jV5VOw0DNDVigWRdsyUStsS+xe29CRjGjIMVNcDLT0K3SgefSeeOiGQ6i2Wqi2LaTjMdy5tIgo00dYCEgTNtN7eNEkY0DQ4fuiz5f0Hulb6WA6lxVwk2DimqRchOVixMWcIDWMkJQryYbr+VKi5Pkd3HH6kHQeSHMr0XpgNiIVKfGy7Hcw2mjUG+hSA5KMYO7IMg6euwV6S8UCtxtNkVLx0kAfhcP4Xb0Ft2aieq0km0yxpcDN8bvPwAtxykNNelVkabzYSTN2NCrm78ZmBXrZgOloqGlh3Pne92D1TfciOTeFthSMhiVJiR+qsZYyBNK29Czsfrx3hNwv2yv8EDfGlhTSlYsFPP/cc/jek0/iwnM/QrfewPLICKazfYgwmpLhDyxSpWSPfhD20/AywmkAZQc0H/K97HYxNziA+eEBREDpIB8ali9xEsw/D1g8GBjLG4Q6mI4qUj22uiyBEOi6ytxoqYCALt8vl1KHECxO/CnboqwwGkVqeAh3PHgPFg8fwsjiIuLDQ/DiCWmSpztBUnl4CaUEgzIpaYRWvT9kHP7Lf/oIvvnlr0rRZDIakzQYkybVjiseLzbXs12az4hc4hMxDEfjGAxHkeHUkcwI+20CA2LvgWUiPzezOrPkbRuTiRSmk0kpC+QEnn4dTqEIbtSGrLwalFVZPlkkTo1CmBgawECe3jkNXYPaKwYrqBQ5XrTJakhDMBOJaMjnhaDTweL+fZiZnZXXj+lOsXYHVkMXb5HyxymtMWVQ/Op8loxEFEfe/jCSB/cgNDaMzNCQRHleZ1jAjTV0CCKKZSRNE42r1+Fygt3QUTENJCfHcMfDD0jClkjd9AYKGzeQSyZksMF+CCYdUQuu1w3UWy00NBejB/fg3KNvxPqVixKJzLVFw3arUEM6rkA+I1Etgtx2B2XTxlpLR3owh1sOLGMsHYdr0qsRhcvI52ZbOh4Mevi0CLbIKEZjyM7NY+HWWzC6vITcwBDS+TxyQ0PIDPQrpkZKf5UMl+8F5ZmvdbD2JnMcrDA6lWmPjNv/zne+I4x1hU33Iq9QE6qzZ8/gve99D+5+wxsQ4ZrkpWpH1ubL9OzCj57DRz70m2hsbMjeVrNb8p4ORqMY1SIYTCQQYTu0FkKKhZ8RHhjC1aPDZyuQkzIKey7fh5FIBLloGKl0DAkW98ajCEXVT0YZF9cEy2fpQRCDcjaF1fOn4abYkC2KH9HQ02vI/VMmoyzk5NS7YqJ+dRt6rYWK14E9lcejv/1+hPKqT6vdrMM1dUR4QOsmwqaNTkmHyctnpYWt60WkVuax76E7kNwzLAEy2XhKDLRsCmdcM9doyHRQu7oFr2QgVGtj/bnLsLMxHHvXg+hfnZOYaU4UO2TR2dnT0NEoFTGaz6F8bV1kl2HDQ/3SNmq1Fva88RyGj6+gk1X+jmtPPy8yYF6qw9yzTQMtBnUwOU13BLyVmybMdAhnHz2PzEwfuokIkqk+kRxxfzaqTZQqDZQMG8PL+7Dn+GmMLO6FjQiefvY56ehgSM9b3vKzkoTGAtDdFwKBIK84X3tnLAEO1wJDf5iAxl+9EkPRqu8yW+9epwQ3vTtnINBRa1v8B1lMzU6hWq5he7Mgw8EgjHdHmrz7c9GzcOb0GXz4wx/GqVOnFGR6je+XgT/rL7yA3/v1D6G7tY2kbYtPTOS3HCRplCg64iftYwKglDcqTT1BOsEN92Pui+ruqp5BlwFDHJBEQ1icHsdAPonUABmVrsiUySgyjIVApXJjG912V0q2KVm2tA5O/dzrEB/KSL9LIqXADaW5cDqI8pz0fGExYXioXSmgQrnbcB8O338O/XuG4Xgt5TWrWSoQg34XwxZpb6fFoRv9ik0Y9RZSc2O49V33AzkGMJjwWCqrG9L8Trl+JBKn5hT69SL0S1toE9wYJpKzEzj26BsQGU/Bq5YkSMhvcU0z7ICBSz5aAbgxdPoONRQbOnKzwzh771kMDKdgGXWV0BqLY+vimsRXdxwftXoTpUINltXBdt3AlmFhKJ/GsbkxTGSVud7yQihUDZGtUb7Lc7XY8ZEdG0N0oB8D01M4dOoUTp69HSPDY8LESeR/EOP7anij1gjXZw/U0B/G9DMCG4Jzel53jOXsO+KdIvBxvNbne9nv8ezygZH+PkyOjYmV4cKVayTT1PoM+MdXght+DdaZPPzww5IG2NfHwvogEY3BOJIG6It64J8/8zn848f/ArWXLiIfZcCJSuvkGhXTuxZGyWUfWRv9kQiWE2kMp6Oq6oKEAYEB/bfSzanuPpI26ftoaz622m0MzY3hlpMrGB0kqCkjqyWEBRbJZIdBARYMhl90wzACcFNxHRT0Gm4/fQwTYwPIDQ0gPzuLgdlppMdGEc7l4JNBYv58JCxnusjA6GUTwxJJAnb5sTewBU+65ixR25DJIYDjcJXnFweuxAy9Y1BJZxUzIxLtXrz3zn6wI1jdYe/4fqi/E0Q7K9PUrrczeLeCdGL5GvTuBOyfFIAG4IZrqff+ah/7oz/1KTebmJgQUMO29h0QIxnzL19GL5OZ7f7yQdxkr/WYZZvspnn6qacl9YwsDQ9Mmpt5EaLhlAvfsdsobm1KkV/U60BjGkPXQ5ybGSivYN0IqWkVgcuLrx3SJCKx0m4jGY3j1NQEUpQpSBGQSkaLctMnymQaAyVEjIqlLIpX+66LSYYiJOMCokQPSFkaI3dDGlIsK9VCMCwW/KkkpTovf66DcycPiuZd3NJSA6s0ySroiT0FbYljrDD5i4dFKoqloyu45XUnYbZI8zlS7kYZlTTAc7EYDrpNWzan4loBluWhbLcwdXARB287Kv04nIjyIsdCMT4M8oZ6HvRCBc1yA23Tg0lqXAvj2MMP4ejDDyB/cAVuNiPhDfRbSJFgYHQm3e6T1gpSPnrRAErCppaHcq0yOdbB+rVrePrJJ/Gdb3wDT33/ezCbDQkJmMrmcMvcnJiaNaspi5/Tfq4bmlZFKuFQm6/MyWRuGrYjDMZUPo+FsSGRGxCwyWvIP8dgAIJRh30ZLgwyfy49N/QZRXFgYQbD2ZTEapNtY6cQ03FUxDIv4BqaXR9VGg7zOYwe2Idzb7oPM4cPIpbvQ4cXsnAMnaDxlq8n/TBhpvnJelG/SEfzUCWD8vzTT+NP/s//Gz/+/g9kKs6Hr8YYak2l8NHjQAAj9LLTRi4WxUA4KlN1Gg8ZS841rFqMeyWnvnwdMgcsQjPabYwn05gOmBsCIYIbeg1iga+LX1eesW4Hpt+FxYtXNIqp0SEMDrKEDmI0ZPgGzYDU8lISQLkXN1Ppg6F/yevA6HYwv7oPEwtzEiRCTxt7bvj+8X9CGfM9bBGkujJY4NKohTo4+e63IHdkCTaDHRgLGYnBYn9CrQo0dXRYMGe0UL16HU5VR73M4kIdsYkxnH/7WwSEkeGjYb68sS4Rx1atDke3oLWpWW+hXqqhSfmI5qH/wBzu/IVHsH39CkIsUmXRZr0Ja6uMVCINq6BkJFazLbGmNcvFZbOOONmGA0uYG8mjazWE0TWaLLvzpBiNB3Y7HMP46irGDh5Adm4WyPYhNzSG3MAgUrmsxF2q9DcehUG5bSDDvTkBDw7NoGiNsgoOdnjp5B74zW9+A88880MZ9PC1VtpglZrHD6ZPPvjA/fjN3/gNjI9PSHsCHz8VWqpkOUyR+7M//hN88ZN/hUq5giYnavAxQpYQYaQJojUNKYSQYoO0VNwoc7sUH5K1YSKV3cZoOomRWBR9kTBS8TCSnNzFo1K+xiQu8dqwU4vSXErU2DOViGP1/Cn4fREBN9w/OKVkz1hYiwq44b87lbqAG+NGBY2yKVNeYySDRz78PiRGsuIXtJv0HTYQZXAZI8gNGx7N+fRE1G1sXttGbHEayw+dQ3b/FJpmE/3JrDA3Ifql2ANFBp3y0+sl2Bs1ROsObjzzIrxsEgd/7l4Mn1iB1bEE0DJxkMCL6VIsBR3vH0JtfVuM/vGWh9qFDdQbFsZPHsHk7UfgD9L03EXY82X9topVGWy0imV02E/S4ETeQZOhAo0m2nEft77xJEaWRmSglUz0yzlwdW0DeruD7OgU5lePon96DvG+QVxcu4F/eOzr2Noq4P7775eibMq/d0+0/7ULHPcB1jLwIvjZz35WzllOuSVlaNckc3ciX+9zct2KolIGXqpnhl+b+/LkyBBOnTqJUrmKHzz9LAzK8Xqz7mDB7r568KzlHvOud70L73znO3GYHVivBap4e3Ed/PCb38Sn/+APUL9wEWkGVQSJe9SmMtSHfoVMNI5sKCIdGyKEI6siqWmqJye4Nsvzwy7XFj176GJhbARDA2nkBlIyeLQtG9FkHGE+DK6HxnZF0kzbLTVMokz9lkfPIjc1iG48JL0ulMDXtkuSehalXZxllyyZ1l3oayVUCWzzaRy+7xyG943D9iwBwFRetCo6fAI0xvYalPTYaBMQFHXo5Saik0M4/q77ER1OKXBjGOjqZgBu2DES5YEAc72K+sUNOKaLCsumRwdw7NG7kZrvF+bG2i6haznyPVL+yIqBdr2FerEBvd5G29FQquuIjeZEljYx2Q9TL4t/LpPKSAy6b/Kc8FFvmCgUqkymRrFpYbNpIpWM4ejsKGbzGTm3666PgmWjYNrCELTDUXSyWUzuWcDx227HkeMnMDIxgYiwx2pgI+9bwGK/1lruxTeTqeHgmzJK/qLPm2qi3d6am+u2FzTwLz8dPAc5ison4hju70c0kcRlBhFwcBawfjfz2W5+LknADYfFA/n+979fns2+PKsZgk4WhrLwTsAAHauFr37ik/j6pz6NbqmMHNkbBrkQ3IjHMYxqp4si1UlaCIvxFAZi9OioiGsO4FNSVNurJmM3nyd3Au7sRdtBZmIQx07uxdxUXgY7WT+G5lZRqStYzGw7IudnMpuJMGoAmvEoosN5nH39OSwd2Ivc2BAifTlJA+xGoujyviVgRnFYEkgSmI/EkM8zTkKTGLBlS59Su6Wregr65IIk1N4zzgFLD3T2mDWRjvHOEoAWOcWCTaMn+ReVVQAye6BEvTU3z8Wb70wgbwuSFRUQUmuh13UjJEyPM+Z+duX6hs8vlkgklJlNWrQZbRykRbxG6eZuGrH3xXsL8cb1NTzxnSfw7ce/jatXriCTSothVlge+Mim09je2katXoVpNIWxaRtN5GNRkfIw35456eEupybKFCsvAS90fIDpwQBQddrQ3Q6SkTgO5vPo66reA9V0GnhLuIhooqb0h+Y+X2WEE9zMkLlJJsS4TQ1gjOk/9Id0PSSJRMMR6RDhZFRYAEY1dzvYPzuCfDIpfpfeKxmPRKXUzaR5kCY/uwOTrANfy0wC03umceTkEVks0oxdb0pTLRPaeAHq0NTabKNltESS1my5cKJhzB1exv5b9yMeZ06vy/GJTIVYJtk2LDESVrcLUgTJjHqa0JxYHPvvOIeVN7wOE6duQWJ6CiH6bjpMTWIzvFoU1AgzWYsiP0XPBs6AICGEm6VerWPtylU8/rWv4enHH8fW1atSUkbpC5kXuDaG4wkcmJjE4uAQNKcloE9F97lwXEd+RvbT6JSE2I701bCfg5e10WwGC2PDiPLgIuvBKG3R06uEND7oTEiTIkca6DsdZJJxLEyMYjSbkkLUrkeamK27XVkbDH9w4nEkJycwvLoPU8cOY3x1BYmhQWixBPxemk8g8bo5xenIzyXpOD7bdBW44QYo9T+Og09/4hP420/+Narrm8KWEIwwyYtAg3pUttdHI0zda8l6piRtKBzBACNGeShzQEkNeDDdUDpgej4gpZCUTA5F4phKJqXThCplATcER8LgKGaNUjnKjAxfyfVYWjc5OYrp+XGE4mE0qw0F7hlparSQz+bEo0JfDdeP1WxJYRi7mxbOHsPEgSXpGmFMtkYTueOIPIPlhe0Gm6lL0iZPdpGXhW3HxPGffwh9h+dhRjw061X0c9rMRvVGg5QbfHrIajqamyU4lDOUdJlexybHcPtb34xQKgy7ZUBzHehF5aNxGoYUO2oEKWUdte0yTIIVrYvsvmmc/6W3oXj9GnyRsrki6WCML6NeraIulxYyMvR5VE0Xl60GQtk4jh1ewdL0MGy9InK9erONUtOB7oWgZQYxuXc/BhcXkZ4YQ2ygH6mBQWQz/dKdImVkHAp4KvVOMZ+9taGSH3d/8NnitLFaqUhKFY2wTzzxJNbX13c2Y+W9Cej3XbfEhfk5vO8XfxG/9IFfEgDKabZ6OoMQCt/HxuUr+D8+8lF894knUWP4it/FUCyO0VAEGSmXg7CIaWFulLU7Ips+P1dIEtNYCjiQiGMkEUc+EkI87CNF6S/NnkyjoveG8kZGbLsc0zGdzkU7GsHyuWOIDacQinGIRHmuGupEQlGKsEU/T+kXZWn2po5GoYliy0a1L4o3/9Z7kZ4ZlIPTYXKdriPa4ddpoUPfIcHNjRJCTQ5TthCeHsXeB1+HwcMLIuEbzPaJFJGDEF9z0W63EGm5MNfLMK5uIdJwsPXcZXixGPb+zN2YvOsoakZZ5DFeqwOPsd8tE/VCAQOpLIxCFbXrm0hQwnpxG3rDRP/+PZg5fxyRKUo8OxKbTQCtr21JAieDBWgat5s2LPaemB1sVGtoaR6O3nYEs3snQWFJJ5qF0dEQHRhFfmYP+mcWEesbxLM//gl+8NQzEpjBaGc2o1PKxfP3lcqIn3Z945/j5Y9T7r/7u7/Dd7/7XRkeMkHqtYHMbihyc3BFcCN7fzCk47PRFwphvC+PA/uW4UZi+NHlq7i+vqHW4a5p6u7PyKEJn5HpqWncd999cimcnp5++bcfyFN40nRbFr7yyb/E45/9HJqXryDT8RDjc0X5U0dJyJP0kLHwUeLeBYKJSZzePDFi94AZZUIaMwIo1bYxPTCAsYE0+hm7G2dKnoNYKiEAh4xwfaskzA1ly6Ii8No49OBJDC2MoRsLIZKKIRoNo7bFzhpXgRsW+FZqqufmRlXATSsVw+q9t2Hq8BzannkT3JQbojLp2j48+mpbbemV0RkHvd2ANtqH4+96AMmJPri2Kf4vMMRluyBDrFAoCs4cra0Gai/dkG6Tqm6i25/BsZ+5G7k9I+joVQns8YIunValroo8dRsN7psVhi0BVRbM5uI4ftdxzC+OwawVZLiZTWVRuEJpJX1BGnSzhc3NChwvhJJp43rTgBfqYt/UEOaG8sJWFBmvr0XQiibQ9MPIjozh+LnbcfzMaYxOTgnbrDyhaubLmCZlBicQVYb8V37QH8Z9kfsko52feuopKYjvgfPdF+UeE/5vlaVxIM4i2OFMBn3ZrAQoPb+2xlmf6mEKZFQit9/10WMceRdmgNZHP/o7OHHyOPpZ8MmBAENG+HcoK+t2Ubh4Cd/47N/isU99GqMdDxGqcXj5J44PhVDvAptM5fO7WEhmMMj9VqPXrCvKG6o9pIdLmdiUT5t+PQBlx0F8KIejt+7Bvj0jaJRKyCGOZqEkAUHiRqOst2kinOlDdHgEGBoEhocwvHcBE4tzyPbnJVCDYRlUPAmgEd8RQY1KduP71ROndsWjqSwI9N+RwXHpbTYb4i2jpUP1RCtGtfe+KO9fIDXrAVpN+XFkYCMW+Jvemh1JmfS9UZW6A0tevVBkUe327uzqwekNW0Q2eDMgS7rdao2m3zO69ow6gsj4g79GvrOEtUi2eM8E5ssU8YfPPItvPf4tXLxwQbTsiRgTSxKycdMLw9ACvVGDoVclhU06Sph4xAOq28FYKomJTBZ9jFcmEOpSbqPSWlQqjys9FobjwoQvCTWtDpCPJXEw34+8VNQpvw1TzrhhM96R4IaXXkrSXF+T5KVQ18NEOoWxZAKZiELZyVhCNJOUTIQ5je/Q3uLAFq+O6r/ga7xvegRDLC+i3KuX8MFpKMsPCTrY0E15DP8u38yIhqGxAew/uFcWdJStxaYlXg0mSxAAMI2K0jRSkhblOO0u3EQE84eWsLS6B46tTIr0ldC/Qk8Jo6R5MagVSqjV6mKeZz66HYni5BvfgMWzp5BaXsTAygqQSEILR+Wh5iFF3SjN4pTV9eJrxVcVYmdIGxvXbuAH33ocP3rqGWytrSFJw2y7Dc2yVK4+GTDXgefayMXjWJmYxN6JcWg00dF8JjGjyi9DZMDJj2lZktDF97FB0BONYGqwH8uzk+qhoVjQoXeGniImZrE8VhUJ0lei859eB6lkHDNjwxjry6BDH0CH8cyMEdXgMlFscAgj+1YwtrofA0uLSIwOQ0vGEYqLuHHnl5J3Bc8R3/fA2KYmB2z53hGByftMMHblxZfwN5/4BL702b9FXP5gF4bdEnDDz8UpWJQXPBo5k5yMxzAQCiNLFpL6WkrfRJrGQ5oOemUy56SG4Kbs2siHIphMp2XSI1JMX7VKp8IRxCIK4MjElXIn+nsINOMRTO+ZwuLqAvKjgyIlSSTiIglk0/Xk6BjqpaqYzJnW1yxWUS3WUbUsLN13Dst3nkC4j/HbLTGqmo06YvGotNfTHK5f20Ck5UlDod9iAAAgAElEQVS7d7vRwmazgaM/9wAGjy6iFXbQrFUwkE4JUGOHApkekB0pVsSo3WUaEBOwtiuITIzi+JvvRWwwCYeGxXZLyhJj9ElR+tFyEGYPSqGO6lZFmpstDUjtncAbf/3fo3yDPgk1RWc5YnujCD8SRavKvgcfjumINrxi2LhGpjQVwZHDe3FgzxSa1QJMKQX14SZyiA9PITk6jeHZeQxMTiI7NIhEJo0Io2NDMVV2FlDkUs4mBC1lCb2NmDuqcHw7GzJZCIYFcJLOlCp6DHtTLbl4yka9S3UUFJbxE6QY1LC6it/7L7+H5b0r8n0okB34IOg7CEfwhU99Cn/6R3+MHz33Y3lmByMxjDGOnOCGTfChkICbFNumafQMugYov3QIylsGsrEoRpIJ5Bn3q3VkWMOhjvR3MQkyEpE4duln4ntD5jSkYeH0IaTGsyrB0aFF1ZdC1Egkhgi9UCy8ZEpfSYe7baBRbMo0uJjo4sHfeA9ye8ZBe5vXbMLT6zLA4l7WaZhwKg00rhcQN7tYv7KByFA/lu69HcNnVlGuVWUCa9Yb4t/iNapttxBmOtuNAhpXNhCqt1F6YQ2eFsY8e0EeOItKYwu5XF4M0ZTZ+W1Ot4vIxRIS91u+cgPZjob6izeg102kZiYwc/dJpJdGoYW7cOo6zBvbaF7dkgJKh+lUugnbcNAyXDSsDm5U62h2Pew9tBezS7OwOjYG9q5iYH4RmfEZeLE01rar+Pa3vycBKUtLe3Do8EH0D/YjlU7vyG168pweQOld5HoT7p5/hnIdyht7JYaUlMuW8G+V7MifVh0yAp2FoQaS0LCYzmA+P4i+vgxKfhcXGzrWNjZFuiJbY4+x3HUF6ZU/sxWdkp4H3/Qgfu3Xfk2YKPk7QXQ0ITZ9LTwHG2ScPv1Z/MMnPokwUyvRkbVMFpupptwvCW6iVCjIPSQA6UH/UxACqKShBDd+V+TAU/kcJvoyGOpPIZ6knNpGhEx4OiHy3upGQRhe1+afd0QydOj+WzG0NAEv4kNLRiRgo1Fgp5wrUjY+A41yBX7DgblRR419S/EQ9r3hNBZO7hXmhudyl/tjRVcDPscXHy2DgDhlN0pNVNbL6AxkcPzf3Y/c/DAcx5TSzw77kza3xHPDlvVQNywJa9UXrsPlGqM/N5PEoTe/HgN7x9Ax6zC2t8X3FUMUrUpN2HqWgNdLTZTLOiwJIGzDTWg4fOYQDhxaRH37urCyiXgKlevs0TEQ6oRg2B7WbhTQ1eIoGC1cNwzoWgfjwzmM9mcRTqTgRBMwKa0eHMIdb3wAp26/E335Pona7sUSyUVWEsm6O0llst11qH5SPCHvlpKCVirJPsl1TJB+5coVGWC8cu3/NID/r/1+JhzGWCqN8VyfqCk2ahVsmoYCN72iWdnbXylMu2lm532YyWnvec+7ceddd6oYf95TqBLhAJ5mec/D9Z+8iE987PdR/+GzSDIQSYZJlKUBja6GTfqCuy7G4gkMxqIyUOf9NhmNSvof7wMCNKDJQFzuaBpQY/l3KoYjRxdw7NAszHoNyVACzSpDpxoIxZLoMugr34/RPUsYWd6L5Pg4vFQS4UxaBvS9uhWmuwpAULmKgbz65WYouRMxIkvUO8oXxEAQJlO2LB1upyUjMrJTQn/1ZGQEQrvgq+AIASsKRPX2DenJUkLsXayLMjP1ClXlD8vX3fW9BWemhEGorWBHkiqwaUdppO5FAs74Gjd0w+eCEx2bZOgzAld5TxRF/splpL5ZXmB7qJtMzRaLpRIJxIMDUu79XdVmW69W0WzU0WabLuOQg+kzk53oZyBTM53LiG8jxxQuUrw0gZPujrJV24HpMiqXrdyOHCQVsgBeB7loHKu5PuTJ9AQvNoEX30ylE2YsH83bVOj0wA3BVAIj8RjSERadhRANc/LA16SDEJPZPF5cHWEOaL5uiwpNw5HFSQxSqkITFUGQbQsl7LZI3zlyIWfxFjtWRN8ZCWFgpB8Hj+0TOYbEQzKf3mzJgqa0zKrqErtKZoqG06bThR0LY/bAIvYe3gtN80SWxr8rFZtMdSoybEETk1m5XIHODgcCoFAYh153O5bPnkKEF7alPciMT8JnSWmAoKU9Noh85vvr2OyYqePGtcvYuHIFW1euoXzlCuwq09nayLBYjSZvGv4ZwU1gySQxStC6HUwNDWOyPy/sAhPryNrwci3yKc8VKpxMDP0QBCs1gptkDPNT4zi8fwlelw+PBVNnrGULcS0iZaguAxooiSEgYmKa1xVfwOzUGMaH+gQgd7QInEgC0f4B5GZmMLR3BQN7l5EYGYaWYlN8RBY8NxOZugfpKeqJ2xF57vy7LFuZ7KjLgtoKlTyNYOq733ocH/u9/4rNq1eRjkVEgkbQTcAoaSrsVnIcDHOazhS1cAjpsCaeGZmiS2kdQUpIyShlygWRiJVchjJomEhn5HIq0kfmu7M0lDGosYiwPvw8XAeMQNV5kCYjmFyawtTKNPLjgyhsbkuyISVotUoVkxOTqFcqElEKow2HsZ/bVRRrdSzcdxsWz5+ElosrX4JpSapUmEWQkTCMYhnm9W1olLo1HXgNBzdKVRx+9F6MHt8HO+KiUS6gL50W/xHjKjXbka9DGaUk/NXbokffuLGN0OgADj5wJ9JjeTEqdmiGbegCFplMRwAfIzbarKLBSX7TgeUD8T3jeOC33o3K1g3YhYIAInrX3O2a0N8sNCVzwzK76nYdZb2NDbcNJx7GvgN7sHdpBvVaCXo4CS07iNz4DPJTs8iNTSIzMIj88BCSmbTsf9xBefVTqdYBe8cIStnQe6H3vfQqNrx7Ylhlus/nPvc5fOYzn0alUlVR1b1p1W5ozQGRyGFp1OV0TMVo87BkSfHb3/Y2fIDpU+Pjymi9Y74UMkc6i/7k9/8Qf/kXn0StUpEyuTF6uwhsCIRDIdXwTkAtl0IVY8rv3QtF0LBM6VEaSSUwwMMVwUEbjSJGQMTfi0ZFjioFtNyzWHiqaZg6uhd5si9kblxHYuA5RYz3ZRHJZ9Ch58t00bxahNZwpd9ju1pHUXPwwK+/G/37ZxFKhCR1zG3UZf/vmm3p+3CqTejrJcQaLq5fvgGkU1i653ZM33sKlVoVA31MlqSczZTOKfajgT1KjMO/tgW31BRww31++vxp7P3ZN6CsbyCT6RMM6tLP5dhoFFRPT4cSnJcuo1+LoX5pA3q5gdjwIObuO4vMyhi0qCZMTfPqBlCoy0XGZgGzBMK4ki5VbXm4XKlDp1b/4H4cO3NaEvZS8wvoprNY2y7imeeeR6lYw/6V/dizuICJyXFk+3NBB5xq8u4BgN5pK7KeXawgL1YM26B854tf/CKef/55iXomY9NTTfzPgpuda4dIb4FBLYzbJmexZ2gIDUPHs6UCnm82JZ6Zkb2qDLYHcm7eCySeOri0cOI9MjKCD3zgA3jooYcwOTUlF5rezyLKATLYTJ26dAl/99//DN/9wheQcW3pb+JeyGEkrzb5aAyJLqXU6hlUIdN8Bthzwf1RxWGLjMfvoGEZmMhlMZ3PYrw/LX03HDqGk1HEM0nZg2ubJXgWp9EdqQrQHRsH7jmK4eUJdOIhhFIxpDNJKS1kahkT1phKxcJnr2rBuF4VU30zqmH+3FGs3HYItk9fgg00bdiVJjodemE6Ikvj+iS4abPe4VoBTjaG4++8H4P7p2DbZHw8qRmob2ypHjSyVaEo7GITpZ9cg6vb0C0brUQEqw/dhZHVafjtJlqUt9aaiGsxKQBl9LStt1Ev6ygyHKDtQ7fYdeNj5dgKjp84gPL6FUmwEnBzo4BmsQGtG0bTdbFZbMDyNGwZLWxQrhcLY2h0APF4RO4+SwcP48777sehkyeQHRiSSH0CFjUAvxkg8Upwwz0uqkVk7XKdkK25dOmS7JMMVWFnTS9GmCoWso+7wfy/BmJ+2v/Pwc7h2VkcXtgjw/ZvPv0DbHMgJnu6Ym5EjvlTwE3v8xKgv+nee/H+970Xq0cOC8jnXUIeA7WlwrNaeP6J7+GLf/xH0C+tIeG6oJOX0nrD11CQwbyNgXhM0imjQm3Rx8f0P6Xq6FWnM2SI3mSymIwOd/hzHFrA2RMrUh3AlDQWqNoAJvbuxdDKHmRHxxDP5dGNxtAisJLocxVAJIPaQFLaGwgIIJCfXYGoXjy2/DZZx8DoT4Ci4q1ZrGnCcQz4HSYSq3tJb3DRi5ZXmwDvJz22RhK3dv6c+vceGAleYXkdd4xQO0zPK99Xfo8+mUEJtgo8fb3vc/cf5gCXHlOmNNbqui8SCdLFYixSDceKYhJFXvBXqcNmZG8LGxtb+MH3nxKNb7FQFJkMo0Fd6V6JSSFfcXtL2BrmsPMB5oSOpWssg+qZaLkJcPpP2cR0NouZbA4pGYYqCRo3eE4QLTaEMzaWfTOc4IfoUQgm+ZEIVrM5BW6CB40/PyOaSfDxhRAzLRkTJhYxHrDrKXCTiCMdYfsts/ZZAqTADS8EPNObtg3LI0PURctTefwn9y9ioI8N8mruZTNekZdU0sKM8ms5MFuOsBQEN34khMGJYZy447jQ5pLa07Il5YSJaRrZiVpTjGEWJRCOKhN0YmEsHFnB4dNHwKaPDqeO7HNhelUXKjkjHJc+idJ2EeVKTTolqKs/ft/dmDl6BF5fH0KjYxg9cADdVFrADV9TJnSIP8iwUCkWsXblMq5degm17U00C1vIdD3kaGhvmYi6rvh1OFH32c3jeDBabYkqrBPYhYHVlb2YY7Ke68Jq1NGyDJFZ0OdBdo6MDNcOgZ9FiYrdhh8LY3qGLboHZJJrmk3UyzVY1SYy8aSUOLrcnAluKGWjt0ZSz5LYs7yI2YUpYUwi2RySk9Pon19AfmYG8eFRYXC8oLFWMn+4jsVUra6qPBhVSVhPt3kz20eevWBSrmQigcdCiqI0VMtl/P3ffh7/7Q//UBrvhe3ipYcyIl+D7XXQ9VyMROOYiMYwyM0rAvHMUPbBA5oARQICAsDMr8B1ue20kOh0MZ7KIBeNqaQyATI+UtLOreKW6aFIUGLU9dGk6S8RxujiOGZWZ5EbGRC2hq3SjOotFkqYmZlFpVyS944GbLeso7FVRbmuY+bu09IlEs4n0DINRGxPtWxT/hELw9abMK5vS3x5p9GG1uzixkYJ++4/j4nTq+gkgEZhE5lUEi2LsjVKHVx16SxW5OLpN2w4tTa21oqIjw1g7xtOIjMzJJcAu9aEx1AAyuj4nBsGojagrxVlasmLBMMWIrMjePg334N6YwtWcQtdXRXf6pS9MQ6a5lrbR8fooEi9esvFJpnhdAzDc5MYm56AH4lg8pazyI5OAtEYYqkU9uxdRjKbCSaQvfde0fW7VoXaoHnZ3DXw4Z2OAIYTyK9//euiF79w4QJqtdqryuXUFEsdM3wPY/EIMpRZEUzy2aaxls9mJILp6Sn89m9/GHfddV76FnqX394FmCzS9558Ap/4sz/HV/7ui4h3unIRJHOTCQE5TcNAOCy9N6ogUYEbUTVGYmjwAsGW+XQSQ1xXjEYnoAmrX7y00BRLqWWvLNGlDLILjKzMYHRlGrFMTCXqkMUwW0jl2XpNU3ZYOj8aVwrQmp6wb+uFMrY7Fu7/1V/AyJE9CCXC6LZMdJu6JLeFOMhgyzYLZgs1aKUWNq6uo5OIY/78aSw9eqeAm3w2K0Cq3WhIOAc9N/Q3SD/O2jacioHyi9fhuF2Mnz6Kg7/wEMr6JlKpDNstpQA65NpolkqS0sbvff3Fi8iH4jBo4C7UEcllsfLwXYgvjyCcDsOu1VB+4SqSjRY6HM40TNj1Flqmg4bpSK+Eyed1YQ/mj92CpSPHMDQ5hReu3cCLl6+gbjQlfXR4eBgM7mEynkj/ZOLNFdZzvrz6mtaTyBC8ENTQaM3wAYKa5eVlpFIprK2tyXq7qT9/1TTyp9z/BL7vpJ9xMDgaCuO+fYdw+vBBXFq/hi898zRebJrBtPsmaxNcUXY+ryokvDmh5aR8YWEBv/Irv4J7771XwI4AL7nEqKeAg0KGgpTWruH//d3fxcYPn0G81ZJXw/ZcWXv5aEKSKD0iU/piexcnSSJUvkel2wdsTsnbBoaSCUzn0pjKpZBORWUIG0rEBNxwWKoX2a3liJSZRZdNp42Vuw5gbN+M1DaIXyqdFAaasjSCG9ZJmDp9V03xwjTrLehhHxOnVnHg3FG4obZ04TBtsl3ShQ2g9M2lnIxDy6aFFou510popyK45e33YPTIAlp2U4qtCW4am9vwHSZ0csCQgFc2UfjxFUldY/SyFQ1j3wN3YPLYInzHgF0uS3hB1I+AsrQWqydYAl5tokjmpg3punHCPub3z+HsbUdRWrso71MikUZ1u4rqVll68GquhxuVBsqsqYgl0cnmYEbCKJsNHDl+HHfcdTcOHbkVA8PDiCYpPw1L4ppM8IX5U5J2nn9qFVDlohhBfojb1Pfx4osvCjD/zGc+I3HlO5dj35dhHIEE5ZYSPf4aqa3/M0AnHgtj39QkjiwuSUDEP33veyixH0u+ZbW3/0vgZvfAYXJkBA898AB+5df/F2T7+1RPY+C+lB4dAoq2g3/4q7/Ed/72i9CvrSEbhGBRUVKi9NptIxuNop/Ag7dtes1CKv2PQ2FW5cqgk2cK+940H3ZXQ5vP0uIEjq3OoVguo9QwsFmtwY1FcffPPoJDd55FemgYoXBcngnVhafileXuzmGcAJzePUYlv0llStAVo4QIysRPRQ9DhzisZd0HrQy8TXse031Zt0LrAccJQSy0fK4gACBAfL1hhyrVVNOMnaGIqBfUutg9XFF8ThCN2BvmveINF94nWHNqpQUM0q4NieuSBx2lg1q9oROKKnATRNSpiHpeCtULY1ktmIaJ9fUtvPDCBTz33E9w+eJFeYG4INOJGDy3hbrJxKI2jEoJjWJRjKu8tGTDYWRZ8kPGQErhFKdCbS17R2zXxkQ6i6lMRlqJlQ5YJU6IzIyyrw4N5Q4sFnZRxuOwIddFPBTBsaFBZBkLGhhnpfgrTDkU50CUYomSS8AGPQqa74qhdjSVEOkGL4G9TH+Jgg6R7WEqLn0zLmxG7gbU6u3HV5FJRkRvLmWKTOzpUrZExglwWq4wFLVGU3LtvYiGgZkx3PbAXWj7tpqO8yFr2RIOoBHQlOrSJk+Wq6mTgfFhhYF9Z4/ilrtOoKyXpPWY+l3btCR336w3MZzrl0bk8kYRxc2iRErzUn/7Wx/BxOEDcOlFiMYxduAgQgOD8ChNI3A0TMlMv3HhAp554gk8/b0nJaXuTfe+HhODWaQ0D6G22kCjlJZpIZmo23UdvuWgWTfRNF00mD4U1nD49FFML06Jyc4ol1HbLIjPihMTRvTSR8EEO3qXyGixPK0TDWF8bhyHTx7amUY3S4xpNZCKpWTNMdWJjFbbZikZ339fprkLhw5i5fgxRAbzmNq/H8nxKWFpiOzlkwVRpL1jfkfvKw+0miIqz8PNh46HIOWSNHZLQlpAtssmHXi4eptxvVbFb3zoQ7j47DMC6BhG0LbasmZpUHUdDwPRGMZjSSn4TEcY50spIIEKNeMEmGrCIZfoLkTCWKRButvFUDyFvjCNhl0RmPMaRJlaD9xwq0r6Kt6ZPh1OHIdnRzC3Oof8eL+kEcboCQuHsLWxjempKdSqVQHHIcuFU2L0aB3VhoGpu27B8j2nEe5PwWRUeb0psdBs9I6nkiKhtIpl1djNC16jje3NMmbuPIPpM0eBTASNzXVk0pSZ0eOjwI3GNLdCWWKBOfEkuCmslREZ7sPe8yfQtzgmh1+L7MzaprCQJOTpwwtZHlo0iPtRMXkXTBMY68cjv/k+GE4VrXJBOpSYFGSsF2CW6xKc4Nk+2lYX20UD22YbRfqRhgexcOQgDp28FUOTEwjnh5HpH0KuL494MiGsj3QC9gZJvYSy1wA3vWk61w8njFevXsUPfvAD0YszspRpP5xMvso7If5FmZwoiaO0MLNfJgeT61wKa4NhDkGF7+P+++/DL//yL4vRvHfJ3S1TMpo6vv3P/4w/+djv48dP/RBZFsnGIugLh5AHMBiNCWjhWpMwKpHz+OiGo9BZYsu29FQKgxFNBRHwYJRo0pCwNwQ5/DO9bgMm+Oiej765Ecwd3Ys+BjR4NoxCBXqlJkxEaqBPOl40x0fjekmlS23VsFksY72t455f/nlM3LKCcCqEjmVK8hi7y8L0yfFyVm7ALuvoFgxsr23BjoQxe+5WrL7zflTqFeTSaRmWMfhCUjxZTswhzXYF+pUNWZ/ll26In2LoyH4c/+DbUDG3EKcs16dczkSYpbn1GkI2W+VdXP/xC0jS47Bdh1FoQAvHMH/fbeg7NIP4YBKeoaP8k8sAO2q4BxqUYbZQMxx0klmER8dlf506fATJ0XGUDAuXr62hXtXFfzc+MYaVfSvIshyPEdHh4FIhEmruQ9wRXu1I6Hm3uKboSfjSl74k/2RlAwE1GRImq3GIRK9Czwf7b/XtBNyk7HMiMGCcfCKKB48fx9kTt+JHVy7is1//JtZYMtlj+XfJL3dDKJGlCfi/aSAn83fixAm84x3vwKOPPiIssKSLCrDhzxy0iaODZ77xGD79B3+I4nPPIy2MHKNoXQzEE8hoYRmaMhxA1nAvSEleMrLfCiy1wxxGWvIMzKVTGCcDk4qqvT7BNMCEsJFmRZcuOqaEUZnRdGzMn1rA1MF5IBNDNxFGMpOU8A4a9glu6E9lS7vJIs6NOpp1C3V0MHRkCUfvPolORCVL+YYDa7smnVsaScWGga7VFsawVTFQX6/CjGo49DPnMXlqBZZjSPcZAzj0bcrlHJF3RlkiXWuj+PwV6ccx6SsLA3vuuQ3zp/fD90y0SyXp4gl3QrBKVRhlHW2dCgwLpYqOlhMS725b8zA+P467zp9C6eoFUX0kUhk0qk1sbxShxZJYbzSh84yPp1DvAE48gdl9B3D8jrPYs38Vg4Njwn7GmOJIQ5DEHivJrpLNBvtbz5weSHm535G9uHrlGv7hH/8RX/vqV4VxpPyMa7j3IUbwUEjAOkHO/x8AJxoPY3Awg/5kHJ7lYKNQl347EVD1LvdyP/7psjTZb6mciESwMDeL93/wA3jgoQeRSbO6U330SkJpN6iu38BX/uqv8f3/8WVEqg0k6af1fZS7LkptS1ia4URKmA+PKass95awoYjI3lkVwQ8nrIadVPHUPUgH08QYA0p01EwLTdZrJGJ48zsfwf0/+wgGx8jwU0mkZFvsDVSJZ/z2VS9Ul5PUAMP0hGlSUSA4Tw1x5VkJvDQENqGISkFjamzXa8G1m+iwVbbDzjvmhO7aBXogZ/duJmyLOs+UAELVWEhfYo/RkW/qpjdHvQRqj7y5QAL0wp/hZcBIKW92Sol7dJro5brQGo1aQBYpY6G0a4tsjP0GvCy4Qn1/9atfw5NPfhdb2wVZ5Gwk5gWIun6r2cD2jWuo6VVEOq6UzPEyJm9e10eKyFxQodrcWKgp8cydDkzpq2ljOp/HZCYrhw/feLmEUhHBBB5SzxIKwAhbGql91F0a0x05uI+PjiBLiYS8m+rSSKMWQRQXpnSK8OeBJpsZGe3xXBoDiRgiIUXDEdyQsySrQa+BlEdScy64NSTMge7ZOPf640hSby4lk4oe48KQSyrb0tsubEl6qkvcZDcWweDKLE68+Y2o2boY07nh8Z+S7MZLsemizWLPagOlq9totbtooIOFMwdx9I2nUG/VEHI82Ww7JjW8BoxaA4N9eZlC1TdKqNwoodkw0QqHceYdb8bULQfQFu1rBImhUaSn98CLpVArN/Did3+AjRdegLO5DrfKy0kVtUYNb3zkPkwsjiORCsGzmtA3NhERJqIrl1arWkdXb4k5XG/YqBm2JHYdOXccc/tnEYtqsCoVVK5vSrQpgw+YDOc1GdHMgjaVbFZn421Ew9j8OI6ePiLGXdtoijyPhVScXLHAkclzdotR0D6KVhs6NEzu24+Tb3g9Dp49jfjICLRUSgCdcI27TGevPflRmzAnQ71YSVK9nCj98Nkfyqb68EMPg8ZumqtvXioDGjowvvHZ+Pbj38If/1//FddefEHS07gOLUaL+gTsnqz/kVgCo9EE+sIBuAlYGJlAyiQyJAEDnGJyMl7peAKY+9mPw42F4Jl4jZiOHQ/0Q7CUkO3gBO2UfTJcIKphcHIQCwdmMTDZj3qjhlgyIUb7zfVNjI+MoVGvQ2Mnjt1Bu9REc1uX3P/x2w5j5b6ziAxn0Gob8Oq6yG5EKpBOoVlj2aIul89OoyUsTLFQxuS5U5g6cxShbAz1jevIZtKSlNUi6Gi3BcSZm0U4ZTbO62hX2qhuNBAaSGP5ruPI75mQNENOz8svXpWSP/ZdjY+PwamaqF3ZErNr02qjYrfhDeXwyH98H1y0YBS20KnXJSmotVlBc6sEj5PSbgRWJ4RLW2VERiYwefAwpg6ton9uGtFcFun+PHLZfklrFMpeHlnFxrwyene31KK3yRIA8xf14k8//bTIKmjmpgmWOvIe+Hk1uLk5pyK4EeaG6ysUFSDMhEDZ8GVjV6lV9Cq+973vxS/+4rtlUPBqgKOhVCjgy1/8H/jTj/0BjEoFSd9HPhxGf0jDSMDkyBojPyDsDeUOEYl1Zr/PUDqFgbCGLEtmQ2E5aHvAm/umrL9AGsV7a4MXo7E+7Ll1P8bmJ6RRnYMMlsolUylkhwZIUcI1bBhbNXgNGpybqNR1XNPLeP17fg5zp/YjlI7AtQzx3XB6T98ME5/apTrcqgF3s4Hi9W2J7R87dQin3/9WFGsVYQddy0K9UEQykRAATc8CQbS5VpD1Wb6wDktvIb88j9v+w7tRsQqqL4bgRrckepjMDygjshxcf+EC4k5XPA719Qp8VxPAP3TrEjKTefhOC8WfXIKzXkSbaYAOk7kiaMcyGD1wGDNHb0VseBQN28X17YKUYbOnaWp6GqOr7JEAACAASURBVEt7ljA1NakSgwhaaeoNLhMMv+H+r97Xl4Mbrh/uUZQ5kq1h2SulPEazqc5mpf7A4MCgMDhcf9fWrimZSWDy/Zen3DK6vDl9DRL+Ugkftx5dQCYRx/paGdcDBvS1uKDdv9eb1MqeKxdddS5mshnpy3v/+96Pu87fKQBH/fjKs8Zocl66wp6Lxz71KXztzz6O+tU1+J6qECC4ydLDSDk3wQ3lO8FwSmlLlFScIMcNa6LwoMycUfrjsQjSCQZj+BIFHaMsLRoRgEtZGnthLA7NXAejq2OYPbKASH8a3UQIySzb323pkUHLE3DTMgwJLaHRX+f+5HvI7pvByQduRzfGkhsiZAfNzYowBSFPkz47AmKfzEvJQGOjBj3Uwd433Y65c4fQ9ixE6Vmr1GEUSzJAJHMjbF7DERbSKjZkSNr0u5g7fxJLdxyB7zO1r4j2dhkhdvaU62iWm7B0yrtdFHiOkpkiq9l1MTSaxz2vP4fqjatSuRBJJFE22riyWUY7HEeIyYEsKvc1zO+7Ka0cmRxDWrpqEsFcnftkMHnvBav0XFjB+y6cBvvb2jaKpSK+//3v4e///ks7ibkcCgko2CnKvunJ4n2yP5+XwRFLvKUnsDd0+inAuvf/9/bH3n8n03HkZnOIDcdhUYb9QgPdTnDRDqTGQWf5v/yoBM8a/eMHD63iQx/6kKxpArHd4ExAkKbh4rPP4rFPfQYv/sM3kGaheNdDXXMlVICvzXgqK79HmRrvjfTb0HvDgVeSYUO0SPRl0Aj5uLBVRNX1YVLCFo2ohLawhng6jumFGbz5LQ/izJ23IT80pCRb0jVGiSnBg5ITw6dvnbGZaujL577nvOmlfypgQ3WNJ0obAs1YPIkIrQyMaqfvxmvDtQ14jikD/U6XxewBUxcQLjsgphcssNMjtAuAkMHtFfAGaaH0mYlHZ1eynjpDd781Ir/ZSVLr7ZryNQOvYU9pw0Q3YaX0Rk19DkHiymvAg61WruEnz7+Irz/2z5L2YxhNeUNzuSyGBwdkur2+fkNocb1WQbfdksnrVF8OM319SJMpYbmbxzZiSEiAHOBimiKipY+lg6ZIztqYGugXcMMsfJYkySau9EGqXVa6alSUMysGG4wU5p/zfZwcG0XOY6AAv/uQxPIqcMOoUtU9IuDGB3SCoJCPqYE+DGeSAm4oYaPOtcume9K2SabGUXLmyANGMNa0PRi+hzOvvxXJmCbgRlzk0n7LEAIyN75IZWxOUCosxWrDjYYxuDKHk4/eg4ZnymFOUzcPZoLEVk0X0OLUDTgVGly3YTZtlLs2Zk4dwLF7z0Jv1RFiX4ndkThTq1YTcJPP5eExmnGjhOp1BW6scAgn3/4mTB/fD1frwG07MFpdpEcn4EdZglfHtWd+hAyn/htbaGwXRQ5WadZx988+gJmDTPWJwW0bMk3iae7bHfEJsb2exl8mv9Qr1v9H2ntAW3aVZ4LfzTm+dF/OVfUq5yqVVIVCKaBgkATGFmAcCAb3zPRyz3iMl6fHTbfdZtasthvjZXvAbWyaNo3dbhMskhAoC7ASkkoSqvzizfHcc+6595w78/37nKdXpcLCPW+tt+A9vbrh3H32/r///wKqTUOSyw/ddBzzexcQDHllaldb2ZDAPQrUtXJdihy72xe3tKamo8oOKMENPf9P7IfPa0Gv19Gu1KUD5fOFlOapbaJu9GBQML20E7MHD2Ji1y5kJieFjmYzpddDNysWCe5x95P3KgWYlZUyO6IUMZJS9MQTT+BHL/5INuSPfuyjuP/eezE+Nuo4eGy1HHTG7EzFNnT82af+EN/48t+jVa4gHgqj0WgKPcKg/7tlI+kLIBeKYFC4tcotjQJvATY8qAXkUEyoEpQZJMkNhjqyLMENLV1JmRQwQ3DjOoYAURm99qGxO+QDMiNJLMjkJo0mLXbDIQSjMWysbmB4YBCNekPyeAKmDb3YhJZn0dnE4NEl7LznJEK5FPSOhn5Tk2kbN2KCG66zbr0pxWevYQANQzIRho4fxNTJwwimwqgsX0QiHpUuP+kcDK7jyL25toFuuQ4jX4VWaKFRaMOTjmL7TUeQXZoUDr/d1JE/cxaXX31dRO2z09Mwqxryry3D0FQWBadT7WQY7/r4R+AJWWiursAslGFTm1Zsiv5M12mwEIAnmUY/MyDd9MzMHPzpNMKZDAZoeMEih9fbVlac7Jr3aBd/jUyOreBGikaaJei6dM9JrXj44YclJPFqncOmeHprkekkLnNlcg+XYFYmc9N23Mnl4k4ugZsCbigs9uLgwQP41V/9CO655x4Bm25R4PCZpCtaLZfwR//3f8B3v/UQGvk8krSGDgYx5A8gSRMKx4CCnUHpr/t84gLZMnQMRGMY9Htksk56BBs7yvpcUVeVS4bas7l31uiKNhjHwsElTG6bol4VWlVpYEjNDCYiiKdTaJfqKF/cQHGlLIWgx+PDqlbDTR+4D9PHl+CN+8S1rNtqC1WZBSA1Nzad7tbLsDYaKK8UJeMotjSNu377Y1gvEdDQ8aqL8to6YvE4OYFiKtEpVGCslYXiyJBFrdpCfHIMJ0lj7FYcnZ0fWl0TwwWz0YTZaMFnWlh97Sw81KGVWihfKoo6ffjQdowc34HMYg4em0XmRdQubqCpGbCiSSQnFjCx6wAGFnegaPRwdnkVFy8vo9VsYSo3iiOHDmJoNCeGEKpLx6aq4r679riORv6KAknpXr2SOff444/j85//vKwzWWNSqFwJMzi9GRgYEGeyV197VSaAHXZ135LSw09U7HdU75lFj9+L8KAXi/tySCdiKF2q4/IrZdG8/Y98ueZEBOknTqgMnPn5eYRD5Ga8oedlj4F7JRtnX/3rL+Jrf/WX6FeKMDUNmUhU1jA1sALOZc/0io6T94hDjJG1yjK4Y1Pr4MFYOIwxZugFVbCsL+QTQ4FAwC/URNKd2TgluGHMQHoujZmDc4gOp9EL+xBNJQTc9FqGMBVo3NOm22eeuVpNMZ6oMYB0agBve9dpeCJqigi9i8ZqEX1DuayRrsk13tdMGGUN9bUaKn0Tc7cdx/bbjqDT0xBgREW5LtpGvudAiO/AKxPy2rkNsbjvtLsotE2M3XAQe24/Dvqn6/l1dDdocqDL/dYsNtFuddnvQaHWQpnU8a4J0+4hlYziZ26/GdW1VWiGDr0PVLq0KLZQ6gGx4THkZhewsHsPZrZtw9TsrEztVbq8mybv0IC2LoZNZhCzilQGDZs/bBK61s60KWfzkHqaK0rVq9aoQFSPV5hAmUwWjUYdjaYyGNikKzkayGuB7a17OAFtJO1HZntW3OxyqUE8+lePoFnUYQnDUdUKm45pb7HAeTzw/XH93HffffiFX3i/2J1f0XCS/Ztc2S4uvXQGf/1//QHKr70u9Ow2usgbbdHIjsZSMDk9pkSBkSW07qfWkZMrBi97vQgl46gFvXjy/AVUGUDPLBk2oYJ+JCJhzM5O45533ImjJ45gcHRAnACFssX9W6S6ilWk6ouAGFdxgqNGC+rzVMJ8lWlj212h+DI3TP6GkyQae7nhnH3KR8gwaEoQrC0h9o5ZgMMMkLPJoRMKyJD6nfQ2d9qi9i+nf6eczdwJjRPeqSY2SkqydQ9zTX02NX/u2pHnIXWa4MxtxLFJaItW1FOv15xZMjcNW0wCnn/2OTz91Pdx7vXzYvHHLlksGharZaNNg4ASivkN0VZQKEYrT9rG9SwT23MjmE4mEZbATVMoVNTbyH8XipNPQA15hboLbromxtNpjMXj8FKATtAijm2qK8OPhKQ50tgMBhd6PGjSQUu6pcCx0RzS1Iio0kAAXsQXkA+LH5BMbghSbDIlTEGAk4MZjCRjDrhRkxsGB7IAoBiekxvqi2hLTFqcZlrQvX0cv/kQwiGCGwWsFPhSYUYUHnLC0am3oVVoc22iF/Ahs30Kx991B5o2fe8NyUmgDiQejUIrUwxIf3xFyahczIsddNnqYPLoThy++yTqRk0sBgXcdLpCy2jXm4iFI+KSUl8tCbhpEdx4vTjy82/HxJEl2D5bOOn51QLCsSR8FNHSq/71HyPW76OyXBJheaVck4DFG991JyYPbkNkKAG7b6JVKsvmzB2T4sh2qYJuhc4uVdRKLVTqOsqGjiOnT2B+3yL8IQ8a+XU0N4rilNcjsCrX0a22FbihgLPVRpV22T4PBiYGcfyGQwhx4tOoyzVr1TQgGBXHo340jvjYJMZ37EJuxw6Eh4bgZVETYEeB+gTap/ImVcGsQmjcsmleseFx7RodVCs1ETGyeHjkkUeEv87pjcL3HunKfPSjH8Edt90mBSWLjas78TJG93hw5oXn8fnPfgaPPvQQIiJwtUUbRooZ117QBgZDYYz6gyLupl8biznR3bidSMf9h2u9LkC6hwQ7WP6QCJgF3Eh2CQtO1RjlGo3QvIG2vpzc+PpIZeNY3D2L1EgCWkeDJ+CXyU21VMHQwBB02lESdHESVmhCZ/5IpYHUgQXsfsfbEBsbEJpEn4d4lY4/kG48aWlGpSbrkyC8Xye4qSBzcA9m3nYUkcEEypfOCy2Nm4xBgwCxnfaisbohSdpiLLBWQ6tkwJOMYv7kAWR3MoHdJ93O0msXBBDzuiTjcXTKLTRWypJZQ745wU0z5sO9v/ErCCd8qF++BG2lAMv0oFXVUWJwXjCO+PgMhhYWEBzNITAwhPTIGMKJJHzBkFDQLGkOKbtI1flx3NCcDjo/082p3pZakqCG2Qtf/OIX8Y1vfEOya966gHzziSnZC6QnOtQzTusIcFxZl7SX3Hk9OL1J4vTpWzYLQxdkuU1MFsqhUAD/+PQPxGDgmSeegN1sYpB2vpEo0uR0O1oFTs1lH2bmEZs8RgepYACDAS8Sfp+4sKnDUNmSquJb2X7KdfJ4RPNmxwKY3b8Nk9un0ffa8PQs6aZXG3XpEs9um0fj8gY2zq2gtFaF1jCZJ4t1rYZTD9yN2RO74Y170Ge+F4N3u10JJuYEjxZPeqEGc7WG8nIBFdrkTgzi3k/8Lyg2KoiEQmKOUFpdExDFKU6v3kSv3ECvWIdWrKF2OS+BiQwWPPUbH4QRNqXp5vH40ay1EPN5ZXKj1+pIhqK4/PJr8m8taiJWKmLCkZjLYfzIdowfWIDWaaJ+uYTiugZvYgSjew5jaMdeeMMRLK+t4R+ffQ4b+Twmp6Zx8803Y3BwUDlDXSXUlZ9dSoUkUKr14XL7xYHSMPDCCy/IpIZUR+oSuB5dAL25NLYsrUgkgqnpKWmUnT13VgC4CIL/yS8X3PDvnMllAEjMRTB/KIelpQVYFeCJrz6DlbOlzdf6zwU5opn1+aRg/cVf/EU88MADWFhYkN9R98iCRPZoSxmtXHjlNXzpM5/B41/5O47BkQgEkQn4ECazQig8NP/xiXOfDIlILSYY514oId204QVGQmGMh0JI+mg8oOzNA0EfQgzM7nAqxI46NSkm2mwmTSYxd3AW8dEMzKBXQomp4aM1vVfvSN4eaceN1ZK4PjaoueHzpYK49b13wZ/0CUWTFvaN9Qr6TR0hNuhIqW5qsOmESnCzXke518H0zYew554boOk1OSOYodQqlGHqbURjJJN6JR6iem5dTUDbFtbqLYwc2YM9tx1HMOZBp1xAN18RdzY2EMmm0Ood9OBDqaWL61mNTqxWF5FICHeevhGNShmldhtFxlT4QwgPjcCTzGJ2aQ/2Hz2Oidk50R/yXt/cIx02BD/7q/c8d+1KzpvPJxlLnCJyok2L8pdeeknoZ9fS0Fxr/xSjCDIeRoYFTAjN12Dwh9qD5DVs+vVduRqvBjfxoTDmjs9iZO84ek0Tz/ztP6K1Qfqv2vvZalDV3ptpaVevc6F6OW5v1I+95z0/i1/+5V8WHZ17XVRTS7Hiu20NZx57El/4g0+jvUZraxOlThs1s4OhWEokFvzmxk9w45oKxDx+cUXlg7C5fZah6aw//R6EAj6MDCRx5NBe3HzLjTh05DBiaWaTKa242iNoCKb085uOYZsVdFCmOPwS22WZkihwQ3fXZqMm91EwFodfnIO98rPcYz1TYhs6ehM9U0ffYVa5Wjt1lnLarK6l2rMUqOEUxf3/AqrUBVMUOMdIRU18Fa2VzV1Fwtmi43NAjLxuGXi4Exy6G6uhiUhY5BrwvVvw9GgoUK31G802llfW8NzzL+Dll17G6vKyBG6GAhQl29JR7Wgt1EoFSSulLoA3Cp2xWNCxICPwYDd7W24Is/TtZ6HGQEazq7QpLPhEqOSDQTcydkItBgmSdtRFLpGQAEPS0vi4ggId4aG7cDlhMVmkQh20FPyzf3NsdARZcCzoTOJIn/AHhN5GDivpO9wQTYudbgYRWpgaymA0nYDPx4mOjYA3ICGFPMy5GRDcaLQoZagS9SIU+Qe8OHrjATAGhy5pIk4X4EUxMF2yLBiNFoyaBqOmhMJdcuAXJ3DsvtvRQgddpoq3dCnkSMMxOLGpa2gVKtALVTSWy2i3eij1DEwc3oEj95xCo9MQcEPKG8ENeep8Ht5wdruH2moJ1csFNOttGF4Pjj5wl3Dbu56uaGbyF1cQCIakw9U3Olg/dxbpcBjl8wVUV6uoM6G4reG6d96OqSO7EMmlYHGaUquKuJygio5GeqmMTqmO+koF1XwD5bqOQquBI7fegIX92+AL9FFZuQyjVEU4EBb0rDEAr9REvwvx09coAmc3w9vH8MQwjp08InkqjWYTjYYmxg3x4VGMzM1jYGYW4eFRRDID8MUTsAlUXUE3neM4tZF7RfXwVKdJuWW4PF6XVkM9zeuvn8UjjzyGr37lK1I4sJjYCly4cUbCEbznZ9+N/+lf/JocxO5jbd2MXcMNroGHv/VN/NmnP4X8pUtIhMOSb8SgRN4TBOjkjE+GoojTWIAFJjVdgOi6pIPPTcQZ6bfYxet1ESO4CYREz0Nveo6umQNDzQTJqtwUmGVCi1Ryc7uwkEiGsX33HJJDCRgU/fFAj3Ly0lD6J04aaSNudNHeaKBTaQsoiO+Zwd533oT45BCaRhN2W5P1yE2DfH5uEq18UXQtXAcsAgluEru2Ye6m65AYH8D6669K84Pvo9M2BJSxEKmtrMGuNWGW6mis1mRyg3gY08d3I700AS9TwxkoejmP+mpe1ibvW2ofrKouE0xO76iTq4b7+Jl/9UtIDkRQuXgR1QtraGmc/gbQDYSRnJhFbmkXUhPj6NP1LBJFIplBKBhy+L19lfHkVJWbRCAnEJefL50eWdyqteODprU33anYgWTjhx1INzXbBb4/TdHHzZ8mJJEQczT8cmjrpmMhLju7I7V2DPz4mNQNTk1N4sMf/gg+8IFfkM/jjYOe0z5LqD40B3nwq1/D3/3XL+EfH3sMKdgYCYYx4PMi4VHrJ8A9Toppv2TdNHQdyRDBDfWQPrHdl8449zT3tYglKA0JFG2PboVmAJjYPo3JxUmQ186ML+naefswvTZSgxlUzi2juVFF3/CgVmljo1hGXqvh+H23Yfvb9sFDfX/HkAk73fUsNpGaOnwE3sUazLU6KssFlKlbTIdx/7/7l6j3dKGKUre5fvEyEgNZGGIn3UK/1oLNBHiGvq6WUafuIRTCDf/ql+AfisCSN0VwUxPqh16pol4oIhWNIf/6BXQKNfRr1ITlYdpAYnIU4weXMHVsF85cOif+hlPzezC0sBu9aBqlagvf+96jOHfhvHRwjx0/Lq5g1AtwbchnJCY91wC4zoGudH9Kq0IaDrU0zz33nNg7U0ND6qPrgrYJiq56QJn0cCociWD/vv0CwCvVijAW3vpLpdzIK2BjLmAjtT2OY3fvxdLORXQ3THz3S0/gzD9e/P8Fbtx7ZGJiAh/68Ifwnve8B7mRnFwblxIqxSZNgHQDrzIs+ZO/i5d/+CyS8GCIIIX2xR7a7Hulo8y6ghN4WZdEMzZ1uTYMaTICwyFObkhpU8JvnpNBgqQgbfrp3Mkd04uG3oFu9RAfi2HuwCySY1l0gh4khoZgm32ZVlPbRz0FqaN08muXmqhTc0OKddSH295/N0KZIPq2CW/Hgl5W9EqefwQ3dEX16D2ZljPnpmwaGLthLw6/6zSqzQLCHi805nkVKjDbGhKpuFAorWYH5XMbqC0XYXeA1UoDmV0L2H/rMURTfnRKefQqDQnwZuAxGQ+NMs0ffCjqJjaoxTUYUtpDIBLE/r27RANrx+Oo8XwKBHHguhtw8rY7kJuYlgaQVObUKouWWVGtZXk4k+2rAYl7NnKCyPVLQMP1y3XMfZIaJ4mFuAbY/kngRvbhUAiZtAqT531A4Oruez8NuOGCjaRDGNs3isRCFusX1lB+roRenRpCdybvZvu9VSNAXQM16Venxo4dS2IP/XM/93Pys1tDyHXy0L2vh6jVx1/9wafw3Le+i/p6HjW9jY12E5loFB2uPyd6g5Mazup4Xsa9fiSouaJTJaMNbRtFTUMql8H+w7uwuG0ac3NTGJvm2RmULDpSXSWKgtEsdGFlNhsDaxmSzckJmQmUTfjZ5KeW3JLw+E0mrAwdTJSKeUQjnLxn4Q9FBVzSKKFH/VtHR5eTdrMtUyE+Hh9XbJclC0c6zM60hmYJSlfD69VzwKNyolaHG/WlLrhxeytidkN2lRP+K7b44nSgsivV+3P0UltoaKzPya7iXsn/Fatx4hKCm6e//2z/+RdexDPPPIeXXj4jiDY3NIxkNCITmXqjinazgVa1jL7RFtcmJkSzHUdvd6Ft0UmnS6cwDYsjQ5jh5IbTmW5XKDpEdNTMkBpmk/ss2TEWdNtCm/xMq4dcLIbhQEQ8whkc5LoScSOTjAnapto9scljOBIdzKjh4Gq9bmIcmb4lhze7Vrx45I+7HQX+G0PAjS2GBP1+DxNDGYxnE6wB0RNDgYAESPIDpRUkN882Hc8MU+xaCW66BDc3H0Ag4JXpkhQgYpGpOlAEN50mi0MdbQpkGXxI96L5cRy//3a0PCY6RltoaTxaOBHj1IZhXFq+gnahitqlApiFWeoaGDu4DcfecSPqeh3+rpqESWI8A/Xo5mJZ6LVM1FZKqK0U0ai00CEt7b13Y+wwwU0Pvl4PpYuXJSCMxadtdrB+8QLSsTgqZ9dRvVxBvaahrOvYf+dNmKJhwsQAfGEvGqWi5IkwpZuGBnqpgg5f43IRlY06avUOVmsVHLz5OLYf2glfCKhevigAiEUPr6FGJ7hSk4lWKDea0Ol6Rse7fh+DkyM4eP0RRFJJKbi84ag4WSUnJhEbzSGUycIXjMJmIS80BDUH55SGn9Om38Y19id3Q2Ynk9QzdkMffPDrWFlWVCL3v2+lFSlKkAfbFhfw/ve+Fx/60IekAHEP6KvH0OKff/ky/vZL/wX/+bOflS45p4bMRuK3dCa7FsZDUXGzini8CNHfnhuaV7mmCd3CAWw6u3g9Uzo52WBYXAbJ0SeE42OTMiSTGz4Or4JXJRlzA4lGAlhYnMDQxAB0ghu/F7FsGtViBQPZrBwyVscUKg6FsZ2KLqGaid0z2POOGxEbH4Bh6RLASJMKUuW4UfL1azQGqLfIt5NAznKhisi2OSzecj0yszkBN35OmLw+uV+Y8E33rdrymjIoKNVRW62iVWzDjgQxc91eZPdMoU8qMENbS02Uzl+WUM5oICSTSK9mi7lGvWmIFXs12Mfb/+cPyEZfWV5B/sIKqrqNsYVdGJ7fJi55vnQGoVQSoUQc3gAjVZ38AJnUKPeereRFdwVtPZzcDuSZM6/giSeelAkfRbCc7m09qF36mQue/+liUpmUTIyOYDcDZcNhfOPbD4tQ2HXwk8PbkSyoA1NN6fi31FV88vf/PXbv2eNkhygw5GS3y/5YKZXx0Le+hb/8zJ9h5cc/xqDfjxG/H2kCY+oIBVir/IBu3yumHslwEENBn9hGkxYhQNuZZ0mPz53cOOCG69P0WhiZHsXE3DhisZCcEZKz4vdhdHYK4VRU9ohGvgqj1UUxX0e11kJRb+DA209i9y2H4Ev5YLabCPuD4kLFUExmIwU6lliHWwWKr0ui1WlGvLjn//gYjGBfLKqjfr90+IcnJsTJr8d9sNFGr9SAVqhB26iislaW3JPrf/XnEJ8fQz9Ga1Qf6vkCQl0LnVodpY0NJMNR1FbyIgJHo4NV2uNy+hiJIDA+im0nj2NsxyIm5hcRGxrDxWINX/n6t/CDx57EbbeelgyM8fFxKUaE2uWE922CkWvSHVXn1AXIbLoQlDz00ENij1ugxS/1mO6Ux9URsonmHPxb1xofi5lhNEKZmZ7BhUsXpdB8yy8H3VP/wvvE8luITIWxdHobItEgVp9fxfLT6+gZP13xd/XzubQ0t8nE/929axfe+7734YMf/KDqzEoorrJXl1QMOodpbXz3wa/iD3/v96Gv5zESDGLQ73NML7gn+dETFz+CG5XoKZ1invEsgj19DARDyAkoUppGMfAI+MVKn9dQwJHHJ9NLw+ohMhzG/IFZpMcHYIY8SAwOCW1NUXFpeMF6h/b0ZbQ5uanr4hTKPen2X7gbsZG4ZLV5TAs9hnCv5p3JjSmOqD4y1kpNNNZrKOk6Bg9vx4n334UywQ2UIYBeqgo1O858EhrftC2ULmygdHEDdseDlWoDiYVJHLzlKDKDEWgbKzKxrOQrsNusOzqo01nNtFAweljXDeSNDuqWhVgmgx27dsBg3koghB2HDuP0nXdifmk3bPKYxNTC1b6orJOtwZs/aT1z7+O++O1vf1vOV05qCEbYNNyqa3Ufe+sauSa4EZt9dQYn4gmZjHASpKaRzoRFWJ5vXpNXUov7iKZCiE0kgNEoKqtF2Csd9FusLd0aQmX8XasD4TYdtp4LMmx1jA9CoSAWF7fhT//0TzA1NSX3v0sd5etnkyfq5fm3gr/7zF/g8a99Q/RyK40KkmwYOpu9mLeQIOrss3FSif0h0UYysynoD6FHil0igGPH92BxakdgvAAAIABJREFUYQI+v41AJCL0wlgyiWAsBn8sKk12n9cPXyCEns8nIaAMnSdeTUQjEqFBe2kyGHyBIEhAI2VTuTba4tbL90E9lscfkEYX63uT+mijjV5Hg2UakgPJb7luMkBxndLUp0vNjuTlMdScYeoxapMUOBEzAaEqqOmOBIHy99KMUaYS/JnDCJnGOHRcTnPYXOCgRJqPjicA/z3vZTYsJPhVaq6+WMnzeTz3vev9/fX1Dfh9AWQyaZl+ZJJxmK0mLpz9MerVohzMfrsnugFyltHpIOgLwDTI0+MUBqjSy7vdwsLwAKaYA9NTCMogPY1TGxoCSCJ7H5x5iL2yo6HRexZGQiHkAmEZ01r9niBSvgk+viow2ZHvCbWM3XuDhbOkuVo4NT2FLG9IIj++caaJEwwRCHhpmasmRWZPPTdpZOMDaYxnk4gEvDD7KmG7y0Ru9JFMRmHbHmgNTUbYDAXVOjY6PhvHTx9BMOxDt2MqZwqfXwKaxHOfdtAUELa7qJEHTrtnAInZHE685y4BN8yUYbAXFzS7UJ16ExY96kljK9RQOLsKGlJwfD12YBtO3HcLKi0aNTjgxrYRsPoSlEdHGVLgGqtlBXDY9QwEcOx9d2P86BJsfx993UD54rI8H7sDdMxiMGc8GkP9Yh6Vi0XUKwQ3BnafPonZ4/uQmByEPwy0yiUJzGNxzS6rXiyjky+jdrmE6gY5sV2sVEtYOr4fS8f2IBTzo7mygna+rMIsLRutakvCwqxOH9VWG5pBHY2JOm1lF6Zw7Ja3ITc/i3A6g1h2GLHBEfhSSfTYBRVDCi575a6j9gTp+Tk+JQrquANM3mgsTrnQWSSwg0SL3u9//wdYWV4RkSKnae44XTZd5xHcjZePEYtGcOjQQXz8N38T+/fvl5t+s9q8olNDOoSNs6+/gn/9m7+B5ddeQ8TLYFZLQk45zWRnIeMNYJCTBH8AYdsCA8bIPOe9JloIybxhVkNfwA0pQplgWA5VbsC8/iHx1FegjMUIN8Wul+tZdUCjzEWaGcbo9AhMuyMW5MmhAVSKFWQzaenmWkZHsm4ojCW4KVXqiO2YEnATnciiY7HT2BSuOTcOXkvyxw3SEevKGpUal1KxivD8NLbddgoDs6PIXzgrG59s8l2Oo21EggFUCCQrDfQo6FwtQyt3YAX8mLl+L4YPzkveCelInpqO0vlL0Kt1RP0hmUL6DQ8aDR3lhoZ210bd78X1778fvkwcxWIJ0VAc47v3ITEyATsUEVATTaVkQ1XmEirQS/F81WGoPmtZRc7Pbxy3Li2IGkLlgPawBBOvb7yRI7J1yudOCN+yiHTWbNjrwehgBvv27sTE1BS++s1vYa1QFct796i+WlruAhxeV7pO/dqvfUx0C0pErW4JAeoUdnq8WF6+jK/897/F5/+fzwLNBoa8HgyJ1SipPcqNhwCGysKqriMVDmIw6JcikAal7uRmkwwsfHfVIefjS1Cu18bQ+BAmJnNIJqJoNuqoVasIxaJI5QbEEpq5G5W1EoobVayulhEIhFHrGth54yEcuP0YQoNBtFtVRANRodcKmO5Y8Js91FmIlDQ0ViuoVBpiuXvb//5L6Gci4raViERw6YWXkB0cFNqrWW+I+6TNSV++JgLs0kpRnDWv+6X7kdm/CDselOkVDVJCTpZTOZ+XAMQqp96r3Od6uLBRQC+exMCOHdh24npsO3oc4ewAirUann3+RzjzyuvIZAZxy82nMDIyjHgiIVEFm0DXXWdbkruvLujciQ33KIIa6re+9rWvCT12a8H3JgqQWsBbOq5vPDLPR96rBME8785fOC8Foei6ttDarliramQj4n4CAE7q44tJpPdmherSWW6h+GwBZvMNUfdPs9bdv9kKbmQfcSajB/cfwCf+7b/Fvr17EQgGpXnDb1n7kiHSh96s4w9+7/fxyFe/hmCjiRG/Dwna4QtIIZ1N0TmlGOK/5z4JLzpCgbGRZbp8KIS4zwufpSagbLaQlsamrIAbb0CYH4bdQygTwvy+KQxMDqIb8iIxOChyM7IjGLAJRjCQ0r5RFTpvi5bLpomSv4tbH7gLyfE0erYhrApopKYVEWRWG13O6g0E+j6Y1bbQuUvNFpK7Z3HTr9yLcrsIPwu0WgvdagONYhlhFqG8nw2gfLmAjXNrYHmxWmshPDWMo6ePYSyXQvXCOXg0E+X1Ckyth3bTRIVmP5aNtbaBAhuIDFIfHkZ8cEjMFg4fO4ZTN5/GxMw8QvG4JNe7YYly7blzsjnMfUWaK28EKUrz1slD5GfJ85WmKgwrlkiQQkGmNVzXW8HQtUCMrLxrTIN4DrpUJa6ZcCSM+bl5oVtyuunuv2+lueGNkhxMIDM/DD3jF5OizrkKrDotxt2ZPemY/zS4cUEZn5fhxvyi7nx0dBR79uzB3Nys6CGnp6fFvdClUumWKcwcZnG9/szz+Np/+a945KGHsF4vIxUKI+xk1Yn1P1+GaLf7ontkcC33ab1rIuilu6IXwWAfB/YsYGn7BGAbCEWiaJFmTrZQn7KeLirFkujE/ZE4Oh4fNDoD01XR78XE6DAy6TiCAS+isTjCqST8iThi2YwAXzammFEn8xfW2dIzIB2tKxQ7o9VEp91SIIc6R7ODrkmTARe0sPjl1MVWOusWpzymYhY5LooEINLQMSk7oaEHGRIOnYwxCI7eRlHbFMAVoy5OEN0sJYeuJg0dmisx6oDW11s0RFL/MwiXv7v55p/pk0dIlwou7pWLZ9Eo5NGuV8UpJhYgibCDRDCIRDgo3ZWuTkk/pxcWOuwEWxYqpCBpLcwPZQTcBOiA0+vKhIa0Lpm4cHrTt0XERxiRGc1hZmk74qkUnvj6tzHEACun423xIvcpE+DkRo0ESW/ji2cXn+CGkxt655+cmsaA3Jh8LksmKArcsJD1oiPghqNrwGT31u5hPJPCeCaJSMgrRai4qjmAJZ6IqqlDQ5NpCV8/wY3htXH8lsMIRhh0asrhISNEZvdQFM6uYFOHt2ujmi8pZxbS3KaGccPP3w3NR5RpwmOq7rYg3ZoGs9oSsT5zGmoXC+i0bFR6HeT2L+LEfadR02qS1ExAxREt/z/BDZ1Puuxur5RlmlIr1dANBXH0fXdh/NgSepz1awbKl5aFlsKke1BEe+4SouEo6itFVC8VpeNTbhtYuvEE5q/bj+QUwQ2nLtTcNGXhMZelXShLpkR9mXbPNbQ1C8vVMuYOLGH3if2IpkPQ1/KorxWki897tlltQitRhOZBldS2roVuKIL+0Ahm9u3CzuuPIjc/h0h6AP5gFPAG0eNnx44eNQoiSHPAjTiLqZYBP3cJoHLBDdeWaWJtbU067Uw9fuqpp3Dx4qXNTZdAmQej264RWodz4/CmUhQ3lTw8MJDFve98p2Q18P5wuzlvbHgOqYPUMKOJ7z30dXzq9z4plBeCcppQCA3TtuHv2UgFQ0gHQ6J1Svr9QjNj0BfBDcEK3y61EAys5UGcDkZUx5C0Cl5/B9wQUTN3iFOfreCGTYeJiSzGp3OwvZYgp+TwoBiDJJNJWTdcy3Tdaxea6FTZca8jujgutLTY5CAMuwOLG5ijNZOpJO2+S3S+0mRyI+CmUIF/ZgLbbzuFocVJlJcvwtCaCLNYYfPC0CXvqnJ5FValDpsdxY0G2pUOukwxv34fckcWYfsttMtV9Cst1C+vS5ZONBAWG2EPQ+iaOkqkXNgE+zZ23HoTxvfuRpRgzeNHYmYWaYZwJpNCWRLOgRTjStyqXKUUtHG8SQQiO+w+6bYLqOkYYgZBLc1ffu5zkleTz7ODTkqFrcTgTofKPVjdoDlHteNUnYqrzi9pEDo4igGlI+EQ5rJZTI7nkBkfw3deeAGvr64LXVZR0lQx8YZrmvPPHd1CNpvBr//6r+Od73wnhoeGN3WIsrE7YIf7bX5jTbrezz/1JKxyGcO04ff5xV2PFBjui+xaV/U2EqGAmA8kmLsktEdFkZRbz9HcqNtQ0fTaAm76GM4NYGpyBKlkDJpWl7+NpxKoGhriyYTkeDUKNeQv51Et1tFlMrxlY+bIdhy+4wiSYzF0aYXaZfPFFFOUvtETPWI7X0O30BStQaXYQBMWbvyXP4/gWAY9ny2arOXnX0YikRJzFk5uaJTBgNk6AXS+geLyBhqGgWPvvxdDR5ZgxVRQXuXSJXj0ttxXzBaz9T4KaxWsrhbF7j86PonxPXsxtnsv0lMzaHb6eP7Fl/HKa69JPs3xw0cxOjiM1FBGHNhUCrf6cvHm1p95Pa+mtfJnTlbogvY3f/M3UhhKZ3pLYOfW4m8roNgqxt0UWbugBxD66dz8PLS2JrRbToB4+EtX85qPr+C0hEn7LMR2ZDB8eAq+iA/6ch2NF4toriiHtn/ulwu43EYSz8rJiUkc2LcPB/bvx5133ilGCP6QAjhC8VasW3i8fbz6wov47B/+R7z8yKPI2hZS/T7iPmWdq/oWykGV3xKI3OdEkme8hbQ/gLFQGFFlHiVrWmhp/MxoTMR7zhdAk9b1kpXmx+yucQxPDcMKAfGhLGzmiJGW3tREt8rGZbtI10dNXMlIiy9Ax43vuQPZmUF02JHsMkLBRnOjBD/DRxnmXaki4g+jTdrYeh3FRhPh2RHc+pF3o9GrC+gWTWOhKs0d2UN7NizdQnm5hLVzq+Lgt9HS4MulcfSmo5ibGkH+zBkEeh6UCsq5tNHqYLWpoUnWQCQKIxRBJxSCJ57A4Ruux7Y9uzG7uIBsdgjRiNLVyCyEbACZHGxpAsmUQu2bm/ucQ6fkJIWmKtwjuXbp6Mfpowt83PPxrdbL1eBG6SmuXGdcu4MDg7KH06SAVF4BWVet5WvdL4F0CLk9Uxg5tAOrZy+j9Mzr6JZ09MUfw/UKdLJfrnqxLjB33wtfG+vDmZkp5HKj8l6pYa3XG3jHO35GTAbYdHI3/h5U/ckCm1TDMz94Bn/4+5/EmXOvIWpDTDJCzrTSJ0wiSyaYbGomvAHZpzllkePMptzCwu7FCRzYOQ2ftysxDy2jLWCCjXyz1UG9XBHDPtJniloHa7UW1is1+Hx9bJudxHRuEP5eVyhxJgOBfR6x2rdCAcQHs8gOD2JkfAyDY0NIZBII+vnadTSrFdTKJTSrVeitJoxWS01nuF/3HM2L+7mxNud0xjGhYW0lAwC/fzPwVSwNHHAikyK/X+ot1vYuE0EogE6kB/cNHjAySSKGYp3m5MGp9emaLCn7aNY5QrblOfb+936kT1RVrZSxQqtAQ0Pf0JCOBDAYj0q6uqXrQqPhAUFww/BHnz8g+SOSXWL1Uewxw6SF2cE0JhNxATfUvHQ4uRFwA5gsSgNeDE9NYHbHEhb37MHMju0IRiP4o9/7JEqvnRXePWli/Jx48LNYiobDkr3Aokksqj1EmjZ0CgvRx3Xj48hwk6KvOje4DicxanLDC0nLaQKbnhzO7PSYyCXjYgcdDdG1yEKQNCqKY31ALEFaGqA3qbnpCiLWDFuslY/dcgjhWFB4irzwInCknoEHHCdDDU0O7VqhDK3WkgI36oCblp/jsp5oKfgEvEnEJY0anVIdVr2N+qUi2vWucHMHd8/i+vtuFS0ELbVNsyPuTv5eDzppQkJL6yhwc7mAaqkGKxTCsfffg7GjSzKR8rR1VFfW4IctG7zP6mP5tQuIhWKoLRdQupRHo6qhohlYuP4Itp08hNTUAHwhTofK6DQacuDQppHgRl8vo0lws1qF0fEIuBnfOY/9Nx1BIhuFvlZAZWVDwBA3kVq1iWqpAU8gCoM3dTqLoblFTBw6gpGFOYSyafTpKkTuft8PH4eycpMoJx8vAZqUV46XvhyAimLEDZrXlxtNpVzCa6++gscefUyAzYXz5yXcjutHcWHVQa4ypEgjBHx+dkUC0n3V2471pCM2DwQD0qH5N7/zOzh16iSSieQbhYxjU8igK3Y6PBxrWR38u4//Fp546GERkfLlGmZXOYJ1e+LSxRCvtNeHjM+PuJfOKBCqkIyUeX9QD9AzxfI5LZMbBYB5nAu44R/xddtMfVZrWSY3XL99GxNjGUzOjYJ5tKSsJUeyqFfriMXi8jossd21HXBjSGc8PJfDvnfehOTsCNqWDsvQJX+JQD0YCAjQMYpVoWjQFrVTbKCYL8M3OYalt9+IkZ1zqK6viIOfHMwcqbdbSERCqF6iq5nSM7Tp5sP/9QBzJw9j4sRu9Po6mpdXYW5QqEvhbAdhTxCtQhPNuoEqzQRoYzkygsUDhzC5Z49wxmkmMjw5jWwuB18wIBuhAgebShp1PzoAh/eoAjkq9G/TjYWHZqUqXXNqath9fPKJJ8QFUumxnML1qsPvjUKWhcHmmSZHplsksAHD/8RBd8bvw56BAWxLpxEjP9228OjyMtbZ4SJ1UWoMrm9a1177wGWn6sCBg0KVfOc73yGdRHd65HY0udeFQ2E89b1H8def+0v88HvfRcjQkPUFkfT5lNWoE2Jb62iI+gMyLU8KqOF81HGrkaBROqc5xaHo23zQPICOHlLpOHbMTCCdVfbhAb8HvF9qHR3xaFzWc7PUQHWNXeUO6kYXa20dI7tncOSOw8hOJuUwZ8Eo4KZFV82+GAR0qi30ii00VysoF+vixnj9R+5HYiGHjqeHbCaDledeRjQSVYHIpA1xbVOfla/DKLWwcWFNwM3Bd9+JseN7YEV9CHr6KC5fhsWQWDahqgZ0zUKpZaLjD2Fofh7Di9uRGp+CFQzh6Wd/hFdeOYvR0XHMzM1gfHwUudww4pGwHJ7uDPAnARv+XoobUkGd9cfCkEYBDOKkmxTpfLQQd3nmVwCZa1Da3OaL+3eb691Zg7wPSJMhwOFUiBEOLqi5GtwoRYWyppb91GfDPx7F7K37MbYwhfZyFeceeg7VCyXYpEv8M7/cAoT/jNpFvi5eh/X1NbS1Fu56+1144IH3YmHbouMk5wylSFmBElo//s1v4ot/8qe49MwzyFKTwALQAeA8IzqWKQ3UBLW6XlUTkLKW8vkwHomKxlHcKMkA4F7PwG4Jf2VjzCNWyQRE/qgX4/NDmF4YRy9oI5JOikahSztojbldpOeY0EsNmBUdWt1Ap+/ButUSZsXwYg56ry0ujD4TQuP1dPuw6cZGwOILoFVooJlvSHCyfyyL2z/6Hug+XdgUDOHU8nT7ayBE5oFpo9tmAG4Fa+fXYPd82KANeCaKg9cfxM75CWy8/DL6PT/Wyy2UGx1U2yYqdM/kImFXPjeG4ZlZzO/cib0HDyE7MizxALSa5hlLgyaJ2pRC1NXZbd3vXEc7dX5yLZEJwbOV4IZhxaSk/bRmAVcvH7d2cqeesoe5VCQR5ys+BvcVUi7Z7a836kp0/hOyaa64fyJ+pBbHcexn70YuPYiHP/clrL50FpahwrbFt1CCK9+8sLeeI9xTaRLCAF5qUlhrkOnk3rsENTTKePe734VMJiP1hRTmdMEUpG4LffbhB7+O//jpT0HbKCAJn5z/kj8mGVLU2nLS4UUqFFHsJRV/J1q0oG1hx9Qwrtu3gLDfQjgaRltvo0vnX7J42DyktpVrzhtERTOxWm9jg1NxmryMDWFhZADBjinZjTr6aFgWar0u6t0OEA0imIwhNZDEUC6D6elRjIwMyT1FI41qsYRKoYh2syk1hOx+dDEMBAT0Sfgnp8f89vuUgYdQdfsCauQsEXMCxcBSP6vfuQCINZlrJLBpvuI4mvJnV4MjU002/JzzT/gYjkGBmhIq3oFA2FtOnO636jU06hXU6zVxRkj4gcXRYdGk+JlCrXekY0KnGkm21wwJ56HTCIM0a90eyl3AMNqYyqYxGo8jyEmDacjhTV5nMB5HemQYe687grHZGQyOjiE5MIBwnO4MAXz97/4eX/7PX4RWqagE1z5QpvMSXYMSScTDYbQadSnuWdR2adXsgJ+9mTRSXRMRjqpIE7A5pVAjeV5c6aKLq5lXaGm9roGhaBi5WASxkF80MwQ3khLupz9/RFqvtI3k/JsLVqNYEBaO3XwIiXRUgJur3RB3N8eG22yRdtZFo1QTAMLNNjw1pCY3fo7h2LHkmFvZJtKS1Gq0YVaaQMtE+ew6tHoXpY6OzI4p3HD/rWh3NaFnifMIRcSkANZb8hg92jGvlFG9lEeNACkcFs3N+JElmPQi103U8+vo97uywbNTRHATD0akQ146t4YmReKajvnrDmL7yYNIzXBy40G7UoZRa8iUiSCgvpFHt9hAi5SR5Sp03cZ6o47swij23XwEQ+OD0C+XUFheQyQQEgvCalNDoWUgPjGD4R27MLl7D3Lzi+iHE043/Y3OuuuMt3XHkSOY41dH6H0FpYzj8WIBL585g+898ggefPAfsLa6JgWDSNGcjuPm/iUFAzVSzE1gSL0XIVomh0Jio90lrWAz2EoVyuzMfPSjH8WBAwfk83YpFqpAVl0gpYOx8dwPf4D/wA7NCz9CNMBJIEFvXwF8UiXRRyYUxFgwggSom6GRBW92bnLUlNGYriehXpnQG+BGTW7UJEvAjaV45OyiC7eWYYDdDqbGs5idG4cn4AE9olIjA6jX6ogy4NQBWQS3FMWatY6Am+DUEPa94yakF8egddsiHCS4oeaGjnekTdLNR+iTmqEyaMoNeEYGsP3WkxjZvx3NchntQlEOahYmhknKUwi1Sytor5XQb3blcG/X2mjZNmZuOIyZU/th9hpoX1yBRX0GaZl6VzRW+Y0qjL4PsZFRpGdmEZmYRDI3htjgsBhLeIJhRJMp+eykaJMQMkdgvOWscg+prXQKZW3qFfBC+tmX//7LePg73xFnHh5Oc7OzeOXMGRRLxc2i0y3tNh17NjGUI8h2kqUlRI2vwyU7Ekx4gPF4FCdnxjEbiQqIfrFQwtOlCmrclDdPV6Z402XLTX++8tDluiMl4pZbbsHHPvZRHDt8SO0/YjHsiFr5TyzVyX7469/EF//yc/jxsz9Ekt1CWo32IfQ0Umkb3Y6s0SFvECl2JsXcQnXGeCDLASRd/b4Ubdz/aSGr2z3ZHxcnc0ikIzAtHR29LcGLkYEMkvEkAj6/OB8S3LCYqGodLDdbyCyO4ejbj2BwJi3Wwyz8xQa/oYMKKVrh9ho6emUNTe5pxYZyY/zAXcjunILeN8VJafW5l9V+TaoDwQ270BqLzxb0YgsrZy+h1eli9103YvqG/fCkQpIRUeHeUG3Ca3pA//RCs4PQyDiycwsYnJ8XMH15bQMrq6vi8JbJqByZsYlxxR33qULEZ0v8rgLQV+LpK392GissDDlFpjaBxaGbi+ROVK5F3bkaqLtgydlx1HM79DdXp8D1GY5GQPE+GzN8Lq7zrbpCd1X5ndcvtj3SN+rDOxzF3E1HcPLO2zHoi+FLn/wTrLxyTs78f+4XixtqJnbv3i2FCa9BmZlqzabotCbHJ/ChD34I97/73RgaVq5T6k0pakzf7sGo1fHdL38ZX/j0p2GXy4iR7kpbXOpHZd9l09KSM416AxoG0WY34fViLBJDSDQHLKK45r0STEsOAMENqe0M8TQ5PQ/7MDUzgOn5HMfpCGeS8IaCiimhk4lhiX00py9GuS2TG0761ntNHLrzBozvnlLghtN4yycaGk4iSXMnw4Jrm2Cf4KZCJ8rBBO742M+hG+qJA6bOXJqNomSJCd24Y6Gjmajka1ijyUXPi5V6A71YEPsP7cKBHfNYf+VV0HD6fKmBtYYBzfIgMppDs28hkaOW9QYcveEkRhjwyBw2J6yYhxaNeLiOhRDrOkc6ocXqrFSOVHT8JIDhFJBxCZzW0NaZUxR3TXENXz3p+ElUtK1riOuDxgFcG6R0cZ3yVuJe7VLb3H2bjQzuffwbob45rJcrwMxVzQB/NIrh7Yu44YH7sTS3iH/487/CC997XDRdqr5wnAWcNXf1Y0mjKBzaPBO4z1JPtLa6ijobvo6dOc1h9u8/gA9/+EO47fbbpGhX1HFl+04ISQCj/3/0yj/54z/Go9/+Dppr60hKHiObm8qxjJNs1rWJSFSmMa0O82ZU9ljU08fiUBqn9m5DMthHPBWThrrJPDmrjyrPT43ZZWRGeVDvWlhptLHRsdE2NMwMJrFnfERMvlrMBSN7iqZgdg+dgA/JsQEMTuVkapPOJhCLh5DNDiiqHR1ZtTbq5TKaVWbl0SBMheoykFh9aM70j79zvll3c0kJqHEy5dxrLBrmLfuXck/ryRqVRpBjxiL7mjMdF4YNJ+F8LqdBp/ZIFZ3Aul9qQ3FPU7Wf5+D0tn7X0KAbbblgnF4MhAPYMTGCiXQcHl5EvaNCLjnSNbswKLIH3XO6Yq1cN3uo9iC0oFwqgcF4TPiGRGNJgp2pKUwtUpg5j9GFWYRicclZaLNrRS1Mx0RxfR2f/+xfIH95GdlYRMSm5wplNGQ640XIF5TDt91pS26BGN4xs6QPsX0c8fmlOykuVHRW4UUWkCPLx6Hfk5dLUNRBhpSMSBhxBrx5FBiiIInaungsDG7+nADJCJzubMxbIbh52wEkszEJYuqK3z4dKCg4tIWXazILQTfRKNVhUOhq9RGaHBBw0/YzENOU7BheS7mRaYNaJ+e2CU+ri/Ufr0Crm6h0DGS2T+Lkfbei1dUUnURCHlnIdiWLRLr9TR3V5ZLkSjTKTfRDQRx77z2YOLoTZs8UfU+zUua4SoouRoStnbuEiC+IxkoJhXOraJAOZ5iYPrwbO04dQnp2CIGoD61iRTr2HstCKOBFZX0DZpkZKQ1UVivS+dxo1JGaGsb+mw4jNzEM7fIG8vkifBE6ViWBaBLDc9sxtfcQoiNjsIJhoV8xGf4tv3iNCAocXrtsu854nJvuo48+iq/9w9fw5FNPIV/IS2EmY0y3a++Cm60FiATIEfQySNEvHQAWrzQ6IB3A1Weornhf6Gkf+tAH8YEPfEA6OLwx3Q3drUuFR+9wxv/qP/05vvSFL6Cwsiye9J22BspQ2FXkmqEz1VgrnPpcAAAgAElEQVQ4ggxtH2nlK0J8tdHRZY2APez3IxuKCkVTuv/kq29xa1FUC6U9o46Nhh6EFaMDccxMDcMfoEuJhUxuBOVaFZFYTCyGKRAMe/xi/21pPLia8I6ksfvuUxjZO4+OxYDYBjotDcFASMBNY6MEo1xFr6mJONaqGqhynQ2ksXjr9QJu6FrFEDrO6np2D6auIR4MoLGeh7Zegt0w0dioCRWOoaPT1x3Awk2HYfSqaF9YQ2+jLsCnYfZhxxLo+iPSeRyanUdidAzBdAZe6mriFFAmJDmZ2Smqo+CYBbADeVWh6RaA7uHLz4nTvB/96CURcHP9rK6sQG/rUpzz6/DBQ9BaLcnvorWpm8J9RVG55Xnc9cJOsEviFv66ABs//P0eJjMJ/PzbjuPEju24cH4FX/jOo3ihWkfTVgegMjsQdYtjaf7mTrlLixwbG8Pdd96J3/74byKRTMp65LSa3UweCty/g/4gaqUSHn/4O/jk7/xrhM0uor0eEn2PuPcRhLa6HYQDAQx6gzJNZIaS8N1FtE4amvqZGgjuMwRM3A1pLRuNhbA4kcPASBqdHl0h2YSykRzNyaFOcEMtIIOFrXZXusqXG00kZodx4u7rMDyXFk0Yu4IWbXIbTO8OwdDY6NFFP8MGSo1d6XYL+3/2NIb3L0Dr6shNjgm46bUN+ANecXGUe4+J8wziXC2jcHFdsnwWbzyO+ZsPI5CLi0tgfa0oTmrNlgnDG8bojj3Ibd8p6225WMLyyipqtIiORbFv/17RRoUjzPvggcMQTjIQevDbYlXxJnBzNdAp5gt48cUXpSikMQUpPE12Px3tAh/gJxlSXA1uqEdg51g6os5IkcWea3Ihv3PWJS3cqQngWifV0nWF3LrfCrlL9hDVvfaS6pobwIE7b8M9D/w89s8s4c//z9/HN7/yt9CatWuLE5wHlKd1bj6uR9JgOamZmZkRUEOXQd5LLWadOEF97PIeP3oMH/7IR3DHnXco8xKHMUznPTZjfJaN0soy/uELX8Dff+4vEOn2JO+LTpGUXYccsClnL2ny8MLodRH1emVyEyCbw6Gxcb9nc497pzu50cwuTK7tkBeTkxlMzQzBF/YgklXgRhyY2spQp2f0BNywMWQ0uwrcdJvYe9txzB1ahG635fwPwi+ZNdQn9tqMQqghFY2L8J+0NDaUeokQbvvVn0U/xgkpYFQbqK8WxHyFdLYun6vVQaVQx/pKEa2+Hyu1utCIdu3djmN7l/D6889Ds72o+SNYb3dRMboYnJnGsbedwpGTN2Bsahpe0vBEmOdMtcWQxqE7yWTgjdG0W6zzyOyww1+riIaPUxqaBZDqzc/QXa/uOexqyLYCmp/GZEWoXoGA7F+kU/JaJ+MJBdjtPhqtJhqkuwmQ8SCZSCCVTsl6YgDxmzRpWzZ/vqtgJIHJ7buw/YYTQvt++fGnsPLqGclp4fkvWSgytVSBAG5t4d53NHKhpobOaBsb6zjzyqsolcpXlCzu33K9Hz9+HB//+McxPTslDp2qKavy67jmCKxfffkMvvLf/g5f/+9/D1+tIY2vEPXsDsCRCQWBHjWmmibXhrVAzAtsS8dxesccUkEgNpAUc62O1hZDnnqljk6bTUVbmp0ty8K6bmKZMSG6hpFUCIdnxyT7jLlx3YAfdjQCJGIYXphBdmoUyVwWwWQY3gDzzrzirsvPh3s5J+RavY7yRh4drSlZPq40gGedcnt9I8ZAGo2cXqlRjBOYzXqKereuAtpuDpxMrpQjmkxn6HDIe5YAh4/p2lY77BtXPqBAk9rwNpk57gRH6HKA58BQrk+PdgIjiqBZTKYDPmwbHcR4Kg6bgYvshIsrmBIvia1yn9q5ngg367RJtDww6OOdSmB8ZBAjQ4MYnxjH1NwsphcXMTA2JqCGBZk/HMYPn30WL778siwYdtsZ1LV2aRl6o4GJwQEMxuN4fXUNK9U6dHLKxNWF3W1eWIfX7lB6hoIBDPmCSPuY66DADTsiNBigtaxYRkqTwieTG77PuN+HoUgYMfL/nCwR8v54HUipCbG7QVqQV3LdpBPIbvjRG/YikXHBjQmvhOs53ENS8ZgF0umhXmIWTVsK29BEBicfuBttnwWbIWs6c3ycri3toustcRjztEysvrYsOTdVJjQvTuDU/bdJ+CdtMOUmZMHbMaFVamLX6BYRxYvraFU19P3KUGDy+C4ZW7IT367XBejR+cpn95G/tKK6SWtlFM6vCSiq6R1MHFjCzhuPYGAhB08Q0MtV8fqnCwwPhsp6Xnz1jXITjY06mvUO8vUGEhPDOPC2YxidG0N1ZV1Ek6mJGYwsLiE1MYfIwCh3G1jOKJOURvEzv+rrTR0fB9zIBM4JMWRwIilELEzpgsYOO9cnnWDcDXdrMXt1wcGNXkCeHHbslCvaIqd7MtR09nteawpR2RU4evSodGbuuuuuK2wf3dfLzVh4pB4Pzv34x/jC5z6Hr/y3v0WIhzTdPKSjaInNMzeyoWAIg/4gUixYvAx1Jy2ILms2jG5XaAzZcES0OrzJvX1bwA0pFrIBKqMTmWpy2qO0PT3kBmKYHh8QIEpaWiY3hHK9hgitkblZ8LEJbvIENz3pInoGk9h150mM7d8G3TZgNhvixBfwE9yE0MyXYVQIbtrotw10KzrKpQasdAKLt57A2JHdosFrFQpSjAgVtdWQ98lDWy9W0a1Qc1OHUTUkdHTi8G7svO06GN0aqudXoOdbaLa60PxhpGYXMbywHdGhESAWhyccQSyRQNQBNaQCkl+vqFy87o5rGNs1V3fRHXoDD1vSCNh1fPLJp/DYY6rQbDQajlW948zCz8YJReTE6+LFi7LxEjz8JHCjGn/K8Ul9KaoaD01VAvcwPz2E4/sWMJZM4cdnLuGpl84hT/dFeR8szBTnWhy35Kl+ssaBeSbTU1P4F7/6Edx/731IZVLSgeW3rF+ZHimRKnnSn/9Pn8HDX/4K6pdXkGHh6fGL1XjDaAtNZzAQRtYXQITTQ64RFt6OU5tMJEXkTQmXV8LkuN8HQl4sjo9gdHIYvT7dJDuIJGLITo5Da7bEst6st1FbrwCGjWKtJeAmNjWI6+85gaG5tNiYm5IC3xFnyUQoLrqtbr0Nu9qGtlaTifJ6rYq9992EyWM7oVkGcpPjuPzMj9BptBCMBFQgMhsAPa+Am8KFDdHrsEM5c/wAtt12AtGZLOyGjsLFPKoVDaEs82r2IT27iOViFS+99CrOn78o9rN79+zGnl07EQwFRFirFpqTr8CyyGMLENgSR7S5i/ETYJHWainNyyPOPuVS0Nyib6sxxVs2eJw/4P4Si8akmzoxOSFUHYqsWVgtM3cJkOkjC1ARVCeTOHL4sNDf8hvM2mCT0PEkYIFL4a2Lx2VP9CE4NIq9d9yJ2QNHUF2p4MUHv4fypedhGmWIl78DhGR/da1dVfNUhM8sCBOJhIAahouy0036EgGd2+l3Cz7+M3cS+YlPfAKzs7NvXEfFv5N9Dl0Tq2fP4rN/+Ad45Qc/hE3XsL5XTFm4ZqUHTHYIQYvoa23QvCMXjojOlE1KcWLjpJ6Fk4Ab3m9eobWzOeQPejExlsLkxAACcS+inNyEg2LnT3tqv0XWMfWBTaHXmgJuPAJulm48iKXr96Dd12WSSHDTzBcFTNuGheLqBqbGJlBYLaBMI55SHe0QcPpX7oc/Q0o0YNabqF7egF2jM1sfptGD1jRQKTextlZCww4ir2lo9fsYmRrHyOgoAuEo7FgMr28UEEikcMfd92DfdccQS6clCJRnrHTIr2HDLCYSjvHOG2tRnWFcU+fOnceTTz6Br3/9QTz55JNyvrqF5E8zlflp17T7mG7jxp1OE+xIGGhV6Wy4djjl4ZriOua6clkzm2fw1aGgFObHkohlhmHoluipewZNmJo8NZ1d22FdOOwLmbj4fDJxXFraAQbQPv74E3J2yJq5xrVU1Cq19t/3vvfhA7/4C2Lfz+k460nRUTp5iKwUX33pDP7sU3+E5777PdHc0liIRl1sxvOm6orulpRLPp9qtjKicy4WweltM0j7bcTTcaGTMlOOLrptRoO0LRi0L+8D7X4PG0YXK50eCnob8agf1+2ewnAyhlg6icGpSQxMTMiELzqURT8cQNdno0etrugy2UBRWhmpOzmAaLdQLxbRKBfR45TNCf9kw51nhGv/LJbOLq3ZaQq5TcZr7XuqZnuzeQXrHnFz2wQwThCyA3bV7x1wszm8UOwNkjmkUX3z+FhfXBEo/pdMlx4SPg/mR7LIxWOw6JZkGJJsTYwhgiRaNpKqRe2H1ZOChe5X/kgEk2Mj2Lt7Cfv278P2nUtIZrPwRsKykdQa1In0MTI2hrMXLuBP/+wzePi731XWzR4P4qEQKLAaiscwO5aDZnbw8oXLqLDD54iEpLh3DnIRFHmArD+ArM8vHUgWi+yEs3ilEwkpPiwc1c7uUwnyXVO6OwMhhivyw1SdSc6zfEyCJVWJ2g+xZKHVLp3ZuBH2cPTEXqGlyeSGOToBdv8VFY4XiKGanq4tbmm0ZmYwanA8jVPvvQctb1eCFGmrzIsviau6AYshnsUa+g0DG6+volEzUCEtbX4cN72b4Z+6dCmVg4UlPGA6q8SENsQOaUG6lQQ3BBBH33uXZImw6OjRvaJel+sKTkH6HmxcWEaw70FzvYIiwU2lJe5Jud2L2HXTEQwtjMHj70vYHYW3fbOHQMCH6npBtEHdqga9qKFS1rDR0BCbGMXBW09hcsc8jE4XgXQGqckZRIZHgQhpRBGHo+5yuYjyVeL61q9rbZySeq/rOHv2rDIJePopnHn5jFA7KASX7tomZc0J3JTT9tolooijycGWjUx+ks+IriPuqFQ5RKlXxo2LdKXTp0/jt37r42Iu4E6HpOAl3nQ4wDLl63bx1GOP4U//6FN49UcvICKhSH1JcO/YtCvsisB7IBDEkC+AhLO5Cbihfsg0EfYFkQ1H4adToM8FN87nr/ZAsYXm1idaMgmxMjGSjWF8OI1w0AcPw2NHh1Fp1hGMROS9ElgT3DAbodtiknQTGIhj6fbrMX5wOwybkxt2JlsqvDcUlnA5Tm64RvvtDsxyG6VCDd1UDNtOX4+p6/cLuKlvrMv9RoqnrWtyDzaLZVQuraFfpR6iBr3Wkb1i/MAu7LnjFDrdFi68fh6Nuonk8BTGlvYiODwK0x9EOJlBLJVBOBaXe1JRDFWgr8cdTfP+kQ6cyjji4eNyuPnZcG2wsGJoK2kV1Du88MKPUC5XNg9H+ZhZHwm9TXXYJsYnVNG4vKzEsls6nPLnW0CUgiHqtTkryOkGOkA00MfYbAo7907DZ1k4+8JlXLrUQKcfEOorgauoDLxbwfWVKG0rFZPPRl3N3p1L+O2P/xaOHD2CaJyHHQHO5n6vim/LRn51GX/x6T/G977yVfhaGrJeP9KhCJqGJvvicCiKrD8ohSInOpzwEszI0eEEvXF6ww44g3Vp+Q+vhbmRQUzPjcHr59ruIJaIIzE2LA6aXSazN5iczsyvNsqNNpYbTQRGUwJuslNxGT3yebhfNotVZONp6Br/voVeuQVjg6GEOlYrFey85yTmTu5Dw9QwOjGOtRdfQZc5GuEgtHJFqEekauplDcXzG+gU25KZNbpvB5befgrhqSwqK9QkthAdGMPo0l50wjG8+OPzeOLppzE+Oiad14XFRYQi3Ku2dDk2Nyj1mbisbvfX0qWkrtM0pTBkZ5kuUg8++KBQ0ThhvhYt7KctAN2/cwsvdzLCbBt+cZ2yw8o9is9dLBZkYsM9amF+HgOZDM6fPy96MlLJ+TjiSOS8ETf3SQBbJInEzDZER2dh6X4YyxXo5TPodoro96nuc5yMnDR59drUHRAKR4TCx29eB753l77kFq9bwZ3bgGIhe++99+J3f/d3HaEx/eHV5q3yliCW+M89/TT+5i8+h1eeehqRdgcJGvX4vQiRTudQrPgKdRoQ9fuYiCcRkYm26szLns81x3fBs5c0S8ZYENwE6GQYx/QEafJ+RLNxeCIBATdCye97RR9GbYNWbKLTZDZfH+tmE/PX7cbhW4+j1WuKu1SI90ixKhNFgpuN9TwmpqZRz9dQOLeOZqmJmm3iune/HZmJCAL+vuTeFc+vwqq1JUtM1zvQSCdvGrjMkG3Tiypp7KRJkSKZzqBt95Gbm8WRk6cwv30nkuk0Iqm4NFuvpom9aa3Zb4iw+Znwm2cozXioq6ElOUFNvV7dPFv/RwD5P3eN8++loHamk3xdLkWNa4hrnsCDr9P9/U+cEonVeEC0vqFwSqg7Xb2FXrcFr4dkRDndN/c5dV8lBJgMDQ3LPcTmlso16ynNqhNSufWe3NpQ5b34G7/xvwmVfWhQGSFIbeJQsDitZLf72e9/H//m1/9X6JWy6KdZi0aZT+PzSHOTlvuiuXEmET7bQi7oxy3zUxgOepBKxqXmpLDfy7B5ivz1noAbuQdAO3AT1UAAnWgIY1MjOHXdPoxO5RAfSMv68UUisGgDzSmK36vONK+alIiZhIRssjEg3QBxQ+22W9AaVRiNhgTO9vS2NMMIbEhd5T0mn18wKAHdLv9AJjFbKIdX7wPq2HJiLkiHJpvGA5ELuHoa+bQIXBhL4pg1bE5snA/EXcuCJYnT7pua6NNVrM0RN2lOvR5ifg9mBzMYjEVgdrrQCW48FN73xR2NqJIIkVkCJouKcEhySY4cO4oDB/9f3t4DTLKrPBN+K97KoXNX5+7pnu4JPT1Jo9EkZSEEkgAjmyUY8K4f72KvwdkGzL9OLDa21waDbdZLkDHYGGwLg0AgGSEByjmMRpN6OofK8d4K9//f79xbXdPTkobffrb0zDMzmu7qW/ee850vvGEfBoYHEY5FJZiSQ1AisZpytj4/Iv4Q/P6AJAxf/8Y38Icf+yOBhhCWwxEc5fDCHhcGOtuEPPrS7BwW0lnBCZq82aI0q7w9BLLjUOoTdOMmdjxIuUiaflGhwaS/hEvgMmrk7YROGemqjqDLjQ4fFVXoAN9oGimye0keDuUbCcfiD2BxQzlazm7204AwHlRoShLTZZSmDNGYaVZLOtx1BzJraZmI6NU63IkYrn7Hrcg7dJm8EMNL8QEh9FETPltCYSWJBguV86vI04OEhl4jPbjhbW9AwaGL8Z8UNywu83kpNCL+AAx2eObXVHGTKqDqdGH/T70OQ4d3N4ubcj4vXXUH8fgmsHJ+Du6aieJKWnT0c+mC8Js6J0ex48QBdE30UUwGRi4vEyIGeK/mQnZ5DeW1HGrpinTh1+hyXzUR2zaKA6+/ASMz09CYkMbb4PAHUafppq1cIR1tu3fI1ch7dimOyC5wuFCZWM6eO49HHn0EDz/8MF584UVwcsPDU/EN1CEof5YdYpHGWxNQmXJYiYlMWJTUs+r4kffEaQlBNa2dd27yDV17Bj7CLMh1ePOb34JwOGQRHi1XXXHFVS9Ob1Jra7jrq1/FX33yE5K8stjlaJdSpUbdEKd4Kvr0ejTE4ZI1ywJbN3ktNVFNadP88NTqgmtlZ6RJpBV+iSpu+DOluBFIZA1d8QC6Y0H4KByheRDv60ammIeHTQMqo1QNcGBeShegF6rIUpQiHsT2G69E375J6A1dxs6UQGWAYhJdXKMLNoubIswCldNY3KRghAPYdt1VGL/mCpGJTC8uwclxNSedhaysc6qfFZeSqK0VkV7OiLM3xUfap8YxduwA5tbW4AmEkRjjpCaBhi8Mly+E7t5+aOxMynPkWNuGC6rnaCsgiSMDDx1GF4FRuaQRY5vH8RDkuqEq1eOPPyHJlsx5NqG+JDZYPgYcybNDTt4Cu3HsfDMmSkPF6sBdWtzYVYVKGgkFkY6d04Qn5kL3eBzbZhKIBvw49+Qinv3RLMy6S+g1fLYs0AQeZBWulxA5NmUJTNFoBvq2t96Bd7zzHdg9PQ2nV8ANF32rFMEm8P1vfxt3fvrTOP3kk4jBibjmFxgy12aXL4B2FpNOQiRdwq+hSZskSDazhDw/KtCRS0MpZdPAQDyC0dF+JYtf08U/wR0Po2bwIDQEjlZJlcTQOFPQsVwswdERxBU3H0LnSBQuFuDcgpUa8msZRP0hgbfRT4mcG52iEqkiFtNpbL/pMMav2490OYeevgTWXjqDarGAQIQmyHklK8rO+moea2eXoHO9ZQponxjD+DVHUCV8zvSgo38UHX1DmFtN4pmTp2SvHT5yFQb6+4VTqArk107J7BhlQ1SZaLGIeeihh0QsgJNlTlBsGWYpAbbo+r72T7r4K+yk1e5m2kTdUCgE/mIczOdzEjf54jreNqomIjQwJrKCMVIUI5VUFhqWgIWKnx7AF4U72odQcABmkWTol2FUVlBvkD+o+GCSB1n+O+RVdnS048TV10gjgeIcbArYn93usLdO01uLde5VegX91m/9Fm6++WaZ/NjrmLw/BRtiV1XHA9+5B1/93Ocx9+TTCFVriLrd8HPfW+1O3aHsIdjEGwjHEJKJFK9YXTMbPNLksUw/uasZuXk+RP1ejA/3Ihr3iQGk00+BgjqMsgE3hT7YTc+XkV/LopI1UKw2sKTnkZgew7Fbr0GlUZDmkZ/iNJmcTCDJu1lYXBF+MSrA0qkLSC8msVzIY+Z1xzEw1QnNY8JZNLB6eg7IGSik8qg3HMiUKqJgSr7q+XINtVAY8cF+RHq64dD8SAwP48DRoxjaNo5wNC7NQ0VPsNstqlu3Gd4oi4FwWMtElmuXZyqLcdomSNOwUkEyuS6/7Gf1H7F+f9z13jp5koTW6ZSJJYscTlPY9LSbWZdcn1A0iMzwwuMNSiRjA5B+Lczo5E5ZSTL3Pt93YKAP8XibrF/eE+5h+xpEmWyLD9C6rrkfd+/ehfe+59247bbbZMrKZJ9qvEKc58+s0o/Rgc9+6lP46p13orS+rqaQbNBwUNmoiyWEcMRlIkEOSR1hs4FrhvvR53OjLRiQSRbRKiw8OJgglJECXwb5pEQtdbch0J9AbCiBoZ3b0N7VBlfABadPE28buTc0dee03oJ8CcmfxQ4/qyKuWDRfBSmrG2VUChmUMkmUMilRqlTNAlXgSFZHmwu/X5r+qjizJl7S12bzUxXTKl1T+Ruhhzx3ZRjD/WzzdSw1YlmyVEHmz2ATxvb+Ev7sRp7Gf5di0opvjrf19Zic1nAjl+p18SEJe90Y7ogj7tcE31gqV+B0eeSGM1kn3rTCk4nkxfEx7Dp0EDNXXolYe5t8MC6DMg08dQMa1R/8AXi9mvi6sOiQXorTgbPnzuNTn/o0vvaPX1XGQPUGgppXAlbM58HYwACS2SwuJJNIUkWNxU3DiTqLCN40ws8YxKkP7nAI54aJIsfSrISZRIrCGw9rObUIS6OGuI6g241Ovx8BwuRI+rKmOyQe+ok75E20EmgqgBMyRD7B3kNTCIc5KGzA5VGFjeACmaTU6ijnSlIY5ZNZkUHWaybcPRFc887bkGNdzTFeTZGe+CBNGmulC8gtrqCeKSM3n0IhXcFyPgf/YCduesdtKDsNeMgPYSdA11HNF7A+vyTFDZWGMosprM4uIc9JERzY91M3YfiqaVRrBuqVikD9KJfq4ISs4cDy+Qvid8JCJXlhBflMEWvs6m4bxK6rD6J3YkC6s0ahiCL5FqUyQpzcrKWlgCqTQ5E1kNUBT3cCIwcOYOeJo+iZmEDD7RPICTkIyiRLcQqawzP+jUHFUr2QhduSbXIczUPy3LlzePyxxyVheOyxR7G2qgjesjk2dVAk4bX7ipaoWnPzMFmz/p1f4/M6sXfvtCh7nD03ixXyikQ9x1LY4G6TZPfiUMaAunt6N373d34HO3fulOAiCYFIk6suC/MXwZ826lheWMDvfPjDeOHZp5WRGxsDDEScbNRrCMCBHo8fPR4vQiQWujgsV2azVFajiadHJoeUflaa+bxmISlywihwLNky0lFin6Qr6kdb0AfN7ZTiJtbbIZKRVCP0+rxK6aRGcmMJesGQ4saMBjBx/RXo2z8lxTuLG3JuPB5Nkvs8DTxTGZjsROYrKC6mkaJZbNCH0WuuwM4bjwicKDW/gAY7SfwcuaysU/LJypzYrBawtpZHksRXhwttYyOYuvoIfD09CHcn4AjQiCyCaKwLProjU/yaBanLKcqJsjdtQL7KFCVoysHD5+3kPTEFOhIMBETG+b777hUPhh/96CEphls7gJd04ARVpg58Blm+yK+ampwSKFsyvamDecnkxh4T2kFbdHBgOuvwdnowfKAfO68cwshAAkvPJPFP/+e7MPI1Ubph8sb1UxcMjqpONi29LXMCNmESPb34qTvuwNve9lMYHhtVvB372uyuN2Wfl5fxtb/7W3z1859DI51FxGWpPTbqUtx0kl+FBjROsdnVtUQ1bBi78G7ISWTxWCOh1EBPMIChoR74/PR5qQkUxgz6lJoRD5lKFdVsRbrd+VJViptaRMO+G/ahb3snfEGfOtgqanIT8PhhlMuo5ksCYzTWi8iu5bCczWLsuoPYcfNhrOVT6OnrRfrcHIxcDp6AJqRzAfcVqzIdXD49j2K6gmS+jGBiAJNXn0B0egrtg0PwhOM4u7CMHzz0KNo6u4QIPDo6Ktw7+5DcMhnc9ATseMXEhRObb3/729Lt5rSCMs98j63kl3/c5G7z178izKgFe66SPRUTfJpXpLNZvJHIf252VkFrrAKcHVpJ2aRjqPaAw+GDx9uJUHQULmcYpdxZVMr0eiJfhkpTSmmSnz0WjWJkZEj2yvLKGubm5iV2i7+c3bVuKepkDVnu4nZ85texwDl8+LBwFijcwo6tNTu0zg1C1BqiyPidr30Nn/id3xX1tLiD5p5UAFSLnfYBpVoVDaOGvlAUEYLtBCYjEplyTss1sCHCaQXjiEx+AJ/LidHBLkRp/hjzwRvWpOFAkRlX3SX8c/JpKXFeztH808RSuYDIaDdO3H4dnH4TNa9AcGkAACAASURBVKMsMHhOLmnvYJZrmJtfQjASQzzchvmXZrF8bgGLqRTGCZncPwKfpwFPpY7Vl+bRyBtIJ7OixJapNXAunRFJ5+jEDqyQl1wqYWrPNG5985sxPDYGjcqEwltxSU6kQtfFnZut1jMhiCwMyMeyZZ0ff/xxKWz47FgoMxlncbNZye//RpHTWvxuwJJUYOPzo0IZJytsKHCfqSNhi9JDmppM2L3S+CKUql6l2JCsCImXVPvq7e3BddddIypoTz/1FNKZtGUDsPGe8if7r6oTYE19LF6JyBu7EQwGcODAfrz3ve/FFQcPyn4TZS97JTOPrNawOj+Pv/3r/41nH34EtTzVcMkx4ySxrhR/pRDgXmWhYcLXaGB/dzsGfF5EKKgjxQOnKyZcHo+s/XpEg7e7HR0TY+gZp/FwBxyMy26HwGxJU5XxilXMSKNDimKXcKDl/GAeIyadqrhRHDnLQqCmo1rOo5xNqeKG/Bueu/SvITdevBuVqJcY9Fq8csYi5skbktAKYSPeexb/kLm2DZXl9/PsZ9HJ72G+R7U8xlqba9Pa6GkWoEQ1UQqaeTsv/Z3dHSZhLcSeFmm6WNHF/2CgPYao5pU3ZOHDMS69YlgZOgMBDO/YgfF9ezA0NYn2vl74gkEZ31XZRWPy6nZLQePxeIWczA4PEz+O3ohf5E6sVHQ8+MCD+J3/539gaWFeRlskucq4uVHHaG8PAkEfVtjBX0+jxPduuJSXjYUzZ05Ank3Y5UTI6UCInVeXC3R7pewpeSnsRErmKWppkOIm5PGgK6CKG3q08pdsBTp6e3jIK+Uj6URTSIGLEnVM792GUIibxYRH88gIjXhjVZU3UMxSmtQh3fFCpihKWYRjHHvbLSg5aSJVk06+DOKIAWbCm84jM78MM1tGfj6FfLKE1UIB3r423PiO26B76yKJyA4VYWYkd+fXUnCxSCrXkaenxPlFZDm5cTix944bxUuk0aiKwyxViGhExhEmv2fhzHmZ3FTWc1i7sIJSXhepyfhoP3YdP4j+7YOoNwwxcMrTf6dQQrsWQDKdQypfRqnugivSjvGZKzA0sw+RvgHUNZ9M8oj1VTfDLmoUdlqBB2i6xoRUFQCStFqBSXgzlYqMnFnQfOtb3xI1Kzr7cuM0ixVb0WnTyd8snlqLG97lhpoR8RfJe7GAWwIZ3X0ffeJpPHPyZejkP9kJgsWZ2MzV4WaipPJP//S78F//68+BxG5KqPOZkPui8LjWZEHU04BHHngQ/+tP/gQvPfcM6HXCiEo1HybslFSPO93o1/yIi0M8+6KqACJkLubWoBE76jDhdSiPEjGyVXdMTZ6kqLL8CJioRvzSmCCHh+sy2hUV2Kg3oEHz+ZQ3E/cw/YbyhkB3GiENY9fsR8/eCeFZ1Spl6MUiNK9f1lyOKj6ZHJU8UM9VkJ1fR5YTyYCGoWMHsPvmY9BLeSTn5gUuSXltI51FraKDyoFC8mZhU65D95KXMYyxmb3o2zkJZ1s73JEI3P4A3GyCuLxwO+hFYfNYVNEoYggyqbIy9g3utCoqmcxx0pdK47777sO93/2uwCuWllZEulOU4mxJcCmmLz4IL+YPqDggak8dnQKzefjRR8U7xD7cLl4bPBAsaVH7+pTOmFKgCps48MYZzBwfF/7AyfvP4rF7XmgWN/xp5CEKv4NNmEtIYlunxAKpNE1sHx/Hu97xDrz3Z95rmfKp9dCscUzV3Hnp2afx13/+p3jonu8iLAd9A+5GA12aHz08LGkEyxgtAhb2+WeNkmTiyfLZIetTpPQDGnq72+AP0M3alIMIYb98HeMzxVjqOQOlVAHFSg2rpQoqfhd2ndiFgalu+MMB5aFhcHKThuakKXRFDGRZ3NSSJSFUr+byGD6+F9O3H8dKLome3m5k5xZlTXrDIRTTGZmEo6gLzHbuzCKWM2Vk4UZ8+ySO3n47EjumMLu8ggcffgzzK+u45Y23Ydf0tEC6ZE3xXjAYWQ2KyylC2NUl54+CARQL4HpjYdOaDP5HQ3nsQ7wVCrMV58BOCJlo8Azr7+vDrp07BYJHpScF9dhQe7RIWirGkqXijMCjJeALdaFWXkGltIJarQA4qsLL4t6IRiMY6O9DMBiULjd5EGVCrAUirOK/DXlr5oTNatmCm0mxQRiSWzrmd7z1rbj1tlsxMjKKUJAJNjvvVjLGJodZx9LpM/j8Jz6JB77+dXSA8tBUT1MFHZsEbKqSX9EbjiJKQQ/pO6oE0Yb2cdorUCxLrZA7xm02MJToQDTiRTjuhz8WkD3JokEEDOtAjUJBNN4tNVCs1rFCGfTuCE7cfi3C7VSwKom6Va1cEVW+RkHH4twSPIEg+hJDWDg9h/MvncVKMo3E9lFMH5pUk5tSTeCUZTYZU1kU4ESeuVckioLLgwzcGJjcgRM33oBde2fgD4YFiinqUZb7uwIxtARG614rOK9KlNn9piBUPpcXThgnjN/4xjexsDDfVNWzCwgqhSk/FzUdaYUSXc7++P/7NZuLMfvv9gSQ70vuDdcdpzfMGbaSo27+fAmEVrdfJRtynnDdtXe0i5rfwMCgwJYpImPziy5HFGGrz8jrpWT8Lbe8Ae9//y8KXLSV/G5/j6PhwL3fvBtf+dzncOaZZ+BlLsFN6aJADNEIhLsrsSB6Q7qrVVzZ041t5B6xce9xoWLW4PC50TnUh/aRfkSHehEbHYA7FpUc3UlhAxpaSqKlBBQk92qZ8MtZKOermqTwX6mSxyaGLRPOqkgGvA16kZVQzqfFA7FWok1IQ4zKWeDwpXnJJLIBrFYEIPzaaizYppu8vyyk7eLGNm9lZGDewcmPTJb5/iyCiGKxmkbyRIXPY5WMlnm7DWOU9+R5/5+7202SqcsNEwX+MgyENS/622JS5FBHnhA00+eFJxxBpLsbQ5PbMbVvP7qGhuAKBlB3OqUKU6NDalx7oVHKloelrWdtV64Oki7pJ8NumROrK6v4k49/XKY3dD5lohH0eeDnJMbtxLbBfjHqOre8grlkFjUHJR9VsLIHhTSgC7rV1IYykISpkddAITvC0kQZQxSM6LINlAxOIjzoCgYgA0tOgFrM66gcRLlPZeCnFhllJlnv79g1hEjYqwjpGitMZTIkN7vO4qaotMezJRSzJSlutEQMh996E3QPTZcoK8cH5QIbQoTO0SAxM7cER05HdnYd2bUC1ooFeBJxXP+OW1H3AW52F7nYWdzkFPG2nM2Jrj4VXJZnF5FJ5lFzuTDzE9dj9MiMpN064RFluifr4qDsMGqYP30WWsOJSrKAldkVFPM6VosFRIcTmD5xEINTwzCqFZk45FOUGazA6w2g0nDBG+tA29A28aoJdvbCSfgZn6XLA7emiYNtU4dFDMIIjVFKUPLLIoJx8kCvIHuRE99KqVQSvcmtoU8Dx7oseFt5FK+WMNh5YTM/JFeAHjJUTyGny+VGIujF+LYRURI7s7iMR58/iRyhNMq1UHVjtmgCcW1zY46Pjwv35vjx4wJvkymCVdzYNmj8bPRI0DxufPqTn8DXvvwlZFdW4XO6Uas2LO5NTQrrhNeHLu4X7gvxdqLApwNtHj+8lr44ydx0mRfJ22ZxY0kgC55KbLrRGQ4ixMKchZALiLaHRD3FG/DJ5IaS5ewh0Tm7kteRy5VRD3owemxGFTc+h2BrKZfp1dRomZMbeomwuGEnPj23isx6DrrPg/6rZjB90zFU9RLSCwtokAfh9qC4mkZNr6FYKCO5mkGmYMDd04/Ezj3on9yFroFhOPx+eIMhgA0CQoIE32tNLYTwrKBo0jZg/CHHyA7CclxZ8JJaHWtr63jhxRdw773fkUSTsAImn2y2yDO1A7rV3buoyWfnA1Y1IM/f4hQQmrdtG00RS1haXpaDXl1L67EmoyNRqxOYqbwBY44qIBq+OhIHOjCwq1sERuYeWkb+gg5nXak5CrRQJtlcd5fvJ8IDi+vUp2nYu2cGv//7v4fxye1SxDYPUCnklFGtUSnge/d8C3/42x+Bvp4SXgK7hV1evxgehmCK0ADXnmWnZFtDKXI3EykxT66JU3VfOIT2WAABHxV1uDdccMdDFkRXwS9q+apI4NIjbK1SQUEDdh7ZiYGJTgSjfuk6c9FnllcR8Hhh6BVRTqumSqivl5GmL0ixjN5DU9h/x7VYLabR3dGOwsqqTLqDne0Cm3VV6qimS1hfSuHCcgaOjh7x0Zo8fgKxoWGcn72Axx5/Eh7Nj8NHjqGrt1eZcNqu7CqrtzotG4qMXDf2pMEuItgxJvSKEJ77779fMPmEMJLTQm4Lk6MmeX7jLa33VtPdrdmAF6dKF4WgTdO410ocN4oJlQQQXsqEkHzBl0+/LIIHKnmz39huDSkuhsoB6crOmYg6O+UWUd1J07B9+3aBknFKQyNHEQyw9pr1lZKU2K/LQPrJddLU82d/9mfx7ne/W8QGrAtRZz0bmrUqCLF+4dFH8IVP/AUaJNPruiR+lrisNI8o4dzDSTDXs4QPdoUZT5Q5oM1lUMUNGwqUO6+jrzMmxU0kHkC4PSLTVDFSJM6f8F+9itxaBqg5kSlWsKoXYcZ8OHrLcXT0dcgEk0latVwRc+JapozVxVVowTD6+ocwf34ep557CclkGrHuTuy7Yhf8XidqRQPJxSRWsmUkKbDh1eDo70c9GEKsN4HhyR0YmZjA4NgoPD6f5FiK93lRIFLTBAuB0JqcS5e8qmSdea5+73v3Cf+QPFZOtVvPV/uZEdJI/snCvIKBi2qZRbjnPeT3yNSEybE9dLbK2dYJo1IkU+Ivm9dD8/+0fozLWCy8x1Qx1TQvVlfVdElgVJterW/V2uknBI0w866uTlHyW6csfyYjjfx/b0NCTSLd0vz8wAfe34RaXlK0wYlcKoVvfu1r+PvPflbOTzYz2TxQjXupp4ULzIa8aeiY6WjHeCAgDXzmnPl6FTWvA1OH92Lm+JVITAyjEdR4KMAlMtsKJcX3bHDiLvmEBb+3YNBEkah4pdRGZeLaoCqvgpnJccaRj0z06dlXQSWfQT65CqOQlsYZ96bA0qwJvyqyyXlSymeENLP5KLx0NQpSfpVWh0WaNVZeQ7gc7x85v0RKsbAR407xWnRLnSHNO5tqYE2HrG+3TBjY1DbheP9gwiwaBvKUF6ZGtlFF1OfHUFc7QgEvSlQ/4mIaGsTE3hlM7NmD7sEheAMhSdwrNFJjZ8/DkVxQihq3SyUrqlu6QU5VLEGHJHii6iOa7gaeeeZp/Mov/RKWFhYkAaMsc9DjAZk55N60x2Pil/Ls+XkUTSitC2uMxdvFbU7FiRDFAJwu4TOIC6wUNzZgSXFuiGcsGmUEXC7h3ISsaRKhQPyPC8HLeqWmqkbh2HLkXedBV8P2qX7Eoxq8TCI9JGRZZn2Ep7FwooknTT8zBSHEsijy97fh8E/cCJ04OY78yLmhd4tTyfzWciVkLizCmdORn0sis1rAaiG/Udz4HXBrbpmA0Oiums0Ln6GUzMBdc0BPl7Ayt4zUehY1pwt73nwdxujv4DChF/JoENJXKqNeqsChVzF/+hw0+vhkyliZXUWOSWi5gshgL6aPH8TILgoDlIRYXszl0XB4EOgbFF5EtHcQoa4+uINRwOVtbhYL7aBo1VYXzQ4uNnbalkvmQuTIP19QhyPxvvfcc48kCHSxZlLNRIGHJjdM88DdiKJbnu/y85odLOWCJVwuB3kGAQy1t2F3V0x8ldbLJZxaWcXptZSQ3O3iprmhNwVZu7hhgUPCIMfOdNoWSWZLTNJqWKqEmnwvtwsvPvccvnznF/AvX/4ywh6fkFklQaQ/Q6Mu8oy9Xh/8SrFTBAU8pgOdhHKKohEdih3wOy3OlUW+Y89OOi6SiPCbq2K6GxCBDKUCE4sH0ODf/Rrcmkf2lnQWKyx6DeTpwB3wYvjIbvTunYAz4EbDqEAvKZNeyrPmV5PCt6FfUjVXQWp2RRR/dK8bvVfsxp7XHRMsbmpuHtVcXp6dnqogny8hQyUrbxCDO6bRt/8gzFgHnMEotEBEIKp+tybSunJokhNkaf3baZf0bkgqcnCuqgocVVgoGfh0OoPz587j+99/QKBBz7+g3N4FHy2d4y2Of2v0Lp1O6xnbqV1rjss/c5QeCocwOTmJuQtzWF1ZUU0ci5thY4bl/vNIsg4MKW5MpyjGOdqc6D06CG+3X/Zp6ukVlM8xRijug9o3Ck4mxU0rtGxzoW0lxip22rGVBNMIbrnl9fjlX/kVDAz0K7iepeAn98HqbC/Nz+OTH/9jfO+bd8OgIl69ji6vhj6fHzEn4b1uaCZBgQqqI59PDiLlJUC4KRX/WNwkohFEfF5pRGmE8XqcCMUp080Jj0oKjWIV2dUcyoaJ5XIJaVcVe47uweBoJyJxv/CEGnUH0gtLCAf8ou5IaXt9vQBjJY/USh7pcgWdM2M48JM3IFsroC0WQzmZQmZhCaH2KEpseHEKmSpjab2AohbCnhteh8TuPdIB/+73f4jFhXkRDCAMLRqLWzC0jUT+kqTI6vI3kzHTtFSkzgj0jF1eTm04seA9YqLE4oGdX8Ywm89w0ftaz07t102Tw62Sss156+XVRFvGRV4jIaY002SSywkTJa9fifNoJ4KyB4S7QNl8rxQ0R48elSnN008/LZ+/WfhYfin8HpXvXprMbnlx1v+0RVoIT/vABz4gAi68j7avWPPngH5vOv7uc5/HvV+4E9WlJSXKYvFvWbjUqlVEvT61ni1RDIEMW74ZCvuvphEq4TPhqNfQHQ8hGtbERyQSD4lLvML+qulHvVpHMVNCw2iAMtI5xquoD+N7t6N3uFvlA5zEGgbK6Rz0VB6p1RS8/hBiHZ1IJbN4+YWXkU0XoQUDGBtOIBYNYTmdEb+aeqQNiLTDFWtDqLsb3YOD2HfwIHoH+qHZxd6r3EROkCWGtcAUOeHls37uuecEDfFP//RPWFiYa0IHZVltAeliItkWb5MpHb3kGPeY33V3dyMcCQvZXnhlTDY3jMAUR0f4iepCLVqFWhStr63W92Wucb4nry8UCsr0dXGRsMlL1Vclllp7mTHRXsP8DH6/T1AihFKy2G+9D5c2wy6j4rI+m10gsHl/+PAh/PIv/zL27JkRz5zWFxVUSYFYmD2POz/zGfzz331JvO/YqGfeSaELGRg2TNCZh7YeA8EAEh6vNKXEpwk1VN3A7iv24MY33oi9h/ej4aXwCyftzBeUV5m0RKWRphqEXO9q8sEBDSGp6iwRAKeFcpI1YU2y+V5cW0o5s4ZapYBCag1GLomaXpaGNqc3UoBwgm8VKzIpkn2nCqoN/p0S32nlJNpSJQLha+Gxs7BRjQkKhakiSeojq7hpNp82RTPh6v3m6KBZqtWQMyjp3EBGNxAPhzE2mECsPQpnLIyBye3YNjONruEheCNRlIl/K3NRO6B5ffD5A4Cmqi12+AQ33uwgsAJUiZhaQIq0SQykYP1MCPTo4x/7GP7163cJzpMPgpyZkAcCNRvu6RLuzsmFZVzI5qQbLVjEOmVaVfwhzybkdiDC4sblQdTlEcM6mdzYeHbybXhQ6RX4qZbm9SoyN0ftHJs5KMnnguZ2KHix2M2qzjxJfoRqbRtPoC3mg09zCQ+GxY0cAhYJopwvi7ES+TaFTEmkeoMD7bjqjteh7OK4rN4sbmQRsvKlV83sokxuSosZZFcLgjV390Zx3TtuRSPohFfjHMq0lIgYOHPIswNbBapZHWvzq1hfSaHqcmHvW67HtqMzct+pfsXihi655NBQOlDB0igYUMEaYUa5MjKGgVB/D/YcP4TRneMo6OraHR43wp29CI1OwN/eDbcvTGMA1Cm4YCFJL+pEtkY12aiq62uzuDleJOn1iaefwl133YUf/ZCKQknkaNBaqyFudVVy2YzIs6qCRXWfX7GrIl9kKXtYxyohBabDDVfDgZBpYiDox/6hfuxsa8MKu39r6ziZSmPZUIZsdtIsCaoklRdHX+lgiJJIA4MDg3jPe96Nd73rnYhHotYY1ubqKPKdPQGo6jqefPRRfOKPP47zJ08pAqDwt+ow61VE4EAfO+fsxFHswiCB1YGuQFActnlvWayQcMiJjMgsyqdVQUqmGVTzqRnoCAaEr6Z6eibi8aAIYjg1jyhLUabZTWK43oBOD4ZiBTW/B0OHd6Fn7zhcAcqfGwJlZILOQqWwlhTlHxbFLG6S55aRIqnW7ULXzASuuOUEzLqO9fkFFFM5OD0BrK6VUTI96B2bEDhFoKMLhuaHLxIV9TO+ryTf7AhtOuRsuU1xMiYUyoK52J05PgN2x3kw0avmn//5n/HkE08oWMUWXKytcgE2MDavWclxWg9mRnvhIDgwNjaKoM+PC7MXxCWbMUdxdFTSzzgovTa7uOGRYrrg4cS4w43Bm3bB39eG0moW+WfnkHl+BQ1deXRtKFjbU59N665ZgFmwKUmfOG1Wn4w8rEDAL/K7v/Zrv4arrrpKOBC2F5MEf8tYjYfQkw8/gt/78Icx+/JpuCs6OjwaEv4AOt0OBOl3A6dwFbnW+N788dI54+d10mRWFz5VdzSCEBMMzQMvOV5sLMWCcLhtWJwTRqWOwnoRlZoDq+Ui1holTB6cwth4P8JtPrh9HtSqJpILi2iPRAQOQchkZb0gggKplSzSpTKiE/048s5bUHZWEQr6oWeyWJudRyioIbeeE9XGUsOLzm07Mbj/Sri6+3B2bhnn5i7A7dVwxaErJDG3VbteJT9sJjn21IbFMosBchII46FABbkKrfeX0wxObygdy6mObZxp/xyB31m8wsvqDP87Er9X+mz8PEwEh4aG5PrYsaYq16t9Pa+V3fFEohfT09MSf9n5t0Vd7MRRpjw04KNceK0qCZnKU+3fX/2Ot8LteI1XX301PvjBD8qUfCueET9LJpnEZz/+cfzwrrvgzlMe2iENUcZVCidEvH5E3ZpA1qUJZIlkCJyTfhs057YEBVSHoYHOYAgdQR+iYT9C0QDcPuk+KoNFOROcyK/l0CjXUC5TkUpHJejG/hsPon+sXUyh2UCtG3UUVtZhrOWxfGFFPN96BoeRK5bx6ENPYmk5hYamIdrVgVhnG3SnG6GePiT1OgKdPdi+dy/2H74SbV2dojol51HzrH3le6lyro2EvlIpyySb0DNaJ3DdqikOMyhLIMVSKNsM7eLP4zQ20ZuQIoaSzLt278bb3/52dHZ3yfphU/Lxxx4TmJsg+KUStoolRWJT982axF905ZdfL1zygdU0wSFrk9MX7tEc8xtBjbS8Woo8TgLJrTly5KgUZpQoZyNCFUUbG47NS4patAqCbFX8vdqK5o9V4hVuvPvdP423ve1tAm9ujT+qqcVC3MDs6dP40Ac+gPz8Mlx6VTi5BtV4eX643CiYDuiNuvjd0IyZVAuTfjhCmaihq7sNx08cwlt+8k2Id7XBKVhMJSbD814isqirsmhSBb0SWbKwJlaeoe6DIuTzbKNdB2GZ9LxRK5CeZ5TVLiK9ugw9TVloohmUGiHFZCiyxcaobaopggjiQ7VRRPM+CJem0RBRBPG0ku/xylkl0F6LY6xqLl6zrUeq/nCxAqNq5l704qTpI9uHzbJRR96oI0X5uKqBzv4Epq/Yh4k90+jeNob2nh5o4bDI0xESxipeihqfX6phPkRx57YgR60/RBRlyDOxtqidvNimUXLLGiZ++IMf4KN/8Ps4deolVKgt73AgSshDvYaBthj6uruQLJbx9OwF5Nk9VfUNDE7DqAXuAEJuJ8IuFjduRF1u+BoUF3CK4pRcmumQyU2zuNG8inMjUtAqPeahTp8QB09yVoySQDJg0LzRwMhYF9qiPvg1lyJpUUbPwhMytFTyFTgbQJ7FR7ook5vQcCeO3HEzKqxEWNyQK8OpFTtGlGIsWMVNtgJ9OY/sah4L6TTcvTGruKEChVfB0mikmC+iQmzuahIOJqrZCpKL61hbXodBtbSfuAHjx/bJmJyyfZzalNJZESLQTCeWzl6Ag4ZP+QrWaGxXKCNV0RHv78e+Y8cxuHMKeY8LYR7YiT6EO7tQd/mEUKyAW2pbbHkG27QIW5bXElsgfINBhR1PkhhPvnQS586fRzat3I45CmWXgdj9np5u9CV68cyzz1sjcdXRlp+7FXFQrofcAtsdXkkpsmdA/lPM7cBkZwzX79uN/cNjePSFl3Dfs8/jVDqLDLGfwpmwjuMmcX3rDIM/n2v+xIkTeN9/+284fuQqxR1oQp7UHbK7FPy3TDqNu77yFXzm058SCVtO77iHyE1w1xtI+IIiDc3v48HsoZ9BIASfFXy4FwhL4+88E5Q1m5iZWGIGDiFKUkWFRb7AiswG2mNBUUOiLLQW0CS4eQmN06kCVEOxpKOmudF3aBKJmXG4Q16YjSoqpZKA+Uiup5wzvUTI0WJxs3hqQSR1y24X2qcGcc2bbxQp4MW5RawsJeH0huCNJ9A9MoFgVzfc0RiiFA1gx0mjqAivXiUbW6mCNcU5rM4q7x+DndfjgVGtSmLFJPPOO+8Usj/XVTNhvBypK+kAWfHAUgSzELOqmyTTFCsts2ryUDCIiW1j0ux46dQpgQ7K1MUOdKZiXlkhziq0qX7TQC3mxNDNBzG8bwf0tSzOfu9xJJ+9IOIHCg+v6iyZL6tT++Lz2VY8aoHPSUfbScU0n5B/SWLl9fAAfdPtt+H2N71JFIWkQ80PJ4o4FpH8/5Me/cPf+z380z98BcWVVbS7PUgEg+hxUWmSbtgsbsi8UA0FdbZYsDQnhVWUSEl3JCrQ3gDhaIJhV87Z5B/yR7IwpRJhKVWCUXdgTa9g2chhZOcoJqaGEO8MWtPEBtaXltDd1i6wI71QFvloFoLJ5TQyxRLCI724+l23ouaBTF0Y01bOXRCPiFTFgUa0V/y0hk/cjELJwFNPPSMJ/PYd2zG2bUQI6jLtarm3rxhHrLhly4hzjX3pS18SaVyugLlBvgAAIABJREFUPeX5poqV1gOWksac8BH6QzEUJlrserPbzYSdcDa+J7+f05OLH/Kmg/kVmtz/jnywKV/P6+SUia9TbLZs9ZJH6ESitxc9vT3o6OyQfUYYEz9H6/Vzb3K6Eo/GEAoExHeMDZpW4YDXum57UqSSLqfA55hEv+9975OC0b7PrR11xqYzzz2Hf/jMZ/DAv9yFuGmKOhr3BU262RyNUShDvMHUnub5YosasAgScRoLRM2pcbsvgA6/D9GghnDMDy3olcYom0KMC2zG0myYBshlgVrqyPmAgzceQv9oHEI3dbhF9Ki4uobKSg7zZxZgujR0Dg2DoOAHf/go5tezcMbbEBsagicax7nlZezcux/Hrr8RO/bsQZSmlmSoNnl4KjfZeG1qzlj/wCOIz4P+XeSrEub96KOPYHb2giTrvH98dkSg2C8pPF7hTCX8i0VBJBxBqVyWrvyu3bswOTUl30NuLItdOtjLCex0oieRaE7bDF1HKp2SCXi10mK8+SpDnNaJ39aL05aoV/GJjQWuaTZMWeC0vniW8Lwh3PGKKw7KvSHknZMeGpWq+uvi+b7ttcPfCcezC6Yfp8CxG7G8H93dXfjJn/xJ/MzP/IzIWPPV5OWJlYtTCpz7v/ktfPbPPonM/KKYZLJJAI9LUEpZekpSiKpRl4aneDURLSnh2YTP58auXWP4zQ/+EgaG+hAIEi5PrkodLiflsuyJjfLKE99HyaVsyKndQbOyOjsGkh9crTV51OIXBcqjF5BaXYKeXhfjZSrB0uyT55icTW5ljk4KghRIVcpcWT9PGnKEnpERj2YsEa421TqthppSwiVCg75iatCgVr1V3LCpKGeTKoQ2Z2siBf27uyfMglEX3kGZRUF/PyYP7pNfvSMj8IajkriRVM8344XxsCCZntASuVGySlo338YSa+3ubLVA7Iti9f0//+Cj+Nevf12ZJlVriPg1MduMuF0YSnSLEtLJs+exmMnLQ7cd2imFK/AjTm9cToGlxd0e4dMQmqZk+FRiSJW3YqUiB3mH5kNAihpTgiLPfz58wokkx5WAxs9iYa8bdQwPdSMe9SKguUTxR7qihP7QoJIiCfkSnA0H0oQ7cXJDw7GhThx5602oeCijWhNjR3atifmVKrlUQebCEhyZMoyVApJLGcyn0vD0xnHDO25DI+yCFvaJGpuRLwLFMkprSVTWMwAlV7MVrC+nsLqUlOLmwJuvx/YT+1Bv6Chm6GmSR4Uk71wRXiYaC2swqYleKGF1YRnZchVJo47I8DD23XA99lx9Alp3J7S2DpheHwwmO4Lf3PoZXxRQrGTMHjnaXUISbtlFIgzt/Ox5OeSV34JS/5IJhXJkFKllqvDwe8+cO2/pzG94mGy1jmRbWkmiwJas4oYbI+5zYXKgA0f3TmKwvQePPPUCHnrxDOZzBVRMCkO2micqGM9WkA37c/Ln9/b24tY3vhG//iu/LMkLIVy2HKLd9ZWVY3WtlhcX8IGffx8Wzp0VUQgh4XHD1huIOj3o8Prk8xtVHZ6Gie5gUKAWJLrS4EskzQWOBLgtiVNuOTI9WMiR0BfhJJIdEIvgHgkRNsjOiws+n1eKePZxGA8MvY58WYfudaD7wATG9k3BHdFQbRjKHIzEYhPIrSfRYLOBppO5ChZeWkCK8B/Tgej4AK5+y80omzUsrqyjUKqhrWcQiYkpRLp7USO0LRBCKN4h0pOc4KnChkpnqjmx1cuOGXYCyd9JgCUciB1IHtxMsmxJcPs+U5Lycl68D4wJhOrE29oE4sD34pok4dYWUWH3TcbgAPp7ExgbHRFO2ArviS1xqc6XJgTOnjQqOWgHGn4Huq89iGvfchu2dfXhns9+GY//63fk+ctk2MZzqjCzZXFjfyaO5fni5MvrdiMSVhLAxWJJMOMsuo8cuQrvf//7ceDAAWkqCaTPUpVjs4ZNnDMnT+IjH/wgnvjBD8QvpD8URi8l8J10w3ZKzGzybqxOsBw6TBwpp1oqoSsSFcVJdsZFbdIFhKP0X1BETx5utZqJUqaIat2JlFHBUjmLxLZ+7Nw1hnhnWE1uanWkVlbR3d4ughflfEkmyuTqZFM5EbEJ9rRj8sQ+eIIKXslJ//nZBVS0PnSMjmF4Zh+CPf04eWYWjzz0GIb6BrB/31509XUJBNVyem0uDSn6WoqTi+KXRVplvCKEh+7s5HCxMLGJwU2Fn5ZiSRL8eBz79u2TGEfoFqdF1994Aw4ePChrl93u5559ViZBrcmliqvqfGpOKJsTOzsSWdYBl7PAW77GLghaCzIWN5zg0IIhnaIy1MWO7/x3TqKEDO12iYoWr51JcyuxWyVI6kK7u7qwY/ukyFCfOv2yJMNqX1xOuroBpbKbR/z5H/rQh6SJZBdj/Dm2+aRsl0YDjz3wAP72z/8cc088hbjpEMn8Wq0Cn9uJqFcVN6oRquTNxVzRpNmwUqUSCDU76PUaYl4N7T4NUc2DcMQHX0gT7iIbb4TBEm5fzJfFqLus17FeqSLpqmP/9QcwPNEFD8MtnNBcPuipNDJzazjz0gVU6k5Ee/vR8AfxxAsvoeTxoR6JQuvswq4DV+DKY8cwNDomHXKBp1qJHeOkUhplfkUe30aDz77v9v9j7OK6ev755/HAAw9IjGSR3col2VCrU+dt83zaorjh+8qdc0DMbck/zOVzsg/aOtplL/BZN2OwBf8aGx/H2LZtsnZ4jYtLi9IcWV9dl31bLpUlzpbZQLMLKwvSqNbKxkTplZa6kiFX/8pLp7gFYx/FYxgL7c/V09srnEkWFSdPvoTZWfrWlC7xq9m8/1kQsWhiIaiKwcvnQqqfrd6R94i/2HR6+9v/E97znvfI/RMfHwtexQKAxQF50Z//i0/j/m98U9QthZtNOoRpIkuJd1EVgyAzmB/IXiD5no1PzY3BsQTe9/M/g9GJYQRCfkESiTw41fu4xongYFEhwkQKtsx1JlA1+892s4831fI+4ucnP5FnoQzmuBeqBWTWV6FnUiiJEbau6gAlj6vipAV7U+q2FCiwPA7l7HWJ8MAGLE3VEAKUsppj0tCgZLuINqm1yHcXMRAajAhCTJ3P5MyL6JBdqPJYpQDBRw7tMYvkmkSi6J+cwu4rr8Tg1CTcoYDcWMNQRkoen5KGtbW7RSGstZv+CsXN5gW6eaHwgvlB+MB/+OCD+KM//CMZ/VOCOkDcZ4Dcgxragn6MDg9gZT2FU3PLqDTqqLGYEFd05arNqTAfPomEbV4vwpzC8MbI5lG4dt1polAuI+j0oNPnR4A9EQoKWF1KxbkhgUph/Yhb5KteN0Tva7CvWyY3AZ8TwXBQ3pN8I0I4eMPL+SJcphPrK+soZSto0BF8uBNXveV6VLw1oiRFD5/JKukGonZV1pFbXIaZLsFYzmNpLoX5ZBpaogM3vv1WmDE3tGhASJuVbA4Omnwtr6Gezop8ZCXH4iaNleW08KP233Ytpq7ei2qtggJlDfM5VDMF1HMlNEo1ZNYyqOkN1EpVcZtP1Uw4e7oxfOgKTF97DRJTE+JTQ06Ng2obDo/V7XmtHpxC5tgyqOTM0NDui1/8ohz4S8tLMpVjkOUilVzOLhxFjlt1FbiR2I3eM70bTz79LHKFQrMTKAnnFvAju7hRkc2+TtW18/sc6OsLY+/uUZTTJbx8agHr6TIKholawyES5+LfYH+bcFkundy0Fi0MgDTJ+81f/zW87qablDS0LaVodT5aE5hq3cDffOrT+Ic7vyAKTxSfEP6G2YBWM0X6mQIExIuzO9MdCMpUkS7bqrhRsElC1ppFnCisqekNk+UwO8VurzK/M+sIB0kqrMPtZiJPJTLOYxjYAN1QyohlL9C1ZwRj+3ZAi/pRNaty8Hgdbhkn55JpNEo6XFVlYrfw8hLS5NTUHXD3dWD00F74O9vRO7INPQNjqHv88MWi0EJBeP1BOD0aaoIdVdMmFU7Z7VWcvM2v1sKGgVUSwueeEwI3J34KTlO+CGPdLHYvc3Ij1yHqd0EhprJZMzQ4KGtM5K/zeWRyOSTTKZGV5jMhcb8/kRCi6GNPPImyrlR6JKY3PRGt3pI0fDg7d8Hb0YbJ11+P47e8Dtv7hvCtO7+M73zxy+JVJQHArvDsevo1JjeMleR4UMyCUE4mL7wfPDA49ezv78Ntt92OX/rAB5S0r8ujZE9FEcytOH5VA1/83P/B33/+C1g+cwad5N14PCLCEiI0jUmgRQJWh5ZqapGDwI431fTag0FRpWR85eTG7TQRjUUFqqsw3S7xd2AyyOl6oV4FAcWxnjYMD/dKceMhx6teR6WsI+gLombUUS1yrZlIzq0gtZJGrlCEv7MNB958LRwBH/JGFUmaHtcd2H3jm+Fr78Tcegr3fv9BdLZ34tiVV2FkcBCBgA8GTQDVwF7EOOwdbU/67KmgnTQz6WJySK8aQh45aW6VEX+1ukISZ9oLdHYKL4EQoEg0ihNXn5BGCNcNO+ls8LAwt5PtWDyOeHuHGPHSlC+5vq5iouXXYE+BbRiJIuVaIBHBUnIwZzm92GpvWwydWzv04vbe1iYTchYuqWRKzlBO+/r6Eujq7EIwFJJihtzHxaWlV/vo8m+ax4t4NIrh4SGcPHUK+XyhKSrw2qfGpW/PM+Kaa64RgYEjR45IEb/Vq5zL4/Hv/Rv+/Lf/B7R8ET7GmpoukNAYkRnkwgrMRnnZCYfH6p7zDJLihnuiUZdJJPOGKKHYQQ0ePzvQ8gWSODEhK5cM8b4p6w0pblbMCnYf24PJ6QH4CWNjceMOoJzk1GYOZ88tIk2fGl8QDX9YRAIC3Qn0jE9g+tAhDI0OIxQOS7fb6m40J8I2zZoXuXEeWTHGKia4Pgmv4rplfOR52xR5sDhFlzYDpYx+zWcqRYSlXkUSPht4hAOrBo5VWbTAz5jA+oNBgTBO7dghcaqjqxNulwupTBbLKytYWlySNX729BlZ48V8Qcy4FRSqLrGp9Xpbm+N20dLaA+K/c99x7RJGxz0cCARF4p3w3EKxgPPnL4i5LdX8LqdQsSeJ9nm/+Rpe68bZIVztOUguQ/+bX/3VX5XmB3NoxRlxWAbglDMHzj7/Av7+s5/Dg9/5jiiPCj8bDuTMhqCVGK+iXo9M12lxEvJwrXpF+CsY1jA2MYyOnja097Qj3tmOaGeHKJHWCAHzuASa7vNrIi7E9yXiSnr4qhJTjXrmYKril6kLJ0hsECkYNhvzFTSqJeTT6zDyWRE6IMyT3CuZ6Erj1eYzMjdRDTxSSBRaQ/GxiMRoouFULSV8ZB6bREhJH0+WqfKvU/uXXn2UnVZTN5fbDwfNsM0KTJPPlvBR+vQ40DAMOH739teZo/v2YnjXbvSObUO4oxO5UglZBicGPMqEBgIIhEOyeJqNRktZQT1oQssufeSbO9h2x6v1K1UySwgDsYYN/NWnP43//Td/g3Vyb2p1tPlIDCTnwIH+RDd8gSBeOHMeKWrJi/GhNebjIncoWWhOeji9YXFDMrmS91YR33BBukpBlwcdWgB+Sy1NCk05xFVxo3S3Cf9QHRPecFatfd0dohIU9LulQqbXjUvUnlTSWSaEBy4kl9dQyumo0aRxuBNH33w9yp4q6o6qKFdoTjfqhrIXMyuUMV0FshVUWNxcWMeFtRR8LG7+0xvhiHvhs4obnWaKpTKKy6uoprJA0UBZJjdpLLO4AbD3jccxdWK/dLBK2Qz0TAbVbBE1dp3KVWSTBehVEwXq6xdr6Jncib033YD+6d3wd3WiQU4Eu4kmE2ryI7jG2BV/7YDI7jKDLQ9xJgnstLc6VctonMod9jOxzJ24qJm8q8PblGRyx45JGLW6+NFQfEDtQcuEbtNyU6gbq7NljWspq2g6G9BibvSMtmF67zjirige/t4TuHB6TaYXVlljEbqtd+Bh8goJAr/eDr6cJB7ctxcf/ehHRXvfdla2L81OomwS3+zpM/iDD38IJ596FnWDo2cLo2rUEPd6obnpP1KFj5OhYAhBThFNQskUJ8zNJoRlYildNSlu6srNuFoX+XNOboRiRuOvgBcOBzGw7O6o4oacMt5iQoYKlQp0zYH2HQMY3TuFYFtYMLwsbriGOT0tpNKoVwzhiZHfsHB2FZlcFQhF0blzCtuPHsLgrp3wRNtgugMIxDqgBbzKiIvKbJyqWgmGRSuUyY1ApVoKSN4rFsWMEewk57I5nDl7Bl+/6y483FLUiI8KpyatB7csyw3Vnlc9fCyCsQruSnuf6izhMH12okLOZ4HDmEdj4zNnTqvup27A7/NjeGRY1NOWl5dQLNiQOHtys+EhQOdnh1uDv6sHA3tm0DkwKsFq8dTLWDz5DPTcOsxaSQqcJjzNunAlTb3xKfhHHohMMJh88gCfn19EWkxJN148/Ph15Cr86Z/+KXZM7YBmqSwKD8KW1azXMHf2LP7hb7+Ih753P+q5HNrYoXUQmuaEz2RRrTzELBi9kDklnstzMqSIZqzlMSnywG4nguK/QPU0FnYKtsWzpGTUkanWsaCX0NHXiZmJQXT3ReGiikatLvBITyAgTQvKzrvZgLmwhvXVLNZzZRQ1N0aO75dCMT4whLFdexHvHcT5ZBbnllflrCIkbGJsFD5OaiwOpIokaiqiOAbqkLJ5HFxvXAO8n+xy33333VJEE35FeBmLxtYz7LWSGr4v329qakrWJ6c3/Dv5ktFIVDrrhOlQxc9+vG3tbTh6zTXYOT2NWDyGudk5WXss6JkEJtfXpMBKrSdFfEclCor42+zEMzFUpDE559TnfOVYbU9xCLVkoaOgN6bsAfIS+Hd2uqkQyP3IPfxaL/5cr0slmSz8RdXIavK89qlx6bvLffN68YY3vEHU0yg0YIsOXPTVbMAWCvjKX38G9/79V6GvJ+GqGvA0aoh6XYhQFc/yOmOnW/ncqBgiCk4qj5MpDiGWRHzQViLgc0Pze4T0Lap69Brz+sS7j8bmRb2GpFHFslHG+MHtOHh4EoGgIl573CGsL6Tx4smzOLewhhQhqKEwAt29aB8cxs4DV2DH3n3o7euDx6NgnOq14WNgS/ba/0/updWU4Z8JM1tZXpa1yvhIqC4h/TZM117j9jO4+A5fXnHDyxLJaQo2BPzo7OqSYlg3dIU6aB50LZdvQQvZMGrv6MDg0BC2jW9DYmAQg8PD6OnpkfjKNcYpOH1lKMSxTv6LwdwkKRNcW0WVe3NzcWYXN2pvqs/CtUL+DZX8+PWEM66tr4t5LfehaohuCB281npuhUr+uMWNIIW4rizBGP6dxfl1112LX/iFX1C5Av1nrK8Rwn6tCkethke//wC+8JefxplnnxObEJ7ZRdNEzlBQ1jbNK4rAVH4l7LKNxY3bNsCswx/WBIJeJWeHBP9QSFSO/fEoYokODO8YRWdnXFQ1Waxyqk9etcvrFfVKh8DLbOA7ZyR1OEnTcDK3pb1JClQTNkpF8blp6EShcLrFM7kOs2qK0jALpLppoOGowmnSh0kVr8zv6FnDRpslLSp7RhVF7COwDjBgspCS80oVOCyOuAfrRk3WCSetuuGUPIZaDcEg904NZp3Nb6CQzsHxyD9+wYwPD8EVigj8qMxExnTCx4PK74PfT48a4ucUodqe1oj2gjXOVNCbLbJB6yDhRmSAZtDmwm59tX4XgyPHqZ/8i7/Aff92H4xSGX6O+zUepLRR8GFkdBgXVtYwu7yGvGHI9EaCFJXNLLPDMD0+pAupcOTKx0aNvqtOoFTRRUml3esXyWnRPbdGwezusEsu0oVWcSMeD40q2+Po7oijI6qKG1/AJypmhImwE82bz8mEx+FGcmUdxXxF7mlosANHbr8BFQ8fNh9wTfk66EzyHWhQP39pFY58BZXVPBYvrGF2JYkgi5ufuhXudh+0iF+cYI0cF1UR+eVVGKksHOU6Ktky1lbTWF5aF3OxmVuOY/c1xJgaKGfSKCVTqKRzMIo6FYORShfgCUYRHRxDfPsuDE7vQbC7B6aXxmXqWfOlzktlUNp6WNoB097ADEQMVuvra3jqyafw7W9/S35PppLSpVTdktbAonCjm1+KsG/ho5lk+TScOHYUp8+cxbnZC02lKiUhaHViLS6CdDiFH6XOCNU8p6yKA5HBgEjx7to1gm2dI3jmwRfx6PefQ3ItL8RSyYtbrseiJzQvTyWa6qYoFKbqerCTF4mE8a53vhNveMMt0qmSRJ7rx7qBYhZnyZjWawb+7rOfx7/dfTdW5hYFkmPUKjCNKgJOJ/wk7tF8zypu6OFApoySNFcqaNKBtgKBKm4sYmytLjChIKdtlhEX9wuVMUj2ZtInxQ2xrUwIag0U6UXjBdq292FsZhKRzpgUS8RQE1ppVAwUsjTkrIqHUypZwMKFNfh6BtA5OoFtx44inOiBLxaHP9YGjyX/bo+kbWhWa5dPxQ+VbKqmgUqCpIteq8vBRiUmJprf/tbd0jlWidKm4/kVcOKvdWjJY9k6VElsspMq4ripxrO6uiJrWK8Y0tzhpGdoaBhzF2aRXE9Kx701+Wt+OsGzugGPD+GeAYS6xijxgEo2g+LKadRLy0AtR9Rx01DOJm0qE031TrymGIuuaFRUopaXVyxScE04SBfFUsvFmwcppco/8tsfwfDQYHMqbavY8K05jXrwvu/hrz/5KTz/xBOIOutIaH60O92gCC8ldKVoobAECeOWPLao9xgVhL0aAoQ5CPdLdCsQ9njhd7klIaQPAxXUuMaYCFKs5nylgM7eDsyMD6A3EZXJDT980agIH4trglLQlNBdW85ifj2PlaoJbWAA+19/HXYcOoR434DwQ0+fm0U6lYXmD2Bq5xR6e7vlABYCq3XvRDHHihOt8Cj7DOO5xOkMzxxyasghsI0MbfiVDWF7rXUlMB4rfhGSQ1gVG3ZcvzZuv3V6YidMTMqGxsawbXJKnjGTv96+hJyVXIvkLfD7Z8/PopjPY3VpCaura+JNwjOVv6RjasFf7e5oq/TuVtfOa6EK6dTkpDIy9XikoHvs8cclGbSNOBm56V33Wi+uVooKtMXiUjywY070hfhQvdY3b/Hvth8G9+HrX/96gVpSNGPzS2IHTKxfmMNn/+wTeOS798FIp+Gr19BBQ/BGFUEmbtLEtIyQZc9S5dVWJ1RGuiRqx10eRdr2OMSg1s3EUdEbraScsFUWN3UkqzUsVIoYmR7BoSM7xQCUsKfltQKef2Ee6wUd4Z5+RPsGYYYiGJicwqGjR9HZk7BgzJbHSMsdkrOnpdixzAlkHfOZcJrG58N1S8gk1yyLA04/1Lpule5Wb3TptOLyihsblqbOPQf8gQBGRkZw7vy5ZhGlopTF22mOLFSuyPvNJpfwsj1eBEJhxOPtGBgcQKK/T9T7urt7ZILO/ImTy7MnXxTo5vLSkjSVbP6afU7Yz19sAqzpB2MkoeGjoyN405vehIcffkTuy6qsY1qUKFNbm2PzSkeH7E8LBsi9x2YW9xObWZdOv155UW/VgGVsYK7wX/7Lf8Zb33oHEv0JNSmRt3GKahnRQ+VsFg9++zv4xP/8GOrFIrxooAIgrRvQqzXE6AlFqxOnU4Sz4py4k+MiaVodfgq8UBmVMspwolytI1utIsvmvObEcF8bpqaG0dPXBX84BAefTSCIUHsMvkgEHl8ITjfzBjccbhMOr2oQ897UDR2VfB71Mm1IsqiSb0Ppe6OqchLmPhQKM4n6YCpDuFoVZq0hIhsCQ6vVxd+SBQ2fDaHL/MXCp6s7Dq/HAUMvCZSNwgqlfFkgoWbNhFHWUS6URe2VXpXZvIFSpYrunjjGt/XCQ7w+xd/qDmTXMnCce+5Rkz4lBnXciSt1U/2GPjWaIszzYpvypBvymco9VR3Cohgkpj/q7/ydGzGbyeDFkycFb8wgfMstt4iZmHB1LJUx2Y4WHpaTG3aqKFl4551fwPryCmq6ITwaStyiWsP4xBgcbi9OnZ/FUjojppXUBZf3sA5hwiUiYurpkgpXCK/Kq1a8ZezihlAgn3ByxDtJ6XS3FDesMjnyF/yfPK0qOtui6IiHEPK5hXfErpwqblTw5Mia5CpiTEtFHbppIjLYhWO3Xo+yuyqwNBp5ep0eecgMWrWKgfzqOhxFHeXVHOZnV3FhdR2Rvi7cdMcboXUE4QsHJCGp5IqoFgrILa+gkszCZZio5EpYX8tgaWldFvPMTUew5+orpIgqplNi+FnM5FCtVIFAVKBDQ/sPo314DFpnD7yRuDjUwqVk/F7pMLQ3eOtGZ3eTUCGbU/Pcs88IJINBeEOB5dLjbavixv65NnSS9316xxTC0QhePn0GS6urCtjUQgK0IVpSJNKXwDLhZMDwkNLtqiM6FsL0dduxc1c/jLUqHrvneZx5dgmlIh2BCQ2zDmALuiJ/l2r+tRNqJnIkK/7cz/0crrvuOklKWu+T/WeBijlMnDn1Mv7mL/8K93z9X0UBjWtMNxi+yIcgfwEIm050+fzW5NGUwt7LJJOHhSgRKnKsJKlKeFeChnAgKMNuFzeSMLKDbkpxI1NJEvkYWOjJpFeEpN0+nsDQDk5tY6g5eD06GtWGCib5MsqVGor0dnAF0D40iv6JSXQNj8Lf3gFvMAyPX3WBGJxV19hO8S++f/a0xVZKsXkPjBmMD0898aR0IokZ//7994tyohRAlrRz67v9OIfNJQnRKxQ39iFufz0PXDs5UHLI6l+onsYpI5OMLB3ZW5K/5ieXr2WjwA24A/BG+hHumoSp09hyDrXiIhrVNA0MJJlpIiKlqFATAHI2qITGg51yruzKKmiFMkq0RSyaB77EYtWdZqJMGVIKDPR0d8malAm5KNEoWc3Megp3//O/4BN//MeifNPr1eQXTT45uVHFDaGQjIsK2lU3HSiWSwhpSmqXRqBUSCP0l39nccPvI/WG5wdNP1nc5KsmzpfziHfGsHOoBwO9MXgiHpk6ktxLWBM5DVxri8sppHUTrs4+DO47hF3R2wX2AAAgAElEQVTXXItoXzfm11Zx8uUzuDC/IGIKuyansG1iHBpbd4rPahXBam9IbGhmMjyj1FnDuMQihmIBVJKiX83iohILaH3ZZ9nlQFkkRbEw9vx6kuKZjNMnhHBcgZlZiaA06Fsag056hNHsWtPQ1d2NLkKEh4elU84iiXLkfn9ACkYW/0z65ufnZHJYKBZlXVDFjzH39MsvI59Oy2R488vuRvM6GadGh4cwvXsX+hJ9Ipbwj1/9apN/I4myNamz1c9erUaxi5uRRB8S3d04f+ECFikhLKIW1kv1NC7rZd9LfjHv5R133IHf+I3fkMnQ5jjAn8Dz/fEHf4CvfPbzePz+B6DpOuJooMfng1/ipYLvESIlUwESnflMRGyD65pmyeTrehEVI2+6utNtneJC7Bpz+u2zJstVlKosbuqYKxXQN5HAVcd2o72NggpJ/OjxF3BmuYyKJ4ih3XtwxbXXY+aqI+jpH7RoCWqqSeEhESuyAouaZbfoKkuh4xBVu1KxLPHmySefwt3futtSGU1JbFBQO6Vu1eRstVIGmozAi+7caz4Mxji+7ISf/CsWJHrVkP3DmC05oC16svkdZQ3Zm5IxzSO8Ik7K2biMxGIyQeB9pQJbiGqfXg+oMMr4xWdNmB0VCNlgspE/au+QA0UuqQ8TE+OYmZmRadYLL7wo+4OFunhOWbmCyk1t6seli1Aus+Vc0FwetMfiCAeCODc3K5xz21fxshbwpi+yY8mOHTsEavmGW98IX0BT8saiCKryadIV9FwR/+sPPoZ7v/ENaEYJdUcD60Qz6FWBnrMAZ44QdToR97oR4bTcqeDrPguJQHQMTdMpWU4F5EzVgMvrxFRvHBPb+hCJ+qURJM0nowotHIIvFIYvREh5VBqWWsiLzr5OKXBEl0OaT3mkaY6dzYgtCVEdjUoNpWwR5UoFxUoV+aKBYol5cAM9HRHxzWQez8Y/1dcog20QFcJ8t8JmgTI2P3rtQQwN9iCfT4vnJZsWlFKn+A5NT8vFEgqZAhqGC+Warqb65Sp6Eu2Y2TuKAJEAnPA0HMgnc3C8+OIzpsj1sluhabKg7AOSWDfl4XDxq5mwKba95QCuVFPsZJdjdcpnPvvsc0IG5ntefeI4fvPXfx3dXd1STdjFkNpAqjvA6zh18iQ++Wd/Lp0Julb7WJ36NOHg+FwODCV6kcnksLCeREo3JBxULZgKr4jCAoT0UF6XCaRXkkMlkctgxgdP35AIizgLViE8WBEUYNdSaZNIotLEaqsOUTToRzToQ8jvgeZVVTIVfCi/J4WalegU8gVUKY3ndiHU04adh/fC9LvQcNIdmeNGl3TGmTSxuCmlcwI3K6WKWF1KYS1XQLinAweuvhKh7hi8QZ9wbvRiSYqbwmoKOp3j9ToqlJJO55FK54UcP7p/B4Z3TcBNMiQXXJYHYA0NXxixsUn07ppBtH9AiUXI2PlVsj3r0W9WB+JzXl9fF/UzQtDIk2JiSiM+NaVRRDX1urzixoaqtSZu7bGokAKNWg3Pv/iibAo7YPGdbfVdeTo8LWQMowQuWBCY3gYCw0EMHEpgcDCOC0/MYe7JNZTWDdTrZFFxcqMOFLueke7Zj1HcsFN+++23ifeNLZm6ucCRA1IOHBPfvOtf8Def+kssnD4jnXGq+1ToJyUO9UCb04XhQBhxkgVF4UxhbCkosIHMtrI3q3NO3xyfg2vdUo1zQPaLrGl20t2UOecBo6ZxfJ46jRYJJxpox8j0BNoHumC6TeRJHK7WUchXkS3XoHt8iA0OYWjnXsR6++ENRgCPJr+7xAVZyU2y6GoWiq9wAtjTGjvR4hpinOBep6wo1xWTGe4jQhZk2irwvYvX0H90cWN381ufm616Y/+bHQ9YcIwMDcthxKki4WutB+OGsAW/g8a1Xji1dvjaxhHQfChlVlApLKFezcIhwvY2jMiEz88uZFi6nR0dnSgWC0imUpB4YnUheWuVT8fF96R5nVYcpajAf/+Fnxc4BCGTNhlbLW0HHHUTyZVV/O6HPoxHHvg3BHQdPYQ6uDyiPulhg0AKbhY3FgHVdKDAKTw5jSxI2BFlcQNTYioLbOGEioywR/hsBb2KUs3EhVIBgXAAE73tGO6NwR/3ou42UdUJfQigoQWRd7hRC0bQOzWNwV0z8Hf1YS6ZwQMPPihQ5Z5Er5wjHZ3tUrh4/P4mJls1o1SiZ1JGlddscem4xatVdg3LmD1/Hl/60t/j3nvvk0aMmLNehESwxCAsSXeZJl9GRiNNMAu2yvvd3taOye3b8dTTT0khQihUawNQ/myPmS0BCoH7WAZ4TPw4KSQnY2L7dnT1dAlZmw01QhQ50clmspLIkdzNry8U8nj5hRdx8vnnRZjHhq7xumzYIjlAFDng+n7p5Is4f34WMzN7REWK94ZCLq2f93KobFLcuJ0Y6+zCDYePYPbCHL7/xGMosJBoNQ5Ui/cy7uaGyACbIUx2KTBw2223icBAc7LG52spctZ1Az/63v345Mf+EEvPv4BejxtdAjNTa5ifn8kknyZjiqhWWcUNk1eKaCgbCRd85Ch4aIasCnduUaJZuOfZuC3VGkjXGpgr5xFLxHH0+Az6ElHkCnm8eGYJ//bsHLJOPw7feDPueM970TUwCI2CARRTsa5FBGjse9NyR+w1YTc1zp49J5OIe+75tkwZbWd3lRRv9CPV2jJF4KiFvy2cYj5Qxgw2q1WDUOnEbWWuaacDTZaa3UzkdDYcFqgZ7Rs4QWRBpboKG2nERTCuZuEmp7XVCFdNSFugg78z7rFYUbWQasRwosM/E85pTxJl+TQaEh8JRd2zZ4/cOXuCxXvCaR/3EIt97hH+P3uqau/P1gVoZz+yKq0CnMXNxMgo+vv68P0fPABdBCj+PeWN+olcy2yC/uL7fxF7ZqabgkP2pF7WWrWBpfMX8NHf/giWXnwOeqWApKEjV2sg7PPDV2sgBJrVOxHzumVyQ44ZUU5+ivi4LFU8qgPX6sjJ5KZKbRlMd0YxNd4vcudskpVKFWkuEZLGxpVebSCv17CUy4qp97Ebj6NrsFfyT75vIZlEcm4JtVJREB2N/5e49wCv6yrThd/Te9FR77ZsybYsdydOnOokpIcUkoHAJMxQh6EODHCZgYFwLwM3MDAkMwEGwgCXEoeEEEjCpGFIT4jjGse9SlbX6WWf+t/3W3sdHclyrMv/P/8VTx4bSzpnn73X+tZX3lKoCHc7Oko7jxSSuSKi6TyiyQx8LgeWLmhHSyQofPVcNosyJzV5yiBZkUzlkMoayBXKyBUMrL1oOZav7BNT8Fw6KRD6mDTm09LUpeJeOp5BPlNBtliQ4iaRMRCu92PNukUi9MXYwjyJQjaWPW/srNCNlt0v3nh2N6oBlttwDgyHhg5pDCx10xlUaYhE3CeJbRwNclMyUDKI8j8qtHzq45/ADTfcIJMCIbxqEnZNcZPPGdi5bTs+9rGPYWJsREyCeJjWB/xSLfa0NQv5emh8EocnosrhG1YUhLjMD6fws347OTiUiSZJ1i4SpwxWmVxGDuY6l1uKGzps83uijsbxtFl4yYEgJatFdaCKBUTcXtR53fC6rHA52QGjz48TdnH+5EgtD4fVgdhkDIVsEWXi4Jv8uODGS2E4SHA13V+LFWSJL6esaJ5ws4wUK/mogRPHxuSz+doiuOyWK+FqDMAVCpiwtBQKiTSixwdRiCZEaS2fyiE6lcDYWBLxTB7LLliLlRetl45yvlBBye5BqLUTnctWwNvYihLNJNnBMine8zlpdMBiYEnE49JR+cV992Hrq1sxZHY9VUdemULpokb9dY5OiZa2nfXmOkHTiRsPTOLA29racfjoMYyNT1RJeFUBAHkNU+5WEmyFtRe+lN+K8EATggMMeDkUDqQQfWMSmfE8ykU9hp4GrYhAhC5udLDTn2ZWgs04KL4JlYrwHN7xDiX5yKA8G4LC0Sw7XzxQRk+exMMPPIi7v/FNBF0uGb+ywMkQlkV1KABd4j3igF94ZGpNshDiASzKfrroNhV/jLLicXESyZ9hYuem7xSV7sxppEu8Y1TSwMM8R36LrQJfkx9L1w6gvqNFip3RaBzJTAHOUAPCXT1o6l0CH/Hhbh/sTjccDvVfmf4u5j1R3AwTfvgmPUF9Xzjtoywnp7osbphkpmgYWykLobmluRknh4akgOa0oXrwnOZZzGcNz+dndNGlYpxKNKtfZhOIa7Ors0MEBkiwHRw6KYTsGRMYU7lPJSp2WGxelGwRBPwhVIo55LJTyOcTZCUJ5sVlt8lUra4uLJCNWDwuyQO78lp69xRo3pt8IF43u5o33/w2fPCDH0C/Kd+qu/G8LB4e7PC/vn0HPv+ZT2Hy0BHUw4p6+tcIadUmkEgxIxWRAOVRlspmJP6G3V44hASquqKU3ZdpjsB6KWBgk850lhDIQhmDuYw0gxY31qGvNYJAgxtla1HUpIreMNw9SxBavhJ13T2wByM4MTyOxx5/Qjwf1q1Zg9WrVgtBWaQ/BWpSFE4g/2OhJgmbTcUBriMWE1TCk8lg1sCBgwfx+OOP4Cc//hGGT44jnydEWMWn6tqV9q5u6Ikl44zoNb+0XD0YTkdWDPRL8c8pEQUgZJfMJaRxxsVJwQJ2vslns6KlpVWkeZls8v8Tosj7zaR9dHgYUxMTVfVGrmU2LSlqwGSQsDk2o44eUZA5Xg/XyqpVK4Rrw2JJcxTkeucJAWUMOLd/Od52+VXYu28fHnz8d0gQ/lVrTCtZ9xk/bPUH9H7kP7A7/8lPfhKXXHKJ3Ft5clx74iulIIicWj3yqwfxrS/fgVaLFc0VojgqcFmV3YPKWTgNVlL8QqTmBJzNp3JFJjdBFjdsBrG4MeHq/B6LG64M8iJzxTJipQqO5ZKwB73YdPFq9CxogFGgcXEADz23G2+MJrF0/bm44S9vR9/KVQqeVQMI4Bo9ta2oZr/Mmwg9++X9D+DJp57C8ePHkMlMx4LZvjT6qOJ0ldMeWdHmhEOJ5poiOSZkkyTwqmBB9bQ2r2Y2LrvmcfF5cB1xPXGSxGlJrez3/J/s6X+ydsKo+WG6ucoGPKGbbNxwXdOvhlNHXoday2Vp0hOmxr+zwNdnTjXXnOMcr2Ypyl9SztIlPYulOfH4U08ikzeUN92f+QFrG08svq644nJ84QufF56n5C4a+i9TchsshSKeevR3ePQnP8bhvXsQKxiI5gxBVXlhkfjss1lBCoaXExuaMEvznzqnSoKZ+5qIrFSpiAR5zpYyVjYEsGxRByJhn3gs5jIGUsm0oI+I0KfQUMYoIkHvoGIa6y/egNZFHfCEPCIWMzUyisTIuOSdbLZTxa+QKWFiaBTJRAYJo4SpbBFj8aRMbJZ2taG9MQjqzOQyOTHClaY/bDJ1SRLdVK4IiqR/Yy9WresnvgpJcntsdsQnoyik85IjF7J5pJMZZOIF5MpFxFlUpXKwuyxYvWYhmhp9gnogPLaYNmAZHx+RNFNNoac5D9OH/NxdfS4cSXQTCTngd+3aISN+qnZIQiJGUUpCWXW0SBJ346y1a3HnnXeig/wESi6bUIqq/40pQUjZwH//t3/D/Zs3Y3xkVEZuIQ8Jq0rNp6O5UeSg3zgxhGgqK0Qomk5yhM6DigIEfpua4nB6w64iD2pOWLIsbuxO1DldIAOI3RzRjeDCovKLaG2rbp3IdFqsyNO8qFhAvcuDkNsJj5M8Bhu8Xhc8XpeYbfGQYSLC4iYZS8BIq9Ggo8GLjTduQsFFbXKSnuh1U5ExG6tM8huKmRxSY+MwJrMYHpzC8EQM9jo/rnrXtXA0+eEK0+7Rglw8iUIihcmjJ5AbjwJpQ8x+piaJxU1iKplFz/pVWHPFJjg49q1vhr+1A56mVpTdfljYWaU8pk7eTkdAmLWJOZciwfT555/Do488iudfeL7qeaA9iwRTKQmh7iad3nxTwbQUhKaW/KjWlSLI8lzh4aIMuFoRDIawY/duBZ2YxXFloK7ybdil0nHab0N4VQfaN/WjVMmhtGsSsd3DiJ6YQpE7XzgsKmRJcmoORGYWTupmzNW/Fa6VxSJJxoYNZ+Nzn/uckBq1jrv5i9L545RITYoqOHLgAL52x38XvoOlSCxqQboRWRbYJl68xeUWDoRfTDyV7COLbbFPrQ5ulEljjgpBXOec3pDMx4LIwd47ix2LTC6d7GCaoy5d3HBa1NAeRlvfQvjbWpH3eJCxueBtaEFdezeCze1whurgDoWF38ACjdNGMtmUOatSQDN7ADKVZEI7HbDVc+Zz5YGtlX0IPWNRQ04Cu84COTC7f0rNqR4Lurqw+/XXRUxC8PGzDlndZJGDfRacshb2M/s8mv/UZ9ZkxORc8bMxkWysZ2d+Kba/thXJdEbJ5ZvSsrL8qr8uZTCsVk7FCYshh4E8iaIox3FOvKCrE+2tzRI3Dx89jkkKOQhOXC3kOa/5NBDS2s/b1d2Jd77rnfjExz4usFkhkZrTdumQMloaBfz0Rz/Ck7/6Fcb3H5DJobtcQdDuME09ldwmobfkd6aMnEwB670+OE1Cr8VSlqkhixseLmR18vKkuCmxM1fBSJ7QCBsW1gWxrKkOoUaPNISmChU4Ohei57KrUO7oxt6hUbzxxn7kszlsPO8c9C1fIq7ohBvIrMOckMjZYkK9qucI44cZHLRYwP79B/DUU0/jd7/7Lxw8uN80DFYYcHlIerNXK2hV4KjQyH80Jbvlxmrg4TxI9iT++jxChmeiSklpdkn/vOJGnc+K/6nWRXVNSGdBYW7YYBJ5fZO8yzhEngRjEuMoz2eBU8bjwufRMFLGWZp1ciI0PDyCiYlJ9WlZRM5z0sLzvNHrx1vO3SjcwS0vPo/RdFrWTNXEe8a+mH+myM/LhJr8G07IaVYrDTfhu6vnJSpPpTJOHDuMO+/4Ivb+8Vm0wYGQpQyvDdLIZKOHa45d6rxIpZuFspgWEgJsQYgIFsqtCydCCQsxzvlIwqYvSbEoHfE0yjiQS8HideGic1ZiRV8zsoUo7E4f9g+m8dIbJzBRsGPhunNwy3v+Cl3dC6qwOkrjU6RHJi8zShy1vtjUIO/wG9/4Fxw7ehw5EreFXa1iXW3s0//GXMVuc8keIYeN0C9efyw2IbB6Fv0qrydHemZhpYB75pcoXM39bPjejM+crnN/aZn0+T/JM/9kbSGg1zrXLouagYEBOf95jjDP5DrWIgq18FGuFTYZOZWttQw4XSytIibNv7BIDPn8aG9pw+DJIaRzWYUO+jPLm9oCi/eN+czf/M0HcNNNN8me4xKQabzYklhho1fiZBRPbL4fjz3wSxw+OYhJcnAI7SuVhStOZFLIqablfOr0wnOJ0iVzJ7WOihULMuWSFDcUC+qv96G/px0NdT7JdQk9TyVSEje4/jm5oUJyKplBspjGsg0DaO1thzfihy/oF7/EieNDKKYyImxCPHAlD4wNjiIZyyCRK2LSKGM4loDfacOyzla0N4XgcipYGY0+jWxB/KAopx5P50TuP2UYWLi6E2s3rITbZUUiNgmP3YnUVBy5BHk2BeH2GGkD6XgeuVIR8XRB8t2ypYj+5R1o76gTyCMbWoTKWSYmxtRynyM5UN16pZZR+8V/58FAtYunn35aZDN37dop1bP+mk4ulGoEX5+E3HAgiI999KO48ea3yQbR7y3EwyqHR0lhHjl8GHd88Ut4+cUXkf/fPjjsDDaEfCjn8miO1Im52Egsiv3HToqFXolFiASpkkDRAlLYWGVcR4iOk11vuw05IyPKUnWU3yVZ2+Q6iICAdMk5utWuqKq4MSpKppDTnqDTAbcdcLns8HtdUuDYHTYZB/Oz2is2ZFJp5NKs9i2wRVw4/8ZLpLgpWdVYmhE/l0qrBJ8hKJdHfGQMuYk0xodjGJ6Io+Rx4Mpbr4O3LQxPJCTTrkwshhInN0eGkBik1nhaFCoSmTwm03kYdhe6167G2dddjbrubrjqmmDzBVFmp91KUJNKRhUWXY2lNdxGb3ydjPL/s1hjZ+S1V7dKsH1t22uIRWMilztX90gdYmfubzDpJiGfXUR2Wdh55KHBYplJsJEzqmg5TiqCoTA2nnsudu3aheGRUfl5laSp8TafnS5oWDhVDRF9dgQGurDk6vPF0O/wk6/gwJY/IXlyEqWCWYiVVNKkOl4KUmMKJJ6y9muhJwoXroqv7u4uCbyUerziiitEuYWdVn5JgCb/QuAtLKgqMLIZvPzc8/iXr/5PjA8OSqeGsKNspQyDalQ2K5rdLjTbXYhYbKAYCAt8WS+mZLbcah68nEYWDTm4vVa7GLXy8xN/y8S5Crc0D2se6EzEOWrPFIrwNgfQsrQXDX298HV3I9DRJUWNL1QPt5fqYV7hQ4ivjkB9puGA6lGbECBRIuLkjoevchrmPeLzHB4elsSKHWMWNey4aRW96aBhpo68px4PViwfQDKVwvHBE0JQpohDY1MjwuE64fOxKydqOlwHsw4e6fhpbMaZl+NpTty5ihuTd0h1JY8HfYt7RZmOU0VKlqt02cR3z3hVU8mKxEs2F6yMHw40NjWgu3uhdNqHh06qDqTIfqoO/5s2zedR3DC5Jfzhs5/+NDZddLEkdtXigCIsTISsNgweO47fbr4fT//qV0gNnxS+V9DqEHgvp4EOK4sb6clIF5OfksWNSzaaaD6KCAGLG+LGeU9keVqAHCGQRSvGCoa8f0fAh/6GEEL1HgZkZFweeBYvRf2GjdhKPLfFjmX9A1i/ZjVgLYF+ykrqXcp6uavVJ2PeIJ3Y6HOMCRALCuFvPfOMwKO5BkkGF1NSJpcVdje1oaE5sWFiZ2LzqznnKSOzaip0xkyNsYu8GUp0Hz9+AkNDJ+csVOezRJVAh2oUKojRNAdWVNRU3ioFCaeAlKVevny5NFqYCJInwcKGCZ9qOmqyl3otSon39CyS73GymkqlVfya5+SGcsZsJLZH6tFYF8HY1CSOjI6oPVHTLZrny80Ze5ngvvWtb8XHP/5xSXa1eIkSmFEPrpDP4k/P/hHf/sKXgJEJ4d74aRMhUEtVJBLkQUNygS6a+4icY+YCYk5LIrwJt5QJLgsf+vvRxoATb0IcrRUcNFIw7Dact34AG1Z0wShHYbU6kDZc2HVoFK8dGsaRpIErb7kFF19xBQbWrBVTRHXCTMt6T39YlZTqZ/CFz/8Ttmz5A+KJWJVPc2qOZU7yLRQ5aoXD4UNbeztWrVkJj9uGxx55EFOTIygWGStZrKkzehpCbBbsch8UTPt0K1w3JJmQc4LD3IBxvGpMecYdceYf0M+jFkbJXJHQRCbhFBmgiIJWM9T7gPmD/hJBAI9Hmo6cROqpzoymQM2lzFXcUOCK+4hIJhbCgiD4cxdv7XtR2MfhwLJlS/G5//ZZgYh6CcGTEGQOBCr0uLPg5L79eOhnP8MDD/8a47GYQIWd5DfSysBmU5MbrlW+pqleKeIvVNjkOjObS4l8HplCDkvqvFi+qAPNDQFYKyXkMwYM+tixuCmr4qaYryAZTSFVzmLR2l50LOuGJ+KF1++FkUghenIUxXRWlC5Z35TyFjGDT0UzSOfo/1TCyXgCHrsF/d1t6Gqth8tlRZpTvgLfk743VmQpNJPKyuQmaRhoW9KM9RvXIBT0IDY5LkIg6WhSaBWc2nBSRLXfbLKAXIHFTR5T8SzyxQKWLW/HgoXNwisSjx9CuHVxo+99baeQG4wkMP1vTHS1wgwLGur2s/NKHLOQt4T3ohWlzEgrZH/16qwmCWc4+6yz8KlPfxrrz1ovD1mrZOkDShH42Q224ic/+rHACA7u3QdbuYygx4mA0ymjt0hdGOG6IF7ffwhT6RwKJPTT+IjOrNQXt1hF0Yc3mQvARaiS3SpdEL/dLsWNHNxcGGZSK8WNOWliCNDsGyadhYKBsMstpC63DfAQ7+hzwUdzOXJuWNwIdtcGI5MTpYcik5mwExfcsAlFt0UVN9xJdO9O0wleJTvlXA6p8SkYk2lMnIxjZCyOrBW4/NarEexqhDsSEjOl+PgokDQQPTqCqWNjyETTsDu9yLncKIcjaOjtw4J1a9G+cgAufxBWu1NpxVW0DdL0lEI9oenusO6S8E92Q3jAEX724osvYueOHRg8MaiKGoGena6bPL/iRiXoVglAlJlsamyUIoeFArvLlLlkx2V0dERIs5QObGluQX//Mrz40sviQyIxWs6zsqh1aGUZgQ6YEwqL3wv/koXov+4KXH/j25DatRcP3/M9vPHKKwKdYTNMOn6q5Kzh3ZzapalKkXKNmyaQvb2LsXx5vwS9P/3pVbnef/iHfxDxDHZndPGulCjVdFBKHAaWXBZ3feObeOqRRxEfG5cJEqXNc5I8lhFxOdBid6GJOHC6McvC4dhaiVxIKcabwMlNqSABjYRujxDZCcckGVx9KOnac+pCwzoWVxUgScwtGwZ9Peg9ez0Wr1+H1r4+OAIhODw+OJ0eOOibIzdZqbJVFLNwmvhqwuOUuZbas+JZQOJgsSQHHwtSSpVSZpcNEd0cmU3UriWm8l7TN6Nn0SKMT05iZHREuvfXXHutSO2OjY5ix86dwtNRMBpOCqanzPzY7IDNDd+Yexp96rE7d3Gj4xMnvuxirlrRLwX34DBlUtmV4j1gcq8SzlrCMAtvqvDURcKob4zIlGFiIopkIiWddHVAq6KmNhbPeabOo7jhtdaFQ7js0kvxhX/8vEA8LQKPVOaFTAglXS4Br2/bhkc234fHH/wlPOUKQhYbgla78guTKasqY3KFvBgb1rm9Ej9Vc0QVNxRwEQ8vyhWb6VuWvIuyDZOFgpjONnlcGKgPIxLxqEk6lbpcXqSa2mFbtAj9Gy9Ad+8SeN2EQhBNoBSgLAIXm/nsdHNDT2mY8LCryzXHxhtV0JiAscCWhN6iDnFOoch/UFM0PY0xkzvpcNdyTWvXwXRBMK8mDgsNkedeLKIALOrjcarkzfyaXxj+xcUAACAASURBVHGj7rWEPbMA040pMeTj2UNz12BQxCgYf3g/WNTwnrDLrTv+khDWvI6+mkgkLL+n5LGPiqLjfK5NzndOiksVUX4M+wPwBQI4eOJ4tbiReKXoK3/WF6+Z65nwdsJ/b7vtNvmsirei1wVjaxEo5PHdr34Nf3zg13DG44jYrWLYzXXMWMjiRpJVEx3Av/Cs5rSG9hFspLrshDZL50SIyjTOZXHDdUSLAuYbR+j5AWDdisW4aO0iVKwJWG1O5A0rxuN5HBhJ4vfb98LT2o6zN12Ki6+6GqvPPkcaGKqwUr4gs4sbflbGggce+BW+853vYOfOHQKH45duAtf+nTHHZnMhWD8AmyOExb19uPQtm7B29Qp8955v4uUXn0EqSX8lToyZ19H/DNJkk8JEP2SBpJ3+CWmeDPcbuaYsOggp1vvrz3qwsxJ/VWg7pZihVw2njnw/7h3h9Zo8mtpCQ8PXau8Nf0cMtu12yVt4jfqenfY6zQ0mynpsQonAixJiESVG8xfnmp79n352crZvueVmvPv2d0sOYWWBIWAIVXgKhdgwsH/XLnztzjux7bXtsLEZKSrAVpne0POGRbu6XrV2WTrz74LcsNqR5TnMHL1SxJKAG8u6W9BU74e1UhQeC5XICEsjOoJQ3Xy+gphZ3PSs6sGCFT1whz1wuO0oZXJIjE3Kn8xhGR8oxzw+HEU6mkEuV8ZkpoCheEJEDgZ6OtHT2QS7245sKqVQStkCCkZRoMLRZBpGSRU39QvrcfYF69DQEMbU+IjYCrCwycbTItQl0LScASNNJEAeiWQBkzEKHuWwqK8VvUs74PIq/juLDsvk5IT5vNTkhIeohglpmBoXPxcHVSuoLMNklwuanVNdEUsfwtwTGpakXkd1rtX4FXDaKIkXwnvf/z7c+s5bJZDKz9VIFioujuJMsPt27/e/j19u3oxsIiEPrikUkskDMbSLF7ZjMpbAoaExJIw8SnY1veHhSr8GjuqotOa1WWRKQ4UzI0efG1XccIEQTiGeDqasJJNICTcSeJQxV6ZcRLaQk+KG6hTkQXidDvi8DgS8NDe1C5+HiT+vO5fOIZumHjzlr+zYeN2FsAacwrkhZIMiAlSPEBwusdI0JkykkJvMYHwwhpPDUZHvu/TmKxBZ2AxnOCBKI4mREWRjaURHooiNE+9qR9OCRQgtXIi2FStQ37MItlAIBVOOWPpZMp3RRYc6yFUhoA5wnSMxmLKgYJePRQ27nkwO+KzJezLPJnW8nqa4UR26Mx+HqtRSHSdW2oQsulxOGSWz28LOEP/ct3+vyN9SWc7tdGHVypVCLB48OYys2bVn0OGmMQFS8qmoMMJE20Y/ltVrsOzqa7Fs6Rok9uzGc7/8OY7uehUosYiwwFo2kz1NQjaRKjMxyepgJRyJ19a/vF94QMMjJ3Hk6FG5Z5TqJZSIiiif/OTf4bLLLlOmt+z+kBMgXiPqKpn4EdK29eWXcO93/wPPP/0HmS6S9JwucOJHeWgLGh0utNidiJBgKXLjSsFPICriGKxgaYZ0oJlY2OG1cpcw2awoLpl0NZXPb9FmEThFxuWAp7MNSzZsQN+GDWhZtAj+SAR2J13gp/l3kmCbBZk6GVjcqCBffcrsiDqcouanOssW4WVxQvPrX/9aeDWEL7BrrtV8dGFTe0Dp4ob3mfuIEJDOzk6EIxFMRqPy9n/x9r+QbjTJuSRq/+IXvxCndSluGPR9PlGcYjeKcYQxSlR9ag/QMy9P86ffZHKjJ3wVoKOjTQ5h8sGGTg4rUrvwhKaLGz51es74vX4EaOTncyNj0E8sgXSakBNT1EKgUqayk11Ngtms+XNhabojHwmH8fGPfBQ33HgDmltbqkpY5mmvYAKpFPZufw0/vPsu7N++DS6jgLDVLv/RUFYlelTaK8Io5RHixEW4bSqGcNV5KZFuU+acAo0CBGpZrFiRKJVAbhihFCsbGlAfcsHmtCDvdqHS2IKms85B98WXwNPWiYrbh3wRQmKlmAH/U7doZnGjGzL8Dp8zp4P3338/fv/738ua4xd/RhI4DjltPMS5TnWSSAEEJ4rlIjweNvLY+S+iQOdR8/GL+3UVkKLWt3g1zSNN19Bannk0uGSDcN++A6aylWwo1fOYR2YksVIufBoiKzGUMKtSSfYEpxlUtAqGgmK+yWaChn3OtYZml/nce5w6L1y4AIcOHcbk5JR0rudKqmdfssXhlG4uG4VeBxVX3YilUtQHlYinTnnlKfPnfOkOPRuizBu+8Y1v4JxzzoXPZxp8mlhdvhfXzckDB3D3Hf8DR154CcFSSU1vRObcimKlXJWCFhsISnuUqVZlhb3ExhDgFhVU03+jWJbChjFJvDq4pqw2HC/kMFUqYtniTrxlfS8cjizsTify2aKI+EzlbNiyfR8G0zm4m9vQt3Y93vPhj6GupUVMFRVbeEZ0UmeS2ZgZHh7FvT+4V9RjR0ZnmqnWIl34O15vEMH6fqSybG450bd0qRihsgG9betWJTrhcaFiyaO9y4NNF5+Lxx66H4de3yXTrtpmk84J5npU+jmwaOBzYMzVkxS9xuYz4aidPOqf5+dmw5O2CuRY8Wvfvn3yn4af1TZ9zrSOmFuxABPvNFPBdXZTba7XqO41UwSAS5dxb/bnms/nPN01stnYUF+Pv373u3H77behrr5eTW7MySwbYZxVMzfcsuX3+OqX/weSY+PCuWGBQ48xKXKEQ6ZQEswh7DT+Zl7Lv1vtAqGM5jLS1Fzi92BJewOaIpQkKErBQJlmNv151lBkiDztaCKLbDmL7uXd6FvbB2fYLbGxki8iMxVDMZ2DpViWM5/THvospqNZ5LNlTKXzMrmhx97Aok709bTD4XMgFU/ARouJdF7EtGg7E02kYBQVLC3UWYezLjoLLe0NmBgeEnGEdDwlCsHFTB5F8nVyeRRof2IUkEzlMRXLIZ5Oo31BI1as6oHHTwlr5TlpmZycrEYa/dAZPBgsWelyQTBAMlGRDv7OnZLIzcZ8qu6aeoxS7dqUoRx/TkEBVIBkYOG/rTtrPd7/gffjyiuvNB1blYKTegH1Ivy/vJYtv/89vvn1b2Dna1tlNBWmopDHDUupCI+T5MoWHBkawWg8iRwhcybGn9MbF2zw2Di5scDFYsfjkkmTLm443hOZXQaUiiLZkacjQUcOE3a7reKwTX8H4nGluGGX3GGD3+1EwOuC20U3Y5WU8QClmSdhaWVCdAI2nHPV+XDVeVGiGSbJXkZJOrWC+eWCpsNrPAljKoeJwShOnJhE3MjhgusvQVNvJxxhP5xuL+IjE0inDBglK2yeIOraurHk7LPhqW9Exe0RZRpC4SRem+m+HMImLEA9IhXM2QnV3Cl26qhKwgKW0CF22UmCrXbEBd+u2JACW5tDnlfe0UwEzhR0SP5UuFDNbVKvzQ3KbjgDJosISpzGYlHkcwX5eZLNmSQcOXYMo1pcQBquijAp9FIm44TRkJjnCiC4aADtZ28C4Efy6AFMHdyB1MhBlPNx5aYuxQ05OwqXrCRkpwfzwnOx2STR5n/sKHFfcJowPjEuOvgsDPkf7w3JuVRPo/kcYWpqLasiQTadTDlYlFREQeQ3D/5KCpzxk8NwVqzIlfICTePnqLPb0exwoZEdWRt9RejnpIp/OctZMNkgxQ2fpc9KSIVDTmRxWpFmhQN5GmARi+p1o27hAiw9byOWnr8R/tZ2VJxu5UPg9QhmVZmQKVK2hrtobDiBbmoaMRt9rIy4JsYnZP089l+Pibnc8MmTqqvHzyxwILX/VVI37ZUlq9KcVkgX2hT3oHb+wp4eROrrsW37dllWPKx4sFIqmgf2NFQQ6OzuxlVXXS3wUy4oThwFjsQgbBhyvwt5QykOkRBZTVq1pahK9/Q1qkN+jkmPGez4HcIreRizk3nw4CHBFst9U50ikfmlRwTJo/QZoklqOp0U1TFtaFuFS5iTb4/Dge4OpbB04NBB6VRJbWzuY7U6zzyB4uuyIGd8XrNqNf7uE5/ARRdfDI/PK2u1ur+5V1iIJBN47cXn8Z//9u84uXcfPIUCGhxOuGnobIpasMOX4BTb5xNPJq4xifksbthJJISRU1GJpyxuSIWwIFmipHgeXrsFK+sb0BBwwe61o+xxoRQIwtnZjdb1G9BINcfuRSjZ3QIfI/EVZfIXZ8qzz7h+QJoxTHj5J7+4H3WnWXzY9J4m10m6nU74vBEEAw1IZeJYuqwbwZAPRw8fwdEjx0W2VIQU1KY1nyeJ2go2PZ/ExuSjy/0hBJdQFBZdFIvQ3h2aY3jGmFk16TSjuEwyVCLs9/pE8YyFDYuaPz7zrHQ0a5sIcyV1s1eQil8umfysXLlCIOfJlGoO1E595vzshD0Lj6uCgMeL1qYWjE5MIpHLyrnIuMfU7XTFzZmSVj25kQmVzYYrLr8cn/n7z2BgxUrlNmsW2RJvaZ9dLOHJB3+NR+79T8QOHJTpt7dSlqkMX4PrWHXmFZaPRTin3USIsEBzyaRGNeH4vNnJJ9eMO48CQ5xiD5cKGM0b6GprwDVnL4PbmYPD45LJtZEpIpGzYOu+4zhJCE3ZgqmKFRddcz2uvPEmLFuxQsQ4lF9L7de0kizj/I7tO3D33XfjwV89UJ1E104O9N8VysaNMl3b7T54Ag1oaO5EjtyGWBb+IJ3rW8RY8aJL+uB3lfHo5p/g2IE3UCkqg1it21gzCJtzWepnwbO6r69PGdRO0aBWTZfmW0CIL5wZh/haXHdr1qwRgZ4nnnhCpjWa7qB/7kz7ZPb3mUuwYGKBwwJpPhC62sKL5zljPKeg2lvsFN7b/+lFmYbkfJ9VK1bgvX/917jxpptgddgVQkJ3PMRwtiw8km985av4r4ceQnZ8QprynEIG6eVEPxuKKXByzmYqRRWYR5HPTDXWYhHJvAHqCi/2udHbEkFLvR92yUXLKBpFacjzRDc4HWFxkzSQqxjoXNqB/rP64Q7Rcaco8Ewq+9JsmVNaynYX6YE3nkBqKgsjV0IsbWAwnpJicGl3C5b3dcjvU1CAXoulHI04mf8WMT4eQ7liQzZfgKfBj7WXrkdbbxvGjh9FgNP8WEI8GllMseFEdTZDoHQFpMi5SWQxkUyhqT2C1Wt74Q/aUbExZttmFjf6+fDhc0GxGqfML7uvlHPmv+kAd7oKVk1tFASGhz1/LpvRi0KN2sQoz+3ClVddKeonNBHjOH1GsiMVrEoqJ8fH8fBDD+Erd9yBUs4Q+EPI64Hf7UImmURnW7N0XU6MTSJGHwhOUEzjLU5kKB/NxcBFwM6FntzQ58YnBolMGhV5kB1CkgqVlwi741QVs4jiRDqfQdCpixsLPOLKbUfA44TbRSUbcg6UczQhZ9mUoTrdITs2XLERnohPHF/pc0P7WEUQJNeDa6yM3GQM+WgW0eEEjh+bQCyXw7lXXYjWpQuAgBsOfxDpbAWuQAQN7d2o7+qBq64eeQZzycII51PTMpWU6f66ntxM70B5TxYoVHw5dkw6nb/97W/FGZsBhhuZcA4GBHkpwf/zTpg4b+3VMKsJp2RYz9yZU6gxcg/UtKs2gdQSvOJyb0JSpD5jsm6zYcXAgEAd9h3YL1KGHEMK/Mj8eJpHJOmaxYuSuwH2pl74fO1Akap0J1BIHEfRINGyWIUFUE1EQ3X4u+zSESbHZJqdeSYnNKYjbp33JpFMKINJ833VnlD3h9CJW26+GX/74Q8jQLMsgXZpaJoS4yhbyjIOHjpxAg/8/Bf43t33wG1lZ7kkMDOqqLH4bqT7MjliVEOhvr+eejGx4UK3QkbO7N7QxNNn4zhawY1sFSuKdgdKAT86VvRj0fq1aF/eD39rK2yBMDyhCNxuD5w8ZKQjTHnSab8qpeiju9Wq+ypJtclPElWqYgHj42N4+aWX8dQTT2Hr1m0YE5+nNGhcKh5YClBnAqH4MJWqnia4nu5s4DOniWVvT48cLHsP7JdnoG7lzOKI6bU/FMaqdesEFkivEKqP8T04fWRSuXfPHoG0jY2OiJwpJzzFEvlevN8qGefPlwgPm+ZpVyFicx3aQj4NBkU2lL98+NBh+X1O7Nxer0iTElPNbi+TAHLWWNRUeRKzPjyvgfL3TA6bGppw+OgRTCUTphTpNOdJ1t0Z6huZ2UlQZhHmEr+Q22+/XSTLFYnUNGg04YaMTZVSAT///r3Y8vDDGD94CNTzYW+c8AeqCPF9o7k0wpxAMeEzPSSqxY2Vflns0CsuTo48SCpZlYpIFfMyUVxRVy/Fjcvr4IXBSknnxgZkA2F4e/qw6vJr4GvpgM3tUdK25mRy9jqphTLzGd9zzz342c9+VlWZq0ohi5qWgnLSd5t30eOqR2OkF42Ni1DfFMEt77gaS5Y045VXnsU3v3k3xibIJWCMZle0BFpEkU4kUJ7idDPvzfKa2uKGHLyGhnqsWDGAV1/dKmgIhWpgAnPmmCmP25ye6aKGsJslfX1YunQJhk4Mis/H+CQFfRRZXidhp0sM51o+/FmPxy3FTSaTFdVTQoN18XG6xFWR5Hmfy/A4XOjpWoDFfcvwzEsvSJOK8Uxxsf48YJpOOBVc3oZIXR0++L4P4i9vuw0t7a1qOiTNPfrXENlhQWx4DA//8EfYsvmXcKRT8JdKIp0rIgFmVJIJPf2WTIENTh6FmK0LH/ENU1vNYVMT84LwYoApSxknjSzCQS9uPm8VvE4DLh8lny0wMnlkshUcHhpH2uJEFDbsHBpGzhXAhVddi6uuvx4rV62kfuqsfayajqrJXBEF1ueefw5///efFL5JrbSxnt7oZox4EkomQySJGzanD+UyZ6pO1Ld0o66hDZPRCfQta4TLlsfuV55HbHxYGruEoxGaN0Pw+DTLUhc3vM7m5maBf/FcZNOP1zLf4kbxVtWEntLOjJVsphMST0jzbAiabmTpfXOmmkL/PAsUFjncc8LTnD2SMnuZej/IOjbjJuNkM+0JSmX5jLopUW1InekiTvN9QSgBIkxz7VVX49Of/QxCkTrVSNDoGHM+zML66N59+P5dd+OFp56CjeqIlTICLpcIZaRZZAAIutxwlIqCWOIZIt6LhRIynLaXS+jyOtDXFEZbfVAapVzERYNKi1S6VSgBnvdTLG7KeTR2NmDlhuXwNXhRshYE7paOJpCJJkFyiJHLCOc7PpFGIppFLldELJ3DUDyLbKGARR31WLW0Hb6IR6Y1mQS9cYrCd6ag08Q4hXNsyOVLcNZ5sGLTGixYsQBjR48g4PYiFU3AiCVhNYoyuU8nKBOdk+ImzclNIofxZAqRpqAUN+F6Nyo2k06jJze1RQunMzTSZGHDhcYFoTs3utM/rZ+vVr9WgJH1QMlZcaalcaBN4FeUXpQdTLwzIVNWCxYsXIhbb30HPvShD0kioN9DNoeQbhUalV3cI4cO4Yv/+I947ZVXkBefBQfCfi8spYLweBoamzA8GcXg+IQEC76bGBBXOImxitoUx3eqgs9JsRNxuFXBQ/k4kcxlF4d+DebkRhIDm3kwF5AqZITvE7I7RUVI4G4OK3xuBzwuuxQ3evpAp+Jsiq7BNliDTqzZtB6BxqCCRDBhL6pOtsIWqUlKcmwS+VgOqYksTpyYwkQ6g3WXbMTCtcvgrA8h0tkNd1MX3BQJ8PhRsjolyHJ2zkUsYY2HJZMJc66sQHXqHvJLd855fQcO7MeWP2zBk088Ic9Z3K6NvCTyLHBoPjdOLXtqpOtutmrQzwxeFRX05cAwg2GtCFutRG41Vtb84+kE21SpMDO6clTb3NIsHUoGGmJwZb0IdMoUBNC/J8m6HRWrH3Z3M+qbeqRLkEmNIZc6gXJ+EqhwImQmiSZunRs94POJiRdJkzTTYzLKIvDE4AlMRWPmvWRhdir3iEGPXSgKDPzd3/2dQAPcAkFQ0xuZYpjFmOy7chl7Xn8dX/r853F8735JtElgZMFL5RNyHlqoUONwwMdOufkc2XG0sui0QNT8iOOmiWfA5hSoJU1r7TSx6+rC2uuuQcvK5Qi2tcEfCklBY3V7UDbJrSxazJlFTcas/BB4UIuXjZj60R9C8bSyORbAJ/Dqq3/C8889jz2v78Hg8UHE4jRw1f4HCr6jEEVqCio8L7ESNs1Sz5ChO0WIJIBVa9Zg565dmOIkz+wQqjViLjuJGXaZlLg9HoFM8OBlZ/HcjRul2FEmq4rvFk8kZBpN48OjRw+LKzaFCoT3YvKjlDEeVaiUytlcSlfCZzI5QuvWrsXru1+X5gAnyu0d7bKCXyEsJJGcMU04XQdRFyROTtPcXvmAsVTSlEDX0z/zADxjcaP2vE5yF3QvwNveRnnoD1b9IGQNyvPhxKwkjRoepL/dvBlbfvMbZEdGEeA6tNnhJQfLYsFUJokACbsiYKE4NzYmtRZOys1urElMpqCAmH+Wy0iV8tLcWV5Xh0a/W+ImseZ2rxvWkB9Zrw9GMALvwiVYsekyRLq7YfP7TZKJIjrXfmTh0ZgQHv6dEMi77rpLJs86AZIEUGDHqgGk2HTkdLVjWd95cDtbMTh8EhdcuA6bLjkbTrcV9z3wW7y84w04vH7xNo7UubBqWRcmhg/hiUcfQjaTnqO4PjWLqU6nZYhHIrFTfLv8fh8OHDgok0c5U+dT22h+CKVgyXdobERnZ4ecaYRfHj18FLF4DEUWNuYz18mv7N1ZioOnq40FYuiwy15ZvnxAJkGDg0M1kuRzX6zw7cxEnT5uYV8Q688+F/uPHMFUNCoeaAb9Mcj7mBXXdeGiE8bTFlA1PDNy1y46/0K8733vx6WXX6qUOvmE7cqkWGDEFeCNP23FL+7+N+x78SUwdWShbjdVHjmVk1m0WdzwrGRiKFB1Tr+rCrJqskyjYr6H2L2WKohbgZF8Fi6PAzefswIRfxluH8V7rMimcygaFYyMxlCwu4BwHYZyBTy75yAckSasO+8CvOcDH0Cwvl6avbodqYQjTGK5eA1COFP3bf45vv71r8s5LcqkZmFcO/HiPlTHjCRiSkVOhIRscPtCcHmD4mPmcFN0AjBScZSMrMD4+JoUDKkKsegLmt18MRN/XSBoeBr/ZFHC15nPdITIHsZo5hr0LmIhwwYU1XfZSJ9dxMnEzqQwnNrYmruC0PdG++Zw35CDdsr1mYeIqQRdjYciwMI14/PL9IYoBH7OWgns2YWSWssq59I7ReUYWqlEHS/MEcJ1YWmKNTU2YPnAAN75zneiobFRCttqkah5rfkCXvjjM/jpvfdix0uvSKNTRLEsFhjMGcpF4alQcMBL2Xieh2YrIUt/QJTR6LaiNxLCgvo62CrMlCsoZg3h1vL6mENQwXcqpbz3ws1BrNiwHOG2EIoWFjcQmFhqMi7FTT6fRSVfQWIyg/gUi5uCKKANJXJI5/NY0FqH1cvaEaj3wKAZbZI/ryYwpTyluuMoFizI5ktC21h63gCWbFiGyRPH4bO71OQmloQtTwsVCxJTSZnc5DK0n8kjljQwxXog5MaqtX1obg0C9pLkAAJL05waJookYZJXo13mDSNnKhHpPocGNk0/KEmaFedYumwKisH+ckVUC1jxCo7QTO704eT1eTHwv9VcvvKVr2DFihVSPaqDlgmb/im1UGiC9twzz+DrX/0aThw5IrwVmgQ1hXyiOkZjKSoo7D92XOBc1NZnN4yLiGWTkK9A6WY3+JmoohZxuOCT4oaCAvRzYJJCno4ypVPaPEzDLEiWi0ga9MdxiPknibRSNHF647LD67ZJUqBqDbt0DjMsbqx2WAMOrD5/NfxNLG6K8h4c5enxPEfPjnIFsck4Ugk+sAIGRxOwBCNYceH5WHnRBWjqWwSLj+pCblREwW66e167rfXAhh2f6oFh/gCT5vHxCcGlP/PMH4UAT/38eDxWVdDh7wsBdnEvwqEQXtu6VSYrVaKzqZ6jCKx6EqEIbCog62nR9FXVFjf6XyX4zp76zJmozfwh/giDTGdXp+BVX9+1W+RVhfBXTX34O7rQYkbggsUWgtvXBI+H5ndJZBKDKBWisFpMgy/53A7xewoFQljU04O21lb53Dt37MTxwUHkuBfMaYMyCDS9BGZ9Dt0tInzt4osvFmftBd1d8vo6KNceTPx5drweefhhfPtrd8JIp+Sei5t8uQIHu2NuD9rJ92K5JmIbFWXKWS1uKsgVi3CIOa0LXnri8BAPBtC98Vy85X3vhX9hN8pOFzwul1K04h5RZYYkp9Nf0ymknkaJKIEpmEG/Dq4bklxZ2Gzd+hqOHDqCXEbhttX/CEOZFlCQV5fRt4mH1Wo980jqRPnFYUd7extC4TCOHD2GaCw6Y/noqCTFE5srdjZWlPQx+Vx1kTrhcNXVRdDe0SGEWz7fBQt7wAkhi5FodEriHqVwn3/uOQwdP4JEnEmZcq7XPI3ZTT81JbPAYbOLnO41V10tMunHjh9XU5fJKcH413JnZnZcZx7MbKioL/JcLHA7XMjmczJvkGLO5IQp5b25D/Xaf63yNEziIwUZ3vee90rHW8O2dBKgAnlJZmwUGHj0/vux5eHfwJnNKW8Fq0OmfJOpOPyE6NoIi2DSxylhBR6BpalmC6fpnIRTDUdU1iplJEuEA+axvK4ejZTRd9qkEWZ3O2ALelHyepC0OTFSBJZccBH6Np6Plr6lgJjFmiIaNR9OFzf8J/6dxQILG54p5BoIVNRMG9kYEelSM7X2+urQ2tIHlEPCl2puDaN/WS/q6hrxxpERHB6Jo3v5atg9NnS3h3HO6gV47dnf4jf3/wTJBMn5ZgLzJhyS2YgjfgZ2kDkVYXOGCmqEj82XhkJeJwv3JX1LMLC8X7rbO3bsxNjomJLIN59xra2DKqocoFhANBo3f07dxFMSM1nnCirN5Kyru0sSz5HhUWl2TU9b5xDFNVEb0maSZqEN9Q1N0mgMRxqk8TZEt/cSoSwmOd58Njz7Cdtk4k6lTAWJVY1StRPM65IGhpLe9/sDL5dMjgAAIABJREFU6OvpxeVvuRxXX3cNOrs7UaGJtpWTQrVhGYOMZAqvbvkD/vWfvghPOoNQBcoPjLHULG5Y5HBywzXiFvUpZZosPANRf1RNBRY3/HxZfsZiBWmbFePFPEqWIm5Y34+2Ogc8fpdAgJkIl7JFTI5FUba7UNfZBcMTwO9e2ooDY1NwNbTggiuvxfVvf7vAaS0UJSIcuEQEiSmqZGLt2MwZHBrEl++4Q9b3m/KoqkerytiZkJqHtYq/omqphAPkWctfqXxEQSTZSTWH98z4ouNEtfjinjSh2EQ2cL+xEHuz4pTFAScphJ2ff/75AvMmlJmxV4p9IkqqoipmJJTGi/LOorEt1zeFZrRC2ummKLXXyz1AFAb3jJaHnh2Hq40y/bHNPJQ0CzbqWZAQgkyoM58vYXi1Km0SYcTQnYIQ09BVXfCoc0St3+aWFkGD8HV4TaRLfPjDHxbUAZtyuimliPAqF41HY3j26d/je9++C1ODgyL4QoVCog/yKAlnjKICwi9nLso1bLMLbD1fzKPebsHiuiAWNzYChZyo/BZyOfHPsdocyBfyIs4Uy1BuuQB/vRfLz1qGxu4G8B2Y3ufTWSTGpkQVuFQqsLOK5FQW8akMclmaeGYxkswhZeTR0RSUyU2w0SN8GSOdh4XqtIUyCkYB8WgSOaMixU3ZbcOCdb1YvWkdoicHxeeGYgKEwVkyCv6WoYlnrqD8eVJ5xFN5RLM52FzAyjW96OhugM1Jj3E3LPv376+QW0GHV5rq8e+KHE2fGi56BVuQA2HWQVqbDwk/hc9AGHhyVyWwlMkKNTuDitFiktHFAJEcikbcfPPN8lDDwZCqWCURmvlm3CyEt935z1/FY488gqnxcXmQreGAKI1RWSlUF8bQ+ASOcnPZlalnuaTG5CxeaObJJImwCxY7IYcDfuKVqfAjxY3C34rZoSSRanEQuBQrFZDMZxF0uhFyKF1xSqiKcZ3DBp/TBo/LJtUyIXaZbA7prCHQOovHilXnrESoOSg+NxQ1IGxAYGHSaOE9cwtW0YAdjmAEnsZWLFq1Dk0LqVRRhxKVrsyRs1YFe7O0xm51yKaTbkyxKJ2911/fLZ1qZbB62Bz7Kq+D6iaXjhaqxFSqljGR5aKXThhN8Ww2gQaJw7LunJvSorMPy2oyNutihYt05rzsFIibdOaoxhMOS8FQzBewb/9+5AvssCs5Z5UBVtHDpsIXkyMvHK6gJG9FI4pyKSUJGQ9BbvL6hnpccNEF6Ghrx+7de7Bnzx6zy2MSanUtJ+7K2mvglCZklQOi1Vo++9nP4tprrkZLS/MMj4LaAof3LTo1JW7xr77wAlIkPxZLymiuXEKdw4k2lxthm6mOAhrTqeKGD6xQoVFiEXzuhE76yCNjXef3Yvmll+Di97wHdX1LULCRU2MKaOhnJxCiU6EROhDzWyTz8UCgLDOL4xeefw6v/Oll6RZTBEFNB9mBJm+JHUDTt8aczsgj4XRPknNluFeFwc1jHTCoUpZz0aJFyBkGTg6dRCZHZ/npGllWrhbSqBbaqijh5EmSaLtNksNAMCSHamtrOxqbm9HW0SHJEqeW7PpM0qsrm8ThA3uxfds20CtFK0LOvlwhwbrdciB1d3YKt4VqXbv3vI5EMoWsQZWeaTNEDRGqHl6zXlDjn3mz/G43OhqacWL4BLLsiEoc5sSOa31+8B5Vqk7HU3b6Oc3STaVp01kaXyouGOMgu+yH33gD3/vGv2Boz16UEylZV1Tkm0rHRaozwkKaPko2VTYwaSRvQeBBAnBQ6nxMcDOlkpjRMf4uCUbQ7HWLIhVpDHaPE46ABxaXEwasiJaArD+IyLLluOBtf4FQexdcPu/MM8hsrhCGpIs07ikWDT/84Q/xgx/8QIpMpQalFIjUHFsb/vK9yZ50q/zBBvio1mj1Il20weptxMqNF6FQoVloFmevWog9rz6Nl599UlR72A1nIqZhKnMtY92wVYWEmt7wz87OdjQ2NglMkZ1k2efVaDq9qnVqzzVMgj6bePR4YVJFhAU5kvqsrn3/aW4b4PG4RCBg7bo1eOLxpwQyqr/m6jrXfo9JaGdHB0LBEA4eOqig6eJDduraO808x+QrdiAUCouaJM/gWjEidV+sAiFljJlWtZoWu+GecbqcqAvXSXHoJ4/CSyNJ+vFYcONNN+ITn/iENDIky5CzUjWgeIZPDQ9j8398D7+99z+Fw0g4OjMN/qcRG/mSmuKQqyA8XBOeLueKEN4Ul5jJf4Yne8mCrNWK8VIeyWIG167oxcJ6D/xBD+B1I0dhinROSNGw2kVEwLA58Ke9h7H7xCiG8xVY6hpw+4c+jMuvuQb1jQ0Ktm5qdzJGqoBp7l2LFY8//ji+9a1vYdu2bTBYPFXXTfWpnXogzSO+/r/5EcVbUhBuFh4UoeBzrF1bqmmtED2coNNMlvGS+SY/i4azye/MyA1UK0I3NthAOm/jRuEwPrVlS3WtvBlErLbAkbXj98v7saGlr/EUmNocN4Svw/yHEDx+Puaq3Pt8ndovHWn1a+rHx8/AxjFzF0712XBjs1kPEvgahKx+9KMfFaNaxmldRGqoINdzdGwcD/78F/jVT3+GSioDm+R5RVCLkjmsiLqYCsBSZtHUkgK9xTyC1goWBX3oa2xEhRNHtxPlfF78c1jcCNeXExIKXhULcIdcWLp2CVoXN6NkLUrOTtuS2Ogk7GWr2KOwUCHfJjbJxkRRfCdHUgaSRh6tET/WLGtDpC0ocs45NvxZ3FCMwCggkcggmy0gly+jYLegpb8b51x7PmIjQ9JgyKUySE/GUYpnYGTzKGTyorTG98mk84hxGJAzULIVsHzFQvQu7YTFXoLXF4Dln//5nyuEoDGRq5WKrD5sM4idsbhhwiRdRtUZY3IjExs6a0rUUx7Q9MnQgZ4Pndrx9AihfO75GzdKEBVJ5VmLiw+Zi+nZP/wR3/7mt/DSCy/Ig/RZgcZwSKSXm5oaYHU6sOfIUUkE+NaSRDNhr7AYoXoEYCuXZHITcNgRsFoREhMkVdzQS4RFEyEWSi/chqKFh20BSSOLABNMjv6kSraLvjiNRf0Om/zJatludyJjGMhm2UmzwuKGjPZCrSEUUBCVFOIgBd/KsbPDA0eoVYwTQ60dCLV3wFvfCBCS4nQJ7Iz3UjxLar0N3iQiEdPI+8XDiBM5ynZzIsfElF0CDStUUqjTHkPK3EvBqjgu7l+6FM88+4xMLegxsmTpUgkOw6MjGB0ZxcjoKPJcXFTrkF09nURJXDY7zfpS9Xe1MvLpEoJqqJ5FXNcdPAaJluYmDPQvx2vbtmFikmRGjlml/JHiRumOTEOWxCne4pZiF5UcLJWS4FJ7e/uwZNkS4WMdPHgAx44cRSKVltdjskReTe3on2eOOuRYd5gqaDUfRD8jXTBu2LABn/ok4WkXV5+f7mzp0bNOzp75wxZ879t3443tO1AqFGR6wykO1XsanC7UOxyyZmVyKFLP6hNy6MxgQj8a4nD9XOvspNJLZflyXPjOd2Hx+efD3dgk61mUAam8Jl4nhDEqiefpL0VqZRKVzeYwNRkVBb2HHn4YO3Zsw8TEmCLky/5Sjsi8CuEEWJXjt8gx1h5WAsHUkwdyfBTx95QR3pyLQklgaygO/UKYFMr90xhlGd/z02h1JzNdrBa8NW/Fdqb4Xtnho2yt/OdHfUMjnEx+/D60tzRK0k7YGhs/iYTiSMgqN02PtbIfCyU+99jUFHwer+wV4uNPDo+YXBndJTfnCKZPyVyHquLIKKZTk9+PS886V/bwwZFBxCmGIPuKXdb5Fzczniylbj1u3HD9Dfjbv/1bUfdTIDfzvmkjUha9uRy2PPYYHv3FZhzZ9Trs+SL8Ngei6aRMuBsdboStDvHBsVvKAv1lE0mgYpz2iSx7SaDC2UoFccpIF/Po8QXR4vEIH9Jiq8DitsNJ1UmXWC0jVQQSdidyoQgiK1bh4hvfhnB7O2wet8BtRPTD3N00rK39YsJBaAubClR7ZCKjGgn8fHONumr/TfvdOGBzeBAK1yv/qWwKDgb3Sh5GNimcFCb+3B98fbUmpp/tmyVLuklEXh6L6cOHDyE6NWmuremmifY6IsGfiSCfU0trG1599VVpTml40pzbxbwWJWQQxtXXXomehT348Y//F44fG3zTpK46xTNfmJCcluZmSbYOHT6kJitzGBrOVdzwnNHTat3hX9SzoCpNLdyg6gRJ9c2rsB5TkZPnGBNK8pWcTpf8OTo6JhAoxibuFfJ2mUNQoZLPZUaySV+bYhFDBw/ga3//GcT3HxLuDWE95B04qSppo+IkLQWomGaDi8bepryuCmWquOHkjEuIUEv+bKpSwnDBwLCRxc1LetHX4EVdgx+uSBBpEqgzWaSTaUmCmzs6kM6XcGRkCgdHozgSy+CEUcDAuefjnTQmvehCcwSqVDFlTZkiGCzWbFaHrLXvf//7+PGPfiRJsSbwT3/e6on3JtnB/7ff0n1oJv6hUFDWKq+NfC0dK/lne0cX1q9fL9MTCgVwHXMN68lHdZ1UdfVkZVTXhMNuE3nj2971lwiGw/jWt++CIbYJau/Ntedmr2X+LCeR/CK6Zl7y0Obt0ue6hvhqo+5Tn4GelE3fZzbVKAXPtbtq1Uppuryxd5+IMPCLUx6ZDtnsuOGGt+L973+/WB5oXqRkMqagSNHIIzUVxbe++jVsf+El+XuFJp0oqcJccgNObtT0T6Z0JuzQB2AhRQXq62Er5+FyO/jmqrihslreEK5x2iiKqbjTZ0fvqsXoXNIO4o9FQj9fQHR4wuTcZEVxLRMzMDWeqhY345kC4lkDDSE31i1rR2NHWEQEcinC0kjLILG1gmQyg0yGymlFpMtFhHua8ZZbr0E6OoYy1Y9zRaQmojAmY8KzyVNYwCiJuIBMiczixijn0Le0AytWL4bVWYYvEITF6/VW2JHUFaJeJNJVNB2cddCqndyY0E4VmHgckX/itGFBR4scIkMjY0jnCigV1Yha5RdCVzaDmTpmGMApAXzttdfi4x/9KPr6liheyCkKIkqIIJ1I4Lv3fFc2d2xyUjov7Q0RuRFMVCMNEYzF4jg2Oi7QNEH3CzFCTWFEVpSYREpSM1G0qOKG0s4OQtiYOJI0WGEVzGNWFTdTpTwSLG6cLilu3AyIoHqKBV67DT6aKdkpFckF4IRhFJA1KIJpgcVZwcD6ftS3hZGvFGBxuZCj0IDbB2ekAeGOLkS6l8FX1wRXIAib2yeGm2V2unXSKQplLCBqe7CnD1KsbtnZe+yxx6TbQyyrNm+biWVVhz4DgxxEplwxnwETNhacPEhHJ8bEl+iGG26QjgNx2DTH44g8Go1VzUAJByKxVLqZwsExPTskApkJADt/+v/PONh0MVRDaD9NccNfZ2K51pSL3L59u3AapMsmxY1i4GiYhvSNxKhDEUJ9XhfaW1vQ2dGFQCCEkbERnBg8Lu7lnBDKmtEBs8YRWmoJjdo6xV1ar+3pY146jk4n/vqv3o0PfOD94hbOe1sbEGu7R5ST/sE938FDP78PEyNjMsGkSRUnqEG7DXVOCgs4EGQHnd1Hk09A2FOSDvBWmxQ3YqZoBsRCwI++8y/A+quvwcpNm1Dy+ERZRYlmqALnlLEsv1MuixT7iy++hP/63eMiOlEo0WFddcKVcbu6GYQ8ylMVFQPeYxdQphiFIukTJimS3bqGoqIfO9+UlT5FGGCOdS1oV2U42d3ZJZDJ/QcOyJrm1EqOQDMBmc/RPS16oQQ91AmpJLZ5OxiT6KMV9HuRyaRlmi3Fs7lPVJeyHo2NDbJOolNR6UZTAptdzO6uLni9Phw9dkzknnl9c/F15rpWwZWbUvctwSD+YtPlmBgdx4uv78CJeBSGxNLpSdCZPu9c6TzXCa+fbu+cnHNdqmnn9JS+LMqBZVSMAn5z33347c83Y2j/IeHepIwMnOUy6u1ONNidcNkIQzJhaWx0katoouaoECneSoTelosoGDl0evxoc3vg5tTGaUHZboGd8uRutxy0RrGMZMUmBU7c48dZ112H3nPPRWNPDyyi6EcVNSV0UhZDiJlf3GNUW7qT/hDbtlWn2Ge6V/r75EqyaFd8Bc0x5IYn1MQ0/zULiFrSvv79M3WEGReYsNPgk2ab27dvq/J4lHlrReIGn1FXVyfq6xswMTGO8YkpKQxqu85zmilXYVxqCv+Zz35KRFA23/dL4c+ogfXcPBz9GTS8luvH5/VJssVJ0+gYpfmVZ0jt1+km8bVFH/+uzEN1Eq5W5+y9oZsHvEfBYACRSJ001bgPjx2bTuo5aeSeZTPunHPOwZe+9KVqUqjfV5mQKg7N7zb/Eg/c811kh07CUyrCxQaXjVNwdrfJhVQyuhQVIA+X8Ya/zsl2VYlcu8mXS5KQjRQMHExncNOihRhoDKKx0Q9/U52YoJJnQHVEIh1a2tuRSucwMpHASCyLY8kcDtDfKhDGxdddh3e//71oX7gAFTbO5GzR98g8dCqqabB79y7cc893cP/mzXM8h///ixuZjJtNV14fm9VsoJKrLcbLjY2i5Od0eaTpoDk1eqp6SlNgjsmNKpLL6Ghtw+23/aVQDr7+L9+Uxp9uIkrsmoXvnL32+DMsSpjbcN/yGqb395mjQ22xVPvap24G08jZ3BTcx2vXrpbCe/fu16UxJyrCVRXRaUNeNjyuv/56fOYzn1bTG1pASC5LoQZSPUrwOJ3Y9epW/Oi738PLzz+PQi4rsZqQYfLJtDG9GLXK8lf7jMVNp9uJhaEgqH/mdpGZy/VvFjeFHDwOJzKUfGbh6Kxg8cpFWNDfBauHkzcLykYBU8Nj8NrcyGYzKBtF5BIFTI4lkc0YiGcMTGRLiGWyCPudWL+0A42ddex4IptUxRAnNzxuUqks0mlDihuKHvjaI7jituuQS0ZRondmviT8HmM8KlOfbCKNvEFES0UpsyUMxLJ5ZEsZdC1sxJp1S+EOOKRRafF4PBUNX+LCqB1nq5NuWjtDJwG6sFEYZtXGJMemORzAxrNWwyjk8eLW7RhPUC1JdUjJEeBfTGinCceahow0Nzfh7z/5KVz/1rciXEdP4VMxvVI5A9j6yp9w97fvwtNPPSm8grDXjbDbjXK+IJ0DbzCAHfsOCOmP0xuSCwWWYJLuOVvi6C7kZJJoRZjFDQMZNUVY3AiGviycGzIXWNxMljj+ysDvdCFCB2PmcFIdcwyoChs3Tb845rYTu1gWebsS1UBY3KxZhsbWBuSpphYIoRwII9DRjciixQpyEWyAzeESjo6ENck3TelTU8VUy23LXdCzzprNzOfIzbrnjTfw/LPPyaSGsAUNp+FmPtMYWwZrZhHCA4Okeior7Xp9l8CACAtatXq1CEQQykghgkJeyTQzYWpr75CFNRWdEm8abUwo1y7rSUm06u6cWmIKPiBLSbpVZnHDYrjWY0V/3zRzYxLo83hkIrJ9xw4h+3Mapgz4plM6IdVVypKwCqcmGER3VzuaGhqQTGRx7PgJwZOn0kmVfDPzF2w1X0vpp+nrrB7gGikwRyd4doDlnurrXSymc+9973uq8L7apF4mEExoHQ7sePVV/PA738PTj/0ObkpQFgsyGbFVSqJvz2K8wUZhC4eQubm1+JGzRTVposeEn10uEe+woORywxqJoO/cjbjyL29Dc38/ii6HFDgic0tYj8kvmw7SqgD76U9/invvvReHDx1RfiHswUsr08yChU9BTyFKWCp/BYvVJZLtTieLGxpTEuKqzO+onCZePSZUSvS0zDWsd/wp5TvXI6e5pZJ4TXhcbnS2t4tfzI7du+T9RVDC5ECc+YhS48TZyZgaMJuVK2OhWgYynWOPgbwAJpwsbNra2+TQ5n4jb4KEaZnqmBMFJmJUALI5HAo6ZE4B53NtUtywCQOgNRDCe6+9AdGxCfzhtVdwaGocGdMXZb7O8bOLG5mC2xU/kNOAW2+9Fe98563weE1LTvPGcE1ViB8vlTB2YhCP3f8g7rv3P2HN5pAr5qS4iVgcaLQ74XHQPA4yEadxMpNC9sZk71k5nyuLHHmCSoBGDs1OtxQ3XsINBT+pihtOTxl3KBNqVGyIlSwYJdehrQ0rLrsMG669Bv6mBsGQiUQ7y2ctZVVzc7mmWAD85Cc/EXgaJ1+n4wHMeCZaIU8KDHMKXN3jTKRrjPzehPD0ZpOb2gSJyQufAcn2bEBxOsgOLgUHIpF6Mf9kQsRJJb0+2A2XEF0j463hrXOtLcYeig58+65v4qGHHsJjjz4uUBi11E/f7Z79PXIdCPkiR4LKqWx6iOJf7T0/zeKenRCq2qbWV2/mdeiGEO8NVeAIF+WUhveHQjjq6FNTHrVUVWLIdfORj3xE1ABZNErM1rFFuDqAEY3hwf/8EZ777SOYPHIEPpThJ4JEyNeq0SJGu3aHieSgAbYqbhTGQYUILZOfq5QwVipgXyKFS9vasLo5hJYGH0JNEVFipJhSOpsRwndTU7N0ticnEoglchgtAvvjSRwvlODr7MI7/urduOW2d3GcLI04FZNrlE5p9k1Fq0JBxJ7u/J934oUXnp911/9vFDfaekJdis/HCUWDxEkWEYQj8t/27T+oVEbNSSp/dvaeVE312tg8PbnhvWDcv/bqq8V+4X/9/Bdm3Ff5Qu3zrr0peuJSO0HU8tCMEZp/M5/YzJ/RRf/s96u9BqUTxQZGSJoTnFaxOUHlQeZj2h5l9hnEj8FpDaF7f/M3H8RNN90k0DGlfCjDDiXIVSoL9Ozpxx/Hj3/wA+zYtg3WUlHyVzHv5nUK51FBkgXKLP44FrQ57ej2+aS4cbmJNmIxr8S/yMthzpHPF0WBrWwrontZF5as7YXNww5jGdZiGeODI1LcEBrJQiWfKmJ8hJzxDJK5AiazJUQzWQS9Dpy1rAPNnQ3iPUm1NKGqMCenrLRwZ3IiV878xdHox5W3X4+SkUKZvoH5ksDScmNRZChkEE0JLI15Xj5fNmFpeWQKaTS1BrB+Qz/CDQG4PV7uIVulNsmqDWrmcjklCZCHywTU5GcwySeJtCXsx5LeBfAE/Nhz9Bh2HTwh6lTqDFDZ0GyVYD294WtuuuhifOhDf4MLL7xQgomopZnYWTOiSBJNtY/7fv4L/Ou3viWdUpoZNYcCsFGL3moTsvmB4ycwmUqJO2vBTAZMSQN58CRhBWw2hGRy44CnQjgF4LYTb0ucbhm2Cv+0ixPxZMlQxY2DxY0TXsr4EsomBFqlnMbuJRcQixsWVPLeDOT2MgbWrkTrwi4UXG5EunvQ1LsM4e4euOsbUbQ7p53fzdU+MyExpxCy++ilozpdvGfsgrGLRoIbOzrsslOtiVAHyvPO7rCdeujODIbV52M68/LZ0jSRcss0q+ThQqwzixtyHxhoxTSTpqkuJy68eBPOO+8C6VrTA+bgIV7HuFwffT1GTg4JL0K4XCZplDwt1WEwp3zyd9WRM6mF1bgjqacZyESlymrFwMBy6fjuO3gQk1GqXalkm2uBi5evZbNb0NhQj74lvViwoEt8hV54nu7lYzAKauqgjOb4DK0Cj2ExxIlENpNT0KI5zPZqD259kXMlNsTyn3vuBnzuc58TFTUexFLQmIo3sgf1FBQVPPnoo7jzK1/BxPCoHKrSnS0VhdfAAqfZ7kSY4gAmnJL3IldQnSAqpgTsDjhNQjfN9fIsBFtbseqSS3Hx29+OYHcXLB63KX2tDvSZXwp2R3+r733vP/Dwr38jXbJq09Wc8IlwALueFSdsjnoEwl3o6uyH017COecuRqEwieef/QN279wjwbkCFjpcM0osQRvJqs9fTVVmJk06x1Sq1zJurwuGpEO7Z+8bSKRTyvGb90+YxG/+Zfqamt1ROaKqCZPaV6q8Um+rilyqRxGewyYMMdPRWEy6b4R90q1cXKWFR0hIiVrLLa2tGFi5Ajt37qqRED3T1SlHbG2GG3K4cPWas1AfCOG5nduwf3wYWdNE3NSgO+MLzlXcsBPKLyaQZ60/C+//wPuw6ZKL4aBXhvmKhHsRRswC2FaqYN/2nfiPf70Lb7z6qoiQ6MkNjWYl/nFyI8qULG4oM628b+gfVbSQzwOkKjRsyyoOmccHP6HMQta0wEZYr9shhztKFhQqViSLnPZYMFWuINDbh4HLLsOlt9wAUH3Q7hAFNHniM50Qq91cJuLk37DIIex6fl96PegmiZ4uqPRW17965PdmneO53q82ZjCGMxactX6dTGQ4JedEmg0bTlx27dotkHFOLNTZrAvwmsT9NGoEOqnjdPHTn/kkHnjgQezetcfkQ6grO10RNjMPmJYTZ8He2NAoE5whxnLzS4mrqCbDmb64R5SKnIprGrqmr5eddRY1LFC4x6gqF4vFVQpgyspNFzgzQa38HQq43HjjjaYyYrUDizILaEsFY8eP4+lfP4zHNm9G6uQQAqWKELOdUi8pKC3Vppgn8HzhtdITRxooZsORqATeO57vU5US9sQSOLuxAeubI2gLuxGoC4joEc/fbCEvhG7Gj0KugFScvCJgIl/BiVwOB7I5jFutWDgwgM988Yvo7V8OB6XRBX6p4L2Mu2Kmahqccz0Qav7lL39ZYss074owaY2POdOT+PO/X8sXFL61yUHVRUPPoh5ccP75smaffPIpgegqPziTw12zTvQarO6LOSY3ssUtkIbkWevWiVrmE7/fctr1+2afjO/DNcd1xonKzPv35vvizfazXr+yp50OEcDhemSOxGkjY2YymVZFuW7GzfGCvJdsaDDv+qd/+gKW9S8VSBvPWcmJuA54TqGCdDyBLU8+ha/89y8jT5NWmx0eu11xiSkXbQoR6GY421ctDjs6vT64UITLaRWlW/IoOWXjGU8EFHm0GSMnQhltvS3oX7cUrhDz1JLYT0wMjsBjdaFgcm6KmRLGRxJIJ7OIpbKYyJUQTefgd9twdn8HWjubpTmZTqRQMoq+Mi/6AAAgAElEQVQiLsLihtOXRDIDgzA4ikL5bbj69hsF/svipszrmErAGJtCOp5Gkn+nT06FxU1FBAXilJguZkUGmsVNU2sdXG6ajs6USZrjVp8arFg5Kjy92vxBpxPNPi+aIyFx3s6WSzg0PIZjNOjhIzAhaQIVmvVyOlllzGiINOCWm9+GD3/kI2hoapTiplp46YTD5D3T2OqOO74k0wOSquu8boSI1y6WxLHYHfBh79HjcsOo2lPU2EPzHGQB47dYELbZRTVNsOLiiWOFk11acm/ITYAVeapHWIqYSCUQcnvR4HLBqyc7FcApBzR/nh1RBZkg58AoMfUDyi4r1lx0HpZu3IDQokVo7uuHPdiAsp3JpVXIpMrYXbdMp71i1CRDzyF4uCnRXi5wdvEoT/z67t3Ytm07duzYUZXuZre8bBo7atzm3AfZqcWNBBkzw2HxxsN2wcJukc7lJmURUBSpTVN6WQKwKrZa2juwctUadHZ1idIOp3DBcEiST7rM79i1Q7g6hw8eEFGIZIwmTupQISSAp7cEdSGtmuZ5Natyer2oC+T6I2RiYKBfJIj37t+vVPL4zTIhYS5EwkGsX7cO3Qs6cPjoUUk2ORqXs4yKH/I+JYFpMXigZEUoGEB7W4tsXkKLyLuplWutHpl6gjZr5+iER99zHuitLS14+9v/Ah/72McEYlHb6ZmGsSgI59jwEB68/378+7fvVnLPjAU0fy2X5IButDsQEeEAUxnFahWzLn6fLsVS3PBeisqLmgKWqYhS9//Q9iZwclZl1vipfa+u3pd0p9d0drKRkJAAgbCPLKK4jKKgMzp/l3EZZ/x/ozOAfuPnhqiIIKKg7JuyiYCEfdckLIGEkD3d6X2rfa/P89x7qyuVTlL4zfTvF0KS7qq33vfe5z7nec5zTi1O+9jfY+mG09HQ0428mF3OlJCo9J7UAhr5XX31TyTJEnF2zYWXZ8Y5G/ql5H3wV/WioXEJQqFONNS58aGPnIxZs+x48YVncctv7sbA0Cji8QnkC3FYCimhfornUwktbaY1KgV0cQoX5QMBYl6XS2S6ucbYvRmnhLOo7PCrPJ0vD2s6IS4GI92bK0GvZgvYrTZxe6fEM9f3/gMHZM+xW8lkTuKT8fzRxR7eIB74BMgEOKxikoqgqETHTihIn2VXjQm7swA02JxYNm8hhsKTeLv/AGKkAJa41B/rFWe6G8Xqo8Uiij1r156Ib37jf6G1tU3mIGX76BeWarYFSERj2PzKq/jBFVdgYP8+2NIZFT/pweR0wMv5Q65HGylAitZFigSFDwhueJ7FOXeTiiPk1OCG90mbL9IEmQwA1iR4aOTF0NaCeN6C0WQaUbcP/q5uvP/Tl6JzxXFw14SkKKSEJMrKQfpGM7EgZfV73/uedLL559Jk6mgdlmn+qbnD770qPtN7lVaSzaxdXV0Nlhx3nAzvO10umVl48cWXhN5T+jVTgeVICRffhzGatK4vf+Wf8dBDD+OtrdvUnErJs61k/Rh/M4fTIbM7BPgcBqd/TelrVQJuFIVJ/ZRhivBaCbSZEDKpY0f0nXd2yHA6C0xCE9YKWuXXW7ql+DrsLnEo+8wzz5RzUr2HOou5VAi4hw8cwFN/+APuvOGXsE1GUFWwSCy1clYzxwKRXTqRLO7xF4GFXIE+GlVekhfLhYjVijfGJzA3EMAJDTVoq3bB7/MI3Zfvz6kidm5EpSybE5+ObNqC8XQeQ8kM+vJ5DFuBpN2OU8+/EH//6X9AU1u7JJtKI0vFE84xmxtH9gPnNX7zm9+Ir9OB/fsV+OJ1iifU/9wX73FpTmGSeXa1yexYtmypAEsWNMnseOutt+WsI7CpZH2oucnSL6XqxudfUxXC8cuXiaDA/Q//4W/6kKUghLRHghyuNwMQj9TRPNKblXZy+FqMp50d7dJ9JSgnQKdpL3MJ03Hka81cLFXFWzOX95GPfBgf//jHMHduL2jSSposC62yrvkiuTwmx8fw25tuxu9uuw2ZaFzU/rjGSesyXjemEEN2UoPDjlYPwU0GLjupl+zc2ETtk/uDP0MBIc7f5K051M2uxbxlc+Cv81ESU8S5Rg4Mwm11iHVILp0FwQ1pacl4BhPhGEYTWYzHk/A4rThhQRtmzW6S3CQ6SXCTEUoa90Imk0ckHEOS1LZsDjFrBu+79P2w2fMidEAUkwpHkRgZR3wqhvBoWGSgaVSfZuErlsJkKoN4NolgyImVqziXGBI59r8J3ChlNOVYweG7pqAf85rqEPB6MTY1ib7xCQxE4ohmlDyvCgozn+qlySpb33Rr/cxnP4P3nX++6kyIbKGaf5AFrpNoLsbf3XefSCNmEknpujSGqgS10iF8dnsb9g4MYiIaRyKnkB4BjhS+WImlqgQV02x21LLyyEOZD1ZAihIWEKndghWZggVhS06DG4+AG48Yfiq1KrYCCWzk56gmJt44kGRLEreAB2svOh8rLzwPvo4OZL0B5G28+XahnhBly+xBcUuXU2bMkKtFBqnCUxEcPDiA7du34YXnX8SmzZuxb+8+xGJRXd1T9B+qgh3ySsbP4tDj8pDkVgZ1tV+B5JRa559qO9WhEPYdOCAmccJ1LnkdyUc4j0Bj1EBQFG2aZ7Wgpq4Ond1daJrVgobmJtgcdpFzHB0exsjgIHa+s0Oqkgf7+jA2OoZoOCLDnwQ44gVTtm5KOzeS/+lq5pzubvGj2bV3DwaHh6R71jqrDR0c2q2mBOoY9uzdjcmpCMKRmAQyMWg1ru+kKUmFjFVKh7hT19dRNngWtrz2msy9GC78YUGuDODMlNDwdTkYzHbz97//PSxdqg4AFeTU3pDf9QBpJpvCnr860///X/s69u7YKdUOBocMD658DlVWK2pdLgSsavbGabPLNTKDZBUm4HDCSfqXXbtq85Bl8u/2oLZ3LtZceD5WnXsOvE1NIrqhgLW+DtmvhpZXwMG+ftz621tlkJUuw2JgKImG6naJxHPBh1B1L2a3rUShEEImn8QZZ63CunWLkEzGcPsdD+KtnXsRz8dhsUbhc6ZR57NheP+7GDx4UB8sSpyhPOGUyxMBAEWHE80CJkNuN9asWYMDpKz09Qn9wwBQtS6OhCRUhmI+rVnHcujpLqR4EISq0NLUIip6PKBGR0YRiUakGmt8o+Q1ylTNDbWT1UEChUULF2F0bAwHBw4qZR018FBCxzt0RSmvBXVVIoNtsaCprkFi4cjkuHQ+eD8qLdDOdB9K6cf8fyarn/3MP4gHDqVOSxMAU2Di7/QYu+Omm/D7O+7AwL79cOXyaPP7ELTahM/NmMouvji5F5TghXgpGHBDuWZK6nN/etm5YfdZScnbbVbpkMl2Yv0MpEYWZAg7milgnAA/VIOlp6zDsrM3oH35EjiCflitrCiq+2UKBqVzMOyu0f/m29/+tlCqOEhsvndmqlpxRcyQz5SuqQqQaskrlMYF3nOuD3YuSG+c2ztH5hJYseW1btu2Xeg75TTi9wpu+PakBH3ms58WUYwtW95ANBIrysweHdxNX7ya9VQKZKQasSJNauO27dNqbdKJrgC9m/kM9eqKxt3c3ITW1llC+9y/v09k2UkXIn1HFYrUd880t1b+FJhccoaXHmMUGpCf16FVigbCM8siHp7Cbb+4ES8/8ijifQMyf2unNqrEUIoKKJEhmbrSxQQjSaHqecpjLGa1YevkBFrcbqyur0V7yIWAxyWdGxaArHaHdG743oxPFD+igm6Y1W1Wpj0e2JrqMJJKYSCRxsc+9zmsO/1MhGobZA6Q56V0+EuotGbdsiNyww034I+PPCKAWOhLfPH/wS8CG1O8M6B0Tk+XMG4IuqjGum8fVTSz4qVF6w2C1GSKBddji6DMBG4MQCUVeemS46RQeM/v76/o9cpvhYkRBqQR4EiHLaGsDErP5Epvo8R6t1s6QRQKoW/Ntre3iXy3Uo7TFPeiwfqRwI0C/uYaWRj75CcuwQc+cBHa2zuUQJY5P5gLqwothgf78eP/+i42vfgS4lNhOTPEzkTLoZvxLa7leqcGN4UMHAQrLM7TF0diklXmeSgWRIsNq9OKUHMQPYs7UdUYAP2ZOU85dnAEjrwFFDfIJvkrh7GRCNKctQnHMZ7IYCyeksLqyvmz0d7RKCdadCqMdIKFTYiRZyqZQSQaF4EtWrmMZ1O46JMXwem3IZtOCmMgG0kiPDIqlLbJkTASYQpYWZDJFzBGv7o0wU0G/oATq1fPR3NzFTx+ZkWSxxyt0nl4AJeZYe1bLmpTLQ04ddkCGRD+85tv4d2DQxhPUSdbzVKIDs/htibqgCkOPqoKCRPodSedhMuvvEIWCqtYvAJWoBX6zwptg4nvzr+aoH3ly1/G1jffQD6Vku5NtdeLdEJJQ1tdLhwYGkY4kUSGLWSZvTDVG0hSGDR+N1RIEQduCM3NyQ6OfCKbjERHrQWMRqZQRVoZwQ1pa/QS0cNb7N6IpCSrP4KuVcudbeWs340TP3AhTnj/BQj29MhAd8GmTB2pymbhUJweElZHiMo1FRlNiSKkc3mEo3EMDw7hL69uwqOPPib0Mx4CpIcJEBCTQRVQyQ1XxkOaJ2wCtKiwqKCs7T0PAzcmsTHVASZVnFOhTCH58lQnU0ZdarBWnqOyNCnKVXPX8ecYlDgDVVNbg+6eHrR1zMaC+QuEg0rlE3o8UFZ139692Lp1K3bvpHLQuIAcDnLLoLqhLJV0sKRrRKdqDb7Iy+7u6RYpyt379kpQlZZwOoM9u3fLTA0TU1LWlBCNWgjTq3v6/4yJmgz0VlcjHJ1EjLKbJnNmgl3SVargPNfrXHkInX/+efja176GOXPmFKlpJtERBTHlPotMOoV7774Hv/z59SL/yISaPHc6fXNXkE4ZpNqXiGBoEYdcFh6bA0F62eRzcBTyIn8sLW3h69qQdrjQvnIF1l/yUSw4ZT0KDgJtSR1UYOchrM1a+Wc+nz07d+Hy/7wcWza9jjBNfTVvXtaIhYedE25XNQL+JlgKXkSSQOOsFsyZ2yu+Idt39GPK4kBtdwuq6h2Y3eDEmvkt2Hjfb/H0xscwbJTPqLCou8KlB8tMMvQMxFxHTQ2NQjkiTYbzfrIej8LBLv330vfgz5jKG/1q/L4ARkfHZN3Qq4Zc6SMNbx8mtqLfn8+1OlQlSdaBA31CPZLZQ1Hamy5oHFJ9LrkoGdYFUFddKwdPJBZDIs3KlSqcVPI1UwJbHvP55+6uTnz+85/DueeeK90mc58MUFB05Dz69+7D9T/5MZ59/HEkJyZV50bEWVQ3nDOILHqx603BC37ejJTqgFguJz5kpLG1+QKi/CcJLotKWqqbH5hsZiaPqXReKnTJPDDF350uLFqxAo2L5qPt+CWYs3olCnYvierTdNWSjj8/O58ZOza33347br75ZpldMZ4wMyf3huN2pI6muevHTtRmSpRMVZYd8blz54q6FD0uojKATYDnFGVCdk3LPTQqBTemmswCBIH6he8/Xyrpr7/2BqamIlJ5n1Hl6QgLyohcqPlZZSI6f958Wc+DQ4OioMa7VYmCn+nc8BoIqtmB9Xo9QnlmoYsdCQVqDr2/KkE8/JmU/42RG+bsDQ3C+WejQGiKEeZ0He0/iEfuugfPPPgwpvb3wYMcbHR4F6o5cwKL5AMy12gKUPrMoxogz3eCm+2RKYnFqykA4beL2bdNCqD03PCIwSKFTzgfyLWXz1oQS2QRpZm3z4v6OR1AKIhHXnoVbUuW4f2fuBRL15wIm9OjuiScU9UGlqWPiGuboPX22+/Avffeo+ZHxDC9sthQSfwo/x65nyyu1dbKvNiKFcsxOTEuLBrOjDEWqwIC14kX8+bNU9TCqakiLe1o72smjaa/RyvHkUbrdqGro0MAxGMbnzxsf1T6eUx3hp+DMZ9dQ+41I2FdKejn+/H5cD+Qbs4znZ3ine/uKKrFGXCuikSHNG8Oe0oG2JixA+6BBfPn45Of/AQ+ePHFcLk8yoOqmBMZ4YI8Nr30Mm799c149dnnxeeOtC6ue7UnFRBisanR6UKDyy3sI3ZyuEaZRzEf42iFz0G6L2e7svAEvAjU+dHa24zq5oD4ydgtdkyOTACpHHLJNArprHRvRkfCSMayiEYSGI9z7iYtXabl82aja3YjnA6rxDgyAJiIU2yMxfpYLCHghiIyg4koLvz4+1FV70MqFYM1nUViIiqKaYloAhPDk4hOJETIPcOOZziCSC6PFOn4PjvWrlmIppYQvAES8N4juCmCkTylPy0IVQWwZG4HTlu5EBPjMfzxmZexZ3AUcRk+li6WCgo6YTqclkb+o1UOIFKMWKVgsP/qv35NzIyIqs1wt7y3VnFjZZ8b6b6778XVV1+F8bFRUTyr8brhdziRTKTQPacbew8OYHBsQgkL0EhP9zJ4fJF8QWM60nv8Iv9Ijxv195SGdMMGu0wHWBG3AWORKQQcBDdOuAXcsLPDGQB2sFSVR4YAtVmheEbQn8cGLFi3GqvOPQtdJ6yBrbERFndQObZn0uKALTBGDwPwcwqdT6RyiVBzONA/jGeeexGPPvIItmzeLHQFbkzhPAr/l248pAoqkKOek0oQiPZJtxICh3RztF+GGeuuIEkiXYSKSsuXLsNTTz4pTtj0YTFBYKZj/pDwqgfbbHabJE6NzS3o6OqUakRPT488c37xc3HokOah7+7YgYGBfsRpakk+phiTTsdtDsvLjIzw9R1ibHfq+lPkMKdE9etvvIHde/bIayp1MI30Koz7pNb4XJTtVskkpzqky8H7KU9Gz8lU8HrmefAaOLfB2Ruub1YZ+XdMNNT1lSgJFfIYH5/Aty6/HC899zzi0agM6guAZXWRZmA2G4J0E6fdNJ9HNidVxyqqThHc5PPCqbVRqII0UosVGQLCUBW6T16HD37xC6hua4fFcSg9jZch3Tmua9IsU2k8+OCD+PGPf4rt7+xQ18CVRABvUdIbkpFKScAlvg4FHoKkwlk9yGRdqG7tQmNPBzxBOt0ncMKCTjx+/+3Yv3cnkgkq1OWKRqDlcWImcMOCB+MAHd+D/gB279mN8UlKayozWQO8j5TcqwPOOMc7JMGiySeBMQ9wrpsD+/uQSKqKnhE6mDHBKqkPCY1U89pEnNoCofLwAOVQNJNWoRaU0vFmOpX1cDtfOuD1YVZLqxSD91ACVrrCTGKOnWAf6fOXVl/59g67FSeddJIoqBHgGAESM58j90voEAU8u3Ej7rj5Zmx67nl48kCtFmcRgMMqpswqENyoQgLloHnGxnNU9UtKrJ3tC8rMDfewGM4ynko2SL1+NcRN7ncmByRzwGQ6jbi1gLXHr4ElFEKgpwNzTj4RbctWIc8ZoqKRsKKx8PpNIsb9xcTlZz/7Ge67776iwefMSYx5mEfp/KkyQEW5VOl7MGZzfXF2hR0Qdm2YzO/ZsxvDQ4PSxSDg4ReH9jkPcAjIn2Hub8alU+Iiz+LG8StXiGrXrl17RMXL3J+KPoDulKruhTpXWCTh2cy5N/qgcQZHUXcPvSeld9L8P+XXudd4DlDaXQkm9GNwcAhRzT6Yvr3m9XQhqgJww3vM1+S58p3vfAfLli1T8zcKruuCax5UA6R66sHde/DsI4/irl/+GtboFGzptEjt+xlXxRRRefjJLJ3pqbLQyr1dKCBusWFnLCr7YnVNLdo8VgTsdpmPJHZ3Ot36/KCHlEUKMKRsJhKk4uQBjwv13W2YNbcHL2zbjtf7h7DijLNx0Scuw6zunqKaoyq6TVP1VYixyD178aUX8dNrrsGLz78gAi6ms1zp8630+7huCEZXrFghZxcVIknxnpwYE+oVgZvpNip6lU383SidPjQ8IjStY33NBG7MnDeTdVLGSd98a/s7sube61dp8db8PwsNnLHl9UlOVba1i+G9pGjGn+XPUPSDYItxnTNy0WhEK2u+1yub+ft5bqxatUro7MuXL4dTm8VP517qDEjG43h245O47cabsGfrNrgJcPJZmY8mNVhMrfMFNLvcqHU6xeuJiqpq+rIg4Eb5NnLtQnkH2izwVLkwd0kXWrrqFbix2jExPC4qaYVkhopdIiowPhZFbCqJCDs38TTGKN2cz2H53NnobKuHx+2QHCYaiUqeImmMiAokkUorcNMfDeO8j56PxvZ6JJMR5ONJJMYjSExGpEM0OTKJ8eFJ5NKqc0NwwwJBmh5rHhtOWnccmlpr4CG4EceAkoTx8NtrQV6rjBmyxLS2VQHBWg9au+vR1BTE4M5RDOybRCxOGhgTQSbcKiBK54abMX9sKWPSd1YsW4pv/+//jfkLFggP22S1xYEqvm6+gIP9A/jSl/4Zr23ZLKZz1R4nmkMhTI1PCn+XS//AwLBobhPppcU9XdM9yN1nt8jpEnlTVmtcNgVuBOhQPrIgkAEJm1XADQUFqp0G3LDzojiLBDhM8YQfq+UjOUtToGpQIYO2nnYsXL0Kc9evR+1xS+GobkCBK4Xh0qqGq82QpUhfsVuTyWHX3v14YuPTeOLJZ7B77z5EJsg5jCtnWHLZc1Sk4mB6Vio2TChkGF9XCIQ4xMAs/F3SfrKwFChpy7fmFcvTOeYulA6Mz4vOjg401NVLtYh0D/N1tFcwVRJ+r3QoCL7owq4Vf1j1qKmtlcOIlJhafehNTk7gzTdfFxPFgwf7VcKqedqGJkFgUxOqxoJFC7F8xQrU19ZKAnn3PfdgbHxcmRJKRdEYb1aWk/B96Nk0q7oWHpcL/SPDiFLlRA44QxxSVekKsGERbCqOvRXnnns2/umf/gn0wOGXScREKUZeUM0gkda08U+P45fX/0JUAgvatI3Pn4GK6idBmx1+t0tmcwhwuHZrPR44qC5GHwcOeFscQreQQ8JqEzPPfE0Nzrj0Epx88Qfgrg6J0EP5V7HQxL2TTuOqH/0Id955l9Aip2k20y132VkFBaSNRAMsLlgKjIpuSo7JfkA+Ab/bjnSKpoBZSfxpzDc5MamoW6UDTnI3ypImAyD4nFwuNDY0iLfMm29tFaBouoqlQ8iHfjZ2adRQKc0RmajxsOZhxW4NK8isPvJ1hCJZ6usxQ05b3rnhAzdzClxLwUBA1jbvGSWsTYepSPmaMUNVVT7+PB2kO9q60dk5B69vfRuj4xTOiAC8l8dIso9UhSzvbvHw430444wzZJC1ublZpYOaAy4FBnEJtyIWieDRBx7Er679OaKDQ/DzM1qAKotNTI49oj6l6L8Ed1mq7MCGWDYr4IZ/305wI+MySvVM2AAEN9TsFc0aDW7yQJImt5kkksjghK5F8FXXckgT7t5O9Gw4A41zeqXAwW6x+byln9skMaTucEbBGHwezYBTPZLyh300lsPRFciUrHFQ7itBAbseVNIjMCB1h/efMY57gSIpXH+UbTZCCKpaW1nDznxeA2CZfDHhZyJqfHnk01USvGZYm+YuEIhVBYIYGDgo1Et29s1LqmuY/mHVGXXKDCfNSLkfSBMsOtNXQFk65kGl1yvPGb7fqaeeKknh0mXLhCptHqeyBuC+ZmKWRXh0FPfcchteeOhhjJNumckh6CBIoWmtUp/iHKhUwLU6m2hAUpXPYsOeRFzUnlbV1KHdbZUOptbJEKqloYeTli2KZ9msTuhyyLtsqGlvwtzFvRiOx/DE5rcw7ghi/cUfw/s/eSkKMhehLAxkP5YsSUVRgqg1PrFxI7733e9i/759SKdUB9t8vZfnXBoXzDrimmSXnM/bmFiyE8hfLAKxOGVMU0sBIGMgOxuNTY0SO4aHhpVhbZGKffgeMyC0dP+pwp/6Fz5bFjCFRvY3rt/ydUSD6GDQL9fK+K+EfkrXrr73+ozk+3Mfd3S0y/cSnBPcMSfinyuV/a90PfOek4L9jW98A7NaW8DZN/OcONIg98VqxdToODb+4Y/45U+vFXpanmdhXnVBGV9s+byYgddyXlfADYtK6vzmzA2L9Ozc8HfSCNnWodfN/CVdaOtpgsPLYqdDOjfStUlmpHPDtT45mUB4LIZIJIGJeBqjNO3MZLFi3mx0zG6A1+MUufsYLTsyOWUTw8ZBjJRAim4U0B+N4OwPnoOOuW2IJ8JIh6PIRhJIR+MifRweC2O4fxSJGAvOwEQsgUmhpWXhcAEnr1uG5tka3NittsKReJBGM4hDc6ZSrZaiSoKcbguCzT7U91Qj1OTDxO4wDmwdQTJKXw7FyVftXAIkXfUpN0Kf4ekKB7wqgM9/7nP44IculrkHRTM81NVebTwbrr/+evzyl79A3969MnNTF/CJHw1liBvr6zA6FUbfyBioSs0hfz2KJYGJ9B6/zQ4f6T12G/x2K3zSlaJWOOcV1LEbAaXtYvDbXahxueHhoUxjUHLF5Rc9dPghuYjU/RFwI2Z7GTTNakTH3Dkiw7vgrHMQ7OyGxVeFPMGInneYPgcUuBkeGcX9DzyM39xyO0bGJ4WbKMVa0TvOIpdNinGiop5Zkc0WYHf5RQPcTrdaWwac3cjJgKG6Nv6cdG+kEqUMV6d1fY+81XivGVQIRE5auxZb39qKwYFBoeqYVzjWRi0auukwaJ6pqCPp9i5pWwwcPIg5yB0NT2FY+yowQAuoYbfMqZROli1ZgpaWWdKp2bHzXYQjYSycN1+SbwoBROOqSmmST82SOdalSquWDuzzW2dj4ZxevLxlM/aNDCNBkQhRfzBBWfPxjvGKQi/SnQJeD6tZlN/99Kc/LRVMU2EmuJF1U1DKf1R1Iz3ttzffjFtu/g3GR8dENpZVR4IVd4FGtvSYcso6tFIikjQmrxfObE7mwDgsyCqOhcP4WtGvwLkwjw/O9jZ89OtfRffyZXAEAtNVQh3Ype6hufTslJAKecMNv8Tvfne/cHKZHIoAhPDBlQ6/SFWKop8apiVNk6Zd0r0lTLFwB1KNUEl9MzSzo8eubVZ7yZR3btjpKP0Sip1W/GKcoRpdZ0cn0rmMlozlc+dPHD57Y9Yyf76rq0n0ssoAACAASURBVFM6kgRuHGBmwnkI9UwG27URcUkRyKgFmeSiNAU2186ulxw6GqE0NTbJsDRpUQcHB4Sioe7tYdBNayKYYKk8gWpC9ejtJTU0j4HBYUSjVEOcUAaqZYe8mekwXcHyfy//s9wToWjY5H7Q3JPzNwR/pfM5hmJBSe6BfQdw+82/wR/uvQ/ZyQkEKctvtaHaoeIpFXGk6COqawrcUGwmQrpEoYBOX1DmdEhJk4SRHVEKx9DYU1Mvspm8UIqTPDxzCcTzCRzf0I266jrY6qox5Xeiae06zD/1NFQ1NyPPIo50VqXsoEGxKkLxL9mFpZExJc7vuOOOoxphHjNIlH2DAYHlnRreQybWpOeYCi89yFiEOYTjr2dL+Drs6HAGhf/Odck4a2gtlSR0JvGRHaBlkhlnuc6N9UNp0ek9f1ZdZBJls965Uph48803RblQ1AZ1LsplqZSpSGWyyWB0R0cnEskUXnnllUPmiiqZx6j0Os1n4zly8cUXi9w5DSR5vpiCgtmfCjHmMTYyigd+exueuv9BDO/ahWq7DSGnDT4WPZV1mupcFqyi2JgSUSEgabHgQCKB0VQKi2vr0Ot2IiBgKK+MQO0KmDC+sXhCug87rxTZSZPe7bAi1FqPRUvnIV7IYfvgOF585wCsjbPxiS99FcetXgkrhTaKReYS7SFdXGMMyWYy+MEPfoB77rkHB/YfmBZj0jH8WADHAJnSdcHuIkENDb35/5xNYbeGoIZdRXP+H6uAQkAb8AekK0IwJB1/rbB3WGyq9CH/N34f760oYvp9Qo8sFR4pDa18fsxLZs1qRUMDuwtJ6bAS2Ewbgv43Xpjev9y7XLuf+cxn8OGPflhig/ky4EZYAgUgORXBdT+5Bg/ffz9iFCTRowpkRjH3a3a4FLhhXCh2ZZUgFItO7NyQ5k4jeivVg90W9C5qR0dvC1xesqscCI9NifVKPpkRj0kynCKRFMaHIyIHPZHIYDROieYMlve2oburWcANWTgsjNGajGacLIPGYknEogmkcwUcjMZw6vkb0Lu4G8lUBPGJSYD0tnhSxAUi4xGM9I8iHCawBaYSaUylMohmMoA1i9WrF6G9uwmeKjcsAm7M4V0erDVtiZKgYsZn/EfE+RRwBawCbGYvbcGs3iak+tN4+Q9bMNpHypJ29JVTXymmyTCelkw92uPn5nLabdKK++KXvigzOHywJp00P2sOEw7VXXnFlXiKHMxkQh4OxQVSkSjqaqpFAnJgYgLj0bgSFpCER7WUyTlkK478WoIbVmqqCG6sFApgR8YuctDhfBYTyTi8Ngfq6c8g4EaArQQ6/hJwQ7lcXT1k1VeZ7WXQSBWV2W3wNTRi7obT0LLiePhndyBrc0l3R25ocRcJiUkUoB7+w6P4yc+uw8j4BJJEyjl13WC7MZtUhwifk9UNqy0AX6gFgWA9Fs5tQ13Igne2vYbXtryqVFQ4r0F0JAiJmEYl6QZcHeuZ8N+dTgd6urrF52P7tu1SsZCXOsoPl1eCVGVHAwRTjSoxyhQhCd5TqXIR4bP6oKgmXrdHDBL5iwAnFo1J5XN4fAyTHMDNZFAVCmHBvHno7+vD3v37ldINKVkOZcgmqmxH/VL81JDbhUWt7TjrlFPx7Msv4y/bt2EqkxFal3zJXNPMpdTS5MK8lXimMPnX82P0D/rnf/6i0NNMpZFrRvFt1cwWvxiU3nrjddxy829x1113w85hcj51rt98XrxuOK/ADg1nwOi8Xe/xwEMjQM4yWG3wQolXcHibBy47qDk6XvMz/t1ZOPsTH0fb/PnShpbhbC0YYgC3TIewmhOP4blnn8dVP/yxDCcr+oPuYJkRfRkZUpQvgjAFpMVOl+P6xWo4X5tHnEhTlBi8mo1uKLD880zgphgHeI/oNeX1Yvnxy7H9ne1SfeOhqWYWSivIBQHO5IrPam0VKXlWj0mJmamKbzrF5nkScBoPG8YdERcgPa+k6lwOzAwUNjMGFJUQfx7tSySFoJIKd7FyKfw2NQltYTfM4oDT4YPHW4V5CxYhnZ7E7l1viZBIucu3eS/eA1b+D5/d0O+iS+tG8ci4ZFOK9+tf/7rQT4zwBb9HwKzen6x4D/b14zv/cTne2bQJ+fCkqKfVuZxCTRPfMKkMWgTccM+znhzLcOYgK+CGnRsB5XpPSYLFQ1gHe1Jf2S1NWQoI51IIZxJY1tSB+mBQ5HbtNX6MVdVh7hlnoXP1ahT8AWrvKylUrr3izKEC4EygWfHlM6fh46uvvioJtkl4S4Hc35qi8LXMfmbFlVQSglqCGfLx2akoBTXFZFKDG3UNAOe+SLkkNZXXy7XG2PBewc1Mn8nMUR0r4T3SPeDzEal9Urv9PsxubZN1suWN1zTYVj/Jz8Ezg2ue4C4SCeOdHe/KZzJzT3J+aGnlv/Wel/9caeeKz+Dss8/GZz/7WaGoTXec1aYzf2YM2f/uTmx88CHc9etfwxaJSDeSIMcjAFyL5vAzWWxCheE6I7g5mE6jLx7D3FAI8zxuhBhzBNyoirp44tELz0353IwUIFnEIpskZwO8DUGsPHEpIqkEJjPAq9v3Y2v/BI7bcAY+8cUvoGZWi4jxlI9Hmy6SkdSmlPjVV18tnkalfjKVPGeTTzHXIhhn0Y0gm78znlBUhXOxQqsVOvL0/TsWuOF9Zve6dVarnNelYhnlc1ozNMb/u5bFEV/HFB+5V+iVSEVBs9+UzLVax2QHcK6mqakZb775hqjHGp8cU3xQ96UyRkclH8w8F34vQeY/fuYfcf4F50lxV/aO7tzw/wkW6Fnzztat+O63voU3/rJJKOXSmWHRIZdHM2eJXRzFsIoap1EDlAIXRWEcNvF5SuXoX8g8rIDuebPQO78NLo9VhESiU+y+ZMXQM5tIwWGxIRrNYGIkjPBUDJPxjHRuosk0ls5pxZyeFni8TiRiMSRjMUmdcmk1/8wRkjDNOTN5DMYSWHTCEqw4cQlsjgLGBgZhE/pbCqlYQnxuJkemMDUVFep7OJlBOJVFjAWDQgrHHz8PPfPb4Q25YXE5nNK5mTm4iC6R3DxJQTS4kVkRJiueAjqOb8Hi9fPRPLsRY9vG8OKDf8bQvgmw4iZJhXZxlyRHaGm6KHmUp8q14bTbpf15ySc/gY9f8nGpeJm2fOmP8u+48W6/7Xbc8Itf4N23t8mhWu33CmBh5dDt8yJns2HXgX4BNhzO58A/EzAO/Ul1mwmgXRkkVhPRMhjZCG44V2NDuJATnxuP1Y4GATcKZFANgl0bBW4o8ZPTamP8X0o3Uuo5jYaaIGY3N8FDJbE5XWg/cQ1mr1oDV30zclZFTyvtgzL9Z1V7+453cdXV1+BPG59EWobh6S+kZmtIQxM/xbwDdmcIvmArqmo60dDUgQ2nHY+VS1uwa8dbuP7n12JwYACpJOlsrAAm4aQrOFuW9AcxYOcYO00lHhYxeVqxfIUEKJrjsXojA866ynC0QGoO8lJHY5XEGwKUGko1CRT/nsm91+cTMyypJNU3SJLFQE5ZXurncy7JlAv5s3N7eiRAs3szOj6uEmxlz1QBjUz1JilOccqSpTj/zLNFmeXlrW9gigeSeaFix+3oVJXpJPzQsM31vWHDaSJTy8oWq6AyLyLW7jqJkQvOC8B7Y8truOLyK0R0IZ1JCaWQ1DRrJistZVIXKNMo4MbtFmoEKWpOqx1e2GT+QSlTFWAX8GHDJGfYKAjy0Y/ilAsuQF1rCzLc6wyEOreWBEBm5pS2/tDAIB568BFc/aOfYJy+QhziFxCjnmFBQLPq5AgdQw80aiUHrQin7lnRx6iEciHdAc2ON/duJlraNJ1WdfTERLa1ReSXjRO2SV6Mmg3nHaj8RxBJcMKDmsPcKtE6fAOInS/Xo06+OQBNJ/TFixfjlltukQNfFIpKOktHAjdStHE5pcNEmU0CqngirrZ+2RKSgoP5Ox1DhexHKqnVDrfbB4/HAbfbDo/HJfugFODw83L9m2T+cNUtZXynaJJKiZJ0M3O/OPtxwQXniaQu5V3N98rrCBhRP8NB0scfehi333gjDmzfBk8mgyafBx4URLCFswtU7slacxJH6RlGZRtWmTt9VfDJ/jYCEOZ1lbcIH0dalC45K5kXSttYMonjmlvRHPAhGPTCWe3HQYsbjo5O9K5fjzknnYRMwS4xWbybNLgRarWsUe4l1TF79tlncdVVVwnF1nRGZipKVJKAmO+RuGVVQhcE0PxFMLNlyxahOpqZBPM8isBDA5tSSheLO1yvJ564Bps2bZauoojHlFE2Z7o+80xLk3fzfar7dmhi/14+o8R5qfjywbH4YpPElQBu9949GB4ZlgSeHXjOUnLQmhQ77kneAyaDpLyUnhOVJN/v5RqL54xmUTBBP+2008QDh3QixlpzjwwlmAGAXdCh/n7cd8uteP7hh5E8OIAamxVBDdZV0YcFTRtICFXgBhjKZrE3GkWHz4e5nCci4yNHLzzOstmKktIemiezW8OBahZaWbyzFuCo9mD1ySuQyqaQyluxs28cm3b0Y7hgxcf+5atYtn49apqaFG3z0ARI7qPyxFH/8PQzT+O666/HI488IiDb5HfHun+knvE+8SziPWISzzOeHTme80aAojRXlPfmGTIDpdD8vVlrNEGuqa6WvcF4xXXA9XNYbDrWhf4P/LusZw1iCNY5p0YTcv7iVyDgx5o1q4Uyv2PHuwLyDDg3a03lFv/ve2umj2fiNHPdpcuX4rLLPokzzzxLKKxcMyaOkMnErgjP+N/feTdu/fVN2PPuTlhyzBHIqMijkeDG6YTfogpQnN8lGUg6rDaTM9C7Ts2VWy0ZdHU3YeFxnfB4VSEqnUiruZlUBul4QjrjsVgG4fEYwpNxTMRTGI1nEE6mcFx3C+bMmQWf34V0MokUjXjzQJYKsNk8kom0yEET3PRNxmALutCzcDY6u1oR9LhRiKeBVArJaBwTwxMYOcg4mkXeakc8RZpzHrF0FvF0DCtXLcS8JV3wsnPT0tRcmJicUL4Nhy1QpjLsuqj6alExRIa4rSi48qhdFELL4kZkEmkc+HMfMgM55BJq8Fp1alSaw09T6cwN4y4DAoPAshUr8LnPf06kHWURzfDk+VC4WX5x/fW467Y7kIxG4LHb0FQTEq1sViKCoRAOjoxhkmpDGTUTxO4NK8qsrhCccOaGQayW8rpUS9PgxkEzuXwOE8mEGNQJuGElx3RuRExAgxtNJzLD1hyqTmeSQpXrqK+Hz+1Gri6E6sUL0Lv+NHSuWI2U3SPiAofELEn8LIgnUnj5z5vwzcuvwODQsAyFCiChGy3nJsT/xAmXpw7Bmk7U1HZjMpLC0mW9OPOs1WhpqcNtt9+Hv2x+XYwHs5kokBpDV1cdwqP9GDm4HylJsFSQOtIho5JUPUxqUUopDICsCrNFTR1/+fkZpHxn3KySIE0DDaWMoxIm6eywS+PxIuD3S2Bhp4bVP0qAb9/xjlRMwtGI0Fm0ILF+Gya5FoSCQZkPYsCh0SM5zvxsxsn+WPGRV+GmU3BtPc455TS8tX0btuzYjolEQiwozZpWB/3fBm54v6jo9sUvfgEf/vCHpfKpEhe+3rQhHilq3BPxv7Zsn3nyKUnI+vcfUOZu/KVb/Hw9rmV2bOrdlIm2yuyDy0IPEpsaHuQQLQGONJ6siMGCCbsVDcctxTkfvwTr33e20CSoPmVmt4yMqlKpzolM5NDgCH7yk2vw2GOPyfPnNcreFNBk9ikFLPhclSS5yFhKtqmU2wQQafKQeR5FYFBGX50R3GgwrQfIJOjS4b5nTo/cx127dstnIIikSzt9I8iJ5qEa42BjTEmCmzU/Iy1Gow6TCJGydemll8pBT3NIJmzqs01HpiOBG35Gxio+58VLlkjMIjgSCsRM4Ka4ohX2VxN9asVZ6adVrAa79XyQmokxCYc5aE1XonTNG7BiOgyqa6V9pnTnoK6uVtbmeeedJxXDYhKjh/UJgLjfo5NTuPVXN+Lx392HqQP74S8UUCPrT8mUs1BEQQHK6vMkSebzsh87AyG4aeLIk0LTNk2VW7lqc1Y1p8BNIS+S/uOJJObWN6Il6EfA64Cjyo9JqwthuwvO7i6suOj9mL1oqVAhrZzvpGolEyir6sbKztLnHNfB/fffLzM4dHznPTEdjWPFhyMlIJzbIv2Jv5N+Q2BDUMIk0SSHJhniexXBpTa0NHQuqSSzsup0ivgAnwWptpzBUbTVY9e3zTM2n7fYIdL7Zqb1Xvo9R7sHBtzIvhBKsQ2NDY1ond2Kd3fulGtn54nnBO/zfppqj40KlfVI3aeZ3rsUbFbymYtxRIM38/P8nR1XKqiRosbE3UgaG7q0masjmTE6NoEbf3QVXv7DH+GOxRESPzHVgSa4IZWS4EZUpWDBWD6PdyMRNLucmOvzoZGeIezccH6Xpoqitp+XoW0Wic05xPfM2QqwVbmx+qRlSOeSgMWOsYkkdvZN4NWd+9B8/EqcecklWHLiifBXBZWokiii6qChY6Wph1CV7OlnnsGV37pSKFNGrKYU0Jq1zudEMMNCiFH8WrJkiYBxUicZ2w9P4g+V6zevVb5eyp+nKqDYxASWxQSlXno4pVaOkb9lA87wM0daz4ddmzlL9FqmAIKiMEKoy6S+j4+PCbBhQa+UtjbTpZYC5yMVGt7rejav4w/4cfzK4/HlL38JZH/Q/JhzzMq0nGsjJ8XOkf5+3PnbW3HfHXcgOjEhpvNU5q0jpZ/ghrO4vNEi/qU65sydWIxiLkzqpIh8WbPobK/Hccd1weNjic2CVCIl878UOErHk9JEiMdziEwkEJmKYSKawnA8LUrFCzqb0DunFcGQF9l0Wjo3zJ0ziQxy6ZyAG3Z76O/aNxGVvdAxdxZmdzahIRRCajKCXCKJVCSOyEREvHKoyMZcIpUDoukCIukMJiOTWL5yPhYt64W3xgtLb8+cwtDwkByOhq5jNoHSg1KJlhqrN5ICRHMFOOodCC2qh7PJjdREDLGdYSQPJFBIKuAgdDYOx0vbzICbypJBXUSE1+/Heee9TygSdGxmlmcOZOmMyFmvNvnGJ57Ad7/zf/D2G28KHaeuKiDzBgwmLqcTHp8X+waGEGGngZQVnYiLtLX41KhBwDoOaJNrqMGNi4Ow7NykEvBY7IqWRkEfdo1EAlrN3EiLWPvf8HoYwHKijpJCjceF2aFqBF1OFKq8cHW0on31GizecA4stY0o2F0lAEdJHvC/vMapSAw//8UNuP3OuxCZikibkbQOLkQu5kLBAVh9sDuCqAq1YGIyAW8ogLaeLnT0zMH+oSkMTibh9AZQU+NFTSCLD569Eq8++QD++Ls7MNy3T4Bk8bDTw9AzbVqhXOhnwIoun8krr74qBy43mCRSlVQWi04eqmJikkPhlnLI2+0WLfveOb3yOyWjWZE6ODCogq1GWiZxI5VKjTwVJICypaVoHT3Yu2cvDg4OCt9eqisVBE4B2OwYWW3obWsXMlXf8DDGImFRzxM2v85i/1/ADRNd+lv853/+p1Q+XU6XBgcKLCjWm5L3loMgV8B/ffvbePKJJzAyMChrm4HCePDwyjhH1uhxocpmhc9ig8/ihNdqF1lom5UBS8k/cm+myZW1WBFz+7H4tA341Je+gLqONmQdykhNVIL0/dIWPPKnRDyJd9/dhZ/+5Md4/oXnJHFR+ZYCN+anbBSwAP2uCHGsyDEeiHqfmogwHZ5ycGNoSXLQaT+JQ5Lzkoeoa9AKZFqB6ppq4fVzXTGpJLjhAc4kkzTKCNVayoxDj3RAq2il3oFrkwf/v//7v4tyHCujo/K5D6cKlQKc6buhZHRJdWtta5Nk4uDAAMbHxg4DN/K5S7pZRZ8RMU7ViihC9FKFJlY/DfgoBTVHqqpy3bF6TeoFD2pJ6nVRQYQ7dOWBHarPf/7zOPfvzhWzXKHgiemwes7C84YVO7e9jXtu+S02PvB7OOMpkdgnNc1ntcBDiqXIkvMz2ZAizSybQYc/BC/XpBLGls+iHOHZTVKaElLZFgNGykHnMZ6IY3ZVNdqqgvA6rXBV+ZC0OJF2u5GsCiHf1oYzPvFJVDW3wsaYKudPQdPidMdB0+t4jnA98FnSK4SJ4JGq3KVJtlmT5u/4OuywmGFr3n8mhQS+LMaUG4cW13RJlVcWWBlgETUs3V2jMSLNqTkvxOSqVJGK31Ne/T5awlV6/SbBKgUBlVDEDLhRBTGVG7Ayv2r1KgSrqoROzHjF7iSNHFUFXG3aI8Xg0uS7GA/KeFjvJSEsvwe8VnZe/+Ef/gEXXXSRABy+p5ndk2evYw2NaN94+WXc+vPrsO25F1Bv4SyuMgDl56C4JM8Eigwwwk0WgHejEdTSGsPnwyyHU7qajLNOmblRFDa3wykUcfOs5f1skGr1qnVLkUxH4LA6kIzlsL9vDPujKeyMp9B7ynqcetEHsIBqWR63EuPR/n8q6mqzb909oBcdZ2+uu+46WeOloJ33kF01xkRSdNldo8AF7w3XF83AmQ8qYRaVY5nEeqa4OVPx5EhHLIsXTodTOkRUoWRxVN6jzJS4kjPaXJeJdzOBqSPtDVPILa5/3bnhnSQ1l2cGxQLmz18gdhuU8TdiHKl0ZT5CpXuqfN2WxugK0hH5FgPC+bqhmpBYSlCUqKGpQYluiQecXc21siOOArZu2oKbrvsFXnzqaVjJbsnlUe2wibqlj+BGJaoCbphDifk0vcrsVmSyOZk5d1pyaGsJYfGidvgCLONbxLxT8u9cTnxrSItPJQuIUC1tMo7xaAIj8TSm4knMa29Az5xZqK4JyGgEBQWoMpyjlLQGN1MEMHkr+icjaO5px7K1SxEMuVBIpxEeGkEukUBiKiqCWrlkHtGpmBT2MwUrYlkgnMpgbGoMi5f0YNGKXgTqA7C0t80u8KaxlZyI00FbLyvtu6ISGnYpWCnQ0xJs9eYBV4sfjSd0wdbkQWJiCtF3RhDfM4lsWAsKyAkl47Sqvk5htgpWLb+fkqBSgbTZ0Dt3rlQQL7zwQkGXXJhmYTNISBJmtcriu+2WW/HTH18NC4epeegQ4BDhxeKYNXsWBscnMUYqSjYjVUExcdTVdyJb0s3qxQRRqafx4RPcxFFAJJOEx2JDncMND5NEghoBN1xSipMrvS5NYZFD2WZBKp1CyOlCazCAoN0KZ7VPhmFr583HwtPPQWjBcbD6qVbF5aggpC5lyqLjZtr8xpv4r//6P3hr69tIxZXfhu5xyAFO3e98zgqb3SMykxanBxavD3a3B6lEHoGWHjS298DptqE2AKxb1oEXHv8dXn/paUQnRyXgSvJ/FGBiEkCZLeJMSigk8st8Tm9s3armD0qSxqNtWm4izo6wgisCDJrmwmBLFZ0zTj9dqkkMti/RqXtqUs1QaCUSVS1XuFaCmk4Gi9RJOUhcaGpUCi+knoSjUS3yUEGnRXOlKWxMOWh6noTjcUxFo9p/SBOqjgIEyz9/ed+R103qicfjxWWXXYqPfexj6Ozsksev/bBV2me8izjz5HDiz6+8gl/98kb88eE/6Cqici0mwGTAYYWxwe1EiDNkINXSBZ8GN3YOdrMxIyaQ3JN2xLIFjOWs8La148P/eBlOv/hCWAJeFLjXSGXTe1YZ4CnJZxUn8njwoQdx99134tlnnxG9ekWD0HxjAV7q+ySGyvyZWd/qbzRxTdMy1R2TQ0FnQNPxqGgNrnaHiSP6r80TJShmp48g5JT1p2Dz5i1yWA+x6ykmn4rnawB1EbgdsRKuu4lSIHHJDMqVfzUO/sY3vyFKV5z5kmSwbEkdLnmvdzWvVxs40mCWP8bqflIA+/RXeZg0ktJmbZj+nnQ49LULkDGUPq3wZkQVzEwT9xdBGiunR/d6UdfCPciZsC984QsCvqW7I4bDitZrlB2z6RT+8vKLuPNXv8JbL7yEKiaD/HmbVeSemQKSCskblSoA8UwKnf4QAgQ0Al1IgaD4gKKkqWFjUndIISY4gciKjiUTaPT50SGGzYAr6OErI+9yIeX1YdzpRs/6U7FkwxmoonQ2vcioiiWqkirOlH7x2ZGeSHnom266SYakzSxU6fcZullpfCM4ZAxkgYcJIiki/HmCJNKvSn1kykHEjF2TGQKmocpI97p9trzXs8+9cNhrVzKMX1pBNl0LA2RKuzsKgBz9oJYzXT8n3htSlQnWV65eKQbFXNOPP/44hoZGlNmvjtXmZY/26uVAsvy2HOvajnTumM9MBgBzCYIc3s/DOhpykQXpiD9637248+fXI7m/HyFwRkGVtlj45AwiaT65vAVhWPBuPCbS/N1eH2Y7neLyzhinBDPYLc/DZXcIQFL7WfuVcFl6rTJzk87GZW4yn8hjdCSKnC+IraMTGLE50LlyNS649DK0dLTD7nSISJOUwHT3zAAcfn7mB5xt+eEPf4iHH35YCjt8TlyzpHYzeSfVn/5bXO+bNm2Sdcv/F5r5DBLL69atk5jB+S92Jfk9BlBU+kxEbAYW2Tc+v09k0EtVV82zqyBNLAJ/AjV+LqVuOT0LZM6SmYC/6Zia9a9yTiUhzsIP9xrzBoKwp556Cnv27BXfGgOAKwEkpet4piJTpfeM72VyXok/YnxLymo1vvLVr+D0M09HQ2OD0EMteZtaF2QQMWZGonhp49O45vs/xNjggHRbgjaL+JKpuUh1PHMyVcC6ntP1OhwieENGE8FNc50Xixa0wx+wSQGKwj+CLlioSqaE5ZJOWxAPpxCZimMsHJfOzWQ8gd7WOvT2tqK2ISTvH/6rvQXzgnw6L3M3KYoCENwUrBicimHWvC6cet6p8IVcmBgcxNiBfhTiScQmwhgfHoM1a0UixhyYoMwmNgGRdA5D42PoXdCGJavmIdRYBUsoWFXgBmeFkxtAgtx0t1MbpmuddzF/VJQh0e9pCKJp3UI0HteBbCyCXRs3I7ZrGLlIWj60LFCCG6nwTSc5x1oYBykTrgAAIABJREFUPH+E/01VLJdTBvFJS+NAIIfFp8GNkhmlZLKYfFptePutt/H1r/0L3nztdSCbRdDrQcjrkcFrfrO/uhojU2EMjI2pqqDmvvLqyBukR0gdvUPsdrjtVhnWdhesSHCgNU1wY0ed0wUvwQ1xsviAKBlT/jwrNIYvLkpQViD1VwndgN2JlkAAfksOHr8DzlAAvrZ2zFq1Bh3rN8DXMhtWl9Hil22pEj+rFclMTpRVrrv+Btx117042Deo7qaAM43O1JiGAqIW5c2Tp0KWlZ0UC5zBOgRq6EZPemEcHW31OLh7G6ZGDqLAwTF2mHRQm2nTFbt5YpypK9kOO+pq62Rg9s+bNkmVkgCpktYInxs7TwJgrVap9tHck10MrsW3t20TQQBSh1LJJNKk7qjborsD0y7vhySF+n5IsCIVwecTkzFWyPvExV61M4/5ZeYQOKDnsCMQCCKRSiMcpvy1GkYxAGSmKbKZ2t7l91VVDVl1z2PhwgX46le/gjNOPxMer0cPJOrPKBLeDNpqaIj34/HHHsfNN92Eza/+GS7SE5kE6tk5Ho4hl1OZfFqsCHFI0u6AM09ZaOVCLF9a1poV8SgNWd0ezF+8BH//lS+gefliEo3FoNPOGGZlesruHomq0wUGek2xg/HrX98kcwHFz31IB08/oVIjvGICZUzIDqU6lD+f4mHEzoWmFZk4wPVuPG/a29qEvsiYxsrkltdfxybKxHNWQSdZxWV0zEVQQqvVnZs5PXPwb//2b/jmf3xTkgc5HMsEAY72sjoqyl6tr6tFS2OjdJIO9PdLIq8Or0rmwtS7lK/kYrXQlD50ZZreIia5NaaWlVT7eY9Ji6Li1Je//GU5VG3kPkrnTwkdsOLHpGVybASvPP0Ubrn255jsOwh7KoWAzYoqUnQsqnPD8k86X0AkGUdnoBohPcugOt7KyLnYAxdgo7o2PLDpMzWeSiLkcqG9KgiPvQB3wIM8izkOB/JuHyIONzL1DVh4+hnoPXEtfE1NEjtcUhBT3fDym0YQwtjwox/9CH/605/kuZbfG1PhN+ubtDNSrkjXY9eG1CtlYhguUgPNnBd/phRMmiJR+TqZKSqZ4o2hM1LoYXxiSsADE03zWpUkSqXghoPiTDCZWFL9iq9V2vk71uuZTg1fk3NkPV1dWLVyFQ70HxC/KSa+vK9UkaIRc7HgoYkWR2vu8zUNJY+JJl/HnE2VdJWOtP9K/ZpIL/34xz8uFDU+SxNfVBdUFStYYJ0YOIg/3HYHfv+LGxFIZ+EmjZ2UZToZiCok4y4QtdiwO5mQNd7u8aDT5VSmz5rpQHBDBVYOdZOqpjz9lEooT5KcNY8VJxyHXD6JAo2rkzmMHhyXNT2cB3ZxSNvtw6oLL8JHLv0kvFUBcveVYIuh4JmlrQMI7+Nzzz2Ha6+9VpTpCAIIQNmNZddq+/btInBhBEeEvaO9oczvBhByPxAI8ef4fSw6EsCbdXKs9WKeiek0UwwoVBWSYhhNYP+WuRuzTlhUYBGG18B9aIo25cD9sP1WIqYin9dqEfoyaaW8V6+99joGBwcE7IyNUdApIS9RNPM+xvlhro/3kGeR8doyoLCSgoR5i3LAzzyceSYB2D997p9wzrnnwOv2iiIl1wTjJo95FmdjY5O46Zprcf/dd4uBpt8GVDsVuJFpb+0ByRkwER7gSADjaV7RLx3Ioj7owqK5bQj6bSL2VWRNcS4ymZQcKZu1IRHh/EwCE1NxDMVSmIgn0N1Sg3lzW1HfWC2vH52aEsuKfCaPbCqHVDKLqfGIiLqNx+JonNeBk99/BhxVDoRpvr6/H5mJKGLjEUwOT8BSsIl0NEXL8gUrMgUgksnL2En7nCYsO2Eealtr6N1nLzBI8wGy6sSFqyqAqrklpeE8h+pVxZUyrkINs9hhqa9G8ykrsOysk1Hn8eCx627D0GvbkY0lhJvPm6yUfhT3uaKsV7ffqgJ+eLxeSfSoUEGllQ0bNuDkU04pqveoyECAogON1YpIOIKnn3oSV/zH5RgdGpQqSQ3bxNVVGBgeQl1TI5LZHA4MDosaBH+WD1XNB6mWXLXVLl4NXg5XcYYBDiSRRzidEHpPvYAbRc9SwYrghkey7tzozpIY9VkKSKeyYiza5A/AZ8nA57PB4/fBXd8IT/ccdJ5xBpoXLYe7un5asliyBx7GlPlSHZ2tb23DD354NZ586hmphGWzmqrEVSjy1RRCYzWFfzRULyXVK/MO5KFb7chmknA6OAycFMqQquTbtIrLtAb9IXu3RAGkSLPhvfF40NPdIxUPqehMTWmaTonpoe5mSSuWgEYMFpUBlgwu9sxBTW2NaPPv279POnB8jsY8UXaZJjCZKpVSdrUUVdT470a4y1yfCFM4naijk/L8hTIUuf/APqkEyw00M0Ym9y7NLqZL+tJZ6ersEantd3fukp+1SPVaG2oeBSwVq4JH8XDg53B73Lj4gxfjU5+6DAsXLSiCBJPAG7oM7yEPhIGDB/HE43/CT6/+MRLk8/NAhFoPBDd+CnLYnQhabai128QLx0UOLYUvWHEUwQA1F5fK5xDPZGF1OFBbVYtVf3cW1n70gyJbDrtLGdlaKIGtZmc4yyB+RdrAk4nWo48+imuu+ZmolEnF+gj0xHJag+SaWozgaAdkMbjrxo+RCpbkyuEUYzmCGgqRcJalr79PDrwT167DM889K8C7SDkS2bpKaoOHghuRjv5rZ40qW6QRGtWr8pmbY4EbmcNm4cZmR8fsdsyfOxfPvvCCiAtIN7nCubUjgTSh0emOJu+Nz+8X8MdE1gzOy36pwFdE7VOXyEMT1HEo2+dT4FveR8CNju35HFKRiIgLPPPHxzCybx88mawcpJzzckjTh7MKBcSSCbT5g6ix0zhOzzKYuRvGUsZk3bWR7qWVpokFTKSTCDocaAsG4Lbm4fa7JXiTlmF1+ZBxejBcsKB64WIs2LABc9asgcWjPKBEuVLfG/OMuOa4jln55dzNtdf+XOivdNIu/zIAQzrWc+fKeuPMFOcT+Dv3qpkhUF1ZhySDHKAmNYi/qNR2JFB5JHBjKDRMkkQJcsFC6Roaypvc/QpmcARa6rOJgIzAjOc+E0I1F7N/WsGvgs4NYyvXxbKly5QK2vbtGNJiArW1iqb3+utv6OTZ0JuOTksz8Y1rblbLLHz4wx+Sa6ZxNBPqqTDpK5qOfozksvyfS6vfxlWeFNMzzzxT2ALTsVqBaVnXlJZ/extu/N4P8M7zL0qxyF7Iwc3zX8cRJocxqx17qGaXy6LN5UaXSyZ0pEgrhTahCVF8SOQ6RcHSaVeiBkz4soUMli5fyFRRFF8LqRyi4xFEMznEHW4MZ4HdkQQm6xrwj1/+ElaetBaBuhrxIOQjVavbdFPVPeb5x/X20MMP44H7HxBBHq5hrnPSJsm0YDwo2jmUiALxugj6uMYJFnh2ct1STIUCES+88IIM1R8im1/B8zDghtfLZ1xbUysFARqRlsajSqKzAQ9mXzKP5V7j9fLzEXwZb66ZCovq7FFAmt2sk05aK+MLBH2c1xS/NUDU01g4JBVburqH0Udnthswr88uGYVFuF+YY/O6eO9Np2k6Lza24CX1F0lTjM/aoTeYf8/PTsERzqWvXbtO1hJjoQF27OYgk8XwvgO44n/9O955/U04M2mEHKTcW8SgVgQFxNpdtSDI0mInhpuAAha2QgZ1fjcWdrYi5LHA73HqYipzRwovxBXgyduRjGcRDycwFUkWwU1bYwgLBNyE5OCLRcMiREAdq2wqj3Qyi8mxsICVyUQcNd2t2PCR98FT78NUXx+m9h1AVow84xgfHpc2U5IqbWmqX5KaxsZDHgNjk2hur8XSE+aicXYdLA67vcBBJFZyWIFhi77If1T0eAE31HaXW2/R3O6cBQ2LF2HheWdj+anr0RFqxK3f/zHefOIpJKdGkS+ktESdkqsxj816GH9DF8LZrbHb5UBgotzZ3i6tNtFTHxuVhcagfsWVV8hCMWonjC+CpHmdUnUpIDI5hW9/60o88dhjGBseFs+FxqBfBq2oqmV3uZAjjW1oTJmNqh9WwS2XE6+GKjuloTmMbZGZBYKbSFoJCihwozoPRLnGwFNMPLVZpCB8HpzIi649wU29LwAvcvB67XB7PfBUV8HX2Iiqnm70nHYuquYvAuikLHQgteiI0HNy+FuFn3jrHffgZ9ffgCH6cWSp/MMEW3N4Wd3PE8wosKa6OkYeTA8xmu/VVWLxcNWqX6Vb51iHpRoIVzxQApw1J6xGX98B7N27Tyql5gAqJlo6qeCGZBeEztRqULZONnn/wX4x+DKKQtK10i7z4gwt0VrLj8qtoYKVBVkxWVSpVmm+ahIFdqRIJ6IXA4MLh12nwlOaSqRX5QzgRphROmcTf4beBWhv78L2bTvQP9CHHF2gaaBYVAmrILLPkDBIcNWu013dXVJJ/Pzn/z8JaIZja55FKf+Zn3+g/yCuu+ZnMn8zNjKiQW1ejLoYtPw2hwI3DjtCdgdcrE7p9Ukwa8ANvRZSHOy2O1Dl9CI4qwXrPnYxVrzvXAQbW2ROghLROdbQRalvWhFGCKd5NWNQKjBAyttMyVpp5XWaqqOe71HBDakdAtJZkVLiGzSVZQLEuSoeFu/seAeRqbD4W3EN8ovKaQQ+O3fvOsztvYIndkgLRboYrW0CbL7//e+rCjXb82atVPCCMqel5Td5f4L+gMj9kgLAa4zTmK5Cud+ZwI2pznPfsTrqcXtkfo3UWCbDpR3FY+1xczhzHTIRIS3lK1/5MhYvXgS3iyLP0+BGKcrR5dqOvdvewW033YyXntiI+NAQqvjzDiucBCEFOkvnkcik0eT2os7JeTAeoGo/SxdOU3y5hkwcIwUoizwmUkkEHA60Bn1wIguX1yXUCX4uxnWLw4OYzY2YvwotJ5yA+aefhtZFCxRgFFSpDvByOiJ/ngnMAw8+iJ9fey02/eUvZU7ravB65cqVYlFAmivpjux6SKzXswmmE22eA5PmtWvXSpzjgPaTTz4p318pLc2w6NRzU/F2+YrlklS88852AQ6VguHSzg3XMp8p4/CixYvR1dmJHe/ukPmvA319GBkeKVJwitRf7TXHa6AQChNfJoOcRxgYHBCRDimy6JmO5uYmMdd96623BTzJvZFFZRV68ZESTgFhpDX6fDhp9RqsWLYcHrdbktaR8TFsfv01bHpti5zljEfyOiUxqehyZLr4RrimjJLI9yH4vOSSS0RogF0NCiPQEFt+VL7fgmwigS3PPYtrL78SudFxuLJZuCykm2nKbr6AmNWB/akkkpkMZjld6Ha61PwCQbem+6gxtqwUIN12B7wOEt4ZPymakcZxi+fC5Sggk4iLMSIHrYcmppCyOpB3ujGczOD1aBKtK47HBZd+EivXr5eimEPTOhWjnaI+ZG1MKyHy3nPdkaK2b+8ekTlWqn3qWZmYYP7fhDF2as499xxMTEzioYcekuIIqakscLCAxIKW8XapFGDrLFLNOlkpje2WvcFuqTKAVYdxJeBGTM9LnilzQu61k05aJx58b7/9thRLuZZLr1PUHlmUZrGgqkrWPgvoU1NhoZ9xDxgzWu5Tfh/XIq+Z6ppm75beryPFUv4MPyMlyNkRYgyhJDx/sUBBo3J2QTh+wZxJsS+Yzag7YCY+ZY+XnS+m6EFQd9ZZZ+Ff/+1fUVMdkn2dydHyQ+doLNrDiofuvhe3//pmDO/ehYA1L+wkl5jHi1uiEtnSFhMUweCoL0MmeUBVbjsWzm5BjceOgJexX10rYwG9i+x2rjsbEvEM4pEkotEUhuJp6cS01AexoLcVjc3V8nqxyBSynMHLWVg7QCaRxcRYWGicpLF5Wmqw/uJzUd/ViAgL3Qf6kJ2IIhNJYXRwDPk0mUyks2Ul30/TAy2ZwchEGI1tNViyai5aOhr4vCwFLhIqU3FzM9GkIhcRoDDiZcNohSNd+1J/dMDX0o7Zy09AVf1sJMdi2LXlFcQG9yCfngIKynRsevGpR6PAjXKL56NTbeCc3CTylmfNapFq0uQEF9oeuR6T2PLvv/iFL0oC2NRMcQHVsTH/Xso3eP6ZZ3H1VVdh05//LPQ0ane3NNQhGYtK1dZXFUT/0IhUrDNCTdPLiFUZGjhq3xs2+oI2F9Kg+VwSHqsV9U43fEUJaD13w88ii1Lx+QUnicoPwVdWzEVrXV4lj+pxwuNxwuv3wl8dRMrlQPeZf4fOkzfA39qKFKtD7IzJ6szpyqgV1rwVW7fvwA03/Qb33vs7SUbJd2QkZkAmMBP6kg4Q8vwYvLQUr0ogVZenuBm12EN5XnasxMfMFAj/02bHwvnzhZ5BOtlISbuaN4QHFYEFk1E+Y2rds8LCCv/efXux892dEjh5MArAlAF5NY+huMnq8GIAIAjnv5NCaZIEKT7I7MGhn8I8C75/MBhAZ0eXVIjYYeLrSwen5Osw3C3qSer6Q6FatM/uhMPpwv79+xCNTiGdTopJ6kyhmOvZrO1iwJ5JLpOJGdeLdnImPe1fvvZVqSaq+RVluFqaEMlAKpOxbA5vbN6Ca6+5Bn959VVxiSZQ5fN20OnconybaqxW1DjdcLPrI/KOSmpdioiURs/npGNgA5UA/cjY7WhZuQwnf/RDWLrhNOQdbhRYDeLcnR4ellqhXJhOALJZUbD77ne/JxzlaCQqwLv8628GN1qGnPeEBw1nkziHwDlBVv7GJ8YRnlIdLDOMxevjumOlMRyJCPimbHj5IX5UTCIzLDoVtkAUob70pS/JfAbXrupSHS7lfMTXZMFIDhS1zknn4r6YN3cuDtLlnSatTDwq7SyVvZEk+TyMOfxP9/RkQg206ypl6b4+1h6XeK0r/aooEcBll12Gv//oR9Ct5bQZgzKSDCr1JhkYtlix8bHH8MDd9+D151+AO5OBNZ+RAVYXzWPzQCKTRIPLqwpFNtInpLykJL31HRdvLiPWQHBTKGAynRQ6RQvlWpGGy+2S1yTV0uFxydxiuuBA3BtArrkZTStW4MQLzoczVA2ri1Ib2tDXJNp6hoiU5mzBgsmJKRGmufw/vinmwbx37NT09vbK0DUB4ubNm+V3VrxFuVJldvIkKCO7aNFCSfwfeOB+iR+nnrZBkg+at/7qV78qdhDLE8ujrsOSfySwXL/+FImB27ZtLwpCvJe5FvNyfF7t7W2S3HN4Oh6PiUT2xo1PSsFCEi2j3OZyy71gt52/M9ErNXNUSZ+KCXwe7MwvWrhQCpMEQDJbwYfPZzlDd7KcesPkNxQIor62FlXBKoRCVQhUVcl6e+7ll1DTUCevxf2SzqaRopJlOoNUPIFsOoMC30sXEuTsK6aM0zeT8YTF0g996EMinCHzjWJ9Yfr/JJTxME/jZ9/5Dp69737YJsPw2QAXRQJ01yxusWIolRYl1iaPD50OJ2yWDJzik6ckMzKFLCbjMTnPqj0+VDs9cDF1FL+bJObP7US1145cMiYxIpnLY2hsSswNnW4vEnkLNk+GMeb2YuGpp+J9f/8xLD1+JShuydq7uv9ykkhcN8kv1zC7XnS3f+mll2TNmo6RUimd/jJAhz/Lrtypp56KP//5laKRLHOwk046SdQ9X3jheTz66GMyN0MVvNLiWyWxReKFzQaaG/MWj45Q4lebglfQiZypeMZ1SXBDUEbgetdddwltemBgUD4kX5YAlrkuZ1YoiuT3B6RruWv3nkNoper7FfjjOcKfYeeG677SvWs6Q4Zmyetjx5RnEmPIm1vflM4bi93cIwQlLJhJXBFAU5B1LCqq5fmNBnYEdSw20HiZ8v2GoqcGkhWlhZ3CqaFR/PaGG/EE49LkBEJOVfCk/DOLDQrcqM6NgBtJM/gCWSnmz5vVhHqfA0GvU5grzG+Z+1E+XcBNwYqkBjexRAbD8QzGSDOr9mJ+7yw0z6qVex+LhJHlfHYOyKeBdCKHibFJMfUMs/sZ9ODECzage2kP4qPDCO/vR3YiggJf8+CIqKxRfiaVyCCTKQjNeTyexshkGA2zarD0hHlo6dTghg+RFAm2z/iLnij0IRBalQAcI9/KyoseDibFyVMFV2M7nL4GWNJ2JMODSE31IZ8iL07N3ai7O22YcYiKkLTunaivr5MqPoerieD7+g6qB0wkq2UvzUZYs3qNeC+cfPLJ0r1hRW+mEjFlc3/9yxtx1513Yt+e3eILQ2NPztRAKDyAw+sVgQEGJDa6Mxk12ErfG4IYKmVRbSrkcCFrUZ0bHtw8kKsorUvTRG1CR3EBDkvJLIkuKPBgzoqSTRYemx3VLo8kmKzmeD0uoXf4gz6MpRNoPuFEzDvzbLQtXY6MLwBY1OAhUbNa1UrmLxxP4omnn8FVP/ox9oi6jzKmUyadOZGIFlAkrueqqqXAjq6ISACcrpqpIHS4qeWxglPpc+TG9fu84n1DgYAXX36p2P0zVV9WF6h8Rr4vuzOkctCnhgdTcc5LK71IEl0SnCWhtgCBYBDnnnOOHOYcklRzFGY4XDONZBZABWs5nrSKGn9vbW1DS3OzVEzCVD3TIMEMZR8Obow0NukFDni9AVRVhcRpmXMH/QcPIBzmYOWh6ilcl6xGcS+RilIE6DN1bkpoMgx8q1auxGWfuhQnnHCCBFMmH6UxbZqeph4btevvuuMO3HHbbXjrra3yrGVgNZcX/rffZkW1zYpapxseUqGE+632u9J8g1TSUwxQsKLZ6ZcKd7rKj66T1+KCz/wj6nt6UGBiWPS+MUmMusv8WIra48Jjjz2Km266WSqFjCHCbNUJMq+9tEpoDo/S9aeSEAUoSg8QJrG8n81NzUWlH9IXSQcqAuOSORN1kqnnX1Nbi7bWVpFCP9B34L1RKcrATTAQlPk/AjhSDEx8Kl87R0xUJRyaOSP1XTwgWOWura6Wz0NfJnYkZ6oMlnZeBLyz6yfFIu1Xo4Oh6kRMS0NXUgmd6ZpNtZ/Xwvdggv/pT30KF3/gIvh8Xq13p35Srld8PRziRP38U0/jN9ddh8Ed7yIdCyPAM8bpFjotwU2d041GN8Uu6K1AtrgCODK/KBVtdQ+kAy3gBphKJeG1WtHs98KeS8PtdiiKj8MBh9shZ1XOYkfa4UbC40XUF8CJH/oIuteug6emhmhS0S80UOdeYX9dVU5VB59V31/deAPuuedu6foxGeFzZoLITk1R1nmGbiMTJnpXrVmzBt/61pWIRmNoaWnFRR/4gCRbVGUzRbuZgH4lAIdUJ66Xrq5uRcHs65M5kfKvSp45ny9tF9h9Z3V53bq18llJO3rxxZfkmfMXZyIbGhpllo1/ZuVZKQ9Gikm0OTNKu02UsCZtmQkwrzWTSklhRnVuDr3icnAj0UUP3YuSHq/T65X9PBkJY/2Zp8PmdmIyOiWUWRZlqSQ6MjCE6MSU8M0pU0vjQPppTHdjDk3mWVlnkstu7JKlS+ByK8NwEcyQKMl7ZMHIvv346RVX4u3nX4SdyqlamZLLhgTvsXQWkUxG1FS7nG7YLGnQRoL2ySrO5hBlDuF0IOBQIi80A2VRMptLorOtCXUBN6zZlEoW7U5EEmnEk8xXOFtgwbZIFHvoEVTfiCXrN+ATn/ksquvrYHdxJavPaLOyEKWEUMwa4/2/99578KOrfiRrWOTEdS5QDm7Mn3n+8L7s378XUzRtZGGMM8l1dTjjjNPldz7/J57YKBLl5VLnlaxlXiPXHvcZRQr4q0gfruAFygGOmnNzSUdm+fJl0tncuXOXrD8DvhRNbD7a2zukc/KXv2wWtU/G3EPia5mxONcJgQNfs1QsZPocO3w9l8Zwk8Py8/IX9wHBHOXTu7q7RSSCc+AUvxkfGcXE+LgU5WhMnmNuWlbwKu3EsltDWegrr7xcCjH8s4hvUdKZQCmbg9/lwWuvvIpbr78eb7zwAkJ2O+ypJNxWrk9NxdRdRredirMcZVCjH458Fj0NdWjwuVDlc8JmY96Zk1jPPMrhYOJlk25KIpoCwc1IIovRWAy1QQ/mdTejZVYNnC4HkvEoMskUCpyZSQOZZA7jo5NIJ3OIptJIuqxYcc46LD15OWKjQ5jYu1/AjSWZFXCTjqdhtTnkvVLs4uTyGIulMDIZRV1zNZaunoe2nkZY7HZ7QUkTQmhprExGpqaUFCBNIk33hpMlugsgn5fVCKsT8FTDGWyGy1GFZHQU2cQwCuzc5ExFW4MbXTcxD4Q3v7o6JAGTCe7/Ze094Cwvy+vxc3uZe6e3ndk625dtLCxlC7v0JosKGEHFhoZEYywxiUnMzyQYNSaCijRxRUAElI5glKoUpUhZlr69z+z02+v/c877fe985+4ddiD/y2c+u+zM3PL9vu/zPuc85zkPnYzYWMvXNSXTsWBtFwgXLpMLskyf+cxnxCA5BjzjVpUWkceLTS+9jJ9u/AnuvOMOpFMJRP1+tDfUI8zenOERNLQ0YySdll0dp2BnOHGVaJRldVazvHT88QrclLxlJPJZYzEdCKGBNnqSUHBGjplzw0Wg/hUx8UYWxsO2UCwg7PXLMS0sq2IP4tEIYpSmRcMYLmYQmzsHM1atxrx1JyHeMw85T8AMCeWME4EV47dCLnznnt346Q03a4gg7fqUCBHkyC3LcbEgKNLsEQ795OVxbHddMjVzGNWWA00W3NhENOD3Y2p3N2b19Ah0bdu+TYFw+rTpStQpzyCoIOtpHYls8B3TiFimwLH/dZIlMl1spl+58mhcdNFFKjf/ZOPGccFUw0xdq8ANvoy7G+cc1On98H0xUamWRhwya8SRcBlFnJn5xFkpHCLKAJrLkxXPKdi556Xwc3F983VYDq84uDjJkNgcR2LFvxP4sZeDVS2uv9HRYZx55pn4wAc+oGqYPfQrFSBHbkErXn62/Xv34t577sZ1116jmSNcf6SMS7k8wgA6ODE7EEKUa7VclkMKJRUC5Oq6KgvccC13+qPqjUiHgghM68IRJ63H+z80GbBZAAAgAElEQVTzGfibGsV8672M07wbcGMaUP0yXPj1r+/Hd7/7XQ37JNPl1mVXgxsDuseyHFuFtXueBwoDKKsGXEO8HnT1YULnnnJtb737Hto1wHthHa3e3vK2Kjw8RA63xk2CM/7AYmJHLbriVN4B5u+mclNDcEEAy2pLD+cylUrYuWs30tnsuJ8cSxzH9N02zrHyx8o7wQz71ioA2H1dJ5EoTAbc8POvXb0af/O5v8b6k08yboc+457H9276NY18auBgHx7/3W+x8fLvY3D/HvV8NYYisuVJ5TNoDgbRGYog5jNGLuwsJKgxzpMmMbOyNO5/ghsmj/y59mgEddKG+5Scs4cwxAGJjGc+P/K+ANL+kIYgxuYvwroLL8SsZcvgjUREOPHgJwEkso5AR45uptGC7P+uXTtkLvDUU08pKWdCyLhlyZjK2qnK0Ds7O8QcM1n50ZVXSgIUDIWwePES2Q+TAaamn/OhrEWvTY4msx75s5RDcw4H5ZiNjU1qCqexR/XvTwrcOEoDAgfOLeJ9457llyElPGhra8GcOXPR3tEpYMb4y2qMlee42X5bvalI2UpQkzavCyu7B3t7HQnxoTKbWuDGcqP83G6SxLCIXgQjQdS3NKJj6hTUNzVq/fTtP4Dh/kH9PT2awMjgqDOsWjv6kGVu4zVNM1i9mTWnxySGXIWVmV0l+AoFPPm/v8Uvr78e2158SfOcaAHEBFCzbgoFDOVyaA6FMScUhR95hDjgm3QTCSD21niKcrUiScrp8ATmUhEUs5jS2oDOxpicWMOBALzhqIYUDgyPinj1+vzYm8tieyqNvVTDtnXizA9fhNPO3YDWLiZzxpabuQ9ZdPeDiSiT5n/62tdEPA3L+MKMGKgFbrgOCOo3bNiAe++9R5UPkrT8HKzIkYjjeXX++efJkfLxxx9Hf//Ae4wy0GuRFOQ+s8YGk3my6rtpKiUG2BGIWPMUXmOeA0z8aVrEvUfDAL5n041gzJlM9dNUvZQ1OQSL/TfrpkZCzUrdJtq3dl+417V9Hrt3CD5I3NE5Tj/PNR0Mar2mkkntw7poFKNDo1IpuB/uHjJrlnHppZ/FRz/yEUybPl2EjUyzXHHVky/ij48+iqu+/W31s0RL0PB6a4KlcgQrNywCODmViCC6W7Y0oaMuhKa6kKzQSeZT+uzx+RAMUoHiRz5fQjqRwYisoA24aYiFBG66pzZr7RDckIRgMlvMlZFN5TE6klIlJpnJIRPwYtGJR2PlKcci2X8Agzt2ojAwghJlbr1DyGdogOVHLltEKkUpaAGDqQL6R9Joaq9X5Wbmgm6azATKTIotM0fwQB3tyMgwstmMqRtoBZkPqxTb8STXiKpAHULxDgQiLcgmB1FIH0Q5PwqU3Gy2SWDYnGTRL5E1k01WHsy0WgZLs3nMoqp4NJt/UDnRSGNWHr1SJTgmgF4izMp7ND+qpJml3mwejzz8EC7/3vew6ZWX4CuW0RKrk8FALpOWLMkXDGI0k8VwOoOih3rwguRlfrqkeTyIe7wqH0srWMgKyDQHAvp3si4VcKNZN8a9jcmKyS959XySytClqiEQRKgEhIN+cFJxLBzSdPFUKYfo1A7EZs/B7LUnYs66U5ELRY1lrDSQPIDpgmGciagH3fzq6/iHf/wa3t6yXW5sKrkzSBbMwFU6oEnSJkDqWGJYmZpYVrI8h+qe7UE7UWCxSachoK1znhnIyQRrxsyZOtjZ0D1v3nw5omzbtlV6cztAcTIuTfb1DTvNgBqSXTLZxXvuuUelZndQMaabFQFR5e2PAzler8wFWD0iyKI1tJ3NU1ta5PRyVbIEZ7YHQa3Xg/r6GKLRiDTJ1gbbXj/LpLuvp7aRU8lgAGPCzqSbEj2ubSZPlHkMDg0oALNCyT4HfnYrMbDPJ0BBJwwx/z5seestfPuyy/D0k08ArN6pIFeUJLMlGJIsrY4DFUE3FANsZHqleQllmQrw6nX6wzp0CxxSVxdFsLMT7/vUJ7HspBNR19amxu7x+YGRbxigaj4ggcett96Ga6+5Vo3GdrCrG5yN3bsxcMN7YR2EGPTDobDK7SQxGOR5IPG53YDpkISu6rTjdWDg57VmdZj7dQt7Wwg6J9NQX4Nd5r1yAzYl9rU0EjU20VjL6Ng37SHY3NCAjrY2JJMp7N6/X4B8XJOtExztYWmGeAaMg5ljCMLeGitncL/8ZBLdWnveDaztwdzS3Iz1J5yAf/3Gv6K1rc0MQ3R04gQhYo3lAljA6MBBXP1f38UfH3sUowd6QZmvn5Ol80Ze1hkOV0wFwnQm1NRsUS5alwbcGHKBsolROjuWS2iPRpVcChRR1hYw0hEZsPBQJ7Hg8WPY48NIJI7Zxx+PY884EzOPXI6MNg0d3GQ4bcwGpMFwHOAkXSvjzTffxLe//W0lgwTS1uWowu7WqNy0t7dh4cIFYmYfe+xx40LmowwmLlMc9uyQDSdoeuyxx1TFdidRE8Vd97/LEMQhRZisUd7y1ltvqrfTjbUmc88FkCURtyqLsVfiWb169SolsQQmL296ZVzPgRvUuGO6kZyPVfJ4Xygn7uzowKubN2vmDe9t9furBW6UwDlkjrk/zvnOs8u+Dvse5UAxxpNYu3VJtqlosM8xAbjh6zAO//0//D3OPmcDGpqajHpAb1KuSlp3owf7cP9tt+HuG36Gcv8AYpoNxZPWgJv+XBb1gRDmResQKucRBE2KTN+NEmXOtOG5znyGciG/XwRlvphFS0MU01sb0RDyI8SEMxjG4GgKB/po0lJEJBRG2lPCgUwOe7Il7Cv7UDdjFi7+m8/jyNXHo7mt1Zm9xpPQP07GZK8tK87//u//jhdfeMGcfVXmDPbn+CcrM5SfDQ8PCejT+W6sEmGMbS699C8Vo++++165BdbqJTvcmuZrMYawesPnZD442RyhVti1lUN7ZtbH4+ieNhVHLOLMmkEBdMp/KcFkr6N9VA/4rj5z7f9zP/C8Zz4z2SpTJWa7BqXr3LC7wPkgzGdll804quqaybHUf1h1XrnvlUilUgnd3VPw+c99Dueee66qrSQAWDHk0xtHX2Bwfy8e+/X9uOGHVyJEpzPHAdeq2PizFtxYZ9lyPispcGs4gOZoCNGQX3kE5aceDpTmqEU/+3i9yGcLGBwaxf5kDgdTacTCfizomYKZs5jn+JBJJVHM5URyFbOlipQtk8ohmc0j5S1j3pojcfzpq5EZ7ccgjU4GhlFK5jBEmWY6p+pkLldCYjSDVDaLgVQWQ4k84s0xLFs5H3OWzDA9N7YZjxpXMlhdHZ3qTTDNinT8MpUaOZ85fTeyOPT5NSfDE4jDF2qCz1NELjmAUj5B264K6cJgp+nhoSCmz5qhYMlpy0zmLPtqkiPT3G4kKS4HCjXi0Z3EABmWFSkN+epXv6oNwYNUMchZIFYeQQZj7569uOUXt+CHV/4QmUQSUUp06jjIMoaD/f0IhsMatNk7NIKijzalZtCRl3N8PEDMkaXxJmYKWbmpNfqDqKMO05FSGC9whhNy++aw0AYThenXEE9WfOheJWvpEGfo+BCPhBENh5ApF1Df1YRyUyP803pw4kc/jQCH0EWiRpsv+RQHIDo64HIJI4kkfn7Lrdi48Qbs3rsP4L0jOMvndQCUi5QFGjcvM2lorEpjgImVrJi2KG20w+hczT1yJiM7wEYzfQg+2Ize0ID5dLU75RQxe69s3oytW7bI6nFocEgVLDcgOlzQs7eUZxhZGDrbcA397Gc/E1hyPyy4sQeg+3tugBONRDSciyD+5c2u2Tw17XxdEywdYMJ1ORb0xuRF7vKz+++VAOSAbjZ4s8eiqbFJ1ppkwHbu2qk+oIF+UzpnwOPnveCC81SlpCbcHWhNMsRKnXHK4V7M53J44rHH8I9//1VkOYuHTlMaslVAzENZWkR/sp+Ma1Frl82STATLJWQcVq6TfWGmVIUi+xDCUXQuWYKzP/0JzDvmaPhJSDiEgrnGdk3SCY9+QGXprykZ40BdMnruBM4mRArq2rQmseS/K9FyBiJa9zMeIOxVoFzLHMZl01fj3I/qNaRKbhU/qz4OVmEjUenI9+7fJ0Caq5IT1kzua2SI1UyczDNqNCvXfD4rD3W+yferRnqn36SzvV2M/HMvvKj+oOoDTXGQZhDO64WDIe0rVhtI/Ez0mEyiO9HvutlG/p1V2u6uLlz88Y/hQ3/xF0pcNZtG/YVGvkZGQu/VU8YbmzbhhmuuxTOPPAZv2siS0tm0XNI6IxF0BkIaPBuFR31iBtxQFWGGQRt1swE3I7xn5SLa6wy4oXSYVUjKhihNI0/pCbDC7UE5EESy7MOBXAm+1nYsWr8eq1gNnTEdBQJUcT4cImqcr4xUzaxp3hc2YjPWbNy4UYMobeyr3H/1Oo6/5pTyzJ8/V4khXakM6WEqRaa66dOMFdrn06b3oYceqjisHS7+2vtDWZrkRz6vJN2cvcTXovLBnaxN5p5bcOOuDPIzULLDRIlN1oxPgwODSGeyFSZ7MrG7Er+592j+0d2FpvpGvLL5FSRJZroIMm3nmrLdSoQZ95Lj670ug4hxdeBDJes6T12vZde2pHf19ThnwwZ8+MILseLolfo5A26s8UxRhNCWV1/FLddeh+cf/C1ihbwsd3mPBwsFHMimEfUHsKAujkg5rxl7Ae5uSQvK8AXIcBPcGJKYe4lV81wxh4ZoENNaGtARi5ohisUyEukc+geHZS4Qi0W0J0bZi5MtY08B2JkvYfmpp+CsD30Ix6xZhUAkKEdbzjuprlJx/fFc/sEPfoCbb7pJZJEGRDsPN5HBf7KVjosuulAy3JdffkkVQvWaFbmWvbj44o9pDtaTTz6FK6/80biBtZNeI06lhNeflXlK0ygjm8x+sNLzsfXr3K9yWT2ZdO3jWUKF0PDQEF57/XUzskKDOM0OebeEAK8LgT/JDqvMmOxnrX0muHCoRWvO5q3633G/bs9M/qONLVzelAxyhtPaE9ZqhIiZSma6sST95RmaTuEn37sCTz3wIDLMgx1i2Brmh/xOtVEJlTHV6IzG0BoKoCnsRyzoQ8BLB0AP/OEgfEEvfAGeSz4UckWMjiZlKNCbSCEY8GJhTxfmzO5QkSCXTUtVQtkoKzeZZB6pBOWjOaQzeSTKRcw6bglWn3UCirkRDO3cifzAMIrJDBJDSaSTGfi9ARTyJVV8kpksDrJalC4iFAtj8VFzsPjoeQbcjB+I50G8rk6SMQKPEQIcLgANmLT7xfR4GCcsns4heHxRHWTlfFpdQpyCTiSsJvDWNnRN6RSS3N/bix07d2qTybRgosbZGlSokTyYJibaTH76059WI6DVF0oZZpMGvjYrHcWSmNovfeXL2Pzyy8glEnJP625tVk8AEwNvwI+RTE5DGjNkhIpm6jsDGZlGghmfJrbm1ADYGAxKJ05Qw4O4Am4cT3sN7XIahgseIFvg9fAg5g/KUIADwGgwEAsFEaWzhaeApo4G5IIBJMP1OHrD+Zi9dh1CrW0o+wOV3gGbMPB+5YslbNuxE9/5r+/h8d8/gTSt8YqmR0mLvlRAKZ+VTI09QDagG+DnaNkrJdcxYDNRQHEffjZBJXiklJEJe3NTExYtXChZGt2ZmBhwwKNmRkg6Z4CNlpAz/G0yAWGschMUuOkfGMDtt92mCof7wTUqfsL5rON6u1ynPJNcMjl0PHpp0yYMDg1KylObfT80wpiP4DjruSRVlaTd+YxuMMKEhuwlk2smPawc8U+6Ez0jIwBWEUzlxFwgcz+o0f/whz+Mj3zkIgV9970xTKTPKaXTJILl4FF8+5uX4fGHHhbbxrXA8nawWEJrKIK41yepJadvU3bpKRbFHDL8pXM5yfS6ojENXyRMkRQIfmTjcSw94xSs2vA+LDx2JYpBO2zWlEyN30NJzA2JELJMlHQ88uhjuOqqq/DUk09V5h+Zz+AM+XR6azhPgqCc0gR+Zu5nHkQ7d+1SbxT774xU1YIIk1TqmlfFDwtuKqHKCVmMBZQvsWeHTCNd8/b3GVOKd3pUy9Ls+nXLZd5N5YZSU/sebYiTnYS08h5EwxFMnzYNvlBIlYN0RnWGCpixjal8TR7QRjc/vtm0mhM39Yl3TnUt/eEswHEpolY8B2E6MZ+xjbJMDgGke9q6deskrbQEifa30wPEOJrPZ/GHhx7GnTf/HH9+4mmxxblCFhGvB52RKDr9IUQ9ZdTRIYu9jBqCXBbodoqBqtyw82BYblymchMnuPEZSQXJpUCIw2wLOmR1VXx+5Eo+DGQLGObgwPkLcNz55+GoU09GOUqQzg40HvgmJvI1Rd5JZmhkKVwn119/vUAOY5rd55X9XgVuaGm/6vjjcckln8Z//Md/yEKXiTxBh00eOWD2U5/6lNhqDoQl+Lfyl+r46wbSdp0a1y1zP5lkETSwAky528DAYGW9UK5c6+H+DCbZN+wwQQ3vI8EqSSQmmSQh2VchqdoEz/eO+8dZu2Rsg8EQjj36KGzfuVMyJ0ov7blk39NEz+Vm6Guv5PEyrLHnGf/TVi5nv8/YTIKJMYFOYGygX7N2jSqSY79pAZFDwpRK2Prqa7jsC19CYvt2+Ep5jYIYLZVwMJ/VOTy/Lo5GLxAVoUR5G30KOIyWbo+sXpoeMz4z1zWHLkZ8HkyJRzCjtVGGRtlcAelsAakMZ3qUECCK95SRhQeD+TL25Ep4M5lGsb0NK046CRd8/GOYs2CeafqVLO3Qa2J7x6655hrcdded6o1zVwBqkZzHH38cjj32GK3X5557XqYEZi6SRwNbqaAhoXX55Vc4EruxtT4pgOIATj4/K55ch9U2zrXWhwU27NXm/jLEj2NeFDVEFmMUyTDOP6QTmjHosefP+NU2GTLAxmKSj1QDcI+4VRuHO0+qv+9Qg1Xi7LGfOty6twoRfiZeu2XLl2LDuRtwztnv014WIchz0lY91f5uRrzsf2sLbrnyR3j5iaeQTyaVQxhlVlkmA1ycdCIjcZ5PpdEajqCN7SRBOgkzhzUVyEDQj2DIB3/QBw9n7tG+PJNRz83+kaQKFgtndWH+vE6Bm2I+hwJ7rdlHlAcyyRxSiawGc6YzBSRop370Iqw9Zz08yGBo5w7kB4YEbtKJNNKj7HDzIk8QNZJGMp3FQJLqqwK8QT8WLuvBUWuXHgpueJHCgaCqK2QVdu3aabSi+pC2wdrhTSyxzcZ6X9jwG8WcQAGb5hsa69HZ1QWyi0TLXLAJauQcyz+7yGqSnhOBG2fIKN1TKFH6t298Q9UCNmMZm0+Lxh3LVa9XQIqJ1n//93fx2qZNaqpujITR1daC5GgCaTap1jdgd28vMmrQd9y5WJGABw2+gPzq2TjOOTdNdP7iQC66mpHhcDS07NXR3BvH8YdLlOE7U8wiQPaKdrw8iH08jIGoz486Nmr7SmhorpN9YwIBtC4+Eqs/fBGa5y8EYnHJ0bhASIjqE5bN4FICzttuvwM3//w2vPbGm8jSGEESNsBLaRLn+KiXwm216xzeatQlyGEgOhTcTBSU3IEwRDOI9jYNb1u6ZIlcxCi32Ltvv/psWF4m62dtQN2isVqHds2D2Cw7sbJf+9rXJEv61R13YGjQHOL2UQ1ueA3cgcFtMsDnIjgOONbQ1v2ktrTIBXAq6N4wp+YhjnncezHgzSSkDNi2YXXdCevESG1+dbOY4FQyZWZjsE/KJQyxjZs8eMnKUp7GJmUN8bSv6nw+MuWS1JRpFODBC889i+/857ck/+B6lZSmUNQQT67jGI0yKPmitI7zFsRgl5HgzINiEd11cU0w5pQGOhtSYpQNBBCZ2oUVZ5yGky/8MOqndzvuaR54i9BcHTZ20bKck+Ql5yh5MDyawM9uvEkOURzIKucrmm44JglMzBmQZ86Yoaof1xz3KhuDe/v6JGljomClfGbNsHrIiqQDkipXrmr1uO+/rY4Q4AQCOvB4vWgukEpnXLOlajjS1Djx1K9hJZ5OIl7ZLy6UUP2r1t7TvXL4dzOp3PBETHzidTHMnTdXtuq2wdYfCIhIYI8LddS8LpItONLEwx2qEzGA9nA168/pO6lcU5cs0+Juu64pB/P7ccIJa2WlyxlkvLZj63PMYpZy5MHePjzx0MP4yY+uwoH9+5FMJhAql9EZCWNKMIx6rwdxeMearJ2ET7vLce2RWxr7QEumckNwQwc2Iw326pAtIQ8v7aPEu3FveeQyNZwvotDSgplrVmP9+R9E48xZ8MXrAV/AMUKwtQBzFWSd45A/zz33HL71rW9VbJzH9X5UVRv4PbLFH/3oR9Rn8uqrm/H0H5/B229vrUi/2Tv28Y9/XA3ABEAEJUyQakl6asVJg0csUWQs44+k3C6TVmM3FRdcjxM57rmfk2uPQIYuWKwkd3S0i51ntZRntgFlBkxN1sHPvRZFTjnOqEw821tb5SS3fcdO7N2/v9L0Xk0OTbie3UG9+ocmyE7H/YpTIbZgjrI+gk0aQPCLeQ/JOEktSdRUsxuOLI7qjpcefwLf/drXkOo7IPOWTLGIvlwGiWIecyNxtFOdQSKTa9SR2Zc0J9DsczPC0/TmUqZHyXB7JIQ5nS3gJCnKjjnAO5sn8aUmBzMawuNFqgTsyxTwamIUB7gXOztxyrnn4q++8Hkx6cZWZjy4sTGKa42SyP/57//Gc889U1mX9vuHAmwzz47X6dRTT0UiMSqziS1b3lZPGf+dg7LvuOMuU2F3bNEVUw6jBuHPuNcjrzsrOIwlJNctcKj1PKaKzB4x0+vMl+JZO2/eXFlCM3ZyzhIJBjlGan24c51DV9lkAA73ON8fzyyCHJpr8Jx9rw9zmoxTEVae6p3Aja3cMG6QFGQF7YR1J2DO3NlobmwybRwaJ2JQtM4YhwzkOR0sFvHCI4/it7+6Ey88+STKecrZuXJKymO58UX2U32USqMpEEJrKIgmv1d9krEgpWnMZ03PTSDkk0StnC8hW8ijP1vE/pGUigKLerowf+4UBIOUSxaRy2SRS9IxzYNsiuAmh1Qyi0y2gGShgO4j52PthhMRCJUwsGsH8v2DKCUzyCTS+mLKw/mRlKUlExkMpwoYTGRR9HswZ9FMrD71mNrghg1vZLcbGxok3UpnUnJUstKLCjPoHMgGPXrVyBajFrouivY2Y9OYzedkr0lZkqYMV1xSDrOMamWaNnFw5p2Qzf7ExRfj45/4hOZZWHMBbgQlUI7dJP+kjv2K71+BO3/1S/Tu3YOIz4uu1ibJc+hoE4pEMJhMYjjDCohxieMhxwAU9/idTURLPEp8bOWG7lNeOf1YrbjMBSrgxoNcuYQ03U98XkQDfiWVQb8XATbDkqnkvAgv0NhACRqQ4WCj+mas/NBfYM6JpyDcPRXlYAhlza8xbmwsgXM2SSAUxZtvb8cNN/0cd9x1DwYGh8wBVKK+sgRPkYyPWbBW/iMJopU1MVhKEmSSczdrM1FQ4obh18wZM7Fs2VIlim+9+RZedmY+2CFXDFA8ODgLhOXvauKYzz8ZgKOEz2GKCW4YSG6//ZdyOXE/xoGbKmCjAGoxCu8P7WqDQRx9zDGygCQIqwSBcWFFV8oVdiidooBorBfCAHM7S2isGVHscnu7MVOYNg0H+vqwadNmHOw/qKBdcYmrcQC4rwvXOOcKcHAkqz22cVD3ij1q5saN3b9CEd+//ArcwWs0MKBEkF8Eu7FAAE3+oJz+6uGTIyCVnnQCHMnlMJIrooeWq2x0tfbh3AdkwANBtMybh2M2vA8nXHAevLEoJyeafa+NxyGfJpDyUDXACLIQJUv485tvVhVXe5P9Aq2tYpvJfnGNspGUIJOJmbuh1K5DHq4zZswC+z0434MVtzHHGhe4rHHv7S21h0FTYyNmTp8u9zSCZRPb5CFY6VGrWJ3XSKbcLCL/LstuB6CaRNC84mQOdnu4W3Bj2EcfOtmj0NmJA/sP6Hqw4XQ4MYpMNmeMXqwE7b3NM6yYWOr1XWveaqwdrrqy9scRBfzMki2UZa7ApmP2w1E+aW39+T1bXSvRjawM9O3di1/dcivuvftugV1PLof2YBBTQmE0EdR5fAIrYQ/lDabyb2d18TozfRgUYM+jNRpFk8erNWz6x4z0EJ4ifAEjC1alv1hGvuTFcK6AYn09OpYuQfeK5Zi/Zg2aZ82GN6quCecKjKUY7sSB65ISMg4xZfLmdkoylbOxBxN5uWHF67Fw4Xwcc8xKtLa24fU33tZcHMYvAngCG9pDE0D84he/kET73YAb+46t8oEubRzSyN5V9hTwuWpVWvi53FXlcIgVuOlYunSJzkiCGsZEVgVNbBtD65N0Jx93PQzJY+6FyB6fT86F0bqYwI2VrFafP5U963q2SsZQa09Wc1B25TqVKbMhTXxmzGGVmM5/tNxn5ZFxtpIM0v2J65sybBJ/ToynuQAr0qZXzwdvoYA7N27E/T+/CX07dimu7c+lMVIoYEYwgm4SSiSTyHCTNJXU0sj81S9X4Q5MIkVqoMnvQU9rIyJKGgMaHJ3Ksm+LfW3GfpckaK7kQW82jzeSo9iSzyNRV4fOntn44t/9HY48biUisXiNys3YhaON+K9+9Sv85zf/Q3HXfeZUxy1zVo/NtGNFgGc/z1DG961bt4G9ZqwaMla5E/13EwPtrdbg7dZW5YvWmfCdwA2/x+pbT88szJ+/QFXlRx99TNJoA2o4qNfI6EyPzMS552TAjd1DBDhcNzyz3AYb7xbkHEI8Vf2D2YZGDWRGnxiLfL4+rzutuU866WQsPmIR2js6NBPKvXN1b2211zrS8n6y+j80jJeffAq3/WQjdr7+Jjw0iPGUJfXl76U1C8OnKitBOueSNfu8iNPUJOhTzyNlmJxj5g96jHqDFcoiZ5KxcpNAOpfFvBndWDivA/EoXQS9yKWzGB0elYshh3jSQjqRyMgZMFUoYPryuTjunPUINwRxcM9OFPr6UU5mkBoZlbEANcUk8/6UwR0AACAASURBVJOjGYwOpZFMljAwmkbOC0xfMB3rz1w9HtzI+UrJH2d0eFAfbwAZw4P9fWILTZvn2OEtDZ/snL3wEcX5Apgzc7aC1/DoCF7evFlJKD+oUkIGC0fP7z7May6GCTp0lVg4chZugtmzZonRX3PCWsTq6525PFX9N7JF9OHpp5/C9T+5Dg/8+n74i0U0REJob6xXwyGbHH2hIPYNJsVgM4gwHLF0LKkE9dyFvGRlzZz6TZ03DzI2afNAZvUGkKSCB63hTIyfvwE3HkSDQZkU8O8CNwp8xuGnIR5BiGCQJehoDJFFi7HyQx/G9GOOg7e+Ud74nBTLpEahNRBErlBGoeTBY394Cj+6+lo889yfxXKKHSe4IcMtv3TjCGS5WZOL2wY1Xk1HZuhMS3YnFGLdFNy8suGcNWum9Ng0CiAzQjvn/QcOaICbpnM7MhlOyV22dJmSHQ5XZJXCPmzz26QCn6N8pKzhc3/91zoM77r7bgXR6gfXZvW5V00c2YoKf5dMJStPnLNDuZuCOLX3AsXOQnc9oU1kKREw790cSpQc2s9CSVVzU7Oem8F2cHgY27dtR/9AP/qlWx8bVPZOCbBNoHmtGEBZvaFETaVmW/1gydlVqeRb5Tp95aWX8T//9d947LFHEaDFbTGPUj6v9cYKTqMvgCZvQNIH6sVpojGSzSKRL2EWwY0G0zKomQSdrGOBTGC8AS3z5+HsSz6J+ceuRKixUb0N6oWTdtvcAWMdb6q8TER50HzzssskM6PkhXIBJqIEF+ypoQTNOuhVrJWd4M09znVFqcLqVWvFHP7vbx+UVe2YLruqcjbBCcVrpX4VeLBw/nx0dU7Bs88/h1EeyASBVps85lxf0yjAJr68f7w/ZO8o7+DnZ6yzs0Eme8jZ/eCcYUpKeN9OPulEPQWrcKOJBIZoC6r5T66FPnGbzWRf3vVz7jqOqRKbmFG1rxjflCiY82L+/HnYsOEcfPaznzX25U5PSKU/T1VnDmzLY9/O3fjB5VfgqT/8ASMHetHg9aA9FEYzByf7/OoLY7WcBTFrCW/3LCvYA3kzoLU1GkGz128GgDruaqyO0/vP9DU4fTRFxkgfRinhI+k2bw48Uzox7bhjMWPF0WiePgtef9BV9TeLx1TTzOfjmmSsI0inPI2JYYWdrsFMq8eUEkPaFjc3Y9q06Zg5q0fGGEyg2XjNnkF+jwCWk965B5R4VT1fLQLI6aOvxBz+CqU5rBjxObmn9uzZq7V4SPXQkUkYsmCG1A+ZdFLOUZT6WtMEVgi1zp0wKDLlva4oJ7my5gCUMU+fMR3RaJ0+uwZ/OoNrq88EW3uYiNmufkvuvFDSSGs6ILtausG2S37GURKnnHKK4nQF1LiuPde3Tkb7b5ofZrgu9U85bmTZgQHcecP1eOjOu3Fg1x70F3MY5oBafwjTg2ElgnUkkeT8R7tdVl4MquFAW9PTw383Bi/13jK62E/m9yJCOTxtzdmfQLBFwCqA40EOHgxlC9iWTmNzOok93jJibR1YvfoEfObzn5fjG89gK2U32a0zxNZxNty7ezf+7qtfweO//71mpFlys3rNWfcxvlOuKa412iyzWsvHr3/9awFjElQkipUHuAi3yS4be+bZqhrXqLtx/5B7zf7nxgYsI2HRPVU5AaW8fB8EHHYtux3PxmKzq6fb9cTvZo1zPfM98synOoVgzE3aTiq/eYeL474PXNckyLUjvR40NDVKEnja6adhxVFHqa+IoJ25O/O/WtfKTV7z+7wuzF0yg0N44je/xa823oD+3XtQZr7qmGNRlkayMp3PC/RQtdThDyCmPmuvwE2cs8qCfraXyzBDfS5Fr3KK3kQCo5kMerq7ccS8djTEw5qnV8jkzVw6knW5kr5SlKfx3zMZdC6aiVXnnIjG7gb079+D3L5elBJpZLm+khlOHEXOgpvBFEYTRQwlssh6gK453Vh/VhW4UVDnBXTuMJPZ1vYODA32IzE6glKZSb+T09G/XdUaD5pbmzB30Vy0t7Zj57adKjkPDQ8ZG7qKTps3RiBQDj88oMZmOdS4wzXAjcQCzlwHm1gEfX4lfazeHLF4sdwhDNdkEk8T7CSUUR/CAw/+Gldcfjn2bN8ugMHem7pwSA2T7Ana0TuANCUMZKI1Ksi4ptFBrlSgtS57cPwCN6z6UGZGYBP2+WWhK+23A26k3QYEbnjgRwNGlsZgQWkck80QNYrlEuLREMJMGKgd9QeQrI9jzsmnYfn73o+2RYtRDgTgoym4TTXIKIkJ8mJf7wDuuu8B/ODKq5BI0C6QjVo5zbyxzL0Zvmg15UaSRiSk28nmcVp/OvI3HbJO7w7tVWN1MTG006bP0GFAtpGlXrLe/Hvl4QRqM/0JYl/mzpmrYMOgoztROWwOb2Bgn5eJCsHV+953tg5uNs+y8jGZx0RVcQYm6+PPBJw21W5d/ESByYJyrSmH1CQbSQaUMjfKGuihz6ScDOjWbdtkFMBkoXpoqI61Gm/QWuva75OhodPSP/7jP8o9jQHVJI5Oxcb2sDhVkWIuj1tv+YUmrR/s7VM/gQZtScbjVRLZ4A0gzgnFrKagJHYwkS1gejyuA5Y9cwyi7J+hnamHh6zHj3J9A+asXYUzLroQ0xcvgicaRZkDQV1TlRU4KYYkQVAqo6+vFw888CDuvPNOHQT8zOzl4/UhqKxI1VzVPNtbQlaKbDntZ+vq4hriGwz5cfPNN+uemev3zuDGzcJb9MuyPQfPcnjpc39+XvfnkANhAotne+jwPrE6x8nTO7dvxc4dOw3It/MSarixaZRK1UMSaGdf8HOTeWRspXSSDDMTwO07diDH2GDC2djXe6jcuN/CoYd5tU6/xuhDETQEN3xxyprCaqL/whe+IBtk2hMLFAtsmEZ9w1ub4bG/f/RxbLz6Grz0pz/Bn83qwGzlHDAemoyl2ltjwMoYEntQ8nrRn8vJHbItGkETB7oSSDg9SwGScmUDbrxe09vAA6tQ9iHJmUuhINpnTkNoxjQEZs6SO+WS1esQbeD8mwBK+uglMZrV14WJEiu8l112mZqrCXZM9dS19lzN6ra3QwOMQyExy4yH7E9gEvLUk0/iiSeelKUzB95y3gXXgWTF7mSrFniqaoqvnIWBgJK9rq5uxR0y8jK7sCMpnWGEU7qmyLafMsfeA73qf6E1sBlI+95AjPs9T6Yizx7Nnp6ZOj/4+nb8wyFVg8kE+cpBYSr0Vuaj85/DXYNBhAIBuXgS1Jx15lmS+zIWVVcZKrHCWQG2mjYu0XTOdRYAqOzY99bbeOT++7Dxuusxkk4imUnJTbUrFEabP4B6X1mkp7Y4iSImnwT7zvtWxuL05YQ9ZbRQrh4MIBYMKF4HKddl3VIkGqs2ZWTLHiTYd5PJ4JVUAm/mMgjEYmiqb8YnL/0rnHXuBnR0dcrkloCKVSdZHil/ouS4jEIuiz/96Rl89R/+XgQf778FAlWHurMfLeCnqVODrPm5pjnslk6UzBFefnmTJNcW4LyXBN9WRuimS5kZ17GRp+lElGV5Y0O9+ntJLPFnCGaYj5AkE8gwFotullsf6d2Al8ksPcY4K6l2V60sUHsvn7+ynKv6NZhrx2Mx9MyZjdVr1+Ckk0/C7Lm0g29UviHSWux27U/pBjeqZjlOf8xXPckMbvzRVXjsgQfRt3uX8lMS+7TNJ7jJFLg2imjkuJhAEKwLhuh+zCpOIKT+cb+vjDJthomjix6k8kX0p1IYSiYxfUonjpjXicZ4SGRUMVtU3OOw3WKBhkglJJNZJFMEN2k0zuzEqg0nonPOFAz370dmz34URlPIJVMoJLNkZAW0KUsbHUxidLSAwdEs0pQsz+rECacfTxLCcAf2IeTp/A8ZDbLQnVPaVX60szyYaPJ7ZEGmdHSgLh5D/+AA9u3dhzRnxuSMdKL6xvJDRUNBzJvTo76MgwJAhiWnjKVSGdLBViMLqLHa2NBEJvgvL70UH/rwh8WWafDhIb9uklHOyLjhhhtw48afIJdMyjWtvbFBbhBsiiuHIuhjmTFfkDuPSurUw7JJtVjS3BADbjymMRsGvbJ6w/vKXgW6UZmGbLLYXqSKOYHAOgEgzrkxTbCUs9Hnnod/LBTQYiEI4e8kWNWZOx8rPng+lp1xNjzxuLHsrFwa0wRLcMMKzkuvvI4fXHUtnnqSE4jZbEwNtxOsCFScvgwN9yTL7iSeBDk8UBXUHSZWn5nMkt+Pzs52aWrp4MQZJgQWvIbvpIUlG8A+kmAgqABIdvKFF19AlhagbJx3rA0nEzwUnpwlSpkb7U63bzeyi8k8aoMbMxCO65PJIx2HOOiLJXC7Zm1wqn4NXhvbA2ATGMmIOjuxatXx+pPPxetEFkusnPNe3THHMjzvBG50nZzGea7r8847T1p93g8TqEzlhp9xzH3MHO5vvv4Gfnztdbj/3ntRZuLOHyoVtP7Yd0NbciaSUeq1OeWbLEi2gK54HWIemrybKpb6GdjszqnX9LHnzKfmRqw/7zwcc/qp6FwwHzlaQIo+cJoVlW2Z68sHD01KBOjSw2ZU/t0tPSOwlsbd+XkeGKZ3oUVTtTnwldbSfAW6JJ540jrtYTLghkE/PLhR2uokjnyv7CekdHb27DnYtHmzMS6owXjVWmO254J/MkEia9YzY7qek5+Nznes0Om9VZ0ztcCNSZzMHCYauTB+MnnmZPO5c2aLjX/2OVaYUg64cQ5uxhc1Q77zQ9V4n8/0xPBQI9AWUDJzuAQjdO1NdX38e3YOKxt4nLiqmWeul+V1oAXyxRd/HCeeuF7JDu87bZ/NDAVTDWeVL5vO4oG77sYNV1+Dfdu3ysGvIxBAiz+Iep9f1XHBY8ahCo6jRAgYyOeRyeXRFiG4MXFYU+I5UJGvRcMZ2uh6+fuswlLBQOaxIPa7aUob2ubPRqBrCtDWjsaeBZi/YpX6b0qcE+IpIcAqnjpwD72udDe78sorVTnk/a2lta+1p7lWGCcI1o9cvhzJRFIEEcmiHTu245VNm3Cgt+8QcKOErLqaU+N226ScMZcxKBaPqQeSdrf8dVWUm5vQ3NyivhruP1Z3mJhS6vhOUp3Dra9DY+Thz26jDImDzepsUud616yRaoOQd/PiDtlk4TmvSYDuTk1NOGH1Gmw45xysWrMWzS2tlXPI3kPGfhtzdM0dGY+N3XbPjyVKTg8yiYx8HgP79uHGn/wE991/H/bu2YMoGeRQGC1eHxr9Jgmks5RMBVRxp7bCAEmz/0kWsH/Xgxa/X8QrexqaaNhTBtLeoiEGJUkvIc1ZZIUyDuTyeCOdwqupBEBliDeIxUetwEcu+QxOOO00+MIB+MN+OhCZ1+COqjSXl5BIpnDdj38ssogqDMWHQ+LgoXUzu54Zt/l3ViXZ98F1xaokAcmhQGnyN9OallDezrOa82i4D0jssfpPKSXX+bbtO7Bz564xUDMJ19fJv4vJ/SSBBc9nfl4r8bNn93sFN24wzecwc4e61Nu0bv16rDzuWKlojEzenLuMt+xXpSTW2QrjPoAb3KjPi9JfrvVSETGfH7teexN33HwzHn/wQeRHRkRq0hCLtHi2UJC7aDwcUuWmgT07+vIgRrATDIKFQibBxpTFi1yxjKFsFv2jo+hub8MR86egiUNqGd1zRaR5nhU5vsSAGwGVZAaj2RwinY049ux1mLlkFkaG+pDdewB5zntKZwRuyrmCJMfJkQyGBxIYHTHgJlnMo3lqK04443hHluaU4GsFqUiYA/A65AvOhNYMcGoCJw+zrJwYHVVfDpkfuclIk1qbTuSHInM3f06PGkr39vYhzUF4LM+KNuNha77MdODDHNoaRkgXpIBuOAEOmW1pimsypJTJFMSE/vVffhZ7du4QIOlsakR9JIS+3oOoa2zCwKgppRHc8MYyKZKziTPcM+73oZ5N2V6fqdw4VtD0/VaVx5GrcYES+abllmaaZUO0SvWZihfZHEopeALXBfwCRUbq5AXrL4loHRaeehpO++SnEJ8+g7YUKl9XKjBOZxDf4+BwAv/70GO44vs/wv4DfZIDsQ9AgVRzjPRJjDxNfU/2T7PAjT6d1RvKKSKagH3sMcdoJgMPYWrOyaDbgGVd2aoDocK0c+25ISPRiA5wMilk2qWBdU2gP9w91vfVE2RmJPFBfWtNE4oaT3aILM1pKLUb3ViUduu5X3vtdYdxsk80UeJogLKdrEwWkIwp9eqvvvqaWCQ5lVGO6UjWtBaq3IYmCnxuTbx9J/w3NuJeeOGF+MQnPiG2hmFH3vz2PwEYI6lhkHvskUfxrcu+iYP7DxhTCQJLuqehjKZwWE6AtN8lMOd9TeTz6IxFEZeRhtlbXC8kEEzF1IeCx4+034eWWbOw/JSTcOJfXIC6KZ3wBdh/Y1y/zER5y9obaQ8PvVtvvRU//OEPHQtSV+WuRv8V1w6H/33yk5/SkMJ7771PBzuT5k9/+pMyJaF5Bb/X13dAl8kw6eOT7onWF+8fD6SpU6fB5/drFpOaut0LptYJUUlGxp6Zn29qVydOWL0WXd1dShLI8vOLVrqsmtlMeXxCY56D7H0kEtUhzv3BvokspSjlkvoep3ZNUYL65ltvqdI0Vr3xSLM88Wc0/UCsFCxbvARHLluGvt4+vPTiiwJgkn1RtqhmcQN2qIc2rmjjm1ydNKzyUtXmCPwGE2hKJU4/43R8/OKLVRllr4BcMwXyeR3oFOXD/l17cPett2LjNVcDhSxaPR60cTiyP6A1SZkjyRxZlzq1BwIxghteG8rSBG6kRTdXl0SRBh/7+G+m2suzhT1VTAiptYg1N2DW/FmITe1EvqER2fpWzFp6LDpmzUWouQlZR4pcK75wfRF4skfmiiuumHAex0TghteIQJXVPprs8BxgZbuhvh6vvfoqnnnuWQGNalBV6/mqjzex3Y4tP//OWXAHD/aiz3Fi42suWbJY64vkC0H4GPnyf6/WuNfgZCo3/JlQMCCgRXJgy5atSlBrkVGHh++uV3ft2Vi8Dgvnz8Xffu7zOHb5UWiMxeEJBOGvj5uT07nJvKc2ZjNJVyxxgIc976rBja0X808fnSILRQz29UkV8r8PPoiRAwfEcLOfrMFTljOghn47M/isbYUhuczg26zjiNYZjsBfLCDCXtwQnQS9yHk5aJb9p0YOyqbrTIH202VszWXw6ugwij4fpja3Il8u4eiTT8NHP/+3mLfkCBRgTIWYv9jYoUqOU4EiuUOyiPPj5FJ2SBX7UHBT6x5zv2sQdamk3jIDVidHQlbHMO59XnOCJ+YiOj8LRZGsc+fOEYj4wx+eECHA+2ffjzuBn1Ru8f/DD2kth0KqnjA3sXK4/8t7sZ+H14AAjwT+urVrsX7dCZi/aCEam5tMauTse57tHPI5PDSMltYWXbexJMkhQN1SQZll0KnP5FaeXB4Rjxebn3sed958M5787e8QYS6v/h6oVSOVz6Eu5EdXMIIGtmWgpBaMqC+A+mAQQR/g8Zmzww+eKx4kCnn0jgyjs7UFC+d0oqUxDI8GjJeRTdNZmWc2UMiX1XMzyrk1+Ty8TXU4+ozVmHv0QowM9yF/oA+5wWHk01kU0lmU0nkU80X13Az3J5AYLWjOTapUQLQ1hhPPWsOzzVd2axLdi4QXj1UGlt2YAJIFCocj0vbyBjIgmensecnPqpOyWowTE6bmhrgO8uFEAol0VuwhkZ49TicLbvT+nAbJtvZ2nHnmWfjKV76iUqkd7mnXrk3GedNZCr/s3/9Nja2ZkRE5p7U3NSLBKc++AHKlEkZSaeR4mInFY1AxPvVCqmqoMs2sRLcEM5KYOdUYAhz23/BBN/V00QzxrPMFKuCGqZ/t2THgJiCgYxr8vXrtEU6MX7YUp37i4+hZtQbFWL2cK1QxcMAKFxJNBHiI79rbi8t/cBV+9/BjGBqiY46xhjaDuhxXLWcq8Vj50mFmSyU0NDZg0YIFmD3blHvphrJt61ZdLwJX6+hjZVMTDdoiiKJdt51y3dHZgfXr1uOBBx9Q743cwZzGtsnEFlZuvE4CbmnlyTIiE4EbAzxMcKAHPjXEzzzzbEWra0vghx7aBvyxkY/yD7JHlJQQAFJewYTBTnI213zsGd7VIV11YaxMi/Mx6GFPeQsZanPsmGeW7I37kHJRrwe7d+3Gxut/gjtvvQ2ZZKoCVoq5LOIBHxoDIcQJuB2DhMFsGh11UTSyoqPhc0wtjeGEEXjygvm1NlM0BZg9G2s++EEce85ZaOhsV3+euh4YvEQQEhzZAZ8lrR/OpvrNb34zrkpWK6PhfWHMYU8AQfWzzz4nO1Tu31Wrj5f0j0GfUtNf/vL2sfum/rLDryodCpSKRqKYN3eu+sZ4sHMIJh9MyK2EcjLPx73cM2uWdPzr16/XnuGMHzpt8aDXgEVbPXJMCPhZuJZsAsCf0eBkTcs2n4FAoKGhHnNnz5Z72uAw5/OYfgjugVqMu7vqqOpSMIjpU6di/dp1mDF9uoYBMsndsm0r/vTsM9iyfTsSqaQZyGZlUcYjwqwpy7lYOZQqvIdeY6tBnzq1G+effwHOOutMzJ47V2QNnUXtkGauC4417N29G9/8xr/iqT88hngmJ3DTGAjqkPWWC6oocgVSJkaZHs+J4XxB+u8m9twEAohplZmqk+bVOJJgzQ5i9ZAx2GmuL3nLCNWFMXfhLDR0tSEfi6JQ34pQUxe6FyxBx9x58PJsY9u4AN6hiRmvOcErk8Gf/vSnlUF+7qtRE4y4SBX+rO1B5cyrxYuOUJXy2eeeVbL2XsCNJICOxT7jAd1EFx2xUPNlWK3p6pqiQYysujOWc93Y2KQk7PBbZtI/MSlw47iosZpIxp8xk7IiqgOqH7Xem/av495qrzdzCyZjvKb87GeddRbOed/ZmN7eif1bd6Jvx27Ut7Ri1lHLNQvJJocyX6ALYaEgwqPy/p2KuLvKbklTA27MCjGDYItaey+/+BLuuO123HPbbYjni6rckOWO0oFS5hdelAuMqXx1E70ZW5UIko32ltEd54ycMkJk1AOsTvr075LYkRgtAynGikIZIyVgJwnb0WHFrBWz5yKXzyIdqcNRZ70fn/z8XyMYi8hG2hgLGdMXkcfqwQEyWcrT/oSf//znuJs5kdN/M/4+1HAErZJH8n4QvNNWm5U4yo4nO4yz+p6rGuGoR+rr47LoXrx4sfrCfve7h7RW+HokDN19mu7YN+kF+x5+0P06di2SINUYA8etcLLATvvW+XLLIAmWGBdoSvT+c9+PY5Yvl4qCMv+ps2YiGOEIFiIK04fO3rVMOqsCBAm76lze7hP7JwF+gdUbxjrmtkwfslm8vekVXPa1f0bqwEHkqQCSLT8wksuoAtkRDKGRaiXeH7ZteH0yKwr7SbCYfRDyBeD1+jGSz+Hg6AgaSTTM6UJ7S0RKknK+LMc0VVk1LqCETLqIoeFRZPJAKRbA8lOPx9ITVqC/fx+Kff1j4IbztlI55DN5JEezGBlIIJEoYCRZQJLy+3gQp5yzzsjSLMKsvsCUMvBCESyce+4GsYBk39l8eOBArxrL+LtqonUipb3RShCqJ6ryoOKAyzIn8xrGMFsommrEewU3PNxY8g/4pan9wt98QUEtGuO0jrEH34uVu1Bf//ijj+Dr//zP2L1tG8IsBdfHEYuEsb9vQJrOVC4nnXZeunujAScgoD6ROlgDbmgkwAqOVzedbDcDGMFNwDl0mQgK3MgWMoCQhkAatpHAjIYEBDSUrPHaKIRoOm0J6XJRtrvLzjgNK879ACIzeoBwRN83XQ0cOmcYKE4w5kDV3/zucXz/yqvx2utvGtRdcqbVKxEqqm9Izd883FCW7rq5keDVDLqiGxWT9TffeANbt25xegiMrImvY+/pxKyEYYjcm5+MDgMTf5fmAirdMqBPUgbEyk110BpHsMt0wAyBfS8PJpgMyA0NjXj99dccRnNMDsLXMnMagvqi1SQZalYjNm16BduYMCRTjrW2eQ+15XDv5d2Z37HJCys2q1atwte//nVM7Z4iqZGtBqj65uw5wxCW0Lt/P774uS/g9VdfQ4GVCTXvFsS6NARDqPcFEKazGfWrpQJaI2E00rWqbHrJ1PFK1lCHMJNOBtMy8h4v8qEIfJ2dOOtTn8Dy9WvR2t0lAKWkW7KOMXBjTRAo1/vud78reZpNLqodp2zsYNLDwE5G9+GHH5FslMAtEg1LSsh7cP755+O+++7B73//e4Egaa0ne/Elv/Sio61NbDobxXsP9mkP2uqz2778ne4eE2xec94fNiyfesopIoVoucqGXVk6CzBRnkQr0aB6a5hM8bDiZ3MfbJV4qp6WILo6OpSk7uBARc0wMqYWtT5q9V5RHw9dbpqaUR+LSbfN5Jds4Lbdu7Bjzy74wyHUN8SxZ88uaaFTySQCsgiuE+DLpjJGH503cgCnR7zqkphDmufGlK4ufOiCD+GCC86XtE5GKJrx4yAlEkZlYOubb+Hf/umfsePllxEtllDvD6AODtMtt8oSvJQDy2aaTGARyVwO8bowWoMhxOVgZaqAPFRNpcfcC+MsBEmfzcycEnxBHxYd0YOG9gaU6iLwN7dhJOdH0/S5mLJoMdqWLkM2GFZ/GuNr9YP3iEwxq/+sQj7yyCNKZtyPicCN/RklyzwLmZiUoRlhtENnQrJp8ytIVSWXk63cUPKnfebzSg78/nM3yDCFDDernOl0SueEEurK0GyzXd5N5HQnTXat8bNwLTNXYIzkfDM7wb3WWWGkzwYhc8+wYsJzh7NIDGi3194xIXJdYL6muy/RxhGSg3PmzdHwwhNPPhlHHn2UbNUphEn3DWJ4Xy+8gQBaF8yWRNE+3GCsEj/Hpo5Vqh3GDMkkkgYQGtk5JZc8T3mm5zNZvP7qq7jzF7fi0XvuQSSdRb1yBiASCEgpwvliMr9wSEoCXZ7mibIHwzkOS6xDk98ncENX16hDxDBuML5SJiLldQAAIABJREFUDk+An+MQw2IZe4pFvJYYUexb0TMTbU312JVIIdHQgb+49C+x+uSTEIqGzfWmo6XpuhG4MSDCI7KJAOc73/mOquFZzteqGErYOtX43VC9Dvj/JEU5Q47GLyQA2H8z6XPe9fSU+FIdRFc2qkcIaig/Y4wmCWVbJEy4N6vXff6915NW8cvvV+zmumT/Dskp96M6vtrrYG2s+d5YwbGgq3qdHUL6O8DG5qf8vrG0nqd+cjr60fymmEyhd+sObNm6FUtXLEdjext84aCIRObSjHF8sLpnDwY+p73+1eBG+8whI41snQPfy/DkC/jtXXfj7ptvwd7t28VyyYY/k1b+2+6AG8rSNPbF49Uw5WiQlcmict2oY4ZBF9b+5Ahi4RAWzJ6Crs64TK6YWGfTGeW8XIW5XBHZLI1bRpHOAfmIH4tOWIGVp63C0NABFPoHkBsc0bwd7rFSIotCtqCZN5KljeYxnChgNJeFPx7Cye87Yaxy474B/NBMmjo72rFgwXzdbLKuTEp37NiJkRE6UZhhSOZhRArVi6tWUGYA4DHVEKuTxILzNXLqP3dVbhw2YzILlDpW2zgWi8fVMPhPX/saZvb0KHEfq0oZlxP7YGL6lS99EY/97iHkkgnEQiHMnNqN3r6DYlk5JJPSNIIT4zNmvOjJQArc8Ib6/A6woa2uGSRHYDMGbswQpGwpp8btuD+EkNxWGDfMdFeCICZ37H1gr5COHk06KmnQXcOUNsxdtRKzTzwZU48+HsHmVpkL0FaXCZiRbPAgpjMbMDiSxvevvAb33P+gBqbqXrKfgeYO+ZwcixjjOKiVlqWtbS2ycJ3a3YWdO3ZIHsH5H5wxQj0kf9fI8MsaesqH+77WPHirmmJ18NVFceTyIyVJ4pfbCvmw99mxqh6fQBAkOt7tDos92WpO9etx3RLgMCmlDt0GT/NZTbM3GSk2eK9cebT2AX3+abmqac1OX4z72kw2vz7sZ3d+wIIb/snA++Uvfxkb3ne2SvZMGFWZ5PrhmnCCG9c+Wfu777gHG3/8Y2x++SUz0JVGE4Ui6vxeNIVCqiiiUEQil5MMgo3asbJX864kCRS4pDzNA3+J/TW0fQYy8GPQ60XTgnnYcMmnsPaM0xCOhI2Nr9a1U+1xCAjeH1Y0eOjd8NOfYu++fUamUUO6wJ9lgkbwwgOTZgRvvvG2GQbK9e41lZ0vfvGLaGlpkmaciaaaoicBcq08Q86QdM6b1aN1vnP3LiSZXDrUYa0hnrXumZVi2jXDvWXXA8kLghEegka+QFbLK4fG6n1gAYtt+VAi5xwASxYvQSaXwY6du4xb4LsA9DaRlGSAclHKZXh4cy14gLYpHeia3o1wYx0ikRCampsxMjCE117ejP4DB7UMCID379uvfh01CNR4uFnI2T2zZWP+H9/4f2amoG3mU+NaGaV8AfFoDDdt3Ihf3vAz7H/7bdT7fGgI+BEpl9RITamvr1RC2GEiM5zanssiSqfLUAT1AtzG6Y4xUJUeB9zw7enwdhr1JejzA4vnz0RLez18sTA88XqMZr3w1behYfZ8zFi1BqEpU42xjrmDlU9p+994j3gePvvsswI4rM5Zg4FJs7WS7xrmPBqJYNGChTj9zDOx/8B+3HnXXdonFhQckgzZfk6HRFJs4FnCvqWWFiWXjAcHD/aBM4b4fValq3uErNud7ds7XCxy31v73mz1hNJHVlnf//736/Uo3WOvHONj9ZlhX8fsGQIVw/gzlhHo9/UdrFS/+R5rOcjZ1+V7IphiH8bxxx6r9XbkihWY0t2FSB3rz8aRzE+Hy4yZ+4Z4FB6n55LvgBUbK21iUilCQxVgQ0Yor7HDd10DVNncT5DA1UfC0PyfRw5QB/ftw3X/8z1seupppA/2IuYpy1AoWPbAVyxJycHKJCulqo97fEjCjx3DBwVupnCYpZdkKaT2IBlMe2oSouGgX6MgNMQwXxK4eT0xqs+2ctY0zJ/epXlQLx5MoGvZkbjo0r/CzLnzEAgznjvSfwEbWRIaIsDj0Zq7//771VNG2WqO906Hv+nvPNzD3gvanP/Lv/yLKoU33nijzst3erjBJe8lZYqzZs5U1ZEzdbgmSKbzHlHCy9k6MsuwBM/h3liVlNjuJzlnOgDbAhHmulxLXEeUm7PSyetRvQcnIjAY30nmEtwoN3AI3HfKTWxBgD/D36eMn5UqStAl6WfeKWfdIDyZrFxGI/EY/JEQSiLEnWqczydjHK53rWHH1EVxUBbYYzFb76cK3Jgjj7Po8iinMrjjZzfjd/fcgwO7dklNxCoMWxdUYff71XPDfII5LNVLsYAPAV8ZUSoSfEHZpo/mcxhMJxDy+zGvpxOzpreoTYKGAJlU2pxtJOdzdCzOY2gogWSmjGzQg9nHLsaaDScikRxwwM0wcomUwE0hkQGBQyqRwVA/e25yGE7kMZzJwBcLGitoK0uzF5iLiywKgyQPYbqkMdjwZrGvgAcykz/34CR7yFYj2uo1p83Pqb1eH2ZPny5bw+179yFFm86KoYCj75xkUwXZPwtumPCzeZDStHM2bEB7R3uF8VflxWncte/rT08/hf+87Jt44ZlnEAn40dXWKsaOki54/dL+JbNmcjvLdwQ3DMiUTVDrTUBCdpt/Goma6blhDw5vOEEHq1KpfFbBLOYPIqxkmQHTlPQEztgo5/UbH3aCKIGbMor5LOpb4pi5bCEaFy7CovWnoXnufHjr48bdh6yRFrJj/ezxoVDy4ok/PY9f3H4n7rznfvUjcbibNOiUd5D98XmxeNEiLF22DPH6GHbt2I4nn3gC+/fRFz5XmfrOt0Hmi6x2IZ/Dvn17K8mYm7U55D5XgRsdYR6PGBgeYuxFmGiuQ+2MqVYiZQYfUl9vHwx27/VhezxaWlrFEvH98T2TvaFTGaV6ZNcff/wxDbljcmObie1wO+Vu6rFhMHk3XOjh37XVfDMo8e8EWv/6L/+CE9auUUCU752zZyo6cefQGugfwvXXXYfbf/ELJIaHxNCQjVHTKs0xKHUsltXL0BBiY3cAcc7BCbI7R9MZzMwnOiQKDBiJIy932ufD3lIZR5x8Ej76hc/hiKOOVID1eU3zug3qDI4iCIolbNq0Cdddex3uve8+SSIMGBkjSirJj9eDVcevwgnr1slRjc4+HHjY30/mLqtD5IILPoTzzz8Pv/nNg/jpDTcYS93JVATF7HsE4DlwmMk+p5ITHG7bsaPC0E62cmNim5GK8csmgtYBxGqy+f+U8fKgZgw1tsl2nou5hTaOjpPFlcqgPIMySB7uu/fuGbPPfYflM+65rIGQraw6jdOsGATDIc3SiTQY96HefQdk16l7qEPRIy2+G4xVAz+dIYpJ5l7SirajvQP/9v++jrWcJdLSbOIbgThljwQsagodwS03/BS/vOkmJA8cQAPlZoyjjlNlgIc+k0EOkyuVMZrNKMHrjMbEistml30PGk3AzrCxu8Z3InDjyDbz3hKOmD0NbS0xBKJ+hBubkC76UAjG4G1pR+vSIzFz5fHwx+tRdhJgU+UYiy029vFa3HfffUrkWZEksJ6sS5RlzPlO+feuKVPwiU9+EiedcjK+9OUvqzJkE6NDFBDOzAsLGmitzISMZACJACZ+rGJyphbfa3f3FMfUY5/WjnG5s43sRoI5GTLGfu6xtW2eg19LlizBl770Jakm6Cb3/e9/H88880zF1bJmMqjqla6Ekieu78WLj1DvI6s+Zq0dCm7scieYY6WI5ByHNq5etVpV9XgsjkQyqc/PRJD3hW6WrY1NaGluQSRe51T1zDqlpJhAjACNM29YgUonkpoTRiA/dcZ03X+vBnu67aG98JQ4UY7wxvQa0BhJgMpTxgtPP437b78dT/zmN/ClEoq1VG74STp5fareMCpqmKfXi2TZj20jB9EcCqE7HNFg2zCNhopFM0tPfbmc0WYGjHJsxGiuiD2FIt5Mp+R+tnJ6F5b1dMEfi+DV/iS2ZwtY8/4LcNI556K9u1uV+Mpg0rLPuMs5w6F5nUia/OhHP8Jdd92JLW9vqZDD6tE9TH3PrgXmjpdeeqmkY/fee68s+90PN5ixsZIxh3kncw3mcHyt3gMHKo6s3Fc+mo1Ewlon7AG362MyJ63Nb90tGLb651ajMP+lcQ+l3zxfuLevuuqqcbOt7L6bKOySfOTzMEewxjnVn7n6d/leCOpoOMKqF4EVryPBluaoSSFFObKT8MptxXGvc55smHMOuVaCIV0nVnK5jwha+VzsEbYPS6IZQwGnZUHrkM9ZFHDZv2U7Hr77Xtx1881q/k+ViiIXOQql2R9wXIHLynVZwaF9edDvQZwuf/4AfGUDbkayGYGg2TPasWDuFGNcVSqpcmNk9GYgJ8HN4CDBTQlpHzBt2RyceMEZyORGURwcQn5oWFbQnJFTHE2jlC0iLXAzipHhLEYSBQzxOaM+rD3tOCNLsyVl3hQGSS4uApj9+/aJwedN4oNSEAZPomjqdiviYNfgundK0wxryOmmPqxYvATBcBgvbn4VvUPDCg12roI7UTtc2idwYyJ1pXpEucrf/f1XFai4yMwGss5AY62wqdFRXHH593Dbz29BYmgIDXURdDU1ahgme1jKXh8OjozocGRDlQ0KBDF09JEEDR7UMUFk4KKcgoDHATcyIfB5kMhmFMhYueHPE9hQQqHhcwI3nHljZWkG3JRKHpTzWcTrw5gxfwa8LS2YffQazFq9BvUzZ6EcCqPkDQqwMZCilBe659yb/uEEnnrmBfzg6uvx0osvORKSMmKxKHpmzBArwdd89pk/4cUX/oxUKqGEmaVoghgFKRle+TB/7lysX79OrOCjjzwkS953tmE2IKr6weeUFnrhIgFlWkNP1s7ZGAqMPdRHEDLmAqZp0TQu/l/BDQMJ1w4DK91ZmEgS0HP9EOCzqnPgwNgEZu4bVm2qX9chu95x6bpbFg4bnGv8MNn3D3zgXFzy6UtwzLHHKPjaIMhk1J1M8No//9zz+NnGjXjw179W07UYwxKZcfZ+GblDoZhHqz+ITn8QjZy14qfswtleIr3JstL9yhkbXyoh4/VhL5n8jnac/pEP42OfvQShKBvJWbkgO+Rm/EzllLrgPzzxhAaTvv7WmzJBMEYA5sXcbBrjDeVpZLKOWLRASQh7E8iosYGSII8OcpQO3HTTTUrq+DneTReB+jM8XjXvcwga2XPKNMbkFDVV/9pXArGOq5e94fZ2EdCYAZ+mqiZdPzXi78HRx55pTM44hJSsvKxHZRZiDjwl4Q6xcNg1NdHqdPrQJkp2JSqzEuQaL2Kn0YdDQRlgXHDBBbjgvPPQ1tEu2ZXitPP73LMEIoyDb7/xBm676Ubcd/vtCGZziEuOwz5FH0IycqEcx4c8PBhOpRAM+DAlFkc9+3O0/0k8mZnspu/GaK3M6jMVcVapUuUCFs3oQldLHKGIH5GWJuSLXhT9IRTCURRb27H8lDNRP3seUBcz8bVK2sHrbBMjssoPPPCAzDIo/eJnq5aj1LrUTkpvjy71fjGh+cu/ulRM8fN//nNFelO9l00O4lRqmltkssHEkIQM3w/3ANcGkyHG8Hi8Tj/DeLt3736d6W4iUtTCJBaMu3rM37c9lbYvgEkZE1o2ppPAqkiHJqjymYrB2HqizL2z00htuf9YDSMBUKtywxyF89ZYpeK8FV47Vt8ph3v5pZdFoHC2GPMU9pNx/7W3tWNOT4+GdzJu2MGdjCnf+ta3dE04M2/xEUcgwJ7RLG3HsxoRoWvE/UUo43wejwwsCG6M1Ms4CBq7ZrkDZjN45bnncO+tt+LpB+5Xg3aY1chSWaMjKN+hK6VGR9BV1RPAttF+xPw+TA9HNQMqGPRpkjxzikgwIAbc6/fAH/Ahk85hJJPHnlwB2wo55LNpHD2tE8tndKChqQ4jnhCe23sQo/E2vO/iT2HVyafIPY6OgAanKEOpLE9bmWTVZuPGjfjVL3+JXg6XFVnkJqAmPtp4DXmOkhDkOU+Vhs0f7W/ZvSO5bDhcMdlgJZ5rnWYXdEQddGbPuckiguDW1mY91dCQyU0nsXRdZJN5F3xOJvt8vzw75ezo9wtgMD8iaOYaev755wXOqgmGiSox1j2OpCh/xw4htZ+9ei9bCdyKFUdJdbTymGOkIuD65myzt956U2Cf5xtJao7m4IyoZUuWYQarW2y/cDbvz274GZ586kksXbIEH/3oR6TwYCwiwOFntbmw/fymeONYZzgEh1EslFX9Kefz2PPW27j9uuvx5P8+hHSpoKp5g98vZ0tSn/x95gV0+uXMsZAPsjDn7Bt24CbyOX0RHM/obsXSI6ZVpMPsuZFErUxwk9cgz8HBUSQyJSRRRMf8aTj9Y+ciX86gyF5TgpuRBAqpLPIjKRkKpOmW1j+K0eEMRilL45zIQBkr162AJxaLlXkRmMjxgrKURp0k0R5ZfEmepOXnYgiLyWZQY7Jnb5RZXO4MbOLFz4OHUpjTTzxJi+nxp5/G7r6DqnCYm6SRki6nh3fMEY0NqKOFNR6H0FyWiz76EaFvumsY94rx4IY3kQfrI7/7HX70wx/imaefllvZ9LYmMcmJZEb1EPbeZLLsvSkaWzyWCMUospHKDJyrgJtyuVLNobkAZTzsyU7mKOAxfuCmcmN6j3ioB5zsMQy/psIyKBZoKMCwV8ihIR5Az6xu+KIR+Bs7sPD0MzBz9RoEm1pR8IV1aEvi5jFsPBsTqZzcvqcXd9z/G1xz9Y/R2tasBJFNxblsBq++sgm79+zCKB3ukgkDaJz7zOSECf1xxxwrS8eDfb3aLKeeeop+9+qrrx4nmTj07tQGN9xCPLTY2zK1eyq2btsq6/B3KtdWnrsK3PB5WAXiuqVGm0GQ1QIFwcPyS7XXkw20fH/sD2JTNKtetCklEBsYHBDjboOBheIKFNXh1ZmE7d4VFY875wDkPuDcKOvKUwnQ9gNMtJ1ckZxuYhddeCEuueTTOiCqy87ua8seij/98Y/4r29/C9ve3ippmodSKYIWOQ76UaaNIt1pAkE0wYsgJ3w6alH+nBJRgRtnsCuZHK8PB2iF6vWiZ8Uy/NXffQUrVq9BgRO9JC8dGyRo1LV8Si8O9vXjhptuxP9873vI0SFKkl8DygQIHKmfddyRje6aVWrWJwHDJIp9O2S4meDwYORh9PQfn67MVHnnyDH+u/x8ssttaRa7SyMNMYM05aiRnNnCsk0Klag5vQuyeQ8FRQTxwUofQYjpOzkc/1n7XVtwIwlOaxumdXeLaGDyZpzOxj/vZA78mq9Ute5qVa4EPp1YPVbBNc/Gz00pBefdUCvOvcQzQwmN84LVlRAuMcpl33jlFXz3ssuwZdMmBHJ5SdTq/cYaml9krTk0lgcsTwk2XsdpguYMW+R1t+5qInzkdMm4T+bTEFTDxSzmT2nH1OY4otEAIi2Nxrbc50PB58PBfBE9Rx2LmSediboZPaqO22TAAoKxaqQBaqz0Pvzww2J4bcP+4eJaBdw415vEFNfLcccfj7e3bHFMKJx44+pntckj5zSR5eZeYKWBCRjXg7WirSQtTkWRMZ09VoODQ9o7lvU2kuPJgRu+P56nlJ/xNbnfWEllxYPgiXuWUl3TQ2YGGtZK6ipJLmVZTg+Wsdenm7EBxVzT/CwH+w5W5kbZPReLxWWocvrpZ2DVqtVy6GIi/frrr6r3zlaMCLr4Phm/X9m8WQ6S/H/2MtBSnuYfvCYEUXfddZcSQVaeONxUMU4zaQrGQt1ZS4Ix1lJeckDH1MXuB6dHl3tdAxITCWx57TVc8fWvY++bbyGYLwisR/x+hB1ww54Fsuw5bxDbk4OqqBPcNDGORPwIUpZJGTz79IIEJ0Xts3Qmh6FUDvsyOWzJZ+Ugecz0DqzsmYLWpgg8dfV4cd8gnt7dj5kr1+CDF38Si5YvNUMWBcZ8FSt43hM16OscLeHPf/4zrr/+etzxqzuM86odJXGYoGoBsFvCWf0rBDT8YmWEeSdzE8Ze9nPzXvF+aF1aEOnceHeVh7bmVFIMOYZWk431fH9Wvkn5HF+fPXNcywRVrH7yvRGUkOC37mfVz1+zEum8T74Gc1v7pRhdpSbguqchDtc6+0pPOvlUgW7m4PzZl156SWQJ4wn3EkEcjUwSo8OV8QM0FyLpd+xxx2r9cO0TjDEunH/+B3U/uZ8qfWRVBhzuitUY4LF71uRShXQGb/zpGVz/ncuxY/cODGaSUl61+gICN6xZkiSlHTT7w4KekvJhtnnQZCdbKiCZy2qmzpSOJqxcPlt5LWXuebrcFYmlvMhlCnI+GxlJYjiRkzFA/bRWnPvZD6EULCE7Moj84BByw6MyE8gMjqJU9CCbyGD44AhGh1JIJItIZnLIoYClxy+BZ82aNWUGJ7I9vJC2CVCB3KXTs3IJ6iD581yAvOj23J/UYepMm2fT6Cmr10pr/Pgf/4i9/QMoOkHOLJrJgxszW2M8r+Dz+1Qm//Qll4g5NCVJQ686LtxipBma+g4cwI03/BTXXX0NUqPDaAj60N3ZgXSKZa60qjd0dZO0gWoxvZ7RghtXNM6v8emG0iGNf6dMjUwjmwe5wJL5jA7deoEbU7nh+zE9N+b9E9zwORm4Ch4fsvCjUMyhMRbArO5WxKIRjOaB1qOOwRFnnIlpi49EOdYIjfX0lOAt58XGS/nr9SOZKeDt7Xtw1z33aT5GKp0RC7Nn924c2LdXU6kLBaOhZC8NgRYjCifcc7jh337hC7ju2quxadPLauw77bRTsfzIFfj3f/sG9lISU5nezdd1b307rm98OLAaaQYxsmZkSB556OFxMo7qpKdyMFYlXLxv3LQcnkgDBBofcOPbqpOZzO2YGpDR5aauzJsh4HRmsDjv2665+QsW4MwzztThxv1w6y236E8OnLWNpCprV0e6GpUVzVqySYlAt0lnTNJh1pBaY5wN5H7OCZ+/6huUWqxYsRyf+cxnsGHDhgnBjax4PR6B2Ztv+hluvOFGDB3sR4m23HSNo26Wzc0c0uUPYAr7bsgyah6Tk/lQTuFUeYyMgXKgAgo+Lw7m8+gvFBBqbsHpH9iAj//N3yLU2gYPJ8XL3t0RZ1HnzRI4+8lyeezZtxdf/OKXsenlTZr7UZ0I6Vq5WH5ax/KlCUBPO/U0nH322bj88ssr2n4ezDzgCUje7UNDw7n+Q0EsmL8AA5S0DAwik8sadz/Xw12ZswkXQZ9YO6cyYfXcBDWc78TkQEzZJOW2hywx595TqkaWnxVVHrxk9FJpmlmMh9iTiseHuUhuKUWtJc8YpqZ4VuTFek7BypUrsW7devWmMXEgY2jlm/Zn3WBR79OpfNHF79Hf/BbXff8H2L99O8KFoiQQlKlx1gcHyzG+JQscAJ3D1Hg9YmWoN4eVf5mVO3HdyATNoFH2MJL0yRQLGCqkMaelGdMa6xGrCyLS2gAPWSXNcyhjiLr+zqnoOvFsdBx1HOItrRVjAnuFrZ7dUVLr8xFcsHrD6iHP0UlXpS0t6BB0kpg61Z/q5MMmhAQZs2f1gMM4OXyRFuF0DeS+NOtszObYVkZ4LxlzW1taNDh3795948xhqqsj49e7YeN5ppLVZnWbe5CxkWQXQRUTMttnUCE9q4xlDllDVaOEuBYo07TSeCZ6W7duE4BnHyw/f0/PLM1SInAmoKIjE1+PySldE5977lmdL4wNTF55PelaeO2112oulgWoZObPOeccfOzij2HpkqVax0woOceISSdlbqw+qAruqiaPS2qNtrAiRZ1wO+Xz+NXGn+LWH/8E6d5eOVHS5pnJIMlRghtVzr1B7MmMwlMqYlo4gsZyGfEYGXCnn9fvQywaQrGURzgaRSqTw8GBUQzmSrKDZjP10u52HNMzBe2tYfgjQWzvS/1/rL0JfNxltT7+zL5PMtmTJumWJm3TvZW2SNlaoIDsqwuL+tPrht6/4O+6o4CKXkEFr2wilE0BEcGLFC4IsqlAC3SBlu7QJUmzzb58vzPz9znv951Mpkkb+d3hE5Ims3yX8573nOc85znYeCCBQW8VZp+4EudcfhlCtRGpAFGxSikKHIpN85qzonXVVVdJ/w0pcHr/UtvdCDugtP3JNjcCBhx6v1UVlKAk7w3tiDHk008/LQm39hMl6lgZVVn7XGXbkBiUCTvVSQcHh45YvdG+TCcVpJ4xMZBE1m4XlThWq3gMPKaRmY4jlWadAIx3n8urobq6y7WqKMjmqP4bTYFkkk7ArjpSI9eOCT3tkD2mvAcEcZmMc/2R7vnEfz8uz+G/uT5oo+eee65Q2Xge9EM9PQekhYCJGvuINchWmcCU76/l+2zpPIXhUYQvn8dvf3k7HvnD77GnZ58IdNSzf0zkpPNwFoCwww0/RZfYW8aeXa8HLodN5l2y7YTFgfr6Knz4qC4gT7qpKYAWA2pbwYZcNo9UPIt4LIVoIitjKdz1IZz9bxfBEXIgl4zCHIoiF42hkDKQGYwCBQeyySyi/VHEOMgzYSKaTCNXMND9odmwTZ06tUikhRdfc4bVpqA4pFpZReOCVBKjNCk3rZ6eXhWcThD5kSZZW1GoWS2RWkV/42RZNhCWMPcRzvpEAhRefBVQlCGXNsh7n3TSyfjKV74iyIAMgpQTItVGlY6JDjGoW//66/jBddfi7y+/BLISm+oiEuRHo0kZRJTO5aSBT3jbFkrITZQCAkRhKCygaGkqueGX16aa/2TmSC4rQR5LdV7OIRENd+req2YsHpZb+hmkS0dQRoPD7swcgj4XpjTUosbvlymxjsYGTFuxAvPPOAuO5jZkZUieCPAqHXvxAgysbcjk8nh3+y7c+8CD+Ptr63Cgt0841xQXIEpP1SwmN0YuK+8hSlReL+Z2d+PfPvsZ3HDDT7Bj+zahEnbP6caXv/Lv2LDhLZmuvWnTRkHoyM+s5N6PEf6XEHneAd4bbpTv7d4jaIlu5tROrfLck3BBAAAgAElEQVS+V84skioCF1AoiHlz5mLunDmCNrHvoq+PM35MRVMrNYVaUouW5HHRkk3l55CfTaSZgzGJ6LBaRWoDkSEmKFve2YKkDh6tYHsiyQdpDXw9E22iKtK0SqUp1SRlBe0qkT/k/XQgO14VqgztpdIS1dO+8Y2vizNTKKNVbtaJgfWdn8TE9gfXXodXX/k7okODI42zPKxiUdSqmnxeROxq+rvuCaNRUsZUUdis+gvpQA41WHHIMOHw+VDX0oLPXPU1zFt5IrzVYVWZKs2FVEIZUr8pqkGvj/3xMdx+2x2iOkf/o31PuQ2UAoqiUoLixtDV2YVvfvObwpfXCBedPpE/U+ap/OvhvbYr2iernL19vfJVOdyzvGrDTYwoKlFI+kZSgTinhj1BQqk5RDZ5rAkxR/Z0pTVGhRqHE9XhsASYXD/c0OjLrIkFpWrgkd917GdUJjUjubsqK+oAQysIarGNE088QVBIridWa9TmWYBpKFqeTm40QCDWrwMr+nEG5kYet/38Jjz56GMY2r8PIdjQHArCR3ETgm3sYWQAYmTQFgqLWhqr5PTLJTEBRdIT30sfIMkN6ZB5E0O5JKZUVaOtKoRw0At/bRgOcimsynUym4E9EIKnYy6alx6D9n8COvZwWBq+dWVYUaFtMKyhykyqTEMlOKSUPfnkk2KXevzASHVrYjYptOCyJJjXTQR+mprET3GdszrBpEIPHh6vUqTvnewRlrw678/mtzeLKh459PRJY/X1aLCJa5JrjvRP2vnmzZul6rF69Wr89Kc/laSOx1F+nkeqXMkVHKc6zfdhhYU+mN/53hxMyMT5wgsvwIIFiyRAVlTkoiRVvO70A93ds6TnlmtY25se3K0bw+lDeHw1tbVSAfrG17+Buvo6UQl76MEHZc1edNFFWLJ48aj7UB7c6sBQ+vasZTTuPSgWkewfwI+/+1288fxfYWMFiefIL1J5bKyJMxt3Y1ikdwtoDwYRLhgI+xkkKvlnVtIDflLRCzIXK5U10NsfRSJbwLZ0EoOZDGY11eKo6ZPQVO+Fx+9CT38Kuwcy2JkqwGyehGMvugAnnHYq/F6/zCKRx4jOUmnv4LXlvvz73/9eKpJbtmwVKX4VQikqvRpbUcHZsXrudKCvgGU9r6ZZkkYG20xmWKnhXquD/4nYjPZYfE++D+2ghwwQKy5TWNwY68xaU0yQmVTRfqkOx4Sfc+NoY4wVKV891mDeD+JLBSxzuyXB1mIe/B3jUVYOzz3vPHR1dgogx5gtm8vJrDyuKdouq4jc27nu1Xyq7fi///cqbN60SSo5fC+tqsYeJ9LaeD24B37/+1dL8nbWWWfJOerHWAmN8ukVMYNFbad1s8ecKm0/+fFP8OKLf4UjS9l+tzCdiva8sJH8cMisRrZs6OSGg++5d6r42URNbRgrjp4NW5G9iTklCW0WUDCLMCkOEM8hHk8hnsgiaeRRCLlw1mcvgK8ugFwqBoP9c5wbl8wh1T8s8jFmykTMSm5YuRlKJJHJG+ha2AWbx+MpymDFw5Buy30QLyjpaW1t7bLxM6DgJj7RB0ui5OJR/aa2OgKv14+9Bw4gKzx5Nn+KdNqEY5Mx1YwsiVeW0Gm4n/jEJ+D1e0Y5qnI0ZnhoSMrS37v6apiZLGoCXjRUhZHPmeinuIDLLfKjTHQUX95qsGaCw6qLyEE74CPv0OGUniIaBBEZbrApmZ1RQLXXD7ehmojJ+CHXlhszj0WaYRl0q250FB12pMycNHVPqa9Dvc+LPDNeSqDO6UbXyavRsvRoFAJVyNscSvFE52/WAqd62nAsgev/82dY+8xziMZZrbGckhiviSKTG25wBQ5kciDgV6jwSSevxG9+fQcO9vUKek+6zqqTTpLNlc9/6aUX8fRTT1mOQNGb9GO85EZPodf67dOnTZOeIFYL9aIbyw7HSm60wwyFgli8cJFIlVMAgxsUpU9Je2NPBpNI3dyvKRgcLBiJ1GDa9GmgohMfdLTkaJOOSaRd5KtnzxbaxXAsKsihRkUPF6LotcIG9WAgII6lob5eBt0e6OkVLryqBih7H3PdVXyAfs/Sr61f8J6z94ZI4+c//zlRFtOObJQTs5YTk4lwIIjHH/sj7rrzTry5/g2YLA1bcu70cJxUXO/1oNpuQ8gaUit7X0ExtKWhlVxzUio4od1WQNQ0Ec0ZsDldqK2rR9dRR+GCL34erbNnweZ2ySRkNuMy1xSMQZpYST3LC03m7rvW4JFH/iCOvbzJs/La6HlNfA7BFaJStFueP39m38GaNWvw7vatJZWmifol2bNlfq66uLO6ZspaoB0NMAkc40Hb4sbFJIPf2eQq9kPJakvJ7381udFiA+yVcjhk06M/ZhVdeizKEueJhdGHnpRucB/zhC2/qoNe9jjMnNUlFLSVK0/ErFmz5V7wuugAXSsa6Z4gHfTw3opcuE5wxMbYyOrAezt24oG778GfHn4Y+VgMDaRDU3ZfxDQcQi9L5zJoDYVQxb2Ea5w2JSppowUFZJ4LKxoyb8zEQDYtr2sLh1DlcyLSUIWiS40ScLs8SCRicPu8MLxVCHbMQtepqxHu7ILh9LCBUvlp8bNE2ktRrfSM0a8RdWWwz0ZkBm4SO1oqnRMN3pTgjHpzBlqkTpHeR5/EoFAnNZXzPcZSatO+Q+6r7N0+TGqdJODA3//+NwxaqmyV1EsdlOoEjYEkkyIdVFGlkHTQ66+/XnpsGKDq6vxEz3Ps5EYdMf/GhI5iAUTXly49CsuWLRPqDmMG5d/4HLeochF15/W/+urvKFob+9wsFUkGhZxJdMcdd6gbxnVkJdutkybhii9/WXwnz4H7ANcw97m2Sa3ydF5XJlB8MNkq36tEgdW6yOOft6oovvDkWtx3y23Y+dZbIGE1xJl50kum5t/Y4ZD+BPIvptVEEEEBQY8TTofa2+k7vT7VYO7yepFmfNIfRTybx/ZkEn3pFKbVVmNZxyQ0N/rgC3owNJhEz1AW7yXz2Gd3wtfRgYs/+2/omNWNYCBUuh5jrXc1UDglVa8H7n8Au3buFr8/ugdn9NBk7q36weshQFF7u9gv7wmTB9owqWDSM2gBkRO1GWUb6oIznmDSHamqFoVXaT9QXIFD91UruVFDQZvlPrJCwwSA7QtMdK677joLsP2g3vPQq8h7RbvkumtqbgKpZCedfLIM2aVMO68Jj4n+5P339+K+e+/DE0/8N7565ZWqoiPDuqEEjAwDV175VTz77DOjwASuEwoRfPKTn5Qh9kNDg7j11ltkT2SllbRNXl9dPZIBnyXXpc61/Ppr+9Zgs1PEh+x4/NFHce9dd2HflndR53TBTbt05OEvAr6iin3pi/1OO0I+HzwcU8HhouxdM01URYJYccxsOGx55HIZpZpmFmDm8jLEM006WjyNeCKHFPtpXHmc+ZkLUNUaQbaU3MSRT+WQ6BsUSpuZNhEfjCM+nEYqXcRQPIV0PouOuR20k9HpwURQJl02pjMj37iSXzvmxqgvprSxqSZmBlpupxtRihaQIiV0NKUYNqEORysgqfw8QX85O8YfkEbDa665BtNnTJMApHxzlQ2Yz83nJbD66levxIYNm+DKG2iLVMlwz77+AaRRRNTMC7VB1FtkSrhqumL1hRUcflF1KiCCCfxOappSgUmLAlkBNT4/XGZeDaej8xbURvHChS8ucw+UkgSvA+fjUBu/raYG9ZT9K+RQ9LjgampA8+IlmH/GOfC1TUbB7UfB7pTBXEQ/lXwvVV3ssDvdWPs/z+H2O+/GK39/rTQwVWhRlsRjOpMSJIbHQHU00tKWLVuKB+67F30HeyQ0pqKUnpRLhJab3d13/UYoGEx2xOnoSsE4qHl5aZg2NLd7jjg5os90dFLDGMOvjJfcMBClpjurFwsWLsCxx65AU2Mj/v6Pf+DZZ54RXfwSwmahKHQWbZOnCC+Vx0DEhg5XGmCl8U0dAHtQWlsmSWMh5YGlsdJCMyoPsRKAlKZmu1LuW3niiTKAi870uWefx2vrXsOuPbswTJu3pCKFw62rNTrgKzNqJeOrrk15MKiTWdoNy9Nf/er/J85MN0rqc1FUTNUvRoUq9k7d/Zu7cN+99+K9PbvFFonK0UZJs6xyOxFx2BHmcC67Q5IZvpdOxl2cf0OKGpF0ro28iTipjXYnIqEq2ENBrL7kEzj2nLMRaW2FSdKQm45ONdzKf2U3dfOmt3H//Q/g4YcfFnvgfaVK0aEbHi/AiLgEnbqgvAE/Zs2chWNXHItdu3fhybV/xtCwktKtdOKH802amibv6fWqadvFAna/t8cSD1BBF8EJ3k8mF/wMJmhs0pYEeAITuUeHA4c7opG/aS+t63zs2WJPGJNZ+juuIVaI1U6l6oFH2qIrKzQ8F1VIGQNS1zZoBeuRSDXOOfssfOQjp4v0biAQVL61oLjUXM/+QECCTwnUZQayqhDwc+R3fD57IVXuLJVkVR104PVX/o5f/exn2PCPf8Bj5mSmTRXlcB1O5Mw8Upk0WoMhVLHabEn1SiOsFfyoFaPsSH0O+d8FDGayaAwE0BbyI+KxIVIXIiQuc368Pp/QdZ0eDnJ2IeMLo/noozHnlNPgitSh4PJIoiR+1gIMpCppVXR11ZF0nltvvVWoLpreMrG7rAI3jUozCGOQTXSWCY1u0mfAqdFluWeHoUaNAiZ5Z62EnFQsBuz0fdGYGgBZ+Si3D40Sk/L16U9/WlBl9tcwuaEE++HAqfHOfazkZuQzFYi6evUpEnwyKOR1UOerVEJlz7E5cOONN0qvAYPByy67RE1nB6QK/9RTTwngRdoye4nFJ4iRqytDqXxe41/cdJMkkXyI0IX0IdJnFSS+0eMBmDiVB3+sAjHgLweTKs9XFfqKiPUP4NF778Of7r8fKbIDKHsOOwIusjyY3NiFnUH2BvvC6khd42BEUXWkaqEpCoSkVTvdbmSNPAYHY0hmC9iRTqM3mUBrJIxl0yehpckHX9iP5DBlcg0MmXbsK9jR7/Wjed5CnHLu+Zg+azYcpPqOA2wz8Obewkodg+41d9+j5rdUDLiVdMK6HxQN0b21tF/GCbxvrGpS8IJzaiqb7CuD639lrXAPb29tw8H+gyMDwscCDSv6YXhMtGEC30y+mMBxnIAewDnRYzjS87jepFrT2SktEqx2kk7J61K+vgiIbdywCf/xH/8h1S2C8rQ1Poc+hPRjXr8bb1Az4spjbj6HsRmrQVQsJNhmGNnSXEcNRtFv8D5wX9PiAocAiJrloVkq1vgTgjoH3t+L391zL556+A/wptJw2xlPFNVcMlCq2iF9ZBTVCvs5ONap5jVmc8jkDITCPhz94VnwuG3IZlMquaHATq6AvJXcJBIZJBJZpLJ5xJHBaZ88B/Udzchl4shRYCQaRz5tINU/hGIuj1wyh+RgEolYBsl0EcOJNBK5DNpnth9aI9GI23gGx7/TedCAdW8CDWIim7ryRkxuFFIR8PlAGct4goN7WI5V7ceyTg5TSSo3qMNVbnisbCr87Gc/i8suvxTVEaVgUU590Q1wrB6sWXMPfv6Lm5H6J72gzu9Ba2210A329B5EweVGlgi3hXKbpMiwmdWa28PkhuU4ThMOsaHKoqbxbOiw+Lm1nC1jqEZDSpYyMWJJmiGiVF6sCeGURyX0S3UfKqpMqqpCnYekNxN2jxO2UBCB9nbMO/0jaFq4BM6GZpguvzQIOthvYOM8GjX5wcgXEU2k8PAfHsdtv74LfX2UB1Vtt1rPP52KSTWK1AX2sBAh+9jFF+HmX/wCb7+zUeTAhbsOzr1xCVf5nHPOxisvvySIDpECtUhUUjpeWKUXGe8fbag2UoOZs2Zhz57deL8sETlkc6iItQTFKlHLlAY8H1SRIn2Oi4poHZEQlkWJwFM+kskGHca0jhl4++13JKGlw6AizqgAweq/oOJT9+xuUS1hgiPKLNbwU135UwHh6HBQjkbTh6qrJUmiw2lrbUPHjA64PR6hhTz8yMPy3mzY1EijSDFa1Sa5phZdrDJSVVOm1T6taI4O4d5++tOfwsKFC0TBjddY0fMUaMDnKqlIJ3Zu34H777sP96y5B7lcWs0xYX8SB4jZgRqnAxGHE2GHU2RLeV9p6xxcy6ScH+7mhsup8fkCogYlMOyo9wWZGaJ5TjdWX3YplqxaBbvPi4LDpkRDxkhuKCjwyit/F/SVwYj0P5SGVI4gS8ICksG0h65h3YjMMv7TzzwlwT7PVYYalg03PdxmpO2K151UTCbCTGD29+yXBIbgCAMuXmtVESSimxHKAGlhE69gj8PHOczBlfs5AVasIJ6UMCbq0WgM+3tG+iisHOewe6/29aUkeKzkpsQ7KUpg1dzUiBXLl+PCfw5PXbz4QwiGq0Cap24gpp0kBDB4XwZ5UmmK1UWesSQ3ZVLZKuhTh6hkwom2E/RxIJ/NYt0/XsPXvvIVZAYHECgUEWHTKpNzM4dsJo3mQAA1DpfMHaM9MuhiNUgSBAkWbSiaCsHnG3N2WV8mK4Nq24I+1HhsqI4E4Ap44An4EQgFkc6k4XDZYeaKSOUdsE2ejBkrTsTkRcvgjNTAdLHzR81OKaWQZQpw/CwmdqwAsF+BlV8GhKXrc4RoiMAEgy1WSWhvDGoYkHCPZVBYTt0ttyJFK5mYFD6BFwZDBERYpWB1kpSY8R7aTvidx8YAjfsqEy72scjw3LL7OtFgdazkRujGwaBQdzgAlgEofac+BhVnKD8iVbl/Js3f/e53BWT7zGf+jwBcXO9ck/fff7/QqngNpXeSVWr9odZ3fiNQccstt0pyRKBE7WHWDmlVf/ha2iefW/4ot2H9+0MCRouRwpRr+4aNuP+22/DSE0+glgNcRWjIIZQzrhPS31nVn90+CfUOKrKqHhNTRkOYMljE4STd2SV7+/BwEplsETuzGexPxNEU9mPZ9Fa0NtOuvUgPxZCKppCzuRB1+bG34MT2RBYrzj4HJ551NhpaJwm4VemRdNLMc+K+t379G/jpT36KF158USoIo6ShBaxQFKyumbMkSaTN6yofAXAm5rpKI/ahe1etXrOJ2kyljUqMF6lRw5AHB5Ah7X6cyk2p3YIVs2BQgEAmElwD3Hdoz7LHTzD2PNx60QBOmOJMy5bhkksuEfti3DwSu4y8A/eXZ5/5i8wHYgWJFSWtuMbE/Ac/+IEcX28P5dypVKxAFZ6/pqKzqvm1r30Np5xyihreblWr9Nrk9WeVn9Q1zaI5JNYq63MtX9O8X/R5G19fj7tv/iX2rH8DzlwaYY8DAZGBdsFPCp7TDp/TIZUbAs8Ghy6nMkhmsvD6XPjwh2chHPYik0lKzw3fk8kNmeQUFOBXPJ5BJldAHFkcd+EpmDJvGnK5BDKDgzDjCUlucsMJFDIGMvE0UkMpeV0iWcBwMoNoOoXGqY1KCro8sCu/sZXInuxFZReMqCENmtm4DJU70sNq7FeFhaJIr1L5h5zDAz0HVOJQYAKh+32O9IYqwBvL4OV3bPrnpNcZnbjmuu9LAzqPt3wh6XPkjaf878c/fomo9lCHrLEqhJpQCP2Dw0gaJlJmHhlrA2WjlAxvl1k1ajAp6WlEutm3EKImu52JS1E4gPmCiXpyuU0VJDJQY0MWhQdkwnEpuSmK+gQRQr6OaHlzqAq1REBtedjddrg4WTsSQf2cOZh58imomT0PqKpn6gGnsM85qFPJz1DSOmsUsWM3pXIfwP2/fVgmx1OSlqgqjdzMpeUeyNBOVopaJ+FrV30NA/19ePaZp/DWG+sxHB1WvTl2O1adtEqa2JmcfvnLX5aGfs7A4GavNvEjYcbqjtH4STvgZzIIoGMZM0kun5Co6UN6cyrrhZReRivo0Iuem+X0jg4c9aEPSQmbaN6bGzapPoUjDNiioh3ndNQ11EtwS4lgJrtCTyszOkltrGTDMju1OcoARvKNHWKHgWBQ1I1aJk2SfpMde3Zh9ZmnIZFNY8ee3ThwsBekSGbiKek94DA4IvRm1pAvkRSWpvTSaaoEx5JUbWpqxDnnnCP3hEFvyc5lToflDPVE52IBb6xfh2uvuVYUx5hgyYwGvl/BRLXLLvNuqllqtjAQUtJo08K1tRXgYRJuc2C4WEQ0p5KbJo8fXqKKPjfmn7Iap3/yk2if2YkcJ2NbFR9JcMoqNwxEOVvqhRdexDXXXiPyoYZWpivrBxC7sv5dToHh+fM+M2BjY2VvXw/efOtNoRhonzUR8KU8ueFmz14aJjeces5EmJ/JZIYbN6uVulJT4isfsVaijeaDJzcaONCMKJ431d3oi9/eskWCOtXTMvHKzSifb80c0QkBrzkHQU5ub8eHFi3EyhXHYcnceQh7iQyH4aurRZHNyRIQqCSfVEeCBtU1NfB4PVaPlZWkqhsygvSXXQqCPKzMFcjtF8TQjjV33I5H7n8Afbv3CE2yiui9aSCTSaE5EEQdgSRrXgjJ0aW59rQJ+lZTDTpmcm8U8ujJZBHxuDE56EO9x46qaj+8YT/8VUGEwlVIsYrNWSBZE9lcAWZtA3LBWsw6+gS0L1oCZ3MTcg5KAPNN1aeVaKNlVRQiq6xoaMGLSnnoyn1WNcsrCVhNzWRQSAqPEu4ZPYBPf6bupRHFvFECJuNQXq3KG+8vk4bmpmbspu/p6Rm1t4+1R/I13D/pR/lZ3PN10F+y7LJEr3xfHjuWGKEYCaDgdIrq4fLly0QQgLQ3BnhaXlcdE68D+4dUQk0Q59vf/o5UkUjZWbJksbVO0zIsmHNW6AdYteFDAktZ2x4ZYsv3f/+ffRbf/ta3cc555wpQoAo7ql9L+w99/JWqV3JMYyznUVVjqQapnjDkDLz6/HP45XU/QH7/ATQWbahy2ITiI4BmMY+skcPsKa2otRURoCiL3YacWUAuY8DuYqVIMU5Ms4hUMotUJi+VmwPJBGqDPqzobEd7a7UAShnKJRPtLjiQdvuxPZbFkDcMZ0sbFq5aiZVnnikjIirvVWWAH4vG8Je/PI+rv/tdSRTp/9hfyISMjf2sfpEiPjQUFcl3VglYFWRsqNRqRxrzS2CgtO6M76kmFkUAHpdbkm36PsYpY0mxyx5pifxoyifXHO2A60vTDsfr+x0rxqxcwzqh0bEHk7yVq1bh9I+cLj3GejSAwMAVCRT95WOPPi5DgekzmBDx+AhqMPHi7CFWD2OURKZapFX91uuGx8c94IorrpB+MUpGa5vlc8rP63A0WZ3QlFciGe/wnpGZYabSeP3553HbD34ER3QQQRQQdjsQ9Lik1YT9YaRZkvnA/TRrmEikskimM3C6HVi2tBORiB+5LPfQrMw5K1INumBHislNgl85pNN5xIppLDv7eHQs7kKhkEWG2gBxSkHnkIsmYCTSyCYzyMYzSMcNxBIGhhNZDKdTiDRToMFmk+RGZ5OVPN7Km6r/rbmELD0yG6wc1DTe6xS/gxsXB1R5rGm0U/HWxg1q4BYnZpdNfB/LqEY53rGSG6vRUwJoVlC8Xlx6+SVSTme1qRyp1O+lz//Xd9yJ22+5BQfe34OIz4tJtXUyvb1/aBipQgGpYgEZykKzMVpoNqoXgcpobKYiJU2SG2aydqdUZbIFqvuYqPMH4S9QdUohr6pyw0XPZgTteIsiIc13zrAMDRsafH7Uuj2S3DhcNnj9XnjDYeSrwph2/AmYvuJ4hKd1wXT6rEGCqnIj6LIIJ9iRTGexcdM7+O73rsWOXXukpE1A3+lwSf+PTm4YELBUP3dut8xRqamuwptvrsMfH/2DDPnkZkalEyIR8+bPxVeu+DK2vfuuODqKEyg0YWJuicF/OBQWeVEmNqxm0Nkd8hgjuRE1NKtpWE+5V+pNKuwLBEOYN3eOOBXKRFNNh0G8BKZCeVIbWPkirvxcGXjqdEoZuaGxSQJc0p20iEb5hl76WR9+GRpmkcokqJN143HDyQn2DjvmLZ4PbyQEe8ADeN1w+TwIubzYv+s9vLvxbbGr1HAcieG4DL3SyY18XqnHSn0Cj5XKKpSG5qRwolPKvvmlKEOq0qSS60Q8LkpCV199tVTfaBCkP+TzBkJ2GyJMblwuUfdh8i5DaqlmJFUziEQpZXbjHHybMwRxb/OH4MrnkWNCN2UKlp93Hs6+5OPIe10SBGs6iEpurMlWpHpaMwHuuP0O6VegWIkEbNbf1P1WL5dYwlIj1uekHTYbhE9efTL+9rdXpLGbfmmiSJxOFCUIEtqXU3jRp59xuiRcmze/LX0U3Lh1FbKUZI3XPzWmI/zfSG7UPefnez1eNDY1iqDBnvffK1EWjrQKxwo4pZuESah1rQNBvwxWPOvMM7B88WJ0tLZLM+e+XbsBtwszjloCTygIu5M9VGrgZ0m7hcGEHCbhORUoarW4kg+uSG7kPkvfIfspnOjduxf/9bOf4y9/fhK5aBRhtwceCq5kU2gKBFDncMvAT0oKqHGzeiBqEV6nSwAbBT7YJLnpzWRR7XJiSsiPRq8T4Wov/NVB+KtCCFUxuUkrxIwCIBkDzpp69MbzcNW1Ycqyo9HJgbLVVbC7nKLKJxL6Y0W3IgEekwntd955pwR6em/VAKHem5hAE01lYK0V8DRV93BBla6DKldQVuG0qtrjBWpy30mpdhPIom9rwPo33igpV+o9cSKAwLj7fMUfxra1EXEdw8ijo2M6zjvvXKHXEIXWggB6b6bNMJlR/1Z+ngDDT37yn3jttdfwpS99CSeeeLysTe4nVJxi9YZVA65bgmiqLwNCN2avJueK8B5xP2NQyHvBh5y7NSSx3M+P5UuOlNzI+5lqrZKOP9zbg6ce/B3W3rUGTbk8qgoc0kleRlEkcJNGGrOnTUaNvYCAmxRgnieHHlrJjVRz7MibFFMwkEqb2JlKY38qgeqAFyfMmoYpkzm/KS+JTWY4jmLBJvT1fZk89ueAdHUtfFOmYNX552P+ksUyc1AoVFaqfkj1qViUQYuskj380EMChuIDGiwAACAASURBVE2e3C4JMulyiiqZl95S+m72Yo9rf7p+b32e/lyRyud65XWn368Ai8oTpHLzYrrKhJtriAm30CwrwABru5youR7xedrvKz9ZlrhZlRSCthdffDFOXLkSLa2T4PGyZ1qxCMY6Dypz/vfj/42bb7oJ11x7rcxoZNxKf8B+IA7FFZnsIYKypvhZlUS5sXjJYjl/Vi+573/uc/8GqhqLn9H02crKqlU9qzzR8thYYiOCVSyrCJBvE+A9zR71O+7E+if+hOq8iWqPEz5SexnDCihVhNfrkaw/nTUQTzEBz4odL14yHQ11IRhGRujxRaMgaml2OJEiHS2ZRZqCASkTUTOFBauXY+ayOXC6CkgPDsDgWAUmN8MJ5OIp5JIZ5OJ8DZObPIYTGQylkvDXBlXlhgudiBGzR805PFJAoGdR6EFYfJ0uQ+py2eHeQ5ICareTu97cLK8lyscERw3vUtm+fuj3ooPiz3oStOpHGEGANN9cG5AogPl8mDt/jvAR2XClp76OdXw7d+zC9793NV564a+wGQbqqcUerhZkOZpNI1EoiAOSvgCqAFlBFzd01oRITWNyQ2k8cg9FLUiSIRMRt1cqOqz00AD4XZIbVhBoGA6l8MOEhqFcms1msCHi9gjnnMmN08XBV254fV5kXHZEZs7GjONOROexJwCROuQtLjsRUFYeJAmzu2AWgcGhKNbcx+rNQ+gfGJYSOHMJmRTOjSJnSAVGOYsAaqqrMX/+XCxffhQCPi9efOmvWPf66xgeGpaKyxe/+EXcdeev8fLLL8usGQYFck0nMM1Y7hk/2+2WBtfJ7ZPx+rrXRRL4kE11nMqNDnhpR+Q+E0WiLc+c2SV0t2QigX+8+qrYNe2LjkJshxUHTSqxhjCOBbozuaGTDTGJpPCADdi6ZSuSqeRojnrZ8em8TksCq0BZNZ3SDixrVQ6cd9lhgzfkR7ihTiZns18hkyKHNC7zL0M+Pwwu+ERK5sFIcmMtCgElLJVp5cuLlqrQYhlGR9oJ0SLtpNQkYqvjw0LN+Hk/vv56aco9sG8fbHTAvDf5vFRpajxehCg0wcQGHKZoE3TGLT1eXKN2JAsFqdyYnM8QqkaQjpeBrc+Pxu45OOuLn8PkpYtRcLuEn17ieHNCtrSBq/+4pjnX4vvfv0ZQb/oBhTpZVSdZ5yNBnLI1ixxkoeY856uu/KpcCyK3FJfgGjxSoK/tkZuPNOxyMC/pjFVhhKvDgii/+cab6CUSaaneKVBIZVtKB2QitCDLp5UyXo38j/xCV03KNxoVkOpG2REapO4Boo8j5ZIIPINqSm1rFZySEx1Pnqpsh1OBtxJCqa2twbKjl+HSyy7FgnlzUUsUvQgkB6NIxxOCNAebmmCX2RvKLnlkIoMuw0rVBiwPk02kOekVKA8MygNDRSdRA3llMxWFL+C1v/0N9991F15+5lk4OVOByZeRQ6PPi0a3F8SdWW3UyY0opBWKCHjcSp2vjJbWn82iyuXE9OowGj12BKsIFPkRiIQRrAqLj+CQRA4GzaQy8FXXobc/jf3RHJwtkzGLzcBnnI4cT4uoOq+XpYFTHijo5JdUEs4LYT8ZAz7eU+5h3PdYaWRCQ4SX/olUNlZrNIo8Fviif0dqmbIYvaZH0BQJDC2asR7qOurYLHEBvheDIgqrsP+PVN5y6tbE7PmIceDo/bnC1rgXkzLMag0bolmt0fK5rJJms4r2yQfn2/C6MYnWvVxcd0xgKGpw6qmr8alPfVKuby+l/B98UPooON+Gn0OFMc4rYxWioa4OK445RhSmiJYzsbn8ssvgdXtkmDVp6uGaCNxejuZWvlqtv7JSnXUuQoWsuAyVsQVneShGHRPnHAZ27cLv/vMGpDa/g3A6DW+xILT3mJlDzEhhbuc01Lg524nUWioOFmGkGXcoZQGxrzwHIptIZ/LYk87i/WQMAa8TK7tnYOrkaqn0Z2IJpKMJIG+Dw+NDb4JzcUzECUK1T0Hj3LlYdc7ZaGhugctitWja7yGBb8EmDItHHnkEu3ftlD5DmTFnZCV5pKAKk01dmRgvDlTgmvL7bEvgns37yvXBSo/4UzJ4yJLRM4XGqQiq/VWB89VV1RLrsVIng0OtfjgRGSgbFjsxiz3yszRIodeksF7a2oR+9rGPfQxdM7skqZHbLuwJ5Q8lSbfiW1a5ePxULnzhry8JJY3UciYpeu7k//zPU9ITtHXru8qv+X0SM5KGx/iJTBquYcqYn3HmGbj88stQFaqCmWMSVJS4WqjuurfXMlZShMfqtxpdtSnCLJqqbUIcLOPWAnq3bMXaW25Fds8eBG156b2hD+Z5EeSWuIOy/Zkc4sksktJfXMDChVPQ0shZPjkZSlrIkTFCgS23CAowucmmTSRZhTGSmH38QnSvWABfwInM0KAkN4yHssOs3KRgJDNIR1NIJwwkpOcmh+FkEo6gCzaXy1Ukv49NRi+99JLwU7VTO1KCw78zuyTVhq/R3FudbBzJOQoNxKqs8AawqkIDF1oKeexWpqsCHEWZ0kNE6XwkwRlj0BMNnXKpYvgOuwQmHTOmCyJEfXyWMMuz6HIzNrIG7r7nblFd2r19u/TPTOXMjnwB/fEohjlQicfttMOg8VgNijwXBzXBueFb1RuqR4hMaDEPwzRQ7XQjZOdkYvYcKTScw7mojiJKP+ydYE+S/I5qaYr6FnG7Uethmc+Uydxet1P6JvLk39bWoXXJh9B1wkq0LF6CnNuLok2pb8g8ZTk+Iqh25Iw8tu/ajR9c/xP847V1SKQywkNnk66gWtQjp7FJv4hd1ItCQb9cv9ZJLZg/r1vQdNKZXn/1NXAuTCw2jD27dlsbt1Jim2hyI0iA0yGOjVN5tRRz5URjNWxl5FEqDPE4qVLn80oFcGZXl9gHbYgUsr7ePvT29iBt9cow4JYkzpqDM+pNx4h+eQ2ETkAOaTgs8xA2b94kCkOsBpUe4xyfDkhlX1QK3WoXZMXP6tfix0oztVJHVjxHC1lldUPse5yYmU/Tyb0+FgbmvAZXXPElnHvuOWhoUEoplfMY5KNknTjwxvr1uPPXd+KZp59GxgrAJFln8MM1x0okKF1K6iU3XNUAK/LjFL4oFBHllOe8ifaqKoTyBanMUuTCUR1B18oTsPozn0T15DY4RATACgaK7OUpayy3ArKXXnoZt912u5Tj1YagKgns+1LNq6PVcPgcfjGAYWB0+WWXonPGDHH2DHp4HwQ1L0tx9OZaiSizCsKKFzdJBpmiBpk30NnRIUmPUvqJWRUCCP+9RDOYSG4jzlHdY93zxmNgsMrzCgWDgkDSrybSKfGpuh+r8rz1WzHE5bFxHlVjY5McIxPDET9uWcdEkhvYEAz4sWjBApx9ztk4/8IL4PN7xY/KQwRPRB1AnYidiQ37xFQCSp/MxJzWwf4Fl8ctvQLJeEIqvB2dnRLU6z2CNl/aJ2RhK3tXU95VEMf+mr+/+CJu+OGPsG/3HnjY6FzIC+DT7PWJbdqLpvTbMI0ltVkkTF1uQRqlugIbzEJBJMtDLie66iNo8rsQqvbBHwnCE/TB46WgQErOlaprPOZAsAoDlNPdN4TevAPB2d34xNeuQqi5GU6/ChqUvMDoB49bj1egbPMPf/hDQWC1chKDINLQ6POosMbKjhqsqWxZB07l78rrq0HFoN+PttZWud+ksu7YtVN8gZrRYZQSH1HQqzw2UkzYj8dBk9aaWbBwoXD6WenUwOGR9u8jh39lPnsM26MdzJ49C2eeeUZp5giDIh4DaWSUH95LMZe+gzLLhJUBBsILFiwUyXHOAOFa5cBJzhfiWvnFz38m+/s7b78t659IPlFwXk9WqZ959hns2LkTkepaXHDeeRgeGMS+/ftw/gUX4OwzzoTNyGPHhrcx3NePSbOmo35yi1TpCCxxH2EyyIBU1ry1LdGzqB8Vm0Atk9HXnUAVrbCgeL/wmia2PvMsnr3ldjgO9MBrZJErFkScJWqmsWBOFxoYoJlZuadGtiDKUHJPuHnIerNLIJhJF7A3l8PueJTtjjh53kxJbpwFE9lESkQFSPtxeXwYiqVxMG2gr2hHIlwNo74BM5Ytx8rTT5eJ9zohsZAK66y0v7YJLZfzVv74x0exccNb4ms4CLwExKiVXbrxY1VvBNjmAHS3G8cfd7wMruV9JzOC7Aoq2PX09uIdiynBN9OAyFg2KYE3lWfdHgGjWP3pH+g/xDwPN8vpX7Hl8ucqgEv1Z1L0gswBJsyMmbi2qLS63+o56jlwQOby6EHHTF4YtzB+prls37YT3/zmt6SC+fGPf0wU5pjc/+znN8ra5Ll73V647E7s3LkdO3fsgMfnkb6hqdOm4un/eRpf+OLn5Rh8Lh969/Ugk0qjfcpkeIMB8X+SzAitXIUVnI04VmKu9xrlkSVCUVRcxkN2G7yFAjau/TN2PPssCgd74QJp84ZQkkmbc3k8MMwCEskMYskMUtmcMGbmz5uM1km1IBctw2pf1pDKjdPhRiadQzqZRS6dRyKexXAuhY7lczDv2EUI1PqRiQ7BiDK5SSM7HIeZzMAg5W0ogVQsi1S6gFgyh2gqA3idsPl8viLnRXATZ/MdS7gqkJjYTs0by1IuHRUTI80PnujrZX9kg67NJgainTodrBYq4IXW5TytGV5SodEN3aWISaECPr8PDfUNYmTcELbv3C5T56lCwb6EsTYPnjcX3bbt23HTf/0Sjzz0e5G7reNU8Oowkuk0BjgbQPi4Vn+QDIlTyC0Nh2pTfs4F4KbhcEnPDCfkcMBktcuDoM0BD1V/LIU1JjcswNplhodKSZjcMN3hsDq+Z5XLjRo33zkvAgN+DycVc36KDXmPF+FpU9G6dBk6TzoZnsZm2H1h2GxMrCzkQ64NB9kpg777vt9KBWfbjt0i4qBQUmXigihIRk8Fi5xs2zwmLshjjzsGp59+GoaHh3DvmjUyPDA6PISUcK8VL1zL9Y7UF8Z3G3pRSUBeVS2LlFUgqdxxcKKmjpWB3drb6iC+vq5OnEO7KJD4sWXrVkEgyU8VfrTVaCuhmDUPSU2ZVoGTlo48BNq3AlC1YSnJ0elTpoiNbmV5OBYtVUTEaY5TGigD6EfDe+Wy3R/Qs+rkRvdkKkTYh/r6Blx88UWC/tD+5bytDVdvQnJc1rpiUvvU2rW475578Po/JTElqSM9gChzviA9ClU2KqfRth0ie87knMkz12W2ABEUoABGeziMkMzEEWRBhDjyNRGc+YXPY8HKExFqrFecOEtOlxu0mGBZRSYeT+Lpp54WRJVoth7EoErxo5MbfT7lQMjMzk40NjaIP2Izpk5uNGpWvlnKzw6ljKR9C4EInr/emLkuPU6XRRtKqeRWkiUriJEbIUOwjvjQfkcDNkxqRBCDMtyBgGxMVNhrbGrC5i3v4D9/+lNpeB2L66/DCFXNUgEr1azog7UvHgk6KrewsQ+VfZArjztOEuNlS5dJMMlK5bYd23FwoF8CPD4i1RE0NTahrW2yJDC8hwQC2L9w409vwNDAAM49/3wce9xxaiYJexr7+xGRPhyleiXXoNSnZzEWbfQ9TOpVcsO1RXtMJeJ48L77sObXv8Hg/v1CG6vxuNHuDyJMei3VXegPrQSLvtHvdKlByqJGaReQKZrLI+RxYU5rE9prAghG/HCHfVKF8Xl8MLLks+dFsTIZi6OqKoKBnmHsPTCMHQMJ9Hn8+PR3voMZixYhVF9HdFAGUNN+9RWW7+JvVZLCZI/r6+vf+IYE3gxauH9RxYsBubaz8j2z/GedgGtEnQH9aatPxfJlS+H1+rBlyzvoOdAj783eEyZL9H9ix2Pc5nK/x58FcW5vF99G31kpXHBEo57gE/R58DsZH+wroIT/ypUrpeJMm2UCwioXKTgiby59keKMSxPf6e/a29ukt5DALMExvo6o9+mnrsZHP/pRWctPPPEEHnr4IfT29Mq/uV/xPalMJb2YU6ZKVecjZ3wEF3/0YzK8154vYGhvj6gxhZrrEGioEfowrwmTSPZLUhBG7FaDUlYqqSfeiP1SWVX2VDU2QtEyCfg4RBqfiUcwlcJzN9+CXc89h+JAvySVUdPAcCGDxYu60RLxo5BLC+UrmzJhJhk8Gihatk7fycnu2UwB+7IGdsdjUtk5ddFsTJ9aA2fekOQmzubrPNsA2MORxHDKQH+ugP35Inppu02tWH3RhZLgVNfUCjBll97iosid8wxIled50QZJf7rzzl/j3nvuQTKZUPGiBR7pnE7f6/EAGX4G7wnVbClLTjB79549EvNRidHhcIqfpUgKk109rmQswF0SDEtEhFTLmkiNVG/K1U/lGP8fhQIqzVyfIwG1U087VdTQmOCEw1UST7/xxnoRYKB6IiuJrI7y+jHG4vnU1tWJ7XMWzZzuOTCMovTW8HVUq/34xz8uYMiPrv+hVMmYWDO56Nl3AG+8uV6uC4HdadOnyzUbGBrAtddeKxLQxVwBO95+Fwd7erFg8SLUNjbIHpWMJ2W/8wX9IgRDX1f5KCU2Fi1NEnICjzKLTMVMouAXH8SWp/6MwVdfgSM6hJTBRNxEOpkWf0ulynQmh1TGQDJrIGsW0NXZgra2WjhdQJpAaragBonbCb6bSCVzMDMFxKMJYYO0zJ6G+ccvQU17DRKpYeRjSZjRBDKxGPLpHAqZPOL9cSSjXNs5JJKs4ORgOu2wdXV1Fb/zne8ILYXSlayIHCkxKQVIVkCsqzf8PcuTuox8JJ+nkQ8xEmuSvCof+8T50NDLN/Xy4ET2D+t12sjkpnl9kmwxKybyKgoamYw4NjpBSpeSnkbVl7ErU6RT2PD4E0/gP3/8Y+x6dysCsKG1NiIVjlgyhUSGKLVKasjjNkh7ERnUomymXiLeVH2hFrjwdtn4SFqaByGbU35HxSmmKwwUpT+mYCU3RHGJMtrsMqWVRhV2uRFxeVTlxu6A3+2Cx2WHS5p9nHDX1qF6Ric6jj0ObcuOhrOhCabbK4mZKjtSoMCSXLU7sLe3D7/+zX144HePiCoF+bOKwsIeB0VLYjDCIUtEaQkUMbCcPK0dF15wvgSOTEKI8O59f49spn19nOmgy62HRvpjXmt5mkoyRGmls0voWtygNYVDVI/sdqkYSSBoDbQLhUOiFd8xfTqGo1FB7/g6vSEeruo4DkX+UHMt6b0qRbagzydDQ/v6D2LP++9L9YZJ7pEqnEdaB/8vf5cqG5Nll1uSmkWLFmLVqpVSGteUUXFWFcmNbsyXZl3YcLCvD3959lnc+JOfiCNlgMznOAoFBJwOVNmdIg1Nu2YvGZNzJs+8LkKnyBmiCtgWrkKYAalQ7ihF7sKwmUfnMStwyqWXoHPZUlFPU9UpJdHLQKEc2OVgPqrnsepy0003IZPJKrqDNV+qFLBbm1UpUC5VcUfm0ukkVhBxa3q7Tm5Y3aVP4BcDC1WlUeio7v0SZTJB5yECKI0NDWJvnFkka6qcpjJBwxKdQl4/oT2q8JM0OM5c+vcvf0Uon+9s3YI7775bqJpa9W08O+GxOZ12KfsTZCIXPh5PYPfuPdagvYohx2VvpH0nfTh9IhPic886C5NaWpBKJAWdfenFF7F9x05EE3GkrHkf9K+sPixcuAhHLV2K1vY2qTaxV+TnN/4M0aEhnGclN6TQErAh3cdJtSBK3lvKfTq5sfIBoe1IP5YEiIpexe9UmEzFE7j6W9/ES889j/jQsMwImcI5FwKCqGSTSQOplqyOV/v94mM5KJmfT+LakGEg5Pdi4fR2dLTUIhDxwe53iQwLxxJkUykU6HdNU4Q9mJgN9gzhQO8wdvXH8W48hY/++xVYcOwxqGmbDHdVLUwng1YFkwjRssA81y7UNak+Se9DDM889zwee/zxUvLBfUnW2RiPcp9SHijyZyY3Hz76aKlOMlB///335B2qwlUSFA4M9Mt63rWL9ywxsoda1MbSPlr2b/rfmTNnyf4vsuKk8JYqEpoANzFPpdHscgaIpnvyd+yxpAQvVddocwxEKW/LSfUcxMkYQlepeFxut0fWJ/2Aps3Rb7Hy9YUvfEH2dPoHzqp79A+PYN7cubKGiHb/9ne/larLCBJtAaWsHDhdMqjz0ssuw4mrVgn9WOIQMjKyBuweFznbcv0Y08SY7FZXCX1LKoSWbSrglXYrVqx6CZkICB1Kod4ybFyEghww2P9VzCOCPIbWrcc/7lqDg2+8CTOTxpCRxUA+i4WLZ6GtIQwblQETGWRiKZgpA+mMGgjO3lL202ayJnLZInozBt6Lx5EpGFh91ALMmFIDR8FELpVGdDAq1VO/xydzRGKJDIazBfQXgB3ROHKNLWidPx+rLzgfy084XtYfeS/0b3mOCaBtFymBruIAVtB5n6655lq89uqrqoCrB6mXhnuOgClj7Y86GSElkf6X15e2JzNf7HYQtJzU2ir+gtWhHTt2lHrWKt+vFGxbYB2BUibspCBKLGr56AknN+U4kPVatbpVvKL2D7I5gjLbSyuh0ScyCX799dfx/HPPyTUiUC6Vd8E7lL8XiW3uu3Y7/D4f5sydi6//x9exaNGHsHPnLvzmN3firbfelGSJic9tt9+Kxx77Iw7s36+uf4WSKBM69lyed+55Mu+O1SsYBaRjSaQTSQF/KfmdymUwcLBfEo+G5iapSObZzV/xKE9uJCm06K8EvPWML9q+z1FEbPtmvPfCMxjctAnZGOMGA8lYqtS/y4QlnTWFnpY282hvq0X7lHoEAi7xtbYcUKAKoCgC5pFMZpHPFCQJj+cMRNqbJLlp7mpBMhuFaSU32WhMZlLaDBsSAwkkh5NS7aGMdCKVQ5Kx6+zZs4uf//znBS2hrKMuSZc71PJzP8SwynT5ifwQMdIa3GNm2ZqiU2ZAgiRZKk4KMD8UadYBiVJLUS+WgkRRUZuIBoZDIZk4T4odj2OfzE9RyRodNR1/Z+cMfOELn5ehXfx3ZbVc9cgAB/r6pLH5xp/8WGgQtT4fGiIRFPJF9PT1I8eAkT0tKCJLVMaiVwjKb4NMd6eoAJMXwSA5xMjtlQBRVW0AD5MbkUllAsHkRlHSFOHHjhgVSYoFhJjcuD1CxSBVyEN5Xg6ec5AyZYeHWvK1Dajp6MLs089AZM4c2CI1cFoSyWpBqkVpku8JO17+xzrccee9ePlvr0uQLs/gMVDi1+2EQYlbIg2kXwkNpQCny4GWlmZJHF0uO044/ni0NDfhqbVPSnKczXHSriZajV4xYyc3VsVDqncqMeUUaiJDe/ftlUPWQ64kwHE5pYx79PKjpVKz57338Mabb2DH9h0lmckSR1fQBaWoc8jinRiIXR4hK+HsQhFTp0yRBtztO3ZgiApyljjBxLb9/91nSb+F3Y6qqrD0krEiyWFeTGp43fS5H65yI+vKIlNwzfzqlzfjqbVPCZ1POOZ52lwRYbtTJTgOp9g1xQWoBcjPN4pALGciY+QkuQlZstFSUSD6x0nCgTCOPvdcHHfhBWjqnCHKaXT2RDF1EKUTEZpQLmtIFfmGG27AX//6oqJZCYqrgl3ZZqzqWzmVR/6mbdCSDNfIuPgADib1eCzuvtXkTkVD8vs5J0YYVyNzh7iulS9UQxo5R6mupkb4z+lsRnjhpZhmAskNr5ffAmB4PkyUctmsDHrlnB4KtJDGQLW37bt2CShTvnbGDRSIsBJcoQhCfb0AEExuSii8YpQd0vzK53NN0X64kZLCQ9vZtHEjnvrzk1i/bp0gjqSscEDry6+8InQIilswqW6Z1CKvWX3aqYLCMhDdsW2brMlYLIpgOCw+d/bMWXJsikev7p+yS8WtVxEDULCxYmhxNLV0NHssZMaNHf945W/49S234OXnn4fTzKPZ7UEtFfxoZQ7KNLPxOQMnK95enyhYMrlhIzcTmEHDQDAcwNzpbejuaEWoNgCbh+qRBHaATCKOPDfNnGrGDoWqZEjcgQOD2DsQw9aBAZz9mY9jzoqjUT2lA6GWaYDHhwKDTWst2QukAdss1JtBbUHoTgd6+vDdq7+L559/vlSN+yDACK+jUCe9XgnemHBy3yDww0rtwgULhKLLasZr69bJHDn9GO/zGLzRBmk73L+59lj50UqQer2NU6Ae5dh0dbI8hmCwSdumjVEJjaI0XJesFFH4gz12pKJpujnXKKuQ7KGjfbJCxb5XSvhTLISv5XNIT/vUpz4l8rdMkv7y7DN49tlnsW/fXqGybd+xXdY0ae+8PtJXWsgLs2PRgoU456yzpfozqb0NNgZ7FMQgg8Pq8xPFUfa+ku9lrSHd56SkzVVv68iWopIbzpiT59NfSVOWGLfsp6KU6igitX8fetetx9a1a9H/5lsoZjIYMnPYn05i3uIuTG2tg6dYQC6WRnqI0rc5EQYSWX4GyuAMPQO5TBEDWRN7EgnEjSxOWboAXVNqYS+YMNJpxAaHkc/l4XN7keIE+GQWCaOIQdOGbUPDKDY2w9vajvY53Tj3skvRNKlVgFx9UoLcS8I2opbLBPr3v39EBAaUYp41QNNKbj7ITqdtjTZKoIS9aMuXLxdfTVYRe2fHo7lVft6MjhmyZ1A9TfegVQ6qHfMY9aDkkQWj/H+ZSjATkqnTpmHVypX4yBlnSCLNWIPg6gsvvIA//elPYssE53ltaKcEixoaG+W8eFy7CeAmVNWL+woFNK75/g8we3Y3tm7dgt/+9gGxY/rld7dtxbtbtwhwKz6T8ZhOumw2iceOP+EEfOvb35I+SdLzJHkkcYX2Rr8rADfnfqlWDiZEkrQcoXJjGbEF4rE6LVCkxKweirgM7MfeV1/G9heeh3GwH2zroOqZEicqgEIhGdKSKXxhGGhujmDqtEaEqrzIkM6YVpUbVaegAmMG+QwQjSYQz+bgratC99Hz0bGkC+l8XPps8tEkJLlJZWDL25DmnJuhJOLRFOJMcFIGotkMbB0dHUXOx+ANIeexvCpzJMergwtpgufc+ynMvQAAIABJREFUkto62Vyo/MCbqnCrioZZyzuWxwElx6A9p7CoVAm0/KFUfCqRcjXLhk6QDp80FPbsEBUrr/roY2VpjwuGg7/4OkEKLEqFBMNFFeiLwtaGjfjG17+O7Zs3w57PY1JtDSK+AAYHh9GTiENmzDNBoiwjG3g5OFMCOvYmAAEKJjjdsrlSApI0tYDTDr81eI7JjYcypuI8FJeR5Vo6Vpavo0RtTANBjxc1Lg9c5EgXmdwQdWK/BBFfm5TJHf6gSD12rVqFWatOQv3MWSh6WT63EkErwZHUw2ZHb/8Q1v7P8/jFzbcinsiIYYm8o2lIcgMqXrEJjAM6GVQWijALqrFTChoFTpytxsoTT5ABn+Th9vTstxrlJla5Uc3x6rm650DkUGsi2LVzV0mBj5U8osSUm+TfieKQx066DkvPfAtuyFz42vlVVvnK7WgCMah6utqnLAqV6qnioL853d1yz199/XVVrbLmLXwQhz7R1+iAQdsxgwUGIseu+LAgoFSFI4WIjlJfB42gaucsSLjqzh/1HEEriSYaBnbs3I7rrr0Or7/2mswzoBY9KToBKtvZHdI3VuXyIOAgusdStQ1m0YYEZdKNHFqCAVQz0BIJYWF0yIAuw+VFYMoULDnjIzjtkk/AEQzCSV6uMHoV6jniB9SFJ9Dy4osv4pZbbhPghfxjJuAaWdLXrpLOI7TKMo6QIGUEFVwu+dJ9Dwyk9EBEvseYgI6mJ1oBOXtiJrdxSJqBPZTpFTpm0VL4OfRuajuU6qTLLZWf5UuXSnDHTZv+iggfhRRmzOgogTKxeEwEP3RQeTh7rmj5ks20vr5OaHQMBlUPm6U8UdYPwPfkumIzNW2ISnvcfP/6/F/xh0cewft73sMxx6zACStXYvbcbvERd911Nx647368S2lsa3P0B4M45pgPC42CNAuu1/Xr1uO+++7Fvv0HcMH55wvdjpVepaim7o/MvLEUqbQfYHKjN1TpvbEuqVCyJEmx4bHfP4K7fn0Hdm/dipBZQBPpmFavIitYVNWlb2X/I0Ve2NvI/hsKidCn2vxOTO9ox/wFXTLnxuNxiF0xYWPPGTdNezaP9MAwwlXVSERT6O0dwv6BON452IdTPn4WupYuRGTKdNRMmQlXqAZFtwd5BrCcNUb9TEG9rcSd64vVnHweDz74EG67/TapKmjZ7on6gPLn6bWt7UMAKGv0wdw5c/HVf/93SRzuuf8+AWL02h/PjqRCzrEDzc3iV9jY3dvXewgdciLoNz9D9wZxrdHGOH+K4Avn13DfZaCmKWgcwKnFQ1QFaaY8Vw885B6dy5myH7ChnepmTBC5dgmo0ra+973vSdWSCfWbb74ha4qMAgJlrMjyeLguaN983rQZ07HyhJU4etlyAQKIpLNKwcyDfocghNqWR+aYjfIRln8ZfT2saEeqjqrsL8GgjQPAeXsc8HL/TUTx3tubsG/DBgxv3YphjkGgFHchL72Le5MJzF7YgZnTJoldZ4aTSA3EROAoSSoO+2RFiZDJjarcDGVUctOfSeHko+Zj5tQ6uGwF5LM5JKzkxuti0zbngWSRzBUxnLdhx8AgUoEQQuy3qQ5j/ooV+MgFF8HPKqDNkjy35aWfTbrXrAXJa8Q+MSY3TEx5L9S6tfpuP4BRa/+rX0qQjrNoeH9/9atfieLpWENxx8Iq6VtJnWUlnqCdCBRMYA6U7LOsqGt1Metg+HuOciC4NXfePEk6CCSy8shzJ8WUQgtM1EWUq1AQ/05QiM8j8EPQne9D22f8wp4w0q75Wazcf+ITl+PSSy8TyuV77+2R5Gbt2rXYsYOJ0ojEtd/nl3hHpNNbW7Hi2BX4xCcuwdTp0wQgVmu8IFVk3Z/MuJTJjVwri0ZP/8TYrvL6VVZutFqMqkIqmiWrgmZ8CPE929G36U30bNoAs69femhSybSIIUlykzNExjyZMUVUoK6e6rgtiNQGkU7GkU/lRWxGDstWBId45jNFRGNpJDJZ2ANedCyZhfnHL0LOxh6bJIxoAjnpvUnBZtqQsZKb2HAS8VgayUweMSY+ixYtKpKK8Lvf/c7it//rVik+gbSdQFAoYeQRM3AoIaw61/sXOI8qAB0dJIsykXUrGKQwS+3snFnKmlnOLm/KHKu0z+MkEsRJsBwQxmRHB46qwjOiaBGPxXD/Aw/g5p//AqnoMKrcHjSxLG2zY2//gKimkZNK1aC8oRa1kCOsGTZ0TD4KCHBbzucRcrpliquPmy0llymHzYRGaCpqngR7GXRyQ+WUTN5E0OVBjVRumNwQ9WHfjp2DtUUf3+12wUk+rQmEOzox/5RTMGfVSjiaGmEKwqOMWlPUuA8aeWDne3vxX7fdief/+qoMceO1YwApYgIcgGjSkXJuhomiKESpe2LV1eT7rJld6O5Wgzhfe+119RrKuFTcu/GqeOodVbDNBytv3AC58bPRs3VSa0n1i06KakK8z8KptQbPlTZsKxGRvMRKdMay5okmN1QyUyiJdXxExl2cxdAiCOk772yRTVmGZP4vPyodvQ5mGDgywVu4cKHwcufOnSMNmHSkJVliK4kpD4BEGUVfE+tn3aguAgdW7wnjsjtuux333LUG+/ftk7PKE30i1ZKNk06PVBE5lZjUM9VTZkfSyEvZe1IwjCppkJdlAYe9KDN77B4f0lT9mz0Lp116GZacdBLyTgdM4hWc21AoQz8tmWiaBBtY7733Ptx+2+1CT6BMtQ7oKp3wyIZUdj5W4sxrEwiSYKo2F24OY81DGOs2ltPmKGARqQrL9d+4eTMGyAe3lG8YuFc+ypMbbtbHHrMCJ69cKcfB92CSzArx7XfcLi/NWQNB+fPEuh4FUx31sUJ38Cv1NKLXrN6wkVWjj/w7A1j2PLAHkYmxFmpZ++RarLl7DWLDUVx04UVYedJKGcYpPsblEhDs1ltvxSsvv6zmaFlHSUn35cuW4Vvf+TamT++QzZkb/b69+3DWGWdi4aKFoj7H6ic3PPbuyMBEq+KhhEhUkii+Q89jss5M+w8G4AcP9ODPj/0Rd/zqFhRicUSIXkpCTRaRHe4iUO3wIEzKLitBBVM2fQ7mFJ/qKaJxSguWfXgh6uur4XE7UDSoSJhEilToeBqOrIl4/yCqIjVIxqkGNYSewTje6evDyRefjs4lcxCaNAnB5inw1TTDFa5B0eVD0UYoizQltZcolS3Lvm1FaY6/7bZbRbCGPoxB4kQelYl3+b9l/ypD1Sks8YXPfV64+HevWYMXX3qpRLfUa6fyM3XPJQMmBoVEozds3CC2U5KwtnDbIx0vj4f7MwM/VlZY2VuwYIHsu/RfDIofeugh6S9gYKgBG4IzrOpQ+IfPp02OVN/V3s91y8TmmmuuEZCLr+WxEqxkrwF7QykAQkVPVm0o375v714ZzkpEm1X3zq4uzJg5E00NDSJIQzSbFFUyQBjYSjXWqhoq4Q9L50UDs7LBqKtgCUgpnyT/tzq1xYcxIecMO6qeAsWMgeG972PXm+uxb9MGDJGy1NsHNyuFJuVyM0iYENWzrrnT0d3ZhoATyDK5ORiVfiDS0oiGM05gNYioeDZbRDSTx+54Ej3pGFYumYdZ0+vZUy0bfWIoKnObPA4XsumszBJJMAA0bdgzHEWhqhrN3bOQ8nvxTk8fPnnFlzHvQ8sQCIRFnZDnYNpZcdXxlzp53guCT0xwKBYiDJCSoNCRrOTQv5erKPKvtEVKTbNtgpRDVkUYV47Vf1gZoPO9aMekrzO5JeA+keRGjspCi+RsRWrfI0DRvPnzxZ4JjhMIoo0TQCB9mn5x+7ZtimliDbhnYsZKJZN1LaKiQQauAb6Oip5CNysWsWDBEnzxi1/CaaedKteRa4/JD0WMtr67RWKfeCyOYCgoQD6vzazZswX0nTJlGpxuIYMryrMYJNsdLDsl7qLxWsu3MrkhcFmpmMbXl/ZGMWf2MhLcLcDLVoxkFJmhfiR792Fo1zYM79gCc6AfxlAM2YwhPTecVca4guImnMfEVo5kNoeqSAAzZrSgvqEauWwKuURObFMUTW1FZDImMgkDyVROJKQLTjvauqdi+UdWIOvIIp/NwIwnkR2OwYgnRUo6F80gMZhAnNS0WAbxpPosW3d3t1RuWPYjKvJBHgrwULKYLJHRsBj0MUDVAZWinoyVY4/ziZb6jv6rqgwqjiJvLNGf6ki1DI1iuZIcYX7x88qpdeXBhXaiDASZTXNRMlAkqqOfJ8mN9aG8waS2XXXllXhr3ToUUmlUe71orqtFNJbAUCaFpJmDjK+UZru8QvGtwZ40BKKHXiIghQJCDApZdSkyubGJUhppa6SxiSMsS26IysTyJrKFPPwuFyJOKv+obNwlyY1Dphe77YDH6ZQZF5mCHXHOZVm4EMecfx5ajztWJmqzUkOnK/Q3UaQiociGRDqDV9dvwI9+fBP29xyUoI8or/Q3S7WGRsfveRStGTaK76lYmJT8a2ttwfHHHyfoFxGcDW+9KdKQY03L1te/tMFqGWbretOGZOhqVydmz5otzpPJJ+1o46aN2Pv+3pJzG6UgpZOjshjvcEh3iUZUEhlQgX8l/UcCrYqEnEGAOBYGNoEANmzciKwMTiyj2vwLSfxY1q+TbX2duJ50XxsDUir+sYzNYMHPfgbHiHa+RhfLrzV/R9qNHg6oz6l0vjqBI2JlL2Ln9h24+caf4+knn5bhsxTDYDMhbbbKqSiSYVYiaH8iiOFA0syLutekEJMbXblRSDt7GEgBNSgcEqnFtKVLce7n/g31HdNkto/0K4zKOJlUKqSbG8jmzZtx882/xKN/+EPJrsoTG/2zruAQdXVQSZDrxO0Rn8QqH22bSB6lnI9Uldb3RcBbq1lc4y0etwvTpk4V+t/OXbtwcGBA0QCPkONyg1yyaDHSiQTe2/MevnTFFVi0eJHMjbjl1lsFGJF7L7SW8lLW4b1yZXKjgktFXaKfZILIoJqJE5tfaTsEds444wxRqOR14lojlewGS8CAVRjaGTdlqWTnchKMM8h44IEHZCaVHCmzWBEgARrr63HZ5Zfj8k99SoJIfl4mnZbAkYi8zKDKF6SX50BvLyZPmSxccKGqWV8ul1KNK13/MgpiKaYsFrF3zx6p3qx95FF4M1k0Ol3wFQvwU02SCpNMblykBZNWlJVmalK746aBmCOPyKQ6HLNyOVraG9hWIRUbyuZmhqLIDcfgzOYRHxxCVW2dyIz29A7iwEAcW3v7sPL8k9C9dA6CLfVwRRrhDDUiVN8KZ6gWBYdPQlqHRBWWoIkg3kp9ko91616XXjIOmDxSf2v5nS/3UdpHjIUwMxjjDBf2o7z0yit4+JHfC3qtBQkqK59yXSUgUoERg3zOv6F9kwXBAdvq2itSSuXaKQdiuF6ZpDAA5BcbrLnH0u7057ACw0o/m5/5sx4hwfXBWXSs2lAJTY7F4RglKkBAi69h3yyDXdotq03f//73xV45l0mGDlqv5fN5TNLITZTaGuZoUvWJdp/OSGC+bctW2WuYVPH4CWJR2p5uqTK5Eb9sGSO/i9apBtasSQiiFilDuLlnm8gMD2Jgx07seestbPvb35DYvw+BvAF31kAxreitORSRMArYn0piWlcbZs9sQ9Bpg8Hhhn3DsHPGXjonlF0m8lSRlMoNm6qzBexOpvF+fAgrPzQXszoa4XOz/4tzSUhpy8IhAgQ5JBNpGfyZMGzYH03ADPox65hlqOvuxO+eegZtM7tx+vkXY+acBfA6PUS3kLcrOpLSHVQREu2A159CDkxW2TSvbGOisMxov3aITdtsAtpxMCWBLVb6+H1MoLTCRfK9WClncsNB3Dt37VRDwiewN3Pf557LSh/XAHvEKIyy8sSVmNE5ozRegR/Jas0D998vSoh8b9qYji85d4niIRp41NdMs0s4UPz666+XXldetZbmVnz605/BZz/7WRnCyWNQg0mH0N9/UJIdxVAhzZIVyCrU1DAOjkiiyz5LJn+i7hoKIsAByroQbjF9JWGzKJfCMhJ21Ngbl07wC3Rd9iJ8JjC8ezfee2cjbOkYHOkYsgf3IztwAMV0CrnhFDJp0iTVIGnu6ex3I6kpns6KYlog5EXHjGY0ttQin8siG0/DSOdULxF1gws2JIfZI8/hnxlp/2ic3oLjz1+FnJv0RwP5RAqZwajIQlM4wYizOslZgCkBooSaxuSms7OzyOZjNvNppbQPmuDQoLRBcF4Jb0YpkBUnMTqAHPdzrAY1uUAij2wXZ0MHSV6woIx5EwcO9KCnt6+0QejMv4Q0lfEktWPld6WtHxb0hw6RwY9eMKyg6I2WpWqu44cffgj/ddMvsXvbNgnwmmtr4Hd5MBCPYjCZQEYQR9XQK8mNoB3svSE1QokGkAMedLlVUsN5OOwxIT2NMsziGE1pXKbELuVLSUuLF/JCTfFZyY2NvFYZvOmAl8kNr7etqNTX7A7pfYiyZF1fj0mLF+HUr3xZ5lAU3G4pYTP4IlAu+mys3hSKiGdyuOW2e/D4f69Fb99BxUkWOgy9tEpw+J1JkZR2zbzqfSAyWSwg4PNh9eqTBW0gWkspzuHhQat6M3KHS1WDspsu9BSrYqAH2rEpllPmWcYlUvHgQw/iwP4DCuGzEuRRPREfwFgl/axotioF/pbTVknCoW8um6bV8Dh75kzpvegl15TqbuXnNgEnOt6hayevv0vC19mJs848CyefcrIg8roJU1EaIY6bG3m5I9XBEO8nkxtFwbTWoK5G8XytBkWuNYNbdbGIJx59HLf9163Ytn2bEpqgXVGq2OFEtduNKibpTKzZO2NzImXmEUsnrcoNpc7V3CY3ZZzzlDTPw8YJxy4PirX1WH7eOVhxzpmon9IuilOHJAZC7VCqjTyvp556Gjf89AZse3erNdtDldfV2SsJYq5/PigxWhOplmCFgRCHutGutS8SmpqDQydH+nfGuxel5Eb33gilygafx4NFCxchnohj27bt0n8zVnKj7V43VLNPoqG2Fuecc6407+dMEz/60Y8k2OM9UpULdd7lQePhzHys5EbfZ1YZRfa3UBSK2HHHHoeLP3qxzPigjLCuSpKGdMcdd4iyDwPSq666qjREkTSLNfesAelD5JIz4NU0FN0kyysf8PnROaMTN970C3TP7S5RC8nfl/OxkMNcJitKSHUN9SINLn03Vo8Yk9IjJTdqOruBPTt24KffuxZ7NmxCQz6PCPsT3U74OAvH4RR/S99oGGkJdIx8EXHDxFDRgL+xGseffjwmd0wCrT45OIh8PIXsYAzpg0OwZwwkolFU1dWLPCl7bnoGEtjxz76OY89YgXlHz0GouRbFQBWKrjD8kUkI1rXCHa5D3kF/qyhJyjopAWwX30tAiCAS7zepVKw+jEuJPIJv0/YhQIaVoCj/5MDktnb8n8/8H5kb99jjj4mKZGkvHuN9x0K+58+bL8fGuIDHLOvFmhdSyYqgj2JywsR5yZIlQtuhz2JSy14ECtCQ1UHb4nf6dl4Dzu8giq1pNvT7bKRetWqV+LmRfjoF0DHYo+AJmRdr1z4tPbVMRr71rW/hzDPPRFU1k3HLK1gN5uUJJO2MgAfJOO9s2YqD/f0Y7B+QexMOhuD+Z3Vy8aJF8HGejvQLKtqOfHpFDFiSghawUMmjy0gIgomGIeyK+GAv0rF+ZPp70bdpI95fvwEHt2yFLZOC22rQJh+OBbwcFfrMvPTcNLTXYW73FDSGfTDjGcR6B9SsKAoIGCYkFoBd+n2znOaeKWBvJottA704eflCldx42W9mRz6ZQy6eQD5rIMcgk4MPs0Ukc0BfPAXD68LM45bh6AvPxB//8jy27u7B3A99GMedcjra2qfCUcwjZ8n+qwhi5EE7oM/48Y9/jOf+8hfxw6bJloR//aHtudzvscJMoIX2QvBU991UvvtYsDnjRia2TFAY8A8NDYvyY/mj/LN4LtwXGGsyxmTFZdWqk4QWR9vm31gFYhWQFDP+m+IBVOVjFYbHxiog92BWESlUwXXA5LsSsORn8Zw4nJNzmgjM19TU44LzL5QZdeFwsKynlMCZSswFmLD6XhSgXkCWIzxMAxve2iTXn4lyy6RmzO7qlL1c6P8VyY0ICokgjqqYV95T7StUUaGIbCqG4Z3v492X/4at615FxGfH1MYInGYSZpp9o2nkY1TuM+SLlRt2j/N6ZHN5kYNOZHLw+N3o7JokyY2ZyyCXSMNIkSFEgS7G3jYkhjPSo5NMZUEQItwSwcoLVwNhUuANmMk0MpzTOBzlooHBoZ9Dqu8myUQnkUOcA88bGhqKRFbYb8Nqywd5aMMSJM+SdOZmLplmjuoe6hnlyNORPqc0HJOyyqGQ8Ha7ujrR29sn5WYiUdTt1gHFSHIyMnW+3PnzeCrLniyXX3nlleKMuQhUUK9QRDUdWUmLDseG8cPrrsPjj/4RmXgCEZ8HM1omSUP5QVI+KLkpPE1uXqxoKFqF6IFLAKgSlqDLCS+Y1FBwgKpTdpHW1cpTTG5Uzw2TGycSUrkx4XWwckNZUyWmwOCaU+KpBET0XHpw2CxJtYl8ERmXC86mRnz4skuw9JTV/z9t7wEm112djb9Tt8z2pl1pV2XVpV31LlmWZVnuxr3QQjX5f4RqIGACmARCYvIFU2z4cP44xpDggrHBBccFG9uyXCSr97pF26bP3DL33pn58p7fvavxamUE35Ph0WOhnZ167vmd95z3vC8q/jv52/6gOmBFzs9VTuMqUL6IPQeP4Z++exfeems7/P4gDN1QS77u1MYlUAqlhEEo0xtXXY1Aafnypbj11o+JeeYnPn4rDhzcD4viAmOS4OkLxo0HlzJENSUeZFzsbGpsEj46ZUGZJLhYza67pxCiFjhVYfqX3mSfq2SpuTQ2vLGxdDndwB7b1+A/c4I4gz4VwRD2HTwIQyRkVVfzbEIG5/p6va4jGwX8XC7ZvFmADRdsy8rK1XhdKF8BKZb4fOJtkkhg6rSp0qX2KEiyE0TQTc8od8LjgQLvupWpk7unIjKlfj9OHj2Oe3/8Uzzy60fksCo49Bbh9MYvHfFayiP7IUa1AX8IRr4g4GZiVQ3q6Z8jbDMqAtJziYApL6CcKoC6P4j62TNxyfvfh0UbNqCypRkFXm+ys6B8VDjplL0FmZwEcPJkLx74+S/EEFF2wdx9FDFDddUI2bBgMcW9MRa/BOIshjxp51GfG5fCcy4xJN+9WvUbpUupYseHiW1tQg0gfbLv1Kk/CW68buK82bPx8VtvlakJPTdoNPjmW2+enta4KlZnaaidEUbjgRsvBhlDzJ0rV6zExo0XymErh70YDKtYFRnWEyfwd1/7O0QqI0JVI/2CnyVBDAvjO+74hhSpBIs5MzdqridUB7dxxaKOjaIf3X031p2/XgoKPgepP5L/XfctmQq7Knme54JcO9LseCfg9PL62GKasULlnmcefRxP/epXcI4fR2s+j9qwH2X/DRgpeEE1LE6CmIv8pECymZNzkLAc5GvCuOyWyzFldgcKjonMf5vH+rImnEQa2cEo8jxANQM1dfUwTRsjwynE0jkcPDWAFRctx5L1C1E9sR75ighsJwhfuBbVTR1omjIbxcoa5F1FOE9lSdQ02WBwJxGk1vJ7JzXL8yQaLV7OoTFSWiyNAke3mceibsWyZUKJ4YTswYcewqmBU++grZ5Lcchzt7GhEeGysNBv3CvgHb/KGOF0kFRixgx3rpineKPqGvckCGK4/8L7kSVC6hljkICJU8AnnnhCCmTGIc9hAiDu2/zVX/2V0Nj4b95CO+OAgJBghpMbkdRtbMSdd94pCpG19bRBcJX2vDPC27925YIJzg8dOYbDR49K15vvIRGNiWl1fU0tli5ZKh1/BW4IIt4JbjyQ44EbivQQcCvzYypK+WBmUji8ewdOHNyLmnI/JlSFkT68D7m+YQzsOwhL0122Cw1vuejtg5UvIJvPY8DQUDuhBt1dUzGxIQIYDlIDUfgoXsMzmIyfvC1sERaOdHRP6Q56BdwMY9PqReiaTapyQNlKZEjloaeIKeBGI4g38tBzQDxrwgoHMG1lN676zMfxxoEDePEPryNXKMeS9Rux8dIrZFdO7Y+NfhKjMeDRKkmtZSxzGZ5n0rlOxscDGvz+ePZTUIBCEYxD0t8IkNnEO5fJjVdv8vpjHiJIEqntdHp0Ujj2uXkd8Qyh784ll14idEqevwTefN6DBw5gy2uviRIhlSAZ58yfZBYQ4Pz6kUcUTdm2RexjflcXPvjBD8rjENCXTqb43Fzf+O6d35UzlsOA+oZGXHHFVfjWP/y97PYqqwdlleAJ6fCvMhPmDrSTFzGR3t4+6Loh06POGTPEk4+S/DfffL2Sb3aPL6+OYd5UIOmd4KZkXi6ASNwNHAdaPIbhA3ux98VXcHz7DiSH+jGlvQnd8zoRLNCDSYOTt+BkCZ45SeTZy4ml8hXUDcsFNzkEyoKYN38qmlpqUcxTCdAQNUCxIAmwqedHOqGLKAB/j8qpwZowLrr5MpS3RpDn/pphwojFBeDAygt4N5KGgBtdFNMsadr7wuFwkQnktKb8uZZgp+8nX4D7YYkySVmZohORApAqmd6c5aElGYnkqiIGslhhgUVaBTuPNCLkQhU7SCKfKeocbvFzrgsU4zw3Oz4f+9jHRJbSW/ZS6hH8mlWniA/PYvKF557Fj374Q2x/4w2UB4LoqK0Rp9hszkTfcAxmvqA4jzQgttl1pXoOHd2LstDKTjYLwQg7ivwvu79F5RtCag8nJLIMy0lVnjK6QaTzSl6X0x165EiPU4pQv/wOC0g+LjtEnOQQAOQKRWjFIozyMkxcuRw3/fX/Qtu8uShURJCn+AELR9e4SWR46cNgOfiP/3wE//GfD+JkT78kT/J6hUYhyJ5JVfnfsMhVqlVsVOURQBFNTQ24+JLNYl515z/9E44eOyzUtLE3rzPi0SO4nD1t6jShAvASdsdbAAAgAElEQVTi59I4gSvdenkfdkv4h4po0il2lazEgPEcCoCzRrIbbx745eHm0SY8eqMA4ZKRrergq0dkZLBgo5Eel3f3HjgoQNebBPw5IH681+hR0BYuWohLNl2EZd0L0VBRJcv9zR0TEa6rlsOG33eAhq0+n/JCcGl8XtFaCvhlG2wM3ccDY95r8H4ukx7HwdbXXsM3vvZ1nCIVwFETHdIiGY/VfnbH/RLPXG6lAV1c09BSGUFzMCTy6YzNgD+ojL9IEyP9zOXwGoEg5q1fj3XXXIN5568HKqi7r1AEecDk9zLuCgG102NbeezfexBf+epX5TAxDQUmq6oiaGxqlCJ2YOCU7IxRkYiJ34tTKcpc4Cl5xosfj0oi19W75D16jXrGoS5bjO+Di52UXea0ce/+fbLXoj5Dl8vi/t0DVR5obWxoELoCv2d2+6hqNjwyrF5ASQvS263/UxnZe08eq9oD65zYTJ4yWQqEG66/QegVzM2l8cm/k8rA4pK7NNxLuv0rt8v1SKGSbCaDHW/vwJ3fvVMA9Eh0RJof8haZr33K84YAiu7ux08cF4lYUt64pyNdbOkS8vpxd0NKmiuqD+n6BRFHlsh1e9/b2KJfigS3g6zFk/j9I49gzxNPoD6ZRI2/gLK8hUBeLYXzPZi6JmprnB2lDQtRy0EuEsDmmy9D5/xpyNsmsnRGz+aQT2aQHRiR7qBjWmLiSWpFLJpEPGXh0OAwFq5fgMXnL0RdewOKkSrpPGp6AaFICybNWYzKSVOQL6sExExZUVuVWakStuDr97yIWKTTPLt0R/VcQLfkIfGpcPcBCSKDQZGupqT4VVdcgcpIRPZTnnn2Wek2/6m8NN70hsUe/YzIlOD3z7PXi2MWoAQ1LN4ILCiSwddA4EZQw6V+FqQUzWA+YU1AOiTVzbgnwNfO+CfdiFND7sfQLy0SqZLCloUhwRJ3d3jm8XPkFPGeu+8R/5q+/n6JsenTO/Gje+6WSRHj27WNkt9R01/VcGQBefDQEXlNFBQ4cPCAgHw2dxnnnChu3LBBlK1I++FXR486NXtzL085CN55qSpKmnuu2g7ig4PY/uqr2LftDfQe3o+ZU9pw0bqlSB8/CGM4huGjvTBTOorSBBUjGdHsoQ9Iys5jyNQRaapEV9c0tDdXIWgBqYERFC3S0ZRKGnMc3xeBt57NIaXZ6MnlcDgxggtXLcLC+ZMRoQkofLCSGeSzBvKmBdvIIUv6JQtCE0jrNqygDy3dnbj+q59Cz0gU27fswK69J1CoasS1H/oo5nd3I1hGs15+nt781f0MXCBJwPnv990nOySZjOsB92ee0Yxn1qJsGK1YsUL+EJQwPmR/zzV3Hy8fjje5kfPdTcfMtYwrNvgYc951w/uo/e1GaXIzb1Havm1im8Qy6wECey72888+ikv5/bj2uuvw13/91wJwWJMy5n/6058KkGcTiI/PafHadetwycWX4OabbpLrkc/Hc4nnE6lyX7jtCyJGwOfhc954y0340t/+rRK0cPe95BN3Y05iGQGheHHazqEEr/Fly5bKagJrZOa8JUsXY+HSbsXUUWK+ozfVQFIx63XkhHLoirsEkEfAcWBlNSQ5TNi1Ewf+6xkMHziKom7AcQw0tdWhq3s6yilaYRry2IytnGEhZyrqtwhSENyYFjLu5MYfCqF7YSdqGyplH9fWDWjxrNzfH6S6rQ+Z5Glww1raDhVw4Q0Xo76zWdRhSGczRuIwonEUCW50G2bSgJag9HUO6VQOui2TrrHD1j91lJ758/EegZ0ZJlp2b5jYvIQtQcUP0R25eFQSHnIMMvKzy8vJk68TXwl+wRwds3uv6zT1cr8YtxA4bZ32579uJkJ2ichNZgEgV4Lf06v37OSZf3yIRUfwy188gHt/8lNkk0nZnWltbEB5OIyRaAzRrCaFmFJbUd0VJlce1gHh3Sr1nsqAX1zf6dFQCb9McMp8AfGwCboFoICbYFCMEQ3HkWKyIcQeuDK1E3U6X0A6l/R/oERqmNLQ8Ik0pFEoQOd0oqkRt/yvT2LBBRegvK0NToizHr+SJmXxKAWH0t0/euwkfvXQr/HQw4+JHJ9jE9CIwY2a4DDJcwLApcEScMNdnFDQLzrrNEmlhKymcQlV0YDG3viZi1pNZyc6p3XKhe4JBfT09iiVO1c9g4cnvx8mi8GhwVGllP9XcCM8apeTzUKTco7cweJzM4E9/dTTrmnYaT6qzIncYpj/4VSCdJtpU6cgWFYhstSkS3g18rmAr9KRuPd3JveFCxeIa/emizahvaUVuWQW/YePIZ1KoX3uTLRMbReNehZKrBpLQUypdLYHtqSLf47gxivimdg5ef3x3Xfj5/9+v3SxZfGQezD01AgrYEOaGqlp7F7GtAyaIxE0B8Igw55gPOQPSRLlvgVjVTpPHKXDj3BzC+afvx6XfOADaJo1QxSnWJmoZC5rjML1lUXWol/oQb978kn8y3f/RekQ5Ysi9VleHoZh6ND1rCwTMz5FraXkcPUaKAL8pEBQxSDzDfMRkysLOC8vjQI+1d8al5fMx2Rnm4cSb8eOHBEvF2/FfxRQjXfynkO6OufM7E5OvIf0YonNhuuuuw7nr1+P1jZ1WHv5tvS+jHsW2Nyn4WSGC7wsKFkQyOTmwAH8w7f+Afv27hvda2Q3lPLZrB8ou8rlWTbIWNByH+Lq97xHnLRZkJH3ny8LohgOnlag4tKqK8Cizll15bDxUoo0vSJkLBBnbmVtyP3DnoMHsfV3v0Vm6+uoyGVRZhkomiwe86iuqoGV0YTuy+iLayaGbQfZCuDCGy7BzIUzgIKF7PAICmkDdjwNbSQOX86GreVQVq6MPePRBJJpG0dGYpi3ej6WXLAEdZMbUaisRDGrITGSRi4fxoRZC9E0ZyGCDa3whSqFd64Us9jwUpMs772yw0s6+Le//W2h+1GdUBTkzrEo9MAKv1PSqVgIrl61WihdlMp//vnn8MivH5Xc5O2heIDxXAtETqYJSkiz6entFQU1Xr8UVOGZSUsF0ne4RM2l7aNHj4gK1IsvvoT9+5UinJiEdnRIE4vTeU4PR82Fi0UMDg5L3FARixNExhFBBwtHAhwafVIKmgp9T/zuCemS9/b1CNBqaKiXadBtX/yCTIO87riwSKRBRe8jW4w8jx49Lk07NtAmTm6XfEFFwBmd0zBn7hxMmTwFFZFyZWjtqqR5PjXK00oBC6k5ZLqsrBOESkoDwuFh9O87gON792Dn61vRd/I4LDOLhV0zcOnGVcgMnIQRT2HgSC9yGRM+uyhyvQxkMiXYII0beUTtHMobKrBg4XRMba2D3yoIuMkbOTnj2ddlbJ8GNyZSWQu9lo0jqSguWLkYSxZOQ6QqKPmM+wkK3ORg01Qxo0uH2zQK0AwHOX8RNbPaceMdn0ZCz+LUwX7s2nEEe3uGMal7EW758EfR0NIsNclpWpo6DFUMKn+pN15/A3fe+c94+eU/SoP6XEG6F4uMYzaZGVf83lknkIrGvRZO/jyPo/HoxGcDN7K66J73rD1IN+T1RXoZn49xyIkjKY2MY15DvB9p5mSPMCdyssi9LNaxjHM2QhctXIjPfPazWLFi5Wjdytf4m988hgceeECp/3HPuqYG0zs7JSdu3HgBKiqoGFkQwM89pfvuu29UtGPe/Hn4m898EjfceIOAH6VgyIY3abiOu78OJJJpHDp8FPsP7JfnjkZjiMdjcr0wbzc1NaNlQjNqqtT0pwTVKOERUUtT40yRPXEbJNyLLeZt+GwTVnQEgwcPYO8rr+EwGT3pBIysDsciMLNQV1+J7u7pqKkMwjY1ZcJpWrJzQ6+bvOXIqgTPQhp5iveMQQNaP7qXdKK+pQp+f0EmmJRytnW1l8vrK5XIiqCAZRdhUH2taGHdVedjUtdk+Ct94m9jjiSgD8VErKjAaVGK4CYrQD9Napop+/7nfISe9Tge7xEYAEw2DCJy3kcTtoukvSKDHwovECJqJjQGV0d7u/i30LFWFoENU75sRRkb8zLGW4w4h8JBDlIqatTXSwHw2c9+Vpbi87Jf4k5u3G1CtTxYxK6dO/G9f/nf+MNzz8ukpaWmGq119chbNo4PDcHkhEMoTwrg8AD2FVUC5NdMehqpaNX0KaDju8+PqkBIhAUE3ASVWhoTni8YQsLKwXQsVARDaAgqcOOJa1OxjQcnu1QERQKMfH6hppmFPLKFPLRAEBddfx3Ov/YatM6fD6eqBj5/GAFy+ykWINLVKlnn7AK2vrkdP7rnp9j29m5Q7IKJkZOsvJ2Dn21kZlXXuV1dHOyOcydHOcezeLJFGpdy2iVfVLEoCUEAa129gCAujHKpet/ePejt6xsdFXsdOsaHp5bSUFcvHWFORySO3MNHQqmkizZe8710FCxdE1cOkrFG8MTJy5e+9EXRoN+7Z6/4Pcn+g3j/qKJ2bGmrelfKFZnTpxkzZ0k3iNQP8ctwE4f3u16xWQpmSqcrjENOKdn5pFLQZZdegra2VlGSYteFxZkWjYv5YaSxDv7KCmn4sWDjcM2jGJUmfe+64vMorvyZdJ/xJjfev3kdJgLPT//Np7B75y5Yhqk8IFwDL8ZxdYAyvJzfAXE9i4bKSjRRFZDAG0VUBsJqEuMu+UsHlOA6EIbpC6CitRVLN2/Gpg+9H5HWCSiKlLXi6gaCLIC5y8SJD7tAASlo7rnnx3j2v57DyZM98rnLrpBNlT5PrUey9rg3eX8usKHZG/nQbMIwz0RjUck1JukbrvGfAkWu6tUZqUctnhKQUrFpoI/eGnHpysvTe+P//2FwIzEu4hdUpg9IgcBJDYs+Tmv4+sbu8JTGIl8queNPPfWUFKZf/OIXZRmck20Wmlx+/81jvxETRSqekY/OTiO7hJSanTNrtuyCbaeYiOPgE7feigsv2ChGiCf2H4LPKaB5Wgcqm+vlE2TBy2vHR2qcJy7ltgUIbkqL+7OBG8abTaDKxo7Ph6G9e3Dk6aeQPHIAxfgwCtk0HMNEXXU9bM2E31JO9/GsgSFK6lb4cP61F2HW4pkColMDgwBpaXS/jqcQcIowUrpMGx3TRDKWRDJt4WQijVkr5mHppuWom9oMm34RiThSw3Fk9CKq2zpRM6MLLbO6EapuArkWqpFEozqCG0Xd5o2NCAJLfr6k9dD7QsXnO29nm7iU0qxJ5+Ue1Wc+8xmJ6RdfelEkkyk5q1Ss3m00qZ5vNCa8+7oedswvPMsZV21tEzFv/nxce+11ElsedZGdewI17h6wGcUJKqdlPF853SHQ5nSHOznSVJBCWZ5VyYMXi0JRo8gCXzM/Fz4vBVSYE6n+9/yzz+HNN9+UZqdl5yRnEjB94YtfwNJlyyTOFTWeHeCiUHUogqEENYZlN27tmrVyvW95fSsmTGhGx6RJ8jopziLnSUAJA0mO4rVPUOq1/wXcqKV6adiIFL4jSqrDx0+gb9cenNi+EwMH98NOxqHrOWSLDqbNn4Jrr7kQqeNHoI0kMHxyALm0IfsCctYT/OfzyBUdRHX6zzioaKzCoiWz0NneIMAkNRSFldHBg5nfJwERz2fLysvzpLI2BnIODqejOG/1IixfNANV1cqAVI8mZZ+Mju7cu9GzJvS0CUN3YPL3yZSZ2ID3/dPnkSnoSJ8cxsCBfuzeewzZighWXHo1Fq+/ENUN9apYVgWR2qF2D2B+5qlkShqD3/zmHWLqzev87GF3Zjzy82b9x11EUhIZRwQKnLSxyeKtC4y7K+kOyyWkvIcuqQ1VjuQOThhTp0xFU3OTgBn66nXN7xJQwGkdG+iM5WeeeRp/eEFNYVjDeuI2pBLfeOONQq3smDxFaOIeBZh5n5MUXgc/v/9+OQv4GRAsEdDz2uRUio/PPMtplFIAzcv1ddHmTfj8bZ8ToRX1mDKTVybm4hlj4+iRY9B0Q2SpOe3lhJTX1PHjJzBt2lS5JgkKSX+VNQap8dzjkL131b9X02T2KkWyvoBgoYBy7vBoWST6TmLf61twYOvrSPeegp+yynYOutThBQF+1VVlWLhgOhrqymFSXCDgh5XLu4IClky9+RqY4LkTRHCT1WzYhQKWrJyDxrZqFH00StZEytnWCN6IBYJIJTPQSKXM+6Bz97FoYcXmVehcOgOhmhAcChGMJKEPx+AYOTG39cCNoVEtjWIEAgb/Z8ANkxcLWnZ9SGVgN75Uwq90pM4OIRMy+Y28D7s3PX09p0fubmdPAZwzE/85Yplxf5evkxQRKltcfvllktxU8arAg+ryq06vlsng9089iW9/69sYiY2IX01HfQMaIlU4MTSABBUjxCyJgek1IFWvh3+4J1NBKg+UZ0gVjRGDYZnoEGwojwYlBU3/nCTlSUlLCwbRECxDyBU7kCLGF1TLYty9CCj1QhYM7KCbhYLsAZkIYM2aFVh72SbMvXAjfO2dcHzlCAs1zRbDPM5XAlKGBtA7MIIHH30c9/7sfhmRiyt8wQUwRPSS9F2epuxpMPFzmuMWlt6ejvBEfWIUVVFWLgdgR/skLFq0ENXVNdi3by927nxb7U2NI4XqFdiMEX4/i7sXCKXg2InjyNmWkuskiHDBjccPHa+eZWLhHxZkjEUC7UQ8LomZIJrJjVMb8mnf2rZNkgWpDwRBZ9cRKQmlIjB1ymShKPGxB113bQ/gvMPPaYzAhQeu2XHhwc+uJkEf93k4BKSjOqlnTEakQoq5Kw9f+XgZM8pjJ5VKK55vRYV028WszrbdaacuXVN/8MxF7fHAjVd0eaCQr/GhX/0KP7v3/8eRg4fU0U7g4nOEXlkTDEsc85pJ6BrqKyrQQOUqUQwsivw5X6dInIvsuer9FeiUGwyjWF4JJ1KFa2/7FLovOB9VLS0iXy7bZeyKMvm6k0Ky2tk93btvP+666/t47tnnoLlSsiIlKX9kZDNGfU0Zc0qh7A7o2bFjt46UGhZJpAZ4EvbsontUAYkz14dqvNzjTQB5oLS59FnGgMjJutPpv5Q5e66Zma+BexGTJk4SGs8t770Fc13TzNLpHbt8noqlmEBW8FtSRS3fO7vn3/ve98ST5L3vfa9065mLqejDooO0H96XBzhNe3l4c2F5YmsrZs2Zja1vvYmrrrkat9xyC+bNmo2CnsPerdvEwLJ99nTUtE+QfDoyNCyxXNtQL3SXUlqaHMMlBX4puJG6xa2WCDjpK8Pvk/Noe3gAxf5evPzwf8Ae6EHQ0GFksqiK1MDJ5lDI2fLQ0YyGaM6BWRXEeddciFmLZ4mgQGZwGH52C9NZaLGEgCE7nVOO4qaBVCyJVNpGbyaLGSvmY9nmVaiZ3ACHuzyJONKDIzDSBqrqmhFunYKm+ctQOWkm/BW1UqTQcNnbjfGKekYjmyFHjx7D/ff9O375wC9A+wECelL4vJsqbs48+0rPUK/o+vCHPyz0HdK8nnnmmVH/mHM5I8cCXv4O8y8/c+YoguVNF12EyR1TZFfFE4Eg4OBC+ba33lKO8C4oampUUxXu/njqZ6TvkOZD4MzXTMq5AjgFKSJfeOF53Hvvv2EPHc9zOclnpAyxOXLyvymP8p59qlk2Z85c8Wi68eabVPc8qHZzuHRP8E2hgu3bt4uxLB+D8drR0S4qUwRqkUgFKugFx+aLTDW9noiioSlWk/e5E9C4lCzJZ0DB1JEaHkL/wf04/Mab6Nm5F7l4EmHbhJ1JywJ1qphH66xJuPHGi5HtOQltOIZE3zDMZBYFoX4rvjPp3gztlOUg4RQQmdCE+YtmY0JjGaCnocfT0JMa8oYN23Tjkvu93O/J5ZHUcsiYPuxKD+C8NZzcTEdVLSnBgB5NIBfPoKDb8pxGJifgRtct5CgVTZXXhiq8758/B6eyAGMghvTxYZw8OoCj8RTMqhZc+r6PYNbCRUK9Z/4f7TGKf4q7sc5iVDPxj//0j3jk4YcFUMpu67jTyDOn4ZLHaJTc2irnIb8/xgEbWH/qJrFb0kRSr6/kGgr4peifM3uePDZzG6mPBLWeHQhZRn986SURMTp65LDy0XNNOAnQGcekVbJWZVzyDKY0N/Oo16xk3DHOuBvKHMlYZ13GeCVIb2puxu5du+R84f14I9heu3atTKvWn79OrjnxXeJeDXeozRz6+vqlyGMDls/N/XMKY3C6NK1zmrwW7vkQ9MhEjc172W0cDTF5Lk8YQ/VfGd0FmaDQ2qEQi6Fn104c2fYW+vbtQ2ZwCAE2+QwLTsGBZuaQc+h3SBPcIBYtmoWW5iqYZkaa66SOm1oOOZ1/TEWt4/VImwju3WRzMO08Fq+YgwkdDYDfgZHOwkrosDQqrLGWDSGT0pBKZFDI8/N1BNx0r1+CuWvmo6yhTCZHHrixdVMm7AJu4hmhxWVESvp/ENx4gcqkwk4oExepH96NP6fPATtOLDQYHL19vaOuriJEMMar5LTcbglzYczk5s9pknrBz6BnYUn1tKaWRkVV4f/cqkQoMG7RxIP561//Gp578QXR254Yqcbk5makzSxORqPIslgX1SZObxRyVjQbghulnkZzz2pfANWBAGpDYaH3EDjQX0ZUplgUBYMyuSG4CQeUMzx/V30GSlVNUrn7+J5LMj9hs0hw40DPF7Fq4TwsWr0UM9efh5YV65Avq5MdCU6KOBaQPQeRJPfDsPLYe+govvq1b6J3YFh090U2lwDHYXHgyOuUopjUOVkCZhBxYd0W9QsCtGCoTMa3DfX1Mr5ld21kZAg73n5bLnYWWFzyHa+bWFpw8/sh+m9vmyRApLe/T/7wIhfBA09++V2akizilixdios2bZKEdujQITz+2GNSzLHTwX0JjoiZSNOZjBTBskMmbAFvUvbuqZXUxLYJrdJ9OXj4sIhoEMzLeyndoSiJVQIuUvPY0WGypUqQ5+vAqUUiHsPJnpMYGhkWPnhdda2AlLZJE8U8lTHKbJBOa5JE+R74/lisM9myyCCtjMmWCVw8e9yplUcX8OJ/tGD0DiKXOuZRmKIjI/jBXXfhyd8+gQx36PgZFfOoCChp6JpASBJ4SsuKK3x9SIEbdjYJfmg8S0DjxTeVAwN5XiYhFIJh0Kd53qUbseGmG9C5dIkoqiEYcqd0LsR0gQk5uTxQHnroYVFaYmGorgkXdHNCxf9PzlLJrRTc8H3zQGFTgx07FlGcUPBQ4cHKfMCDjkus4p0l6j/vfDwP/JUW3FPaO0Spjd3ieCo5OrmR+/w5icl93Yoe4xb0Jb/vye6zuOR3zYOXkxbSOfiehJ7j9wuNh8XBwUMHxW+G8cAY43ukUS7jYsXyFXJ/FocsRn77+OP4w4svCt/9xptuEuD3d1/9qiyr8rDnc/LAF1Ueilm4+2fh8gp0TJuCL33ly9hw/gZUcRG84IMVT8vkJlBVgUIFiYpAf2+vXB+kspZTlUqoEcqxU/XaTk9LzwZuaLZM8RPxCCNNIRbF0eeewvC+3QikYgjmdMkzlRVVsDiREblRH6LpLGJmHmbEL+Bm3tI5QDEHPZaAj4cywQ253FTwyZooOgWhQaTjGfFP6M8amLl6ARZdtBwVrVUo0mAykUB2aBhmIo1IZR18ja0ItExGfWcX6iZNRzFcrrpP7q6jfL1SXFBFTXlBvL3tbYnn3/32t7Ada7Sx5wGYs1F8vDhkPuF+Iik2Hhff2y0YDxiNl9FGKeIugPTMk9kA4vnInYQJra0I8fp0b3xdw9ybefFF3PW97wkY5r/V1tVh3drVIhPM6Q2/C+7KkWbEHQqCJRaL55+/QeRsvRxEyds33nhTpJ1ZuHmUdlW7FqVhxutz8eJFuPmWW3DxJZehokIVmpzqkhITjyZlT4wF4eDQgNDc586lH55PrgFlXdAqxonKLoZKokxI6kiRRW5XVfT0HE2BG555fnq/6RpGjh3Fge1voXfXLug9PfBl2IFmS5EKZhoyVh7xfB417Y147weugNHfD214BOlTURfcUKxAdbcF6HCyqJuImhYCtdWYs3AWJrfXIegYMBIpaFG6sttwxFybqliKKmfZBSQ1C6YdxM7UAFZzcrN0JiI1AcApCqCyEhoKBsFNAXrGgOGCGxabVGizaipw0zf/F8KtEeQSKWR7hjF4fAC9w0nsHUxj7vmX4rwrrsTEyR1iUiv0YjrLj44CKJjB+sQn59a3v/0tmWBwgV/CfVwBoHe2I0tZFl7cj23Ane0kPhPcKMpciMqetbWYMnkylixZijVr18mkxgMopTHPvM2cT4nygVN9kucItpgLKc/Ma4v5k6+JDbC3396BgcEhATysYUU232VKsAH01FNPi6cVm6kCLFw1T5e8JP+fTQK+rhtuuF5qFLJJVDMdcs7x2urtO4UdO3diUkeHTLC4hjB75nTZreGkRuJV9u9UYlHNFE6JVTOaN+/4UP91qa8yxXHgM7NI953E4N49GNq3F8meXugjUeRYD5m25EBOeDI5W8CJxVo17MOixbMwaVIDHIfeiCqG9bQSYqHcv7KAJKWuCN2wBdzoORtzFkzH5OmtCIV90GlWndBhZnNCeQuFy4R+Hh9OSDxRsjyTtzBj+VwsvGApqtq4y692bkhLcyh+xT0fqqXFM7ANR0lB/0+DG0/elwCHidYzXWSyqaqulqRHczVZyBoeQjrN8R/NIkv2arwOyjgFrPyTJwVxlqhXHMPxiwtvnMj/clz4pS99SWT/vCAtPVh5oXgu7lx8/9rXvo6jBw/KUnVzpBITmxrRPzKCwWwWGhEzDzOH70OFk9qTgcg308iTggLVdHyXQlCZfJYFqUBF8k0RxWAAScuCRo8Qf0BR2QhE5FD0icKaqyGjJkOuEoyNIkwUkLUdaHYBK+ZMx4yZUzFl2RLM3Hw5yto6EZSOLYtvxesUffEiOex+Qef3//JhPPAfDyEaT0ihaOfc4o57NC644UUj3xNpaZSL5uPlbdFXp0laV/cCtLZNQH9Prxj+jUSHxSuD37XyP1KdzLG3sYCHnztVj8hbZWLZsTFfMKkAACAASURBVGuXAg9jZHzP1uVmwcfvlAmOhzyLf4IBuoQT6MjhKRLeCoxIkuRFL9ODc+O/MwRrqqsxsW0i/MGgHMqUCBZa3xhwwwKaBSOLBfLVWTB4ykE07GJsvfbaa+g5eUIOBr4uvt+G+gYspDPyeedJsuXnQVAVj6eEu8tOEB+T0wiPhuRJoovyn3L1Gk2+kvBKwNbo5z66eF+yB+H348UX/oB7/8//wZuvvyGUMYIbkU+l6V9ZuYDttJZFTahMgRvxzcgLeKeJLQEODWdlgkNHZpk+8nUpVcC2xfOw4orLMP+CDaib2gmyyzkBdZc0pKjgR0nAyaL24MHDuP/+n+OXv/glspq3yO8WxiXAtzS+SkEcPxMeXCzqS6l44io9ZYocZOy20Zzt0JFDMN2lyfHSjPc5cv+DUvXsRu8/eEDkp0d3Df8CcCOH/RkXiKIhMoZIhePr5F4aF7TZjWbxxgKSS6YsJnlgi78PJTlzuVHJ7IbGBrQ0t0jeIw2E4JpAj7FL2WdeG7NmzcbKFSuE3vT6G6+PekxJUeNOIVUBEZKdnk9/+tNKNnVCi9su9Bo7shomf0SIwG3aeu+Nn5FIqbsNIKbOPAtN7w4CuhW3XzEqighxws6iLBWHMdKH+MmjSLz5Opx0ChYVkbJZKQIrQuUwMpp0BpEPIJHWMZJzEA/mcN7VF2DF+qVA3oSZTMpBSVUpgpR8SoOTNcQkjsAoFc8gnbVwKmugc1U3ll6yCpVtVSLIkk9nZGdHjyURKa8WeWgzVAV/bRva5y1GU+csmAG1XFu6mK7sERnPAZm+vvb6VnznH7+N/fv2iT+Qdxvb5Cv999K/ezHN/OpNxM+1OPSKL29azpxEc1dOAtlVZmOF1wZ58Upc8bTxMp+PTZSf/exnsqNAtUvuANXWVgsVh3HFvMZdGcrf8nXy7GeuIv1o5sxZ8t165zHrBMrjcvpECg9BiYgMBYOYM2eW0Mgvu/xyTJ4yVd5+MMzpS1GkfknbOXLwiDweGSNs+umGBhqbEtRQmZP0aHFyd4U/pIXlOrgrIpC7Nec2EpUlIot3B8WcgYKeQd/undj14gtInuhBWc5AUNckbhyT9ENIzs44BYxQZbIxgo/cej2MwQFoQyPQBqPIpTQUTUc85whQKBDAWmEkq2GIYhblYXTO7cSc2ZNQ4beRS6aQHk7J5IbCAJz0KHDjg2UVkMjmYFh+7EwPYeXKBVi1ci4iNX7Z60lTICOty/PRFyTLAjRjQtfYSXcE3BjlQVzztx9D3axW2IaGbP+gCB/EohnsPDaCRHkjVl95DS5+z9UIBcOiEioWAnT5kwm7e30WfbCdvFC777n7brz40ktKUOQcwI0Xg6Wxdc7x605upA5ylSCZv7l7xtx2HsVrqBRZ3zSa870z0DsXeM0wPjl1+fWvHxbfHr4vAggKT1GinOCd740AnQCHYPrqa67BzTffLHnYe725nIXjx4+JyAB9zAi8CfC8s4KxPnHSJAFGnG4yl5PiRvq1ZVHu28LxEyexZ+9e7Nt/AKcGBoQGx/fSPmkCqirLZI2CUycPUJ1xVDBsZTfMVUZTfAhpsvD85URm5MQJHHrjVfi0BMJ6Gtm+XgHgZior/jM2lSVJgfQButSUXHtwUPDl0b1wBqZOmSCT72BIUehNF9xkUxm5ZqW+5PRQt5GiX5NpYdrsyZg+pwPlkRCyqSSMaBpmJifnZVkZzZYLGD41ImWlbjpIWRYmdU3DikvXoHlmGyzbgD4SQ/bUMJysjoKRg0kZ6ERG1NqyBFGkufn99LzngamUV04HE7mr7yzuxuu0j6JCd8zlfcDiqeFKQxPVMrgpVctuCUfUDU1NwmfkngJdV/+SzqZL/TxDf17KOPdgfDdwUxoMTNwsFIja2VH3lm9LueosFkVS1+/HD77/Azzy0EPoP3EMDeUhTGudKKZ1pxJJjNATQMQBuDtAapE61Ahagn6gMhBEpd+HKnF8D6GSJLhCARVBRVvj/QoUFCC4oUKKgJuQiBioTq7y0JEpjzuCZNHI9+rQ5RX0c7CRtgpYOa0DU9ua0DJ7JmZsuhitS1YjxE4Zv2+q9/DBZC89IOCG0tBHT/Tjxz/5N7y5bTuGhkZkAsUDh+W+EPT4wRNc8GiWfQqgoa4GCxd0Yf78udKJpKvugf37RDaWkwdysL3ietQE9FzknF1JQk6BOEaOxuNirMqL/wwgNA4AXrZ8mXRpoiNRodXQv4MSonffc7eYFhI8iHePO9VQ0q2nD+4/zVRXXRHSCTkuXrp0GU70nMTgwKB6jS6IEGpeR4d02Hk4MxEy+bIwYELlQjeLAiZYcmhpjsrp0vMv/EF47Nwt4I0F6bp1a/H+971PKHU8eNmhJBWFhTrpQwSBwrt1ue0CJl19DI+mVHqAyPXikaPHATf8uaHr0tX/5+/8M7KZtAK0+QLKfH7UEsyEw9A0HTXcDwuFJb65y1AbDqG8GECZyJYHlAAGO7DymflphgPNtjC5ayZmrV2NaWvXoH3JMpHTLfo8Xr7He+dTilKHLAbv2LELd9zx96L0xfdFrjz/yHvhftg4t7GH5dgYUt20OpFOpooiQcLvn/k9TvacOEv75DRIpMJjdaRKOujcfaMCmvgzjQG5Z32gMT/w9rqkcCBx1B8Qeg273ozrVStXydSGFB+CGnYduXzrUR6kIeMqannvkzHC/Rxeo7yQafjY2TkNq1atxhe/9CVU19aIKzb3b7a9+ZbE0KHDh9QEiznApegS4PBGydw5cxU9iMCGr68UOHtSpqPFzVm8SeXnAoDE812BOtlxUJRCeS8upZEaULH+Pmzb8hpGeo9hzpRGVOQ1pHbsQZHT7qwOSzdQsGyJOSPN/09wE0Q8pSGeB4aLGtZccR7WbFwJfzEHjUasRg55GselsgJuqBYkJnG6hWQshQzBTcbA1JVdWH75WkQIblh4s6E1PAItlkRlOALHF4ZZCCCm5dHc2YXFF1+OXDX3HRXAUZN8NbmRyQB3JVlgmgb+86EHce9PfoITx45JbuDn4hX9Y+OmdHo4FgiNLRDPJeb4PATNPJ9J1eX3yak7n4fxxT+MGz/VO90cw4mRl1OYg37960dx330/A6e9bFTz8fhzgh9vZ4J5kgUjQTWnNxMmtElsiQdNWZnksaGhQfzgBz8Uc3HShKmaeuWVl2Pz5oswd+481NTWyclH+k4qncGB/Qewe/cexKIxXHv1Nfj1o49i1qyZUjRyH4/1zYyZlO4PurlUFeOqVlDFmwKaorMr1CvmdCo1cgocRgBGIoETe97GwKE9yMcGkTl5AtZIFP5cDmEaWqY1mLpF2xrZM0g7BcScIszKAP7mcx+EOXJKwI0xlICdUhQzYU3w+raVSeZIJovBrAEj4MfE6e1YtLAT1SGC+AzSQ0lZnqZIB68/UpYIcLjrkMiycPRhR2oIy1Z1Y93qLlRV++G3i0ieGoKTMeDL5VG0i8gmNRguuMlRCMF2kAn4cMVnP4AJC6bBKpjQhoag9Q0gPZTC/hMxvHp0CDUzu/DRz3we87oXyMRJYoxvQMQylBqiNCAKPpnUPfroo/jhD3+o1MP+THDjxevZas4z4tndO5T7F4uSgylycvkVV8iZS7DOGMtmNNnFEnEAt9HI2k/yossUYv77yY/vEUEOTkHZLGS88sxm84fvh816nncE+2vWrpXJDj0TSydBZAOQ5n7HN76BvWxYmJxwqL1yqqixDli8eLEAfaHxh8JCw0omU+KfR4No1gS0HOiYMllEAzomd6C7ax6aGmtL1BLHv7qVtL5SKFVFMoWkigg6eSRPDeLQ9p3YveU1DO7fhZmTmtBRVwkrNgItnpDpnmlw0OAXsMU8xX0ZwylAyzuwCjksXDwHkzuaUBam8AHEh8lIZ2DqOZneUPRCmfAWoVGuPGMikzUwaWobZi3oRKSmDKaWQWYoKWCbe65sXHJik4qn5XHsvF/q6bopE7D6ivWYumi6iCNlhkeQ6RuAQ+xg2rDTBtLRpMii61kLuk7POBfcSIfcTSxeMuKHwkkKb+82HheaxCiZQC2i8wD1wA0THA/hZvqtWJYUbT1cIs8pZSzFaz+X9HvmfdQhqNbb3L+OGhapfx+9TN71CfglsCD8xCc+IQc1C1HvYOEF4432eT/+ObB/P37843vw+G9+g6JpYHJDA+qrqpHRNfQnEkjTaCtEeWaVLFXnWXWFKAlN1TSCm1p/UEALF7o40aGjtqxnUwqaqj4uuKFHTsSVyiaPlc7vCtx4wEl5bzg+RUtLOzaiRg5r2idhZks9atsmoGnZcsy5+EpUdEyBL1IpSYDPW1SOizJSNiljHQjhqd8/i9/+7mn88eUtIi7AJCg7N66ZVF4MIyswbcoUzJ07GxMnTsCJo4dAxTN2i0mrSiYTck1J4SLgwYMKikJU2s1RnZ/xx3P8Dkn3YeHUOX26KKdkdWUqJ995iRzq2G1cTmxIv2FiYoeE3ch7/+1ePPDzB2TnR+3uuC3hMRFyrjEp/Fa381jnqgSyqGVxS3oeu+N8fi7VEkAT7Huu2UyUBC8sDAiqCVgI4iKRSpiGjhf+8Afc9vnblLKUa3RIs8QlSxbjb7/8ZXR3LRBvEk+Kkp0lekSQ6sYkys+VvydKqu7kpnRSUTrNcD/M0aVm72f8nFkU8DV+51vfxjO/f0amdAJs3biNyDKmgdpACI2hMKoEbOdRXxZGBQhu/GJmy447TWvDIhNNcOMXOfXO+TMwbeki1M+bj0nLV6Jq4mT4ghRO8K5sXkNcgFQdS3a46NZNc8/bb/874S/T38YDqX8puOHnxf0VulpTNYzd4N889ihe27qlpPHzzkDxunEshigRTiBLCgFfk7fjcq6xVPrIfFwCQOYbTkPmzZ0nkz5275hPeSjyOUgZY1ecII/XnpqM+uTnLFS5OMt8xn/bd2C/gGn+OXbkqEx8ydXm5OUrt9+Oiy7eLAUp1aUoBU4DSG+plsUBcztfD4E5J0Wz58wenSay4OXPvB0Rxo/nMO/l6dL3N3q9y7VP7yYWk9ymUV4hPo5upGhSTZWAk4eTSmPg6DG8/crLePPVV1GwdVx92Xmoqywgc6IfdjKDnG6ovQROvQuQQo5qPJzcxJJZJAs+DOazWH7xaqy/eC18BRN6nLKiNgrsVnLSw84lu4K5vHC6k9EkMukcBrImOpbNxfIr1iEysUrow/lMGtpQFNlYElXhStiixhJA/6k48mX1WH39e1E9bz5txd3OqQdwlJgO45nTGzZaookE7vrX/40nn/idUGW9HDde57t08jru5+r+41i6mfe589+9go7/5fdJQOMVXfx15khSbFjwCXU3nZH3wN0BNos4MSSA8B6HkxYCknt/+tNRO4BSEMYikwvZBDUE6YyPWCwhgJyPz1hl84a/88orr0pupFEnzRSXr1gqQJ7Kabz+2R3f8vrr0DUDzS0tOHbsuOyNXXrxRXBsSx6Ly9lCP5PdVHaR3aaHNAxO37x1Gjb8OIWWbjeNMgNBob3s3vIGXv+vZxE/fhAzJtSitSoEfWgQejQqRR2VAW3NgKblyAST8zKVyyNmF5GrDOD/+/T74GSjsFg4DsVhxdLyuOwRMczztqJlxrI6hrMmsj6gsb0Zy5fPQXW4CCejwE3REPk3OAQ3rEscUuBsxDMG9Jwfb6eGsWj5fFywfiEi1T5RWkv0DyKfpqhGQWhqmURWrgmDOzcUFHAcZP1FrP3AFZi+biGcgA0jEUNuYAjZ/iiGozm8cXwYvU4ISzZdivd/5GMor6CssmxPugDHlTtndBTYOC1K3uDUlxM4afKMyul7k57xd6jPaFq6DAPv38eLe9abFASY0MLm3zqRaiYw5/nPG9ciGJu7du4WIRrK9rN+4VRx2tSpmDJ1qpzTzN2MkVdfeRk///n9srdGYO4Bf88sm4CHE/7Nmy/BZpcOzN8loBE6rCu8wrP3/vvvxwO/eEB+NnvOHAFdGy64QF4r8yivATOXQywaFwBAc1oaos+fPw+DA/3oXtCN1aupyhaW+5aVhVDO3SfGzenl7jOESPwy7eb3wp0yn9R6ZjyBZO8p7HvjLbz50h9xcMcOFLUUVi+Yg66prXDSSWQTLkgw6PJEuqcjLA36ShoOvRTz0C0d3QtmYuaMdpTxMJeVBcBIZWCTvkYAmVPnEKeqVD9L04w2Y6C5vRmzF8xAdV05cqYGbSQFS9T7lNIoc6eW1qFpBvLFkEwzAw0RLL1oFRasXwxfoAg9Gke67xTsZEpNbpI6MgQ3VGXT7HeCGwaAt3jNIpKINZtVi8qliXW8JCvccA9ZuJ029SWUoaa6RjjeTIDs4FNxLBaPCZ/QC3ahN40pLM+WuMciFH9RASvv5u7nKbDkPqj6+bubPnoJmHsLHKWzQGSwliZ/77Dmf6nY8PjvfifeEHt27pRudbtIQweRyGZxIp6EJaacavFbySormgZ3bypJLeGSG3dvgkGEOLkh6BFaGjerQkhT1celpVWFQgKI+Bg8DGVyw4TtgnKh+wi4KUIv5JF2HCRtB8snNGN6TQQNLY2IzJqFjvM2oGPFKoSbmmSvQYw5R5fx1MI26UADgyN46vfP4TePP4Fd+w7BZjeLBakPqIpEMHPGDLRPmoQKyvDqWQwM9OHYkUOiOJUz2K1WoEEtH/L9U3f8NPWAylbnBG68TieX8iojWNDdLYmKXQ3d0NU3K5wGFkNKBaT0xokHwQJNMDkC5mFNysNzzz8vSUsBo3eE77uC4PF+KODGo3n5fOiYPFmSG2lAk6dMwUUXXSTUDgpmeH46vD5I/aE6265du4SiQUDimX2x2OP727ljBz74/g9AM1S3SVR6/H5J5Fdfew0+/rFbMWf2bClWf/TDH8leBB2dSV8TOocbe6Km5XJivE5rKaA82+RGBDXc75DF7c7/Ntv76lduR39vDxx6XhTp5eRDeVlY/n9dIISmYJkAdxRtNNBDiKpoRU4lgwgH/SKMwWuA74Od77RpYEb3DMxcvgihSZNQN2seWmbOQ6imCb4g+f3qYhbxCl4b7k4bD3ZdN/H1r39DJLzVjoEqEjy58rHf15+a3AigcClrFBlhx+6lP76E//jPX452qMc+5ijVQMCICiZyqUlP46FOwHk2cFP6HXiPw9fIw5Qx1NbaKrtUC7oXYNHixXLgUeqTsctp39O/fxpvb38bJ0+ckM4gb3z9PKi5wEqqIg9hrztZVVMthSSnPL944BcYHhoUChSLgA/+1Ydw6ydulUJRXle+II9JI90jh48glojDsZS0L9WG+LiMaQIjvl522EUCtVgUYMXHLAU3o+aH7gfoZf3SHMuut7x/KkFKc4q7fTRu05Dp70f/zj04/OY2HNyzC319PSivDOMDH7wKkQoH6Z4hUYXKUUGHRqMOZU0LyHHhVLfhywcQjWeQzPsw6GSx5KIVuOCy9Sg4GnLcDbAdER6w0hpyyQwcThtMRxywkyMJZJImBjQTExfNEnBT1V4DfzgMO5WENhKDFk0iEuJycQF+p4ih3ihiKQeti1dhyfU3IdzSgkIwJPmK7z1QDKj3KHLRKm5Ix9u9e6fQWUiJ5GfKz8O7Zv/s5DSGfurFm9es5HfJLjfpZ5yksCAkSKUSE8EGjUYJGKiMx+JMxagbmxMnyo7XNVdfLXuNrBuY87j/R2GKl19+CalkUn6HeY+gnLYL/B3GB18Dr41HHnlUqD5serLLftttn8fkyVPk2vHUpAiEuMwuK/7iWaPj+IkT2LZ9h5wHVKxsbm6RxteiBXMxaWKbkvV1BQP4sj2j7tKplle2eGqSjFGxWOAPbAf9h49g+6uvCbjp27cXQSOFNYtnob2xGmYygXQ0LlMU0rQcLSdFHM9KAty06WDEcpAN5vHJz34Q/oImxZgxGIM5koSjmQJq8pxxCyD2IaObiBs2kmwaNdVg7XkLEAnm4dAsfDgFXw4oUNGRSmTcZ6AgQNpA1nRgOkFsTwxi3tLZ2LRxGcojRUC3kOkfFiPPgE0PMSAVTYsfCCk8pkVamo10sYAl127EvE0rUCwHzFQCOZnejEDPODg2omFfzEC+YSKuuOkWLFm5BuHKiJwx0vBkS8KlnvokrpWXE3dsyYah4hknf6M3ATrnJNkzSuUqzY98HO//cxLIpXqen5yiMF/yu/f8GykqwSkS6d6n+gdEPc8TLeHkmsCG5zNpZ1Qs5eMRUL/w/HNS37F5VDr5Zm7lZJO/s2jxErRz17KsTK5V7hlt375NvKZIV+Pr4LTnsccfk2k+mwHdXV2orVPxz6kipZxPnjyBWCyOydNm4cTJHuzcuQPNDQ2YNm2KiAe0tbWIpxNftxKPUp/kaINXArmk9hHGizrwZT+xmIcVi6Nn+07se/U17N22HX29J4WyaeUMzJvShlVzp6OiYMNMZdQEhLFcoJKuJXUfS1jS0ghuMmYWM2dOxvz5nYhwl5L3oadNWpN9MOZgqquqPUo/NCr6ZUykMgbqm+sxa8F01DZWws4Z0KIpybGGposqnN8XlAkoVeFshxNwA3ZFEPPPW4QVm9egrDwgNOJM36A0C2xNl320TCItam26wSm4GOsqWpp3wfNAYiLhFINL4EwuTHTStfOUasYUkDL1cjnYfDOiklVegeaWZgE3Hp2LniZcrmIRQu68JFpJVkr5qvR2ruBG5hXuhEb42K5v0zseS33FZ5wLpUnOez4mYXb4OcFhd3T816GmMMdPnsSDDz+Mn9z9Y/hME03lZWiurZaOxvGRESRI/XBBBxOgUNyEjgOUiyS02r0hlaesCEQCARENkG8kGBRqGWlpLEwj9BsIq9EpKQzsmJfTcd4FEOT7E9zYLIrzDtJ5B0knjyWcdlRVoLGhBpGp7YjMmoNZGy5E4+y5QERRJVThpa4WUYgTAQUf9h44hKef/QP+7b4HYBd9aKxvQFvrBDF14+GkZTPoOXECJ48fwfDwgHTO8wWO2jlrV6NMD9zI3EAAjqLKUPGitLArnZKN7dx4+0TsvFGKlnScPXv3yGHIyGH3Qh6LHf0zAgnCS6WHQXtHu3Ske/p6pePtJYbS1/GXFA/8FkhJko51sSg0OEqYEtQsWLRQCkAmv9LCmh12ykGyiOFIm4mZ0wImfHYkuZR5/ORxEWH4wfd/KIa4Kn6UlCwbApPa23H77V/BVVdeKc9NKgi/Re6zRaqrRVWOewnpaAImpVPraiVxq8/fkWuaxac3RVKfoSo5S6917zqR3QjLwg9/8ENxY46Sk5xX00g/Obf5PBqDYZGCZlwHA0Bd0I8aTicpe04FxXAAFUFS1PhcPgHi8ZyB2Su6MGdFN4J1NQjUNqJ55nxUdcyEv7KRG2bw+4twiryemLIl47g5y49Xt2wR75vXX9+q8pSosXlCBO/8RuU7KDkI3jG1c/1i+PnwDzvMnLbt3rMbP/7JPSpPvYukLuOU4EY1QYICMJhPT5w4jkxWGdOqw0ZtLXs504sL73mZe/m7zMM8DFnwEaDz370bC03KB7MryI4kgQi/R96P9Ah238V/xFW78gATrxXGEkH+P3zz7/HKKy9jaGBQxF2uuPIqfOGLX5RCwbt5VCLvIC29ZjxQwiKGnw2LAHb5eb3xGmAB4HVCVUmsuuWleXq0sSAUCnU+8+e8LymzRcpyp5IYOnQIB195Bad27IQTY4czg6F0EsXyAN7/kasRqS4i00MOtiEu7DSUK1IEhXs5mgWLC6Z5P6KxDOJ2EUN5DYsuXIqNV2yAk8siz0YJl7RzNnIZDbkUl2lzQh2i2lo2lkZsJINhw0Lz/E6ses/5qOpQ4MZKJ2HEEsiOJFAZ4nQmLxSgWM8wYoMa8nWtmHvpFehYuRrlzc3IU9WSFGVfUAppFoIq77q7ScU8try2BT/60Y8EtPM7ZFyP11g8l3xVeoZ5MefRZAlmuIfIQo0ghzFIIMPnpQwvhTU8Kjbji1M9i8VLTolKeHLNH//4x+UxWFDy/hQF+P5d/yrSzYxVLv3zub7xjW9IXDL+SA8meKJEMxWhPGW0L3/lb7HpwgulQUBWiFDhONkqktqelPqBBeGb27YJTZfF44TWNunCc3G8c3rH6QVqUTv1FptZhPPadnPHaCyqqBSxAMYf6eDxJA7u3IX9f/wjTu49gKGeHuRSSVT4cjhvZTda66sEZKTjKdlL4ISeUz9y/fn5kJIsggJ2HvGigb/+9PtRFfHDSqagD0RhDidhca/LpCamT7rizO30AolmTQE35U3VWL2mG9XlanKjEdzoBRRzFkzLgs1JNic3uo2EZsLKh7AnE8WMRTOxedMKhCscgCpqp0Zgp3T4co7Q0mTpO2vBIiAi+LIspAoO5l22BosuW4dAdRhmOonc8AiyvYNSeKb0AvYPZXAgbqOjawFu+vBH0TZ1GgJBismoekisJSQzU/7cbSkX8njuuedFWILTPyUPra51kdw+o/I7M6K9+C0FN/w7QThZGcyRzDVLXQo644hNPgJd7teykdPjGsDLDrSnpOZZSohVRRVWrlqJL3/5y0ILr6gow8jwsFwHd955pzT7Ge+eNyLp7Zyis8k4QuPT7dvx+GOPSyOAz02q7m233SY1AK9fUXmlfQMVQmVf2Se0NtYBBID0h6KP1Kp156G2tg5aOo3J7RMxoaVZdsRCIWUqrpoSZGK4Utyj+zTipjXaQFdNE7U+YBsGEv392PXCS9j97B+Q7ukVUJF2DAxqadm5mtFShw0L5qApFBAKpGM4yu+QPkliBaIomjR815wCMqaG1tY6LJg/A421ERQdri34RCWN4MaiOIuZc8FYQEB/ipLmGQPlNZWYOX8qWtrqUcxb0GIUyqD/kubWJGHQvJO7tKblQ0LLQfcXMW3pbKy7fD2qqivkesieGkIuFoeVNZAcioN7PmbOgW7wD8UuSmhpXlixy8dO8tq1a0S2lwuq/ALE+2Ocw310ckPKVUWFuM7LcmsmLd0f7jvwdwHulAAAIABJREFUy5jY2iYyt339pKSJaLL7Rb9zcnM2YON1VXl48ktWKkfKeVlxmFXRIMWDV64zYcnipjJBKi0wx3sePi6nTHRRphyqV4yPKZGkCGVCOnjosCTsPW9tAwwNzVURNNTUIp0z0J9MibqEp35B2U9Ff1Sd66pgALWuUECoWBRgQ3ldSpsW/UFojgPNsuQ9VdJTRCZJgEW+aLGgxAeEGwyUhUKSmNk10vI2MoU8UraD7voGTItUoKm2AlWtjcjXN6Bz3fnoXLcBFe2TUQiVq70QdwKkPH7UsDlr5nD4WA/u/ul9SGZ16URHKiLQMlmZOvT19ULXOIY0RClNKcopZTV6OzDVlYIbgU0seoOUKlYca+/AHrsbMBboMsbUfo8f3fO64A8GcNxduqfufyBEruZpBTXv92WZ3u0G8/n4/z2jvLGdoHMpFMa7jwBW+MTdffmKFbjuuuvFSI/FAlssBPUqIE8viL/66hY89eST0nXkhID0IcYmE+G2bdvw29/9Fjt37cLg8BAOHzwkAE51yVSc87VTCvLWj38MH/3IR9DaPlFUf0TD3qWIivIbTbGicZkC1TTUS3HC5/EaDt415RUwpdfH2CmHegs+WaT87p13YssfX0GO5rXswFElL19ASyiMCSE1uaF5bWPIj2oB8iG01NSgIuQXcCNA3MpDsx2M6BqmLJ6JrjWLEaKqVrAMgZpmtHYvQ9WkaUAogmAgJB5UaoLzTg4rP0MWSXTHJhWCMaUGperDGJuzSv/dK9C9os+73vk5ceeGDY6tW1/Dww8/pGRu3+XG18UJquyIuPFAGo0o8h0/NurVwICUuaaXp1wJVJGTbmsTCiMLRXa6mUfZwSbtkAch8ytBD3M0ldBI2+F75zXJx+PvUoqZC668nfYTUd+dZ2DLv9/x9W/gwV/9ClSoopv2xZdeitu/ejtmzJw5+rmV5kzv9Xq0M96JOX73rt1yNpAfzsOfYIxnBl8HwZ1Hi/L2dcTbxgWZcg26xQ67yooKTdPjIkJshh0/iYNbtuDQllehnTyJenaIDR1RzcApTYMVDuD9t16D2voQEkd7ReGMRoWmrqvcSBYPO5CkWJhFRGNpjJgOYjDQtX4xNl5xPuxcBqA/Fxfxad7JjmFGF3BjU8WHC6rxNEYGU4gaNhrmTMbqqzegekodfJxYZjMwY0lkhmOoCIXF1Z7gJt0zguiJGIxiJcKdM9B95dWYuHAxyuqqkWOjx69kdYWC5xWDokNDxZ+0dLvvuOMOOUM5Qft/BTf8HjxDTRaEFCbxKI6MJz4PvzeaFhKkqh0bBaoYmzwX+XupVEa+60OHD0vM8Tv/wPvfL1K202fMkELIME08+cQTApBe3/q65K6a2hqxWyAtl9fp1q1bBKRQKpZFJ2lCS5ctxuc+9xmZ7ijlKIroBMTnLpMxsHP3bmx9bYtMkNs7JomADXNnW9sELFzQjcbGJhT8LK4VWBnNFMp303V0VChaykERQeMUrSjGrWYiiURfPw5tfxtvv7oFqWPH4GSyYs6bziQRCtg4b+UCtDXVyCQkPZyGoZsIV4aE+29kbbUQ7thCKY9aeQw5Gdz6qfdiQksNcokk0n3DyA0nYSc1ODmCG7HIluszo+UwlNAQsx1UtdZjxeouVFcC0LLQh9MoZh34LBumlYNFSj+lea0C4twry4exX49jysLpuGTTKgQrLBQzOWhDMdjJLIqGg7zpwMiaIrDBXR2DHiSmhWTeQefGxVh+9QWoaKyGwUXv4Siy/QPIi3kj0JswsaNfQ66iGhuvvRarNm5CXWOTO2kVPponQqz2oQKkDioREwKEBx98UBgGIkjDc5gCDe6u67vlVa824OdDUO41fzihIY2bOY+U7vLKCsk1nEwTlHAaePzYMSXMQ9aDa7o8Y8YsATAE8YxzviZp/vh8+NCHPoQPffhDoq7H3+HZctddd+Gxxx6T/XDmMDaePvnJTwrFnECG4Im7mayReX+m9YkTJ+Gmm2/Bpz/9KSUbzVGgnx5frJHo5ZLFW2/tEKp3PBFDPBYVA2qayc7vmg8qbzY31knTtOgd6l6NxiLAX1DxLGCNed2nmiYFR/ZgwzySbQux3pPY/tLL2Pr7/0K8pxc57qhwskil1byFhG2KoE9nVQQbZnZiYqQclpYViXDDyEldnaPVhwiQ+pC1yQoqIJPTUV0RQndnOybW1xBlq53JfFGmiaSmWbmcW4f7oVMWnSCZ9XrYh6nTW9E5daKIDOmJDPK5PLSMJnuHwVAYhbwPmawG0waSuoW4ZaJleisuvGwj6uurkNc0ZAeGYcaTkrNjg1Gk2ZQiWDdtpDWCSX+wWHrIesUO6TGXXLJZDioGKRdVGSzswgiHv1TWltSTSETMkdg5pAMwDRpZUJX627Drzr0bUiqiXOD0AvssamZjA56By8BmUJG7G48npNBKJ1NyEbFgFm8Wlxrn1pPKH2SMOdzZABSfgwUE3/ftt98uI07vcC59PWr50C+jt+dfeA7/+K1/QN+x49Kdbq2tkZ2JgXhcOLTssLDzREUgRS+gIACFBfyoCZKKFkQYRdmpIbgpF3flIHT61UhB5ZMpTSSoJBj5+ZOWRvM6XjOc2hAsMRCtfB4GDTyLipo2p6YRkyvK0FIdRnV9BDalEecuwNyLL0Pb0hUoVNcqoyhB+t7itlpyZTBndAvH+wbx2vYd2Lr1TezasRN9PT3SsZFCs+Aon5s8u3hqRyvPRXoqq8nkRhVx7NyxqzZz5gwp+vft2yMdNxZu5L8yJlQheuaEzSuweFgR3NRWq4M2lkjg4JHD6jN192bGm9wooOvu9IyhoHmPfbbkWvpzrwD2CmbvWmEBt27N2lHVKRak3u6BBwhKH59FMlWFfvWrX8konNQhjq+96RU5yv/17LM4euyoSPiSiy/jaFdKko/FhMk4uP49V+NTn/obdM6dBV8wIIlLzTXUjXxXmahx2kcA7PLsS4t+j/ZSys0fD9jw9fE5q6oiePBBet/8Gw7u2SeTRApUcCeiNRhGe3kF6rhHVnTQWB4QUYEGKte0tSJErMkplG2LJr5m5jGUSaN94QwsOn8ZwhEmNiBXCKOqcxYmdC1BRUu7K0GgRE7G3vhamQf4ufEzVQfq6X2ssQBnvKmUlw8IvCsrlScBlfZ48FGNbvv2t87wGhmbQ0anEwSV7udMBRyCkUQyIdNC7/DjVM17XcydPJxZbLKLziVTXiO8L68RdiBpbMjOJ/MeJ3080Fn88UDl4fvyH19GOpUS8MqOIh2xeY3wPt5ESOKBu1vMK9ksvnnHN/GbR38tsp0seq+/8UZ85nOflWJR3deVQi9x+Vb1oU/oRnzuXbt34/HfPCbPyVzJST8LVz43J1+eh4QXT564ulCz3AI0zO6vSyWkWbAfDoxEUugTJ97ahszR4/DF4wgKYGHhaCJh2BgyLRjBIm659QY0t1Qiceg48llTdm6MrAZxX+KejumIhK6p24jHNSRsYDivYc7qLmx6z0Ygr4uXjZxVBDgUFcjS9NCURdU8ZXbjWQyfSgi4qZvZjlXXbEBdZwP8ZWFY7DAmksgORlFG3xsuWHNxuzeG2IEBFAvlOOUUMXHdBei6+FJ0LuxCjkrurhGzB24E9AnWowiNI+CC8XzPPfeM0rPerQgs/dloznQnhFQJY17iMj6blpws83tWyqASiXjzjbfw858/gKeeelK6ygQkzGP8nZtvvkmmgfX1DZKrKThBuhEnMLzRG4lsB3aqvRuBy1NPPiU7jiwiOXmvra0RaWbD0AXAMT+RBbBsxXK85z1XicQzu/HhMP26gpIL2MCk5HtTywRZ0O7r7RMLAsYcy5D2SRNRV8f3UUCQTS6Cm9FmndcKUfYBvO4UZZ0NIlKpFLQoaCb0gREc3/Y29r38Rwzt2we/rsPOmZKrdBaKBLt5CxuXzkN7UzXKQ2GZ3GSTaZSVhcWVnXz/HEUoRFnKwkjOQr+RxMc/eQs6pk6AmUggcbwf9khaFMw4ZRTTUZ7BBANOEQndRl8qg3xFEGvOX4yG2gCgawJuCmkLftuRSRcnRCwmC1ZRdm5yTggHjAQmzp+Cyy5ZK+DGSWpCgRNwoxO4W8hxkmm44CZnI2PkkHRstJ/XjZXXXYiatnqhJmnDUWgDQ3BSKTikFekFDDo16EkbsGvqsOHKq7FmwwUiSSyee6OTMBbbSqDKa4QcOXIY9/3sPlHUY35W+UB5k515804v1XZVFN0KiRM2WLu6u7Dpwk2jzZ/RBqarSvvKq6/ivvvukz3EHKlR7j45Y5QNl4ULF0m9yoYBa1pSz6Qpls9jflcXPve5z+LKq64S9jMfm3nu+9//vsR8PBYTeWnWuatXrRL2yJ7du6X5xBuFLtgAuPiSS3DBxgswbVqnensiM67U7QzdxhO/expvv71TwH1HxyTE41Fc9Z4rxDOP7Biag7OeDYWDQsX2xPGF/l4gZZgeNq4yHCd/zOsoSF0YKQDZ3lM4vn0H9rz6Go7s2onsSBRals2KnOQdi83rvIOUYyGdtzG5ohwrJkzApPIyOFQjo+puzgLd9exiXu148VrMF5AqFJGxLFT5ipjTUI/2inIUTBMWWUXizcN9MNdKQ9jw9PMqQssXkaTZts/BlOYqdHVMEsYSxQbYlGc8U5W0GGC9HoBh5mHkgXjOQkzPIlIZxHmLujGhuhJWNotUNAEjZYhXY9YwhV5JJohayygRFPCoJ96BS4RM+cTu7i45eMmNZSeJh6J3X37x7EzW1daKMRY769ynGRkekQQ41qCRShGew3X/oELLsqh/DuDG66iyqGPRwTFk6wQlNfz61q3SxaRcnsgEc/mpWEIhkZ0PxXfwClSh+IzxyPEKUVngbWmR3YWPfvSjo/xg7yLkJUduuPi8CF0vjy9/9XY8/eTT0BMJNFVWYnJLsyiEKfU0U5A19z9ogCS0FQIW7q+IuEBA1Fa4b0OqWgXd2P0BmIWiSDrz8i/jdMYVG1B7O7TehKhOhbmzw9eTV8aP9EfXi0WkcxZmVNdLwLZEgqitCaPA6rJlEqZu2IQZF25GRfsU+AMh6RyKNpGMlt3JF7vfeT/imomvfPsfseW1t0AHWB58PCAotcoeNAGOIHd3ckZKWt42lUy0KpNkl+SCDRtkWZRAZ/++vTh1akAU5jiOpY47k410WEb9IBTfsHRY6GmnczqolkiPyeK+JMtzPfn/zPuNLRQYO54HBKkWpJQtW7L0Hdr59KERWt4YtSr+LhsEBDcsWjgG99zg+R64s8AJBAtaXnOU8/UmNjyYKazAApec9IMHD+DiCy8UCd5ps2dyQ19RNN0PjPFGnq8cFe6Hw+vNoyp513ppc2Ns4S/fnkencq8ZPm50eFCMB3/+s/uFG0tbGXbaJzLxV1Si3g9EQkBbQxUaIhWoqagQHjz3J3K6jhyXb9O68GOH0xm0zp2ChRuWory6TJQDHduHYm0zmuYvQsOsLvjLa1Egl7sUuZV8jwSMpLl85zvfkcV6b8Fo7CTKe8/ef0tzAA/Prq75uPTSy0ZN5Oia/vTTT8m1PDZHjtsgKZnGeBRCKoo1NzVD0zUk4gnJUbxR6YlUGk75KGLiLWaXghp2ILmTxakN8xLzHyfKpM7yEOX7Zqx871+/JyaKzM8E24ypz3/+85K7PblQef1+0lodccfmXsTe3bvl8GE8f/Zzn8P1N94gEqXK+8M1PnXzJOOAzQge6KSgiQLh7FnYvXOXdDB54LNg5plAAQNvmVeaAKS/cqIm9JXT0zRFP1N7DlzizmXjGDi6F8d27ED00BHkh0cQSGtAVkPOlfymiW2SMqa6iay/gJs+eh3a2muRPHxCusxcZjWzOsqo1JOzUBDFMwfZlI5UykDC9mHYzmL68tnYfPUm+IoG8qPiNuxuWwJuCv+XuPeAsussz4Wf08+Z3kdTNaM66r13F0m25SKDsQM49BBIboDk5gL5k3D/3BVuCCahmJgeCCWY4gIEMK64Ykm2ZdmSVS2NNP30uvs+f57323s0EgKSm7XuP2vJsmbm9G9/3/u871MqGoxcBS6LwVwZkyMZpDQTdYNd2LR/J1rmd8jkxtI1mMwGmUgiEg7CYtFsuqhcyKBwYgJOCRgra0jXtWD+Nbtxw9vegmBLvYTYqg1OUdP45QS9ItHTaHKa8tnPfhY/+tGPhBrD/eTys8tf4/4Z6f/tT6q5/mjPv/va3bhh3w3Seea0Zeb1z9tQj0CzEDYJfDMDguNdu3biz//8z0V/RsAhQOjgQXz4wx+R/ZfnPAH5H/7hHwrjw//i+mdn+r777xOKXalUlIJNzj8x8KnH4sWLsH3HNmzfuR1zBudIHcEgv1KJlJ0sopGYrKdnn31O1i2voampJPZdv1euBWpqopGw/Jl24fTzHEXL5IVxe1lYwbACN35xHSJ6qpRx8uAhvPDI4xg58iqQzaHONhFiErrjwGKz0LIxZZiomDquWb0I3Y0JxGMR0f5QgM0QZ4JjZiFphiOGAprFyY2F4XwKd9x5MxYtnQ0wEPbCOPTJLMxsSdY0PfSodQ2EQggwEylWh5MTkxgrZLFt11rM6qxFVStBSxZh5TWEGEJL4M0GDo9ew0aets52GMfLWbQs6Ma+fdsRr3WhJbMwUjkBOahQP8aARRM2nyPNBAxL6oSsaaN91Vxsu30vWud2oljIwE7lURmbhJktyDRTXNWcBF4aHsdw0Ub3olW47e3vxtIVK9SZ7WXuqWvchzrqb9FrHn4Zn/7MZ/CLhx6S958ZepIr5E/XPWaD32QTSiyZLbW1WLR4seyTXIsE21y//u/5NZ3fpCPQ4L7J8/X1M2cEVPD3CbxJFSMtkuuPv8+pCzOVqAXnnsf9i7qw33/b7yPE7BbvzOPvffWrXxWAI/Rk70wUWjedbGtr0dvXJ5ofgpply5ejobFRJk2sAwhCqQ89cuRV1NbUY2xsEseOHZdrgIB+cLBfQmXFcIdOu2F1nZk07uHEXVIRPAq4Z4vvm5D4dSvBWGlqChOvvIbh5w9h5OVXkTk/gkKGJjM6dMcSG2eCATsQlPqySL2VZaEjGsHy5mZ0RUICbkqoQjOZw6SAEyc94pzG+gUh6LYjjIxFLU2YU1cjkxSLoaaOC8ObDPE2MpGUXEJAY0itmP7Y6K+Po6+hDiGhcFZh0kLcIYiyBdyYbNRbLjQ67zmuUNcbYyFsH1qI9mgIeqGIIgNANZXTRBe3CtjUt1F2HWh85qFQRCY3/sHt0zT4hkUiyvmGHxD/ZlHG3+O/eRiy60PaBkWm7Nhx8+Xmw81adZsvrSI59qP/PTerEjv25dIVww5/U+3pdyC5kFiI9HZ3Y97gIIYWLJCk5wOHDuLQy4fh8oDhmyT5La7QFGwm+5IK53Fbfxu48cefvAi4qbOjSn7nJeCGkxK+HlKJglX84vFHcffd/4SnHv8l6gIhDLa1orEugWylgvPpLCqWg0gsCoO5Kq4YTIJHGwENQzyZ010T4CSHNtFBhIIRGNWqjLY5JeJSj1GEKhzioHQI6VVOo7MowREJnezS84LwHNNymoYFBDd0GquJoL6RYXJAsLEZzUuWY3DnVRjYuAUBf/xPCkAgBFvYla6ID3k48EJ4+Klf4Utf/SYOvfiydB/o7sFJD1xLXNQC/lTKE37DsdQEx0uNb21pkU7H6jWrxahianJSPM2bW1oE8D397LM4dfIU8gwKpNuTmr956fCXAhwW8CzYWExxHb704ovK0tnjn/4nscvv/HV/8+RGxs44hdSkTbB7TloHNTW0AJ455WF3h5s2D2Tf394XV7MjSy7wX//1Xwu4oZiXVA1+8RpjcfHDH/4Ap0+qqZQ/0WF3nQXwrfv3yybKTZlj7D/64/cLGCdApahPvOXpYMrUYH42Hv92Jn3Ud//zr3u/aJpe4zMoXf6h4e8TMpUKVMUq+FN//w947rnn5bXGuWnVJLCgqQGzYkG0NyQw0NuB+kRcOk1NtG+tOqgUi9AKZZSyFWiag1ShjNY5s7B8xyrE22pkshOxAzBDCST65qJ18Uo09s6DE4zJ2r/SF58bJyOkD5DKozMLYkYW0m8DOf71TqD6vve9T7rabM5Qz0LDB05vqBHzD5HfNu1TupIZG5/H+SS44b7F58Rud3dPN66+5hrRx/h2oAQmLBZJcWAxy263nw1GQOrvt3Tb4UFPagW/CHBYMHzv3u9J/oL/evbv3y/uV5wGsStsW5YAE+ap8LXxQKeIk9Oq/r5+fPKuu7B+4wYkasiDUSpFAdYyLWZgbAGPP/aorGlef+zAsmE1q7MLL730olwHvlicxYQP/gQci+eHem+UwkHRCwXUOFWUMjnkmHU2dhbl4deQPHMaTioDm4J0crcd2glT28OCAyjo7OZpyFctvOHtt6BvoA2VKdJ9MjJNJ/e7jg5+pOuZnN44yE4pO+eMURVwM7h6Pvbcei0V2nDY0RSarCO6GzpfVQmSGH5YMmEXNIxdSEmjqqa/A5v370LrwlkIxiPS3TcLRaH/xMJhWLz2KgZyZ8ZQPDmOsBHGRL6IlBtC1/r1uPUjfwq7uRkxZuIEaYyubK6DVRemxC+4khnh7xc0jrjnnnuky8z3/EpaQb8pwetYOtneF9fILftvEUtc7lt+Y8PfVy4WRrRzDWJ0ZEymRex8s9HC++M+ywnznXe+VRpN1NP85Cc/lmvN12QRTNOIh1No34RI1RIOJqem8A+fukucpwjSOeVgGOjGjevFuGfFSmY0dUgBSEYAU+5ZBJ45c1bqizVrVktn/PVzZ+X2nOysW7Paa6Z5lGqh6vqg2cvz8KM4pRj0aL1iXUy9UxDkvOTPDeP0r36F0wcOIXnmDKxcDiHmI8ERkx/NYeHloujYmDAMFCsatg4NoKMmjHg0ItQw5iiRbu9rZkTcT+qYa8vkZiSfxe49m7Fm41LUxkIoTyRRmUjDyBahF0oI2VUJSmSh70YisEIxnKc2uVzA+q3Mn2oDbDr65WFkyqiWdOg0zaDe0QnAqViSzF6wqzhTKaBucBb23rQLiYQDQ/JAUrCzFQaViEEG9RCks5liemBKcZu1XNTP68K223ajf/lcmEYJdjqvNDcZ5vfoMCwLphvC8fEMjk4WkQ3WYOmWXXjn+9+PuoY6RCMSYjG9d8zcp7k+fbv6j//txyUDhrotyVDx7Jv5++LA5k182BxZvmIFuI+Rfsb16xvycG35gcKKSSQreZoxQa0YG1NsFHLN8DHY6GFj6C1vebOAdE5r2OT51je/iWQqJWuZhgIENwzVDM4AN2y8sqHz8Y9/XOqNi/VjAB0ds5R1+vXXY936dWjraBegxD2T1ysbP2x21tXW48KFURw58orkG1GntWrlCrS0NCEWj8p1Qaqk2Gt7odUENko9etFtV0V+8HpVESJsLJfzBYycH8aRp59G6sirsM9ekP2TjRqGAhfNCoxQFTpDg6VOJI0thBIBuWmhPgAsa23BQG0NbK2CvGNAlwxQptioa4D6G/4xmMVju0hUXSxobcRQSxOsfF6mjgRMpoAbZR0thHxSjasK3BQZ/uy6mF2TQFdDDQKmCZNrkfdLXbpnTKFXqzLNIXuJ+rOMaaI+HMC2+XPRxTqamhta/pPOZjswHEi+Y4X1RdWGzsYGwY0cZB4SvZSaouhnMyk2vmjVtxYlVWKCh7+lOHfTotsrtNG5/ngYshvEAzTHwDV21liEXEqj/7X6ZebExX8+sWgETfWqK0pBbDqfZaWP62+9BZprISlcxgySk0lU8kXkOJrLFeAQMNC7W3YT9VD+4/tFHv9mZ4jUCnLvSbngcxDHFX5oHj1GDqWAKkq/d++9+Pzn7sbU+RE0xWLoa++QNNlMMY/hTA4uR4x8SM73qrQ7hUxvOLnhZIa0NJoLMAAxEoqC5VTRMmVhRYK0i2ZwIrugYaGixUJBBG0bUY5taWHIhcNYLVlIDnJmBUvrW9AdiqCpJoraBto/W4g3NCDS1YO2Faux8oabEOvqRChG211mYBBm8XNXhwUBg+0GkcuX8a1778c3vn0v8uRCSpAY7f/oxMH2EbsZnoZGknEtRV/k96jDcWzJ1Kirr4OuV6RoYxhYS2srVqxejfUb1uPgoRfw7FNPITU5qdxXeLsZYXH+ouBbz8+HVC5Sfk4eP45sLidTICXW/p145T/1CwRQdAJi8UYraRajLBrYdffFi2fPvC4cXhaPLFJZ3HFaxW4nN9WZ+R987dTVfPjDH5bik394n7wOKEikSxK7zzXxuNyO90UwdPz4caGWMPyTB/x37/0urr1uD975rnciHgzDpWAvlZFuZkNnOzQKDoLcAP1OpSos/aLTL4gufzNmTm/k2riCWxPvQytrOPj8IXzwAx8QWk9Ar2B2Yy12LZmLdQsGEA9YaKhJyHo3NPV6+JmW6BiUV+CmXGJGQwWNva1YvnM1GvpbYeolxBmeaAXg1rUg3jsfg2u2INDYBoR4AFzZNpxFFWlcPIAefvhRuSZn6hT8/5/5un1wx+ua1zgpXzzg+DmQI07XGvL96e73H/niITadteMBG65VfoZcL7RzntU1C2vWrhWBNTU2fA6k1bGoZIeQAIevxTehYEHKAtNfK/x/n27mPycKramXoH0pAxP5PHjfpO5wAs1ikqLahx95GE8+9ZQIxYUT7VZljVEz8a73vEcdzH5eBQ9Wh8LOkryXnDp96ctfxP79twgY5/O+cP4C1q1dL2CwpjYxrekSVz/JOFCUyum8BU7UScciACcNrFTGueMncfyll8SStClgIqGlURgfR6Cswcjn5YBmocBOHtmuknhNnrWuI2sbuPHOfZg9t0PcgMxkVibKbGQ1NTQgm8wIpYZ5NamxrNCGMoaDCYs6r3m47g274dglMR+QyRIPWFPpblwenrkyAhUHelbD6OiU2OvHupqx4YYd6BjqRrg+Kl1ROqxpyRxioQjcYFWS6nNnRpE/MYqIGcRUtog8hpxDAAAgAElEQVSU4aBl2VLc8pf/HU5LKxI1LQjHauByci68FRtWgN1s5aTGz53vHwsr7gmf//znZYo387z2P/+ZTQrfppYgmOCZ4mbuu/w+gTWLrZnXBteS0oY1yTnOn1MAzkkoQQX3OBaWbMJwbyM1jGuUxao/heHeyM44KePcy7g3RzhNoZ4lFBJKJSdQBw48j4GB2VKw7tp1lTyuAr2AodM6NoQTx0+JlvX0v1NNuc527tqGrq5ZomPhlIjPlwHG0+GRosW8qKcViiMpfireWqa48jwCbAZWYVTKGDt9Bqd+9SIqZ8/DGr0AfWICej4Hh9pR25LfY+Go21VFe3EdjOkG8uUSVs5qQ2eMHXtqeQMwvfVJMxEWauwi644DckgKDBMtl7F+zRC2bluFtuYG6Nk8KsksrFIZZlGDq1my5njWssBLFSoYL5ZQgoX1m1aJ3S6VXDQ5INi2S7pkOVG/Ic1H0ZgZKDgBnC3lEZnViL03XYW25ii0ySmUxtJwCwaCRhWmZkIvVkQXYdBshloI00LSdBDtbMTmG3ZgybolqFo6rKkMcufGoKWyqJLeybqnCoyXLRxLFnCmZCE8qxe/9973YNOOrRKQ6jdDrkQ24/7L6d0X7vmC7K3nzp2XvXX6i+yVmho527g3bti4URpNPPN8eiv3LTZ9SBWjsQQnyfziGuU5S60iLcp53XCts9HFpgAb79xPObV861vfIhX30VdfFX0OXfd8ltEcOqvefLNYSQ8MDohNvoSCssjO5aTxRHYAZRdsdK5YuRK33qY0tmy406BJna9BFEsVCeEkjZJUs6EF89HS0ip5THRj49ru6p6FaJQxHA5CpJV7qiUxBZUaWk3Qfdcsn/7nkKXBvbWsoTA5hROvHsVDP/0pDj/7NObF4hgMRxDVdNFU6ZYpBX85wABOTiLpvijuBhL0XmReHRwsbGrAnNoa0TSSdsZpiu2qeBE2XQhyLIJ9OqjZDuKhAIa627BqoEdMX6ir0XRqzhxZm9SGi3FYkPcD6K6LIvU4toOBugZ0NtWhahlCfzOYpcjnBT4/V6QcfDxSzLIOjTksJILA1qH5GCSYKheRzxVg6ZZMkQxL3d74dxYVo1AM1wM3M4HDzMKGYzm/ECKK5siOmxhH1jyMfc9vdrz82/khiAqNX1oOyEcuE4+g+ORzQeXyOdlQ/yPg5nKKj2KoqIOTVBmKzGO1NWib1Qmz6qCpvQ2dvd2I1yYQigGTE+OYujAGI1MST+xKruyl7CqZ8uVp8nw8XgwseG64QY3zpUDyhLnKnUK9Ro4ET504gW//yzfx9a98TaYvrbX16GxuFP3JifFx5JnoG2RipticKE1KkB1vSJAnLaHrw1FECXoiMflwi6YOrWrLdIaCbXIgSfHgxiqGAo4rzmsUsvJz4AjR5FiuasufJXXNmBWMoCEWQU0tKT8WaAdr19Uj3NOHFXuuR/faNUjQGjoah8AnToekQc6lxtdI7nMABw8fxVe++a944qlnYNlVccPgaws4FkKc0BDIsDhwLLg2ebWuTJZEaCaTPHUICfVNCokqguEwOru6cNMtN2NoaBEevO8+PPPUk1IMc3QkxdFl9EHBlQSFiRo59FqamvHa8eMoVyr/JXAzk2bkg1sWflz3PLB5cLODxA46nxeBDGljhw4dwrGjxzA+Nibr2Q875GbKTZe35+1IJeIGyO9xGsBuLDddTn/YUeLG/sD99+P5AwdkL0vQxtRxZTM/dfqUgHFef+zEk4pUW1eH299yBzZu3IAahHH+6AmcO3EKrZ0dmLNsEaoNCaXDku58BKEazv5mniW/mch3+aTj1ycfAek+5XN5fO5T/4DHfvpjtERDstltXjoXC/vbYRQzQp+skktbriDBJHHaSGbz0HJMFK6gUnKQYeZAZyNWXrUObfO6YZpFhDRdxK9OMA4r0YrZa7aged4iBGoaUeWE8QoIlmuKnTJSZmgPzSA0n9/td/qkkTRjPfkdOH6PnysnDzx0+J7Theyifelvt5KfudPJfuoxAX1gwyKO3e0bb7xRADInbb7VPA9o2pMzE4LdRN6e4IaHJwEXu+EENjy0uedy7dB2VKbXvb1SPPIRx8fH8Phjj+NT//ApoYzxtSmq3VL0dPcI8ONhzqaSyqiANIZYAH/gA/8NHZ2dsjZVoUzaBrONxvDzn/9MAM7y5Usl2G7VqhViS9rV3YXly1cgHOKURmCw102XcCtl/OAtMf6cXTk2QzhhtE0HxXQGr7/8Mn72g/tw4fhRLJ3dgXVDsxGHjeTYBMKkcvAAK2uSz2FUDCAYFj1VySAtTUMx4OLq267FnKEeuNkcHAKcii5gi0VRanIKlUwRQb2KQrIkfPeMYWPUrGDW0kHc9Ht7YZt5KRIlzJcaRx7sdP0plmHnK3JbLV3B6MgkMrqBUHsD1l2/HV3LZiNYH4JrmbDzZRQnMsJMYBVNQFUYHkfh+ChCWhXJbEH0OjVz5+INf8nJTRMSda2I1rfAjdWKCJ5ugy55Rp7jFP/29a3ca9hlZmHFz55n50zgzjVD8MK1y72KQIPAlu8B34tTZ05LYcbPnwUi17Xvckfaz9ve/nbcccfvob21XT5/AhiCqUcffVR+l0CLBSafDwEOH9+3VubfvtCbexiBDfe7LVu3YNHiIQHPvD33Sq5d0inpDKkukoAUuOlUFsPDI6KpIAWNhSQ72sPDr2NgsB979l6DRoYdetf9xfmtWnMzpXgEzzzA5Ez3bOxp9EHTiOToCF56/lc4/PQzqJw5jx6EkSgWENDKko1D6g6n3aQBiT7NUWL/ctXFGIX35TJWd7ZjTmOdCojl3sa9ijUAizKnCp0W6mCR5YCpQKliEUNzurF59RL0tLWIyxoNKyiENjVqugy4kgRPeo2D8UwRWVLAXBOLl8zDnL52hC1DWZTTPtrg9EVlBDKfjm5yQi+zqxjVK0BDHFdfuxn9nQ3iLFgaz8Aqcj91ZeJDHQqvIYuFrYAbU4wPnGgAy9csxcrlQ7ALeRjJLEoTGRgFnquOOLGy+M5XgzhbMTEejAJd3agb7Mc7//j96B+cLQCCOipOLi7fov0pH23lubZ+9OMfI5VMS6NSaF29vbI3bli/HqtWr0JfX7/sybwdG4dPPPG4rA3ukQTgtLCX68BrgBKAc/JObZjfAD98+CUJg33o5z8XtgnXdnMTGQSkiREgElR6ocFk0vB59PRIHg2nhitXrMT8hQtEAsH9mJRhTr3ZaCQA27xlM2Z1z0Jjc4uY97C0o96KG+JDDz2BVCojZ0l7ewtu3rcXAwP9Cix5ND7W2IrOr9axeibUQNMKn/sn75P7Ai2SaXpAyK6yEwlsxk+cwoFHHscjP38IF0ZHUCpkcO2yJVhQV4tQoQCX+6ZtSR1ZMDiNod2JikPmTpMlJVG02gYWz2rDyq52GKkkKgQcJnU2dOAFrEBVGvpc3xonNMx2igYxNLcHm1cNiVU/LbapozXLuoBtGm2wFmKjjcCdNLeCQdqmha76RvR0tMB1TNHfsbFB0ENDBDr48bnxmtIks9FFjqZR4Sp2rluFZQsGqInA1MQkdFI7DdpOmzB5PXlTI5MfQSSaqCray0VXJwV2qrJ5EdSw48hDkkjZD6bjBudPadREUIkjvLrzyvoHT5jK4tynlnGRcsFI8UG6lnC9LzoJXV40XKl7eonGmOCJQIc83HgUAYqTXL5ppmgSauLk/9eJfVw2lRPbOinjfSehGfWeD6ZoB/u2t71NAA4vCvm+R9eY7gIH2XnSxcXlLz78EYyfO4+Q42BWUxNa6xIYSacxmi+K6EoOfS/YUvz3AwCH2nUcXdIW2iW4iQi/sWDqMt7mvym+ioiVJZ2oAjK5oSV0IhiSyQ2LX9LwDNeWyVXZVeCmIxBGQySMmpooYqS/sYNOEVhTE9qGlmDx9Tegbf58xFpb4fBwlrYXObResJ7occJI5Ut46Imncdc/fh6FEilFunRJXcsQ7Q85odK1JkXN4UROOdSJc5pooNS4lW+dOKtxNOpWUd/QgGv27JbD9dGHH8Z93/8+0slJAVgSUiXOUhc/eaFZeZbSXEcb16+XDslUMimUmf/o5GYmf92nc/Ba4H1S10Igwe4nP39xY+H75rqysXJzY3efNCA6B/HAmJ4MeIDbXys+hZOUMjoKUdjIxyBA4eic90fqCEWSpEHRvGN0ZESd/a4rxQw3YQo3aa3OgoVgnh353Xv3oLW9BTEniOJEUqaTNfV1aOzqQLUmKh2+yfMjqG2oR0t3pyo/Z9BQf9M04krgRspX/4PwLM4dw8CLTz2Nr3/uswhU8ljY14nt65ehrSmOcj6tDnx2dApFxMNRKR7L2YJ0LCkGLJdspPJlxGc1YuXV6zFrbjdsq4SwbamU+WoEVqAWdd0L0LVyLeKzelGN1kx3yC6fwvhF3yc/eRfuvfd7Usj5vzOzGJz5Pb+5478XM5soF2/zHwM3/m1Vw0NNbBgqx72D64hryv+a+RzYLKKwlQUs1wNvy/VCLQ4nxzxYCYSZ1UB6DxtMLALe8ta3SqeTj8MmEU1WCJJ+8uMfC7jzueHKbdCjPEUj0mXlBIhAmYBr+fJlUqByT2co4pkzzBAhBbUqlDNqJa67/joRhHPy2tLajKGhhSqB3ntBInb1uo1K16BcBPl97gUk2NZS81A2cOLFw3jy336Kk4cOIjU2jqBrYMm8HmxcMR810TAmL4wjRM1hOgerpIvlOLMT2BijYJXghlOUPFzsesM1mL9sNuxsFlYyLZN5voaO9jYUMlmU03mE9ABy42pykzNsjFkaWob6cPNbr4dj5wX8uzzFab3Pw5IHdLEII1tCsOLCzuq4cH4CGQqU2+qxau8W9K2ZD9QFAU4U8mXkxVCAZ04QLvUZI0kUT4ygWrSRzhQknDHU2YnbPvInCLW1IpBoQKS5E8GWdpiRKOiYSQ0IG3YsYXgO+nsU1yHPX1rH04GMXWl//fCzJ/DgeiGo4R82VLiuqXl54pdP4Cc/+Te89toxcY5iwcHrRNYqKSKzZ+NPPvAB3HbbmxCPKqt47je0queaJC1u5rXva798i3t/GuRTKPl8WDe0trVi7rw5ki9GXSLjIVj8cS2ytqBmgLrLxx/7JU6fPot9+27Ed797L+bNm4uOjjaZNvX20uK5R2g73BDZGZdr67KNa2aGksPX5f2OmFRxQjE5ibNHj+KVAwfx0q+ex8iJE2i0bazr7kecNu2GBs1hh7sqjAkW8mRAiGCfoAMu0oEgChUNq9tb0ReLCq3cJPhhQSXo3ZYOtXSQA7yNg1IgiFQ2h962BiztnoVWTjO5jnkUsqNNMxbbmXa5NNwqkiwMgyEULR0L5vZhTkczrFwWdkWDadgCTEjdpt29HQxIock/BaeKDGnQiQi2bFyOwbYGmHTKTOVglkwYui0dd9pUk9LGQrVk2GI8lGRjFA6WzhvEpiWLYdFMYGwKJnOj6CLHc50mKBRsBwIYt13whDJndUJrbsCG3dfg2htuEECiJhBX3i+5v3CfIWj+0pe+jOd/dUDAxtJly6SJwwYi602emVzzXFM8a0nT/dlPfyrARhgani3ytFShphb7b90vjWjKCaSm827PPZVTQ2bG+WWEfzuuQ1+TqHlgRzTVjiNOfPPnzZdJ/qrVq6VpwOuK1xSBEWtimTwKHS8gWrBMhlblabx27ASqAVLfhgXs9/R0YvXKxejv7/XiGDzzJDG08BtDqq3BaWOAGizJHPQlI9wRlL6Z2uvy6CRefuyXOPLUsxg9eRqZbA4TxTymChnsWLYQy9qbkSiXELGVQ1tJ11HUmY/kwOH9UjdTdZE0dUzadNg1sHxeL64lsE1OoVQoSdaNbRDgcFqjDAvY1KbEgtoaJnHPWdiDHTvWwXW4Nk25IAjWdeppST0vlhALR+BYjuTm5EplJHMFmRKvXbccsVgIGs0BMjlUihU4rF0rOmzqcDj9JDXNcJG3bRgBGxu2rsbq9UsRqwkjPTkJm8YcnFDlSihni+IESGt22w4Q3NQIuFGCMHUgs4hj14So2f/gubFyRM0P1efr/6bC6Ld93y9MeQE0NzXLfbHbLQevt/SksLrCnczsuE4XCB4FydcVyMZHRxSZO3iOSZ51il8Qi72eU5U3XD2WQssKmF3k7vqjfha6LADIxWRBIM/DA0N+8cBFyPFbsVDAP3/1a/j21/9FDu2GWBSD7a2yWZ6bSiHHC1MKfjqNKV9yFvsMeaX2pjYcRsypirUzy3960LObVBOJIEH9k9cd4BZPcMPU2UQ4jAQDOWnQQH4kBZBE65aBxQ3N6AyEUR8JozYeRS1F6SLUicCpSaDa2ITZW3dgwbZtaB9aiGotixV2Drj8Pe966YIFYTN1eyqNuz59Nx55/CmUSpoUVOSrizBTEpNpA60OaMdzTPNtAoUD6GlIFB9QTQbJPV20dAk++tG/wKtHjuCb3/gGzg+fVUGgcnFfthg8kEyOOEE5LcbZ9Tl5+rSEiF5OZZtZAM+8p5mFqK+jYEedBZ8PavjZ+/oBds0JSJjAzQOfBSaLAKHItbZJsGFLc4tszPw+C+vRsVGZbvidVW7epGSQWsbbUfhIOhK7q5ze8N8ETFxHiieuwKxP+6T9M4tZjs3f+IY3oG92v4TbBbjZ0GaS3TyuzUgIbiQolJ5CMo1YIoF4U/1042AmjeVK1+tMcDOzsFETWa5dV3RW6ZERvPLsc3j6Jz9BbmQYA91tuOG6XaitCaKUz6JatYUixA58LBiWjIZylonEGoyCgVLJQrJQFErE6ms3oXder6TOB11TpneOTaeVKJxIExrnLkLb4hVIdPYiwPXupR/PHA/QkILfP3nylNDTfvGLh6dtry9/HZcDI39/uXySrdbGr6dpX+l986mr7FZTk0Wtgk+t4ONxXTBpeuZe5n+fnG7SNR544H55ziwQt23diltuvkUKAnYMSWdkJ51rkiCXjo4MbOXjsVHAL3Y5v/2tb+P+++6TNeoHmnId0U2qvrFOQhe5Drdt2y7ryQdxdKYaPnde0uGTaZUFRXerZHIKHZ0d2L37Wszu75NiM8qUbM94QFo24qur9gqyHmRn9ZwdGUzMJsjY8eM4deAF+TN16hRChoZ0JgPdMTBvXjfWrVyAulgUk6PjiAUiknitF8twSHfQmKWgwA3zv1K6hYxrYfvNO7Fo1Vw4hRz0dJZeyigVimhrbZHMGubPkBqWupBEheBGMzFh6UgMduDWt98EFyWEZapIbpQlGh+jpMEol6Cl8ggWbaBg4/y5MaQY7NlcixW7N2PuxiXkEgulzS5WUEhmEKXgnsCOOs/JHPInL8DN20incpjIlaDFE3jjH70Tzb090N0wgi2dqJu/EE5Li1xXJAVz76Wtq3+N+n/7tEtSxkhBZFOQQIMUce4nnAyz28zvEbz4GrRvfftbOEr3Ly8mgWuJoJR/SJ0l3Yzn25w5c1WgqNc4olaBj0NtIM9/oY+L82VCOuw02+G6457Itcv9jhMX7mV8Dizqlq1YJrbk7MQnErWyl3MazdwndnS5p548eRqvnz6LZcuXytrt7GzH4OCAaMFYg3CPF2YGG7BeZfDr4OYiF7nKz4AgkS6RxQKK4+M49vwBPPvQw7hw8hSMfAGOrqM2EsDqnn7EaGdvWypCgZ1tUnF4rXqm82zYlR0bGQIOTcfy1ib0xsKIsNMsjOwqDNb9ovtUGgU2JKkBKAXDyJRKaK+JYk1PD7qjCVmT/CxpB86zmpMOOTtRle/lmF1Dt1RLx6KBPiyc1QY7lYJV0YW+I7Qd25YiTid1h/8v1DmgQBv1aBhb1ixDW6SK8sQUzEIFjulCIzBihIbjicrpVGU6KBE4Vzk5sjDU34Mdy5fDmUqLLojaMT4WC0127nkea/x9y8aI42IsHILe3op4by9uvv0OXLNnj5hGVQNK0uC7oXGf8A0uuIa4djmFeeyxJ7Bl82ZpAPm28fy5RDa4rpjqEMyzCcjpJT9lMhY4oezr7UVrW5usY/6b5zbp4twbfUon74Pgm/qwT/zd3ylbaI8qyynN6lWr8KbbbxddDif+XMt0RKOGm3UwryO+HlI7KVG45Zb94tymzh51PQTZiDYsHHrhBYyMjKK7pxdPPvk0Fi9egvqGRmnezu7rQWN9AjUJ5t35TCcV6TAT3Hizb29CqVY59c+0JwqzYZ1KYfi11zB88CWce+ll5EZGZX9Ml8qYsg2M5bPYvGQe1va2o16vIGQ5khlT1nSUKnTYo4aXMCko08hJs4JRw0bWMbBsqB+3X70JkXwWuak0yjk6RqpsJE5V2Djn7cu6JToXK1JF94IuXHX9NpR15j2Z0oSiHb+RK8EoaijlC8I2ck1HgjmLZQ1TuSLiDfVYt3UtGpkXZRrQ8gqcOJaBMqeadErTDFQkL8eVzKh8wMLyLcuxZudqJJriyE5OwZnMS7PAyJVRSRUEUBnUGUmIZyhWFaF/jGFMAU8r0IkFC+ZLp5AolYvDFzLO7H7+Z8GNYihdtORl4jw3WpoQEKHzZ8IvvGjudMlDXA5u5Ci/DNz4SfG+9sLvVLPV41NF1IJRVoWqHJhpwTQjsd6rqvkc/ewbjjyFTkKO74wuuBzlAepTXKRTafzlRz+KJx97HEFdR1d9LTpaWjGWSWGM3GzPU50LgaCSojFyfBN0k6M5gAR0RiWBuELLXNtCbTSC2qAyDmCniM+Y4IaGBnHqb7yMExYV4mhBiz/dwOLGZnRwIsT7jkXETjpKRx52G+IRVBO1CHX0Ytnu3Zi7eRNqZ/fDDoYREl68utRYrChhW1AW9+GjJ/A3H78Lp86cg2Ga4n5FAMOCl1bQPFg4QlXAzxUHNJkCiWudN8HxrTr5PgYDsrH99cf+J9g9+c43/wWvHX0VJsOjQlwvl4pofFqabJ5uFYlYTCYrdNsYPn9eOlOXTx4uX6szC1l+niwUWYSSosPJinRkPHEuNzhyxpknQrcUgnx/A+ZBT2B11a5dWLWSo/Q+2RQ52eTGzOkOgdDZc2eFTkhjijVr1uKjH/2odCj5GNRZfPGLXxTHPwYs8sDne9fYUI+62jpMTE5KQcBNlS5pLErvePOb0djQoLpkbEoQ0HOzdb1ur/TOaERBACzWDLBJB/QseNlClVXvRx1f8gapbpFcG5fy2JT+hp2/YgEXTrwmU5sTzx+Cm8tJIdFLcHPzHsQSQZRKeXFGIfilYJzAvMquejYPq1CBntdRKttIFksItdZh5dUbMLhkDiybNCRFDRKE74ZQZthxvBGzVm7ArJXrEKqpp93YdFNEGqfedcXrg8+TIPTuuz8vnT9/Pcjz9w4l/zP0QY8cVDPc7WaCH7naL3Pum7mG/PsiUCDNkF3I1aspBu6Tw5cHarFYkqmMomeEwf2PAW2kKfD5c81wSvLJT/69cMr5b962qaFRCsZiqaioKKRP1NTImmd4IgsDofky3dlbswyV+/693xO6m1AveFjHYkITuuPNbxK9A9cqgRY7wYoiXMDpk6dFzM2u+5FXjkixTAc54YSHQpgzd1CswMk6uVh8u6oorrIdEpTmDQs1mf7DFdep7OgYzh4+jDMvvoDC+RGZsOjJJGDqyBg6Sq6FHgr11y6RPK/J0THZAwkyqJe0eDCz4+2Bm4ppI21YcqBvuW4rlq9egKpekuRqWivn0hm0NDeJnXNxKou4Hcbk8ITYQadLOiYtA6HuJtz2rv0IhDRE4jXC9HANS4JDjZIuzmvlyQyFjwiUXQyfHREqnNuYwPKrNmLJ5hUIJAJwSGNjl9IDN3JdMQx0KovJ187CylvI5IqYKJRhxhLYc8sNkr9DyVNsVg96tmxGy5pVMMI8pJQdv3KbuvRLqLyuKw0Qmo6Q4kVgQvdQUr38DCt/DRAo0zGKU20Ga/N8JUDlWcbuNicvXAP8jEUjw4YBu8YesPILQ6a7k0bk292y4cM8kA984E/ENt3XN5DKxgKRGWhcn9Qj7LzqKpnesIAnjZUicgLu4eHz8uKWLFmMpsZmJKcmcWHkAubPnytumnW1NdL0kl4K9yppsPF9UfWBKvu890guTfX/8t7xfLQsWLkMxl87hgM//xlOHTqEAD+7CikzFaHqsGm4tn8AIdIPLRMGwQX3B0fpHDjB4aPR8KbiWMgghLyuYXV3O/oSUQnu5rSPxR81OWQjENzI5EYmlYrCRcfT1roY1s2ejdmxWpRoMES7cnajeRvRyaqmJB+fAKtgMQsmiOVzB7CkexZK54cVyA+FxEmKWgqaGVCTQEBkkC7EYEinKpPDtYvmiamLNpWWTjoBWJF6mwBEC2ST+oqA0OAqbhU5oZ2ZmNfXjT1bN8HKZFBJ5yQUl6DKZKCtY8MOcaoFydCbMC2cM03k6utRTNRiYNkKvPVtb5cwzECIe6lvW3eRLeDr8LjGSOejgxjXre9e5jeW/DXIM5f07deOHZOjiG6hmzZvlok2m0esG/i7vA+eu/zy74v/zzXM/Y9r99P/+Gk88OADyGXZdKuKmdGdd94pOXNcc5x6nzl9GgcPHRKdDrUyNAaidTQn73v37pGwTz6en/mo6RWJ7eD7e+HCeaEyN7W0Cm2Xkx0G2ccTCYTZiGbTYJq6qyY3at3OuNZZN8lp7a/nAEIE6aUichfO4+xLh3HmpZeRPTcMI5mCw9rZMDGl60gFqriQy2Pj0AA2D3ShwayILlpsySvMhNRhGewuhEQrxixEgptxiwYrOubPn4W33XQVaspFFKaSKKbysMsWAiabcor+xxyZSoX5izb0kIu2OR3Y/cZrUNTywoJiY8b+d3ddI10QKiSbtJFASDTupKyVSjpS2SKCdTVYs20dmjvq4Zh0pSzJ9EUiIkq6gBuDURHUPepA3rCRcXUsWLcI66/dgLr2WuSSU3Am8nAI+vMVVNIFFPNF0QK7hje5Iajp6GzH4kWLhI7DA/jIkcPShfGdT/yD7L8GbsjTVzQx6ebAMyQAACAASURBVPQFA6Kb4GZMgMMCbnp6cwXk9DvBzTQtYsZm6Bdn/gRAcegu6jhkY/S2ShEiikXY9AbPC4YHAA8QIne/M6aEKRIG4TkAqb+ZU8Bi+ccPPoDP/uOncfrVo2gIBjHQ2Skb6nAmKwI+UQpJ7V+FTQczghu+H7QWdF3UhCIivOUGSHDDCVBDKIpIQDnBEUDIxIa/T8c2HkhE15yYAIrvaxpYUN8o2SM1wQASpKYRPHHjiQQRYOc1moATSaB96VIs2LkTi6+6Gjbdkphs7vHoVcCcAhm8qA03iM994au478c/w9RUCrqhCzWDz0mCuQToeJsbDwebLnUENQrYKKvii2GMbPjSNvFDf/pnqE0kcN8Pvo/nnnla3ZcYG1y6AfjTP1mTnkkFuyN9/f2YTE5Jl9GnTF5pauN3JjmS5nqnJoHFKDURLBh5MPuFBH+Hv89i86677hJhP4tOX8/ACc873vEOLBoaEsoY17J3xMq1c/y14/jhfT/E17/xDeEIS8BXVzf+7M/+HLfccrMAFn7/wsh5ue+fP/Qz6V5SeMmjlQVpJBqXzhR57MxfWb5spWzmftEq2Q2+/fOMLByfIqqkYQQ2KkdDrgCxn1XTQ1nGkrHhFw8KPMv0UwC4Ct0kx5x+9q8fP4bjzz+DkVcOozw2gSo7LaTxaBW0dbfi+lv3IlYXQanMTowOV9eEHiT+BhSyFspiaUrNGzfKVJk88QRW7FyHeWsWQHM05XBV1hGwOUEMQmcORdFA3cBCzNm1B3V9c2FHauSJCyM2wCmfcD3UBCFQxfmR8yKw/8IXvihc82mzExVzobpuCtlcCu2uEFTsv8eXAB4vkJZrhB1masYINPiHBSSphzzsnnzyl3juuV+JCJvddALigdmDWLlylbjsLFg4Tw5pHsqFQh4PP/wLKV5JdxQg5DnEEfj6Opwb990onUpSivjFzuPI2LhMYQjMeTsC8q999WuiCevoaMfVV7EQ3o2e/h4VLMcurm7ixIlTkjXFZhbDZZm4TXvx48ePYv36dQLCOb0RLZmsNUUV9b9knUlAi9I5SOOHv2PrMHMZpF5/HWcPv4xzL7wEfWoSYdNAQDNg0izAoZiZDmY6eno7sWP9CtSHgkhPTSEaisDWLTmw6PBEkw0WyKTyENxkdE5gDKzZthrr1i9G2DFglIsC6FMTk2hqbBCaWX4yjRpEMXWezAMLyaKGSSKL5hrc8Y79iERNJKgnYf4Dhd10hqLQu1BBYTQJM1uGozm4MDKJFBs5dQnMXTGE7dduF965TefPqbQ8DnnyLJQtUkByRaRHJmHqDkqaKWBMD4dx7VVXoc4OopIqwQzG0LBsCRbeegPi8/thJcJyLV4hzmm6W8w1xOku9yGuNU5fuAbZreYa8ic8zKEhtUwy4Bxb9qg/eO97pwOGRavluU4JYCCAEEnpRXE+7yuTSeMzn/mshHuyey5B3YOD+Ku/+itpCHGds/BVAaxVaS4xFJZFnUwZJJU+IEUYawtmeBHk8N+cZK9fv0am/QyTbW9vVVk1cg16545LUyOlPeA1Lj/xbJ59oaxAH54tBOGajskzZzB85GWkTh6HPjYiOgI9n5c1xIBR0hqpQdgwfyFCFbou6dAcW8ILeYCSDm3CFSDB18BJTLoKpCsV7FyxEHOb6yQlvWq5CFsQuhobAKSycbpCtzRunRmbQMBBXU0Yq+cOYLCuEaXJFMr5EjTSA3leSz6IC42Ai+c2wZRnijDY3Ymhnk6YyUmxJ2cDQwAUKTt8HE6Y+FwtisWDqNDLJwisWTpfJjekpdHKnJrZEtdflbdxYPGz8uyAy5YjFHYr6GDu0CDe8KabiPJhlNgsyMv00qTtLqMaSBUnkNJNJEsVnM4VcbysY8wNItrWiR279+Bd734POns6ECYF1Quc9ptLl9ZwyqrbZwL5FEy/UUQQzDOXNO1yqSQ1Gw0DaMTDBiR/378/7nc+MBKmA0dq3hf/nz/jPsjw6QMHD4qhBtfx+vUb8Dd/8/+KnpHXAxuLnColp6agUV8ncSftaG9vE6turmsC7Qrtw0+exMTElFgSb9q4CZ1dHRKFcm74HNauW6OaP9JUV5Moxcpni5imUF5z3Tf2k+fq1ZLCAmLip40A87fyOYy/9hqOsUn60suwyQShAQrt601DPv+xiiaTxZFcDuvn92PHYDfqzIrY0lumhXLFRFkCjsnukGcklslJS8eYWcWEqaNnsAXvum03Gh0ThYlJFCYzEmAcsiBTQhpbWQbpZcrunLTL2p5G7L19Lww6Tlq2uLVy2ldJ5gRUF3MFMb/izyqc5BQJbvIIxGuwatsatHY3wzTKMAlK0tQI2QJqXN2VST1NGQhuspwuWRpmL5uLLXs3o7m7Efl0EtZEDna5IjUFtZUF5jOVNTic3AwMzq+yeJ8zZ0A6x+fOnlXCNgrsyN/0xFo+x/G/Cm78Q5EbKb+isagAHG7ApLxJtsIVgI0UZJd1sy6f3Mzo5XhL5dLGsxRsM0EySxuPA6xKUvHokgOcbm7kftIGmkUvO2O+Q5xcVFycPIS8kbLqKsmdibvA+Pgo7vnc5/H973wXbqmMgdYW1CbimCoWMF4ogdxadjolZJHduoAruhVSz9h/SEhOSgCabGI2muIx1AcjiHlhoAJuoh64YRqtTEXUe0fxF0fHOU3HAqaeRyOo42sKR8WdjRbqnIiEImHp1jGsM9zWgd7Va7Hupv1oWDgfDr3LwywUyQOnuE0duOxi0bHq4OHX8PkvfxXPPHcAFelgKWtohqtxIVcpAPMpVfQ2d+lGpMCNTymgcx4PhFhNAus3bsTtt9+Bc6+/jh98716cOnFcDksxIvABqbcupg9+vtWcMMkGGsTA4CD6+vvw3K9+NV34z5zg+MuK64iFAJ3MCBZ2794jAIcFAguGY8dek42Q3fKbbroRc+fOk83s0KEX8Hd/93eSL8POG4HRLbfcgg9+8IPiTOWPqmfS3biuWWRyQ+ZmyCKSlsjvf98fCijifcih6FgCaMbGRqWAYBHAyRXBTVNTi0yHuMnGonEBXzxguAZ56Eunx8uM8guWXwN13jpl4cSMJh/gqCRv9W91PXElqy6kf1gQ2LDjOXzsOE69+CKmXn8dKGQR1csS9GaTYqabKBpl1HbU44Y3Xod4Q1wcYeg+BENHMZOXjjpMGwaL1YIGPa+hRCvoUhmBuhhWbV+LhRsWo2xzEujKxkoOr9gHWC6yU1kYkXp0rd+KBduvhlnTCDfAAEgVyKe6uiyySYKiK4sJTjBIT3vu2eenJzZ8mSpGRIXMXu58ciVAzAtg5vSH7zPXED8L7hPs7PHP7NkD8r6RosP1wiKUVAcCblXkVWVfZYFeV1ePoYVDeOudb5Yi1TcsKRbzAm5YTBJUc4XzsRhet3fPXtFUsOvO9UrAQQethx76BX751FOibxCHLI93/sorR8R6lPfNNS4TSRaK4lxUlnDEn//8F96UaTaOvnoUBw8ekmbOqtVL0MAsgrCKBFAFxHS3SK0ZKcJUP5IglNNb0rQCloH8yHmMHj2Ksy++iDTPlXQWIUtHkE0Q20alxH3QwYRmIqcb6GhuxvYVi9EUCaKYz8la5xSOHV6CUz5fUpkY9lZi8KBhY9zSMW9BH3ZuXoUaspFMQ2x+xy6cRz1FtQggT1qmG0YxU0QuX0GybGKK5w1s7NqxFm11YZloxOsapDFEYKKRMz6VQWZsCiXmfFgukvkSitRIRCOY1TMLq1cshZ7PwszkYWWKQokQ+g2nlXyNpCcxLJHiZacqlCE9FMDObdvREoyjMp4VXnu1tRW9u7eh/9qtiPR1weaU5Tccgjyb+bn7a2lmx9s/I7nGGGD4iU98QsTMfE5NzU34Hx/+MPbdsE+mxzxn/eJQNWS809MDNz7AER1sIIAXX3oRd3sGA3TZ45l904034p3vepesKwEWXjAtN25VL/AMC8IwbLzy6qtiIU39ILM9aGzAhs3GDRuwaeM6tDbVXnwOnk3Q9HOa3qxUNIBchw5DLzm5VVOcMGcslobs+AWMHjyI8aNHoaWTCBPElorQqMciN7+iCT2H4dhZw8KOVSsQt0wpEjkNYdeXtEZx5wswRNuWrBsCnZQbwHgpjz1b12LZ7E645aJYKwfKFsp5OjM6Yl+rM4dGQjYdZMwq0rqFWG0YSxYMoLO+FrnzY9AzRelms4hQIZ5qcmOCYYc2CrTUDVTRN7sLa5YvhFXIwmY2WK4osRYO3aH4vNhDII2NQm27ihKBB6rYtGE52hIB6JMpGJmi5C7pzHtis5GuV3wsWhV7WXrlAKCFXfQsno03v+9OxJtiqLoWKikaEiRh5UvSIee6ofmBmS8jky7i5EQKz4+lcMEOoKarD7WtHXjDbbdhz03XoaGpYXpvnQmY/ZmE0Kd/i5SRuYp3ffKTkq9ImhgbO6Rkcp9lM2nmWeevYb9e9acr/hRToisAofYySFRdFyqwmSHY1Jv19vZ4ZkpKf87H9Buh4UhUJmWliobJiSQmk0m8+upR5HJ5VG0Du7Zvw/IVy6We5bkT4xSJIMVvoFGfFaBDrjIKUGYByvAiIPZ+qmEkk0IERWPtUocy/DrOH3gG5w4dxMTp1yVgWPRWVQrw2SRXUR1kBKURwGS5iKHeNmyf14OOgC1OZ1wveongRhMnM7LymBnHaWPaMDBp0j3SRGtvI/7g9uvQGDRRpMPwVFYojWxKCq3R4hTIRaVsoqypwMxoaw2uu2MvAjEydExp2LuGjTLBTUlHOV9EhE1RWk7TdKWgI839NBjCmm1r0TWnA6ZZgV0soziZFddAghvHcGDqtkTG6HpV9vqMUUHX/F7suG4bOgc6UMiloU+kYdEcpViGli3JYzB3z6y4COzZu69K2lk6nZRxnQAMTlaksFRFk3/Y+wv0N2CP3/lt5Z6j6B2+q5pvLsBOoviRs7TybKl/5x16l87lA/yZoOd33YcUx1LfuGJTzVE4eZz0V6cHP4ENKUt8fv4BL4e6NJWUdkZa4n6CgwQWkXYSEFHvp/7+Uzj72gl01ibQ1dwkdpbjhSJSZV2SYkmFYFGmKBwM6iS4CQiIIUjixsowsMYowU0YcS4UFvwCbiJIhIKIuLQOVbxd3oY9C6bPpplzI+AmjPpgALV0tWEXPhRAMByQQiFGfjJH49EEanoHMLB5K5bftA/R/m648Zi8NxHexiuO2b2gELFs2PjGd76Pf/6X72AymYLNYELqEugww5Rvj2ZIgCOkKFfl+6hRLCkKdPeJo6e7G8tWrpDMj3iiBvf/4Ad47NFHUMorSpOAaS9lexqceAe/gAke0tK6B5qamzG0eJEcoOySE5yoA/9ih4fFKAtQFog+R52FIzs2o6MjeOqpp4VnTiDCx37nO98pwXQ8iHltcERO0T8pZyrotg0f+9jHRCxOoDJzguJToPh8mGfDQpegpaGuAe95z7vlD+kgqnNFsKKuNZmOmcwxIBUoLOuSoV7cjIXaoRs4cfKkWPPyd3t6u6TzNHNj/7V1TzDtWa6TNiSN9unqVBUIlxRUTIR1bZhaGcVUCiPHT+CVp55BfngYCctCQzgk08BSMi05D+KEYmqINMex7459qGlMoFIpwmFGCWlp2QKCfFBaU+ZLAm7MooGKbiPFNPhEGCt2rMXSzctQsiuySdqaiaphIRwMwOCmNVWAZgDxnkHMv3oPGhcvgxOt8/JSFAVSzsrpPJUqaJH84IMP4n//70/Ie6+mN9zbvImgpxWb+X5dGdwo+OdniLDrRzcqTk8IBFjgcQ2l0xkp3B5++BGhGxLkEODOpLBNTyKZIWBbEpT8+79/pwBlTnA44eT6oxbrhz/4IdKplBS01DnQRIJWpdyLCNwIgEihICCmcxInOUzhJm2DRay/BgmE5cB3HExNJqWbRwEsBbqkCLEYW7R4kVyPjU1N6OvrFQOScERpvhQgVAewnzUk7yW/I13JqqRjhx0H+dFRDL/4ArKnz0AbHYVDMXQhj7JMahgxrESqLBSoDRwvmUgVSqgPhbC+rxftiRhKxYI0X7hWWcSR803euPybAYksRBHEhKFjdlcLtq8YwqymeoTFXCWGMdLaSB0KAvlMVqgR+XQJmXwZE2UdSRa6ho4dK5egNWAhRggdYBp4AJap3HeoV6Pui5kOZjAgqdfMaiBduL21FasWLkBlKgmbbmwGndbYFKAQnRN0Un+UOJ0ZKSWaILBgCgewaftWtNU1ws2VJSRU4/R/oAfz9l2DzrUrEaF+6hJXFLXhKRcqOunZsieons9FR9OLDcgq/vEf/wFf//o3MDE+IcJ8Unk4aZk7b55c+GodK56ETGy8aSWdLnk6KyCrzjn+nOv0gQcfFNBNC10WLH29ffiD9/4Bbn3DrWhsbBJOvkyBvbm8ppk4/NIrUugdO/oaGhvrMXfuHNk/165dIxlddLtkZltNVO1JnCYoSp4K35SmmuSdeSes6DGU+xJpMmGeJoYOPZNEdmQYU+dOofT6aZQunIdTLiLG+oX0J2otDFJqDAHGBAJJ3cA12zcgEbAQsE2hJBpFXQTKYlEcCosLWYlUNlo62y6Gizls2b4Oq5YMIGyUUC1VUOU+linI+8rz3DRtaEVNLKLTmoOkbqKmtQ4btq/F4Nw+JF8fhjaRQZUd7nxZcpVY/PExLQJhw0TGtJCxdXQOzMI1e7bBMcuo0kCDQKOgI2A44v7Fs9gRPYMhVKEsnaWqNq7evRWdzVFURidRHEnBKptwLLqTMlcJYr9bYR6UzaBECrYd5GCiaU4n9v/Bm9DQ3YhwJIBKLo/CeBKuUH2UEQXDbe1sGcVkEWdGUziSKiITrUHHwkUouUGUDQv/42P/DxYuXqiKfK8xzRKCbqnC0PFqPBHPz1jDF6muVbE//8ynPy37KZ8zm8tf+9pXsWTJ0ukQ2un79qNMhBnE+ksZT4g8wbMJ55omlfPuz3xOzGak1nVcrFy1SpqPO3Zsl2mTOodJARXdhuw93HN0w8KRV49KYyyVyeLwy6+IidTWTWuwYskS2TMZTyINejGO8rzPvP6ZckJU2kROrMQiQBpyCtyQlcpaS8sWcPjACzj7ysuo14sIpsZhTUyI5TPzu2RtBim4p9UyrZpDmCxVkHSqmNKKGOhsxvYFPeiOKKMs5iDpRVK8dKGV0fSCpgLUWmXoOmlamLRM1HXU472/dz2aYw7KQhum9XhBFnXVYiwU6cuuUNwKZRMlhnzWhXHD7XsQbwjDquqqFraqqGSLYqNPQwoCOppfFAhu8jqyuTLyloXVW1Zh/uI+2E4ZRqmC/HgWboU2/AZskxPKKjK5PAzNQVHAjYbGnlbsuGEn+pfMhlYuoTQ6ASNDw4yy1BWVPAOcDdFWBgYH51cZsmWyw3oJHUMBG1X/XNm97HcBh8t//ptG7b67CseBLBB+2/TmN92nP5H5rZbSl0WgyKEtPHsFj2iesH7DRgE1dHchRYmFiX8BSadXnFg88txl4EbpblRQHQNQaXl4z+e/gH/95ncQdy0s6esRa2QKqMcKJRQlTMkzMZBBIRCj7kkoQGEZg9KIQDMMNMTikggb98I6Sf2qEXBDGpsS/0uRH1QWfwxLmvp3i9n5jfXoigTRwMR4ep9XgwhzakMgF2RWDo8HdhfpaNCI2v4BrL/9jehevw7xri7Yns4nyJwProMgIRh5yQEcPX4ad3/pa/jZI4/BYkfAtRCsOgJ0JBCP4kYpqpS5ACc3PsGstrYGa1avwo6d27Fy9WoBlD964EH88Affl+kNf5ddQ2WZ+Ov8c3+8N+0Lz+6d0MzahBLEKSRplfzMCF5YjHJzJLVr27atoouYNatLikbSPKiLoWiRG6nvVkW6BYW25OWykOXGzvslwKFjFdcrvzj9obiWQPiSLqiYKjhyfx/60IekA8XJUGtzMz74wQ/h9ttvmxEOq0ZjfieWF7asDc9dT01TdXFjYaHxxOOPi2d+c1MjMumkdOx9G19/vV5yrcg1rIJ1ZWMVa16lxZECR0IEVWUi5CIKbPNJjJ89g7FTJ5E6dxbJk6cQLBZRW62KBiwWiaKUyipnFcsRA4tAfVTATUNLLcrlImydFDNTOo6cANJQQM8XYbOIKJmo6C5SxTLMeBjLdqzFih0rUbTKMq1gfgMLTIIbLVNAZTIHs2ChGm9A3eKlWLjnBkQ6+xCIxC4WQXINXgQ4nGwUC0V85CN/gUcfeUTykNT7ow4/Xke/RktTPD71c2/pcasgXYY8aqZPExyTikAwUFdfL5oGWt1+9zvfFWcqghr/0GbHsduzTeYEmKD7+ecP4InHfynrMxIN46qrdolhiVpnLDCrYh7AYvKhn/1cngvBCu1HSWXjIc2fE2STYsH1wTVDO2eCn3e/+z3SieTL8Ol4PPRpA/38swdx9uw50fxMTk0KxWj4/DAWLRrC6jWrJFCRlxx54jMvPb/wmO44Blgk0+zCEs3d+NmzOPD4Yzj25NNothwkyhWESCeR/YBUBhZjphT9pO+UWWQK75tuPhbaolFs7OlFazCASrkiex+pEJxe66QMkZLDApjaCHbIAyGkdB09DTVY09OJnuZGoT1wgsSpYZWTnAA76cyrDolbT8WiraiLLIW2uoFdSxai3TYQ1m24dlBlQNDtUT54VeRw8lJ0Lemmc1/lpKq7rR1rFi4QwbaWyYtVNd9sfnZyTQUp/KYdP7vpStdA3UYwEca2m/Zi1uweBA0Ldq4k6/x8pYSuTevQu2496voH4ERqPRYBtwVSeZX8jIJwyRBioSgxbRd1DTO1ozQB+MH3fyBgm2v2jjffIeuL9BqfkjlzX/WnztFwGJOTU9JopN6AmgHunfzsk6kkfnj/D/FPd98twd3z587Dm9/6Ftn/GhoaxX6ZBaRhmQKASSn54he/LNNJvi/M36JOkNoa6hf4vFjsMgsuWDWmwY0i7vgdbrkKVTNmRj4S12Ypl8PI66eRGxtBQ4CmD2nkRodhpZMwshm4lQriBPSVinSQLXafNVMogroNTOoGrt6xHo3xAMJkHOgmypyosHi3XdFScCJCEbTOgtZ2cLaQx8qtq7F+3SJE7TIcOhuWbZRSGa9hS4MJoJguwtTYuNGQoulMUy3W7FqHxSvmo5xMQZtMA6QJFSpiGy7TEAm1dFHIlZGuGJjUSqjrbcGNt90Ap1oRHVF+NAk7V0bYrKq8GgJmjXoGHSXNQpouZnoRV+/bie6OOiDLIE6u0TKqBq/XiAwJCIzIPiC4qRDY2BaysBDvbcIt77kNjX0txPpSNJan0rALZTENouCb7oVGWkN+ooTh0RTOU28WjWHu2jUoBwL4xRNPYsv+W3HnO94pE2bR2QhK9gTyQolWxhmsLy7/8utOOqR96lOfksk0z1XeF7Wp3EN5pvvN9pnrmHUH6wBOyulAmc5mxICAjSHuw7xcSBH+ype+in/78U/k/Kft8x//0fuxb98NqK+vFVqp6gCEVROmXMGxY8cRiyfw2GOPSxB5XX0Tnvjlk1i2dClWrhhCS1MTouGQyAN83bii3qsv1UAXJaKq+KTBqGpF1oSM0iim0pg88zpef/EInnzsCWjZNJb2tKO5aiBUKqKcyUpwpejXWBuSjkiGA2m4moEp28VUpYietnpsH+pDb0I1yMmAMEomSgVd6JI+uCl74CZtOaJBjDTE8N637kNnfRAap0ZTGWh0FOaeZ5Ju6rmlkS6mWWJGoQdtXP+ma9HUUQuL1zBzD+2A6Gf0XEUsz2l2xMYP9TblvIFMroS0bmDJ2iVYtnoenGpZ1lRxKgeroJwqed2x51sslWFoNoo6acgaYq212Lp3G4bWLkZFY3ByEibBTYHApggtp8Fgs6FiIRCJJKqCbj2UeXGh/d8BN3w80h445uYipfaGh/AVu6dXQFPTlBpvFV1CO7tstO//7vSCI1KORmWTXbJsCW666WZs3LgJXbO6pFD0bQt9yg8ffnr86QEZmdyoFrgnwubCY2YCu2tBPPLIE/jTD/13FCfH0BmPobe1GaZTxflcHuNaBS6zhGR8oxhtUdpkViHghnbWPripj0RRFwihJhCSjYGTGzqo0UyAcEO6ptLwCsvYmch4UtME3MwKB1AfqIqOJ06BuYCboAI3YXLYlVDXCYRhJWrRv30bFu/ZjYF16xFualYide+yZMaI4lcHUNZM/OShR/GZe76CCxeY4m6JVSELGQEnHtfVNxUgFUVSdYMBzJs3B+973x/KxCNRE8fBAwckAJWhifQ9FyDlrcvfBKIvXyOcbMTjCsRwQ6WGgACHmxqBB4u+TZs2yhSGP6dZBqlDBCrsfhPk8HXxMGcHndaPzBchv5fUI64H0kFI+aCDCzvzfA6c7PlhrwTEvtMLnzepNC+++IIYCHCaxA+aHR6O1/naCexV9tPFSamsM4YBioGDKY/J13Hu3DBOnTqN5cuW4egx1QmdMziA0ydO4Nprr5meLl7p/WLBJYJ7OVjUb7BYUg44anrpO6AxzO7Mqy+jNDUGIz0FO59BkLoCBt1lMohUHXHzC4ejYhTAME6dBSqFj4kgbrx9H5o7G1EqFWTyU7UUuAkT3Hi0NKeowSqa0A2Cmwoq0SAWbl2FdddsQMUuq0KRjlO6LtcFaRDaRBZmij+LoFzfjEXX34hOmgs0t8ENheWwpA+MTHDk4FD6D35uBw8ckuwbglfpfIc9ao9YZP06B2jmgSmBrF2dUvwzWI4AhJRGgg0ejuocDMkhfM8/fQEPPvDg9LRGhNUrVghI3rJlM3p6eqVj+MzTz+B//a+/VZa+YDL2MsloIEilCxmLRE78Dh08hP/5sY9NO/P5NuW8D4Iarg3FC2eOzmbs2LlTniPXuPC2SUGx/fE+3f6OYGoyhbGxCVlzBDL9s/vR19uDtvZWsT8NhVWyvCox1YhPDmURxHpdfeGNM6/GRG5sFC8//zyef+IJnD78MmpKZSxsbEENp25cEy4pM4YcyuVdVQAAIABJREFUqiz4RWeAoPD2tUAVU8xOMW2QxLKmvQ29oThcdkqZ1+XQqcoSsTcpO5KULX8rATXdy3oTMaxoaUJ3XR3yeUNcMC3HgklqIqkZKmEHGsPlAiEUPUE0Hdh2L1uMrqqDEA0E7IDQithUEamZUKRdoXaU4aJYpWWqCiFtbW7E6sWLYeRz0EtFcQmidTkn1NQzElRVqYPQqKsIiutl0bJQjAC7374fg2sXwg2QopkXYDUyNoWWgfmId81GXd98xDsH4XCYxPqEFyvNBFioSyOOk3SlmbvUeED9jGv3b//2b/Gv3/mu6KdI4bn9996EP/qj90uukTQzvEneTKolC+tnnnpGnKVI22EBuWHTBvzxH/83MZHgJjE6NoZvfeubAkioN1w0tEjcoEiTZUeba5KmLvxec3ML7r//fnGwpFaCa4vrltMa7plsAApgZv6Zp3VVKjg1MvLTotSU2X+tIbFEzk1O4OTLR3DgycdRmLiAq9avQH9LDcrJUWiZjIANWnnXx+OiVeF02TRcyTkqUr/lAEnLwo6ta9FcGxJw49IFKlPwqD+kQzNDxhY6j0ZwY9kCbhatX4rN21YhUdVgTE0hrLnQSE8SIxPupSGUONnIllAwbEzpGqy6BFZftR6rNi1RayaZgZUrAgQ2mtJoGdQKkH6bLiKd05BmMdfRiOvvuB5OUEPItcW0wipoCBHcZJjbpMHiGtNooesiVbFwQSti277t6BtoUUXxuXEY6bI0htiEJLWIBTLPdYL5Mil6PGMCNkLtCex/7x1omdNBrjuscgV6Oi/ghmnylk4wRi2dgeJkGSPjKVzIFpFxHSzZuAH9Cxbihz/6N5zRXdz29ndg/xveKGYnXB9iR+/reJWiUyxvrvTFdcFcJtLSaMrDvYfMCK5rnsm+CcFMNhGvVxqucIp9/wMP4Kknn0QylUZbZ7vsrZQYROMx2VefeuoZ/OjBB8WgZ9fOXVi+dKnQWHl5MXzWdmxpvvAMHh+fwLe+9W1Zw4VCUfRiZIn09vRi8eJFCIa4O1Lv5Yom2lNfq+aY918V/3Gx+e3TJPjq3XIZ+bEJnHzxMI4dOIDhV14VujAt8dctnIPWaBVho4JKvoBikfl/rOH4HF3opIrRQMW0xdJ5qlJCR3MC2xbNxmBDTLF/ChqssoVSQRNwz2BNp0rNjSs5NxnLFXBjx4H3vmUf+jtqYBYKKE9kUJ7KiFMrta+aprJoqN8hkGYAaMnVsXv/Vejsb4ETZMiuhZAThJ6njqYkrqh0cXWFzmYIwMpkS0iWdcxbNh8bti6Hg4pk8ZWn8gKImOVE23+LU0XSOysOihrBDfWOUWy8ZhNWbFkJ3dJQmpqClcnDZuhttoBKtiK25wJuQqFYVRbI/4/ghp87D2ja6LKrWaEFrBQdv/uLRdnlU5uZttCCmmXDV/fFxSYi9HAIra0tWLhoCJu3bMWGTRuxaOGQdKC4qfPi8p095D68O5g5xbrSlGhmwc2i9cLwBXzhni/hm//8FdQFquhvakJ9ogaTpRJeJ12D4Ma66I9B5M8FT/E2i3XJraFbWli5pXFyE5aunStuaRF2vgIQuhqBDkf5BIcFJiprFcytVZqb+lAAcepuePEGlaBNgkA5CxW9DuUNXKxAdVYXFl1zDZZfey1mr1gFR7okSn/Di8XPr2GxcuLMOfzTl7+BH/2Y3WWmjlsS7MlJjdDneKmT4iAbjwouJbhiOOF730unpy3SPb7rE3+PJ3/5S9VxlWrq/wzcsGhlMcr759+0KmWXnQcxbZ75RRBz8uQJ0Slw4yQ1h+uOhSIPXYIZAl0CIUkd9kS3vpZmcnICDzzw4LSDED9zPh4tT5l+zAKUX+TjHjnyMu655wtie0nQxkJj27YtoNiXQmCfN3wp5ZNbpWo38LkSgPFvTjVfeukl0WcQbDGUka5CmzesR1NT46+F+s28eqSDT22WuKp5QJzuacILhjiZVbI5nDxyGI/+24M4cug5vPuONyLuGCinJlEtk4aQhlUuIcg74jUUjUHLFcUyUtPIT7fg1oRw3Rv3oKu/C4VCFuUi3auYrq0sIQNiKFCCmSvBzLOTVEW6rKMQqv5/xL1neJzneSZ6T5/BoANEJdEJkABIkATYwF5ESaQKJVnVvSf2+jhnk005ycZOnGSTyFlvHNvZ5DiOHXvjxM7a2VjuTd0qlCl2ihQLOjB95utlZjb3881QlGInufb8ONCFiyKBAWbme7/3fe7nuQv6to1j/537oTuql15PGgTNN0jzUXSYiTzcRIFuGdACUQR71mLDXfegaXQMbizmaZCKrtwbLIBLNznB6ZopGSFf+cpXcOmVSwgEQx7FoiKErl5jvk905OF1qa6fkZER7Ni5Qz7HRse8JO6KZrCa7EUwQi0CqYef/+vPi5Cb+wgBECfBLCy95GwvJ+mpJ5/CRz7yO3JdeffTNepDH/qQfG/FaV7WHW2f/8cXvyROffPz8/K+V3WPbMAQ1HDtkVIxObkNq9eskU4lH2uY7EAX4Q/6cX1mBlevXRMB7Wc/+zkMDQ5hy6bNGBrqFx0D6RjMGBBQI7pBFtCkUPCOZbHOKU7AiwzgtItWtvk85i5fwakf/RAnf/ITzF29gpJqoCsaw0hTC+L83dJdtKELqOEaZJoG13dAwtxUuEjRMtdxwbtmW1cnOn0hcTmjZS0nO5zaSARNBdRwV6EjpM7sEd1AZzSCsaZGdMbj0JSimAKQRkJgw7wR6iUIDOgMxXRtTswZCseMrlunNmF1JAQfO6LMgCBlQ5yvPKoyu608sAlQ6FxJ6o8T8KFjpB8TuydR9jlwdXbSi8jNLQoIiUhYbglljWYGmUr31xS71jQcHHzHcQxMj8P1uzAzWUSsEhZnFxBvbIMViCO8ajX6tu9HsL4OJWEKUMvEc867X6vF/xvtkKuTG65ddrg/+9m/kiKJjouTW7fgN3/zN2WtcO8nzbUqwpa1a9tC5fujP/Q0DpxKs8Hz1re/Fe9+9zvFPY9NLU5lMtm0hEyzwAwFwzIJMk1bbHA5kZxfWMSBgwexffuUTBg5qeF0UETZlXOY5wPXmWQhVQwo+NJElyfEZW9SI0RTWYQ0JrAlC2Pl2gye/va3cfKpp5G4dgXtjTW4//gR9KxuhK15BZnFzItCAbFgQMwoDIXCZFJqbBQUS3I60q6L3bs2o6UuLMCBtDSxo6W2xOYOwqkkH2PCLJaRsjxw0z+xFvsObUNDpAx1aREo2LKnyV5V4usJizNUdiUHzSpiSdNg1oSx+cA27Dw0CSOfhZspwExlUFQNWev83cxnsk0H2WQBmawhtHJfcw3uettx2NAEgBnMfcrr8BGopRShRTGl3ZveFJHWHFzXCth1bA/6RzoQ1BVo1xZhZw0UEgryWU9wzc5/vKZWBo6k3uUdhjm6KDeFcO8HHkHbcBeFTHDoLJcpyP7LSZitqzLhKqoOtKSKheUMsgSAoRA61w5hYGQ9nnnmeXz/zKvoGt2IB9/xDhw8fIvUM5zRlPwllEj7kp2sYh//hjKPzSietZxKc3L915/7nGTb8OO+e+/Fe9/3PgEqVRpm1ZBAGkK5LL7y1X/A5z//edGP80zoHejHH//xHwtbg+CG97NSyGNubkEAeEtzK2KV5jprFO6bnMJzD1k7MoL6ujo8/uPHxfxnZHhEJt7cX6ORKIIhdiA8VgSJoqzNqGfmjKYKyr35DCc6bA151s7cQ8u2hbKmIkGHyh8/jQsvnEBqbg6OrUOh5XzJxeT6QbTFQ/CZGkw6RxIMlzjtDMjUjteO7nyKW0a6VEZC19BYH8Xu0T4MtfB5Akaehj8OtAIfb3p7HJtLPItop+9ycuNA9Vl4zyNHsZZARdegr2ShrqQ9o4AiBw+m5CypNAqgQYFTQsHRsP/YXvSs7QRCpO9ZCJYCFeq5Dkf1wA0IbmgFnTeQSitIqDq61/Zh/y3bAD9t93VoyTyMjCrghs6YzGTi2jZ1FwWCG4a2hn3YvGszpg5uBW1gNYY2k82SV6Ckc9AyGmzNhqG7jIuISZDI/6/gppJNQ2TOBZNKp2WB/fs/3khb4nSgwiOuGCKEQ0EBClxdRL0Dff04dOggbr3tNoxv3CgFKYv3ag+XhQ+7qtzg2cn/94IbAVAVOh8fQzHss888i//0n34F+ZVlrIpG0FZXJ7zsmUxG/LtpSy1+95XH0R2Jls+8WaR7WC6Cz58UNHLDZbJTGWdKZI3fMyDgZEaoCuxMllwsaCoG4vXoCIcr4AYCbiKc9hAYBQOIVrpnBETk71oln9wkLWNj2HL0KKbvvQelWBy+YNijNMmUweOJsruZVw18/0dP46O/+0cytqTfu2Mz0JKlSEmEw8zZ8Pro3ibAP3kw7tq1E4NDg1heWsSPfvBD0RaILuf/ENwQgIXDHqChqJqdFlLU2MWWg7gyruaU5rOf/WxF4K9WMhlaJfODxSWpayxKWdzy0OcnC8mqcxo3UXY2SU8jL5hUM64RTnp++Zf/o3T1CTx40HO6Q20EO5osOtjp+cAHfxFHjx2Tv1NzdoNOUpkAsqtGP/6Xz5yR4DtOoFhw0QmLRgetrS1Yu3ZIROKxaBQ1lekPN/mfSeGTNelJoniosWCQmEC/p9VS0xlcO3MBp597Aa+cOomlmcsw1Ax+4Z2PoD7ih5Zj3oEBLZ2VTQuWR+WieNIgJSFPMW4ZBfK44eKWuw9jYLgHlsmOKY0EXPGx54SStqJmQRMHHy2nQdW5aRHclLBmchS33nMElqOhZNsos0Dln/6ScHftVAHOch7Is1yNYsEqo3vXHozfeSdqB/thM8eFKc5CHfL4xjd4AWW/XDPqWP72b78swNMzTPG0BaIVqOwVfA+pheJhSL0VD1L+nded+RwEmQQNEsDLiWpdrVBaeS0z6RSefeYZMZ7gZJC/g9O8e+45LjoYdv1IJ5M8o8eflJ9FELRp8wR+9Vd/VdYeO4feHsJueBmFXA6PPvqo2JDn8wVpNPD3DQz0Y+++PThwYL8ApxjtsRGQQoDZYd/5zndBYDayblgmScyuuXrtKoLhMI4cOozR4SFxaSz6ScHxqBI3HKq4KxEoypvDCTKnYH74ijZ8hg5lbg5nnnwaT/yvx2DOzorDmFAebAcd9Q3ob2pElMCRlrwEQrS69ZEjTqopna8C0C0XStlGmuCmWBKb+kMb1mNVIAA9l5PnTIBj0YjBZQQNsza84F/avqtljx7RGIugd1UTVtXVwcoaApoc05LQUCtAC/QSXE4M6UzpAqpbRp5UR0fD8buOYKCrFQGbNsEsNG0paMUkgRMcw4TNXBK6tqkGCly/AR+ahnsxffwQ6tqYoO6IxXnm6qwI02kDK7b4OR1Ll2akeaXkVKykssiUXOx5250Y3LsJTsg7nGusIlauz6KmpgGKXoQdqsPqqb1oH1kPf20DXFaZoj9h57fSMBJBjGem8tpHZaoTCIjzIm3Qn37qGS+Mu6keDz34oORj0RW1ek5Vp9Gc8NA6+ktf/B/S2eb5yYneb3/0P2N6eqcYm4iY36tJPdc6dmRLZWSzOXzve9+Taej4+EbJ9aLbFKln1GwJjY6B09RB3AgtrLYavZ9JHROnX8EyATRp+0X4wgG4JUfcQ2mtnV1axnNPPI7/+YUvwUgkEReDEgN18RBuuXUXxicGoBsZ6MsZmKk8zIIq1G1mbTjsOltlEUPnVROGU0bKsbFrehNWNUWlAcNmipbJo0g9LMGNNAp9krdhsXg0PXDTub4X+27ZgbbGKNTFReiJnBiuOOz0U3sWjAgFbmU+KZPpJWYthf3YsH8SB47tlv3UyRbgUlhNUKSbMuXjGqLWK59UkMnqYjtu1wZx33sfhA0VAdrjZwqwsyrKpgszqcjZRGOCKrhJqR642XpkB0Y29CBoaTBml1HKW8guZpFN54WO5hMr+lqhpTHckXs3G6J2nQ/3feARdI6ugS/iF3DDyU2Z9rw0ANE00U3CKEJNFLCYyCDa1o6moQE09KwRs6FXzr2KH/7kNBZ05pLswdvf/36s7R8QxknJ73oAp7J+/XS2fMMH90yuFcsyRQPLRuDpU6dkTbKZs//AAdHLcl++ufnIc5Lr/jOf/jSuXb8uey8niPsO7MOjf/yoNH1IH2b2WjBI51e2D4NCQeWUgLrD2dl5xGpiSFJnOj+H4eFBmU7mMllphDU3NUnzS0BK1VVQGKwVVkTlHqFjnbiPVu9PagUl99KPKCd8+QJSV67gpccfx8ypl2FTu5rOQFcVyUeiFpEuuTu3jKOrIYqSWhB9llLQRDslRkKcXlN7SEo4c62KPmHrxGvD2L2hH6OdzQj6y+Iixkw5Lc9pP4OxPaBlFCnUt0FaWsJxkC5qeOeDt2F8pBslQxMbfG0lLVN03pcGJ56mJdRf0dyQ4msp2Hl4O4bG+hCIcI82EWLjKkfTIF2sxAluuG0JJTRnIpUpYCmnoXF1G245uhuhiONNblIFGHyuBDfUO/I8oVGG7kIxisiSxuxzMbJxGNO37UK0gfVHHnY6BztXQD6Zg5ZWhIJHIxdfIBSjZ0PFreE1gka1wHyNclXdjH4e5Khg8UoAGItBHtpcYBxFV3bTf8EAqVoFcuGymOzq6kYmm5EN9t8OC60extXn9NpzuDGjqaY8l73k+d6eHhw+cBB3H7sD69aOIFYbF3tDX6jC4axkCfA5s3PADjm77Td+w036o5+n77kZ3LAQSSVT+J3f+Si++9hjCNkWVtXWoKEujrxhYDaZ8URhlRAvry/nhXVSDSMUm3JRgEiMNDIW8NTkVAa69KMJB3yoCQYRD4QR5ML1MczLAzf9NdTc0C2Nkxvqbjjh8Qs/lIApygOEvE06p7B4gB8ZisBbWjB+5Bbc/t73oNzYiGCs7oZOgRsDHUFYKLPzM7+QxEc/9ihePHEGOg8R25CsEu5frmOJc5rXBaWQ0Ovb8j1ijgspaXQi4wEk9ssC5iqZODdoaW+8zt5afKNjLwX+5OUePnxYHFUIbG4OBuOj2P1mYfmnf/qnwitn4cXHkZP7/ve/XyyhOQVhEfrcc88JXY1rkdMfAiauU35y4yXF57d+67fEDY2TH/6uajo4tTmcsnDDlSlHMCiF5vF7juPNb3mzOKaJvkbslj2aAA8qjr2prRE761JRAAzfKxbK7BxJLorfJ8+Rz1smP5XsljdSTV53p4qkx7N4JVup6FqyMaxcn8GVl0/hwksnsXzlGhQxFcnDtVS8++33o6OlDqaSr4RvFqAmc3AYOsPw2JqY2PTmcwZUs4gsA0MdAzt3T2Ggt1OmKC4phqQI0QmA1B3LgqlqlW6qJY/LU4AbBHo3DOHWOw/RGg0BZlVQyO3aCIT9MBVVNDd6Ig8nq6No+TCbUZFraMTm+9+Erffeg3JdrawLoW1WOmev3bi0+bXx8ssn8dd//Xl87Wv/eANAVKeLXLB8vwmKea15ePLvLLLn5ueFCnj6zBlk0hlpvkgYYrxWKApslPT19ollci6dArNBSF0kFVHcqhobcfjwLWKry/VCV7xq55HNlm7JSjqI6eldGB4ZQUd7h9dwEQ8WBy+88AK+8DdfxLe++V2htt1991247fZbsW79WkSjIflZxVIQpkWNV04c/bjOJye3YGJio1hB00VmeXkJzata0d7agtpIRJobpL7KMVytXCXTyodywJvw+YtspgQkUyu7OI9zTz2F0088iZWLlxC1HQRNWumyk+eIs2NdTRSruT5FpG0KDZDFK2c37P5Lj4ndbQa1+VzkfD4RNNP98ejubVjT0gBHUSX8lcYazL4q27QGdWS/YXebX1OKNlKqiaZVjRgbG0JrUz3y6Qx8/hBy5GLbNoKxsHS3qfPitIiuQarpIlFioruK2++9FeOb2Y0N0RIIJdMWlx5OImgxWmT+QiongnGFQtiCJhaq0f5OTD9wGxpWt8AumvAxS2IpId1YglOiqHJWx+L5awg5PsmMWFpKIu3a2PnWOzB0YApuhP+eQq1dRHJmFrWRuAhhs2oRdQOj6Fg3gcb+tfDVNsGhVpKggh0KsUP27Fy9Ge/NH17YJc+uv/qrv8bf/91XZPpHkTSbPNRscY9i6nq1eUNtAqm2THL3XNio76oX+s+v/8avo7ml+Yb5AH8zGQWkNi0vrUh+CMHTqZdPeeGJoRD6entRE40KqOf94E1rKnabr92Qr6ODstjy/vMoaBRau2VHoguU+UVcev4Ezjz9E8yfP4/luTmZdLAxUyraiMQC2HNoBzZNrYNp52ElszASOaHx1MdrkE2mRXTPyY2huQJS2Z9ZMXVMT29CW0sNfGVbAA0dlzhNoeMTnzjNJFiU8fXm7TKuKwU0DnZizy070N1WDyORQGZuGT664nH6VywhHInKtZl5dU50XEndQqpcRP+2URx74BCKhiZhs+w2k7pTMi3Z69j4obNVIZFHOq2J6UUhUsb9v/AwSkETAVKHMgVYqQJczYKVUoVyyokjc0FMzUVac3FNLWBi32aMbh5EyNVhza+gXHCQX+YknUnypIp6bnZMnFcMC4pMUUswasq4+/0Pomu8F4GaoNCC9QT1QZbcDwT6PotNi5K4Wy0yB6qpGf07t2Pd3j0IxeJYnl3CN776Lbwys4RsIITD97xJstnisTAQLEqzSgT3JQLZnw9u2GQixYz7KCeRpGbzg3sp92XGcvC8Z6OH5yWNLs6dO49sLitNMZ6568fG8Jv/+bfE+IU1qWdqxDks//TJfimmEZqJdCaH5184gZF1I7Knq0oWJdfEtqmt0hCvUvO9VvprepobHTQJF/fgjMynZeHL3FVqIKmHFQ3ZK9dw/cRLuPLCCWRmZ1DUPF0i8wJN24QJgK191TIxvXUDelc1wC3koNMNLKvApYMom5S+MkzHEbotJ99JghTTRiQewq6JQWzoWSWNb1osGzkdalaVrJty0cssNNk4sxwBNyu2g2W7gLfcdxhTmwZQtgwoK55THp97GCHZd0mDJDUur1pQ7TKypoIN28cwNjmCSJyNNUumdDQUYHaNo+oCbqiDJCXU0Ggtr2EhnUegIY5DtHVeFRVqL0M4ObnhhEqCv3VDagaTQNosCcWzQMvqgU7su2O/ZN1YpgKHuXmkgCayonWj5sYiuAlG4mWKaslEkEJLaF6VnALazcqVrFzOauiQuFvcFMwkzRlP+M2DnJ1zFnJE2dxkGe5V1a38PC1NlZZDMCHixWTSCzOsdFN/HqT61/69+nzYVadojKnce3ZOY/PYOGCQPlXCqq4O1LW1wCrTRYKOFbzhPCE4byYWrFyU/15wUxVmVr+fbhtFt4Qnn3gSv/Frv4Lk/CyaImF0NrO4DeLq4hIKNm8FzwZQjipaM4OTG+8mYsFPKhmnM4xZY5ERJnWtotEhPa0m9C/BzbLuTW7ag0HU+suIUXsTjojOhuAmEuYnnWc8YCOd12IZWRavTY3o37EdR975NkR7ehFpooUsYRU3o+oB6926tAX80RM/wcf/659jJZmDThtxh7enR0UjTY1rjJ0PYaSWPM2OOKuVvO45p1VVN6abwc1rhgKV8NeqyP4mhxVuWtWEYlLDCFSqgsOqqLvq/FfVr/zu7/6umAiQNsE1y4OYAa2kfHHKQmoGwQ299vl1anboqFLV84iAu1jEpz71KXz5y1+WbJqq4USV4lRdf5wacZrDFHGCro7OLu81SyYF7RUdCXi8evWaTBRq43EkkgmhcZC6xvVLYMOpFztVXkPAE4oL2LrhblS9T3+GhkT0jJUATkuX8ffM2fO49NJPsXT5MrRM2hsNWxYU04C/ZOHtDx3H6tZ62FpBijezoCObyMjmQ+FmTU1UJgmZnI6CUUJO7KANbBofRndjHSIMj5TiljoIzymmSoHhPcFOqjfa9tK8u7rbsG3HBFyDtqO0ZC3CR2e/aBBF0gYV8tJtWHSmskhnszHjFrF6317c+aH/gPax9aKvkGBSAck3vQ8VugtzZGh1/Ad/8IeSQUOQSmtaXh/SEfnJAGPSFaiX4fUg1eyfHvsGnnjiaWQzGU93J66PPgE4zS0t+Mhv/zYOHNwnBg8E/ivLK/jMpz+Dx77xTSwvr1QALvVqHr1C3BHZUJGf5Tn6xeP16FnTi6GhtZIts3btMEbH1qOru12u9cWLr0j2TdWWnhMjrgPSjKhVJJeZRRgB/MmTL8uojincNBagm1t3d1fFEKXoidRd7ncEHd5rqWw3njMV1xfzsLjH0JmJ9qcXLuCVF57H0sWLcOhsWaBLmI1A0RHut2hKbAut7S3YND6CWKAshxYDAHntaf3MyQbBTTAUFf61YZuiZVihc5G/jNsP7ETP6jZaTskUmpRWFn1yQNOZip106ic0S4TQS5qBxt52TO2dQntnC5RcVhpWmYUVCYFlE4COT6mZBQR9IeSTeRRyOpZ1E0lXwb57DmL99jHpAhaLtnSlS6T8sAAuqCiy+OSBm1Fg5gxkUjnkTBOBnjbsuP82tAx1wSVhzjBgLiXg6AYCnFaUyghqLmZPX0bIZPdURSqRwoqmYdvDxzB8ZIfo05RkCnVuGYmZ62iIxWHrLhIreURbuhFoXY3Vm7ejvnct3DDz4IhrGJTnhfUSxFHb80ZwI0C3WJTMIk5innjyCRi6JvcDdS/U3ZBmxhgACsuTlWwwAtRg2AuUre534xvHb0RmkuvPs4LUynxBkXR5npG0HW9pakY2l5H9cnjtWkxu3iRrumrW4y3yCsipLrSb/yxX3N+8XYLBGrDVPGZOn8UrpLqdOYfC/CKcVEYKelJyJH+maMMf9WF63zZMbRuD62rinmSksihkc2hpbEAumYZrucLd1xXS0th8A+a1HLbvnMDqzkYEfUVJUVdSWaFWkgdJEMdzUdN0uHYZig3M6gpiq1ux4+BW9K5ulQySxLU5QHNgEEBT0B6OoLa+AZfOXobPDSKpmpLH1LahD/e98y74XRtqMuVNbRRNALWfjRyWskmbAAAgAElEQVTVgEs9Q0pBOqkgQQMZv437f/ER+GNF+AlusnnRHhYVSzQ3Dik/NJ8RcOMgpbq4rikY3j6KjduGESqZsBYS8Cs2tBTzomw4lnfmUCPF4p7uZtS80XZDjRVx7N33oWfzIALxEBzTkMwSaoRoVUm9U8mwZHJEGlEykUPGAfxrVmPs1kPYvGePgLzTP3wGp14+jxnFRLLsx7s+8EGMjq9HbUONiD5Feythqa+fPXJJ3JxZw+Y4a0iG0dLFNLGyItdfQomjDHuNi26af9c17UYGHYE2jV/e+ra34hgn+7W1ns7M72l+pR4plZFM5/DiiZ8iGqtFT9+AnGdnz5+DW3Kxc9sW9Ha1y9lLd0Lxfa06Rt44W16jUd6oEYWmVnFKExdJP+yCgtzSIrIz1zF3+iwWTp1B9qoHbMilKPupjXSgkRXgC8AI+KBYOrZPbsBwTzucXFamGgWGY5qkdEo4okx3OH0jJZyW+kmC/lgQ2zYMYMtQF8I0VMmqMLIa1IwClRoYal9p0V4CFOaF0QradjCnZ/DA8f3YOTUCKrcLy2koCwlpSIcY/MmcJDqlKQayBQOKWUTGKGBkyzAmto0h3hCF5VoijxBDgTzXNxtTzuvATS6nYz6ZhxkM4ODt0+jsroOuFmQ9WznNM8qw6eZniS27Sc1NBdzkDAPNHQ3Yf8c+NK9ugmlrcAsKnFRB7l2hpal0uSwS3NSy/eF1018HbioBfzfZ5VSLN97A3qHsUSd4UHPBsFgjqv7gBz8oGgfSdZiQzXG38Nv/DYtn/nx2KwmKyPmtul39nwAbPhdy49va2iXJ9ugdxzAyPIy+1WsQLvlw6fQ5EZ+t7u9FS3eHJO96iM3bg6uFUfU13/wcbogw38iGqwg1q4V0Fd9zIRn/HFT40d/+LXz3m4/BVfPoqK/DqoYGLGcyWODF4ciWY3BJkPe4x0IJqQjBq7oamgeEy9TYEOzQ7cyPCP+fFqiBEPzCp2TKsYusbcjkRsBNAIiFfaiPxFATCYmYk9oXCsP5u00myJK/abnI0S0mFkP3xDiOvuediPX2ItbeiXCs3kshl+LHu/YiSuR4s2Dgvzz6Z/jB48+KIxMnNlwnUmQKuPEADl2VRLNTsQT3+Ko0SKhqbCp/v5EkXw3n8iYm1Y2P15cbVn9/H3bt2i3ifHYlq2CU3XauOT6G4KA61aheGyZpf+ELn8c3vvGYdOb5dXaCCHI4qWERyTVIgML1yLA6Op4NDg5KQVulDbFAZnr317/+jzfc03jdeT+wo9ne3oHbb7sNd919txSYdXX1MqXjB4V6hXxBqELLKwm8cvGS0NB6e3vQ2tqMq9evob+3V4rt5uam1ygd1fyfSoCpmKBV3i/vd1etXb17lIWsBKy6LpLzC3j5madx+cRPoczOw89AUlMXAJLKZYTnrZZ9qAv6cWzPdnTV1SBgGWLJzCI1n1M8kbTLiVdAeLh5Hsjk5BIguxYmBgfQHY8hRmqHbcNySfXxKCzsNrGJQGqR65ahsXPo8nEuVjXXY3x0CDA0FAuK/M4yDyJ+8kCTVO4SdE66aGVplzFv24gNr8Xt738vtt51DA7BOrtaFTeem29RoZkUyf018Pd/93f4/ve+KyCYBgGTU1Po6+utuEMxrb4szRV2v//pn74huiyOyNmZ4vSBuwTXQX1dg1DKfumXPoyJTeMIR5gbRfDgw/PPvYC///JX8LWv/6OsMdIzCUylSPVxONqCaDQsFDdOCrk9Mi+I14/ruEuCW6dw9NhRjI6PIhIJC4ihhTrXZTAQEprB977/A3G4ikdrsbS4KOs+GotgvdCPyjJ95tqumleQiiZqBof3ll+snKslsndfenkinO657KgtLmHlzFkkz19A8vIlWKk0gmxamJZQB30Vu/qC46DAvITuVdi+c4sEF5KWaFFoz6kdC7nKZIDgJpfIwtSoLbBFH2gHgIOHdqCvv0s6mX7JAitLKBxtSY28BtJYKBy1VdLgSljQDdQNdWHq1mn0retDZnEWwUhE3PVszUBDfS0cRcPC+VcR8UeQW84gt1JASrOwYGYxfc8BjO7aiHBjBLZjymtiaB1pkAQ3dLPyUYibVODkLGSSWWTJRFjdgm33HkHbaB/KwSJK5KgvrMBUVfjJw+d9qDsyufGpjgSBZlayWM4XMPng7Vh/ZBrleAhKMokw76vUMuqiMeHGr8wlEY83IVMMoWV4Ar1bdyHatUbWNcMu2WqryFCEdfA61+hKihjXEIvyM6fPim7hxIvPy77GdVjdQ6s0W8/S2+tEx+tqhC58//0PYv/+fYgy0Fj2F4+2SRMIUnse++a3JQKA2oW2Va1iEkCKLBsyfb1rRAtIXRqF5K/7+Bm0NO/MrWg/qa9SClDmFzB36gwuv/Aill65CDObQYj0Fk5RJFSzCNNXhlZy4AZKmN67FTt2bkKpqMPK5qGnM8ilUljV0gwtm5cwWAJHBgET3FpOGXNaDlu2jqFndYsEW7OQKiRo0cxJnHh+e5lKKk1R2EkvY07X4W+vx+S+LRjo74DP0JCdS6DIhHTSzDi5i0XR2t6B8y9fQMkAMqqJBdNA/XAnHv6F+xHylZBbWhaLalos0y0NdM5jgjzDitMaUskCkgTgsHDf+x5CqA7wFy2ZJKr/zJSA4YoAm+GKbAwWrZJoKtKqi1lDQ//kMCZ3jSNQ0mEtJREySt730zlLslK4H/tEB8FYBzaZDJ8PStTBre84jr6tIwjUhmFTt5dVoJOexEBFNit4P7MhlVKRX1GQyJtIBUNom5rA8Xc8gqJlIHXhVcy9Oov5goUlx4dl08Y7PvCLGBldJ1pfcfsTTVV1HvLaKqmaNlUbiDzrl5YWhU78rW9+S0IyuTeTBSDU4sqZJzUfdbYVHSIt+vnJSTU/uNdz7dO1kVRDitWpD3rl0iviIke6G4EMp+sdHW1Y3dWO2mjYK+6ZO0N6ZMXmwnu2lWZiZVpzY6Uzz4Yr2mUmECdmK1i6dBWLJ1+EvrwAbXlFaJUlTYcujquePoevhBRc0tesUAA5U8XkllFMjPTBzZNyVUAhkRPWg+TkBChnoJtjEZrpYlm3xNaZ98PYUDf2bBlGxF+SCYqR1aGkOX1WpUFE+jKpxgS1BDcJx8XVQhJ3HZ3G3l0bUBPyQUlkUFhICNCIIAgasJi6CVU1kM2byBsu0noe/aN92LJrAk1t9TBtQ0yxSD23JPJBl8kkreM5lebkplAwMZ/KIW072H/LdvQPrhJww7gHhnvTFppnPa8P6ZqGGAqUkCc7hOGr9UHsPrILXSNdcEomiqoKO1mAmuaE3dPcWKK5CccrfIQKx7si0JeJSSULojpVqU5R+NYQLZN7SMoUk8n5PeySkQrEDjUPUhaQRNssDG4W4r8RrNw8neHCJg2MIIfghl30f+ujyqaofp/3XBqFv87sCFKNyL3kwqdTFN1JVuYWxVSgvqUJ0fo6eFZjHphgwV4tgqvmAtXi8Yb2psKmfKPG4eZusfeOetONaDiKx/7XP+JP/uRRXLlwDk2hIHpbW0UH9GoiAd0hH50NI0/LIuLKCrDkoeKBG7+nt/EBNX6/mAwIxYxfY+eXuhgWjcUiFIZCug6GauuxKhRAbdCHeDSIenY7YlGEIsxO8Uv3g4cgR++m6UhXnIe3HQ6ifWQtjr/3nYh0dSPW3Y1IYysC/lgltK+qofHAGIuVr3/rB/jEp/4Sl69cFwAjGhCOgQlsHLtiu1v0JjdVKkzVWFucZiqAqUJLE3BYSfliF000KoEgmjiWXrMG42Pj2Ltvr1AsSOOhYxU78aRZcCJDqhiBDY0EOAEhSCEg4u8h7ZCUs7/5m78RV5YqBbK61vk4AU8D/QJs2MlkoRmP10r3h+sjymJT02SN/8Vf/CWee/Y5KVy59nt61mDX7l146MGH0bOmB7FoXKwkadVN3QDdWOZmZ8Vamg5EdOK6dpWZIzPo6+/D5JYtIjIXyQPvRRHWeiXojYyam4qcSCjihXvx/ZapKnVVYemAw6HN4jIuPfscXnj8SWQ4ZVJURDn5oYDSotWpi7zFLrqJXLmE+iKwbU0fOoIhhCohdwTeBAjk27MYIr+2FAhAc5mTwCwPqhyKGOnoQF99PWpp9anr0A0mZBPM8Ku0yeWkmhqvSqo2N3N24sJ+rB8eECG6jwWFZYtjEYEGp1MMnpMxPLVhAT8K1MWZBmJdHdh7/73Ycd89CKzuhhmmPsAv2UwC7Hx8TzzVFymgRbcs1LFzZ854ItF169DU3Cw0QK+/4RO+749/9AQ+85k/x8svnxYdC181E9S5r3DSwxBOghBqcwYH+xDhQcgAVJI7fdzMDbz4wktiKELjCoJDrh1SC9/0pvtx/PidQtthUCe/zklhKpWurPOAcMSnd07jnjfdh9GxMcTpWIUSLJucYmbnEPAH8crFi7h0+QpGhtaiyO6fpmHLFq9zzrVIEMYNRUJzi6631Ul+FMkZQbFm5gtnwUEDgCLXQC6NwuICtMU5aAvzKFy9jEAuB3V5ScAC9RGk4FBj42dwoO0I71stuYivasC2PVNoaIzB0lXh7ZetonR9y66nLQwGI0KT0bN5ZDQLK6YNPQTsPTKNweEeFHmmcH2yeaIZsJiSntdBWTIDYR3FED3DnKYjNtCByaO70b9hCPn560IxppCV4ITWrrBsXH/5AmoCUfmd6YU0MpyqqEnsuGu/aCEiTVGh09qKirADKTQJcJgtwoPTTLOraCKXKiCjaAitWYUd99+Otg39KAWLcHQV2vyyiNhp4CBggVOYizMo5Uy4WR25lZxknG289zDGj+6Bvz4iOVEBQ0cmuST5PGXDReLaCurCNVjOG3Direjduhtr9+4H6uoF6PMMkyTwioPaG8FNtQkkZ1ipjJmZOXz9a/+AJ598UtYau/Y3p8LzjONeR+e87Tu3SgzCxMQmsTjnGmHDi+A5k82joGoy0WQm2emzp2VquLy4gN27p8UBkwBHAqmDXo6Oj37cb7AwfU3ZWi0R2Xwpyf2hp1NYOn8Ol596BslzrwDZHGDosCxdaIaSru73iSZBL5dQIOU1UMauA1uxe89WlJmZkc3CTOcE3LQ0NMDWNFi6BUd3hZaYz6iSrzWnF7Bh8zr09bQKuOE+a+Y0gPlaFOkzjLMS7Ol3A1JgLdD9sTWODbs3YWCwUxo/+YUUStTxZAswdR0h0jL7+3H2pbOwsjaymo0FQ0e4pxlv/dBDiEeCSC8uIcicEIsTKrpZGULhcalFTHPKlxd736Rr4K533YdIA11RXfh1E+mZRRQ1WzQ3NF5h3eLytWk20loJM5qC3i1D2LZ/M2KRElwaF2R0KEsMPDQkR4Q6nbLrk72Zpge6W4YOH3JhC4fecgyDO8cRrPfADS2rCW44xTRybEioHo06Q9G5hkRKwzwBWk8H3vKhdyIWDcBKppCeW8HsQhaLehmnkxlsOnAIt9xxB3q6V3vr17XE3bXiB3ijzKvWXjc3MwWUGMaNvZJnLt0pCXLEHImNpvp6DPT3Y/uO7aKfZS3KPdStTDpN00AuX0A6l8crr85K3fDjHz0OpVAQQ5Xx0VGMjY2gJhpBJBryqPsSNM5IC07dyVipOki+BmzYsBNjnsokkoY2zKshtfbqmfP41lf/ETPnz2PQX0R7NCj1GiloZAHwOUn4QsnTADEk3aD9fCggU5HxjWuxfdN6QFOgpXLIrmRlvZAqzOaBBLJSN2s5SJoOVkgPLjnobm/AHfu2IBYqC2gwszoKqTwKmYI0Kyh6EHDjFJFlQLFbxKu5BI4cnsLBfZtQX+PFPGiLKZm4x/xh0SNSQ05TgxzBDfc3JYuuwS5s3bsFbatbYFgaKJXwmkO60C5dg1S1oLil0RxAUSwspvJYUFTsPjiFdaNrYGgFmfRwIsnHkunBLCahivIxehF5q4Ssooq2Z2rfFgxtGkIp6MBWFBTTKtRUHlpGhS0Anhk89avKlkVnBo+nXpVACeAg37riCuQVmmU5KHmgs8PNAz6bzeDc2dMCRJjlwBE1v4fiXY6o+e/Vic3Po6TdDEr4/zyQWYhyE6Zm4ec+TvCIZ31ZfW7shq5ftw7H7rhDOrK062NRQM6k6DlYKFUyAqgZ8YTHAv1lg/XyRGiZZwhAqtKb+O+kyrFTQGoQN3hv1vXaxxufZ6VUl2IpFIggk07jYx/7HTz2tf8Jv2lgTVMDmpsacT2xjDTTYxnIVckf8ep8D3fy6dHUjIiYbhykpNUGCVhCMrWJVMI/a4MM3eQkxRVgY7gO1tY1oCMaRl3IL5zXhroaxGuiCEaCcgjHaI3IDBF615MTaXnhn2bQh/ahPrzpXe+Ar7UVoY42xNtXIxpvQdnH5Vv1tPHWjVv2Yymdx3/5kz/Dt779A7HQFAoOu4Lk3rseuGHnkXQZFp2SdlwBORIUVQE3AglvjH0917pIOCYHan9fn1zX7du3y5+dnZ2yTubmZnHipZfwox/9QAADrxUBDEEK1ypD7KZ37sS27dvluvI9JV/8+eefF1tmalrk8Kx0gdjppvbi9qO3S/aHXG9aJ2azAkDYBd2+fZuAQxpPUMj46U9+RjqXFOCS3sSiuW0VHdoopuXo3BOkL66syMbMIpQdz4sXLwiHmCCKND1u1syX4GTE8/rzgk9vzomSNVvpI7HAZZFJowCyKmU5l4Lw02b5+gxmzp7G5ZdOYPnseenE+xhuahgI8jr4fNAd5o2UUHBt0QQkHRtRp4hda/rR7g/BL9bcvFZV2xFPgU9PMs4wNHHZK0IrF2UsPT7Yj27ec5YpgmxXAg69aQfBPDdwFk2c5sih6nLNltBcX4vx9cOI8ZXQUU3VvBwHim3JK6e4XITpAejMHiky2MtEoLkBGw/vx9iRw+jcshn+phaUAiRwCmGvYnpdod1W/Gpk66jcY/wfPq9qx1AMOQoq/uD3/wjf/tZ3kEplUBOvwei6tXjggfsE5LauakU45Dnz+XwMWKUFvDexo1lINXA1n83j6aeexSc+8d8k94r6DzoyPvzwQ3jzW98stuD8sG0LqXRSDCMY4Mk1T3olNTh1DY2ex06FLnv27HkpNrm2qfNpa/fov+ywdUl2U7ASKMvXVKVzvkYL8ljubEp4AXC8FlxpQbco3eSVuVl871uP4fyzT6C/LobRNe3wqczzYKc2KbQBTnAJdmXSRAtldr1tS9ZApLUOU3sm0dgch23SQtYVsMBcGT5H3gd02bLyBgqLSWQLJhKmg1ygjD2378bIaD8cQ4OfIbacFlCbkC7AVU0EQZvdghyAhlnETF5FcHUzJo/twbpt40jPXJHJCRtYRkFFbU0MoRIwc+oCQkU/lJUclq+vIGW4WLLy2HJkJyYP70CsKQbH8UwzoqTLUHOj6vBTBLuUkeKAolwBNzkVge4W7HzwKDo2DsINUg+kwFhMwMjm2FD10ix0B6lL83BTzEPRkUvksKjqWHfnXmy4Yw/CLbXQ02n4dA3pxJJkjvmNMpJXlhAPBZHLGUhqRZQaOzF1/D6snpwEauLSTCJ84oyene/Xf3h/92i/XvAnQRBpabMzM7hw8QLOnD4jhiecTHuuoTQoWSuT7/Vj69DY3CTmAB7+DeLlU6fFht4fCGJufgmdXZ0Sbsrp/6aJDYhEgljV2uK5DFafTmWz8pVDElooZgikIfuLMm3i/sWdLewLIMBmXDqJU8+9gIvPPAv/0jzqOPHL5uU6mLpn4sHGBPPVqN8ijZVAmi5fpr+EqZ2bcPDINMk2knFDh69cIoVW6ieZlcGpiOnCpoNdWoGimriuKxjdOIyB/nZEQjQl9ksB5+Q4zXbElpm0YTWnIlgMoGAUsUTHpuYYRneOY2Btt+jKCktpye2irktjoRyLYGDdOpw/eQ7KkoKc5mCeERetMbztQw+JNiw5N48ghdrFEuyCBiPnrWk2AZS0imQij5xhI+UauPWRO1DbGoEfDoIsYmcWECmHoC5lBaTwOpNuxoIua5RwTSmgc0MfdhzYgrq6AECtTDIPdTENK+vZ89Lat8y9V3egW5yGQ6boqaCGvQ/dhpE9Ewg3RmEzI4pF7XIGbk6BTuCo0OOQRbMBc1lDekXBoqJDbYzh/l94CO2d9YBpIL+YxuL1JK4uKkhE62A1tmLXkduxdWor6nmelmk6JAlr/6J/Xa0ZqywErmfWXvzkXsnzl5/UqIq2LhgUbVhnR4foWUUPLHlVnsyCujPSvtOZLC5cuoKZ5TT27t4NXVHRUFuDtQN9QtPv7GyTIM5qJp/UA5WYBjaLPNOnKpXYazgWK8HpbMYwV6moFpCZmcWLP/wxnvvhE5i/NidW31s7m9HTEEWARiekcBd0AQrS+BftLZnYbPgRsAeRs3QMrevDtskxwCBtywM3sv8W2Y/3DnvaebM5nrZsLBkWso6NxoYa3H/bDsSjPpmemBK6mkculZMpup9QmVNwZhxRr1Ms4WI2jT3T47jt8Fa0NsWgpDIwljJQMllEA2EBGpz6sRHO6UtedbCSz6K5uxVTeyexZqgTmlWQrB82l5hxQ0tognaCREPAjQNNtbGcKmA2W8DU7gls3LwWlkFdUAFF1RL6OesZ1pA8+y3ThcKJj+EizwaAz8WGrWMY3z6KYNwPXc3BTWvQ0nkxFGBgKbNxfF09w+VUcqUy3pO32Dv6Ku4Pb5xM0NGMjlIUJZJmQ6rEV7/y9/jyl/8W6XRKCgQuuirvt7rR/muTm5snQ1X6EAEUC0oWjly8VeBw8/Nhp56bMHNlyJEnqGHxun3bdhHlMjCMnX6KUjOppCRSU/DIgrQmEpUCIhQJI8QChQcCvexTSfzkJz+RIoPFJilt7Przg8+FNxeLYxGnVbJtqu/Xv7hDhebneVMFA+ygRsSK9lOf+ASunDuD1lgEnW2tMEkJojCbVnvsdgtyqORLiBUrg554EFCL4znD1wm4CcrNxODPKHwyueHrIO3HEB68jZGGRnTX1qAxxs5GDRrrOUGIwMdRkB8yfcisZKDndAkd43gzZejQfCW0DazBg297G8DJVnMjalf3oqFrACU/U46rTj2e85Z0uxHAd370FP7yr76I06dI+6PexpWpDbs0HrjhcexZrEoK8OvAjVd0eVRHL+WAbwO7ir19A7jl8C3iDEUAzS4NOeKJZBJnzpzF0089Kdfs2szVG6GGN08EKTqcmpzEI29+s3Qmae9IwMq1StczpmZz2lPNDKFzFUO9GpsaPWvYUknE4czEoQaD9I4Pf/jD0sXn8yMI/863viuOZuMbxtHe1iYgn5ori/kJmon5uQUUVAWNzQ147rnnxY2Fr6WtfZXQzmiXGglHKmGeEmPpFSo3QLRnzXvzv3jgPiD6MSnkSy4sTcXS9QVcP30RV396Ek4yiZDu0YuC3EEZTOvYUiCx48SpiQGGDBaRZYK9ZSJqu9i7dj3aQyEUlYLnelcB2zwwuKodn1PJSSiKyNrgzCIATO+YxOpVLSib5L961qG0YvWup7+Sh1QW7rAmAV10hilKzsDoxHpYKt1PSCUx4diOl1Rul7xgWAIkX1DE6zqtPx0HodZmTN5+CP17p9Gyfj3CrW1AJI6Sz5tYiAi7sq5Y7Emns1jy9g6h13qBsZLjImLpIuYXlvDBD/5fOHvmgqz11Wu68YvvexeO3n4ETc0MLPQaP14gYhUp0RiCbTFOVEhM8NK4eZAxLf6rX/kHXDh/QdYFNYkf/r8/LIGy3Ov4OIcmD5UpeDhEm1G2MTxLXGojstm8/KzHHvuO/Mmpz/iGUezdt1M6gLZhCgedgIsA2bPT9xowFXPdijNVJUWe4b8sqDnh4qF4fQ4neCCzw3/5ooQU7hjtx/jgGgQsBWV2PlfS4rrjiYF9QouhwJVTXx6wLDhrO5uw7eA21LfEYeoFRMjtz6kSzGlTR+kWEY3UeOBmKYl83sSK7iCNInbdtgujE0NCbRHLcebc0KmIB2VOQ8gXhF4gn1sTcDOfLcDX3iDgZnTXJqQWriEQCaNsOHJYUtgeKQOzpy4g7PhgphTMX55H1ixh0SpgbP8ktt22GzE+V04HWJy6JZRN2wugIw1jJSN6G0dxkE8VkE4XgPYGTD98Jzo2DYnrmW2ocBaT0FNpKeRpb+ynfemri7BXCnBzBDd5LKg6+m7djonj+xFrr4fBEEjqpRLLCJX8CJs+JC/PIxTwyfucShtImEBwYBhH3/d+NPYPwBfhPu85nL5uKuK1Zryzm9BeLOxdGfNw4sp7iZNtMQ3gORIMyjohlZL2tnRCKjOjTSjCvEfKCIRC+OKXviQT66HBAXzlH74uE2kWcgN9PRgaoolGSArAyi12Q1vjlYFBuX9lN6eOSwJcvZhOhk8TwFw9cxbPf//bePm5F9AcCmFbfzeKy3My1aMRiWloYu/Nc4cvh05bTCBhwnrescShccPUBnFeioRcmdxY6TxyiTTampqh8ufQzYzUNMOBktWEIjOrqhgcHcTAYBcizBLheWQ7njuYwSk4tbeAmimIW59mlLBC97yGCEZ2jmJoZI00Yiis5/pml1rN5eEPhzA4th6vnn8VmbksCooHbtRa4C2/+AD6utuxMjuLkmEizAgGhYVZTopAP+lvOQ2JlRwKpOEUTey75xCauxvg9zE3qoilKzOoD8ehLmZkIsUPusEZii3g5rqqoG39Guy8ZSvq6gNi4Vyk7mI5Ky5yNMcI0yVM7Hk5uS+R5Sba3wQUTL/pMEYPbJHARIa7+2hekMjK5IagUTryPtLgdJgrGjLLBSwVVCSCRTz0wQfRuboJjBKnVmfl1WWk0hbm3RBqhsZQ2zOADZPUK3UjFPCMBeieWBFxV9ou3h4tnBfZYytNXomK8bQs/H6GB7PGqIYUM2RZ1nSAVZJfMllYC3EN/+S558UCuae3D6fOnMeFq1fR3d6GwZ41GB8eQlM99YtVrk21cehN8avBDFUWjqcT4j3OdezZ1FOG7KcBxPwirr58Eq/+9BGAPVsAACAASURBVKe4fu4clueXkJaQawu7BtdgeFU9yo6JAqd8RlEmZ2QF8LnzedPIhPwG2x9EzjTQM7ga27ZtACyaT+SQW86KQymLxKAviACnQMy7KRWRtS0sMfzVtBGvjeHhO/agvjYAS1FhZTVoqTwyK2mhWAb9YS9/y3GRdx0knCLOZrPYMrEWx4/tQldnPbLUNy3nUUikEGSoPKfodC9TTcnMyRdspAoKIk21mJiewNpNQ1CsLCI0TuAkUjEFWLE5xSvCx3K6qCmm2EHPpfMYnRrD5m3jcF0VaiaDkmKgqJNCSgo4G5plYROxflJ1EwqbVo6FwdEhocLVtkSh6Fkx2aCmjCG8BsNKTQe+8U07ypcvX/IsVyv0l9eQ6muMdX6NhR9HeSzo2Bnnofy+970Xy0sL+OQn/1SoFfw+z3HlDVzbn1X5/yv/xgKAAIL0NHbLqwDndT9XBL1RKRAZfscAu3Xr1gsnnSLeixcv4uTLJ6WgyKaTyOWzUiSwGCVAYbG7Y+dOEZ6xWKZkjN7o//SNfxJB+Zvf/Gbp3rOzxWK72tkXgwFiA05+bmhDKkXETRql6m5fJgczEJWbOLG8gj//9KfxpS98DjB1tDfUoTFeC820kFQU5A1Txu7UZfCAke5bBdCwF80Oa8hfRm0ogLoAwY1fJjcxADWBsHegsaNa4kjdwlhLK/qbGtBCYNNch/r6uNxILE7Z2SB9gCJxj6tIQZuDhKUjW7TR2NaGt7zlLahvboRGu+nePrSMbkY5HpdDkFUd3dn4n4TeBUOYXVjGF//ua/ibL39VpnbC4SddiR1bCfH0JhAVkhBKZbeSf+NtKDyshdvqh9guTkxswMHDB3H06G2SQcOClEwjVVHlun7/+z/AD3/4A8xcnxEOLqfcnPrRupfr9VWK5TXNA6VNTdiyeTN+/Td+A2Ojo9L55lqlp/3HP/5xoW1w2kN+7QMPPChrm3aol1+9JMF2BDXU2LCLyPVCm+D3ve99sv6kaBar7IBMB4XiBB8UHlyagYWFFZw/dwH1DXUYHV8nYCifz4oRQm/vGkSiUVnvVWDHF+ln6vZNwIYbthfAedN9WTkOfKR8cdS9tIhrFy/ime//GK++fFYStIdWtWB1Y52IX2nZS/BTLcDY1SWYNoXHzmlICSnTRsCxsbmvH+01UU/Iyve2YqpIIMVJhx30ktyNSsq1US7CCftw6x23YGCwB7bJYK20BA7q7Iby+hNYkIqh6bCYSpw3kGNyseOiaXUHDt19qzigWGpBrIjztJDmuL6gyyZN3Qs3Z3bPFcNEjhqJlkZM33sH1h7YA39bK8JNzfDXNKIcrJXDSXIFxKHPs1UPVMC5zMO4r1U0Jh5Q8axfz1+4hF/+j7+Ky69eQ7ymDps3b8If/9HH0NPTKSeZZ6XNg7eivq9q0LiH0vKWr5T3bsX0gcCZ4m5m4HA/Y9gsdYC8v7ZunZTBcXUuxp/pUWO99ZTKZvDCCydw5sx52e/4nlDPSIrctm1bML17G6IRHnRcH15oKac3XNuVOuCmytMrDvm0uZ+UDAPZhQXMn7uAy8+fwMzpc0gnElhOrSDkd7B901qMj/TC72hwmXXE0X9Oh88NSPeQNDfb9oLdaCpAgFzT1Yhth3egoa0OmpZHDfnWzPVgOBv1Kq6LmmgtTLruLCaRzxhIqBaSRQc7juzE+NZRlBgsLLTWknfoUWiaUzx6A+kxWQX0KVhgBkdTDTYf3Y3xQ9uQWboumgdG0FMDwS5stAzMnbqIkA2UChZmzl6FqpWwaBfQv3MDth/bh3hnAzRTlYkmfzCzTji58RkmlGQWds5ASStCodA7kUGptR47Hj6GjskR2KESHEOFu5SGnkgKtY97j58U32vL0JeyQkvLJ3JYyGtYfWALJu49IOnzZi6LkGlKIRF0yoiYfiQvzcoEhPdMKlFAIm9jyQlg95vfgonbb0Pd6i4JFg0IPZQZYhWOgGwLXHc+0V4KoPXRPpsNS1Hq/MsTt9IRF0Dk57ngx6tXruGFF1/Crj170N3dKc0+mgIxjPP8hfO4//434cC+vRJkWizZMsGRdS5Kg5vo3bz7JPeFDAnaz3pRAkQMtG7NXJ/FtVOn8PJTT2PllfPIpglGGnBg6wa4qQUB0rRXdmgJ7tApj6GaJH4yxBXQSEsjDRMu1m1ah1uO7UE8Blg5Fjs5ZFZSaKlrgJan/orgxvbADelUmoNFw0D/+iGsHelBJFRCmQ04Ov5lFJR1W56vBJOS6sIps1FEijSumgCGp0cxuL4bDeEQcss5mKksippR2eeK6B7qR0HRsHhpHrmUjjnNQCJUxFvffQ+G165BcnEOjqoi4JQloNihxS+F+nZJQC2F+uxU54o2dt6xFx0DbQgGSwjYLhYuX0VdOAaNhS4F4tyRLBc609810u10NA93Y/fRacQbA7LG/JoNO5WHQUeplSwiZF84ZXGwIr2TVtdZk0GQBWy9cx8mjuxATQc1FCbAoNAk17Ai+WQMhSSHlb9bXVaQXMpjIadgqWTgoQ++FV19rQjx69kckldnoWcNzGcd1A5sRP3IBPLBMHZN70RzPAJ/MCiTjzdKH964UF8rJ2+qK4VNW6kXKuuLtRP3o9m5eclbImuDLAietxcuXEQmm8PM9TnkdQ0P3f8mDPauEcfYAI1rRCrH+uT11DOm1ngtZo9DIdCcdV7Jhq9EWq4LO5PHyoXLuPT8C7h28hTypPRSVmHbSDkOUqaGA+sHMd7ZiqKpI51IiXOfIRbzmjSqauK10gBi7WP5gsgYOjp727BzehOCRRNFRUF2KS1ZTASmrFfZnGAejNDKHUtMBVYMF6FIEI/ctQ/NzREJYqV9OK2WU0sp0WcFfEG4ZepkXeT4/EplnExlsHGsH/feuQd9Pc3IMoIioUBJJOU9EVc+0d4yEJTUZR2pgopAbRTj2zdidOs6qG4eYU6ySH0Uaq8h4IZUPbr00RDIUOhMp2JmJYe1m0YwNT0B+CwUUgk4eQ1l3RUKqeW4ct9ZFqlpphhXifmFZaKrrxubpyfQ0lUPzczLPasm8lDpuKaygVOCb3TjzrKiFLC4OC8HFbuYIjitLJbqIquCChaOBAYs7ki9ec973o3vfPubMrnhBlgVK/5rk5p/D87h4mHxSXcqWvbyMGe3vLqYOakZGx/HLbfeLqCGXW8WDCw852Zn8MSTT+LUqVOy2XZ3daGluQFXrryKp599BjPXryMUCEqHk487dPgQHnjwQXS1d4iwd35hHlevXBEePoEQC2V24mVBVyhwsklXfc4r9tA3Twq811iZQvipL6BBAB3AA3jiicfx6KN/iJMvPi8TmO6GJunm5k0TK8x3EC6151zHzZXgRmgjIgPzKGoyuQkEEfNzagNEyz4v54bghihZksktjK/qwMiqVrQ1xVFTH0VtY510Qxi2aTMkzO8XoZkq4zwTqk1wYyDrWKJTOrL3oOePFvSjdWwM/QcOI7amG244KPoRjvL5dY5GEQjKKPGJZ5/Hx//sv+OnJ096TnMs1NhhcdiFr9KBvOkNK1W5pqSloSyc7Y7ODgnQ3LFzO8bHR4W6VVMbFc0Aq7KVlSS+8+3v4NE/etQTe1aAN7vW4xvGJAmelB4CY9K/GIBImiTXNP/tox/9qEwfqcUh7YDieE5uGPzFNcOilRMYarVIaXzhxeeF60vgQ5DEbJNVq9pw37334YEHHhB6Jt9H0gHZbeeao2h9aXEJJ078FLFoLTIZWiwbAmgOHNyNhvoGdK3uFBtL2ThJNwwFKtkrXqgiqXyVNlXF+pV8e69A8WhVpBZR02SLO9D102dw6qmncOa555BfTgmtq62hDptGh9Db0SxdUhaM+Qy9620pRSgsJddXNFc2i1Mgy+BYQxfHq47mBuk0ObqGgIjC2N2k810RiLO44mv1Ur9Vx4Id9uPAPUfQv75faD7ZdAJRdqQqhzfbZxSk8jC38joKWQ1Z/uk4aBhYg7vf/TCsMlO3VZlUUrfCfBw3r8tYnu4rfJLJpQzS6RwSzLCIR7H1nqPYdMctcOIx+GviCMebEaxZJRTKatK5xKJWOn8lH0X0fim6/GzLVsMRSWwxHZw6cxYf+cjH8PLJM6hvaJImxx/83kfQ1tYMH52VaCcqmU8Es683IEln89IFlxDQpkbJPeEafenES/jLv/h/Ja9G6JKDg3jb29+Ou4/fhUgkdOM58GdaloNrV2dw7doMQuEI0pk02tpaBbgQKNP5bN26tWhrb5bikg5tQYKbCmXC83upFgI3dyQ9EE6AYRUULL5yEZdPnMDS+YsozMzByuTFFGIll4EvUMSWTSPYONoPn0OaoAI9p0HLGEzUFNAphapThsqgRHbGUUaoNY6pwzvQ3NMMRcsiHgjBzCqSpE5KCzOM4jX10oEsLKY8cJO3sGKbAoomdk+gWKQ9ris6JyNPhygv8DASCInmRrIbTGAxrcCuC2Pi6DQ23D6N3NIsonQWtIvS+ed0P+bzY+70RQTNEoIm8OrJizCUokxuuiZHsP3ug6hf0wLD1gXUc0rkqqRTaPCZDLHNwcmxyCtCTSpYXkii2FKHqYePoX1qHZwQGwsanJU0jGTKo9MFggKwstcXYSxm4GZN5BN5yTzp2LEB2+6/FdGeFuTSCdSXfSgkkqLvCbtlJC9dl6wIBt/ShCCTsXAtpaN1cgq3vOcd6Nm6Gb4Y09Rfy0PyjCDErsJrstxEG6YLnWe5WwUelc40p3ukuFEAzAkpfLh6bQ4XLl7G+QsXsXnLJuzYvk061IxnKORz8jvaOWluahRDGt4DpNJ6Aa8yL5JCyHsS3lhTjAUEqUNE1m4hj2svncSZx5/A3JnTUDhRdm1kFQUtbU04vHcrirllpOeTQg+jeJ0aOJ2GJSabMSVYZcAgNZVhrr4iBjcM4pZje1FfH4KVpxV0FtnlJBrjtLJXxNSCwIZi4wI1N4qNeU1Hz8iA6BpiEUoTPQ0LzQFYmElfjnSttCJdf1WxkCJFJubD0M71WD8xgBpfWa4rszZKmil5XnSTrG1tQrypUYB0ZqmAOdXAbNnCQ48cw8aJIWQzi7BoWKM7sHKkPzpC3aXxASciqUQOKq2dXQtbb9uFntEeBCM+lGnnfmUGMXbdVzKw6OzG52m7sFUXOa2IeVVDrK8du+/ai4b2KJxMSn4+pzZGMof8Ugrhsl+aRBbpbAwAtZlZUhI74E23TmPy9t2o7W6C6dL0QIfFpPpKxo6jWfAFyrAUHYXlAhJLBSzmNMyaeTz0H96GNWs7QTd0O19AdmYWNoMbC0VkfXWwm7uhxRuxcWoSG8aoiWGGHh36PHnBzzOd+lnNctIkhZLHCQ5dFd0S/JEorlybwdmz56ThObp+BBvGR9FQVys1ZC6Tkz2U3099Tm2cdUXFHbhCpZQ7hQCnctayOV3NeGKYsSztUhkRX0nMLxYvnMMrTz+LKy+dhDK3hBgXi22JlofTlKSvLJO72zaPYkNnK73sZY0kqTnUmUmWl4Yz6cqcrrIJZ5T9SBOkdjVjz94tqAmyQ6gjs5CEkmZUA10TOZ31wyaVreiKmUvCcLDCeyYAPHL3fqxaVeNldWVVsVpOLCRQNKvgBjK5yUmAqx8vpVJYN9KD++7ai7WD7cinkgJuCitJsWTmGpP8MDrlKdYNcFMKB7BuchSbdk3AgCqaziIbRJot95GeV0R7zbXNSaOumMikNVxfyqJnfT+2792CcLiMXHIZVrbggRvDlcmbQwt3ghs2FcgOsIooMAx9VQMmtm1A92A7LEcR4xc1mYeSKsBUTdh2Cb7VfWPlSCyKeSajWuTWe+BGgOlNLpNVsMJitZUhibfeKrQdah7+/DOfxuOP/1gyFP6/gpqbgQ+7XwRR7GhTA6MzS6S+Xjrl07t2Y/fuPVg7vA71DQ3SKWNBcf3adfFFJ+VnZGQY+/bvw7rhYRmdnz17Bl/5h6/i7/72y9IZ5Qd/dnNTCw4eOoh3vfNdWDcyIouL3f4/+cR/habrotU4fvdxhGRiww6UV4jfsE+t0Ph+FrjxKFuepiDoDyHkDyGVTOLzX/gcPvPpT8JVDKyK1XhjUb8PmYIii5pFAnv/vE+qkw4Z01JfUzEXiAf9qKENNEP9/EHEyUjnQeJjiLsLwzYw0dGByd41aG+IIxgNoKa+TrrnXHyaokghX6A9arog/E+VIm3LFMFmc30j9k5MyUZKilt4dRfW7NuP3j3TcBvq4Aa9bKCgCOyLcHk8+oOYW0rgi1/+Kj75yT9DJBr3XLJYoFL8SPqU2O+w0GTrl45NZTQ2UcfVh/HxMUxNTWJsfEyKORaBLN58vLmlm02esInz587j137l1zDDzdN2xc6XgsAPfPADkutB+iQ3SoZ5/d7vfQxPPP6EAF+Cm1/6pV8S0wvSDTml4WZHytkXvvAFMRggiOFj+TP4nucVj2ZJQ4o1Pb3Yvm2HgJqBgSEBJxLaRyc3Urwogi8DF1+5jOd+8ryAG4JuOqNt2bJZqB3Dw/1y34iNs2AVj4Z3oyCoAGPqE0hllPevUphI0GzRkfecXW0tn8XMxXN46rHvQF9cRtg0oSZXpAAULnLYh02b12F4aI3kdQR8DBTMyUEaC4aELqYwFI70C3bixC/fRc4s4M77jmF0wwhQtqBmMygWNNjsoGdoR2nCF2bnKIx0ModspgCNonKfg+m7D2Fo8wjskoWV5UXUhkIwFc3zu6drFgtHCg0LJvScgWxOQ9ayEenvwp3veRhupCh0Jk4W6Joi4lfVEJGwnVUQscrILmSwspDCCj3ua2PYcvwIJu44BCPEnKcAIrEm1Db3IBCJA34K/cVloTIxZPOA8xyvo+xlh1R3HhoOlDAzN49f/7X/B88/fwJ19Y0Y/GcDgY//4R+ir381olHq92inyq41tVSeCQn3KNrvfu8HP8bKckIMVg7s34tDh2hoEpdpIwN9f//3fx+trW244867sGffXgwM9leCa0tiRUrDg5p4Ha5euY4f/uBxMSBoaW0Wq9OCksfY2HqMj68XAEzrXg9ksekRgM8TY72uyeQxgrzXTl4PCyROay68eAKXT7wEbXkJfrr2MFyVVuDsAGoFMRrYtHEYWyaG4HeZceF1bbUsNQk8wD33QzZuNE59GX7IvaA+jC2Ht6NtqB2KyclNUDpyLumJeUU61DXxemhMlV5Oo0DqVc7Esmlg894pTB2aQonoidkQfh+snAJ1fgUl3UI0GBYtBQtO2/JhhTSEmhDGbt2JLXfuRT4xD55nBF50yeLmycnR4oUr8GuOUNMu/fQC9IKDZU3Bqo2D2H7PQTQNdsCydaH9MKyQFr0UBEuCvGqiTM0Qw+sSBSxfXYavpREb7r8VbdvWoxigW9r/Ju3No+S8zzLRp/aurqre91YvUrda3Wqp1VJr3/fFkvclcbYLSZxMgAHCAJcZmDnMcBmSzDlkgRnmDDBAmLkXbghkQgJZcWI7drzGsbVaW6vX2r+qb19qufd5v2pZscMf91xxdOwYW1J3fd/v9z7vs1lwczk4jAoXiWhA4nLLd1ZgLhdQUxxpnk9rJnrnprDriXNoXt8NRckiyWLRXA51x0FTLYD0lRuIBiIih6IMRS25uLVahtvdhfM/9xS2nDqOcFs7AiGGu/ill/7n23CBNoa0e7UTayuRt23PQZHs0EPABRFZBg58zz77Aop8v7lsaE1h187tGB9fjzhT/RgMU6uimUiAUfYNP5d0hcXikr7ly+Te1qj5qy9+DFWEKmTNLuLyc88ic/EitPl5YZODjiMR9Ox1aelpw8mjuxGxyigtZVFVXdQ5uAu4qcF0KVWpwmHCJw3RqEOvVzAyNYqT9x9BRxfljgqMdB7FdA6tiRRck6oEyw8VoHY/r8PUHSyUdPSOD2F25zRak2G4RtlnW0X3b4o3ge92OaPI90bXXCny1OIhjO2dwtadEwi5tsgrGT/NZ8UqGTLM1aJhjEyM4+br15CjqV53cNM1ceb8Aew7MAvLyMPWVATtqgBnJrTxfBTZDzfbGQWaUUHRs7GFyWyzGxFp5krfRfrGbcR5XjM5y7DlWeO75epcMtWxqBsIr+vEgQcOo3OoBbWy4vtmciUJ5iivFhBmIIhbh6PTB+H68uAKkHY1bD66E7vuO4SW4S45w6sG5Wd5YX44JBPcEFcw1UoV5oayNBO3tCLe84kPYP30MCIRiMxOXVoSOZumU+4eQhbNaB6dxNDMDIbGxyWSPE6Z5T3VDj9V9SMbJB+Ui0+afLzEoftGfwKE1WwOyfZOvPDSK7h985ZIdF3LwKEDezG+fkSk6BEmDvL7xQQ0znNSKs7zslFP4XOfolKQXriGlPJuaECgLh1s9DGVFxZw9aWXcevVV6DeugWrqIgEN0SgRXBjWVCphEANS7qO+3bNYHNvByqGJkvCfLoo4IbAnX8I/673fV5mDciZJlI9rTh6dA6tzSGEbBeFpQzKWUUkllSlrjE3Ln3W9KhTeWPTm1rBkw8dRW9fSmToTGu08irSS2kBN2RZBbDzrndd6Rojc7Nh4zo8fP8hbJ4chKYU4a2WoWayIoPzPTf+koDvD303eS4pAzWMz0xg97GdcIIWgvQh2Z74HmsmvY/8ev1CTjI39HcrRQO3lxX0bhjA3iM7kUyFoWRWZYHJgtg1cEPPDaPLJdXPrkhHGasqYqk4tsxNYnx6BF7VEL+aWdCgc45VLZGyBZJtg/W2jg6Ra+SzGVQ8u7Hd9FOw7mVu1jbk3HjTt8AY3ps3buCFF34gtB/1vGsD/v9fWZo87NQtB4Jo72iXCF1uy+mBOXjoIKY2bxaZEk2MPID4c/72Aj71e59GqaTgwQcv4MID59HWmhJPDg/j1fQqvvzlv5X2cB4i/p+VhZZRkTI99bGn8OADD6K3rweLy0v43f/4uyI9Y3fKsSNH/Wz2RhyxjKRC3vjXxj8H6jiW8v98yZVvomQk7OVLl/Dvf/u38eNXX5PLsIsFjfGYpEqtlEpCFVJNK5s1kb40fpVAHXQIMQq6ORhAMhREIhBESyCEJj7sNEVyIGC+edXFjoF+7BwdRn9rUmjXcKxJ6EWabZVC0c+7ZwcAH1hSfizqY6FUtYqOeBI71k+gNUStcwXVVAKJzZPY8fijiI2th9ccRy3IAdfvw3BrFRksHbeKH71+Ef/x0/8Jl6/cEFqRX4cot9h6XmOpUx1N0YgMgOsG+7F9+zbM7dyO6c2TYlgl6KS0S5rgyVgxA7vRe8HDjEbCr/ztl/Hnf/YXAnD474+PjUkXzVokNDtNXnzxJfzRH/0XvPrqa/IZEbD8xm/8hjQcE+hIopto09kL8QORpzFk4G5aXiQsfS403G6bncXu3XuwbWYWo6PrZTvL54fgjD6NQDiANy9eFLM0D51/+qfvC8vJ55ZBAy2tLejr7ZFBQVS790g3fUr8bbaPf0cwTCpXSHI+azW/sJV+mWJ2BTevXcXtK1fgplexdOU6AoaJJhZ76ZoUOTJFJRCpY2Z2Elu3jIsuPBIKShcIZWYcFGnO1hqackY88gApOh4yVgn3vfd+zOzZikCwCjWXRY3sS1GXmF2CY76fTL2iybGYKYkmVg242PvwKYztmBRPTj67KsMtN/aSd19jEpUp8oZq2YZJo7WiQ7FcNI0M4PzH3wcvzrK9sgRnVD0/RrrO4aRQEi19kH0VWQ3ZO1lkimU4ySbM3n8SOx46BSvMpmle+DEkO0fQ0j2AQDSJGmtvRW4grp23L0iRcvlb5bcPO0AzLXzus1/Al770Zaiqjta2DvzqJ38FF86fEs8NwY0PSv2kG7Jy9H59/vNfwI/fuCxFrENDg/jIh38GDz/8AFpak7IAYJTmW9evoburF53dPYjEmuT3JiNIqS+fV/56Rw4fEf/VN775LYmL3rZ1Wn5NbhH7+3okBWyNPZbYawKcas2XG4Yj8uvxhZeEOIZUMMGK5uflZVx/6Yd464c/QI0GTs1AxdTlAqROmsZkvQ6ssCk7UMfWrRtxYO9mBDxTEqT4uTFys2axoJVMLEFeTfwvZfZ0cF/REsX20/vRMzEA2zPRJICWxauWPAee6SGRbIFaLIlZX82byJR0adfetGsGB8/tQ4ApALWqADZum63VvAxLTBTLrab9TgQLyJFJagpj47FdOPDoSZRU6sMp361Lvw1ZomYEkL+zirpqIerVcf3HV2CUPWRKGjom12PPIyfRNTkAy6FMqCrFs5R4VgWE8+t2RAteUS0pWMzcSqPe2oItj55C34GtqIVqMgA62RzsQl5AmUjD6GNYWIG5VEBVsVGkxEwz0DW7ScBNamM/lFIOcUqlGuAmEQxjlbHVoYiwZMoq/ZAubi3l4ba14MTPvg+bTx1DoK0Dza29qAUpSPb9j3flM41mdP/69qWK9y5OuCKTegLbwc35edy8eVuew5s0XBeKInejn7ZQyOHAvj0YHh5EPB7zJc9kCJmEJrG4vljHnzkZs+t71uSfCytfkTAHei61zCreeuVFXHvheaCQR1jTpLOFAz7vYgaErBo6om0pnD6+B82uAW0pL4W9IKCp1aSTg6l8/EqpFLDqgF6voVSx0b9xCGceOoHOvhScchHaSgZKNo9Uc0rOKrLFjiSSeVBzmmyPVw0X7cO9mNm5Ge0tMViaIglZ3DgLGGeRZw0yTPJ9YmpT3qygHAthdM8Udh7YIuWKZOjIeLr0VpTJbJZRCQawaXYrrv/4OlbmM8iZHt4yNezcN4Uz5w6jxoFM10SWxv6Simr48lv6D9kNQyO37qLoOdiwawqTezZL6EXAc5F+6zZiBHq5kvTi8Azi0Onp9MwCC5qBek8K+x84gv7xLtT0EkAzd559NWVJTZNdoV31h03DhUbVRiWAjKthfP9W7L5wBG3re8CVJZ9ti0qAfEnkP1xwRKJB6Z9SMxryaVWS/a4pWTz+8SexcdsYIjGGM9jQV5ZRVUrigyhbjIQOQW3qwNTxU0gOTl6UlAAAIABJREFUDaN/3SA6W1vkvnynv/veRXeDHm+AG18axmc7XyxKuTIlaP2D6/Dtp59Gb3+/LMFTyZSUFU+MjaKzvUXuPpFXSSJtFdFwWLyqfJZ5fgprJOmkvixNgC7fLJaOMjSJ0fimLrHM6uICcleu4tarP0Lh9m3UVBUVyxb2nL8Gu3h0x0HZqyBfrSFtmji3dxbT/e1wCOgpA8yURRYovLq/e5MZiQtSATdMe+1M4MjRnehqbULAtFBiAEumKHHQPrgJieeGqhF6HnMN5kavOnjPg0ewbl27JKYS3NgFDemFFVQIbupcbgCG6zM3pXoAP1YUDK3vx0P3H8LMzAj0cgnOchHqalbSMes85zUDDn0vugNNcyU5Uq+6GJlaj0NnD8AL27KWJ7gR3xrBTVkVuSeXlFwwWLqLkoCbElK9bdh3dBe6upNQsisw84q8TxWLSwwmd/rhCwQ3urUGbhyE4hFMzoxjevtG1IM2bFWXLjEy+iZVHiyajSZ76kz/YnTtzRtvQS0pYkr2D6i3QxtlEOOwxEuUZsBIRDaHtmXdNa6uDWtr+smfeDjXRrd3yn7XQnwkqtXfK/kDY6hRuBQU+cbZs+eEKZqY2CQ5+zxo+Rxx1uNDTh3l1/7+H/Gtb30HH/rQB3Dy1HG0trVILCXlbKZp4MaN6+Kd+NM//e+ySV/TB9MsxR9stv/Qhz6IYyeOyXYoXyzIQ0f2KNmc8BXFpMMNQ3wtTYnmu0PRvV/7T37dfkpMY6F6N+KZW9xnn3kG/+63/i0K2RxawkH0JpqRSiRRKGvI6LokwUjQY8PAtpbOxuI9StFSBDWhIFpDYbQGyOAQ2gTgBuqwahUxXm3t6cHMYD/6SP+iJptm6jW5sTe4maQfplIV9oP6SxOQh51ax45ECnNjm9DCKNmKB49eoPY2bD5/HwaOHEGwpxtVytMaxXIslKtKokhQNvlPP/McPveFP8LtxVXRd/rKiaoUjrYk4hgZXoeDB/ZJn8LGjRuQSDT74Q/FIrLZnEi5NBbpURsAn0nhczo40I9wJChg/Auf/7yY/Bn2wE3M+fMXRC5GWdnrr7+Or33ta1JoyFQ/XrxkTH7pl35RPFr04KwlZPHz4+/73e9+V2RrDBogI9Pb14vpLZvx0EMPSzpbZ0eXgBrm4nObyF83lyugtbUFPf09WFykpPGWeIMIwOhR4yCaSDbLUBAKBWV48JPwfFmZv7X6SWDjr9/9Tahoaxk0waCHQg7K6hKuX3wdd65dhZbLojfahNydJUm6ioXZzeBgOZNBLRxBKBbE7Nw0tm2bgpovoCkSgaoU4VqmpDPpJVXiITmr640EKhpZV4wiTj95AdsP7UAwUkc5nUad4IYboGIZVellYRt3HGqmjOJKQUBAue5h7yOnsH5uUoa+Yj4jfUySfGb5xYw00po5BdVSA9wUNZRMB4mRQZz/xAfgJuowjRKi3CyLnJFsgy0DhPzeTFMpWMjP56Q01mqOYercIex87Awq0ToMJuhYFcRb+tC1bgyRll4gmkQ9EBFwTc6GIEEuLgE3d5eCdz1OvPOee+55/Nmf/Tm++92nZRjcPDGFhx9+EKdOHcOG8VE5W3xgY+PVV3+Ev/ziX+J733sGbsXv69q8eRN+5ZP/EnM7Z8W0vRbORulBlNHd1IdzaFMN/Oi1i1IyqRRL8uvu3zcn8p98Li2DIp/9KAMG/IPZ34Y3ipfXZEjSKSXhJSH5nvE59QMNDDhaEfrKItJXryDz1lWY6RWAjerstLIs6SNiRCwTE40aZNNooobprRtx5NBWBCu2FB87ZFtyRVTNCmrcjgm4qQq4KREo1aiZjYm0pXdynZSsxVjERjkaU/lUXbbFlPoxNllZyKGU1ZBTDKQtAxtmN+PgfQcQivF7W0NTJAqrUIadLkiqFMFNdjUtMkVDrSDHYTIWxvpDO3Dw8VMwbW7fyckxYEgTaVlLJILc/DIqJQOJegjXfnQZRslFRlHRMj6M3Y+cRN+WYdiuLsyigBvDQE18N5aA8UqZ3UsWtJyK7K2MLHa2PHIK645uRy1cF5Bo57Kw8nkpvOXdEqoGRKZiLOZRLdoo5srIqAbatoxhz3vuQ9vkEMpqHhHDQZnvq22jLdaEzNXbMiSxy6e4XICRt7C4nIeTiGHPI/dh4sRB1Fra0TW4EUgwGdAPkiFI9yPjGRTih7ww1S4k0WR1eeb9U8YHN6+/8Qa+/Z3vIt6ckHTRr3z1a+L/GtswKvGvXF766rIG69fwS8qN25Bki7eQCz/xr1F6zdOK/4sdV5TDFFG8fRNLly8hf+Ma1DvziJg+Q0Y2RWNQBGUntZoMc03tKZw9uR9Rqwx1KQen4DO+vG81avAZPR4MNXyCdai8px0DXWMDuO+xM+geaIWtKSjOL4r/JdEUl8AMYQ35GZUZi6+iXNBFwpNa141tu7egvTUGo5QXdp6JaUwV4/AeqodEBuQyiMEB8pSKhQJYt2sTDp3aDbuQ8d+LRiAAgUmJLEe9iumdO7Dw1h0s3FhBwajgmlbG+PQ6PPjIaURjBBYawpS95crCTobIGtqMq7aRXy1C1zxZNA5sGcXUgRmkelIIVSrSmRKhOTunChgiMOB9TubGdAJYJMPe3oQ9Fw5hdOsgaqYGmPY94KYoIJ7FnzwnafIulwxobh1ZV8fw3CT23H8UneN9qAVrckbY2cJdcMPteIzstVuBntWRJ3NTMnA5l8ZDH30M0zunBNwwnIHgxivkfMbfBgp2AHc0oH/3QXRumUHnukEMDfQj0dzcONN+ii9MHlrR/vrP7z39OAToC0vL+MHzL2Dz9GbMz9+WReL09BYpqWWnTjwWQZjA5q4sk+c+zy5/ccyfnD4JoKXmoaFcIhvPn1yW0KuaXbiDletXUS/lUMlnUcllkb85Dy2bh2dZsiSWPx/nJJ7rBDduBflKDRnTwOl9s5gZ6oZbVsTTVc6qkgTG55lvK6sR/GJV15elubYk1h08shN9XSm4SknYOiVN1s8SCTKVVCzxJBNF7410hjERsGrhgbN7MT7WL8tQKWIt6iisUOrJBFupdRK/LCXhhUoVb5RVdA104OEHDmP37k3Q1BLsJVYCZAR4E9zwbq0yQEb6ahwBN6pno2e0D2ceOYVqlDHzrrxvDGVh+plONoY9l2RhKA2ll0whuCkjkIhiz+E5DI/2SNeXkS+gTjmbzZJ0X/HDUBHKnhkHrUkAkQtEg9gwOYTZ3dNoitfFV2cqmpSVcink0nMTibfXqfej1IsAYHl5CRZlOdyw32OO9yXpTANaowcbB54kgt3d3/w0PPP2QvSfeW7lH695WciOBELSrD08MiLljKdOn8b27W/H8XIY5OEq3Q1kah0Pzz7zPP7bf/sTTG/egve9/31SJMamaJYTson+2WefkchdxqwuLiz5Dc+NzHLRCQcC4r958n1P4ud//udEq80HneiRJzxlb6QfqP8tMjWtWkXnQN+7wM3asHzvGnitq6Vxx/gXA1Hp/xtt+Fv/+t/gW9/8JvR8Du1NUfS1U04VQF7XUdANWEzqaqD6te+y+JHqQGswiI5wGJ3hiPw9te38/ZmcYVQIUFxM9fRgeqAPPdSh08PBPHU2FDMNyPFQpaGfmk3PE3BjB4IoOY6Yg1uSSZw6clgadBmuxu8Ht2XBoWHMPvwomjesRyBB03ZNTLTCUkkWKBOx6sgXy/jsH/xXfOu730M6X5R/3ppKYOvmSZw5dRxHDx8Qw6rfYl0XSc61a2/h6ae/jxdffBkLC4tisOPLz2FxfGy9BAtcuHAWrfQO1Wt45pnv4S+++EV89zvfle9rc1NCTPr0O9y8dRMayyCFofMfPjI89OOQ3ZmZ3SbPFf/9NXkaI6F///d/X/xj09PTOHP2NA4c3C96WN9PRqaKVDiQy+Xlz3vl8lXMbNuK8U1j0n1y8+YtFAtFAWJkobgE4DZjTYLGBCEJKSbobZiP5Rm5C3DWfElBkWUxJ56ysHJ6FdrqMpSleWRuvgU1uwqur3tS7SgsZ2RzFAuH4FY9LGSyqIWjiCZjmNszi23bJpFeWkQ8FoOqFESHHmtcimqx7KcB0fxnV6BadaxYBDf3Y+7oLoRjQHmVm28yLpok+4ix0HWQTKRkWKA+niBJrTlSbji6YxL1SA2lYh7NkYhIGJjmReaG0go9W0CF4KZAHTSTAh0khgZw/uc/CC8J6LqCKH1Y1Eczqc2yxTNEaRq9OvWCjdKCgkxGgc5N6ond2PPEWQQTLI7UYKsmEGpGa98YEj0jiKS6EQjHZWD202847An3cldE49+uDbq6HhBw/c1vfQt/8sd/gqtXr0lXVU93N9ZvGMW2mW3i+WMvDRmbl19+VSSxNMiGIlH53O+/cAYfe+pnhbUJhPh5ywgqbDQZnIXVVSxSShhtwle/8nVsGB3D7OxWtLe1wjRUTE9PQJSwPvEsZ5CcARLT7w+Yax42eYNoDqevgYC5UoWl6UgvLCCzNI/2pgAqvDxWFqGlVyTStU42ggO8bcsg4pe0edBrAdHta7UKJqfHcPL4dikQ5IXMVnWm53ADHhRjoCe6aCb/KGxcr4cQbGnC7Nn96Ns8BNMxEKXhlXK0Cj03lO0Y6OzshqXrKM6nUVotI1c0sWLoGJzagGMPHkU4TsVbBc3xOEx+5txWqgaSTXFkl1cFaKhlV5gbLRLE0L4ZHHvvWeYMocJ4cD5mbCwvFtEZTyB/Z0WGu1QwihtvXIVWtJEuqmge7sOeh09h3dwYTFuVfooK/TOG77chwGCPAmWUDCNg8Er65gqcSBTTD53E6KldAm4oY3PyPnMT8PiuB4W5IbjRF7I+c5MuI6OZaJkcEXDTtWU9yloBMdtDkeWr1Ng3J5C/fkfMHhXTg0JwkzWxvJKDTYnpfUcxdewAFITQNzKJxOAY6s0pkQRz2KFxl0yygHfek7UQwgScAub9Z35NxMa484JSxK3b8+jt6ZVem0Qijq7ONp/RZmE0C4t5tq8BavHuNIzccmb5d6NIZzktVTwEKF9zTRjFHHJX30SRZ9XSEgIclnJ5CWwgzrIsD2WeOeyTqVRRdBzEO1pw4dwRBLUCyss5mDluff0trsXhn31TBO8cAquQfq2sbaBrfABnHz+NrsE2SVssL66I8bqJqaiU+jB1jeeX5ohvSsmUZMvd1N+J2X0z6OxIQMtnRHLH4c3MlwTYBmtBP53PMFHzgsjpFaRrVXRsGcaD7zkLPcslgQVHKUkylGs4KHH4rHiY3D6D3Eoet99aREHzcE1V0TfSjsfeex5JeoNMppaFZGB1Sqqci6KiYF/NqgJddVFybLSP92P68CzaBjsk7TJ9/TbCLLbNky3wZJlBcONoLjEMFvmOJSLYdd9+jM2NIiS+GQtWvgwnV4aRUcTfxQGS8h+yN2VGBbt15BwdvVtGsffB4+jZtA5VghuDwL0IL1+WmOxyroRQqC5nuVN2UEjrWMiWcLWwijPvfwDb9s8IuKkzaCadRiWfQ6XMP2sVuh3AklZDYHgjurbvQmpoGD29vVKFsCZN+6kMzl1wQ2Cyxtz4PDyZ+jcvXUZrSwrJRAzN8Sa0trSJRJ6LIbFH+09tQ57Mec8HN3L6r3U7MqJc3hK/eoELRd6RhcVlXH3lR3jhW9/G7TdexeHZKWzo6UBVLaGwtIxSriBMRpXLHv4uIbIidRnCqcDJVYG0qePEnq2YG+uHy8CLkiZlwvQ9cWaTkAyPBeeQolw7EIbCUJVUBPsObsfIuk65+4ysIkEbEiRRY6BWxAc3lGqykNNkIbKLgmPgwtm92LRpEAGGbmQb4EY8N8ycpkOAYUBVqK6LYrWOy5qGVHcKD1w4iH0HtkBVi7AX+R6mxfvGfCMGwlAmRnBDZrGkWyg7FtoHO3HmkdMIJUmEEZy4qBgsgbahFhRZnlF5wmRNj8+BauPGQgm1WAhzB7ZhfGIdNCUjaZN8jygfJbiRsCqPUdA2ykyrtOi5ceChgqEN/dh3ZAeSqZCc9VZJl7Q08Y+zQyra3Fnn0MoHg6kShXwOuZzfLUOJw9qPtTtfNs339pH8fwA3Pur+SfzjMzW+mYw/yZLQ1zA3txOHDh3C7LZZMfT7TJFvoFwznQUohwoGZNv5D//wDfzhH/4Rfu3Xfl2YgI6ONjHUZzJpfOpTn8YrL78kvSb00vDrJVvBC4iDKqVgBHhMf3vwgQfwO//Hf/BjfBupQoLr+ELxv2FhHRkPMjdtLDnzv541Wdq7wI0wXtwU+9vhNUZMBu1IFD98/nl87rOfxQ++/wyi9Rp6W1rQ2dIu4CJbUpA3NFQkJODtNS1fvCSAzmAYvdEouqNRpNgFQ6qW8rB6DabkwbvY0N2JqXUDGGxvEYMuWSpuhyzdhEnZRY0ApybghrSmUw9Cc11YlKX1deM9738CkXgQlq7JEMRODyPahIG5Peic3opIZzerf/1y1FqlIdVj/jovoACefvZ5/PXf/B2uXr+JrVtncPrkMUxPTaC7s92XOkjZG7C0tIJvfONb+B9/+VfCfrzdbO37v+KxJqwfHcYTTzyCRx59QP5b+kcoPfvqV7+GP/2TP5MSTALyNYpZhkEWoDaeHXoi1p4dSsT6BwYkDIDsCgHP+PiYdBgRnNB8KMWf3Z0I0/MjhYkhWKaFbDaP5uakGMSXl1elu4YR48dPHcb60fUCrNjlwWeGKSwE2HxWfaUwB1J/wPV/+GEKaxIjP63Fp8rFgKfpuPrGG3jpmWfgqSVMj6xD0FBhcVDNpaURPZVshU55lmbKO8vPc7WgwAkEEWlpxtze7bKBF/9LPAatSKlLSZL2WLCoMh3Iq8OkLM2qomhWkHY0nHrvBew8vgeRJnoC2MKtw1ZUOax4eNmGgdbWNph5HYXFHMr5EtSKjZ0PncTIjk2oh2vCEvGyoSTEMUy5MAIeW5vzUm7IwrpyQUXJcNA8OIDzv/ghVFIBGLqCsHQkVWXRUuOBxvjMgiLpQtW8BW1ZRSatoBSoYvDQLPa/7wIirTG/RZtt4UyfautDsm+DD3CaOyV3cO1YE1+hDGj3mAsbn4qcfPU6VlZW8J3vfBd//dd/hetv3ZTPnx4qft0M3KCEgGk3vGDJBnPRk0wlceLEcfzyL/8CRoYHJG5e2nYkCdCPMF1aWMJ3nv6+SEHp4VpaWsLS4pIsZY4eOSAm10SiSSSfEinC548hCLJc8gNf7vYeNQ4W3+4QQJSx3MUSfvBPT+ObX/1fcLUiPvjIGTRXDDi5NDQ2y5dUkVmxPJDlifRgcTMnG7laEEuaDrVWwcT0Bpw5OYdg1RXDdJU6+mwejuYgRi9ThUsSaqI9FFnCRqagLY7ZsweEDTEdXfo8zBLZQQ5SJoySju6uHpjC3GRQWikhWzCwpGroWj+IU4+eQDTJBYKHlhTjksvSys4QipZEEpmlZXiUo2kVZMn6BeoY2L0FJz94AQEp1LRElsbzqpjJoKs5CWUlC201j1QggoWrN6HlLaQLKqIDXdj98EmM7pmEahQRZVQ5L3BdR5BdC4zBpeSkrFOgLv6KxSt3YASDmKa37NwB1MI1CSBw8nk4hQKCvCeYpMfW+JUMjMUcagJuVKRLGmLr+7H7ibPo2z4Br2ohoBoopTNwNBUtsSYUby9R1yLDQXlFgVWwkF7JQ4WLLSf2YeuJgyLhS7X3o3vTLOJ9Q6hGmlAPRoQZlZh9ATI8Swhu6C3z2cq3PTd+UiC3xVwqUVbJTi5KIHlmyTtXq0k/3E9bXUpKoDA43G7XGPgsP/k13L78Jt784Q/QlYwg7qgIaArsbB4VBkOUyr6Hjj5OpwJNZaec76cp0nfXnsTDD5xEwChAoychV/Y7khh2QhbXrQgDLkOgV0e5WkHetdGxoR+nHz+NznVt8EwN+qrvO+QdyzPR5jvKtnSyGzyv0gpyZgWh7hS27duGgf4OaPm0pFZRLkHpLU3KBFb00Fi6QRyPvF7DousivrEf7//IYzCzywAHq1wRDhkTynWyRVi2jdHpSRi6g1vXFpBXbNzQNCS7mvD4++5Hd29KUiGZWsaIXresyXNHHxuTogrLRWgsjbVtxAfbsOX4HPrGB0QlUby1iABjmPMqHM2Sz4ibcqYYmlxMcaBsCmL29G5M7Z1AqO6CtIkPbkows2WRwdE3J7OA4UjIguEFBNy0jveJb7Jvy+hdcOPkFYmDJrjhhpxnEs9yV/UE3CxmS7iSX8XRx85g15E5RJup6KjBSGfhZrNwFUU8GFWPi9s6lqpRYHgMEwcPo3t4FH0DAyLh/mcVMD/Fc9M4on0fNNM+bRvMZYlFeMYT0fgBPVRLrN21/nPLNUCDCWosuGTx3IgDDVFS6RIE53Dr9Tfwxgsv4eabl1BYXETQ1XFk7yzWD3ShbrOYNwslW4BZsgUoytlM8B0AdMdFicxNA9wc2DmJvZPDqBuaLGzUBriRzjcyL64jsl6bMsdACEX2AzaHsPvADDau74fNUCKCm3QBlmpJLw5rPaQfkWdrA9ysWh6ypopzZ3Zj8+YRCcwhoGURcWEpK595oOrfRTYLuB0bxUod1wwD0bY47ju3D0eObYeml+A0wA3vCaZj8q5wKUtjpDMlniz0ZJF2VwJnecd0Mbu3IvMBfWselwlFBVVJWw3Ie8wiXYKb+RUdVqCKmV2bMT0zDltXpMTXKenSVSPqqgYRoHFpoFegsszTcmF6Njp6Uzh8fBe6elPyeTG0iPOERvmlyNKaOxs2rSqGR0flQVhZXobOJI+74ZFvFwgS3DREHHcvV99g/+4BYe2BWoMz70ixbRyORJ9RkV2wdZ7b8p1zOwXcDA/TmOazEWtSt7VSp7W8c/6+6dU0vv71b+CP//hPZOvO2Fb6JPiwvPnmG/jC5/8Aq+kVoSzVctnXCDdQOw+GRHMSqRSb64Ejx47gU5/5PRlghGBv9NSslXzy+WfMJl9ClpHdC9Z+uhGuAW7uDk2NBDVJNgpIqd+f/el/xxf/4i+wfOeOsC/Dvf0ixykoClTHghdqqKkZvcxLpFZDVyiIgWgMfbEmdEZjwuSQ+uOFxgBYkw3ObhXDPZ2YXL8O/Z2tAF8Wl/QihfH+5tdiF0mFhkIHJrdbbg0qE1vqVbSu68H/9nMfRqSZhXJ5aXpOxZP0e8FNtqFvZg6to+MIJlISUk1PgWw9hBHjeBFEUVHxyo9eR7FUwtTUFEaGBmXYJZUug2UwgHyhhC996e/wN1/6OywuroqhmzHVUQLOtiRaWpLo6+3CyRPHcPToIYyMDMpAKiC7HsTNm/P4X1/5Kv7HF/8ndK3s670bW0cCFzYVN8Wb8PJLL8sQSeBiO7ZsGwmYydgxce/s2TOSEMRuCB5QlFtIcRe3d6YlUZLczsfjzXj55Zfl2eSAO7ZhDIap4/jpo+IhomxQymLvDqD+hnNtVcDPkAltHK4JmPgQcdPDZnUZGaiRLZUwf+kKXvr2d/DGD38Is5jH1MQoDh3YDVPJyRDhmiZKeeqnKfux/OQc6WaoI0ujPXshmkKY3rEZu/fPopBdRqQpJtQvE3Di0agMmEZOldQcXWP7cAVlx0PRNXDwwRPYcWofoi1RlCmP4naQSVWFMgIcaKUBvgW2aiG/kJEGZCambbnvCNbvmUYtWBHGib44vjdcCsjpzU3Rchohuy6xpKVMGarpomlwAOc++TNAMgTTLCFQcWWYISivOS4qLHOk7rtsADSo3swgs5yFWq+hZ88WHP7wI4iweE4vo8JkNbeKWiSFcEsvkt0jaO9nR0gKNfoD1kzYMvT95MJFIGeD6Vu7NFnS+pWv/D2uX7+BQr4g4Sb0q8nn1wiDoAxienozzpw9g3PnzmDD+hF5J3z5W1h8Z6TLHdvCs99/DleuvQWlpEqYCX002WwGA/092DhGP5cfNrHG9klxo3Q+NKIlGjLee9vemdJV1TUsvXUVdy5fxfe/8zRefvFFDPe24eMffBAxT0WA8dwFBaWsKkwIAbHDLS4H8noIFi+sKrerugyOm7ZuwLlTuxCsOTLsMe6W4MYuW2iO+Gww/Xq87ApkN3hqtjf74GbrCAz6WGgGJ7ipViQiVFc0kY4wKlVdzqO0XEYmp+NOqYSWgW6ceewkmtuicj7Qb8mhUbm9LD0i7S0tSC8u+dp/A0gXyijWKujZsQlnP/wIQtG6AHYO+VXHRnZ5BT0trdBzRSiLaTRVAsjOL6O0qiFXVBHqacfcgycwcXgGipaTkmTK9DzGpcugSXCjwStpqGs0mrtYuHQbbjSGifsOYfKBI6iyr8OyYedyIksL0nPDgYUmbm5Zl/KoFbnhLmG1qCK8rksklOv2TKNSsyXIQctmoSslJKNRGEsZ1MmM6uwBUuAqDtLpAgquiYkD27Hr7BHktBI8L4CusRl0T84i1t0PN8T1Fn0Fa91jlKcFEapRUP22LO3ep50bX56BNDFT9iiutIaHi+ewdH80lny+w6bxo3F/kD1nBxv7gRbfuo7Xnn0Wrz33PYQcHWePHUAi5KFulmHk8rApKyVIYPY80yXJkDDWW3OgMUjBchBMxvH4o6cRqajyGVs5VVK+JACHwzELYCN+wajpMv62giJB8EgPTjx6Ej0jnag4Bsx0FmqhhFiYJaJ1YQwpiawbVdgFdrOUkaO3JhXFln0z2LC+H+XMijBXvD6cMntrDAmFsAjIVRV1ty7g5rZpozbQho//8s/Czi8haJow0jlhlBlvTxmlpuno3TCCQDCK29eXkMlpWDAs1ON1PPTEOWzYOIBKhWWMdXmvCG64OKAvkVvrzJ0MjLKLsu0g2NWM6eM7MLJ1g4Cbws0FgJ0zBDeqJfJTxuvTv2hYwKphoRipY9uJXZg5PI1QwBUpMMGNSxlvpiyDJ9yaACkGGGhcFjh1ZB0DzSOd2P/QCQxv2wgvSNbcgptXYKYL0nNDT5JIcitVOCUuEHSs5HVcyi5j74Uj2H96H+IpOiZrMDN52JkcrAKlrBYCLousqyiWZKQ4AAAgAElEQVQGElhGBJ0zOzB56CjaO7tEMr42773rRL7HInHv/49ghWEPZK94HofDXPr4Mfp+Ea0P8tdmVj81kFJkf471ld88n7nMZ7+VJXdvYX4eN159DXde+xEWbtyCRtWAZaBWd3D04A5sGOlFqOJBSWeh0A+okc1w/BmIXVGBgATslF0PRQY1GAb27JjAwW1jCDp8r7PQc/Sh+gtOjzYCnjskVdwaKDor0m8aD2Dn/hlMbBhARVVFXqas5GVBVKtAak88IUz9REHFZJFnFWlDwamTO7F1ZgMigRr0NIttdeQWM6haVWEk+b0juFFsGyWviuuMwU9GcPLkLpw6uxumUYazrEBdTothn2wP6zbENyNeLYIbV8BNKBnBmUdPo32gxQc3jiv3NGVpDHbhrCKSdBbHarakrS1kTJRcGxMzGzG3ezPqngEjl5P3jkWl9Nr4FRt16GQXDbI2NZRZgGqZiCSCOHh4FiPrexClysqwJbZdowSP4CYSJ7jxtf9dXZ1irGc/yery0j3gxkcDYrDiQHq3rctXcZDFuPeSffeo8O5/QpBCUEO2ZGRkRGKlydQQ3HB7zuGCDyt/+hvwkPz7YmaUdAsOpiH5c3O7yuH2i1/8n/jc5z6L6elJiRjUdQ2XLl3GH3zhD3Hp8kUpGeWHw6GVwz1LQjn8vveJJyVumvK1jZMT+M3f/rcI1eqI0BzJ4VY0zI16Uw6taymX7y7WfXe/T4O58b+DvqRkjcHhRcKL5dKbFyWp6//6P/9KDrdEJIIECzqjUdRCAZRMHV7jBY7Uge5gHUOJJNbFk+iJREG1Kos8ub2h1pPMDZMzdK+K4eEBTGwaRndXi4AbDsDUyvJzq9DTU/Xk4VGlXdmW9ljd8aDVK4gPduEDv/BhRJNhKEpOHtDW5pQgd80DujZtQe/0DoQ6+4FQk+8jkeJJDmD8nOiLojSQgQKN7gd6tu6mzVE7HcQ3vvlP+Msv/hVeeeV1BIMRtKSSOHBgL44dP4SpqXHp52H4QIL9FSKNZAEoPx8/McW2XCwsLOFzn/08fvTqK2KE5bMyMDCIT3ziEzh+/JjEwzLdijG8zz77nEjJ+DVzW7R1ZisOHT6Evfv2YmBwwO9DoSmQB4bjIRJukr+/cuWKgKP1o6N4+ZVX5Nkhq8jniExSKhVHJOqzi/wcOJmuLQh8CryRfOdXjPvxkg3vDduGSduahSKWrlzDpR++iFtvviGpViYTmGoexjcOYf/BXXBNn0XjhVbmNoeSCG6YebMxnbdWR4Y6cW6uokFM7ZjCvsM7UcotI9Ich57NS/pTsrkJusoBoiy6ax/cuFAMGyXHwN4LR7HjzH4BDHohhyrN4NS15hUE2CNCD0Q8AVMzUVzKSsa8Ualg87lD0h9SD1WhFwuSUEMgL+CG2xjPg7KSQZD0dKaEUk6FqjuI9Pfhvk/+LAKtYQkUYO+Ef9p7cliyIdvLl4R+rmsVFOYzyFAOR5ZxxyYc+fCjiHUl4BgEN6TCq3CrIVSDzYi19qJ7ZBLJ3mGgiTIeAlDJI2wAmXcjnLVoUgE6gYAYr1965VW88vLLuP7WdTlfYrEmSfRjCevG8Y3YvXs3Nk1OoKOLHhnmvQVwZ2EFmVwRtucDnY3jG/Daq68hm8nKM0m51unTJzEw0Ce9LBLjTJOrFDL6DJL8EUS+4A+uvtSCLeNVCRKg/Kq0soyVyxfhKYwLLeL11y/h1R+/ge6eVnz0/RfQEquiavHwL0LL+OZg6Ryi+VMuHsBQHWjVINKmA7XqYnxqBBfu24uqbQBsb9cMlFazQv/HI82yFfRoGmWkqW7CqwVRS0Uxe+4g1s1ugOZoEnTCz15KWdl1o1lIpppFx64tF1FcLGIlXcYiy97akzj32Cl09LfI+0GpFBvm1cW0DI09HV1YvH0bVeqqjTqyvLBdGy1b1uOBj70HwSagapG58cHN8p0F9Hd0iEG8cGdFvDMcEPILRRQUA8HOVsycP4yZs3tQLDMViIECFjxTR9DxJaFkTwluaqoNr+xg+coC7HAYY6cPYPPDx1CPQGQXVi4LM5tFUPxOIfm+UE5nLfuem/yKgqyiIdDfjh2PnMLIgW3wag4CNOXm81ALBSSjMVgrOUmUY5KmFEQWLRQKOlYtHaNzUzh8/3GU1ALUfAmRtiH0b92NzqmtqKc6gIA/zPNeFEkRl2g1vn2NO/xteCL/hM82GX4+q/IMcHHHwbDRXRNiJL2c6/Qi+HegtDjJPVgVb5KRzeDma6/hzRdexI2LF5FfWUJXWxzn7juC1lQYVceARh9KURWA4feBhWWIy/P7w7OHfgHeS4kYHnzkJJKxKuosas2UhHFjYh3vJnI+0XBEZGlUGqhMe6p5aBpoxwkGPGzoQdWzoK+koeUVuSP4DpIx5GaXzI2j2BIqUDA86LEApvZMY9OmESiri0glkxJiQ+DPbi0GZ7AsWisXUbfrKBp1vMUI85YofuXf/gLc/BJCTHLl18dhzq4KiOAM1dzTiUSqDYu301hmYprlQKtbOHXhsLSyS0cvFxIsOyz7/jD6FCpmBdk7GZhlFwrTqZJBAd+b988gUONSZwEBeljIxJTNt8FNiYmyNaQNB7lgBVuOzWHuxCxCQSZX+bI0N8euGx/cBN26AClGT2tlUyRtBDeRgRbsffAYxndPw4MnXjCCG4u+t2IZNQ7HwbqcyXaJHU0G0oqBN1eXsO3Ebhw5fxjJjiYBQFaGsdxFmIWCeNfCbhWqYsIKJbDg1KC192Dj8bPYtGUrunp6kEwkRUXzztP4rljoLl3d8B42himCG8q6RAHRCBvgc0YGUjz+90jTeLn73jTfoyheZoYccaF8+yZuvfKa/My8dV3Kr0v0/FV8qb9ZsXDs6C6sH+lFpF6Vs1Dh+83OGjKMVBpwGR0IiuSL4LToQTw3O7dP4OjOSQRdEyUyujmNQaTygwEEhmXB8dgNFZBAgSJ9kDFgjgWZ4wOom7qwdbxrVUoS3Sqam+PiP2PoDsFN2fSQtqtY1oo4dnw7ZrdPIBqqQ1/NwykayC9QYuYHCrB30a7WUGLXmePhlu3CaQri6NHtOH//AVhmGc6qAm0lK+8DmRvHZrqeHwpAtl63CKhMVKLAmUdPyXLBDxSwYZPJZ5CFLDA039tEtshgUq+NhayBFc3A0MQwDh6YRTzsSqcOWUVHsyXFj58pPxuGCWhmRYpty04FJXpFgx527dqEyYlBpBIx1Fn2SZlyviTx0QJuxPBOc3A0jF7G44bDWFlekvQzPz71be7Fj1Be06XffTTehV7WfDGSOiXnqu974EacwKa9rQ3jGzcKoHnwwQdle74mOSOCJWBZXFwU0GGw5ZzlcM3NAoT479IwHmMTdaAm5vN//Id/xB//8Z/id37nP2D37jlEY1HxW3z177+GL//NlyXel6ZeGgYLxSIWFxZlE8rSz3/xsX8hBY5MfLvwwP146NGHEA9HBXGyzyPaHEcoHhOjmBgo/dn0HdeE/y14F3sj+nj/e+ADGx/cSPKcJI2x08LBD59/Eb/3qc/g0sU3UXdspCJhdCQTUpTmMnUm3oTR4WG0Nyew+vqrGIzF0RtpkiCBFONoXUbsGZINTpOyKpRoFesnR7Ft5zS6+9thapQu+QZNGaR1XyrCvR6lQWbJhEZq26mgjApig534wC89hXhLVPoYKIFqbmoWaVKlGkCsZwjdW+bQsmEzEGtphE0wVpcRo/xeUY/tl336i3BuBZmiswaFg/Iyfvozn8c3vvE0dN1BUzyG+y+cwoULJ7Fp06gwcNIcT+2s9CiE/U2LfA+ZNOKbd6nLfO7ZH+Av//yLePnlV+R55uD52KOP4b3vfxJjYxsEdBlsHNcNAbpqqSS07saNEzJEyUYnFITFQZrSoaUV5AsFtCQTGBsbly6R5aVl+ToInrh95jMphX0s1SOlx1ebwwU3QoxKFaPvGlPoGxipjheJiEg8qzLss4U9v7CM5SvXkH3rOnI3b0nuO2UcnmWK92JkYhi79m6XREMOimQ19HJZIk/pl3DYzUATXj2AdE6Byc+gAW4OHN2Ncn4F8dYUyqsZSR9LNjeLcZiXnTQHc+toesiWdZRsA7vvO4SdZw8i0hmHUSyIbpqyBEZKc9BlDCnjK03Vz99nzrxZqWHq7AGMHZwFo5LUfE42u+8EN2omj7ruwsiWoeY1lDQbge4u3P+vPoJgW1SYm7rniDctQD+I48iAyTI5ghsYVRTns8gu5VD2PKS2jOPYU49J67ttqHALRQRcFsQygjyIejiBVN96dI5tQaS9F4g1y6UmvTdvq2/fPuka2rU1aaPIwYg6yHZaFgq5PDIEJ64rBawcipgiSW8YSzwlQrTqn6t//7VvIBSJI9HSijcvXpKOEMvQ0d/bjSOH9yOVTDR8Z9yU+++Jn3DlU8M+QOYzVZf+Anl2yPy5LoxcAYuXr+LOpSuoaSXEqyaa4cHQDLx5bR4vX76Kls4W/Oz7z6M9SQ+XCT2vwFgtSoIOvTbS/s7tHy8H1YbmBQTclCouNkysw0P3H0SFHSC8bBgakc7CUW1EOEhXCQA86cooU3rIuygVw7az+zE8txGqo6OJXSTcTMtW2oJdNpFINQk7wY1iYbGI5ZUSFlhOl4ziwhOnMTDSLWkxiVRSgJG+nIWRU9DT3onl+TuSoFazg8grBjKWifimdTj/1GOIJSOS0iT1lp6Lpfl59DI22fIkVICb57ruIHMjI0VytfYktt53CHP3H0ShnBVPJS9mShvpgaC5nBHY9JrVGPlbspC+tgQ7SJ/XXkw/egKIBiQRzBBwk0HA8eSeI7jxuEVcYRS0jYKAGx2VrhRmHzqOjUd3wq3ZCFIOSnCay6EtHpfYaw6fNQ4BuRI0dk3oHhbKJfRvGcPpR05D03Iw80U41WakhqfQM7sLbRs3oxbiUBmUhKcqB1CmLtIHJbJm/3zyWRz/ObtbrukLZn03GmObhb3x722GZpCRq3KZyB6jal36gFxVwdLVq7j+/HO4+vwLKK2kRRLoVhykOuI4de4Q2roTqLoEaQQ3mjAifKfJ6jsMLlnKwqbvgwZsAvVEE849fBxtqSAC7I1ZLaC0yO+HDUtjkSeXWmEhgI1qFZrnwuId0JPA8SfOoX+8DxXXgrGSg1f0fV78mvnn8hgOoXuwigyG0KHYVaihGiZ2bsbWbRPILc/LWc9FlstobNUS5oasZrmYvwturioaMtEa/s3v/hrs/CIiliHgxiyoCNXC8mwqxSIibSm0dvViZTGLxYUclg0Himdg35Ht2LVvC1ra4vJuE0Tx+WIEuUi3mFi5XIShONJub8SqGNmzCXOn9sk9WLi9KOCGsc52yUCIjfCMkC6ZMMwasoaLDDxsOrwN+87uQpBly5YlSWkENwT3VRrSPQi40RVdGudNF1I2ie4Edt1/GNOHdsCpu5Ic6FDmnC2iysJRzQEtyFymOmUbpayB1aKBiytLmDiwDScePo7WLkbwV+Fk2a2jwCwq8vUFGvI5D1HkXGChFoIzOI4zjz6B7oFBtHd2yLKIzx4lj/4z63c0idfw7gntBxT5/4xSdH+ptyb/9+/ZtSHN3yz69SaN0AB6aujZpizfZAJoEavXruHyD55Fef4WaooiJaRE0QzaMbw6VK8K1TFx/NgejI50IRqsQc8UUFjIwGWks0lZ2doigGwMUDBYiE5WkuBmE47v2YyaRd9qUcANQRFfUs5tKgEo/yMmplXrUCwHbiSAnYd2YOPUOlQNFU6hEcKSVsSgH2+KyTtO5QdTaulHWdYs6Srcs28Ldu2aRCxchcqFicIlJBcnFdSrQVlDu/z6HBeK52He8qCGgLk9U3jv48dQ83SRwREY2fJsB2A3osopZSS4MRkOQD9X0MPR+49haOOA9KOxQ1G67SjXJQvD8BqZO4PyrNLjtVzU8ZZSRqq3G2eP7kFfawBlyt9LVAh40jdnWx4qNQ+mXYVG9obx+h47mRhC4mDzxDpsmxhAVwcTURkiY4gnTGbccJMvS2vwEnI502tAv8oyu288UpBrD0pjSlvTdTX+KtIteQh/8gcfLnoRJJa04X0gU7Nn715JJmMx3ujoqPxHpNcIUp599ll8+1vfwquvvipN3mvFnWssDweIsbExzM3N4dixo+jq7pJ0qO89/X186lOfwYc/8jM4c+Y02tpacPHiRfzn//xfsXlqGj293TJAsP+Gkb/Xr92Q35cNtufO3Ienn34aU5NTeOrjT2FsbL1oX6+/eVmkRUOjo2hmmSGTqLgJEK0xTeLvnor+OXAj3+E1hqsRKU2dJMENByj6OP7ub/8e/+WP/hC59AoYaT/Q2oKxkXUYHBqQnov+vl7RZF9/7vtIORWkqnVEHQ+JaBSOZQsT4bL4qFaHajsoeTVs2LoRs3tn0NHXAtf2W97pX+DtYGiqgKJIPSSSIoOmwpIpyRRq1UPzUA/e+8mPoYmb+zy3tQrikYjI05j4FGhuR2Jkk2wOCXQYA03AxkG/8hPdIT8d+HnVOpZWC/jXv/k7ePHFH6OpOYWhoQH8+q9/Ajt3TKI53mDOGDHKC1c8B36Uo+9R8UGT9AhRQuJ4+NJf/d/4my99GdeuXRdWbNPkJB57/FE8+tjDoqcmhS+Xl0sGz2+ZD4eYQhWS6Fwifvb9sOGY4RPszykrGZw7e0ZCBRjSQAqY5a58N9Y8VgLi6DkSDwfjI/1B2B+g194L3ydB7wQTReoVW3w05aUV3Ll8Bbnb8yjcnke9zLhjCyZLEzVNAj6C0QBGp8cws2sG1YothwWHRf41v5oRIyrBTZUlmwgiIxKxms/czE3hyIl9KKSX0NrTidLKKiqaLuCGyX9WpiheC0s28BUxWiuWjp1nD2DX+cOIdSVhKAV4SgkVxp3mSqgbjoArSrGo/6WWV00XYdWATaf3YeLIHJjlzAhp0v3vBDeUCVUYBZ1ToRU0lKgh7ujAA7/6UYTbYzBMdvH4yxUQ3NBzU9LgUttOiZBZg3In74MbvgNTIzj20Sek9d2yKGUpyHBKmRH9RC7rh+LtaBudRmrdOJo6elBjWYN8Pj8F3bzrNPOZtrUFxtou3Jct1oSZJITjs1nWdGQLCtatG5DUx69+9euIxdn3BGH8zp45g5ZkHMPretHV3iLhJRKawF9D2D6CGp/5FPZTnhm+U/RBuH7am22hOH8Hr3z7u7j03AuoKCWsH+jB6LoOKXyj3O3irRW8ePUmIq0JfPgDF9DZwlZyaqBZilnwN9MuS2z9AY7yMp1pUi5lFJZsDofHB/H4I8ekA4SSNH7vmQ7ExB2RO9UoNXNFR102bViUvbbEMENws2sCumciWq2KhFGkVuwjUDQBNwHGl2bKyC8WsLRcwu2iCjsMXHj8NMYm1yEUDSOeTAgw0lc5zCvobmvH8vwijHQBdSuIYsmUwSGyvhf3ffQxNHfEhbkRv2i1gqXbt+W/4eTGUAF6Z0JODcuXl1As6qik4th8Zj/2PnYCBTUryx52/dhqWaRmXBqQrWK/EtkiSzGRu74i4Gbk2G5sfewUqhEfSFGSZuazANN8ODjQUMviw7TCCEoUVxRk+L/b4ph54BgmT+6FQ3DDd71YRDmXQ0cyBWXel+Cxm8TKaSjTe2ID80oJnRNDOP3oKZiGz6Saqgs3mEBsaByTJ+9HrG9IgkTYN1QP+xKzcNUHy2vPb+M0vmuwXgvVkFROuaOqspDgMy2jZZDgiEWcVUSZq1MqY/XqW3jzuR/g0g9/CH15EVGep8J0s0bAQ7yjCScvHEZnXxtqVUZBE9zoAo7p7+IChouUxflVATec6RgHHUw24fSDx9DaEkCApnl66hYzYjK29YpIkCKBMHh3+ODGg1F1EepN4sST96FvvB8Vx5Lno1JQpeeEm3vPYk8Rk+88mIqFcppnnL/EG5udxN5DO7G8eBNNZA0o7WZsNENJGHceCEBZKQgrk9dd3CjpyEeAX/zNX0DQziGgq8JOEIgGXcClTLdQQLi5GV19AxJ6cuP2Mlb4TjkWZrZtxL79W9E31CEzBb1vkrZW1kRaXqU0PFuCUbCRUzSUgx76Ztbj8EMnpJ67uLAs4MYjUFE0uefIwFplB4bBuGoX6aqDsQNbcfDCPoSiNZ+5yZWkq4Z/JbgJNcANz18O8HYliBylV21x7Dx/SJgfB3y/LbhF+qYKqAvLpCMSDsFjCi2b74s2FjMl3MgrGNg6jtNPnEFbX0qYcTJSlOxVVE1CDRyCNdUS765bDeJO2cb3FhWc/8gnML1vL7r6+5BqSYkCIhZmoAy5OqaqhPxevLs9Sn6S6Nsntz+bNtbI/kJxDQrdTeKty3PNhRaXlxW9DD27iuz8TVFIhG0Ty5cvwcllUKN0XdIf6zC4ZGA4SLUuKprDh3dibEM3msIBGf6LCxmRWlHeK8wNvZX0s5J9MUzxs6QtEzu3T+L0gW2oWPxsi7AKOjxKYCj3YnS05cBiil2VNR5kVBzYQWB2/yw2bx1FxebSTkNpMY8Sn0e3Ih1BDA7h70XPDUMMljUTOdvG9p2T2LN3M+KxOtSVLKoFE8pyDhWCG3o/6wEBNwZl4l4FdygxC9SxZW4j3v/EcXY2SKedyfkgXxa/uWmzh8kSttXiu8RSTdOCUXdw6NxhjEwNIxiuicGf37+qzneeFQO2qAzo5WC8s1Y2sFTQcCmnAMlmnDu8G2ODCZkznDxLOW14DLygD9RzYDuNpDSnAtWtoeC4UF0b48Nd2L5pEIN9HQhGIxKRreYVWUrdBTccznhJEwCwP4YxkBfffEOkF2RNSO+J98W/3n2GorGBF8/NOwYEAUT0HlSrshVfv2E9tm/fgbOnT4v0jHIeDgaWZUoE79e//nWRC7FJvlgoiAlbQg1kffSTpXQSOjA0hDNnzuD+By4IQJqfn8enP/2fZOD9mZ/5kBQm3rkzj9/7vc+gXNLgsBXWNrGyvCJ6eYKTRHNCGKSenl7Z8r/vySdx7r5zIn9iitCNy1dl8BkcGkJLd4ckgZk2X8ygxFEzFeOdP971fWgwN/5G7G3mxme2gjLUyHa4FkAmk8dv/bvfxPPPPYO6bWBiaBD7ZrdhbP0IOtta5GUKeg7MxTvwcgWJ5g1YDlgBwz4UtUQTNRucIYNGyatgbNsm7Di4A209LdCp0ya4cRy/fI8GNqZguGxZLsIsWwJuWManVzw0DfbgiU8+hURXUgzlbN/m4UDmgNGYtWAMoZZedE7OonfLDiDGTiE/iIFRpO/ktt75vWGj8JUbd/Db//4zeOXVS2hOtOLQob34V7/yMdmMBAONuO4645MbNDS3FIwqo2mvyueDscxh3zgYDOLW9Zv46t99VZrgI9GoMEEHD+3Hv/zFX8Do6Mjbxaty4Plle5S2SQO2YePylWvQNEMkQ+x8YGDBpo1M7TuIgQG/eFPSehpa9TVZmTyrDZnZmoxJkrnk91nbvfux4NwG1T0L5ZUlLF58E0tvXoS+vIKwy00YjZeG9BmQ5pbgB9tCvSmE0S0bsWXnVvn+M0aX/Q8ENfmVNKpMMNEtMXdzy5ov6lAJ+KIBTM1txtGTB5BZuoXeoQEoK2nYSln6duSCyhTg6I2maquKVfoYDA1zZ/Zj94WjiPUkYTPznts3gpt8CTVuQSXSuAkuexkW0igt58HRe+Opvdh0bBcCsQDKmbQ8a2vghpvxICWT+SI8hVIJghsdCv0cqVY88L8/hUhHXJibqnRu+T0ZFRoZ2XKfLcIt0TsClJaKyCzkoRgWmsYHcfbnP4jkcBdMqwyXxmXLQpTAQAZ39g4EUW3uRO/4DLrHpoDmpPQ0vS1Z+CmI5t5/JJ8vZWx8FrnF9mU80u1BYMxIzaKCH7zwEpSyijOnT6CzoxNvvPEGLl+5AlXXhE1+4rHHMDo8iEiI5IS/FJJCOonAv+fCvscMxAtZRG6eg9ytW7jy/PP40fe+j5XLl9Eei6I1RiaxDUNj/YiHqsjmFVxayOHFq7dRTzThox+4H71tUfksjJIKJ1/0yymZxlfhWcDNowtNMaE5NazqPrgZGhvGk+85CUtVJAaagw0/O54Z3FLzu0BviMGzQ4rWPNTbmrD19D6M7JmEVXcQrlTkoqPkhmZR9uTEk3GE2cWV14S5WVgu4iblPFUP5x85gemZDYg2xxBLNMMolaGt5KS9uru9A8u370BfLaCm16GUTGRsC8HhLpx/6nEkupolNZCAmuzDnVu30NXSKkyjspiR5z5Rj+DOG7dRyGtwEzFsOrkXB95zGmVTQY2bfteTclwOYzVK05j0x4AKdjwVDORupeGFwhg+uhszj5+CG2KiH7skFNj5vPgbyPhz+18pmfAoPym5KK8qEmJgJ2PYfOYAtl04DCvoom4YMjyq2RxSTTGU0j7rENT9uF8OzYZVw7xSRnK0HycfOQHXKfjx6AoLOCswwy3YeOwc+nfuQ4gFxgx5oW+Q9zAZRCpvfCrGl1U3xNFrEmk+gwKAGkEE/HtPKgwoMA4gwgfdtZC7dR03XnoZC6+9gcLNedl4N7ENxfIXXhyWbFQRbY/ixP1H0D3YgXqtAi3D5YjRADdScADPrWF1MSuAmulGBrVmiSacfOAoWjvCCBLcZBXxSvG5cU0/HjbMoYyxtJWqlE7rFUfAzcknz6OPXhbXhpktCmtmGZqUQDOqlwBJmJuyIyEWRcOFwo6OreM4dPIAsukFSQVlzQAN0ZRBUmrGP6ueKYs/Im84uKloyAbr+PivPoXmsI5aieWYJYm3ZwJkwAOyxSLYdNnTN4CSauLyzXmsmibypoOJ0UHs3z2FUW7jE0HUjIpEnTMshYE4/FZL/1hGQ6FkoeA56Nw0hHNPnocLG8rqClDQ4ZIVKamSxsmIXVv1B07F9rBqWxjavRn7HtiPeCKCGou5cwVUKQ1kElyZskvOr56kS+kE8AghyzukOYq58wckxMAL8de2ZLFlZXOoCbhRRWosPh8y+SUbCysF3Myr6G+wBAQAACAASURBVNo0ijPvOYuOwVb53LkQMRkmwQAT+ph0U1QCDHEyTAfzWRXP3SlicPd+nPvA+zAytQnJllakWloRjxBsV8BWPFk+/sSS8N5F+73aosbcsfbv0ksj8xXlzVV5jrV8EaXVVRQWbsPILaGcWUbNNNDf3oLMrVsSCkJ/kK4ycKkOk57CagBqlbJEFfv3zWJsrBfN0SBs3pWLWfEtMQGT8jB6K8lMerUACoaBYsXvuZndNoGzh7ejZjO2uCSlk55K6bXP3LBbzfZqskSwK3UBNwYYKT6N2Z2bBNx4ig51qSAR8Uy8bY5F5B2VIAKPaXSuBErkbAubZzZg//6tSCaC4vHxcjrKKwVJYZRgG75HDH2gyqdaxW3NRrZaxaZt6/GRD5xGoOovs8z/p7E3D5LzPs8Dn757unum557B3AeAGWAADIDBDG4QGBAHSfAAQcoUSUnUTVFW6Ygix5usa6OkkvUfW0mlUqlKVVaW1tm4atdObCW1dGyaFhXZpCjxEAmeOOfsu/u7zz6S5/1mSNrOlo0qSpSAwQDdv/597/M+F6WFpSpC9ZZ4WRh3vs3csAKAgEqrWzh+4QR27p8S3yPBDVVCAm50W1QeXKSBsmX+OXUbm5QyFqowwsCFE4dxeHYQtqYE34+LEMZB15li7sBlr5PbgEHg7xPc+FAdE8P97Ti4exgTo31IZNoksY5yVBbNhmJtfdstDyIh4qXMDffumRkoag3lUhG6pm1F1gYSo+2Ojm2QExyzv7r9pDGM3hmauRcXF3Ho8CHMzMygv6dP4nh1PYj9ffXVV/HSSy/h1q1b0i1Cgz3N1gRZbH/nr+UFzWGSchB5EPu0zIdkWP3c5z6HBx64X9KLXvizF/D//sHvY3BwAEePHhW5xW//778tzd7cTNIozq8Xk9kWGOOfkzGE/H0oj+O/CydDkzYNcKGQSJcI1Di8rK6uCg3M/pN4W1I2tdsQ5+O4zI93Y9v/trXz/ej1kyFmuyVVKNOIDIp/+Ed/gB/8u3+L4sYKTizM4+TBRaFzfV1FbyaBVLiOKPWMpInZhGy7IqVgdw2jL6mfZyJn1TRgooXxfbuwcGYJ2f4stFpZYk5b3LI1G4FMRMBNQ4rKWH6k8gEuGug6Yjt68KlvfwmZASZiFWEXyxIr6FOK4rpoNCOoR1KI949g+vgZpAZGEUrSsM2H6t8ObkjhfnBnHf/0n/0f+NlfsAm+G8tnT+HrX3sGU5MDvB7kfWCnjITgbgUQ1OtNFMsK7txZh27Y4neYmZlGXNaKTdy+cVf8N7987TW0pZI4dnwJn//85zA7NyNgiLGiQUAF5ZwN3Lx5C6ZpSQfQzRs3JRadhXY0wg8PD2FkqE+6akQL/Il49L+JbIPhlJeT/NgqE6QMI8LBlfIcRYVSzkOvFOBUStBW70K9eRtutQLmjBhqVcAL/766yg2JC9vz0ErGMLpnCoeOHYJpaNDLFYTpR2FMYk0RYEMvFGNMG82wROQqHCajEHBzz/IJlNbvYHh6XJKZnJqCZCIm5nZjsyxSCM9uwLXq2CipKJsa5s8fxYmr55Hsbw+YG5Gl6bArZG4ciYXMpDvEIF6+mxfzs11vYfzsEczfdxqRdATFtVUpbeX7Qt27FBwy+YipZ4oFu6wLc8Mh1UokcfU3vorUUBamWUPDd+Wz1fTcQD7F750rwSnXkAonoWwoyN0poKKaiIz24cFvfgHZ6UEY3HBpqqQPRRhpyy0d5UVOCyXFQ7p/AuP7lzCwew+8GKWtfwuo+einAxku0Y3EVLLcVoAxN8qy4sarv3gdN27elkLOC+fPYmxkB7JZlsWyBJD3CdDd2SVgXSRxApiYFBmEV3x0XwiqI+ChObYhzOzdt9+Bu5GHwUHprevQGY5RLaA9k0Q0EUZHbxZ9o33IpqKoKgbeXS3jv719C6FUEl/9zIPY0cVY3IBFcZQaGnzgbEkwRUst8igLKuVChoWq52N05ySeevIyTKUEix1Dhi0t0r7hIcp4k2Zd4pJpCjdsDwabqTuSmLt4FBPH9oghOVpvwjdZjOlJTxH7ltrSbYiFIf0X1fUqVtequFGsoew6uO+Rs+JJSNLDlqIkUoFBmZFmor+7B2u37kj6T13zUSWTwgKN0R489OynkepNCagNcfmAFlbu3EZXJoOI14SywcS0ErLRJFbfXkGZXrNkDNNnF3H6qfth+KrESEuMtsLGeSZKBT6jumIIUJEY4dsFNKJRDJ86jPkn74ebaKHVoJejBjNPw64NhjtwOG4x0lR1YRc1WHkV+bIGqy2KmfNHsXD1PKyYL1G7frUGg31nbW3iiaLkCJorhnojX5G2+js1FamRflx47ALqDQURSlEp6SzqUI0WsrPzmFg+j959+xDr7EaLUbiUBtPaEWrCJzkt3R70zGypMT5x9AWzb/lqWtyQUXvExaXrSHGhcvNDvPOzn2D9zbfg5kuAQWmsC1ad8Znt+nXYjRacUBPRbAznHzqL/pFuNBs+9EJVXkMyN4wIpnyWi5hqiY3iDLOhj7OBRlsM5x46h57+to+6WWqrOTg1HXU7WEaxAJHyGIM9Kkzi43a/J4nzn76CHbuHhdnmAO9xYaerogqhTMaqaqjrlBn6qOYUVA1PukSGZsexfN89UGoFAcR8jpBl1PlMrLI3CbBKDEMJCSC6UdOQa9Xxpe98EdlMHQ2lijolYkVF3i+CG0U34NTr6Mh2y2B2Yz2PdU1DyXQwOtiLYwd3Yff8BKI9aUkp9Io12KxLkDmlJd4kFmRWeL5dF+2TA3joyYfQjNdRzefQJCsl4EZHnOwP+2oYBc3iT8vBpmVh8NAsTl07hXQ2KSWKlDE2qiqcEn1cXBA10LAa4p9j47zHslt+luMRHL58HAcuLMGLhQOvHJ8x9EOoloRHEPByfnAIVlQXK2tl3CnraJ8YwqUnLqN/vFvOBGO/HS6yqoyR1sX0bRtBmA+9shslA2+uVuAMDOLRZ7+Mqfn9aOvoRntnn3hCw5RXiuGfzM32Yd2qIdky4pBx3Ibr/CVB5Ap/cBEVFBvH+GsdD5WVNbz+s5fxyp/+KWAq2D3Wh862qJzhwe5OrN28KcCDS0OdYJhfZvOMQcANgzyOHT2AnTsHkU5G5HWsrRZF+UDlhPiLGXZKwCGVHiaqfgMF08LcvilcPruASMOGraqwyhocxQZ8pp1tgxsGArGag0Z/D3rTw675XVg6fgANVxeAaGzSM1iS/hd2+EgFAP0wfgOm62PTJLhxsGtmBCdPzyPbERNw4xY1aJvVvwZuWrC2wM1t3caG52FydgS//uWHEIELt0bmrSILUIZfeF5TnhMyl5C9cShr81FzdRw5u4TZw7sRS4bEny2+tS1ww2c/F7CteiiICDcdbNYsXC9UUfTrWF6aw6nDU7IkMfNVkbjze9RZcss5hp95rwWzTvlqS4rGFcdCbzaO/dOD2Dk5iDSLsr0GdLKgBDfxVF9re/sc6MuDZmiauzg0VqoVKFXKw6jnZyj3Vlv6lt5R0ie201RCQCadlsGfptpjR49i7949wgL19/eJlpKzAYdTliv+5x//F5GO5XKbYtoLR0JiJmc/yOLRJTGCk6Fh6kWpWMYf//EfS0oV5UKqoskW/Z4zp/GlL31J+nAMy8Qf/ucfi3/GNA3x2bz52htbkZYRCSDgGSdI4g9K8Mj6PP3007hy5Ypo5uVjQrlToEwOfEJkWKRIkp06AaMUpd+H1P92/r8QWlvdOZ/AeVsOm62ZZWszxk4A2fQH0jb+PQjmaAi/88F1vPfGL2FWikiHI9i4tYIP3rqOGBo4e3IBw71ZNJnooVG/zAufefWeSG9Mbhfdunwga4Yu0rKxfbuxeO4EugY6odYoJ2GggBPQ374vNF6k3oJOM3jNRI2XNLWUzQaSw3147JtfRLIvA7takQQaNplzeBdww0uZisNkB0YPLaJ7dh6x3iG0EqlgcPtrgPevMzfEdmXNwj//7X+JP/rx80hnurB3Zhe+862vYW7vFBJkoxlNID0KlEcGfpJqVcN//E/P4+VXXpeDPzk1hi888yRGRvukdZgX9auv/gIv/Omf4fDCIZxdvkcKXbfNsTx/DAqIhPgNQnj++edFHsgzWizk5fwxOYjsYh+joLk4+jvNv/TS0KK+ldDS4oAFhHh55Ar48K3rePvVV5GM1HFw3yyiTRfV1TtQ767AI5MSDcPQyL458vfWFV4g7Bzy0UrEMLJnEkdOLsKklK1YRIulmKTNdQ02N26OL5QvVaAlSiN0G36c4GYOZ5aPo7ByC2O7JmFUqnAUlpRGYJk6THoC2H1kN0Qqsp5XUbV07FtexMlHziM5QABDGRO3b6YMbSIxMIMYaj4cS3dy0snhNFoYPbOAQw/cg2h7HMW1FXmwUO7DOFY2xnMzTqDCrTPBDTeHBDdaJIqr/+BZdIx2C/tC7TxfdzKNfJAG4KYowQLxVlyYm/ydAmqqheZgFx74xjPo3TMO0zdQN1kWqUoyG7+ehYwht4Vq0YTbTKB7ci/2nLkXkb4BNBkd+nd6f7ekabwPuEBQNNy+uwL2haTbs1hZ28Dq2gY6s11yh/qOgYv3nsbE+PC2XQcMjmCkPFnG4MrY2qGHtzpsOIyKDDiQOpFBKKyt4e2fv4LrL7+CoVQbhuMJqHdWRWrg+TY6ulgQC2Q6M8iO8J6NSrzuO6tlvHT9BiKpNnzjmavoy0ZF2sE2Z0dV0bB4d7CfwRUdND0ial6Favqy/SvXfQxNjeLJp+6Hw9b3Yhng1xjsMNGQCCdRZxQ0GQTK0mj6durwO2LYc+8Sdp6aRzPekkhvSc6h7KLGtL2a+CV531PLbeQ0rK+U8d5mCeV6Aw88dBbziyyojMk9yyGaSU12TUO2vR251XXZksMByiUNOd2EP9CBJ//+s8IYMEiA9xxTBDc31pDNpBFrQAIFqB+PUCe+UUMpX4OJEEaOH8S5LzwMs2nAd2m0phTNkE4f9oHwvynha1CyV9Kh3M6jHo5g8NgBHPzMFXgpMvAu6ooKo1AUjw694mSaQpRcqS7U9Qq8oi7gxkxExG+z+PhF2HFutw34FRb0FZFNp2FVOSQraCm2gCI9X4aieVhljPRQr0QeN5saomSYNlnOqsDRGjDj7eg7dRLTy+fQs3sGoWRaFl2imEXgweG5Ej/CJwZCnsOPmBxh3YGwH5TBkrEt376B9ddfw8abr8NYWwXYyUJgzLhqer/Y88NlYJ1dNIDN7ptsFBcePifghnMD/VL0O4lp3guWcfR4aRVDOkJMnj02mMejOPvQOQyOZdEwLYkurq1uwqnqaDoMEYohxC0uvZME0xza+VnriOLsr92Hod0jaLQ8SXV0CzW5Kzs60vAdRvvW4GlsmW9I1HLN8FB0bPRND+HClWVYVk2SGVn8SEbT2AI3bCUzShqaHgkTFzdrGtYbHr7w7S+gvz+GploTcOLma8K0UZpWVTUYloNUph2RWBIfMlTEtqWDpjebwdLcBPYv7EJqqFsQJY36dolbdVteGw6uakFHuWqiSAZ6sBMPPf0w4u0RKMU86tz6Fykl15CIMkyoDlf35dlXNW2smxZ65qZx9tfOob03LWCfiWV1fh8BUuy6qQtrxKUo2RSXnxGmZoaBAxeXsHD5BOrJKHwunBUVXpnskhZ4Z6QY1ZX+IFcLwM3tko7Ejl4BN0PT/fA5ZzCwpFLbAjdGkHrH+5oLD6+Bcs3CjfUa8rEoHvrKM5g8fAjxzn6kunagvaMT8XgQGcnnalAm+8ml6dZefsufyJ+V2oyt5LNoi0xNA3WDz6e7+OAXr+HOr65j9f0PUS7k0N2ewKG5afRkYxK539OZRW51Daaqi3/GJMNEWZTNgnPGjjeRV6o4ceIgdu3agVQyLOCmSqBhBbHxAm7oeyUz2eJ5MVF1G8hZJvbsncB9y0tIRrkQMiTUhQxFy2vK9yFzQ4DC34PeGy4n1bqHib0TOEHGxzfQ0CyYORXFlaKwIVxQBsu2j8FN3vJQsh2MTw/g1Jl5dHUloedLkpKn52oiI242AuaGzBSZm6rvY82uY9PzMTDRg289dw2pREsWmWTNzVxJFiL/M3BDQFW2VRw8dRh7j+xBIkWwbYu/Tjw37IEyrKDYcwvcMCxgU7FwvRgEbdyzMIvlY3uoH4WZr0mQiqExMa0uCb4sxmafD5enOs8p2SLfQTYVwZ6xXuyaHECmp10AFJUB9IGG4ql+CRTYZmE4ZMu2JxbF4OCQGIYJFIqFHJpNRjtsRfBupaqEwjHpcUi3pyVpas/ePTh08CDmDx6Q6F8mftHfwN+D8jWW4HG4/KP/9Ef44e/8EG/96i1JiiAXO71zSuQ/x08cw779+8X7w84QAoy63xSPw0sv/RQ/+MHv4Cc/eSkwdfd043Of/Sw+/8Uvoqe3B+VaFS+++Gd48cU/x3vvvIsy4zkJZrYDDbZS2hhKcPDQIZw7d07+vPRQkJEJCiUDU9dHsdPkibdamUVCEjwNgiE2cLZ/FLywvdn/eMuwVRpIHeZWi3MAnQiM+H0aEphQKeShlfIw8zlU7t5B+fZtVNZzqJarKBdL6O1qx9kzixga6ILrsIeB6F+TwYLSCUY8WzRcU0aBEBTTEKP1yN6dWCK42dEFXasG7du2JfIUTmgEN9yEmRwy2GBbqMFj/GWrhY6JHbj6zS8C6QgcpRqAG4fAkEWg3IY7cglTZ58ansDI4kl07t6PeE//x3rX7V30R63q28LG4EXkYf2//v3/gx/+6D9A1Wy0p9rw6Seu4b5L57BrelxkezQUBuEBLSiKjp+89DL+zb/5AQpFRdL2jhw5gO9851nsGOoSLXCDfx/LgaboyHZmkUq3IcL0H8mS93Hn7ipu37qD3dMzmJwcl76azc0NHDu2iEwmhbrnoaO9XRKDPpZi/u3TL6WFlCqK8peUvOfAKJWRu3kbN954E++8+gusfHgD+/ZO4Oy5E0glo6jl11FdWRF6uy0ShclUKfrcWiFoKrdcQaFqKxHFyOwUjt1zDIZagVIoyKCQCPNrVLmMfbIvHFLZGWF6yFOXHQth75E53HPvSWzcfA/ju6fh6rp0d3C41NUanEIVDRr3uKEy61jdrEn2/dy5BZx4ZBltA1noZP2om6betsKttiVyhTSjwVUTxds5VFZoYw1j+NQhHLpyFrFsEqX1NUS4FGGRo8nBhkyhL6EUjKa0BNwYULjBb4Vw7Te/hs6JPliuBt8xZcDi8E2GgZIoMjccBBKIobZWw+atHFRGsHZncN9zn8Xw4RlYLbIEFlyed9cWgzjBTdxtwSqbUFUffqILI4unMLZ4FPHOLjTkfdsa8qQjYfv9ln32Vj5k8Hkn+8fP8N21NbzxZnB/7ZqdwRtv/kpiwXuy3ejOdkh0KPszEongXgkAFDeQwW8ut4Donn2x2PDXMIUqWg/J31fd3MQ7v/wFXnnxBXz4i5/DMTQs7N2J2eFBKCubKG9U0Qq30N2TFnDDO7h9uA/xtpCUalKW9uJbN5DMZvCtLzyG7g4y756AG76WHEyCMj8CHIIUH8pmFZrewKbloOR76BvbgU8/db+YWdVCSUzelMIykSYaDoJMODhyIaIZjjA3fobg5ih2nz2MRqwpbfSMcyZj56qagCRGs3MVa1cIrhVs3q3g3Y0iin4Dlx84iUNLM0BHQp5DLXoSuG1WdElTkgGkVEPED4m0bFMzYfek8fRvfB3JnrgMXfQYxNFCMb+JeCyMeDMsplptvSjlpWbJQHGzArXewMDCPtz7pUfhRR34Ho3WvgAa/sNwALINBPV11ZVEQPVuER5TK4/M4fAzD8NP039go6HrMLfATTISltJQWHXRjyvrZXhFA0We92gIU6cP4RhZn2QTvq5LAIZeKKIzk5a/JwfQpkITuAYtV4aiOlhTTUT7u4W5abV0xCil5ZZzvQa3bEJvRBCemsLk+WVMnzqDtuFROFv+TjFmh7fDM4KwCjrh5ExyYSmRq8HPh5lGaXrYvHUDL/yXP8T6O7/Cvr4e+JsbiJiWFJZS7y/FgXUPYTIH7DwhsPGbMMiadcZx+doF9A0HnhuCE5PyJNOU5xXZCkYrq2UNNkGj7UsniB0N4/RD92Byz4h0B2nrBejreSlRbdhNJOIJkePqmineUIIbmwmhHVGJLx7eMyYhM5QfthQTWrWMTCaNJr057L9QKTUEyisl1AwfBdtEdrQPlx+5AM/VAmaZmYRu8OsbPLfNkAyiBDeKXRfPzS1LxzPffgZj4x1oGSq8fBUOI3o3ayLZpLTZYN9SNIFEWwa3Ngooei7uaAY6UnEszYxhYXEPMgzOoKRV1UW+xf9mYSIjc5UC48oNiRFGVwoPPvkgsn1paNUS6lUdXlGTQY7ghnIcjx0+hisy3RXNRHb3KO596hI6Blh43ZCeFDIo9FgG7DuLFuswJFbdC9gCgsxmA3PnF7D04GmRCVK6zI4isouUSLZYaEoFjW0LG0vGaG29gjslHejJ4vITlzA2OwyfC3HHlTCChqLJa0mppsWgBjJ3XgO1qoX1vIZV38GFzzyOicOHEO0dRrx3DB09/Ui3sXcpsEMEkuDAArEdvLI1eomHR46wMI9k6z00VAXV1RWsvHMda9evQ1lbh0pJtqqjZupoz6aweGg3+ntSiHE5lE5JQTCfZ3Kfqc5W8JID3WmgVm9gs1rDvReOYWqqD4loS/qQ+Nnms1fSEcn0iu+G82FE3ouq15DQk50zY7hy8Rgi8MQzqdLLUrMk5Uv8s5RmUmHA56MXMDcMdRnZPYLT545IpDflsUZOQZ7SWMuVTh9J0aRq1GOqmCdhMLVGA0OjPTh56gD6+mkrKMPOqVA2SvAMD60GT3kYbiOQsvE9X3Pq2HB86Yr6xrOPoKsjJvHtZFJ4Zshos4OHzA3BCSWQpuXDZL+OrWHv0hzmFveirT0mz1zpudF0eOxSY5KcQ2UJy34DmXhetXG9WEXOdnDi0B5cODmHlmtBz1ckRdXULfkefiMEr07vTRN2g8wNO7Eawtx0tIWxa6Qb0+N9aGeoAHup6MlloWo8M8hQONE2BvkAwXan2Qoj096FgcEhiQteW12B71mBdnGr04b0NtH15PQE5ubnsHz+PObn59Hb04tomF0VJnRVF/kZG76ZIf/4px6RnpD11Q383//+P+B3f/d3JTiA4Ob8+XP4yle/jNOnTwUPtS3PTUCgB54gJqj9/u//Pv7Vv/rXIk/jm3v16lV885vfFHDFHg9euisrK9Iy//abv5J/V1VFjHcETBOTkyKXY4Ej2RoCKI4vQfN8Qzb8MsWIWz0oDf3I+7Od2BEOdghb69dPBMh9LFOTAYZmaklL2wY3Qb44N7uOrsFQqqgUCpKM1TRV6OtrqN6+DWVlXSL0aDIrqwo6O9M4fWIBE2P9gQaR2fuUh3AjTU01jfCk/cVzEYbC177uY3D3JBaXT6B7uEdyy32LEaqmyMv4QONBJXPDTSwvuUpBFWOx02qiY2oEj37ri2ilwnBq1UBzy9g/nxebKxv4Ji8v5pG3dSA5OYOxI6fQvXMPQm0p2bZ8/BIFrNYnf/C8cXvwyzfewu/93n/EC3/2U3mdhwcHcGxpAWfvOYW9e2eRaU/LxVYolPAXL/8S/+e/+13kNisiI5uYHMNj167g6tVLSKUpwBAubCuKmq914HPi+7qxuQmN2n8xs9oCQA7Nz8uvsS0DbcmkpLMF3SJbyUIiX/u78Tak2iUmtdWAr2sorazg9Z/+TMICCnfvSAs5k8/2HpjGPRdPo6OjDdVCDsrahmwJE6EYDBbE+jT0hmXgJ4VPcEMaa2R2EieWT0JXCG5y4rvJJJLiSaAkjZJExiyy8Vunnr2qw4kAs4f2YPnyGdx99y1MzE4LKCLAIXOj1CrSHcN0EoIbU/dwZ60Co+Fh7uwCTjx6AZnhLihlMiaapKzxwRjIS3wkowkpdKzczaN0Jy8RyztOHsShB88h0ZVCeX1NLnIpfKMXgpJA34dWrEisJal5s2JCUS2UG01c+83n0D3FM87uHQOxWFTYHkovOWw6NJYXK2gLt6G2UcX6hxtQKKXMpnDp2acxfnw/nBAfqjY8tQqfiwCylZaLmNuAQ91xQYNhRxDqG8HeC/dhYN8BhDs6UA9RPthEiLIZDn7CpgTLjm0zNsHIdqoU4Qn9gjdv38L45CSqtSp2DA4im+nYkqpSwkZwvpXyIyEB2+AmAEzcMlKNxu12lAmKlOzlK3j9xZ/grZf/Ehu3bqJayMNzbDSaLvZMj2BubATqeh7ljRqiySi6+9oRjbaQyhDc9CIWD0kHwdsrRQE36c52fPern0a2nTpMT0y93KqRfZV0Jpqt6WnSXag5BYbJTaOHguuie6gXTzxxCZGmC61QQYMDP7XgFXXLHOqL14IPO5NpO5aHOsHNxaOYXT4SyNIaHOAtMZxbNRVavoBUOi2vKRO0jI0A3Ly3WUTO8XH+wlEcOTaLWE8GoVhEjPzc4HMwak+nkV/bkAb5EDfpFR051YTaHscz//AbSPa0oc7XyjKRDIVQLuVljI8jLKmAympevFt11UNuvYSK7aB73y5cevZTaKWa4vOK8KzRg6BqAjLJkLM0lMyNxZK4tTL8Vgg9h2dx+POPwE+xY8NBQ6M+ndJfQ5rN6ftoGmR+XEmFcwo6imRiIsDY8QM4/dmH4CRbwty49PflCwG44aBbqKJZo9Fch7ZZhqq6WKf/o6cD56+eR6tlIE7mneWLTNbKVyX23O/oRGrnDMZPncbM5cswYlFEYongOSQbN+Fu5J+gf2kri0o8Cb5o5JXVNXz46hu4/vov8M4bv0Bb08G5/XvQKBaFCQ2CSyh/bQq44YXJzbFfZ29GSyTN0e4ELl27F32jlKW50o1l5IvydyOAiFLx4QNqSZOUL0bBV7l1jYZw/IEzmJmfQtOyoa3noa/nJKWRA0uEiwVq77nBth0ZrLhyddujOPbQVotMFwAAG2dJREFUOQzvHUMzFICbkO5IAl1bmuEVTWENGQgR9iMB46u7KDJpbzCLh594EL6tiRSW/imyS4wPpwyT94GaVyS2l8P/bc3Eu0oVj33lcRyYH0PL0uDSM7NRhrZaQtil5CrojavXW4glUlivKCh6Hm5qOpLxCBanh3F0aQ7ZqQHQfCdDP/ujqoowqmFEoBQMiTrPUZaejuKBX3sA/cNdMOmdJbhhGEuxgkSMy5AmPBq8WfxqeVjVDLRNDOLi0/ejcziLUKseyEnJnIq/h+y7J/JSvaLBNVxhDZheWuOy5tR+HL96DtHOTGC+J9NLn0iZpaqm3MeeaYnfzjfrWN+oYqWio9mRxvJjFzC9f0I+E9L/VK7B40KMnhsyolZdwBvnBoZ6FMomNj0LJx+8iOnFBUQGRhDun0S6fwfaU2m0xRPBcqgVdMNJcqWUGgezFKXl4u+m3YCSeUtFZW0V5Zu3sPH+uyjevAE9n5ezzfeTQLdk20hm27B4eBY7+tsRi4Ukeay0QfBjwWPssGrLApgporpTF3CzXqni/Pmj2LlrEMkYZElXWytJgadLlQXfc0kDDGRpqumILI0M4dTMKK5cOolIiLOTIwE8VtVEizMb71AGiLjBglI8N5RtuhaGdg7j9PIS4tE6XEWDSXnr7Zx0HMWjgd9zG9xQyUJZmtZqoX+oE8dP7sfgjizMchVWToGyXpKvk2AmFunSt8ZFGucjp4F1x0f7jgy+9eyjAvr4mTFzFZiFsnQUeSzhZOIlJWkENgQ4Xh0VS8WuQzM4cGw/0p0J6Rqrm7YEF7GMmHOqLMTdpixGOKeWdA/X81XcVBQs7p3CA2cPIxluSPQ7/bsBc9OQ15HSTpdy4XoTWr2BmkdwYyOTDGNmtBe7JweQ7k7LXMrAnI/AjaRObfkEtqVDgohDIXR29SDZloJtudKpIbl1NLdGQhgbH8G9F+7FpQcuYu/cHrSl2gIQ4hOR1ySS978+/yd47ZevC4CZ3TOL//W3vidt8PFoHD9/5ef4F//iX0q/DCVSlLJ99rNP48knPy0P6m1AEew4A3Cj6zqef/6P8Y/+4T+C47qiXb98+TK+/Z1vC1hhEeI2GBG0T4MjUSRTziIhiblmghtT0CRQp9GQwkj239CPk85kxGuxXRq6PZB//Lp85J75aLsbhCt8vOz9qzEDgTyLmeLSIdBgKzAbgcuorq9CZ3xotQxbraE7k0BtZQXK3VV5EJB5YN55UVPQ3pnGmRNHMDU6ANtnOpEJrVwVg148zNhRFxY39WRxQhGJFeQGrXdqBEv3nsLg1BAMsyZDbYOhCJQUePx9HPFumEToVQNqWZetBSM22yd24LFvfxloj8LZMstyY29xc+dyGKMe2xUNfz2cgJ/qxvD8EnYdvweRHUNobRVh8vXh6/zx+/kxxGEij6IZ+MuXX8MPf/R7+OCDmyLL6cx2YGCwHyMjw1KoSjngxmYOd+6uw2KJWDiMjvY0zpw5hueefQb9vZ2yceODVpTZYQrCInJeWNrJd+3DGzdFjsbUs2xHB8rFTRw6eEC+l5QY0iMjD2pu7ygXDJqPpdnhb+Cb7f9jW9AU9C7xw7z5wQ0pAFu//g6sfB5qkVGRpnhlDEvD5IFJXHr4MjLtbShtrENZ3ZR4zmgrCp0bymYLiWhCPkMBuKEsLYrhmUmcunAauloWMGypKjpTGbmAPG6NSKXrNgzTgVUPI6ewZd7H9IFduP/Keax/+B4mZ3cKqHY0Del0EtVKEX4lKGbj5p49JyubKjQWBp6Yx/Gr59E50Q9TY5mgKkECEkHL4YF+KETkAamul6V3xmuFMHD8gICbZHcGlc0NCccguOGGn8wEz15tIy9hAmwgF58HwU29iWv/4Fl0Tg/AcnTYOqVzTPjiprcuFLeTK0PLF9GeaIeSU7Dy7l3oFQt6WwwXvvZZTJ9dgB120DQ0ATdkcJhPTGaCRm+nqELfqMFS6qj6EYwcPYmZ8xfRuXsXGgkyJ81g8GKinSRMSYC5xDAHy4qtLeLWEWaztMGHPZnObEfA/nwSHAvTvfV1LSrVWbL4MWAi3qEp36dMYTOH/Ac3cP2ln0FbXRPmhu+VLhLTBlyan4d7cHDXlAzR+dUS0h0pdA9k6V1Gqj2NzuF+hEJB8/tbdwp48fot0SL/xq8/jfZMS/qSaKwWT4ksJ9ir4cg/LCAUcGM0UGDikuOgvS+LTz12QR4iUt7JocgwpVU91IxI0AyDJfgQsvnAMRwBN3MXj2HvxaOwmg7i7H3SuTH3oJcq0mVABiYUDYnJXFurIEdwkythw3Jw+p5DOHpiDpmhHrRiEdlSM42KSWsdmQxKGzmRg7ScpvS/bKoGyskQvvhb30KmPwPfZlO8gbZwCNVKSVIMWW/pMbhiZVPiVJm2t7FaQFE3kdk9jgeeewLh9kBeFoAbAkBNPG0cyD2FkhAXTtWEeqco7HjP4T04/IVHYMe5qwoGQA6oLdeWkBdKfxqag7rBJDUOwBpyuRrUVgPDi3M498VrsJNNiaKt11So+QLa+PziwqikoqlQlqWjupIDd0mrjDbuSOPMlTNA2EKcnwn68iSutYKmH5Iiz0Z7JxJT0zj4+DV0H9gvwRkQ/w3vsm1wE7CT9COEm3WJdrbKJeTefx9vv/jn+OCV11GtVVCt5dGbTeLC0iHUyyVZNHAIY0cNtfMuZZ8s0Ku3QCsshzKTnSHdCVx4/F70j/UIcyNyRHY9cYPvcMnBoI8QNAYmSCiCg7JE0YawdPkkDizNSgCFtp6DvrYZBCz4QVU4WWbKcGlIp2rACwFuJoJjDy9jeG4cjZYPi++dypLjknSQca1AQG9XGdYSDrx6NUv6R+J9GTz61FW06pYwvU3GAzue+HxgenJnkdFkz41iebijW3izVMLFJy7izNl5hF0Ddr4s4Ea5W0DcDwcDKnuhxAMZQsmwUfA8fKgbIq8+NNqPE0fn0LVrCJG2mLCpVqki7Arlm3wWKCVTZGmbmg4z1sT91y5jdOcQHNuQDb6Vp/FaQ1s8LHIcbuQtw4HP6O+ePtjZJGbOzKFnlNK3OlymXVIOzGhmyjotX+5uJqXSEM+AB9UMzOWD8xM4/amLSA32iHqiQbl0pSqATz4Xsn13JNCgaTUF3PB8eukkzjx0DnsXZ+AR8Eu5bSUAN4ohizX2+FDSzqjfWs3EZklDwTFx4r6z2LkwD/QOAgOTiHb3o6urF5lUOyLsNmoFjfVSpcCFboPlnUw7DdZNlDHrhU0Ub7yHG6+/BuXuCpoqQRxBlS6Dr0jp6g2UGMSUSWJxYRZDOzoRjYdlUV7eyEm6F6WL9LxyLqA0XGe3Sr2JlXIZ99xzBDOzw0glwrL4oGKBsjQa7QluguLQsLANGlkUv4mSa2N85ygevP8U4rE6C2OgFWtyjzYsPt8ITFkMzZ/y4NQh0dNly0D/1CBOn19CItaShYtd1FG8W4BVMxEj2091Q5O9fIE/JW86UJst9Ay049jJ/dgxQs80e4oIbljAbIm6hU9vp8GgHYKbJjZcgps6Yt1xfPfrj2N4MAtXwlzK0nVDwMDXnMsN6brZZm4IVIwaJvZN4dCpg8j2ZOCYujxTOC8SrLO8meCGSYBU+1AdVNY9vFtQ8GGtivldY7h0aj86khEYBRYul2SWoW2L0lqCGy55LSatNRqSBKw4DlKJEGbH+jC3awTtPWkJYFJLVfEQh+Ltg/KolYvvE4YtSVdBHdEYywm70dHRg2qpLMPG6OgglpYO4+zZk9i/f58U1vEF5o/33vsAL//FX+KnL/0Ur7z8qnwzMcyGQ+juyeJzzzyJz3/+GfR296JULIn35vvf/z4cbnXDwNmz9+B73/se9u2fk68RWRAROv94LcqSFPz4xz/GP/7fvi/ghgfywStX8J3vfhcjoyMIb5m+JbGLW2IpNAtMwEHzXTCU8gCKTMl1xcPzzjvvyCC7c3oai0cWRPIWEFlB+MD/jHUQT85HcQzb+s+tbKzt+Gw2VQsJFBJTo14pS9rJ5o330Vb3YOTzUHIbcHQVB+f3Qt2kLG0V7AEp8wILRZBTa0hnUzh36ih2ju0IovFYplcsw9Z0ZBJtsOiFIO1LShshWNRjNxvIjg7i6MUzGJkZg6bXRNpCw6sMjPQxUGbC9IoKYyX5e3JQrqPmWGgb7cO1b30Z0e4kbOa+F8vwTV5OwSad5kuGE1Cj2qyHUVQ9pPpHMXt6GcPL5xFpaws6P/5/o3YD+5/fYHStiRf+/C/wB3/wY2ysbUiwhHibYnHEkwkBoqRtCU6YtNLT04nlcydw9eoDOLB/dst8HmhzKWDjZoL6UJYt5vN5jE9MyHvN5mheWGyE786m0Cdnl56noBBUGrk/Aqpb768YvmVZJF4ppqFEwmzuE/QspkeX3pWNdWy+/z7uXn8LxuY6wuwdYlyrrkPnh459Ha6NsT1jWH7oIjo6M9ByeWirm1BLFRmcBdy4dSQjcai1mmz/LMdDOJnAyJ4pHL1wAobNbhtewga62jvFP8MuEGnH1hxoTCfxgA3NRLHuYmzPJB57+DJKK7cwsmtC5GG2rqG9PSWsAHXY0slBxo4bYsakmhoml+Zw7OoFdEwMwHEMCRRosum7VAmKPNmNFY3D0W0BN0yNYQlZ78JeHL56EemBTlRofrUM8QY5Jhu5G+KFqG3mpKDPKekwq6a8/znTweO/+Rz65yahu5ro/TPJOBzbkiK5FoF1sQw1V0S2vQtaUcOdt27BLNnQExGc/9pnsHN5CXbYRYtSPeUT4MbjEG/DJ0O5UYVRMFGsumh2D2D/I49g9sIywp3tQtjFwzHZbBNkBi7WoGMm6Jz5qyiX5yHYXAfgXc6RPISDgjjx8Akgojk7ADZBfh7vpjrAVDxVwcrb13HrtTegr6wi//4H6IpGoVfLMHUdVp1FhS3Y9MAMduHg7knYhSAGu6O3Ez1DnZxdZTHTOz6Eum8Jm3Wd4ObtW4i0t+F/+eYzyKYJpOrwaQJmmhzjpykj4waWem/dgbZRg67XpQgwb9tIdbfj2qPL6O5IitGdD0kwSaikIBFOCOPuWJY0SNP0WdMt1DNx7L1wDPsuHYPRsAJwY/CeqcuQS3ATTySEIfc5gN4tIb8FbtYMS/oZjp+cQ9f4IMKJWFD+WKrB1ylbDaQjBFktem6quoCbXLiOr/zj76J7JCv3rKupSIYAtVaRbS6ZGwKpyp0NiVPl8nRjJY+coiExOYyHfv1JRDrCMiBFGKdP5kbX5dza1ODXdLRo8K9ZqN3Kyxaxa343Fr/ymBTf8f0m4GeipDA3BDfcwut8wHtwKyb8oo7N9YqEJvQf3I3Lzz0JK8nCOwtNVRPQnoyGZbhl9GpLsQSQle5swraaWGPaWDqJ45dOIJHwEKGGnaZbtssXWVpLY3IITigKO5XG0OnTOHD1KlLjk2jG27aUGR/vachSxlsNWQRsvv8O3nvlFay99Su46zk0VQcV08BGrYBsdxr3nVpES6kGYM8me+NKHDg7weg9ZTSz67Vgey0YFLz0JnDv4/dicLIfrWYgQ6XEhd0hPG/hehMRghthbilLtVEyXShh4PDF4zhy+oDIV7W1HIzVTVnAMNLap4dCSgQdiaUVPT5N35kIjj+yjJF9U/AarixGKEurlYqSmMkyTxqcGb8LPyzMDTuS8oaJUDaBR596BJEQn4nkgQJPKc84TBexUATVdUrqfOh2HauGg1fzeZx44Djuu3ICbaG6gBtzvYTarRzifkiWjDaXBh7j3ePIKbqAm5sG86+aODDUg5PH59A/Mwrma/OMWeWKLMf4PG65LWgVG1XVwaaiQYGDs/edweyBnfB9W6SLBDd835NxMjd1YV8IblqROLomdmLk+ALMpIW23gTiMfrbyJ7okuzGz1PL9tHQfWh89jMFjR0ilLXV6+jeM4RzT96PjpEBWfp6igKPRZw02etUfvA18oSJpVxwfb2C1bIOOxnF8ftO4dDpeQkeogTeLlIdUBPmps7gG9MLwBgBg2pjs6Qib+s4ceE0Zhb2oZXtRGTHtPh3U509SKSyiLWxP4y0DRdQTJlk4x3BOU3qFiylhEphHdW1O3DWV5C/eUuUJlGy00y+o3+L3Sg8M35DQhdi6QQWDs1idKwXkUREEuBK6xvB35EsmOqAia4877rbgFpv4XaxgFOnDmHv3DjSbWFhwUtkUbbADYNZOEdwYPDYi8NSbL8lvTMjk0N48P7TyNB6Xif7zUS8mixtKINkaAz7Ax3+eZn65TVRsgxkR7qxfOkE2tpCAixdgt67JZiKEShFyFq1wrJg4LzAu5tyW3ZMHT2xD0PjPVIO7hQ0qBtlOIolv5bgxmXa4Efgpok1yurSLfzGN34N0+P9IpPUNorQNvJo2ix8D8kSVRQiXIbyH8dHUa9heGYER+5ZQA8DqHT28zmSlse+LnrDCW6aBGCGBdf2UdE9fFDUcEOpYe/kEJaP7kFXOi6svLJWkrPM+4xLRrKKNlUNvg+90YTGqGzHFWng7Fg/Du6dkNAsWzdRK3BOZaBAx5AoLuQNCXRpHxdOysoxgmQyg+Edo7JJn54ax9LSQSwsHMDIUL9IvVRNx4c37+CFP3kBr/z859jc2JDBzHFcARfZbAd2796Nc8vn8Oi1hzE8PCyHk1HElJl9//v/BD/72X8TSc7I8Agee+wann3uq0jTCBqLyfcg0uQAwVS1H/3oR/idH/xQaPGubBaf+czTeO7rz6G9o0PkbBJwsCXGpDyO4Ebi+TiURoPI1nwuj1KpKLnkm7lNpNpS6OjIoFarYmnxiJjJpfBJohn/ZofPxxK+v+rF4N9XFG2y5g109tzc1MpFFDdWYVfLCNss4CrAr5RQvcs4zQqSsTD2HtwPvVxCeXUdtXwFxaoKHRHkNBWZjjTOnl7C7vERmKYuzA0jDdlb096WlnhXW7O2ooDDsH2WHbnI7OgTcDOxbxqaURMTOKVpNFmTemfBEqNyydw4qiNdDDx4VdNEfKhbZGksRrQVXqRlAUaJVgSmxsbZQLXNZBeWUa3dLcL0Quibm8fBL3wRvePjiDHtjqDyrzu2ZcXNN6UuqIG6Sg7Gv/zlW/j/nv+v+OD9D6AqKhwJmuDwEBEPDKVjQ4MDOHPmOI4fO4KR4R1ItsUF8HBbwnx4Art4PIY//ZOfwDQs6YlhR9DhQ/MoFwtItSUwMrIDbQl6Jz5ZDLblg9h6S7d9UyI0lP8hCDsImWAUMGUhDqWXZemQKb37Hlo6DYZ3YeQ2EKd3xq9LEpvGaF3VhO46GNszjuVHLqGjKwM9V4C+ugmlVJYBWOdm0/YF3BiKAp3bMcdHJJnA8OwUFi4dh+WZqOQ2JT2qO9Mp5aqmQrNsAG5Ulcb9ENY0E2u+g+FdY3j64csor9/B0K5JCQdhRGp7JgU1l5cYWgZRcNvhKg4KBQ0VXcXk0j4cefg8UuP9cH32PmhoMsiCQ26hIpvbVDol5662XpDUGNupo3N+D5Yevw/pHT1y7hu6JnI0gipKUhgwUMvl4OYZLxoMNwQ3NLFf+95z2HFwJwxXFzazPRkT7wq32TAsGMWyJL9k27th1Szc+dVNqBsq9GQUy199GjvPH4Ub9dDQaiKlpLSFaYB1j9Q4+0o02DkFToGDj42KC0xdvojDn7qK9rFxtMLc8VO/HSSjCRDh/RF8oD8BbrYY3K2jvR37LWeDX8Py4u2fCx5BctKC/+RioI6WqSN3/V289Zcv4/rLr8IpFjHa0YGGrqIjEZcCYwJi6oy5iTPrdewY6ML8rklYxSIqmyV0DnSjf7RPepCSqQz6xgfhWroYtd++TXBzE810Ar/1976EjgwQ5WjFPpqaIttPGiV4flyyYhplQFXoWh05RnWaJhKdaVx77Dz6uzIwKtTcVwNwU1YQbyUkOtnjppGDA2M6DQdeOoo9F47i0AOnoXq6eG7oEeQZoCzFKJSEPeewQtCgr1aRu1vG+/kKVlQDCwu7cerMAfRODQtzI+8Z48dtD5m2NhTXN2GXVITouamayOsWblgKvv7PfxM9o10iSyMwjpKRd7j9cxCl4EB3ULm9IYNdpBHFxkoBm1UF4aE+fOrvfR6NJCUXGuKEnhxSLFvOKwdPYYp0bvMJbnIwHQ/ZfdM49rUn4KcYuwzxztBf4BuanHG9UJK47bDTgFu14OUZnFAUs2/3/klc/vpT8FK0QbloiBepiFQ8JhGq4tdRCMbpZ9uAaTSwXjNhxqNYPL+I7u44wq6HkMGvtSSAgHcSn5Mcquhf8XsHsPDUZzB88hSifSxFJbgOmEhKZ1uOAT2/geKH7yH/ztuo3r4Fh2lvXKrVbImw3bRUJDuSuHL2GBKWjgiHPcb7KuyxcOFQMhqOSHkh338OgQY/N31xnP/UBQzt3CGqEMa3MymPSzJu79mZQbDCgAajbIg8qajZqIZamL93CcfPLSJC+erapix/OBwnW1F4zboMLhzkZVAVLX4LVjqMY1eXMbZ/Gk7DgWcaaFT1ANwk4zK4EtxQVhjywsjfzaNcs1EwDNTTYVx98mEZlNCga5DSGbKMCpr/I/AmEYmhtl4W+a3pNLBmuHi9UMTuEzO4em0ZnUlKEJkoVUX1xgZizOthwTKb1m0PsVgb8hyC63XcoqSnUcfcQBanT+zH0NwkQgQ3CtOzquIVowyORZl61UFNc7BeU1H2TJw8fwzzS3NotnwZqhmZa+Sq8ufm4Ej/LEEfY2y8VAcWrlxCbKgNSBNgNWQpxeWUdN3IkoIyxDrUiiLPDT73NdND1asjNdWNi59/BF3jQyL7chl3XSqL94lsBT8XXHAKuKGMNacIuGEJ5JF7j+LExWOohwhELViFEjyCKUYrc7GiBxUUdXqnDAe5io4NQ8FxluIe2YdWKoVWdhiZ4QlEOroQy/YikspKsFCUNd7NkPiNqXpYu/Uehvo60JkJw1SLMIob8HI5lO6uyusZpbeLXg1Kvhyy7MEwXrNtxFIxHDo0g7GpHYgmouLXLa6tSyIZX38ujGlNdvh1vNsaLdzM53D8+Dz2HZiUtDS+Fvmb60GgAJk6lr5uhU+xe0ZkaV4TRdvBwFgfrtx/Ctn2GEIE/IzFZ2Kj+MkYmtOAz1QwxxfvjeY2ULYtJHpSuPzQWWQyUVlKuWUD5btFGLVAEUF5HicxfvYZtFGQsti6FOkundiH0ak+KVEluNEIbsjc8D78CNz48uvpuVmxPZgxH3//ucdwYM+4RGQra0Uoqzk0LEc6+si8CHNj0aPri8+yqNXQNzWApXOLGBjpEZUKk/GotiCDw88slQIMvgo+F5QwN3CzrOOtQhkzY324fPoAetoTwiqSuTHopfWaUi9CkMm5zqr7wmgZCKFms0i6gd2jfVjYN42uwU64rECh5F0z8d8B4SR3P9uLNNAAAAAASUVORK5CYII=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pl-PL"/>
          </a:p>
        </p:txBody>
      </p:sp>
      <p:sp>
        <p:nvSpPr>
          <p:cNvPr id="20488" name="AutoShape 8" descr="data:image/png;base64,iVBORw0KGgoAAAANSUhEUgAAAzcAAAJcCAYAAADElVr3AAAAAXNSR0IArs4c6QAAIABJREFUeF5UvXmwZOd1H/a7+9J7v377NvsKYLASIAgBJMEFJERC3EBKsmLJSpzYFVWcStmR/1C57MixXUoqfyhxpSouWbZCyZIpiSQIAgJAEgsBUABmgME6+8ybt79+vS93vzf5ndtDWRh0vVm7773f951zfss5Tzn7D7+YJWqGSM2Q6gpmFuegqwoSb4TMHyPsBXj5uTeRZjoacw1YJRdWScXq8QpSKPB9AJmJOFIQegHUDFian4WpqWhutXHj+h583cT0qePo2iru+tJncejMbRiNA6xdXIOV6WjfvAI9ijDab8Hv9qDzLZEAGlCbqsFxHaRximAYQAFQrlShaRpGIw+D4RCGqePg4QPQNAVXL2yg3RmiPl3H8RPHwHtzp6tQVQPttS1017ehxpl8jpZlCMdDIEgQjULs77aRpioipEiUCMVKEZV6GUhTBP0hzFhFe7MJr+/BNG0U61XEWoqjdx6C5eoYDfsYtftIvQxvvPQm0lhBoVCAaesozRTwwGP3I1NVbO+0EAUpus0O1q/cgJUCi/U6XE3H5s1N3Li5DXNuFo/+D/8NfNPAyiMfh9OYQrfVw97WHtSxj9bbZ1FIE+xdvIR0OMD84hxWTx1FqGao1KcRKQrGXoTED2GkCaqmDTWM8eqzL6CzswfEEeIwAJBg9cgh2G4BQZhgb78NRVHBH4qqwrJt1KYaSHUN5lwD0FUkYQj4Idqbezj3xjkYjoV7f+FBeHqGuz7zSWiFAhJdQ6KqSFUF7WYTWhoj6PcQDPrIRmOc/dFLCBUVztw8wmIBy7efxPE7b5O/r2oakGTYvnwDahzCRAwnS2CkIbLBAGYUIWg1ce3dd2EjQ3c0ApIAjWoRRddCEMcYhykSVYemasjSCFkaIAMQQ0GsKIi5x3V+VQFdR6pqch9uyYGuqnIGLFVFMBwjS1Iomo5UU6E7FkqVElK+maZDUTXESYphfwQVGZQUsl+SKEYUxUh1HU6N+wS48547UC2X0NzawqjbQ2djG3vXr8NCgoprAlmMMOK1pkjjGFkUI0szjJIUUFWYtg3NMKEaFmy3CKgaLMuGqutQdB1mwUHG+4oTqGmKUbePoDcA/AhhfwglSqAoGjJFA3QTMCy590K9hkTXUWo0YBdLCKME9ZXD0EtlKKYJRdWhKDoyqEigIFIYLxJESBAmCZJMQRwkcq5ufPQ+yqqG7avXkIzHiL2xrLmVxND5deTBzlQomg0DCpwkgZkmyKAjVk2JKWmmAlmAVPHQeOBezD94H/pBgJ3mHmA5WD12ColpIdNVmAVXnrEXJ+h7Pjw/QZxkUFQFpqmjUayggBD7H76Oax+8hd0b1+WZZF6AhcVFzMzMwu9HMHUVcegBCGHoKsaDMTSoiEJANU34mYfDd98GbXoWarWK2nQDmqpAQYI0CuH1+wjHHhCl8Icemju7QJZiZr6BqbkG9rtdXL20Js+hpGSoqzrevLyDux/6BGYPH4GRpPCam1h//230un188NF1xKqBQq0EbinFMDE1t4CFlWXMLi4gVYCAewWKnNfRaIjBsI/iXB3u7DIMt4j69BySREUwCqBl3EIKFC1DEo/lTPhehHNvfShrW69XsbBQga4lQBpg7coV9Jp7ePtn7+PGlXXUyw4qJQN6BlgaT12KMBrxFqGkCnRoSFUVCc+Dqso5S+IQ/TDGiIdFUySmJ2kqe+7w4RUUijaKtomCbUOJgUsfXcH2zS3oqQJLAWyF78udkUpM0DUNZpbCTFNovHPNkBjFs6EqClQFUDQV/C+T0/5f/qdC1ww+SR5QZIoFw6pC0V3sdXtoDXuozk/jsW8+AbtWwuqZ06gtzEPLVCSDMdSE75ghzVIoWYosCKAnGX7w7b/AuNNHa3sLo04LugKYloU4AyIlfw66paNccXhxUHUTqqpjPBwiDkPJIzzTlXIJJw8dlDO6u76GeBxgf2eAne2unGm3ZoOJUTN16CbvW8eNtQ10en1U6lWYromp6SmUSiUovPU0g2FqOHTkMIIwQrvVQavZwWjoo9frYzQaIYojREmCKE0RhgECzwO4D30PiaLAqhTlbFmuA8cpyPkfBQFiLcM49uAlPlIlw2DAf6ciilM5e1mmIEsV+cpVzzKGGwuqbkBTVZQdA6qawQs8Zlpkilwu4hQIghia5qBamYOi2/jvf/t/RnW6iuXFKRw5tIQUKQzLAg9Ac6+LVqvPEwBN5fNVYDga5pZrrB7wH/7wzzHsjvC9P/szXHnvLBp6gFUnRAEBzHIN3A2278EM8rpFU3ToSQoTgIUMRqbANAy+LQyDe0webL6pZK9Brh0aY6qSvxi/+PeUVOIiNEPibZQy9zDbKpJnM0aXLJGcwQVjyGPMsi1TzipzLPNAlMQI4gilqSq+9OTXERg6Fo6dgOpWEEFHkqnQTAWzqzVoSYTu1hbS8Qh7Gzexs7meR2wlBU/FqNOGkibotjoY9AbQVR2GYUJDAlVJeILR6QzQG3hy1hyb65UhiXi9jDM8dRpiZIizVGqlOOKZUBGGERLmAt5nkvEAQuHCZ1xb/n0gy1IkaSLPQV48W4yxcYxQyeBUppGaDpq9Ea6tbyNVNBw7/jFopouHP/MIvvKNLyPVUrilgnzWoNtHEiRIoghRHILvHCKFpmiwDRO6psg9mJaGMPQw6veRxRme/8nLGPV6+PDc21i7cBVaquXXrSU48/HbodoZjhw9gIXZefRaI7z24uvQMx1r16/D833YroNyuQbTtnDg8AKQRTh+6CBs3cDOzW00N3cRjwKcf/Nt6BJvVO4KuApQ11TJdwrLjgywU8DNIHvRMRTo3HNJBifNULMcVJwinEoF80ePIyy4mL7zFEJNgz01JV8HWSp1VMa6QDegKyrKuiIxMuz0oAWh/JyveDDE6z/5CYwMuHHjKnrjPnTXRKHqIlMyGMzzmQJv6COOs/zcFx0oCcurCFqqYK/ZxCgMsXz8KB79pS/B1xQs33EchmPD83yEfojUDzFud2FECT46ew6ZH6DXbMEfDJAlAZKYoCGRep17RJ3E1HZvjO3WkAEUldkZJDrwmS98CpXpCiqNOkq1GrY39/HT518D09TG5auCFZyii8Q0MLWyhPkjB2BWC7jvE3dDeee/eyxLVcYmBZmmoDpbz8GNPwR8D2E/xGs/PieHaHp+GlbRhl3SsHSoytOI0ThGlhn5Rg9jCe6NWgWmpqO918XG5j5C3Ya7uoquq+O+r34BB+44idHIx+aVTRixjtbaNRhJjFGrjbA/kIXmQUiVVAK27VqIwkiKBiaxSqUKXTdycDMYQjc0HDy4CkXJcOWjdXR7Y9RnGwJuYj1DYWZKkkFvex+j3TbUNEPksXghuBlBiVIEAx+7m3tyHwmPiZKgUCmgVC1JQAgGI9ixhp2r6xh2htB1E3bJRawmOHXHCmxbRbfVRmevg2SU4uxr56FkGur1Ghwm8WkXpx44JQVxmwAoVTDujtDd2oURxcBoDJVFexBh6MdIKlWc/PqX0ANw+5c/j9LcLPqDMTrtLrL+EBdfeA5OGGDj7fMI223ML04LuIFt4vDxE8hMC3vNDsbDEQqmiYXaFIxUxYtPP4Pu9i5SBoTAl4L64NEVWI4DP4jR3GtDU1QJ9HzWhmGgUCpL8e8uzEI1dGRRCC2M0dlq4txb78AoFHD3Iw8hsHXc/dlPQSnYAm4yTUOSZejtN6FHMfxuB16Xz2eMt196FeNMhbu0BK/g4NA9Z3D6vrvAvchkwmxw9fwHUIIAlhLDURJYLMhaLeiBj7jTwf7NNegs4uMQaRygXnLgWIYkbD9m2mRCYo0ZQlW4T4EoSSU4E6gQqLFIFHCjaNAtG5ZtSRLTNBVamiEOAgnQumVKoa86JhwG1yxDlGYSFJnUAz+ApigSVAm8eci5PzNDh1urCbg5c9ftKBUc3Lx2Dd3mPsbNNvo7O3CUFLWCTdglQTvjhcaxvFhI8ZmwsFIZEaHK3oniRIAPs6vkEBaN8seafD7XUM0USZQaC44wkUBwC9zEBCSZIkUMATeLMAYVOWdBhICgyXFhFcuwCmU4hTIstyxrbRRLUBwLWsGE4hjINFMSNs/JR2+/DSMM0drZQRKFyBjsemOYSQxzNIQx4s8BRTclkDsJgzyLBq6FgVRhccDrTAA1hn3iELTZOjwmRUVBud7A6l13I9INwCAgtaGYOhJFRQgFXhDD4/WHMRRNQa08jbqtYv/DV/H2yy/gxgcfwUgAUzEwNdVA0XJhQIPCfdTrQVEiuC5BKzFqhjhk4aEi0VMcv/8uGLPzsKanYbl2XmBnCZIggDccwuv24bX7UgS2Ox1Jro2ZOmozNWw3m7h6dR2aH6BuG5gvlnBlP8ShUydRbkzDyoDuxg10rl+QQvTy1Q2kpgXdMqA7FehOEbW5GSyuLsMuFiT2EigMBgP0+334oyHiKERgRDj28QdhV6cwt7iKONbhDflkVCmKk4wrTQCnAamG0SCGRhYpixCFHSDzYKgxrl64hP31DZx/631s3dxBvVxApWjInowCFkxESyz0VBiKLomRe4kFPYmViMVLGMJLM/TjBJZtIkkixHEE1TRw9MQhVKpF6DxnPKeZhisfXZHCwFZ02ICQMnoaQ8tYDKgCJgluDAE3KTSCFRIh3Os/Bzfc5Xn+4DnizmJhxnOiEdDLH/LQ2zm40VzMrixh8fgBaHUbDz7xGGAbQKkAhUV0mCLa7zBw5O9HNMcVjmMYaYY//4Nvw2t30dndwbjTzsGNaU1IFBJlag5uqhNwo5nQdF3AReB7sG0HjluA6zg4vrIKU9Gwdf0K0iBGuzlEc78H1dDgVi2opiZnI+RZU3Vs7OyiPxiiVKnAMHRMTdfgOhaiIBSyhWfZ1G0hO8IgQRCEAiLSLM5fILBJEKeZgJvQGyOLE3jeWOoBt14FLAOGW4BdqAgIHniekKD9YCjFUYpMiuGU4CbJYyJUxkDGUR0rK0uy16YaUyhWSpJ7k+EIipqg2d5HwGIni+EHjJc+Wvtdea9RECEJgfsfeAipruKLX34MX/6lL0K1FMzOzEJXNDSbPezvDyQ+q4olz8awVMyv1oUk+ff/7s8w7Hv4wXf+My6df0PAzaFCAivxYFerUnjafgBLwA1BtA4tTQVYWxmBNUOMzjeXe2Ch/3Nwk4fifCvpqgAbfmYOcrjjSDxwvXJAwPjEOJIR/PNCVUOABwFOviWJBhQBFRpPqB9ITM+4PlkEt1bGL/7yN+EZOmYOn4DilhFnuuQfXuLschl6GqK5toZ0OERzcx3bm+vQCGzkeoA09pERAO130O/0QURl6Pl16CqzZYJud4Re35P7ZS5lmiRJRzTHuMYX8ydzrOShkOBGyYk8knKSulJ5b95SjrMzcpVyftIsBzeMDzwbBIBRFCIi0VVbAKwydtp9XLhxQ37v9rsfkrz7iYc/gSef/BrTGyzXgqIoGLRvgZsYMWML9xECiWc284uqwnFMGLaKKPLhjUZCkv/oxZfQ63Tx4dvnce3Dy1BTBUmaQdEV3Hb37bCKBg4dW8XMTAPtZhfn3nxH8ufNG+tCPhLou24RbtHG3feflmd8+4njqLoFbF5fx+bVdYQDD688/xNocSq5Ok1SOEqGmq7AFrJH/hdimzmQgMPRyV8wxkHATd2wUXWKsEslLB47jsBx0LjzNEJDF7I71HUMSbxPwI1iGFK7l0lEJykiEvj+34CbcDDEaz96QUDV+toaBuM+NNdAsVYUQE7iQUtVeGMCkBSmY8Mu2kLYJiJcqGjuNTEMAyweO4IvPPlVeDqwePo4DNcRcBN5gcQu1vJmlOCDN88i9XwMmu2/BW6kOtN4MnjPmQgNnZ6HjeZASNfy9LTU7p9+7BHUZqqozUyh2pjC7k4bLz/3GvQYuP7RBan/nIKL2NQxdWAZi8ePQC87uP/h+6C8/fc/lzFxMFiyiFIrDgxRbvpQAg/xMMQ7b16QDTwzS6BhwimamF2eEuqi2x9LUCNqNMkoIZWiWSGA8BP4XgpPMbA5TtCzgcf//pM4du8p+H6IYSeAFiq49MY7kjyoMmRhBDVJMR6N5L0as9NwXFtYJn/sCftYZ6GuG+j3Buj3hjANHaurS5Jw19f3MRiHmJqfweHjR4WdN8sl0ivCsPn9oRSFcRLmhYlPtjVBOPDR3mshJUpNY/AHi9hCqUAqAtwYVqRg58pNeF2yHhpMxxQQdPLMKmxLQXtvH53tNuJhijdeOScJu9GYglsmuCni2L0noGga+j0qDSpGnT46W7swGRiGA2gEAF6IcZQB9Skc/NLnMDJMnP7yYyjMNtAbjtDv9pH2Brj43PNwAh/X3ngLYWsfi0tUbg4LuDl15gxS3cDWXgvDwRgl28JiYwZGquDH338a3d0m0pBAymPEw/FjB6Wo97wQzb2WFNGmSnDDeKvCtEzwkorzM1B1lfSagJv9jR2ce+s89EIRdzzyEHzbwCe/9hWoRQewLWhS0KT48Ow5KXj9TkfUGyUIsXbhCkaKCnd5BV7JxeH77sKJe+9EquYhlMHk2jsXoIY+rCyCnUby1Ws1ofoe4m4X3e1taEkC8n9kossFE5aRAyoWWmR2ycITJMcKuWY1Vwb4/mTLyBjy52R/MwUqgQFvmn+TCYHJhSCD5ZGhy4v3xH3B8xDETDxAkmTwBdyocGwbhq7DHwcYDEYAwU29LizEPffeiYJr4eqFi2hv70oAGO+34KgZ6kVHGLQ0mXxenEBJmPxSKFJEZkgnjBifaRhQ4SELn0rgJMLJGUMqFgz+edFIJkfPcqCjMxtPABLPbMh/mykI4wgpi1LeC1+KijGDMhOV/J4q7JzgrZQQTIVKtt22pVDVCiXAtmEVLfS7XViGinG/h3DkAWECI9OlKOV+tYMIBuOFYUiwtBMWFUy+LATyApnrxYQhl7o4BXumjkzT0el0kNoWlm47jfLcHJxqBXY1V5eo+BGA5y8Vvu8jThLYVgUl20Tv6tt4/YdPYf3Di7A0E6ZhoWiZqBeKEtCVJMOw00Xkj2AYGRozVURZKkyyPAMjwx2PPCDKjVGrw7RYFGRSDCW+j91raxg1W0hSFeGEbVXUDLNzDdRnp7C9vy/gxm93UXNM3HPqBC7vBJhZWYZhu1DDEIObNzDcvoFhv4cbm7soVGpwytPwoaM828D00gIM25ICotfrCbAheOU+oXo0HvQR2QmOfOJjMKpTWDlyClGkYzQIkWWaqIxkvm3HEEY6SxSM+gFS7jVEGI93kYR9IPLx5k9/hubauijFnWYPlZIr4IaflZB5nrDTjKtUN1jFcL/4VMNJGolwoiIyDHgZYJIFpvpKUKVrWDl+AIWyi2KhCFu3ULRLuPjuBdy4cEWYSz0KoUc+9AnAEaacxSsSYdW1LIWmU8HQRLnhfheOVDUngEYQf04UkDklAFKNvEDLqESaMMwyYNiYXl3E4slDMGfKePDxzyI1dSiuA5WsO0HG2hayIBI1VeXeVPM9q6cZ/vQPvi2JOwt8qEmYM/GMIKqGURjLc2CRUJuuCdvPvMdrIvBI4hi246JQIMjT4PDZUEkJmJsyWJoBm+eMQJvSlgqMqAo2O0Ji7LXaGHo+KrUqHJdMdQadwJLESt8TvtgyHWGyAyFbxgLYCUqpnDDOhUmEkEUpSZU4EsCuk5jSNVTnZqG6JA94zgtChrS6fWHH97r72G01Rcfo9nnWJuCGMFp3YDolqJqOe++9B5apYXFpFvWpqjDAve09UfHWt9fhRawfIsRRjEFvhI0bG0jiDM1+T9jye+5+AIVyGV/80uP4whNfhJ8GWD6wKvm33eqj0x4K28w1ZdzXLRXLBxtyXf/H7/0/6LYHeOn5Z3H9o7cxbRDcZLDjEeAWpcgrhBGcKBKcTvXR4PlQVHmxmuG+YSLkM2HqE1Avyk2utsiLqqTErXyT8mykaSg1B2Oa5BdNl1gpOYnnXTMmoGOiBN3SG8lkK6oQFlQkbBaqhiYq2uO/8i0MNB3VlYMCbpJMF4BB1cUuxNDCAJfeeRtht4P9rQ1srd+UdSbw59578JF7USkXsHFjXRRSkhQ7mztAlqBWZt2Xq3CDgS91lmUS3t0iCRTJc6JwZFToqNwQmDD15OoLyRYeN64fVbsc2uSqHPcd9R+CG95xOCFChGQLQyRU7bUaIrWIYZxhEAeIDA1f+vovo7Eyj5OnTuLo8kEkJDiD3E0x7A6QhonkQBIniZIg06lA6TC1HNxYtg7TZk1AZSkWbPpXzz+HVrON9995D5fe/0hUO5I/pEIUOk6yFIsry5hbmIFhaCi6LkzdwvrahuR53mMYhSiVHPzqb3xN4N6ZkydRtl1c/fAiLrzzIfz2AE9/5y+hRgkCktXMRQpQ03NAQ9WPpYaVKLAnBJ/L0Ajk4IYloG6hKuRHEYtHj8O3LUydOY3ANFCYnkJoGBgrCgKCZnF0mEKwVqi2EvR0+0KmmUkCjerYcIhXXngeSpxid2sLQ28AneCmXsprf2bhTJXahWttOCbsIlXSFMk4EBC432xhEPiYP3oYT/ydb2GsZZg/eQxGwYVP5WYcAGGM4X4rBzdvvIV4NMZwvyvgJp0oN4xnQiLzfskzgznNx83dAVLNEMIv1hM8/JmH0JivozE3jen5Oezv9/HiX/0UapTi4tsEnZGA51ADGodWcejMaRiVAj77xGegnPsHn8vUn4MbFVrFlYIoGbMI9RAOArzz1gVZUCZq2zEFsc4vNSgsCWsTJilUXRN7mARMetUIbgIyMin8TMf2KEbfAr78D76JI3ceRRRE8PoxEGT44PW3ZZOmZAhEv02EReXiT882RAYk48eHx0PXqE8Jo9Jp99Dr9GGZBpaXFsQqsd/34CcZGrRpHTsqhQ4MWn40KQKzhIywAtXRhWlm/SRFLK1WlOUl1uTFr+I4UCxbrgcsVOMU+1evIu71ofBAhj4yNcHs6YPQLA3719bQubqJqJfi2b98AVmYYX52FoWCAadqY+nkwfxw8/1SoL3Xxs7GtoAOM84ZybDnYUxmbn4WJ7/yODoFE/d8/ctwG1OiUg06A2ESLzz9LJwwxPkXX4bf3sfBQys4ehuVGwO33X0XYlXDxl4Hw6En4GZ5dlasLz956mkM9tuIiab7lPSBE6eOwnZsBF6A9n5bLGkmLQRU1YW1YkmRojA3JUyrEgbQwxh76zs4d/Y96KUSbvuFBzEydXzy61+D6jrQJi8G6FeffQ7qaITxfhMepfE4RjDyMVY1OAcOwCsXcOT+e3Hi3jPIVLLhEGnz/EtnBcio0RhaOIKVhoj7lDsjZMMRxlRxsgxDItIsQq3kwLYIETJhfRRdFTsB1/sWgyaJhkSuMG950M+YwFgcTSxlXKMsiyXok33nBREEESBppgHbcaTg9aIot2EomigiZJMsYU9y5WbsBSCb4ortCzh16hhcx8C1CxfR2W3C7w0QdHso6AoaJVeKvyiiUpTKntR4rligTdQs2i8YhBl4goAWzZyRlsDMa5RijgVeDtYIbkTBEetQbh9ivuH9cgtSxWISYqFFii7kmU15PypCAjchAfiinYA2IyY3sm0aWAZJMRtEiFQVYyYvlWxwXvxJEUsmUjVgqbSgZSgkMdwkhUGwxf2VKbAm4IZrkQm4oZUxhc7ilUs3W0NqGeiPhmI3DNQMY36Ga6E2P4eZ5SVMLS3CrdVRmZ3LLSLyXhMHkmJBjxPsX3kXbzz3AnbXNsAtoSkZGoUSiiz+UkUCfg5uxtC1FHMLDVlvKkGSgPUUtz18P8yFOWjlKkyyXBkwajbR3thAOmThyMRP0BvDi3JGujFTE0a92e7ixvou/HYPjqni848+jPeudFBfWGA9i7DXh7e5jtHeOjISL4aDYn0WsVOEVi5BdRzYhQLCKMbu1o4oihJt/QDReIxgNBTmPTZjrN53OxrHjmL15B3wIgPDAROAkRfrKq0aJgxNk3MW+qmAhjgeY3PjAsJxF3oS49Ufv4LL595DTLY/BlxLR8HmGUmgyIak9Y+byaDDQFhbKja0l1AnosoWREDiOEhsG9V6BeGoj5nFBSwdPIBT99yG+YU59NpdNDd3oCcqzv/sLDYuX0fJ1GH4HtLmHjQqPWkshSP3uK6kKJp89rQ15HZJghsBOEzPGXdaXnzyMOTHnDZTE1GUEx550ani2B23obY8j9lTx3Dw3rugWZZYPgnwhfDjXowS3Lx0VXIAVVQlpT0jRBZ5Am7++D/+BXqtDqbKJZQLlqwdCx8oOnpM9ilgujbq0zXZk8xhMQtBKQ4BR8BNIc9DSSQKAot1PlrbNOE4lhzemNZN7kfPR5fKP1QMxiPs7LdQa9ThupYUp9zbKdUmn7w4beMB4ogkYyDkIEMG8zQJwVvghiw8FSkCV/LzuijZCipzs1AcE5lhQbVcOfe08EVZhmanjZ39phAdnYGHiAFO4pAG3S6hWJuGohv4xEMPwrIULC5Noz5VQRJG6O925F4uXPkQI2+A8XiEzj6ZXR/NrR0BY6AyDAON6Xl5n/m5eczMzkD9/23H//R/+Wei2BLAebTEMU5FZN9TGLaGpQNTksb/9e/+PrqtPl5/6ce4efH8RLnJ4CQeUtuBngIFMvFRLDHSpApJUKlOwA3j1GQfkNQTHD0xGUn+YMzVslxZF3LlFrjJCVLmFMk7zC1UfsxcadQJFlUDBvPJ33JPZpJDuG9pt4+jSMg5yzJglgv4wjefxFA3UD1wCCrBDfc+bWlZAteMRB2/ePYswl4H+9ubWL95Q3IHQWampHjg0XtQrZVydeH6BhI/lYKdREG95sDUgEF/Am7oQmA9p1B1YVRXJBcQ3Iiizf04ATdi5f85uMmEBJPNruTAiLmTwJM/53tRq6ItPFRyRYukXarY2NmntdhAcWoOK6cOIzBV/NY//SeoL09LTnUzC3EcotVuCglAcEPLXMq8lMRyj5pFm5MGS7UkLJiWDpOSiJqIks8fzz5hoK1KAAAgAElEQVTzLPZ2mnjv/Pv44N0PhEhgnUPFh/USiaDF5VXMLszCsBSsrCxInbSxvglv7Eus8wMP5bKLX/uvvwYkEc6cOo2qW8T1jy7j0jsfIB2M8f0/+VPZY6NRKI4cSwWmTAVGzM/LVRorIdghqMhE2WF0ErtkRiBkoG7ZcJ0Clo+egG+ZqIlyY8AluDFNeCrBjfa3wE3VMCSvBqyhgxBGTHATIRoN8eLzz4vdfX9nB8PxMAc3DTpzchRKgM9YwWdquAaskilW1WTkiz2t1WqL/Xv+6CF87e/+GsYqMHfiKIxiQdwroeeLW4MEBkn79/76DYSDEbwOWxKGSFjDJWwRSKDpSq50k5BVgH4/wNp2H4mmozg1JRbEX3j045hZmMLU3DRmFxbQag/wk2dfgREr+OCtc0iDvN0g0DJRbo7cdQZKycIXvv4YlDf/0eczsbHQVgANnsLiQ0Ey7EEJPYTDEJc/WheGd36+AUs8jDpKZQepqmMUsKBRoJkmLAbCLEbgcwOQnYoRhCmCVMPuKMHYSPHF/+oXsXx8WYrDNFShxBo2rqxLQBYpNoqR+JRO96UAmZqqi0JC5MvDThZiql4XG0S71UWvO5CCcmlxToq7zjgS9pDgZuXokVwOpoVFJNxb4IZ6IMVf+mu5sVIkYSAI85afVloqXEesSnJNozG0KMHW1SuIBn0o9HiGvkS7hdsOimd/9+oNtK5uIWyHeOY7fwU90TE/O42ia6JYLWD+yLIsKgtXbqTm7j6217cELROt6yxyumOMwhTqwixu/8rjaJYMfPzJr6AwVcegP8S4M0S408K7f/4UnDjBi0//EONuCydPHMapO06ITej2e+8WH+bW3gDDkY+CZeHA/AysOMRLzzwjfkh/OEa71ZJ+jeN3nIRtWwJK+52eJFebtiRFSNY8yJExFbuhBiuMYcYZtrf38Nb7H0ExXSwfOYqkYOPRJ78qfSlqwYVGuTCM8NfPvwBt7MPf34ff64q1hUl6rBlwjxzCuFzA0Qc/hqN33SZJT87ZOMQ7P35TAGc27iEddWCEPpJBH3ocQRmPEQ4Gwr51CUqzWPoCLIvaLtdcy8GNlScoATDkCQTI5JYC+ZrTvfJnLP5zm3AiIDT3heaFHH8kBHsMlq4t+9cnK8M9pdAKZkpiElsBwcPE3iXgplZFqmdYWV2Ebaq4fukSenstZF4kIK6oq5itFaCkMcZj+lJzC5nYngg2hKHOLQQs6Ag2cqWIhAItINzfkwBP5owkAdURXhdvlMEpzG15xIFMPNInk1eBOegXH7SaKycscYQNI9jJQRCLsThOpBCPE9ricqY2YAGnKBilCUKNvWoxIqpsri0xgJalgmaJwuFmKVyR4NlXNQE3E4vRLcsGiyr2ybHIMNhX4uiItbx3i4YqP6PVKUCs0rZKZ5UCs1BEqTGDyvQ0pubmUV+YQ2VqClbBgWq6SH0PN989h/df/xn297bRKJdwbHlVCiNayQhu+IyG7Qm4Uf8G3PgRk7EuEvnR++6A0qihODePaDjCcHeXmQt64ImlRhI1VNkTAa0WWYR6o4JKpYB2q4eNjaaoxLoOfOGLn8b5Kz0Uaw0BLJ3NLWjjPno3r6FQLGH52HFY0zPwVA2qW0B1agqj4Ri7G1vYurEGvz9A6vvCyClJjDRkAh0LE27OFDF18hju/dwXEKQWMq2ATOGzsKXmMMgQct9zzYlQsxRROMLG2kUEvQ4RK1554WXcvHgVCUFaFMMxdXFriVolPVg8N/y3OqU+YfcIagg8/Qm4Gfkp9FodaamA+x96ALNL7BlakvNTKLlwTQvJ0EfUG6BWKAq4ufzBB2LP9Lc2Mbx0Wc4E80DOOWUw1QQlg6A9lYKHIIJWH/YrSIdOKqcmV5bEf88zSeOhAc+nYmHLGYqUBPc+8nHUVhcwdewIDtx1l9CpKU+egJu8eKVKdePiZWQ8PzHRWgSbFWnIPpwU3/6jvxSANlUpoUx/OoEYrWuqjv44ELLALrqYW5qWa6SiSHsYVV2qKeyZI8Ahh+KaBJx53x5fpUIBlWpZijaqG9K7IEwwtTEFVqEoNjGCA/YU3OqbIKvNXgTGMKqdLEj5maPBKLfOWhZMBnax1pLEyNUD5kGJCDwO7DssTnonNZ5JDWGqYKfVE6Wn3R+gLUBHwygiJ2mgUirDdUuYmlvCmXs/DtW08I1vfh2Fgo5qo4hi2UESRxi0hkjTGN//wfew32pKL8P5s+eE8fV6AyEuq/OzUjyrJBcVDfVSDY36NOxaFb/ze78rNhiqWMEtcEMuiv1gjoGZparEs3/zL38fnWYXb/30RaxffBd1zccBK4adBqI0awJu4hzc8N9OwE2u3Giigmmi9nE5CXZz4k1EL4JI9ilPXrmKk9vO+GexyAHSkCOqDnvBNOYk7keDuWKy1rlpclJ25HZoxno/CGT9SK7pmg6j6OLzX/8qxqaF6upBaLQJmo6o9FnoY/fqRZhRgDdefBH9vW0kgQefPYQER26B3C4++cRDqE9XsHbpBtYu3kDiJbh57aYQT42pAmxDEXBDBp1pj/0/vGcCGQJ+kl0kuaiIRyQYqdhEBC0k3AjW8/4q5oVcuRGtRsCNvKgA/BzcqIhUHbHkSj7PInZbKfq+jUJ9BsunDmGoxfgf//lvo7HUECLMCNg/m6DVasozG/WHuYos10WvcwbNyIkBqvNiYXN02AVT8tLY98Ut8MPvPY2t9W1cungFly5eygG99O2p8EYkFzXUqtOoVKtQjQwHDi0hTkM5Z/ws5njaz8uVAn77d34LmmFhceEAHKuInRtr2GQMG/Tw7X/7f8FIgatr29ht9eQ5z9gKjIifl9sebVFucnDDTsa8x5BAGygpGiqqgaJlY35hESkV4DOnENsWqisrCG0LvqEjIHhlHUDlRlVQMUwBN36vD5UkWBQJIc369rmnfyiEVa/Xghd60FwTpalKLgIIGcR6ILfBs35STVXinN/pSp8Le7WGQYiZA6t48jd/A2NNw/yJIzDLRQRhiJDgz/exffkanDjF2Vdehd/vIxoMEI5GQvjRZkmXSbFckOfAe6VK2u/7uHKzLaQibaOpEuGTn70fc0sNNIQUO4JOa4ifPPMKzETFGz95CZHnC1gOVaCxuoSTH7sHatnCl37lS1Be+yefz7hYPEBppmEcxOL/iwddIPAQDEOsXd0RlmluYVrsGJRJyRSxqPO4qckOmwZMh5aJRAI4CyaCm5D9LJmO5iCCb2T4/DcexezBGQmWWcrmOQNprJIkR0x/Pq1Z/aEUgGSty6USNAksZOAowWao1xtS2LX22mLTosVifmFWDg4tHGQQp5YWsHj4kFwblRBp9OOhk0NAwjF/T7I0LKIIOISVlII3l5lB64xYBTJk3CC0y3W7SAlqogBp5EsWKszXJBi0r61heHMPYcvHC9/7EfRYQ6XgwtIVWK6BUoO+5Vwt4iYaDobotftSgDqaISh/3PUwCBNoC7O47fHPo+lquOsLj8pi8+/7vTHC3Tbe/e4PYccpXnjqKYy7bZw+eRgnTh+DVrBw+p5cudna6glrUHJsrM7PwEwjvPjMM6KKjQdDtFotYZJOTsBN5AcY9gcCblgQ8FmbugKXQDBLUaxOwdI0GJQ6oxRb27s4++FFKJaL6tQMMsvApx7/tAAA3bXEjhGGIV584QUopHG9QAYRaHGGcX8MXzMx9dB9CKtlHP2Fj+HAnadyBiaKkAw9nKP8GITIhj0k/ZaAMx5QHlba1eLxSIJCd0ALY4J6pQjbNiYWJQWKwUZWWgtuZY+c3WXcZcGQFyHcDre6Q2UkgBw8WqMmJZX8WjhN8XTrEvT5axYALLhZ0Ip6w59zHzGsx2y45lAM9txUkGgpDh1eFdZ+7cplDPfbSMcJUi9E0VAwU2MjcIThqCd7lMUnmZ08kbIHhMmRjbhsfsxtaQJ4uEcZxblH2UgvVjUC6DxQ0Y5GIE1LDW9AzkBG6V3q0cm5iAXUyD1N7odKhvTRMYHx9yfJTTzXiYYophKqIByPkek6BnGEzGKyihGktBnkyUwYaDZSpzFcslOUu5Mc3LBx3KZCwwR4y1b2X4AbsjmBxSTIfkB2U2sIEGEUD/P3Z3ecMIP5GjDBkm2vT09jbmERjfkllJeWUKgWsH3lAq5deB8OgNlaTZ5NOAow3O/JdfBsjzodRD6baTMsLs/CTyJ4IT3iGlJDw8rtxxG5loCNuNeDlcZQBn0EVHxk4ETeuxUrLPZSGbgw1aigVC6IDWLz5p4U9K6j474H7sK5j/ZQnV/BKMnQ3tyEFfkIWntYOXkKiydOQC1XANuR9RbCZ28f61euYfvadWS8TirPSSTFDckZqn5sPrZqNqyVBdzz6GeROFWY5RkkmgPFoKEr41vCdnO1cTQMxHs4bvfw/J9/F62bm2zqwI0b19FqNuVaSXJQqTLIjEr/NAFELnKLyymGFIpU8PqKAk/LQXJnEGH+xAkkRRcPfe7TOHn6JJYWFlGp1DBbb8DUDGly7u1ti0r68vM/wftvn4dlAv7mOjofvA+VRMbEXsbTaSkZyibtlqk4DDKVrCzBDeM5r47Gor8BNyxaDPbaJBq6PQ+KasMuOEj0DJ/6xc9h4fhhFJcWUV89gChTRalj7tLoB+ceCyJc/eiyfB33+2i39qBnoVj31DTBiz96Q4ps9plWOWxH16QoYpHbH+auBg6mWT28lNvSPE/W8+baOprNlgwUcOyCMPT1alGApsoUlQKVUgn1Wi0/77TpkOBLEoRhLAUneyF108Tu7i48byinV4AgSQgSHBoL0hSaoUsuJrjhvqc1TIbJCAOfIiagYiE/MfTRopaQUDAMxBwgw/DCXp9MxV57IGpUtz9CuzsQBXecGAgyA5VKWSx29ZkFnLnnfqi6hW/98pMolEzpOXJLtiga/c5APu+73/2uOAU2bt7EO2++ISwse2CpKtaoGtEqK0WxgpJVRNEqQSuW8Y//1b9AZltCapYtWwAhh/eQpKItrTrlyB74vX/1f6K918G7r/8Um5ffQyUbYUn1YBIwu5aoJoUogRtOlBvuFRaZBDcqzU3s8yKPnoMb6bUSC1NOit0CNgnJLzkYE3CjKYg0KQ9zNVEskXRATOoYKo7sSZkAG37NETVLDqol7OMkeOAgDcZKXWw/j37lCfimjdqBg9CLFei2C8d1kQY+Lrz2OswoxEvPPi39NrxcnWDZ1KUhncNXPvetR9GYreHGhau48t5lJOMEa1duSP0z0yhJnh/0PHS7VK8VWAQ3BGpJLHGWaj/baUSljaJ8+BKbZ0iUMceILY0AnOp/PkCE9iP2s3CPEfzkKg2PoyZDbKJMx962z5ONytxh6OVprB4/hl/9zb+DyEwxe2wFmmXAG3ro7XblMzwSnpID2RsilXiee3n6OSQnTVAs2tD0FKWag9pMBeNwjBdfehVqYuIv/ug7uHl5DYP+AD2SrVRMDDMHX3zx/Ccc+MA+XA0rhxYFHJUqBak1Gbdq5ar0t/2z3/3HMviiMb0Eyypgd20N6x+cR9pr49v/97+VZvqrN3akd462tIaR29JycMPhAYAjjtNM1Jq/BW5UDTXNhKuZmJudRcq+ulNHRa1hfvAdB6HjIDAtpKYBwzKlZitTaMjY092H4vvQwwAZ++jGPn7wl9/PXSVhH37qQ3NMlOu1HJRLD+ktxje3W5KQUdnDTHATZxJDRmGEqeUlPPmbfw++rmPuxGE4lZKAm2Dsy7CVrUtX4cQZzr7yU3i9nhDRwXCQ52zWVqybyyV5DjxzvO9BP8CVmy3EBNZlqkkxfuHT92JhdRqNxUWsHDmBbneIHz31MuxUxavP/RjhcCRKcqAAUysLuOOBj0Er2Xji7z4B5We/++XM1HUYmiHFyqDjSaNkNGgDgQ9/EGBjbV8Q+fTclEjatJxwkQkcmNCZyMjWM2mwYKRlhoUTvXtsNPZTDc1egEDP8Pi3PovGcl3+HSfWkGmjXYD+b6KwNIwx7vUlifOmCwUXuq7KZAWiUgKcmhQnOvYJbnoDuZa52WnE7JUxXUmy08sLmD94QNSogfgkWfwQ5fPB5jIyAw49rXzAeWxiIcxCN7cy5b6YvDEutyjTd8IiMRb7QUYLEcFKke2vKfprGwi29xG0xnj52ZfEasHQqEtDLEdiMMjRWpFbhyTw0QKmmai4RRiKhkHfRz9MYS3O4fbHHkXH1lA9uCQ9LEOyfQMPGp/r2pY06T/9ne9g2N7HqeOHpUmX7oDiVA2xouH6pR2M+j5KRQerlFgR463XX4M/HGIw6GN/f18YpaOnT4i3m4oB/dqcokJ2j8wVgVnBzi189DhzQhB69HJG0s9zfXtXGOFqtQG94OKTX/oUdFuXg2ZYhvhpX/rRi+Jdz/xIXpwI5PUH8BQNM5/6OMJKCcceeQCrE3CT0ErRG+Kvn3pWhi3EnTbCvW24DGgeGz8iuFqKgsk1ZZ9S7sGlR1iUFrJffBks/nlAhZecgJiJZSkXyycLy9XnOksHjki08pJV5XHMVQMmeN1QhcWmwsAJVvTWS8eC9MMoEnhFZSS4IUDgRLNyAVEW49TpoyjYBnbWbgjzHg9CJKNAmOjZehEcGdXrdZCxN0GKycm+pK2BPye4YfEvBU7eJM7mZEmT4jvPex/ShAXhLTIgZ2RSAnfeA8kIWjQn4IZ/X7zIBD7CteVNoxnlfvbZZLoUMHKP0jCqI4p1RBF3tilkBpnccZwgYJI3ZCaWEA15vwOLUIEe0iTpxhnMOJ+8Y04mxZCFz3ttxC8maoz0VHASjKkhYqE1OZMhOH3LQ6bl6yeMHcNyqoiUnvcZkbSw4FgllA4so7YyA91MEXZbcg6FNWUxPvThcU9Lz02CcaeLJBjD1BQcProq4GbghwiiTCbELZ06in4SQ7NMuEgR7O4ibDZF3mQhKDGNxbaW9/5QXSqUHJRKRfT6Q2xv7KFgc+qYhZOnj+ONc1cxtXIYY6eCca8LZdjDzMIC5o8fR3l5SZQy2iASL+RoNAx2drF15TI2Ll1A6g2FYKGVifuW4IDPQhQ5jVMIG1g5eRsix8HiUQ5WsWCVqgJEGwcrKNZcJGGGbrOPNEjFKvTUt/8cne2msKTXb1zD/u4uXFoTGCMnTZ98tpxAmIPg3FXPYpx+7EjV0FMVSb4E/u1hjCP33ItTn/g4fvVbv4KFhTlJgEykLJx4LJnwotFAirqfvfQaLrz7HjQ1RvPD97H++mv0zUnTNfcS94OtZKhYeW8EG2Bzr1D+ygvJfChFrtzkLCv7q9II2NntIkpV1ObqgK3hy09+FSu3nYTBSZWNWQQZB+SwkTuDaVAZyqTX5spHl5D6EbzBAPu72zRkQk3YuAz8+MdvSOHVqFdRKxfBXFrmlDGF4GYkqmehXMTKgbwnNM+NKdbXN6S/0dCpNjvSk7RyYE6eiUZcIrZS7lOy0owlEZKMgKaIhdUV6TXKi2Yd7713Hrs7m0LssOeQ4IQKDy2+ZoG2NsYlH91OTwANgXLCvh72RlGRZTO1qBL55CLmcK5fqOVTJbmP6c+gA2OvM0TAOmHgS+N5rBiozK4is4s4c99d0udab8zgrjvvFuV4ujELVUuFQadljEQR4xXX6o//6E+wu72Hq1eu4rVXXkKpYOLAyrzke4VqLzLcWL+J8diDEiri9FBLFfxP/+u/lJ6o5cUFHFpekNxMF5jsRUNBqWZJLPy9f01w08b7P3sNW5feQwUjLClj2CQlbBKrCtwohksykemZdQxZf6pbnJ7JWKKSU+b2uqXc5DWCKIWMVdwj+sSSJuAmH1ITsv9jErfl7+fYS96Le1J0Roa7W702gpgyGY4kFmjavghuWJuwr9F18InHHkNo2agur8AolaA7DgoCbgJ8+Mpr0kT+yvN/hebWpvQ50fHCns9ifQqJpuDTX3sYM7M1XL9wBZfPX0Q6TnGNdZaiYGGmJtbT4cBDtzOSPEo7HD9fbJRU+cSWlhN47JFiLyYdzblaQ1WfQIO2tFytyRSa2anW5BPUZP7NhFAjsEl0Uya+3bzeF9vs0skzcKbncOjkCfzD3/pvEWoxjGpRel1HAw/N3abUb7Q/8StJdPatidmMZ56kLHMk+4MLNnQjRalqozFXFdLnub96EYbq4C++/R1cu3AFw8EAvX4v79XS9YltLgdhSswcxGdoYGFlTqzSbsGWGpGgemFmXvprf/ff/A4Mq4BieUqA1aC1j87mdcAb4pk//WOocYLz5z7CjatrAqrV0RBalOaKHAv7mD1gJIdSWLn2LDUjnTxFTj6jHU81MNeYkbwye+IwIrZhnD6NwHXhEdxYtkwLk6FHSoqqZcq/9zp9ZGNPerFSbwwEIZ767vcRjAMhCDkBVLUNlOt1AaMUOGRKrjxPcRsLsKVy43FADqcMcyJpnKA6P49vEtwYGuaOHZGBF5zKSHBDp8Tls+dhxxnOvfqaEFiJ54nlm0IFB6yQh7JcKtZ53ypfo1GA6+vtHNxUq0jUBJ/45N1YOjwvkytXj58W2+BLT70MMwZe+eHz8Hp9iWGEx/XFeZx58H5K4Pil33gCygf/7tczhzIWC7UQ2Lq2CS1OEA07SL3cltbaG0rBU6q6EwZj0iCmqChWa3JwCpTlq5WfM3o84VQlhsMAXqJiY3+A2AC++muPo7ZQloJYtzjxg2MjDSQRfcKBgJtRu4ubl64IuGGjLIMw7Ua0TjFA1Kp1aUDe2thBV5QbC9PTdSm0lEJFVIuppTnMLi+BLZ5Dvi8LtFvgRsgGRSR6jqzmwJ3cpZT3YAgDOBlJLEGMhSL/VCrC3K7EBvaEDaS00NAXnSborW/Cb7Yxbg/w6o9eganoUMK8SVPYfHrGKcPpirCfMiGKgzNUHZViRT6j1/cxiFM4C3M48+gjGJgKGoeWZRwtlZtw6EP1Y0R7Lekl+O6f/CeZ0nPq5FEcOXZQXCK6ayNTDVz5YB3jfu4NXV4kuEnx9lt/jWDMwQRdNPebkiSP3nZKxhoyudHDKsMSDHqCFTimhrJtCEu5fXNX9kbYbCEbehiNfewPhjL5xXHyILSwPCfTW2TCMoFGkoivVyFbn1Di5L1TKlfhKzqWPv8wkkoFq/ffiYVTRyRYcfpU1OnjzR88J/a3YL8Jf28LbsrigNbCCI4BFNlfwwkpg4EENDmcknS0Sb2Tr6+cVCaeye7MG+85SlYmiub9GXz6t3pSOP5SBg7khmhZcY6PvgVuLA6nVcSfz4lwIe1b9KszoDDgTpot+fssEoyigzCNcNvtx+GaOnZv5raiuE+bnSc9BgQ3ihKj3W3n4IZFGYt8FjsTVUj6JAgCeD6pJMoIVP4ekwbBWT6blEMJJgLkBKzn06O4pzlalEmANlOqpTnrmVcGsr1JWMg2Dye9NQYiJbcP+GSEUx1BZCCITGjFKhrHVqXJvzTVkIlwvJbm+gYG7W6eFEXhpC8+gs6xlEECIyA7rUrwsxk8lXjiV6fdiWvF0ocjdxNpKuXkPbkuroGuIJoAqJRnkFWNkA4psoh9a/mULQsGHK2ErFGFu1xFbbaMMPYEdOVjSmm9DeDv9+XfyBCTbgex78lAhOMnDiPOEowptYcpRoGPhaMHsT/KE3/SakGT6VJRPn5bN2WtGUzYT8Q+AS6HmNqEOU/Q745kQEmpaOLggUW8de4KppYPYjxzEGkcYvngARRLZemv0aiCC8gfIGrtI2y30NlaR2tzA+29XY4iuwVD84lLtEMRoNFaHKrQXRe1pXm4sw0cu+cupDZH+NdETSzMOGLXjMiAcm8nQKfVw8vPvIhBm0MKdFy/sYatja28j0PLbQNCykzYvVvgRual0UbF3i1asdh/pVJtUxGqNg7deTce/sY38PlHPoVapYxevy8sbqFEa5QhrCBjCvfrT59/ER+cewcaQux9+C6uv/wSFA6nmZxbgmSHTbkslLOJLe3nVqBcD+cYjVsTq3iuGRMs05bRpusb+wgTBQuH5wFbxZe/9Q2snj4JhQpIuYaQezvgWSBRksIkgA4jXHr3gpAz3mCI3e0NqPSNByNR+z/8cE1IvIJrC+nBHplTp0/lTa4c9MCvUYRutysAQog6VcPNmwQ3bRgGwY2Lcq2Chz//cSm4CaQIcDrNNrY3tuRQ8X0Yj/itGs7cd48QcGEQSqw5+8Yb2NnagGNpUtSSHZc+OU6YLNoSy0aeh1azJb55DmshScf9wuEXHJzxNyNZcxWHE7Goxvp0YiQRxlGAEBqanUisqgG/GwAdPLqJAyfuhFqq4ZHHP4M7H7gHtVodd91+h+yLYXcseZI5QYKZmtvtqFz84R/8ETbXtwXcvPTSj1Au2zh+4oCQh+ydYpF3Y+2aFFRKpCJhgClW8Y/++b+QbzewtDiPQyvzYunjylMZ0QwNIV0ZmYa/+E/fxbDbx89+/CIuvXsOpbiH6d42dDWQM0n7sB0kcINEhopwOiaLLYukJ3MgiUdODWWcFbvYLcIot0FqJieC0qpscD7QhKCh3Zd9Z/mIa8ZcKbyZT/icxRZKCiaDxUJPAnU+3EbyEwET8zBhAff4BGTAcXD7gw8hsmyUZ2ZgFBzoNvs/TekXPv+TV6WX9a2fvYFWcxflchGNmSmxNNfnFoSsu/eh06jVHKyxL+TchzLwaW1rW9b+0Pw8HMvC2PNFiWRtxOvkwaQ6In02AoSZGwhgElE6Q/a7cPIZh9JMereoLub27vwe8tHPvK88VJPq4pj7SONAJhO9XoQYJk7d/xDqBw5hfmUZT379q0j1FIMkhB/F0g9MG5o087PP4tYQDDoU6OiRPKigWCzKNuNUUrY4dfv72Ny+icFoiP/w7/9YLHBbNzcw6g9kwhvtf+J8uDVoaFIDkM7h/iCoodUxTEOZvEbXRrVcwe0nb0PBcfC///7/BofTQxUzV/NCD+m4iywa46c/eIoPBq+88FOcf+NtaHSetDvS7C89XHzGCWBHqUwRpAQOfR4AACAASURBVD2LoIT7ntMzCxNwQ7vkbHVKapHK4iwSS8ehu+9GXC4hKlcQF4qIOUJ8YiOssv89S0WNZzsFVRtOqVXCGE9/7wdyniKDuTWGauqi3PDi2dsjPbqsbTjwIY4x5BAvkpedjkx+40RkWm1Ls7N48u/9OgJdw+zxoyjUq1KT+JwQ6/v48I1zsOIU77z6GgatluTVKPCkB9opODKZznLsSc87HQiJWAJvbN4CNzWx8t//8J1YObaE6uI8Dpy+A944xF8/8yrMCHjxqWcwbHUw8unmiGWU/12f+Jg8n6/9xlehvPuHv56xuZBSGxm8nWtbMrUrpj0m8MWW1mqOJuCGF8VRtJM55wofzJSoBQQ3xXIpF1hzaQSD/QHGI36wgnWCGx345m88IYWGZjkw7LL4/FmYyXv6NO8mGO53sH75KqwsE5WBwIEbS5Azx7vW6lA4d5xz/tt9WJYlk1j4n1WdQqxpqM/Pyott1/QI3rKtkOGf2LcFdOSz6/Nmt/xw5n5RBhhu+lxhye1BPPD8c5UNzwxMskHFyJSPs+UgBU5vCCK0d5tim9hYW0NIkBhEMhpYxsPWqxKEK9U6CsWKWJps08mpJ6JwshqmgbjgYMyinMMPOI6W3/eE30/Ej5Hy+wElGf7zf/x/4XV7OHJoBUtLc8j0DJptiZXpwvkrAm7YRLi6Mg81jfDO2TfFSjQaDNDt9qTnhuNo2btBRokgl/fLCSGcmkcbCPvx6O2/duG6TCfTOJKbyo3noUkbm8oCwhLWij1SLEoJ/ljQcrQo5+pzP6gZ04Wej0adLSFUdRx6/DPIKmUs33M7pg8vS6FNVjFs9XD26RdgJgrGezsYbm/AkQfE/pIUrgUU2Y+RJhgNB5NhADl8IXAkyBFp/Ra4mciumXCQrGYJbvKxwwQ7Aj8ngU1saWJ7YqK/peDkk9U0g8yDDKKFzjVTdQzHY+zvNwUG8d7yQTGcysTv9UMlAuIjvf9j96BgGti4di0HNz0f6dBHydYxM8UAmaDd5bNKxRMv4EYskyz2byXFnDkjCJRhAnlczuXkNO8XkAwymVQzQev5uZTWEn4Xp1zpkO9Rwv0esZjIx3US9IgmwqkmTEKZwe8KITZSjgqP+OvMhRfbUIsVGaYRGhrqC4vS7F/m9LL/j6z3AJIkPa8DX1ZmVWX5qq7uajvT0+PNjl3vBthdYhdYYBeGIEAQJEHqKEpHho5xodOJOh55ilOEdLo7xfFAkaBIARBFdwBFiAS52MV6P2vHe9M9M+1teZdl8vjenz28iFtEx2B3ZrqzMv/8/+993zPqFAT2Vp6HLjVqnDDUW3AaHvrFBm5euoZIu4tQrQa/x0mMEXurd0R8E5DN+L2ZsSSLaL5p3H8ixgFPxEEV9gpNkG0v1ws9/UmtDYdcdLIJZHYOI7clg1qjLEqPoCwd4GoeWmtlgRuu60a5iB4d3ZwQdu/dKWvRptdBh4LsVhOj27ZgiXb19TpiLDyMv6qAM6Emvwh0xH2miQnFnh1P+wqnSl6rh0w+hUTcUJAuX55DsjCG7tQhDO3YjlwmK/c8NKvq/PWrFWVWkC/N+8cJbWl5GfXShgEFwXRLhijUPDHDwgrDdmIC3RTIU51BWQ2puU3qMPq08Z9EdjgHJxnBxKHdsFMJlBsNfPzeSRWjVs/Bjek5rCwyF4Mi9y4idI8KxM5m+kcSlFll6hXQGY12+yFb4Eb5Uakc7vvss3j8K1/Fwakpaf+4F7ARkEhH9PfYHWeeDaclJ9/5ELevTsO2PaycP4VXv/MduKId8p0mTcYSL72QjMDpGec1OcCRnqYvY33OBbg5nWdHNhKl2yZw9dqc3P4OPXgATiKCp7/8JWzZuxdtJwLPjooiw2kl34WY24NLnrDXw6XTF5SFVi9XsLwwh5BP586K3snpG0toNtsyaSCwIFXl0OGDxvI2mILQAXNteV3ghtfMM2V2dl6uZ5FwHC47v7k0Hn36QTM5aXYR6gCllQ3ME9xsUmlDPgbHCjj6wD1wwmEVHwRd506dxvryErxmDa1mTUVbgxO/UB+Tu6cQijpYL27gxo1p2D1LDAHq3tiFpubG4zvEKQEptQFFjc2cSqeNFpkYfRpk0K7XwWqpo3vIo44sY3L9jz7yBMLZAh544jgOHjukacKOqSlNFFmQ9rsddcZlNWuHkM2l1bD59h/+EW7fWsDs3DxOnnwfrmujMJSF3/WkleH1FMvrKpzDFp0v4/DdNL7+q78Gy03gwIGduP/e/WpOEpDwpCaNdoONjr6F1194VVkob738Gi6c+hDJdhGDq7dh201EOfEmM8HrI9ai5bgxCGFNQFMG45ZGS2FqA40NuXEe4/9n946O1yx+mUHlBPt8SO+dMqg4eQk4bDIfCLKXjGGD2c9d5qbJnTOwLNe5Y/Zf5f9I32aJLWPFXBx84EH0o1HkCsOIp5Ka8tChlpP6k2+dkJbi9MlTWF1ekqZtsDCkKIL88Kjej3se2C/62a0rV3HxwzMyPLq5uKRnPjkyggQ1HM22uuO8KjXT1L2ni+emsQzPBmJj5pwR3ATghZNFgXnqwwy4kb5GzqXGQID7t8cpeJ9mAmF4oSj6YQLa/UA0hae+8jPYd98D0rCkWcOgj9nVJWllTM4hxf4EN54mRIpC0D0yGVicrnFqyiMxk0hoijm/cAtnzn6MWr2B3/m/fx/dNnWiNH+hNs58Jk4YSZ0zlvGmGUqrcRb6fIYG+/QQj7uIRiLIJtM4cviIprT/xzf/T6SyA2rw6jl6DfRbrJ3rOPHKy3Lh/OCN93Dho9MyDFi5dk3uZfwx/PkEN7EOpxdcc8YSmp+cX3FYSIVsEAIMpXI6wAcnhtEJh7D92GH0sll0Mxl0kil0mSNFrTN85JiSwGbdRhmdal1TGzbA2Zz/0d/8CA02zcI9eOEuLNahpKX5QCpGDUwQI8H5dLcrh15NVYol2d+znqO2NDk4iC//wi+gTdbJnp1IDuZlTNSuN9WUO/02aZI9nHn3BMqrqxpSdDstuc/RXEYUTA4r1D2mbrQnAHtr3tDS4rk8+mELdz9yCNv2bUV6dARTBw8r5uHED19HxPMFbqrMz+He3O0hVcjj7kfvQzccwpd+8cuwbj//T30uYm4eXsPD7PXbujGhTlPBi+gwyI48UBvJrGvGswy2Iiymc8fQEHy+pMk4nIRrwIFIlSGU51ZRKzdRbfu4uVyGZ/Xx2KfvRypDoX4cYTelToBxbQK67a4oS9QjLFyfkSVovVSE3+uKQ0lBIgvXgYG8RF83Z+ZQIi0tEkE6AFZuJqcMk/zEqKwsOfep0cZTnHwe7kYTYQ5kI15XAbvZCZDq2oCYTcccQx4LpjccqysHhTQh0gIM4YkLgPkv0ot0WiipA9/H3O1ZtOoN8RxbDU8bWz5HoZqNgcEhpDKDTGbTxs3OAzsybDkos4O0DQZJ9gnOqKfgzwFsBp3V6SLWx/e++ycSbI0O5ZDNJtVpYEXMXuiZD86jVq5iqJDHrt1TErueP3NKjjU0byBVgfaBk/t2i97EMWsqmVQLP5/NSo/ksOPebcsd7txH5+TglaNInGFe/T5qtBjkiLpL82xO2OKyS6V+RKbBpBYpkIwHWxRWiLkdUQxsGYQHB2OffAjdmIvxw/tQ2L7V3L+2h9Z6GWeee1VOItWlBZTnZwVuQo4xOqBzUyoeFmWjVKvomck5hc9NhGOG9oVEOxQ85UZlbAHMl3ifAW86mOSRqiRsEIAbbXfqqBkKDpc1aWk01KDFJ7m2BDf1RhNrG2uaIrGLp5G8acUZIbw0PD4eevA+pAhurl2Ve0iP4KbeEkgbzKe0MVVqtaBrZqlrbqZpnjrnpKqRKsjr4qYsbVgwLTFtI+rYzN8xW7XREHGVixIgrjizLv7++vgb3LD4D/34xZ2WloIuJBbaPVraUkMRxtLCsvQhhT0HMbz3CKKDwzj0yCOos6BPJLGxUVR+VLtZNXkqPDQYDlilSUUfqDYEbqxyC7cuXFXX1CqXNNmh8Q+F3nRSkwjcKJm0kZOfLTciXiR9I0lv2ZSq8vtyAuX5sFp9uF1jrRnx2XxwUU44GLp7Byb2j2Nu7jaajcYdLVKzXDe0tF5fzlfUd7C1Fw71MTo6LADVJsVCkzIPhfFRLK6sqhN2pyghaGN1FXHUseUuQWoEtRAsshm0yc4nJ9NdbxPc8GP0MX9rBZFsAZHt+1HIZ9BeL6K9sQ40qnKq7NH9rFET4OLhYHIvAuCq5/n3IXmkHbZJH+ixW58VUNVEkfRgj4A+DI+nBsKY3Lod8WwKvbiF8WP74MVtVHtNzExfU66PHXJx9doCFmc30KSld6Mhahrt4WULyi8VkoZqwgcjW1jLQYkaRxbNLA6HR/Dgs1/Ep772NewYGkHCsTE/fVN/h7ktfCcTtDuNUYvRx7kPzmDhxk3AamHx9Ed4+dvfUZeT65X6gZhLcNNDIRFBWODG6G0EbsT5sSR6DXprAsSkcpL2RfnblWtzuh9HHj6AcCKMp774eWzZsw8tOwrPdkWxYtOCdylO4TkdXtpdXDp1Xk2lRpm0NFrndlBcW1JxPDOzLLF+MhlHnA24eBR33bU3WJ2mQGUnfG56QWJ63izu83xXapUWXJc6lQzS+Qwe++IjKuh7TQqAGZzXk1aGk0C6g/HMiOWSGOK0gnbz1Tq61Qaunb+EjdUlLNy+idXlBXVXaSRDI7tD9x4Wr355bQWXL10V1Y36TpcmC8oj6qPT5zSXZ6NxiGQRxBZAhR1zMxRFm3urZWOjRKE756q2mohNJ4pf+83/DbnJHdgxuROThVE0Ww2slpbRQRvVRllnQyqelt03hdhT2ye133zrW9/GjZlbKJZLmJ29qUYBbdU5gbh68bLODlLiuFfHGJrtpgVuPv+NX4ITz+Do0X04/ughnccmYph29hbWPKMX/OCt99Whf/OV13DmoxOIN9YxMH8Ddojr2Uxkop2+9iFSyGWWIdMKujdRCxCSHbds9DW54WQnADfs3YQJbnzpWvrcoximTLDBySVNPoLpv5xXxQThXmzolPxZ/Dncz407q2F2qGWzGVEQNF/52lGIduj+e2V7TxdOAo6gk6ytv1guar+vV43LGoOmC6PDarwMFEb0joyO8hnYuH7uPD587W3pNIuNhs770YEBxMKOmj+MhOAZQsCg4E3VTYZaZuygfXNW0DyF4Ia0NIEb0zhUBo6JqlOXXzmKAgh0VWO9F0IbLtqIii677+A+9MJRPPnVr+HA/Q9pvafDMd2jxdVlEyrL66I+kD/L+E+bsFrpbMKi0bNZmR1MGaqfEQdh9tY03nv/XdFB//i7fy5w0+lughvDQOJ947m36YWnYAIBHPkj6/Qn3UtsllAI2XQaDz34oIDu//6tb6pJbTp6bBS2gHZFoeK05I6EInj1Ry/ixCuvA806Lrz7NkJsgAfwleAm7hGMADHleNFYgPuccUyLc7oIG6mIKxOt/Ogg+jEHO+8+Ap8urGROpdPw5GhoAGEu1BNFsbS8hna5onOkvL6qffqNN99CnSZAdhce+cRhG8OjI1pKQ9kBvRc0aSCY5J+bW1g0Do6djhqAvAdONIpYLodnv/Y1tG0LhT27kCoMmUkYXUNbLbz/8msIe12cefc9FJeXTcPb72q6Oj4xpskkKbUizXDf4QTZ62BhaU0a20xhHH7Yxr3Hj2HH4R2IFvIY2bdfbJBrb5xEpNnDOz9+GaWlFRSLZRRrNYWlH7j3GDo28OzPfRHW4hu/4fMhctNr1Vq4PT0bpPR2RAuz+nSgoRCV1DMWc5YBNrTNjESV1M3OBd08HNeEpJHvavVsbNxaUiew3PYxu1KVg8iDjx5CPE49RgLhaEpOLq0uFy2L065SzutrG1iaviW9xcYiwwDbyOUzyOXT8pvP54dES7sxPYtiqaoJi+saQVhUgZMhDG0dR3a4INcwZg2oC83gQ3aoAlCjWs8w0YJU+KB4CMANCypxZQNgw82QRQ23KANuRGTTC8cFoEwSTgb8DrweqXA9Q89h95cHFYOQmFRLEMiuUTwJO0p+NgshLswQbNe4fSlqj84kvH5ln5juPLntRNB0C7O8Pr7/R3+mDJ6RoQHkMtRtGOtgfv+PT5xSFkZhZAg7d29XcNvlCxfQpaC0w4KtJ6C67a69cnKJxQy44Weh8w0TI5yuB7vTkjDtwkdnxUdI90OIB2Q7Wr6qeGOwJl8odn5Dfblvhx1y1y0MD5vnlUyk4YSjcHMZbLlrNzxaNu7biXbIgTOcQzTLAp8C5T7aG2VcfPFNgZuN2VvYuD2jUW04TPDki5KWjkfECV0rbqgTryBJdv851hFFISTzizscLaOo0XORsI2FEyc0AgxGfiOgKzBiTAf0eEUrMLQoI+lhYWdLYMsNHgwMk8lAD1u2TynDxYT9Gb8YWVN32xgfHkQUfdy6fEkdeq9YR5+UlqiNXC6pz9Vukm6ky7+jVSGtQxaRwfRQOhl+e9EegmsWgDEOSEaDYSyfBHCCiYyZKLGXH0yWuJIloKRsNwg4FfBhjcN3klQ0B1WPOgYXSwsLqHa6GNl/EKMHDyNaGMGBTzyOjsJNXcGRDoFsx9gz6lC3mUdCTq0FlOoI042mVMHsyVOIdtqYP/Gx+LxquMs6mho4Q9fgAdMVLS0IyeOkiu53MYLLoBCQPS/tUvqwmj24HY75Kc4ktTKG9XgI+Qd2YXT/FszfuqlQWzHeqY8q11Fbr5hARvjIxl1NbdgEkA6JiyGgD/A+xjNJlKg3I1SgKJh8e1mQbnZbgwUkjr3RgBD4y41O+3cP8VQciRgnir4S4/nM0ujBW+EBwAYhrYMCGhIXm+5j4PZHi34ZQmxSKQMAzecrQGoyiNjJZGHBnJU2Pyezu0QtDGvijZqnPbUbt5Hdux3tpI1utI+nPn3cAPd+GKdPX8HM9KpyIFYXlxCP8N6EzXpRZgX3JzPBkUi4C9GWSpaFGosYcsUnxvHwF76EJ7/2M5jMDSJuW2paEXilsjF1TBPUEMRj0pOce/8M5m/cghVqY/7kB3j529+W0QMnUy4NWZIhuH4HhbiLcJeB0ea+cL+XJov0FO7dwRCWAJjvYtRN0IhLkxt2je9+dD/CyTCe+NznMMb8CMeFZ8dElaEdOYujGMENkVK7i8unzqPX6Gj/rpWK8Fo1XLt6CX6/i4VFFu995PNZhZImEi7279+pTq9ZmL6sm0+9f07vJc8NPmgG5Xmej0Qsh3Q6j1Q+jU995bg6mJ16m6+p0dxQ82E7iCQTKqLDySgygxl939pGGd1aCzfOX0R5bQVzt6axtjRvChNOSG0fB44xcd3BysY6rlyhSU8IqShzO8Ja3hTjcvpNYOPRRYxTHGbw+JzccGrDsFiTccXNplrtyCGNBUjbCaEZcfGP//m/xPC2ndi5ZSe2FcaUn7ZWWkbXaqNYXVchnk4ybyoDNxLFtqktWtd/8K3vYnr6psDN7dszup8E0la3h2uXr6gg2gQ3DGUkOLLiOTz90z8niuXRo3vx5BP3GR2L2UEExhbrHkJ2BNcv3lDkxCsvvoD3334NkfIyktPMNanBFTUspO6yS83N5uSGIbGypmU+GOA6LDUNxZrvu9mbjOifewMBCQtETpdBxyoyGGyarrDVFxjTcB2wTuamLpMA8yuZEfIpEHPANM+6Oi02Qz3N7ylbJ2LjyP13ww6HUalU5ZjHdUftC6uOdshofAw1O4RUOo3hMdpo2xgsDEvnlk4Q2Pq4fOo03n7+Ja1zOsty6juUSquBwRqJnXBjj8yzw4AbYik5ZgbB1Z50OCG0OdGhHofNTWbN8Jnxz/GzsO9EjEFwE5yj3S6p0Q4iiTwGt+zU5ObZn3wWdjKBLXcdQmFqu4BpeZl2z31slDcUMEsdT6vFexoAEl0fXX4Z1BmTDpvPZ3THiP77+VPnsL68gmtXLuG55/5GhfP505fQJSWaDii8zwEV2zi7GadL7a3BOcuziPd+s0XIYHqZXaTTeOThh3Ve/Zvf+yZyg4OBeQT3eYKbqvZxCvj9ro/XX3wJ7778CiJdD6dfe1WGLUaLZCY3CY95N0CMNWGQccMpjv4/s3p8G4lwRM6jA8NGL7jj2CHYg3n4+QH42RzaCrUm66aPTM8Ed67NL4i2xSzH9TVmUvn4+NRpZWNRE0b9Kmv38a0TJuolP6Q9no141qyNRhs3b8/pe9o0ryHdO8JQ1CjcdAbP/vRPo2PbGNqzE6nhgpkYM6DX8/DeS6/C4VT5/Q+wsUjqo3FvpKvwlq0T+uxsCqok0USIJiceFlZWpRnNDI7Dj0Zw98NHsevoLoQHcxg7cEDr6/pbHyPa6uH9V16X5TTZAKvlEqKZDPYePYKOA3z2a1+AtfD2b/jkqnP1tRseVhdX9CFIlWGBwcPQChlwQ7cTrQOGBNIqOEyL4ywsGhLEXCVgq1PMwLiehfL8Cpq1FkqNDmaXjT/+fQ8eFsUsGkkgHEmqwKx3aMEc0qZMqlVtdR3LM7ckmF+bn1fXMj+YRZbghmPW/JA6kNPTtxXiyQ4gBakCN4mkNEDDk1uQHR4y4MY8HqE+TWQ2XUoC5oxuMKkWQvvGilOe7OoaGQFkIDmXa9AdcKNNytB5TKeDxW8fFoOkXP4NTnOMnsGng4gsejsqulnwtPvcjOkYYrqqGouK2E7PflouGhcodtbIUTbuV8ygYbBUGFbHwg+/9wM5ctCNymLqdL+DdtcUsO++8QHK1RoKY8PYsXu7Rqzc/JQ94iYQjcURicdx6IGj6ozG4zGkyR+lzz4Fzh6BDQM7G+jX6jj5+ntKm3UC3Q9dXDiZ4CSo22igUmbuENOn6dBDeg5dSCwMjwwhzC4trSudKNzBLIYP7FKxFd+3C30nCiefgU3aoYIRIXBz44339PIvT9/A8vQ1dXGjblrmBlyfmVhEG9/K8oq49gxHZdEVplAtRsDhyJ7cTcWMPbQAh+kE8iXhlwExpiDaNFUz4MZ00/6/xSW7w0GUgcBNTU6AIWNFnB/Q5Oquo0eMfbj5m0FYKIFvT/oldp5nr15BfWMDrVINnXoLUZojBKYNLF4JLg3liPS+rqYG6igKQBtRJv/cJvLWdGkzZ0HgxuzQ5vKNqMh8ch6gXnBNm3GDXPK8D75ybhRYSYpVwxMlrdx2sFy30bbiuOvoYc6useXwEUwePiyqWsiPSlvACQUBnt4fhe3wnvY1rY+6tsCNXW0jQi5LaQNzJz+C67dx9W9fRmNlw7wjah6EENZonHQBoE9dE0MFWdgTlNC5L2FoIZox9Y0YOEQdQbODMLNMml0FlxLolpIOtjy4H8MHt+LmrRtyCRTNhMXbCoNg1xHqdBCxfAxl6MhEAMCQOhanbECYYDTe/6gbQ5U6m2jUOAlpzQSAedMCmPdY1tl8dnzPDQXQ/M8cnNzglYlCys/qmjjKfToAKog1CG4N3PkEJIJsIu5CbEhwnzP/mJ3MUIHVGgn23x46PQs1gRsbLXZdZfVPSqeNTrmGbruFXjyC/N496CQd9Nwenv7co4jEWMhaOHXuusTjl89ewcrssu6XWXsshk0grsCNbMNJ6aWblpnc1Ni5JtV2YhQPf/HL+MzXv46JVA4JC5i/Oq2DjVECbEqlmIGTjGv9cXKzODMLWG3Mf/whXvrOd9CjcUbfRyLpIJcKIdbvYIjghp1EVYyb4MY0IDjd5jWx6GRBxWKQe12na+Hy9VmBm/uPE9xE8MnPfAYjO3YL3LTtGHq0c2dxKK1hDy6FL60urpy+gG7DQ6fRQr1cQrfTxKWLND6wMDdL2lQPQ0N5Nd9owLBn33ZYTHznBJuYfrWCsx+cVxEpsmsI6r57bbqBDiE/OKaU8Ke++gmBZa9G7Smn31z3bHbZcBIJFdHRZFxAShpOnmcMyjvxATZu38LM1fNYvD2tAiSayogOlEil1L0ntYcsB342oy0109w2i1cVrAQ3BNbMnqPezoAbr0fauM3GqkBOuxtFP5pAlmfKkX1wCwV89qe+jhgtzUst+JUWOl4LxfIqeiGaR5g9Np3KIZPIIhKOyHWV//F3f/v3cP3KDQXS3p67Kbe/arFoMvJaTb2HdJlkUebatCKPo+fE8dBTz8CPxPDEYw/gZ7/6Ob0JQQQj2n0f89UOfCuMm9duK97glVdewPvvvIpoeQWJqxdg92qI6jkH4Ib0WO4JXC+0+lVYLCc3NBxyTY8jYGmo+bIJbsiQ4Dpjg486PAIchaEbOrEgS2AVzV9D4rGS1i4+q2iMZAIY25qANixWQWB6o95G4OrpWDhw5C41IYsbG6JCqiohwLfDSI5QFM5ogKiK+0QyiQI78swrItOFwKfXAiX8V0+fxRvPvaBCnZRpXk0+yTBdR1OXVsuAG4V/BsDF0NKMux7XS1sOarYmN5vCc06r2DZkzhfPEXMMGa2qmVkS9Blwk8iNYPfBe9FxovjFX/5FuOkUksMjcHN5TQlX5hb03perZYXCc3pea5nGj/7hpF3nsYW4G0OOupEQMLxrFFHHxemPT6kpc/PGdfz1D/9K06zL566g02ZDirQ20zA25/QmsNm0sP57Mx7pedQQp36X8g0bmWQSjz7yiOqDf/O730S+UAjqBx7MbEwwWJb7P7+3jQsnT+L6yY9g1Wv4wbf/I9q0Ruakok8aNZDyAJfmOnTNpXW8b0lbyOGCMmB8Cwmyeywb2XwOoUQYO4/eBYfBwAMDCA0MoONEZHDE0yDbaSs0m5lR5dU17fUra2w2AKfOX5AGvSMjoI5cjqd27dRdGBseRcyJollvyBipWW/h+o2beg9VX/a7iNGsIBZDOJnE57/yVYU0D+7egczoiLSFdFMjeHvzRz+G0+zg4kcfYW1hwZhnMILACWHb1i1a72I8KPS1oxqfjdHF1RXVFZmhCWGMYw8dwd579sHOZzB61wE1paff+QjRZhcfvfYWivNLyhlbLZUQTiWw69Ahxu8urgAAIABJREFUTW6e/OqzsJZO/LpfLdXRavRgdZm6bATbY2MFcTo5IqQvOws7hVBxX3SihpLDfA25A3EDNhQBbTNS0loA6ULdLupND8trZfStMApj43eoAnwR+Vq3egz95LSH3Hcf1dU1rM3PIdRpY+bqFX3wsdFhDA4PikeeG6RNpIOZa7fQ4M0MigkRcByTVk6ntDQd1GTRaugGKjjk5f33WpvARkAFCb/IkTQ7DUMbjW0dXydtfGLFGLIPNyizSRngxEKF4IZZA+RGONTJ0FFNfLtgts8OLheJ7C2Z4k3gFUYHEbS5G2jTNLYqpHlwIzDpv8bpKoA3iEQcJJkc2wGe+8u/kWlBz2vC7zJZ1kOzTUKbhTdeOYFKrYHhLePYvmcn/LCFRJzTHVtTIzeWkFHB4QeOwImExJVOk5ZGKkWJOUceQu0GbCYCV6o4/+7Hcv8I1dqw2n3EmWuQzSCdSmNkcADNZgO2S76/LxtmRUb4PbTLJdjtjqZx1fUSYtkUhu/aAT8UQfLAHq2n8EBWExfSMriZtDcqmH77I+kh6BBFcBOh6I7du34fuUQUA6kYPK+DleUl9Ds+yqWaCjN2Izii7vY8TUyiKRfRBPMSfMT4M5QozYRpU4ST4iGXGwEEc8hw079TOKqIIjUqGD1zbdAxKhJH1w4jkcvLh51Ttqldu43RwB1ww3wYT88mSm6438PtK5fQrpTgVZvoNppwLFJgaFhBC2hH4kJqKqh3UEfV6xpHEU0pAjvNgBtvGtbUepjx/+bUxpR4Zn1u6uB0CFmcNJhJCAGROSco6GdxajryLGzaVYKbCNabDuaqNpqhJI5/6gmEBzLYcewYdh45gpbnobJR0ZRjfW3NUDu7HU1R6VanQM8wQyMdAYpE30aCoK1eRpW5DH4bp//sv6K2sKzOHDuDMrPQJDm4+xwBymI5JME+wU0ozr2GwNG426n5yaK/2YHDMD+Cm1AYoXgcdXjYenQ3Ro9tw8yta2hUqgJaBD/lxXVszK2KBkNwM5rPIhWjFsRk+pCWmmB2CbMeup7CW1vMJoq6egfVUZUrHFOyPRMQLMG9oTrQSlSh2N3Ajcri9zSOOFF2buNJUYE9ij5lSEHQzdkLC1tTHJHWIQZK4LxEahsLDWHW4KCXzoz7rdyJSLFgUBot8ClsttVEoXsiwQ335na1gg7tQd0oMlO70UtE4Lt9fOmnHlMGwcr6OiptID1SwIm3P8Tta3Mor5dQK1dkN64t0uJ0yAS+CtxQLgkHRSuEumXDC4UUeProT34Fn/25n0chGpdOaf7ydVFcOL1n1zUVd5FLEdwAV85ewvJtCug7uPbmG3jzz/9cE2Hel4F0BPmMI6erHO1YGUwnAGjWMac3hjNvKLmaKMvCl7lsCfR6IVyZJrihsHovIokIjj/5pMCNF47JZbNnM8STDlHMQqYzW19uaTNXbmiCxIldp1mXIcvbb7wucHXpwoy66KMjwwpsjSbC2LN/O3y/LVMO6UYWN3DuvfPGgZH+5hEblWoD9XoHU9v34djdDyKWS+PxLz2s9dOqNDhS0Z7GKAUe9uxmUsfEdyufSZoGgtZJH+feeAcbM9O4fvEc5mauSxuQYFeXBS0LHuamMDyTIXrBRJd/W0HEHHrKnYvghnSfDqwW9XZ/D24cRFQwWk4C8cFtQDyDvccO4f7HH0Ir5OPA4XsQTaaxeGMWa7cWRKMtl9bhW104LotvC9nMADLpnK5nYCgNu2/jW9/8fdy4fF3UsVu3b8LrtFEkLdOMjs05KfowKVwOXNuFH47j7seeRDiRwpNPPIqf++ozZroRNEcIbm6Xmpo0ry+vCxy/+OJzeOfNl+BWVmGf/Rhhvy66EHU/bKBGmmwemQYmpzVkgfFXNuSUl6JsGmql2CNzRA8y4n++qXxUpM8ZloVhAVhBSKoxrVE5FKKI3IAVw6eiJTtdRc2ZojpYE0dGaxi6iGE2E0yYANcdu3eILbK4uIgKM94iMcSTzLuJ4tjx+/XvLm3FI9Qn01BgSO8GQ0O5Hy3NXEezuIbr587htb95Xo2kgZGcmUbEE4hFwmqe0LUqaMXoV9LAuB/eCXSm9a6oZ4aWJl0N7aE58QapsQbc3MnG4dkqd13Wkmw0xpAYGMGBex9G2wrjp77yU4gnU2LdWK6rtbrEfaBPmnZJYnSeiT3eTMWBmK+YS9OAsOj0uYEBnTdzlUUF7770/Mu4cuEiyqUNzN66qfps5sasmsym8Wfoofx+MukRjjPgxpzd/BmmOtxshhHYsPGWSsRx/JGH9Xz+9e9+E8OjowHmYlfcA7o0aulr6kr/zmvnzuDKhyfQr5TwvW99C+1SKbhfvjSiaTINekBS4AaIcWIopoYBN47AjnHvY6B9L2xh++G9mmY4gwOIDg6hG+g8eV+SHu3O+1i4PYvlhQV0Ox6KlaLA96XpGbQ4HabjXb8nM6y9Bw+q0TS1davon4xXYcA7gcqlC1fUQJRmttdFjFMbNo/jMTz7la/KyCC/c7sE/wQ3tUpNFDaCm1CjjcvUgM3NG3Dj0A7dwuTWrabZp6wtmt8yM5Lgpo3FNTZFHGSHxmG7cRx+4DDuuv8uWLkURg4e0Jl/672PEWl2cfrNd1GcW0S1WMZqsShd2ra9e+GF+vjkTz4Na/WDf+YXV6vw2r7cTUBut9/B+Nio/PHZneeIl7CL1r6iwThRaR9MgBoLDeoPDMhhMS5aGlcLTQkIbjgRWq+gH4pgeGxCoEj2l5GIkFiHHSPRrYwlXmVtFRuL87A6bVw+f05dzcmtE+KQWm4M2SGCm7A82r1aUwL+Vqtxx0mKnZSx7duRLgyhzzFaIime8KYOQrQSDV0CIR8724HmZjNgUxMZghFtMKwuOuomczy3qdUxSI/dawpRTUK8uuDBocNJikmbV2Sv+SKthDQu6TFs0UhIm+OhK60Sj2zbUBF4n/iCkPphKleTAi0KGYGm18Pf/OCHsjvqtBn+SBtiT44n5Am/8/pJVOstTO7dhX33HoEfsTFUoKVgGPnhEeQLw9oIt9CNjRqVwP6SHeRapYRwr4smMxRImWnUcPWD93UdvZIH37OQoCFCNoNsJo1tTPHlJSdjKrTJl5Rgv9vR6ND1+pg+dR7VlTXE8knk929Vxyl9gJS4CML5rPQqoqF0+2isFXHl7Q/VSZu7dgVLMzdk2pDODqooGh0goMrpnpeo2/D6WF8uotkMfPV7pAI2lIbrxGxEEtSLMTbENR003k6CHAnASUehfe2me1qQOs3CbVNXwI6cZaFFe3TPAyIuJnbvgZVIorBlErs4MmXqdCwhmpq6QjqkpXZH32ujVd1AxO/g2vmzAny1lXX5v9NWlkCY0wEenDxo2WTgtIebsLJECJ6DwlmameAw1BI0dn4GGN/5mUZAtAnQRB+iRSkBtymfzWRKMTg9HcAsVgm96WBYqTTh9cPw4wWEBqbQCmfw+NOfQZzhmLlBRJIZtDoeqo2GRNJlBsL6Pur1qt4XiqlVlIRtJFyaVTgYTqaRZU5WpwFrYxF2v4W3v/WfULm1oAKR1AGBG02EdIXmXvIdEPi0YcccRFJhAXV2sh03qudHypdXpaGHr6kTw/+SiSSa7TqGR3IYPbQVs7evoVos3QlJrK6UUVnakLU4j6GRoZwE4bwnFD7z8E/GY+hafdT9DtJ2WLRBaoMUgqgRL/n95Aszc4E6I/N3I+ykcVrcMTx1UU/IceZkrtNXNy6diaPb6qFVqxsPCCV5m2cuFzs+i2BSohBarlGZAgTQOaBT8h2h0x6tV1nUt/pNdPshND3S1Gi6Qfok7b9Nllm7XleXnBNtL5pVCFwoHsJTT9+PTs+ToDM5NoFIIYV3Xj+BhZtLKK0WUSsxfJGdV2NxTjqK8sC6FrdHeNTcMOVbtLQQIsOjOP6Vr+Jz3/gGhpwYYuTAX7ymvTYeYyAtJ1gxDKQToodePXcZy7NLJNngwuuv4Z0/+76soMN+D/kBF0N5Fy7/LsW3Cro0Wk2TxxCsaeZyEHjJ8cvQumi3TKrL9Vtz+mx7j0wiHHfw2KeexNiOXUCc+Sk5TbdiKdPcobSLLTHmri0vLprAZgaaMvutXsWL7EzCwZmTl+XgMzY2jKHCANykg137t6vIof7M7rBZV8GFjy8pmynkRpSxxikKdTFTu/bh7gcfRiyXwhNf+ITOsGalLsBIYMwQbLkE0lCGkwaXYZkxdVLlqtjv4/Lb72F95haunDuLmetXFZ+QHhnUs5ETFNkLnQ7KtZqKGj2zQKvUJBWW606GFAQ3nFbR64uamx68LrV+YU0wenYSycIu9N0M9t59GJ946hOwozbGJ7aJbsyA2fX5ZQF1nh/UKYRjtBMDsrk8Mtk8QqwjErY0Lr//zd/H9YvX0KzVsby8JGBfb9TNURmcmdyvFGbJEEdOHiNx7Lr7PgVYPv3U4/gnv/zzBiwEex1tYW+VmoycRpW0vU4HL7/0PN5+48eIVlbR//gDRKyGSbAnuPE6fw9uKFcNQhR50rKYjJK+pzPX6Gt1RgbZN8aBk7s7C++QwE3Q3oAb5NXQFYqjIL37sq+/M0NHxGWOigmJVgs1oEIbWvkmuDHGNmzm7NhBynMIK6srKDKgMRJBKpeXTf09jz6EMOmG0YSeRYzgZrigRqmCni0bS9PX0VxfwczFC3j9ueel96EtOsFNOhoDXXMJbmp17gwBJZ9nBpunoqRxok2wRX8N0uFsgRyTgUO9JnU4fbQYySGDFb6LFnwW3vE0EIlh287dGN22E7mxrXjwiac0uRkZHEc0MOahOxfX6sr8kqYljXqVDgICnJyOcS1zDVH7FI/HNaWkiy6D3Vl3Xb59RUDsub/6W5z+6BTaLYaVr+mMnL21qMEkawZjDEWqYQBuAlOpzSm46QuyQUVbdjbbzOSG9yoZi5nJzd+FwP/rb/42RifGA6BEih9NlJh/SGDLs8TG6sIMigvXlTfzO7/5P6O5XkS51MTyclm6mjwnrH2CGxuxvoU4ndI44ae5AGtrujfyWhilkEhIaD+5fycig1kBnHhhWG6dpESKUssg574vcLM4P2+ajwQ3YRtXb8+iIZdEk5cVdiM4cPSwgsC3btkiwFgplVEulaWfuXzukmmkUDrS68otjm5npKE//eWvoB+LYWjndgxsGReLprxRVGP2rR+9KLYP9V3LBDdyJralOd+xfZsGA1rj1GW12zJ54ARnmfl/oTAyQ6OwY3EcuOcuHHrwMKxsHGOH79J7cPP9kwg3Ojj79vvYuL0go5fVjQ1YsQgm9+yBF7Jw/IufhrX4zj/xZ67PolpuIRlPYHy0oK4JHxjBTZcWzVRj0hGLHVmJIrhhEomLRKSuKkVG7JJpamM8UGG1apqqsBOwulEBrIjEbQREROosNE0gVFt1ghyA+j1U1ldRXlmSW9uF02cFBnbtnMLQGMGNi5RoaRHcvHID3RoPHE83R7VdYL87sWMHUkODch0jbchEZxqOOuk+FCxrD1U+iOFxssIw4MZoFkyHlC9CV4uWlrVsvLGIM6WIcdcwckbWLQQ2Zioj20cCIX751DQYsbsqVXm+mw1RTiIBtU1uvX0WcyYr4w7AUfK27FlMn9rnqBLKjPnBX/61yRppb6Dbr8HreqjVWgomPP3+NdSbbRy4/24ce+JRdCI2tm/bLuHj6LZtGB4bk6grl83KhEAp3MGUoFotIUq3jFu3Ub59G6FGBdMfv6XraC600Gk7CKeycJNJjI7ksW/flOxVQ3S7IVWNeh52dOstLF2eRszzcfnDM6gVS0gMp5E/MAE7EcPI/UcQjrh6Ue2IY3KEuj3UV4q4/N4phHo+bl+7jKWbN1T0p3KD2pToyz9aGJDtca1aUZe8tEGnIJOXIu6v10THa6BD5y9OkwJDgDujuECbxEmPaGnc7DR8DKYabN1wfShhmn+GNrst2aL27DAm9x+A77ooTG7DnrsO6vnYkbgMIgyQNvGSInr5HpqVIqIIwE21jPUbN9FYXUW3UUWtuC5w06dZhA5yHq5Gs0R7WQZLchzuREwiO6dMhjZnQDOpmbIwD7J6BM43zQF4BZoDE5wRfJhcHv6+wUM8eC2TeUEapBXCSqkGDxEUdhzE9qOfQDOcxhOf+ywS2TzWKi2Uqi00vTZWS0UVBD4PINKR+C4LJBqwTxAQJ10NPoYzWaSjNpxuDeHaOiIhD2/97h+hNreIZrkmfrwpHnioGAdDyG7bhGOyyAunInCzrkLpSNeJJOJqwDAUtrxaUjBnu9VBJJXA6NioqIm5TAxDQwncuHoJFTq38QLZtd6oobFWFqAmVaxQyCOR4TTTEWjivebBSdc0r11X2J9Xb3GZC9CZvYFgwxwUm80Q47KoNq2xIgk0MuoOdvtq4kRbHjIMmuv5aNAxjkVnINI3oMnsLwI32m9MIobyS9ggCTjs2ossxayaLi9TtmV5HUKjY0T+LPJJoySNhE2eVr2qqSaf90bTQaNnS8vx+BP3Sti+0aqjF0+gF3dwY+Yq2q0Wlm+vo7hc1fvvkYJHu/TN94cwwI/Idr/CIGLZQltws+P45M/8NJ75B7+IQSsKt9fHzcvXNEFnpgYpChnSrJgLY/u4QnAzt4iQ1cHFV1/DiT/9vqbGUfSQyUWRHSC48WUJzyA8gRuxSkyulXxsSIERuGGhyYI0Kkcy0nynb81LQL/vyFblrnzyyU9hfLsBN04qqymsS3BDV7NgQk8h89oqrbdJg+Pe5Gny9eKPXkDID+Pkh5fRqLcxPJJHfiiDaCyEbTu2qHlW2yihU2mitFzE1UszcrPL5DLKgxMLwnEwuXs3jj30oMKX9x3bqyKJbATR/Lweao221j2DM7kOGCKczSdFHec5Riv1mx+cRHFmFmdOnsbli5eRSCdQmBzTnycVW3bUXQbSGqdEk32gT4NWvyO3NIIbFqxch916y4jinbBy4qJOBClO/KNp/MQzP4/BLbuxddcO7NizTQ2MmenbqNfrajJVKzREYT3aMuY5hQHtqQMDQwrfJmV6fm0OYd/GH/7OHwjc8B5XyPKgYJ/0YdI4ZQfto0r3N9qe0wHN80Vhnth7AI6bwBee/Qz++1/9h4amFDiO8T7NV5laHkajVFfB9MpLL+DNV1+AU15F67134KCJeDgm1zPH8xBptuQip+kNKcEBwDH258aOkqwMDfCVo2XebTYEBSC53xN8BlNvHvGMrmDzjI5qBDh9Ahtm30jrYVzFwmH2GXnWmDPHgJtN/Y2hRvNnuAlXZ/zElnHpddjIIaDKDA5gx7698MNhaYzVBFJlQ8ZNBG4irusk+GCRXl6YQ6eygfnr1/Dey68aEwYyGWisQKDH/abbR7NFe37DTOHvbU5ueIYYvZ2ZVnEv4R4igwE2eAh0LN+AmyCAlY1bPxRVreC7cWzZsQujUzuQHh3HI5/5LLxQBOP5LTK5aFRqqKnx0sEKXdwIGD1ObTrSqnFNch90aVoUCiGeoNNgxExao0bn+vpbL6lR9sqLr+H8mXPSJDFCg40yhuZKfqD6jNuGaYrovFKXxKyiTU2jGp963jS5oZ7JOB3ynBsbHhZF91/8q/8JE5NbMLltO8ZHx8370/YU/sopsGzce8wSW0Pn7/Sa/+pXfxWluSVwoLC4uKEmTcHyBW5o/RwnBa1vIUEZiM9wd9dQomWM1EckwWYbMDQ5hnAmCSeXRnK4YEI8E4yTAFyvITOu+dk5zM3OCdysbKyhY1tYKpXQ4DVKu9SHEw3jU5/5tIYT26a2Ix5PoLheFBOD5hQfnfhAoKS4uiKQyfvscs24MTz1k1+GlUyhsGMKQ5Nb0CYddXVVmv03n/8xvHIVM1euqOnBtRWzIwpH3r17p9a9aLWkODabqFcr+v9raxXpQ9ODQwjFXew5sg93PXgEdiaqkHdCixsnPkao2sbHr7+LxWuM1WhivVRBKBbBriMH0XFCePSZn4C18M6v+JfOXUW11BRvcWpqqw7t0YkJ2HZEC4VUDFpuurSa03DBJLJzcfMQ5YHqujG9UCZMkIn2Fqw2KWO+iu21DVoGR5DODWrslM7lEEvEZZPKvAUeVEzbtvu0PF1FbWMd/WYbZz48JY3jXQf3YmRiRGGWbo7gxsH1M5fRq5mQuxZdPzjSrzc1It6yawcS+TxCcU56hoLOiBHoivqkzpBpdKtHvGnCvinG3gQ6BCVE46IYdDQiFdxk4SjNNoX4cQOUzMzGjBzZxZX+wIR+brpVsW4JptKGpqCujbkOAS86XnF7DfIbCAR5QPvUPnETpUtXgOqZbv8X3/+hDsROuwzPb6JOO1h2rv0Qzr97Rs4n+x+4Gwc/+SC6UQd7du+Vy93Y1BQKo6O6/mQiZV5CrwurTVeMPhqNCtxuF6WZmyjfngXqJVw7/baKm/YiA5kchGJp5eOMjw7i0OGdCMVtOLvohGOjuVqBX27BX6/h6lsfIt619CzXiexTLiLDKWknfuKXvoJenAYQY4ikY+JdMuehvlLC5fdO6lndvnEVy3Nz2mjoLMQtd6SQx3DBiAhJGbL6NkrFGlpts/lqCBZM3PjSNbxm0OEzE4VNECM2jzQdpuNupjl3pCoIsUvHrgmBOzv52TSS5Ly7MRx95DgimbS4oUx/ZyFAOpAOGKEJDu6N04p6el2myrcxc+UC6hvrWLx0Bc21VXQaFYEbMzn14fi21qeKl7CDVDKBsG2JbkLHJNqNblqOmqBMQ1DigWRgt6TU5j7owCUz0nQH272G1qL+PdjQ+Zd5uaLy6FBy5B2PcAKjOw9h8tAj6MVzOHr/vZpMrZeaqDc7Es2ultckgmaQHCeInGKom6nOcpDrpDBcH7lEAsmohUS4i7EEn2Yb7/3Bn6A+t4yN+SUJpBkm60Yi6v5qQLEJbtS5pitbGJF0REWsuN+c+LQ6aNRbKBer4hCzg5N0ExiZGEd2aAD5gSSyUWD62hVU63WBIVrp9mip3u5rgsx1zIKEdq+bL2ijXJYTYb/fxujWESTpPlatw7F6Omw1MeNhSAAiWp0BkCZnKQh7CrJv1KwgNazbQ7jpwSnXkXAMt5qp7Jxw8/moaLiTe0GKWXDwil9vyXEt8Kow5dwmsKFdL6cusjU13dQWr9diCCv1Ng66PbO3tFssGDndASrNMNr9KFK5DCZ3j2O5WsKtpSXtD5mxYRQ7GwrAW7y9ho0VCmV539nsMlav2qssWuGG0bZs1Ho+WpxEkwufnMDjP/s1PPvL/wBDXQduz8f09evq8rpRW4VsJp5Ank6Xti+HrMWFefCKr778Gj78k+/B9ppwrR7clINY2hHdgvlIUWkjAlqJGkEE/AYACNzQjpo7BgsrsgzgYG5pRe/EvoNjiLgOPvmpn8AEJzexJOxURhRmghs+VRU+epXodlaFQ5MU2lGHLLTqNbz2oxeoysB775xFrVZHLp9COsepdUeNCNpCzVy4hsoyg2F9NJq0fw1hfHwE6UwaA0ND2ke27d2Ne44/BCvqIJlNqnit1Rp6H5kjtl4kndsYJhDkUAOWG0zDIaXE7yDebWP2QwNuTn18FufPX1Yi/fDUVj2fNgP8eB4xR4LTRe2NRp/EUtvzmVtjOvOkq/Dsapfrmqo76QxCYRfJWFyC7W44jp/+xV9DanBCZ+rE1lE1AG/dmkWzXkOpWkapQqco0jpNQy8/lJMWdyCXx0BuQNcyt35b+9x3/8N3pIPwuN83qlpTdEOVWxXLL06Cmw1pDi2F6/SUq0MqISfnn3/mafz6//DfBY5ABhTwVF9p9kTl69XN93j5+R/h5Rf+Fv7GIopvvKKpWiaRVBde4IYRDcxhoy4waFWKmqZQRdNUEAVd+IZ6GpOpQgaFtCwOJ8tsHhhKL/ctri+CGjsSQoh5OCFyVEjXMhM33huCP37JpInfP6gHjIrPGKYQ3MQy9An1MUY2jbJnDK06M5jHwbuPqmhlyCHBDTVl1EaxQUodNP+h0JvbWnVlAd1KESu3ZvDxG2+oaNY0hHq6rqE8Mw+Kxjw8S+TqRudDr6tpiPqy3I/UkCUdbbNJRjMaQ2ukM2iL601sFDO1pqZ4/30PIpYfxL4DB7H3wEG9b6N7D4iWxvvJqUSr0ZQVNSdEckgjjfcOCyYwyOnbyGXymp4nknHlS3W7LZQq69K5/M6/+7eoFCs4ffIcrl+bkWbc7Mt90ealVwya05vhn0HPO6gHg8Z10ODkxMbYIwdZOnK4CyGXpqkH8C/+l1/H+OQEdu7cjamp7aY0pLER9x6BGx6LdfQ7FfTrdfzev/wtdNY2sLKwhlMfnkO854PVaYK6QgI2BssywFO/hhCzImr0xfi9CG6SMYVcpwuDcigOpzlNHUSXGVdBzqTrNQ2df25BlvOb4MYLARvNOpoCN6btSmvmp7/wjHHN3bYDiWRKTo6rq8sCNx+8dUJSDBl7tdqIRTmYiEl3SnATSqUwODWJ4alJtEkrXVnVNPmN51+EVyrj1vXrWJ5fEA3cVS3bx87dO9TY2gx9bTdbqFXKOkc31hmq6iA1OChws+vQHhx++BhC6Qi2Hd2ns/nmB2eAclMa8NnLN9CstARu4Iax5+gheGELxz/3OKzld3/FP/nhWdQqTVGWpnZvE/obHTfgplptKLWWXQ46wYjZvJnES7co0pQsC4lEStkOZrIQhAk2TdBZtcIckKp0Orl8Qdz5TD6vzgI7/F26iMmNoQ3bbwvcMDSIHaST753S23T42EEMTwwrB8ZloFHfxvWzBtx02a0luPH7aNXbKny2MjV1IAc7EUdueOhOwrkWNPntCjM0gMJMYAIKUeAeoq47KSLssnQ99LstgRsmaqvwCjoWRP6ZbPpOEJcKFLp9Mbo3ADcUkhonDmMzyrNPHXONPoNiSsI15skEHvHa/owPTITTADodyXo4jFqxgvLSKlqVNv7oP/+FpkfNWgXNvodi38dy2yDzhNfWB9x3/93Y8/B9QCKG448cvwNu8iMaz7taAAAgAElEQVQj6mIw/Vf3wOvAantw6FXfbgrcbFyfFrjh5Gb1+ll1FFsLdGsJwWLwaDSKkdE89t21nXYfiO6alBCW4IaWv/5qFdNvf4BY18KH73+I9WJJoZbxoTSsmI1P/cOvou36GJwcQyQTU+owRfa1pXVcfO8jbcCzN2ewsrQi96CEm9TnHRkZwtBQVjoDHSQ+p4zkAkPe++woSQvR81CvldGiDkkbDV2w6F1vbB4V1BlwpwlszNQmMBmQXtmkz8kBjTk+IwVkh/Pwoy4eePxxOMm0oYwIRNgKGSUFxmyiPQEbqbJCfVlXh0Ndpcv3Wg1Nbfr1GprVIirrK5qacWP2vT68Gv8MLTAJqPl9eI4GGTTSGRi+t1m9xplJxbasRQ2saitojVkWrAt4uIbgEIhrMmioj6Qw5IdIYbGRHhyEQwe/WEydXzuSQHZ4OwYn9sFDFEuLs3LoqZQbaNRa+myNTs1MO0nV44EXdIoJfPhusQNuHOt8ZBMxxCM+EpEuJjIu/G4dH/6n76N8awHrt5dQXS8iHnMRi7vSsJAC4RM0asJpqDl23IGTjup9JkBjKGU8mVbeVnJgAIWpCZx79wOszi8jk82KmjEyPohMBNqweQjTHpjFiVfn++wZe3i+o60mWpUS6sUiKpWyuqUZutE0ypjYPoaR7AA6lSoipKcG5hJ6AupcmveVTknsgmkayIJbUzNfXcnqWgmZVApD2SycSgPheh1JWl2TUktRJfcO8tYlUjZrkJkiaqKQGEHg2aFujz+VBQ7dF7nGaSLSBuMumT1BiMsAUnZQaeLSoqi3Z0NSPE5vSF+jQxsLnrYjI4AeTU5EzSSNKIwtu3chs3MrlntlNMiBn1/FxmrJ0PA6bPaYvZYX6lB7aTPs1UadRUrgThlPjOOxn/8ZfP4f/TcY6pjQVoGbfg+uS7qzJXAzyKwvx8e1K5exNMckbw/XX30dp/78L2C3m4hYPTikMiVsWZxyAsTOJDURmtrQ4c4xtFEKZXkdNJJhsyFkMyyUxaGDpbUNFfT7DhDchPC4wM1OwE3CTqbR2QQ3m4LuQHzPzqLySWxy4H206zW88qMfK+z0xDun1W3ODDDEmvu0OTNohHL93EXU1kqGekG6ZTSG7du3qRmWyuakPRzbMYljD9Hi15ajGBstpOZQs1Bl8GaxdIcdwf0rHLWRTLmwmR3T95DqNbF+/jzq88s4deoczl64BieRQWps1BT7ckI0QaIMMtT0UJMbA5ja/Ra8HrNrOMUx7nfSAloOwumsmguJZBoT2yYRHxjE57/8DeSHt+is557KxsLNmdtot2tahwQ74TAtsbnP+JjYOiar3liUIacuqpUS/vS//GcZDv3VX/wQN6dvBWewcdPl1FN5OCGjqaJTqIyCSNXtGaphfnKbaGlf/rugx9/6rX9u2OFBW4f3ba3Bd8hBr0UdXB+vvfQiXnnhb9FfX8Lyqy8J3OTSKYEbu91GtNaSiY2ybkySmgI8+fPpUKV+bkD/lfaVU3JpNQ3QcGiwRN0mM3Fc5r2ZmAg23vi8SN2j5kbUdRb/7abo+CHHZKiwCcT3lTeCNGqyDths4XQv5NhIpOM6pwaHBmVGxDzBcCyGWCqFqd270KGzFmlf1AKJPm2MDeyIyaxjsDRri2ZxCf1aEcW52zj77gnYpJ2zTiH7hhNhmUb4aDP3LND4KcyxQ02hodJvghsxT7hWArc00gfbvTa42qp0huVYN9DAtWDj/qeeRm58EocOHsY9d98DMFS4MIquFUW9xZqqD6/pyVadjZlqvWrAnaI3DOuaZxqfSiaV1RQlkYghEXM1hd4orqlW+Pf/17/V5OHsmQsCN9zveqTNUifUZtMgSOcK9DTS3WxSyAPHzjuU78CwQFEfvJP8d7nsAak4g2h9/MIvfQMj42O494EHcPTuu43ZDxkwPQ5muXZ4VtNkij3uDl767n9Ev7SBK2cu4Lm/eg7xbh8Fv49Yr48kwQ0zBmEhjRCSvo3BdE7sFWYQUa/NHFsCyFgmLeZLOJ1AYjCHbiQEN5fVux7peGBE1/LSqjKkuN/SCt6zCW6aaPKs477JiRTBzeefgePGMDG5XSHSBDekPrbqdZx4/Q0Za6wvLqFTbyAeDWsy3Is4+PSXvgQ7ncbA5FYMT23ThLW4uiat0GvPvwCvWMXc9Ix0P3QgJLhhlt+OXTuMqRZrXRprNVvaFzj12uDkxreVo+MkopjatwNHH7kHVsrBjqNGc3PjnY+VlXf67fdx89INdBpdlKtN9KMOdh+9C17EwkNPPQpr9cSv+K+//A6q5Tq2bNuKfUf2qfAbKrBLEMHy8prSq7kRZNN00uqb7nZweHAz4aLL5QcRlksUi3gWm5ZC8diRXFstYmF+DaGQi5HxCXX1JnbuRCqbQYeToVJNdDT0G7D7bTSKK2iUyujWPZz96LyAzD0PHcUQJzeRKCKprP7bpQ/PoF9vCwS1aw0ttmalqUCtqT27EaNIPZVAbqSgDUcdVXHETUIz90NThBp75zu6GG00hOAEKLSpo71tCyG+wFVDteO4n90wbj7pfM4Im0WNIL+5r5dUwMknaCNf1RhQmxfF0IFMQIdxhVJngMcYO150JNGGZ9xGOIalVbQVoYlDBLW1MspzK6gW6/jDb39P94K8ZWZcrAOY54ZjhVCwKWqzsOeBe7Dj/rsRSibwE499SrSmse3bkCsU1FmpVwhuGIzhIUSHNBYInTainQ5Wr90w4KZeQWWGVqJAZ7GKrhdCZLCAcCaF/OQoth/cCbrMhvIZbSjd1RKschP+Rg2VsxcRbnfxzhtvYWVtTU5mBDKkYjz5y19DM+ojPTqIcNKVHz3BTXllDReZ6gsft2ZuYlXgxkGMQM8HJibGJOAFxfgRR5zRNvUIVtjoRkhh4qiWdCuvjl6f+Qx9rK6uBNMFghBjC62wMXXgA1cxApwgjI0bGgt/Y3keRn50FAMjw7CiURw4djcsN66CUl071vi05lQgmKFVSV4a2DqnklEwErPf4TrvoVevwyeHv1ZGpcgJSB/VEjnGffFIKV4mDaqyUdea4DRQ4lK1EM0U0shXuV43Q+O4mSqeVjadpGkQ8LUCV5toMqUuY4hrSRbWLoZHaYZgKcmawIauK1smJ2CHokgNbEF+dJfML5ZoM9vroFwmIOM1sYBuGaMDvlOkR7Lw5XtF+pUil0zoLXf9DEPQwj2Bm8k8t/A2rv7Vy6gvrmP6/FWszS8hEadIlgdWW5oe8rX7jqNprEdu8mAWhW3jyA0NITdcwMDomAKB6fTWYIOExVCribPvn8L6ygayHJuP5JDPuhIrM3PJcDUAr9JGc6MudyialpTL6+j1PUQTMWRGChjfvQsrV69i+cpFpOIOxgtDotOohRN0UKVZUoM/oIoFkxo2Nxoct9N5hj+TXdlaC3ErjNHhAvKJBJxaHTFymZXtYehHcvFjkSNhsdHisagQwOa0nJQ0jRs7AmQE721SiwDUCPAltjWUQAYJEgByHfR6lkJElXnKCYcNNH0L1Q4ds3h/CXYjiG8dR2TrCAYP7oFdyCvNu7FRxfKtBWwsrUg/KPvrXg/Vck1aG2aBhAluOLGVAxcngBYIbh7/+a/jWYIbL4Ror4+Za9elrWCyusBNLI6BJCfHwI1rl7A8e1NGE9OvvYEz3/9LhLwW4hELToIuVL645LEehbjGxVL1EwtJTW6CUEpObrQHEBBS70Vaj41ita59de+BcURdC598/JMgfdmKJ+FwckMXyXTKPAc5iJnMMxbtBPJOiPQQOgk28MaLr8DpO3j9lfdQrlQRS8XV0eTEYn1lBb1GW0GjsXAIQyMDeOyzn0QilUAoREfBMJKZAcTSaYQTLpK5jIAAc9DYaGE4Mjvf1DNQXK32iBgRDIAE4nQy7dO+vItkr4HKlYtoLi3j7NlLOHvpBvxoGqE03bNM+ClXaLvTQpV6FoEagkBDd2z4HlpcRwzmJMWadrOpnPSxW/ceQHJgCFN79uP4p57U/R8e3grHjmBtZRUzN6Y17Zifmxe4UYOFne4wQ7UH9Zmmtm8TdUgdcIRQLm7g9/7Db8v988c/ehm3b86aIjho9skBi1I70ogDoTo/N8lTLifi1ItumYQVjePpL3wO/+w3/0d4HU+ue3GaJ5AW2eZ0ngDJ6PbefOsdvP7qK/CWF/DBH/8xnFAHuURMUxPb6yBWp+0GEOk5CPctEBIYcBOSkQH1q2HbmBDx2gwKM5Qx3mPWPRYbJlHqe9lZNxOozcab4xJwBPk1loU6aZ9sfDk8G8wEnfsmL77d5u91kMykEEsmBXZT6aT2j0wupck987ZyhSHt1emBQQEZr2loYtzPGdFBkLOZ01etVCUK7zXXEGqW0FhewvSZM3A6HlaX19RAVUCz8pCNgRHfLk5nxOigqYU0NyYuQFlyaqvQ7ZU6TV9ZfG0a+IAW9Gz2sLFjmg8dO4pHn/kSBrZux769B3Ds8FFN3qx0Vud1pWrqRFoQs27i+SEjJ9LNyNSJhAVmIqyDaI/MwEpmwlWLqFbL2NhYx4m33lFd9pff/1O5tq6t8r9XjDECm+2BbQPfY7NXswYL7HLVoDKflf9NpZmK/8All5MtfuIA3PACyS6gfOGTnziOgcEBPP2Fz+Mzzz5jpvis/QiWGRcQGJ5Ik97r48U//g5666u4cfEinvvBDxHvdjHQ8RDr+kjSUZaGAAghw2wbhDCaGxRdMp9Jk4UtCqlopCFOx8l/dBDJJNElC2Ago4lfkiYqobAaI4uaVvuYX1mSixjBDc9J6uPZdOAa5nsUjqcwvnUbEqmswt2Xl5bQatTxzqsvg3FfawvLqn1j0TDS2aSmhU996UsIZzLIbZnA6I4p1SfFtTVlxr3+/I/RKpaxSFODOYIbvkvG9Gb7jimE2dSTBAQCN2WGlxPcrJdVKyfzeThJF9v2TOGeR+9j4A92EtzAx7W3PkR3vYLT736I6xeuou/5aLT66EZs7Dq8H91oCHc/di+s9bf/W/+1l95UoNjkzm3Ye3ivDm6KzUnJWVlaQ6VYlktENkUmYO9OES9nniDrIzeYhx0xWRd8yXgotKplPdDVpXUszq/CDsVQGB0HvTgm9+8VFcJrsMCoGppYtwHHb6JWXEWrXEan7uH8x5c1Cbjv+H0YHC/Aj0QRTmZ0Qp9/9yOBm061IfETx6r1jbpCPLfv2yskG8kmkR8d0cHnOORn0t2nA59TCo5s22SKc+Fujp4NwYytmm47sPRjkeWRl+uhQv91jssbDU1nwrE4hrdt1WHhJhLqqLdocMAgLIWm0I+dt4Ed18DZKShIRVdSV4LkDrKEOT0RG1KmALQLZdGeTmal52BXnQVIfXUD1bkVlAhuvvsXOiwZ6EZawRoszAXgZljVJXD48ePY88iDcFJpPP6JJwTAWKCTvsBxc6NUM8U4qUUeuzw87Dw5OpVu3kZ1YQmoV1G5eUNuae1bG6CbYmRwEFYmjcL2Ldh5ZA98dqloPSpwswGr0kS/WEb1/EVlCbz9yuvictpuGJFUBOF0HE/+o6+jFYW6mBwrMliUlquV1Q1cO3VeU66bMzPahEMkCXCCBR87dk5idKwgcGIO1ZDZzOwo7CgLdxtRl5QUho1y1M2vjsANpzeapgUaKeU8kAoUFJLi9tq2uufGFtrCzr274NKLf/suGQiwU01DBQIE5T6oGKLgkg5npluqGloW45y8cEN0EAmRIESiEJFQG1bXU25Gg0GXva6simnvWlrfgNdswqs3UVvnyBao12iQEHCD9e037QI2g0kpWjcFCg/3Fic3xBVOGCHX1cR0aHxMrjOxVA7hWFLOboPDI+q4ZQvDcJOmKziQH4Zjx2A7CVghVxOgWr0mwTnXfpPi5I4nuh+nDtTLiRbKQp5ZIx06vgXWBZYx1sjEoog6PSTdPrYVsvD9Jm489wa89Soun7yEhZtzhmqQdhGNh6XDaFvAwMio9HP8ym8ZRThDdy3bhHs6EfSYdN2ncJ5UOdMoaTXamJ2eRZNUt4iPfNpFo1qRlz6pVVw2jXLDiOT9HnI0E8gmkB3iPmb0hExaDve7mDt7BsWb15CLu0glMgoi5B4ZNP30pEmnJEWO4FwZFJy8Uv/qRhDLZxFPpbAxfRu1+XXk3BjGR4aRcSNwqRWs10RZNHfQ2IcbTV5g1atHbjRVCp2jNWePVKOWJhVN5o/4DhrMXhK1sKdfvUA4SyCi/BfSJbqGokQwxIlOnXS17ADs4SEUDtCBZwAeqbZZWo4mMXt7GZWVMhau30BxbhZWh7bVbRXa7FwTxNIEg+50Hep8GCmgayeNcgyPf+Nn8fl//EsYbFsG3Fy/LtvhRNyE7qVp4xpPqFicJriZu4lIv41bb72FGy+8iJjdRyzso9XtaF+l1kbgJqARG68Vw8ffpMts2v/zbCKooZUxzyTpjtDHgUPb4MZCOHbvMQxvmUA0k0OqMAKPgY0xTnksZWpQR8VJAp2yyBVnwU1XQ3Yw333tTdi9EF55/i1sFCtyHaIVeqPexPkz3Ld87Nw+hnQ6jKEtWTzxxcfNFLgXgt2PYGBwFJlcHg5pmImYpnS0sueBUGk0JfyXtkH0UTNREbixgQT1SqSlhfpI+k2ULp9HY2EB5y5ewelLN9ALp+Ckaf/LQs0AYGoxpeewLE10m2yU8HNy/RAE0zKc4CYUwVCO7Ioodh05hnRhHBNTu/Hg8cfgh7rID+RVC2ysrOLW9M1g312DxyBeuReyboqIBcK9j0ZAzDKqlsoorq2jvLGOf//Nf6ffO332AlbXaQMfFJTBdJrnqzRPgQaCIIfFEYX83MtaoYimlI998Rn80//1N/SO7h4ew2AiqfOC+UH8nPI4CgHvvPc+3nzzLYGb53/392SHPJSMS88YJripkq3ANWVLq0pwQ2m2ROTKPSK44RTa0H91rtu+ut5smoYZIElKPg2YmLdHQxHSY60+3GREe5niLYOJbK1BANPVmmcBTxDdpCugxQZWU+6VrI3iGWPjzT2RnaI0XfKcEIbGRtTYoUtaPJORuVKvzQabLZteAhw5iyks1FLWHZu0/cYarEYRzdUV3Dx/TgL39eVVMUoarS4jnbTvbVKWDPuB2gg6yfJ8Y98tAAcE/Zajf+8QlPU70m+xcV2jS6PvIBKLI53NoevE8IlnfxIjO/dj+9RuHNhDJgBQFkuFgHdNMRnMORSFjqCCjqdMqo/H5dDFui3s0vXNR1RN6h6KpTUUi+vKOXnphZe1x/31f/0vKpRLpRoqlbrWp9rJCmXfzIQz9tr/P3ATPFsZDfAaxKYx69DgHdL0TFORAcL8zk8cN+DmsU8/iU8/+4y+b5Qge5NEITcgWyZcfDmuv/sm7HoFMxcv4gf/z/eQ6HRQmb6GcKuDhG/LDjpB4yQ/pOnNWG5IYGEwm5HuS5NMunfySwYljgA1wU38/6XrvYMtveszz+e857wn53Nz7O7bOanVrSwUQQQJZCRwwCQDssHD2mxN1Wzt/OOt2qpxrWtmtzZ4XDNTNrvjGXuchgUnwNiAMEhCuXO6fXM4Ob457jzf9zSwU7uibglBd+vec877+33D83yeSkHujIyakq1Rrz/EXrMpTelecx92IoYemxsql9gskkSaiOHZn/uw1NQzi8soFCuCZmdz45gGXv3eP4BE/NbuPiwOcVJJabIpcXvfR5+X5oYY6LmDB0Ru3O/1JM7lh9/5LvRuH82dXZGlEWOdluclwIHlRaGN8tfz/mCgfLfNyhXo9YYyLM5XKkjkMlg6sowHn3hQEHKHz52Qxnf1h2/B7Qxx5Y13BELjOyF0y4ejKlg5cwxBKo4LT92HWPu7nw+/++2XYYxsHD55BCfOnRTZWXliSi7T3e1dDNrdKJk1nxUPCacM3CqItEVkI3FMLyxED9VYd8oPrcdJkR9if7uO3c26NDeViSnBhB699x4xxLG5scbNTehxom1C77WFIuVqDq68y6RiFQ888SAqsxNRc0OPiB/D1R+/jZhuw2Fhr0WEGa2jy0V35OwZpKplpEoFVCm/4qpb1oRx7g3FICpyEsOUNbP4LcaBWjJy5kHksWESnANgW/J7GL7I/5tSBE7V+Aaw4OLEIkuMshKHebe5ES+PJ9PrULDO40ZGtPqcTATRZHsMHxANOSc4iEHTNClmE0zwLk9IwrhKDXQiKZItbbeJbk/D7/+HryEWqrAGukxq22EMu5y0xBVMjYcWD334Qzj11OMynXz84celAc2US1CJFSQ/vjeUBisQIlDU3DiBJax0rd6A3e3LRscetJHwAuy+fhWB4SNVqSKWz2N65YBkHviJGHw+MJRlDUaImybiwxGM9XWkLQ/f++tvot9sI5lJIJVPIlHK4ZkvfhJ2EkixKUqyuTFhG9Hm5s7Fq+IdWr+zjnYrCuoU+g8CHDl6EHPzTF6OzLA0Wd+5vQ7TYVBiCUlm9hSZO8FGh0V/lG3TI6I0DOA4zGNw5Pca5OjTRDz21Yhsg4XbeOrCAnLl2GGo2RQOrBzF9MKSTMtypbJo092AidRjnfQ4iVcgFAKlCER6yeKe0ydpYilbYbkaUAsdydcolUiw2SLdLQzRbLRhMVej10VnZwuBr2Bvv0s/cxQKyZtm7A+JwAJRGjq3TLx0RHLC8Fiarwt5SRAmwe7o6ZMI4mxoFpEvT0pzU5uclGYulaeZPoWA9CxKecYrfZfkJjZXlMkF0VaPIZA8t+kR8R0doaZJY6dppixFiQpngSdodLkufRSYv6H4yKsB5iqcvrnYePktWO0RrrxxDXube8gXs8iWMijWCihNV1GhR4GeOVUVHwWft3SpNM6/SSOK3/yJxhOer8MNNHnWGAg/rDeh95pQ7ZH45cT0Pw7x5CSwUK1h9sC8vHYEU9CDVpmYEQ9RZ2cHKRZsuobtS2+jv3oTZRbCubJ8Btko0TjNLI1IrhHt0ThtTWRSiGfTSJZySBZzYkIOdQvN29sY3tnFbK2CmelJlFjgjAYI7ZFsFcQHJYpJFg+ALfpomTNGE2PRuVEDb0qBYCCOUch9IIvTyEzP1b0RU0B0xBhlIgMpbt/5+9mIyqWSycOrTcAjEj5XRG1+QfDZyKSh5ouAmsbl12+icWcP7c0NaJ19kQtF2+YQtWoxwucyLiCREjKb5rji9eE7nlSreJKbmy/9Kqo2kPai5oa+rPyYXlgg/TKblSHFnVvXsLe1irhvoPPOu9j9/j9CcU3EY658lh3TlVyIlBeI90ZSQzhZviuTpvyKGOyxLI2XJBsb+eKTR6lSDDhxahGZbBz33HsPphbmkKlUUZqdkzBheunEwG/7cmly+k0JhRLn8wtkk3HxiL776htQ3BD/+K1/RKfbl4BNTu+ZP7K+tiEQkHvOH8Hscg3TK5M49fgFpJgiTj/I0BOpXCKVEzKmNNNhDIMRM8IUjNjc0OMw9syJnEmkM5RDAjkCLxBKwZ2Dg/qltzDc3sHG1i5ubzfgxJKwY/S/MvhQQ+DZIn9KsvCmTMn1oPP1BKK7yg1kE61kiwgVFbMzkVzo/BPvxcKRE5hbXMapoyekuBoMRrKdHmkaur1uJKki0YxnmRrFRZCEOj+3IJsahkOSfvjaK6/hH3/wA4wGPfzB7/6uNJkjx5ZGK8JuRAHEPNO4MRCFA/0skhTPxiK6v7mRGNosqON45sXn8d/99m/JkOjI7Dymi2X5PPpSnNDoH5EkL165ircvXoTbaeJv/o9/jTT9U7YpeFvVsZEd2kKnTI03NxyfpfjvDWJSKPJ74caOvBsCUghW4r9IoBAiY44w9dyasrhnY18q5CUpI1/OIl/KSWYeJ+5swEeGJt4bwnAII+HEuz/i0+qhWMoJMrc2XUOZcmFSG1N8twMUilkpRjP53NhYTk9PRopXZtoz2ydXLCGTL0Q4fw5y2GwMR7LlDa0uFHsIb9DD/q0bkhvXb3dkGEUPpcWmJFAwtFjfhbBcBnOOowfGMAFubjh+ZZXCuo+bG54xbujCJqGU0lSX/5xAMptHvlSCG0vhyec/hrmjZ7G8fARnT5yU26pvebLholmdVFWxKDDvi4NobhW4qc/lBPXMpiLOgQhC9Np1+J6F/foOdne3MeoN8b3vfB+xQMGPX30F2mgkIbkcDkebmAg5LMMo2bSz0YxSsMepOT/x4dzNgZLvgfegHMdjMPbdPDx+NiJXDQ4tLiCbyeLx9z2F5154XqwWp+45K+csI1UkHoDbPzUtr/Pm228gNhxg4/o1/MUf/THyVAys3kDCcpANE8iE9N2EKAg9LYbFypR4oNncUIXijv2UlDG6HE8kSRBNwudnk3lhClAsEjykYmRY6PJ5JaWysQ9XCdHWdDmjeVaRjMal1jMf+ZCEcpYY4pktSG3LDQwJr2/9iGdwINsXc3C3uSnK1ujJDz+LZKWE4tQU5g8clGaFWzNmH7/6vZehtbvSFO1t78jzm2ctFgsEjJFMqQJ74HvOjV2rWZc6vD/UBGqULZfFvrCwsoBHnnpI0HGHTh+R9+/WD9+G3Rpg9cpN3Ll+WyA7Q92Ey8Da5QUE6TjuefgsYp2/+2z4D9/6PizNwbGzJ3H83HGZFhRrE+Jt2NncxqjbE952iZkP7NBtW5RdNCHFU1mZ9M0sLQqaULp+AY5xUmhHtKs7O9hZ3+OSF9lCBW4ihrMPP4jy1CRcaW408bOIXMe3YAw68HQDrmbh2qVbUIIE7n/iIRSmqghp/s3mRR96590riJk27MFI8Ka+G6DXHIlu/OSF80hxc1MqokyyhawUqaalxl1DYBryIA27fdmuMJRP1tSqIkQaFhhcEYsMw7EQs5nt4qCzR4RtiBFlYJz6lPNYPH5Q1qhZyvbiqkz8aJJkD8OHVgLGWPARdy2yEdYpzLzg2cjQ0EgmJ4WuSwlLDKPBANpIh6qmUShNyISDifBKIiXTX2O3i1ZvhD/6s78WxKs10GRS22ZCMzMSYsB0Kila+sF8kOYAACAASURBVId/7sM4+cRj0tw8ct+jcpFylUl9MLcKZn8kl6ZnaggcUwpwOySCNcCIzU1vAMV14A36SAbA9muX4RueBG7FcjlMH13BoXtOwg59jEj74mHg2Eh6xGwaiPX7SDkB/vY//pngj0ssXqfy0tzc9+mP/VRWEldExmPpBobtLjZv3hYp2rVrN7G/15DDZqJGU6qLlcMHMD0zITIQoir577x+9TZcMuPzBSSSSRTLbG4yonkmvogF1EgbyHzc0DXYlimm+CH9LTT15fNyYQnGmnrnpIqZuTnxJ0hzk+akrIiMZAXFRFYSkEbFt0+ySKLDM1oNRNsKaW64jePUlWACaVMD0aVKU8s1ucgf2dxQahQhoZvNtmz/GPbZ3tyWnI79+gDSaPBrjFoWuZPQRCMkF7Xygv2VL/HtIlUqojI7I83BkRNHI+/b5BzypRrUFAcOEyJfpAGVPzdla0J8Yz6Kx/Rp/knMyiCWlZJMSuvYZUVBp2FgQTFGcmFbI0suRNWwokKF2xRqgMMAacp+ECKX8DFZJA7WxfbbNxH0Ldx8/Tq2N7ZRmCwiVc0iWcoiWcyisjCHyuwsErk8FMqHiHVPpCJ0t4TCRXRCegLFiMvGVVDItmA4WRzp/Ra03Q3Z3OQ4aapUUa5WZdoqoI9YKBLchJqWBpfvU0aJQe91oHfbCAwdZnMX9WsXoe3WkVFS8BxLJADSUnL7msrIxouTeDYSHJymixkcPHMY/ZEJrW8gTclkz0T96m0Y6zuYmZrEwvwUFG2A0GJeEI3d0ZZPABEKA34j1GwksKFpLMpuopuOTY2BBBwW8y59Nx7sOGELMVgJVRocTvgiCUxcmi0Z8ogOPAEnkUWQKcKiLCXGgdBZlHhWppJwJC8mjrdevoTmRh3t+jb63boU+USpZ1Kk4MWRUQLZZFH6xc+dzsuKU16Zdpfx1Gc/hY9wc+PFhb64fotAAQ+FXApqUkEhk0GeDXXMx81rl7G7fhtqYKF76SL2fvAjKI6BOAsni9twF6oXIul5MmRhDoz4AFi73H0OZDnCIjPy3IgsTWILIqQ4t2lHjs0glQJOnTmBidkZZGo1VOYX4XADNR5QsblxGQzLe0Pl4MsH6b75TEogOPVba0jHkti7vgVDH0b5S0kOBUht4gciwOGzKyjOFBDmYohNl2VrFrQ1YOgg5vGUjaIA5LQIgP4oijMY6WzC+Tngvzfy1kXSx0gal+MmSV5fhvv5aFx+F72NTWzs1rFW70owtOFGxnXL0ASGwy0Gtw0ssHWXWSTRyIFENsp549kcCpPE+Sdx6PAyAjWDZz76S1g6dgq5XB7z1UkpEIlqpSeDYI52ty0NFAc5/N4omSKWPa2mMTc7L9lLE+Wi0JZef/U1/IAFT7+P3/+935XCzODWOsI4SmEqe0vZlEfnDYtKQTJTr59IyB3NYZJukwqYwINPPIZPvfRpeI6Nxx9+GAcWFyMmKjdB0t9EtNP2UEOz28Vwdxt//Nu/g5hnYrCzDc/QkLQsZAcGVJ8+KRWqT0wEmxtFsm5I8UqQ/KcqSKkxpOJs2ukxY+ZW9Pe7GWlsbuhj4/nJJoXHaL6cQ77C5oZyIm40A2luGH8h8k42B76P3mAgn5lcgdtyYGJ2EtXpKZFHkyLKEyDPMGo22IUc0vms/HksnAVmG+d2J4F8qYwcA1zpsWG4NxM5KEtjI2X3EXeGCEZDNNdWkQ4D9Fod8dHqrMNsnp1sbrjxD2HYPGsiGpoEElM+x40x/86znRqEMc3RDb0IC01JtJpFjH7NiWkcOHoESqqAR97/HKYOHkM2U8ZEqSrex0a3J/cWB7kC4JEcQF9qEfqK2FIwe49+Lf4g9GDwFLxy+R0Yeg/rG6u4dfMG9CFzp16FEijYXF8X365smmSQFfkVIwl3JEPj8Cf6jEUqiLsNjjQ28s8RKY7NtARE/+T3jeMWhJgb/e/LU3MSfM7m5vkXf07el5Nsbng7sKEUXD5rz4Rc1K2bN5HQdWzfuIU//T//vWTStK5dgkIKJ7cbbG6CAAVSIUNgqTIlw07K0qS54WBLMoXop6WxJ4ZYWkVAOAWbB0p9qwWpVXTbwUBnpIOPrf09aUg7mgbNduQ5p/ePj917n3sG6XJZsOKsbUzDEOoZa9e3X/2RqIka2ySajpBJJlGplWRz89RzH0S6WkauWsP0wqJ8PkaDkWDb3/jhK6K+ae3uYWdzUwhz9Jvy1JlbmJNYGTY3lDyyuWnWScdD1KQQZ81mLpfB3IFZvOepR6gZxaGTR6ROuf3aRZiNHtav38bq9VvwnAADzYSrKqjMzyJMJ3DmwVOI7fzfnw3f/sFbcAYOjt5/Fkv3HhFZg2AEA6DVaMHUDDBWIssCkSbCkQHP8BE4CtRcEamDs9J4xJJcjUYFnaiFqFX2gN31HdQ39xH3E0hni3CSKs4+/ghKkzWR3dgdUng8mQCL56bfQUDe+cjEzUu3kYCKe596BNmJMsCE1HRO1phrl69CoRRkMJTNje/46DSGIss5/dAD0txwbcbOUnRn3DTx0jZG0ty4loVOoynbJRrTZPJE6gSzLqiBNmmWJgnKRIy6eMtGc3tXyB5ceVq2g9xEEQfOHkag+MiVitJAEZ/t0ajHwosYS37IXUDxommUGNdZJJC4xIaGI2YWi2TFG5Fpt9VsoceJIKfnRGMmqD88gXSuiPZGB72tLnp9A9/45o/kImDBTF9CkytIhxdNAo/ecxxBOoVHPvZRHCWXPZXDTG1W6CExXtJjYkVg8BAMxEzt6Uyx9oS8xpn4aL8Juz+AyiwQ3RCj2tarl+GbvhBPgkwWcyeP4OC5kxGRx6LsCvKaqaGHBKfl3T7Sro9v/fF/htHqolBhDkNeAiEvfOIFySvhIcOijOQhU9cx7HWxt76FeBjHxXevYndnH6qawuLyvBQaR08cxszclFDyGnstOdiuXrwmxTinV5SIVGpV5LiNoLmbWyXJURjKpoT4XW5veACyuaG0hZr5OBtbTuSImEyqmJ6bla3O0ZPHRD6SZjo6sZN8HvJFaSI4zZLXVLSN0bSQ8yxJKSa202PTEum12XLI1PWuT4Wfr+AusIJYcy1qbhptKegYetreaghBpDug0TjCb0peBSUNUtRFAa+sqB1eOJxQc6p0+BjSxWgif0CQofTSHIjU78mMSBwFsCEF1PjPo4k9DISsJIGIcklEpBq5KgS4wefaE/gF4RzcloTmEDyWOJDgr09qVnSJ8ALnhpNygpgkVSCdCFArxhH3fWy+ewtMjFyVzc0OJpcnUTkwidz8JHLTM4gRFjA9DRBWIlupcX4C5wDcPjBUVkzIzDSJcic4RRRjfuAjRd9VOgajsYNMPiuUHZHBiL+AoAgad9NCpOFFy21MVk0gK1u2AK5BEEALoT5Ab/s29i5fhdXoiAGYjTBzUVK5vMhlKG/kAU1j+cziJHKVnEgXuSlr1fsYNbvIxjJwWn20rt7G4OYmDh1ZRpabRTY3ng3Xd2XQQ78fGy46USPCFUl8tpABjbEMjU2JeDOYWUMjPzOziCsnfl8BrHGQpSA/k0mBXzB8jXdiT/PRGtnQPKBvOyjNzOCZ5z+M8vSUGJTZ9GazJeysNiSEVLMGMH0TQ0vD5UvvQg18NNduIm7pyEh6fAQ7sUhTi7BXyKUn8L7PfxbPf/lXMeGrYprdWL0j0IlqLS+ZLdRhE1PDZ+bapXexxSmmb6J/+TIar7wWbW5YONkuTMOF6gZIuAxr5dk6JiPyGYgYNlL88ZkgfIKNPj0u3JIQLEBpCP05KysTSCVDHD2+gvJETbKbakvL8BIpgdCwKrVY9DvRM0FdOgtPBtDls0kEjovW+jaSfhyNm3twLAPJHCfVCfnMkXJGSeXKueMoThfhk9tfzCJGwmCjj5hFeVlKPtNBPB5BP0KgN2RzwwGPKUMnGuvlTJGmPfKBEjGdZaPKbY6lIeEb6F2/hsF2A6vNHm63R7K1MSw78oySQCo+Axu2rwmi26RHM+A5EcFveF8pqSIKtUUJMj1wbAnxbB4f+MjHcPDocWTSWRTVnBQv9VZbvHDymaOEmcGi9NQwvybNuzktUi5Omnm2vPLjV2Wa+72/+3v8zV98Xfxto1En8n2Jep3DPgZj8iyihJY/ZeT5YLEp/pdxRoaqcvMWx0h34AQxnLtwAZ/49CdkMPXEk09gaZnhgFEIJwEBUeUaoqdpaHf7GDb28Ee/8y+Fdtjd2oQ3HCBpmkh1+kiyufGSUAMF6phGypJYmhxKirm54fYrriCbIp4+Ltsu2RryM0fRRYjx1lLBxFQViVQcxUoOxWpeNjc2z6R4CFO23h5cbn1NAh08dPp9QUXPkxqaTqA6PSHwGt7p3MKwUU2luSliMDIbaUrd2AhGfs9coRJJpQslidngkc3cMH56iNnlBeVoJND2AENHf3cbSQa36iSIxdDvjzDSLJGmdXjP0AshjU0UlyE3lwAE6AnkGUxZ988M0QJfwjs5ZpxcXpFaozg5g5WTJ6QJOv/o45g9dAwJBsFyEOL7aPa6kXeGdEDeJeJ/jrbCRZHbxZDLZJAWu0MIi6GwSgxvv/k6hsMu9vY2sbp6W1DPb/74bYReDHv0f7G5oazzJ81NtHu5K0OToNRxmGrUzERfdzc0P21umHQ0/t+5IR4Ps4RFSnlwAEzkylDjSZw9fw5PPPWEhIV//qUvRJLDsWwxQn9zeK3C2G0gYVjYuXYTf/LvvoqCraNx6W2EmiE47jTrEM9Hfoy8nytWpckmLp9xBbxjqJbg+8AagOQ0bo2ZfZPIpGXTV54sIJlNwSSgSCSuIXbqe/L57HJzY7vyWSHhmNlbT33ofchUyjKc59bV1g10ib/3fdy4cknkzM2dfaGZMgupUi3BiYd48rkPIjtRFWhXvlKTx40bXTVUcOPiFdncMK9oa20dCfr4azVWqZidmxHZJofSbEwc25EsMTaumm7IgCBFP2I+g8m5Gh594kGECQ9HTh6Rs/jOW9dhtPrYubOJtZurstTg1ptnG78fytKO33sMsYtf/ZWwd2MPYdfD7PkTmHz4KMzQgE9tNQsz0nkkyD0GWDasdhtOuyfELHPfQjxTwoVf/yUMwhFchbQUG4HBDYwvqzFO4UPLhtcZYbjehNV3MHP/eRSOLyNgpcxDhVNi0V/6iDkG7E5HmODh0EZ7tY7Oeh33feojyC1Py5shNCDTxKjdlSLLMy2ZpLojE72NFvT9IU4++SgyMzUoxRzShehgZgHCVTON3AEfAMNEZ3sfKm9DP0R6soj0VAmJtJQ1gmjlWIRmaYU0I8tCd3dfgtn0vg6TBuGpMubvOwpP8cX4J0Y7ed0i0y2NcpS1KXaAhBOx9FnME5ssAV+ULzEtXPwXNEMb8qC1Gk1JBWdAKNcwNHSvnD6DRDqL+p06uptdDHoG/u67b8lENxUP4cYVND2gTklQMoHH7j0JJ6Pi0V/4GFYefghhMofpynS0VeNWh+x4PiAGuewhrF4Xvj6U5sYODCTDEEMayQZDJH0POZsmWWDnlcvwrRBWPAEzHsfyuRM4cv6M6GWZN8IVv6VpUDwbKlf/loOUD3z/69+E1R2iMJFDdjaPeKWIez7+YZGAcdnB6TSnOJZpYNjpor6xBSWI4+03L2Nvv4lkKomlg4tEyklhMjU7Ccu0UN9pQvEVXHybXPtAZGncIk5OTyJfzMOwiILmpJ0yAMENiFnOsUmmCUWbymJsem4KyVwK2UoJuRqb9aTom7mRmJyZlNc0lU7Ido9vEi8RaSi4TvcioAS58ZzYsWFhFSmIXzdqbtjsRKBoKuUY5sgf2hMSH7eWnCgSC81LtdnsyOR42B6hsdWUfc9Ao2GTOSMRnYsHm3x0pUCgBiMOxp3xi5fMsVNn5ZCYXlrGypmzMvVcWlgWBj83jBK+K09TVDxx+ibJxYKQtSLqGv89vOHY3MjFE+WLEDqRYro3t7OujpjWhwFbPAf8M5KjSN7IKTc126KbV5j2zYBLH8VcXAJ71y/eBnQXa29RkrQVNTcHp1BYnEblwEHES1UksvSyRQZV/tyWYJP5/UQ5MCIFu6uFp/8ixteHAYS8DBWksgzdpBcqMtRzExwLk1EaPYOrKK2j1FZgGmy+4sin0lJIJsV7p0NvNaC1d7B75TKGm7tIF/MiD+HrI8F2sRD5YgalSh65fAoZTmDVBFKZAlSR+yQx7IxgdXTETRfa9h4619ahjHQUsyoBzRIUafskN7F5pAafRT+1+yyAiVr1oYVxAQfY9NfI5NuLGhoo0Hm2kZbkxmApCnQG6vkWLMuU59wK6NvLYGffRJskARajpRL8ZBJLx47iky99DgcOHxa/RLVUEzIhNwt8cm5t38Fmk76O6/jON7+JtOtg79I7yPuObCE5POKvNYSUFHkeJqrzeP9Ln8NHf/NLmApVpD1ga/WOTDNLkzkks2pUvHLwEwS48s7b2Lx9XTY3w+vX0HrtdcRkm2/DsNjcsAD1kQl82dxQpiqGZ2nyo9wnmt5ZNPM14WaElElK5pQY3+uMNDcHlirg/OrYsUOoTNbkWZ9YWhYFAhsdTt4p1SKIg4MDwfSOzfkpnt2ei2GTxlmgvdWBb1jgEF9USoQOUOJFGWCK+5UAgW3B7neFSCUhqCyeCZQoZJHIZ5AuUiuvQGf2n/h97MhsKyABAjn4d0qMKI2jRIoT5QC+OUTMGKB3+QqG6/u43hzgSluHHWbgit+Eow5Kn1mQ2rACQyThRqDCCEm3u7sV4saFGU8HEaYK+ORLvyxyypOnz2KyNikhpa36QH4mynrFLyL+mogamMvQv0JvSUoGQPw0U8LOQcNffftvRE///W//Pf7yT/6zUOR4fktGEptG2WbTT0M/LHNhqMuPNhI8M+Ieg7O5sYpJ88Q7YkApuhfDkWPH8eR7n0bf1vHiL/8iTp87K+dNOZlGWgA9Y3aIeEc4vBvih3/+NSiKjx9/5zvo7GwiQdT71i6S/Ey5Sag+fTfR8IkDmSiKN0CaMy++t/TAULpIs3gqLWcwG2s+/xG8hRuNuGxeGNBZrOZQqvH9pc+NlCrCXWy5i+hpYHQFz6k2Px+xACtHDyKZS46bm2mRurEW5RlFEzYUAnAi6MgYeyTDhCoHQcmkTN4zWdY7XNb4MrQxtJEoQ7RuE9aghZhlwB10hZbGgpkPTqPZQaczlIyb3e2mNE0c/gjma/wVnb8RrIFAJfq0BANPfyfl3fSM0gR/6BhS5UlMzC/h+NkzQts7fOoMylOzUGIpJAIObAN0hn15j2zKInkOUPKn8nmNoVBglg3R9wFcy4NpmPjzv/66nNF/9Zdfx+bmGgxLi8LbWTew7uDWaJxhw7OeX+M9TCRP488kUtZoczPehUd+GlZudyVo48w7DoSiti7KuuPgnkMzkQ6LNDxEPp4VyfHJ06fw+JOPo1Au4jd/8zdk0E/JmCgrxpEUvHNGe00omoH6zVX86b/+dyhZBlpXLyIY6dI4Uw7J7CqiobN+gNliVfyFtWIuam74yQmi5oZnPzNvxA7A80Y2N3FUZ0rIFjLiuR2altyTe426NA39kY4RYx6ICk9l4CkBnnz/U8jWIil/MpUSq0aPMrEgxOqtm4K2Zv4YB63phCqRMW48wGPPPoP8NJHNGeTL1UgCqdHFqeDWpasYNtpo7dWxsbomuO+ZmWl4oYvpmUlpblgvyvtru6jv7MlrTQgPP+7JQkE2N5WZCh59/AGEcRdHTx4WCuHapVvQmwPUt3axcXtN7CiUs1Fmmyzm4ScUHDp9ALF3vvq5cHitDnQ9TN9zHJOPn4LOa9G1xHgfNTcxmcxwcyHNTacPa38IY8uQ5ubeX/8FDMMR/Jgr+t7QMKIsmWQGlmlGjUR3AG11F/r+CHOPPozcqQPwE76YU5M8JLiyZ1GlD+D0eoBmAgMLo9UmGpc2cPYLLyJ/cgmEDfrUm+sMC5N+PFIm86HTTGg3t7D7jzdx5INPI3VgCkGWfQvT6h0xi6b8mGyeXJKq+hq6NzeQcxPYubOD6YfOYump83BUG647gtkdSuo5MdeZQk5kTIPdOhJ0zbZMtG/vi6H+zGeeg6HYQmfhQSLrdFUVTnghm0G/sY+wpyG2p0Pf1WAXMjj/iQ/CChlYpct2h82N02e+N6dVEPoZKXLo2zAbA8SLZRx89H4kMhkMdlvQGn3xN2xst4SI4+qaPJy65qHT0WV6SI3i3APnMHPvaWTnFkRCmE8WEXJqmEoKClgYbX4AxbSwe/GiyECmFidhUcVv2Rg0W3BHmkhBkp4F1QV2X73MsTDsGOUswNK5U1g5f0oSaun94eTL6PfFfKyywHRdpLwYXvnm9+AMTZlmZuYKQDWPkx9+f0QmieB1slFhIOug3UHjzqaEmr75xkXs77eRyqRx4sxRBDEHB44soTpZEfM2qVh8It5987Kgcqkb5bZmanYauUIemmVK+KZwXRioSvmUoUXNjR+i0x1IoN4CcdS5NArTE5hYmJcU3tnFBTkI4+ODKiZ7ahYZNHpSMx+RZmw2wYqCAsEINPv5xGYEsmGk14PeKsGJIkCKCGYJvuSE3odrafDMEeK+CddkIGmI/XoLtsXmRkd7pxNRZTT6CTit/2lzQ+2sABAEhsA06AzKM4viwTj/wMOipS1Oz2D6wCGZetYqE9IEjRN4ottfJru+4IR50UoYm6DSx5saYabLXFWKjCgDIkSC2wVuW50h0oMenNCWy1qmznx+RVceSTIjQ2aU2JyIB8hnFZl8rV9cRWC62Ll6G93GPhaOLaK2MgN1soLMzCzCXBFxFhNjeAkvVzG6srkhGnmcUh/hcMb4b5G2RGZs3itEUWcyUTigNDbjsiemUs7EBiwKL+RlxQOdW+p8OisyAHL9Ofl29AG0xjbqqzeg7zWiyExeQJkMCuW8mIaJr1biISoTJZQnSnAsTwAXSiqPmBptD4yuCaczQNy0MNyqY/+Vi0iFjlDkWJjZRM6HJhKkqAmViMV7HBYzacIETOLGebFxek5fFSfZlJKQhsaJKj8frO7jGTnkPd/AyOiLh8OkdTBU0RoFiOdLOPuex3Dh8cdw4vy9OHnvPZJ+LXATnvciy4mgBEQdXN26g91uG9dv38H3/+F7yPs+rnz375C1DBlQMVuD02TZYoosi1kQU/jAr/0KXvzKP8GMkkHWC7G9viGfo/ICh0gJxJ0AqskEej6/b2D1Jn12BgbXr6L9+o+RsHUkfUqhA5i6L0VokfMh4qDvbutYpAtUgLhwNnsKyL8i6IPNDZt5vvdMvOZHsVpRkVGBuakJlEsFVKYmMLkwBzuuYPHUSZE+83Vla0DJkWxP2NwQa84wPc8TLxy9l93mQGQbycAVehlN5zR+SxFFHDrlZTwXe21p7LkpIcqG57iSVqEQZ1sri+zMZgAxvRL0tI2nzvyDJByXmXEhg6R9KXLilEsbGuKujfbVG+hv1HGzO8LVjg6b4k/xk/NViBDxnKlbgSlnth4m5YsNYARiSADqBHKlFYTJIr74lV+DmlWxcvgQarWaNDeN+kCavMGwG8lox2I5Fi0FqjfUFDJ5ys7T8sxR0sLt5p9/7U/Rqu/hzVd+jJe/9b0It6yOaYCSbxuDwgBNvk9xKicS0eqFjgY+jzLR92WglCWCNp5ApztijBAmJ2dw9NRJWP8lnPBLX/kNPPjIQ3LGllVVisQofvOnaQuUpf7wa38pZ/OP//476G5tIDEaIFjfQop4cj8rhTeHc8zqYGNIaloi5iGTYMbR3eaGTQ23+2lRP7gxT4pOQe57Y1z13ATiaQXlWgG1qTK8GLHsEebddC14gSPAGPoquX2+29wcYnOTT6I2M4GJ+TmRh1pG5AGOMrh4VntjWfLdiGgF1fkZGeixsYmam1AM+nwNdMke8qB12jBI5XQMeNpQmvQUm0ncbW4GsA0Pexv78rmIwDQkfkVfkmkYdfnS0IDwnmRGyGfJYkEkQUqxjDMPP4bizCIqU3OYm2ewZUSYEwiMG8IxuVUPMTRHUrNwA8TCOKUmxLDOxy2TTUa4fskw5JeFP/3a16Sp+tpf/AXW1lfhuLZQACn/cmw+VdEORsZ1VBAJAS1KTYruuWg3w+aGW7Ko4ri7tYlkkHe3N/weOJwXoJqMJKMwVOa3sTGT59MPkVHSEvQ6PTeDpQPLovr5yld+EydPnxT5oAxcxKfB94xnSBy+oWPn0iV87X/93+GvbQGUxbNOIuGVig7XgcrG0/ExXyihmoijlk0jTSIk/xxubShB5hB9TIv0EnHxUPMBqE0VkS1n5Z4cMQQYcezX96VuoOxLNwkXidQb/Ow++r7HUZypIFnISHA1aZDDVltyJuvbO4J7H3QHMriWhRf/XdU87nv/e1A5MAMv5sMekuxqIl8py2vT2dlHf7OB7nYTrXpXYjqKxRzmD82iNEFQRpS/5BgOzL6OHn+NHfmf6TOVIV08jkK1gAffcwHl2Txml2elPq6vbkJr9tGtt7G9tiV5dfQC8hOg0GqRiOHAiSXE3vz9Xwm1G3WEXR9Tp49i5r33QL+7ufEdmbqyuaEWnb4Tg81Ntw97d4DRpo54poDzX/x5jIIRgpgr2GSfPgvKcJJ5oQcRzRp0e9J42HUD0w/ch9zpQwjSMbiWLoZU0cpSc9drS/ZHTDMR9kzoqy00L2/h9OdeQP7sQZiw4bkmLG0kRBWpaYQe5CNu2HBv7WHju1dx6PkPILUyA48HqUujvIcEp2UONxUWvP4QNklwtzYRG7jotPqosbl57iG4SQ+ePYDZ5mEwkskDvRZsbsxGG/ER5QUaOqv78JMZ3POrP48gxfPDhEUyietJAUvKXJ4X5aAPuzuAVx/B3LPgTlVw7pMfgkkhj61FqGnSa6iNlYcxCgb0NRvWZhfd6zvILC5i4elHoJRzsId9+KRV2Y487PlsBka3D2egw+1ZMHomTMPDxNnTWHrsAcTnJmHT5WAHgAAAIABJREFU5JzIQI1xdalK6jsnwpGRE0jZJi7/7bfh9Fo4/ei98NKA1WrBNHUxbLJBodeCORP69S3oG21ojRF0L8DSI+ew8th5CSmzhhqSTElno+Y4QqNhU5ywfbz9vdfh9E0UJ0tIz5URThRw8tmno+aGY1Jp6jQ4limT0cbatjQ3b7z2Lur1DpLZNM5eOI1QsbF4cAGlShG+68AcWSTj4uJbV2RFadrRZHB+eQmlSlnkALxowxiLWEdkVbK5sSitcLHX6Mj3sHR4SXSrlblpSdwN1ISQ9qgDV9RogksIBNHG1AVzrcvpPEPPxBjLiX+5KL+etDmRpbkOHINTpUjSwNVBNpWW45ZAA1b+xqgHY9CGGhCDPRAvy9b2PizLh941MWjwc6FiaHpi+OUlyukNpRGEeEiAHOUlxE/milg5dU6K3EefeC9ylSrSpYpkVLAw4BSblxQNozyk2dRwIsxprHjpfkLDicLOpOjn3yWwkYU/efVxkROFrgnP6iJp9qHu7iKWJDadKdVATDdEaqqQcOoRzkBtOpubKCgzk6E0LIGtK2sS2rpx7Qa6rToOnj6EuRPLSFLWUZuEy2m7mvzJxSqGVhZP3NqIgnfMpZPvkV/UJLuibZdPVMCsClXQnXfD9yL0gzPOH2DgsPDsRebEc4tDExKe+Pd0mphjBqs6Mu1srl3H3u3bQvFhvlUuTyiHIxKddCYuxR3BE9l0JpJa0syuEBVLLT0Tw1W4hguPklPTxtrfvQpjbQ1qzEE8pcJmYCG3pkGEtudfeqiKv8bkBpd+G2YDxBQMA8IEWIRDGhsimOkbMR3m1pQRZPOozlYxt1BFY28HnqfgwP1P4OQj78E973lEJubJBEcpEaVN4I6k+7EhlXR2Bq/RWEvjuSHAkqsbm/jWD38EmAb+8F/9C6hMlnbpOWPQLXN4+IZHgXeTswv40Eufxcf/6X+DuXgOWQ/Y39wSSUhprhy9J1aAQHfleX37zVdx5+ZlxEMd+q3r6L3xBlTbQCrwpNG3Rp4QHItxIOVHHjZBrUo+Dzd2gJfw4SoJ2IR8sErm542AjQBQszkpBoolNjcKJhiAl0ljYnoS8weX4aVVLJ49I82NNEdRqps0bRElKSLVEfGsd3vyDHfbfYHNUOJDGa7IxnLcWlA2F8k2GTBkdhryXFNqbLg+MsVCtP2rlqQw5TttCbKWm1Jm5fBo8KVg4KBQG/DyN5CIeyjmyI2klNGWnJbG5RvobDWwafhYH9pw43HYHMZICGK00XLhwQxs2Ap9WhmYSk4QvXyGLD+GbHUJR049DiVXxue/8EvI5Wni5llBdLEpcQ7882zCVwjJURTxnlC8yXyedDIlm8tCOSN3/uraugwVv/rVf4PG3hY2bq/j2rs3wLEOLSvyfMrzyj9WEdKV5IgkuQnhe5sUlQX9rXR/sRHOlgsiN+z1dCmWarUpHD58DNwx/9JnP4VTZ07LHXXhzAm5d6Wk/Wkmr9wV7dt3xLD/l3/4H7B15SLinQ6sG7egyt2Wk82NbIpYbHI7TYgJmxtVQToRIk0/CMmTvEOTGQQqtxa2oJAjiSjP1gTKszUksoo0NtNzE7K5YVgqGxzDNuT7JAKXVEdO4Vu9rkjbj546gnQhg6mFWcwdWBaZW32/J+cvvXZsLH0JXY1OPomHjsWweGxFitt0JicmfAllJSyJEJ1WG77joLG1jfbOrng7464lP9eRIytyhzRbHbTbfVgjB7cv3YyiPrgtj/HOSIv3lzJmJUXCVgqJbBEBA655n9CcXqlg6sAB2GoSpx96DOnqNFK5IuYZFB5ZW6RB4LCcDQvnTobAi4QAHG1uuOkWuIYvhEICeDi8HPT62NnZwdf/6q9w6eIlXL50Gd1eRzYzbDaoKqIvjPcp73TZ0P8ku+buYC6Cj4zRANHmcUxBizqcqBWOZGgcnISopBIicTe9AH3CfbgFofR4/LNEo6efgRJwMJSI4yPPP4+XvvASzpw9I2oTPit8p/ie8DPOAaHf7+HNb3wd3/+//iP8Tk9iICJCGwejrnjjKCssp9NYmihH2/149P1xU86NJhUDluPBdF0YjgfXsTE9O4XZ5UlkSww39WBopuSR6YxukEwBbt182YSPHAY92zjz4BkcuvcoMlPcMHqwhxrc3gjaXltqSkuzYOr2uMl0oJkWsrNVnHv6AUweYQPuQG92oHd6Ui/xk0mi72C9ge5mSwa0HE5RVnn83GEUpnKi2iIIwNFtaM0B9NYQjkFpoysbJ83yxDNE79DpC8dx5vEziGUVhKYLu9OH2RvK77V1C6OeBm3In0+RjDCed9MHpxF7+/d/JRzeqCPo+Zg4cRTzz1zAKDQQEklIgoWE8lEenBJiltnpwKt34OwN0d8ZIpYt4tyvfQyaz+YmyoTxTAZqhhICSOZ3aJkIO30Mr23A2NcxfeECimePIiwkRdPODzGnuFy5DzstxAwDwUCDWx9Cv9PG/s0dnP38x1A+fxRmjAWYJSGHbG5YjIi52bYRNyxYV3aw8cptHPvki8geXYRLI99gAH+gw0sosAeaSBsUflg396Df2oLV0qBZPqYfO4/DH38KbsIR74vf7cLqDNl0I5lJizFysLWD2NCB3zEx2B/AT2fx4D/9HHr2EL5rQmu3MGp2hJdPmg4zLBTbgjvQMFhrIrSTqNx7GovPPgALBvR+R9CiXIW7vSGIw2KxxDY/1D0Y6y2MtrrIHV/BwWefRHJ+EuawJ9I/vra8QJkxISnJgj5NSBGlpPPIz8xBnaohKKThUTLFw4iStHHatQgCxojRNHy0Ll2Dvr+L8mwZ8byCmEi5fCFjxYY60pS69PswN/dh3mlicGsP2sBE7f6TWP7wQ7AVW15rohslVHUMYmDwob7fRnoUwtjtYaS5KJ09jpUXn4aTSyBO6Z7lCHqXO3iuRY16G4PtfXg9C9cv3Uazze1VDicfOQfH6mNxcUYm5pQT8QEkevjyW5dFd2sYjjxgiysHJYMoEJsFrwJKH7lRoSTAlBU36Uab23U5+FZOrCBVzGPh2GGsnDkJh2nkNHnLKpibDIZU2rKdFDivcLxjEoBF3warQGY3RRe3EyG16VEzmGoffb45xiqMkaURhtyHPuxKtpPKAprm5CAmzY1psqix0e8wp0eB6ZEkNG4U2CyQVZ+mKZASHK6sabos4fAZNjcqLjzwsBDdUvkiMkW+DpyK8ddGE2L+XPwPmzBKHRw+72OZF5ttNtgirRs3OJwTcpovqFR6czwDlt1BcthEePkq1LgjCe4SYkdABre3zLxCSghWAQlOnAJK9pNF/h9uX1kXKlWnUcdg1MHSiSVMH12UzY1am4StRs0bGzeRYUjqdeTrEIEhGwjJLbibPE2sLd9/TsrYBbFIZzFLmQOnkdzcsQAPI6qZElF5WNRzQsh2n5jPXDorxT51/tToM8Ulwee7sQWj3YDK4lFGktEXGxs2wJx4clNErTiHQgyP5FfU3BD5S4eJCk83ERoWmj++gv1X35SAQeY8cSaOgAnTxOJ7GIUp6JShyVbHjbJpghiGAf01nBpTB0/5GbHZcSlebUdBLD2NMF/F5OFlPP7sk4jnU5g9dBJQ86hOTyJLsg4vVG4BWUQTGy6NIwl3MaRItmMkQDKOLHXdYyfEO7fv4C+//zJsfYg//t9+R8g/rOroCyTwgw1y9GwoqM4u4P2f+yQ+/t/+Eyynq8gECvZ29mUzNFMrIZtMwOdlxWFTPMA7b74mzU2C2oHbN9B7802oDqmNHkIagewYMmGIMhG+PkNx+ZoyXJeNDT/PIfr2EHyqGCRokrYbTyHFRpMbhmpVzgVu8TiVz1AGQo16uST+BiehYPnkSaHuxAtFqMWi5EGkCRohUt5zBVwT913ona6c2Vp/gBjVB5Q1UQjH55z6NJ6xHPDxGXAt6O3daOpYb2Ew1AWTm8plUZyoYPHQMtczcNLZn8k8A3waurVIBdHvsUA1ocY9lPNRdAHlrjwvdy7eQGt1Bw0jwK7lw1PisJkjIedQVPxyY+AqHqxYElaiCFstyX833VCKt8rSYTzz/Cepl8PHP/p+MQ4PBhY0x5FivNuJKJPEv3MoQglQJpWR4Vi5WBRZWraQQr6ckdDIK1euC8Tg3//hv8XezgY217Zw49JtxAIWsCLWkxGDqEICbnGjRpXNDQERSSUp+FhuTrgNFfloMi4FtyHhsXEwNYxeSysI8aGfex5HTh9HIhnHS5//JKpiSB8/nmN5mgxo+iORv//5v/m3WH/rDSjNFvTLV0X6mEYeiTAhWVk8v0R6y3sTPrIMSWRzE2cIMTH1RHxG21EWiJLxwqDIcXNTnZ+EklVQnSxhZp4h4uN7hJ8dU4PjWnC5lTBdee5avY68XyTWpoppTCxMY/7QAVheiGad3lu+9txS8Iz2pC67GwTABnX++GGouSwymYw0N3Ke6WQp8mxtwLdt1Dd30dzckZ+HwmVuAY8ePyI+qUa7IwNeFrI33rkelfhjWVpCzUDlhkaam5Q0dmxuSABT0lkJwC3OzGH60ApSE1OYO3QEKUYNpDNyjsjbICqAcVa6dLTjncndJPWxrFikY9wWmyYajQZu3ryJN994ExcvXcT29rY0OYQOyZ00Hsvwc5PP54X+Rb8uDfEC3Bm/7+Me92f+6S5C4O6v4DROMEiimkjGQ5SzKczmsrL9bxkm+qYdwSJE6nZXx0Cp28/8seP/Ojk5iU9/+tN44YUXcIRABTYzcuuOqZ4ctFAp0dzHn/zL/xnrr72OoD8UPypJxVQwMd3Kdl1kEwnM14qoFtLS8LFw59ND6IU0sJYD03Jh2K5QOwmpmVueRL4SgU/4frIBoKKC8i3WfByE6pYDzQZ0z8Cx88excv4Y8nMl+PFAmhu/y5qtA6enif3ip82NK81NZrqMM09cwOyJJdmWm+0eBvtNVGfpj43DaPcxWKelpIVBh4Nkql8UrJw6gPJckSm5UXYSm5vGAKMmmxtCKbiRCqA7HjTLkfP9+NkVnHnyrDQ3DmNfOv3oe7Qp+Y8sIqPeSIiyrOf43k8sTCB266tfDFtXdmB2HFSPH8PShx7BwB5AoXyHUh6G8nmUKjCEzRc/jNfowa5r6NQ1xMpl3POlF6AFukzGfcqrKEvjoUAaESljhgl0huhfXsNwT8P0hftQuvcEgmISrjaSN536UJZBTr8Hp9WGV+/C3O5gsN6WPJdzL/0Cqg8chxEj3s8TvSi1zlFonwWj20PQG2J0ZRu7l3Zxz5c+jdyJZThMze10gO4QSjYF3+QmyYbX16Cv7cK4tQmzMRJ04cQj53Dw409iaPWkkNHXt+F0DXik5tBcSD30fgtmcwCnzw+Nh0S1ikd+60swVReOrYk/xSEGOUphg0ctYL8Pu9mGvtYBwiymHr2AqQ9egBe3YfU7sPp9eMQWGjZsvh40K/PE6tmw7rTQ3W4jvrKIIy88g8LJQ2KiZxYKD6A48aKELOQLiBHjygsnnQcSXJdGgW2cVvJRF+2o5NJFk1lOATgZ4zHJabrC1V67CUPrQFV9xFwzSp5mirPjYdRoIEPTWldH79o2jNttWF0TiYNzOP65Z6HHNNj7DSnsfM+FyybXcYQCsnNzDTlTgbndw7CnI3dqBfd85RNosyk2DQlGDExTfCiKE8DcbcNr9jG4sYnBVg+ep6J09Cge+OLP4/abr8DXesgQDZmIwxmysfSweXMVMTOA3TWh6RamVw6ivDwNLx6KEZt+MJCixQkaaXm8uA0bW5u70vAdO30c8UIG8yeOYOXsKeH3U0ssCd/crnFd6vCQcMckNMoMIow1p8I0EOZLRTGPBoEtZEFuMW1CGkgZo68qBtQYeEsvg4TcOui39jFo7gKWhjY3ICGbmy4My0cqW0K2OCHvZ7ZYkUkZUZ/MV2Jzk0jnECgJFCamkSyVkSyWsXL2vGx4SNYTBC4NyxI0Koo6ee/5uZDjn2C0BJudSMfLfkaObmlOxrQXwVuzUaEULRTdPD1DpjmEZraRGbWQYpZR3BEIhWy6JK+LOg3u90nyYSYNi3sakuhDs2Rie+fSHThOAM0ciWxm/ugiaodmgXKeI3Y4gpqPInYprxHAQUgBUIRevdvcSGYRV/osmihDlVk1fW98BeLIqBnZukUYJX4x+DUhRmFO0zwvwJABqgGQUtMoFljYRo0Om+FEQPqfCV9rw+k1ZPI6jmqViRr19YL75GSNcjbiYoV2lZBQY74XBAQ4HmVS9IAQMxqi89Y17PzgTWhXLiLFIQQL45D5Oob4agzmhbkMWoTIzwZ+TCbV0tRIU+LBpnmY2wpFhYmETOsmD5zCwqn7ZXtz8sF7JWtn5eRpqGoGyYwaZTJJWLAsFMaTzvFNTXkEf/aYglpaRZ5T1HGp8M6tVXzjuy/DtYb4xh/8HhSTRMmoSGXjrGkjmaByi1asTON9v/IJfPQ3voiVwgxysSTqu/siQZup5KV5Elqmpkto6aW3XsfG7StQYxa01Zvovv02VNdEku+tcIsB7kQqKgtbX7wPzHOgj4GSNBbwI1sTudXA9GAwaykxbm6oRScJLqFITgwBLFQUhI6DfJ75RhMIUioOnz4Dn+dprYpEuSTPGKERzBdhc8NBFKW2pBhSvjTq9aS5YSMqLh829qQ7EcnNE1q8dRb01paguHe299GnGiBXQJq4+okqlg4flO/L5e/jUJDPz1i26prERgC7u1twHBPJtILqVFF8HvyLG/X1Ny+jcW0DTSvEvkFvGdO/HVBC64aqSIjEmxcPYCpJmIkSnNQE3FQB6XxZyHmpiSqefv7jUNM5PPnowxLMOhia0Gl6921Bnos/RrI+4lDZzGTSIrNhqCifgb1WEzfXN9Dea+J/+Z/+FWxXQ0+rw+VmQ3dg9GzEA1U2N5QFiU+dzY3P5ubu5kaR5iZHqZuSiDwvcVLGSPB0ZdBBWZPiKZGEjM2bEsczzz2LI6eOCRHuM5/9BCZqZZFW3q2do+WsJHzKQPVv/uAPsPGjV6DUm7B392Qrwlw/fj+UafN7s5jnxO1F6KFazOLQfA2T5azIpkm/sllcyfPD+8GD5dhCsxTpIemyUxUsHV3ExFxN8muE7EkpNAsw05bmhn4DyoxopOakeuLAHJZOr6A4V0OCuHT6WRhUzq0Bfb+UOI50mAMNtsZtgo10uYgjj11AYYambsqAXYnHCG3WbkSocxiso7NVF5kQyYpmzMM9j15AkebzVFJCo0e9gUjx29v7IiV2idy2KROIwfNjSJSLuP8DT8HPJQXJPiA0Jl1EbnoR5YWDSNemoDKTT2WIKKVmERTi/6sBYENCuRbPibvZMdz49Xo93L59G1evXpWv69evY3NzU/53biLu/iWS6Z/5i7aJiYkJWQONCJjihvH/t7kZ33F3V0pSC0WCND53aTWGpblJnD1wCNu7e1jd3UfXcsSjRmXAuKe6K3qUe+ln/+LPc+rUKbz44ov4zGc+gzQNfgTwsnlnmLvI0xQkYwHe+fa38fIf/SfU370sKhfJZ+azymBUelrjMcyU85gsZkC/n0CEKJvkeccNvsXhgxfFPtguqpUS5pYmUKplZHBF2RfPWFMzBbssEjvmKhkONEYl2BoOnjqEw/cdQ3mxRmEBzJEGr6vJQNode8vZ4NiGA9v0oJk2UrUCTr7nXiycPYiQOWSdPjrbe6jMTCGeScHqDtBb20d7rYlBWwPnwSRiLh9bQG2xCjXHezGEZ7hisRg2BnB0T54j3mua7WFkOfJiHD6xjPPvuxdKLg69OxQolcU8QMlYU2EMTAx7IyovBcJEyV5ppozY7u99Odx6dw3GMEDt9Gkc+MgTGFp92KM+7H4fgWYKHjHklKHdhrlXh7nfgdW14ccyqB07gtO//gKMwEA8EeFt6ZvgdIHTaqvTg9vqwW/00L60BnPg49BTT2Hy4XMIy0k42kDkVZRCcB3sdQewdvZgrO1CX29itNOHn8ri1Bc+htqjZ2CEJmz6EsZoZns4gs8JhW1D26kj3OyhuzHE6S9/Eqmjs/BCC26nLRI0PxOlyoaOB48d4NY+nNt7MPb6sM0AhdNHcfDnnwZ5RDBGcOs9mJ2hrMypxSdyOmu6GOx1YPQM0af62Swe/R9/FW5RgeMZ8E0dnm4hxSJjSOS0BafXh7Zdh7+nweTr/MAZrLzwHujuQH7+mEVZGvMPdMk+EbmUbiPouTDutNFrakgfPIDDH30f8iuLIkuKJ1KSMUQTocqQL5JkyNuXnAvhxYgPiZKjaIJFSUVEFJJsiLs4QzY3XNFSZsXjQB+h29iEp7eRjPETGW2X6DOo1sqiF1bMAMmOg9GVOvYubiCoVnDfb34CumLAau4LUYO0OPpNyGiPuT7a23XEB654tfSuhvTSDB74559HOxzB0HpQ6FdgA2KZiDmebMbipg9vq4PmtR1oXRfFAyt44Mu/jLV3XoPe2hPzHulGWrsNVY3LxtBu9uHsDNHd6CI+PY1Dz70HpeUaRq0WRvsNmfjapi6yOQYhciXQ4oZoZMpUav6R+zBx71GoJVW8MAy7kikQLzw+eKMRFHpl+H7ZNpRCFunpKcRLNL0ziyAnsgoKhRRy/01dGlY2CqK/90NUJifloDN6LcA10anvoLe/g9DS0drZEarK9k4fth0gV55EboIBg0kUapMy/8lxUspsEDYw6axgUXO1aaRKNWTKEzh27oLooSX4j5QtPvQCBaCUjLuBKHyO73nU3ERrcwkivSvjYHEkno9xJpMod1mIBILj5evY2d3F7voNhDtr6H3zWyilQkzQXFjIIk4XbHeERKUGdXoWQYbhu5VIoy2gBW7QVGxe2ZStzMgzYSBqbqoHZ6S5CYsFOByQyGaFRYADhVhfJQ1PMMc0Z0cTe543Ikfgny0CScpAoq0TL9Ik80REecCNCy2PUdo8pRB8L9jcDPpskkmySqLIDCMGB9JUSs+VZyLpG4jZPTj9hmT9RJNnbo4CoczQEyZCJsoLxoFvfP05fVKTaSTiKkyLvz4BNZ4SX569uYf9Vy6h8frrUDlIELwsMaKOrOcJTxj4CgaBAkM8MKFMz1mgMKiTFy6/xP9GP04iBUuzMXvsNJ79zBeQq0zg8aeeFJLOgLkCzDmxI28VL38h71HDLWGzEelS6GoMzVNimKEkgpTA6KOCd2+u4hv/8DICZ4Tv/PkfIm5Th02PVnS+sAiJ5Jb0KxXx9Kd+Hs997lO4d/EYSqksupSAhiHyzLliyrZuwR4x1DDAlbd/jPVbDMC0oN25hc5bb0fyGYGuxKDYCjJhgKlsUmRgWUqPhGSmSHNAb5zumNLoNbh1YI5GKiNYWX7epxfmxHjLrJok5R+GLr63Qj4nWx0/mcDCkaPwKI+ZrCFVqwl0ZWJ2Wsh4Mgzp9xB3PNTXN6TRty3mqzlSEEXFB43vaWkY+H6LL8glUGBHXr/Vm6uo77VRLFbk+yrNTGDl1Ak5k7lB4eZHYaM0pilSTkR55MbabTiOgXRGxeTchBiBKZ9hSXbj8g3s3NhCv2+jOzAQJwyJwz8isQUcQLKXKmRPP1NCWJhFUJiHmylj8dBRHD95EqlKDifuvSD3A2c3/HAMh4bIEfk8CVCIe03KmYkTj9PHxiY9RCrJf47hzs4u3r1+C6N6D//DP/vnQMKDHjKUzxVTuDf0hZiaSPC+ieSkLCiJjI5iEiITNoliyUw+SjXn4C0WiK7f9AhaADyLYJAoIJvPN5/DNAd7Sgj7v0QQ/PZv/wt85CMfjord8ZydBZ1oifl7jCFufv/7uPq330brncuI099KlYJ8T5SxRyG0DDjlCINS0XI+hcMLE1ierUp9w9fdY2MiKcnRKUkEMeEyzJchqSpXK0lzM78yJ9tkNie2YcMjTU8aFkrso+eNYBz6I9ITFSyfOxqdgSJFigudj/4HDooDSq+GuhSEZleTRpnenwMPn8Xyg6flZ6CqRWN+DSVa8kVFgInhLvPxenCcGJqhi/MffBy1g5NI5hOIuZ6oWpzeUKbwPr9PBiNqFoy+IR5ev5jH47/4AoIKBz85JDJFpMuTSJdqiGUKCDlMI02HDT4Dlinh+hnU8t0GgMU/GzopS4JAQiO3trZw584dXLp0Sb5WV1fRbDblNZVWhHfXf9XQ/GxDwf+fUuE870XPl3Mo2uj/tPH4f7cg7CLGnhsJkR17bnjWJ4CFhRpmihU0mz3sspjmlkHWJj/bMkWbmP+6ueH3lU6ncfr0aXz5y1/Go+95VLKOZDMpJpxIPcNhm9tu4eU//hO89Y2/hr1fF4ocByQ8CJgnxQdxopDBdDEjtD5pBPn8jb08QpF02NxwseChWMhhZr6K6lROnlmfmUXc7DB/zvEiSiglgVQuuTEMzBHmjyzgyH3HUT04CSUVl8YhGDc39tD4qSyNlELDhU6bAc+LR+7B8rkjLBwlLqSxvo3y9CRShSys3gi91V207jTQZ3PjcBhnYWFlBjMHp5AuZ6J7l81So49Bow9bo8efd9FPmxvWI3MHpnD/MxeQLKagdXrQGx35HnkYpJMZGEMLo74uUCf6XOlHzVXziH3nxQdDra4hlZ3A0qMP4+DHnoYVWrBGPUElBkMdvmYAlA80WhhubsPYasFoW4hlKph74F4cfulZWKEhcACGUPp8wU0DgWMQXA1zuwltbVe8I4YZ4vhzH8D8Mw8jzCvw9QFMIV7EoQYhBts7SPHB32mjdWkN3bUWvHQWxz/3Ambfe0Gwmsaoj9DQpcDyDQMGu/rhCHa9hf1XriKhJ3DfP/s8wuUKRnYfVrcJs91F+cBCVKzarjQ3YZukmTW4u0OMmiOk5mdwz+dfgJOwMOzuI4M4NJrVxyncznAEbWcfToeHgAlrQImcggv//ScQnyvADkw4pgat18PS3FIUUkRZGg+kVg/anSaGOyNkjixj4f0XYHqagBEUkn/IS+oNEdJHw98XkKufh9MLoGZqyC4eROHYISQqRaHyYA8OAAAgAElEQVS+RbQr6qolLGcsu4omEvwA86FjpxypciMuu6yFxyFjoj+V9N1I0kM5DZGXMdKVtBaM7hYUl00HNzdDWN2uFG++GpPmLdH34K8PsPbyZTjJDB764i/CjlmwmnWRE+j9oeTn8NBkUJ/eHSEcudD3++jud6FO1vCe3/pV+LM5uN4Inj6AZ2kiZfNNSw5uypbCxhDWRh9aw0SQLuLUJ5/F3sZNuMOuSEVi3CTRzMsQyngcnmbC3hmge2UfnpLG0ocfhz+vwrNHqCbTGHa5OeqikMowFwqjTg85RUV3bVc+AzP334+5px+GkbLhDhqy6SBaks0tmyGz0YLV6MJt6hhtNZFfXMLsEw8hf/ogDKsDxRpIkCAlUalkQnw2XBe7Ax1Bz8Rwp4OT73sUlqvDMbqAY2DY3Mew3ZCpnM2MCyOAPfBhjDi5UJGfXUD13GnEayX4jibbJ4WVukozZ0b+HiZIn6qiODGHybllMbFzZyESREo3I2GzbFPEjC+fmUhCFk3WSEyLRFYi8ZLmg78l+uBIgc+Jsk/qHzXpAbq7e9i/fQPu6nXs/Kc/Qy4wMUGJQDyBKhGeoYJYrYZwehJuSkWqWEMixcsnkt9RAnLtyqZgXf18HG7Kx9zRRVQOTkOpFqGUi3BUVSZ2zOrg9xxPZpFIsqHjRpJflKdx0cTAOUrO+JmPPFZSd8jlqoj0lZNZaTzklYk+M/ScyBTRj5obHpBxJYl8oSTbIZE9UQbgc2BhIeEPYPcbssn7f2h7DyA5z/NM8Omc4+SIicg5ECRIgKSYxRxMKlhxJft2z7JdLrm83r1zuby1tfJtna/Wd2vt1nq1tnxrBfss27IlyxItSjQpEgAJgAhEGgADTO7cf/+5w93zfn8Ph7REa6t8oxoB4Mz0dPf//d/3Pu/7BNdtwWBnPRBELpcRCpvcayJAp/iTDQ+mZrIQjEoYHet+6nCoBZEgNdvF2mvncf2V4/AvzysxdYQ/Z6PeBipNP7QWYNFIgdQx5k1RQEtg4w9I4UrzCOZTmC0fTHa7wzH0b96JBz/ycfSPjuGuO24TB7PVegNW00XDIJ3QFc42tVdcI1wE1CSJRoGuM3SWDPjQP5BBIhFDzMscOXPpKr754ktoWjW89Od/TJGcuEKSzsgSoVIqibUni794MI1jzz6GRz76Ao7sPIh0IoVqsSy/KxRWXVJ2lK2aJkXq6ddfxdyFMwj6bOjX5lA5dQbBJicXbAoEEXBDiHWaGE7FERZAQQtwn1A5mLHCibRFobY/hJurGqoNS5oAud4eofyMz06ItW48HpbpGn83ncyikQjiqZQExeaHR0VzkxzqR3ygV6x+B8YZUK3AjWhtbBc3374o5xVBNyeRMc9JUTKTYooGR50q9Yec7NhVFSFw9co1rC6uIZnKSrp8drAXM7t2SJ3Gh6J5hbQ5uZZJASPNr9PGjSsXYVIEHuggngzDlrDfFrJ9Pbh5cxlrV5Zg1Vw0NAZSquaVE+CaCMFiWlgygZ7xIZihJKxYP+z4AKxQAqNTs6JViadj2LZ7j1x8y1WgnTlrjk17arokcnanqIeijSEzg85xpOERWLaauHbrFo6/cQqnjr+J//6lPxBHMLttCSVHQLPD5qey/VaZNl4mjdB1lO7LI6vJ+8czi51r5iGxUUGgL+xTUti66STrXfN3KEZ79uzGb/zGb+DIkSMIhxUVVwXFs7BrCd1MX17G1Zd/hB/+0VfQWSvQyUbl9RDKSWhxGy7BN3OybFOc8CZHerFtegQNOrk2laaKjAE2ZvnGcT9g15i0PHbTaWU7PD2Eqe0TwozgdJmZHgQ3rYYlf7LTzL2ZDc2G4cCXiGFk9wxGd04JlZSFbJv7n+MIlbVJFgxZFEtFmIU6tHJDNFw9Wyaw+6l7EUxFxMCG69SusgnswGkYcA0LRoE66SIsvY1Vx8L0kX3YfHg7AnFS7wC7psNgc7lYFTok32vmIDU0Bw4zulJZHH3+OcRHxxBIZhGIJISqxswUsgOUI1k3c43AxrsmbLiyUeaNcCTLSdNQKpVw/fp1nD59GsePHxcKGqloBmUJBK3iGPjjPzY+Vhf0iHU0tZDJlAAmNnE4ze9+/SeBGy5EgTZ8/mxMhtsYHM+LNXO9ZKBSbnjZjdzd1TnaBc1qivPuR+5+lVS5o0eP4hd+4Rewc/dORKPKLVT0nfwx2uB32rh24iR++NWv49yL34fPIZ29LeCQ+zxBYDoaxGAmLvlWchYzpoAlHpsrBNNuS+3nblNCywcHc+gbTMj5RqczgnDS02i6QGMVTtm5RnUHqJsN9E30YcvBbeifGUYgHlSxKiVFS5MJoW7BpP5b57SxJeGu/nQU0we3Y+rAZoSSYRiVKhavXEdusA+pfA46JzmXb6F0fQ1l1nAmJ7VtjEwNYnhmAPFsTCqLFnXFhTpqy2Wpp3nJeSbpdhMVw5TXNTzehwP37UOyNwm9XIW2XFAAzG0hEUvIc6uVNWnKSHOBTKNUFL4fPnS4U1tuIJIZwNixwxh57qgUqYZWhlPnVMFGx3JgVeoIaAZq87dgza2isazDn+jB6JGDmPjEQ7DooW8pIMSwMqInR9fEkayzWoN5YwWli7egmU1sffqD6P/APlhBCx2TybzsXNgCJqqrK3DrDQSrJtrzZdw4fgnNYBTbP/YUhu5V4MbXttExFahhWjR1DY1SCa1SDZUTl6DfquPAL38M0c0D8rzselmK3p6tszLd4Ki/2dARJqK9tgzzekGczxBLYt9nn0UzzqCqhrhWECkSBMTJLe20Ub21BL9mwy3oqN0oYm1+DQc+/2GEJnKwO9Qpka5mIM0gLRYPNp+rCbdWg32rjMa1KkJDg5h+9C7obUsCDukUI84+NJnnxu0PSRGYTPeSzY9Iqg/hdB/aDEkV/ma36+X5e8jZoMpS0ZaoyHqPfqPyVdQEVhW0smV009SFC0tRuVf48SCDhfL8eQTqq/BrtP5eBXUzPCHIHOYh39EduAUDS2/MyRh688NHJKm6VdXQsltolOhmsSaWzvFwRA6vKHnULYaoNmFFgrjjX38a4S39MilzDYKbuqIrsfPF6xOJwVwowp6vQl/SZVJ422d/BnWjwMRRObhETE1A5DIUjRqLNgJ0jDt5E5WbVUw+fh9Se4dg24obz2whUwAlXYyaMoJNRmIintOXakgOjGHwnjvRzIXRqhdkrG9zjTm06G3CrVXhFGtiKGEtVNGOJJE/tBd9t++G7tQAZgl0CG447WnKpEYoenUTkRqweu4WBvdsR3ZmFIZRFpc0s7QGky42XqcLYhseAHTyrDkDCmL4nrsQHB9EKx4Q5y7qfnyhOCLxPKLJHgRCKfiDSVk3NIyQEE6WjyKi7NpesrvOXbFriamgi6wboXQpy1sBxKK18ciLYguq1gm3ZU5YOcHRV1dx6+xplF97BcZLP0REryLf8SMTCCATSyBOWsJAHp0BdsVDiGR64Y/EhapIy3EaDZx/a0545a10EG60jcHZEWTGexHoSQm4cYXDQgtV2nf6Bdgw2Z1gXCaVQkdiV8j1OOmkilBvQ1tr5cTDAEfR1giA5wSKxTdlDgHRqwkPmeCmpsnkJhCIiIkIdT2+EKlkLfhbDFkzBdw0G2XUCBQYkidmcy2Mjg2J4JqW3AwUJR2NfksUbpJByowmUtVohsB7jZ19fvYlkqievoLzLx1Hc+5thFsWdH8HdT8d0OiS3VJp8sz1kcA8ZQOrJjYqBFKyj9o+EdHrPppa9GLm8FE89dl/jp7BUfSmUiI2vVlYEQoqTTSkIJPGiALAUp7xEnOyzVBjz5K1dziHBMGE5zn0+qkz+O9/+qdomxpe/db/A5+lqzwWgkefH5ViWSZAYn0eiOHAg3fjgWefwjMPP46ebK86lCRPknqftrhWkj/NAv6t13+EaxfOItSxoc9dRfnUaaF0MefG16GNfxgx0EEojmjLEUohHYaYG0ZwwzXKDBHHH8bNNQ2VhiUTq0w+J53/ya3TkoWQjEfEEMPW2LixEGU4byotWoJMfz/cQBDp0QGkR/plcjMwPibghrkkWrGEoNPE/PkLCDEHxCR125HpRThM97GOgBa+pwQCNODgRLpZL4jW6Ob1W1hbY2OGVJUg8sMD2Ll/n+zoNidN5N/xNbs0F9GkEcNi58qVSxI8TOAu+wsDHyMBJEM+2Jxw6yLvRMPsOgmyMPej0QrD8kcQHRjExP7dQM8wAr0jCOWHkcj3I98/gFS2V4xR+LmhcvMmK153W5okagraLSz5b13XUSoVcfbsWbz66qs4e+4c5q7OoVAoiOi9Sz36iVWqfKFr2tyljEqHAGG/H8N9efTmc7i5tIQqrxfDkj0apTeU+QcPzXPhhRdewKc+9Sns26feW1nr3F9p3SxVexPWWgkvf+VPcP3ll2Ev3ELAoYuZtDREr0DdA6VeOjO/0MLYUB67t01KKKZLtoU37ZQwQsk6IyjqSCaTwYyZWBh9Y73YsosWttyLWsoEiFMY05HpCMENARcLT1KkOeHumR7F1P4t8CfDMinj3kyTIgIb2ll3bHa7yzBWquI0pWkmQj1Z7Hj8GPq3T8qEm99bX15RIecsVi0XdlVHdb4AkxM+x0F2ehR777sNoXQIIdIuDWYMNmCwC240Rc9J2pkvlkHfps2I9A4iOToGP8MYGWLavQB8b7uudF6xL5M+b7ogdQcpSM2mgBrqZkg5O3PmjExpSD3jpOX9JjPvvcjdSU53LXa/znsuFY/L5ITBqKxDldHMxhmOagKvd3KkXvLATaiNSG9Y3LbymRzKSxVcfusK2paks6o666cANzKloWNkLoePfvSjeOqpp7B1+1ZZ6tTgiGW1WKD74VYqOPf9l/BnX/zPsJaWxcWO+wZPZAYex8M+DGWTSDFM2GPfsKkjU0b6lYiJEk1tXEQjIQwMZDE4lEI0FJKQTDbzxbjCol5OvWyTdDanA83SkRvJY/OhrRjeMoZgIgxL16XGMVdKaJTqMm20Odzg0MFShk2+ZBiT+zZj+uBWhNIRmNUalubmkeljgzUvjW0BN9dWUVxWzCiCm+GJAQzPDiKRj0vTleY6VrmB2moFVo0MLtKlFbip6qZQ4AZH8zh47z5kBzPQKzUFbsRhjtTkJGyDhmAVmYIyxJ1h48yr9L35oYc7a3MFdKIpjB07hLHn7oDR1hVH1DbRkWlMEy3dhM+koHYN5o01GHNVNO0I+vfvxtTPPoiqWZKEe1J2yPVkR4NdHbNUhkUbX81B8ex1VMsGZp+4Hz1370IDGlqWhnA0go7bRj6eQrlURFME7CawUMPq8avQ6g5mnnwAA3fvh+Nz0KgX0dIb6uCQG4hdLhudWgP6Wzdw8+RlbP3kk4hO9cJp6WgbGlpmE4mJTRKc1rQtCatkEd1cqcKYW8XauZtin3rg556Fm2zDaGtihEBwwxwehprSerC2tIqw3kSgZMO8UcYKzQ7++XOIbhmUiZc4uemacPa5CUthbBpwqjU4N8vQr9XQyeSw94UPQve35AAKJxj0FkPQz3TzBPzBuPj+h6VQDaNJ4CFSZ+WZLloJ2VC6nx77n8BG9DQKyPBGkImDd+crUPNOKq/oLgQMtRHqhCUwVHjiPgfO6jzWTp9A8dQb0K/MobKwrDiX1GB53TIeAiHLJ6GW+U0D4hTHhHqOBomqFaGfQWBc2KQXBBANhBCnGDPtx4FffB6p/RNwmEHiNOCYanpDq1VD04TXjZoJ40YF2nwNjuXHwZ97Tpz5eF3pvkG7QEurSXdOCvQAeegd6OeWsHb8JsYeuQepvZtgNMoyJWNQp0sKAosSUgEqZUkYtqoarEJdwMLQPfciMJCFVV+TLird9hzm/7R5aNThlGtwV3VEavSaDyE2O4uhuw6hYhThYwgrHdloR0wNC98vUog0Hf56C9qVNfhjCQwd3SuHv9vQYawuw6kWZOzMK+yKUI5USALOKHQ7gIF9h5DdsUOoWqRr0OpaBJ3BBAK+pNKySEFNG2Suj3cArqwDD+CKa5nHLWbRxEOb3S051KmBEJMFUwCgZblIpNLI5XqlWyvnFWmOMvGDUAhr83M4/adfR+vUaTjzNxGgdTypa9RsxILo2z6KgX2TCFOHZbYQIk2mqsMu1ZGJ53HtzBW1acb9aEU7GNoyisxkHwK9SYSyKbQ5nVPJqAJkGC3vExMFGioogMO/yyTFMaXwU6JbR/J62h1OXuj8xPurjZCPxYvi+gu48XPaokSWanJDN7wQYrGk3HvBGO97+vEz1FaBG42TYLrBkSJm6mi3HMzMbFJOetTy0P2RFA1fGDoFw6TxhYLSySfVjKAnJMVtCIPpDOz5As58/wQaZ04K7bPBbIu2KynzDYdJ7h1xQqOMT93fCtx0r7kCSiFx+GrwnkxlMHHwCD75L39D7N9zkbBw/W+srkphR2tPHgzsZvMgkfuTWg+/6sTzdXHKFKaj2FgeiUxyfR959cRJfOnLXwZsDSe++1diIR8KhyQkVKhMNU06heIt5gth1x234b4nH8WHnn4eI8MjCLLjzV8iwbYMSVUOk6Q3vfn3L+PqmVNirNG4ehWlNwhuVIinNHw4UaNRSCaBaNtBgoYQpHER3Ag9zcs38oUxv1ZBmdRevjfs2Ac72Lp3JzrhAGJ+lWXCQrHJqSypY+GwWIlG0lmZeIzsmMbwtilxwxoUcBMWt8zKygoCNCE5/zbCdPupNaSrHiW4iYUkLDjd1yP0HOq1WKBzP2s2qgJuFm8uorhWRYuRBAB6x4ax+/aDQtNigcuMI1JVAwREhq4s9VstXLl0SWIGJGuDQD8eRCoRRjpGW2LeD3G0gnG0g3GhbHEPIegxXGYghWTCvIN08O3b0eba7ob4+gloBKK/L/7Y2B2nI16xWMSFCxfw+uuvY3l5GUtLS/Jvdt43FqndwvIfBzcbgI3o1vxIh4OY3TSGbVs24+2rc7h0/SYaYm2rpjxdeeCPe+5DQ0P40Ic+hJ//+Z/HwOCAatoQGXn6LJ6K1OsU376EE3/2DVx56SW4ayuy11NfLEVn04FNLaLHbsgkQti7a1YmI7ZhCkOJeyGLRhZqksfNNe2SQtdEOxRApj+DrbumEQ4roTyBELU2Mk2h1kwmxYpiZ1IU7vMjMpDBrqMH4EtwH+E0lTqalpxZJs2RWJiWamisVNCsWkJNo05s4ug+zH7gEAJRGnUYKN9cgN9UGh1S8QmmytfJujFQ0S00M1Ece/5hBFNhiTrg8ye2tgwXwXgOuaEJhPODiOUHEUxmxf5a7iVxqWWT2aO8r68dpaNRvVM1xeHewtw6TmlINSOYefnll2WtcA0R8PB7OaH4pwA33VyagYEBoQc22DxhjuB7wI0HbTyMozgK8jKCbWQmM5jZM41cOiuB6W+9xugLnms/BtwIMHr3hGljA4C/d+vWrfjQhz+C5z/8IbE2lkkoayPPApsnFBlL3/yDP8Dpb34L7Vpd4jR8Yv5DinAbI/kkMiFlvMWV3wU3bHiRvWY6rrxeBg3392YwOpKRBhVrMNLV6FBHfY6wAT1ww7gbzdaRGsxg84GtGN2xSaYwbPjaxZowVBplghtHzgzq5hxObqiFiYcwvmcGM4e2IUyHRK2B5Wvz4iqc7svLMKF0dQHFq8soLFUUuEEbg5v6Mbp5SIEbaoL4mFWyV2qwqrbogthopPtbWWyrbeT7U9h/bA/yw1mYNQ36WlkaTQRCsUhcwE1hlYwB5g0yJ9gRDrXvzc893Sm9vYxWK4iBgzsx8ZG70Wgb4nwmyekEDa4rvu8s9q16DWahAvtKBfqSjeT0NGaffwD1ZhUtW5fvkd9AFy9uvMzNMKg9MdB8exnL525h9OhtyN++DUaAgjpTiUJdFxnSFmiJyLF8w0BzqYraW4tYvbyGqUfuxvgHb4cZMOE0KnA1DWGK6cNhKc7QctBhSumVJVx7/QK2PPcIgiM5uNLS4ni9iejAMPzhiNB/WmZD7BHbFR06g0LP3oQ/FMeeTz8BM8EiXkebY2DdFs4zD08KBpu1Bvyag07RhDFfxtLFG9j58SeR2T0p4IZHVkOrIhFXVrKin6GXfVmHtaTD0Trwp3ux86H70aIbBwshisPpuMUUbT9FpWHhZrIopYCSBSlXpbjMkxdM+piIZ3izdbvwyspV2ZV6rhwexYjFijgt0UPcMqU4TiWTYrMn1GVSKZrsCtDXnoVkC9G2jfPf+RaOf+Wr0M5elIOctmNi5+hpGrjxUwxKbn4yFkKqrdKS6WLFDV4CFlnHMDiTomumWcOPuC+IQLyD7R97EIMf2I1OMoCOa8A1NbHGpj6F+iYWnj7dQeNaCfXrVbiGDwc++yyMiAOzpYkzjnQu6hXliCSZDZyWuDDOLKD65jKG7zuKzKFpWGZd+PKxGP13yDWzZULYqFaRjMVhVklNLCMYjmHs/g/Cn8/ANqtouQ10PItm6qFahgarwtG9jlgdcEwgPDyGmUceQNWqwKkXVXFCmgw1N3Tycx05mFpVC+6qAcf2YeSeA7BNTWy9GVjLtqt0JAMhcRWTqUwij1i6D6FkD4LZAYT7B4VfHaLrmaedYiq8r00AoApfFqzSpPROfrGqFKqRArVNfg//wuwI7zTTjYZwnm/O30S5VEa1XEGlVBZu7fjkNO594EFMTk3L9euWQWIxK9WxjeLF83j9j/4QpZNvwl/nlMuRYlWE9akwojnaI4el2GPaNI0EGhUdEWpnahZadVPoHE7bRWayB33bhxEeSiDUn0Cr3pRpCjuikWQSualxBHtzEtQohyzn835lkSzghnsW+e1t8vPZ5X4H3DCDhJ1+uVFob8/MHbFDJ7hpolapC+eXOyOtT/0UTWdyoktxLOrhDKBZR6NcgNnQ0DRpP8kJl4vNmyfg89Mtix1wakGoDYpImjoFxrTNZXCZ6ZIKRqFTWL5vkDk+JvD290/i5psnoGs1ATjca0g3qTtt6BT3ijkIry07gqzo1eSHGjvlRBdAOxxDKxzF4NQmjO45jIc/+Vlp2EQ6zEmxcauwqqgANh0ZVTHxTtqDKkiIr3mdkwmuMz8yQznEUnERJXOK+cbp0/jyV/4YbbOGt37I3Kq6spQnBYKObdQT0CFMKhs/xrfM4OhD9+OjH/4Idu/ajRgDNQlKRbemDGj0WlUuyVs/+hEunTwheVqNy1dQfPOU6FVobsNE7UAwjIS/g/FsErG2iwT3FD7ngE9pbxikyIaBj5MbBW4UbZEBzh3sOLgHvkgAYbEYpnBWE8ooKSDBaFQmYeFkGq7fj5Ftk2JJ3gr5MTAxhkAoJPbxjbU1KRgX3r4i2hu30lDUY9K0klHEelOIUi9GChe58dRj8Jyx2FCzUKFrKEW6ugPNsNC/dQrb7toPX4yJNMwmYWffEm0Fi1jHMGFrBvRCFQadOzkZTKcQSKeRnR5DftuEaqI4pIO36ZWCptmCa9J8IyiuVvGefiQGBhHrH1Bd9whpcyq7RPnw/mT6TxeUsPhkMXrt2jVcvHgR586dk+47C1a+fylOB11XxN8b9RE/XcHq0X28hjr3q1wwgPFMWrKIEukUiqaJCzcWUKKOtTtt7j453s4bmEHd4pKah09/+tP42Y/9rKyRbv0qIZQiDvch0mrixvETOPGNv5DueceoCgCnBTSpdtRtiARJXC5D2L55kzjtGeT8ezpWFo+Se0J6rdBH2xINIMYIPQnJZguHuV+SatWCbdmoFkoysQwKjTTs2R67MNhcycWx69gB0UFxmsafk4OOoKZeh0ttD9fEWhVuxUC92uCwH7nNm7DrqXsQ78vIeVKcv+lNbgy0bTrKtlC+UUBjTUdNd7DQ0HDsw48jPzWCCGm1sRTiiTwikRQC1Ecm0mJgQ21v102MlELP3kUmxuvWyhsozLwsXC+1el2mNJcvXcT3vvc9nDhxQv7NdfJeAPx+FLQfB4y71/jHrS9awNAxjpo2Fro804SetuGBPC8L778oWqTUT6EOMlNZ5CfyorWuXq+iNM+weJ6fXDOq/lJLUBlBK9bMuz84tZF9kBPIcBh3HDmCf/G5z+HIsTuEiUAArUajyhq6Y9tYuHgRX/vC/4bVc29ztCJf55Q+EGhhvCeDLDO2xDWUURTqKjDnjQwFWkLztXLe05tLYWIsJ7R43tqc3jgEJ0KBVCDctGwhCjVsE7HeBGb3b8b47ikECW44meTEplATWhp/lp9sXNMqnFSxdjSA0V1TmL1tB6I9cTFaWbl+S+I6UnSotVxUry9h7dISCksl2KYinfaN9mJsyzCSPXHZ7zi5cZlnuVaFUbHQZmO31RFwUzJM6IaDdD6KHbdtQX4wKxk8lJSIvpbmRoGwuJzSqp7Og2wW0FyBZ7/v4u/+XKdyah76agP5LVPY9NEPQPc74k5Cy1QWKnzjwx64sbU6TObczFVQXzCQnJ7E1uceQMmtiFCQ1B1OK1iMU1BJCgqBDTsHxvlbKN8oYvjwfmR2TsKCJS5WdLxqu/TvT6JaKckUpq0bcJerIlpfObuETQ8cweSTR2AECTgqUhBGonQHowyenQ0bba0B59oy5t+8gh1PfhCBwaw4tvhsQ7qgqd4hsettc/zMEE8aJegmjGurWD1xFeFEBjs+/hD0GGlOJloaDQJscVWioJQFh1PVEGg4QNGAOV/C0qV5bH72XvQd3iYBo+Tt1us1xOMJ5SnuUDxNtWEQfjeKYDSLYKoHPZum0Ykl0GQxS+2MbL4eYPFuGo8X0P3Do5mpXB9+iLWtN3LtdkvUVFiNYcU8gQJ618bcjWtCGbh44SKGBwfxwP33Y3Z2ixyWdJUiIFI3qgq5iviAxtICTv3N3+Jr/8d/QJrOQ5L0rNx8SCkR3QPnnJ028syL8IcETQt9xrvxCGzEbthPKYEfSem+BuALNTH16GFMPHYHIsMptG0dTccQ22l2dek6R1clP4Ms5wqozZXRbvix51NPw053YDQ52SEfuQOjUtny+K0AACAASURBVBZHI+aEkBpH3Y55dhGVU8sYufcYkrdNwrRrsg7Fjpl8dnZzLAuNShlxcoYNG41CRUJAx449iNDgEFodivCqaDNcs1EXMODK+q/AqdnwF+m800Eg24+dzzyJeluHUV9Dy9QQjkXgI/+f69KxlLizbsFdsdCotTB2/+1oWFXpzFJUzfFqMJpCJJVHJNWLcKpX/mSOlC/MbKKwGAd0tVJSNNHqVQwjlHZKHTSkNaouXNfNS3IpmKLddsWxjcG6xUIBN2/cwJXLF3HlymWUiyXUKhXxw2c+Ag8gFvejmyZx7wMP4cmnn5FAvy7dQFENeLjRlrKJU9/+a5z5829i9eQp0TEE/Crdmw6DkvMs+QCc3nU5x2rqSEc/dlD5NWZAELDGUhEMbhtEemueSBodswWzaoqtbW7HDHr3boU/lxSKFosWcbNzSQklZ5ddOhutpiXrqN0Koy0BmnR24qRXiUe56Ye6kxs6LrlN1MpVATf8OnU3fP2pXk5/aU2qwdfU4GvpqBRWJMSRBSinHZzcbN7MyQ3FoCpLiNbgPn8Ydc2UyQ+BDQXnbCoJuPHRDCKGnlgS8Vgvrr98CqtvX8DCpYvQaXjBTDGGsLErx1R7yQkKqKwlSarmiDKMSIoZXDmk8j3ilHfu6hwmts9geNte3P30C/CFEhKcyOewSmcvQjleCwFKAaVX8QdUgR8klYrXBEjEInKvWH7AaXdw/tRprC7M49yFs/jBD38gAG957qq4NgZJaaKdv+RYqMJF/tf0IzvQi5379uDJJ56Q/IeebM7TOHkGGywGTWYTdFBaWsLrf/NdVK9egW9tFfrlORF/0x2TxhHcU2haMzU+hFwsjKigdRaWKtiO+Q0MgmRxWdVMaDTBaanshEQ6gc1bZ0SvokI5uX7bct1dyxaaEacpFHWzRJg4sA2zd+6C5VOvjxMmUqBpQEA6q1Wti72/tVZHg+eU46KZiuLAI8eAKKlynGxyL3Lh6Dp8DC+s67Aquhz8NQZIl+qIDfdg9the5GeHZfIkGVkUmhsMv+bZydw4RyhFjCWgwQ2bvs1AENMPHUF0KC8TcdfkHh6GL8bQ2wwiiR5Ekj2IZDLwsYMrYb9Ko0kXK3HaFEcRFkvkSipNxEbqGd/TarUqFryXL18W6hk77/w3xd6NBnUqHWlO9vf3g91yAh+HZ77Xwf/pJjfe0Se6GGVcMZ3JYtfgABKxKJZKZVwpFFEwLRjUOXknVbecfK/ioVv4UmC+e/du/PZv/zZmNk9JLhmvu6i9RJOqzjIa/swdfwN//l++hMrls9LIYyIVJxMy1RZ6EPPJApieGEI6FpbmBtkJUiSTksY8QGqdvGmoxU56pyUi6B27CW4UgJNjmYLpSg0NZl2JjkmFWPIyaJzeRHw4cN8dSPVn4I8wgLaDlmcOwCkn3WjbtgtttYxWnZMZW2xzfekkDn38MaQ39Us2XeXmorBtHHGIo8FNB+WFMqorGo8jrDpN3P7sY5i6fT+i/T1i+OIPp4ROKtlzUpKoqZLsmzKl8BqnnsW4siZW016e+tSn1ut1LC4u4LXXXsd3vvMdnHnrLZTLZalXNrqkdUFwFwj8dEBY1T1ccxvpkV36o6xHj7WQzmQEWJQrNFFwNtRRClesD5yk9vHATaSD9FQOvmxQudQtWnCrrjpfuWY8bdg6lFGWfz92MLnRJW5oeBjPPPs0fvEXfxFJ1irCNFH3nLwO1lXtNr7zX38fr/7pX6J6/ZZQwy1mEgXamMpn0U83ReobSRuX7iZd+N8BNxZjV9pNZDMJTI/lJZJDGBbUgtnMsVPGXQJubAagKnATyUYxs38zJvfMwJ8ICnBvVTQ4ZQ0msxNpSuDQXMJRmTm6hVbQh6Htm7D59p2I9CYEPK/dWJDrkshn5Fyo3VxF8dIi1hYJbhSDp3ckh7GtI0j2puSMoEShSbezVdZCpvybejbTbaHEDBvDkj17Ztc48kNpabAFnJacgXRC5ZWj5qZS0cSuWmhpvIcob7jy1V/p1E7fQP16AanhIUx+6AMwQ+S3K+chHuBNi9ak5BcbMrlpkZZzvYLKYgPJyU3YQXDjlNlckyRcg7keRJnBgGzUnQZTzFsw3l5Gcb6IkSOHkN42CqdjqjAqdv2aTaTjnNwUpRgk6HBXqmicW8HquWUMHzuIqafuhBWxYWsFuNU6ovGkgBuOSn3Ue9Q1GFeXsHzuBrY9+jD8A1nYTV0SeU2Cp14GMtLlxBCuN/00+bwalxYE3ETzPdjy4ftgRGmbZ6GtGcJDDYYjCETDYi/YrGnw122g2IB5s4jVKzcx9uBhDB7bBzeoNsGGYSHGjmwwjoA/ikCAeQxJhGM9iKVIWSDnni5Q7AF5G8YG9P+P99G6Im/FZd3IO2WRQVpRsVCULtr5c+fx0ovfle4JdU3UN+/cswsf+8TH8OADjyjql49lgwI28icpZLzZXAerly/jv3zhC7h55jxaDXbblfEArYB5UDptlazeE42jlx1Bl8Ix0kOUWFmGkdRoUETMYpLFrBQpbYzsncS+D38AfbtHYTeqYq9LQMYpB0G0jze200H16hoqV4tA3Y99n3oabi4I3a0Lv9TX9KFWWEGIneZ4TK6bz7ZgnFtC5dQqhu8+ivSRGTjtBkIMIiWwZV4ArXwdF41aFWFuMKYDvVCBqTcxeuQeJMY2oRVowXGKaLdpAUzHM8Cts8Aootlw0Vkz4WhNtKMZ7Hz6cTSTAWh6CY5eQSgaRqDDToIjv9NHnVepAXe1iUatg02P3I1WNCqOYeFQHHGulyiBTBwI8nAJC6ARytE6p7nbNRM1olwtBr/JGiJVjK193u7y/aTFNcXi1LQ0VKtFFItrWJy/gYunzuKtc+ewuLSkdCOcMBLsbeATU0PBwzoeS2Fi0zT+2Wc+i/2HDiKdp4uYwBS5/gFe444Lo1zAK3/8NRz/kz+THBie5RFJdCHwYp5S13OYRQAPeHVY0ASC+gcCD1fMAHzy72Q8hB0PbhG6BB1VXE5LGRi4ZQL5vVsRHu4VHQ6LMhWQZgmgofEABd4UxDolDZ1AAuG+vLhFcT/jvuTj1KLZQpiaCE4EZE9wUS/XRIDp7wQQ4PQsGEFyoA9OuwnTqKHj1uFrGSgvLcKk2YrQ78LibDY9PS5FuD8QlnuKrnD8e7XekI4agU00yEGXTyiHtBgOx2OIRDNIJQewfOoCrr38CpauXoNhGXBaDkxqaJhx4wujFYqqyVVvL/qGBxFLZ2TKQFqmLxoTK/gwp0yhMKZ3b0My14/kwDAMpj43LJmo1mgE0iFdSuWkSPXiFfryV06olVE4EtGITNp0UgQsB6/+3fdw5dxZvHHqJC5efBuNWgX1alll5XhORpJlwSLZ45XTAYtGBgRkBw/sx6/9y1/DXXfe5YELRZEN8OveNI2UyMVzF/DWd76HlZNvIFKvw69rcGnnz254qykhnVOz48ikqQPikJmUQeUWRM65lJA0XiCoEHpQC5plIZ6KY8vmCaRTUXRCauInzaF2WygVdIpi3hLBaMOykRrtx+GfuQ8tWriSAsoOvm7IVIXuj2alJh1EmsuYq3X5uaJjYfs9h5Ab70MwHpSJDdujBCqc2rDT7lRpYuDKQVyjyUgkjPHbt2P00BYEIkF5XnxOTaEzW+J2xcZLi4F17NBXGjCKdbihGKYfOIrIcD8imRyCoRSisRyCqTz8sRTAfCgKPTZcX2lgdeswseCl0F45SMgeTREzba51fT1jhGCGQm9OaAhqqJlYF2h7TTReP+arDA4Oghkf1FAQ+HQbbl1nrPejpkluj/fcaCKwd3oMDx/ej95MH77+53+NubUCqgSV0jl/p578caVl11qYz5MTpRdeeB6f/synMDM7K3bstI9VOSmkZhIUdtAoVnHyOy/iL//P30HUthFv84xjQdYU9yYCZu5po0M9GMgn4VqmUMyEJkTARadBzxJdHPCbBNVN+GMB7Nw9KzlY3Phkz6Zm3R9ArViGwcwWaRgS3PhQp22vv419dx1AejiHUCIsdZRDtyvWRNRDMAqCOoqqDqdOWqeNRoN6nSgO//zPIDfRj5ZlQFstwtUoL6DOzicujVYrgHYogf7RTRicmkFycBDBVBrtcGj9nJEaoOsF0J1tyD2uGqcKCLCJ8I41M2sjZiHdnJ/H8ddfx1/+xV8K9Uw0L+934f8HvybTZQrqvc8MwTudR2mSYlnS5OC5x+dJYJNIxGWqVqdm2HOy5OuTa7WuGlLnqhBkIkDP9hHExnqFfqWfXZYGBoFuN0rtXcBIzt5/+Ao9vLLODid1d+u2rfjN3/xN3HnnneuzR2E/eI1qUjFLly7ir3//D/Hmd16U6Y3TpimCg8l8DsOxuLBSxENNJlE+NbnhfucZzrDBw6n75FAWqTh5MgwDJvuhKUJ7TjbYeSFTwrKYd2MLLXFi5ySm900jmKTVuo0mDQjYvKnrohMj6DDrFowG9dCWMECGNo9h9sguBPuTYhJUm1+RSXUsm5L3pL64hvLVZZSWq7B0B7bdEt3M+PYxZIay8hrEza2ii1uaWbPQZAC77N8dlI0miswEC/sxPtWPkcleRKPK8ZWNPuVg20bTaqJSrEHn82ITqUldkA3fla9/vlO5cBOV6ytIDwxg0zPHpHMg5w0JeqRpECkxT8FsQK9VJFGVIu/SUg25qUnsefp+1JwqAiGOZZtoGA0Z07OLRrcXmgx06ga0N26gdKOEmcfuRXzbCJp+Wy1EUi6aLaTjanLTYv4AQxZXqtDPUQ+zhP7b92Dq2WNwYg7M6opoWCLxJHzMdeHhwxT6WgONuUWsXbyFzQ89gOBQHg4nN64Jg4/fMyDFdtMiuGG+TggBy4V+aRErJ+YQHxzE7HN3w4gYUii12XWl404kjGA0DNMyJQzUTy53qQHjVgmrVxYwcOdBbHr4qAj+VbigX/JJQpEMwpE0AqEE47HRDESE88j7hDaw0gkR0bZKt1I9aKWXeT8KtGJH07aVxVpQOpbdbgnTezmhuTY3h7W1IjSNdpEFJVZnF9znR7a/F48++Tg+8YlPYnLTFFrMfukCG3YnpKHXVpOKho6X/+qv8LXf/29YuTqHpJ+d+I5wQikkJvWMzyMfiaKH14I0HaGiMUOjG9TGzZv0NYIbpddgm2pk8zBu+/A9GDkyA4t6G3baWfmy2Gho0jnmwW7crKI+V4axamP/Z55DqzcKzawilVDhYuWFG0JNiqbi6JCaZBnQzy+j/FYBw3fdhZ6j2+B2DITpZNOoiwOQOKz5fdCZQcOLwsnNUkEca4b334Hc7BYJvXPsIkcHaNKEgLQD6orKJThMwCpxAyCVIIRdzzyJwGAKdasMu1YQHRnD98TxiK9JN6EtloF6CJ1WCtOPfACh3lH4Q2np4lNgzLwGUYRQU/PuxpIEtCprZgUeBcwIsFWdTHE6k1FtU4LMtHoV5eIaVpaX8Pb581Kg3Lw5L3Qzbg7kd3c3RllPYSDen0IoFVVAXrPQpFub1UYymMCxu47hsSeewG13HUEwqmymFeVNFQnU79w48Qb+/P/6PVw98TpiNP0SK1cP4MjBT6Cr7Ka5IfPASEUiiBAsc0VwsyMY8geQ8PuwZdcQekfyqFWr6DikOoWQ2TKJ3jt2IzLahyaLVC9Ek9OTJu9ZZhm1XKEB0WCkrQcQiGQRnu1RxYzkHbnShKHhA+ke0t1yuNE6aNsMFuOeF0S7FcDgnm1w/MwQqKFpVOBrW6gtLsl0iz8bJZW03cbExKh0gtth/r6IGAgEAiFUappkhESZcB6gVly5RrFLm8om0I70wNewsfCjN7H4xjmUVspoUygfj8AOhGH4IjD9ETRDUcRzOeT7+ySEk517cUtjsyGRELCTHRqFv68P/YNDiCXTiCYz8j7zkOb6oKsOu/WkDIpj1QZxuCpE1QCZRRgnOBSwU4d09vRpfP/vXsQPfvASlpaX5ZDcuD+tF8xsivjpSs8pUFCohAyY447GIvNjH/tZ/NIv/RLSae6JBO2Key77oFic+kTDc+vMWfz91/4EjevXESRnntefNNemA7NjYXjTEDLZOKKko3FHZ91BG1AewixuPHBD/RQD4YwmNQRhzM6MIxHl1NgPfzikHAc5ZWbjgQDEdGHoDqoEIi0Xd374QaSG8vCFCYJpRKNsfNlhZRp3s24IpdIsaGgUNCzWKxjduxVTB7cjkAyqNSbTFxuuZsAuaWgzYJjBe5wslRsoN3T07ZrClnsPIJKPyYSF0zTS05jFJQCJdJKGV3DUTVRulqAhhoMfeR6x0REJTvRHUwgFY/D7qfWisxlpjB7Y9DrrirWsNHnSBxEkqFzy2BDjNIYghpQzAhQWp4uLi3K2bKQSbdTfdCczBBRd+1v+DDUW7JbLSfI+rlfd2la63B55IZWKYmy8B5OTfYj7Ujj52nmsUgPgufu903TvNuT+YTtw41Qgk0nj87/6K3j6mWcxNDwqzQvZm7mX+hX4JrWsurSKr//uf8DC8eMI1zWEGGrMcE5OBrnS3BYG80lMDvcIQ8BlpISrsrSEQu65UvLlWiywxEmkjV17tyARJ6BSEy3u1/FoVIyHuI+w0SPddauFWsNAvWXjwN2HkB/rJQqCTzI1bAVu6LRmufBzi2J2UE2HXjXEVMAKB3Dsf3oGvZMjEnBYXaOQu4NQNAt/IiO28KmefiTzPRIhwAYL2QAtajW7WWJyGairfPdAottA7V7vLmCtaxrmrs3h5MmTOPXmm7h08ZLch5cvXVpnkMj590/80Z14hEIhCfDkJ9dwPp9HYW0VmlaX91roackkisWSrOEu4FaC/u768WovrsEwkNuyCdNHDmL4/wshfvWPvoESc/BokrJRtyM3k5qevN/kZqPxQTaXxZNPPYlf+7VfE6MBdTt2DTtUfECoaeHMi9/Hd/7wq7h8/E1xRm13bGzK5zCSiCNEWiPPLO4RHZ9ooLnHi9bLs/WPUn81mEYmEfNAM8ENG7VstrJ+CAjgc5yOgJt2JCDTlNn9M4hnoyp7idNijTEWOpom9ywXBve6ugOTei1a8s+OYstdexAeTMMmmJ5fEW0mdTfcw+pLBQVuqLnh1MduIt2fwfiOMeRGcjKBanE/rOre5MaS+5ANM2bfVYwmCnVS0JrYND2A2R1jiCeDEhBPKrSAG9K8BdxU0CC93aUGqQPDsuC7+qVf7tTnV1C4sYRkXx8mmPMS7CDOMYzporKwhsoK3amaEoxFz3l9pSiWgpWChszwILbddzvmF6/LKD7JQEM6y7RcEXr6qDPleG2tjNrLF1G5VsS2jz6O8I5hNIOOFN0slEhLS8UTqNPWmdkJpAEIuFlB8fwKeg/sxMzzd8OOOzDKS3BqNQkyRCSuOqUsxGnVfH0JhYsLmL7vPkRH+0V43rF1mO0W0rl+JeqzdPlk3gXBin11FStvXENqbFSmQ2aECJDxrYbwYsORiHAJefM4NT43AikbdonjNA155gPddw/8ibgkWtPRKRBJChWm449Kx0TSfjlzF00MgYnqenimIt7G7lliysnzPh8dZrUYWFlZxYULqnC9cWMeKysr4lJTLlfUc6WDVLuJDumCvBYOwxcD8nr2Htwv4OaBBx4UOoQ3mFWe/TIIUICLhTBt/n7vd34HP/zmN+HTDcm8YNeUUxhxwWy3kQuFkQsxMVoFoAkqX08iZt3CiQ2nPio8lCPX4bFe3PbMndh0/w7Y4LTMVdMDghutLgUWJ2fOEq9rFdqSgd2feBr+oRTqRgXJeAzRZAqlW9fRarmIpzge1SUYVr+4itr5MobuOIK+o9thtRuSO9NqMpDOEFEoJzbk3HPUybR4bZHhjD7kZncgv3M37I6FjlNBp2XCYeYNgZtBW+c69EoVgTqLjg5qegCbH3kYsclBaC5FnmuSq0Lw0bZN0UdQitbqJNA/vAWpnkn4Uj1yqMh73Z3eSRPVS/FSqXOqKeQdPNLhEYN7pb1i2CszNgyDoaUaavUq1laXBNjOXbmM63NzWFlcgk7xqk3gw4cKQOdkgMJyFkAc5bGDng8ht2MQqdFeJAdycp/qCxW4aw34ai4G8wM4dvc9ePYjz2Prrp2Kb+zR0gSS87DQDXzjP/8nfP8rXxGKaIiBmD4fWTrM1pOimSnedCAiKCYFLBuJCJAhwBGWUZtiSb/Q2YZ7k9i+exqZdBL1RgMar9lwH/oO70J8clh4vzIb5P1Eyh2paRLUShTflFDfVpVgJ43YjmHPMImZUq4AG4IcfvI95BSPNuzSaa9TW9eGW2tJwyNEfnDQgj9FcGugQwdJL/mSlCAWNczDYbmUzGVAXhdpL9RckF/PTZhhw9QnWZqLJrtfWkuyLHhomAtrsK8toeKLiElEIBlHIBEVF0KKeJHugY/UWIKmaBShSFT+HmAWSIwToiBCkTBCPUMISrOHBTId294Rynatc1X3VS0sHqwEKqZhSueT3XatoUnC9/z8TRi6jpf+7iXJnyiWVHFA9x7p9nsfKvpBTQoJmMRIIkhqHl3cFLebBylpFDt2bMfnP/95PProo6oDLGt5g/WVaFQ6Yl/71osvYuX827h+4k20KqRummgbOqymjmxvGr35lOj8eA945HQ5wDl5YOHFyQ27lDzwdXbYowHMTI0hSgtq0u8ibCgEpWARvQqLR5O0Ghea4WCtVsXuB2/H6O5pyV7h9SWlk/Q0NvycegPNui75WMx0sAoG1mgT3ZvGrg/chkg+rmijhiXOXAxzdjlB42EuhYOJeklDpVxHiKLzew8iN9UPH4tZAj/qoVhk2DwjfaDwg5MlywoA4QzyszvQs20bIrE0WkE14e3SU8UNTJwzFQVLzhnBOWpKw66rFPWdDiqlCi5dvCzXmKCG1DMCHNKIumLvbhG2sRB77+nUZRBwcsNuOgERzQU2FnDvd6Stgxs/kM4nMDzTh56ZDBYvr6FwtQKzxvuVy4X3tnqk7pyxa2D/fo9/5Mgd+OQnP4HnX3hBiiehSL2DktTztB1cP30Gf/HF34M2dx0+jWBUFw0qdW0sDPOpGLYyGJoGJnQ+c5rKOGcDuBHHNBF5N9H2u9i2cxr5XFL2JZuMEADJeAJNm4UiJ0A0nmmKE1VVM1CyNBy8+zaMbB5Fm8x+15X7grEKpE8SFLE50raoTTXRKNNVr4FmKIA7PvMU0puGaXQPLr1gJIf+4WnEcn1Cg+0EA0LnVTkrSndFarlQdaWnqia376WIda9vN6OG2pm/f+UVfOvb35I1w2vNfSMRT6C/rx96oyFgmUU42Sz/f32oUNl3PklFpDupxckag+GDQWmmkBa8vLyy/jQEjHZhSXf8x6lQMoGx3Ttx+JGHsP/AQXzt3//veOvVH0luH5tY6zuf/Iza934yuFFDAkXb7MPO3buQzWbx5JNP4tChQwK6uq5qCjRSS9OGuVbAG99+EV/73S/CrrIZaWAsn8FwMgnGcrd4IwitjVobZp7R2EgBHH6Gg36M9aWRTcZkP2ZHXRo+XGOkT7JuI4Cg8RKtyYPA8OwQth3ajHg+Jmua2hfuuQQ4ksdEZkvNhFmzFf2r00Tv1DC2HduP6EgWjqGjvrAmex3BTSAcRH25gPKVZZSXKzA1WwyKUr1pjO8cR36sR5nbECjRUGC1omhpDunKCtyUDBdrNUNiNSZnhrFj3zQSmRA0ZhTy3OXzpO7RdFAt1gTccM9n4KxhmvC9+Vuf6ESaHazM3UIilcHMs/fj5sI89FIN9ZUSSosFGFVNDuj+wR4kUzHY9JSuWuKcEIpHMTA9gvlFhvG1kEymkEgm5AYKJ8Ponx5GajQPs1RB7QcXULy0hB2ffgbBnUNo+RkUqDISKDBl4jQ5pXRp81s2rMUSqqdvoX65jN59OzDz4XuhB2ntvCK6h2gyLR2IYDAsXTLm0NjLRRQvLmDsyF1ITIzAdFnUmuJ4kkjnJViqaXO0y8lAFC2O3i6vYuFHl5HdPIVNjx6GE6fWyIKPGTrVGqIx0j6SMEwbZt2Gjzx+lxkmaYR9CSSGx5Ge3SzvhRSq1NF02DmjdJ2ARuXOeIoW6b6rAA41Ypd+vEcTYM9e+eYrbikPav7JLhjtEin8nr9+DfPXr0uSL7tkBDQ8TAhousULC5AOi4e4H/GRNCKZOPTlGnxVB36ng8GhITz+5JNCN8rks+rw44ZHcCMdCnVjEjVTF/GNr34N//cXv4ji/LxkXhDgcBIj39luIxsMI8NigfbHQjHwNkivO8yjhI9DZj4PVXZch3rTOPTB2zD5+H60EmxSMLCLRbIOp1aXZi55581VA41rFVRvadj1s08gNJZDuV5AjNkp8RTqhWX4Am1EmcNj6uKepl9cgXGpjoHbb0fPnduElsYiVpzPbNqHW4ix+GR3lDxOt4Xy/JIUpb3b9yK9dQcsl44BNYDrxySNsSV0AFfToZdKCOlN+PUOytUmJo/eg9y2GdRbNbga7cOZBRGToM1YPIdkoh+ReB984TRa/qgAC3EtWyfmvgNou10yxdbhGlBjdsn0YMEkdIAWSoU1LC/dxOKtW7gxN4crlxV9pFqtS9Eq1qSyqbXkAFM6HJ/QBUknpGZKHWotJGezSN82isRkH1IjvbCuVVA+t4C1MzcQrLSQCMQwOTmN+x68Hy985EPo7e0Xioc6BNXhSGB7+Y0T+PIXflvojD7bQUQmOATVXCfSKxWBroTj2Q7SoQjSNBoQsMwaTlEiQx0fcuEIRgeyyKbYNABcfwuR4V4M3LUfme2TaMdI6+Q64+HJglbRSdmAIdhp6zqaaxV0rDwS+8fViJ5dWGpzqOuj+po/S10YQQ5zANhpp5B7SYe9oCGc6UV62yz8mSDafvKPK3CXi8rKk9U71zMd1wgoaDctwCIkBSpzbJRl4Tuf0pWnWxmXkxtCYmobOoEY/GE2Q5hroQJ4KfjmVuKXx6DOxssXoX6CDQJOHfjfRUfhg5+UUC9hXTqv6+MU5VjE6SppF3BW6AAAIABJREFUG9wntEZD6DCkD3PPIKhhLgT3F36ePPmG7DP8XnZhN/LkNxIw1h3niY89owNyySmQJa5iR7FLXeFjsIt6zz334Atf+HdCX2JOldIGqvdR6SF8CrCXilg8fwFLZy/g1ltvo7K4BJuhfmYd2XQUffmUHN7MheHh17XllewRj5rGfZS0uAZBmR+YnRkV3QS5RPzddHjjlJCGAJzaEWjS6bFhEtzUMLhjEtuO7kU8z9DcqFjgU+Avtrw0r9GY/+bAqGiw1zSUViuoOCYOPnY3spv64Yv4xbKU9GbuGRT2kp7GdebULTTKDVSKdVRdC1vvPoDxfTPwp9UaUjlJDJflORBGKJxEJNGPaH4YoWyfUIlawRACcr54VFQZZIoCdV30zNmWuOExmNVbM+yk37w1jwtnz+PUqVM4fvwEbty4IecI18NGLcPGjv1G+vN7QUu3GKYr4PjYGNhRZzHJtSaC+Pd8eP1qD6V4au4Oc6yAxGAEAzt6sPWOMWSaOZz89gXMnV4Qt6om71nPHEWdqF0zgvcnP6XTKRw7dhS//uu/ji1btsjz+4dPqiMOmi9/4xs4/q1vY+3824hatjjXuUHA6bQFUO+dGVNhmiz6aIzBvYDTF29yw3rGbftgOmzmWJjZPIaB/pzoe1h0k+YaizJBHpJrxoKTU2DHaqFUa6Bk1LHr9j2Y3jGNQCIE3aTpBZslPqFENmp0FXWka+1qNuorNWh1G/5ECoc+/gwSU+MIpHMIUbeZyCMUScLnj0gxLw1HWTKedqbFaa0CeooDoPZzpZp750zi9eU0jk5nf/u3fyvrhjRFw6KJizrr5TTx+QRMbBobx9lzZ9W0/ifkwPxTAJ6NxgJdkMPXIAYPpAGuUyYHsLi4pLQ3npf4OixZ5zb6xNwpNzaOgenNcn2un3gNtlYTwys5QL18pi64ljUo7IWuoZMq7Uib48SwpyePXC6PeCKOQrGIwtoa9u3fh1/5lV+RkM/uOmSdxz2J18bvulg5fxn/7d/9e1w+cQIBx8RoJoHBZAIxakxpQe5dKe6vnN6QiiUsGtaRvo64q+XScUT4mGzKeprEd8ANLZNbCtwEOhiaGcTu27cjkmFcAa3SWwJqCG4IcpqGIxNCQ8CNBbvdRM/EIHbccwCJsR6YugZ9sSANmXg6KRb8jZXi+uTGIqXNdJHoSWJi5zh6NjHmhDlnBDe6GAroFUNiRFhn0d66QHBTNWRyOjU9hL2HtyHdGxd7fNoAsTnA58UcnlqpDl3ADbdAH0zSh7/0+IFOIhRBs2KIa1TPtkksLC6gVqhAqzSEz8nuLjl6wTBzJnxoix9/kKQu2TCT6ahQtiT12hMys3sZTYXFTWH6yA6heZVePY/lc9ex7+eeR2T7CNo+1UHldIFd+0QkCqNWF81NgII8gptTt1C7UsLwkUOYePYuaP4azMqiJKKSikFwQ/oHOx90UHMKZZQvLmP48B1ITgzDdHUBNwzkiiWy8sa5Zh2WXpcxfos85itrWHjtCnp3bsHIQwfgxmhlbcFvU3CuiYtINJWF6frQboYQS/QgnmY+wAhCIcVvZh4CD3veVNJp3zB8kU2iK1pbJ56pzbhLQ6PItetkIWheUtObqNYo6FyQonXu6lVcu34dN67NYXV5BbVaVR6jG3j1rm4Lf2XEj8BQDLndI+idHMbS6Wuwr5bRKVuIRWI4dPg2/Itf+AXs2bdfbHFVaeEFq8m0QCVA8/nMz83h3/6r/xVnj78uwVMq1M/jcHfaSAcCMr3x0VJ4fVqrhIjqkyJtai/UAUwa00g6jgMf2IPpp29DZyAGjjdYlDXpiEFww+2WXdU1E41rZZSuV7HjhQ8iNt2PUnVVuhKRRBJaaQ3hBK2zw2jSzaxeg0Fwc1XDwOHb0SfghkninNqYYgXta3K034RDCmSzKRSq8o1FCXDr33sYyekZmHYVPqeOjmtKhpO0DnlDMQG6XEXQbCFo+1DT2hjecwh9u3ej6tIUgW5hnPblEMr0IUZagC+BTpv6JmZheJQQAkmmc3tHixwq63wABX5F0yCaFL5vrlxzTmRu3LiOpYUF3Lg+h0uXLqK4VpBNj11Am/cCsxe8opFrUtn9cuMlkPbApziN0Va6jcT2LHrvmUV4OINAOor2LR3Vs4u49aPLks8TboWQTKUxtmkMn/lnn8Kddx5F3+CwcmfzpJp8fFer4k+++B9x6sUXoa+todOgZbuiptEggiteaGn02KB1JXMJwhFEO8ThXnK1j0Cng2QniKF4hJmWCEWDCMUjiI/0YeCufcgd2AakIqK7oYmH30/Qx6AxNi1Y0BOkmHCXymjZWaQPTgrlSsCNS8tJ0tNIm1E/L5+cHBLgMBCtyjBYusa4SIyOIb5pFO2ojjbqsJcLavLhdWyFIkg60TrICUo+DgEIAY5MUXhv0GQgkoCfNryRDHzxUXSSfSIujURCkmAu7mti3aPoiaJ9UkNU7wBVLRKZykjjwOtaSn2ouOTsmpqmLjzzLoDh1IWfFIgvr6yIfS+LWdI1WLTwvxMQ8+/voh11K5ANteP6PuPZvUpwJWnIXEs0PvAoiEIR6wopCNm4R+Ry+Df/5rfw8MMPC1WtWyR3s7lEZMppc7sFfWlFHDDPv3Ycq9eu49x3X2Q1iGw0hJ5EFNl4GJEgW0UeBZaHPmlC3nMQcxOKtB1l6Ts9PYRklCtR0TpIDSa4kSBjxh1Qt2NRc+KgQDvWfBJ7H7kD+bEBobWxa07raE75WmQW1A2lJa1psAsNsTO9tbqKLXfux9ieGcT7UuLIZjHxXaeTZkDAUYcmAZoFo6KjWtRQMnT0bZnAjrsPIjyQhi+ZgD+a8Kze4wiE4khkhxBO96MTTsjEV7RNG8pPVT/+uAJfrRF2j6mXYUPslVdfxVtvncHlS5eFfsap3Xs79f+jhec7awbIZbPo7e0RzcPc3DVpYvyDSYA3e/G8eJWwmmdPGOiZzmPPI7uQ2xRFworj7Pcu4swPLqLl+IUF8m7r3Z8s6N74Glj4snv+2GOP4nOf+xzGx8fXG4gbv4+FfnXhFv7uz76BV//sL4CVAsJsmtCq29eW8FnqgUjNdiispqmAULOV5oZnsTimsXvs0EbaxPj4IIYG86LZYbg56cC8HuLS6NFwWIBSL1BiPojZwNSOaWzdtw2JXBJ1vSGsmDDdr9ymhCw6LDhtWvwKwQQmIshNTGPXow8hOzGOQCKlAp7ZJOkaAXjrgxO97pFDPaRsN/J/bMJ4ZwOp88GQ6K84mSGgeeWVV8RYguuFIIH7idDIN3zwKpKeODU5KQ2UxaVFKbi7Vs8bwUi3gdutYbrTofcC539sLW6kfq1/7wZARcAtZjh+v0yYFBjrZrx5Y83uNJCW8/EUgtQzclpXK4pMQhnieBk33pJT5jRenUSY7fcJi4gTmWw2IyCPHyy0+Z4VSkUx8+Ee+Nmf+yyee+45jIyMvGMMJW+IogbbpQq++5Wv4+v/8YuIOw6GEhH0x6Oyhkj94nsqzrWcctBplNQ0oX0rhsRgLo5eghtxTKM2RVksc5rFc0WZ7zWhMx8HLQxM9GPfXTsRSdN9WDXuODUmuKERSpOutVVdwA0zc6h/zI72CrhJTfTBNnRoiwWh98YyaUQSMTRWSyjPLUtWkFGzhKIcy8SxaccYBmcGhdpGN2JGQ+jFOrRSQzJ1pI5p+7Ci2zK54TqbnBrE/jt2oGckB71eE3Mr0oRd3Yap6aiXNQVuHL43ftES+/71zpEOX3is6ZOk9lAsJAJY0gnIyWPKNr9ZDh1SPTiipR0d74U2kIxG0JtNwWSoDjvFLJ5YvIZ9iEX8GN88il1370UqH8faW5ewfPUWdn/kCYSm+9FkBKOI9vjmu4hFIpJsT00M9RHWQhGV0wuovV3ExEN3Y+Sx26Chikbppgj7Y5msaG44uWERbGsa3EIZ9Str6D9wG9JTozK5Yeednbt4IiPFjd2g7zZtGCNwKxo618q48fcX0X9wF4bv24tmnHQfV4R45KzGUn1I9gwhEE2rQjXIhPQIWuTbd1T4pUxhPJcgEaquDz274VGe2Pu958+6KFO9x8w64CHEwoPdU3bUeADRhYajYHZTOXblo7GgYCHBsS+7Bwyw6k56ZFiUDiA0k0ZqzyCGtk6idnYJqy9fRWvFEKvp0bExPP+hF/CRj34cmVRaQIhMCLoHjeCQdzJT/u2/+l/w3W9+U/RODGiMsGss44AWUixcwhEBDDJh8F6nxIxK+jk1WOS4c/Gon9mUiGHnbbOYfe52xGb70GIaNjv6hi5e77L9OC20CwZql4soXi9j+7MPIbltBJXamiSUM4ekWlxFLJOSxGwm31v1KszLqzCu1jF0+xH0HtkKy+X0kTxpSzr87Nu5hi6ZRwRaUX8Q1ZsrMM0WBg/chcTUBCyzBJ9bV1Q3sQLmHJjUkgbqXDdmG75mELoTxuDWfRjddxgWg/D8dI+iY1aOF0lCWju02ZZ0YCVc5ARGDpkOO/XdRSHqGU91pahDnJyRz7pWWEOtUsTJkydw+eJlSXZmF8gyjHWnKIbHsQmhCkVPNMlrSk2CV2Qq9x+vw8shYyyIeF8Uya0Z5PaPI5xLCDiqXS6hdqmA+tUC/PUOgk3SjcKSE3TP0TvxxJNP4p77H0KQ0d2qTJD/Jyi5/Nor+OaXv4xbFy+ifOuWgGACG+q0ZHpC+hnBjXTDgHQ0iiR1Nsw74Obi52Svg3jHh34K6QmOSHWKhBDNJDF0bC+G7tqDTi6KToJtSFemNXxPG42amlpwGqPV0VytodVKI3Nws7iASXODANdV1FO5DgRHwjMnjVBpJEg/dNYM2EsNwA0hvWMXgrMhtBoFmLcKMuaXsTitK6lJlITuIPy06Ra3tBj8kQRCNIpIZxHI5BHM9MgnzSIC8RxcujX6fEIT5SHZdaraKIhexxZd4xBv0rexpCNNobCyhoWFW9KQJQ+ehzjDFPlnoVAUUEz9HRsmPOy5+XOSw72eDmdcN/zae0MXlTufehaqX+P9Zq+YJnU0Eg5IMjb/k0bh8wYw/a7Cx3vujz76Qfzqr/4qtm7ZIgCNbmQiyhYnLJpk0AnHRZBObL4OKssrWLx0Cd//0pdRvjmPiGujJxpGXyIKDmLkTPIYAOvghmCQTbmODw3Hhd50MT05jHRCNWD4otQ+7UM4GBDapFAc7DYM00GFk5ZEGLsfOYyBqVH4IkGZ8FD3IOBGuoYW/HTnqTVglDQxFlhaLSA/OYKZ23cj2pMQx1GGRbYcUk7CMslhgHSTtqp1mgpYKJE/lEnjtscewOCOWcRHB4FYVsxFqMULhmLwBWg0ElL6OroliWPluw+T7oStS3Xh9WRhpeuGFKivvfbaup6GuTRdHc1PC2y6ReRP+v5116dAQIq7mZlpsY6uVmvSbNn44XETvPVEwxlvfYWA2HAKWx/ZBX+yBeNWHcWzBaxdLov7nprSevSgbgPx/Yc2atUKPYgBh/345V/+ZTzxxOPi7vau5yR7c1Doy1dPncGLX/0TnP323yJBJomP+yb1Dib2bZlAOhyC3WAjS5kKSG7U+h5LS3I6UbVgNQ0MDfVieLAHvHoSOO0J8oV27KowW0UT9aNcN7CqVTAyM4o9h3cj1ZOBZjSEARVNRCQg3ZVARUcE4YjkkBjYhMGd+4Sm6E8zYJPnMqGTAu6iz2ULYJ2OSHc25ZrXFd9zasA6gnsJ/16r1PDmyVP4m29/W9YNmyGc8HLP2Nj8eC+44SZA4NaTy0uA6st//7JoPSanJjE6OioTYq4JgqaNTdmNGqnu4yuq1k9xcd+Dft5L6udjM6h3ZGRYmC4E26oJ732nCo95Z3/jGggyCiAioexshCnUQDq4YtSIjowMA+pkwrT+D8o+ns3mMDIyhEgkIrQ80ntZz/FnpE6TjBo/9u/fj8989jPS5GETgLWRrB+vPiDYXXj7An7rf/5FBApl9PmBgWQMEcoLvN8t5lhCgVQTcpkYErVQD5NiXZ5ALMJYEU94zzVKtzSyQZjzxRBztwmnQ6F/Gofu2YtIlrbfftGAcY+j5bjDcGuziVpRE3pZk+uaMoC+NHbcsx/p6SG0bBMa6dWagXgmJfVYfZWamxVUlqswSGmzXESop9s2irHtYyqzS7fg0CSl1IBW1GBoNAZqSWj1/0vbe8BZdtZXguflHCvnXNVV3V0d1TmIbgUkJIKwhTEZYY8XDN61B9vYnnEaLxvw7AwGxjYYwaxIwoAQiohWDkid1Dmn6spVL+dw3509/+/eqtetVtifd4tf05K6+tV79373+/7n/M//nJlMEQuZgihVenqasX7bGNp6m+UZotEK588keDaVlyZELq0yFvkcUapv+eJYj55izkZBkzkbFxVelI7IgBIHlSn9YKXMtpscPVKYsAZhoeBzOtAWDUsOAlte1DhTIqzbdHgcQFPYjdVbVqJvuAvJySnMTM1i5ftvg7WnEWWb9JAEVVJW5nG4kEkkZR7GTfvVyUUkD11F/OQChj94B5pvGUemlkA2dlWkS7RBVeCGIaCatA/L84vC8jeMr0d4sAeFKi2f8xL25/H6ZMC7lEtIvgJzXRhWZJ1I4dxzJ9C+fQPabl6Dmk/peW2ORjgdETh9TbB6Q7BYPZJSK7MGTH8V3ZTSsCu2VcmI1LlvND2N0L368mBpGpfFlAFMMum0SEIW5hdx7vwFafvSqYYAR7TuhjOJuSHIhmV0VcxNwLRalNrVosPV6kF4QysC4wziCqJ2LoOLjx0FYmVYa1a4vR5s3HQTPvfZL2BsbEwsCimBEi5CUQCyuVDTz9PhiZ89jK995T9j/vIlKTzpaiVfS+DGDTs3R7MgEqDETVZlc7A7JJuE5APU0OVzYWikDSs+sAXRDb2ocl6C81n5LLRUWgCmk8Nv83ksHJ9CciKNkfftRWS8F+ncIrxOh1hpp2LzCDRGlZ1wPiVhnezcZM4k0LZtKxq3jiJfSsLK5Homf1foGkXmLSNW59ygKKlKX55BNqehe/ut8HZ3olhYoD0atHJBCmKac4mkJJdDscCt0QOPJwxfpAO+lj542/pQlsR3ZfVrsTiVbbasAbOdZWAZg/UWg4uq6naxUOTqIQDLiZ3mFKYmr0p3JpGIIxINy3rYt+9pCY6TgpguPWL3XZZnUopTAx4tseGGvpi3iocXuyZis22pwdvoRc/aLjSva4W10Ss2ismZNK4enUDiQhxIVoEi2SLVIXA57GhvacZHP/oRfPDDH0akudGwCGWoJLvqOvR0Ak/9+EGcOHAAZ15/XebWuBk52a43FFrMV5JByGoVAbcHjU4nXNzbjcBXQj52c6I2p7iuSWeARajTgZZ1Q2hZNwhvfws8vU1CklRRgdPGLKoiqpz3o3EAh0oXGZTnRWjjmLAxIlfjn0mXRDmriVc7iyY+x9S/8/CjPI2b5VweekZHcM1aWFo1VDMxFCbjhgyKWuaaDLPrvD4ENW4CGkpConD4o7D5mBcRgdVHCW1AnMJKpbwkMFO2Q2DBjiPt5hk8yEORgMNkMSlboJzL/KoPu+P3xOMxLMwvSNH62OOPY/LqVSQSSSQZ9kdJq43BnAaoNvYl7lF0EWIByu/h9+fyeencvLGUqJNLLhUA8kLynIe9LrQ3hDA4NChBcqfOnRdpjRhW3KD45t8kg/65z30OH/7whxEMBMQQRoEqEzypaQppVsp+oiM1M4cLr7wmBWfu6gQa7Va0Bj1wWul2xU4PHfNIlBmpE4bBhlazIMu8oGoFgz3tiAZcCvhSYip5HDUVsEqgIwPiKmGeFqR6yIOB7eNoG+qExalDL2vSrWGHj9QnXc84uM0CoBjPiItZfD4BuF3oXjuK6FArcSzKi2noJAo5z0UwaWWsQI2xJQg0tMPf3AF/awdC/T3wdbQAnLcS61HSAuyo86lSDneUkKruxfK1uq62kwKUmTQENKdP00jkqpBjdM/kf1+S5hjS53cy8H89yGYxVm/hW/8a3Mu4btm9oYva4mJcOoPXAF0BacasFsXbQqjpsLjtcHUF0bZ9GGUUxcU1c3oR1QWeWXR3UzWIrMC3ADfXS+hMgMPn7I47bpdwz61bt0pRKWccu8Yyy0j3RB35eAJnXj2IB7/6dVSnr8JayMueUSjmMD7UhWjArbonZa4/5dBHVlwRExYpzjJ0Kizl0NAYRAfBDWVSJJfYyaBEl0PqXH8CsgnulVvaQiaJxu5mrN26FsFoEAWeWSzQQwwG51pgmKYHujOItv5RtAyMwdbQgDRlrErUKuyzij+WTdWIDZDyRWXoGTllwsuSJAVTO8oSxsrO3tP7nsGZk6dkjpeApH7NqGup9hS1E9S3dVXx73a6MDw8LCogApk1a9di165dMnNCcPP0008LYJI9x7j+antafq3/r8CN+X5bW5tFdkmwz7PHnGddNgUwp1951pGkcojkVchkcfIk+FUGFCpjxQaXwykgeWBoEN09PZifX8Drr78upJJpqGF2q8RYQcAL918f7nrPe/C53/8cBgYG5HmRzy5qAF0cHQkYHvwv/4AXHvgBGjQNjW4nPE6aYZghDzzPCaQ1lCu0LeeZyuK+hka/E00hr9hBc15L9kd2b3heEbxQEsl4Fu5fehW+Bjdu2rUWvgav2o+rNRkVYfh4MZ5GhZ2bRA7FnJF5UynD3eDH2O71CA22SXZkYS6uZtS9HnijYeQWE4idm0ZiJiHAo5Avw+F1CLDpW90rOXWFdE4sp3OLGWRp0pUpoVzV5TmYyeYRy/GM1tDd1YCN21aiY7BV5qvFpIXzz7mimLPkCJDSBZQKzPKxIkdw8/mRHj2ZziGZK0nxGXDwIWdrn8+EegjopiJI31jIJXHC4o2oSuemORQS60qzJSvllQ2gs2XIBvQPd2Js9RDs1Qom52cwds8tsHSGUbaLJ6wUjGztumx2ZGgoUMjBy2HUiUXED1xF/PQCVn78AwhtG0ZOiyOXmIKlWBTWnrI0J9uvdMYhYz8zh/yVJMJj44gM9wu4ocORZrPC7fGhxkK1kFY/l0Y0c0lYp3I4+eIJ9O/dhfad62EJ+6Q743C3wuEMAmIMwMVHRsRwODNkaLKxLWkulQSACHxpczU6OkpGYGAB+TuqqK1USmKh+OqvX8YLLzyP06fOYXp6TthXfj9RPTcA8/BQRYAaiBQQI5kVCnyqgki9RXfAjWB/CMHxJrh6wkin0iidTqB6JgNfxS0IntkX/QMDuOWW23HXe+9GT1+PMJoEOEu8hjETxA1w5uIE/uLffxGnDx6SoV8evyKP0TX4bVZEXB44lzzxWUsqloJSNB5eDCwT0CS/quj2u9HZHsTKuzehbccoalwPOkPOsqgw/6XMgtgKxEpYPD6F+OU4Ru7ei6aNw0ikZkDLUIvLi0wiBn9zk7IAzqdk/RROzyJ5OoZWztxsXYFcMSFdBXbulBU0HUHyYunJJF8OiacuTSOfr2H4tvfB1dGKXHYOtQrzd8jysyNlh40jfZoNNkcILncEbn8UTl8EFk8ANbtfHdjCqvJ5IcgxNMx1IFfNNSlwQRtlHurcCAlwp69OygzNxKVLmJmeRiIex+L8vKQsr1y7Gu1tHfjud/+7tPylyyGHlCrSOEyovCfVSlPjDMqOW3UVjXUHHS52Xb0O9KzsxsZ3r4PeasNMMo65iQWcePEU8rMF6JkaLBXePyVZ5Gs7rEDA68Wdd96J3/39z6J3cABWSh/EQly1xL1W4Pzhgzh+4ABee/4FzFy8hOTsHOyaLsnwMhxLCRUH2isVsRFv4EA8D3wJgOTBDAE7IYYWSvePA7AKJIe6mxDsiKJ5ZS/aN41B89lQsFXg4cxVjS16Skrp0piBFmN3zo3w5tWSw0A3OYIbkhzMxTElaRxUVlbIdHgkK1+QDZSGBNZFJ3zrRwB/FtVMEoXFojJBYZFgc8PhCcLlDYu+3R1kPlGD2K0yMb5qc4qzmcxFaNTv07ZTRyabxuGDh/HCc88hGg2jb3BIdOpk94ZHRmQ9kAGldIvPvABgI99BOqAWILYYw759+/DYY4/h1KnTiMUWjaFRNfR/I9ZTVod0UtUMTFNjo+wxYiBgBMleUzia0lOjgJH8UKNo8pAJ97vR1xRF/9Ag8tUqTl64iIm5RSQ4jHoD1lVAqs0uheUf//EXMTIyDK/fJ1UZh0R5/SmVUVaqSgaihv7LqOULePifv43Tz78ALMyjI+SBx1aDXa9Ido848Yljq8pNIgjgSxDczFfLGOnuQFvAJ256JANEnkmtO68rr6kwm0yYryKZzQMhH/q2rUbPWI/am0qaHN6SdSNOiJrM6VSyBck/y8czSHGwNVdA54Yx9G5fjTLDq2N0WrSKhao93IBA3zDc4SiCzZ1wR5pg94fEtarKMGsaU3BfI1HAvdSwfFfdClXYi9O7SBCVUQvvM4s2zkAQwNAc4MiRo9LppwKAswb11sz13bl6KdD1IOn6fzcLWq5LSm8IxLku1TlWMQpgZXcsCgCbDb29veKCeeXKVQHSZqHJ/VH9myLRBNzwXnvsCAy1YviO7SiWc0hcmMT84YsoTqalKK8HUUtY+AbkvllQ1n8G7h1ckl1dHfjsZz+L97///ZLPsySVEoJSEXCSD5fO4okHvofDjz2K3MQE7FSH5PNYMdCGxqBbco8Ibni+SeFoGBXw2SMxnCYzXiogFPKis71RhsEl1JzfS4BDcFPTZQCca5yhmLlyFYvZFLwNAWzatRmR5qi4J5LEczd1wOEPwxmIwN/aDXu4EXZPCFaRKRLVkNVX9YDhwapOgnrsYTYrjLPBZmcMQBnHjp8QUPP64dcFEE+JSoQOptWlmbvlFzJ6uKZ0vf4557lGYxBm2vn9iEaiWFhcADNnVqxYgb6+PlGfvPLKK9LZMEETi3vKuNjl4P0QyZsxy/N26/IN6/RN/gL3nmg0ImCrUKALGS8MP0u9MYA5O8Sal0SlxSB8DeMSGam2o6kp8lSuAAAgAElEQVQpinXja+CyO5BIpjA9Oyd5OgROKufJXOvmXqbO4SWiyWLB0NAQPvWpT4nJBY0Q5PwR4YIFZSevdhVTh4/in//4z2GdnkGEox4OKkGMvV0MnVS3hlls3A9oW87uZtTjQGPQI3llkkBmnCECbgxBKwFRnmQtnWMDdqzfvgrhlpDEWMheWqIail0VEsYqT4khnjRdYeYjVR5jN29AeKBFgH+FjobJDOB0INTSINb1C2cnkaAsLVNCPleClc5sox3oXzMgWTW5ZAbFWAq5hYy4R+YzZRRKFixSfZAvIV2qCvHc0xnBph2r0DXchoqm8r8qNJti5EO2iFwiJ7I5Aijilny+CMvvDHXp2XwJcW7QVQ0+YdEUAyEHGduMUlwoHkCGgCTZWioqBNxuNHK4kbMLPGD4Pym+IQnlwRoQjQYwOtyHtoYgJlOzWP2xdwMtPgkgFNciMh4ahHlNLc6Jl7uHmtVLMaSPzCF5MY7R3/kgAuu6kavGUcwuSDAnF58nFFXtQ7o7JJIoTM9Ci5UQGByBf6gPedocs9ixW1QOCrNq8hlDX6+jliijPFPAhYuzGN1zKzo2bIA1zNf0QpNxaLVR1BeM12ub69u0pjSAzxcPAQF83NQNm1QBNRUGfaZx9NhRPPP004L0aV9ICQEfOjr9qIG45WC1+kKFRZW4ncjhLebBiuGTzUaDI2hDqCOE6EgDnO28zlbMnp9D+lQM9oQOp64GwckkUP85tmIMH/noR7Fz1y74g355OJWCxMhAMGgv6hz/z7/9Ozzxs58hvxgT9l++T9fgs9vEDprsvDykwtAr9oje5zy8uOGJHl98iyvo9HvQErJj7Na16N6zBha/0sOLoxnzlFiA0m1qoYD02QUkryQx9O7daN68AvHklHB/1McWUin4WprknlYKKWjFHIpn5qTj17J5Mxq2jSJbiEmniSuYgJKsCA0MCG44qFnLFpCZmGP2GcbuvheW5gZkGMgp9sK8wEyS9kmWhNMZht0Rho2BZ063dPAUC8n3z4JEpdxTGiBSgCVgY6Qaca+pVJDLJJHPJqQoYSEydXUKc7NzwsRzhoYAhqFoPGhht2J8w3ps2bwZD/7oxzh79pzMB6lAOjVASWCw5JBlFBj14EYKXoNr89RUGOJdv3E7Nt2+AVlvGU888xzOHD6PiSMTSM1S181K0VD2q3xZsWx22e1Ys2YN/v2X/gTrN2+CiyGjyp1aHhN275hVNHHuHF55+hmcOnwIF48dU5bw9NU3bMT5XrnWG90eRB0OcTyUgUgWO+wMAiJ/5FoyMRs/q9vvhNtrR1N/B7o3rYSvqxH2tiCcIS9KnLUhiGHQXT4rbm+1sgfhrePsN8t+Q8mTdG+4vmq0MCArt+ygJAUIZyNKZVSOLcAZ7oZ7VQt0O++F6D1hoasZHRGdnI0wf6fluw+gMYDRwV0WpdLtqIgyB9zFSWgOTz35S3z3/u8oK9OADw2NjRgcHILL6UI4GpHCkMYf3EN4+NHmlPsymXkWBydOnMSRI6/j3DmaSDAnSkl/WMQpcHPtKW8CG5N44e9Oux29Pb2y/ihFpimMkL1mU1bBsiUJFP8O7dybPE60+QJo9bgR8Xrg8PuQrdUwlUrhyvwi5tIZlK/Th9QXnByyveeD78fHPv5R0Z273G64HJT53qAykSFZRZCce+0ADj7+BA49+ji6fB4ErTU4auxiKpMWKeqMUNglcFPVMF0qYKijHZ3hoMQGVGqGlINnD/dqZqVJUcucBA2pXAHWSADdG1dgYHwQNXtVwjcJZOisxjk9MqicmaDuu8RDmgcsWchSCS3jQ+jeNCrriEGLzDXTA01oG1+P6MhqWD0+VGirYoazmqKYpWtGAw7T4868HyZBQYkb10EBp04qy2Z2+ufmWCyWBKxSykwHTRJV78CJ+R3XjybLzrON65H3juuTHRruY6ViQd6XytSoGQPVESlaWcyyaKKLYE1jKKsifoRIE3MMQHfb4WxvwM5P/xYCAS8uHXwdZ557DcWJGCwc2q+TD5lqiRuNGpnSPBMM8bkh+UGygHk8W7ZsFte+LVu2qABakm88r6Xjp0gjAsfpM2fw5He/g+O/2gcnnfGSKQz1t6Ip5BKrbhPcmDM3JmlDWVqypNzRfF4nutub4Ob5TBkQ9xcWmxXa0BPc8OeTn7Ugp2lYzGXg8HmwY++74GqIINjRBl97O1wtPXAGo3BR6uryiJUzJdDLVuyK0RK5pbHXL0kJly6cQVHrNZm3O33mDA4dPIiDBw+K6+rs9Axy2ZwUzcqJUt0bVX8Yu5kx37f02uYNMP67EK8keK1W6UoQJJGk479TusX6wgQ1Zl3DOZ3xtWuQiCfkZ1GpwPdBkGMaYrzTRXq9LM38e3y/JJJIXhCESBdc/lCRRcsbpgI4atyAnT3OSFnFIKCxsRGNTY3w+71yVscWF5HN5lCgxFe6UNd2n97qPZNconTvr//6rzE4OAiP16OykHjteQm56RUK+O5f/R2u/OoZhGsVuGwk/4wZTAIv8aJQOTcmuGH9HXHb0BhwSwguHWr5muKWxtlCwXRWsUymNK2kVWBx6RjfPIKmria4PG5FvtPNL5URczGpr/NVcUxjd4SkpCPkwdjN6xHubxXJXnkxhfxiEjW7FY1d7WKisnBGgRvK2fIEHnYL2kdaMUBw47Ahl0gjv5CUmZtsLIdcuox4poJENodYRUOuQksuHZ0tQazfNISuFe1ija6CjkuSw8PZtyJdA5M0yuEsrWEo8LGhbp0FdZKe62QhhFFVziqcnSB7JMPAhrOSuFJK94wHgQa/x4NGf0BCo6T9acg7BL3DgoBuhdtlQXdLFN1NEZF8rfnku1GOcNCWw82aau0yMdxiQSaxIIy6uwwFbo4S3CSw5gsfgme0GflKEqXsosw9UC7ljTZK2B7dQyqJNEqzMZRjefj7+hBZ0Y8cUV4pD5eHg2JkW4g+c8K6QnfBoXvhtYTh9Dch0NUH+EMoS6aIDbqdpdy1XzdkQwXdEzEbSmLDmpAPpgwOWq1IZ1KSM8IAPG4inZ1dWFiYxyOPPCrtWRV8aofG9qKh3TXbstf/TB7ektJsuERJq1OnuQP1n0DLUAO613TB2eZBtlLCwkQCVw5PIj+Zg7Oq2FE+PDxM2FZta2nDBz7wAUkQXzE2KhuKerDrPjttXh12vPzCi/jbP/8LTJ29AEZQSkOb7i9WqzhfcQM3/OFkxoEsvfg/sUg12EbZATQN7QEPGt06+jcNYPjOzfB3RmUQnJ0S2jlTKyr5E3NZFC4lEb8UR99tO9F00yBS6VnpvlldXgk18zY3QS/TwS8lg+QlWogen0PLppvQsms1ssU4KLCktpuzFpUiU56LAnZZ1NDiNze9CK3mwOh77kU1EkI2F5f5FavNC6crBI83DKc7DJvdg5ruhm5xygZECaaAGjrP8LOJhpcHpeGIZ0ooJBG9KG4fM1MTuHrpAqYnJ6RNT+kILbzLZVrZGtkd3LjEvpHOZjo6eruxZ88epJIpPPDA9w1rZzUQKjMLGmUVJhA3cmWMbo00so0Dj9rvsMOGbRtW4/Zbd2FodR9c7SE8+NiTePqXL2PyzBxKuRrKJZIVhszHeFl+Tq6zhmgDPveF38dvffSj8HroxsOOryi7BUQyKJPM5vSFizj40kv49dNPY/byZWTmFwTciHOenOgaGlxuhB12uT/C+HK96CyiaQmtwLJwvLx+mgaONbkdFoQbgmgZ6EK4twWh0S6E1vaKDIREJk0faoUcylMpWBAUcMNsI+5P7NotdW+0sgKfMrNjOAZSGlgoojIdQ+VIDO7RtXCvDIgBgdUegiM0JKAGdiNw1UJ3K9qqKucymaUy6BCVYaUIAH42AhBKFo4fO4Zn9z2NRx95FKl0Cg47XfXYedLQ1touhyi/v72jHb19/Whta5VBXco6CGyee+45mamhTazJcN5obzKJ22seZfP9saCz2dDV2SlrbnJqStm21oMbg+RQAIekBYs+He1+Nzb39KDD7hZXnfl8HlO5HC6lk0jXNCoZ62Rpy/uiWSzxs2zYsB63v/s23PWeu9Dc3CJF+RsQmQHG1fqtwVIs4fLhI/jFP30LjsUY3Pks3LwvBDciATUSoqRjyU6dBfmqjslCFn2tzQJubLoKZlQsp+p+kIgTK3qReNbEMQ1BD3o2rsCKDStQ1suiMBD3Rs7dMSROjAjYvamiEE+jlMyjlMojXSyide0QujaMIJ8toFa2wdPWg+DwGoS6mQIekhA603hGrgkJQYkJMH5JuaC688sOTargIgl26tRJPPn443jqqX0yT0U2mr/4fAwM9MtcASWsakbinZaFb/199TM30v2jLIcxCU6ndEBEitYQRTKZEPKF5wi/p5NZPC63dJQEgMt+xTu2LDGTfYtnkssJV1c7ttz7Qex917uQvHQZD3zlv2L+9Dm1fxntmmVF2o0/nPle+fN5rvIX5234Xngek2DYvXs37r33XmHQTXmaRC6RnLPaxGKXBMvr+36FfQ98D/NHTqG4uIj+jgY0R9wSJyAzN/w8nGUQEK7YdLpXCbipluBiCGFHM7wMTeWQNrtdEgehiminlRJmKyrWGtLlIhIc2NctWLtlK/RoBMObNmLl7h0SFm1xBWCjO6zRhbr+ji1Zvps0Vt3N5z7BDh9lZhcuXsT+/QfEGZHy97nZaTBEVwElY7+9frap/oe9RdvMVJXw2znI3xCJIB5bRDyRlD1cEcDXiNmE3Fi3Yb24KbqcTlGu8FxUc4OzEkpO0ka5kxlnWR3wMkllk7i5cZ2m5JIEKZwDIsEsT5fMSxoE2pI0Tv035pURuNPenGuHgIQ26TRe4S9eT67peoJbvebbP3S8TiS2PvShD+Ezn/kMevt61bwo9wL+RpBqs+LQY0/hsa98FYFkHC4wk1BJ5HjOsI4VW2d2nSlLI8mp1xAywI3f45a6mjUOawvK1pSoU83dcK8rUsVirWDVxiG09bWIGQAVNuV8UcxS2JGmr3+1qCGTyqNYoDlNFfaAC6t3bxALe849lgygQmq3qbdTFBCzxy8iM51ATjo3ZclTauhvwooto7C77BKGnJ9PITOXQnIhjXSqgES6iHSxjBQzyqhf14GmiBtr1vZj5YZBWN0WlDjbWSCoURb75WwZmWQWWYbWcg6Ssv0PjfTqpXwRaaJPpphKyBS7Lmx/MeaSfDRzTVQxwoe/xCF20SJWEfB40OAPQKfTlRRPdJVQGSh2iwNkiD1uG5pcDrT4XAh3hrHp370X+ShbqbwhxhAUGR0AOfp6l4twFKooXIwjeWQGqcsJ3PQnH4OjN4RCJYliJoYKQxXtTvgam9kiEXBTTWRQnk8iO5eCv7sTLauGUdIZxJgTm2Crl4UwHXEAhycEhzcClysKrysKKy16XR5oZHEkeJA5DW/0Z7/Roq1f2ObhzeVDhwxqnOlQc/bcGVy8eEE2eP4iYqdjCxmTY8eOS+ueB4VIjQz0b77uG36miiaRQ6/G7pdUfux8WdDV1YAtt2zAupvXIlHL4diJs3j916dw6fWrIjNy1FS2imlRSymiz+3Dxo0bJWDq/ffcozIA6p9244BlC3tuegZ/8+f/AQeffwm1QkEACFvhNBcI2J1wU+IhWfLSbIBDilVdwLG8TSM8i23MjnAITTagoy+KlXdvRmRtN8oWBt8VUM1kYbdbxIawPJdB9WoO8XOLGL7ndriHG5FOMQ2XH5oMWgne5kYJ8Kzk09AKBVTOLmDu2AyaNm1E594NyFdSYjFLWMjOkAS50iWIQ+WUdKXzyM0lULP6MXL7PUBjs7Q/HQ4v7M4gbHbOS1A+Q49AXm7OXDG/iHpmDpRrcBgW3nyAyQaRm1QbHWOiqFUtIDY3g1PHX8fB/a/g/NkzMrgpmRyGsxQ3oFKZLjRMH1bSExYsXIu+kB+33norGhub8L0Hvo9YPGHIRZVUkmSDMKDGIbQsR1uWprHYpvR0zXAv7tizA6NdnQi6nYhpRfzsuZfxwqtHMD+XlTAsYTFNW1B2Hg2NPjdVn9eLW/buwZ/9x79CR1uHgBt2qcjG8udzpom+jNTFXj1/Di/96imc2L8fZ48ek46ITVM6e8rUog4nwk6CG1XY8cpRBSR/bjCo4kRI+2oG11p0eO0W+F0O+MN+uL1urPzk7QhvGUQ+lRBH5Go+K1bQxYkUbNYwIjvXSYgeu8vSuSHpYYKc6xlkEjipNIonZ6BnXfCOjcE5SLt0Zs00wh7qg8XuU7NVwvopO14TSCyVByalym6IgGoFbE6cOIHDBw/i7Okz2P/afjlkzQObw6mU1rFIol2y00l4B0SiEdF0czEdNXIluL8QUN7oawnMKH2XwldLjKs6fE122+v1oLuzG+cvXJBDX95LHRpSDn58ARlRFnAT8tuxtqcdO4ZGkZpP4tDJM5jL5zFfLiNPEGeA3Rs5eIkRig709vZgbGwUd95xB+644w4Bbzey6DU5YxbDYgSSSOHM8y/hyKNPIn3uHDx012T8LeWMUqQoYkbkwjWOk+qYyKbR2hBGdzgIO905OWNAZzXDmIX7Ezt2JBLIaBLcWMNedI8PYvXWcVRoXk7zCEnrpimJ6t6orAVmIuUlMb6Y4jxVWeSSrRtWo2J1IdwygMaRNdD8EZE3q7WiiicFyIwN3Fj/av+vd9xU7QqyzezIvPLKr3H40GGZqWG35PqATc66sKvCWVp2S8TB8/+HL3P98KV5dilpEdPJazI/StMK/mzOWEUiYcRiqihU7DbPITXnZkpeucHYXU60r1qDVbe+G0PDY6guxvHjr30Ni5fPioRXSV+NjBrDsPj6j2YCL65jKhP6+/tl/mN+fla6nCQTec14Bn/kIx+R4pJFq4R56qxf2H1XYJ4XPr0Yw6FnnsUPv/L3cC4uYLglirDPKZEVHLwWmbFslkpeR+BCdz7O3BQYIGsHulsZSMrvY+dGhUmKqtiQ/ZOYqug15LQq0uzu2JwYXr8R5+JxRAf7cddHPoyOwRUSfaAA/I2/6ot7fn4CGpE8ZzJyT1iLkFx94cWXcejQYaRTGQWehXxR4Z3LwHE516XeFnqZujGNk65dX+YslhqSr6G/p0eu6eTUtNj6LpG3dR+Bf8cXDMi65T7H+8VuBu8L54C47qenphBfWJQ1TdCu6olrZ4/VeftmgFdJ5ti9YyecII/PlNwFc98w9km+ht1OWWWfyOn4d0xzJ1Piae7Z5vtQr2OcA+8A3JjrlFK9P/uzP8O73vUueHxuRXTIZm2T7lx5cRE/+E//G+IHDsJVzNL5RO3p7NCLQ6+aExRwI35NOvxuGxr8bgQ9LjUbrWlSV/DP5Eig6E0cny3Is+7XChjfuAJtPQ3whjyipmIToJDMoJBkbc+ZrCqyWVpBVyTA1uFzYHzXOkQHmqHZuAdmkV9ISS3T3N8tnZ/p4xeQnYqLUUA+T9MDINQbxaoda+DwEtykkZuJIz2TRGIuiRRtoQtV5Ks1ZKo1ZJnvVdMRDjqxZrwPN20fh+6uGfk7RRSTWZQzrPsqyKZySPLfSwrIWe5ZOaQzhT6fzSItrjIqJ4BtbxYZDOGjl4+TchNjgJzDchUD3PjdbjRw4LXMwlGhTh4wDosNTosD1moVPrcdjVYrGp12NPU1Ysv/9AHkWzjYWRHdm2RwUK+q15BPJhjjDRsTTS8lEDs8iexUBtv+8j7oLW7kS3GUMnEZ6rY5XQg0taBmswmbVo2loM2nkJxNwtvRhvbVwyjZeIhpcHh8sPtC0CpkciJwB5vg8IZhc/j5KVHTbSKjYLgZOw5kl29UN7wVIuefcSPhQ0NQw4FwSgZeffVVnDt/Vhgt80EgA3vPPfeIdOCJJx5fMgegFrn+Aa1/gMy9QLF8qmygrIH/RIapKeDF1pvGsGvvTRhcO4DJbBbfe/ARPP/0fpQyGuwVSi+oIzWYamUqC6fNKU4i93zwg/jEpz4lbXthI67ZP1WbmgzAf/svX8VPHvgB0gsLklfD/+ay2OC3O+CmcYABZlgw0DKTxagyGVCMjfiOaBV0hcJglFM06sTKd29A++5RVPxWCXClvyWTxIupjJIWTRUQOz6P8d+9F9UWJ7KJafF816jbzOYQamtCNZ8TuRmtVitnY5g+MomWTZvQddtNyFXJPhRlzdUqRWgFBoVmVPeHJmiZArKpKlzBLgxv3wtLQws0ixN2uxc2ixsWYedVEWu1qkQAlT9oZErIbAA7fsZFE9//qjwzxWIes9NTOHrkMA6+9iounjuDfC4jsoQ03UcIXgxww4KsQl2szA+oQ5MbeFEri9Z3+9atWL16NV548SUcOHRQck6Ez+KmRQ13XcdNdWrMwtaYybLqCHsdeO8dO3HXnu3o8YeRnZjHS4eP4AfPvIyL8SToJVc1gNqSzt9YK8IYMjvA5cLY6Ci++Cdfwu6du9VALjdMGf/SRbJD+QmBYy4Rx+Uzp3DghRew/8UXpesnwJhzdrBI+Kt0bgwHKDu7NuwQmMFyRjfEBDdccwGHHUEO4lsAf9iHdZ97L4Kb+lFKJWCxM3U+By2dQeFiAg5XA6I33wSNElWaB1A2J9I0Wr5zeN/QUwuraJWitTI3j/yxWVRqEXTctgvVCBnqCOxe2vFGYLHSHczoElz3nCwtAlkDhhDQCMzkIf3cs89h/2uvIUdr3rPnlM7cOGHNWRlVxClHRDKZZJKZlUCmkKw8iSXOWF3Lfy6/EaN8NthOc/bKBDh1BYDFAq/Hg66OTrGIpqPa9eBG9iNZ2MpMxWbTYfXq6O0OY9vAAMqJCk6dvYqJhYQCNrQaVRvdmxZhUsz4vGiIRrFz5w585Ld/G6NjY9eYJ5h7rRRLQuSoGRmHVoM9W8DLP3kI+x9+BI5UCrZqEU69KoSHfHZjJpK3liGeE9kUmsNBdEfCsGpq3kZmH4w5NdWBNkwJdNr4VqF7negdH8Ta7Wuh25SBgJwzJF9o+qDRUZPmAhwQraKUyCM5k0DeakXHrk3o2rEV3tZe+Jt6oQUalB2+rHF1Wcy1QbZWTFxo/S7zeEb5aMwdMW19emYaJ0+clI7dyy+9Il02syujZEhG19MY9Kc5BbspJM9MmdWb3ox/wx+YHRKTEJNZIcNNylQzkPmmfI2d/7NnzyuptpxzJPIUuCE5omZiLPC3dKJt9U0INLYjNx3D5NEDyMUnUENRrXcjM85oiRrXUn0IFtR+v08ATXNTExxOh8ivrkxcRSweXxpg5/eyYCVZ9IUvfAEbNmxQ8nE6nnD/MkKK5S5pGiZOnsQDX/kKLj77DMbbWhD2O6TrL+DGmHvk+jFJUXqi5Uo1ATesKbobGySsmF39MmVAJE8N8xf+fXZ7iszBYQh4KIq2/hF0rBjDv/5yH07PTOO3/93v4t133y2SKNmjjOLZLKbrb6EJLniGUyrFWoSOZ48//rgYj9Bp08w9I5nCjk09CaFc+Pi8qbVqgh1jS1L1iRITmofdNSuo/j3xnyOhEJobG5FIJrAQiy3VN3Uu8fJDxPzE6Gawc93b1yczOqxHTCDNThk/A+cLObw/OzMj+6daF8Z5bDI5de/KwBxGN8apQDgsS2Db/HOVTxNCV1cXVqwYETv948dPyOxavfkB18r11/7/jTHHUi3H/dfrxSc+8QmZv+nu6ZLnguBGlACc861V8eufPoT9P3wQ1ckJ2Iwzi+CGWwUlaSSluHw5z0kHNZ/ThgafS4EbzmJxlrBuv1MuxWJGi0K1hlw5h1Xrh9DZ1yTghudLKZtDKZlDOVuROkSBmyIKuTLKnIVxW7Fy2ziah9ugO6mWKKCwkJT30tLXjWK+gLnTl5GdjhuytApKWg2h7ijGd6+Dk+AmmUFmKob0VBwpdnBSDGq2oAQLMpUaktxXK1WEAy6sWavATcVRla6NdG4SzL0kUV1GNpU3wI0m78+yZ6BHD7JATKWRKpQE4NBazuZwSCeFKe4SxEdWRQgxMsoEN7w4GvxOJ0JMyWYOjhR4NfndyRkFPoSVCrwENTYHmhx2NPY0YdPvvg+lvoBony1WFhqUiqgh83wqLuAGyYKAm/lDEyglK9j5t7+Hol9HPh9DOZOQGR+bw4lAS4vMPFBGUp2PoTYbl+wAb2c3WsZXo8CQNgstZBvhD7fAYQvA4WhEjRpoGfS1iVESD0PyeWyvcdCbshgyRPU27sva0+WnxmRHhEXVNGEVDhw4gGeffVYYkqWHQtzNFPPM1yFLyYFGLgR6yNP1SBxo+H6Mjcv8/ZqHxmD5VHmtpDBkyTuCfmwY6sGOtSswMtKJUEsEl0o1fPMHP8OLLx9CpciCUw3JyVwUZTjCUKlBXg7+3XLrrfj0Z+7D+Pj4kuuW+UmVLESTonbfY0/g7//uy5g4f075+Gg1uLgp2ZwqjV7ALQGxAYrlv6mhSZkBYQGkVdAXjCKkV+H16BjcNoLhOzfC3hGQIFdLoSggQhJyF/MonksgfjKGLV/6DMqhGrKLU3AQZFB7nivB3xJGtZiVlHrGQ1dOxzB1dBqtN21G962bkdMyYgmuc4amzNTdDHKpjAzDM++owpQ2axihliE09Y+g5guhZnNLD0+CLg0/eylKTKWRKTdTCajKCUWkCWSBK8gXaBAwgTOnT+PUyRO4cuky5mdnkGXytTFYWipzWJxmAEoiY14fYTcNC2cWLjwkmc3R29WN22+/HZlcFvf/399Vw5tCPlhF0mh0cVWBJ0CyrvwlsyhyLhc+9um7sWfzOAY8jZh69QwefeJ5PPr6cVzO5JCndbUksZqyESNTg5/LKMnomtbV0YGPfOzjuO/Tn4HX45XPoNkNfbbBZIq+nonRmRROHzmKJ3/6EA7+6mkBouzseHj4OZwIOkiGqPUokjTDnU3p6pVmQJxr6AAGHR67DS4WMjY72vtaMPKbOxDZOohiMSMAhjJZjS31czHY3Q1ounUrqrpy4xO3LLLuBDg8KCTDwCwqa9CSMZQnYwseyBkAACAASURBVChN5IBwH5p3bQTCITjdDbA6I6hZPdDFRKH+y8iJMNl3+SNeP0VWkCnmXAtnIx599FHp2ridTpmvIpttFmbS++ZwqGqzGAPBuhT9zBJTxiHq5745tDEKPePvm27uLCDVbKkhWTQMSJwOF/p6ehFPxKUA5PxAfedGmGn+T7wy1GyELWpF60AYfR1R2JM6Js8uYno2hQLXnMksv0XHgHugQ2YNLFi9ehW2b98uhzuLGu6N9cWb7LvCNCqnIiHdasDiufPY/8hjOP3Ci8DiPLwcjDUBpUJ3hqFAFZP5FKJ+P3oiETlfCGoI4Flgyqwa15lY1FPrbkeBbkpuO3pW9mHdtrWwuiyoFIuocZakXDLcNumUx3wkOqFpyM6kEJvPwNLUgtX3vg99u3bD4m+EThmroXuvlweaVaJZWKng42vZXwKbQ4cOyZqhSyINA8zz4MbSG2W6wetIqd/VqxNCtl3/dUNiub56fcPfuG611xXX9WoFKUKNvDcFVtQMSHt7u3QiL1+6LO+naqJ3I/xROs4yk1mDxeGFLdgMZ6Ad1ooNlfQsStkZ6LUsLFZFnvLmKudcxURzTo3Oe5Se9fT2LoVes/DlmmbXSCSX1xS8Fime6dpHe2g5f6X1pwAUyRX5XQcyiwvY9+CP8PA//ANGQyFE/TYBN1wzysad+60BbtidIVFb1pGjeQk0dDU1wifP37XgRoFrQHM44GxpRuvoKHpWr0X74BgqNice+Nef4bGn9mF49Ti++Gd/jJ7eHjkH3o5k5cek0xkBzVNPPSUdG7PjUaWpjshPZfjCPLrq8I1ByPBFBNyohbFE1JjnnvHn1y+V+u6F1DpOJ1qbm4XMOH3uvAJO7Lhc12ChaZHZZeZr0v6fnTeCHKpcCEAp4+ICy2Wy8iwQqLETbgYUSxdTQmuvfXH1ntR/4z+z00iAI0HF5YrsOXxmSDqzk833x5pufp42+rQyX5b/1n8+U/bI173eUe5tHqGl98J/2LRpE77wB3+Am2/eDZtDWXjzutMsgttp7MJ5/PKfv4WZl16BLZ+TWozObfxEBDeSbUdyncHF1Rr8DptY5RPc0D5acpTogLb04Ku9r0wzVE1HppDB2Jp+9A63w0dwwwxADuun8ihly+LiVixXkM0Y4IYda1sNKzavRNtYJ6wuKzTOjC+kUC6WEGlrQSFfQPLyLHJzSeQZ4pmviDos2BnBuj0b4PQ5pPOSujov0rVCPIdsJo+qbkPFYkOawerZkoTYej02rFrdi/XbV6Noq4jig/PYhTg7S1lUCxXpDrFzUyoxELcCy33vv0O/euq0ONEUimUkC0VkCyXxSqcem6WdABxKjAzHL2bZSGCQrsFtsyFA3a0wtWqInI13Frs8aPjlsVkRttoRsTnQ3tuKdR95N3yb+mGxM3QtL1a76pCoIJeKw1YtQaPt3IU4EifmUMhWsOmPP4FKkK35RVSzSQlhZDieOxIGB03E4Wg+gfJMAslEEeGhlWhftwElBx3VmO4cgcMVFBZeh0exroaTlTAVIi9a4rmNMVrlPc4HRTZf45eZByGMerEomwgBDbXwBDQsVtRApXKRWdLEK72BXBNu+Js2b8bQ4KDYdPLvsqAh62XqSs2H49qNTEnRxHmDMhnY4bPq2DDUjVvXr8La3g4EXDZhHp++MoVfvPgazl1hOKXK4RD2U6RsxpyIOJnZxQd+6/bt+PgnPiHtUdEgX3MSqBkd3icGWP7JH/zPOPDyK8J8WzRN5Gjs3NDhSsCtlWvGKqnzXEMyX2G2kWlKQWtWfwQhmw6HvYK24RasvXsbwqu6kC6koOdzEtLJXInKTAbpE/PIzhSx5Uu/g4I7j9T0ZXGZ0a12Qe3eRj+q5RzKtQKstGw9tYjp43No3bQNPXs3o1RjpyQHrZpDtZhBqageJFp9BwLtcHoaEYj2wRNpB1weVOnsRltnOXuWZ2eMdpmSBhiyEhlGF2yjyfUo5HKIx+YxceUijh09hhMnjmPiylUUaEFJyRmLV2pjpYjlUKBikMlaLjH3YhNuhMORSGAhCMDn8eL9738fGpqb8P0HfyTFi1OeU3ZJIOCGHRTp5LD7Y2hzBX+x1e6zw9/twb2fuxOrhhvRWfHg/PMX8PCDL+LkxQVkNAtKdOfhCpO1b86iLLfbRcpjtcrBs3fPXvzpl74kh4/Mf7yhejOGXC3AzJUr+Mm/3I9nfvIQqvT+rzE8FYi6XQhYbWKVatoy2HWruDfK1I8hhyU5YLoFOjkgbHeg2UZjgSas/u298KzrQrmWp/4LNTLsySSyJ+fh8DWh5c6dqBDc0PpZpGnKfp429FzTvAdSKGnsAMeQu7SIcsyOhnXb4F89pLTuzhB0kaOxH1n/Qc2DX3qpBtW57LBgdnTJOD7z9DN45JFHJIC1qbFJOgBT09NKHsVn3+iOUx4l/AoJJsMmlI5M9V/LopEbH6N8h0IqiESLs1IKTNA6dEnOJsSDTUAzB525l0nX9pr7qAoDtWeo4s8etaN5NIqRNV3oDjfixL4LOHbkMkolo+NbHw74Jqe8cg6qScEyPr4av/mbvykgh0YKZhFSz45SfkF2l4WZyBdLJeSmpvCLf/4WFg4ehKeYlywRVRgYuJJ5I1UNU4UMgh43+qJR1DhvR9WkZIQpAxwhnYzOHVdhkd1Tlw19q/qxZus47B6r5G+psE+m03Pv4Fwq3fVqKOWYA1FACV50796NodtvgbOlVYwEjCdnqSNz/eWo71CZ/0wJ0WuvvSaWufyd8jMW6sqJaXnQ+0aXlteM17S1tUXu5dWJCTidDpnz5GflbF82p4a1TWWAyYxf40Z2PQJ6+zGCN7wd2SINdrqttU0MLM6eP69S0OvshM2/qIAs4HD54A32wGINophbQCk3A9RysNuU1FAFUarZGHaEerq7Zd3Q3pzP0/lz50WWR4MF2VON4MP6N6hMBjxC5n35y1/GypUrRYrEZ5BgVObLjHXMYPHzhw7gW//xL9GUKyDqooNfQYEbMfBQ+W1UrHAtseAkA52nBM1aQ2c0Aq/NBq1G8rgizxxZdj6HogIIBbBy780Y3LYNwY5uWAMhlDUrTp0+jwcf/BnOXziPL3zxf8HmLZuk42Q+F9d3D8z7ybDNn/70p0KcUk7FIt6UcJkyT7MWUXUNgYXaHxS4UySkWQSou6LWnSwDM8DS6PJcUypcJ82SsyIYRFd3FybpAJpILjnnLS0po3Nj/lxz3RiaTalH2InzyrpuxdjKlSIrJCjhzBCJo+efew7JRAJlDvYvWcurd7Z8ndRPNGdvSBqlUhmRTlJ+xqKeaho6DBLU1Ndeb0Ym8L1x7oxddX69FfC8/gEx55PoFHfffffh0/d9Gg2NDfKxlZEOyXm6jFbwwg9+hEM/+DGqs7OwE9wYBA7NUTg3w3ERznpxltDHoX6vByEPs8AUuBGbfPHKUHu5hM2a4CafxvCqHgyu6IY/4hX7a4KbCk00MjTSMSzy0wUU8hVRnVT0CgY3jqBzdS/sXrvkfhVjaXExcwd8ch/ycykU41kxIshki8iXK/C3hbDpls1w+ZzIJVJITMwjN5uEli2jlC2hTJtqdm5KVcRzJWTyBRqwYcWqbmy8eT1q7LZIkHIR+Vga+URGXCvLeQ3JJGs7jqJUYfn21/+z/uP770cpFhfnlyzRFl2aKBOzOURaIiw8wQ3Bi1Bby+DGZbch6HTBQdaCQ4YGuHFzuN14MtyULDGJnAu0MYStH3o32u/chJK9gmqBGQAcuizLTEQpn4ZeyqNK7dxECtmzMbEAXv/5D8HZG0G+GEcpG4OFrAm7Q0EGeXpViy1dQilehcMVQaR3FJG+YdTcfgk/YziXaMZ1LhaDiVQVnzEyrWRT8ksoPyWFMFk1blg8WHhYUHNJ3S41zy+++KIwawQ5pi2m2Y43N5o3W+xc0HRscbs9+PnPfy4GAzeqDa99ILjpmK5SzGewoSnqxi3bVuP2LWsx0tiI/HQCh/afwKMnzuDo9DziDDuiY5ndoWalDCAnMxTiZKbawdS60hL6k5/8pLLINFxXln6+nCcUX1bxra99Az/+4Q8wOzkpMzduixUBBzNJOKelC7hhAUo5I4935ZSm3rdku9Q0DLqDCLBhYi0j2uzH+C0b0L59FAVnBdVcBi6CFzphXEkidmQalYIdm//k08hakohdPg+3h170TpQLZXhDXlS1Asp8LPIVaKcXMXtqHi2bt6J7z2YUqilUGMZZpYUypWBsWXkRjvYhGO6BnYGbrjBqNqNwlXquvlg1vGIMswnFNKo/Z9CmVUJwNCzMz+LU8WM4eHA/jh09qoI2S9TIWlDI0TFEhVQRKYom2QixrdchK0262iTNQqbGYVQZpneIjGfN+nV4Zf+reOa5ZwXc2Go1OCkno5U3izQeugzVNZRTBhkJS7MH/m2tWLGrE6t7w+guuHH1xSk89/NjmJzIiiVtyUrffPWeTfcds2tZX4hx7oaFwee/8AXs3btXFcVm9pGxaMzDi6Rl7OoU9v3kZ3jk+z9EfHIShC7s9DV4PfBzHRoBsgRqapqFbXd+HtPVxuhWyF5jRZPbg1ANCPaEsel37gYGwtCJritVcWvTUimkj07DGWpFy3t2o8oxdwE1SkrJf2b3hvNQUgAxDyudgZ4oIDeZRUWPYOC2O1ELM4uFLmhe1fG1UHhZP2WjygVFcxq/CzpQXRteF3Zwn3v2WTzx5JM4sP8A0omksMzMg7h85YoyUjCfNyOcV2yxDdtn6aZcJxR9E8xQ/7gql0I7u5N2KQK9Pr8wdszB4T3mM0mGmqF7dGY7e+6sytmpe3F+FHPGb2l/8ljg7/VizW1jWNHXieoUcODpEzh+5KzqdhvITD1GN66KJeHbYOHb2lrFFpp7D+f/yPTXm7SoqkEx5BIsSiZNq8JRreCX3/wXHH/4YbhSKTjYdRc7VTNQCchVa5gqZOFzOQTc0LWOpIIJbiRcj907vnEri07KNXToLiv6VvZjzeZVcHCINc/uL+WMmrha8lnk3l2pWlGs+WALt6Jz3U1oGh2DJRSCbhBEqjBkt+ytd3c+6wQ1lC7u379ffhEQE3DWZ2bcSKpcDw5MoEIpWCQSwrmzZ4WIYGeMMiTO7HBuSzJvDKbb3OvNd3hDic2/AdzwfKEEsaO9Q6TaVIeYX/Xrw9xnrDYnnJ5W2Bw+VMsplPKLsOqMq1CdQT4XtBemjGft+BpZK7S/VkYGPKeV1LS++Df32PprxT2Ycx4E1pSntRGQshaUNa/AjaoHNGQXZ/Gjr/xfiO8/hKhehF7IqeR6yqMNZQb3JeZe8RkrVoGMuNfZ0BEJw2OziVOnuFNRBk/GXQPKNjtKQT/GbrkZbatXoWVoGPPxFFKZPFxuH/y+IL72X78Kp8eF3/vs70kmHYvz+sH9+mvJz8z65Fvf+ha+/vWvSwfi2vspgUlLIIYFtNNJa28/fF6/5BN1d3fg1KnXxWhAoiiMfCG5V7L5GSk6sje/9UwX1xRBLe9/d1+PWE1T/moGgBpN6rfc3UximTa83DfcHg8CwaDcu56eHgEiBD0EN1evXBG5Gg021BnK7qGyATdwmRhM8Ps/8YmPy3NA842TJ0/JKAE7OYYQ4+22WPlz3gcxgxJpuZHB9A5mbsy/a3Y36UDKYM/3feD9IkdWlvtWWSd2pwWxc+fwzD9+G1deegmOUtGIVCBJQ1exMko6LaFVqDvXWtTjEnDD2p31ACkfU0ov3TMxvtBR0pgrk8Hgik4Mr+yFP+JBtaICPOkOWRJwA5nr4cA+wQ1nw2kh3bt2AF2re+EK0mCjJJk1lJo53W6RO9JBkh0Z2uBzXidbKsPXFMDmPZvh8buQmFvA4pVZFGIZ2CoMVq+IyrdYqyFbqiJBuRkz8lxWjKzsxoab10P32qRLRDc2OrkR4DBIu1JQ4KZYMMDNiWP79a9++cu4dOwEyrTvLBSRyuWRKZbFQpjMCOcGeIH4u8iQhG1WRYebWQxOh2RUENxQIsXODZl8uaj0cYcNbrtNmAte8DU3b8C6T90JLWRDPpcSMCM2nCa4KRcE3GjTWVSupDFzegarP3UPfCNtyJUTKOfjvNKo6nZYfVE42cL2RWG3eeDzt8Lm9MPmIsvqlnkcRb5QdqC6FDqH1g3hs9xwOWFpOavSuE3ZETkVhuwRkZM144ZBWQm7LDyAeBBxYZshm/Vgpl7C9qaHu9Uq7AM3K77Www//Quko3u7L0Ffzg9m9NjT1BXDzbWuxc/MY2twBVK4U8MSDz+LVU5dxlVZ+os+npIPWo0pLKxu/4X7Ep56bJS0Ax9eswcc+9jEBXbJ5Gt0q2RRsDH+iZE/H5TPn8I9f+wc8/uijIgmkS1pQZm6UoYB07wxpGjd8B51ODNmVOafS5/TBayUbW0XI58DwxhXo3bsa1jYvyoWMrB8Q7V+IYf7gpKS6r//8byGjJ7Bw7jQCkSAsZEzyBXj8dPigC00FFvqxH59G7GIcbTu2o3XnOuTKGZnzIUPFg5OHpsMThS/QBrs7AvriaDaXckcTqZ6SWMq9Mxh0WTPGGlGmZOysVCSUcXF+FidPHsMVMY04h8mrk0gm07J2KhUWQ0UZ/GPLWOl7jMwGY0ZFLJAN9xML16wh7Vj2+rcKKCKY7ezqwh133YlMPoP7v/tdNcjK+RVK0wgc68CNztkDKQwhwWDWTh8it/ege0MUI+0+9FUCOPrwKRx48iIWJgn8xKpMgZS6XAlzDZsSFJEVORzo6e7Bxz/xcdEMSxDZm4AbAsFSPIV9P/05Hn7ge5g8d1ZCVT0WoNnrhYcdRGMg1w6uIcMljeDGCPZUPTTVzeJ6a3V74bMA3g4/dv/+b6LY4YbFZ4fGAC8GLNKC9OBVeBq70XL3zajWiuLOJsw+CQLK0yjRoEd/MSF++tUEM5Yq0NNOWIKd6Ni5EzWXW/JsahangL9lBsKs9pbBjQQdy9yEco/j/WNxwH3jl08+iRdeeEFY+HKhJCYBbc0tspfI/TcObhZGvL7CtMqD93Ybwo3/XHY1g2Hl4U4yJdrQIF2qDM0WikVh1+h8Q0Hsjh078Or+12TI9hpDAXM+pO59WJxWONrdWLFzAJ1dYegJDbNHkjh24DQqRAfK4fctvxQ7q6yrmX1DZ6W77nqPzEGwe2yuObNApUSD+7HD6UJJq0qoK0oFXH31Nfzky/87nPE4nJxz05SLoxAxmo68pmMyn5FO72Bjk8zmsPglwSFh1SyEGRbKFHFJ/eYy0VG0ahhaPYg1G0bhdFRQ4TklK9CKHN14bC643QHUPBH4e0fRPDIKf0c3dLdPgI26cSboFbu/G14Pfk7eCwJgrpOHHnpIZM08E64vWs1r8Wb6fnP2ha/Z0BAVkEgbXjLSTEPfsXOnyHl+8tOfiQ2wOGMuV/vqn+rcqK55w/8GcMP37XG70dzYxBsuMzAiB3zTAWyGaAdgI9mk0QEpK4YRlMNGG5sQpWlCQxQOpx2xhRimaWFsrOnrgY2qM29gjW6cbZQoUZ72F3/xF9i5fQcCQWaWqbwbkqGy71gYEJ3BxGv78YuvfgP+5CKsuSwsmjE3LGoKfr9yr2RnqlChqUARXrcDzYEgvA61fsscqieoYd5VRcN0oYysz4Vi0IdAVydWbbhJZpJiyZS4YH3qvvswNTmFr3/j69LZvPvuu2XYXs1avfGm8L+x0CYo/tM//VMhYJWRwxLVpObnzG6s1YFAoAnBQLOEto+OjuK22/ZAK2fw4ovP4tXX9iOTp8NsQYxYKCcVZ0GjG/Z2pIt0kI15qIFhSoeLIvfKUZpsfL1DLGCoJdixU6ZH5nnEl+H5I5LWmoaCADpFDprAiN/L+Zbu7i75jOza0NyJhgULC4tvAIHv9D2ZZALfw1t2Pm/w9Jv3kK/B97Njx0785V//Ffr6+xThZbjvcVm5UcPJXz2Dfd/8F+QvXoSjyn1bORfnGKJJF0g5c1iLWxFyG+CGiiujk2VM9y25qnIenTP02WIOvYNtGBztQjDiFYKANsuMb2A3hfsoa5d8nq5nlHPrKFaL6FjZjZ7xPvibgqgy9DOeQWYhDqfDKWRsMZ1HPplDPl1CjkAlVxIgtH7LGjgcVsTnF5CYXUQ1V4a9ZhVzFpmH1GnGUUOqWBVzF5vLgqGxbmzYsxGWgBP0CWC2WC6WRHYhyZQHcXMjuKErGxUEloWFKf3xhx7CL378E0ydPQMbnTVyeaSKJWlzcSPnps+uDQtU06aVF5SFLnXvQacTdqJLo3NDpp5yNTL3RIx0WnNxMNZuQQg6ugfbsOv37oG7P4psMS0bBOVL1DRr5aK4pWm8sHM5WKbzuHpqEiMffA+iN40hVUqL/IhEudMbgjPQDEeoFe5As5gDUE5EVb5VdwhYkYJUBuiNEHID3ChHChUYtzwYrAYdmOFerlFeVJSBXzKutEzkocCujSlL4wbC4V4yostFqDFQbQxVLgMeZTN7/RdtCdeuXSuay/vv/w7i8UUZ5nqrL3NTIjdlb3SheW0DetY3omcgihZHEMVzZfz6oaO4fGFOFoYZ2iRW3WaxZAzAM1yOkjzVibCiqaVZ7Bj/8A//UJhcCQw0k6yNjgvvMyWEjz70c/zzP/43nDt9Gk7dgpDdLh0cghuzYyPSNMN9T7ZTI12XwLjdRRtuwGXT4XeQPfZhYNcYunetQAl0YquiwgfjfAzxE7MI9fej/327UbDmkJi4CG/QL+1Eso8ul0MFoVEGkCkhe2IG2cUSWjZuQOO2NShIFoYNLndIbJ0d7ojklFDfzS2CMkuytmaIFudKzTkbRUKrg0GlvnD2o4piPodMJoW5mWkcP/a6BLGyU5PNUA7BTl9VujZkOZghwkOdAIcuW7zeIoWxqSKWry4bttUOt8+Lsq6hWC5L4cli3ioFm+qkBPw+cZdqaGrEv/7kXzEzPSXD+cIaylAybalV+4dWkktr0GWDpc+Hxtu6sGJ7JwabPRixt+CJbzyN/Y9fRH6BnQzqCnXYaMtLSwRKtgxGqn4j5rWgzIk65Vtvuw1/9Ed/JEzY9bI0ddVUh8tWqeGZn/4cDz3wAM4ePQJLtQyv1YIWjxdusmt8TcMhTbmkKdcrkYwZAFNerVJByOFGs90Jl12HvzeCNR96Fzwr26B5LNJOt7PLmk4jdXASvrYBNN51MzTOY8l8hQqS5UA4X7tSSKKm5VBJF+Eo8e8zeboF3u4RuDq7RfZqsbJsVrkkZkL6cvVuTiKpT8ukcZI/LGTIotEh7YnHH8dzzz0vVvAM1OVgLIuogb5+nDh+XBWZRvgdwY25Jt6G7H9r9CCdWfUtBAK8f52dnSJRCoXC0g1YjMXk/dUqVaxatUpInAuXLy8xu9IpqRfhGZUw8wq8/RGEByKItHslwT17soj0DIPYijIH91bFgbq1y1JHAhyf3y+21LSl/60P/5bMUNAi1swLMy3BxSZVzFS4GDTkZ+bw7f/wlyidPQdPPq9CXzkXZK3BXgXyNeBqMStAarS5GR4LSauqGM3wwJbhauIghgfSTMZul2uTqxUxMNqP1asH4XPxOaqIWoBdVNpL6w4XQj2DCPQOoXHFKrhCUens2WwuNb5jkEi0GZdraDb2rrtrZI0ZxspODYEuwS9zi7gmZM+pk2+9ORhQL2o+o2Yh19/XIwUfXcIIdDZs3AjO8Rw8dFgMJHjWsAvCZ7m5pUUAAsE487XM3KTlCvRtl9sbvkEpZ5Skmz9D3Mv6+nD46NGlAe36z7f8AkpGrb44H6Kp99jUhB27dksu1Okzp3Hu/HkJs732nFVn8NsVp2bRazLvBH80tti7Zw/tYoXYNTwPDAlcDdZ8Hk99+7uYeOZplKamYC0VZUaXcQDK2lrt05xvYLRGtlySIq7ZHxT5voQM096fA96ajlRFw7lMDlokgLLfC83vxWIyi0AoAqvdhXgmiw/+xgdx72/ci/v/+/0iT9u2bZuYEXE+5PruzfWEAGVp3/jGN8SIor6zsAS8RY3hgMsVQjDQgkymJJLG7u4edHX0QNcdOHH6PNJU2FiycDiqGBzowNHDv0YunZT1805ylOROEuD6vOjp6UaSwZczM0bgubrLb3e/brT6zHt4PYhR3RC17igZo0STssORkREBfZxfI3nAa8IOOgExpXvKhc0ETe/sPfFn0PSF4CSbyy45Tr6Tp6X+/vF1qJj5zGd+F5+675PweL2KTKVpEKVpNJxYXMAr//oTvPrA92DPF2ElWWezyDor1ioyC08JGedW/S4nwl6vzCaTuJMulqEKMUklWkeXaxaZuensbcbwaDciTUGRpRXSGVTSOZQyJTH84n0ullj3UJrLmbICmgZb0LduCOH2CCqUssUzSM/EhITlSVnMF5FL5ZFPF5DLlMVAyeG2Y2i4V2ZjGYtRyhbBrVXVN+SZlLqH8rRcuYZssYKaXUP/im5svGUzbFEPSpyViiWRj6eQnovDollQK+kCbnLZEoqFMizx+Jwem53Ht/7pn/DrXz0FPZ2SAj5bqYhFnApBp62z1Zi7kR6H2jwoR2JaMQP4CG4YkmjkmtAamHIZBj+SwZfZC6sOmmE1R33Y89u3o+GmXmTtRVgqVThoOJPJwO20K3OAdAF6ooTyZApzVxbQvWcPuvbuRo6sq9UOp9sHTyAKlzeCKvNGRG1tl42GRb/RTF5mK4QJVX8iFpRG50JtrMtZGiyUp6an8MorL+PF518UhxqyHsrNSiWF13doRLtu6oiM1WzyI6KfNxhYZcdJIKUOuaWkWqtV9MI3v+tdmJ2dwWuvvorFxQU1zmFq4uqeElP9LrMzNh22dheGbx1Ex5owGltdaHGHcfmlObzys2NYvJgCKmqAWLXW61hE+Xej7W5UQCykGLJF7TITnPfecou0kqV9LKGEqitAkMu/cvXSZfzwB9/Ht/7xn+BgoCtnoMzuHUELH3quHQaVGdbiqitmFZtl5psEbVZxenNZLQiw0O2KdwsmJAAAIABJREFUYM17b4J3MARNL0PLFpA9H0Pi5BycoQaMfeQ9qLjKiE1fFpBBbScLVIeTsi26X1GLqaESK0Gr+uBp6UbLurWw+INwumgmwUwWj1ovNFfgdeRgHh3dhKljh4nrm0CDGmkjEVzym4yE+1oBiwvzOHVcWfqeOnkSc7Mz8rMV8NVRrugosVUq/66GlpUkTzmcqI3GCGk1yke314ve/n4MrhiBZrUgmc1gbnEB83PzKCYLyGeyYq/ocjqwfesWrBkfx69feQWvvfprpQ9fws7czIwDg2tQhrx1aB47LP0+NLyrFSt39KIpaIV7poITj5zFyX2TyC0w0NIiVsp2/l+NwV/Luvx6cGOySjwI165fh89//vPC/N8I3AhFwudf07F/3zN48NvfxvEDByRM18+CxeWGWyT4tINX9s/8JXNatGcluDEOR85ocENv8vgQhQ02WxWB/kasuHsrGjb2o+DUJDjRzs4uwc2BSYT7xhC+fSc0raQSvMWpoap0xeUcKrk5KUm0dBX2mgdWhOHytcPdNwSLlwOsytycAi71+ZbbEqbkyAQ6fMQoeVIzVco8hG6J3/nOd3Dw4CHJSBA9OPdFlxNbNm2Web18oSDPvJIqGlr86yyZ6w/LN2vmXM/jml4XdOri/WO3yGa1ye+cN2AxS9KGQ6CUMXHo+/WjR5Y6Rmp/MwhTQ20m18BmgbszisiqDoS6A0jPTCF3KoP85ZSwbyKjewumXxUl9ZI1dm+sUojv3r1L7HkpT2tpaZE1KBbR5rxiHbgRlWwigWe/9wO89qMHEZKQWK43Dp7X4KAbEPeqUkEYzrHmJgRoHkOWsawAjsjTYEFBq6CgVREKBFEq5JAq5zA8OoDRFf0SKMnPrbOT4PRAd3sQ6OxG65oNcLd3whIIciNRduES/Gdq25V5C/cXK0M5DbkpwROLLAIb3n8WoWSRzTDWerKsHtDUd25udD7wHovrl8Fk9/Z2o6W5SSRb7B6zYBKLZiNBnW/TnJ977/veJ++BYJdsdj6XW5bFGuvgnRRs169TNael1lDA78fY6EoBJUkpjtV7lXPRPO/qQiK5p4VDQfBzDA4MCeA5duIErkxMIJ1lTolcaNUjMzo0Jlh6u2J5SepkvGGu/dvEPe33MTQytFxFCAGquvm0EV+4cB4vf+/7uPTSy9DYLdRZYBKCqZlBnh9CaDEskuZIVh0NvgAavF65NxLiyVR5yhurNcQsVlwtFrFo09E42I/J+UVk8iVYrQ64vT6U/h8Tlb/5m/8EX8CHnz/8c3EKo3xz586dAsTV1zJRwP3JvJYs2H/4wx/im9/8ppgK8ItrpD6bZfnvK6UO9yB2Uq0WDje4YXO2Ito2CG/Yh87uRuzcNobv3f8PuHL+JMolNY/xZuoUcy1IjIjUboyr6JSBfsrBmH0j777OpOedrDHz89V3b+rfg9mpJlHLfBr+LLqecf6oxCB3zjQa3XIaCLCrzRqNQbjK1WP5XbzdOuJnC/u8GOjvx5XJScQ4U7Q0m1TvvqBW+puBNP533s+hoWH8r1/+O6xZuxZujxc2mgpIl4ymXTXEzp/Fo//H3+Pq4SPwsAqiYU+NMS7LnRuWuD6HXd4Xays6EauxgOV3wGvE91mpWZEp5dDWHsHQaBea26IyP1xIZ8XeuZBmnhOlu+ze6CgUaNhTQ66UQ7AjgsGbRtDQ2yS1TjmVQ2ZqQWaAWYOXiiXkCGxSeWQzJSQSedhtFjQ3RqTZUaHjII0OiGSMNSLno0RuA4WKjlypiqpVQ89IJzbetg2upgAK6SSK8zEUYklk5hMgEtI1C9IpzlIXkM+VYEkmFnTenCceeRS/ePBHuHz0KAr5nCSQpgsl5RpjDO5RH09GXjl6KRtHN2dp2LmhXEmkRyr0081BP2mHKbma2fWxa2U0B9zYdOtNGLhlLayNLlT/B2nvAWZndZ6Lvrv3Nn00faQZaTTqBSG6aMKATYuNk9g4Nu7lHNspN+VxfHzuTa59nMQ2B+PEwdjY4AYyvZkOEiAJ1IW6NEXTy+693ft+a/17tsSAlHv38wwSmpm9/3/9q3zlLdmUHEiZWEyI7eyG5NJ5lFMmJCdTsMKLxmVr0bLxUpTsTljtDhC6w+BUBR3k0YhLhuD4z55A1ZNeBZQaaqQ5DYaxHqtmDEQIDeDBk00zQGZ3JjunhFHVRjcC1OrSRSWx0VVnuo43NjVJ1X6WwRa11dn9EdKb1l33eKUNecP11+PZp5/G/v37KlWz6iRnTpZRGZ4VeXK3O9B+eQd6LliAthY/3DlgaMcMtj95COOHZ2DOGsTm6vU6V4s11rBsFhJLUqLVI4kNjaWWLV8unSlJ6Bgn60CVC1FkGfftw3e+9Y84uveA6Pi7LXSxV7A0dvDIvVGiFOz+KX8CgTUWCwJn9BMOxznD5LlYRtBpRtf6FvRcvxJwK0GB7FAU0SNTKBZsWPbJjwAhC5KRSeQzCdhY7eLu43ACFjvMFgcsFjdsVh8c9hpYnLWw1zbC4gzIxi3kdFF/UjVFJSKhxkZ1bZjzkVxGMzZ64uSQz6WRTieRTsVEAe3lF/4o9z09OYVUPCnzhPhSVutI5hMzyyKDchXkSjisHZ8Z6AicTWOB2cUR005KZttsqKmvw7qLN6Jn2VIE6uukgpjJ5jE5Mom9u/fg1PHjCE9NI+j24OL167FkUS/uu/dexKNR2eR4eGjEnOrcsNvK1jYRPC4LbMvrUXd1Jxp7A/DasygcC2P0pSGMbp9GdqagOnhUoCTnTKo1czDJ6mBK1lQZsl6pZkM8/5/9+Z/DrBWwjA1cxlaeexmWQhED+w/g3rvuwp633kQmEpZuX63NIXNAgged2BgiFLwfUZLTyT5b3RQvaXR54OPzshbgXViPpTdsRN36RUjYcoLHtVCuNxZHdMcQAgv7UfuhK8Qng8kNMSGEKBZyaeTiY/Lgs4kSfNYgSvDC6WiAxdMIc/MCpaLBjph0gVWCX3FVrxxUuiTP500uh0Ceisik0yJX+swzT+OJJ57A4OCQQB/EU4XFIJsNl2y8CHv27BHTOvk3HaxIUvwBcLRqidazD0spYejfVbNc04H0GudzJCmZXRL+XXWkk/B5PMKhemvHDiliGEpOEpRoCovMZV6/1QJryIXA0ja09XXDYXNh4KXdmDo6IImbnA/85PeBYvFzCW8xBDSqYUO8hg996Dpcf/31Ahfii3LVah+v7LBaEhgoppI48eZ2PPS//hWeaAwOmkdS9dJchEWSGxPGaAxcKqGntgYBp1X4pemUguRxDbK/Hc+Rm1hG0OdDlmaH2QR6+xahe1EXPOwSO12wBIJwB+vgqm9Aw7KVcDY2oehwSNBNmX1RliPEUoS2DHlndkQVxJn+EEwcCE+kUACfPcefQe+ZlfXzCfHO9TNlkUWmsSYTx6GhEQlAVOI197sMdslfYUeAEGkWLPhvrGwzGGSyc/z4cZm74hivC318hhVxA4lQDfzuXACnglb1/yzocS/iHF/Q2op4Il5J5oznr3QCzCKi0bKgCV1dHfAH/KJ2tmv3PoFMVtT8tMAR308F4yZkKSAgalnvHZv5wkojwTECXXYVPvGJP8Odd34GPi8NM2mwqRVVRdmMxZE83n3+eWzf8ghG9+6Hu1CAU5o8RINoy4MikMnnkShkxPuLirJ1Xq+I73AOkHNEXrPwJcrAVLGIAfq0hYIouz0CzYlFE3B5fcI5WLl6LT55xycRjhK+/rgUJv76r/9aJIvZmajuYFQnNxwFdgJ/85vf4D/+4z8k/qgu0s4/gwwunEqazNYQahqWwOzwo62zAU5HDgd3bUNsdlx1wUVFfc5v5oNmJa/T6WAnpUnMNCmmRJEdJSTw3tC/ughSeVYa/sXgvDqpk+JNKCTqi4Sdcb6yY8m5y/kzJ0ijrlCJAKlpy+SGam4UOzBEO4xU5HySmwavG2vWrMaxk6cwSD8ffT9qnalCcgWieo5ly+d5xx13SAIr8EPZTNQYyxLLpHHwhefx1I/ugTMaE2sL+ipliELQSpuMBRxWK4IuF9zcq7kKxWRbZofcO+N1dkkK7NxkUqhr9KFncSuaW+upJ4YMzWTF6yaFAj2+ZA+jiBY5LSWk0il4GnxYdMFiNC5qRoFdyVga8bFp2FjIYZGXyQ09buIZxCNpzMwkBQoecLsQ9LngsFuki55hd0aAU7pZQGSLJDclJDPk4RTQsqQVa6/ZCE9rHdLxGNKj40hNh5GajqJA6FrZhlgshXgsjUQirZIbbkDjo6N45pFHsOX+X4hEK5Wd4uk0ErmcwNO4WzO5IWGclSnB8JeKcEnnZi65IQ2fAQqTGwcDOaqocUMzE0kPgaLUOa3o7mvDGgYkixtQQFpM3RPxJBxuL8rkPljdsNkCsJr9CIZa4a1vhclfKzwg1UXgIWtkewZvhj0BZSJa/ZKHqoM0A2ZF0lginhAS/8svv4J3dr0jnBoj+WCVSySqq0ndVWSx6u7N2fjnyiZqNoF+A2vWrkXbwm6kSEpMJCRxGh4YxCwdbhP0ZslLZ+Pzn/08Rk4PY+eO7bIhieytJJaqJG8ENASKEX+cs5fhWN0C/8Vt8C8JwOUpoDwWxtirw4juiSE3mqPj6nlB9o2Ng39yjFjF/YtPf1oSLm6gChqkQUb6DON1kRj98G9/hx99918k6HQS8y5zgAmOEhRg4kKIIoM6dvYkxaEMsJW4UDucAkeipLUZLlMZwaAZqz+0Gg0XdCOdiqM4Hkfy+AymByNY88mbYW3xI52nQkYKZqcLJbcXFk8ADm8dXK462GxBWB0BkeylKIayhWTHjoNonHpzgZJh1qbEJJSaHBdTIh5FZGYK46eHcOrEcRw6dgQd3V04eeKkJBqZJE3cVDfP2Ny5ubAqJ1NFE/KN7p1srlqkQiXGrOpq+VM+U5EitcJMc8qaIBra27CwbzGWr1qJmtp6CZqJnz926BDeeeMtJKZm8Bd//gnEI1H85N9/ovgk4qWh2vGSwlIhi10Eqwm5gAsmVtpvXI1gqxu2UhIYnsHIU3sR2z4KW0wln5RDpyKiURQ4G+pgrC0lVWlCMBQSmc5vfPObWNSzSOBFlReJnDLsZZSzGYwfP4UH/vPfsf2VV5GYnkTAakPIape5wz1cJTc0fzUpnxwzb4sCDOqe2B3zW+2oJSSNAgv2MpztIay59QoEVnUg5SzK55QTcRTjKcxuO4FA7wo03HilwFt4GCt/mzTSsUmUaO5qcgI5BwLeJpjstbA5a1F216Dk9lRYE4SaSWVJ2hhKRlWp6KkjUPHJRKJD1i0LIqzC79m7Fw/9/vfYsWOn7C38HpN8JrT04Niw/gIhfFOuVtY7cfS8UuEZvf8paMDNPuicVIlldUVX/TQr9STksojB+xA51GxOEojFvb3iRTE8OqLM9gy+os7f1BZgRslihSnoRddlG3DNn3wUrpwJ9/7dPyIxNSHngphTcmTOSI7nYB6cNzJXKelttwk5uLGhUcz7WttaUV9XJwIn9FLiHir9Xt0JVwIH7JJowYtiEdMnTuL33/9XRPa9i0CBMGdlM2ApmSS5GSeRO59HZygEv8Mmqmd5VgSZiFJO1UwIREYCCafNIcWKmXQci1csRfuibvibGuFf0IJQezvctQ3wtnXAEqyVGSV7p3gAqY1RxfhGd0+Z61L+nTy8N7bvwOtbt+KNN96Q5EG6uvqcqS7CzdeVOVcqM184zzELBQMyrnv27BOxCAPyWFnHem1x/yG8huO9uG8Jli9bLhAyrm/O50NHjoizPTsH01NTcv2pZArpTAbZTFrdh5aAr7x3VXKjZo5CJDCY9Pq88vNMntQ8NUnA29XZKWdOMpXCqYFTGJ+YkPWgoHLcW41kSX0Kr9nn86KxoQGnTg0gLYXDuVTG+NsHJTdGB4DFGgpb/O3f/h+44IILhbAunSEx6izKDZA/GD89jO2PPo7tWx6FczYCjxSt1JqVk4V2GfkC0lSAJR+SAb3PCzvRH7m8qPFRLpp7G+U74mVgJJfBYDYLa10DArW1UtQKx+Lys4Sx3fLR23DZpitEGeznP/85Pv7xjws8mUqVcx0crjE193hPRuywd+9e3H333XjooYfmVNPOitrfU7xSoB2ezrDbA1KwgykPs5WqoOzYcL9SnR4jOa/mwMw3X+UzyirpJhyMicTE+ISMiVE2qv696uTT6PwYz0p23nJZOjOE1BJyy/iKBQPOKXYoDfsNFh7P7i6p7WSOt8OuMVXT+LsqwVFp+bmSGw5R0O1E3+JejE9N4fTYhKiNSgPV2MMrm/n8nZvqe+Z48pl+6UtfErsQrpVqfhU/rxgN47Ef3oXDzzwrEGzGZ0yWsyzcEdKVz4narN/hhI8FZEluiopTqJMbu+aV8WyLp1PwBd1YtLgD7Z2NsNgY12RVcjKdQC5J+fsScpmcUiYrmUQcyR1yY9G6XizoaxO+M6Wd4xPsZioKArmlmVQOuWQe0ek4pmZSyFLd1mkTGoLXQ0+9vIgAFAtzlhOE2nH4MpTYT+WRK+TQ2NOEVddsRM3CVqSTCSSHx0QILT4+JWrJpYJZPHgScZrWpmGanhorczDZcdn39tv49x/8ACMnTyEVicpGSBWGSJbS0EogwEEPCsI05ARWsDQPPXEI6aFZkMDSynBLcqPkZ5kMsbUmdoOFHGpsJtTXuXHBdReibW0XzCEnSmYHcgULPMFGOPy1sHtr4fDWwmIPwmRxAeK9oaRyVY9bLQV1kBB2I2rzc3D4qtki7Tht1sYN+eSJU8KloTIGIVg0uOKXIn+fWZnijRqVKgPXaWSXBq5XVeXn30xpvLdw0SJ0LV2Chq52tHV2yE9yg5ocH8fI4DCGT5zC2OAQVi5fgZXLlmNqfBzPPfucLEwDZ16d3Mgmaikj6zDBd9kyhK5cBlt3AIVCDP5YBsOP70JsxxjKY1TUmHOs/6DDsTq5keqKwEMuF3gIW7sMxDS9WUOE1Lsxmz/5/xqz/ePf/C0O79kreHYmN0zADBlxSokrUQFVwRfbUa2uF3Q5JGlml4eEMnqdBJxldPc1Y+l1a2DxmFFgNj44i4FDI1h90w0ILl2IjN0keHmPrx62ICvtIVhtLlisbvaJUC6zu0jyt+GTogJGo7Mh46nKIdLJ498Z9KZTCUxNT2B0YhRDg6ekUzJ44pR0adKFAvpXrMSHb7oFP/i3H2BsZFxxiKpgROzcSLJT5BjMBZbSBRGpWYXJlsSGc5IyjboLIvNJKmUUwSDJzQK7x4O6xgYE6+rQ3bNQJDBZ/dz28it4/omn0NvZhW988xsiZTo8MCy3y2KCjLTutMlSsVvhbGtA6KJVyF20Ap1tTaixmHB65y4ce/p1RHYegyOluCMipHFWUDLvoaVjeyuDU59PRCg+9vHbsXrNmgpXS9aG9jgi7hf5LHa8+iq2/OqX2L99O+y5nCQ3DimCqORGunyS8Cp+i/Jp0VTuYhFBhwuBshn2UgE2pxmWehcuveNGOPubkXGVAMIOYlEgnsH01mPwLV6GphuvFo8MJteFfAbJ+BSKySmYHQ5kUhbU+Vpg9zbB6qoF7EHkbC7xUOLPi6GqhjBI4GDAWvWCUlAjldxwnLiPMLE5efKkiI+QT0G4DwsmnPdM2pjcWG1WrF+zVvYCHqgiccwEjvvVByQ2EiSe+4zU7Uj1RuR6yZxnxU7zsASuaiiWlRgk2tDe2ibzbdubb0kywe6lgWitdIAIgfT64GxoQNuqdXB6G3F63xEkTu5HLsmAnd0BLVUqJmJz/BojgOLhRU4N/XV6ehZJRZ5JFg9pnkcsPlHW98INFwq/gHwRQWKLlL3qLApfUvucxEfH8Nqvf4t3HnoMtfksHMTjmikeYUK6BExSoj2fR2sgCA8PTsKhyJuhoADfmdw3PeY0ZmQHZyqbwtL1a9C1fCkaurvQ1NsDX/MCsRawhmpgstJcVWkaVeqyJJ7zDMnnRRGKxYgjhw7jrTfexOuvb8XYxARmI+EKLEz2UKXPWlHmVM/J2DskhPuv5zXG3DQBTocDbW0tcDicODUwKNelJsPc28rnVdkdGDwUBZPpkfFvaW+TrxAD/nJZ5KQj4QgGBwdw8sQJ8VGJhsOITIfnIkK9RxhYAaPWzkSKELWurk6pqtsddkmk2OUlhIhcsHA4KuqtwqPkHm1slXq/lPfSpqF2q02SEsL8ovG4KmbqgFIJ2Jz/MBIyxaCSlXMWbfj/8qp0vGiYnMfgnn145ZcPYvKNt+DL05etiLxJIV34gZLckHdDDoTVjAa/V7xuSkxu8kVk5dygwpUBTytjKJtF1GKBK1SLusYmTEeiGDo9Ivtxx8JuXHfD9bh282Y88MADUiS98cYbce211wr3ce6lCnfVezbhp0SkkEvLwul7FdTeZ4rpBECpxqmYS727PsmFE6IlonUWMF9iXn0tgpIwqxiDnbKxkTEkWIyaz/um0l2Ze4BWmx01NSFJ2Jct6xeeDC04KH/NpISJuNgsnCWZrqgBcy9D+8ZIXohQoZl5KqUEpAzTzvdpPp/xXjyvBLpKf6NMTrrEZyRF/4XkhmuPeyBFVb74xS9KR9WIz2QalsuiJDu0cyce/td/QXJgEGVaZhQKojKWp9w/RWJMJXjJr7Q7pIBMKDZZfExuGAeRL89SGtEGiVQKDrcdXT2tWNjbBruDRdqcJDOpWfJuaFxcRDFTkGI8FdZ4n06fE91rFqF1WQeZyMgxVpuYgZmG4hTWyOaFf5lL5RCeimNqlj45GditLLq44PM6BE5PKJm5bIHNqqCRBmIjlS6IgEGWNIbuBqy8agMa+7oEWpgYHkV2agaxsQlkKYJTMIscdCJBbk8GptnwpMF7RGRmBq+/+BJ+etcPUaB5Yi6HWCaFGGFZTFo0j8Iq5pFiFy0D5LHaRP6Xk4WDxcqrk8RovX/yMGdlXqr2xQKCdhMCPhsWr1uK3ivXom5pL2y+BlidQbh9dbC5/UL0VlAzSjgrUruqus85PBtEeG5+4sti4DZ1IMJf4UHDiUooANv/bFGePHlK1EfYgiSRn5Nl37698n0Gprw3/ikwJlbWdGW+smg1K8uoBCh8pe5qVE15ZcSncPRWjxt1Ha1YsWY1FrS3whfwo6mxSR7+kQMH8MxjT2J2ahqbLr4EbU3NePqpp2STN7pHcvv6oCiaSyg6zUCtH/VXb4Rn3WI4W2rgYXJ3ahhDz72F2J5BlKYosf3B4gTG5VaCDq1CwgXG6gEDVlaICA/h5DVeBm+EN0gD2KcfeQzf/c7/hL2UFzU1zgF2asTIk/LQIkqhjDylHczDpwTUetxwo6y4OiWlxud1sE1sQXNfE7pX9cLp8yIZySIWBzovvEjMWc3BAIolK8xmLyw2l3geGdA5Jeat5LwVBEwFLmL/J3ukUstSeQXhKQxCpjA2Ooyhk8cxODQoB8DE5CTiMfrjKFw+DyuS+G//80/gwMF3sX37TpweGVMQN/EwUFwK8WyikAYDMEnI2QFUG6skylwnVsLe9Gk5N3HlelWVRiVjfJkJVaIgh8ctgQWrlKycToyMSJWZhzDn2L33/lxcgbnWxIRW+8MwgStQsMPvgm1JF1Z/9kvo712Kvro6HHr5FTz+k59iZt8BmItZLcChguFKpUsnOvMdWhLYmxVZmAHQDTfegC9++cvC3eCIq2KE7jyyh2YqIR2N4OktW/Dk736LsaPHELBY4Cwq3pV4JLHjx2SXD0tEF4zfB2wlKFl5s0XcqmxuM7ydtVh9w6XwrG5Hlm+USSMfDcOczGPi5UPwLlmOlo9cI0kJO57J+Ayy8UmYmKRYvTCX/agJtMHkqoFZ5MDdyFqUQIUke/rQleqyBPu6Ki9dSNWhI7SJ98vnS14N95J9+/Zj27atwnegEhYVaPhgJUzgnxYr1q1Zo57lxARSNIk0lKo+CJKm94L3CUeqI1Yd382Rq+dgHuqQNJ6pJMUWi3RM2H3bvvNtIYgqPxIVHCp+PINwC0w2u4J7+ltgKvqIoUE+ehKFPIMUHqGq8ESeWnWgzso41YpI7OU8pycUCwQGoZdmxtyvyUHi9ZFg+9++9jUJNl0eFyzsunD9lMxSDCH8g2ujmIjj3edfxmM/uBuheAxuSW4KEpBmSiZMZXNCum0NhmAm/KxUhovPmGeEyGiqrhuvhbtc3mJFPujH0osvxkWbr0FdZzs8nNPkTZB3w4Rdh3iy8+vMj7/PDsOxI0fxxrY38PrWbeLDQfK+Qlwo8+u5hMVY71QfdMBqtQtk1+V2Cl5dvKP482I+q5Ig2W8kGZnzTXu/uaACSYXl37hxIwYGhzA8fFrBnvUcM8JGVcU+I4pXanaiMKnkl1nIYCeH+xA7a+yyEF5JWCXvmzydI/sPCAoiSVRClXGmELx1JZzPnspVG9avk+CNgffA0BCmp2eEi0MBFkn6ziuvU7352hBJzTlBnFCxryJYIe20eTBP7zNo3EuZLHzuc5+Ts49dpLNfnC35WBQntr2Jx37wI3ijUZjz7F7lJFHmwLFYkc0XEcsrJbU6rwcBux1lGqVLckNYGiv8BQkWwyhjvFDAKINzlxstXd1SaWdC6vETiWBGfXOzVPQJXaKqHhMvwjcNbzoF1XovB4ZriQnO/fffjwcffFDBwaoEK4yged4hkYKcllfXSFO136mYy0T12bNwgOfqPBoJDte3x+VEPBbF9ExY4HjVL/U+6h9ZQKMowJK+JTJ/jx8/IQVqIxFhp+bse1dnmOLzKRW9uZduBFco0xw7jielsFmgYtKtik3nnoQCqbYonzLumVJMqnRtzrlTv+ee+blUj7zppptE8Y5QUQN1JFxOxtSFDF544Bc48PRziJ0YAJh0FErIms3yJ3s0bqsZQacTLPkqNdmyJDj8fcWDVmWHZDpLrRS0dzVh6fKFcLp4H6SH5ASWlo4mpdONfFl4vxnyxTIF2Fw2dK7qRseqhShbSijQl2Z8BqV0ThcSi8gms8geb/nnAAAgAElEQVSn8whPJzAxm0Q0lhKBsvpaL0I1Hiku0ytM+UpJeVf5kBULSGXySKa4PnIItdVi+ab1aFu5WHwSY4PDyFB1b2IKmSShc2XkUgURLogmdHJjBM5yME9P4wf//M84snsPEuFZqZzEs1lkisz3ysKdYSojux6TG7MZHotVBAMqyY0QyS0SoMhDF66OgsswmPS7nfD6XehcsRjrb74BCy/YCKe/HqCXhEitGjKaxryubizPnfr8G6/ZajUrh2BdaeSmRplBVpI4+eliS/37oaFBqXZEaO6VzcnhSjdjHuaE4T333HMVSValFKN9RjQOsELK14aIRvBnOFBUoGp6qlbDSuQ4YyXYYYfJbkVdfR02bNwoxlGEpj3/7HMYOHYcbc3NWL18hXgpPPnkU2JCViHSGlV/Uwl5EhhrvOj48HWoXb8aXX39WNe2EHsefRRb738AUwepfMfqhWZyVi0foxVrBDfGn4a8orHRcTOhVPXHPvYxSXLonKvaLnq7MSpphSImR0bx7b/7exzes0vM7ijry4lKThYTHIEaVXVuOHtpoEiSJUUFKAksn28xweWyo6bOB09TLdpXLkF7fz9auhfD7q2HyRcCvF6BkdDFnjh32WTJ6NTSlpq2rytNymVaJBXEPZvVWmJG04hGZnF6ZBBDA6cwNDSA0ZHTGBsZlUOZvC8mM9wQFcxMQQPcPh86entwxaar8PIrr2Hnrl3whWrg8HhQoggAjSOjMdloHNmclhxWUArZKAlLslmlak+sqSCZjPHUZGM5h0XGUn1DTOKkO2lg+NX3ZKycTnR1dskG+E///F2cOnlK5H2Z3LB/o7qKJpl7RVasvR7UXncTajZshKuuDoXpWYz+4VFEXn4RtkICRXNR7kO4QjrQUbG8OiQqabwum3KT9Aiuv1ZMKfuW9gn3ZvmKFRpurJJMw+WaiYG5XMTAkcN44fHH8NzDW1CKRGErFOGUnpsSHxG+lrjGlipwJH6ktaxgjtxzWDyhuXBwQRAta7rRcfkyIGSDxQHVuYllMfXmCbgWLkbrR64Ft3V6HWVSYRSSsyJQUSq44XM3w+6uA+x+gEUVs0MckmmUJl1hrfBnQCqkqMIunG5pSGhFXlOpJActOzEMHhiwEY7GanIySZVFBZmVRy7JjQWrV6yUaiMJ0vEEvR80B0yXFeeT/JWhP/d5K0lndQIjn6lVHI2Tt6JZohBoCPj96F/WL8l7JBarrCjjjJDMgokA15vNA7O7GW5rEMjEkE3RAJTeEuqsYLBAEiwPZSa7ixYtlGSFeysDERalKONOeK4EwylKkVfBimWrV5Ljd37mM/j4n9+O3r4lKtktlGA30bdL8cnM+TwmDx7BCz/7BUa3vgFvMQu7lbLhBXHgDpMDVSyg1uES3hWLDhS9IVSD1VZRxiIXkHLTdhtcrc1oXrESzStXoa23BzX0JPK6YfMSNs3dTGkpzkXfaqx5xoUjYWx9fSt+fM89UlEWBTJ6B50hsWw8QEra2uGw++Dz1KGuphmtre3YdOUaJJOzePPN1/Ha1te0qItefToA4Oio4sEHv2TPK0OKD+QkcI/iuVjdLTqfAE6eRpXIjQjQaJUoQlGDoSBqa2oRnpkWk1qaIzJwr+ZGMKHhXCCUKBAIIJ1IiVM8uWm79+4VHL/OoeWmFGT43C/+FO0mXA47UtmccFoqMalRFTwPlwXeH+cb5ygFUr7whS+IhHY17MtYC+TPFGJhPHr3PRh87XVYaA2Ry6rwxcKEnXMPiFFYplRA0OVErcsFs056WDAWKXIGkZSFLgEzlHDO5RHhdQQCaBJuUhJpqtiyiwUT1l9wgVwXOxXkbXFMWeFnMZJKiPNlhMZz4zqjehoNPrkvGWf9XAHizPkk4lFzu756EGd0wf4LLbHqGETEU9SZvKi7W8xTTxJSKAmKgjtz3+Xewe7OypUrJMAfGhoWk1YWkNixUWbpij5Q/dKNSNmX+ez4/uzIVP+Y0fmr/jd+LqGR5DRxX6bhrQFPM97fiJ/e83nkt2oKgez1hJzrArcxzueXrKt35l5Nzs3Xv/51Ke5wrfGaRHRGErYSZk8cwWu/+R0O/vEllGajcm5naIJJE+JyAQ4rUEPeDYsxIjjAU1CNlQh+CfLJJBDIsrmElrZ6rFizGG4PDewLyKYzyESTSIbJLc7BRMlldmPIk8kWYXFa0L68A93rFlNBCqVUDrGJGRQSaSBP+GIBuVQepWwJ0dkkhqcimA7HRHysraUOra31Eu9RhCYVTYhqJ2NfpSZYRJqflabsdA7+BSH0X7YG3ev6kTeVER88jfjIKFJTM8gl0yhkSkgnckjGsognsqpzM/eQFE7u2ccfwx8efBCDR44gl8kgmckiRQwiCXPVyU1RJzc0iBOna3VA8k8eHGTZqOSGHhzaadtpx4KOTqy+6EJccM1VaF7SJ3yJkomwJ0X4VtVNLdlaOUCMhvb8Gx1/jQHpbDQqVTIu3KNHjkqnRqQ1NZGO1YoMO1H5XGVjXrd2HRa0tOAPW7bIxk8oGSdwOpOSQJHdE7ULKJidEVgIj0DaeiqsNiawceCcsS9zY9WdcgaP3PTptktvGVXxSsnYe90urF6xQgja3/rWP2J2ZrrSTRJSrwRUim+UcloRuuIStF99LVqXrkSbrw6Jffux9Vf3Y/id7XAUctJBqH4ZwQ7vz4DZGd/nYqrweyjb6HJJ1eqyyy8XcYG6xjqp7hoLtnI8872yebz47HO4+1//BaPDQyJNLB0cCUaV+hXFBcR/QgdnJL1x4YVsVqnaW1w2+BvrUd/agpXr1qFz9ToEW1vgrKsRo1Y6w7ObJxBEqraJupkKuotUNtMXpIo9hpmWnpNsxxap1jEjHZrh4QGMjZzGqYETGBsd1dKrVENTcIJcNi9zhBUYOSQFFmVCkId3Mok7/uLTgu0+eOQoimYzbv2zP0OwrganR0awZ/duHNyzB0O7douTLi9HPX7llG1nwme2qkq+lolVV6sqpwbcUW5N4ykYgBHqo35MJaxyu+RPOJ346le/gulwBC+/+DKOHTkiUoymkuI1CJyTY8Q16vYg19GH0MVXwr98hRhzYedOTD7+MGzREZTLOTECJdiaFWbDPJLvI8pyFH+w2+Dx+xAIBgWfX8NKbiCAUDAkyVZPby8uu/wy+b5AXQzYnUDl1P8Xs2kMHD6E39/7M+x65WWYUmnQf5NYXdkrwOCTG7LyHzHGkHAshpYedg4IXyuX4bKb4atxobmvBQsu6kGgfwGKDJRjSUQOTcDiCKL9phtRMOVQKGZUJZzJi80Pi9UPm9UvHL+y2SnKaPweEwPFqVFBqzwKKcapqqgUZwlxo1FqSfmUhCOE6AzhwIH90rVhUYX8BJL12UYX5TnpWKokw2q1geaVVrNFKt+E+chUs5BsbxNIGIN/zsfqgEXGU+9HZwYacytdYf/fG3jMHcxVRSKj/lGiDwR5N4sRjkYxKuaRyuHd2IbneHdUDnHCZA/AaXHDlE+hmE/I+LLLwEopoUadHe3oWbRI9pJIlMpICn5FXwmalxr+G3MdJa4RFUDJE9AKSww4aLJ4+8dvR11DveKVFWkmTZEy2hWYYMlmET5+Cr/49ndQGhiEPUfxBgWLjBZLArH2Oexa3ZMoAikZKPl08XQlQdAOW0sTFl58IZZccRlMgVrkYBaybEtHm6gX0QhTuqlVcXcl2RQ5eqqw5bFlyxZRQXvppZekEmzw8s4IPqW760JdbTtqQ+3IZa0IBepx5aY1WLlqIVKZGO79xf04MTgu7t4CoiuG4TDlkU7GhUB8zpfu0DFo7+xU0tBMugxi+flWp429p1KQ1vPGkMxnMMfKN3cbFm4M80QGljU1tfLZTGxY4OGZTHicuMAXitLJO3r8KMKRqOqAS3VZcLXn9eK6rPP40N3WitMTExgPh4XIf0Ykfu48sBJU8i9MvhhUfuMb3xCjyOqXgQ4oF7MYObAPz/z4PxB794h0MB3i3VZGmmveZEGMXZpCHl67FQ0er5xbhKVJYkMFUlG7UkFptAhM5AsYzWcRLpXQ2dUJfyCEcCyGiZlZ4T+zKMLuDXkmFEF69tlnpfh40003C6yKScPZL9mz9NlNvtevf/1r+aoWsTBigurfVXbKc2VDfUrp00qN7pn9kPN6XKrIo401A34fakNBMRtm946JAfmAhJwRMcJ9k91GFo1YAGGxwOg6GWflfJ/K92fit2rVSkHBHDt24oxO4nxps0jIExng80oh4PTpEWTJBzpHEYFzlQUTF20NnA7Eo3EFTzfiQuPDzqMLZNwLnwfXKgVWqHZH5chKEgolPe4oF3B46zZse+hhHN/2Fqx5wslKktxTrIIJUJ3bDTf3SM63MrlePMNKsLFzIwUoIpyIKCmiriGAdRf0w+u3o1TKq+SGXjVhFgWzAuUtZgm3ZPexBLPdjKbeZiy9dCXgsiAfTyE5GRYDUJFaJg+ItgC5MmIzTG7CGJ+Jwukg3LUdnZ3NsNnN8p7JcFzgZeRfFfO8hzzS2SJSqYIoC3ob/ei7ZBUWbViJohVInB5F7PQIEuNTyCfTorhGP504ldkSOZhmzkhulEfDzMQY7vre97DnjTeQZdWAJpY0fCOOWkwaCUvjGTaX3DDQYIVIvCqkoqoNQC0m2C0m+JxO1C9oxqI1a7D6ssvRtXwVPA31MNscSnqXmaWIBfDRMgBQWO1Kz4aHmYJ/V1zAVWJRki7M0PCQYNzHp8LYv/8gjh07KjhuQiuoxmHI/8nhLoQr+jCUJavnxsoOBROi1157DcuWL0MwGEI0FsHp4WGBlNAUSoIsA++rox2jGmdMSP7/vNASUeLS7WpC3zg+bGOymq/5F9wwOdlq62rx8dtvF2gLjf+U9vocLE0muNmKNP9sbUftpZvQsP4SOFwBWCYmcPr1FzGxfStMYUryMbief1evJDfCV1LQBR5O3BBIYuPi5mHEDWbzh65D75JeIQIaNUuV7WkSLR1lIzH8X9/6Fnbt2I7ZqUkhskvHBsrEkxV3MYHV8XmW/Cu3GyGrFXYLEGhuwBW3fATLNl6E9iX9gDuIklklM8rN2NA4UwRP6dhooQAGjZS4ZeAqangi3czgvIhoNILIzARGRoYxOHASQ0OnMDo6Iq3wdCoj84OEQ36JOa1ABRTZk8G/yFQIPMqq4IpOJ3p7enHp5VfA7vbgmRdfxKc+eyc6exfB6XJiYnwczz/9NF589DFRNmMy4PIxkXVJhZJRsqjA50l4Zi1OKYTwKZ25Gc4lOwpKp5IjmQvSzeH+oXg77AB+4o5P4bVXX8MrDKbo9WK2KZ6bfIKaZ2aHC67ufgTXXoLQmo3Imp0YefGPiL32NOzTA7AgK0UMHlj8+TxJiFSr8nvR0NwkPkj+YEBMurgJ+T1e4QAlolEpJoyNjGDt+nX45l/9FdavX68gRBq3reBbCmLGJDefSuHd7dvx4E9+glP796OcSuvkxgQ39xCLkrDk+8u612uLQ+C3O+AimbXMCj7gtLGLZUbz6g50beqHs8mPkrmI9Ok4MiM5dH74NrjauqTDV2Z3mFLX4qPBIFXLqVYlMbpUUeleSXLJa6a5WTqNVCKFZCwuhRRCfagqxS8mtzxIDaiEETxU3q9qHTPYYJLTs3CRrLupmWmB+Kxbv15gMYRmHTx4QBzdWXVURXOTrFMJVIQnptT5lEKUFiGoyn3OL9SooKqEnxEKBoUPMzkzLd0kBtAiRcrMspIv8cHaYDLbYKZSWJGJW0Ew04GgHwsWNMu+kYjF4Ha5JWli1ZhytJNTU/qyNMNLE3crHWUD5aVhjQzWuO0SVkVH8Y/+yZ9IVVGVepRPmXDYinm4LCZsfegRvP3r3yN14gQ8FmWOGy4UkCzm4bHbUOd0wSoHrxJJKVJ5Uow7gaLVinIoBFdnO/qu2gRPYzPMTg9sTod4dIRqahEIUryFxRY1PSQxM7p4mqPJfyOHiHBDkr+pcEVo9JlBkrEv22C3eeCwBVAsWGG3ulFXX4vW9mY0NDfi4OFhxDJOmJ018IXsaKhJw5qbwI7XX0YkNmf0+b7PWvOS+PCCQb/s6Qzg+CwMXsJ5x1xn1RjlzuU29L6kslKZo/wc8iLox8KiIROZdDol1XbugxQiMLpdTQ2N0gEm12aG1XItvPKBqhpVNyzysh4frrroYhw9eQJ7jx8X9agzTr7zTG6MANKAZv/pn/6pcFW4RivnvRShWDAqwJJLYffjz2DPk89g+tBh2DJpmIqUCSAHx4RkoYxUIScFvAWBgChDUoJc1NLEO64gvJtsCYjny5jI53G6kMV0oQCH14P29k6YbTZMzs5ifDYiwhj0xmPixco++Tfk0LCbc8GGDeKDVtVgk1FSCBcF3WZyQPlxdvsZY/D/K3ziszsgGlJcgUNW1uact9d55p9nJYcaqaE5U5T7Xtq3BFOzYXR0dAo0jN1Fdmp4b/yiWIAIFwgKYu7t5ss7+AxZYKmrq8df/dU3BY53+PDRSlKkdtL3vlTHR3nj0ASXHeZoLKYLTO+/mwpPRPPbakM1Mqa8XnYfDEVW+e3zWGjG/FP3YJEEh8p4n/nMZ+S65G0YH1vIzTEhPTWFw9u24dGf/DuyoxMoZSiGoIwwmaDUezzwsnvFwguFOTT/l3QR/r6CgKlT3x9yYcOFKxEIOMXXi4V38m3SEarFZgSWxkQkI7wxcr+BhoX1WHnVesBrE1+c5FQEuVgSyBVQpoJsOgfkgFg4hdMTYUyGY3C67FjS14XunhauABEZIPQtx+SGogU55fOXyRWRTOTFM8pd70Pvhcux5NK1KNrMSLHbPzaOODk38STKOdrJ5BANJxGLZZjcTJWNyqQsghLgslpw3z0/xnOPPYaZkRHkUhlpiaZKeZStDCgou0hSQFFUsKiYJrAz0aXS3BxyLOx2aZNyovYsXoKVF12EvgsvRF1HFywuT8UF/WzKu9pASlLBNE5T0WZngMkDTTgxOUQiszh56iSGhlmBH8DRY0dwemRSGycWpIUn5E4GAFpqs1KF5aMkPIGTx+WSQIwbMattX/3aV3HhhReKVOWRw4fwxOOP4+WXXoad1TpDDaZSPZ3DPVfD0uTQOGsBarcZCVAN53AV1Gooiq4Su1wOkTKkE/Fdd92lqlu64is/r5MblK3I++vgXrUB9ZdcDVtDC+Ijw0i+uxfpfW/DNHgcZsT1waMPH0NJq6qax4oeW77iYF6jXK05FvyTGzoPaAY5191wnUhWU6ZTgmydpciBLR0Ji3BvHt3yMLa++go78xVRAdZ/OFcEcMhLMdM5PI9alwchcrYsQHNPJ772P/4H2lavE5y8yUJvC7Z2dZtam7nJ2GnzVaqNsfIqYY7cYhGZTEqw/qlEFEePHhIFuuFBdmpGxCSVGyVfKuklVInwMwXdMIJ6BoyU7FRSsYQ9MrOmdG0JJpsZDrsLl152GZavXIXX33oTA8PDCNaERLaUuPPTg4OIz4SRz+YRaqjDJVduwvqLNuLt3XskiaZQQSaeBlI0rc0LT4cQGkNi3RA5qKhNyW6uyOYk2iuSLLlEZWTyOUlIP/eFL0rgQO8dEpjtVocaEzl9FCTObLejyKSxthWtG69Bc1cf3n3pOUT3vg5LfBSmshIP4abl8XlR21CPxuZmuH0e2BwOmQ/sNETCYVH8GxkaRmSG3i1l6eoJb6OhAZ+84w7cfMvN0hElBE+pR6m+nawDJlrsDCWTeOq3v8Uf//AIhthxKpTgolszq1Y6ueEmLNwl0fpnwlVCwO6E12ITiAdhr8QOs0rvD7hQ1xrCwms2ILCyD+7mDljMlANvhcnhUlLgWv3IqJ5UCigV3PhcUpnJpEUJisqK9KGiB1Ymm8HkxBT27dkrCQ1hElR6VBAyPY+quAZzBRojAJyDlbGgEwwEhOtCHh7VqNweD1paW6S4QGjtiRMnJVkyqq8MrglB4f7CAJrXxkCR5owsmgic0SC0ngdsybg+5dGh1NS4xtmVi1KuNxqT6rIQ7nULTeoHEgkoyCH/2eVwoL6hFtdeezVWrlwplfnnnv2jFIgY2Cs1OHZGSRCfU+NTZ35Vd2yewIV7Pqu5m6+9Fn/3t3+D9o42JdPLT2Ydg8Ig5LGZiyjORPHGL3+D3Q8/AguD/3IJiVIZM5RKt5rQ5faJgIUUP/T4sIDCQJMKVkmYMFs2oX75CtQuXozaBQtQ19wMB/0wggHUNTSgaUGzJKIG91ANjVYpPGvMKSpBpSp2cXgmzZ/g6OJeWUEcqfJosznlM3IFOxy+DnjrF8NX48eqlQ1Y1GTD737xUxw/dnheGNIZYVgluVH8TyYbnD8MHlm4U8FStSTO3G9Xw9BUCnOmB4iR3HAqcJ0GA0F0L1oonBzuZQzymNjQtDEajVUCadX9V5ky/2uzWNHV2SEeMFRHI7pC1TPObcbJn7Oagb6WNtx8zWaBCm/duwcp6cqpTrFM2/NMbvh+BkSbZyOLnz/60Y9EJpuBZvV1UVmT0Njc1BRefegP2P/cC4gdOwG/iFZkRGI8XSpL140lpvZQSMSW2J2g2IA6b9jF4ReQKpowXSxitJDFaDaNWLEkZtoM0gkpOnzylOx/5D5ddPHF+NQdd0h88PP7fi5eeTfdcqvAPx08UCvjV+UhpB8tf4ecHfpvUV3MUGqs5kjJj1ZnAEputDI5pLymoenvH/bP/x0pTZLHxWJuTQ2WL+sXGGAklsCOHdtlXsZiceFFs6BUPQ8VhHLuYc6f3EC6xSxa/83f/DW++tWvYXR07JydG7llDZFnB4Z7MJNtpbz2/mmcWRtzszjtdSsVSo5NjrBYrWZmxEnnGivVxVbjbBR8li9fLnOQ4h6ck0rYxiT8LqIbUpPjeOFXD2LPs88jQR4wJcdZDGQB2eVC0OEQXjy5hkykmeQwvOYzEK8bFnbLBXh8Dmy8aBVqQkQvFcWHJpvMIB1WyU05R0+aArI0KKfAgKmE2s5arNm8ESafTeBoKrlJoJxlckMRgiKKVD2bTWF8KoapaBxWuxU9i9vRvaRVJA4oMkAzT9o4UNY5nykIEoudG3ZhUtk8bAGXJDf9l1+AssuG9OQYkqPjSE5OIxONw1wwIZPIIzKTQCSagmlmdlrXJNWQs7tgt5qxf/cu3POv/4Zje/ainM0iSWw0Ky12q6jUKPxMUbBzTotFeBVEezoppckvqqi53FjQ0YG1l16GdZs2oX3pUti8PpFzNtRLDPld44Ebh4XRVVEbr/JNYCIST6QwPj6BAfIkhgcEq84AY2p2Rojb6SyTmrxU7OWrKrGRA1pPUEJ2xJiTlWGrFb1LlojK0979+yQhu+W2W9G7ZDFOnTyBx7Y8gq2vv658KGhOSnU4q1WSJpFyppqLfl/yKWgOR4lTdo2MiSq+gZVVqCsPBseiur5EXoiFZLI6fOpTn8KLL7yAg+++K9Vi2a5YcBQag1mSTHgbYO/qh3/lRvgXL0d0egrxYweROfg2LANHgHK40umSQ5OdN5tVNmmvxyutdx50GzZskIXD4JUVPfr9kDdAjhIPGgY6f/k3f4krr7xSgjHZBLkIBRur5Kapijc9MY4nHnkUv/jZzxCfpblSTuaFqKdpeJraFE1IlAqodblRY7ULwcxdF8RtX/gCrrz1dpg8AZhKPBA0d4QORvwssxIDMMjeun8hppsco9nwNKKRaQycOo6D+/dJwBeNhEXVh8PMZ8YODeFWfE5sOTOJMdAdPOQLZYX55AGk7lNzuqTLxgAoB7vVLhWm9Rs2YMnSpbj7J/dganpaZEnZ7iWcs1RQkDZ/TQ0uuuJy3PSxP0HJYkEqk5Uq9sTYJCaHxzAzOYXI7KwIesTDYeSl8pcXuVpyAuReWV0W+EwJDotV5jXHkK1pYYaYTFi+coUccISG/fDffgCqPvHnBB7CxIz3wuCVpGWHH1lPA+y+WmTDE7DEx+BzlhCsC6J+QauooFDhh8EQ/U84tjNT0xgfHcPU+KT46sia5BOSxpM6bPjzlD296JJLREb8mmuvRU1drQ6E1SqvBNPlEqylMkZOnsAzW/6Ap3//ENKT0/CYAY/JDCehRsLz03BJrUqXKxXhs9oRsDqkw6uk0ZWJqSRGdgv8rfVou/IStG26AjX9G2CyEC6jgqmqQvMZAQCDboGIZLICl+IXTd2oashuHJN8GuwS6sqkl8qL3ENEJr3CUdKtDV3ZUIrgmtBc1bUx9jvuD9zXuBabGhtk/vBzFd9FkSr5GVLY0apxLqcLi3p70NreJqaMIlhCzyiKbJTLmJ6ZxjirWrE4ErEE4rGYdN9JUGcSrSR7zyRcG1uTEb7w0AsEglLwmJyeUth2rTbIQFS8qnR1nYWR+roGkXCmkR3nxb79+3H48BH5LI4pCwky/+Yrl0pR7dyRJ6+pva1V5G9ZyeTnGvurSrbU3OKcnDp2HLu2PII9jz4GGyuA+SJm8hmReW/z+CV5Ftduo2tqojhBSfbWgtmM8WwecYcLpYYGrNy4Eb6GBrS0tqruTV2tdDAbGhvl7JAug05u5gtcGEj+/ve/x3333ScwImUmfXbkqFeG7s7J+wlXjVu+BWZrAI5gF6xuL9raA2hrcOCNl/6IVEIlvUYHpnKOVkV8xpAb1W673YH6esLEOrF79x71bMWb6MxncHZiM3dvKjExbAo4Hxd2dwk3gu8RE7hZRBJvfjHJNaR1K9dn3L5RIwNQEwzKecQ5f3p0TM7m88jN1b5DfR2nG1dvuEg6g7uOHkaEUHrpqumu97nTQBUDad6EAeHmGiDvlPA0JUuuYnye58JZII/SAgzt249dTzyNg8++AIdYPKREhIfCASl6HOVz6Kypk72L64/QHvEdYcFGAk8gXSoiUiwgUihiOJ3CUDYHu9slfEavP4CZMCvfYfn52oYGUTK98zOfxn333oeJqRncdMttuHLT5Wior3lPgFw9N3lv3L9++tOfSueHkK/3JDbzTeYz5u37r2GNQ+IAACAASURBVFnFs1IDZcwrXZ+TeUOOVv/SPjQ1NcpPcY0Qms8kjnEH4WDcjyXprhI+mUumzvzs+eYJn9v111+HDRsuxHe+8x1JsM9+zbsdGTBdE1V962RtSBdGChNzFITq9yJsW5U3VI+L9xiqrZUYMCmQVKWiaqheCb1D/AOV6NUZz0ZvkhUIWplwYTe+8pWv4BOf+IRIaCvEJrvpZgWhLuQxfegInv/FAzi0bRsy4VmB1fNcCjidCDkI41b7bI78YRb2Zd0oyWVlZpyH00XhkdWor6eAQRnFfA65VBap2ThSybQkNxSpIueGsDSiO4LtQay9biMsASfyqQxSUxFkownhHZsKZREToJR0MprB9EwC05GEFE87upuxcEkrrE6zQN6KmTyK5GJSgCBF+khORAuY3CToY+O1o/uCpVhx1UWw+FzITk0gMTaOzHQY6XAUJc25ic4kEI0kYZqeniwL8VQ/Zbooc6Mo5bO4+3vfx+vPPodkOCxScfFcDildfVMYbBXsUzGNtVmn2Sx4eSY3Qb8Pl191JTbdeCOWXLgBZl8AeYFl6Wpb1S5nwKYqnQ7JnC0Koy7EVLNskgODw4KbJC6TFdSx8TGpwvNSiiRL0cwoS5MslcTwwVLpTAzx5O95JQfMz2YQq+EcDA54YK1eu0YgBw8//DDaOzsRrAkK3GaCrS8GG+xOOB3inH3xJZcIxv700BCOHzkiWu2ErvGzBR4iECL1WZJ960WqOkcVfJ3CllcpjRidJXYALrvsMvGb+d1vf4doJFLh+0jAxGfG7oYzAFOoFbYFvWjoXyuH7fSJQ4ju3wH77JB0bii4wMOILU0ezjRdXLNmjVSkPB4vEtG4kBOJw2abmpU2jj0PJCOJ4eL66Edvwxe/9CU0NTdVKltyvVU7BDsF7x44gN8+8ABeeu55xBjwa7ynJDeaL8MqMDHGfso6OikHTc6NA6suvwyf+ubXEWzvELiLqDMJV4MsLCUDa1T8OP9YtYjNTOH08ADCkRnh0OzZ+7aIGrC1yQSGGw3DD/5ddWOYtKhWPYNU6e5p2Bvnh0pqFERNweFY3eCjMgj6VIAyg0ECZb4/9elP4+nnnhFyJzdpj8shLVDVbDPBwhZ3UxOWrV6FprY2LF2xAo1NzQIt5AKmgEE0HMHIMNXaTmFidFSSnFgkgmQsJmZalC8mH4ZQPye9exigMqBm5YXQGh6wVM654QZcsekKvPryK3j9ta0C/yCsS7XNdZmN9wUz0mS2OD1orA+iuyWEoN8j/gp2TwC5AtVipqQzMzI4JMkX28UGt0AdWKoXqUFjKmkQGJoJLQtasGr1atx5553oW9YPb8CnIYz6UNKKedKczedxdN8BPPDTn2L7s8/BVS5L8OkSKKOaM+rw4LAWBeLhtdrR6PQoNTUdXHJekNvlUMOCYF8P1tz5aXRuugYWh1O8cwQIpdW/eLEGD4KBN/HcTCwIhSBvhuuBvhn0wqLxbnhmVqqBBiFeDIGFADdX0TbGwMjgdP2tinc+XwCpxS7MJmxYu0bm38DwEKZnZtUeVYH8GBLQJumKk69ndzrRvKBZuobsmLFowQ4QIT5Ou0MOU0pQMzkjcT88GxZ5Yt4P4a7S3SYsk4ldnhBJHZLo/YJyzFK9nJmR8WGSxaSCSj4MHlwuJ7w+P1palZkglcEYwHMP4Thxb2VyU9kH5zyF50LNKk+l942ndM2YRSUGRN/+9j+KVD2vozooryTOuTxiJwfx6A9/iIlDh5GLxTCdjAmxu80fQtBqU51DMaNWwToPeaoJkRMZLZswCzMSfj+sDY3oWbYMvoAPHV1dkkQSYrqkr0/G2lAxmu/ajWvjmJDj8Ktf/VKCyvlfOjHWQSE733zJSqNyqIWdR5KAC7BbGWRkJTFmt86wMJCffw+06MxP4z5ATgHNDrk/sKtG2ON84gTzJTic8zxnODdoBMtgiwUwBo+GvxOLSRU4tc6qDH8a454qk00nOERGsIpPmV+iMfieAus5jwxH/IlMJixsaIbD7sDpmWlMURK60h16r4LY+801I7kxxpJzjtzTb3/726JKxnmvGoYl4ZRKBZ0VnkwGp3a+g3eeegaHXnoJ3jSh7xQVyCOVzyGRSWNRbTP8Zrvs3RkxFS4LOZorhGdPmjDqUl4U1qZKRZxKJVC0WOF2uhCoqZX1PjI1hYLZKklPJpfGd//p/5b3e+DB36KjeyFuu+0WrFu3WoLn6nuZ73537dol8/Lee+99T4L8QWvxXN9jIYKvan8WcpnJCaKYBLuwDPg5ZygOMBvmvhQWQQp2/0nkN+Sqz3785y6DqKvjc9q8ebMUbNmlYoJyvi+jY8LfJWRSEvV4TPGd53GIne+aKhLi+lzkXmu0DxW3R3XXzlZxM/r7UvjSAjD8WXah/uEf/gFr167RwhGqM8kvFjfd+SL2PPciXnt4C46/8zaK2aTAwtx2OwJ2GxwiLMLirIKzc39RyY2CSeaLedjsJqxfvwyNjX7YbWaxx6AcdCacQDJJkQDVuZHCMPk3pjJ8zT6su24jrCE38ukM0jNRZCNxlJmsZOlxk0M+mUM2mcfMbBJTs3GJgRd0NmBRfwccXrvEZRCp6QxycZpr52T9pzKqc5NIZWBy29C5bglWXXMxbEEvkhNjSI1PID8bRXI2gmK6gAxloGeSiEXTMIXDM2XhfGj+hMA/aLBot+GVp5/Bb352H04dOgrCMxLZjCinMW1UuU1ZWtHUmLeWGXRRwrUs2NLmxkbc8omPY/PtH4WnsQl5QoxMNuk20FhN8lulLaqqqVUBsurqmJDKsBKvXJIHBwZFTWOQHJiZGZV5UjWCgZpUB3OSzSYTaTmwRY2LlV6p1LNqqM0WNVyEe54QF6UqTvKrQzo1l15+GX794IOYYLu+TJ8EZUBowMHsLifWbViP666/XpTWOC6nTpyS66PeP9W2GAQRa87PzmtDMRkxXTLW+lX60JJMq3KKSWJEjoNsBC2SrdNZmMaR+UxWcX4E/sBgn2hFCwp2j5gOeurbYHM4kZ0eR2l2BK5SGlZbSaBSPb090lbvXrhQuk6EuwwOD+H08AgmRmheGhMYHjGWZwQLWmGJgUvf0iXS4l27br0ET8bmf0ZyY/AvDh3GD77/fezftRtWVtcJH9LdGzGhYrLBCrzDiRqHXZLiMpPi9jb86Ve+hAuuugp2t0/3fNRGqWaKum/VOib6LI+339yGt7a+hKHTJxGNR0Ed/FJe8axKJTrgKpKvGHmpLVctZqqh6Yoaq4Xs/MnnaN6NISRgIAIluREyOOecYj2z0nj15s1o7WjDW9vfwuuvvSp+IUoRS31JkkTVJ5cL3mAIi/v7sbCnR5RwSFQlFNDn9cuc5kZPsjV5G5NT0yJZPjrCZzSMyORp5JJJ5f5LHx3eDJMbqfqpTg6r58RdX3XVVbj//l9i+/YdynOHRHmdaHPdUBihc2EP6pubhKRsLmfhstsRjrCIMCKiELFwWPw6ZM7pNSBmldpAl/PEcPlQAZjmIHD+OlltrMMtt9yCqzdfi5Vr10oLXJa55s5obWHpvBBr+8Tvfodf/vBHKESjwrlxsVii5aENAi/3qkQ+C5fFigVuvwhXkJejdiRdPSOnqQy4W5ux5mMfRc+HrkOguRE2wtgqKD21hlRngXOjINVLOsc/8sijOHLksLTFjYobCeycK8ouy/BXUYab7FTIlx6DM6EbSoBEVeJ1F6fqhBWVLi1SwIPM53GjtaUFDY0NeHvXbhEZkAqdwbWS9zKkgJXxKwNNXj8TP/K7mPgweCD8iME/v5iQeH0+4YQZRHLCJwl3I6xubHgEk2Pjom5jCIvwQGUXe+XylVhAiFosCqfbJd2iaDwmUumi6ifwo5RU6A0Xe6VipN5LQS0V94rFlUxau8jrBFmN4bnDDsLlWPHkdW3efC2+8IXPY/36C84I4Iy34XgXo3EceX0rdjz9NIZ27xUOJSGGzUzOnC4h2LIoJteovYwKunuTNVsRtzqQaGjAsalpkeVtbGrEot5FUpHtXLhQkksSvgkjFK+4s4kOer2pIkoeW7duxf/+33fjpZde1rtZFcylktfMVbxVTGT8vwIvq6CLM538TwXFE+iaNuc0RrF6Dz+7Os3L5H7O+bF0aR+OHDkqXBfO97NfZ98Tu9K1NSGBTYoJLKE3uRxGxsalG10x8jRqGIaPkoa+Va5PB3zGxm50DNl1JteBRQQKWnBenY8inMlqEXERv80Bn8eLZC6H6Xiiyi/KkG8/9zyb7znyzLzppo+IKhlNuWXO8DRiYi7xEGMhE1LTUxh8Zxdeuv+XiB07iUIiJlywTDGHeCaNjkADAjYnIQRiuEhBnJyJaAElOcx/i5UKSBRKmCmXMZROwsY1x3M9V0BDezumYjGMhcNIU/imUMCVl1+Bb37963j88adw6OhRXL7pctx2200VAjqvfT5IFecIYYPvvPOOyF4TCqZUYv//v0T2WyvPMcmgOWZTU5NwdsklZCeZSTWTa16DnCX8eatNkh9+n7LgyiD7rC7NeV4eP5e8JL7/888/X4H2nuvXqzsm/NmmxkbZvyiIorpJ88PTzt7CjPcx9oZK50ZfgBojBQk9+yWCyKR20IDT4ZD1QB4m+V833HA9mptYYDYKH0xw6ENpQnpiEvtfehUP/fjHKLI4lskKH5ViFuzc8MUSFpMbq/ZA5BNnOJMtEi6cx/oVi9HRWgsnBQLodZPOIEZBAcorM55hYkM4f56JUhG2Oicu+fDlcNR4xD4mHY4hF4mjmMogEyeHJi9dFfJqyIeZCScEHtfS1Ywlq3thclKApIhiMoci/XqSaSSiNPvMIlcoixR0Kp1H2WFB+8qFWPuhS2CpdSNDbuvpcZ3cRJFnxydZQCKSRixCE8/pybJBTlZBo6ZolsvCt/npD+/C9te2IhVPIJlOyqZBXLJBmhd8tiQ3lP2l2ACTGzNaWppxyVWb8LHP3YlgWztgd4IcEWvRIv4EorxE8ycdshphJys1zLBZtRweGRVODateXAjMFplt8EDnBk9FmgqfRsNvUqmkBGQSQImcrnaAliBGw4xkY1XJj4H9ZYLT0taKTVddKYv88cceQzmf14RsBY1jYGWy2xCqq8GSZf3Svenq7kZz8wL5LEK4Bk8N4PjRozhx7BimJ6YwOz0jkB4+dEJoVKWbAZL2z9DcHMVJUC+BIpRKAudh5ZtwmCcef1JkurkBWM2EhVAOkGZzRdEtL5E8bnWKT4LbbkVTyIeOdjpN96G7uxsOp+LOUMGJXSbCawijmp2ZlaSpMg76EKo2u+Q1cYOsqQmKihuNGhubmpSWwBmVWA0hpPu6yYx/v/vHeOShhzB88qRAjJxmi1TiWdQReFexBL/DgaDdJl0/4jctgQA2XrcZH/30p1HX1ilGecom3Tj+NA6b/2oBCrksXnnxBfz6/v+Ex2tHlvhcksZ5eOSo9EcYDmn1SlaYHRkSpDmHRQ0tX4TNxASoINjnEomg4ivBw0Zdp4BOJDc1SYWMfDOV3AAOuho3NeHW226V9/vNb38jCnd8CTdIV/XJG5L3oegBx8DpEFf2zrY2kXLu6+9Ha0c7QnV1cNORmHKkVM+JJ4SkfmDvbuzd+RaGjh9HfCoMC6viVOoiLIpzWR+wvB4GHnd+9rM4cvQoXnzpZVlDXq9fko2uzm40t7ZKhZrQOZvVikh0BkcPH8LAiePIptOw2h2SNLjsTkm8GLywckWuiZF8qw6jSm5UZ0111VT+rnwn2DlY1t+P6z/8Ydx0222or6uVz1ODybKR5lqIVFUJB3bswH9+73s4tmdPVedGGXsan8N9h34l5B21ePzC46KKHDk3Zm0fIgcDA0CvC4uv3Yze6zaje/1KODw+5TRuXKfRQNX7AA8u3iddvJ944glZK1Q6Ezn2iioVDx2bdMK498gOJkUaFTwpOPicsaMYfhr+XAam4oyzTPd2jI5kuYzG+nqsXbcGY2PjOD06KsluhXtV2SWUh5PR6dW6HnoDMeARKsCQpMBqkX2TyQ+Tfx6YTFS8DMytFsQiUQwePynPkoFvKBSU/Y0d28hsWIQj+DuHjh7BwNAgZsIR+T3ODYMfofYudT8SrFRkp9U84WcRvjQzPY3xySnpqBt8w/NJbozuD4MCytRTXICHPUnV1S9jDuaSGZgyGZzcsQMP3XMPpkfGkIlF0ORyod7tErgs3bGp5sUpyY4ur4jzmBX/oUIZmaYFmKRHTiYjsGVyDn1BPxb19sp4Nre0SMfM5/dVutlnXItWqeJ+ToWwJ598Gt/73v9CNBoWxUwFqzOMPI3d/+w/1bNmsU3tgooErJ65OrMNQvjZgZkU786KnIyKMIsNvb098l3CL6c5z6p/VgvN8J8YZIVqQpLYKPhYUCSvTxISzqBYrw/5LC2woEReVEIqPFkhMldxVOfytsq5pwI6K3p7eqR6z6SLgkHGTahE+L3BIJM8cwlw8zoDQWQLBVGPFI6ddOb0WX8+E+2s8VK3ZEJ9fR0+85lP4/Of/7yov8mZImtfI1845wsFZGempHuz/amnERkYgCWTRoFm6JkEGrwB1NjdMInZYkm6yTme4yU+Q0hyE5fudAlREzCaScFG0R2fX8RL6rsXImcxYzwSwdD4pMCSGH/90//8P2GzO/DIY0/AH/Ti9ts/iksuuVieG9fz+wXk/Hdyr/7+7/9eVNcM48p5huC/9E8sijC5YHeP3F1KwPPFTjhhZwYqREHOFKpf5qUJ4oNFw1nh+saViMB71vd5XA33CPoUsWjFwgLjyvPpAhrP2/gIn9cnVgcqLp1+3/d4v+TmXIWGs2+Fa8DucErxoFrgiffDLyZsV125CW634n8JAkGoHjx3S0hPTmLLXffgwDPPIxeJimGmi4bgCsAjhWXGQUpsSHerSzQ75jhnsbZ/EToW1MLltqBQYscljXgsLWacTOaJhsqRp5wvC+TS5Lfg0puugK8pJPM8NRtBJhxDgYlKihCzHEqZoiQ3sUgK4UhK4o/WrhYsXbcEJXsBBXaD4mlRW8uLWE8aGYo95VVyk0znULZb0LK0CxfccDGsDR5kiW4ZHkN2Nob0bFSED4pMhKJZRMNpmE4cP1r2BwJg5UPabVIRN6GUy8FeBn7z81/giYe3YGpsXIIhGs3FNYxH4hN2a6jeQ8K4wELKojdfX1uLpSuW4WN3fgY9a9bA4QtSMwvmonKWNpIbA+fCICGRTIjk34mTp7Bn3z6Mjo2LUoVwYyRbpnxrGTmRVSXMjJU38ieUpn0+x4CViYQK1qvhYZKcaGUhBlaschqtR1UINUtFcumyfmy+7jp877vfRYYkXo1PlylEHg2hDFyBFjNsDjuWLO1Dfz+5DlcqmJfbLfC048eOYXRkFDt37MCRw0dE958QIyoKKWkeRr3qS22PjKe1fLHewFkZpArWbbfdhl/c93PpYPFeScs3m0gPU0oc9J8h+a0mVCuB8pLFdJRulo7U5PS08E0Mb4PhoSFJaFiF5kvcyqtwrcZBaeBcjcOSC87jcYli0Vf+29dEhtJou77HioCBZamMd/fvx6NbtuChX/9aeFusxHOOsBXKygEPO0qzMrlhhZ47W9FuR1NPDz7+2Tux4qJL4QqE9Ogo12fFYNQHnPasCYdn8c3//lW4XPStYKVHGaMx+Y2maVbngsXmgdcTgMtNJRl+fg7Tk+OYnpwUyeRinq7GrChrXKyuphvBI0MEESdnx1ALXhAqxQCPiR8DwRUrV4qc6VNPPqWq1jqRJSxM2tmcw1q/n/OI3UIqmkkwzkO5rhZdvYvEiZqwyLbODoFpEBbEosK7J49j786dePu1bTj69m54zVYUc1lQcFIUn4oq8Q/V1uDSKy5H3/JlIoG+Y+dO9Pcvg8flkq4iIUkka46PjGD89ChmpqdQ5vWyIFAkcZziAFYsaG7B5us2i3niWzt2YPvbOyv+N0Y3R+aHtMbV4zGCF947u7qUh15/wQbcfNttuOTijXJIqCK1HgvOYnZfSOI+fRq//ck9eHbLFlhzWeHPMAA1khtDIiehyZ0LvAFJ5Kk5JGImlB+XwiOTGxOsTgfsCxdhza03Y8U1V8DX2CRrZ05q570miHxGhGARkvbqq6/ivvt+Lrwt5cDI96aYhBs+X0Dmf1NTs0CzEsk4Dh8+IAm1KuzpJI6zxqxUm2S/Ib7xAwIsIWZbrcLBobcD191b27frLpLqcKu9UHMJznHIV2CEOl6WWzBkojXsgQEQ9wFK9xOuRDET8vCYHBOmysOMXS9+j1AjdrVZROAaVoqVGhdftTYNLgw/TkQ4GCBbrfC53WioqxfJbJJtjYTYUAH8oNsx8j95CmYTenp6ceutt+DLX/6yjBnvQz5PvJHMKLI6UC6iGJ7F6394Ai8++TTGjh9FramEZrdL9iJiFgzBCunk8mwgTAPA8VQOx/IFNC3qFZ8RwkI6OjvQ0t6G2WgEixb1CAzQHySJvls6KNXJhQHJ4V7AoJHXRTGR7373u3jhhRdkLJX5oUpO3v9VnQUoKKjWCNGd0LmAv3rcjeLdfJ0bI8Fh4Nujfd5ODw3LczWqxkz6CL3lhzCoonkiuaADpwYExixCN/NdtEGIluSGBGu38HuOnTyBJBWXNC9B8RfmXsa187pZ5adiH88tcv1k7ageZ2Ws3vO7ImrhRHdXl5zN7x46pJUvFV/NSKTnu+RzBb2GwMCaNavxpS99ETffdLMozvGNldqrSjhFMTafQ3RwCC89vAVHt21DamiQPhUIp2KCVKh3ecU6g/xRSt4zockp8T4RC0iQO5wvIWEyYTKXhsVuQ3NtvcCipksluOrrkYYZJ0fHEGUn32rD+rXr8IUvfglvbn8Lu3bvwqpVK/DZz94pcLr3g00ac5Xd2yeffFLU0zjeogyqu5DnGpezx5KfxXVYWxuSWKG1tRUnTpwQbhc7e0ZcUSks6zfQyFD5XCo28rp5hjMZ+v/auWG3g5wkFhW47picfPA606mCToiNMSBMrqG+oSKulM4og+GzXx/UfK50A6vEPYx7lvWgu1wcO3beqdbLPZjFJXI8WThnV5w/R2PPr3zly1jW3yfxH+cfC2oscjLftpQLOL71DTz4T99HdGAI9nIJLqtJeGFqP2adnUVaFU8ptV4z0iWWdrJY3tOBjuYauN1MlQoiKJAirCxFUXzFW6YIE2Nw4Yo5y7js5isQaqPMex6p2agkG0xuRBwglUMhTUW0rCQ3JPtTPKO1qxX96/tgdjGmz4nkdC6aQD6eRCqekeQmlyMqII9kJoei1Yzm3jZs+PBlcDb7kIlEEB+dQG42jvRMBLlEGgUmN5EMwrMpmHZsf7Pc2d2tjYEYcKgBYOWTbft3d+/Bf979YxzcvVsSHqryzCSTCpusq0cObuqilkUvE6WeFvR60dnVgatu+ggu//CHEWhshpWkXv0gxFtAsDvKeZldlTfefBOPP/kkjp88hUAwJA9ZufwqnXHCisyWkjKAyxM+x18lCZiVHRNyGRHHRYZEviLhNHwQKtgV9bUKTEB1c4zKotH25sQhYfDW227Dtq1bsX//XlG+ouKDeO8QBifzSDmvc3IKDMThRn1Tgzg2L1+2HOsvWC/YbE4etlYnpyZx/MQxUSUhH2ViZBQ0AGPHxOAM0FWegbMBcRHCptmMQCgoHjM7d+7EO2+/jWQ8KZhUulnzYCUxtKV1gYw1qyMq1jRLO39oeBgHD76L4aFhac1KRV0ku9VhqpI/LStsCC1UqRhVe96oxWeR8WFyQywrg24dz6g5I0RMcoEU34lKG4cPHMRf/vevIzo5Dku+IPODBHFRIyN+325FiCpc4gtIQz4rLD4vrr7pZlz3sT9FfVs7TIIrZ1DKRIzvr5NBCRxNSMSj+PHdd+HA/t1SpeA4ckPMFAqI50ywumsRaurCop5+tLa0SxWjzu9AIjyNd3buxGvbdkh1PpuOifyhJKCEqxCWqFX1eHgVjMCSG4O+X7lnEyVWgyLKcNElF+Nb3/qWqqTq01vAWDLeivjPa84XKTpBThETVVVZJ6HZUEBjgMX3XNy3RIQCFi1dgob2FjHnZCf1/rv/A9nZCExM2JkU26ySJDB5q6unEddqbLr6KrS2teHAwQMYHhzC5MQERoeHMXj8BGYmJmRtiA+OwKrm/JuEGmexCLfhI9dsxlXXXoW9hw/ix//5U0xQyprm73zSUm5TlVq+VP/i/2HtPcCjOs+04Xt604x6LwgJIYEQovdigw3GsXHFBdvJpngT72aT/Nn9Nl+SXee/vmyy+6Xb3jiOe03csTGm2aaDwab3KomOJFRG0/uf+3nPGQ1CGJL9J+ECq8yc8563POUuGgxLGI8pOXgJr5wydSoWL14s3gWs4Mua09rq6Sp0OIxP3l+CP//hj+hqa4MDKWm1C09LU6Li3KYsPQmNxVlukYTmc1LPi5VQTW1Kq0q5hg5F/U3zMGTSBDROmCjCAqoyLyLiaZicflDphxb3h48//gQ//vGPpOAi0vQSXVFtKg8FBcVw2J2YMmUqRgwfDpvFjPc/fA8Hjx5BJ1XyEiYlAmBMwkGH2lQM0VBEYF9fiMHSpEjZYSoqLkRxUaGsKSr90DFbsP7cezXFOR0JpRdIrsXcU56VbBQqzHRyzuTnonHESOmC7D9wQPhjDMhVl0DtnaymjmhoEMjk6bNnZQ4PUkMf5NBXuDzOGfo7UVVRgn3p1vab1X5RYqOuVE01vSjF5JJFlh/84F9F3ZKBgF4JFiSlmNcmkQqFEev24e0XXsbu9esQamtBlcsOm9gPkD9iVCIgUYo3JEFomj+RRGsohgMBH5zFitM0pKISDfUNGDlyFM53dojvTRY7NiaTwH3p68QOuf7S90+dD8MEjAkNq8jcI5g46upp1xJ0DRZMDUxcBs01BntK2sThNXJ9shvD7h0hityfdNgahXYo480u5tlz55Uh6QD42pUCPUI5uS6GK+MypgAAIABJREFUVFXiy1/5Mn7zu8fEhf6Lkhv9TOZY8TzjHth2/IQQs3VFN0lSNHW99P3qJtAwYFhtrXTWKKFOqLh4dEln6XJFOH0u6feQLngOMpBM9ng9NPX8l3/5Z5E6V/eijIrJC5U9MB6Fy2TC/i1b8Pny5Ti4erV0byjbTfGlYpdb9jVejw1GhMnLIX+BNU9CPAVVkEKA8UMsJNDD6uJSiWlaensRdbpgzs7FRX8Qp9svoKCwGIGAD9/+9ndQVFqKTz75CBfOn8NDDz0kVX5dOn7QuWFQ6oXsWD/wwAMCUeMcvVJykw7StQKsSkjVOzOZYDF26tQpMq/3798vkEcmwargeHXRaCbDnAOEsRHyza6SjzK/aVEBrTt+tc1C6zYStcJiFRO4y5UKr+FNNASGDvMNh8ICHdd5NzIeV0icM8dKfVIKVp7TmngHv697D/EZVVURpl4t6r2nTp2RpFBXds3cH5j4ffmhh/D1b3wNNocVNotVeDEUDaLQFM+cRE8PXvr5L3B47UaY/AE4zYBZI/EJ/5zy/lphUnGLjQilRC8SwytKUFWSC5fLLH5NFBSIhuMIS3Kj4iv6AMaipEUAIWMYs2+/HvlDS5SoV68X4W52bqh8RqhYBDEmN4EI+rxB9HiDiCZSKK8ul+TG6jYJ75PJTcTrU8mNdIrCYhQaCESlc0NBqcKaUky77To4q3IR6ulB4EI3Et4AIj1eRP1BxNjlYXfoYgCGd95+M8WqMzNGgzEtSqwtWiDi9+OVp5/B6qUfINjbIzCNXs3YU9RCGKxqalfiZcJDkJVHmxUlxYVonj4Ntz30EKqGN8BKArCGi5c4QUjFcWXIZjBh7769ePe993DoyDFkeXJUV4Z8Y1a+hNyeRDQZRTLBCj39zBkcxhCNeIXbQhMfKj4QJ0h3VkKTmP0zGqaYgO6aLTyIeH87n9fCQI8vHlAMUquHDMErf35ViNQMKBXMLSnVOam+690fkXI0glwcKhbl5uZhaG0N6hvqJcGpqKpCYVEhoqk4zpw/K12c1uMncKbtJE61tqKX8IxQCDajWbpEDKL6oRopwajfcsststDXrVkrmxAxyQx6ioqKhdBZWFiELI9LcPB0RaeB4NmzSp5WkjItYSEPgpUtdpYkuEgkJMBWZPpLXwMXJtcBq7vcwO646y585e++InA3CdC1zU1V1zRMuAaHoCTyr37+c6xfvQrUq+L8UMkNN/M4nDR4czC5Mcg8SJktiJtMaBg7Fl+6/0GMGD8BLuksWmCksSE3SOFsaS9DCqykbFi/Hs88/SQcdrMofDARilMByeRC0pKL+onXw51bBpPRisqCHExoqIDbCuzbvx/vLF+HYydPIdjXCTMteGMhRENeIEYjKkIfo9KtE9lO8sy4mWUkg+yQcf3UDqvFAw8+KO39zZs3axA2NXekqKJVH3nlNKhSCSODIUqbKxUrMQNjMkeZTCaxJGx73CgoK0JlzRCBlpEjtX7VJ4JtZV5jd9rhpgmaySwSrFVDqlBeVYWc3FzBXbNi/t+PPY4jBw8iEgwrdTEt4OGhMVhgxVlIgYLyokrceufdqBxWi5VrPsayd9+CJRFTRnHyjK8eXjHoLC0uwaJ7FmHuDTdIQCrBhDLA0bZ9JQJwfO9evPrYf2PXmjWwxKOCEzZrflBMbPh5/khEuH/0tci122EWuE5SOjfkIxGMLFj4VAq5w+swasF8RLKzMfPGeXBTolZTmEnPIa0KNzBI271nD378ox+LJwQTOfVjBnjceSgqKkWf1yfCHOOam1FfV4vte3dj98GjOHTiLOJwCQncbDGgemguQr4zOLp3t1SXvnDEtOCdgRQLERaLFc1No2TfPXT4qHSchfguENfBU4vMBCdzqQxY4eILRdjI+PHjUVdbK8Eg75mqRUzMJKAQw2EWlVRRhN4lRYWFwoVkIJwJGem/mv47VF/TkpsUkONwITvLjd4+r3A4FTBNy4yvEmsMTG74LAifI8n7u9/9jsjXM1jgPiW+NwLXTUlxymmwYf/nO7B+6fvY9eFylLCaqUmIcy4TfcACmxhwJlLwxlM4GYvieNCHLiiBjHx3Dupr69AwvAE5RQXwRSPILsgT7iULfOTk5BUWSDCZuX/qkDHeHseLQdbPfvYzvP/+++lqtnBV/kbI1NVCtEHniSatzg4YE5khlZUYMbwerSdPSoeOnRP+OXbihOyRDBB1j5HM+7niZ2uQthy3G9dfNwu3LrwV33zk29JN16FyV6p0610SBpSENNnNFoHWUtBCP2yU71TGS0x3VeJLQQFC6Fxut4w1YZDkkhJ6PNg5pyc06fsaDPamrUvusYTyERL51a9/XSCNalciVN4oRV9W020mI0LdXTiydStWPv2MwNMC3h7xuClwOODgepLkxgxqqoVFdZEqVilJbhiO8G57YmEJmWpLeHYlccrvQwf9RVwexK02nOvqkq4/eSzNY8bgnvvvw8XOTplbTL7YjWFBkoWAK4kLqOJvCr/73e/w+9//XoJ3/aV3WAYiOWTJ0tDZYpEiWG1tjcwXrh/6DbJLQ0iZklBWvJlrmd46L5NIFO413PNZBLi043Npx+9Kc1ChTVxKDVArcl9trQz2fXm6JiNcTpdwF7u6u5RoFYs+GR2uq8HS5Lw3K24e/7AryiSOKBu+L7tmpF9Qep8FBOGOa51oOXnSv2fFpEkT8YMf/C/hfwu8NcFporkIUnnWbMLaJe9i5dMvINR2Gm4jYDYkBHovAjjSddfg5IyHmdzwOaViGFKci6qiXHjcVlgsRiTCUUlm2LmR4rV4S1JwisQIAwKGIGZ+aRYK68pk7lOWOSKwtLDYyDC5YeeGyQoNNnu8IUTiSZRWlaJxYgPsOTaJvwkroxBBlNYGfWEE/VT4jMPP5IbdHwOQX1WEaXdcB3d1PuLBMALtXVK4CnZ1S3JD2elATwDdF/0wvPrKS6mZM2eKp4UIXKTVrzSKbiqF9R+txpsvvoS2Q0cQCgbgi8bgpdShHHoKlmMloY/dBhEWMCs5VrcLVfX1WLh4MSZfPxdOT64iSmSWG6UlRidVsyiyrVi1Gu8tXYosd45UBqkoxYNWmcnFRSnJYM5GlrsKBfllyHIYYTMF0X3hDPbt2qsgMpTyjRNmRCEBwq+ooBYR3W69u6DjIfTDWTfb4yZAkve9996Ll159GSfbWhFnpYrGUQSbSHKjHZ5SnWegYZDKuzi6a7ASCgIUl5djeH09RjePxtCGOngKqf1P9aIQTrW24fMtn2L355/j1LET4pbNLg7lSRXpOSUVWr4PNc7Zivxs22dyH42NIzG8rkY4DefOnhep6O27d+Hw0WMyVsIOkd6jAHQUvtJkwoiGekydOg27dzMB2isywaoCdi3JDRe4qqrUjxyBf/qnfxJdevJGFKxP6wbpHAwmAWYjOs6fx5uvvIJnf/97uHjox+LCx2GFir4uNNXLsVtpbivwEJoCUoo1t7gEMxbcgrHTZ6Bu5EiYXU7ERRXEpAja4nOjCNoc99OnzuDRR38Im8UAXy9ldFPyPkZHHiKGbIydcxfsniIcPNgCtymFBTPHYmRNMXyRMLYdPoWPtmxFNNSFbFMCHrsBp0/sx6mWQ0hFqe1OKBqfuSb/qQEk0oeihqvnQTznhrmyyfOgiEWigjkXR3qNLCkdyERc3Ks5Vy30ohHfJnrcKCgl/9tkUQ71IhXKLoPFCGeWQzg+fJ70NrGbrfC4s8Vck8avFWXlAh3tvNiJ02dOi5ofiYff+Po38JMf/Rs6qSwSCstaE317De45WIIjnVUD17YbVfWjMWriFITjISx97TlYoz4phEjN8jJM4uXHAyunPAQZRC+4eQEWLVokm3mmy7u8GwmRPT14+5nnsPzV1xDpuQibcMxUYK13b+g03xcJI9fuRIHDCVMqAashBQt9zdRk1AxzAVtJMaYuugt+hwMlNcMwZtJkMWSUnkMmAXxAgsMx4WFD+dfVqz8SgQr9ZTZZ4XbnyCFUkJcvY1xVVY7eQAhdfVF0BYyweypgzyqE1WbCLbeMx95tH2DV++8g7g+rPfZKJ73A+/SEWCX8lRXl8hlmswV7Dx5En9+nOq9al0wdfMwVNTU/zeSO81PEAQifFPEV5e3F4I/k1OnTpwv0gT4su3bvkgRKOtycjxlkOs17OM3foRT8lMmTpRPNIoq8Mg2XM9K3zPtkPlyWm4/aqqGCXT9+5iRiGpTxWgIfdY+qeKJeyoSZvDDyIG6//Ta5n/T1kNMlKASjFBqSkQj2bdqMlS+8DO/BI/AgDgsSkmOLoqTAMlOIJWj6mcSZWARtYT9OReOiKlmaV4jKolLk5+Rh6uwZ8MdjCCbimDV7tsjEsohQ1zBcFDczEwC9eKDD1Pg3pfZ/8YtfYO3atZe4xP8twdfVfmdwE2fVOdADwKbGRtx+60JBS+zes1sSXSaw3T29CFB5UvhR6qXDhPhs9Xk1SNYgnevhdcOw6K47RI3td0/8t1b8UiqDg8HS9DHi+/HflEZvHtUkMNE+woq0LvMXdW4kyTEZRUCDinZUBzx35qx0JAbK7oooAgVNNE88Na0y0nTdgDjjBlkwWrDgJnzv+98XARfh9xlMAisjnxKE+MdjsBsB/4XzWP/mW9jwznvou3Aednq7UfCDSTgh/AYmN/TCUXxgwpWDcjYaETUY4Y1FEIlFMKy4GFaLCb1IoaW3D0GzVbo3fdEoLlxU5r+85zsX3Y3GUaMkVti5a5cIIMybN09QFgPhafra5Nf52VzP3/3ud+XZD0wGMpN1FZhbJfkg7IwBOkWbyA0kRJxWHcoYVB9HrcTxRbgtbXzZudEDeXbJSktL0NZ2Uqnialu2jpq56rzP8PRTj/UaLmCQNxWetHbP3GvYRSS0n3up/lJQ0Uvf//ICMSF3Vng8buFs8d6Y4FC8hoqWTMJ0BcuB0vgD34uCM4sX01z2u5oADHmD/KPWtdNhRde5s3jpP/4TJ7dsg5P8WiJSKIYk1X0t2RTeK2NYdm6SiCYiKM1xYWhJHnI9DtisJpgSSYGT0rNP57ELP5HUkCQQMIQw+cbJKGmohNFqQriPyY0PCXZeCBULhJGIJBHyh+Dt8aO3L4RQLIGSihI0ThoBZ45N1nXEF5bkJuxlFyYm3jehYFTU0lRyk0JOeb50bgpHlEt85Tt/EdGLvZLcRPr8SEYSCHpDuNjRB8MD992b+to3vo6m5iaBC+itW4HHaH2WM60teOOFF7Fx1WqEfD742cb0B8WllBsQD10LMdsMylgRs1jgNBtgt1uRX1qGGfPm4/bFD8i/jcTwykmohAt0HC2rFgzo1m3YgLfefhd9gaD8txClYESQzsZ0B+dvWQqRX9wIj7sQ1eV5aKovgK/jFN55/W109fqE1BQJ+5GIR4TMG4+T0KeSG4FHkPDLyi7loOOK1KnjTIXIn5eHe++5BxfaL2DVqpXo6eqSRIAHaWbnRkGPOE+U8lI/plelC5xE3ExdWU6MHNOMkWObUVpZLhV+Vjso9bt21Wq8/drr6G3vFIUnkr5kgWsBLvkT3EAeeeQRIehxkXdcOI/tn38mXAqqnhGvKF0tqqdEYzCZNRMo7brITSI3ZFTjKNx//32CP/3gg2U4f/6cxuEZpAJ8mfKPIv5xDCh/+uBDD0mQyuqQHt8K1p04ZA1DTtfoSCCI9958C//9618jFvDDTLEBzZCVyU2WTSU3PAgoKS4u9mYLHO5sDB09BiPHjcfEGdNRNLQaSZtVSaHyvjKSG14YZSRffvl5rFv3MZxWh5oDDPIcOQgls5DKGga7pwyhcBJBXy+un9qEyRNHIpBM4OC5TtjzsuFyxFBkjSEvy4id2zfgs81r0dN+Ad6OXsS8UZhTZiU2oD1pHSIjLV5iy91ZwruhD8dTTz2F83QkZzeBBQAjK8r0mkmK3wE7kUrAgy713GE03xG9I8TuluD/qWusbfjkSFnMMNmscLqzUFpeKj4ypZUV2Lt3Dw7v2ivdGXrRcEzoN8NE/Zt///dY+eEKbN6wEeFAUJOF1hTotEB7MI8D4RiZslA6bBSGj58ECpZ+/M4rsIR72WtiWVw6ZANfgx0iXCcFhQWYOGmSBKLEY6eJ/VrhnlUlczKJratW47Un/4DWfXtByiThQ5LcaN4awXgMfZEIsiw2FDpdEqDSmd4SV9wdBYFSXcS404FJC29FceMItAdCmDL7eqUQx6DfohTkMg++TFgav/7Tn/4Uzz33PBIZalT8GaVypnl9cO+zmBBNcFRssDiKkZM/FFk5pejzXcRtC8fhw3eehbf9osxdBlJ6MqsHc5eOmTqgJMCTqqFJqunE+2/fvkOCTUlMByxbKTCkG2IKT61DH7h3sEI4vG64dBj4ngwY2eXt7VUmdUxs1O8reVB9YSuqm/owVaMGGobXS+B5+swZxYvUOt/6uZExsOlUh783pLgUC2+8CXv27sNn+3fJgapEO67+4r2wi8cOizrs1W8xWR8zdgwW338/br/jDmQ5HZKsCIyUe4VWuyGywHvhAvZ8vBbLn3keZm+PBJvUG5SKqgTu5D0Y0JtI4EIsinOxCFq5v6aAvOxc5Ofkwm6xY+r0qRjR1CRFF3d2NlzOLNljS8qLJcHiXqirJOnJTWaHgIHMK6+8IvsEOQFie6Bzly7be68+Nl/0E5cnN2pOsWtHJSjCWHNzcmA1mqRLTK7VoYOHBCXAIlS6On1p3J8OQgcPGtXzaR7ViFkzp2PHzl3YsvUz2Ze+qHOjj5H+mVwfdUNrJPAjf1QI7xrvZuCcSXcmtPkksuFlpVrByCgdye6e7n4hISguEV964iPV8YzZqFfLWQzyeLIFliacOHak5s7FP//z96X4Qo6iQNO4b7OeFY9JLGSIRtB77iz+9OvHsX/TRlgCfhTZbMgyKvsMh9GMIG0RkoRE0rYiIWsilTQiZjTCF4+KamxNcRE8Dhv6Uga0eb3wsvCUmyfcmzMXziMcjyEUjaB59GjcfPOXkJtXgJdeeQXV1UPEL2/M2HFSKJX9Jh3oK/4fu0/km/HfP/jBD8TIXO/e6M9WoQws0glhJ56QQSZ5HD/yQY4fP6YZwuq+Nipx5tmo+zpdS26RtsehZ6LdLnsWf4+iALxGER/QObfXsCz056fv8X9LgqPKago2T3EB3jv5z8qMuP8iBqr66Z8tSbrNJmOVl5sjc4jfYyzX1XVRFOPU+u9/r3RaqKGjBiZnhL8Orx+OX/7nzzF6dBNMNpvEody/GEeKh40hiY/+/CdseOXPiJ8+BydXDk2OteQmLepDznHKiGCSyKgI8l02DC3ORVFuFmxWMwzs0gjNQHWrhFJAtdkI4f8GBBDEuOvGo7xxCExOMyK+gJD8aehJzk0iRK+cKEK+MPr6AuimIWgkjsLSQjROGgl3gVOS4xA5N30BJAJB+VlJbgIquaFaGguuntI8TF04C8WNQySO8p3vQoQ+N909CHl9Yhwa9kVwsd0Lw5imUamvP/wN3Hb77fC4nOkKnBD+JREg8iuKZW+9jTdefBHdzMqpPx2KwB9S1WcJ+g1MbkijpcqSGTYTRMWD2uyNY8fi7gcfRPVIZml5SJlIvDTrAkMSH7E9zkz4RGsrlq9aibXrNyK3sEiw9VzwhKbFWFUzORFBDupGzkR3TxB1Q0sxb/ZouC0hLH1nKfYcaYGvtwepSADJBNtaPgRDlGWmjB3bbnRGVzcnbfa0XKk2nVIpgW6RVLtw4S147dVXpZKhCEYMLi3cwxRkTgtI2Y5W3Sd2byhrp+QCnQ710PSqipGqYB43SstLxPiRP3+CAcb2HZLdElZjt1lkARSXloBcKMpT87BkQMTFvmHDBqxbs05wrCQxx5IxDc7GSU24HvdY5eWhQhHVZSIEhaZzd99zD0rLyvDB0qXYsmWz4o7o3j8Zm8XASoGq6CptdgaF9OChctrkKZNFiEGqvXElz82qAzsWhBxSsnjNqlV4/g9/QMvhw8K7oQklycSEDbrtVmTbzKKm5jCr6zdZbLA6XMgpq0BpzTBct2A+hk8cD4uHtVYlg2pM9ndueGGhQBAbNq7Dfz/xGDxZbjlcglT2gxWxlANJcy6M9nxYnflSmS0oyBYfo6jJDKMnG2MnNSMRvYghJSY4bREc2L8NJ44egL+rB+dazuH80bMwRw2ioJdZock8LLj5UT2PyQ2NUCk/SfId5U0Je2GCHNc8mKQzJ07BTHB4R6r7RSgSN2CZX1Q0I2yTCldGs5LJrKzE6LHNqBhaBa+/FwcPHxQIAKuThKmxVSuqZtzgTEZRtbv55ptRUlSEX/3iVwLP0IS90kEL5+pAaJqoZplZXHBg6vxbMGnO9di/fxeWvPIMjJE+CXBNKaumFpaxKWd0JdJzSJNC5jqgkhsTdeLBKdChv5TZpYKWtZ9owStP/gEbly+HIRyCAqDqyQ0lKxPojUSkGFPsyoJLXMINsAhlUJ020v1MAUESz6dOxZRbbsaxC+0YUj8C9aNGKUU6q1VB4zISnMzDj/8mvOMf/uEfpauqj9GgyZskAEz2KHDghNHshsHoRCIeQH5hCr1dFyR4dDndIuZAjpcejOlBbf8oSgtdVda1+2FwRagrv3Pg4CGZI0qqPPOEJ59L/QbFKpwOu0BXhw6txtChNQJnJV+GZHCa5FHlSuHhVcKe1kzQIMOXJjdyvMr/ubYpG15cWCQVYfKBLoqJsuKMDaw6yhlC4iu9J+wO3Dh1ukAdPt62GX4NejwwTvlrghC9+/DA4sV46MtfRmN9vXweK33ik0XIBjk1sTCMhH76Anjpv36Bk9u2wejtgTEZl6RJRp0mnkmDOMNfjEbRSVIzq6qE6JktIv9cVVEphN+Z02ehedxYtJ09C09uLsory4SDybNDFf0uhacNnGdUjXrhhRfwxhtvCCdAhwddQ8z2V/7Ipcx9PbGZNm2qQIvJpyEc0d/jFQlyQqCZcJFfl7nXDQY7vPKFKC7GxPFjMWHcWKxa/RFOtJ5Mpw39qekX3wr3ECqF8TpPSSLtTXcVLoMBZSwH+Z6WJFJ9raSoRNQs2V3Quz8qMVYwocw9UKBRmkUE92Y+R487SwJ7dtYViiQhHmc//fl/YNyYMZLwMskWuLp41xGKzI4/uzBRrHntTax49TUETp5EMd+PBZEUIfwWRNg5ok8fRXAIi1SHOGLkF8bjCEbDqCzMR77DgRhVWaMhtPj88FtsyC2rhC8ax9G2FuGOZTmcmDBhIm69/U55pp9u3YpJUyYL96Zp9Gi5F1Ws0AVJMp5qCtJR/Lcf/xt27tyhZL0ZDzmdMif4u0QnTJw4UR7aunXrBIKmeCE6zF8lNRRZKSjIl6IJO+CK79LPl7vSU9fNP/VtjWPe2NgoirlUwhU7h2sshqgp0N8JunyfvbZlpBJe9V4cA3a9CXGkWqBAHbWLHUyynGPBwhJjOCJwKEWvTErPoM/nS3cJM5rRclH6fw+WnEkBgLBxqwXf+PKXxS6koLxUkCrELlBFld0Wi9mIU4f24YMnn8apTVvhIsQ+FQMjGN3agbGsIUmagFE6hrFEBDkOC6oLc1Cc5xZLGNBslgmNmJ0TTcLkhopp5FYb4U/60TR9NIaMqYElyyZ2FeGuPlE9U8lNDBF/RGBpQX9Y1NLYickpykXTpEa4C52yNoO9FBMIwRCOIOSPXNK5CbJzgxSyCj2YfMtMlI+pkX3A187kphchKrR5+5BkIkY/nQ4vDEOqKlKEi/zrv/4raqqHwmqzysULZlmDOrAjs3/XLix54y2sWbkChkgEkXgUXb6AQGcslPiFSamlGUkiJkHTIF+308ckLw+z58/H7AU3YWjjKBgdLhiMVpEzVi8+KlWN4wLfsHkzXnv9DTHuATcMcYgnnIdSiXb0hqwYOnw8LnojErRPGDcC40bXIhINYPuZizAnwoh1nkJ1WTZCvg7s2L4Jh/bvQcQfFI8dBVNQwaVKUPoXgQ4/42K+7757ZFGRZNerG69phHBpqWt9db2CmoZ+CNwrCXYueN2q2qAqlCQHcozplcBAJBwKIhGKiEJIXnaOtPGp884sn5sQuzFiYNraijFjxuD4ieNYuXK1wJKYeYodIzdT7b6E8CXOtaqHy32SSSOripzAjc1jccOCBTh65AiWL31PyNiUFR7IAxiY3OjBlkB+SKD9y6FI3s2CmxagrLxcnqJUbzVeiTowqLJkwv6dO/Hsk0/is/UbYaIKn8mMiJbceOxWeLTkhip7vGxKWlrtTtizC+ApLsF1t30Jo2dMh6uwECl2d3ivFBbQYGncXUjUPnbisDgRR0JhOGxWhKNh+IOsOljExDFhtMNky0UkYUPKZIbdnQNYncii50tNBXy+s6iupnRmCD29Z8Qsz2m240JrB3Zt2C4LltAWtmNN9EzJMNgSzyRAsN6E65GL8eijjwoESLoOrMDouvL0VdEELUjcl7awJourH/oiYapJPBcWFWNYXQNqhtYg2+2G3+9D68kWnD57Ch0d56UDSC16Kzc2DTonrXsDBG5KX4a7774b//lf/yUKfnQY1qvZsvq0hEQPKFVl1QhTyohcdw7uuOduzLlxLg4c2Isnfvdr9PT1SoXSlKJcteKIXS04FSghycsV5QKx/Oa3viUu76oLorpUIvPOzdMfxLLX38B7r7yCrpMnYU8p7TF2NCmmQXx6N9vsfD+XCw5DUvYeq6S9ggqW8Wa1PUIVxLISzFt8nxgz9sUSqG0YIVDHvKJC9bkiLX8p94jzlwcyK5ic4xfOnbssuekfL7U6pLMk2H9xdNL+RGA0s6iiOl3sduieJOmK+GUwtf7kRkHxAKvFirLyUqmw83Bk0CBJRHrhEipiEbgD91vK1vJvwv90IjvVgigrfuL4cfgDwTSPUN+DVYXRLtLO4puktWR1kcJ0s0SrDHLfGdEwQuYuu8HReExk1i8LOmVw1FeZpJZyn6uqxt7jR9EVDspzutr8+aK3/tQIAAAgAElEQVQwRO9OkSv59w8/jOtmzRJvLxGs4RglyB1S0vmEArF7fPyzz/HJq6/hxJYtMMVi0jFX6kHKUNEfi8Mbj6MnHsfJYAgxkxkxCoEgJdLPDPiGDhmK2xfegbbTZ8SAmEqHhOiwsqurVF0pSeO5w24BOZI///nP5W/d7yOzWn5t4Vf/T2XOKT2408V0WBwjYmD48Hrp6J47d1YEZ8Sfht2wVErOnZqaocKlZJcwk4+p9+6u6ZqEH5fC7JnT0TiiAcs+XI6Tp8/+9ckN54zRhIkTJghPi/M3FAxJl+NKyU16D1XgN1kiOiRLwTkvhSgNPOtI+uZYcLyKi4pkrGib0NrSqowlZa8yCr9x/pcW4J+/9z0RTSD800DurA4rFeidahteOHwUbzzxe7Ru2oK8aBS5ok6rCp+0CRDkBYu4KSr2cb8wgvRtfyIOwnCLcj0oJgTXaER3PI4T9LqJxuAoLEZOaSmOtbUJX5jcYk758ZOmYPbs67Dk/fdk3GbMnCkFJfIwyQ1WdRHNhFh7oFyi3Jv++Ien8OKLLyISjchc5nnPgJ7CE0yE9+3bJxys/oIYYddKwpscQfrL8feYBDGwP3DggMDgWaQeWDy6WhGDexfjISaZRKmQL3ytyc3lMczfts9oPfA0/J5nOu+P3Bt2A9UcUxuxfhZyvlVWVmHYsFqBtNJEmUUlPov/v7yEeH9D/lL4pow34fBEc0ihlBt2gvGnEYmQD+v+/Aa2vv42Uh0diCciIkEuz06QPcqpgLFhKMliagQe+snkZ6M4NwsumxWGuOq+MaGR5IZJkMhBM0kywpfwo2HSCNSMq4Mt24FYMIRwl1e6MJSCpiQ/OTexUEySm15vCL5AGO48N0ZPaoSnMAuReARBbwBxXxCGCJXZ4unkJiAmnlH5TGuOA5NunobqSSMkWfZ1dCPS1SOCAsFeL5LssocS6CIsLduTlWJ7kdjMm+ffJJVeSW5I0OUiEAJ3UoKnnZ99hsd+8UsEOztEttkXDEhnhQpWTGRoYkWJQwtl5zSVIwaydrsDQ+vrJLmZfsONKKmuAYxWWcCSzTNI1/C7PFRPnTmLj9euxZKlH8CR5RYiOV+Uug2EUugLGpE0ZiNqcErAyp/JK8hFX9AHT1U5rps+DpbYRQytdCPkv4BdO7eg7ehR9LV3o/tsJwI9fiQiCkMv8AEtSJVFozk2sgVLKVbKZDIR2LJli+CRJfDLgA2ooEgtGlWJVaai8r4ZHgaibyQRnloExKy6srKEnEvTPpL+3G6PwE/4ELmQWRWhYgbbvnw/dkvKyyuwd88ekXvUW+jpLF84EP1milKdEaxFXA5lk9GN3KoGFA0fhWDAj1O7tgGBDhiTSmxBf+nVgkxFucwKAv/NoIkyi1SWu/HGG7Xql4L9pfH3csqkEA+H8acXXsTrL7yAWE8vjPEkKDjKjdhlMyPbboOTYgVCoib0jX4c7N644Skrx6jpUzFtwQIUEE9PAn6KnRsG/zpXSG0t7R0X8Oxzz2DThk1wZznp8CnwyWjcJHDUpIGKYlZEE2YkjDZYXB4kUuR6hRGKBBBL+GHPCiLLnUJhoRMjGoZhePVwdF/wYtPqjaLfTqW13m6fLHQFTVJBu1T+yDdzODB69GgsXLgQb7/7Dvbt2Yuk5vwubjui0KRxbESMQokUiAy2RrIn9Ixzo4CBUnERKiqr4CQ5NhRG78UuEaI4evQwer09soFxzSFGvpYW6QqklME9WxlG1AyrxSPf/kds2LwJ7779jrRuRSRDe12e3MhdMVVChceNb33lIcyZNRPbP/8cTz3/PI60n0dIuByawt8gWOOBVTJdvEJMT2+4AQ///cNoam5Ow6aUspiqeFpSwIHPt+PVJ/+A3Rs2wkYDWM4LevlwPgGS3OTZncgh/NUIcSfXrFO1BEfFtVzlYZsNkxbMR9nIRhxoPYmE0YTJM2ZgVHOzHAhJzeWd15gZ+PCzuA5Jyl29YqWGIb+cL6OSbLWXUV1PKXKyas+vq91UuIBJJl8Zc1Z7BIN3bmR30ta4Spx4yNMN/sL5Czh9pj9Q1PcemnWyAEKMPd+TsLP9+w8I/8rX55OOHuEPwvG6pFur1k9Orgejm5qxZcunInhxSXKjHd2y92lKkUxuyktKxFWcwd+Fzg4Zv8s96VS4yf9xxTgNJpTlF6E34EdPhLKgl3P+rhb0ZIYpImqjmd197atfxaJFd4tpMRNNAU0KvpodNRXMsaCT6OvDzhWrsOyPTyPu64M5FoNFtU8RTSQQjCXgjyckwTnNwgEV/hhYBgNIWUzIKyxEdk4eJo6dIPccMRrQ0NQodgBieDxihMB3Bguw9H1VN5AlNI1GzVSGkqrs/xCeNnCvVjh/DyorKyRAZVJFHoMEi/RgIyoiGlOcR4NBOn38uR27dqnqsr5PqN3u8ghxkK+IumUqgVnTp6GqsgKrP/oY7Z1df1NywxhCkq5hwySJbu9o12ZjxgdrGc2ljUyV3Ai9bkDwmXnJ6eo+92eTEXkC1yuCx+3Bxe5uUZkUGWGtmKl6qqo7ynjph//7B5gzZ67AtPgaOHf5s0QsbHpvKTa/8SZ69u1HERMBJGCmlD1V0qjSx+q4eN7Qc82AaMqAQCKBvmgE+dkulFBC2mSUr10IR3A6GMKFaBQFUpS2o7OnW+CkdqcTp86ex//6Xz8QK4AdO3dKZfybj3xLxJIIo2SxU3ViM/z1tBDg1MmTWL1qtcQ8jPMYj7DIw0KvTnLPnKe8Z1pgUGhh/PhxWLt2nXT+6urqMGfO9dLdfeaZZ9DRqUw5ZRZlzPOrTSiuJ6o48hrYeb5W8Y3MtcdkQzcz1flE+jVc7fPTyU3GD0rSR9igj8ggForIxzajsKBQZM/ZcWKxgrEb56vAKdPm4FdXjbvaNeljyGvgfk9FXXIo9bWvx6mUf+5sacGGP72BnUuWwhEKIZaKISQNDDFGUIVA8bkh5yaKLLsJFTlZKMp2CW1ARNaSpFgo5WFCVdm5pKAAT7pgIoSaphrUjK2Dq8iNeCgsUtBhrx9RXxBRfxhJig+QD+MPw0uTzUAEDo8do8aPQG6JWxBIIf6sLwiEo4hHkggHIwgGIpDkJhBBmDG704QJ8yejYWazKBDR84+dm2hvH0KUMQ9HkYqk0NXZB0OWy5GiAhYn/T986xGMnzBBcP1CGNZlgdmdMZnR1dGJl595FutXroCf7uXxuIgAhKLUhqVZlxG0XKRSCGWhGYywUke8YVa2BzUjR2LSrFm4fsECuPMKYaSxJzk0GvGVqg8cR3J5jhw/LgRE/psiBHoAGeQNh2heaUUMdoQTFoSSZiQtDpjtWcgrLkT1kHx4e1tQWeGCwxmHr7cdWRYrsi1OHNq+HyePtCLgDch2x8WqYnAmKTRxFEMSJcOc7ZaJQxNO+hKIWziDggHJjd7FUV9ngqRJRwsfQUlQitu3zSpqY6yo8vBgi5f/5kLg+/KwYUBy7PgJdMiCiMqCJLSNL/48uQrZ2R68RsI1F4wG1BzsEFWBmkp4CFPLMjsxY9YNGDNjNs6cv4B3X30JiVAPEknimPtf6nBVeZi+IXBj1ztc/D6DCXKBmOBwYbHtKhAt3Y5dh7bwEDCZxJ/l9eeex/oVK+Gx2QUyFo+G4bSYxevGaVbJDQMMEnO5UZjMNljdHuTXVGPWwoVomDAZ7kLKDZql+0ahCJXgqE6DP9CHjz7+GM8985xgRbl/k8jKqoSfCjMch3gC0VgCKTHTJNGa0CuDdJIIYzETK4AQbLY4CvJzUJxfglgwia7zF1GUn4eSonycPnUWZ06flfeWzURLbljV4OHIrta8+fMlYXnu6acRCUVUwM0mgYGCGjxTVLDHTYWfTzIoFdm4TmgSW1ZZKdVfp4MiAjbsoYnnjh3obqcvj+LnKDnKFCxMRKQTqcI36ShpilpcW5QpJzenaUwzfvKTRxHy+mHMKJdfKbnhcyu32/GdBxZj7rQZ2L71c7y8ZAm2nz2FHqOC04mU+4DXYAeXmJ+yM2c0SkWPUNibFixQMAkNAiKVc3YSYYDvYhdef+ZZLHvtT0DAL3wsdpC5FpiodwXDqHR74EQcdrMRdrpoCe+N5mRaEMbkJpmCN5XA0PHjMHHePOHdHDp2HMXlFZg8fTqGNdTDmZsrz3DgocnrIqTiueeew+9+81vhS+my2elbljXPZ6HKA+KGpCkUihq2JgwCCmHw+qhskxEuDsa5USG4AEo1+IjqCNH3o6mpUSBl/MOgg1AYdgsI3WhubpYuL+VXW1tb0NPTo5SCRGJedY8HSxp4PXaLFSNHjcSDDzyE//3DHyJMpZ7Mzk1GOKknOJzTrG6PHDFCoHYnT52Sa7q0o6SD65SKFNcARSKKcwokqelhgYzcyAGA/L82ueHlcS5RipY8CEKuaBpLmCd5iCJkI+OqvMUsyQS85B4+/Rx2rlkLF5M+7rPsllPONE4FqyT64gmcCUcE7uNyONEXDOJcoA8mjxvlQ6rgsik58KOnT6GhaZQUNhj0UrmNyoaifDiAQyPcRDGfVbsuoUCUhiZCQOeAXpMi2WBJRQYMh9/m82loGI6G+nr5Nz0zDh48JJV3UR+UXFXrqmmQ2Lz8PJSVlomvCk069ddf07lR8zeFyZMmIMvlxNatn8EfDP0NyQ3hsUouf2htrShjKkNvlscGJDeSWVz6tXQAO0h3MDNAZEdVDG1NJjicDkGE8LN6e70amf3S/jTfl8+QP0+1vgcffFDsEXSvpUsujWs/mUT36dPY9v5SfPr6m3D7/XAS2WBm11qppPE8Es8ysLOfEs4oE2wmN9kuO0pdWRJPKTW/OM6Ewjjh64OjqAiunFz4giH4IkFk5+eh9eRZjBo1GrNnz5bY4sOVy0Vc4VuPPIJhdXXCv1Fjk0GK17zY+PM7t+/A008/jc1bNuPc+fNaV1oV8QYWY/g+LqdDEhkWabdu3YoDBw6JhDjFjzg2LLLQ6oNzTxd1uNY1zvdnMsE4kskE97jBOKKDnUMyJYRXZJaCLItrTO65N6ZFfK5CBlJxT2aApNZVfkGBdOLJn6XISkFBocwHJmB8fybEUjwQ1V5NvEmTjb6W5OVqP8NxUXxMN+644w4ReeL46wgi3jfPDVMijnP79mPJY4+jffdemChSwQRF/OBUQZ7nWijBPS8utJJijwMlWTZkWy1SDBNocUKjY/B3KQdNGwrh5QLZ+R6MnN6IvEpC9qII9XgRojhArx+JYExEmRLRhMhJ0+fGF4jCZDWjrrEGRRW5gDkhiJswoWzhqFQlw/4w/N4g/P6ImLEHojGR9h83exya5k2E2WVDgB2bC10Id/Yi3OtFLBCCIWFEX08QBneWU5Y9FZ4euP9+LLztNnFhJrlX+BOEz2jGi4lIVGSMf/rDH6LnQrvC1oVC4hhOqAgzKcJDnEYTrMSUivycktlk18Odm4fKYcNw2733omHMWOQUkdirpITTAZG2P3X19mHJ+0uxYdNmSZ6sVrsoM3DDYQYpf8T0yoBwglUOI+JJtoRtMJpZv/DBYArCbImK02pZQSFqy6pw7sRpdJ7pkEySi4ULxe/zpSe6CAtwo0kmpc06ZkyzVCBYiVizZs1lLtQqQ1ZKT6JWRNUTTeaXEBpCRbhpUs2Khn9s73KhssrKSUgM8IED+0WphFk+A2T9MFRtX9V90TtbTEJnzpiJDz9cJjryXKDCg8k4LPVFIbjfBDcwE1JmA/IsJtxy/WzcdNN8BCIxPP77J3H07ElEB4D32Spn6zUcDl2CRU5XuDRyNxc4BQXoEn7rrbcKxlagVHrTW28kpFII9vRi3coV+OPvHkfU71ekaho1mo1w2yxwknNjpQeGUaTEOXYms4KTWXOyMWLqNEyYOw81Tc0wWNmV4TbP4E9TjdJ2HyaIhHkQxkfsNFVIGHCxXsTKGKvzTAJ0L0XpvhhIKWZFQlEwkskITIY4rFbOYxvIEKXg59DqIaiprkJH+0Xs2btH5o60gZmYsKUbi0mSkpebh6nTpuLG+TfiFz//L3H+jmueIaJrL1BFJRphIOeHJooWiihkYURTIyZMmSxwMlbK1q9Zg9NipBiGiXOT4gWa6ar44nD1sgUt0DfFQ1JoaqWKwm6Qy+PGuAnjcc+99+K3v/0N2o6eQCLKrU29Lk9u1PXZjWYUW6y45/obsGjezdi1Yy/+vGoFPj/fhh6j8nAZRGhv0Kqc3lHk+zL5++rXvoY77rpT1oPMcw3XLDAOzttYHBuWr8CfnnoKF44dEy4f1Rx5f33hiDyPQibFRqXO6GCiKsGZ6vIwqee+xQ24jwphpcWYd8+9qGwche179uHAkSMoqxqCm2+/HUPrh6djIj2oVMWOpMzTZR98gEf//VExw5WEcpDDUHoSIiumm/Jq9V1xRld9MJVyXVq1G+yAVw48/GFlHCqdIGlBGDBp4niBJZ45ex5msxUMROnrwTFlIkbZXnZ7iQXn9Yt0tKasdqXDkuNUXFiIuxctQkV5BX704x/LWkkrhWiFioHEdB3uU0picZZbODzdvb1KaS0zFtAUfPQJx5EoyStCTm4+un19aL/YnhbqSAfS18I+1n5YPzv0YJOHPIVTuFY5+CJMo8NYpRLFBDSBZCCAfWvX46X/+ys4Q2EYqWBoTEllkgTaCPkVyRROh0Jwm6woyc6TtdXm68G5SBCuwnwU5RXhppsW4HDrCRSUlWLsuPEyp3mesuBDM8k0t0pba/q643XzGTHRIJyWRooMiv4nnRs96GbXgd2r0U1NiEbD2LFjJ06fppFh4JLoP31+aZ0PDg9leMtLy8QB/fCRY+ps1Oax5gx1tbgrjXCoG1Yr+wHlfCNMMi+ZF1fIOAbkLKI4qQmSMJBTKm6aXLH2FulGdMZbqrqD6jTqC1wv0MnfDPzIg3M5xSyZ6l8Xu7rQKb4oSiFOClGDzEV9nHVOBb1vvvnNb0qRIfN7Ek/QN17O4jjOHzyIrW++jaOrP4IrHAJZi/wfUwyDwYKEieeQ8lui940/kYA3GobHbkOxyyXxFaGfwVgSnbEYziZi6IiEkZVfAFdOjkjknzh7BmaLQ9YvEy9afWzYuBF7D+zDNx5+WDrnlC9X3ZtLOzcyH9gZ7+rG66+/LpLlVGfUz/5MdbzMwiohw3zfrq5OtLS0oqenN51UsEBcXz9cOrrvvrtEum9/zTrnZ7N7oyu+SZwkqrBf/MosKvDfTHD4HrIuLRYpJHO9DeSbDnzXy5IbrWjAe2poqJdkqbWVnlUxgUxybgp8UYvl9HWuNRHTHjlXu/6rfV/v0uhnKuOwhx9+WMaqv8Co+OzGWBi7Vq3E2799HOjqAmIx5VWp9zQJ4SZUliblRgPynVaUu+3wWBQiS/7H456BE3mJqYTMQ5pxMj+yZ9kwbs44FNaUiKIvIWL0rAn3+EUKmipmiUhc/HK8fSF4fRERShpSV4Gy6iKYbCmBM0YDEUFVGRMGUVfr6/HD7w1LckOoMK1emqePRtONE+EsyEKozydeN+GOboS7vSJmYEqZEfRFYHA57SlFAHOIy+29992LmxbcJJVzLn41gbUtja2paAQv/fFprFqyRDIlch36ggF4I2FZoKywOowm2NjFMVOmmUmOUTYR4jFtbjemzZ2DqXNuwOgpU2ByUMRAwzLpwRa7N7E4WttO4ZnnX8DJ02dgsdhFmlbH/RHGwk1bYc/VIc4gPgmzVAaSKXrd0O8kJtV4p90Gl80mWSETG7vFIQkGA3S2YXnA6O1K+iIIrMxEH4VcTJs2TTosb7/9tmTjessvXcEwqISEyZCYIiaTckAQciZQgLIyuD1ucTXnBtre3i4+KBQq0NusXHjqutXurL+3zuvg1/hvJkZMcMpKS/Hyyy9L61NfxAM3YcXzYPBrRNJkQKHFhNtnTcPt826UluSvn3wKn51qRUg6TP2lCR3moXMDMt+Xm4rykjBJ8svxG9M8Go8++hNpS7PNric3ch8auZJcipbDR/D0Y49hx6dbEQ+HJLmhkIDHZhEpaHZxbGaTltwoBRqz1SpzJLuyCuOun4tx181FdmklEgbiolV1UE9wdKd0ttMfe+wxeYYcU0luJMhLCNeFX4tEGNyz+qYMQmUDEuGFAXNeUH0qwef18BkTbkhyI7XeGXWy6s+/hd+kPSc+97vvuh1tLW1Yt2YNOto7VNphMsFmd0jQLETN/GzUj6gXsiFb+0ePHcOpk6ek2sO5drLtJHq6u5BKxESIQam1K56KwWyWn2FQL7AvVghFh16tWekmE4ZjNos86KL77hEz2JVLlyESDKUP/MGSG46rnfPNkY2ZzZPxwO2LcO7MBfxp2RJsOrYHfqN4E2tS0AOgKmnokh55KHgi5wKvm2vq/gcW4/7Fi6VwIJ+vJr0iMLMzCANaDxzAn//4NDYtXy5yz0xueK/tvgCKHE54jBDnZQfH1EAQHV/cAeQhCOaPG3BfIo6kJwsTbrwR0+YvEALvxk+3gp6/829biOEjG2X6Ew6pK3HpBGP+TUPf//P//h8cPHRQ49ldHpQpSonOA1MEesE0a3un7j0zUDl78ORGT4H6a+WiyGQ2yV4yYkQ9Dh89IdCn8ePGyUHPainVE3m4ijiLqBRp/IIv9Gancq0JzaNG4e+++lWcONGCx594QkEkM6GLIkLXf9/6v7guHDabkOx5oF+gemOGbLD2WFXJSi92wIAsuwtDq2vhzs7Bjj27EKdZIaHiA/xeBnY9Bh2vjO419yV2sH7y6L9jbPNo2YcFXi0VSs1wTzqeSSSCQZzefwAfPvM8Wrd9DjulUlnmoMolxTxSkMS4LeBHntGKCk8usu1OnA350ObvRbfJjKrqWpRVVqGuvg7BUBjVQ6vR3DwGsURMbAAIAeIepptjizfcIO5Qn3zyiUB3+Df3p3RANCDCyRwPPRBVAbh6jpShzs/Nk7ONkrPc+06ePCXKnwzCpPt4haiJQjTKPgAoyMsVbyomyS2trar7pxUeryXv1J8Tzweuee53gwWk11K9V+I0qvpOWKbDaRe5Ye59/UHyIDeVrt6oR8//lLHXEAk8Qwkd5JkQ8AdEXCPETqcoEfbDz690jXrSymfCgJlCMoT3s3qud3BUgGsS2KrMb18fOvbsw9LHn0C4pQWmcFA6tCyOGcnXMXMGqnMqFE8hQGhkLCKWCUVOp8RV8r1YEr2UX04lcZ5QI5sNnr+IxmTl5uLAieOwOTySTHpEtn2KIHKeee45VFZXibjA9XPmCFRRSfqrl2xZCoYi480kgmT1jZs3pdX89KB54GgTbTFv3g1iHr5/PxUYyS0hj5r7qkXMxu+86275+ptvvtkfa13DZNKDeMao7LxwTBlDDYx7rmUu8bkQPkjYOP9NDzMmOYz/vujFvY97i5iLerJhs1ulM8WzjDHpnj37BDZHZVq9x6fHiSqg6+fjDFx/A+/jSmM82PXpv6tD91jYHTt2rMRlajz0syQBlyGBP//mMexetgKx9k6hK9BEWUf3cM8TpT5yh+1mlLrsyJYCr5LJFxySZOH8TyY2hKdRgc0IW5YV464bi9KGckQjYQR6+4RzE+n1i7dbPBRDIhxHPEpblxh6+whHTqC0qgiVtaWwuoziT8mfS5ETTCl0ykB7ffD2BOR3/FGuiygaJjZg1JzxyC7PRTjgR6C9G6H2HjE1F159yiJqawaH3ZpSgblFqnfz583HQ1/5MobX16UrqjoZVJ5RMomLF87j1z/9D7TsP4BgX594dvjDEQQjiixOF3ouQofVBJLE6X+j+Cds5ZhRMqQac267DXMW3orcklJS4rXtXnvsorhDGkEKf37jTazfuEmwvzaHQ9q1IRKOmHnyAGcFLhFDgolBgu7yHHuqnajIWgUpVHvgH0oJsmpnhMVoFlMmVoIoFsCNTW+XkiMhi13zGGTgSeNBtvQZHA7UymfxX1fsyc/LFTgCN7iCgjzk5eZqBk1e7Ny5C7t270ZnBwNdxffJPKy4eYu5ZgbBOzOR4s+y2yS+NwsX4sUXX9IkEi81e1KLQDuK9O4NpT/JNRjWgFtn34DC3CK89tZb2Hh8L3xG9i0ubbtnJlWZiypzweqKQFzg//Iv/4IvfelLyM71pN9JdO6lo6UI9f7eXmxbvxG//NnPEPF5EQsFYUVKkhuX2QiXxSzzhUkxD2rKs3JMLDYHUg4nhjaPxcR5C9A4fTbiIr2pBAgU2ERxXrgBMeH71a9+JSRGHug6CU6U7Ci3GYshLI6+PHAGJHaaWSnvUw5jhedJqx+phCmqTLBk86AMMDlhKqkgJIelAMqgV1VXYNFdd0vA8umnWwWzDxYNLBbU1dcLPKusKB/tJPbu3YdzVAPq9SLQp1RUCGPkNUoyFtLNHw2wOWwCCWxqGi2QFno4cN5wFSlStJYcaymOJBT5eZg0ebJIeH/3O99Bx4V2WTMU1mBrnZsjscP6GNHwy2q0IM9TglH14/DlxV/BhTNn8eZ7b2DX0T0IpKiQk0hT+NNbd2ZAoSfqOqdCa6PzGd1403x8+9vfFo6I3nXkrzKIYqXdkEwISXDFW2/h6V/+EjYTVa9o5kv1oBhKHE6BpDktJjipJEdYrJYYiSQ95U3Dilzroz+W1YIho5sw7+5FqG4YgS3bd2DnwUO4+4EHMKy+XjrLImzASqsGx9UTnONHj+GXv/wlln+4/HJYWjowUAWgtDGa/IcmcCDKSUpJ7FqSGyUj3w+FkMTaaBTRERq03nHHQnR398l8o5Fmy4kWCUR8vj4JfESaXGBaCooVk6D9yi8mJ/NumCtz4/nnX8Tqjz66audGP6BFGtpgQDkDRbsDFzo70etXPA092NB5D2pT1YQXYITTnoWy8gr4QyFxzz537kw6AM7c977w4jM+hz/HucWuxSPffBj33rMIlVWViDExNtkkERcLAG23o3pmV0sbPn37PWxbugwpfx8SUQXRpWJV1EBDxRTO+APwGE2ocmejxO5ATzKKM6yAkp4AACAASURBVOEQjoaCsGTnwZWdi1kzZgrBnM+OoiIjGkdKQauquhrOrCwpFLKrK+FGpg6EdnMM1CnBy6IMZWZ5/4NVlDOrtZyrrKpahW9kl8CfeH8GNuyisULOTgSx6tciti0JuXZ9RFswHhg7ZqzAibx+n0o8VQ3iml9XKrzpb3AtAam+p3GuUYWL48vAsrW1TUNcXPlylPqW2pQY4+TmKjlnFivZ5WeSpDxU1B6vzmXV9dbHOl3EHPAx+r1ldgV++MMfYu7cuSJCcMleohlcm3jm9/Vhx9Jl2PLGG4icOwsLBX204hQrMwmDSm7CsaSoCfriLGwZUexySsGJBZtIPAEfFbvY+Usk0MXk0+lEQWkJ4ikDTrV3wkdvkkQCZWXl+N73voede3aLh9HYseOkiE1Uip5094cMmjy0kfzUBD744AP86Mc/Esn39HoeZAKQ+zlr1kyJkwgd27hxI06fPpvm6BBFQVTQuHHjRSGQwgRXmuMDn6Y+znw+yvumVNRIB3rxXMtc0p+VIGBmzpT9ggnOpk2b0vNA1oB2juoy/FSw5dfYlaWEOu/x1KnT8Hp7pTHAOdbd3aMkta/yylw+mXPokj3zGhdZ5vriGU54GhNswnPT35MEJynxeMeRo1jy+6dwbP0mmEIB4XexakjYOK+cogLs4LjNRlRmu5BLbpjGFWcSTn59eu0ihQjPGvrm2YwYN3sMKpqqRBGOyQ3FASJ9QUk4xMiT0tGxJIKBGLp7aSUTRX5pLmoaKpGVa0ecvpTRBMAkJhwTqWlC07xdPvSQpxOJCeSttrkWo64fh9zqQkRCAQTbuxE83y3xQjQQAkXWQ/6oSm70hc3DadRfZPdoYHnX3XdKgCALXldu0u6L6iXvvvYqVix5F2dbWuQkDoTC4k3DYIn1ZeLgnVajeN4w2REytaLIwuR2Y9KcObj5vntQ1zQaRgsPHm1X1U5ACRWMZhw4eBhLl32I7bt2wmq3KOdsGBGJKvUGZjMMNOPM+mJUsorCbBQWgmSZzKQZxLGdlTRSAU7J4BkZtyaT/SSzWKz/YKUsm9rmZAGy28KEgi1nqogQ/sEXA29WfjzZ1D4vTLt3l5YUC4+mu7sLrS0t2LdvrxxY0ShJ6Aq3ykqWVN+1RaRjWXWIjj7R9a/rGy1/R8wir79eFuaKFSsksBnspYrJLBelpHNjhwUVuZWYOWkOGupHYdu2TVi1ZQWiBmXel7k5DKyYXmm9Cs/KahVYGv1U6hrqBKalghN2NahPpKAgKUr39fTip//27ziwczv6OjvFXT7baobHZoXLoiXDcmBT+pgJDpMHK5ImCxyFJRg+aSpuvP8B2PIKYZCARRHiBkYMhPnRn+TkyTaV4GoEe13COxFXHkSsLunGVPJMKYwhbrZKwUyekQyj7ueigg4d7cADgAo5GvZIISCEZ0eJKwPuvvNOFOTn49jxY2hpbUNVbS3Kqiphz3Ji3549OLx7L3zdXSIWwC6ocDIEpaXwtDyQ2RmihDOfJ2GOZRUVAje448478fxzz2HVipXiws1rzwwa9BqtPAujUQQKqKyyd98+LP/wQ5w+eUqEBXhneueQGx2LAHriYrXlILe4Fn/3999GV1c3Nq37GAf3fIZorE/UfjgOUvzTui4iQa4qCyrZkkS9P8DQ53HjqEZ861uPYM7cORJoqI6lUhc0UlWCao2xKPZu24rnfvNbnNx/QFTTekNhgZ3l0nPBxM4NO8XcgNWQc7ZJ/8qoJTcGA3yxGKJUEquqxMS5c9E8bTp2HTuCnYcP47Y7F2FkU5OYo/JmVEAiCye9H3Bsn/z9k3jppZfSaj0D14Pcp05a1mTYVYlLYZrlYNA6mZm/O/BA5s8IHUorrAjeWUtaKeU8afIk3HHHbbCY7SIhvG3bZ2kok55gimmv7NvqK4NJlGZeg8thx223LhT4yhNP/F7c4KX7koGg0zuwevdFP6AFppJIwOPKwojhw9HZ3YOWUyfV7qlxS+RvvdyiYTyka5pi59cJi82O0aNHoK2tRSqyuueLfo16QKKrW37R+MnPmsyYPWM6/vEfH8GMWTOEy2YSdU7FP+SDYHWc89cUDGPTkqX49P2l6DrWAiux4QkSbuOIGVPwJRPoCEfFb4nJzRBXFgKGJHqiURwJ+HA6GEZBeSVqa2rFS4TVzJOnTwoElP4kw4YPR3llhXRpOUFl7xikc8N7YvHs1VdfxRNPPKFxGwZCIDmv1W9TBpZJnNupcTgrKqTaTj7KqdOnpWAnn0WFN1ZXr9iv6R9NmcFpKDHgtNuFO8SziipllEDOQHh9YQg3sPp8pWr0NQWksp2q+cwX/bso9NPe3pGWGVbn5aWXpPZQJcXLLhaTPhYzjx8/IV2ftDdTf001nQjpa+ZqydnAQWDATF8ZiuzoXQZZhzKwquhqZIGtvR0f/vFptGzeDHR1i6CFFIBNytuMRR7C0gLk3STijGZQ5HTAxe4ykxuKK8Xi8LMzDaAjEZcEJ5f8mywP2nv70NHbJwEk97YxtOO4Z5FI25M7fOO8G0U9zZ3jvqTAqneY+TfXG4P4f//Jo1iyZIkUgK8cBxiQ7fGIoAbHgNxI8muYhJAfSLg+O0Z33HmXeDsRuXKtyY0KY5QVAGMNQj55LjJ5TxekBxElGexa9efJ32cCymSMhUEWCXVIqI5kUvPGI88xJ9sj93TxYpcUlDkWnG+cXzpkrs/bJzxcFlB1aPgV4zLtG/ys/qS6Pwa7lnWhj0vmZzBW/frXv4577rlHCqA6tFKpbqZgMwD7123Asqefw/l9B2BJUX48onmbMbmB8A2dJgNKXQ4UOm2CrlEKgHSp7cfl8Euijknki8WA0dMaUTO2Vrorvq4esTchv5cSz/FgFKk4IfVG+H0RkYMORsLw5LsxvKkG2QVOmSNETSXCMYGwscsTCUTQ1+VH50U/fEx4YlFU1JWj8fqxYhrK5Mbf3oXQ+W6Ee3pFeZgqzOFAFAanw5bSOwgUDSCUiqoL3/72P0gVSBTCZHEqWInsA6kU+i524NnHn8Cn69YJn4Aa2Nz8ImFF0CdvwmkGnFZrunsjAQO5CUYT6sY246Y778SU6+bAlVugbVwZ8Bbi5Sk9lzLgozVr8c777yMQCQsBigkL/UJiER7AymGaYgSxuDKiEyM5VtGZ2FDGTpSYaEyn/idyzwz4NTM4fqrg0zUcJwdYLTwV3HLycixoWrly5UpZsPw+s3guEE6o8ooyqSowCKW62vbtn0liw4Wj4BZ0oO+vqqthVK12QgioBkJcMmU5KcWaWT3OXNz8HW7StTU1+PJfPB3eeust7NmzR/ucAfAgAnVIYCeG18hDlaTJcoyeMBcjm8dh747N2LppGSxJn6osZyqnDCDBftFJxnvg9bMSP+eG60WGVU9u+Pnkb/HFmJV8kVXLluGVPz6FlkMHhcTrZnJjtSDbaoXNYpRkWHhaJjY6jKK2R/POqNEMd8UQzL7jLjTNnA2zyyPtfunADDi8uemRCE6elEis6oaxWkWUSY3O3YrHNEnwtKO7RsrXTkvpPGmJqDwXqewpHxpJPjnfSJYWeJoCIoniWU4WRo5owKxpMzBqxEgcP3oUhw8dlo2UgQyDMDrfJ2JRIZwScsXx0RaZ/CUwRwZFlBJPJETuc/zECfLsSQx94vHH8cH7S8XnRiqc2uYj1UYVo8uL/21zOoQjxcBrx/bt+HCZgqdx3UswqkUuIgOsyVsytLY6srHg9vswcuwUHGs7hWVL30ffxVNIRrwwpCIwMsHTYEwM4YnHVXA91coWTfkBgQeLAiS7Ll68GHPmzFH+UbqfgFy70hsOB33YvHIVnv6P/wuDL4jekErE3RYTss3s2rCQQiEKpRpHlUZlx2iUzTHOzZrQRAovOB3IKirEl772EBK5Hhw/dwEuZzaumzcfrmyPGNCqoEZVbQnJkeeeTEkS+fjjT6C9ffBCgoxxepHo0qBM8lVYLwbCg7wGTW60moRuXEr5Z84jksJpHhgI+GG3OfHee+8rKI2meMU9Tlcyk/xIEzT4okI7R4pB7KK77xIlRiY3TNiDTKYHJDeSwOnzSZtbVMwTgr7JhMaGEaJseazlhPDR9Oq3FM+0e9cTPAkykpK2wWSxoqqqnIrcEqxyverVdD2xYXIQpQVBhKDCS1+ZY8gxY2Gp7C8myd//f76HLy28RdSjpK+XDmKVpxrPDpvFhLZ9+7HhrSXYveJj2IMRgYDGDUkEUzHhPHRGoqx0oMLtQbUrSyB7dJQ/HYvgcK8XKU828guLpCpdUFSEI0ePiVFzXUM9SsrLUDlkiEigc0+QfXGQB6JDaHm2kDMkct/0D9E4EHLH0rm3SCWe8Dfuu+zmUcb54KFDoqInalYa7IoEanIOw5GoFAUzkMeDb+eCS1LfkhWkmQ+OHTsGp06eFmjbYOaxg73ZYMnNwJ/jz2Ry3PTnOLCwptcKRPFMS/p5Zubl5QoUiEUXMaDV5iunlg4h4s9xnLhOlFkija7pufLF7ae/ojl1yW0xEL7llltE7p5cEw6oMGoksWbxiSafdMJK4uj6DfjsnfdwetvnsLJ7KSZvFBZQkJ9ILCXKaAFRcI2hgIVUC9XVOP+SCEXjCNE9HpAOznlyn81m5BUWwWC1o8cXQGdXN0x2KoTG8P3vfx99Xh927dotUt/f+e530DyuWQq0mQG24g4rsRoOOEUFCHf67LPP0p2Yy5+l+gqTBnZWRo4cgfx8QrZiOHTosHSXq4fWSNBNNcbVq1enxQkGn4z9X83soPHfjH8YjzFWYpLaT9a/tqemv59aUprhuVbgY/IrBWuPR+I6zh/uR7t37hIKARMXtT40mXHt9/ncKddPdblMuOSge772RX62XqxmgY8oEyZO3M+vxgPS31dfZ/rfnPdEQ1DEgfEqnwdFl/T9lzMw2ufDztWf4A3yb3p7RD1SoJEGIChJc0yEwQodVpRluZBlMSsFZaF+cC5q2oMG5bXGGIzdxpET6tEwjRLNCfh7etPJTaDXh5gkN1JVkq4Kkxv6ZDqz7WgYPQz5pdnye6lYEvEwuzwxxCOUj44i6A2jo8OHPvrlRCLIr8hH48zRqB5bh0g0BN/5DoTb6XXTgxTP7IQJkWBMJTf6QudRwxYbtbO/+tWvgCQ5KkJIUqOReaUKSXx7KomPli/HB++8hQO7dsFpsyLIQykQlM2Wh12WxSCdG7vFBCuDPkLNUkYxRCuurMDMOXMwb+HtKK1tAMyk1ilcKh8Ez2kGWRzwoy2tWLZyNTZt3iKSh/omxs+JhKm0wwSGcpYKaiRGbDRIJNaeVUOtCh6LE8qmviZZpA4Nk8q/HhikJHsk3E0FCgxalVrH7FmzUF09VHTb+XXyBegATJImIVBc/MRvsnukvAVUi1eqbRlGYfrmzYnIKgRbpDRaZCWWFY0erTM0WDucXxMTtuxs2SgYRHz66aciG335qU8uCadzHHEThRIsMNuK0DjlRoybNhv7t2/Cp58sgSXO5EZaWekQ7Vo7N/xMXg8DinvuWYTFDy7GsLph8jUV72pmmzJvjEjFYwh4e/G7n/0ca1euQMzvk45NltmEXLstHagSmiacLXJw2L0w0N8EiNucqBjdjFu/8hUU19YBDqW4p3vIZC56PpMnn3xSxCBEileL1jiG4rDLoJcGVUx0Myo/ekClBxQ6pl3mpvBbVOKg/0lQN54VY7sVdqcDVqcV2Tm5qK0diqqKCuS5szkh0XbsBNZ8/DHOnjotAY7dbFFiBLJhcPaTFK+ix0uS7XR+kBJIxszZsyWR5MH+hz/8ARvXbxBhD5Exz3Bv5jrQO3/8HJLEub7vve8+IdCuXbsWn23bpjqZmdKc8m8ueM7gBCwWG4rKajDxugUY0jwB+9ta0XriEFr2bUe44yyMYb+YhtGwTjo4RtXiVi0o5cEkVfOMCcoxJvZZZKEffhiNTU2Cwc0M5gQqmYwh0HkRL/7qt9j28Vp0XOyUCpLbbIKHCjgMwESdkVBTJsZKjl6SGxZBqDpE1+94VAJBs8OBsqYRmHTzfDhLSvDx+i2YMGMG6kY0IqegQJIZBXLUOk5JiBfV2k/W4rHHH8P+ffu06ru6Gf04TROtRRFMJTdKGECTXDXEVYdrwGtgkKXiM0rSGsQjLCvLJdCqObOvkyLLzp070dHZKcR/QmSZDCgeIonLfG5KnEF91NXr9Rwqj8uFxQ8sls994YWXVGeZxZiBnRvt2tO3IbGm2jc5f/JySNatlECy7dRJUYAiLIg8j0vQinpQoXW29ETM6SIPMk+CFXYgeB3cR1h5pigLx4rYeNmT06FXP4SEz7e4pBhjx4wRMj2De84x+k6x8MSDXodAyrhLg5DmaRHs37AJK154BRcPHYVdZHnjCKWiCBmBi+E4IpEQSrKyMNThkuILybgXkcDxQBAtoRBcuXkYWl2DYcOGS0C0Y9dO3H7nHSguK5WEdOSoUaLCxXV4ycTJCHT4TyZ1FBb4zW9+g6NHDsu+QD5DQWEBJk+aJM+XZG3eB/mm5MNwHxCVNX1UDKyiZ+POO+8Qie69+/ajte2k3G8mFPryAP/yCcpzuLa2Fm5XFjo7OgUGyb1OFa90fl//MxgsmNO/lil8o59tmfuu/p4D3+OyZNCgzkAqjlosJkluvF4F0yRsm3OIASpfDBgZnDLJI+Fbh9Z90XX+T77H58KCJ7sX5KtUDamEzWGVjcKYVH3lBNH53CG9vTj40Rqsf+XPCLedFs6XgYICpoRyhI8SAp0SI+JwLIp8uwO5NpvsyUyufYTn0x8HQCCVRAeV5CJROPLzkF9Uhkg8iQtdXUhQudZqQWlZqah4+rx+rF23Xsw9H/7mwyIxLwiBjOeaOQackywUPvvss1KAHSwuyZzUfB9217gWKQ1N36SjR49h08ZNmD5lmsC4l37wgabuefXRHiwWKSkuljVAlUY+X9ntNL6I/o6qAa92ChXiqV0osxsnBQLuL1lZcjaySMv1q1Qnj/TfbxqGrt2pqvKreECDwxfkF8iOq5uWXunO9FWmJ1b8TPJkGEMRcXKR0N7e3nTRKrNIqU6HzNfAgjbkfaZMmSLelaNGNcJsUegToqr4XjwnA+0dWPbUs9i85H2YI2EYhJpAQYEUQtJhSSKbHkNuF7LtVgG2STwuCY4+joqXyaIkpZxrRg3BqFmjhO4a8vkluSEkLeQNSJJCKWjGTuFADN7eoNh0WFwW1DfVoHRIoSClkrEEovQVC0UQj8YRD8fFlLO7K4i+QEx4ja48J+omjcCIGU2IJ6PoO9+OSLsXYUpBR+LEdSIaTsBgt9FVQr2UG68FWVlOTJs8RQzRmkaPkoBNqsd6OGcwSbXW19uD5e8twZ9efAFmdkOSSfR5vULO46botpnhtFrgMCsVLAZfbLVSYjM7Px8jx4zG3JtvwfjrboCNVXhRktLcfeWzlIpIIBzFrr378PiTT0kVht0fXquCd6nOSDwaRSwSFVUcHrSsGgqGT6rQalNXGE3NdJAPhcmLqJko5RSpyCdiaSk9oyEl7vLcMJmZE5bG1iqvgVUDCgKsX78eba0nhUjH+8uEl2l9GnXo6CpiWiLFa6bMLw1UCemaMXMGHn3037Fp0xZ4e9VGrS9K/fn0V7aosW9F3bBhIvFLU621a9ZK27T/gJB2mwr8OXGNCZiSlNT0YFjzdMy59W6EIyG8/NIfEfWeQyoShCHOlh7DUpLEtNq9rtYkk1gHi/d3oCTg11qrJPJ+6x++hZmzZsDjyVbYf8LStPWnEs2USPaufPddvPz0M2g9cggeqwkOA+Bhl08LVClDLJwtdnJM5GAQ35mCP2mAKbcANz/4IJpmzoS7rFR8SkxSBe5f6BwHqm88/8ILWPPJGgRDJFpr0AaaZoqwAKt4iqelPzf+HmV9RUkmo6qjz33ZGKVarTZO4uhNVpMcHgXFRRhaW4PKoVXSdTxx5DCOHjyE3q4ulBYU4d5Fi/4/2t4DzsryTBu/Tp9yphemUQeGXkVBEFFUbLHXaJrpbnY3m02y2Wza/zPZzfplY0yim2IsicYuiQ17Q1BABKlShEE6M0w9vX/fdT3vc+YwDELc73/yc2GHmTPved/nuZ/7uu/rvi48/dSTWP/eevlCsRJuHejz4Ma5l1xLHAa2m5OrlmuU802nzp2Dr3/965KOJVVqx7ZtKijIX0lyxc5PiW8+IE5BFSj+G5MVypYyObjllh8LGDE5tsm3QD/n1RS7SHGigEQJgjVNqGubhPKxrRg9ZQI69u/FztWrcWjzFiT7eoB0DH53BtU15ejq7VXFWNV7hw40GNxYagANRj97000or6o081nOgldu7crII2LPlvfx6/+4VXLYyWhUnZtKgmpnvk/ghlU9gRzzHowTLFhzRYeTMd3zipIgUn4vWqZMxsT58zBy+kxs27cP9SNGYuz4iYp/aipYdSjN7WUQi0Xx4IMPaSail87Ujl+DLnGIGQonopr7rwPJHLD2vHVYeObQscPL6hCSqhWQCtqEtvEY2zoGkWhMoIp0I9JEGDc47M2uOj04OFdhZZ4V0woaZUN1CQYfjfTWOn/xeZp/uePO/zY0zjyd0AFwx56hR5/dzmeb1NYG+qps37lTtAMl1GyfDXqZe3L0UW1jCfeYOgQOTUrxhQImrBCyM+H8LN+Dqo6cNeFaJmDn5z9w6JBoVExsmbB8+ctfxoIFZyh+q5Lp0DRVysllBVb6DhzAsif+gufuewBl5H2nqACaQNSVRTdVq2JRqVWNKyuXMh8P+n53FnsTSWzs6UU8QGnYerSOapUfGamfTcNbMH3mDNTU1co8cfjIEcf1vrGJjhE7SeDWW2/Fq6++grJgqZTw2G0g/ZiKff39faLQMKmTSbSKgS40NjahqqpScyR0T2cx7vR58wRIHn7kMVWVC8+SYzokQ4Bh0ht5/ydOmCAp7LXr1iGeOlr1zKzpEy0QI59LsMlEkuCVa9nK8Q7kIMe+z1DghtfE92P3htYIPI/Z4WfFnaCP99CAGuPjY+PgsR5MxyzN/9EX7BwqO2uXX3aZigbDR4yQkIxyExXiDCvE586ib+9erHzsL1j7xDMoioYoh4SMm2aeGZkk8tKjLgNuKouLURMIaKo7luaAdVKiFxoE52hALitqWogxsbwKRcEKRNNJ7DvSgekzZ4luetppp2HS5MmSal63fj2++a1vyM6BLJTjPQM+Wyqzki751FNP5ZXAhrpRZh0MWEmUBkuwYMF8Jdv3/+l+RPrCaGpuwvqNmwy4sQyDv/GuFweKVHBmsZrgvtAWY+CDmNykEMTz+lQwCQSM7Hcx2QxjlIdxTbJjSrob1+bf+ioLBkV7ZOxil8faPQwV+wq/xphEQMV9TmEKCgvt3LFd19LV26NRDhPfHfXMgkzneA1Ivt+VV16Jm2++Wca9pM8po9QYtBuuVEo03LuoAvr+dtmBZFxppFxQEZkNqiK40BwsRlWxD36ehzTyLPiFRnDMfBJS2RvH1GPGOTMEpjj7kubMFz0EQzSqN50YsiksuOkNReD2uzBuyii0tDaYZkMqjUQkhiRzkmRG4l/xUAKhUArhSAqRSAzuIg9GTB+NmYtPg9sH9B44JHCT6g8hHUtQJwGZZG4QuFEizBkHD+qqayRteOGFF6CppUngxlS/6TFjvEvYvdnw7ho8/Mc/Yv2aNRIRoFZ1lK3CVMooGVHi1kdwo7IRkmlIT7soGERjSzPmnnU2LvrkjahpbNZ4skK1ZFyJinNIkVrmgtqrDz36BNasXatKu/Gl4OZPGSdW+pSQqpY0Q/o6oGleSV8Mehg4BpuFvG0teqezw0qpwBJlZj2mg1UeDGJMa6sUidgG5b8T0bN6yAE0KhQpaCo5Nl2egUFzs5K0wC3NJh+lTUWTbU92xwiYfH4PvvOd72Drlu2Ixwb8awoPo6MOJg+5xwFcf/31+vIzzzwrykwhuDHsbFaOSUkwIM7jKkFF7UhMO2MxJi08Fy+8tQIdO9cjtG8X0j2dcMVDcIO0DCMTyOTby8FodjcE0AYGnXWwOsGCv5ef5/pPXoerr7pKnGiqaFjQUCgUz0Sv++Ah/Pnue/DYffehttgPXzbpGEZl4KV8MWdwHLDDhJWHLA1xe1MZJLwBzFx4Fk6/8CKMnjETbg7sOkZtea4rK+gutyh7FF7YsX2HcwCb3cjEV9Q0AkJ6zWi9OIOkVCWzw6UCySbRst0fry8gxTNWYjmgyu4bk1GPz6OuG1W19u3bi0QkaqTQKVXs8+O6a65WgvHyKy9JVEL0KWd6nAN9SlIsB1fmnlahaGDAlYf3nHmn4+ab/w5PP/2UONRdnUf0s2nOEDkSwPyMmn1ygD2fD/0UmLSyAzDrlFNw4403qnvz+ONPKIHX73dmmPh51b0U2OCBTLDnRdZfBFdFBUZwBu2U2agrq0bHtna8t+ptHN67HSWBFK69+nJ1TZYseRL9/RFHTt4kQNbHw35OFgq4t775rW9h/oIzNJRtEz3JorPKyS5oIolnH38CSx5+BFvWrUPQ40YN1weVCZ3uDcFNCemMErEwXdNsxiUhh1AyBncmg9qScri9fqC0GNWto3HGtVejgzM5Pj+aRrdi1KgxAnOikmoLOx1dVxZ79+6TQuFf//oX0w10XiqOnBwj4ihqlBK04iIVS5iIs0JP2iCTcCbDBC70h+jopDN3zCT8zhyF32s440wUebh3Huk0nk7suBSAm6G6RYMPW0rhsnI4deoU/P73d2vdGXCjtNXEuBPnroo2TcPq0VBfjw7H1JMDzYyBH+tV8Du1JuSb5tYsHs1yKT1PeX2CvRDlsfft1/5jolMY59lhp3gH/W84r8ikRueHo9pASm4mFsWh7dtx73/8DNFdHyIn4JBG3J3FkUQKoXgMNcVFmFRTCz8pzOxAu7PozubwfiiMPfEE/MEKtI4co+SR58YHu3ZixKiRmmUi0GNHm+ubcXuol43dXBdc3x7YCAAAIABJREFUX1R9fP3119Wt6yNdj55ysaiKMk4O6XRrc1o79PbhDMFzzz0vQ1DGimuuvUag9Xe/vwsHDh7IK7HZM7LwOgar4UndkGJDHg+qKqtQX1unQkj73r0GlBT88MmAGyZxTEi5brnmreiBaMOFSdMgoDQUuLEVd66BsWPH6J5Y2hlBIEGNTZ5Vj1JOcOJO5sdap0ffRP1/3FME3P/0T1/H/HnzBXBIrVZuoxvLHIZxLY5Q+4d46D9/gci2bXBH++EmjTyXRjxN4YAc4gQ36RQqAgHUBopFI6L1BoVV6OPFLmKShWOXC70E95EIEv4AyuqHoagsiB17dqN1/Hj09YfUBaWwzKxZs/HrO++QRPP1118n/zyuS3vuFX4kPhvGp6VLl+KOO+7Qejy26zdA8bJnPu+7P+BT9+aSSz6BVStXYk/7hwLo+w4eNr6Czpn7t953UrhJ5WJH1syE7RuSyuXxOubK1oeRZ0ZRkbpJnA9iDkA1QRaqGTeYKw4123cy18f1XVluBCv2HzAiP0PRywZHw8K5G/6e4S1U2G0US4Ey3BVVVfhg5wcCN7KBdhgaYmkMiq12H/I9mY/RgPrcc87RvdLYmhVQymRQksth9VPP4LFf3Yn4kQ4iApmrEyjTHsSTBRpKilDNJoXmYFViNRR/oSSnCy02fBY1DVWYvXgmikp8miEmsMmQFhty1NKSaSTiKXnd9PfG0NMXAVkvY8a3YMyEEXBz3oz5HTs3cdKDybACwt1hxMIpRKIZ9IdjAv8NbU2Ye+kCqbT17DuIZEcf0uGI+Z0pztnjaHBj+vSkRAAlgSKpfnzpS1/AlGlT4Sf9x1LFmDKT257LItTdjVXLl+O3v/o1svEEXHQ7Ziu4vx8+dw5FnL1x/EtUjSbnLpWWMzgrtW1Tp+Lcq6/GjLnzxROV2R3/J+Bhbibb4ByM27azHffcd5/a8lRTY3XcJEuGFqHuTdJUA3gwaS4iP0tjlhS/Xx0Omv2R5O20F7lZ2OJmJZCyha2tYzB50hQEg2U6KDZu2IBNmzer5cdZAYKchx580HR5CLZsEuB0b2yLV+DG8ZmwM+m8PgIoDnwRXV/8iYuxbNnruPPOO9F5uMvQngqC/eA2sAY/tVBdqjjw4KZgAZVN8qabGnpncusYiUoljodVAPAEEahuxujT5mHkqbOQDaSxfc1qHNz4HsJ7P4QvlUA2ldDMRHFpiWZD4kycklSkY7JiKrGGemZUZnifGTRYGeIcBWUxjQRrgaRm4WFIiV0abt7+Sxz6YDsqAhSfcIFqMp5cDkEav/r9KCbQJLjxeFSl6kmmEIUHja3jMHvRIsw8+1xUE3gqDaP7iemSsefHM4RUxUceehQvvvgSQmGOXhojKjuXZeZuMk7i79BsyBtgku9xw+VxIc1JLdJD/AE9/6KSUjQ2N8tfZOKE8dhJFb1Vq+RXFA6FJRfNeyFSVyqtyjDX84Txbbjowgux9LlnsfX9943nDue71DE0VRk7Z2GqLI6zvQOOLW10/pkLxMunyRrNZft7+wT+7Fqza0/iCQVUPAtupChVXi55aCojkj5B6gETYQNunEF0EkVNAzFPcRLV0OOFK1CEqoYmjBg1FsFAJT7cuQMH9+2E1x3HwrPmYURzC576y7Poonuws9/sDIZRPzJUTYJ8HgpU2rvxUzfKH4iL2xQEWLEnykhpTdDA9OE/3ofH/vQnuOg94gKCLndeep4i5CVUjmKBxpF+5ahLxk0TV5p7pVFfFITfQwNgFzIlxaicPA4zzjsXpcOH41A4ivGTpqC6utZ0iJ1Kl9mKWR1WR4504mc/+y8sWfJEXq3nZMGNPcSYWLN6RvBJfxiCO4IUUlzplbR923Zs275NHXCugYEK58BeYrwyletqHdJMFLfv2K6kTo/MAQYnA26olsfqHqlcK95aKSCVV088xsjz+Mc8fyUppGNGjZI6Hx3uRQ+mae7goauh3mYIACVKLwd3KUrDeYLKSrnCs0vD+8jEmKpXrJTKRd4RMdCKdWIo1zvv1U9+8mNJwLK6qu6QgoYRr+BZE+/twbvPvYinf3s3cr29Wi80VexJpdCfjCHo82FiTS2KdK6kkEQGkYwLe1IZbAuF0Udw1zRc3VXOXRzu7MSR7i4sOvcczd6UlZeLqsPkh52owS9zLhhvOZ5TL730Em6//XZRnq2UcmElWoBPFL2cKIw8B6ZPn4b773/AWAS4XQKt5553Hsa0jsXrb7whCvP27dsNYB1U9h0gMw506wQEKc3u8aKupgaTJ07C2++8g1A4IhCsl6UnOh/IPsbBSRxvNfcV1/zkKZOk9siOy6aNm5ScxmOm02euzXlr0wgwxStH1ZX0RSrEMRbzfrJzx/vy+utvoK8vdFTMs9fgvM2gK7S/Y6DDbZNDGzfN58sPGw88suPgdQuk+Dl4TecvXoyrr7oSl3ziEnhEKeNZ4DJzqJpJzMKfSmPNM89j9SOPIbarHd4kvfwSoIQMZ2o4Zca4UEbKXVGx/M7SpKqRli/VWM4W5kQpCrnc6IjFcIRnXFlQDJmUx6VOev2wRokJ1NTU4oYbP421763Dps0bsXDhmRKRYhziNQ8GqpbKyM7Gn//8ZwEcK6pkb4g5c5xzwnl49l4Ey0oFolg0amlokDz1X596xhF1cMwtjx9WhvwXxgMqqlbX1KC5qVnx0nrLFP4AGRg8X7ju2J3idXAmiGIUBDQsVDMHKOwgmvzx2G7ziS6R5xrnbsjy4X1k93TIGcFBb2TvuVXX457j+mb+UVldibYJ49EfDStmdB7qQG8XfXQiom2Rajb4Zc9/fp1duS98/vMSIOJZKlP4FGfQ3cZeIRLBA7+4HZtefBXJrm6Bas5zcc6LZ09twC8/OfrdSBpKuYHJq/NywpozzqGiuhynLZ6JYEUxknF2XwhuEkiGo8a/hgIB8ZTm8kN9cXT1REV/bh5Rh0nTxsJXRDnoNJKJpJojMg5N5RDqCSHUHUY0nEQomhIls250Pc667Cy4K72IHelF/HAPUn0hdYwIbrJp17HgxlS+KRtn5Ga/8pUv49zF52JYY4MSQHNwmlDB1JkDPB379+OOn9+GXVu3ytgzk4gjSxRMkyqPW/M47NyorUU+HMFNkEliMepamnHauefgvEuvQEV9I+DzK7mRZBBVJ0QlMvMC9L757e9/j/e3bZe8paSgHWleJrEaxqHgQJ4baJxXZdqYMeIAvG7S1RgQ1MnwmCShoqwMjQ0NaGsbq+op54d2ftCOnTvbcfDgAemzk47CjULaARMKDqtzg3BzcFZCMyWOhLCdYch3b2yEdg4V/l5WD6666ipR0u6889d6v1gkrs9gA4rdaEeBnYL3YvuRiSEpYT/+8Y8VdGx13Jw6Ztje+m5wiCmb8yHrLYG7ogq1U8Zj+oVnY3j9MBzYsBnrXnwJ3Xs+RJErg6KAB6fMnol58+dh7/59WPbSa9i7Z68Ag30VBkNuSlZGlajeeCNGtY45muNdsAvZCNy3cyceu+devPD4Yyj3uVQd8GSpDMPOTQBlfr++RnDDyqTATSKFSA4oq6vHqClT5X0z9Ywz4SopEbjRge98XqNf5cLmTVsUlDdsXI/S0qAkj7mGOUDOQyOhgVsDeNRdSJrhfXKDfX4vioLFqK6tFaipb2jA7NkzNYex9p13sW7te+jr7tLAsdcgTuMuT88CUvnSabDKTgUm0j2vv+467Nu7B++8sxpdnRxwJcWDe8MxryygwtnMQfvOmWvgPT77nEUCJP/x05/indWr1S011RzDAbbeEjyg+fnsAK0FNxaQsor8jW/+M1559VW8xAFP+vnkhefMvAjBJjnerLCom0c/DSbmNqby8PAUI8UWco6zHzEVR2SOSs1/dvwcsGRngLiH2HpnFZddClZyGWu4H9rGjUXL8JE6tPl8JGQiyVsWjjJY+/ZbePz+B/D60qWopBISqWmUnyellnHL61Mnh3M3Gt+VF6UXkXRcIKmuiHKqfgmVJFwuxIo9mHbO2ZhyziKgrhZd0QRaRo7Soann4lR8GVu4Nvi8WFH/3ve+L/oCCyX5fn++2zGQNGnI33mxSEDaEN+b4FIUndJSFSZYNSXt7PChQ3mKxQBV0iQNhS+ruMUDj3GL70XzwT17PhwAN8cZXh98GKo6TwGMYKnMCxnPPg644fuyi87PRP4532/b9u1y8JYs/IleFpBKJMQM23LfV1VWoILKYMEgmkcM1znEe2+kWI2fxolefC92Nm699T9F/zD0NCch0yPKIZdMInLgIB667VfYunIlPAR56TR6MkmEUwkpgE6srkERM216RDD5jGXQ4/FhF438QiGkKPM+tg0jR48WWKSpaSgSwWdv+qyAZ0PjMDQ2NUnRahB5/qiPIHrdgQNSqfrpT39qJO0LjAtt0cj6KHEGc9To0bIhIIixVKxS3rPmZsycMV2fm6bRS/7yF+PJIeXRj27JDYApUrSL0TZ2rJ4JZ6popqnOsGUmGA2Q475MQ8bEWKqXXX/9J9Vp4rwoizQEXVYpzySXpvjBNcW9wzjKxNGYMHoFaHd/+KFAEbtz7MLvP3BQKnU20R5q5xyz/vMS0GaPG+Br1pQ5Twb8kQo/38CE6sA7OnUbx0ONhs5VuOj88/F3X7sZ4yZOMMpSOoMNE4Jv7eM6OtSJV+6+B+1vLEOmoxMuurxnk4gR2Djghl3pumAZvMyj6LXGzk067eQ3GSRzLlHY+jJZHIwn0OPKobKePiJj8N7mzQiWV5i94nJh2oyZ6ii+8urLSkxVZL344jwQKLxHtrjK9cJ8h4aztDewL5tMGzyQr4YV/LthETCxbhszBpeyi7PmXaxcuXpgXuZEG3jQv0sNUmaaAZ0jlL0/wGcfpV+WiR3MsUjd5RnD2RPGNdLrODdk6Z8G1BwL9IfqTJ3oEsVikUKsC5UVlYhEDS1y8GuoSGgBpb2XFhiS7h6kX1UmLVDIuSkeqPv27kXX4U4jmDUEELPxgYWcSy65FF//+j9i5MgRziw4wTWfSQ4lXg+2v7MGz/z3H/DhO2uRjIZl5Bl25RBPJlDl96GhuAjVfr+858wcuhEX0A4Vo8v8WVpegtMXz0JZTRlSyTgS0Sgy8WQBuElLBCwRS6G/P4bu7qgorg3NVZg8ow2+IhZ2zKgAZ+jZOcqmc+jvDiHSG0GUXjfRFCLpFKqGV+Ocy8+Bp8Yv88744W4ke0OIh8LGaDTrGQRunCod1w0DCYfyaMz0qc98BlNnTIfbawb+DYHGhEVWdTgAtOLVV7Hk4YdxmDKg9M+glwgNBllNDfg09Gs6N6SaZaRTz4VXWlWOthnTcf6V12Dc9FPgLSlx2rcsbAzUXfg3jky+/OorWPKXJxEht86hDPGGqyOTSupm8H9W0tXI/FJcwPCEVTV2CjGk51DRgwIKI0eMREV5GaKRsKqge/fsQfuuPZL+G0xzIPihCADvz4MPPqgDVoexWjOmCm8r8PqlTiWANB+7eBm0WUVgxYRt2+//4HtypE/E6KFytIrMYGM7VUFd5jMyKaI6BgUJuHFZ7SMf2wZpevrYqpXphjMxpQKXB2mfHym2HJuG4exFizFiWBP2btuBdW+tQKTnMDy5FEaNbMHsU2erUrd82XLRqdS9cZ6NBTf8k/ejoqJSn+eqq6/GGQsWGDNYh2ZQuKk5vJaKRrD8hRfxh5//HInuLuOGm2WVPovSIgfccNNIEtqLlMuNnnhC8pc0Kysf1oAxM2bhrMuvRGVrq5kvEtnLSJrysGOCTNEJqso9++yzqu6I7mUI/gbUOIczAbQxUjXeNUwYqYJXXFqMYFk5Kqqrxeff+N46dFKyNpkS5YwCFOwsUHNMVVfR9YyYQ4Zy0poXyKn6zHUzcUKbZrXe37JFVDIjcjWgomSfHZ+cZsUyBA2kaDFY+/QeX/zil/Bf//UziVsw8VFgJaCwIhjOIc33Nd1K0kgcIQQCcB4MxUVYcOaZGnz+1j9/E2Fy4FMpI4dNcMY5JhU0JCgMvgOvw2hcie+mdch7zHaype1ZOWh9j0MhFY2IvOLWViVhw+rrtXa5Vll5558cQj3t1Nn40he/Iu19t4egMCOwZPZODpHuHmxcvRq/+PFPEO/sRCCdRrFmbTyiM/JP/kdhAS8plXJV9SCaSUjMoiZQjICbikPEXjlk3DmUtDRi5OlzsOizn8b2w4fhLS1DY1MLyirKpYylboDETowPDq/1kUcelaQp5d6VSArBDZSbmRBxDfEzcV+wCMFuAzs03CucC+BaY5LOKruSdBVcju7a2oNxSBqIk5hyXZHjXz9sGN5Zs8aRy3d47ydZgTy6sm3YkqYQe/K0NBtfVcUrK8OEtjYBNsZQ0dOcD2PXt12rNiXSecJkT4CmEo0NjZKXZYIoD53Dh7Ft5weiaxC023syFO98qJSdVKFvf/vbuP66a1FbV+coCxpmgCrt2ZzkxlcufQ7P/vEBHNjyPjzJNHpzCcQySQTcLtHSirmwZfRouOn9TCZTcXwYj2JvPIm6hgYEyyow69TTMG78BCXuV1xxOWpqq1BHy4D6ejQNH6m9XAhYBlfMua7IGvjhD3+oeGHkZ49dH1wzTPAmTZqEsWNb8cQTS8QssPdHYKIsiHmnn67Ysfn990VFPRlwM5BsmaSfsw6nnjJLwGv/QQIJ9hfM/44/e1aY/DtKlI64yfz580SJIrB5+eVXtFbs7BWTU/5Odnqa2K2rqdEsxOGODnR3dSvuqb+rRNarLvrBg4cEKJn024LAELXto/JNdZPKykQvZjeISpZS+3O6gLrnorQdDQWHTlIHuu8qUMKlgs2nP3MjPvv5mxAoKWXJSJemyGoFlNJp7Fr+NlY//gT2vrMGPnoHxsLqOiddLiTSSQRcLjSUV8BNsQuqqJF+KTEYtwpTzI9ilL7P5HAwmcThVBLu0mIMb21VvN+9d5+KbqVlZegLhXHz330NPX09WPPuO+pmkBbPIhPvR+FatAVW3meen5y7+cEPfqCuhy3CmnV8lCbisViAe9vlkiLv3PnzsGzZmwLZlgKbp4IfJ2ZZoC3wkhezMCIS06ZNE2hhR4bX39jYIBVO5h+U/mYByagwxvIdHgu2TYp2EsWXE6Abh4+gWEKZdq4ldpNJmS3cix8lzT9w38316P86tEqeJ+xEabZW4xQUIPIcl/5mL3fEiJG48VOfwj/8w9cEGjhHzjycfWmq0bricbz1+FNY/ugS7GeDIplA2M1Z95j8B1uCpajx+pXDM583FP6szkbN3SiVcqGoxC9wU1lHEJ2Q2mMmkUQqnEAiZGZoSJun+Xm4P46u7qgsZOoaKzBl5ngEijlPz1wlo6KSh7PRNP3sCSPSF3GoaWmEUgkEh5Vj8VWLEWgsRbynHzGCm55+RKleScNfl//44MbQtHyqpn76c5/B4gvOR/2w+nyCZEZknf+b4dBPCPf+5rdY9uILkvdl94YzB6xwUaqV9DQiPnq98BBndY/VF39xALUtzZi/+EIsvPhSlFJxwu01rvEFg7qqELmAjs4j+Pntv0TnkW4lphq6dhI4VX3UpaFXQUY3XJ0UR8LOtsVZ2daA5/DhammzisQPc+DAfmzasF6u8NTTthQ3UofMe5jlwkOybVwbLrjwAjz26GMKhnljT2dInA+frUXbyZF6WsGJS9k7qmRQ8Yx0gq/9/c1q0Sfj9O5xxA6cX2gPtPxhXgBuuBl4sM2ePVsHF6lKVmmI38bnaJ+VOgqqZpuDiIldktfk86O2vgnBskqkEil0dx5GNhGBO5tEwO8RnYI/S7lhSl3bF383A0txsUneRo8epc5Nff0wdbZmzzlNFA0GGwMgzIt/UpKbG6V9y1b5mKxf/iaqCIIpv53LCBBTYIBSv9xgPp8fGXKK4wn5lrAKVUQJ1uEjMP+yyzHp7EXIef201NSBwmTY+LeZwXhq7r/26iuSoGSCzq8ruXWUTggcOCTMAFJRU6uhe4JdTR65XNi7bz/WvWdMQf0MMPSkUaWSA+ycP+MNddYfD0IZhNKTwKxPL4MI5RXr6nDtNVfjvXXrZHRGN1/JmcuEsuC5k6LidAIFbpwhaAZrVi/pP0FlFUvFyd/Ygpa6DZTcC5J0d0Q1kumk3o+gi2qI3//+9wWKSWuUbLq4vJSmdsBSQfAXXcOpdJmDzQRfG7DtAcU9XldbI6pDGwfjx441hrm9vVrnHHqm6SQTNh6S8lDIAfPnnY7vff/7mDBxovPsbBBw5r1yWYR7uvHk/X/Gq399Cp3t7SiXFDQPThjzYM6yMOEhwJFHmQcJ+lylU6guKkGAjuESG8hInpweON6mBsy56krUT50s34hUDpg6fUa+E2cETAwtjJ0wHqSkp/G+MVZYcGMSd7cEP7j2x4werUoz1xX9cg4cPCg1HMrmsztsEgn6dtGji2vlaL+pkwE3fATsBk2cNFHqWVK0siaEHxPcKN5+DHBjfFgMQKmpqsLI4cMljdwf5gyL6S4qScx3KA2sIh2Yg+F1dbWoq61TZ49dylg8poT1wP79otQkLEg/irY7ZB51zBfpEUVZY653xlwao5pzxXRcSRdiYSV2pAtP3ftHvPLI4/BQfjwXRyKTBK36JtbX608W8NTTzLpE4+jm4HYyjl3hKNJ+P+qbmgWQJ0+ZiuKSUqzfsB433HC9imnlVVUY1tSiOb3BgGbwRXONMpn81a9+JXra4EKX6SwwmQpi+owZuOmmz+n716/fIAECxivlR7kc2trG4cYbb0Bjcwv+6Z++IaBwos5NYawX0Mlm0Ta2VXNOPIsPOHOeg6/7eP0gW1XnWrC0ZvvnwKyGMevkWcI9xK+zAMKZGksfMme+OePtvhze1KRiAjuY3F+2on0icMOYxd9DCh9p1ewIsVC4e3e7lNhM55v78gTZbcE8qlEuND/A7sL0GdPwv358C6ZPn4GAL2AAic4J8548l1NHurDu2eew+skn0btrFzzMo7JpgRvO3LB401hWjlwmiWgqiYgMZ90I0AeORbUckIALoWwOndksDqdT6E/EUVpbizHjxmHPvv0CNRS+IACcNGUa5i2g4MQ+nUWUiqa4EfOjwldhIZP3lOuGpt2cB6Mv1UCRofCpH9vB4XuSLsy8iPkkY+HOnTvFihG5skCBbzDYyBdIC2ju/G18/vyPOQfXNwuSpmjWq8JRb1+fARihkPMc/98AmeOtBHsHSE8j/ZRrWxLSBNtOBcn6z33Uahpq/wyee9TbncSa5P3guvu3730XCxcu0IgBC4eMYFQ0ZdGm78P9eGvJU3jt4ccQ7e5GXzaNcCIqA8/hZWWo4dwwu2+MlY64QZ7J5cz30ody7jkzUFVfLq+beCSGLBlWsQTiFBWQhxhVANOIhOLo6ooiFImhuj6IqbPaUFTqVyOC38P1zDyVxp/h3jCifVHR0sLRNEKJBAI1xbjgmgtQNrIKib4wYh0EN32I9PQK6Hvpa1aoliYtdh06Jvm17qznX3QBrr3+Og0hs5oiLw3HbZv3lhQVgpc3X34JD95zD9q3b0Ox2yW96kwqoQVNPwEGWAZbdnypAuNj21B+IBVonT4Ll974GbS0jYevJAgJmx714MyhyIT0vj89gBVvrxZVjUmpoaYZ4QADbkxry1SADM2OLyZXXHAENlTIoNs3BzU5dM55iZ7uLiU9qQRd7TkPwaqQcfk2AMMgVt4X8jdp1MUKD5XK+D78dwZc09Ey/GKuPnMgmVqoDbi8x0z4qBRFN9l//PrfqyKcSRkIUlihGwrcyGXbqeIRhDKBonkYB8TXrl0n51wTNM1AuDnEDWXLw2oP0bdDNdIB5yIFiDM0hoNO0zCCDMnzscrkVF34nux4sRrNe8lknf/xICI1oLqqBl0ccO7sxLQZMzD39LmqVgvt26qjhrVZeYAq8a8//Sx++7OfIejKIagBcgJiN0opJ+71GHDj9SHr9sjEMUpwU1YGf3ExSmrrMH7uPCy47gYEa2rh9hWbZ0DLGaNUqMAZo2zqzp2aa+rt61GblwGelRAGc7Z8qWY0fMRIHOnrVWWYnF4mseyoxaJxeFm9CBTJF4T3iNxVij9wwxOouRy/F60d0bFMRdhUAE0k4r278orLUV5WJqC1Y/s2vVc+eJMG5iTR6oppKN7IMBKQBIoCWlem+m8SF1VRnFmovIBFQdTjv1uVKBmXssrG/ZnJwF8UkHIa58huvfV/o7vriLo3nBXSHI9DKbNRdIBXzd9L6WZ67Zp7yN/DZ03D20mTJoMqXPy9DOwENazKEniT5kl6DFWfCg8x7qsRw0fgC1/8ggzmuMYG6v2FqmMZ7N+2A4/ffa88cBCLSs3F74JADcEN/2Oo8tBUmMPjjB3JBGqKS0AIrI4Uk21R3zzIeXwIDKvDnGsuQ9XUSdgd6sfIMW2orx0GCkgY5x/nfOKeTqXx5htviH/OqjO9qXho85q5r7mnSQfi2mGixENcXUFxmU1ckrN1Loem5mYBVrqAHzp4cMgq4pCdG0uZcfbk6DGjFZdWvP22U4zJDSk/PdShOrhz8z8FN3w/is5MbBuv6j4pTN1dPUY10pmfkPldZaU6TiyOsNKpyp1jHsihenZr1NFyKE02AR4AfUOnCEMlB6SucH1++ctfUqxsHDbMzNpZ+q4T+3y5LDa/tRJLfnMXdm3cgr50DOl4DCW5DCbU1oIiw5p7EGETSGaBcDaNjnQKH0bj6Eqn4K+oQF1DE0YNH4VFZy3Ck0ufxsJFC1WUqKmrU+xiF7NwiHuoZ8yvMZb++7//u8RDuI8Kv2+AIZAT5ZHnCavwmmXZtBnbtm1XEYF7uqWpUXNtZ59zrj4/QePJsAVtwUIFQ5cbweIirXHO0u07cOCoLlHh0xjqGTDOyahX9ghGiIfg3s7ecR1w/ovfx8/NJNUyJ2yXvVAgYOA9KNziwehRI7XeqCBo4+OJwA2vmc+BZxjjIPcuKehcf1SkpPcIAY7yC3vDnA+nmOBLmS6GAAAgAElEQVTQckzsHWCQFn5+Uos+8YmL8cMf/AANwxodCWHb6TWxxZvJ4dDm97Hqr3/BmqXPwE+KFS0LKK2bSWkGrLm0AsglkcimdQ4yq1DxkLL3Ajdci0A3cujIZNARCsFFcQNS+fxFEmbiOdLcMhLbd+3C+RcuxrTp0/DMs88oVt9yyy2i5fPvgwFOIcih7QXV0+j7x3tjaYQDXMvjgBtnFOD0M+Zj3rx5yr0oS81ONl9DdSYHA2yBdc5vyYKiRLTm4cNbRLui5PeaNe9qnxCYxphvao2Z6G2Fn04MUz/edzhDAFq/pSWlyjkJrvif7YKeLLgZvH9sF6eA0GTO3wJFuKFiCPdsdU0tLrhoMX74o++jIhjkU1BRh7NfVD6m2PPhrdvx9J2/w/o330J/Ko5QPIJcOonhpFB7jJKtN++lpgzUKWwayweCmxnzJqCuqVo5d4p+jRQICEcR7Y9ILU1MKslBJ9HRGUY/wU1tCSbNGIeSsoByd82YMmdidymZRbQ/KnATCSWkmBai5UuZBxdeeyGqxzZoFMaCm2hfHzLJtGFafBS44cPw+72YMGmiwM1Fn7gYNdU1SrjERXdYC0rkqe/d2YFXlj6LP/7+9yhxDAqT0YjUP1jt5uZn5Z8VsvJgiW6UlG9orjesCeddfT2mzzsDNU3NzJgGrS5DjWFHZ+36jbj3jw+gp69fErxM/gbAjTHsZBWUX2PCVFFZpkXW0tyM0a2jUVtXj/37D+LtlStFDYqEw0e50rPKLipPwsjg2kXJC7LvyUOyublJfMZ7770be/ft1Wazw+G8R4UVKXG6NQvkzE+4XRIt4MAXh4Jv/+Vtps2eMX5AdqMXbvjCzo1xkR+Q4CSHn5zZ6uoaBRx2k2yniPfbGE2a92WXgajYGbsvUEJy+HpMaMl5lAQrE0NyKt0oo7lVMKhEhBX5iRMnqsPB303ZQgaV97dulZkcK9XXffJ6HaIEXjogC7xUKDHMK/DmgB0bNuHWH/4AXbt3ozRLmlFWYhQc4KWfiaGl+SQV3heLoz8aQ2V5GYpLiuApKUVd2wTMvfJaTD51DpIenzat+lXKogyZgH9ld4CA4rXXX5NUbHGwRP4RpPTQwJCyiwSrnT092LlzF7q6SZGgLC3VNwhAPBjfNgEzpk9XUrp+/Ubs+GCnwD4PVvq8eCSZyA5lylQWnQFhdur4Mzw0xo8bh8svvwxr1qyR3Csr/5wnyQd2XiwTAGfoWBLjvAany8TB6gF5Uyo3WYM+w4m1bePB4TnfRSTA9XiVNBJkckCblbhnn12KVSvflpy7sp6COdrCtcdgSUoNB9E5yMwklXQGmv9yXbBKxmoV7/fBQ4eUsBPUELyruOEkN4WUHHutbOdzBo0UCYIked84L9uoVxxIJLHihZfw9EMPY/1bb2mdsKBCN2UZezrghhL1frdHiosUOqkuKUYRyYvqPhHksXhhVIzC2SyGTZ+MSYsXYcKiM7Gp/UOMGD0OldX1cHlNHMi/JHvfj/XvvaeOFz8fgYUxTowpMSIw7u62Q6WGTmRnT3hGnHrqKeg60iVuNgfQmeQ9+tgTqjZa2m9hx/OYMp2T8FuTQysn+sHOnUru+P2Da6mKGUOc2xbccJ8SZDDZo6eAkQk3RSQWlsw8maHgmrmEQlhE6qVZg2b+yyV68yglVgEZ+fFz0YiWsyE19XX6PYwVXItMAHjfqA4naf0CSdl819cOKx+namk/21AFTZNQu3DaqafiX7/7XcybM8fxnTFSq9zfjNE0R4h292DVq8vw6EMPo+fwQfQfOoAgsmirqkY56aE5yqIaPycmlfFsFn2ZNA6ncqKosRZdFCzH6BGjMW3KdNGvN7y/BWecMR9Tp02Fy+uVghYLQ1Y9bajExD4qAhsrLlAoQ26ep6FmKaEqLcWsWTNFVeZ6pE0A/TrY+SJFlnv0xk9/Gt/+9r8oaZdi3Ee8Cte8CnuUsHcBTY2NotiR+kuTRs4z2ETfHEyWpGRAjDnHjj7XTBfHI1DGs7SkpFQguIu0w6SRxM4XBI65xsFwnLuYsw4VaGhsQCgSlnqeVUgrvIahumW2a8D7yPOMFLezzz5LRQnKevOz94X6VcxKppKi7rC4qp8zB7EBPqYadPSIHD3QvF7U19ThJ7fcgsXnL9YcBYuL8lzI51FuZPv6sfOtFXj+nrvRt+0D+JJp+eLQUJZsgeaSMnjcGf1YgkaftLfg2mUnK2vATTSbQ18O6KRfVCSMOIVXKivQOHwE/MUl2LRpC+LxJBK5LMa2jcNFF14gZgSp21TIvezyy3Uu2ntibTIKHwEpXuwQsljI4s1AAbbwu45dW1QP5f0aP2mC7AwIQAiSDh467KyRoWm5Ngez8Yk+N80tjaI381yRwAEL8l4Pdu/+UF0+5VzO2W8AsXk8JzX/95G74vj/aMRyzPPnM2cBSyayTiEvf59O4v1tLDsqhg/2wy68xc69PbbrRSZBEca2jcFtt/0XptH7xu2Typ5JkVgApAZ0DB8uX4UHfv3f2LNnN3pDfYjFIxhZXoFGnx9F9LeUm4bzjJwGB88HzSj73Zg2pw2NI+okmKVcP5ORtHMiHJcAAmeE5E8ZTeXBTUVVESZNH4uyypIBWprATVY5eCwcQ7Qvhkh/HCHO3bCTWuLC+VcvRu34JlHf4kd6ke7vRyISMUIGiTTBDdNLJ0RKgtkEI6mwkMfvdUuKjhQszocwaNrnxwoAX9YZnd2Ad1etwq9/cRu6Ozrgz8SRjcco9aHkj0k2K+h8b4IbSrb6fcbwyVVahunzFmLe+ReibfosuOVKzxaYPaCdiQG3S86md/z377D9g52G4iRww4Bj5hcYiIxUpDH0YpWJFTP+24aNG6QIdOSIw/VUIpp0aGw8IHICRtIF56lFtpGTeOaRtzNczGrrF7/4Bby98i3JQht/HzMnYYxIC6SQtZAMuDGxMCeQIMqK14tVq9/W14lZTgRuTDAcGCTjhud7GAGIr6jCR4M/Hgz5jcE5G5mxUorSPF8luxYgyXTU+NBoDagHanxcOHMiCc/hIzF/3jzdT77a29tlXPru2rVSCZNYgyh8OQG91rZxUvWiiZ4UipwD2NwDg/Z5f/uOdGLJ/Q/g0T/8AZVuIJBLo8TrRrnfJ0EBghyCGyYEBDeURK0sK0VJcQDuQBGKGlrQesZZWHjpZQjU1GnYUvc/b/bHpNKo6x3uOCSAs2nLZowcNQq+gM8YvcUiUjfatWsn+kKUL84qaWfLpa62HiOGj0SonzQivxSXaKy4ctUaPEL/iP4w/Oym0PCSmz9nwDaTCXbCzAGdNgoo5L8HS/Ue/DoHOnmYa1aHZoxOB0Z8Wud+5f2TnMpWIffYDuBamo9JoAf8lrQ/ne6mBdb8Hmt2y46GL+DHFVdcobX40EMPYdcHOyV1a9VQzKFAYOZX8k4KR2VlBaqqqiVkccqMmdpD7FJwTRAgMtnfuWuXeM4CX4NmSQoHfm2c52fgc+a95Tr+zGc+A7dvoMiRj+N0XGZFe99+vPXyK7jvjjuR6+9HcTaLEiZ4HlZxHVGBrAsBFloIbmJRVJUUo1hA1KgxkoPOHIPVngwFJooDCI4ZhcU3fQZ9AT/cVdUYNW6iaH3563SeA+8nKSGsPnL/L3vjDWzdtk10IO1Ry02mzHd+Bsr8nYWPm7/6ZbTv3Illb76J667/pGYmfn7bL0T1GOg80ySuYJ6n4FA03ZWBWQfGAHpfUeGRe9J2m5VrFR6KBQBB1F9+A81ks3zGXs24sIrNzuyuXaS5MUk0lWETu0yxQIdoQY5pzg7Hu6mgSzt6xEiMGTlKQJg0s2I5gJfBGwjg4OFDmsshlY4JKffdIO2EY9OAY/Pao56Nk1sMmT7Y5JWCHDfe8EkM4+yN82Ks4zNzkRaRSGlg983XXsOy559D+6YN8MZiaKuolL9SgEI1dJJnUklTYDrFE6DBh0O5NPZFw0h6vGgaZuhp51ywGC+99iqqa6owj6axEyYqEWMxgMm0VMkKwbNzTTYZYgJHwZglS5Ycq1Q16IbxM/Js4RwCzSTZQSUIf+Xll7WHr7z6Ksn5Ll++QvOvf+uL5yhBybixrZLjZiGIXSAjplJItRrwrLLdykIQwTXG6+THNrMQEfT19yPUbyhlRyVpQyHyQRfODi3XclNLs8QsGIsoFmNBsukYmlxn8GtwQhjQnCRVSdwYN3E8zrvoAlTU1mDfoQPYum0r2nftQjQcQTpKN3XmHlR4ovGtk/gdBXCMwAyv76LzL5AX3OzTTyVn3FyGBTikOHOWZu9erFiyBKsefxLu3j5kswQiFIZJY1hpJQIeit/kVPjhLJsRinGBPmaEmEkOhGdyOMLZm3gECY9H6moVdXWobWjC4cNHRFELlAZRHCzFpAnjZe75i9tvx6xZs/Av//odsTB0/jnnx+D7w/+fxZvHH39coFtxvmAW93hrikk0f5bA+KabblLyf/fd92DffmPaawFIHjTavUnQ6cxFcc3R3Jj7hx0f2jzIyDaTke8RRx527tpt1EqdXK3wvDkZKtffuicKzwadrc4qY+GG18PxCRbRzVocoOif6PcM2b1xlrChpDqsIicGWMN4EzcMPZgzTtOmTce5552Diy++SLLufF9LJde1shgPF0ozOTx4x2/x5vPPY7fUN0MYxYKBv0jFQz4/caEoS+0UrHmPVXBx5zBp5hiMGtsEf8BrlDupnhxLIBXl/jDeguzgUDGtszOMUCSO4jIvJs8Yh+rachXM+F5SkWUuKZ+buGZuCG76SU2jAFQgJ3BTP2E4sqkk4t29yEgKOuoIGaTg8vncOY/XUJeGMjOwhkesolJRg54swbISMwNQgBTZjuPN2fvhh3joz3/Gqy88j5JcHKCRW5J8USOvS5UzZpoVwWL4PKQucOTDC/iL0TR2IuaeuxizzzwLFQ1NyGlWQ4R+R12bNBKKJwJPP7sUr77+ujikTJqZ5DFJLS0uUgWIiRrbleRgkg6xbftW0WEOdxx2NkIOZeVlCvYMptEovREMAJFCNKuSxuVNVXNJ9TpccdGA0mkNZFPyuH5YLf76179KScwEK5MAqEXpgBkOcrHlpn92gA4PCFIleI+pukTevStrqED2+wa+f5A8NDMyh5JkAxADBZNCzjBwFmDf3n0KqFbZihUgVie1N/JFJhfcWUlRwU3DRC8lkF0aoG9pGaEBVXKsR42i03Iptry/Fe+te08qNazQRyJhbVpTTTSVOFagWY30FQU0U0RFOLb6Jb1twR/vq2NMSbrQlnfX4JZvfRvuUD8C2RSCXoIar7o2BDd+nxdurw/9sYT41DXlpZrLcRcVIVdejZoJU3HmZVdg5PQZSFGqOA9uDDjmeiXoIpVqx44dWPXOauw/eAD9oX6tiYOHDhraV8CPWCypajIPLCaMEyZMwqKzz8ORIz0CjXNPPx0Lz16ERDKDf//prWjf2W7mcNIJgRt2cOQ3IpDLZ0uQkxFY4ftR/YfVY84lrVq9EuvWrc0DEvnUiP5hquPK46xIgJ194friYVVRoXUW5qZOJY3EdcHMjdXrtzNPdhZNBQNR9lzwBnwCcI3NTfjHf/gHrRsOL7PzwuoLn2NJcYna/6QPsf0/duw4HYJ8npSW3bp5q6ruBDVMKAqpM4Vr2YIkgSunlV54aJrk2I2S0hIsXHiWTG1Hjh5lFBPtfWDXSWCNQ4cpdB86hLtuux1bVq5EsrML5YCAMTt/HF715Qh0fKbSGY2iutiAG+YVNB3mvebLR3loGohxiLG4GGVtY3HWZ2/APuQw5dTT5fhuFcrsvrOdWSbma999F3f97vfqYEpK2alQmALHgACHSWBdCPh9+MIXbsLKt96SAtHc+fNx8UUX49DhDlFLuUbpum6HSZ0bcNRZmAc3zn7mP3IIn4kJB2g5jC6g6/hTOaEpX23WlRSAG1GGMlntAc4jsojBQ5ES0+TkH+nudg5mk7QWHtG6N0aFXUkRZyYIZrhumMDOnjFLhTEmRLxHTBAPHDqISCymg99EV6ez9dHNhBPlA8f9dwsw+Q0suFBBaMEZ8/X97JKaLi3d1gylVZzxVBIP/eEP2PLOamxfswYTqmpQwTkKPlOKeuqgpwJnFrFUClGXD30+N3aHw+hOplBcXoGW4aMweepUKYS27/kQ1XW1+NRnP6uOHTs3PKMIcI4Hbmyx7oknnsBtt92mSnnhuVDoT2PPAq5Nqc35fJL6nXPaadi8aSOWPvc8SoNlim3cpyfq3Ax1M7WEczmB4JamJhQFAlj33nrdC76f1oU6NwPghl8gcOZ8Jr3BWCThi7GRXTpSVPmniVlmARzV8TkZcOMI+pCyzG40c4L29t1HrVPzeYZ+s3ynglQvzXIw18ipwFJSEURxRRBjJk9EdUMdghXl2LP1A+zevF1UeFapKcmfiCWG6N6Y92IsYKfh05/5ND716U8JhPHr8uFzWgt6lrE4ena244lf3IHOjZuQDDFxZ36QRGN5DfxuI9PLRFDdQ3mY8Ywj4DZrMZLJoTuTxZFUHL5gEP3smLM4VVODytp6rNuwCRXVNfpsnOPk8P36jRs12/S1v/97dZe4NnVmD/HivWK+xTjzpS99Sd3BIY00B/0sO7umUObTWcJYsX37joKi78CsEvcDzy4qnDKesHg7ceIE5R3MQ9h5VIe3AK2wiMr3ZdfuZAFX4b7LrwGHZVIYM+zvsWeXoZubEQL7d1u8th+b949rnTGQXWnSQ/9fhTdTJDMFdAtU5AXm9QoIMv+dNGGiihxUJSRtmXFG4xI2l3Au1J7JHAU4sGU7XvzLX/HMY4+iv6sDjUXFGOalcq2hettCpc1ROBMs6rA7h9aJzRg7YQSC5SUSbsilMo7nDUdUHHCTzCAVN7S0CHOtQE7gpq6hytDZCIBYEKZFRyKLeCSOaG8U4b4YQuEk+llM8KVx/lWL0ThltPIAgZtIBOkYJagpZEBw43flDLd/IPEdvJbFja6qku8NOxVtE9qMapKtxEvlx9hFUglh5YoVuP1nt8IV74WXBxdnA1LUdaMMNH090qigVj2BDWcsvG64/UUoqWnApNPm4vRzz8WEmbOBIpqdMWkkoneqhI4r/Aft7fjVHXeiq6dHwZr0KSqwjRk5AmVl5SgpCSqA7993AB98sAsdnTT2igpE8EGQJkFTNR64u3btxnvrNqGnp98JqPTO4fUaoCIzIVVhjdqZqa5nBEy4gK665kq1aJmkGKf4geVL2Uclp448dWFFygoeDPCGnd+Vn9MZoBvYBNdZWvnFmV/UjofA6fPnK1D9ZckTeG/tewKG9CiQoIFTmcwnSg5A5SFEgKkEtr5OrerxnBloadHPUTmOSUlnZ5cqrBwGJ6BhcDXKZI4LsJOcirbk8+lgoA/PF7/wRZy58Ew5SHPzKXl3grFLGr9ZdB06hNt/8mNsXL4CpZkEytwulPlpfklw40WAQdjrRSiWEKCtqypHkd8Dr9+PNIfEG0dg1rkX4JTzL1QXkA9SlrBO4DNzRXx2aRn9rVq9Cvf/6U8IRSP67DqS3ew4+RCNxFWpFw/Y5cKcOXNx2WVXYu9eSrM+qY7PJZddhrr6RvzHf/4M761bb9q6mZSSao/oBkYph2p1JiiaYWp+BgZ4UiSpPd/ReRjPPPO0kXplBYT8ZSb/eR6OcxQ7MquFwZeVfiayVEwjqCAHngegTXBUbadamwMOLNgxwA9IKqmUiYj2z02f/zxGjBguFRt2tyrKgjIUI/2QikZc6wzWrPrSqZzSm1QLO9JpBAHs+xcGzsEVv4/KTG0qxDXSMnw4/vkb31CV2R8IaN9JPlWy0HIXNIl/JoMNK1djyb1/xMbXXkeFCyhjtyed1NyWDxQb8GqSNR6OoLqkRPM4nAM0Y1AOjUSFApOost8ZLg7g4n/6GqpmTEdXOo0pE6cZNT6nC2YPRPuYGMhJYXr+ueewml3TJNW8jNfU4K4Vf5b0mSuvvBxPPPa4OpGcw5g2dSrOWHCmbhE7oi+/8oqZG7BreFDJcTC44ftSlW5823h1JN5Ytkz0Gc26FXRujgKUFty4KX/rdG1FR/ZrLZAXz2fPhOKRRx+R1xd57bZ5YivyhoJRhKqKStFsKXBAdTx5Shw6rK4lB4jD/SGZDe/Zt888T2ciUuuaB/XJdG4+ahF9xL/ZzrtNOL761a/g5pu/qq6y4rKuxelqUvEyB7CCv3nNu3hn2TK88uRfUUfwF4uJmsaYbmXaufY59B1OA8miAA7E49gTDiPh96N5xEg01Ddg7py5qra7An6JrbA4xhc7GHlz0UHdG1HBVPxKq2j1ox/9SPLQqormO3BHp0tmv1vFTWDGjOm4/NJLVRSgTDT3PRWk2GH8OODGFvkoeCLvm0mTsIkzq3196o4rpnDezakq2+FqJnhkU7AryaSM5wgBlu1S2nNw8CPUx/wIcGP/SQDBoSZRDW/atKl4++2VUvrUfGBB1/F4y8R2DHg2i5Y78OZG7raiHP6iIsRCYVE2i4rN7GkkFEa4j2qTpF4c/TwM/c4Ud/knqYFf+NIX5XnG97QMD1txJGXWl8pi+WNL8OYjj6D7w3a40glEQ/1orKpBwJnf5LPj+mO3hp1D7Se3UYGMZ3LozwJHklGUVVXJRqM3kUBRbQ1qW4ajfe8+Kc4WlZaK2kZqNmeqn3r6aUknf+WrX8G06dNV3BoKdNuzhX9SGpqqseyenOhlvOBN5zefPyqX5HplfmU6yLxZjEGcWyQ9kMwRimSQZkkAxjXD7xpcJGMcIihjcWbdunV5afGPPHecPZeP6YXefE4hzhYKKKe+ePFiFSSY8/F3cC/qfBpCvIVf5+fg9XCGjIBrMK30RPes8N8LGRoDXzcjEDRoZcdyREuLAM3c0+boTGFs4eiHqMVUIXP8CQvPAeWXzCGZu6XSaN+0Gff/9jdY/dprqOM+d3s1/+zlwenMjlvKn8lNme/kMGJ0LcZOGI7quipR2rLJNOJhCguYYi/xQZyKwOksOo+EEaWAlieNiVNb0dBcI+8GeQ9SDprghp2bcAIRCgoQ3ERS6I8nkfKlcc4V52DE9LHK6WL06GH3MB4XuOHvc9UPq86RTmU6E8dGEIuemaxy0V973bW48qorlHDYREvIlcpDrBR5vNi9qx233fpTtG9ZJ5pIOsKBzKS6Q6ItZZIoLy5GgB4mPrcoPVTscheVoqF1LM644CLMO+88BMorpZDlzOJr8cvkDDnEE0nc98D92LptByqrq6WyU1FZobkQLrbNm7dg187dCDEIJTgMbjnJJfD6/EimMxg3rhWf+tSnJB/4wP0PYdOm983geo4Swm64HA6tui9qNxtKiZzg0yZAc4D4+huux7ZtW5WQhPpDxtTTbhgLbjTAbGhppv1q7rVBzHRuN9QdAg1V/QvMMQu/d/CCFLhxHhs3YN2wenzuc5/Tplvx5nKE+kLy4FHFxMhcGY62h90VvyQLCWgoF9gyvEXVOCo9sYvR3dWFXe27Vbmli28sYjaxSdYGtpZt9dsgbhNAPismNxwOJ+2JAYEbzHSzBsbquKm4Bpe//BLu/OlPURoPo8oNBH00s/Ig6PcYpQ63B+F4QkNotdWVKPZzFseDjNcDVFRj5Ky5OPvaTyHYNFzzOQTE2ni6z9Iw1zMzVcs+3HLL/8KRrk5V2fVdOn9yCEepTU+ZaK43L84551zMP2OBdPmff/5FjB7VisUXXIDT5s7D1q3bsWrVO3iDXcTuLvjcWXgFcETq0+8198x0CQRuXNC6OeOMBRgxcjhWvLUcK1asKBCfMC3ifPIimiA7DebzqArodqt7ws4YAybnPlatXo1YIp6vtg3ukCiBc9ay7ZuTymABDqs79CfiNXIeaMrECfJQ4XMkeHr33bUCuTQn4zpn14seE8bofUDprRCID64QnQy4oXgCu0ULFpyB//zZ/9YaUrXJ2TNUtJJSlbMfs5E4/vjLX+GVxx6DNxRGiYvmwS5wJNYPylp7lDjHImGBmxLKRjuVZXs9hi7gdL7gRsLnRdW0qbjmX76JzV2dmDrtNHV5eb94WJlk+OjX4YOH5Dv0m9/8RuIVBJrqxBXMDVng2TCsHp///Ofw29/8TjNOpFwy8Rs9ulVzeKz2sYtGqp9UrYaQAD6mc6N97kbDsAbNhXH+jbMWqqg6iZrZCwNXbkH0wKFpY5Jb4hWMBwQ4PCw3bdqAN5ctQ8eRIzov+DYyEq2p1gxNZUW5BDkaGhq1ZkjRW+eIm7ALxW7o2DFjJO+8ectmUZQp7JEX2VXh41ha2lHJ1RAA76inYI+wIcqjptJpjIf597POWqjuDSWS+ZJ4hWJx2gjCcHaPgC+dwcZ312DLmjXY8vpryHYe0bA3adik8iqa0YctnUKMdIpAsQDx7mgEhzj3WRpE26ixmDCuTV4n9cObUVRaIgNKyq/zHrKYZOlpg/cIr4frnwCKDIFf/vKXUkq0sfiYWSzHS8Y0A1yikNJwmOINLMhNmDRZncEXnn8RsYQZ5P7bXo4NBFwSV2lqalRCuWXrVvQ7KmVM2stKyYzwaj6PRosEN5xjpO+YOs0FbAjz+81DG8zCHIKtN+Tl2hjEyMv4SlNcCsDws5qBbnM/1F0alMDyDQd+fiAVsr9b/zZwifnfPyTFaQhwo7xFwhguSU6TzcCZEznHq3BjaNoaB3DYKonDh/Ho7b/C1uXL4Y6EEOnuRENlpTrPAq+SkzadG+YzpohBD5McEjkXIlngcLRP66q4uBSdkTAOJhOobGpAVV0Dtu7YCT/n60pL1XUnVZNS8pu3bMGNN9yAK668ErX1dXlK7eCbzutm14kqfvwsLLLlVWOPs6Cs7dcARVB3vkBJlh5IQYkacJSAe2Pr1m2afWJeZ2ew+LsJpAufm80/+Oz5s+qix2JDgo7Cy7Oxr/BrtiBo4y73H/OXT37ykyoeU4ntT3/6k87JE3Ws+LN8zgSKBDgn+v6PPCML8hfaZIIAACAASURBVEZ+H/cW1xbz3zGtYxSnF593HiaOn6BCk6WfqbBdwPQZ6owWk4ZgjDluOIoXHnsMf7j9FwhGYmj0B1DmYb41MNdrFe5s153v2dJcjXHjmlHfVIlYOqpZ5UwshWSIXXBSzmiGnZQqb08vaWZxMYUmTB6NphG1gCuFJGNSloJkFPXizE0cEYoKhBPoDyUQSqSQ8KSw6LKzMeaU8doDka4upENhZGIxqTSTVuyafeqM3Ac7PkAyTiQ8dMOMD5o3kJtywZkLxBklV9guLP6phJ19Fpdbh/XLS5/Ffb/5FTzpNAJwIRmLIU20TX+JtAE3RR4XSnweFLHS6vHCXVSCYN0wzFywAGd94hIMGzUaWQ6IS3LKDGqb4JQRRWnNunVY+956BMvLNTxJPveG99Zhw4ZNRg7auZG6TncOlZXlqpbX1TXgzbfexo4d2/C5z30WM2fOwt1/uAevvbbMUEYCfse7wgyB24VAnr7tvGgIPJsRZ/TUObNV3WaCuWtn+1HN+LxhhDU+KuASW5DDxS+qm+NzQfB0TLB1Vry9Flsp0BNzZiL4b5yfoGIOKUsvvfCC5if4dQJIgiZyMKlUV1NbjcbGJimMtLaOVQJJagaT2PXvrVfyQR41q8rk9ypRLwBtg4ODvV5bjbGBnFVRqspxfoLJ+MDL0OqUbDl0mP4jnbjlW99Ex9bNKMukUEoA5nML3JBqRIDGalMskUZ1VQWKfNxsbmQ8LqT8JagY1YYzr/4kxp06V/MTDpXZuUEGaJiqQ0YB5oEHHsCyN1/Xs2aQ4MVE4lHE0lTe40bMoby8Apdddqk6Ca++/BpWrX4X1VW1mDxpGs5bfDZq62pEa3zs0Sfw5hvLUVJErrZt+RUUC0RVM+CGFECa0rETcs65izTXxsFMSgNrVocy4hRQcChTCrQy1TD3zO5HBnHKl1LtjMWHV159BW+8+aYqvEYK3YAgy4U2XQpDSRNdkaDQMTprbGnBaXNOk0Etr4vAduuWzaJbkQbDzgSpI0y0WbkvXJ/ke/O9GSMIHI9KEgYl0x8VuG32wNXGpIjx5pv/8m1RYflZLVA1oNWAC9Ig3ck03lz6HB757e/QuX0rKgmKc1kEWIWiOHghuCkuAc3wKBtthj8NfdQAdvofSa5AgiZFjc2Yc8O1KJo4FklvUJ4lij9DREpbXI5FovjrkiV4YskSKS2JhjAo2bFU3//62X/iyb88iWXLliGe5IyTSezmzmWn8DLdKlZEWagppLbZe2j2jtlETjFXSUKwpFSVQlbs1q9bJ1ED66lhAZETNvKKlEcBiHyaaRI+rlkmG1WV5TKPo4IVi1vB0qASZx2qU6eqcvvOmrWirFIowSarHp9X+4kJnDVL5kHPLjCvzeRyhpI2+DrsOlNRgHRCFicSCcVL09EwYhpHgbZ8W+nY1Vb4/s1Njfj0jTfiy1/5imIi+cjq3th9IhunnApevUc60XNgP5Y/+Vd0bNqCnh0fgKpqpKDy23l/E5kUkuksPIES9GQyaI+G0R6LIgIXWoePRnV5JebMPR3TZ8+Cr8iv/U5DT4riEEhSPY0eJCoAqRBlnqv9rPw0pLZwAPvhhx/WXpTnmPMxLT3NIXXl52fN+nP2VH09Tp09WxSfhx58CF09vXlz7o/cm0f9YwE4lh2AX2uWNEh26RgDKDZCKfWS0lLN35FCxOv9n1StT+b67F5j3CvyB2SRQOoU59jsHqIQwMd5DbU2h3qfwfvdxmx+nfkCuxAU//nqV7+qfWrzAKm6OkW4HLvLmTTee+ElLHv0Mezf8B5S3R2oLytBsYfaVoaeb4o8OSX6LLwY64McElmKEABHEmGUlwZRXlqGSDqNnb3d6HfnMHbqNBw60oPDlLpO0yA9KUBAKeilS5fqvGMiv/Css0wxZ1BuaPMQ7kE+V3ZvOA/G5D0fn4ZAfoq4R9XQHYESt1s5HMcJSCtjwW4vu0uRiOIKqdfmjBlQkrVdR3veWJBiuzeMMVx3POs/6mWfq411vA7GO/48i3lUHuR7srhPuw1+H1k6BHXsItl7MdRzt8/edqFI99a+/Rhr0F6nBeZ8z8bGYZIvZw4w65RZGNbYaFROOecpZTqHblvItHIK7Mq/ClgBEuKSaIgLnlQaHe0f4ltf+TKye/ej2RcQI4JEGxuTdJY4xWNlPNks6mrLMW5sE5pH1SKRjSIVT4Hu6/K5oSw0BQbUlcnmwQ3P3LFtIzF8dD1c7pQMQCmsRTEBgqN4NI5oKCYp6P5QHP2JNGKuJBZ+YiHa5k6UBwQFYNJ9IWQiUSRoRB1JwDXv9Dm5Hdu2axEdo6PtDMEysaCbOY0u2eJedO7ZQohE1ZaeZjJVQ2ugBNzWTZvwsx//f+jt6ACb75lkArFIxAzop1MoLeKAEhNXL4r8nJFww1tUDF9ZOcbNnIEzL/oEJp5yKkuDIAta1QwHaGiYyeOTXO8Hu3dj05Ytqjbs2t2OjOggOSQSpj3MvzNhDBQRPVfhsssuR3lFDZYufR7vb9uCc89dhMWLz8M999yLFcvf0tyN10sH9VJEo+F8gmnfi7Qh05lg8mv+PnxEiyox5KW/s/odtd7sy9LSiOo0J1AAbuSz4fEo4BGMcBMe6ehQV8h2P+zmsAuxcAPlN4gjosBnwfeaPHUKrrnmGrz0wvN4/bXXdA9Ki4p1CNHXh8B0ymRDaSL4IEVhy+YteHfdWrTv2i01GMvlZBVdSSTpNYqdVi58oFJfGBwKDwD+nUk3523YTaLRKKtIBFlOv2Ag5jDipdJ49K678MIjDwJ9PSjzeaTBXuF3o9RP6zMXQtEEUtksqivKUaSunxtpDlf6AvDWNGLKwvMw7xOXwl1egSwVriQKaGwnjdu8qfbwXjM4/fqOXyr551rm9Xb1duv9qP/HhIxr/4YbblDV8aknn8HatetRUlSOstJyjBzVjKnTJmoQvP2DD/HLX96BYKkfuRxbsCZ9NO12qtkYpT2BKz13463AYsHMWTNETVu1chXCkbCATH7A2JEO5nyIZgEcKqhN+iorqwTY+Z/H55GkOWljDL62SmSfidaL0/kpLSlWtbVl5AiZajY0NiphZUQsL6vQv91z9x+wctUq9NKJ3AH2ml9yTMTMw2MyaABU4bMvXKdDBv2BjMx5F2cOzBm45OfnvT9r0SJ851+/o/kPgTwlsjY5MfQGqv8d3tWO+37xC6x//TWUZtIa+GZRRc5H7MK6PYiEQ+rcBL0+zeOwo8m4YuCNIUhl3eY+e3JeuMsrUX/6bIw5/xzsDiewcNG55qBnXHFKkPmYabJrxb+D+w+ooveNb3xDifhgVTgmr/wdl1xyEU6ZOQtvLnsTb61ahf5QWJ+RsZUFijMXLsR9996LRx55RJKmdn4vnzw44MbOztgbaSRSS7Ho7LOxbetWOcCLrijqGYeRDRgo/LmhEzdnQFzKPx7QJybg82mvUPSBSTKBMKWwly1brrk1Hlx2fVjZXA7+JmVsbA5bethMmTRJZw49cNhtzCvsDirT28SFyYWKAWefDa5ddjoZ9/m57Poq7GIbtPPRKSypcvNPn4t/++531ekiyJAClnOW2feQ+iLPkUg/Dm3ehB1vrcSqpc/DFY8iF40YzzAJCxi5dpe/GN2pFPbFotibSMhQsbS0DG0jWjF21BjMmj0LTSOaRZmaPedUxWPOH02aMgUNzU0COnay+mg7BDOjwuSTvjfc54XnyUdncKaTzM9R5PfjlBnTRHncvnMXQpoRM6Du5BJ45/scUQnGMlaOuZa59ih+QHDW00fVxC709vXm/WmGUkj8OEDjZEAFdzXXDLughw4dlF0DAbRAwMd4ndy9Obozan8N1z0r/6R4sljDbijjP79uwY1oWZrTdSHDmSlWpPfvx8aXX8ML99+P6N52lCOLMr8fHposy97BPDfS/QXaTB1Y+42eN92pCIrouVVapi5WdyaNDYcOwktD4dp6HOkLoX3PPkNJ+r+sm899/iYBQYKC2aeeiq/efLOumwWKwpc9D+xMDmdRf/7zn6vbbKnQNj+xybjZpwPUV76fBXv8HUYEqsiME+zfL3Bjz8zBnR79/gLwZJ+NLehZMFJoyHq8R25/1nRA6tSZYUGWxTV6+bBbSoBFwEP6Na+Ne8cC9cJi3vEAjn1v3hO+x4kAVz5/LIiHtijGdcOYwTm6GVOmSuK9qroKNbV18JcUGeEmZ7aJnSuamHMP8J581LXa4iHXDz2V3Mkk7viPf5f3UnU8hQrS0jwG3OgccQov3E2aPcxkUFVRitGj6jG6tREpxARuXGkgETbghp15dRnTBDecoUloP44a04SRrY3weDNIJWPIZlzIJDKSgk7GkmINxSJJ9Pcn1bmJIol558/H+PmT4SvxIU5KbG8/0qEIoj39SEXicFVVluf44WXM41BLmJDyEOeMBBMMVhr4H1VXSFmi0s3555+HKVOmiudnoXjhYXmk4zCeePhBLF2yBK5kQuZoHOgVjSWTRjAQkDdOkIpYfipN0citCC6/H9UtLZix4EycfcllKKkdxgnVQXI/Svm1IZe++CKWLV+B7t4eDaYm40kDsEQHMfw9VnmLivxoamnAlVdehY6Objz/wssKeJMmTsAnb7we77+/Reox27ZuRyyeRGlJUAjSUHk4R2OG+OQo75hEyg+EhqRlJaIHsfX9Cl2WO7sGKEUfMXNjFxp5nFTP4r2++64BE87C6oj9u00opQTi0Gj0Pg4K5985gHfz127GoQMH8Pprr+oz0ExwwnjKGE8TfU9V1lWr8cYby4w7OlUt6BWkP0mD8JgWtwPITApoqH2FXNlCil0hyLFgjBuSLVnS0q6//noN0fOVzhmQkX85DuE7N2zAHT/5Mbp270IZB9qRRXWAczcGqPSHoxqAryhjBZ7+N24zVMlOTbAKTZNnYsEVV6F23DhkAwQsBEU8KJxKl5zuoQDKVvyPfvQDdPd0KxnktUYTMfSGQ2ZAM22Go1lloyrYihVv4403liMZo446g30Os2bPxBWXXaKO2L/9278hkYwjGU+ocmnEFSjKZehgtmVvOgZmqHLc+HGgSzc7FY8++ih2t+821VhnPofiG7zHTEosuLH3lt/D38HO2wUXXIAzzzwDwfJS7N+/TxSyFcuXqzVP0Qe9B/1fiktQXV2JpuZG/RzXXmV1jeaQ2GnYuGGj3Nsp4f3yq6/imWeeVbLCTo810NP1OdQOWxU2tApnFsYxAc0/W0sNdCp2ol444M8UKg3f1yFq6r1pIErJaw7dfvOb/6xnwPijtZ4fkCeNid/rgiuZxCN3/R4vPfwIMkeOICiZcdO9kYqSx4NwqB/VJUGUeb3wsxvtcPTz4/HqUGZlA0sBlLTbh9LxrRh5zllINTRj1KSJaGgZnp9PpAkukwu+BmKfS3xhqlN997vfFbiwogV5UCL2U050nksvvlgH1UOPPiaQQC4551WocvX5z39esu6/+93vjJqeRDsGXscDKbp/9AxqGY7RI0eqG7tn317FCCbfhoTpUIscAHBM58ZJXHlQshLID0hTVnZfp0+fpvW5fsMG4wFFBUMabCYS6qRYUKMOhGP6Sl6A5jIdOWbOBJHy2NXdg9179uhDGebA0NRoXh/j48Tx43HGvLlKDDdu2aJBZnaAqLKl3+20sEwx7MQZ7LD6Olx/7TX44fe+L7qSy8fujeVGGYCUdTEpyMnzwROPYde69Vi59Dkc2rIZ0f174ZIcr+P9RpDj86MnmUJHIoEDqST2UE7b5cL4keNQW1UjYHjBxRdi2bI30DpuLKZOn46unm4MHzkSo1vHyMOLNBKtyyEqvOze0Kz5rrvuyit9nvCTOrfVk3OpmDh10kSZfi57cwXa9+wx5qhDcqyGeucBMSHGH3a9mBSe/X+9sqiE9+LzLwjQEDTR/6lQRevkf8cJP9Ex32CTaBsf+ZFVXBs/QYndls2btEb+/wY3igfOrAWTSibupJryPxb6eK94rhwDliwgp8Kmx8Q5H5PBjiNY9fTTePTXvwBt1Mus4bPTueHnJpgRcHRyAarg8ZTqTkfEDKguDqKmtBz92Qw2HOlAZzaHquYWUSh37d2n58SEvXVMK06bM0eFCspyf/Zzn9O5LVuCQVuz8H7zZ6nSSsok6WmDX3Y2hhuKhr21NdWorKqU+BMLuzTwZZGVnRIzv3liADp4ew++nzzbeE/YLSHzgK/jzcXw+ngdFM5ijOO5yc4VnxXBzb333qu99nFe9rMzJrNIyvtGdoUtTAxVFCwEa1y7vDbabpCpwWvkOmpqbIIvm0PPwcN4f9v7OH3BAlTVVJOWoUKWQG8yiWgsls9vCrs/x+xFZ/xUAypZNkRc+HDLJjzx6zvQuW49gpyVc+aJdR/JCnFApma/MlmUlfjQ0lyDseOakXMlNINOcKO5G6r35txIZegTl0J3TxThKLvdKbSMGIbWtmb4AjkZm/NcT8XSSFN8gDQ0ApxwAuFQGqF4CmHEcdqiOZhwxlQUlRchThnonj6k+kKI9vYhSbpbSWlAZ4ouwsXkp0hDXLx5bF3zBpBfaLTDOxCLRjSjQafjSy69VEaY1gehENxQHnHfvj245bv/iiMH9inRoKpBX0+v6GllxUUophKG34fSgE9Ikf8/uee+8jKMmDQFCy+5TAIDruJSihSbJCJvWM6ExYVde/bi6aVL8dqyN1BVU4NENGGMOAVqDNVEdCCfG9OnT8XkKZOxdesOLHvzbW0gdhJOP30Oxo8fJ0USGmCSi+z3F5uKr+2K8ABzVNLM4CKHtY1xKA8+tnTZsqRCGX/eUofYueGL6mqZjDHxG7zAOJDIRUvltc6Ow3jh+ed1aHNeiNUcy/+0QVsDnQ4tRwu04BxnEGLgvO66azF69CjEKcWNnPyJSBVh1YG+Ix2H6fjcgY7DhyUHqkA1oEln+DEO+rcJLOGFDdwWmH0UuLEJNa+HEtJUiTnzzIUabktlyWsfCE+qgKczojH+/Ec/xKaVb8MbjaDMDdQEDDUtl3Ojty8kdRcKUnBei0awKXpO8NqLgggOH41Z51+MyWedBVewDHD74IUXbiarubRmjewMBAPeY48/ouF5Bh5S01jxCMWimunKcjoTkNII1zrXy7PPPId3Vq3VJvX5ijF37hxcceWlKC8rxp/+9EcpXTGfY7WM60QVJg57UtmGUuUOxdMCmPKKMkyeMglXXnmFZDVXvv225o8shc1KdltwY++/Bbt8P7+/SAny/DPmYd7/oe09wOQsz6vhM31mZ3tv0hb1XlBHQqLbIBmbasclxTbEBfv78qU4cZw4cf74d+zYYGObxBiDTTVVFFEEogsJEAgJFdTrqmzf2entyznP+8yOVgJk/9c/XMuudqe85X7u5y7nPufcRdKMIJafTGas8jJopp0yIKSDZHA6fQZFNssEOXtm7fN4553NmqFhMMBuEDt/DQ2NeHj1as2ShfwcBCbkjMmagbcVEm4HVqSN1f7MSr3T8dM14O/VfCXvco5zg+qaUFg2S/YfgsEc9kV1U5yOCgfkV666DBz+njFj+shslGyeHV0DKuMc0+bXXsM9N9+CrrffVYXT685KfyvAdez1o39oCA0lZahk50aaWezAGN4QJsEudm3Z0WFipKKEC+7aWrQsX4r2iy7EkMeNSTNnwe/mvSW9ag5McATb1DK0FOrQNedG/+gjjxoIHenRLbOOKc3ItirLyvDNb9yIcePH47HHn8Cbb21CT2+fErmvfOUret1Pf/ZTw2zlwBTtBjs6ubGrSVTvgpP5MIcsXaEQNr3zDhIpzrgYeJgzZVZIyk6vSpuuIxMUViznzpmDpqZGBR779u+TjgSPqa+3TwUR4xItpMuZX3CgVTwuTtYYSIqRGwgFgpg8aaKGvQ8cOmjUw413OSV+KPZ9fG1pSQnGjmnRmmSSwIoyu5Svrl+vdSNqXCXfDsX1h0QjZu34MGfWLHzvu/8i/RmyRxWSG+03hipHcEWKUbuBwcNH0H/gANY9+CD2btwAb5IwCqOsrcKa24vBdAZ9mQyOpVM4GI8im3ehJBRGc3MLmlpaMGfWbBUWevp6UFFZhcnTp2ogf9bsWaiurTWVV4fgofgUFMimUnj++ecFBeI+cVYJg3NZaRs+jwctTQ1iueL81BNPPgUS9BSf94cFcSZBdQS4w2G0NDU5elc+zfV0n+wW81aiiBnqrI7xD4gcR3e0tDfa9Njxu7wX1OVhYZZB6rGjR8X4x0Dsj3mMXiPFHXH5LgepwO4DYd7s6M+fP1/QOPpnBqj0r8XV81OOQ8mNQaiQ2dTAwSnumUPs5An87B/+AcPbd6IkGUfAEcOVb3Uq6RI/dCr93NMJTBrIxqWnUxEswZiKGsSyORxKJ7C9pw9pFrqY4Hj92LxlC8h6xeNbcu5SJR60rYaGJvzzv3wXneM7C3pMxcdsIZM8DhJUkNHv+9//vgq9xXBKBuiEe7VwuD1oSAr4nbN4TNZZbDXzNEX7ykfcpA9KbngsFvnAjj/3eXai7N55Wie9CI1iNb5435jcMHa5++678eSTT57mf/8QG7K2wvfjZ/A74y8+bAxVXBw2+3ClYnDG4owPCYujXTFm5evZJeX0lTtNspE+lFVXwhv0KxG1lNMjMeOIb7VJ6WmJnpHX4wyHIyQOeHOERj6DV++6F0O7dsOTMfGuYUdzC8FAghIx9nFWNuBFS2MVxk9ogttNZmQptiMxHEOOs4NudioNcqavP45oLI0EWQBbazF+0hgES9zq3GTSeaSI0klmRCrABIczNxTxHE5kMJyNY+55czF1+WyUVJUiQbh8Tx+SA4NIDESQiMQY/4XyHPBkFjh58hQZID+YBseq3KFDh7Vx0Vhsxb6iNKz26p989k9w7rJlZvjeYVwrJCAO5/2tN/0ELz37NIb7ezWLQJzx8MCwOjclTGyc5MZP0TOHW94dDKCiuRXTFi/F+VdciYqmZtK6mdqfJU0jFEY0py5s3rYVd9x9FwYZ+Lp9opwj05XgEcTRi97ZjUWL5mPGrBnYtm0HHnn0CQWF1C0hZ/q48R0455zZYgi6+eaficnF6N2YkJ7BqTbNrMF6ixwrS/pp4r8zCAWDqrbW1tTipRdf1vVT9V1VP5MMGSjbCB20NS5blaQzvGLVSrVmWf0g9IIOpniOoQAt4mbrVOMJ+yD7G6mtOcw7cdJEscB1drYjMjykavw+Vm8PHsLRI0dViSdcxjDkGdVeszk44ylFXSAtPmHQJXV4qi+2FMWOc/igxU7HRvw/uwu0mQkTJ5oWupluMJ/tDOCz0v72+tfw+H33Yttrr6HO50INYWleQywRGY6pk1ZdUYqwj6JSXGB5ozdBzZKyajTNnI3zrrkO1Z3j4Q2VmeCEAbk+bASvwsRv69YtqoyTdILdE7K3JTNpxGIJeNyGHpgscuSHnz9/EY4f78aTTz6Nre9tRyrpUpBy7bVXoL6xEo8/9igefOARQQZshVpU4ur+GXikquAOPtWocntRWV0hzn864IcffEjfzXwBO04G5qAR0mJ8bJFD5vupQ1ZTpcID56joGLnZ0H744EwYKz50loNDA9iy5V3BWsgUKDredFq4ZtoS4Qvt7R34sy/+BV57bT1Wr35MA/isesqWi4T/LBOXGN54bm6XYZnjnJdDI2oo1p1ZFU2wm+th1IjI3JYFxTbVObZzMEpwjF2MaR+Lv/zaX+Kaa6+R+J0h9tArnaETBhY5RE/24I4f/Ribn16LQCIOL1JOcuOCyxdA72AE9SWlqGZyI3auHPKkfdeReODOkC2PEKQcvNT3ZJDq9aDjguVY+OlrsH94CB3TZqKitFq9QCY3zH/pv61fyjFB93gU+N911934+S23YHCQqvIcUHeS3UKgaQhExjQ3q1o6f958QUKo2M1K3KyZM4V9f+XVV3HipCG+KA79z9S54dXlJTZdPTea6xswd9ZsdB0/jvd2bkdSAcQIPfQICaWjmeAIQnIDZiAye/YciSyaZKYf3T3dolm10CMuKjsLaTZqIybiNMUMQYr0tJzURSxJ5iwmjh8vKFjX0S4Jl9oiSsEXSX7HpIGF4FjQP9NZoZL9gkWLFHht2LgBw7Eount6lTCwyGXQi84Vsx2qIiclTQi3C411Dbj44gvxD9/6lromZEq0waoZqHEEq415w5VIwJ1IYMMzz+KFe+/B4P4DCAjSlRfcIu3yIpbLYSCbxbF0EofjMRGcsLIZrqxAW0cnSvwl6mYTVtfd241FS5ZgaDgiweyWMWOEmtCA+RmcKq8FK9y33XYbbr311o8c4i5+Cwb8PiZ1Pi/+z1//lWjd77jzd3jh5ZdPg7iNppi278PAyiQMtdoTOWfGfYV2RXFF+hpCtKOcjRoFHfpjkpyC23YOoHBvHLuw72k8e1EnVbBgt/ZTan0wyd+730A0i4/rg/at0b8/vQBgYMJ2HkxC4a2tSmY4g8TrwH2P3RsbbBdX6890LXIFZzJSfnCzyIIs3lrzFF773b0Y2v0+gllWwU1iYynUbceUvyMrH8tLkWwSyXwGYb8f7ZW1Wqt9+Ry29fahK51FaWMjmlvHYNeePTje041YKq05sHPmnIOayho8+9w6fPbP/xRXX3OlYiPGUVqfZ+jy8dxYCP/2t7+N9evXF+b1mFgytuF9OHToIAb6+0QmcozaVpTyKGJQK9zLs+ginqkxW5wg8L3YKSH0jSgNFmaK4f72/lp7skE/4fpMbHjMjMM4m8vu95m6Pn+M7dBeaCdM6Cx7Go/BQrEJh+Nn045YxCG0kufBhIcdMu4tolnmHkuUVcCncywjzbPPV5jBZozHIjY73qSG5ustAsAUv7wFtjl7Hmq0k7FOSihkJs0j19uDNx54CK/efS+8ZO8k6xnjWFUV3UiS3YyxLccigj7UV5Vi4vhmBP2EOrqla0N5BHZrvG4KkBvmwkHq1kQSIjWpqA5j4uQ2lFeGaL1KbpKkgBYdPwuiXcn9YwAAIABJREFULnVu+JpIPI1oLoEZi6dj2vK5KGuoQjISQay7F/HefiSGhpEYisJ1xScvy1PDgUd6+NARR1l8SBcvmUyYwXxBsgyrl3B/Xg9aW1px3aevw1VXX60hJlVkrfOx7S2XC4f27MJ/3fwTbN30JlykT3a70UNqULcbJcxig36E/V5QLirEGQlufhwUL6tATVsnLrn2M5gwey7CVdXIs7pagIAYal8Ky/UNDWLDprfwwMMPq0rPRc4Ay1QC2Ko1DGFjxrRgxfnLRUDwyqvrsemtzYhGE6rCNrc0YvGSBbjm6k+JDvHZZ9eKRppsWYUAlQkKkxsH08ikxoh3kQnOpcU/c8ZMlJWW4/bbb3eYsXjMBvjC59vkxjq5QvWbzE5+P5YsWoiLLr5YMwZcjOtfe00VeAa8XKCcVzGsdHSqHhk0s3kGQY3NTaY65Kd2zxACoYCOgVXkBx54EKmkOU6TbJnQ0jiTkeSmMENQhPXUMXLQ7AxbrXVGozec4kVvsbR09sQbX/fpT8ND4VZH8FKxijycRzaSSyax/vl1uP+XtyDXcwKNJX4ECCfjkCQhHpkMqstNcsOZG9ahxTXHqoA/iFx5NaYtvxAzVlyI+vETkPOaxNgjzMqInfLYk6m4KjPsTqh17Qbi6QSSiTS8XocREC40tzRj5sw5mDRxirSatmzdhr17jug6XnnlZRjb3oBXXn4RDz+0Gox40xkzWK+N2alGCYvsaNfw/jOx4ZpiV5HFAlaL7rv3Xs0/2eBUG5jmbUwQKfiXAkRz76xDNtUqF0KhgIT1pABfW6uKJe2DDo6bCdXru7qOiiyCeHjqBHCuikGpigWOAC67N1++4QYcO34cjzz8CPp7e0c6iEWD3wwSpK/AYfGKCnz88ssEZ4gMDmEPtVpI9ZqkoCkrJAwSWWxwNJqcpJbJjUcJk3o9hj0nz/vFJZ5HMBzEpZdfis//+Z9h/oL58LJNU8jEzfN5X4kRfvqe+/DUb+9C9MhhlLhy8LFzwyq434/eoQhqQmHUeHwiHHCRTs0hFnDnPXBn8wr8SFUfBIU/PTiZTaPzvMVYdM0n0c/uVagM06fPVQJBSFpWS8npaGopmS4ov8RsddNNIO7bJHHOPXOCeyOma8gd6mrr8ImVq3DO3Lk42nUEt99xu6AihP1EYjFEolGTRDnvw4DHQvpOC4CdogUPqyQQxIRx47VZPvr4Y9pIVKTRonOQhM66FvQEUPV9/IQJqhaSLY0ipe/v2mV0JWLRD93PlbqOHt7UfT41FOHHcwaSm/ehAwdx9GiXA18yb1/87NFvp0KIkmevCjrs7mWRxaSZU9AxZRKGk3Hs27MPh/bsQ//JXmRYyLGEKIXimElq6RI4j0jo0I03fl00r4TRCp9eCJ6dKWjOLGWySvQJ2ejZvx/P3Pk7vL1mDQK8V9JoyAJeHwhe7mfnJhlHVyqBYEkJhqjJ4feisrYWtZV1mD9vAWrq69T5qmus1wwk7zETHArkmvtxeghHv8LK+KuvviroIwfmbTX6A7sCzl1jcmOEFIHrrrtajI2rH38Czz2/riBxcKYbbCCtnNOrQV1dveZd2aEhvIbsR1qFJLMIl4pggoHV3v0HCmxsdn/4QwNE+zprPqxaMzDk/eI5s/PMfTJN0eFRV8sW7/h7wevrDPMXhWM1w3YGBsKPClaL9znGQgzY6fdIh7148RKt3wkTxgvay31Y/tnR86E+G18vTSMHJeFkCgaQaRnZCmdiwKMqksKFzMAgnvv9Q9j27FNIHdyvoW/CWznrpf6i6NMMlX2CiBW4EM9mkMimEPB60V5dA38uh2g+j73ROHZHhhH1+dA4thVlpRXYvG07eiJDgmZOmTgFH7/oY3h09ROoqKvHl67/c5x/wXnq/vNhiqKndsB4nIy5OH9DJjHGKyyW01bJ3kpbYcxCpk1W+RU7OGKTI1VOcwc0n+f2CK7G9zCdjhPo6+fclIFAfVByUxyTcB0zMWCxhgmKtuMPoGy28DGeG+8pCQWYfJAAQLZ1FgnXB9nP6MRY3RsRV5lAn4UCrn/qirFDM25cp7q87Pby+jGGW7PmSWkCsbBkZ3ZI1kE/unDhAml3kb6bCTVh8rzejG24/8+fP0/vyXOw58M1wetavA6ICMpovtoUF3P5DPyuLAZ2vo+nfnYruja/Czc1JVOWgdMUgzkHLSZRrwcV4QAmdDSiNMg41fgawq0pS+BjjJYx+QS7NkPDScTiSXj8Lkyd3omqulIgz+6QB5lEWrM2hKaxR0VK6MH+OAajSQyl4+iY0YEZK85BbUcj0vEEYt09iPX2ITk4bDo3l19+aZ6aJTSa42THktKsw/bkDDCbGzvCcuF1ebRAly0/D5/+zKfFsMTuiKWSM1AuVtOpE+DGb269FU8+9CDi/f0o8XkRIz4uHlOAXhoMoCxA9iJDCc1ghkbt9wcQKq/CxIULcd6qK9AxZbq0cFKswDs0zUZjhWimvCAnP77lFpzgQD7hEUI5Zc1FTSZVSWfWOHnyJMyZMxMNDXU4eOAI3iK7z4HD2kimT5+KL3zhs9izdzeefOIJbN22TRfZzhjYDo5lnKLrUSas5MYMx1G1+eqrrtHi3r1nt5gelCXzpkrI01S/rUGpiuqQDMjxlZViXGen9GHYfeEC4ya2ceNGVUUYIFeUl6KhrhatrS2oq6+Xw+Fn0+COnzihYIr0l4RZcSiQcy6/+MWtgpAoMHbajmLSUjXe1rwMzlfVWFVw2UI0FJO2c3OmSqJ1dnYBj3YCgmK5PSivKNewNEXCCMMgJ7vuoYNXd5RhFGAe3bcPD99+G9588jG0lAURZpWVSWs8AYp+VpaFUepzi2lPsBdnmNIbDCLtI3PaeExeugLTl69AoK4OWR5DnlvEqS6RNWU6PbIPvbP5HZSWhRFPxkEEELsNpk1unHgwWIKGhmYsP/9CtHd2IhnP4aGHHkZZWQATJrQhFo3g8cefEvOgOn1Ox8YmIAxmBVVTImGZ+HIIBH2qzjDxI9UuSSm4MdjOjaGmNToAxjEbuzd2k1O3hcOgFIYko1VLa7NYePhFx05HSOfIJJl2oRk7W1rnpikmN6OTYLsznNu6bNVKwSmeeOxxbN2yZaSa7SQ32uAceKQ6N14vlpy7BDNnzVTx4+iRI0rUdmzfgZ6ePsRTCWTzGd1HnY8GYvlFwgV+sY1iyhdm+JndQpO0jZs0XnMKN37zRoRDIWPDMkYrRkGoWw77392C3/74ZuzZ+AYqkAN5fsjKmPP50BOJoCpYgmqPDwG+r5ewFanXCLboIVW4FnkWJW4/SV5wNBlD+8LZOO+6K5Gpb8COk/1YvGQFwqESVf05S8GBcx6MbJlhdjardfvySy9JdJGzfKJid7q+tothkxsTuOWx7Nyl+MLnPy8f9dOf3YyhoQgOHT6smYgYC03O5kpIn01uRicNozdX2lttda0gs9t37lAgXBiENQu3AKfhZke/s2jhQlX56HM2vf22NlPrp2S3H/EgBGv0Y/RxCjLk8WDevHMQG47h0EFD22/jh+KwqfjtbE6rAEjJoZn/8AR8qGmqRVPbGFQ11AmuRhHOvp4enDzShfhwTF+ZlIHDmkTTmJsN3ClY/K//+q+6/kwuRgIaE6Bq/oZhPJMr+qN4Ahsfexwv3n0vBg/shy+fEZzVFwgik3dhKJvFyXQCx+JxlJWWaq4lkkoh4XZh7JhO1NU3YPKUqWhoatTc34UXX4STPd0YN3GCSD4YAJ0pgLPXlsELOzecB+DPxX73wwIx2anbpaCR87ORSBTd3T1OB84EcdaX0w64v3CvIcyxt5dsT8MSUqZwJfdYdWydRIEoDlaJF85fICgk44riYzmb5MYiRCwkUUUhuCQWSjsmMc2UqVO1z/36tttEmKFkxTLd2QvkxCzaf9UFd+l1Pb296O7pkWi2PbazCVxtYsOAmV/sXi1avAjnLV2GuTNmoYRzn2kyqAbR3N4GBL3al2hv9KsDg0NaR3ydjQPsdRY0yZltK147hSJELo+g24Mj7+/BG48/ii1PPgY3KeLjcfkwZ4yzYKNJBZt5JHJZxDIpBZkdNXUoIWV5Po9jmSz2RKI4FI3CVUlo9Ezs2L0XR7pPIpZOKalYtvBchEKl2LR5CxaduxDXXHuVinBi/PyQ7g3v2zPPPKOOB/cc2qZ9/tkmlCwgkPxo3jnnYOrUKbJHBvaHjxxGf18fDhw6YjSjnKzI+I1TJSpsXEICEyYPRGf0dPecUkTRNjgidfZRru2P/ntxUizfRYKJRtPlJOyM3/nF/ZZ+2LCqujSDy7lLwv0YD1IjiUUnIjNo99S92rz5be3xTGL4d4438Dv9KyH3TDiZcE+bNlU+hd0fUww16JCRe5KHh7PBSrKNRp9JITPwJOM4/sbb+P3/8yOke3uQTnMenWvfI79Ge+O+xs4e99vxY+tRVeqD32P2cvqJRCph5mMZ+kjOJYvhKGeC0khkEpg8tR1NY6uBHBEuXiVBiXgS6UQGfrdXyc3QQByDkQQGkzHUtTdg5oq5aJ7egSxni3r6EOvpRZJzN4NRQyggobgPMNZizLO9swwGqC8ytq0Nl69aKZrf2tpqDUE6JiZjpIP3uV3YuXUr7rvjN1j//PPSmODvhvoH4MplUBryi1RArXKvUQ43nQkfPP4gwk0tOO8Tn8DcZStQ3dgC1mfcFIhkkkDWNFP2R97txRPPrMWjj69G3uNWRZV5kJIsVo6pTcMM0ONGdVUlJk3sxKxZs4Udps4NWXsI37ru2mtQXVuF559/Dm+/s1kIHKsNYjoe7GLojQvwHGak7KjwUVZeKgdMQ3vhhXWC/3CDCPqChQq+HJnDOuVceCdoNQESceA0Xs4+0RHy/pBFi3/lZkSYyNjWFn23EEK2Twkj7OnvKwTkHMiePGWKmNwIlWNFZXCAQqUmueK5m+qkrG0EwsFWfmmJhs/5/uKK51xONiPITtHeoR+tsnxR/8dO5zhzCCYY4PFw4PTaT1+HT111JSZOmmDmmpxBZ435ONBEKs2+9cI63HPTj+Ee7he9b8DlUmBOMdaqsjDCPreSZV6XNClY2c3y+9SpyYbLUdU5CQsu/wQ6FixANuiHJ2eqsSMPI9vHzZNOmFTehw4fcCikKVhF+mxuTKbjRpii1xtEx7jxWHb+crFRbdiwAZs3v4Njx7oQiwwLxsn4j4xHTOj4Gr5WlVXi3Uk3QvMRVTmVfTmHA82/ENZIcU+ypvF46HiY8GuQn+bmCMnaO8VB0UDQr+FMVjPZsWmorZVeEY+dGieb392syjvxvUoIHDV1Q5BhZiSUZDisbE4YJxsZP2midG92bt+BB37/ezMX4ewEhevoDKgz4mOruqyiHFdffZUY5qjG/fZbm7D2uefw9rvvYPf+vXJwbt4rkhmSFYgJAuFd7K7mCEEyPkR2JSa0nBxiuKwE5604D//03X9G25gxDq7YCc6dIJVzD550Grf/8Md4+YGHURKPIZjPIsThyoAX3ZEIygMl6twESejgN8LD7NwyYTCUFVrwCLsDSObzOByPonXGeKy45gqUTp6Cte9uxzkLz8PYljESkM1JxdwcN9M1Jjd2fR06eBD/+Z8/ltgbhyTpTFRQcEJWqzGj2Yo8WerKxEY5dcoUHDi4X6KPHDRf+/zz2Ll7twPlNNfFzWtF3P2Zhg9GbcFl4VIlz6IzX7eucB+5blm5Y4ePFKwkHaHfYQK0fccOwSZ4z/kl+3CY7D5qhxc1+KgnnalzQ/vmXGB9TZ0CVROgmxd+eHJjO2Vm1kl7AJNHI06DktIyVNRUobahTgFxb3evWDT7e3oRGYggy4q3c3y2Ym6r8ISjcICaCY4J4kzXX0UhoxBmiFY4rO52o3fvPrz5+BN46YEHkBsaQC6Tgt8XEIPgcDaD3kwKJ+MxlJEJ1OtFLJPBoeFBhKvqUVVTh8lTp2IiSVZcLoxpGwtfKKhuFJMbiiiLrn3UwwZK9Au8buzesDLODkYxIuCD75NpX/F9TGJi9knTaTbfyUhHWyCkitAXHh+1wTScnYgbW7RQP8cZqCDhwG472tsQKgkL3s3XnE3yYI+XvtAKm/JYWJAZ6OtDc2OToLXcF5lccb9j0YaFIEsNbwsAZl89lXaYCQ6LQDW1NVq7pPiVEnrB952eShYnWuzSsKhLVMVFF12E8y84XxBgwt0CORf6u04gMTysIk9taxPyoYCqJdwHHLeiw1Js5Igr225Boeg5qi5QzMbo5bpKJLDv7bfwygP3Y9crr6I0k4Wf86vqiUuCVkyfrE+nGFDm0ohxj0Ee4+vqUepyIZHJoi+Xw9FkGgeGoziSTqBzwiTkvF4cOnkCJ/p61c2vKqvAZz/zOby7eYvErldcsEKwcvoKGxSfyTb5O9ol4d7sHIiJt0i372xsgXEgu8aTJk3UbNowOyjqBBlx4KeefgaHuo6azkfRbbMQe3tcJrF1K6jne1Ezh/Dr07pOH+XU/si/F3dsbEeIsSHnGOcvXCAaZ/5Mu7KCqXb/YGLz1Jqnce+99yrGJt0z/TiPnQkL/RNp4W+77VeKP/hgkZvJ0he/+EV1oZkocSaR7J1k9yUUlgVPy3KnZVLoYJrkhiALpY2OH9f0Vj6DarjwxM2/xI41z2LgxDFk1WEh6ZQLcXbtiMBg/OoCxjbVoKbUj5DXzG3Siyp+cIq6ivlypnsTjacRTyXROaEFYzrqBEvTTkzGv3gSqXgaAY8fyWgKUUfrZiAWRWl9GWacNwftC6Yil01r5obQtFRkGLGBKFyhoL9gGmcyujMlNxySpygmOezPmT9PrD5karJVMONXqJbrhossHskknl+zBr+65WeID/SjLBBENDKETDIhFfGyoF8dHrKnsQ5P8TQ6IbfXj5Q/gGmLl2DpZSsxfaGjX+IyA1NmqzFDn4SsdXX34Kaf3owTfT3IqrJr8N68SMT98QA51M2bXBYOaUCWhsAZFc7M3Hf//er00Pg4M8OKvl7vJDNaoA7UiO/JTdIYomEqUYLjyitQZXWJStwvvfSi4E4MLH0urwkuiVcszGKY+QMlPNpszBcNnQbPY7GYSwYi3GwocnXy+DGx7dDBs21pA+ji7gkDBDJhsdrCbJ+LhBuFggenNav76yIbl0sBHq+o2+9Dx9SpuOCSi+HzBdB15Ch279iJndu2IRWLwFXQAzEBanmoVNcgTmG2fFbBhgUYsSKua2QDVo9H15zCp5d+7BIlb1Y51wYaFmvetW8/nnvoQbzy+KOo8ZIlxoV0Iq7zZds47HGEPt1upNOk8KZuC5D3ugVD8lTWoG3euVh2zWfhbWgyMCen1mOuEwcwDUqbbGEbX98g6t1AOCCxKSZ//BsdiQnseb5ulJZXoK2zA0vPWwg/IZW+ADi8cfz4STz8wAMakuTl9Xp8ckAmMXLIJBxSjMIml04hk0nK2fBef/zSjymZfe6553SvQqRn1sOwJ8lZez2oq68Vxz1tmHM27IqRzaq/u1eJEdleOHNjCxeWsYifY2zVwAK4GShsJT6nSC+EfwuUhGTHY1pbsXnT23h+3Tozd3cKZshp67KL6SDeaf8cQF+8aDFmTp+OmoYa9EX7cP/Tq/HKW2+iv7cfmUgC2eEk1N512OS0zgRPtCrVjhYN2Q4DPrS3j8VVV12Jz37uc6ivbzBJgiid3eogZUnznUhh86vr8dzd9+HAW28hxISLLOPuPPpjMZQGQqjy+FDipr2Y5EYTN3mXZmKsT/HBA6ojHEvEUNtWj3mXrEDn0nOxO5JA2hPAxAlTUVlTC3j9Iq1gIcXw8ZnkRusxk1HnhuuOFUNLDmFppG1yY7qphpCaooik9SSt94Urzlfg+/wL6/D8Cy8g4czr/SHJDc+IQR27eLQvzt6RRET30e1G29ixYgcioQET4I0bNqhbxGKKQY2YJNjcm7ODZpxNcqPzdVNIOIB5c+di965d6O42DEIfltyYvcUhl9HqNGkl34/zlQUSFCY7TgbDvYTwTBapBvoGkLQ6TYWAxUSULI6wm/F3f/d3DoxjnCFVcGAyJrkxnUXOevJICdE4vn0HHvvVbdjx8kuGgtzjUzEils1iIJdGfzyOkNenBMfl9eBgpB8nklmUNzRp3oHzbQuXLBbjW8f4ThUJONA9ddo0lFUSMn7mh90z2HVmZZfrnoGkDVhOCzydIoB250JCYnwi/0+YbFmoRDOGNTXVCpRY2GLSyW6HYSA1/kI8OTYQd/wqr5UtftDvkU2VEBjOB6n7/AEq7sXH6ff5tV8tmD9fScSUyZPw9qa3cfc99+Bk90nNIkUiQ0qYLFx+hGXvg5T6Tr0SLCLQHugLSbDDcyzEPspjDbmO6dCZwJgBPavhZG0kbIj7sB5KEgl99QrWaphU85rdzHmNndBKxTTKbrXT6bJ2bj+X/1bAOYrkz0BPnY8iZDgPJAb6sXvj63jkF/8FV9dxBJIxeLknuwmT5ZHT/lhsyiKWSwmaRqjt+PpGlHs8Es4dTGdxMpXBiVQaW/p7ESgvx5gJExDNZrBj3z70Dw1oPSyZvxh11XU4cqwLobKwKOoZIDNoLg7c7X5mYwtbMPzRj36k+SvuNzagPhs6cM15i/DDr04Ykxjuw0wwOzs7lBDs278Xe/ftV4fb1lxHx7CGwNP4GnYvCMOmPZuZlRG7+LAO6QcuwI/4gy1C8JiZrBNBw9iH8LOp06aq2EQ74rHZONsmgbTJl19+Bbf89BbFbiTwmjhxkrNn51R4Yoz6u9/9Dk8/vUa+234ei+mE+37rW9/S3I6Ycd98A4cPH8LKlQaNUZzc2HumrZeIE8KtaYhiADJspjl3HmG3GwO79+HJ//wp9m3YiCy7Ny4iPqiPw62ciWZWzK6t9dWoLwshxPqQJg58yKZY5FVVUwVdPmIJk9xQv7C1owkdExvg85v9JpvKCpqWVrfdjVQ0iUQsg8hwAgPDUbhKfJi2eCamXnQOMukkEn0D+koPRREbiIwkNx/keM6U3EjpnZV4n1c3iAHQl7/8RVRyU3baXGLkIXe6i4EDsG/X+7jr17/Gay+sQ1BJTwaJ6DDc2QzKQwH9LkSRIL2GVTGPtGzieTfKm1sx/6KLcPHV16Cstk6YQMNwZDQuzMbrUafoyafW4Jl1zyOSiMPl9anzwoSGFNGEpfHBBEZc3dk06hvqMG/eXFxy6cXYvXMnNr+7Fb29/Tiw/6Cqpuw4yDsVCR9psNvBt460lZ2Akao8brcw7mzlk2KaVTUKipFcoJDccFvmezq0unwfbvRkSWJ1QnM0ra2nMKzQoW/duhXvv78TA0zgFKA6wUfR/IXZ3Ni5ElAQ5RUV+Ou//muJBfKruJJiEg8aJKvBqr2pms4qzgQSHFzxSVxAaJfbi7c3bMCLLz6HzVs3YTAyoEpzdWkVEpE4jlMcLBmXk6GDV0XcAbiJltCp+jIwLy8txdJzl+Gqq6/CBRdcWNAM0SJz2N/4cyaRwLE9u/Hzf/tXoL8bJbkMcokEIoMRQfMISwtTf4NJT9qZYVHrD8j5vMiVlCLU1IGFV1yLiUuWwUWuftqeo2zC1EWLk5WKXA7dx0/it7/5LXbv2y0cvI6BLVfSf3NwjkrvfDUZ2PwBVFaXasZlTOtYzJwxBxMnTMF999yNt9/ZJGFPtlYNtM9QQduKjO67g7UVm1+GCXdajnz6tOkSROTn3nHHHXLMxskHpT9D+mButISekd6cXaze3m709vUIAnbAirb6/bIPJmV8L9uCtow0NgBSN0hwDmfY3cJ11JHJoaW1BReef4ESnJtuuskET0WEAsovrP6Uk9zQxlmlZtWcNtLY3IhxkzrgbalCoiKAhN+NoUgUJw8fQ/+R44gSsjYQQToSQzaaRD7J+SoZsAlfnYSuJODH2JZW/K//81fSByLtJbuBwtaTqlqU7VkglcG2117HHT/4ITLU2YrH4XflkcimlYTUBULg2CIL8xyYpKWa5MawI7IjzOQmkcujJxVHoMSHjgljMePSFaibNRNd0SQy3hLUN7ejprUd6SwhVgZSa0MRu87fevNNaWhRb4owHpGcjOrcFObgxI5lbJEnRTHO81es0JzZG5vewgA3cW7Wuuamc3OmmYziPVcxqMuNmupqVbwZdO7YuVOb7bKlSxVAHjl6FOteeEF+xST0DnOiSFBOnVE7m43+bJIbGxfTV47r6BRklzNghDzJDxR90OkoN8s1V4gvTQKizoGBpkh3QYwUphMh0hsGnoRfWjFcS3zg4P4ZsJHBideJOhfXXHM1xo4ZI2y8E+6aD3SiIgWSLKBFItj/xpt44OafIX6sC94Ug8k84uk0hvIZDCUT0lsq94XUEenLp7F7KIIoE57aWlFAX7jiQnj8PtTU16tbY4VTOyeOLwS9ds3yezFki8ELoStkW6R/t8HKKXag5NlcGwVBCi4M8QPPm7AdBhHstmouIhIRiQVJJEaCUQdOLTjpqS2GMzUQGxsoIVGHeCwmtlUlI0UCuMVdCd0jlxvtbW1GXb2yEol4HN+88RsiIbrl1lvxzHPPatanuIB3NvY4+jlKqv1+0R7b5C0yHCnA8XgchPpyboadouXLl2uegWuF/lMsoydPGubR48eln8WKNIs6LCIQCt5Qb7RhGD/QrimUTvglA1vu63zwGtM/W/aswnkVXVrBdp1isbqUhBOxkNjfi3V334ctT65B9tgxBEgwIJ0uN9yMM+QGs4jm0ohz38xm0VFXhxraci6LSDqD/lQGfekc9sQi6E4kUVLfgJLaGpwY6MfhY126U2TJnDd7nhLu7v4+TJo8Cd/4xjcEoWLyWxyUF98X+j92EmmPFCsV+sMhQDqr5Ma5acVmZoN3xklLl56LaTOmYsOGjdj8zruasTYdiFPvtvyCM+PI68yklp0+yz5pn/+HJDd2Hy9eh/ZTbXLFa0Mfy2SGMhK0HdoGZ8VYQAmGiB0Y6Zpwf7ZdV74XYz3KdHz3n76L//j9r82ZAAAgAElEQVSP/9DoB+2L78/kjBpqLGCSgCYeH+lE2WNjQnXDDTdIooSdL9rZ8PCQbI3rXQiCbFaFYv7bngtnbOyuYuj0zcwM4yQGdyRO2fLEM3j5jrvQu3cv8rkU0iK3MjNYLG6zr11fWY6mqjIRQWWzKcXyuYwRUKed0h/zvsSZ3JDaOZZEfXMNxk9uRrDEQOVy1G5KpJBJ02fnkSazWiylOfnBaFzwuc6ZkzDn8vnI5FNIDUaQ6h9EaiiKaH8EroDfm7eJzRm7NGdgwjL0mAYPwIF2zlF8/etf1aImHEc4fAVNhOGwipBDfCiCTa+vx0/+4wdIDA2iLOBHIhpBNpFAic+HMCFLZP1ym+RGMzIePxLkxPYF0DZjJj523XWYtXAx8oEAchq2ZOvMwMM4G8Mg6NiJk/jv39yOw8ePCQuv7g0XeYStUbPRa3jamTUhrKe+vhazZk0TPWlNTa1gRc8+s1bQDKM3YIbCtTidmQkGp1apVduEA8pOJONGqC4cxrJlSxW0UrlX1QPHm3NzNc7cMFaUBEPCeHMjIFMGNxq+nkEpjZeVL2vIhuaUhmaw79pcJapoqLwLi0xQr5yCdDoDijwSasEFQ5YsHiPfn9U6A/Gj0zStSDpUGk4gXIrx4yZg3uy5mDtjJsa1NMMVALbs34aX3noNOw/tQTyewsH39sLLkS834YIQpa6CRWWgpuKr4WvOQBBq5fOhqaEJ5y5dim9+85sKUikgaWFStiJIn5RLxPDIHb/B5hfWIdl9AsFcHkM9vaKCDgc8RuvGzfmqnAQG2YLmjclxkC1QglxZNWonz8YnvnQDfNXVyHs5RU5uLLPZs4JgBuINZfPO7Ttx192/w5Guo4VhOyUELkNfyKoXIXAuNwkRTEWIXT9Wkq6++hr0dvdg7bPPatDVVmE0mGfFW6VX41R/yTCSZiWDibahLic2n1TNhDa+sO55baKVFRUKspqaWzTsTHshbGn//n041nUU+w/sx8Bgv64rbcxWSa1tjIiq0WaME7KaNfxMBvyOiReU4mljNFeuZ2ojnbfsPImecv5reMgMWBYenEty/huBuJkOrB2cVbAZ8qKmrQn1nWNQ096CqpZGuMtCyOQyGOrtQc/hoxjs6sbw0ZMY7upDejCGfMYwrfE6s7PCwdjFS5bgC3/+pxK5ZFWP8CDDvWdARFyMbE1vePZZPHbb7UgfOoQyp7NKTv3aYFjJjcuTFxbdJrs2ueHm73d5xcDXl0wggyw6aitQNq4R56y6BCVtbTjUN4yeuAfnXroKLm+wEESfgnvM57WpE7p46y9v1SwV77O99qMnU0a6iuwiuBDw+SUuWVtXj/d378Luvftkf+waG3rBj96SNWhMKLDPhzmzZxeISui3Wb3s6e5Wp+bESW6SpI3/8O7M2UBKRO7hBNHWR4kIo+hhky5ucCQGIK6eRScSF+j6ONBZwXlGXSgldnrjkdTOPmWkmeAkmpbUw/lsvc5q+Kiqy+4RNd2C8r08jmXUWDt/hYIQ+k672VvYreZ8VOE3vtKVzcKfSovMYtPjj2Pw4GF4nErzMDLoTxvWsHJfQFTkqVwW+xIx7I1Fka8ow7gJkzC2vhWXXbZSDGPB0rC0Y4hPmD53lopTZEE6hd7VOVHBi/MQ2QO7vQyE6DPOBE8jkYDR2IJ8BTH/LS1N6sjwbLKZHLqOnxDjnDQ9CoO2o26CE3CPtt9TnQI1ZrzoaBuL2uoabN36ntFBcoopug2jOj/8XSgYQlk4jPGd46T9tmL5crz04ot44JGH8fbmd/4olrPRx6VADoxdylBfV6+1sWfvHu2j9DONDY1mtufyy7Fw0ULT9cvndY0J7eZezMSEQSEDzve3b8euXe8Lgsdu4ZixY/HZz3wGKy9fKSKardvew2/v/J0SnK999WtiUuNrWSjiGjRJddAkCkXdcx03YbuOTpg5bvPlQU4dw7V33Il961+HZ3BAtL2aBXOxumeSm1gug7iYXjNoq61DTciv2cQYE+9UBpFMDoMeD3b19aEfQHlTkxJuiruyk8gZu7YxbaipaxBxQW9fr+BRZPdkkc1CqU6DeTlZA8+PlOOkUub5FQfwZ7ovo33EKf927IX+jLIAX77hS3jrrU1Y/ehj6OszQtNnmvkXw6HDCstYT/PJ8YTmroy/c4qqH3VATrxV/DTbAeFnWxZBdsLZOWFMwASH34k0oX0xMSEckkmFL+BXEZvoFXZwtJadeJtxHyHEd/7mt/j617+uBgL/zs9jp5Yz3Zy5YQLJsQjrCWnLRPxw/RLmTlg54WkWYaQ+jAiJTHJDoW8+XxTlvD+Ony5sLbZw6aA8GF+l+/rw+v0P4pW77oNnKIK0O4skO4dZhxnWlUNlOITmqjKU+zlrnjb00mzsqMibh8dn9NNS6QwisZSSm4qaMkyY2oqyCupaCgSBNH1GKotsOi/0FZObWDSBoVgCw4kUWiZ2YO7KBQiW+pEejmD4RC9SJBQgW1ow4PvQHXJ065E31rBrG7w3g1LewCuuWIXPfv5zykzNhuYEGo4lsNrYdeggfvrDH+Ltja8j7HWra8PqvJviP74AQgxUPUxuSCpAPn4/UhkOxQFlDY0454IV+NinrkJ161i4giETzLDF5ex0RoLPJUf46obXMcSKbTAop02hOXZwDCaTN9EMZZubTShVXvMLc2bOxuJFS6R38+KLL2EwEjHsaM5VEjUpbzQr704FsJgpLp2hoRnxMOLnCRsipfP+ffu0idvFwKosBzXpXEmfSQdqHRwrC8SsskvD6pDF49pBYNEJU9tFivdm4dqHdTLSSXBIFVgJ5j0ilpx4+qeeeqqgsMvjzGvI2wwpG4gfUVZeJzn1o7KsHGMamzChbSymzJmCirE12DF4GLuHTyITDmH3+/vQv+8Y0r3DyMVTSPUPIx9LwpPMqWunAxGdOKvsI1V9XhtiQy+4+CKdv4k7RkELchn0HjmEh359G3a/+SZKmNwcO47ygBelpED0sbNBYoccgqRFJOMeB9Q5fxMKI+EJYtAbxpU3fBXt8xfAHQ6LBUtD5OoyGTs2HViXICskk3jx5RdET8t7QtaqZDqlzVnsYFmK/QUEneS15z0ljnXl5ZdrXoID9KykEjJIGIVJiB3iCMIP9BqvgkmT3JiEhLAaDsuz0sLKVH1drWY1mCATXkaHxyotaRVJ63340EGz2ReRHhh7NmxdxdVd48TN7wUtYdGgAE1zKvROJVvnKEFEA80gxvmcc+bh4ksuFo561/vUzTG6JAwOddecjUXXUvmsEwDq8NgdMxu3+ZLYBgKVpQjXVaGioRqlleWCcvhKg3Al0zi2cz+ObNuLfCztdBQNJIi2z8BvxQXnC//NiqrgiOZgtP5FT01doegwXl79GF578BFE9x2QACNFVquDJQjpXHMI+GUJptvoFBxYKCDBCWtMQ6k0BpJxtJWXIlgVQPu8qZiyYjH8Y9qwpyeN8qbxaBs30Yg8Fk6waPvL51UppNL1v/zzd81AK5mCnI7I6c7XTj2RecZ0qthhqWtowGsbNko4M56Iy5dZP3umPdn6BArmSS/B0S5j9ZAsThR4ZQeHFUKjMfPRiZK1oY+KAUglKqICh+lJNndKL8ZhfXP0Umgw9AXV1TUY6B/Q0DBFV61QrD63KJK2vtgSStgrNoKTMp5EhS9dJPNN5+icpu2UszDBz16wYL6CAVZZ6Y/VEXSgewo4rOmaNyrcP2k7kc2K8zdHu/DcHXdi6/PrEO/uhT/vwnAuhb5UAslcBmGvD40lZTL/k8hiVySC7nwOtc1NaG1oxSUXfgzVDfUIhjnvUoF8JoP6lkZV+kPhEs2ZFbq/xZmFg15g8E1yAQY+9BN2b7DrnLMhZFZi8aystEzvRZ/CfWRoaFA6QcmUI1VgbnYR9uzUu342s15csbQ9FmZIqEN/KJYlZ0sYndyY+Z+8iowqFl11lfz6W2+9iXc2b8bxbqMLYoPAj7JD+/fRz+d583j4nUXE+oYGQTeZqBDGc+FFF2LqlKmorKoSKQ/X7+bNmyWyzD2A3RxChQgX5+sPHdiP19evx69/8xscPnJE70uB2itWrsTnPv95QZiZ2Jw80a3qvQ1m7WA+j7NAMKCZPKdg6yxwC/e1pmzqqHn40mm89czTeO2hh3B887soFfGCjWuAdDaHOIey80aCYkxdDWqCAVHvk+Eqmsogkckjmndjf3QYBxJx5MrKMXb8BCTTWcUevWSiy+YEj23rbFcSyGtw4403qqNlu8G26FGwT2f/oW2RiZRBthULP9v7Nvp5FvbIzyDz3T/+0z+I9ZOU+0cOHy3sbae9rmitMN4hUQETEc5aM/kSadBZHpT1q/a7TWhY4CdckR0t2gXjYCY0fB7X5d69e5WMcA0QTkZyAz442kFbp03R/zDZYcxhGeZu/cWtWLLkXI1+MCmjzZCsgWy8LDYyLuB+RWZjxn4sfl5wwQWKH5m0UK+OREWKO7VHO2RhDpECYxB+Hh+CdluYtuJkE40Z8qORuTy/z4PePXvxxI9vwcGXXwXyGcRBcVwzAkJvXxryobmiDBUBxnx8vdGN4zGwu06NStFEZ3MYjqUQiSZQUh7ChKljUFkTcvytC9kECcHItppHNpnV/E0slsTgcAx9Q8No7ByLeVcsRnl1GOnhYfR3HUeKc5WxlOnc2Pt6pkTmTL/jHAX9kMbXHKcwefJEfP3Gr2P+ggUoKWFd1CxF8+bGuoYHB/H26+tx0w++j/TwkJKZLNtOiRRKPUbzxuch1TK/XCIVIBNajEQAoRK0TZqMj111FaYvWoxwfSM4RifxPydekl6Fx4dde/fgN/fchQNHjqC0tFyDS9S+YUubX4ImOF0O3mwOgYpimcJSAT8uv+zjEiUjPeauPftUQWV3Q6rCFk5GkSwrfulUBuSkcoQYGXwxOzFz5syWob6wbh3CGkiskBOlejgdA2EArNxQYPOtTW8JWsTM3irq2hauHTxU9i6o3KmQEesgC07GlCtU9eHx0ICpM0PH+tJLL0n/hO/Nxc5WpBpxBbgLL6iTABKzr2TABRp1dX0l6jsbka70IlkVRNX4djR0dMIfLkUkGkPXnr04tn0nenbvR7o7gmwkCXcqB3fWdK7YMxFUkaQFAR+WLFmCG7/5DUyaPFnHYpMbExCZgf9SrxdP3H8/Xly9GoOHDiPd14uqgF8JDgfW/F6ycVAgilVgKtKTXtmDQCiMtCeIfb1DWHD5Kiy95tMobWyCKxAEXF4naDb2Y8UcWX3o6jqCdeuex1NPP6XNWfTTZJlJUdPIoaGklo2T3PDaEys+Y/p0JTi1tXUa4Pvv//ovlQIKYp7OEC4DIT44h8O5DJoiq8dMkFgNmzB+PDo72lFXXydmGJJSvLnxDZD20fLiM/ngazmsWpjlEAzRmVk4RSzWVGsK1Vyuh6LkxnT+isRl+S5aIyaQoGNkcvyl668XOcGrr76Cg4cO6f4QfmbQPybBscFHcWCh7tAp4XMhwjSv45ON4ifC9RUoKQtL0LX30Am4uPYlpsqk261j4r/IdsjN4G++9bequPt8RpvEOjMTyOYw3NuLbS+9gru//5/wDQ8jHhtEXSiEUkIGXTnZtM276Al5b+jime7wkwhNOxExFNJVpQGU1ZagbupYnHvD53Ek7cOx7jRmzFgIbyBouryCQBiRQ+P1DDSKlcJf/vKX+P3vH1DQwORQdjcqcDfXzcwTctUx2Z00YSI+/rGPS+D4kdWrsWvPbsQ4N6Lm+ci2zPPnGhKG2+MRHXhTY5PuHWE4TGTIJsmiCgM2brr8HdeixD0/qhPkQBA/Kg5wudlzGGGE1MZ5huSGv7eMgFbkr6G+EVu2UlDQ0fmwtnVKm2BkysLuLSaRssIwhu3R/H9U2CJtCL98LoPuJecuxnnnLcO0KVPVYWAAYWG0SpIdwhR1PKTN5NyhohKxtXvSlex87TW88sgj2PzCyyjJ5hFPpTCYSWA4k0KA4pmlFSoNRimTkIhjX3QIcX8As2bMhCvrxqeuugpt4zrla+pqqsV+OX3mDHMPhYoYOZ/iuRkeKANJBiuEIFPkk/eWtsBzJc6e+xH3DjKjEQ0gYeF0xhRtRHbBru6pd7cIJTzqtp96Xc9AkCc7pn/gYDgLfVve3eKINbIzN2L7QoLYTl0BXuhGaTg8Aq0l0+iZyvIfZYw2EnEKgDbR4XUhZLZtbJuGuknDTwgR/S+DUuuXGNixOHnLLbdo3RDmw+dyX7CdiIHBARw8eAB/ecMNSmLoS+lHqDl3zXXX4Itf+pL2/J3b38cPf/hDjBs/Dpdfdrk6OLJ/WzB1uuVG6oYEK07HwZkLte7EIgF8XhcGjh7BW089hZfuvg/+/gGJLLpJR4W8WGOTLA5nc+r4ttbVoCrogyeX0b8T6SySFEuEG8cyaeyJRXEik0Vlg9G32rPvAPYcPIjBaFT6Yu2d7Sq8EWq2YMFCSYHQB7PrYFnHbPXAFtf4nbEMoWwk7LFMXWd52057mi3YsaD1jf91I6oqKyRzseXd9/Tc0YQCNvo0HRHzdoaUycyUbd++w17Wsz4k3jMLO2NSwi4fuzVco9Z22BEh2QW7fJyd5XpjYZmdG+kWaq3pBuv60bbYpb/k0kuVNDJJ4fr9yY9vEnX29ddfr8/g63/wgx9oD7GxeX9/H/buJYomjqlTpymhIcEUO7js+sycMV1jESrIU44l4C/MzNn1YJJrt2Jq+jmOeyi6FtW4KcAKzUE/QZa1bAabH30cj9/0M7iHhpDIZ8ASmRUsD/o9aK4oR1WArRASEpiNTpOlHhJHASRE4vtx5mYomoA/5MOEKa2oayx34no3ssm0SAXYucmmc0gnsureDA4Po7t/CLVtLZi3ciGqGiqQiUYxeOwkkv0R5BL/H5IbU6k0FTVuqGRLo8je1ddcIxV0qwJvLpHpBrCKP9zfh+/9499j73tbkY3H1P3IxNPwZ3OoLAnB6+GwUU5aFnSMhNDHmADlXahtaMbCCy7A+Vd8Ck0TJmpo3EyVFDl8DtJlc3jwsUfx2hsbEY0nEAiElFFStZd8+Exw+DMx+sIBO5AmwprICrF8+VIlJRs3voW1z72gBenzGPpHy5amyquU581uYDYGDldljFijOPD9qgSxWvP2pk0IBwPK6Jnd11RVy9g5j/Pe1q3C7hpWIladDQRqdBWksAE4hle8Gk1FfuR4nGaW9n4lSC4XJk6cqIXDysEzzzyrhE7tWgfixstoqRXte5v6q/EKCixdhCtlgBIPvFVlCFVVw19dAX9NJSram1HVXIWSsBeZaAyBWB4H39mBg5t3YvhEH3wZGjqDfZPcMNlhAPaVr39NiReD++LkRsPiXg/SiQT6jh3DK08/jXt++QuEUynUBnyoDHjFmMZuDUkiCGck7I2FfLKSMUHNeoPYdbwbY2bOxZIrr0HHrNnqAmakmWR1k5wqhaJNwhjTcha/vPWXYuXhQ1SGDvUpqZM5RD5S1zRVfwbZZNFhFae/tw8/+clPEBnmHJLtmJj7w3kS2gerhazQ1jfUaMOrq6lVF4LJMIe+uSHSyVEg7/777pNtWBFQ3WvCKKzGiuyGq8HQYwoa6jCb6eycqo3t3BiaavMcnptJok1lW88Xfta0YG2V+5z581WxfO+9rSIXIMSLfyvot3xIcmMl6UbvIMVJkbqNBWrovJJPahM5I91mkNxlgjBeJw5d/+mf/5kqU9x0i8MtW3dih9M1HMMtf/NtbHvlFaSHB9AQDKCUya2HMEnaohnm50SeNEBUMBGgC6yFnhiOIOjxorYkhPKwD6jxY8Vffg7+8RNxtJfzWJVoGtOJ0spKJcmEVNk5GmLkpVWUzeB4dw9+ffudeOCBB3DyxHEn2XSGK9XuKkpUBLklKYVHG5OqvWXl6B8axMnubgkR0q4IX7MDqbYSTX/T2NQkOCO7fCyWkJZbXZp0WnY1edIk/UwmHfor2UPRoPkZd/qzTG6CoTDa2tvl57jZv/TyS6r4Fj+41GxQZ+8wg3C+jh2ErmPH1C01ueHIAPzo4zolHxs1B2IDLSadXCeBYFCzRzOmTsNFF12ojlhTS7M6BWZcyuh0UGeN8xIWDmS7NoIDFnXKR1erJW43NIgdGzbisdvvRP/eA0hFY4hmkohkOfPpUnJDTbe0y43ubBoH4sM4lkqhsq4eVRXVmDZjhgQ9a+vrBB1jB4nQH14Xwsg4w1ecsI3urfCYCIMkiQWDctoC7wH3GkoJDEeGdA62m8Ofi8/DXN+RTJJrjRVgwsUY6DPQUieWhDos8MluzONMCQ7XNElRWJ3mdzJA9Q/0j6S6XG+jEiodweic9KMwcB8Smtog0BJYcB+cPWu2Eq4pk6eoyMhkxVbG7fXg8w8fPYJf/OIXKlZRnJIBJrs1PG/u2bRrwtf37tuLRx99BAO9/QVEB5k7Z8yaqZmTT15xBQb6B/HgAw/qetKPMpkyF84Wewy0tpDcOPvx6BTdBIr09NRcyqNv/wE8fuuvcHDjm/AM9MObZ1c3Z4a8KYaYz8tXN1dXojLkl1ejP2Lik0qTMhoYIO19Kon90SiG4MG8pUsRKq3Atp3vY9f+fUIvUKD84ksuwfYd2xVIExb82c99Vh0LrWWdi9MZKLofvP6kJP7bv/3bArnEh9yuD/2T9XUsoF951adEMvPCCy/ipRdfNQX3M9mS84529oZrqKqqQmuDPpFJQCJhkAgf9uBni8mvpRnTpk1Xkkt7mDhxgorWtAlel40bN2Dts2tVQGbHhl1Uxg7c89VFb21Vh4aPo11HdU0Ic2SXnXHABedfgC99+UvqrhJqumbNGpnId7/7z9pvSR7C9Wx1eAiBZ0eIjylTpqGjo1M/E876nX/8NsrCJUjEYhjs7YMrnUNL21jk/Z4Cayf3ekOWYhoWxv6dfUsRheYLDAmWINEUu/YgefwY7v7ev+HQ+jc0Qx9nWdCJQbkvNZWFURvyQxOLikVMcuMmFJzzrj6T3JAKOhJPwu11o3NiE5rHVDt7MLVukqKD1tyNoGlZJBwCAhKIlTfWYfGqJahtrZGQZ+RED5IDQ8gnMn84LM1Qb3LgxwjB8TKIstbvw9x5c4XF5HwHsfDG8RnGEF4c1kIz8RhefuZp3PXr/0bvsWOazciThSUWQ1VpWAO+hBmxospAlTFXNJ5CIpVGdVUNxs2ciUuuvQ6TFywUw4dpo5mboeDcmb3Zc/AA1qx9Dq9vfAPlFVUKBBnE8ZlKbhxIDq85Bylz6Qx8gsW5MGnSOKxaeZlqpw8/+riw8kF2bbR6LC2occC2Gm6QGDxPBitGFZlc8cRwk1yAMBnOBtgW9zub3jZVrFTKERs19H5kBSGMbvTGqSDSYlad2Z/RC7E4wbGD+TQkGW0up2MidpMLkfS01Cxg90DnNephg+biX3OzN5z6hnaSTpGOgtTcCPmQD3mQdqfgq/CjsqkRnWPaEe8dwvFdBzB45CT8GYaLrG6TFYawMJPAXnTpJbj++i+LDYTJjA3G+dmCD0rzJI89W7fi1h/+ACd37kBFPovqgA9lpyQ37OKwc8NOikcChjmPH7uPnURVx3h0zF+CGUuXoX36dLhKSkUfblv8qvIWjTHw3qx+bDUeefRRVfOiFLWVlgLVnzlz41X1ixu8GVo2lUYm9u1t7QrAn39+HYYpQsUgwNE4ER2pnGsVOtrbMW5cB8JlIanYs3vX7QyrMiDl/aIoHAODNU+uwaHDRxSsFvZ5pxOk6ouch0BZBTuxAYy1pWIcvg1J+Ddjd2bmpzjZYHKjDoQTNIbLSsWUQ6f67Nq16iDw3DgLY/Zosz3Y7/Zn2aUillONzH5WcXd45Dz4XPvZIwkOFzkrPuHSEs1ELL/gfKxatRLz5s03ZCZFH6Gfaa+pFHa8sh7/8Td/q7mt1kAJykSjQ2Yr0+kjDwWhaKar5hQsXB5k8270aBg2q45PVdCPXDCPlmWzsPgzV+FIJIvu/iwax05AfWs7vCUh4++czo22fOoBOL2EHTt34Y477xRumpBD3TsHhuKklU5L3hEntZ0tcaaM3AsnD0dpaZmYrZgE84v2x6oe35fB7P4DB+RzTOHCAA3oR3jtWpqaBQflHAHZAu2MhZVAKtxPO9tSpCuj21nUKTPziGZIlBs/IbALFy3SZ7Pq/exza0/zMbZYY82CMM8KUu2OG6/jpvaLKRjZiS47amQSv+KHtSFLhsBzlFkS+uZ2aUB90fwFuGrVFZg2ZQpa2tvgIT08q5DUYUimNEvGzmi4vAzlVVRJMkFkIZgsYphUUcgpDlhGRAkdu/KI9fXj9TVPY+1d96P/aBdS6ZSU4iniPKa8EhZ0MZTL4kg6joMUac27MG7ceFRUVmHG7NlYfv4K7PufgJkV9CF2DmtqVJwijEV27uhc2fvA47FFNf7MYPyee+5RYCSRSyEWjPbW6McpxUH5dFPlJlsWCzYs9LEoxwr8vn37VTRiEHdw/yF093Q7orAjZAP2/TX/oRFIl5Kjc+bMESyT95bBsjF0oyX2/+eDyQQ7V4QcskvDof7mpmYl/1ZTxNiLw/bmHAx94rYd2/GVr3wFn7zik7jyyislhKiZ3WwWTz75hCBCrMwf6epCb0+PIMTyVlz/tLvqKqxauUqzUPS5PH92hUtLwygJl5g1mckiToHXPBAuL5WMRfGj2J8Wfl/oYrmQScRxYvcu3PujHyL+/m4ECfXP5ZBUzENqX49gS/UVZagOB+BzG2ZJxlaEnxGImMgCA9ksDieS2BuPonJsG2bPW4TDR49j+67d6OknTXsOY8eMxczZswRppU7dxy+7TDEfryPt0nRwTrUxHj+D9+985zsSNuYw/xnPaZQRFC6D8wNRCoQJlpSE5b8+8YnLFS9Qa27P7r1OgfnMpALGPzh/E0InoOIYk4z9+w8UjqnYBmzMxWMlaodrYN78eZphoW/jv1mEPnnipAgCuFa4zp595lmJN7NrY28WLgQAACAASURBVEcHeLzUqaGOGJNaPpd+g7BQrlUmf7Qj+hQWsnhNV61apcLEpk2bBAcnKQF9AK8hYZLqADk2azRn3Ip1OU85a+YskNZ+2dJzRWJCMe19O99HtG8IcxbMR5j+zfoQhwXYxFuGYKi4A6d92lY9nf2dhWmvK4fNa9bg/n/7f+GLRpGiKDr1LtWBzKE+HEJ9SRAlLB5qnzOyHYqVvYDHZ/x4LJFR94akBa0dtRjbUafkhsQYqXgciZhJbrgwsilq36QQT6ZxvKcfgepyzL90AVrGNSm3iHb3IdrTjyz1JcvLSvOE9OjYncDd8TmFYTaDnzatUh6kIT3NC5NvirvEwrvQ0NiIa66+CtdeR4aGDpPFCS5gsj2FDakMooMD+Oe//3uxk7FFGnBlRTIQJPMVBzw9HumXMNEQLC2R0cnUVlWirL4ey1atxJLLLkd181hkCcsxHF/IsZJMuImHqt5xbHjzTfz+wYfgVTsfwhOL0UHHlRMDiNEfcbJUBYt5tDQ3YdXKldIL4ab81JqnNF9BylmeipmRNzfGVL9zSow4f8RKPA2ZiQ0dm6icx44VLfRvbr9datyCrTlMXKkkk5uUKosmsSEDmlnltmVog8ACNO0DkhsZJ8/PJm7coLyG8pULgYuJDp5t1Pff34Vnn31G56vzchyIPtrFWRlzz2Xmjk4inbLmBWybnMKHUrPNI+PKIs+uGyvJXg9yTBSDQRMYp7Jwka2OTK02uXFYy5jcNLe24svXfxkXXnihHE5xcsNEmg6abxPt78fGdc/hoV/dimz3SdQFfCj3eRD0sXOTNlpJxHIyufFy0D8A+ALYc/Q4wk2tKG/txORFizFtybmoGtuGPKFMuo+O7oOjJs1LwM4eHcjNN9+MktKwnBQdGQd7ORTLwJ+/U9Xbud6stNrrT2doKptmvbAqWFlZJRad8ePGCY4Yi8bQT5a54UEcIDnAsWMmENG9IjmCV/hdJjiBQBBPP/U0Dh485FTqXdJusq1i2bB6GyOsbGb2ZASmZjt72ljcLgXDtE/eI0KUWMGyWjYmIbE1a3OuZI2aM3euHDyf94tbb5Wd2uDP2mzxd/uzcZCnb9qjNzmdg9ic2Mw2mxFZ5yrKynTt2se2SR9p4uRJGDN2DKpqalBdU61ksVA9LPoYu9nmBiP48Xf+Ca+uXo2OQAgVShbyCLBDrGDOBT83T7ENmSRPAr55FwaSSQynkmgqLUGlNwiXL4dcfRCXXv8nCLa2oT8dQCIXRLC8Ds3jxgvyqloYg30lzAYOwNVEBfs9e/biW3//Lbz5xhs6UlZR2fkrTm7MghyJcuxGK0iAx6PNkRVn+hn6HSactEPCERiEsqpM5Xi7WRn/PXJheGwkryAslJ1cfhm9EPMkcy2dZNfxAeaIjF8IhkJKzhl0k4r1wMED6rhMmTJZwnvcwPlOrChydnHvAaMO/lEPenPOrRFySfphrQeHYc4evlh8RgdCTvHHDmUTekYdsPb2Ng33fvziSzBn2gwMUIskFse4mVPhKg0WChrqytCPkSWRkGiS1liMOn0k01NHsPZM52ADAK2bTBq5yDBu//6PsOXV9Yj09yOeTSGVjKGjqgbkJiKKIZ7P4WQ2jaOpBLpicZTX1qOmvgEdnZ2qkDMgrG2o19qn76Yv6Bw3Tveb9qBumzM7agtYlq2UQROpob/3ve/9AVTMI7A7nmMg4DMdrmVLFWRxvoFV5hoq3Xv9eG/rNgVevE+ily/uKTnmK/8vFkAXxlG7p7lZAd2evfuKBIA/3CoK8LuzzIH40YQMk3V07txzVNBjp5JBI/cXdWg4U1qQX3AXZmELM6vUVEsm8d6293DdtdcpMOf+xDXH59D/cUieQpUHDxxUh8dATY0vseyUDMapp8d5nUCJ0yF0Cg1KvM2Nw/BgRMUyMs6KZrvocXoiQN/kzE6K4TSPYC6LR375C2x65BF4evs1U0gyIaJY2CVkYa6uLIyashACXtNJpthuOmXmLJLZHGJ5oDcP7BoeQsQXwJRz5iNcUYPjJ3vw3vbt6Bs0QrHLV5wv10SYNGOdr3/jRiFUDJvX6Z0bvobrcu3atfj3f/93oVX+GMY0fhYTCopREoFCP/fiSy9rnpEsi6OT0w+yqoIvdbvVvWGiTt9XTAlurznXHT+TCQ1psCdPmawCA59LO2Z3hiQ7LBJdd9112k9pDw8+8IC6p3wOz9Vqz1xxxRXad+01sex7jzzyiApe9Jf8G+O0L33pS0qoaYfr16+XvTFh4uwO0R08NsYZ/Jn3gz83NjVi4YLFuOyyy2WvnGvRKFsmgzS7I1kSRQXhCQbQ3Weo99kh8omG3KAWCqiPAuJjBHJe2M+zJrZ0D0fwnzd8DZH3diCXiSPuot4NoWxZ1AT9aAiHUE4WZBZ+SObkQIcFTePrmVgnM2JMS+cyaGytRMf4Rgeh4UU6kRQsLZ0iYQHzhxzisZRe0z0wBJQEMO+S+eiY2oYs7+PJbkS7+zW365oyZUqeN4CLlbg2sWax2iKdAGKxqd1iBv24SRfQzFLmNqtQyYULau8vWbIYf/LZz+CCC1dIp8Y8HEpOKY4bOsP7774Xv7/nHgx0H0epjwedQC6ZQtDLIXEvShi0snNDTF4ig1gyhZqKUgTLyzB+7jm45Kpr0TFrDjyhMm1CHJLjl4GuGHz+4a4uPL5mDTZv2QJ/MKSLOxyNaVMgJI2dHAvvYQfDJg9UtF24YD6ampvw7pZ3xS5GZ05dG2EONdjsAUUDGdCyalFVVa4BcM5JMAirrKpQQsOsnLA9Zt0vvviKNgMGvRrwcsQ8zQC3eW/TETxVW0JX0FEG1wIuwn6PXsCFxEZmagbIOEDMRcTXcmGRhabuf2AQDNxjsSgoDqbPUBJjsnbL7Kbgy0lu1L50uhRaMY7ekDluZi6myikbYZDILMOxEUMP7ajOOwP1vB/qcoVLpKpLPPP4CePNMG+himboWwUFzWaU4Nz6/X/HvjfeQGk6gZoA4WdutS9Dfj/8fG+QFtqDYCgAtz+APYe7UFpbD39lLZomT8WUJUvRec4C+Moq4CIU0YaRToJgtgvjvOmgNr3ztjZEVT85P6GhWDOTZJwg14xhn+ODP3PREgrg9wdQVV2t7gurLnQkkcEhde0o8shkpXeg13TQHOIBOrOAn0QEJilqa2vHypWrsOH110UpLPIBJlgaIHVgh0piTHLDe67mgb32LrKSOEmYcL4Umy3T4CETXVbCCGVZu/ZZVfvNDI74lU3n1UmY2TlgFdSqIP/05z/Hnj27RcJgO33FnZ/RHZzRtqpA0KEHLfxNHRUTQgdCQW0+VDunFsq4jnGCMXIT5d8klEp674IobXEN2rwjk2+udU86g60bNuLvr/8yxuTcqBRTIGe0ONtn1jNth50bw/5OnLBJUqKZDPpiUTSXh1EZKJEWQDqURcv88bjsi3+BnccH0BvPw1Nai84psxAMl8PrD9H7G30HCpQ6XTXT7XDhkUcexV/97//tdAMtKYoDB3DQHYasygRL/CIchteDc43sRHBDth0ODsf29PaYgoQDNZRQaxHUzOrq2PdjQM/NmAEbu4QbNm4sVPdN0cqBhBWSG3N9uD4Jv2QSQu0Gdju4+ZJOesb0GaiqqBB07tCRw+pGMgjhZnc2IxO8X5yFIOU5/SRnTti5KHQanf3GZso2UGEFl5s7oTMMJAgXWTBvHiZPnIBAKKQquSebk9AiE5+K5npk/YSeGZiouhXyg0bY1mz0FqNp2B8LFcwzRE02eZdCAAeFvW5sfuEVPHbX3dj02muCzabjUXRW1SDMYXAyUubzGMhl0UNBxTi7N0B1QxPaOtoxaeJELF68BL0Dg6ilor3YMF2696QotrMHzu562myRhch8//vfV/eGmm3Fa/ODAj+HNdeZtXMJRsMkgcmwyEziCXB/nD1jFmZOmyGGsGeeWyvbI1y3kH/Y5MYJ4EXK43JjAgs7dXXYtOltRMkWJ1j0mY/GFNpG/namkbCCLTtMU4L+VFTIDhkAM3lXx6ukRDEO4Ty7du/C3j17lTyysEs/S7/GJHjR4kWyIbtfElbEKjo7kdyj2PXhdSSciUEtK+oMNvv7+83wtaDCbq0rdvwHhwb17yeeeEJFMtq3PSXOM8jUaDMshFGw2Eelv49Obkbgx4YdzZ1JC9Gw+uc/x/F33kEglgCyGVXTKSVGWu2a0lLUloUQFLreJDcZxnyUUshkEMvmEfX4sTcRw7FsFhVj2jFt7nwqD2oP7DpxTB2KWDwmEgYWTVmQoy/4/Be+gOkzpivgNpT4p58DCxXsYJHwQt3kj3jY62TRphdeeIEYSVlA6e4+iTVPPaPOGW3QzjmfVUeoiAHY0kPz9Szw2RiQcZIVa2WSQOid8d3AwUMHde8JGSPVP7ve3Jf+4dvfFoU896djR7vAtUfGM64b2gKFOL/61a+qEKV16zhE2iznc2hLd955p37PfZ/i60yqWbijDyWEmLEoY0r+zPkbHjftuqqmUp2hSz9+meahxo5tMygZ+TATtys2S5MsyiU2Wc0QZ0lcY+Iws95MzGiPzfqM0/ZyocxcKA/4se63d2P1j38KbzyCFLIgvoWdwQq/Fw2lJSKx8HEPFirCKZHRHzDRYJyUTCOWTEuqgfM2Eye3koJS7Lss9CZiCaSSRMnkkEtS2DONZCaH3sEIsj4PZi6fjUmzJyCfSSHa24eh4z3IRhNwPf7443kOmJPd6cjxY4jFmQEbD03RHfKcM642FUCjJM7qoYHgGaw6n85Fy4Nnt+OylR/HF/70C2hsai5UlhRs6XmmRXVw33787Kab8e6bG+DOJBB0A8nhqKqnrMSHfR6EvFzoLgwn0ogruQnDXxJC7Zg2XPjJqzFz2XKU1jeqUuriEJ82JqNyz02L8zZ79u/Db+78nQZwgyUl0iwh/Rzx3FzQNojOpFLaHFVRyBmWFzpE4oNpnH7ydAubaGaMiIPnsC+HUKtra9DS0ijcfyIRU6BIJouenm61g2mcc2bPUS+OeHsZjKNYb9e3TW4cqzcbrIzfafE6FREeL+NTUS6LStrQK7ItyYBMga+GwxxlWCZ+BaYMM+vB4JSDgKtXr9ZiodhkwaPaoNgJlu3mqeSi+EnOgY8kIVbh2jCQKUDVTTdvTUfIAJLwHzYnuaCYcBIXWlNXq44A527Io09svF38gqUVSrame/jiE09i3e9/jxPbtqC1nPfBjcTgMMpDJQgIOpiRuCZFKDmEvf9IF6qqa8WeVtrUgsZp0zF9+UWobhsHX2mF0b5xkhS2Ux2rRjQa0fD8b3/3OzNo7NiXSY7zsh9ujrre9kY6gowc4KYS9rgJEwSJ4MA72/GcpaHjO3L4iGg1WUGkk7DdU838MCB2IHMM8oPBElWOyitKVf1itYjXTzV0J/HQjJvOwdC6GmgJSSD8gstR4Vk6PbmcAj3SApOpjkkXHxs3bhQDC223AFFTocCwA9q5LW6EHJykE6+uq8WvfnUberu7HYSJkySPgqd91IZjHShts5z8+C1G8IwbyrSp06QCTlZBrk8ljkWU57QP2mWBknPUhsmZHQZdBKyl/6ew8Z2vfw3H1m9ETSaHEh+7xKbTx46j38XOjYGoMck3Cs0eRKnoHYugsSyMskDIBMPeDHLlLnz8Lz6NcPs4DOS96E8B3pI6NLa2o7y6Djk3ld2Z0pt1bGQfzWNgYAg3XH89Xnn5FfM3JziTjUnwzhBW8NqQeYlwBuL0WaXjmmWwSqpWaohEE4Z+nj6keNPU2lTh3OnGFEWe8g9ORbWltVWiicRu830l/FqAnI3MVtLeCKvkWuAmTZr/9o526TIxmaFoXNfRLlU1bQeQn6Mi0mkh25kjGz6f840N9XVi6WOQSaE+zRgZjhQFcwyiGCRUVVbJHjnfQ582Y+ZMsZ3RVnjtqAExHIuKHYr+uipUKt8twTkOc/sospvGcGQYHMylXgYDG0JuRAOdy6H3RLcYI+WXbPR/huBNl9cRlE6nk3D/X9beA87ussz7/p05/UxvycykzSSZ9EoPHQSkKKCoa8FHwBVf191n3XX33XXLY1l9LPvgKoqrIBaqQCgiitTQe0JCCOkhvcwkM5l++nn9Xvf/PnMSIvp533fc2QlTTvn/7/u6r/IrmbRee3KFfnb99dq7e5eKoyOa3tCkWoj2QTwdKZY0UAqpt5jXnhGM6ao1acoUE+W58spPqmVCm02ueA/EUKYPrIVILGYJSRlCeIzLyc9ZK8DTcIrnvtoaOYa8tv/zIGQHyY0zlHZFrv/qFlFdslrnnXOuTj3tdPNguufe5dZEqCxI3BkUQL0cd1pNDfUmtUwzZNOmzU4a+o9MdY9+S0cUdOX9Mv5bnMsU/5dcdLF1vElOWQMUHySDngMBz2Hg8IBbp/C6gkklSWn3zG6TOoY77BsIX/i7L6i+rt5iHj/j9bJXSG4ffeSRMjyR+Lpz106BxkAsgKSY5ihQtJtvvtmKLptK24HomoZlt4Tgwls74qhq71iTm5LFec5DWnkoCxYUSY/p+fuW69UHfq2RbW8rinUB0xkhaDKmpuqUJtRVKxVzPFvuaT7vpkAUz+lcSbloUj0haS3TuIZGzVi0VFO7Zlq82rhtk7Zu3WY5EesQESAauJwt/+NTn9IHPvhBE61wvfDxAsc32Xi9XDMI8Zwzf+rj6OIGI0tkpdnbKL4uX36fSceXz6c/9YAVP/dNEb4yfaa4ZX8wHYJGwOQE7iznI7kg5x+wMbimjz3+mNate9Mg4jR6XHO7UVdddZWZZDJh5R4zabnhhhusGCFe0XBhcoUIQWVhw2sgxwRuhoGw3ddQyBqP8L2IbxZH83kropnK89WjcVj3zS1NBkeDl0mcCoejLv8KkkXClqEDSG/5YnlZQOUIuLnjcLQjxYEqCx1/vjg/NkRPwyr29+t7f/cP2rtylcKlvNLUCcWcaqMRtVYnrcCJBzgQ1/xxnlYWv+CDZcnv8xopZFXfUq3FS7opeew95DKuuIETBSSNmiQ3RkFX1OGhMRMxmHX8LM09aY6qYiGN9PVpeN8hs5EI/eIXvyhxYwnwb254U48/9YTeXL/OuipUeSijheFPW6ee49knUZ6n4SoxI4mHQkolE6ZAc82nr9Gy008PNMRRdWLFO7dYChEKiDtvv02/Xn63Duzcrtp4VAUUgAoFw8FXRyOqjkPxrdLQKFK8OTXXp8xTpLqhWUvOOFunve9Stc+aI8XigcKDrzzdgUwCClfn3vvv1+tr3lAauE8sZgo2QNK8codxWayTG3UYSS54BgU15xpsyVe+YIc6iSJ42aaGRnVN6zTIWao6afKluMCid29kS7w7BgeUz2WtK7pw4SLNm7fQDhlI6hQ3nmhuiycghPvF4+FEbvzsSMfeCJJrAk/IIDuQs6xzzSGB5CNkwnECO4mADy5+kbL5CLxsFqRDK/1xbApHFR9A9GyjBUEB59qjP/y0wX4vSAyNoB3weNxhR5LllJxILGpTKRNUaG1rs+AxfeYMdXZ1WREAxIiA4T98cWM9VdeW1mBvr1bcd59++7OfqiMVUXNNTEMH+624AdrIBA+PBWAAVbGotu/ao4aGZpvSROsaVDNpiqafdKq6TzhFzVO7VAw7G11nNeo+LB0t5LVl22bddONNFnx8wUBxUxWJ2h5hvbhOB6aQYVM+mdg6wQrdSZM6DGrY09Nr0A0mpPv27jc4mifqAx0yqBuQRCuS3P/KXkgA+XCSnzZNl7zvYltjK55cEZh7ukPNlNOMT8bExnVp+BsmRnQagQzwsXbtG1q37i2DE338L/7CgjfY99Wvv24kRQ4cOkRePc24gwHMwj2+62hzuDCG/+L//Y/67//+sTatX2+BthK3fnRADEaSwdUNVhTFeThi3UC6peDZUYaCp0bSTJJKbOL60OUpe6XQVCkrLLmiu/IArVylIczFgsYKk+fXnlqh6/76bzVJVYrjZ6OCyc9jKgYk1ng3tl5dBsgEeDhf0MDYsCZWJ5RKpGxvxKtKyldl1HnSfJ146YVSY4N6xvIaGI2oceJUTZg0VdUNLS7xCCBnjtflMptivqj7lt9rhxny1MAGuLao5lEY11TXmNoSPh8kXUwRmYwAHTRDvMCTg6QkoHuWYayew2BJqZ9ABLA0v5ctdgQTL2Ichzrr5NXXXrPncHvgSFga36OJBV6dBgn3uLOzSxdddKH9/pe+9C9OhSvgdhi/J5AKN47jn5F8uOIF7mNYkzomGV58eHhEu0wdyO3L7lmzjZS7aOEi61aSjEydNs35JmSdZDv7ks78xg3r9fbO7dq8bav6Dx5SCu+ghYt1zrnnaAq8m5jrWiLli/w/3duLL7lYc+fNM1gb0629O3ZpAp43qdQxSfM+ZtvbszE3sFwoXXnt37pFD9x2ux6461fSyKimNzQGxY3bS0j1Dhel4VhEO4aG1J/PKVFXrxmdnZo3Z56WnXGmhilgx8Zsqk0yTuGPiS9nmQvObhp49AfnBjGe5IokicQS1b53HaFVeAe9M9iPB0eaAKeecrI++tGP6fDwkL7+H183Vcl3vI7ygnMvlSSP2IFZ8do1a9R3uN+myn96WjE+ifbTGg8hI0YwneFMu+zSSzWre5a9b9YifDK650xgULBiYsC5zz3ntXgeq8Vx4F0mOtFsU+1/+Zd/scQXfirTL54H1S8SWeCfQNIopryNAQ3NZ597Vvv37bcElonGE08+obPPOluf/6u/Un1NrTKjY8qmHbw5VpO0uBagot1eNSHUd3JWjrwXNiOycyeMH1fB3f+o8urduEErbrtdm1asUGRoxHYxEr3A0uoTcStu6pI0xsgXMKkm9XCPVSiGlI/E1VuU1vT0aD9S3lM7tWDpCeqaPlM79uzW7x95RD29PcZ9gYbAHnzl1Vc0e/Ycfeaz1+q0005VDF6il7qvKEK5bzT4WIt8sj+JIa5heywumHvXfnJDs+viiy+yPAIRgddWrjTo7dH5zZ8KM5XTPu43UzaKGWwFKNo4aykouM+sFaBiNIJpABIfMHz1imegdM4+5xxTKOM8dcpxDrrb39dvCpmYcZM/EMcpupnG8Hs+t+T3KVZofH/1q191EPBYTMuWLTO+ordX8e/LIx7KfG/fkbDpC3DKrA4e7NPefXtVV12taVOnmHG6IYKwgQgK6zJUuWzj4BELR3Jvy7lYAIPl+c0fMCdrHDYk4nr27nv04PU3KAvvLMSZVDSuTUsyofbaGsWr3GCAu+wcGl29AJoAxcZ0Lq/hQlap+riOO36OisW0qkA+ZIvKjmU0NupiOnLQKKZlskUNDqeNVzZ9UZcWnjZP4URYo4ODGtnTq8zBYYXOOOOMEgnQ3PlzVdNap7Vb1mv7/l06NHRYO9/epf4DmOkNK5TNO3k4kjgDhTpYGkAYL7pp0I5IWN0zuvSByz+gK6+6ym4iREonkUrCSDLhlKLWrHpdv/zpTXrluWeUpHOqkHLpMUVKJTe5iSKTCH8mYypnjbUJ1SaTiieq1T5rrs694sOaffIpSiAYwGHNlSPpAK5jpHU6FCFt275dD/72t1q/ebNq6+qVzmWNxwHcwbu3U+H6jjWdQ4N2YNZo3W/8U6Jqa5tg8qHguHFu7z1wQG+sWaOtW9+2Bc+hOjoybFMUFh5TGw4jrtK0qZ066aRTDG+68rXXbPF6aFG5UxMUOZWHpZd6tSLHFK2coIOpqpVkHJ+pUzF4bLfkG+z8pk0bDKvuf8dPV/xm4J6wcdjMP/jBD9THSD0ILn7jO2J3EFyC1f0OOddgvOv/1ncS2Wt0dc24lGlNDM+IsOrp2k2YqBmdXXZAz54715IUcOVcD/7eqzaVxROOTsroQKik159+Snd8/3uqOtRjSedwX5/qk0kzgoV/xUQLOAqyhxQ39fWNNsGqSiYVrm9UQ9dMzTv1TM047kTFG5tVYLRfQbp2ibzMHJPDjU5RbW2NXQm6yMAHWC8m5RwKWSBkasn64LBjanf48IB6e3oNetbff9g2NBuWjhmcHgoGihpel+8+UdSYn0UgQWtFULFk3Irz3nOuwQgpbkhAucZW7wWP4w48Xo8sOGN2+d4LLjDYETh9xthvrVunw38QS1i6eLF16Vc89ZR9zyu6eCdpR+R2rXKSTSt4rIB2hRyJ3+Uf/KAlAjfdeOMRvhpu3bgk3o+4g/6/20+xuEHhuCeoepGYYDDbPatbXVMmq7662n4PGIdxbxiVBwWHTctyeZMnNx5cMEV2eyZIyINEz4GMSPDddNNMc/9wkH/5U9eo/421iqLxL3g3DoYL3ybK9Mbec/D6Q2EN5XJW3LSlEramiBUJivVISaX6mE66/AI1z+pUvqZavQNFhZNNapgwRa1TuqRI3Oleljv+weMWijbB++IXv6hnnn1KKXhAdXVqa59oBnVMa0rFkMULyLt79+wpH4aeO+ULZJ/X+kTB4mxZxcpdO0sSPNa/fEq6f/B3xGMmH0hFA90ZQzzDTzN9Y8GFV7uvrMdPfvKT+viVV1qxc/ddd+u6665z8c5P7iqyjKN5BP5+HTOBpngNMOQTW1ptkkJSBJSSmHXRxZdYgUPiCeTWYq35PRRtX4BLx1tjZGRUU7um2F4gwX/4t7+zySnrefbcObr0svfrig99SC2NTdq1c6fWr3tLGzZu1JKlSzVv/jxTVgNqjdBAEnuDo6TG3YQVoHVwHQ364VT2ilXOjTs9NKh1r67Uf37lqzq8Y4em19WqVgXFSERCYRMnsc9oVAdyWW0fHNIwr2/OXNUn63Thxe9TKBrWaHpMU6ZNVeuEFpveLVm6WPVNDfb+zZj6GJWjXw8k9EhDf+lLX1LP/gPHTCQr78OxZZ3Hf4O9DDxx1swZ+ou/+Iimdnbpn/7pny2+vJs2gK2/AF5JwjZn1iw9/+ILdg4fLXRwrGlvZQOD84FzjNyFdYuDO7CypsYmCwQkojRsQKUgsGE5QZjC+MUvNwAAIABJREFUPGEiHN3dM52nUVubXQ9UzxAOoggixpH0Akf79DWfNr4RyS2cCBJfElSe++tf/7pWvb4qMAR3E3crkOIJS5JZd1wT4N9MyuNVEb29eau2bt6smbO6NblrmiKBebUV7qYW6VSpnDRvgH6ogDD5leYtizlLimZq6xALkcyoVj78sFbcdpvSO3YpkkcJke54RrV4vNTXqDEVVyRCQYEIRZBu2vQmpHwoqr58UesOHdLbmTEVG5rUvWixTl52ugZGR/Uk58Vbbxk0jWbvnDlzrfGCISWTm2uuuVqtE51nnec0+eLF5yHsTaY3cGX8ffa5SeU6PLpcB0KGJxV/4+wyKKbHobseAXB0TKlcNxa9An4ej0ceQkxBBIvJCu/JowBIpimQke8GhkZxzBSaODR3zhydc+65tu64z6xn5xlYsqKZpgjvifdKgQJ8jg9i2Xe/+117PrMWCe4xU0UKG2S2ySP5PcR7vva1r5VhbEe/L7+/+UqDYH9PrwYGh8xbb8PGTcLXCl7ulEkddr5acWPyzv50DuJ5RXFDjgeyqvJaVjYqy0WoIVwixokH2p3evUe3ff2b2vwiyA/EQkKKh6TGWFQdtTVKVrlKAa5y3pp8ICQc54a1DjdsBDGOREknn7RAxRJqwWGVchQzbnpDEZRP540nlskUNTSa1mgur6lzp+iEsxe74mZgQCNMbvpGFaqtrS2ZEVH7RE2dO12p1no1T21TtD6lnv5+9R8e0IE9e9Wza5eGe3qVGxhRaKwo1IDBpDstdpJSoCHO+Z0uF94BV3/607Zg0tmxIzurpaLidL7/QEC96/bbdO8dt2ts4LD53BQyaRXSY6qNxaw7Go3GNTCSNv+Yxuq46hJJg9okWybo5Asv1invvUit0zpVREjAYCSuAPCEXAJ1OpPVI088oUefWKF4dbUR3scgCQ+PuI4z5My80/u3Py3A2Yja4quurrENNb2ry6Y0JGuo2KxatdISTQ5VHFNJUi2RCiBi1lG1gilrgbWuplaLFi224HjTj39SxnbCtfBKWr4ir0xCqJBJPOCQ8NjG+zBJ4LCNH/FWOfvss+2w4/UCQ7jlll9q48YNNnnyXdzKap/NR7cTCV04QIxaTXq6IlAcWdy4NNF4Nb6NEiTfFrAqpjs23TCoDxLN+ElU2yEMPAuVFbqR0zu7rADw7sZcOU8w9OajR4y1K1RysTzhOfZs2azf3fJLvbXiSbUn4soODaguEVcCAl0xD+LEuDwk9dt37lJtXYNdR8QlwrV1KtU1qHPJCZp/+hlqn7dIuRCFAvLUTu0FSV/eajaXsS4dss4JhCm4B4E3DcGRw5T1gbcNXXe6JkNDg3YAEPQ5PKzwrnLcEGBKVVUR+z1T76OTEmBcSYa4Z94Xx02K2GOotUS1aNECzZ0z2w7u1159zclp04EMVPTsGgbECjTzL7/sUusmEaB5jRRga994Qz//2c+VTY9pcGDAFPMoaCxwmMCGmwg66N14OeuCXSByAawmGjVlrn/+5y/pO9/+T4OYMPXx0xuXeNPMQFkupGgsYgkiJoItrTijT9G0aV1atHixBd7m1mbF6aLnHG52ZHRMre3tCgMV9SP0EJLceZuqojhHcVNphOcT9co8zxVGPiVAcCKil377e/3iG/9bod4+1QEzrSopjudNoJhWhgSa+WhIA0jgZkbVlkiqOha3wA+MzebKkZLa50xT13HzNG3pXG3b06NCvEGJCZ2qnzJTyaYWRRPoY7lunjtcnXgLe//3Dz+sb37zG6ZcxiGbTMa1auUqc3TftWv3Edhn//4saSg/kIOAcj+s4QQ0KOAy+QPKzFiPWdwEyo/B+jHC+vTpJm17oOfA+HNXFDfRKhQs4fFFTegC9Sk+OMRfeull9wYDv47Kw/jPLW6c/4Pz8iIOdrS5rqpLXudrEVLu9XXWnGJBevQLcQh/HGB+QKyBcSJs09jaZPuea/qdb39bTz/1dFmgBJU5oLBXX3WVJcbsJ2+gDJcJdbVpU6a6/Wkd9nG4Bs/n1cmOTjoIiOY4ZV4lRR3as093/vRmPXTbbZqaiKsJXyuTdIZ343yzilGSyrz2ZtLaOzamcKpGi+YuNoganBuI8Lzv2XNnW5eXyQ2mikxn7ZK/S0XCegHKgufF888+Vz7n3vG6g2/8qeLGcQyr1NE2UZdddqmWnXa6/vVf/80aa+QBf+zDFzfwo5hMwqPbum2b9vf0WLJc+XGs4sYteYcK4PxgusL9Q5KXYsLxPRBayesrX/mK+arQafdJNs01oGrLTsHb6Eyb+jGN4ezj9xBgoIBhEkFsoaOP/DOCBOQJxF2QFzQOeR7OBWInhoyeq+FfIwUOUx0KpI9//OOG+KBxMjY0bE3RxuYmJWprLNGkAZZOj5lRL2cWu/XdixuLBGWEBs0bGiGs02RY6tm0USvuuFNvPPKIEkMjtp8QOwAm1FZfq+bauGJwe0pVymXIl1C3KplZZyEU0WC2oO0jo3rzcJ8OlEpqmjxFC487QUtPXqZHH3/cjISBplWnqt1aCnKA4088wSZbx594XBkW6guayntLo2L58uWWuFOoV8aryt975yzynSvr6NVWOcXxz12JKPDFNXEOTgvTNeIeuYgvavyzcA/goDJdZ21wr3mvND6u/cxn9J7zzjMeJOuOM5YJD89FHG+ob7BznPd63333WeOHQpf3CneLxyQH4/0jXHTXXXcZL4tpFuuVeMS1RKTgWOILfn+YWltvrwYGBrVz917794yZM9XXd9hQTrlsRhP+MH08bim0CGdm6Gdk1kC1ZeRaj461C9963Ai8fKYGgdYXoYgJ0KCleR0l3vX16Tc/uUkv/ua3Guw/ZA09MqrqkDQZuBwiVQEP3Mw+A9oERxNxEvjkmKEXsjrj1CUKlRwSxIobYGlj5NhFa2yyZtMUN2MZjeSyaps6USefeZyiibAOHzyo0YMDyg2lFUomk+U+ay5UUE1TnabMma62WZ1qmNqmlqmT1J8Z1v79e7QXWdE9B1Q8lNbogX7lDo8qhEEjr8lUsNyWY9GTdH/4wx/SB6+4wgwVvX62C05ubxIg176+Wrf+9Ga9+vwzNrGB1FtIjyhZFVItzDdFNDxGAVJUfTKm6mhM8WhExXhC3cedqLMv+4BmIwObqgmc0b0mt5c+rbJq8ZVVr+uhR36vnr6DqmtoMMgai9VgOG42a2vaDqyQk8DEW8DM0+Ixc6vfvXOn9h/Yr6HBQTtgDMZkEx6mKkHAsYTO6/87LxHPg5kyabLp3f/qzl9pPz4OcCCCRMQUy4J/O/SVG/DDHQF73jZxgnUV2CD79u611wpJjc1JIdnRMamsqnHzzTdZ4CWBtglW0EXxHV/uAYcBhwMHw1e++lV7T5WHBwl1+SNYISb/HYyRyxOe4LDxhw4j6VRtSu0T29Q5ZaqmT59hhc307plqaZ1gBRmTMKZjgDZtWlMJSvAjVn/Qeu5RUOAAjePwzQwP6vmHHtJDN/9MjXnU2IZUn4ybpjq4T3xuSKZ5PojN8XjKTENRcIvgU5CqUd2UTs0542zNPeNslRKMkzH2dPwyCwHGfyvpwP4DJiyAmSajZT5TqbiJMnjoFOsDSUkKX+6R56jA2eAT9TMnIeqI+ibg4S9xIBbhpzfjGVtQHBTpBoWNh3DxxRfaQYw0NMkxHwYBDLg3aBZxLxhFn3rKKYb95r+Z3lRXp4yz86Mf/lAjg+6AdtMjpxro4Wg8JsWNmd8Gga+cbAQKbARu1N8+eMUHlUzV6vY777Q1bf49AdyDx6cDSlFFZwsFxTlz51qCMXnqVGe+GYMp5w5qW0P5nEYPD9rabWhuUYkpVgRhEaao7oIRDCF4A3nyB9ixkiEL1lUVHik0Pwol5fsP68avfV1bXnxZ4aERpUIlxZnghErGuaH4dCPzogpVIQ0UchrOZNWaSFr30+BlwEGLJYtT0ZqoJnR1aP5px2sol1EuUauq1inKN7Srcdp0I4mTLBlhnf1jmHQXOzjcKHDoRHII7tqxQ7ksDYxxUuc7jvSgyHQNByfFzxQDTg4JHGuQaSHxDQlz+Ie2t98xuXEy6/4a0hwBYkGne/OWLZZwldOoMjYVKW43eWdqwOFOYQVnZWRk2HXgK7xP/Gu3rvRRigLHFBgIOH+8ZPwZzjn7bF12+eX2uth3FFU+Tvm4xvolsQazTocUN29kVFl7vB4ShvVvvaXrrvuuKbdZcRoUfKzVz/zlX+qT+HXMm68NmzbpNw/9xmBIwJLec+bZgUKk4w96EZFjJW3lpMj2s7tgcFJzY2Pa9uY6feufvyT1HFBTSUoG/CFgHTatptkn6UA2o12jI+rPFdQ1Y6ZisZSWLTtN8xfMVywR11hmzOI+/BY7nyZ1WKf2mB4zAezQxxUgyN/8399U36FD71hSld/4c4ob0BddndNMVXTewoVGnt6OEmjgBXSsJ/BcE/YtzZqGunpNmTpVO3ft0sG+IGYGBYz/+8rrzDrn3CJ5pGAAfeCndaxZ1i/NHEy3gYj9+Mc/tjVh0+hS0eBqF19yiSWWJH6VEwWejwKQCc1Xv+agQbxOngcpaCZETOzxpGMahIcQxTSFDnubsxlhDW47XXdgdxRFl1xyiXE22CMutyyZ7QQNVmILSd7I8LDFcvISCH/83p8ubjyf1fH1KG64bwX83rJp7Vy5Svd87/sqbNtmMY+YkgpXqaOxVhPqUoawYatm09gU4PmXV5pzIFSlkWxR+7NZbRwa1H4sLJqb1T6tS2ddcJFGMhmtefNNE2Ron9iuV1e9pgj5WLFo/NkPfeTD+uznPmtGmRY7goZAZdHB7zKpgKPHRMTOm0BxtHLd/H8pbo54nABKzTnEfWT90BDm317CmuKmElrtXy/fQ8kMIQRiDO8HXvD/9bnPWWENn2vdm2+aGAuiANxn/HxOPOFEE0bhvdLoZHpDfCdWsYYprGgOMiUHDsvfHj7cb9eBs5KiBl4jcOGjPxxk3sU11uz6DeuNX56EI95/WHX1DWpv69C+/fvM5HT2zG5TAGb/ZIuOY2Yx1J8JAeLBPJYsfzI8esDVHJ/i+HyBfAOV2wHWx569Gj14SJneXr3x1NNa89xzGhkcNI8lct9kqajO+nrV400X8Oss5gUFDoUOz4k0EoD6iHJatnQuziJ2BhdzBWVHxyy3tXykgFJhXukMDcecRnNZNTTU6vhFcxWPR9TX26ORwWFlRrPjxY0LxGHjGRTRQY+HVNWcUuOUCWpfMlcNHS0Kx8IKkZAO57VrzSbtWPmW8n3DSpTCAttuqP/A1JNO5PnveY+u/vQ1mjJtisPL+64/XfHg4o4ODOux3/1ON/3weuVMuaukCAom+Ywaa5I2bj08PGaQOJLXmnhUyXjUtNtbpnXptAsv0QnnnKuGSZOVsxLLJUDjcqEmjqtd+/bpngfu16q1b6ixpdlB1opFgy44qFzEDkOCFJAQCMyJVNI4CSQe3owpEyhMGGmbBMg6eFSUPvH3csyuE+6VrbiucE0uOP98e55fP/CA+g71jXfpy74JQVEWFBHNjfVWgKDehnM9nYDHH3tMO3a8bQc4XU2Ixzt37tALL7xoilcHDvSWNdArE9hKjCbvEzgQBL3b7rjNeBdUxyZWhby2wd4CqVFLgNyG8F0wpnQGOQs8jhjTk0DjYjy1a6pmTp9uwa+pqVn1jU0OYhQk+JbEuvGA/X0l2ThAvZQ3oCVEPkAG3QW66fBqNrzyqu6/8SYd2rBBNaWM6hMxxcAhlwomBQ0XioMfmc5ImClSwhKECB5M8biirW2advwpWnLehUpNnKRQOOYmDX7nGzTNFcFMxH7zmwet2IU0OXPGdOuG4UxN52XP3n1GRvaJvYPYMWnAJJOEMGKfFDlMI6nwmUAwRqa76w9xC/IVeGUrkqwIDNlk4/zzzzP1oicef9wOiDIsJjDPwk3YulOppKZ3dgrpSTqUBHagcnSI7r/3XlPS4TWyPt000EmI+7Gzg6XRfXaqUS4Rdfwvr9bHVAyu1P/41NW67fbbbY9481k6opC8wUkz+sfDA36GKZ0lok6Knb1Uytu/rWguyQRFIoFKWwkFOt67dRmD5w34XJhw+8Ovcl1XHgQWrAOsoSX2ZtBaMBXGZ+97QI/fs1w7Xl+jxnBY1UyTQyXFeHzgbhZLiipWhXQYwnk2q+ZkSvXRWFD0uGIByVVMh6M1MbV1TVZjR6tSEyaoqrVdY7XNirdN08SZc5VCmc8mNh5a6jrQXC/u5d/8zd8YzMIMPyv4bn8sC62cIgCdOvP0U3XllVfaWt329tvas2evCVbgwL2vB4NgZMOPhV0KunVBkQNJGLleoHDml+NLz+BiG9dpXFKr4uUFkzrPHzyKRfHnFDesW/YPBzqk+Y9//GOmGEaiVObwBbHAw1Z5ASQmJO7PPvucNaK+973vlZswEL9JRIH3vfjiSxbLj57AHLd4sT76kb8wEjlO7Hv279OB3l51z5yh6kRSTKtswhooz7lmp+O1HauotmLStwxJaPn9TFY/++5/6ZUHH1J8eNgU0zAdNnQ6vx+OKi2pL5/T/mxae0bTitTWatLkaZrUPskEV6Z2TTMCNQpgPEd9Q4MQgyAZAiZbWej71+W/R5wFVvPpq6+xCYSJRgSd2qMJL44XduSHP69ZxDwWSdNppy6zCdmh/sPWmWbq9S61TVkYxjfGmDjT7ACGu+/Afnt9/sM30XguEka66xQzQNA48yjweBxiIMkn95fz7NrPXKspkyfbW6JpcP311+u1la/Za6agOeuss/WNb3zDuJ5eYcsnssRBSOMkln6dMOH5h3/4B9ckQj02lzOIKM1DCih+n/ft1ydNBpJmoI2LFy2yQseOE6/oaLw1piwliy0e7UFcMh8rPs0a691gaS5bM1VPoDPEfOMWuukN0Nt0zwE9e/sdev1Xd6mQAcqTtcZfe32NWmsSlieBNsmmi8b/o1hO0+AiJhVL6s0XtHN0VMOYYTfWK1mdUtv8hZq55DiN5YrasmWbhvoGtGbNKkbfTh01FDbp7c9+/rOmnOY4JcE8oKIpyqunEEQeGygWBeL/X8WNv9ZlBAHiF4HPEfuG+wkfygzDSyVrUsOFJa8ijnC+03QzMZEAHsjr43XS8Dg8cNge77gTTtBZZ56pNWvWGBqC9cLaqK6psWL4f3zikxbHeB38PRwhxARoPPG4kydNtliDjP5BioNM2hqYUAwuvfT9BkmjCejQLY6GYEqtacj1oI6GbTKJzDiCO4cHD+tg30FNbG/XhnXrzMiTNV6Tqnb+d0HMpqgoIwhcABg/R31sDb7vzv0gPlWs4e3b3tb2LVtNTKKPa7dzl/Zv2KDenTsUCaxSbC0B0SzkNaOhQQ0gTChOQCyUHBSXtQ8qgwIH8gbqfQkVtahrkmqjTtaJdZFJB3wbIG38ba5gammj+EPBhY9ENH9imxJVJaOFjGUz9vMjJjdggIsFOhZcDKmEDnUiomIkpFJEBlVraGtR69RJyh4c0p61W5Q+MGD+JZFQRAUrWpyiDgQmgtAnPnmlzjnvHGcU6QlzQWHAu6NTvnX9et3wX9dp3erV1rklQUVBDZgRr2lgeEz06+qSMaXiESXo3mGa2DpBc044WadeeLFmLj1OebqjZfKwS2YMb4+nQDarBx/5vR5Z8aQFEBYNGFwWCzA3BAKAKVBVQ26mit60ZYve3rHDFr4lpMFkxxmiOdM6m7YUSjYK94k/WD26cZUGnd7EE739Sy66yMwh6QKZtHRQOVgiW7HY6ETNnt2tv/rc59Q2sdWes7am2szCXnjheStgEBBwE4Ntxnvg03C4FQQ9B49zr89/+NE+2u1ojt9z193WBSAIe2O7I5IAO9DdpIUPEwdIJCxZpahhIzKu7Z7drbaONjXQtcgXFYnElGSDRZDkpfh1UphFrmHWEeeA1ZSTl3Jh4V6pvYaA2OwmWnB2nVzvwL69evTOu7TinrvVWMqoKZlQlOIG76RISDXVKetmUNwgK4jYRTwZVyQeVZGEua5RrXMWaf7ZF6hzyfEW2I22FRwc7ma4ZBPpz6effsoCBh3t1+jUbN5oRoOmsoc8t3E7SgbncrKHVcrk4JvBtcGbpN2u08S2doXCYeuy7N61R7t37jKIJomuFRV+8hfwnsz8Np833wkcmZFb37J5ixGErfDjulpC7OAFXEtMZ5EmP//8C3TiSSfa9dq6ZYtBdl5HIY/EqmJq4wN5ZXHjCho3ZvUJncEuKxLM+sZGfezjV9qEYMWKFXa/KGgoyElQOSwopI0bYGIVrl2Uyad18OCBsrcPY/RYNGGcGwQP4ONwYJrGWDB5YD/5teemEC5MH93l9GvcFTfu+YgzbnLi6NeH9+7Vs795SA/+8hZVj2SUyueUFEIBTNSZ3NBlpbip0kBQ3DShihOLm0FePuSgOVEgg/yNDZlDapzQrPYZnarvnKJcfbNKHTPUNGOBGtonmXGZqRzBWww5Xh/X+3B/v3WIV69e4xTMPLfjmKON8aSz3BUtyaRIl518snFhiN0UKBgnIlu68vXVFsc4SO16Bcm3T+qc4ILbUzw3Igas940bNhqHxqYx5YrfTdhc7j4OSHVUgUoDvaMSZAQh3kEaDsRLgr8j/mIYee6579FZZ51pEDlijE8M/d9XFhXsCxIlZFTBq1MkMpFmTzKVBy8Ptn/nTufj45Mon/zzfid3dOjs08/UX177Gc1btMCgYrxnOtIcHsCJRg4PGDekpqHOVIksptLdN+PC8R6zg3eMS+K7u0UHMqe9GzbqJ1/7hg5v2apUPq+YiUHQxUQdL2rNucPZjPpDRe0cG1NfvqCOydNUnax2PKAF860pQsxt7+iwOFNdU2vSuDSPSI6O1Snne9ZEKhb1y5//wjD/kI19o+IdE7Wjiht7dzQemMiGnbgJ5oB44NBJ/cGPfmTSznbG/HFU2hE+SxZZQGfU1hqMBogusB6PLuB85h7SWSePQKUMEQvOGp6H4gIupLu3O+19A/P5whe+oPPPO994YMCCmeQZJKjvkL0HCiA64hDAjRvh+WFBTEN6/ENXXKFtb2+z51m69DiTbKeIc4qfLo8hFiHzvHv3HpuEsa5Yq60TJpiHGVMM1hZxEaQCyWUZQht0ys1zI4DB89XinClIjSM3TG00gEpTPLg/OJIEZ94kbFGgnKzLoUH1bt2mtY8+qlXL71F+LKMsPnOSWlJxtbGnUIs1xU8nJIDNcE5F9wmcqlBUL0llOKz65nrV1SWVbmrV5EVL1DK1U4OjWb3+6ut6beVLGhwestdN427ihDad+97zLMFvam40qoK7xv7TvTeuF3kVv4eMvIenjUe3I1TAK799xL+Ptdw8ioTrTRHM2mGKBtSLe8Q5S+MGHh6NSSBlvBYaQ0yiUSlD9Yzf99B5YgsS1nDX+D0TFQoKVtapnwohQ8/fn3n6mWpudlMX3i+xB8EApokgL4BX276MYCWS1IyZM3TiiSdY/EPYBUgj+8P4uMUqDQ2N2uRow4b1OnSozxqHL7/8ktE+pkydbK8zloyppbXFZMUNYldRyJTPxKO/F8DSghdqdylsxVTR3qeZ0oZDOrBvn7Zs2qQtmzer7+BB9e7Zp507tmugt0c1+aKaQ2GFC/C7igZvpOhAFjqRz2l6fb0aIxFFTYvMEUf89IZiK1MqaRQEVFFKFEua0VyvFBQIYJIlKUtBY5BJp9BmxRBiYXwWCtZgXNTYoOYEHKOsRnMZjeYKR05unDJSoIvtVX1IvgmMxHlA6bEqN8FJF1UYySpcAKPnXecR7y8oEY0qHourbVK7LrrkEn3mc9eaIpKXkHbk5CA5CEd18MB+PbT8Ht156y0qjY2ZbFykkDMzT7B7g8OjJjZQl4wrFUe0ANOtKiXrGzVxereWXXChjj/3PYpYdzRIYMo8DTKPkF2QVW+u1T0PPGD+N43N9WXyGFMaklaqeSBFL7/0so3YSVgjsbgFOZRgxiFeDqvu5FcxF3KeI7wvT6pHgYRuKd19EwKgMMAwqbbWgifjSJJT5AQ5NPyhxHOxKM2gKRpTV9c0feJjH7PEFoIYXSHkppffc5cFhcGBIcNb2oYLkmJX6btCxj9uJSTNB3Q2BAfHhz5yhW675VYbn/r3YAK2PokNDm/nnxKy6wbmGXUzAgCPwfXD4wfneJKrsZER9R/sUyKWVEMTSmURFQgGAb4f59lCJmPkSzrzzt04SJoq5tGWAAb9Y/u2DQCZ9hRVlctr9TPP6Off/o7CffvVGkgORqy4waQwZbLHu1FakuvcwZuJJqJSPKJislapSV2aecoZWnDGOaqqq3VwI9YzpJuguOE1cH1Xr37dsMLc40M9BxSOhGwaQ0GTZXIXdBqc6ahzqAaXylcw5iT7pyxbpskErkjExsqHDvVr3Rvr9Na69bYmvFqZ4265DrBTtXLePTW11TZWp6B57NFHLTGm6PX3l9fk0ilnmst6c+vArVELLmjjjzlVND9dtEvrnzP4NzgH3kdlAuDOVtdFMlJvfZ1OOuU0G9EjUIDaHQ71dL9IVm0KaL417nCDw9TTs1/79u6yxBloH1O19es36p67lxted1Z3ty5473u17NTTlawGbsprzumhh36rffv22HO1t3colUwF01fHneO9VnJwjCqL9xJ3xlCGrv8MLwXRgB3r1+uWH/xQvavXKTw4aNMbIz5yUAfFDSbBA1k3/kZKtSmWUIRgi3cAXWXrSEHC5LAjVlapuqFWs5Yu0GBNjRKzl6ht8SlqmDJVISonXgjGe+YE75sjBVNe+vrXv6H0yIgleu4evvPjiES6zAGpsoYSMC6SL94fXiSd06bpgveeb6/z2eef11NPPWPXHOyyTy7tvlvXgDXvinL+bkJrqyWNJHuWsPMej1mgvPM1VuZe4z8dh6X5rryDhrlmCpBFupUkIsA1mATbNQi4LZ7f4nkV/nF9koSMOfEU8jYHv5dNRYpmZeFHAAAgAElEQVR19eur9cYba40L558bvymKApIO9tzMzun627//O5106ilO/MF5T9rXCENmFDtR20zEzcy2svFTWRx4jxxLLALfFx6HPQebYvlPfqpnH3hAuZ5e1ZsqJaIkWZOKx4+EbmRfIaeeUkG7R0cUTtaodcJE2yeQ0C+9/APOPLF1gsUbhB+6pndqRvcMKwT8pL48KSjHbreut27e4jgEL71ok/pjdczhqVWuPf4NbBoo2fsuvsSgVjTdaOw88Otf66577tPwsOMKHEu1zd+rI2sm39QLWTycMHGC9uzdW1bqI7njPiK/jF8NTRLuFZMSzj2gYX5qwnvgLKMjT7L8nnPfo2QyYe+Pa0VCCRx3957dJh1O/ITvMWnKZCfFHzTPaHTymJ/97GctFrOGgLkxuYEAXllo+3tu+yLYx/6a83euw562fIK1S/LreaZ/NFMPSgAPS65EMdjzEMF8UycokBwVwMnp9h7Yr52bNmvHW+u0b/0GDe7YrvzuXVIao/CcNU7wHOmsrZMyY2Uz6nwppGxA9CYWZIsFjRalQSwzaCo31GnKtHb1EDubJ2jCrDmaPHue1q3fpF/fd5/27dtrzSveY3Nzq4ZGh/W/vvy/dPIpJ5ngkYP/ORPj8loI1iUNMcQFULUzpdqKj6OL7mPFQ5ezugLQ4FLRqMEAgcNTfBNPEC3i3GdKw/1l2gJHkKkuDV0vJFWeKEYiVkR//vOft5jkeVlA6G666SZT3/ONbJ6LdUpDBf6hednV1iqTzmrP7r0aGDhsk1ViGhMiVOLg1tCEZv0tXLxA8+bOs8dAIZR9TuwGjQNKiMfYtZPHGba9sXv3LlNpnTOn2/6GySCvzwpJ6B+BH5Y/P8pTGm/ZVXkPPLw5aFJRrI3BxR0eNj7u9m3btWn9Bq1ZuUrDwC9DIe3ft0eHD/WZUEUsVFIyXKVahVQbqjIbDk4WuDNjTFxKecVyWU2vb1QzVISCa/rQnKaBxPSGiDGGiW2pqEyupFihoK7GejWEQ6ZQnCsw1cEHvuAkrLF0KMkKIl/cRFTU/IZqtadqFC44mxdUKMuTG7sYgSaheTxwEfg/myyEjWBtCjD2Myfh5i15DPtuXVleEKZAjugLAZKx8zUICxx/vGog0Hndw4qlTuAf7O/TP33hC9q9eaOihZwS9lgFq2wPDw7ZAVOXSKg+FVMijD9eSImaGlU3tmrmkuO17MKLNX3REoWqnDeOeRDaAeOqHGARfYcH9cTTT+vRJ5/UpKnt5vaMQSKKTFu2vq1Vq1dreGTYyNVjaWfUSKbuk0AWNEWVJ9ujoEb3Dllm1NzoYo0nH0xLckaAMg8TNnfgh4JR2OxZs/Xw736nzZs2mTzysTY1ULmGhjqdfdaZOm4p48dpBpnbsmWTbvjh9SYakB7L2PPyNj3EiGmJ7wpXFjj2b+BmAb+B36Gg++znrtWWTVvM04XNbnLdwQtyhPWwdTHpakxscxuVLhn3lgIHxSzgIC5e2bDR1C2GBgaUiCdVU+PMMlnUjl/j+AzeZ8NREVzgewcszaY9ATiGW2k84pBhlmGz7Nm4Wff+5Mda98Tv1VaXMix7tESB7YobXjPdNRL1VLJaiURMkSgTyagK8aSiLR2avPAELTn3fNVMmaQS0lmF8DuKGwIv0L9vfetbdo8zY5DnUSHn3mGS6cxu6aZS0Pjk36Rwuc5/gJKdcfoZOuHEE0xkwTo3oZB1gZE73LRxix3ajz76qCvyKjgXrtAsmlADXKJFixbadGPN6jUWqG3aZjyejCWgDsIVmCEF99EI2gH00YrtghcQCGSkA9iAT9psGhJMsLyevhvkOLKA2990kCdp/sIl+ujHPmpBnevNZ7lYLSuvFJTLjWnHzu0aHR62zioJbENjk01s9u7Zr+v+87ta+coLBr+bMbNb5553ni5+/6UWvPl4beWrlnAzFWpva1csnrD9x2vmNZJ8+AmgJe029nb7v4o4ZhA7CmzWUUkZpIJff13Lf/Bj9W3cpHqKAoqhYlGxKGugYBj0wSwBM6/GREJNEE9x9+a2or7H/qDQ4/E5WIAghkLqmNGh/aGSZp1/qRoWnaAJs2epuqk+wDG707g8gSiVrJv3P//n3+r1lSutK3z0wV6ZFBwJP3Jkctt7PL+ZyLoyjvtw2WXv13svutAEAn75y1u0YePmgEszniocUdygUlddrUULFlhyuO6tdSabbwa+htN/Fy5Q8CKPVdwg0oA8voXjgKeHCtWsWd2WONIpJTHgfsJfIyklAfBrjySCDilJLAc6f0siw+thcnPvfffpySeeMAI4hz7rl8f48r/9u1555VX7b2IUcZ2DG2U+uvcIwpAo02n/py99yeA0Zn1nvm4yszvWinUdvVzNUc0XH2Ntzbk36LqmFcUN9xPi7cDuvbrjR/+tN1asUA3Kctmcg+gSFcHEY+yZz+lQqaC96VH1F0qqb2qxZGvu/PmaO2++oQviiaQ1SChu+Dh52UkWy72/z9EJtN/XNOLA/9/8s5ttzRFwKydq7t4xnRu/mZzzOJ3TsPy//+GLuuyyy+28g5t0x52/0pZt2514yJ9R3Pjz0YrM4CwAnoPpIIqf3EsmvySLfCUx5QPIqxknPvaYJaVA2Ng/rAWgORg8XnLxJZZgE3sqp3sUKjf86AY9+OsHy6p7H7riQ/qrv/68FU2+IUIHH/gR6wEoEU08eGzAHJkAONGO8Q+/D/kO5wNFMq+fIsyurWSTaa6LqcPNmWNn+J/6qNz7nv/ktndwZrJCiff5rPp7e7Rz+9va9fbb2oXc9Y6dGty9W6N79yqRzToiN56FeVdcNCRjms41ymWse84xQePXuuKGPMhbUzeTL2koS5FTUl1jrRYsnqt9o2ntHsspPLFdc884SwcHR/XM089a4svkhdwJyej1m9YbF/iaa67S3HlzAxUxB0/zH349sr8pGGhOgD6pvKbvKG68Omu5qeOab9xvL+nM2cDa4b6ZSmgsanGExiRFCUUNUxvuE49PQ8AKi85OO1u8OSaPyfnE1I/i2htpsvYQq1i7dq09Bt9nesIaoXjlvsOfWffmOoMEH+rr0/x58/TXf/03BmffuHGTwSQpeoFrd3ZNs8Ie4SrWITSJoUFUfAsaHBjUY48/oVnd+Ak50Ynjjl9i7wnhGUSCaHaWi+uK5pOhgXxcqRhveYh5eXszvctmbe1yL7g2L774gl577RXt3L5DmZExm/jxFe4gUyH84BAKSIVkeToelSijUdxw/9JAHIsFZYpFRXNZTamt1YREXHEajPjsMCVkUkPDlcdmslUqCG2L0lha7cm4mqJhhQNPHNATGc5c+5uS8nCuJY3ahAi/p4LmtlRrZusE1VAUolqcziqUSiXKb90vpiMq5CBW+3TXvgZOzuRtbkrrEifjYVDBxeN2+OBiSwfmjLPPslEd3Vy7EcETlKEugbTkA3fdpXtvu0W9u3YqxQiYQRBTk3QG0xrVxmNqSqFYhNFblZk0huMpNXRM1sLTztQZl7xPqYYmhaIx17sORm5Mf+mGMuLa39urt3ftVl1TnXkfAFfYv7/HuA9jmbQGh0fciJWDk45GFh8RZCSdiVJdTbWaUXxqbDKvlmwmY4kDGO1Dff0aGR61gGGFHpOcQGWMzrM5hheK6uhoM74MsLTnnn1WY14ppuh8AAxfaUZ+YUuySGavvupTJj/Imn3m6af1nW9/MxArcHLCvgAjyDIedgXPkf4fBBYPT/NBhAP/1NOXGQGO5MCZemKU6KYSBA2UXtraJmrmjG4LVl0zZljggFAOaR9pX2B3CA5Y4kLVXXQBn8KYQ5sXzmHMfeD2G2jLMIR4uji+kjvhg8lDMPK1xMF+EPzcDmOXGPL3AwcP6ZVHH9HdP7xebZEq1ZSyipZybspRkzJ45N69B6y2BJaWSMYMvhE2uGVc4foWNc+cp0XnnK+2BXNVSMQUKkVtGuknNz55oQtDJ3i7uX07x3UPScuQpFDsQngz5TE3xaPb4aZ8VQZZaJ04wRJ7oEEUv+yRU04+TQ31jcJlns4zxPzxvUjh4jpfZqAbKqmjvd08HUjS7rn7nrJEMIU0UtBW2HJN4c8FEzySE/8+zEC26KY2NsmpuP5HTGmsueH2tSs63f2qa6zXtM5ppnR28imnaM7cBRbk2fde8c2mmgFu3OCWKmnLlre0/8A+dXV2qaO9Q7Eo68Ye2CqR67/3fd1/790a6O+3onHytE596uprdNY5Z5upItOzsfSoNR94Qaw/E6cwQuu4klX5APUcrSqSAg55xxMzvC9FT76gaKGoO6+/Qc/fd79igwOqLuKzFVaEIscEBSIayDCBzZtmf0MipnBwTYtcU6ADVqyXVMUUG7hqsaiauqRGkjGdftXVGmlt08S589Xc3kFXxnW3K9rYDm5Zsq7ejT++0eSKLX78CViau5/AzNxkzMHZKK5cIsT9MFjrX33OEscbb7xJzzzzrMGrgs1mXyqLG/avyfx2dwsPBzgNew84uKpTMvt/V9wwmWC9u7gjm/See+45lgTRHSdJZT3SWTWy9htvWAJLksmEk68UOChOLlmy2BIKiiEKX9bXT3/6U4Mq/cVHP6rTTzvNmjRg+ilMSGAo9LiewEsw1yPJ/My111qX9LY77tCJJ59kprYdEyZKmZzhH0LxqDJAskslxQNIIzKmlWONd0w1j1Xc2LQQn3cpki/qhccf14O/+LkOb9qkaiZmqC+61rOydDHxVVJRB3JpHaB7GQqZj8iChQvVMXmK8U52IPMbjaq1baJ5rKGWScGPoMQR08uAz+f3BI0qYvyXv/xlPf/C886nqwJL5osbW6LBH9HINPuGSJU+csWHdO573mMTPaY2r7z6miUd5dhyzHljsNqOwhBZc7SqStW1NZboXXb5ZVZEAEckxlkHPJPRo48+op/85EatX7/BIR1iMTt/gBoxhQE9QPHAOoFETSJPocf3PK/w2WefNb8RuuZere1/fuFvDW7GhAX4GuuCxJQkz00TpxuP7aqrrq6YJHqYmHszrD0SQ2BN8CkopLj+JOrkPPyM10WRxmTJe+K8W4FzrOLGAiXxOJe35Je9sWvPLm18c622rXtTu/8wkRvr61OqWFIz/OFMWjVQBKwbSKgrKq+CahJRLe3qFOAFzhMEbuALGwwzHld6bNTWw1g6r76hUR0aTauprUknnXaChnMFrd22W7szeU06kWl0l3oPHdb2rdsMtrRv/34T7KGJTaFz5Sc/YWp67G3OkMrixh0nboURYzA55dMmTH/E94bf9c0rfodis7Gx2YoToFxc7/nz56m+3jVCPO+GwubWW28xQr8vaihcyU0/9alP2SSS+wPsC04qhQprglh37bXX2u9QaPuzksfBGJdmJDGL+MLEkK+sny1btpjSZV9fv60FYg2TQiY7xGSnTpqz9Q1XjmsPtYHJ0sZNm009j2Kfgmf58nvVOW2qJk+aZA3SmTNn2D4EYcVXr0RvcH2yqsqcL9jXNh/3+VQwpeH5MYBmfQ4cPmy5KFw8oKEDhw4qkx6zyRFCFFAu3PkGP6ug2gTw7JjZKAhfxWJeyUiVkuGIIRkQpwA2RgESRkAhmdREKAxVVYpb/oZKZMhgkb5hxPRmjBwnl1N9JKymWEQpDLtBjVWFlCHHJWeiGKO5XCxpOJ/XcDajUFVRs9sb1N3Rpppo1OSvR0bGjixu/IarHGX5IDcuZRporwdwGfOHiNHVT5naBwouc+bOsQWHOgna/IwsLeAGhLfK5IM3R7c7Fg5r6FCfrv/P72jlC8+qMDZqxF8MLxm5kohg7Ak0pC6GzHCVwYzC0ZjCqVq1Tp+piz78EU2et8BM0Eo2wXGKDVZkUFVWVWl4LKN16zfov392k5pamo2TQ2KKSSiJN6afBAK6F+4gd1eDjgaPRbW8cP58LV6w0LC1VL0HDx3Unn17tWHDRr2x5k2TmDa4mv2NM1W0BAY8LO9FResGYFK3efMmPf30Crf4WDyWdzrHYIIBqibI5y5ZskjTpk62x9mxfbtWvrrSNgmb1BaqSeU5mejKA7cyGfEL3Ce8FiBiEXV0tItOFq67YFBZ8GxUAjFTGk8KnzZlil0zSPm8NgjQmEUxbu3t6QkEEkqaMrnDOu9wSxLJlJvlBAQyCqehkSFHxk4kg3pmnCPku7oEDYfXfecxwIFS/hneFrt2647v/0AH161WbLhfKbCesbBS1Qk11derp+eQ0umcEvGYUsmYafIDrRQTxpoaJSd2qH3R8Vpw7gWKt05kSzp+RrAR7AsbKpOx6datt9xq5qnWOQ5URShmQPuACcWw0JIZuBsUunQBLBgxAQN/jYKfM1wlOTv99LN0/PEn2jW/81d3asUTT5bJriZaYXC3vPKlQtBBjRqpmID36KOP6e1t28pdxXzO8XZY84hY+AJ3nAPuoksJfGxQAHs4mh+1lw8RK25AhrrOGIVZ5/QuzVuwwPY4xonI1DJ58YeVa3KMY//5Pu+TQ+XxJx7R6aefptbmFieNHTQfWOsk1P913XV66NcP6HBfv0lmIygwd8F8felf/9WMXll3wKoowmPhqBnIkcD493g0p8PgVNaJdjowBp9FlcWUWhxpN1EV1ou/+73u/8mNGtqyRc1AG4zsDdunpEI4qv4xJ+feWp0wI7xosSDQ70bgDTD4BjOzqF0wHk4yEVeosVrnf/4z2ptIqG7qTE2cOl3RRI1BMx1pO+jYB4c2XcOvfeVrltwDZz3m4j9qO/jihsdyh5j7NJGUCBCNWn36mmt03vnn6dZbb9P9D/zaki1f3JSnLAZLK7ipbahKtdXVmjt7jvETX3rlFXtsr7r2bomZJbkVlAD+25KQBrzIisY7Q0L63Peca8lIMpkyMi2dUAiyjz/+hPbs2X2EgACP4YU62JT8G96Zl3JlD6FmSFd28ZIlNgWi8Ee+vbG+3ppxJKxbt27Ruj9cY+PZTJ5sfiXEzltuu03f+NY3ddqyZUqEwjq0Y49yI2l1zulWNum4pFU5N5UPLN7Kl+BYxQ0QWDPUDRogtk5oXLFW8nkd2r9Pj99zj56581dKZPIKkzyYkEuV+T0ATRsJlXQwn9XOTMYw521TJmvegoWaM2e+Fs9bZFMUxEMypZzi1UlLSIFXG6QvEGCw7rhtzIo7ViyZOhfmgr+85RbrNI8XN163MFiXdmgFjagAmVFbU2NKmPju0NAzFaPKqe+7FTfBOjdOJyIeqWp7vSedfJKWLTvZuu0kwsbDDH6X2Pnw7x/WrbfeqpdfesUSRmIRUGg8okgY2fcklRQnL738kq17ih7WB0U0z8U0BQgUHCzUpXjP8JYamxrLUtAe1s19oLDBKgGIGupTlUbXxHq66Fxfuv2cl1yogcP9Ni2k+AQiiZQ00xpiFK/Zv68/tX8caMbvZ3c2kmyypnv37Tdj2tdXr9Ybb67Vwd27VI+nSDaneC6nmlJJjVURNUcjqo0A9XYk7izka0wSq2M6adE81aSieM2aP0p6aFS5sazlaSgecqjhAN83nFbfWEap5lorbmhkbty0Xa9t36tk9zxNWny8qhLV2rplmzaue8u8/rbs3GFQMJoUNHGv/OSVNknhmpJD+YKjsoBjD1JwA09janYsqGTl+cL+Z+JGg+P008+0r+xnzNXd2nIm4D6XIN7h/Ye4BEbV8Al5foqbf/zHf9Sll15qZy8FKd5IeP95o9errrrK1gBcWYttgQgB95eJE1Yanr/M+/DcodraOitQFi5aZMrBeM4xHSJf84/D3/X0HtQWikPLnw5p374D9vpZf1AQrKkDQqJtovmgka/RPPbCzUG0DYDobrLupjYOim77F45ylRPTIWdkWs1ECf4MnotAAvk+SCEmN6NDg5bXUqT4Plw08KFEvQwCf308bhMbmvtViGWRW0UiJnFvJs42ZXFogvpYzBqDdVFXsBiXhumN8dbdoUVTh2kPeSLo7faaajtrUUbmPYAeoMHoHzdTKGkUxBcTSBU0eWK9Oie32vABlMro8IhC1dVOCroc/yoaU/a89ukSPV/gQMjmwOIApLuHEhJSlTNnz7SOLh1quA507csLlb+vUJfxOas74kt2YYHWPHTvcv32vuXavmmDEvASBgY0NpYxGE1NLKrmVFI1UfB9UjIWsalBKJowiNGyCy7QmR+4Qg2TJpn6DOZWTGvCwJrspnPoVJmu/vd//N8aHBm2BIqJAqnM8NioMpmcwdQsQaWjppAVPSRobJymxkbNmdWtBfPnq5rCAp+cSJUlqQTAdWvX6bFHUCzrCXgOufLf0v3KZbK2yVERQ22GCdedd97uODOIEhQCWUcjtebtNdgEIMKhDjQgZsluBpIgGPBAdpdNZw6uQRf+CKhBRYVQMa0sHyCoiDEdYkNxWNFBQPVk9uxZ1knjwDHID4ugqqi+gYPWgT908JDi8WolEzWqqa61wu3Zp5/Sgw/cq3aMo2bP1QknnqwFCxepsaXJEv7de3e7jmE2p7POPMu6GrxWggKHBthYnsuPrY91EJSnGgF8Lp/J6u21a7X8R9dreNsWVRcyihbzqk5E1dzYoKGhYQ2PZhQPR5RCUS0eVQhSBZyZZEpVdfWKtU3W/HMuVNfSExStqbPk2lZ8AG8shoo2Rh0eHNbNN96sXbt3WlFu/JNCwSaM2bxTFuEwcQ1c5wNl6y6QADYYCIVNQLKEVzVr1hy9/33vN1nUNWtW23SIroqbTjmcNesvh9gH/irhsAW+E44/3siQv3vot2WdfvD7tgZMdW1c/SxgM7nLacWNK9ZN5MPkzMcFMbycMwUIHXfuP6po8xbO15x58wwbjL9GxGR5QybW4Pez77pVFjhwwta9+YZisbBOOOHEsmADa6C/76B279mJ4I6+8pUvm8kdXEJI/XR2GpqbTXHx4kvfb94QwyNDunf5vZrROV3HLT3OAr5bD5Vkdvc2g9pJ3Dsuoqsn3LTF/DiYvIWknh079Ytvf0fbX3xJDcCXCgVFDJqDY3dEfaOZ8eImiSIfECP3fEWUtCheuRJMw7I5JasiSkWiik+o00Vf+EsdSMWVTjaqo3OeahsmGK+r0hDXT27gdNx95690x+23a9PmzXYI/anpjStufK0C9M6/c3cB6uqq9f73v08f+9jH9MADv9add95lmO1jFTcm3xA8Fnsd6OPUaVP12qpVBn8iEars6Pu96Z6S/+9OEUvMAhENEjrMb71pMEU5MYU1SlOEZgqfFHaYb6Ic5CZ9TuWIpIPJHPEByAb7gA/WJYnjF7/495Y8kZiQlHAuffgjH1FDfb1JOffs229FPOt7cHDAOv9ODCVuakZd02doydIluubaz6iuukalkbR2rF2v/HBas5cuVKip1oR1kCM1uJOJ2YxHpXesPQ/jNlibiw/2Bxgt2oUCLprXlpWrdMf/uU77129UnITBjK2rlDO+Q1GjpYIG8zntHcurGA2ZAEpTR7vOOPtctdZP0KzZsxSrTmr73h2W6LFfOAtJpGlAeCK03Y/K4iY43+mWk5zh20Jy7htfNgM8hlu8Txa9t5ZNh4P4x/v6Y+vUuvMmVOE8uZia0NTimsONoTghnrjE1EGMXCJcdFNxsPs2vXlUd975Kz326OP2XEyKmfqR1PJeSDIpYLjeeIyQUF772c9aE8grXzHtQFAFaDFQJZOXD7o+hjKochYQvCZUJunoWxwDf2FKVZy5GYMUsVY5e/k3iS8eeGa0zb0bHbX7wLSwEiZ7rLPMJ7r+ZzYh5Z7R4CwgljGqngP7tG/PHr315lq9/OKLenvrNku+oWaH02k1A6HK51WLWzzxOhZXKzYIBjsDJg2fgURwTPGamI5fPEd19UkTiQJlkB4YUQH4URQRjhGT383nihoczengSEahhoSWnrRYE1satHvLdm3cP6D+6mbVdM9TS9dM65KvBSL9xmrtRWVw1mxbT8Tqk08+yfxa2PPmah9M849eL+xvmjr//u//btMvP8Hx0FOuD5NbimGU64gn/BuOCguM60EORTHghXkoJLgPzqg1L6Z3TF1ohPhGHpO7T3ziExYTUN2jaGGd8HPuHwUy/lCsM2KRX5sUSEyBmchQEPD7fhrEFHLBgoUGIcXDrbGxySZ/XsCC985rZQ0ePNSnzVu2atu2t43TB0qG/cBUh2s2ceIE1aRSduaPQz+9kl5lBA6QSuNHgf3LqAoUKrm8rUtQJ88/95xNxrlW5JD9h/rsZ+nRMSvayXfJUYjk1FERhcyo01oONO4iUdVHq1QTKSkZiyoejioWrrIzz74mk6qGIlBb42gtRWezgIqfyFFNfCs4MoKfE6NZo1kEDKqktuZG1VY7fiNKfmbebSa5LpYQ00xUAI5NMa/6RpQlEfKoMa46Pn6hmpqUhVx/07xL+3iwc0UNPyfYoN3dNskF0AXzFmjhwkVW3FTX1TqCddRBkLiBrlN6VHB9x3DSBcZING6d5gN7duvOX/xcj/zmAVNI42Id2NerYj6nGkhr4PFScUXN5VmKA0uJJZQPR9U+u1sXfeJT6l58nCLVtYYh9cwBDhXnHl1lMLcXVr6mh37/e42k00rV1Bj2r39wUJmcM6q0xAWcKomfeYA453cvKUmFSCfOTA9VMhz0YiATi5fotVde0fK777EOAb8PNtbgeHAxDLKUtY3AOB2oGRwaM4kaGbGOtjd8NIiPyfSSpPIJd8cRGHFor/yo7F77wsDLMB4rqPquBpvOyKozZ+qMM063KQ3yyUxt3GjXXQtTSguV1HNwr/bs3amRsSF1ds5QfW2zEvFqRcLMuQvatH6d/vNb3zJYCPdlyrROnXjSybrgvRdalx+uCeplEFBZN544fMQo3mNFK6Bple+hcmztsaVV+bweuv2XWv3YIxrdtVPxbFqNiZiaG2pNzntoOG0QMSuIE1E7ZLmEVXAoauoUIgBN69YJ51+olq5ZCiWqLWllzZipFR0wGEOlkFa9ukrL771bfTj01DkAACAASURBVP391u3y42o6ESbxWVYUQyqcoGTgRLebjU9DJ81NVRBU6JzSqdPPOF0LF87T/v379KMf3WCHJoEpYjJcrvOcg7tlBpoRK7KXnYI6VoN+8bOfOSijqbQF2HebHjlZaTNyDSQ57fDk30ER7BsOfsJnsCQ6MAYtbdTMmd1aetxSg6BN7Zxm8DAmOQ5W5zr9xqEyVZeAk2NWPt70EJ3/dea7ghIM00omlBRbB3t79NbaNXpjzRpt3bJRr7z8skZHMlbcEOEIgMnqahMl+fBHP6LZ8+cqnU1r7759aqyptwQWCKYvMFkjvqjy68Uma1ah+sQdeBXFpjPu5c7gXHP79/5Lr9z/gMKH+o0cae2OcJXFlYOjaRM0aKlJmNdWHD8u60o59T8z0bPipqhMPqOaqphoQdRMatA5n/2oxtpbdDAXU9vkuWqaONlgs8eS2+Varl/3lp5+6ikjQftD9o8lRcFZ48wig7LCcyUtnpdI9OqMWIus8u9//4huueVWgxv4iXTl5KayuOGScX1ndnfbvV775ps2NTvWh9uu48UN/Dz8pYBc4sGF/CqJCbAcr2JGF52EFagRRQdJHBAxpoGLFy8ymBLFDeueWEICC96ddUQCZtOl2lp98IMf0L/9279ZMkVyQvLK35HQ/Pxnv1B6bMzitE1LgzVPEg3vDZd6Euz3X3apZs6ZbQ0BZfMa6jmkcLGkxpYWlRJRe9/79+5Xqq5G9c2N44W8f9uVZZ2RPR0b1U1OgiK4zLFy63Dk0CGtf+ll3X7DDUrv2qUa61i6ZlxaReG9Din3wFjGYD7U5COFnCZ1z9Ki405SR2enwqmk2qdM1s6t2+1MmDnbebEY0bi5yU2JvaCAh4Kj6hgkPXSxkUXm6xFJtgX8d1t1f97P/BTXCppkUm0TXeFA0UBh6onayOmj3oahMEktZ8+8efNNkAR4GXuaROzll1/Rt7/1HZvSQHxmQkMzyXKTaMzWGN1xpjrI3zMZJLn1hRmvhy4+kry/e/h3JmBgE6RqN0Fi4sBa5QykoUMCSiyEQ0mDDO4WSAtLCDFShQc1d65dY4qejvY2g1hWSkz/qeaEf23l85tibiyj4QHEZnqt8F/x5BPavGG9MmNIxReVTaeVofkVKqq6WFRrJKwJ0YhaYnE1xOKqiYZVF49bMlnII51bNETKYD6jcCqshfNnqLG5RqEoiICiskNjygyO2FmG7G4xmzf56MHhrA6OZpRNVGnu0rnqmtqm/p27dHBU2poOK9PSobZ5CzVh0iRrIjxw//0aGBtR78FDitJ0rgqptbXFlCCR18azzxd7R18Xn/DDcWF6Qu7EmuHesJcpZihUWRsUGqwdCPZPPvmUKeYRG7i3XniEBin5FZMX/g5kEfB/JpVM7yh0aK54RT7ug1OaHVcW5GesJ6aAxC6mgDRjWVM+jrF/4IKxTlkL/B5fmdrAJ2X9WGNlYFC9B3utACfv4Qwnpu2BkxVA7YGdgQaqJc7U11nBZdzV4KyxszsQFxqPtsF4NeAtO7sBlHqdvQMNMpRVuUY0AIa5RtmsTVzgVA4MDlqMdE33oBkacO6xX0F4JxnBczKmmkRcyVhMDdU1asMPs73e0CO11bXKZdLGYQUtk6pNqrq+WvFUys4ZGiKRKqCtNC/c63UKrzLhBZ47O5o2awwKnHC8yrhEcXwu+UNDvjhIAmvKGiVuOOXEhmg/RBCTcMJUJqrEmVhbW10ubnzHxv2xg5cgKcsh0tTcohldXZq/YJ4WLZyrSZMnqa6hyWBHFCY8G4HcoTTcpAQH3KM/jo6ZrhJzY3tucqQqpGefeFR34T6/+nU11tXq8KHDlvjHIBBWp1Qfj5gTbyoathEZFy8PP6WxQSdf+D6dfuElapk8zaShrbNqTqxentN1bQ8NDun2u+7S5re3qSrKiDasYZxQTfo0EFMo0JV3GvBcyrKTPOQmOj3BIQEEATm/7hkz9KEPXqHJ7R1GkAMmQWJNMsGNIYmiaoWvwUHL1IYJ0Hnnnasbb7xRO3fssIuAGpg7bJwssIen+OLGm44eMcEISLpHw9AMjhM42VvnLBy2xJV7yqSGAECBigeJ501UkjF9ocQ9HR45pM1bNmh0dFhz581TQ0OrIlVxlQoG9mHGpf17dur6716vzZu3WFcoFk+pZWKbTjn1VF38vvepuaXF1CzAiT/xxJMWDMDOc5j4ooXn96ptx5rglA/sCnwp5ou7Nm3Q07++Xy88+KDqcjlNSEbVVB23xBQ5cXDtqVjUCHkU4WG01ClyKHDqGpSvrdfsk0/XrFPOVN3kLhW4D6UqI7YhlmmCGiopM5bVL3/5C4MF2Bg48IsxqWtf3Ni/HWfFKae5Qt8S8AiP6woWvtk1rdMKlaXHLbGi74c3/MCMWglATPKAuVBIjKvGlRSNVJksNIcpYhCM9Rk7GwbXdr0Tj+B7VoAXKUQChCvdkkCy3bhQQUcV8Q6kszsmTTLBiFnzFqp71iy1NDYoHovYdQRCROefIG2HCUax4ZDJfTc2t6ipqcX+bWsTk9BiQStXvmpJ6YUXv19JDl0LPkX1HezRprfW6+UXX7BuGgerU2djOhWzCTCw1O7Zs3Tp5Zfrg1d8wAUyc693RaJPyrxCke+uBRnNu0CpgkkPATwc1rqXXtavf/wT7XrpFbUxDS1kVWTSWhXVoVGkPx3npjmZcIVPMAlyJpgB1plDJYdZXtRiUt3kFi257BzVL5mtPUM5NU2YpQlTus1E1nXTxw8m+0/G7+m0Vr++Rn/393+vXTt32MH4bh/WQQ+kh8ehaW5KkEjGtXjBfF3+gcttQgGm/dHHniiTxX0O6yiUaDGNT27McygaNUWf+QsW6Lnnn7d7YXC5oz7coeuaX1x/ZE0vuuRi44WRDLC+wHKTrJAs8Pu/+c1Duu66/2MTF14HieJFF12oT37yk/Y3JCf+3nI+9B8+bDKsy+9Zrueff86gyjW1tdbF/Y//+A9LeOh+wmHkueDfgH1n/eF7QqIAbIYCfPLkScYdBD4E15DEhK6AnV/cT2IwSY5NXJzSGZMrrlOsOuV8uSqUJC2+BsWMxd/g4PXx2Rp9QYywjnHgdRJXSL/64Q16+u67VerrVzKwLUBUICsH0zicy6u5vk4Taqo1Ojai/WNpLTrjLLV2d2s0Etb8RUs01Deo3FhGEydNVIqkIBYzsRwKHFMoDT7cfXZnG/eAguHhhx8200H2so+5BK4/Jyl/t3XpzxqaIcBHKRy43tx/igYSS6CIdL9ZA70Heyz2AXX2BQ7TxksuudjOB9YVf/fsM8/r+9d/3zrPxgcAIloFL3WRTXIQp6BQ4Xyj+bR27RvavGmz3WN4rnyfc/nW2261Ion45gsaklbfYffNXs6plavWmOQ2qpskxzQCKc527dqpKWZUPd2aCGb6aw2ocR7yn3sdiX28F+4JClXPPP6UVq9epT2I4SAXnk0rxxoEks06DIdUE5GmNdSrUTI4bSMG5/g+0WVHFryYNz4NWxb0y3Axq1JcmjunUxMm1CtMdxgk7UhGQ/0DisRi1tC14iad1/BgRofGshqtKqpr/nTNn9ep0f37tP9QRoM1LdpdiirSNlkd02eqtq5BBw/06rlXX9Kq1WvUc6DXpqzEIFRC/9eXv6yZM6cfAc071rVhIgY8lcSf+0hRQ7FA89gXLuwhxAGYPFJw0hjhfrFGiDHEDu+VdfXVVwdwMOdbw7pn3QFZZe07SKFr7nuvPgoS7gM8Kv9z8hNiDIgJcqbjjj/B3tf69W9py5bNNp2BDwM3makyZ/vYmBO78V468HBAZgCbxRJkhH3Qc8Dg1sSyCS0tpipsTWmPNAjOBTtO+Z/P6h12MVCJc35CJmplaKOSwQJpWmAwOnB4wN4P0PC+3oNm2O75tpznTnzIPRjnGvMJVImba1JqratTS32t6lIJNTbUqKmx3t7jpMkdamqpUyyZcKJKBoNnP2JOnlM0RpFBw9vBznjdBtVFkCuA9znhFRdfHYbNmWMDl7SmuvkxuKwJHycrjE151TUWXX7sppNmgUGTNeCdGnqgvr62XNxY4hWYXZF402nhoJkxY7q6Z8w0jCIu6cqNmgxrHLnOSExFzD95AWzuXFbpsRH7bGyZaMljObhWREPfMTTVNYPqQBxycqQH9+3REw8/pF/e+GPFbBZX0tDAkHLpjBpSCdXB8YmGVB0NW4FDR74UjSgfj2ra/KU6//IPa/bS4xWuqVXeYCMkQ04tyX/wmlc8+4xWPPec9vX2Kllf68hK8G7oXtgBF1IuAx8na8mpMyJ1HXLgJ0yTrG9d5QjjLU2N+sCll+q4RYv12quv6pHHHtOWrVvtcbklXAkjhxeccSIJEF2J9773fMPqrlq5Ujve3lEWaHDyva64cQl9wJcIXMB5HePyzxVeMcHvk2ywWNnsGOEBhSOAM+5kg5rnykS3GV1HwO0kP7Ubv10k6gVt3LhGQ8P9ammdqCmTpisaTVgVjXzt7l3btHvX29q3e5fuveteK9BC4YgVvvFUjWrrG/TRj31cCxYvss1MV5pDhtdCR4TgcaxC5l0zu4ofGj8ik9aG11fqvptuUv/6jZqciqgx4a774HBaBeAfVtxEFI4CkYBzFFYslVApFlchWaPaSVM1a9lZmn7iGQpX16nkzEmsw28wk0C+dtPGDVqx4km9tnKldZdMwtk6teNEcDPAxEMgwA05vLFbKyZpq1BQ4M7V/HlzTYIXP4abb/6pJWZuNO+6wAZXDMzfUAdh39ONmjSpQ5dcfLFuu/UOHdi/39QKLZnyfkJMbsxMljXsqh6eFxU7kgKSHyCkdNkpcJcct8RkNBsa6w3fSzaYQQFooF+9vT3avmO7mUT29PRasoEzPesnhpJhY5Pa2jrU3T1Ls+fMNUgT75mu2uo33tA577lALa3NBr/JpEe107hjr2jzhk063NdncuuQKYHknXfBBTp52akm9MFa4WB57wXn2zo0R+7y5NLtafYBB0q52+WN8t6lBV0u3CFKFXJasfxerbj9TmW371RN4BdE/OjPZDSWy6khHtPEVLWihjV0EDDH4qG4KdrkxgrMwBAzmoyqY/FMnfCBczWWiisfblB1y0zVd3QqWp20/WG5pt0Xl1CPDY9qz579NmH57W8fNLUlC+7BgVCJMPLJf+WEluDOIT1z+gw7bE866USDO657a71uv/0Obd26LYBV+VmP14d5Z3FDHGhsbDDDOu7NqtdXWfJZ2da3SV80avwC49L8P5S9B5hdV5UlvF7Or3LOpVLOOUdLtuRsY0xoY6Lp9DN/N00PTc9A9wAzYDc0MDQ0JhhjoHHGAWfZlm3JQbaVo5WlUuVc9XIar3XuLZVkG7qfv/rKqvDqvXvP2Wfvtddae8MGiXvLKyokKqY9+Ouvva6ZEpxq/d+//GW0TGrVe2JyQqoRdQtBvx/Lly1Tok3ghIUVz6KJYA0PZMbJf//JT/DYY49jcGhYiSUd0jgDhXGO64CJOhMKOmwdO24mf3MdMvHhecYPxh0mvMbAhYejAfN4QwRYWEnFRNchbl726QUy8HC1xPr2PVEHV+Yzhlp14f5YxYLVkebZQkQ1ER/D288+h62/+S3Gzp2Dn4AEp8mzuCnkkcxlEM9mUBIIYkpJqbjrZ0eGUSgrQ6ilBfULF2AsBxRFy1BTWYUTp9+RlokJOO85qaQq9q35N7aL28SiiwkPqTXsejGZU3fLsqB/v9hrqXjGC6QLukR2bw2NllQSDinkOqCegV0UrkkCIoxrBGIYN48cPqwix6YRESSx7ZZJjyGDgMUNUX+i57ymyWQa9917H+67/z7s2L5DX4sWRTXbhuJ/6i/6evtw7PgxvLFzJ97cuVPrix3B//aFL6jA4po9cfKk3i+dquQ+56MmxqPnYywnGs8Cmh3EF196Wd0IjjrguuFwzuKSEl1OWd1b+QXp7+O5zgSThfc/wy4AM4wZhw8dFl371R07cOTQEeSTzBE4RiKrWEnKKzEhH01+3G7lPcFcAs2lxagnks74S3E66TiaG8dzh2BUBvRjSsaSiBWyyHkKmDK5HrU1pVZ8B3LJtABkmk1w/ZGWlkvnMDIyhjFOgs/m0DC9BfMXz8RQx3kM9Y3A29yMPV396E7mUTNpFlpnzEN/7zAeffoJdTppitJ+7pwAAxYaN9x4PW77/G2orK6ywL33L6C595iI8x4wptjmGDZtkDGe841ovkIAg8EsLFv36aLWl5dXqIClMxlzHGMDzVlZF+4Cn+PRRx8VoMy4xP3AXImaL1Lo2BUiNY4FNNcr9xPjiW0CwALnk5/6jIpiUm7t3IxHNX+GXacTx0+gpKQCHR2d+l1T7Bja3Lx58zF79izNpDEJ5IX5g/arfG+cv/D6x78nKQKt5A1la2hoBAf2H8CbO9/AsSNHNYeJrCHGPwI7OWrLE+yQpCyZhjFzop6GJjqcIclxKxUlAdRUFKGhthoVZWXSyJYWRRApCsEf9CMQ9iNIt8pACK6AX8PZmWQJ7E/GkRobQZ75BsFUS99K6YeMR2wDMrtYswbWsjhS7OX3XaZIUe6j2ZgW3ZqlgE0FUypjch3zoV65YaVYMdpRVVVRsBE3Ive0+mURQw5pQ32DUNzqykrRX9TyITXpzEmJs8MlZXD5g+AsCA3p5KFgWdByY4GuZbaSecKROE6FsO4rOXkOF4lmpgjJZ1M4dnAffvKD7+H44cPSSsRjSYwMDUt3U8SZL252bhz6t4dv2OtCxu1CuKIeKy7bguWbrkBZfQMyTCD4+sYHq9lnuwsd3d146vnn8fKrOxAqKzFuXkww4snxeSq0WubC5I0RAq6kxySwbBOLl6igDoR8Plx5xSasXLZMFfOzz23F0WPHTVFKRIUJmQZqGqtX3kDj/FKjdv3JEyexzfJQtw9HHbyW8NsghAZ9Y2Flo0s8kGwuK7/NBI+HGguGiooyJcC8p/wgcsaCxp5/YqgaF4oadRnGd49pg/LfbLsfOLQbw8MDWLJ4ObzeMJwOtlyTaD97DG+8th2HDx7E0UNHlGCzuBFdh8/n8sIfDAt9X75yJarranU9JEazukkm8be6GZaA+L1F1h8pdYzZEEYH+7Fz63N47u57UJwcRbHbmAvExtj6TMtmWJ0br9ExebxO+Pxe0dO4VlyRYlROmY1pqzeicfYcpDmctsD1YxyutLm4r7JpvPXWm3j0sceNSC+VUhFr9pw1d4bFDQeq8sCgsQTdQiyqCCd8U9PU2tKC5qYGDWcl1YKFwFNPPy0XP94LuYVYQ1lNV4O3n3Qqzr0x9LEF8+ejrLQczzzzLMb6R0R/1AHHIOG0HEn0940JAm1ki6LF4urz0Dft9kYdQrQB5r1IpxLo7W7H+bMncebkCRx/5yg6O7uQzmURDEdRUVVtZm0UHBgaGkb7+Q51Z9LJjHQwS5Yuww0fulED+uiiwzkjsWRCOquiojBisVEMDw6AeilRPzMZdHYYDcarO7Zj4eLFuPr665DK5XDi5CksmDsPLQ0N4v+yWGNXRQNhrVb9xPU/McGw79f7JmrmYupAd3vd6Dp5Aq889BCeu/vXKKfhBcEQJwfapTGUTiLkcqM2EIHfuq7ciy7SFlWAFuCwnPK45jXDJZdDtCKCBVeuQMWMFqQCEaQ8xQhVtaKsuRUur9+CPIxORY0CAiyZHHp7+/Hd7/4LnnnmaQtpM65WhgRoPSYMMrXbdSy0WdSsW7NadIyyijINB/39I48r2ctyzg27gTZdyaYNX9q5sf4Oxa2VNcbd8ZFHHpF5Cq81CxramJOWsGH9emzZskWoJosSJo37Dx4Uh54OPBSu8tBn95Gdmdv+/DbNNmGhwg7Od77zHWSsA5eUpU9+6lNC4EmXsLvOjJc8wIlC0vXq57/4hZB5ar+++Y1vqqgiLYkPu9ulGGoGg4wPSrbXC/coXycTF8ZgdqW4Hxgb1UGmNkBzaKzC07peE9eT3W2ziwUJaa3fUzyzYrWKHmvSNmkhHMLMEQC73noT50j3a29HIJ5E0NK3ZvIcXJfTvBFyyiNuD+aUlKDc40WikEdPNosBrw8zNm5EX66ASEUtWtraECkKoqg4qljER1V1NVpaWw0leoLd/qV7gUg2B3uyi8LkS5QRS/d06c/a6Lc9TkDxmyLiAu3Tvera3fzhmzWfhkUk6Yl80JGJs5yoaWDHxKYA2VPhiYLf9OEbdZ2oA+La4dBZnlnXvxsHvvKVr5jiEw709w2oEPinr/0Tenp7pLcgXWnhgoVaNyxqWTyxI0RUn3oeUs0+/vE/U3eQhYkZm5DVa2YnnX9LGojePtEg2UVicrtm7VolZNJntTQbO3LStS0NxMTrI3aI5cDL66Eundagc3zoIwckMjSMjA7hzOlT2L93H5556hmcP3teoA7jINd9fCyp84xxnvQzMhPEQSHYSW2qA1jSWIEmzgRx05rXIbcqxn52gFiAs9ssnVDCdHCGswWkXHlMbq1GfU2pilARhHM5jPQMSBshqm2WGsy8EuJEMoehVAaVkxqwePV8xPq6MdI3hNKpU3GsbwiHz3TDEa5A24JlCEYrcOT0Kezbvx8nj5+QMQi1HjR+qm+sw5e+/N+xcvUqRKKcvWbE7n/qMTEH4P9z9AEdRVng8EFw46Mf/ah0M8x3JjoFXvrcNsuCz0PaN2fW3XHHHSpGeC6yMKYVONkkzJ9YYDE+8Ewyaymmwoffn79wMYqKiwXYcM0ODPbrvlHLR2YDC++qyhoN6tZerKpSHskONfNsNg8Itmi9WMXNpQXNxNdPkJQPXQ+K70Uri+v+7t29R/uFf4t5LodsdnK47OAA0rmMdDRiDzGXtIZ9k27m46xIjxvRUAAlkSCqy6KorypDXU0pqmvKUFldjWhpMby+AAKhIDzs0DD3FaDlhdPrh4t7gcwXDx1mOZw9jXRyDNlUDAV2CqXfsWSH4xbeltSFNt4qXow0RSMsrP/M7G3L1Mm0avT+bYDXFDN2B8dcKXHHxucpFeBYv3ZNodpC85tbm+RuRiSDNqtEW6gJMKI6ywaUQTo+IvSVAy5ZlEhwN06yYDVlLqI9vVnUCc2IMcJqvcgJd07nDwczWkk26TNDA314/sk/4Le//KX8tTk/Ij4yKnS+JOCX9VyIoiaaG/Dw4pBRBtpAFG1z5mPttTdgyoJFQCCMgosp0fg5p4ugGgzArv378dDjj6FvdARuv18i8XSarWVjZ8z/Z2LKjo4Oqbxx8aIoMs6ZOOmU3BlY7NFgYMPa1Vi8YD7az53FE08+hf0HDyOdK+jQL6QzQkcYwIhAq3DJ57UhyE0P+PxyryCv1xZW6nVYrTduXP6+HiweJzyEYEWj2jQMxBcKmno5vBGlJHWOolNaGnNz84MbgochN400VdGoNqL5eSOg4wf5qseOH8WZMyexdu1lCPgj+p1cLo7z545jx/Zt2PHSqzh7ul2BmIvfFwgiFI4iGClC/+AQNl6+GWvXr7eGp9nOHgbhpBaHz8cAws/c+DqUJ2wI++3aidnE90/8nKsqk00jPTSAu7/xTYy+cxCBzBhCPg+S8TTSsQx8bg88Pg/cXnI0OTfGfJYDHItxfwDesmqUz5iPBRvpnlaNgicwvsbtdc41SioF2+IUKfK18j1zTfHg5AGjAk+GFOxock3lJQwk1XPRwgWaws5J8pl0Ep0d7di//wD27edgsW7pwojwyrXF47a6adaAWnZ/qCGxEns6GDGRPXniFI7sP2T42EzANQ/KpfcWDIVlm0m3qrq6egXZqqoKBVq2xNl9YYvXpQG5bgz09+HF557C9m3PqTPHQpT6i6kzZqJl8hRUVNWqSPLQzpl0qlRKHZannnhSbm9Ey6655loNHSwupc11N574w6Ma1jhr9kyhSQ/eey9efXW7XOX4JOTcMtKRjrBgyRLUNTXKWYzraMXSZRI0JkfG0NvVhaKqKgSjUc1fYtHHvaS4cole6z9T3LjgRopggSOPvtMn8aN//CqSJ08jTAchBzBWyKI7FYMPbtQGQ/LSt1yg4ZaOzxS+6txwhJCc1EwnsSwaRnVrJVqXzkDpjDYMwI3BtAu1MxehlB0cL91zLC66aIOGXEaEmgLih2mw8sQfhHqziLZydbP0reLGJjwyrpGvvWnTZbju+mt0b48cPYrntr6AV1/bKVG+XXj/Z+gycupzuuCXPnCmDtQz584qrs+eNVsxa8Xy5WhuapYWk4kxZy9RT/PK9u2yVuXfYywies/ChmuIDlXSbeVyQjWZWD/5hyeF9nLoH1HYr33ta6L+2MJ4E2tyEnKzsPn97x+RFoLoLjn0nG9ho/4TzSyMJMwyh6Dph6WXoAiYSS/ps4x1XLtMlEjBsx/jjX77cDYL7ELYsQ7Y8QRsHEU080j4YIeGBQ3pRSeOHZNxAl2/Tp8+JXFtVSCA8kIB0WxOxQ0P+xyNcAik8PdzWfgcDiypq0EFkXles3QGXdRuVlbB3zIJkcZW+IqKsXz1clGlqmtqMDI6ooR63rtzWlj0XVTMXpJV2oJ9Itm0tzVU6IuOlwv/sAgEKhgtHS5jNa//h2/6MNatW6fraSeS/Bm+ZsYxOrQ9+eSTAnDsuM6ihvOGPnfb59RpYJJJW+8f//jfNVeMCev69Rvwve/96wRKEye+j+Kxxx6VJS+Ld8UO9lCtM4OaDxYxBPOYjPLvEJln58U2rOFrTKeMCQ8NPPbt3acklnmPrctauHCBEnN2snke2rmMDT5edAYbX3uL/mQGm6vIYVwlxTWTURHz1ptv4PXXd+Cdd45ibGQUsdGYPphLMBnkdfA63conaLRC8xfahZPFQg0yixB3Lo+lLdWoiQQRZv7B75FdQhDBttjNZ5FKpZFL5s38qKwDSUcOLS2VaKimXTIRd0PrH+rqk5Mf40suayyiqW2LJ7IyVClpqsHyjUsQG+pGfGgU0YYGDMUzOHmmB/1JINQ6DdMXrcRYFtj2JugAQAAAIABJREFU8ivqyvFv0mKYBWQg5Mf1N96Ij/3Zx9E2pU050/ud4++36gQ2WJTfBx54AN/85jdVgDJPoabmi1/84rhpxAes2vEv24Aw7yOpW7/61a/UweGD94c0tltu+YQKHdK8qOsSmdsqGlnIU5uUy9MwISZAkjHs1KmT6O7uQiNHn6xZpcHqZ06d1prlQGQ6zXFt8/k4YsMuUgRYXTzd9mIDkAuvXGwh25GN8WvbCy8qxhKkoSnAyMgQ0smU6IucJZekDoZgFo2pRIclnd2NsN+LEjrJBnyoKouivDiK8rIoaqrLUFdbibKqcgSLixCMhJUTk2FA6QbBf+N4XJAunHm/5g0SICD7h3+BoEFqDJkkuzdmPU88l8fZEhYd3jCfTF4j2YftNGABj9YhNz46YWLX2WiJLwlU1h5U+fTLn/1UxQ0PidKKUoSiISX2DHgMIAz6/My/yanOVdWVKCmOwOfjTTe0G1sjIsSMiRdFQBP0EHZAmOgW8Z5FaOlzjNDW0Nt6Os/jX799O47RvjOThjOTw1BfLyI+n9qyIa9bnRsvk2mWjXxjbh/C1TVYtvlKLL18C4rrG5F3es0EbmlvRPLRDWLixKT7tTffxIOPPQ4Xp08Hg/LUZoCQhSLFTtQ+2JOIjXxZLWLaVzOh8bmdKCsuUuK2cMF8ta/Z7nz6mWfQRe6p2GwOOLMGEVPLWJs1revMdj6H2c2eNVMUp1//+m59zxQ4pmsgEbacVIiUOdXNYnDizzMhMAVNnZAuk7hWqlAJsCuhOT8ZDPQPSsvBAE5O6+mzZ4RaENVhQsvgXVJcqm7dtOkzhHZx+rXb49JGpyZox/ZXsXr1WvHYmeD19XXiwP49OHz4oDYYd2bnuXNCxTh0bvnKVaiqrcOL215CfQPFwvNkYGB3hLSTxznqvCZmDV2MwFzshPV+QdFw3jkOKSPL8K30oX/ofmR6O7SJcwkK3hLwe3y6bqa4MZbiLG6I3HMDw+eHIxgBymoxfe16NM5bCF9ZlazFDQnJOKgxhc3lM6LG0KaUaKHh5ZtugrprXJLqvjhNt4HiV5h5O8uXcNjYet27o4cPYu+e3Xhz51tIpthiNm0oJu0UCJMKN17kEWGnY9qELJcJUX19A2a8O9F7x/ZXRE9jsU3+Ljux1TV1qKtvQEN9I2prG1AULUIw4IFhneUQiyfQ3t6B0bEY2qZMRYhmHPkc3nh1O5549GF0nD2nhGDduvVYtXYdGltbLat1vkZDy+De47ruOn8eP/nRv+GlF1+Sluvjf/YJLF62XHt6cKALr+14RUlLT3eXKCO8ZqRmkj/f0d6hRIMIEW3l5y6Yj2tuvFEUN3aDOPAwG4uLNxwsKUYgGh1Pkhn0eZAYdPfCw/armvi1iYm9LJyZTKogySM7Nopjr+/E/d//AZJn2hFxOJApZHEuNgS/y4MKbxDFHuMKQzqs02IUmNa5hg1IFJ51UvibQGkgiKKID1Vt1Zi8biG8DTXoHEogE6pCSesMVDa2qvvtlMLDtu7leuG8pBSOHD6EX919N55/4QUh/jY32n4/ZhnY5Y0ZWBqNhDBl6lREIiHRB893dmFk1LgR6pCzjDr+VIGjgp0UmFBI3T12l3v6+7Fs6RJpXUj54DVPxOIarviHJ55QcTMw0K+vU7dFuhjpGzSkIBhEbrpqBSZpFnBC2tDPf/oz0Y1GR0d0D8lLJx2Jv2s7ZpHiRrSV81V6+/oQjkRx6yduxa233qqk1X5v44m8wCg6XZo4y7OMSQGLMBZ6XHfs1rCDxC4UYyeBPTsht+rHCa2yCa5gE1xFjWmHSWBJESH9g++1o71d6P++PXtx9MhR/ZuUObqCkoZHgW6Zz4NAPA4/DRWYoGo/GSo1E4mMhipmsLilATUhH1yFPOKZLMbyLhweHEZ42gxEJ09DsLIG0coyocmGPm2QXnV2Fy5EMMxz3cwIm+j2xq/xejFBuvfee/HLX/5SnRWeNx+UaPLrtjMU6WK0TKb7GQ0hOJLgAtpeUCJnqKJOnR9PPvUUfvHzn+N8x3klarzeLIhuv+MOXUPa2tNMg3pMAiCMa9deew2+/OUvW8WNYUoY+mFMWr277/6VxjDIet/l0qyfxsZmLFq8WCMXWNTw7/D3+Pq4FvhzBPpYbLL4O33qtP6fsZpFNR9cD2WlpQiGg8aAxiro7HV26fUxQ8MvWGuouMnltNYOHT6E1159DQf2HUBH+zkMDfQjkYghHoupu8ExAQQFmU8UhYNIj8UVY/hBJz0OgOWwYBqVcJ4Wxd7T60pRXRTUTEDCaow/pnNjWd0Xcsgk08imjMB8KF1AHFk0t1SgsaZUZ4TcYp0OxAaGzRwDOWeabjZ1zrFYGv2xFMJ15Vh95UrEYn3IxBKIVJQjmciip2MQ7QMJdHtDmLHqMpTUteJ0e6c6LPz9bdteFOuqqqZS84xu+vDN2HzlFSgvL/svFTe81sxVuD6/9a1vaY+yM8jChMWrDQb/MbaHTXG1C1MW3ARLaCnOgpu/S4ezj370Y+oE2TO07PvMeMk1a5zqXNJgDQ4NorOzQ6+Nd56F8Yc/fJPWPKUZBIgo4eCeG3cOtjQ+9mu9pLa5eA6k/cfzELOHpjvsJBEIoiEA9TPsZo+RCka5A1lG1PJa3WLmmbSMt/X00UAALXVVmN3WjLb6StSURxGNBuEP++CP+BEqCoty5g1GNbOIs/tY1JjxBRZvQEOj2Um05ryxeeB0G70LR1akYkjFh5DLJFCgu6VlbW4DJraD5HgOaFP57e6NVeQYh9eJxYtNQZv42XRV7K4Xi1DbdMDR09le4CBHUVGyGYyMmYJGE2fHxhCPxTX0jVPeaSNHb/gpkydhOudcNDYhHIpa521BC5qOEDW1RqtDSzi7ImZQt6cHv2/UFExm+HXCrAp5tc0e+t3v8NhDD6Hn3DmE3B4M9vWCZVXITd2NS6i8j3QbiYwp+nYh7wugbeFirLrqWsxesVoJK6idsBJTCv90cJFDnS/g7PkO3P6970m3wy4PPbd5QyUMo4XeWEwVL2kRTDh4WHIhhf1+1FZVoqm2Fm1NjSoEuCFOnT6JF158EQcOHMJYPKHCkJWuk/oLSyDMA4jdCvFq8zklEAyq69evxTPPPIljx46qi8FNwpkeEpY72CHyKTmtLq8Ei1IOO6utq1HwJmJmtzsZLPm8Y6Mj6OnpUpLEbhKdq+inToEkD3Qj/naIitffPyA6DLtXlZVVmta9ft06IS1EhIlQvPziKxKUTZ8xFcGgD709nejt6bZm+RQwNDiEowcPo6+3Vwk1E9uyykq89dbbmnsze9Yccam1bHkGW5W7fZSqELZ0P++7Tj7gi2a4rJnFQbFl/6lT+M33voeOfXtQQfOAVALJ0RG5fVBs6dGHU59dHArrc8MjowE3HJxfE4wg1DQVc6+8EUXTZqDgDcBFc4E816iZm2L0VwVxfzkE7sDBg0rMzZBRa96LJkmb7h+LastHCRVlJRIVciDsudOn5JhHz/tQkPvJIVtpFlM0s1Bwsnilch9hYi3kS+mKaCFEhJYvX6Gf0xBMr0cJKZMDUjZ4r0mn4O8yaMRHh9DTdU68aDPItg/hohKsu+xyNLe0qhXN7s3eXW/jpz/5ibqKpLDNn78AW665Ch4m5FbBJ6qKm3QxTlvPyc74nl/ejdKSMtx080ew5apr1D3K5UjfS6K7qwMH9u3TJOTe3j5UVVVrYFn7uXaZCjQ2NWDGrJmYNXce6hobTfteFNY8XLRIpSUxgQUGXZaZluCbidylsyT+M8WNQcs5b8t0X3zZLH52++04/OLLcPHQz6bRk47pwKjwBVDm9WsyM5MJtyGKmqnuXNB5IltAzlkw1p5uL0q0Z/2ond2EmtlTUPAHMZz1IhOuQu3CBQg1N8m6nv1lm55GASVjBOmgjLsUwNLxhsmQTVM1f/jibgJjBNcebeN5sInwZtgmF7rm1v9fWtzYxYadKBBEoQEI3acu27jRDEusrlbyyLjEA5Pc9PvvvQ//9qMfmQPPwQ5yRPMd2KkhAkr0nfeGCDsdsajf4f1lh87WDB4+dAi/uefXGrLIOGPoH3Pwla/8g5Let3ft0vDiPXtZPA1obs4115k5JCyy+HrsTqatv2Iiwsf5jnP6PoEgnm1MYllscW4IdYcEkEjRsSfQSw/3gQXgBaBlXGvDgrEAY7V6+jT2vP023nj1VfA99XT3CNggNScSCgvNzqaz6tAEvC4UuZ0IJhMIJZIoJlovBJRMCHO00yExnk1i/qR61BT54XORnldAIuvEmeE4BvwBhCdPQcviJTh6vgsrV6/BAMXhbg9KS4rR09uN2XPnoKq2Ru6VvOdEzS/tcPI6EQVmgUM9w+iwsVUm5VJ0dGvWFRN+dtYo9N68ZQtKSoq0xoik872zUCQYyjXI9cRkz9Y+8PqT5sN7zKLknXeOmeI5GMLf//3fqTPJOEoHPduempovandY7MqxsdFQeNlZ4PPTCp+F0P/8H1/VYTJ1ylQZWVy2cRNmzJwp+rUNrvL5idYzFyHqz/XHRJHPw7XCr/MMNg5tHEZum1qYg4r3m6CocYh839LPdG3YyWZ3ratTM2mYQHMtEACj0J5JP2nNxIC5OdnNl5MUYzkthWmURBCMFGJed4IM+QJc7ADx/ElnlUQ2VhahujSCIIEC2dcbHYJd3PCApeFLNmWm0LO4iRUyaGqqQGNtiZyr8g4OCvcgHYub4kb6RdO5ScfjiI2m0DuagKciinXXrkM2N4rk6ChCRUUyHRjpHsFAPIf9owlEWmdiyqJV8IaLZe5By2HSo863twv4pTnDzNmzceunbsWKlcvH9+wHFYsKbxZIzntE/SEpi3S747+ZTxJYJAhLYNYGNSaCG3xuFrPsSPKDDmtcj5s3b1ZXjzkW1xzpaXyOVavXYv36dVixYuU4UGaKIqnKTXd67154GcOHh/UayBY5deq0AGVqaewcTN2pS1qgNsPALrDG35/MRIyG2o5j7DL30VXx8GG8+cYbOHP6jNYez0h2ighWGxpjUtQzMjWkVbE6GlwHZCQwJ2IsoU436HZhUm0Vrt60GotnT0VRxKOB9p6gDw6fG27OAfQH4XZbzBmCtTpnzbRGUeWlJzQuaLrWEvFTlsLiOqPOTTI+iFw6ZmQqNv3bOq+4hy5AAOaLdgPG7CzbJ3r8gDMGZTJpsgwELNMT8/fNXjTQv8mLJK/o7+ssMBHmDAMeKqfPGDSfgZ7iLAYXVv2sbNkupiViQ12tqCWrVq7G7NlzUVRcooOU3F1OCG5orFdixURcLzWf1yJioHk/1N2m+mgWgKAPvtmc9AnnT5/Er++6Cy9vfR4uujXFYsglk0LnIz6PPpMDz+JG5DiiZ24PghU1mLNyDa76+C0IllWgQMqRNamHxY0c2pRIA2OJJH5z3/147c23LKFUUCi+DhYKsBJ0rTIW0XQAyebS+ls1lRVYsnAB5kybhuoyOsf5cer0KWx9/jkcPHhINnuktfFXPW52j/j7TFS5WYwbGjeGujkuF8rKS7F48SIURSPYs3u3nDh4DYiakx5IhIltTwrPm+rqVdwwEPO62n7w3BD8sIVuRFE5ePKeu++Gmy4qXo8Q1bbJUyQgLy2vgMvtxdhoTNaYhw4ewu5du9Dd1S3bX6Jel19xuaZj8/29c/Sohn1OmtSCmtpK7Nu7G6/t2G5RCtwqbhwZDpSrUJLc0jZJNpR8ffUNjULU2MXipiUlgEUWrU6Vyts0NArH7E7ZpW3HDzhWjAmQSQhF/cpm8chdd+H1xx6Db2wUXrrNxMekv6E7lo2KscBx+4jisZjlFG4O2nTLYCDmL8b0K65D89p18JZWwF1ww6381SBjpl1u5jAw8Xz++a2IxYmQG1GxGTRaQJJzA1jU6iBjt5MBjENMOaTKg0wmZfzlyae2kVuyrW0TAXUaLcSdriE8CJnEsrgq5HQ4cd4U9+KsmbMksOQmLy2jTbdPVrjcT8lkDOfaT6P97Cl0nDuN3o5zcqHy+8Ooa2zF1BmzMWnKdBRzyCbb8ZxUHY/jrp//HHveelvD/+obG3Dd9ddj+uw5clBkEFGC6iCiCjhyWTx0/334zd33yEr6+g/dhGuvu0H6GLLP6PhH7RqpGuQmc+4IEwEl4nT48vlllMDOMN17+CHHDrlX2Y6HaomNO9Nx3dj2q//Vzo19gJoDDPCI35rD0T27sPXe+/H2E08r6RxOczBvVlarVf6ApjOzuPFSSWnbTdsONixMHJBegqb1JW4fylwehEr8KK4vhycSRirnQtodRet1WxBZvgD+kjJRb1k4a22J7mZiBAM7OdVMPJ97bqtoh+MuahaVV3bQFk3RbBGDeNksIvM+re9MoO5NTARItyAgxcKCnXxStK679lolA7IkZafFbcTy0pQ4HOg4fx7bX9mOf7njDg1YZDHGtUgk/7bPf14gFxPf57duFQjA4YNMeC/ffAU+97nPjWtcmFxy0vmPf/QjbLVQeya9nJ/G7jnjqroeLpdE3p+45RZcc90Nin12osB1yA4EkVWeYTzPmMCeOXNKsZxze/jemDjT8ID3kwm3vQZ4eSZSYVVQ24ms1fAwnHDrMC1AiSpj4rYXt2HP7l3qevT19IBQWlS0bp/RZIl+QrphSron0jVoVlUVDqCSRQCLGzgR9Qe0N0wsg5KT0UwSU5uq0FARRcjPLnoWqXQBo+k8zozFka+pQd3ipSgUV5JTgOLyClE5ZbxR4OwwL1ont6GyplYdeiO6vfCYSPVg4fdvP/whHn/scf0AzwCyAkjZ27J5i7p3Ai7JcEil0Nffg0cffUwUMSbxPOcVx1BQcdDc3IR/+Id/kC0zi1zeIyaFNDD4/e8fxs6db40nuTxbbdc9Fkf2rBPGMyaO0gI3NaF1Uqv1OpoFipACxL3Be7ts2XI0NTWPn4d8b3yd/MxChmYGPB+5ptl95P22BexMVAkEGYDAaE9tGqdJmAw18tLE1C6ECWrRAIUzaY6/c8w4tR09gnNnz6rrSgYIgUPGF3Ze/BxLYNEzuR4CTohlwM/FPp/0EF6nSx0bWpQXaJNbcBp6UiqNqtIwqkqNBpAUxyA1NKLGWsUYuwWZLDLJvPQgo1kHRnNpNDZVoKm+VMkuwVyel5k4XbNyZq4ITS2SHO45hlQ8g/6xJBwlYWz40GVwuNIY6ulFIBzSOR/rG0Eq68S+wVEMeqKYsnQdGqbMQt/AMF5+aRu6zncoL2ShxS4qKdCbrtiET336k2KI2KYhduy6FHCxk39+n/ufVu9f+MIXxueycS4Oh/EyXjHHsPevnXcyFnAwKN1raYXM68Of/9u//VuBInx+Fr0sPLnOqSMVtydPTatHf4cxhUM2qS/k8MvHH3sM9Y2N8Pr8+jmjx2oSwEwdLNeufd5fWgbbr4/riA/92zLEsfU77MQQ0GK8JOBHehlZTOfOnBU9mX+TGjaCCHwe7jeBFqpuCfZxErwxN+IAYp0NslCmzsaBaS31+OJffxrT2uoQUO5DMy+OcfEKABH9TIIvmkI51d0zZ7ApbjSMWNW+0csYxahxMOU8ykxiBPHYAAqZBKDOzTh0bfJea6D7e5ivVtEjNoWOfNt12aoJJuiZx8GZiWUStUA8pwzXCY7BoS6VTWytHT9+Ev0DQ5gxgz7dBjFVoZEviM50xx23y+GKyRQR5/nzF2LNmvVYtnKlDj52enigDA4PKEiwguVhSXSGN2EiF9oOreMHha6RhYLKahXyzo6Egnj2iSdw76/uweljR8U7HR0YEFpRHPCLlqbihugFU2TdFA9yXj+q26bi+ls/hcnzF8IZDhkBsuXOZh9c7N4kUhm8c/Ik/u0ndyJSVgoXE9tkErFE0iDnDCZE24h6W5Z2DFCNtTVYu2olFs6dg7DPh67ODjzx1BPYu2+vrgUrZw7DkvOa3J2IptKNxggPuWEZaOnUzddjCspyrFm1Qg4v5K0SMSfK1NBQh0bZTragtrpG1BP5/LPtHYtpsTNIUxjLSp7oGgsfLgJukv/7gx9ogjLRvM/f9nkhKJyiy+ulqlvuWgUhjc8984yMDXhQ00Vr46ZN2LhxE1omTUIyFce+/XvQ2XEe6XQChw4dwKGD+3WfySs9d7YdRYGw3kdDY5Mmy9fU1ikYkI7GhIW3iQGD9pQ8nFjcEDm3rR49PjO87b/ysNFpWQ1ykWcy6Dh6FA/+6MfoPXgI7ngMhWQcQb9bA2NJZbQLHLe0N6aTw64OCx14POjPulG5cBnmXnc9SqdMgdPtgytvzayxXNOYqDNAEZF8/fXX8NTTT2q9m7VuDhlS2hiA9J6EQNCu0dgdCt1xmc6BArJ2v6HYacicPSDSOnDp+KdNT/6sz6PJxdOnTkVb2xStC2rlaM04npjxuqbTmpnw+KMPo7+3G6kEiwp60ocwZ84CTJs+R4lPiEUykzEGNwIN3E65grjEDz/0EJ568kmEgyF19NZt2IAlpJuJi2smYSOXRnf7GTx47+/w9JNPo7G5FR/+2MewbsNGa4q50UUpibQF2tYcHlFphE2YopD/kFGGBQSwO8XCUw5VFkyhRolFB7qQoNrULivovk9xPPEAFQlWf8O4I7ppIMH/Mins3rYN933/hxg9046x+JgS0iKPBxXkkFu0VD87adQL2uiRQCneT8jKl5BLkduHapcP7nwWgYgf4ZIo3G4fRnJO1G+5DJF1y1E6fbpEmVoDmjNgdTVJcbOoEKQ4ccr2gb37FGftBy+9TUW6AB5dfKwa5PHCg2uW19o2H9F+bWgQKMVuBgsIUk+5BomYEvhg8skOIC26SedifGf8IR31fha0v/ktBvoH9Jx0sFq/YYP2AtH1o0eOSPNH+iNBkuUrV+Av//IvBZ7YwAzpXBSc83kobpfWMcu460JJcbH0I1s2b5ZYndRbe3gp4wa7QSzE6eQ3ODCgWEjzA2rRSGkkrYjJK5Nye6ij7NkvmqVl9p2d1HINiqJGLYI5ywVacDZD9/kOHNi9B48/8ghe37Fd3TSK51mYk3ZK8EFGI+mM4h3XL0cNjCU5ywzwooCoy4XpNPDhOcuubT6PSMAvtgBXea7gQDyVloVvY20pmmtKURT0Ip0lGMLhdU4M5Aroc3uQLq3A6hs+gjf3HsKk6TNQXl2jQdLlZSUYIb2rsUEFDuPvpZ2HiV0cvmY6RN3+7W+Lhk6tFK8h1wTzAbsLwntGevM//69/wrZtL4lixWurMz8YVAeV7pzMJUgbZJHDwsouDNglonEKi2IaksiAwxrcSiSeiSeTWa4dFqq8n9zrjFmkNtIAhTqaa6+9Xt0WFlXcMQQCybhgUssuHdcuO318XZxtQoDQHjtA+2j+HXtq/MXnzYXUy1yfCy6i5pWaLqvs9vNGO8a1zXW+f98+HD5I+lm7TIdIsWcOwVhPZoBAmpzR0HCdsHhnN7oiEkRrZRnCKKh7w4yB1FcXqa5WQcNAo5/P5lAS8aOyKCxafCGdQlg2wnw95tygLpprN500g0VjOQdGsmnUNZZjcnOlwDF2jJWHxOOKb9yb5BcQ0CX9LDGcxGA8BU9FMVbfsAFObx597efhp9tjHkj0D8GRd6M9lcPZ0SxcFU1onrsU1ZMmixJLsIIdodOnTpguGqDO7y233oIrr75qXNdrmAnvFXrZX7eLH3YHP//5z6tQ4VpibsTuLQ1FGBPsc4AxgWuGBTepbCxquUZIYfvsZz+r4Zy23Tx/xy6kOQyXACPzPnb5WDhzDhfB6s9+9jNinTz33HNooYtwa8t4ccKkmkAjz6hLFOUfmMaM69CpJU0kVQSTltlPU4uOTuXcpJ8RVKQGXV1vgvssYDVSxLJDFtXUJPQqCtR5M2Oic7bDmIVyhb1uLJwxCf/t//s0ykuDCAQ5J5LusRxubjTZso/nWauAxwJGFmYWBZ3AqqHnm36Q7bZp3NLo6pdJjCI+2odMahQOdqLskQ3m5lzUqbEvzsRZfJK0WMCeaXRY60KGSqZ7YyNMdufG6F4Na2H8XGRxMzQ4iCNHDouesnHT5YhGORzPiHztg/X8uXP4v/SX37tX1RGDZFlZBebMmYcPf/SjoiswqaKV7QsvPi8x39TJUzRTwLbbnCjmMi/AakdZLmAOJlRWK9K8eho2Q/bCjz74IH5//70KCDna7sYTKPL7EPWb4oY0HdZsdIdyuL1I5gB/aQXWXXMd1lx9DaKcUsvAwhZb1mqyWdUoi5Chd/UGv7n3XrR3d4OpJ12hEgwo5BBSvJky07klpCRYm8uitCiKOTNnYNa0aQgFfNi9620hrHQZMTdFII2cRzQMXsYMxi5U1tDUYrDYsQ0YSDvz+7FsyRJQJE7+OYPxlMmT0dRo+L+kfBAdTcQMbZCdGbpU8RBgIBf9r7hMm536FgZ1CtQfeOB+PPbI71FVUYFbb/0kVqxaqa4J34xBCQ1dgWjO2dOn8OLzW3HXL+5CIBDEvPkLcOXV12LlqtUSLY3FRlTUEJk6cuSgaFC1tTWoqKjCnl27EQ6GlQDREaltchtaJ7XJ1Ygbx94NTIp4MMiOmJTIXFbBiAcNZ61cwEc/MDa85yyS3bfHjWQ6LXGlN5fDH355N15//A8YOXsOiI/p0PCRxiUBpnEMoTifBwH1N7TaDPq9ulcDaSDQOgULb7oRLStXwF1EvYDLWIobPp2QUR0ouZxa3j+588cSz3PTiSLlKIDuRwpIpKdZwzV5rbmPzC4ws8zlrGPR67TZLWt2JgV88MDmtowWFaGpsRnTp85Q9628tByRUMjsWb0u287WFm0WVET/7j/uwcF9exEbGVEgumzLVVi7bgOiESPMZ3AeG4sp0Pm8QTgdHmOB/S7atW/fXvzhsUexZ9fbmqI8Z85cXLZpEyZNaROKl88m5VT3wrPP4OknnsLIWByLV6zCR275hIpcGSxcRPa3ijnLjcpYqppihQeNTS3iZ+4JUkIpWh+nMMhixU4z7GjmvORFAAAgAElEQVRisbSsztq4PH9CYm81hk0xQ1TKmmkia19ltgaiZ5AeON+BHU8+gwfuuhuDPb06pItdHlS5PQi7SB9xIlRwwufwWBoJc65pRioNErjpnQ5EA35UuDwIaI4X4PH7ZLLgbSxDOloG5/RZqN+4AeHqWqtTYOy6bRc2vS4Lgeah/v3vfU8uZET4TeJtNF56+ePBfeKMMauLYwEqdteFlLNJra1KYAmGcDZKTXW1kj/eAxZT7EgS0KJWhQkSO2n8PVpMc4o7Z5h43W4hirR25hwa7gNeQxYRfNjI+YL5C3QucJgraWnTpk+X7kUCW/5gvqDDmyj8r+65B6dPn0FxSbGS2E2bNmLp0mWorasdL4b4K3TDam8/J8tpJqrsEnGNEFzjmufX+P+MKwLZ/khHmJRPXmvZqGsPcXaDcSXkjR2hC9y7DlovPP8Cdu18S8YWpJxVlJSYqdiMy+zAEhCjiD6VUiLKcQJkP/DmhwMBlAa84ACGSCaLco8blV4fIoUcAkzeAwEkMxmkNV+NxU0Go4U0KisimNRQgbJIAOk0dSMZJDN5pD1+9OTyODWWxKxNV8EdLdFQ4qKKKrhJq5IDVlaADWfTsXs+cbinnQzaSaTdlaPQ3ehSjI7N7qSbbnUeQ+/Ozfj7L30JW59/VveXbqoLFsxXh4ZUWBZ5PHtI/eEZZsYS2EMIDZB17PhxreUHH3xo3DjiyiuvxGc++xnMmztXAB9Rfya0NuWNzJGKqiqxD5YsXaI5RVxTFMGTlUBNDd8D1+Abr7+uzyyGST0SK6KoSJ1tuwgzydB7k+qJh4uhPJsYb3eGicyzEOR5yyKKM0Ve2vaStDvpVBLZVBLx0VHFWbJKuEdoJEMAjWZA2XctuJ05wzJQDCIVvCiEyVWV8Ocy8HmNq5o0wrmC8g/SkTg7MMk1lc2hKOBBVVEEfg81emkE/ewSGiIUzxIi7MzfUsmcOuSjWWA4m0ZtQxlmtNUqFrFzw7eX5iyvdEZWv7TZ59/LjsVV3PQOx5EOebDho1fAF3Wj71yHcgfmLyPdvXBl8hhJAofO9eHsSBZVsxdj/Uf+TAMZWbyWRIvw1ps79fM0u2B+ROnCHd/5F+UJmjj/R+7BxLXJGMQc62/+5m90b7kW7Zl9pMCyU8sOHuMR2UaMkyyk+SB4Qx0f3dX4//baF6PHMjPq6unB0DBd4pLSJfNvE8gx2uZiTJs2VWAhKVkE+Q1Yx/tI2YIxDbLPMpPHW2e6ddLb68qABHTF7JO5COMeOzM0Henr6UUqnpDZBHOrUVpjx0aQSMZVtKjbo4HdhtHAmMa8goUwcxfedzpuZjnGgRpANgryBTP/qr4a65fNw5pVixCOeOAPeuD2e+ENBuCjgYXHZ+hmLNIIyMs5R7NO4HAY8x4TH835O/G+qVNMWho7NyO9yCTH1MmZqCmyO3ET83+db7b9vAoXuwCyDQOs2VyWmZZZD5asUAwWq4s0Tk2w6IwjIz0FHphEnuvq65XI8s2pxTo4hGPvHMXpUyeVPNMJiZQs8sGZqBJFqa1rwDXXXo8ly5ZKBEwLxV17doHoexsPy6rqcTH0REqavWAVVuTYSQ77hAOZHS4OHmT1mU7jwN7d+O63/g96z58X3z01MiKHkCK/V85p1Fm4xQdkkuhBLJ1DwevH9EVLcPlNN6Ft7lwEiovVYjOaSjN7xiRITh0ob+/ZJ+e0NL/vccshjXoJFjecscMDi84TrM6p72HQioQCKApHNPiou6tHC5AtYHEnDWyvNq/a2RJemVax2ogWvUgTXN0uURhKi0uEmppEoFj84nIOY3OaLg+FquyynT3De3Jahzr1UCxCeMAUFxWjuqYWM6fPEOe4uLhUwXD/vr3431//usweyJf+yM0fRW19g1B6M7O0IJ6+M5/F6PAgDuzbi+/9678ikUxhUttU3HjTR7BqzTrdK+qNuKHb28/inXeOoLenR+uBWiBqbcpKK1BeWYnqmiqUlpcb2oGsUY2NoclijXe5khpuPstGVVz+CaDz+9EY36/csTyrDFrBmJLPwYcCTu3ejecfeBCHdryKWGcnSELxk7bmcuoznYhob87Chp0chit2b+QYlsjCUVmFaZdvwtxrr0a0tQ05l8/It+0hflaXgfeT+qmdb74hhJCoJhMq3nfOrbAH6Gl2EdeGuhRGCC4ERE7qxsLvAq91HIPQNaysKEfb5GahqHW1jSiOlMDn9YtmR6qJ1Eq8tCycibRYr1PPy6L17GnsePklPPHYY/KvX772Mlx19WYE/RT7nsShgwfR2dmLSZNnYvaseaisrjXUr0JBhfbJk8dx9y9+ga72cygrKcbUaVNx5TVXan7Ovrd34vD+fQJI4ok0Jk2dicu2XI1FS1fARS2T+McmcNnByYAbNjLjwOCgQf3N4DRTHLKgs12KiLxfOJCshTPBBdEUinar3GL1jgdLs9Xt+6AiyXbskf2pmRVAaiKTCroOjfX14+SBw/jZD3+EE4ePIJ9Ki15Wx8HGLijuBIkWU89niy3p2Gd1u9l14nWvoOEHLWQtmlDe60JZbRVals/C+b5hnM270Hr5ZjTNWwJ3MKz3aOZyGUdHez/YqDk7aLRDpkCZyZF0fDQc0cwcO7kxgAV/Vxoa2au7dPC3NLdi0ZLFWLhokQYkhkMRAQo+Pwfy5vH6jlfx8MMPiRpL1JBzK6LFRp8Xi8dFKeW9Ic3rtttuw8oVK1FRXq41/+gjj2rALW2abWSSiQGTXn4QLWfCS7CD3RTeXwpl+XfYmaEondq1Z557VsgpYxWduPg7LJZsgIwUI9tJjWcTOz2km/D7XENE/3W0WBQ6USjsPWvRXy+OIxZyZRU3SrdyOcQTcZw6fhK7d72F3bt3452j78jC3EsDFp9PMZlxm3ua2lSivDwzMpbDJQsjAlVBn19DOHOJOMoKBUwKRdAUDsvG10MUn1QlxiyfT6BagoAai5t0FqP5FKJFfkxurkZVaUhGFZw8n+KARrcXw3ng9MAY+nxhbLrpZow5XBhO5zBvyXJZG4eDnEfGZCqLeQsXIBgMKwGb+LgUNb9U5HxpzH3497/H1776VfT192qaOp0RP/GJW3TdL6WGjkexCV0y3hcWBiwKvvrVr6mQoR6P9/qTn/ykCmdeCz4XE1UCd9TzsONPOmxtXb0KXTPbiIL5rCn48wUVs6QIschgbkPNGIsRm8Jtd4cv6Bve70S58DW7U2woX4ZiTACL2ottL74oHRhjVjqWUKdGtuZ02nI6URQOyfyHDlYsMgnEBt0OBKjzctIxMC9tHqmKpeEgptZUwkMHVq9GyBp7Zv7NdE7GP2RZJJJppDM5hH0uVBSFECBVFDkZBJCyzPODOQVjLulrqXRO86lGMgUVN1U1JZg9vcF0fEiXZ65Fl61UUsY6LG4KmQLysQRigzH0Do1h1F3AxluuRqg8gIH2TrlvOtxO9J1rhzuehssdxPnuMZwdSsFZ14bJG69CWU2N9CKPPPSw9g8LWsYbskEOHzmMmz96s2zfmefYcd3u7F1UXFpFsU0RZMygscidd95pzC+sZNdQBg1IpgGPFrWMa4QFCo0vbvzQjWhrm2ym3MvJz9h1s3t48MBB3csp06YJFGF3rK+vV8yFK6643GjIQsZBdqLWXcMpbfqX5XipZgfz2QLnaPF8N36uYtqMjqKnp1triHPj6HDImMJZb4mxmDrhAz29iI+MCIjVcNhsWkC7wHZqr6w5Wuo8s3vIwruQR1HQj5DPr9eeoZV8OqOZWSxuGKca62swZ2YbGusqUFrKwdtRREuLEIqE4A34BOSo+8S/6za0cKfXI8c0vknb4EqGR7be1KZAs9BKp5AcG0ZytA/5DHVchiJnUL+LYQQD6pvzX8Y8tjbHKnZs0H8is8KAv1anyiruDJvKGDaI/mvp3hy93ecKpNNQXLli1WoUkRdrid5Zbe945RV1JChGp40uFwxnWTBAhMNRlJVXYPX6Dbhiy2YVR2qPuYwQkukMOyrmNVto8oThZiYZsfQL48WNze+g2N8IL3nQdHe04ze/vAuPP/wQinx+IR+OdAoRj1umAn6Kw3mQiXfm0qGQghPVTa1YvulyrNi4CbWTJiFrzccwkk2TILGwon57cHgM/3bnnRhJJswQNdkq0kYxq+FHVtYBN2fqpJJG4GwNDiJFjJuKlsmi04j3yPWgfpJoSfy+Efob2h2TaJ/Hi+JoEUpLS8Qrnj5tmlB5tlupPxCqz8mvuSwGB/rxu//4ncRkY7FhXT1SPdhBI1pGgwdyoyvKK3VvDJJvuJKdnedx550/wWvbd2ijf/wTt4ifTKtmth/lxpfn/JQshgf6sOftnUqgRkbjmDt/EW748Mcwa/Y8S+xvigel5bbAi0hjNmeQPg51svQvouFZoi9V/Crq3EocNATR8Kf0vLbY7uLi5kIS+8eOIAYQ4wRkdAFsmXmIXAwO4Mnf/hZbH3gQya5uhImQclCtyy2hpswo2DFjcUn9DYs8iWjdGIqnkQ2HUTl/DhbeeCPqliwHIsWaTcJDh/ShSwdwDY8M4YUXntc0dfKXZbPNBNSiPvE9MKDyugnJtAwV6ICmUaFWAibXMI9XwunqmmohTZMnTUF1lenSsKDh66TXPTU0p06d0B72+kKIFJejpqYOlRWV6nbwfvC1siglUHHXz36O3s5OVNXVYfq0FuRyMZw/exojw2MoLq7C3PlLMWP2HDQ0NRkLBGvqL9fgIw89iB0vbUP7mdOoLKdff1ic4PjYsA71YCiKydNmYvGKtZg+Zz6ixaWW8MMYKlwobkxQs5MFXgvSR7hmiYgyiBIpkyicgylDofeZbj2u1rO35oTekNnXRotluQepo2Na+QYpsihuir1MkNLo6ujAGYo1iQqKmhFD99l2vLHjVbSfOYsKtxdNgQBKWNh4XQixI2PtcbszxS6k8DzGykIWFaXFKAsGEBQXOwVnKICCx4Hpm5dicHAYCXcQvkkzUDZjEYrqWuEkNYD6HxbMfB4rJNqJPZNCUk3/+Z//GUcPHjKUCu0lU9DYHCrx5/Om89Xc2Cgnx8uvuEKOQOy+2EmoGZZm0DjSI/7P17+O3/z61+picj9fefUWfOTjH5OZTPv5c/j3H9+JV3e8qsSeaClpHhTo8v0SgaT5wRNPPCk3Id43dgz+4i/+AosWLdYcFKLJ7LgcOLAfL730smi8vFFf+tKXlBxzICwHgNoJqb0n+PxcI3SiJKLPRIlAEFF4JjmMa0SCueYvMgUQpcjsrfcHRkyMcfLgYiE/MoKeri6cO30a7xw5ouHK586cEe2Nz0FaKw0CuI4IZDHms+iTs6E1EDAUCArIydINk91IxgFnAd5cBpMiEcwoKUMVzWI4lJaJMDVayYRAKrp1smOTLziRyOQQy6XgD3vQ1lyFqvIw8umk9HgsbgpuD7IuD3pjaRwfTaJtyTJEGlswmHeiomkSQsEwvNSlej1IpRMqUidPmTbeRbfXgB17xwuR97lUE4tDFiDbXtomu2B21Tj8kIXoBbDi4it9MWJr8ekLBVGFfvSjH2sGDkcT8L7Rge3v/u6LKnTsvIHPpteqWMTuEW3/s4YKPzCkz0899bTo0KStLVq0UJRdfl2mPDSSYSfdKni5tqQjUxV3ETn+PUtEcSSfV1zas2c3Xnvtdeza9bY6T9yLmjvC4iWTkylIJBhAcTiMTNzogymFoJFNNBREmHPVaOuso8O8h3g6jSRpZT43plRXwkNnWK95ry6rc5MnwErAtuBELJmWqygNKdjtYeeGbrHUKZpi3mUVN051E2lAquKGgzkzGZRWRjBnZhN8Xqdija4pcx26gGkesctYPibTiA2OoX9gBP2FNNZ//FpEa6MY6ekVBZPbpe/seXgSBG69GOwfRffAGAYKPngmL8C6G2/GQDyBXW++hUceflC6FlL+Qxz+WCgoLvz/f/dFzFswH+FoWB1cxquLRPgT9IH2/uVn3ldSzZ544gm8tO1ltJ/t0CwXoz00lG9+sKCdN28OPvShm7Bm7RpUVFUayhZ1RaKujeh+s7g5dOiwKJCpTEYDQamxIdjCopsMJHXSrHz2ktVtDGWUx1hmVSaiwFXwqLPCLi5lAb3dXejp6MTZc6SgnUD7+XZZ7Y+ODOH8mTPqDjNWZBJJuDIZNFaUC/jge4uzo8tCxspb1RNy0AmXZjhGm1nqp8VzwLizOqDuWZLFsUKcoUV6Ax4UFwdRWlKE6ppyNDbWib4aiQQQCnoRCvrhIBgXCCLAczcYEEBpAGrT1RaWR32q8nmLCcXrmkljbHBABQ6yKTEgCLyZPPHiYcbGJMBYpYPsXXabLNaGClmyXCzQ27ZUpxugYoKYLkZjbeeXcqMlO8IquxzdHWcKdJHgH1+1Zg3cpBKQApFOYfu7aNi+PXvk1ECU3s9DV8g2ERW3UP9oUYkcWjZt3owmuv5oZZmLzcVgaCBmIRHdIHI4UZBnd+5I9VHnRq0ucyM4U0b6CXZqEmN489UduP0b30CBCAPRsdFRDbMi7YN0I7bj3Joe7kQsnUUyD0TLq9A2cw42XHU15i5fDnc0irRVMJmBmMZjgZQELoD7Hvo93ty3x6CvLqeKtBiFdcmUxRktIK6JwXlRuHgzeb1snQO5t0wCvbTQs9p4DI6G08kARMqPBwGfT4heMwuSlmYNcqyuqtb1cbmM45YSYNuVK5dRV+R//M+viPseDPrFjycVgALK8vJKRMJR8SINp5ziR5sVCXXUtr/yMr5zx+16H2vWrcN1198oWpM52KlbIt0uiSOH9+G3v75b3OtAKIo1GzZh0+ZrUVVTbxwrJL7OTdjsTJyJJhj6lH1UcLGl0kmJ1nlw83VxMKy6FSz2xK20hjhNiBYTi5s/VtBM/N74oSpmUUFrhl0oRyaFXVu34olf3YMz+w8gmC9YxQ27N6Zzw4LG53YhyI1vW3w7WdwkASLaDbWYvOEyTN98FYINrZpDQVTMBLJLxbk5HD9xHFu3Pofdu/eo+OT7YVfAXBtjA652roVkkBJnNDhGB8FklGYecjtraJCbGBM4BlrSMulINjjQg9Mnj+HY0UPSejGpTCYzyBZcCIRYKNeguakFra2T0NTSor3KYMADetvW5/Cbu+9GMOxDUcQPpyunIqq1ZQpa22agvmmSQA6v32hAVIRZQwnJBX7z9Vdx10/vlD9+IZ+RVThBjvrGJjS3TEJL21TUNbciEC7SYcMinvuE+0LD89gqnyDMZQFod7mYMBtBr7kOhs5iJoHblDQlYiySeZhY2h0TMy7o9gw7zzjomY6WRVLjfCAGQT5HLofe7m70dXVhsK8PY6Nj6Ons1MfIwKDmPvDAD3q9OLj/AHq7ulHu9qKVlFyfW7S0oJtujSYZEJjDgtNKcnmX47k0okUhlISDiHiJ1KZkOU976erVM1BIpRAtrcSYvxSZkmbUL1gpehrXglvAgHF1tOlAEznItEH9wb9+X90C8/aNwQWNATjPiDbg02fOkB3u7FmzUFdTbeyKhUAXRE/SvrHWJZ+DhyJj/l98/vM66CvfnQHz11/4a3zyM582Q3fdTjz71Fb84Pvfl76FHZjNWzar0OLz8d50dJzHww89jLt+bgZt8t7e9KEPqbPC10M0l9oadls4KZ6xsbWlFV/60t9J30HRsZBOMQiM5oe0JLILSDFhp2bjxo0IsfNRVCQqCrt7TIwvOluICGqIorFAFkJom5ZYltiMewSiuC8G+4eUcBw5fATHjr6Dns4OdHd2qYtHsa8E2AJqnIpn7CgwFhM0sGdI8IzkOgdnmhEtdRKldwvRpODXlc+gPhzC1KISCK/meldCZsSzBDQ0Y0TFjUNdnBhpShEPGhrKUF0eQSHHIgqy53e6qHnzYSSRRswVQHsihfr5i9C0eAVe2nMAa9ZdJspcIj4mbn3vYB8WLVysAsAWYCsuXVL4vV/nxgYjuF9XvKuZoukMHbc+/ZlPaz4I78MHFZD8G9z7LAK4x3kW2A5Xhw4flgMWaWRMWhnvOGyTAxXt12h38Bk3yETgBwXVXBPsaNDIaHRkTOubnW1+1NZWmZg74b3Zz2Nodpp4Z0AOeyK6YUfavktIx5Po6ujC7rd3SZje3mHsf/sG+jE0zHMtrpjMYjdAF0WyFPLMTUZQ6najPBQUK4AUMIGZZAmwW8DzLw8kWdwQPGXB43KgrboKXsZKviYCb8yz+B7YneKaADXCLHQ4M8+B0kgAJUxGkYPb71Inl3mQGUBrQBzml2OxOGKpAobp4FgexsKlU8FUT6wNdRloWmBGYBQyQC6VgYNDP4dj6O8fRE8qjpUfuQZlzRWIDQ4o5rPz2t/eCedYWnqNkcFRDPQPoWM4jQ5HCbZ89s8RbWhEX/8AHvzd7wRK0AU0lUihua4eA0OD2HjF5bjp5pvQNm3yuObQBgztNfh+a0pATDIpatqJEyfRftbEBup8WIyQFkmgd968uQJMNLTcRvjzebnWsTA/efKMMbsKh0VFY8dvYHhIQDPNm0qKiq2ChvmNQZnM65mgyVIaaSXblv6FP8f8KzGSRP9An7SIpJ8dObAf3e0dAhwYO06cosamB0mCI9QFswNDeQCnmuRzaK6ogMcqbtjNTTF2WxCe3XsVw4j67nweJZbhjSObFkWfHb449x2LC8sdOJZOIUugTdlLHsXhIBqqyvRRU1mMyvJSBIrDiJQUo7S8DEUlxfAHffD52IXKoKAZi6wi3HBwbo+lC2OBnByLYaR/QLPx8ukUcqm07MnFWKEeh+ZBlrkStUGKKZmMaJbcx7Z7psnnzL40J5t5cC+oriCgqOLGGvsp3Sm77cZ4g8CBrKA5j4VajmXLl8FLvQEKahMzQSPvmnMzOBSIQY2V1OzpM7Fs6TIUl5Zh1549aGhuxuq169S50aayRLriwlmtJ1WviSSCIduyb8LsEouWxjaeERJZBY7lmOBykqKRFx3mu9/6Nva+uVMoaGp4WAtArTg6K5GCQayZHPBkGsPvopBe6j9qGrDuis1Yd+VVqJo8CSkiG0ZGbxU3xsqOYMXRk6fwi3t+hUQ2qwFGLG7YtSFtgskW274s/Ni5YMKmDpCyL9POS8bi4l2bYoEDstxGmE0NhscpZKmxvg5NdH5pbBLViNQzDuxiq9HoXyg0J3JjOiRCl4gSsh370P147umnJUKfPmO6+MSTJ08Zn3brdHpw4vhJjIzE1MmReJKC9VwGnec78PWv/y9ZM5J7fcONN2LFypUyFmCxNjLUhz27dmLn69txYP9uFYkzZs3Dxs1XY9a8RXB7AgYhFnphHwp2N5FX0CDlLKQ0cNDllMEBZ+zoHE+lRVVk4adhpLYl7QTqjdqsE2jQ/2ntDRFQFlws6IiScNp0dwdivd3oPXYM7+zciY5jx5EeiauoYeeGH3QsIorE1n7Qy0SV9tB07XOhf2QYLg4+rSxH8YxZmH7VdahfuEx0R0NsNqSyix4OM/yMdAsOHAsESZugFbR13VS0m01tEHOuC4+QVdIpaLNdU1OLhoZGmQPQI58W1SbhdyI+PICdr21H+7kTGB7oxRhfI+evVNYgECxCd28/zp/vUhhggTSpbTIWL12macNEiJgQUQz9L7d/GyPDpBO6RPlZs3Y9Jk+ZjnCUhgR+uFjpIo9EnHMYyMVm8sjktYCejg789Mc/Rnx0BPX11UK1qhuaUF1bryKHxgREBCmIVocOOSRGx5TUMBAzjjDRYXLDPcWvMwFmImN3rGxbXvvavgdZVvrBPWtojirjLe6tKZ5N51gcdGluzIFEqspgryloGIS7z59HX2cXRgcGMTI0LMoPUVKKgEkRYAIbCgaQzqYx1DeI4hwwORJGCU1MWNywjU+OOgf/ch0xkUyykDO6mVQhC3/Ig6JIUGLwvDMLV8gPp8+DsnnNyMZGURotxbn+FEY8FWhZeTmq58yDJxzWdbOHQU5cY3p/lg3zn3/uNtG3iDaykK6prlE3g/a5RNQ5oZ5rR4ODafU/PCz67Nmz7bL95zokJW3KlKn6WVKNuWe/c/u3ZM3MVTB12hT88Ic/RGNLs6aO3/3zu6U7ae/oUDy7bONl+PI/fkWHoE1jZLy866c/wwP3P6BihGtvclsbWia1SsPDwomducmTJ0tLQ/tVin25HtTFpWYpnVanhskHXbwIHPF3uF4Z1/i3bbezPwWC6EyyChpdP3aaOdBzgHMqOnHqxEkN9KRF+ZlTZzQ7IhjwGo1MUYkSDsY1zoRKZDKK8ez4UudgHIIIeOV0/2VUksuDKSfdPANcH8mk4jCTg3KfF83FxShigE+mhQCaeEpXTRac0BpScZPNYIzDLcNe1NWXoqaqWBQVFhVMjij+9br9SMZTSMKFU8MxpMuqMGX9Jhzo6EXb9Dnq4nIkgMtH4wuuSyfmzpkrwOSDaL8fREtTdy4ex+Ili9Hf1y+a8223fU4ib1vQfem9UAcznUZnR6eofXSc4vDiZcuXa6Ari9vHH39c8ZK6y9WrV+Omm26S1nS8p2IV+OxYnD51FgcPHlYcYUE7bdp0nDx5Ag2NjTKPoEskB7SSov6nH9Y5pqa/6WASCee+Z8J8eN8h7N+7T51BJqexmBmOKFYJ7aJp20zWBtFnIc1MrLIo9rjQVFyCCB1KbdkCdZb8O2kWDhyU6hCyHuN6YicJBbRRu0z7Xp77LG5YsGvBcqBzSnlKmpSjDH/f0JCqIhznkIYrYJxAebbK0EZAGNH0PEbH4oizuEll4CvxY8nq2fD5RKiyEOg8CklT3NA0J895a3RMG6ZZ0TC6E2NYesOVqJxSi/jIoF6Ty+vGcGcP8sMJ0dSG+odU4PSPZXGwK4FZm6/BjLUb4AlF8NzTz2D7y68oUT24b5/GZ7BwD0TCuPkjN+PKa69CtLjIiNkFQF24c5cWNxO7gELxWfAmkhpcy9El3EgU/jM2sIiWYYTFPmBc6esbwFNPPSUN1rPPbtUe4JL7X6AAACAASURBVFlLm3G66IWiYQOqsVtoFYk8qk1+YxwIbct+I3Aw1GGe52Sv0ESEdEB29U4dI9D5PEaGh1BOKm6+gDMnjqNdRhk9SvYJtBUyaZO/CnxRZSTr76bKctFWNV+H75NxS4iXGSthKP15pBgvqUt1e1EXDMlZmECUaI+5PDjils5p/NkRvj6nMbzheUy7cY5V8TtJ2eegTweY2fqCIZSWl6KkrATBSADBgE9dHUoxOD8xGvahOBrUzC7qfQgEDPf3S9NLGYe6R6TXssNsdWgI8hqLeZPPaPYll7czr3xRlFHJAkgPp8OqkQiYt3qh4NFAVI7t4FgMDmbXLC2jjTQQMuDo6e4ssLXHg3HBgrkoKy9R8GLLj1WxSUQMjeDYO+/g3NlzWEx74E2Xa3HvfPMtTOXAx1mzhOKZhNWgvdxc9sLUvz+AFvCeAGQP/ZnwDR4useEhPPvYH3Dn93+AAFG9dBKJ2IgS8yiREzcTVmNhN5rKYCiRVAuvvLQMC5cswZYP3YQ5a9ciEwgKVbvQ/jT0Fr7e0XgSv3voYRw4elSVLgMeFxYpKwysxuHKIHfkyTKQ2HW8kFAmshyWR/RO3SunDuyykhK0NjbogKfjGXnKTFyJtNi2l3Q843A6dYnCEZSVlavoNMNPibZmcfrMKXzvu9+VoJMIF8W2i5csRCDglRaHswPoeldcVI4NGzZpmB8dUES3GB3VhOhf//oeiS+XLF2MlStXaNG2nz4h1zM6dFBfwXveNnUaNlx2OWbMnoeiYg7dMrQNiTBNFTpOLaKdLxMnctRZtTMY0C2H94I8af4u0RE6pmn46fhytZfjhEU5gRNvge/GJctC6e1loefgdWErMzGK9NggEoPDGOrqxtnjx+WulxgcgCMRRyEWRyYWx3DfIFwFB/xOU9zQGtFdyCtJFb2RyQKtoD1uDI4OS2znKyuDs7YedSvWY9KaDQhUVhkzAdU1lxygnEyfy4k6eN999yuAmQLIdCOYuDHgsMBxe7xqmzc01MtevbqySkkbkWtZOKv7ZxW56jAWMDrci1/ffRc6z59BNp3UnKPp02ehsXkygpES9PX149CBvTiwb79ExxTfLl2+EtNmzkR1rXGT4dymJ//wOJ549AHNn5k9Zy6uvuY6NLc067VS1zXQ34N2WpgODOi9tkxqk/tZJFqsDseB3XvFE25qqkd1dSX8LIpIVVDxRpezgnHA05yFJMaGh1XcskjiFeMh4Kew3pqezthgaygMOnZxVHhP7LAZgTQFsB3PpLczA1PZCSaiRNiSw9QG+/tl0Ts80I+Rvn7R6o7uP6BOC50OmZx0dxD9HVURYAKp1TWhE6PLgfjwKGpcXkwvLoZ8f5yGV897xGKNCbPP5bFQKHaHNOoVLo8DRSVBFJWG4Ih4UdJcg3BJEcpaa3DqwEFURIrQ3j6EnjE3qheuQdPKNQjW1owL8g0F9MLDRrF4re/41rfxH7/7HapqatTFnTptGlavWqUCQDE3l5ddM50X6epFdJwxwkiRSNMze5m23V/5x3/Exz7+cSQyKZxvP4db/+wWnD9zVgYqW7ZsUTL80ssvYbB/UENGuY6p07n1U5/CDR+6Ea2TJ5l4aXXl2AH7/UMP4+c/+7kQeSa54WhUqCopZEsWL1EHgAUO1z3jJEER7nmOJmBhw8KNWisWNkRfaQXMNTOx6/CnE1grxqjjTJvblOa4nDh+Am+/9ZbocezU0A6f32dc5plB23bFMjJ0khSPj6iIJP+c8T3g9ci100XHRCKlWVp/AyXhMEJOF4KW2xWTl+RYQiLdXI6zj5yoL46iiMBXkm6Z5tBmV5zFDZMoah1zdFzLZTGWzcEd9KKmrgSNDRXIZlKiRnPeGu+xz+VDOpZEJltAXw44mcygPxDB8utuwoETZ9Hcauh7h45yvs8cCaXpUkf7XF7z8biqhWWvrksI8laoUzc+mcS1112nwaQ0N2Bh+ld/9VfqEHIf2Ba6tnEF9/3J4yc1fJF6RHZu16xdi2/+72+iqdkMX+W9ZkePa4rrgeeEPfSbxS21DzSYoH5mcHAIO3e+qQSU/2bxzLVJ1zTajF84Jv50cWPwqbzpjGSzGB4Zw9n2dukvOHz1nUNHZe08JpAnrdjADh4pYDwnmJoxCSVqzU4vn4sDlqujYUyqqIArnYRHNB5zbjIusXBwqDhxqHPD4oaUIxbHk0hHZ5dfBlVmbpR6z6K+pVSYisXDJLGQ15lVRTtzRxruIAczG2tndgCZGDL+EXhhVyueLGAknYUz4saKjQvh43QKa7Ygk+lMjLleHl6HG9lEBlnqdcaSiI3E0Bsfw/yrLkPVzEbNSGOe4/Z5EO8dQJbDsX0BDPUP6mdTGRfePNQOZ2MbltzwYdRPmYHTZ87ipedfQG93Lw4d2IdsIo5AOIqRWAxLly/FRz/+MSxZscxQBxnH/0hxM3G/c78aaqWhONm5p110EFxmN4cdPjo91jfUq3AlDZJ7gkALu3w0smB8IUCdJVBqCdXV4bMKa8NCMhQru7ixmQNiX4nqlhXjhbTdA/v3qxvHTkUmncJwfx8Gu3uQYqMgHkdeMxOz8LMYJdvE+puSnDBAp9KoLy+FV5obdmfySKi4Ma/jouJG38spf2kIRYyGz3JOY8GaFcvBMEiGea+dTgEnjGfEADhTKaS5SqZ4yzpIic0of+ZYFOb6XHNktgR8ToT8btSWh9FYXYry0hJEQrTkL8gIgecvi3IylLSHqd9xOAXSklVA+qG0YSpMTHHDEQg8Yy+4pZr/t2OTTU8lOKSxIbxWMuQy4Kbipt1YsWbfOQYH+gsvbntR1Ja5c2fJspHJ6CvbX0FpSakOFhY4FK4zKDKxYSK2atVKxJMJdHZ2YeWqVTqs+IY4EZdvzh8MISdbZsve+T9b2Fgr972FEMVKaZw6ehTf+cY30X7iJEhLTYyNIh2PiTpCLYUGWrloKJDFCIOByynklUn+Zddcg1VXX4NQbZ3QCR15Ezi3Jplx4Y3du/GHZ57F0OiYOIrGpcT45TMWMnjoELacd0yeTiTXuP6odUb6nseNYk2+rsdkJoe1NRL8h8NBc3M5Y2csJjSUyBPF2Nx4NBwg8sCJ8hxkx0TFH6CYlq3YuFyJ2BkgUlBZWY76hlq43Zwd04v+vgG5WkxqnSqbbjoSiRrFQ51CyK4utfu7e7pQVBRBDakqjjyG+7skdCMkEwkXKZllUjxrzjxEo8WGliT9jkkQTAJqromuhUU9pHNMSXGRkgEGGIo/2XLk4iP/mwmtWob2CWSYQ/ZdN9QRdTRMhktkSQUOvz6hemcniohpmgK8nm4MnDuJrpNH0XnqFAbaO1DgpOxsTrqBdDIpFF5dpzydYeJq+7K4YVHDwynMmUlezkwygz1zbpcQY18oAHdxBLmSYhRNn41Jay9H+Yy5yNMP3nI0m4AxGQpMAUIgX3zheWx/eZs2tSkIzWZ0e3wqXOnzX8OPKnLpy0RtuJC02S1wqwykyFMFbgoP3ncvdr/1lroLbLnTlrlp0mQ4XF4F0b7Os3jgvvtx/PgJ+PxBLFy0BEtWrEQrkVAWH5ksers6/x9n7wGl53leid2/9za9dwx6I0gUggS7CqskirK0lu04J3vO2tm1HWfjnLPrOD4by7EsJfHasbW21seWZMmSJatQEtVIsYFgBUGiEHUG0/vM33tL7n2/bzCEaMvJ752FAE755/ve732f5z634LP/+x+Y3KrBQdxz790YHOxGKZ/C/MwkpicmsDi3oIyeQKwVew4cxN79h9A/OCLHOBaILAj8fo82JSlqGEzLNPhSURNPXof5uQVZ40aCIaPJ8vkEgtiblW3Lq/srgafFKL6pkX1PAMSanikbS8+yoasxf4buPyyuc+kkqqWCeM4Xz53H0uwcAm4vfB43rl26jFwmo+kI9YRKl6/VVRQQXOC9IEWBe56Y/tUaxqJx7ORErUEKYMUEp7lodc9JQBU+2X4bgbODsjtOnf1OtPQk0DHciZbRbrSNDaDBvKN6DRPnzqE33oLl66tYWiohPn4Q3WxuhodkS8+18m6XOfNo2PSqq5cu45lnf6p1RNczFqycBGpaU6vhjVdfE0r5vSeflHuT0VMaaiRffNYi0Rje/4EP4N//T/8ebZ2doBExn/O/+8IX8Yf/2x+gWimp4CbqKVc9FnMMUbQOn9GxMdx25DCO3n5MQYvKV+KU2+nE2vIy/vOf/im+8Y//iM6ODun8du3epfdK2ojoIpYTIJ3OqCWiffzg0JBANv6d34vNj8JorVybraDZv6S5US/KZiFfwBuvv46nvvs9vP3WW2r8+PuQjtLd2S0EmFMG0t3S6aSAACLDmUxKIBd/Ph3NsloXGSQ8LvTEY4jRCYtoabWC1nAEAZ4H4pkb/WUhx5A9Q0XxOYFeNjekoBHh3Aymawh556FeYHPjdKBQryNfbcDl86C3vxXDI12o10oKHabRA9e7z+lBpVBWEn2+Bszli7iczuHAIx9BJdqGui+EodExoa0ETdLplNY2p2gmsNIUEe+iA+uRendzYFBr82+f+cxnZLGbSm4gHo+JJkjtFZsms8d5tE4JqNHN7o//6DN48YUXFVtA7dYnP/lJ/OZv/aYBJvj5tJ6VLtcuViEXMjnvWS8CrtR2sYGhiQ6/hnUHv37T3tvaN95LmP5e64T3nvUKWREz07N44eRJvHjypBxIaahE7QNpiQQp2MyyCGWeDD9K+aw0eX4LIOF5QN0q4c72aBiDLS1wlosyrNH+IRzBgWpF3YmMmUq1OvI1Tm6qaNZqGO7okGue22OKP52BloZXWXuiatL9yoCdfo8LnRS5uxrwRUjjdcOjUFq/zAFklFKi3iOLYpnZSHXUAw6c+CBZOnYiiDEtKGcKyuWjQUqlSHvqOmpFaiiymE+uY9d9xzF4ZCdKxRwalYqiCAgmOgpssp3IZ/MoZQsoFeo4c3YSC64Qdtz/Qew7cS984SjOnz2P7z/5XaH7E1cvaULG32dgaAj3P3AffuVXf1VUWqVmbFYEP7sODYXQuPaZ0ot/N6Ch/eIeTLBgfn4BS8srmJy4jrb2Vuw/sE/mJ9QDcs0wl471EZ//Tcqq7ZhpZ7dogmOAXfvcUv2zWZe49P3eOvM23n77rJwlua+Sbr60MK31z6ZYdttkLxHQJiCiLJoGCGdwXfHcsryWDOG9VEI3KWGb+k2gSPqW9XfbfotrgZMbgiC8FgOhCIJN0uhMvUMmFHNsDLBaR5YaHKcLxUZN9E4+p2StSNpBh2KaLcWCoqUFwmH4KPsIk2XhlTlJNEwTrQCiIS8iIY/qFl47sQPqFuXccoslC8ZYHRmJhPmwrqMOIIsyLAMucx7pGhD8tWjG2ptMwSnTK7EDLKBqK017s0YFgZ8qHGtrK00K+b79rW8qA+XY0SMS9n36058WWmZn1LCI5S/ALpdWnhSk8ubSb37v7t0IUDxdLGFteUXULCJs4HjMS0f/GwLCf9FBdBNPVr+XNRIqZbL40uc/j+99/esqbtn9Fukq4XJqchMikub0IMd8gHJZrm0MS2zvaMfRe+7FvR/+CIb274fTYcSFm4WRdfH4ZK2m0vjqP34TV69fly2ucW8ybgwsDuymhhMD+0Hjn2zu2PgQ1WmNJ9DT3SX6GbmbpBuFSHOjeFB87bSoGaT/Xbt2VegTi2ld72pdwYZsMpgIzzH96OiIQcTqFU3VvvSlL2BufkbuTkQt+KDSErNLWotRDA6OYHBwGG0drWq6zKFEekoNf/VXn8fzLzwr+hSLbk5uwn6KzOK6r8MjY9i774AsnP2BoDElsO+hFVrJhobv1YS21aQVIs2IFI9IjNofh/5bPNaiYkDbuuXFziLdtjEUGqIGxyriyQXV6NKsfCXNckpS56HBiLo66uUCUmtLmJu4iotvv4WpS5dE7wnRxpkPWTaPSjanTZ7vQa4plp8/c1pIR6oWCvDCckxjQxfwIUibaDY3NJ2gbqtYgC8ShCsSQD0UgLerD32HT2Do+L1wtHaKYmAmfvyTCIIh0dVZ/FdquHrpAr72pS/pMPKHKNDz6h51dHajp4damm7EEzFtGB40RJnideX0i4cMbxkDVv3+EMKRKPz+oArvC2fP4at//xUUczlNAe+8607s3LtbyDC59emlOXz3O9/FuXMX4HL7cPT247jngfehs7fP0OOYclws4slvfB1P/+THajgHh3oQj/mRy6yJssWwXN67eFsX2voGMTgyJi1NS1uXwAOFaHJDctqOZyzoS8hl00hnkqrAu7r7hIQScSRdhM0tp1G6sxboYfH7jMONrRtpEtX8+airSTrmdNWgTYVCDsnVFTRKZRTSabz56mtYmZ9FkD7+DSC7toHUypqsNlm4sMBXIxOJKHhSoEWpJICBLlOc4nAN+hnMpoBPYLy1Tc2Nr1ZGDUTxaaBCLjLvX1lritat9YpxSyyjDk9bCNuP7MHQgTE0ok6eJGqAHOUaFq9NIOEPIDOXxOLEGkq+ViQOH0X7/n1oHxpGpKUVpJpufWnkLoG8QZxFneOE1+uxnGlMA0TN12c/8xkV8aSJsYnjHk+gZc/efdLqhaMRoeQ7du1SsKXC51w8qMpq/P6bX/4VTFy9IgoX947WtlYMDQ/LEdE4Nc4J4KDAmHEApDYfu/0Y9u7bt7kn8OB/8rtPivq2bWwUQ4NDali4J9kaDGpzKNwnDZr5F2PbtolWYovAt05tjV7CsiN9jwPFXjn2DILUD0YZPPP0M3j5pZcUZ8B71d7ShigDb6mZoAGAXJNJ+aE+NIeN5Lr2D1r4EqRisUB71lw6I+tdFizbe7owSFdLFq6lEjyNGmKkW5KwXK2g2iT1o4ZCvixrdTY6RPa741HEvV5NNbmObacfFkTcVwulksBB0pWK1SZcfje6h1oxtrMPtWph0+6VzzNdtyrFEpplB8rlGtYKJVzPFVHvGcLIHfegEW1BqdHErYcOIbWxjlgiocaBrlUUdfM6/0uaG7uQ5BqhzS4DFN9++y0VNHTqJK3w6NEjmza7XJd0OLtw/jxOv/GmRO2cFD/80MP4d7/xGxgeGd6igzI25jwfGQZLZgHPRk4ZCbDyPfLn0kSitbVlM0JBEwoCmmRQWEUPdxIBZP8C8SYd7t588wye/emzCt68Njkhq2Ke+WxqWIASUW9vSwgIq/A8IcWwVpXWhoBY2OWByxJH8+xiGZkIBdEVDsNtTXrkYWmF85aJL1RJvWqqWM2T+s7aolLBUEc7gtz3nYxJsC13jfOXjQJy3yK9iOvK53GiKxKCm2h6PChKNf+PzY3Hz/VVFhCVSdJKuIlcpYGSt467HjoOX9A0tcIRmYeTodNrGUG3D8VcyTBQyjVk1jNYTm5g6OhBDB7bjToqug6hcBDlTBbVbEGIfDGbR34jg0a5iZnrK7hedqDv6N3ov+U2tA4MyQzh0jsX8ad/8ifIpJPI5/KadPAZ3zY+JtOR++6/H8Fw0KoJbLOpn181GjDHOBamUxkBuQtz81heWdXzzCabweZsbnbu3GHBpDeMfYzdeW2T2ixjLCtIWbVfbcv9sF3PcjlNljkNZ0grXSdZt3FKzn/npK+QT6GQJxugBlacYbcbLcEQPJa7mZ4pWYGrzTdrmO51mvCV0R6NyBWYZy3t4UlNo9kVNyOjWTY2z3y+2dwQDObkJtxsGAdh6xmwTWnYAObV3HAqXJWZBSfU8WgI8XAIwaBX5gIdA11o7W5X7IRfNtE+aQaZJ8lm3cgxGKdgXF/tiBNjumDyILV+rUwnXgtS4k0Gk5m60KpadDLFzhiNkn3ua7+31ubWuy9LA9aEbNYs90IZD9gNDzXhosM34NjYWGvyk86dexunTp5EpVQWp/Slky8JpWNXRkoa08S5CFtbWhGJx2QDS0oTXSU4oeC4VQdi2kweiN43/AEhulxc/IVtdOXnLVVbbL3186wMVDgoeH3tDfwff/gHWJ6b1QZTyefQrFQUgMaRP0eRuWIZuXJJGRz0/ubmuH3/Adz16GO4leFygYgJJ9rsJy2EoOmUmQAnNy++/LLcivig6IbIjts4LPEC82CW/oT/1mxK8N3W2iqq0PbxcfT39irsVAc00Tl21oAyQ15+5ZQKA+MQxdygoIosfm5qI4Xl5VXZfbLwOHbsON7//gdEUaPJApHFL37pv+LZZ3+iTZ0f28e348DBQ9ixfZec0zj5YYnTaHJBWYWyywh+2RzRCY3TBVJEiKj2dXdj27YxbBvfLschFiukTXFBSgeEpppXCt9SqaQOKnPIGD41mxveXzo0sdgzvzOFkIZHKtSJ70jjF8s5zw6otG60bIzp427lv5iegTaBhpO6PDuFK+fPYvrqRaTXFtEo5mhPBy8bg2IFhUwejmoVIbfXhEcxN8myibSNENi4cOJR5lROY1wzrWGDQdcZaW4s7nW2XIQ3EoAr7IWD3PpwAtGxPRi/90G07zmota3HXKin0fyIckXtmMOJjZVlPPXtb2FhcRn9w33o6GxTQdHW3imL7lAwpO9QKqSR31jF/PyMqIUbyQ0Uy+Tiu+H3M527F+Pbd0uwb3cBf/s3fy3rZlpTHjlyCHfccbuoiTNT1/DqyWdw+eJlpNIFBAMxfOijH8f+Q7fCH4qYB98SUS9Nz+Gzn/lDoF6UkUQT1MHQfa8NrZ3dGBnZpklNe1evCfj0eI2ro4WW8dqy4ODBMb8wp6aeexIPLK5pcv2NLSnH02adqgm0LMAN0c482fx/9OOXraPsHM3zaFNH1ZxbyKfVaQslJUWG9uukp64sLeLcm6exvrgINykC+bzMRzIb68iuJ+FpmnA6ggc8jLlpazJbqSCVTGtt2y++B6H9pAoxHpgIaLOG8bY27IzG4a2VUUZV2Vr8HkR2i+US/FSpNMz4XyTEegNt20ew44O3wz8UQ7GeESBRqTfhKjSQmprVVDa7kMTapSXkS25E9t6Cbffdh1o0hmhvLwIh0iW8Zi2rSDJTQFlx0i7fwTtnlJZGkOpSw0HR/z987R+wsbam/ZcAyZGjR/DwQw9hYHDYTEEEBhlzGE1irB2RBx6/199/+e/xZ3/yf0oQy5wEprp/6MMfxsDwCKanpnHmzJt468xbmKHTD7nWnG5EI6LLPvzoo3jfgx9AMByW4QX3FDbkDO5l4cq9j/eYExvuz9cmJtCSSKB/aFD6DU5r7HwU+zneXAO2kQT3B2vSa66PRU1s1EWTnZ6awunX6Pp5UpbObPICHr/2aLlkVqtyDpObVC6rBpd051I5D5ffFK00Byhls3A369ofWIgIIKhU0ZuIYldnB+JszglKVCugUxpl4NyDqDeke16ezQ28oqOycGVgY5z5OZwAVkljtqgW0vy5tJY4FixVSFuqA0EXerd1YGxXH0qlDDxOjyYAorIxJ6xQgrPuRLlYQaZQxmq1iUvpMsbv+wC8PX3gyt5/4KDOhYiyz5Z0/amz2ja+7ca6tztCa++9+azm2pODIYAvfOEL+Po/cEJ8Vc0Aixw2IpwG8WHlGqRbF8HSerWBQCiIB+5/QFObg4cOmcBAi4IskxXR09bltEeKGbUSbC75wZ955MhhS0NByq5pZvhhN7729zL7gwWtW3vV1t+DZxbF5zwHXzr1sqaDtN/l+baRXFMDSltl6q14PlAYHSAEziaebmhen4BUB7VQnJyRzUHgsNGU0x33iZDPi27SnGRPq3ACa9tySANBGixrVNYaJX7oHC2hNxYX6k44g8YAXAtq3ixw14S7GmfSChsnVxP9ba3w+p0IRAMS+ouSS4c8UoBpZ55hqGIB+VwV6WIV6WYZdz18HOEEwTJ5GKt+qhWYn1eE3+FFuVASmFEv11FIZrG8to7uAzsxePseOIMu5Nc3EI6FUKf9dSanibyyWVaTcDecWJxewfn5FIqxLrTtOYBdx45j+76Dign49B9/GmfOnBa9lY0Xrw1BF1IM/8N//A+it7Ixs2/hz7MlN/eWWuiKmmEyjDo6OrU30ZTHrqv4Z3t7m5xpufYMoGZNsC19tyYCmyJ2a2Zu1RFqJCo17V0EYkht5v7ECIiZqWkFbjIzkmc49x5NuLkzNznFb8DncCLh96EzEoWXYC3XhYpyM6mwZhrayznUYqOfoMsmqVsyDWioGaapgNxVLQCQ9G82N4VaE9V6E/2BEGLUz8j91SKaWr0+z6Msfy73Hq8L3iBB8Rh6uqn3bUOMYFdnKyKtUbgDpAiazBsCZ4aqR6o51wZNTQjoGtqeKJc2rY4ukXT4rVS1TmlRrUp7y+SLZ4ENQslEwAjTrdqCYMW7aWm2qYCt3dE5xeZGIeA2JdGE6qpBZP2XTG7oFOfNuHLxHWUMUFtD3iDF/wP9A3K8YeozKVW9/Sy0doruxKlNKEzUx24MONmgp1vT5C+43OL0kfvPB/RfLP58D9RWTYUqR1pn1vCp/+U/4pUXXlA3zL+n19aQiIQRcvFnu5XsXKrWEE1EhbhSNNve34/D996Hux5+DIneAXGa7ZcGtOyWebEcLly5dhXf+cFTmJiZ0fu+4bVt9imOhHlTSAEhz5ViMeY+jNDhqrdXwYikvph91nT92kSaTfzwh0/hO09+Rz+LGzgF2TQFIApPkSwLqeeeewHPPP1TFX7MvHnooYcwPr5NQYscub3yykk8+d1viXpE2+fHP/IEjhw5pofX1j1wgSwszuL61JQEc9vHd6hIou3hl7/8ZR0+PES4AXS0tYmTamfSqGtmEdys63Ahok1hIRcsmzp+kCZCrjORRn7wd7EnWcZvhlxLbrbmCRP9QhWjcemQw4jpdTY3b45mTbPYQDaTxur8HDbmZ7E8N4fFmSmkVpaNzWC1JNqHg8iDHhqnhJPcQEJMqC4WTXCq0yVfeE5CeJr4yWWkPqLAryelwwWPs6l0Z/r+M9hT98rhQK5ShC/shzvghpsEZX8Ezo5+dB2+U+P2ZjCChhziWGzS2po8aM6w0R7nrwAAIABJREFU+W9OFHJZXHnngoTXw6ND6Ohst5rAgHGCIipbyOHixbM49fwzxgbSEgnrkrl88HiDGBoaxa23HVPjaXOMWbA9+Z1vI5/LoL+vB709nSiV8rh25RKK+ZSFgrjhC0TxyGMfxY7de6R3cIjjqqsuNP6//pe/wKV3zsopr6urXej62PhOtHd1IxJLaHJnMppM2Jw2IYuCpj0hHheFg/SbAJsF5QwQCQ8o6JdmB6K9WJM5rl+7+NhsXKypDZmipqcxdAmxEyzXwEZT5bvWkjb6YhGVYg5z09dx9dIlTF+fkAVlezyuvImLZ88JeWUDxP2BPHKPk3awFJcao4u67Nw5/a0aAIZUUpfbuA2ZbdaYgVA7U6sjVy9jrCWB3fEEXLUSyg6KPmka40TN1USuUVbDSvE8dW5xrwfZlRQiI4MYfOA2NDrcKJdTEnCW2fQXKkhNzCIQCSK/nEbynQWkVkrIxdoR27sXgYFBxIaGMbaLIteEsZdmEy3XH7VVek4cjirqnORY2xmvEfVSn/n0H+PpH/5YRQo1fg8+8rAClwcGByw6mEHAeNG1v1kHoW0Ywu/DkLk/+tSn8NwzP0Uhm8Po8Ah+8Zc+iUc/+lH9nrSnZyr7c88+h1OnXlKBQRrtsaPHRFPbtnOHmmI+09QJ8vDn9JJvldawBHi6e7oR8Ac0NSblSBNwCUaN/aiWwRbNnVBWcYhNYcCzxnaKo9kLXazeuXAeZ948g0v/b7L47NQ0UusbhvbJ6b4viHgsinyuKCtYasSI1vMaRIMBtIdDKJZyWN1YRZDgBxvJakXOZ15p7WREqgakLRLCzo4OtLDYKBVRKtMVMmieA05kSEfh5IbUnaZbKKvT0VBzk/B5AE2AaE5j6DW89gSISpUSHE6ulzrSlTIQcqNvexfG9vSjaDU3tXIdjRqtqdncFFArsRitaXqTKjZwbjUL5+AYBg4fRrCrC05vAAcO3qrimOt9dm5OEzRO2Zgav/WltXQT7ZZ7D/cCglj8k/T1H/zg+/ja174mhzmeiQQ6TJNhDFT4uTw/u7p6ZEL00EMPY/fePWpw9TyzRqCjEpvcxQUwlmJpaVFB4tREkGZJ8Ey5SsNE/y3EeGsTdnMHZj27Nm6pc6xeVzPHRobBtDSoYM4I2RP8PWRAQrepWBQxCspdLlQLReRTaUS9bnT4vWil8xkfEorA+Qtyr7YaGzYULCxZfNL+3eNyoI3aSR18pghTMUjQRWi9Kaqr1HOxOKWzYqGAzkgYvDIBh1O0aU5iTINjYAdN+WQhbZobHj/DXQQjnfBHA0ZnYwUU+xmuTPvgYlF0sUK2iky+hoVsEscfOY623haDutfIhiijTt1WsQJXjcuSrpZ1hXkWkwwLTyExNoiB43sR7IggvbSkCUujWBJQyOK3XqmpuSHAszC1hNmVPK6sFZH2RzF65Bge+vjH0dLZi2eeex5P/fAHuHzxovYUPiecFpC18MTHnsCHPvoRbNsxbun3GAeyNZD4PW+2AidZSJM5wvw/Aq/UyDFCIRozsRiiOTnMlN3UKab4UJNjmc4YEM0SFljnEJ91OtVSh7Uwv6D1SObD+tIi5mamlFnD+pm0fn6Uy0Z3ohNERb+ZzHibTdFX+xhqS10oddm6nwRErUqR9H6FbvIeVKSpohaG14j0M9IYy1ZujpWQp/aszHVUawgMGQqEkPAyqJxRJca1mPEYnoAPkWAQjaAf4dYYIq1xJNpb0NbRJoZPNBIyZ4tC+BxoKrzTKWMtuQFrkkK3O2Y5leDgmdww1FhLxGnWOtcTKWr8UM1nOZlJcmAxeOhSK8MtA1KIEWU1mmYfNMwE2URvnkxWfSC9mQV+WtfN/jxVDtbXOlLJdYGU/DLy9TfW18RTXF1d2RT9io5Vr2tqw4OprbXdFMLcnDetfE3naVzoDdfIFk/bi8nOHvgnluc/+8/q+jQ1kQcmfvr97+Mrf/s3WJ2dEwJfLRYRCwYQ9pA+Qk9/jtzKogKxcAv4/AiywD94C0488hh2HL5dVnbsTG06jMnFMEhyJp/F0y+8gBdOvSSUV90h7Y6tNG1eeObQdLZ3oLe7EwN9fRL4RxnYFgwa1Ne6kaaYM30qb9yFd87jRz/6Ic6eOytu/5133iGkk/oXHr7Uk5BT/LnP/aWcPfbs3o377rsfhw7dstn9MpCRB8sPf/RjFQQPfvBhnDhxJ9raWkULmp2dxqXLFyWO5ARo187dOHHiBFpbO4SsE33gi00PaUmaung9uhbcZKQvcjqQYoOxtopwiO5NpDOVxXOm3SJpUkT67ftqU420wCz6q0wIGjfsnk3IJCtGCzWhwxmzZXjdq2UhpBvLy9hYXcXi3Azmr19DZnkepXRWVCltCKQjsjOn5TZII+NmxCAzBnEaDQ0njdzwOEViY1PIF/UAuhpluOsNBJ1uhNweCekYuBYO+OB184EzBQY5qkTyaJfsYh6A341GMAxHZy+i+w5h+30fQKitDw0XE52lSNDDrv3S6dGEhA94pVxEoVxQUBknoVxDXGMsoDltOHfuDF54/hlx+/liscEpCWkFnHS0tffIxYwUw2AoYrQU1SoyqSS+8uW/w7XLl+D3UbzHiVQZ5TLRYwoV62g0XPD5oxgf34nhsTEMjY6okAyGI1aicl3hrm+89graW1uUVs8ihMiux0cLa1PkOxzmPTPng1NMoi5sADmK53pho8sChu9dJggKUrQzJdiiWJWIQinNPmFe9p5h/c1qcmz5PDMeSEfUpJRrptFQBhNF7pffuYCpK1cRJQWIFBZq1q5fV+NAjjkPTU7porGIVahUUKQugUB8na5pRXhZqDk4mTFTIZoBsNk1FiHmka1xOqWvqSFTLGAskcDORByOeglVN7NoTDHqS4RQj3rR2t0pWia/p7tQxsrVWbg7OzD4wBFUY0S90pvNjaNQQvLqlALUymtZJC/MI7uQx0LVhVQkgu4DB9CxYxcO3n0foq3tUPNHVxldJ9ISiBezg2emgbnGdoPyxmuv48//7M9w6vkXZeFPm95f+MQn8Pi/+rjW4Y0t6QaJy/DYGYRnQB5D7WnimZ88jc9/7i9x/u234fd4RU3+nd/9Xew9eGDT9IDfjwg9gRDuR0TwxcMmclwoqLBkI8PmnTbEnBZw6keLZ647Ns9bbX+30tDsfVPfzy4arANQZ5dlk0v0nTk8dOSi0+fU5HVlJ/g9PiTicdHLKG6nwxknCpl0BgVmKrldQl/pQhbzedEiulhBToFRj1fNDSc4zMWioxHpIURL8+USIn4Ptne1o52OWXzWZXlPkMdy/qzRvpVW0xSMu+VoxKeA4YuttFqvswhgQUB006GJBGnEzMXg3lmkdpTFf9iNvl3dGN3Tj3IlD7eD+lbanjY0uSkXC9K7crHWi3VsJEu4nqliolTD/oceRO++vZhaWsOthxmqy+BmGswwS6iqST1F/KRw29d9azO59WC2NTf2v/HrJyeuKdeL4mzS0GwNJvcEhiEODAxg374DOuNIXeTewP1pfSOp5oJnHE9d/t6VUkEaHlIeCZxQm8UJnqEN2ZoKew95d4ez9b2pQIJDEzma5DD09dmf/lTrTVMrTseZ6yKA0o32lhbpdk2TWOD4WeeLo1LHUFcHusN+UB1G3Z2qURaf1DzZu5uy8uzmhu5QdcQZI0BmhaUxVXFIx2VZ4ZoJNoXeJRam1N/mM2gJBhB1uhFxuhD2EJBx6v2xweGhKl0jGySuq3oVDo8DI91dCIY8AuKcHlK4TbacJ+gX3Yy2zjScKKSLyOZrmEmt45b7D6F3rEeumGxuSNOupGnfW4e3wQaeE7o6SoUSSsmsMtAC3e0YuH0vWsa6kJxfQCDgR73AximrCbAc3TYy8DScWJldwnqqhisLGazCg5btOzBOwOPe92kS+ZNnnhFTaHluHjNTU7IpZ303MDSAT/7yL+HBRx5Ca3ubnk2rQP3n60MrI44NNtcf7ZdNVqCZDvJl1rQVJq793eylch60XLyETbIBqgHZXF7W37S8Z1B5PptFNp1GeiOJXDqFzOoSNpZXkFpfV+1sXA8tO2KC5NbWqpAAGh80mgi5Hegl1UuMFE71zF5iTAIMrZ1tEa2dCUDwPKMehtRI7hykqfK/abrUJA3N/G+ekqQ25ssVDIUiaPW7EPS5ECLdnqyUcFBhnd1dXQi2xhFuiyMYj8Ab8Gs/4OSeDAJNaixamRpp5nrxXLfc47hoSaUt5XOolAtw1or63bjmCNKwSbGdOaV/FehmsS6s0E1+Hvdx1sfGUMuYM4leZgd+2jKGm7S3zaYx7rHPBDPBMZMaXj9lPDFHkc9aOrXRFFVFG0ddHHKhyhSYVZiEWzEZJtS0BAziTLqPkteJdpDWcFOqvLFYNv+f7KCt1z+1Yf6zq9b+WiWl6wqoE61k0vi/PvWHePW559EoFGQBTOScm4M2qVJVyJrbR/crpwSADJBq7e3H/jvuwl2Pfwzxjk6FFQnJ1vW3CgSr25yYnsJPX3wR9OFnE8KHgU0Sx5ts9Kil6aFJACdGRK1dThQLJR3kdAfiQcqLzc/nRm3cONzI5bM4ffoNWV/yOpIDes899+hPNhjVSgFvnz2Lb33zO1hZWcOunXuUkEvLS/tyEj146623NYGhqQNtn0dHhyVEXF5eQDqzoTG31xdER3sXtm/fiVtuOYTe3v5NMd6NkX5T7kT89fm+U6kNoWk8VFgI0amGHTapZ35vUH/aX3tjUnPjLkpHY60Boo/G+t2MUQ0yYhePFZTyGWRTSaRXV7ExP4/MyjLSK8tYmp0RratRKSLspdDNKXEnN2JR3CzbVFJApAeoGzGqrAfZePn8QmCSqQwy2Zyhb7jciLqbiHp8CLs9MqAgrZGFCy092etKhMdRvdOhKRWzXpwhF9zxoCyhiaYHx3YgsWMfop2jcPpiaDopniWVirogTrvYzBEl4nriQWOQBntzZTPHRmR2+hqee/bHmJ1hgWuyaXgfuamzueHxzFDMeKIVgQAnpFagpubYdfzkRz/Ci8//FLlMSlkK5F+PjAwhGI1gfSON5eV1pJI5FUltHe3oH+yXWLtfFuGt8IcCKBaK4iZz0tja0gIPE6t5EWSJys2Gz1tDyBSbGP4OXMtmHF9VccJilnbism8UTdIgt5vP+yY90FBI6IxilofFT7NnSTYKYwEZssZsNlHIpkUxuHL+HHIbSU1cuBaSK2tCJenuRjosC8UE34fDJbqapj+W3qyYK+iAziswr6oDozsaQZBNjQwWiXQ5Nc3jIWSxQISWEW0v14mG5zEcj2Enhf6OGrLOGhxeD3pHBjCybxzORBC+eFgubYWVVRRnl7F+ZQGu9naMvv92VEI11Co5HVgl5uKUy0hemdREobqRR/riPIrzeaxVnJiq1jF0223YQQ56zxAGtu9A00fnGRZF8rCBo2mUt1xf9stuVRi+/Jef+xxeO/UKgv4ADh44iCc+/jF88LFHrGfQ3uvMM2ksSI0GhlMt3ic1KA4H1lfXZAv993/3ZbmHcS94/BMfx8c+8Qns2r1bQIht3a3Jt8WF5vogOs51QScsFpZ0KyIVimYCXEN25sl77SPvdS7YRS5/huxu0dS9P3fmLF589gW8+cYbuHT5shpO2mJHAmE5u/HFYpQTXbr40JqVuhoikq3tBuVNra3AT0MAtxuJgN9M/OGCl48bowEYwkwdX83sN4VaRdPe0Y5WdDDJm+6d5ZKaG3OamENfdJIi0X6P8kyYVMHmpo0mMZwcsiGhBksZch54fR5j+9sECqUKMtUaGmEXenZ2YXT/ECo1GqI4Nalp1pqinlCvxyK2wWlOsY58uor5ZAlXMgVEdu7AthN3IDE4gumFFTWlFPbzmvMaUqfA6Q3vN4ELG4u4ucE0DbG9wszdMVlsxgTApqhSq8sCk2AHJ/s2I8CEFxu9GAvHZ599DsPDI5hfWEQ6k0VvTzf8XqeaITY4NiXR2MMbm3hDxTeT560v+73aICjZCQzkZZPECd7JkycxMzNtufbVDdgZCsInVLwuwLTOCAfqWDhxYlPBNZMvoLslge5wAGHTmahhIGBHVoraLFnRm56HjnVVBydjFcVTsBYRG8GaMtJEgDRxAwTzJHCCBs9lajwLWcT8PrQwA48mBYpMYFQAad5EufkzjH2vGg9O/dzAaG83whEffGGfsf9lQ8PzLuCVHoq5H3RCKyTzoFPy5Poy9pzYj4GdAwKonWyW6P6aL6GYzou+63UR0G3KJKCwlkEuX5SxTu9tu9BzaJtpboI+VKmzWV3XfWHTWthIixaXnFpBJlPD9bUMSqEwdhw9jCuLq7j1gUfRu2svphfm8dSTT+LU8ye11gkK8Hr6/F7cfuwoPvaxJ3Df++6XcYaxZ/r/87LXiAKqrOaD59kNgbpIF8p/4UScUoMy1hmnMLsggDlfKsrUYmVlScwK2hyn1tawurgAf60CP48K5bbRxYtAk5nys2YWjNGgNMC8d9LrfaCTXgQBMkSsc46TVGOhbyhxBNQ40eM9FE+Cpi/UhfZ2Y8fuXVr7b7xxGrNT17Un8dqrWeC02O1BTzSM3tYIertb0dbeglA8gkAsglBLTBoad8CnaYyb5k7MoKNMoOkQuEGNOQF8ngcMnOb0jv8mgxBN+euolYooZFL6IIOG65v6QxrqcJ+0o094LdRYWhleNqXMnrKYNtOgiJreMF5ls8ExWh5j8Uw2iDFj4s8wUx6e2UaTJjKyzBlMfcGGSoOFVHLN+FDps21RtFWdWm4QViUi1I0HlsRNFWY50FnII3oChYKyrd2y6dg8UXtDfBcn9v/jWjXMN06Qasaqt1TCj775LX3MXbsm5J8Hb4SODr6AxqpEv9xe0owaCPvJ0/XCF46hZ3wHjj/xC9h9yyEEY3E02F1uCt7NRIHvOVcs4vLEBL797e+I1tHR3q4Ds4u6iVaO8YxGhjBOcmNNFLHLl69Ik0JkSoJwWoIGQzrM9+7dIy4ob9rM7DS++c1v4u2339ZGfuTIEezYsd0EO01ckk3p/PyiqCe7d+/F448/rq/VzbQOGBaWL754El/72lfVNLHzJkWGvNvOjjaMbRtDf/8wOjt7kKDGIxSScHZzQYieUEEytSELahY2nMgw9I2TBha6dMzj4uTvQZ6q23UD3dtsYN6DIrCJB9MBSwYCDNVsqDAl7z65toKluWmk11eR3djA+tISZq5dRW5tXRs8Lb35uSXaODdpJED+qEHj+BBzQsD3RGEw7zVxT4ZYMd1X4YucmlQqpuGhFWK1hrZYDO0BD4IOpwoWNwskK+/I5ycNhoe9Nb1xAMVyFd54CNHhLsRGuhDqa4O3rQ2elg5UvRH4YkMIJnrg8kc1JWLDwebGrCeD/xNvMdkSvG/mYeYUIrWxirdOv4xTp57Tvw2M7MS+fQcxQJF3JCw6l0XWM7bTuqAmI0eFZLOhSQWTn69fvYwADSGiYTzy6CPo7u8Xt/nSpas48+bbmJ2b16Q9HAlpTD+2bVy2zz0DA5rgkD4onYsaUG7GRgStxOd6VRvF0uLiJgJGTQ5zJGyzEWPZaq9LM3bWntUwQIlVBW2OrjW944ZnN7kUKJJKYdETWWDQOnpxegZz169jcW5WonbSAFxEfSos5AyCSl6yQsDKFXHkO9paUS0TuU5qQpmTDsJoBBT+R1orUVGfB0MtLYi6nHJYFMpk6bvkgqeDxxww5D+zuVnLZ9Afj2KsNQ63t4nQaA8GDuxG11g/Qm1RbOST0ug1CnmU5pdQnV1H9voaPAQXHjmBgqeIejWvJlu0tHpFkxtO8Rqpgpqbwkwa6YoLV7NZHHjkYXTccitWysAd7/8gEORhxN+E+i6igTyYrCDCTUsOc7lPv/46/suf/wVOPv+CnAoP7DuAf/Nvfw23333CoGPWM7uJ1NdNkCWNTSi45ySXdr0EOPhikPNn//izuHDunAr8Y8eP41/98i/rc2yXOzvtnsUtpzg8jNjUsFilgJ3rpH+gH13d3Zpu259/c8GslX6zW56FbBojAcjBko3TmTff1O96/sxZrCwsa09g3g4PQzbdRJ75e3HPYFYbs8moeYqzsfV7ZexCvVg+l1Z22lA0hi6/T00vOevMqPHAZT0Ldb1nGtWwkC00iD42MUgBrs8DV41U6LIAICWl8xmg7kY2vjU4mh5Z/7LsaYsF0UnXTKKvBGY4EaA5ALO2KM4uFWlghVK5quDFRtiN9h2d2Hl0B3KFpI5qclEalYas7WvVkiY3TS6schOVbB3Lq3ksleuodrah79hhjB09hp+8+DruuPdeE97I6aLbLSoZbdw5kSPVWPfFWHv9zOtnmhsr0Nm2bd4qAhbbwRL68mxhmCPvC38Gaw5mjND2fmlpWTTa+++/D4l4SFMKTrD4PU3tY+hwN9aE1dyYTmnzc9hkkxZEzSrXxcunTuHK1auYnpkVVZH7WNjvFRhJ5zOeFcwJa9ZKmuTTGID6Bv5Uk5PF68smxSfRfoxThApdzQyLg6YgfP6oFdQHSSXVhoJ7uV1Ty0laI7EyqjFlYVs37lH8m9Ep0Dq9oQkOjWQiXi/aAgFESONnRo7HBY/XpYaca5uFYaVK3W0NJYq0HTWMjQ0iHA3A4ydTwaG1JDdDUsUYBMxiu1hBOZVHJl3F1Po6tt++F+OHxuALetAg1ZxdT62pXBs2emS/ECTKbWRErc0VymgEfeg+uB1j9x0SEMlgR5r3ZBaW9TWBYAgFmW00UJhbRzZVxexGFtVIEPc9/ii+86NnUA134bYPPIK+8e0KC/7+d76PTC6HcxcumMBnj1uamOPHj+HX/+2vYXB4UPTMn//aygjY2gy9uxEW5VZNtq21cYl6T3rq6tq62AikoPG8Y3PDdVssFhRMTKov8/O4h1ArtL0tgRjXqFVrVBo13WfWfqQo2toZQ8syVERfsynaqyzkraBKk3tn+i+eHxX+hXWlx4NYawt27tmDw0ePom90WHsb6X8/+u738NS3vqVYA1IgmXfUGo4ikYgj7HfJMn5otA+tXW3SCzs5RWRdwSaFzYtF/TX5P4ZRIaYGow0EUIqXaujtDktzI5e2KmrFPArpJMoZyhSKmnBSZ29n2/BeiZYrFosFyFqTSqNlveE6Zyi+/HyeZ0bqYXIBLeMBC3TTmWWQhM0Jl20qY+pZi7VAQJRNFamAG+srTRsRNm5PN+z0uNjYEbLg5g/lAuD/5gbMP3kPeHB6vD4V/yw47fLNppxoc7ppZf5cuuyWz7dD7OgBn0+nMTszjampSazPL2D60iUsT15HKUkNRsUqdMrwu8jxZvgzmxta8jXlmERkwe0NItTeibETd+HEBz6I3pFRuPwBuUzc2DyNNsSM7vN49dVX1Dkz9ZuCV+YgUGujjJUGM02u4dx5E/TFUT+LUhvF5s9MtLQKOaXJANExXmcGwlHX9Nd//dd6gPhA8zAm4pxOr8si2mTkhNDe3onjx49j29g4uhjGKKchilUr4sT/1ef/SogUUbLe3h7ZeVMwS3SeVCYiiWxCecNY8JlxbBM1caTTKk5W6DLFEaTHoykV0XkeuvxZtlWoBMxWkNXmtbJ0be+6pzeYLkLpKeDPJNextkD9zBwyaysSfc9duyIUhK1A0OcX77ecyyszgOFjXivkiT8rEgihWiwbW26OM91ejUxF32ga+gFFy6wIiIyTzsTfxUckgmhIuYqwx4s2v0vuIx42npb1ItFwT5Be7ny4ITTEQ0pIs4neA7vRtm8MweF2OGJe44FPN7SqCw13BxLd2xBI9AAeNo0UERs+PnVb5sXJjdGpoGk98M0aZmeu4flnfoTrE5c1Cbvz/odNiGYkZji/Nr5g8rrMM2Q5iJjRuZksvfryS3jm6R/LfaYlFsWHPvSY8ok4sePzyXV06dIlTExeQygUEIe9u6dXFt2+YECc/XcBEhJKFzG/MC9kzmQkZCUSthtr2eGSern1pSnCTTQRK9/HrBWbl2vprTa3IzY1HPMw6DMv2llmeRFzk5OyfV9g2GRyQ0h7s1yTuJcTFtKjiCQRYPDRupsHdLGITCqjJkZUMhaMmnaZ0TiLiBItIp1OhNwuDDOBmcJb7e43ghQ1D7CoJ7ZxG6c3G6UsOlqjGB3sQt94L3oO7YS3vwOOEE00mlhf4oHvR5MatdllVK6voLpcRDMax9iDJ1DylVGt8rl2oMFJEXULk9NaM/VUAbmJZWQn11CquTFRKOK2jz2O4Og41ioO7Dx0BLHebji5RkWBNM0NtTZsnvm8bL36165cwd98/q/x9a9+TXSsXTt24jf+x9/GHXefMKGnQiqpiTPcc+5bpBbRaGRyYlLOQr/3e7+H2+84Lr0idQkM4Xvx+Rewc+dO3HnXXWrE7YkNzwdbG0GnICLmpIVwb+OepX0lauy1WdBufdnryp4G83tJ2G9BnkZQbQTqK8srmgBduXQZly9fwtTkpEwiSD8jN59gU7FCSi0zZeqiUhIAIdpHeh7TuHkYcz/KMwBX6GpViGQQbG6i6CMIRAdKshhkAuMSlUjBiixCub6aDuSkj2uiLRRAXzioJHGJvB2kpRp6Nssyu7lpNlya4vB+RYI+DLa3wimaBbUNZoJDnSapNCyouASpn0mXK6gEnIhva8O+e/chX0qjSTvhcgONEgW7nARXUGMMQ7kOZ82Baq6OjZUsVvMlhMaGEdu3CxOFEkb23oa5lQ1s37lbKC5pN6SOzS8syOyE+kvuR5qQ/czJ/bOTGxUwNh3HamTMFI5Iq2F3cDpMs4iJiWvwev2ip9EGn4wDFYLVqoohNr4E5jTVeJd5iIWuC51m8UXqFZuLmmhLvNakQ05cvYaTpJI/8zzmpmdEOyMoQb0LbWzb4jE4CIzQHIksDE7rScEsleBjaCGLOIthwPvIQlXrxulCRyiIVroRWlMTUtCatOxmYQvAEwgg3t6GoeERsMi9ePESNhYWkWAxyVrJ0naYCAok0a8YAAAgAElEQVSzHxJII0JOdJzunMUyaxcX2kMhRBms6HXIap+AJYt+Pgc8kyvlmmGmVMqoOmsYGR9CKB6C022uG98j5RC6Nqxj2ISVKqhm8khtlDC9lsTorTswfts4/OTx1xoo5wua/FXpklauKv/L7fQgu5pCdi2NfKGMOq/hrmHsefxurM3NyUGrmS8is7CEWr6IYCCksFo22eXVFIrJKubXc0iigcf/9S/i+Vdew9lrC2jbth+HH3gQia4uhbF+4x+/KXD80oWLCPhMLUmw8a6778LHf/ETSDBnbtNd859qc7Y2N/ycm6c95u82q0RTBAaX0xkvn8fc7Lxc/bjPUeckZsXMLM6dPydDFhqRsBmWNIL3vlbDvo5WtHP6QR0MgbN6FeVmQ7TVMu8T62fR8G2744Z0N9Ru8fwR7ZrgmdaSU82Qy+9DpL0Nu2+9BXtuOYj+0RFEWxIIhMJw0LjLTZDZi+sXL+Prf/slPPWtbyvIvq+jA0OdHRgd6EBLSxBd/R3o6O/UtKbJbBk/A02DcDJbiw2eRa/iHntjEGpOED2/bDYU/m7CxjklEausTmvxAgrJdZTSKeUV8VrJPICTzApjP0yuzaZO3TZ8sTS72hstUMIGQAyt0dSm9r3RvMW67+acklh7c0qjn2EBKDboYqbRDjjcDjiSGytN+1CxAxP5CaKdyQygLM400S9uVsViCS1tCY2peGjwwKCI1ubhm6Vnjf0sa9zNZWeBQRzN6gJaTlbaCFk08oKy6+LxXa8JTUiurWFpfgErc9NYmZnWqJn/RivCeqkk9J2BnExA5wFVInolJMwEaZKq6vU4jKbC44HT7YU7HEV4aBB3fPAh7DpyFLGuHjRILbI4sQbTMjaE/F6k5IhXz+R22/FJOoQaJiev4o3Tr+HylSsaQXZ2dKOnu0/p8LQGdBMNCgXVvNCZjA2gaikevKW8qGl0T2Nxwf9GOpWdPcDrzsAyhsuxQGBqPTMl2LzQWjoaDauLPfPWGeUzUDjXzp8bDotCKC2MPcquVFAgxz+ZFCpLbQ4XNhFVIoV0RmMjxmvEe8vi4t1lr9U1W02gWSu2W43plo0mitr6hpLe06kNrK+uYG15Ectz01icmsTa7Awq2QzqxYIyIbQRkxbDxoD6BadbGxBNGqg/UmNdKSkFXu4jzAao1pG1ksJJ5+DGwp9J4V0iHJIpgMkbMDap/Fpu3NTXtPh5iFmTAi5VtwNNr0PIeygRhj/kMwdcpY61Ygm7338fojuHUI7SF76AajErDn41X0W1HkFL325Eu8bg8LfIqNp2drEGLWaN282N8QxBs17B9NQVfP8731ReRkuiFY/9wifR1tENt9tnUBzb5lj7jRl362utf5dg1+ESyvTaq6/gmWeeRijgF7Xx7nvuQVd3j8S6bEgpxucDbzi9/B6WiFzFGkGAqp5rUlC5mbCBZ64Hn0n+DE6RuKb0TjbFmDdBFNot7XHADTjD5jXrawkGNPlMGmtvZnwQsFhbXMT89Wmszi8gtb6K5Znr2Fial/uOUGmipXLdo1U3+ccmQ8AX9COVXJftM9FJW+PGDbxcZZCoOeT4XLNOpvUkrTR5DQJE3KNRdFC4boVZihrM/YT7j8brFnVEqJETJUdTwZu3PHAbBg6NwdEaRtnTVDHjq1WRnJtDIOSXQ1tpYQWlyWU0lyso+cIYfehOVKK81jkhuWxu3LQonZ4HylXUMyXkplaQnVhGpeLE9Wwe+z70EHoP34ZM3YWyO4TxA4fgi4YNPUCINps2NjfGUXDrcc7Q0ie/9W189o/+WCYMzG35lf/uV/HABz+Avv5+KwHarAki9zQD+MY3/hEvv/yyGtqDt9yC3/mffwe79uxRThMpimxyl5cW1SCHQhHDbW42VRDQeYrXmQnfXCPKu0ok5Hq2dQqjkEeac7zHa+sBZbvlcY/iNJlI6uWLl3Dt6lVcfOciJq9NCMzqaG2Hj1RKq7AuV8vIkA9O3Vm5rElqOBiUUQADXIksO2tVaaLo4kPrdyP4NedITziM/mgYfj7NzqascHkQVNi4KJzUpea5UgfyRGodDbQG/RiMRqThKtIIoGlEstxBZSvPHIoy1x2bG6L8dQSDbox2degM4STANDd17XuMLmBTpuaGmptiBUUPEByO4eD7bkEFJaHtzVIDjYIJ4SOaXOfZV6ErZxPVbBW51RzWMgW07d6O4XvuwEtTM9h56x04e2Ua3mBU+SIKW0606HznPabejjbcnBRImGvdpxsU5p+9cfZ9M59jzn9+P7rnkaLNCRupPZzmkT1w6623akokw4ibOfU3bStcB7bWxhYfG2qzsexfXl7B6TdO48c/+YlYDCvLSwh4mUFDDWNTZy8T1OXyVCwiBKAzaJzqSEjnPeLnchImi1nBUSxOa6IqkQLGNdTm80uLxQaXzQztm+tONxKMexgfx/juXRjduR1ROsU5nDj50+fwo298C7n5BUQcbHJN7gjPIqfcNE3hZk+/pacgGEvb6XAYMSf1Ei4BTMywEyNDOWBkJ9Alsqqg16qrjsFtg4i0hE34JVkCLCJJc6RY2wpyVHOTziO1XlRz07t3BDsOjyMQ5lzSGFKosSlUUC8akwu6KHKSU1jPoVAso+pxIzY+gAO/9H6szs4aynalgtzCivJuyPTwUIvE8M+NNKq5GtY3SphYW8fDv/oEksUsLlyaxtRaGf0HjuKeDz+h6/yFL35JIOXp106ryWpvY/YSOQ9N/NZv/xYOHb5Vjfg//7q5uTHr8N2Am9khuc4JIrO+euXlVzE3M2vooFxPS0u49M55zExfk85GAa+kS5ExUDX6T65D7i276DIWDGjvpYSjwEaeU1oaSxBIY3PD6Ye0UqypGzprEoGAahWTiuiQwUTJAdx+4gSOnrgD23buRLyjHS5qYKhFIt2be62lteEzwynJ+TdO4w9//z9hauKaapseOs6NdGHf7hGMbB9EoqsF3kiIibNw+4Lwuf3GNItgiNs0MYZdZGhc9sv+n9Qdm+HojRgPgpBNRj6sryG/sYaq1dywsRFASKt7gmY8463psAAJ69tv2gOYQt9ipBitkU1j47liUwfVrLARFHvFTHBJ67TKoc1oFnNW26YsTuUUOlLJVX1fTWmEcrDgcerA4kHELlH2xKmUCmyK8ZouhxYb80tYDEvcbf3f1gVoCj3jvqB5kFUQczM2RqaWglhcPk4VaEWY0yG0ODuL6StXlbmxvryEzOoyKtm03NL49bwhvIjcwEhJyWYyiEWiQoIozmaoGdHMAO3u3A5EQgEVy9xV3L4AGpEgdh49hoP33IehfQfhDEZNIWTNnqzLvTm+tJs2c+M5samiXMni6ad/iHPnz6NSrcv69sD+W9HfO4h4LAGfl7oJdsEWurX5sBnkhtf68uWLeOqp72uKw866u7tHTkN0+1Cw2MwMzp49J4MHPhxsauhoRQob053tz+PNJdqmxoRWojysmIxLRI/p2S4KwI0WyDi09Yuixp/Bw9vnDYiipMLJClEyv+u7526i71mHnka7liEAj8FcKi2h3fryIlbmZrE0P6ewyNX5WeST68am2WN0Lvw86iW4Rtg0Bv0UhnN6w2bGcJJ5r+T0AZec2ujJXqxWULH83Cn+J4rPvBmSq4h6JYhSOFmY1uTxHnB4wG2EBQk3r1YmS1OU7W7CFfTA1x6Hv68VrSM9CMaCcDSrCtqqZ4pYWE1j+/vuRWC4H1mUUKnn4ShnVRhV8mUUs0C8eycSA3vhifeh3lTKiSk836UnsWbOIvjSAaSChfnr+OpX/k55KLFoCx574mNyKHO55P9nXXf72huHPLqwUMdFBC8YCAsF5QaysrqKL37xiyomOJa+/dgx7BjfrtR5M2puoKI1YJzMhNbQza2QFmrFiQfRTRpn8PuRdsmmxhQeZoPjHqDmaEuQ37sOG9uqa9O3027ErImIhfC6mjWsr6xg6upVzFy7hrX5eaRX1jB//bpcdziFEYJTr8JPnj0pGEWTseV1+9TnkWqUz+dQYtZMuYRYMKRsEa4FUtScbo/428b7XueT1hKbG+VJkP7QbKA/HEKH16OilP0LkVuPZfNLJK1JtNRLS9igik/GncW3DeDOX/switEmKi5+HQ++KgJsbmbn4Av5NUUuLa6a5malirwrgJGH7kS9lU1XVsL0Gjf8SgX5uWU0C2U082Vkp5aQnVhCrdDEVDqDHQ/ej5ETx1B2e7GUqqJrZDfa+wfhDdHswTRutlk2XdO2Njfck6cmJvG//u7v4dWXThmb+s427NhF+uM+hWRy/6aw+p13LuLs229hYmJSYFZ7Rxf+za//Ou659x5ptYzTk1mLchJkgVBr4PrkdbloUpDORoaTHwrA6ZZmT2O2pkxr52RzLAOQd7+2Njb8L9rT02mdN3OzJjGe1Dgi8tzH41Fz/gS8AWVzkMZVrZFiu46ms4k2GgjQlY7J7MkUAg5arzaMOyKF+w3mzTg0pRVnnI1Ks4FEIIR+agupYyL8rSR5p3RXnN6w0S/SLYk6Gtr3NuuIeT0YjEXgY6gwpxA2JdXZhJ/rmZoY2TazuWmiAoZcuzHW28W8eXH0q9a+x4KdxTgLL6KmbG5yxQrybLb6gjj04GE0fQ1lojgqDdQLxuWLVr51gjxV8tLZ3FSQX81hPZ1HbHQI+x57HzYCHly4sohY33akynRWKuOuEyewtLikDCraz5NWR0fUXoZyU0RsT4sttPW9KIT2nmD2loYyPk6dOqUpEN3J7PBVMgtIc+Ra4b+9Fxq/NZrG3koEOmwJbuQ0euL6dbzw3It48/U3MHV9WntgNpcxlPJ6VROwns4OBDkFy2WRIU21mEfM48FYWzt6mUFDnUSzjoyCWnWyab+T+zdReN5faqKaMFqYYFB6CHckhO7REQzs2IGBbdvQ2d+PcCIBDwX2opL5sDG/hFd++DS+/Td/i0ithiBoI240W6oyaNfsMhMZZqiweS5UaCvQQHs4oslNOOBGOMRIBtq1k6Vk6MOc3JQYfVAooepsYGBsAInOBA9BQzDiHseQUBYeVoHaLFVRSWWRXjPNTdt4L3Yc2a7mxudyS8NYz5WBUhXVQllmOjx3K9kiSskcioUKKi4XIuN9uO1fP4aV2VnR5Vyk/i6uILuyJhqbp05ws44yKaDFBsoFJ968fBV3/8KD8LcEsb6WwZkLs1hrBHHXE7+Ikb17cOXqNXzve0/h4vl3sLq4rA2bsRfpbBoPPfYIPvLRj0jbxyLX3ld+ttExzY1NkbXz8cznGYSfVCsycWgQQL3ywsIcxkZH4Xe7MXnpCt587XXMTU2hXMwjm9lAjRbgDLf0+S06oGErkYrIYn4kFEQfDZUoxaJpUb2OUpP7AlCo8886So0aRFZjQ0QzHpdbWixlMgYCCrTdsW8/9t55B7bv3inbfIHolF7weRLd8QYVRv+mN2HCyL/65a/gLz7350gnkwg4ndjeHsVtO0ewe9cYuvo6EG2Jwh3yw0tammX+ZLQ9Tl1PNtdsJuxzXtfNqu8ImtmECwMw8IyhJrWGPJub1IaaGw4RpO2yzk7u+aS9ccqkAk7CFytgmzWIOh3LZMomdVgUNr4XsZ5E7WdPYqINREGTRTZpvsaQwzYS4APK/yZwU/fbgTppcWxu+MbZOZOnTktM0glMBkpIH5zgsLjZPKj4y28pfFXAW1OPdwMvlpZls9yjwYAREFlxJ0qPJ+WEo7+NtVUszU7L8nduYhKLU9PGgpMbPicnbpcWFalJHAtTuG1G/mUdcC3xBKpVjlXLQvKpWkhEQhr9h/w+hTpKv8H8Fq8T7aOj2HX8BPbdfR8SfUNoKIXWGl9SHnbDStxm9FlORaTrVbC4OI2fPP0DTExOItHSgf37DuDggVvRkmiT5aBxF2TuglXgWQXJjZFpQxkd3//+9/DqK69q6kS3qkcffQRjY6ObPv+kYbD54dSF94O6ib6+HhMAGTbTGxPqx0O6rntFPQ4LFT5QpOfx64jQ87mg7Wo4HBHlTP2lMqEs4Z51Xw1C/+7mhk0qC2Rj7GD0KnQaW19exsL0NOYmr0toNzt5VYYAlWJBTlZhn1f3pFLImXsjAb9b2h5OtlgwcAKYTqZ10HOyRH0XubiyXSxT32XWDP/kJkoDB9LWiIR4SRxRoeLQ4eWmgF9RmpAtpa9p8iL4sEXDPgRjPkQ6o4j3dyA+1IN6IoBAVwIOVwPlTBKVjQ3U13NYW8xi8O47ERsfQ7FeRqmUgruUBSnptWwRufUUfPF+xAdvQbhnD+BvMfdCrbxx3TNHpoVX6JA24T/p1Dr+/it/h+TqBsKhGO68916Mjm8zlB2JHzlCN2xY6l5WVhZx+vTrKiiJRu7etQ87duxGIsFMCSdOnzmD8xfOyy51bHREjlTMtOC3ENJBSoMsb/MS70YjMZSLTCo3Yj0WU7y30QjpkRE0G1aOiiY9RrCuSZ49w9Z+exPhdEtjI69EQTcUS1exvLSAyxcuYOHKZTnMrC4sIrW6qowq6uVIFaIzEAtW3ssy3e24xqzJTZnFK7N/7CLEQfSUjkZ1oWBxomFEVktlNfikw3CPMG5n5i5w/M+ChVQNorbdTKb2eeGnYQqRdjZupCJFg/B1xBHqakMH6Z3eEJIzS1idXwOicdz2a4+h3OJEqVEQvbHaZN5FDanZeeM4w8TzxVWUJ5eB5Qoy8GL4wTuBTj9K1bQoCXWHS0Lf/NIqmrkCHMUqMpOLyF5bRCNXx9RGEqMP3ImRu4+g4qbOw4eZ1SJ2HTqG3tFRNOWeZKbfWms3Id68NTycX3vpFWlvWGQytJcOR6R9kFrI9WEj7BTU895yMvzo44/jnnvv1cF7oyE2HGhOS2j9HI3EdfAQkee/c39h4Uorez6/tr7y5gJWNIJNUfhNDQ7dlsrGcp4I6uzUFJ5/7nlR0OhUxAOP5gh0pCQAwvOIeyZz2JirQNplLB5BNpOSOUAjX0AETkRIQ3Q0dM/9nI7zQOfS5KSS6KVlgMBihPtQLwOJnZz8G/cxIu31hgPFalVhwEVqa1i8kILSrCPkdGKIImHLVdBDgIJ7Mfj9mJLkQFWmAUCZdq2oKx1+rL9HzAJSn0jloY6MCGUg6Nfkhvk3tUod+WIVWU6tOzw49OgxuGNs+kvwUSORKarwku0qDWwqDF50oJqvaHKzsZGDv68LtzzxQdQ74zj99gT8iUE4w61YWF3DLYduRSFfMDlKDF4u5nUP9u8/YHSXbHA2J4U3E8zN/bObG7uwZO1AS14mtTNqgOvBWMMHdTZtdbz72SLV2mcsCpFKFYsqpkDQCxdw+s03cfbcBcxOzSK5tqH3z+9JUI/3P868FzRlVFNOZzSRoy6hXq8g6vFgONGCPhqPEChrVJHh1JqAGgfknPLzmeYUrkH796oCD8mm2LV9G0Z3jGN4105EOzsQSLQgQOMDhqC63IocqNF+1+mGt+5Abn4ZX/6z/xuXT74EX7mAiExLuLUbFTjXnkfOhHTHYoZJRaApc3QSPi9iAS9ikaD0lCxNSJfi11bKjGPgui/KoKJvbEAUJKefJyQnOxVNX/WTLNE1pzG1dA4byznMrKUQHWzHntt3IRDxIOD1geHo9XxFIEs1XxKgJOyyVEM1V0YhV5Kjm6e/Hcf/+8eR21g3k326IS6vIb24bICGVEZAY516zSrz6Xx4+fTbOPbofYj3J5QTMzmxgtNXl+Hu24Zf/s3/AU6vF889/yJeevElXLtyDatLy5qc00Gtu79XzmkPP/KwzEhsgOS9mhuuQ5OlZkAtm+VAoI77FCMxSJclENLT3YP1tRW8/eZpvHPmjEA2OuExSoIBvTQIkLuqTKSYbkQNLumoPFOok6qj2+/V5MbbZOhxXaGYZbqsMjC6WkORzU6jChIcnQy5V8PpwEBPDw4dOIDDh49gz/79aOvpgSMagcvntQp0u0i3xPYWPZdPH7VdGhSQltxoYmVxEb//n34fL7zwAkq5rMxQRtpbsHt0AKODjIhol9EEaYvh1iiC0aDo95yy8ftRR03JAscTPB8p6lTsAxtFNpNq9o1gn4+hjp067cE3UM5lTAgxr5UFXBm2kNHZqLkRS6MuYJuAm+httqZPv4ZxpzVnmTX0sAA026VZE9WtxgFWLo72PQt443uzpzub5goXL51rCuGvVGWfS+SJzY3tVGIfXLa3vRxqLORXCL/lD75VSGiaMUnmjE7AEgqbRNWGxsCr9JiX5e+awjhnrk9qWpNaXRFtIOLzSRtRzmZMkB4pSs0GUhmiMw64Wbi5iNDWUCiVUeFIvlqH11FDLOBT+BbHfl1tLeIIBqi5sbi61AmRiuRpSaBr1x7su/d+jN92DK5QFGAauKo4I/sThUc7LJ8Wa8wpjnEdZ88yBOwFWZx2dPbgnnvux9joOEKhqOhspvbTkrSoRZa1xaY+wRQm5y+c1SHORHmi7XfeeRwHDx4U/cNGrDhhIa+YBwgLFNLkbBqqSdQu6B7S3YyFC5sCfj7/pGWzKHmc7Fid8VZkQxQKl8caEdrv2R7zbrXfpIMFlLhLq+a15SWkVlaxPDuDyQvvYOrKFRSyGQTcLvGZicAX8wXTzNCdzOMWUkodDHcfTruUAC9nMIdJ/87mZLvLzZ4ja641UZCcvJ/U0rDYoLbaBKlxJMwmlocEGcZMALbpBkwCZ3NDu15uPK5YCO3jfejY1ovYYBuCXTG4o0HkKiU4ZaVcRDWdRCOTQWUlj/RqAb23346W3TtQblRRKaXgKHL91dBgRsbSEhzuOMI9u5EYOoRgx4hyb4wVupk80VzA6nItsqaVKlwu4vlnn8PLJ09JnN/V04udu3dhcGhYhgI8qOVMUilieXEW58++hdOnX0PTE0Bv/zBuOXQbdu/co+kNBX+cesrgg0JF3iSrIOG/caLDTYc0EBaCnAYSXad9rB0+yyme20NKnJium8WymWDeXNRYdpoWomSPrvnEE8FRSna9huTykkJX33r9FZkC5NMpNHKczKa00XEd8OCgvonvg1RIThpLuTwcJU5eaaNP8bxJdSHqxeuqcDkiZE3j8sf1xtTnuC+gZok/n4W3DCYo0pTGjBoM5geQGkcL5yY6gn4ZTHiJBDkdWgud2wbRvX8c8bFeNEM0LqnAna0ieWkGc29cQa0ewN7/9iEEdnUh18zBzVBd0tKaTSTpoON1i2NfWlpH8doiXGt1pMtODL7/DrgHIihU1uH3MGvBpcOpuLaOaiYHd7mOzNQi0lfngWQd0+spDJy4FdvuPYyax4FSzY8X37iM0b1HcPD4CQQScU0oeG24P5JCYKdQG+zK6IgoLn7n7XN44fnn8eqrL+PKlcuiutohabzf3C+4Hjh1OXrsGHbTfretTeibHYrJZ5ON5+uvvKqMkJ7ePhlT2K55bGzY4Ni28IZibAAX+yVfG1EAzSRtM/vI0usQjGHo5smXXsLJZ5/HzMSkQI72tg5EwlGh3qZJJc2rJPoLHSE5taIdPOmfKVJJSNGiTbPTgdF4AmECOh5TSLJxJoVWroY0ItEBaXQxbF74/mnV6qwxRNOEuLKaEEWsbrQILFqYQ8FJXrFR0X6zLR5FRBoKk98g9LBZV1FtAjc5fTU5FbRzJYy/bXsv3C4WgHXUSXMtlPXsMniaTSebnVqJVPAa0vycVhcOPHwUwe4QKtUCQnUn8smcngcJ4CtVOPh5RebyMnMkg+RGDs62BA5+9H2odkRRLLtwdXodFUcIwzv24Mz5i7jl8BG9X+r2eD/XkymF9w4M9iMap/7GKi623MutxeXWe2w3OryXZHtwQmOvia1NkE01s2lp76K9WUuGTSebPAZuMnuPds5nz57VhHF9PWnoyxYwRhpdIMC9pIlyNiVQlPoGL2sHgnduJwrVIoIeN/qicTU3dCssNSqajNFBUTRWIuy0kK5WUfd6EepoQ9/2bdi1n2DSOFo62xFrb5Pgu64cEBM3oF2Sz5th28ALN/wNJ66/fRZ/+alPoTA9DT/zeiwHWeWfWEGdXF/co0qiPlYQdLsQ9zBXx49ENIRQ0LdpdsNyilM+Zgfm8gUUK1X0DPWjd7QfDr8TTWcdpTxzVqywZKdB6BnQ2cgWsbaYxvTyBgLdcew/sReRBN1lfchupFDPFjW9qbJpYogn9WacDuarKBcqKPKmd0Rx97/7BZQLeVGMaWdcWksiOb+kczy/ltR6Vq3HoWfVjZdfO4Nb33cnWse65LuTS5bw2lvX8fw7U3j8138bt91xB+D24OmfPotXTr2KTCqNC2fPIsIsJCewbcc2fOijH8YjjzxiHBL/yXVoVqVpshtqepdXVjA7M6/niWuNdLS5uRlRW6cmr2JjaQnF5LrMRKKkplm1aolW4Pxm9YoCXfk9Cwwxp5aGDWa9gRavB53BgDKJSC1lvcIw1gL3J1LNmjSXqOkM8kWj2LZjJ247chj79+4VQB2n/XgkYjTfFlhlRkPWmWv46ZZ83VDK62JBGXMiUil9bjee+sFT+LP//Ke4eP6c6iNSbTvCAfS1JtDf2YKWeBgdnS3o7GlDe1cLEi1RZd4Y/Y4PXgKK3Ov5e8iwhQ7IbmUXmSbcmAzwReMSygSq2ayMBRq1sukBLAMVOS1beiaZFSiYvQ4H9VwV0wTZRgCmtrDyhqwMOzMOMY5zPNv5p0B7K/NG65oaMguQkl5RP880jgKKqCun9GXy+pUmEREecESNWSiz2eHoeGuDY48D+aeTT7D4f3JE3LR2NWWxcT0yAC+bG+M8UqLF8No6NlZX1MRcvXhJDkjMNKnQrUV0FG70tGIkxciNZq2ibBMWPV5yG5mCy0K+VEa2UECuUBRFiTxWUkr40Rp0awOTorjeQE9nGyqlvJob0pLICWRzQwEww4z83d0YvPUwDr3vIbQMjMDlD1v8P3PDzCRHZPxNDqdp3hp488zrOHXqpDZfps7fe+/92Da2A5FwTPWsGhM1NsYrpVqjfiYBrVUAACAASURBVKmIikRXPiHk3B9LpaJ0M9998ntaRMMjwzhy+LCEuxLsWuiiOl7rRtNRglQl3is+uOTN894R1U/EE0LJuDnxkKH2xywiw/W9sTcYl45NNH4LHcq0dNYEgpuuENUUNlYWMT8zhevXrsnJamVuTsnNdDdrMFWbi4s8TPKHOV6EQzzycDCk+8QiKcYHmsnwNU4SCsilMhIxCvh3GvoQP3jY8H1Q42LQVqaDmzBXWngGfCwka2puFLCHhj6POIs49eQ6q6ABql4X2veOY/DEQUSHO+CIuFBCGWW6DBVKmgqyqa7m0iiTMreUR369gq7bDqP94F5UmxRMZ9DMp1Cp5NEsFpFfJsLkRSA+iNjAfsSG9wOBGBwOw6bVKpErGKcw1vxVeh+dhFhbWdVYmfeI84RINKwMIYYsMlCL13x+bhqTE1ekdSDAEGnpxt4Dt2LX7j3S6rBgkkshv684rCYwjhuDcYtrYHJyUmYT/N6c2i0sLlhhojSLIL/VrCsW/+a5tacBdmNzYyzw7mGePba2xex1lAt8zldx8a0zuPjmaSzPTiG5siyzCAal8j7z3tlNNgvW9EYa5VJF1EFyl5l31E/nPzZZpFs2ncamWRb1pimWmQTXfq2q5jfhD6LdH0S5mDNoPEP1SBeQKLgi3jJDext1WnA6RUuL+ZxIRH0It8fQeXgv/h/O3jTIsvM8D3vuvi99t973numZ7tkXzACDjQAJgDtlkaY2k7GpxGSiMJGqpKjKUVKOXbJ/pKzEieQkLjlStFASaclORFKkFgAEAZBYBgNgMHvPTE/v3Xc/55793ps873fuTAOmJFemqmu2Xu495zvf977P+yzTp44gO1oCUkGYAQtaYxfdlo6o4cFda2Lz5auwtBDmPv0khp86hmZAQ4hNb9dFsheU3IMoFxspq7s16DfWEa4H0Gr2MPXMBcQPFqHbe1Jo9b2QIH4UZVoNTgS76GxVUb+xCux1sbrbwui5Izj04bMIJcKwe0E0rDDcaBHFqcPiNkTLP/LBg32fVvC+abqPyYh+sSuTcZpErK7ewb17a2J9LI1NOiNglpoGT6BQLEqyOYsIriHS1qiVaNQbMpmp12oyPQ+FoyJAn5udEzozRfByRtxfKv6hJb292ksH6dHMVGDhr7R1EdFLvvXmm/iTP/n3ePXlV1Gv1mQ6Ux4qIkVEM6IS08UmlOG+uo50KoFULA692YBW30PAIXURiHGyJ3kLDtLhII6Uh5HizxFE3Sd8+toQuuqJU5VM33ow2BwEmEORB1xTHV8+asl9kqAL1yCBF5fri2iuNDw9LJXpvKecFkWL5HP7qa8iLOM5PUF7ued1HA+BeAgHliYRCkvXhK7uCGJOZDOWUnRhz+I0pgfL8NAgXagQwrGPnUV+vgTD0pD0+jCaHZnuSB6U6yHIAEaDNmtd6NU26tU2uukkTv740+iP5ZHIlLC6WsPKWg3LJ8/j3ZU1lCemUKD9PGMKJLMkCt1yMDM3jbExZWAzoJx9UCMju9z+BnafUFhRgVRj9Lf9UsAMgVMV3EdgbnNjA+++8w5e++EPJVx8fW1Nsom4/rh/kJpYzOZkz3dtU1gEnKBGXAfpUFgcMdU16aMfDqLlGtLUj2aymMzm5dwyu6Q6d2Fwikp9J8ExRj2MjWP60CHMLC9hfGEOlYlxmWQRaRbVnqx1BVZKieafVWpeD4T7SltD+uP//Vu/hRf/6OvwdnaQIIgjjp+qCaKOhrUU16ADTm9sKU6z4TCKiRiKbG5IKxJjJN9YwaFrbVfMYshIKE+MYHpxFsFkGN0AmRqONECK+kb9A5sbC33NQn1Hw92tKpCP48zTp5Av0zkuBq1ah9c2pLnh51o6XSbVeoLpwe44QrXqpMJ4+r/6SalpXIk+6MNptFBd20AunYPZbMl5yvylgEdQKo7XfngRy4+exeiRGQSigKNZuH51A998+RKamVH8N//4n2B4egYrq6t4482LCAfDohcklZC1I4PYz104j6/8518RacTAZfH9a4r7TUjOUrJW6syi0XSxPO/oHQH1qKFZW72L27du4s7tFWjNugBR8V4Xo9k0SokkQhI+6QlwpmgPrnKqCwWhk/7q9aTJI700HQqgkogjSdBFTAQYsElqGmATQEmlUJmawOETJ3Bg+QimFxZQGRkRXVuMDmbhsLCFaApD0IV7zQCYkpNXQsH91+HXnAPLL/4zzSnIYmGQ8v/2G7+Bf/fH/xZbe1XZm2gxHyW4GwBS8SgKmSRGSnmMjZQwOTGK4UoBhWIehUIOaeoFyYyK0wqaFVtfdJEep1hQsgGJphDAtAu7o8HtMASbTmnUyqucGdF60RxHmhLfKIVNiuOIhlmot5Lto0Au1YSoxoRfJ8+Qb2JGltFgwiugiO/wOZgkDTSWrHVULI0r55W4p3J/5vq7fvOK0NLSDOFL0J+f1J+uSnP1N6YPdso0BBg0N+T+KGcxRV0R7psEgjowOx1xOtrb2hYu4+ZdRV3aXL0nnT9H9hnypoNEbF1BelQBrkZhQmkIBuTi6IaBNnnIRKgGwxRB7INIBJkiHUI+FkcuSqaoGvWzWSrSOs+zJMeEDRRHZJEgC7o+EI8iWMgjt3AAJ5/5GGZOPITEUEU5EPkBTw+K0sEEg5dXkkpw7eoVvPTyS+JGlc3lceb0WRw/fkq0NwOGDjNC6KjjOCbWN1aFwtbRbZRKw2LxzBBMPjhMZeZosVqtycSG43wG77HB3G+hzeukqFp0XlICcDkIhQ9O22kGayalEFYoB++JKn4e/BqgqQNDAFV4K361ElWzaGIKLTNEmtRAMcyKtpo3ruLuzeuo7eyhyAyDWBx2py0GD8rOt49ULCaTGhasMjkS3VZMmkoWntxsmK1A1IkISM+yMZzLy1SHa5HcdhYd8sqD3B5pyxpRTQEfgl5XEAvaenJEGmagajCABG98LCL/R3ScNpehmKIi9lJxLH78aVTOHIYT7YrjkGt3ECJf1LAEyWVavWtoMFsNuNsdmA0PleOnUXnoNNxAF66jodepwTDbCJgWjL0dEKKJxsqIFWZRWDyLaGUGwUhGaa2oxwjyKFRPhWqSB5bH6qC6ce0avvvd76Ddboi4WAlEaNHqj6SlS4ZsNmygFw+fxPz8YXE7I0+chRSLS9LLOL1h0SoTC9eVAoHNMRsbQeECkD8/QEtVErOiSQx0EPx5A9nfgFo30KKpjVZl+gw4uJAJUKO6I6YfOxtr2Lx7Fxu3b6PNkE/bRpS2upGo6D4sgwevLVoffjATgWYGHNnz8OhYNCkJ4/xYWVzMSMHgy5Hmhvbg5JyzuaGo13NF2Mt1MRSOYzSRVrRUPp1+s8aIWJuTNn9sHe4yv4IcXiA7msfiI8dw7LnHEJksoRsPwXJJUemg17dgN6vwOOXQHATqNqqv3UJjy0Ll9DEs/MxTaKCNEOiQ5SDRC4jAkshxoOcKmqndWEOo2kOj6mLyQw8je3wCmjQ3RDSpFaMxRQdWvY5gx4G520BzZQ3upoW72w2UTy5i6dlziKQi8pw4SGK3HUA/NYwTF55AKB0X6gZnlspd70fThgbPPZ8D7hmc8hJQIbpJM5GkH8DKwk+tE0Uzpj6PgZhLS0t4+eWXBQAjEj9cqYjtK4GYAS2W6LACGd//GsQoxqccCCU4GJLmhEghqWevvvwK/vD3/1Cobnz26X5XKZWRz+QkLZ33jbbk3IuowSL1jJNIy9ARIDXNsRDvdqVoJO+LuTQ8MB3PRijQw3J5BJlAQFB87vlcGxSKc0WLUxepYrSWRh8dHsrdvtDSAh5DNBWtkoUL93xOAwnYcG25Qk9hAKMnxgPLYxVkFAvjQXPj0jxD+QSzueHP497WsTwEUxHML08hHO6JCyCbG6tt+EBeXFGK/ebGNjzUOw6coSCWnj2FkaOTaJNSyoZHI31IVPeKlkYLWp1vqiv5JPXdNsxwGMd/7EkkFiqIJLIwjT62tjXU9S6G549gRzOQGhoStzI2wfl8Gasbm0hnkpienpJ7Lmf7f0ST8mCt/c1rcX9hKoir5FsoShVDN9984w289NJL8kEkfxDSx+sv9LZwGIVMBlmiy7TrbTbEipv6pwxdMkn7pAichhDUtISAhmsK8l1OZTCTL9KtAWbPhcn6hUyAUgFDE2MYnp3F3OIhTC0cQHF0DOFEQu4390gWeGz219fXRH9GwwxGOagppDr/5BjtB+WZjcUiqK+u4k9+41/h+ksvI0CwRPnYqPBq0ST4hieBgDQ3XE+kOuajERTSCWQzScTiITURF1MpZdGr64bsl/lyAbPLC4hm4yAJSp5zrh2PLnGc7Ackw8bTDDTZ3GxW4SQDOP3UKQyPFwRgYHPjtgy6GqBnclJjit6L66lveLB1G5rjYg82nvuFLyCaCIuWhK/HbWnYvr2KcqkEm1liDTY4trj5ZZI5vP7aW5g/cRQTxxcQSBHNdVBdr+MHl27jpTUNn/n7X8Kpxx5HIpfDvfUN/P7v/p4wM9587XWpHelAuXz8CH7qp38KjzxyQSiO948r342QZ0hHt2RvuHXzlhhZSGh2vwed/3bjJq6/dwUba6vQWw2h7PKZ4TmWRB8T2TRGaPgkRTWnaMTHuSY9qRt5znZsWwJILU6AuOcEgBLdzcie4ESHE+hwEGmGNi8fxsLRZcwuHkJlYgpZAs7pNEL+NEQ9UJw2K9L6/eZGOmUfPhdJA52mFegy2I/uE4L8OpwTGOoRf/P/+Nf4q7/8K4mwUBN3dQ6K25lvnkHdF+uzXCwsa2tsuIiZ6TGMjQ0jm04il6X2WRlZJLIZpBg4mkiJlIOTHMoxTL0tADYn5JzckUpJLTAbUT6/XDtk7FDL69D0QgYmNDpReT4K6OrJ1/iQ74PtwK/9VWZNEPFEXPZEsa4m6ygSRoBnnq8ZEj2OaM1JpyMAoHTjZIUE1jdX+yyAlLDoQQrw/nHxB1EXCeHhs85xNQVr7OZsU8IUKUxjQ1Pd2RW60s0rV3Dt8mXsbm5JAzKUzoignM2R8mKhQM5Gu63JG+CFJMra0jvYazSkiGGhy4tBbj4/n0gNhZrkr/LQomd4AgFkYzGk6cAiAk4K6T0U8ln0e+y+Q4hyukBuLi8IbY+TMYSGMvCGspg59yiOPfksCpN0vkqpEd19RGpQ8Kn6VEaCwYA0JN9/+SW88uorYoc9NjaBI8tH5SOXpTW2kB/gdW1sbN7D91/+nojZspkClg4fxfnzjwglidedRQddZfi6aeHMomH//eAC4T0aTGn40PL/2VUPKCaDwCPFcx80M0Li+4A1otJD8N5xgxaEjcFjRPqJXFDv0mhga2MNK9evy/1buXVTUPkUmwbfYYa0kCgtk3VNhHcZ6n/EtYmuZ6rg4nSK40hxfdN10diQRsEum2NcbhKxPjBD+gIPGW4Q7MBZZPVVc0NLVt5zGgQIUsDpHk0tEjGEmC1D1yNmAWSjiI6VkS/mxUIznk8gFA3B5iHQBw595jn0K3m4fQee0Ubf0ATlU8GgRBpccboyyNXeacNpdjF88ixKp0/BFg/2DrqdGiy7jaDlQNvaBEymCGcQiJcRm1hG4cApRHOjQECFw/WD3GhUE6F+qeZArjmNECJhCZe7+OZrYtfcbtZFO0R0nx+kE2ZyeUzOzGLh4CGUS+NIJjKyMaogQ+7RCh0hr7jVaiI/NIRcPn+/6aW166BJ5poZZEYog10lUBxMv+/XLwNaphBJlYW1RM5RuM6mzXXE+KO2u4O9nS1sra5g9fpleebj5PO6njzvA7c6us0wbFHjpmeYIohWjSonK0TCAd3tommaQqN4YqKCEp8L01HTG2qqGKxKVIy0ND+RmSJOruV0IIyJREYaDZsibV5nTmm6FDAOektOgTjKjyBZLuDAMxdw9LPPwCrG0OnqYvPNaXHQZbPrwq7vif6KdI6IHUTjrbuorTSRPbiIpZ/9GBpoIQyG6dmIe4DZbogrEvVDdp3NzT0E9rqobRqYePwciucWoNk1hCPMz1AT8J5lwqzV0WsbcBsa9NUtmKsa7mzUkVuexbGPX0C8mJQDIxBMwOql0OlnEK9MYv7ECbEHVQDGg/H+X4+S7zd3UPvDYCKvrP5b8sGCiBoD7p/f+c53BGwhV50Wvvwzi0s6O6p1MzD+8Cm3H/jhiormo3Is3joGfvDyq7j45kXJ07mzckds8QdT6g61JqQIkcOumUhmSXVjgG9HgRjhEKyOBkeoixaywSCK3PeZY0OLX7oqBijodWB7FhaLw8gHuWcppibdi9gsiQsXGwEWvixWaIhChoHrYZQT9a4te6Kg66JJZFOjmjM1lVETH7bSnL4cmRpHiiYl4oI1MBFwla0sGxtOZ1y1t+lmF4FUBAeOMXSZNDJHqD9mQ1NgTioBi+eXxf2oB4fNjW7DygIHnzqGmYcX0TDrCBqOuKXxkCQY1WexQIoTtROmC7dhorHTRt1ycOIzH8LQkQn0yQTohWF0unj94nUcPHEBNaePfjIthUwypib+5PYbpilgyOLiopw9g9yZv20K88Fpzl/3+QOaGr8v9zLSu//iu9/Fn33r23j33XehtZQOjHsm+fRsrqnpovMfm7DWzjaSXQ/jmTRGaRjEgtV1hDpIRJvUQZPosNuDHeij7lmiucvFU5gvDgsIFswkESrkkJsYx4HjRzGztIji2BjitN4lCsH1xL3JMLFXq2Fne0deG3N0SEH86Eefk4BtNS328zWEEUoGgupiEoEA3v7Lv8Kf/V+/i/W33kGa5xo1obKeBvEKfFKCsCUjp4dEKCBZN6TY57MELJl/pEAZ5SDHOAkTWsdEIpfCwrFFxIeScPqsE+jmpeg5dGgV/Z3hwKq30NxpY327LgHExx4/hom5EWG0SHPTNhCwSEXjWlVZOjT48bj26OZo2djzTDz7C19AvJSWRkpcUnUTazdWMDI8AqupQa810KO7mmEjG83hnUvvoTI/g7mHlhDOhQXxt3abWF3ZxncuV2ENjeCTX/pPcfLRC1LfvPPGRdHffu/55/Heu2/L+RyNp7F8ZBk/99X/AgcXD0iRy0OJxTulCjdv3cKN67cFuKmUSkgl41hfW8Xbb7+FG1euiDGVy5gJ2rfLGcZCW3FTYv0uxlIJjKcSCIs1ObWZNHkgC8KTGonALM2MqKWxAkFYdOIleE4LcNa00TjytGNePoz540cwuXgQhdER5GhjHYn7NcADgvdg35UaT2z8H4DPaqpBB1NTAEruyXS3ZTyHwEciI1Dn+IDeyXv9zT/9f/C//Iv/CVv31oR+LZAMa1CfKSIifDEToImKYrTwTKXpFmupQjqFqVIeo/kshotDmJ4ZRmW0gBgz7bhv0K6c1DzdkPOI0RzUzDtWWyYnkidIgIJTG3HOVRNKMSWLRxCSoHRGx0SU4QAZWomEfPDfCOBG03HEotRsqqwdyd3xQfcBhY0RngM76cF15B7D+ldR2NSNDTRa1ftW0AMEZdDY7P/C/RuUFEe+tSsL4o6uodNuykW98d57uPbOu9jd2ETXNuSgp+MMF2g6GheHCHZsvGksyjhh4KnTbLRgO3Q6CitrPNdDm6m1RO16ffGazzNEks0M7TKluVHWekx75eHFjlTcaUgzEN9tB0NEqvt0XgoJ9YhFFyc3kmkSDwHpKKKjJSRm53H40Q9jcukMYvkKOHDlRSKxSl0phVSrECFlocrrcOXqe4K8N5pN6e6z2Tzm5uZxdHkJxeKQuHbdXV3Bqz94Gds7m+JQdvDAEs6cOYfZmQN+uaucPH5UQ0kzAOYLDdzq+HkcR0tYXV4h8hJ4RnqRhBEq5zvpju+DAPszSAa+5sp8YMCV9GxTku53NjakIX3ztR/i9rVrYrNLM4ZyYQgGeZY2ueC0Zg4il84gIB25Qs+5uCmopjUrJ2RE3JSlODdKNWYUFy6/oCYVxO55SCGImVJJaGFsjkjf4PtilcLPZrgm7yvpZmEaC3BjCQKZdAzxWFi41olsArHJIVTOLKM4WhG75W6A4WQ62ne2oekeDnz8GYTGh4Wv7nWagKEBtqGuFy8d7X85HWy1YWzXYdRcDJ98CKVTJ+HQILRvomvU4LgagraD9samaG8i/SgQTMNNjWJk+RFkJw4jkMj6duLk7r7/+g8mnL40UE2raAvcbkkYLD+ot2Fjk0qnkc0NIZHOIibuhAkZ25OWqOttycOgSxQbGBpOcIpHm950WjU0Km14EMrle7H7Tbscp+I9T/blPuctn5amcHiFdkuuDjnqWht6oybauLs3rknzu72+BkNrIkYXqHAY2VRWmgjSv2wewM2W2LqbHWKkqtXjJIbOVWxueK8p0G65HqqGIZvv0+MVjIYjoqUjmMINjsUEmxZOebh1UqRtUNTNHIt+AOPJnApwpcORoO4BxAJRMMcoGAsgN1ZAoVJCKpFCIJlC4vAcZp69gEa8C3QtcVni4QcmlcOG0yaa2URXNxGw+jCubqN2tYrk9AKO/MNPSHNDKabh2oixcO20Vd4MG/RGE+2bd4FdF7W1DsYeOo3RJ46i5ewhFOmjz4Ky21dBtfU6vIaBfrsDc6sG/XYTd9f2kD4wiWOfeBTxckroE4xjsewwmnYEzV4SsyfPojw1hViK0M4DDcvf1NwMjtcBcMPnc2A8wsBNNsg8ROmoRoSUlGU5MHo9Qampq+EveWb2waeD7zeY0gxeAxsK8tw5paFe4tqVK7jxzlWs3l6VYEyilNwT84Wc2EfzwBNDAsJCtieU50wyjqBjodfRJSA1RCoJNVhdpbHLxCJI0P2P4lY2y+jD7Hlomjrm8iWUInGhthLQoriXe86An02aojTKnNyQMua6KMfiiLBIpPMVU7JlahgWugOLUb51rlkyn81AF8FIH0fnp5AM+8WtWNFz6uhIY8agTdf0xBmR55JmeOjFQ1g8vYAI/Sc6pjQ3Rl2X5yyRSiiAx6KGpo+u1UNDt6HHPExeWMThD59Ew6ojzAKWjQxDJdmQWJxWBWUCRI57r+WitaNhq97GyR97CkPL48LtJ7eBW/+Vd2/D7CVRnFuCm8hiTzMkSHiN+pBMAmEJqA5Ko0vns/+/k5v9M5wPEtS4rmgj/sILL4ilMxF2Ni6sK0Q74bmYHJ8Q9zaeH5ubW0IvIu2QWjnmEh0ul1DmRMPsyOcrsVRYABPStjjttdBHo+uKKD6bzGB55gBGp6YwtjiP0aVFjCweRL5EG2cRBdzXDbAmoSPgzZu38IPXX8err/5AmBqkgdOYg5OE/+5X/luhSwnbxaeGKnWxcnyKhoOw6zW88I0/xgtf+zpQrcu+ESE45ZtryHS/x2lPV0CWWJghniFkIiHkUlFk01GkEoyyUMUeaWmmbolFczgRxdShGeTHS/BCPSloRbPguHJ+sFCmBzntmdubdWxtVtF0bMydXcby+SMUNopFutPuwGmScu0hGU3CJGBtO3B1U9Zmu22g3e/iyZ/7PBJTBTgBV6ZQAcPB+s07MnG12jq0vRr6NH0ybST6SVy9fB35yVHMn1tGtBATbWuv1kZtrYGLd1p4faOJ+ceexMd++u9hYmZWQPI//7M/F0bAjSvv4eUXXhSDm9zQED73+c/iE5/5JIrlIrZ2diVPiLRrgsvcszqajmvvXcbF138ojRH13aQs8lygqxnNh2gCwweA0zhZLb0uKomoyqoivczl5KYPl1MJqTWoC47Bsj00uy5avLYB3tcoKkMFkRHMHTiIw8eP4+CJYyiNjyGUiAtALmt4oNX+wMY8aFL4z/y8ASOHZzj3QuYm8rmgmdQTTzyBn/mZn/bzJBUYMACnuIfz62mX/we/93v4zV//V2ra469j1lDKtIx7I21O/DPfLxCFhhYMIB0KSe4btUR5UuDTMSTSCXEBpHuo6XXR6pgCItF0IRVPYG52AoePzuDw8qIKqKd7sj+ZoS05wWpuhoyjkNBav5nnVExAL7LD2MDIdIZaYUVjJhtFrg9rBN8p7f77le+nmEYKVFC1LmvgQTyJNEJsbgYXShVdPo9UujxedPXFSj+iKGvk1LF4Jf/6Kt1LXvshVq6r0Cp2x+lwVA55vlbhi4ajUujapi0FGx1YBLlnuJqaqCtBPIWR4jKjOND86IWC4gjCwnaUiGHXb244gqI9JhdZkBoLJTKnXoffgI0NX+dQPodgT4mORYsjaHcY4UwUyXIGxelhVBZn0c0XES5PIzt5COnKJAKxlIhIyZ2VwaHf3Ejf4Cev85rQeYOL7+vf+LpMn9iZ8obQ4pHBYYTVDKONXt8VnuX09CzOnHkEiweWEOHJdp/Gcd98WuUJWQaafnPAcS9H4Sw6iJqqYoPUJdK8fD9xH0VVybLvRwFExbdvasDxppoeMBsEEoT36gt/hXffuojNtTV52HkdiSqLoxDFeVpb8iJiMdqDUpAL2B1LGtdsKiXucDJ1kekPP4gcKYcM4VNKcSpcK19oDNFMUIzN8LzpQkFyb/iaiMaIXbHf3DCElY55FO5RS0NENUInmfECihNl5EcKSAylkZ6pIHN0XmyCa+v30PdMBAwL9p06XC2AA5/8OIITFZiODkdvoG9S60OnJU/xSflaDRN96pf2Wmhvmxg+dQ7lU6fUNKDHjb8udr4B20Jnc1eEdSE6E3ph2MihsHAapUOnEa9MwQvSn32/xmkwhN133PtGFUT6FOKp9E3KZ00l/Mp9llA9XzMglARdmptgKIBqdU/WBt2viLoTRWLWi0I//kPb3ft7rE8j5IhX4ArfkURcYmQ37MFzbbi2BsswJHh1bWUFqzev497Nm9AbdQnA48HBIrBQyCMZS6hAL2potI4Ec/KApHsP6WjUx3DKl4xGpblh4rfYt3tdNG0Xu6RDdD08NTaMsWhU0CExJKFg3p8ScJJLygeRUTY3FHFG3D4mErTwJQvFE4vUQCyKyuQ4SgfGkB7NIDddEXckfaeBgBtEv1TEwY88AT1KdF1Hr8ewR1dpqPon3QAAIABJREFUAGNEwFtw2g3V3BgenDt17L6xheTkLI5+5VNoBTQE4cLyHMRZ6Lab0hxxwuC1NdSv30ak3sXe7RaGT5zA1LPnsGdsClrPJHm6CVGb5jSbsPaaiFNDMWhuVncRm6jg+KceRXI0hx5NLzzmV4TRcaJwYiX0cxWMHTqMXKWiHGrUivlrBbcK9VNTW/LS+awODlJOijmd4T48PDyC48ePScM8QMMGB8sA8JIV7FOIZd36ydP+CSLPOXU662v3wEBRaido50ztWGWoBM8k9VQZQ7BgI3oZiYRlik+whHlGaZrG9DxU1+9hKBwSAwjSz6iXIsIa8lTQbzxGu3fSFB14LsGRHkwGFNsWxtJ5FONJxHy2AI92Wu5yKirIpzT6CmU3vJ40N4VIDLEAnc6C4urIdcrCVWhpon8kssqJfB8deOhH+jixtIAkX4Q/8SQFQwxeaHRAfE8MAxSfXzO7MAIeDj+0iESKeggTPd1Fp6YJmEMaDtFPOlaxQu9bfbR0B1rUQ+XUNI598mE0vCYi3GN1G31qSog4G4rW1mkQfOmi13agbXewsdPCsU89gcrxabghNS0lWr+xso2V1RpGD59GoDCKhgsUSiPI5zKoNvdEaByJJmRNHD9+XJrdvz1M8UEFNwBG9td0XKU85+u1OlZu3MLrr76O773yfaxvbaJe24Opd+R5T8ZjqJSLqBQLMHQNtb2q2BOThs7JnhQnjo3RRALHhksoyHnmyF7e87h7hsTVijoqagf0QB/VnoPM2BiWjxzFc099BAePHEF2pIx+PCrZNbzHA9Sc159MiktvvYXvfe8lPP/CC9ja2ZG9yt+G5PM5TfrKV76MT3/605iamlKUNCke1SRGwEPWKOhh6+o1fOd3fh+XvvsXSHouYtQZ+Yxg4TswT4mFM5sb2v3TPZLTm2QMuUwUmTTz6BRQRb2Y1aGDpyPTodH5CZRnx9AjzkZzHO6RtotMNitasR4pjPU29K06tjf2pJGdPH4QJx4/RWESHDrOUdemW3BbJpwOpwaGopJTZ1LnBEFHw7Nx4Wd/DJkDI5Kxw9orZHnYuLWKPKM4DAttNjcmdTcuQlYYt66uIFEp4MDDRxErJ9FzTXh7LehbTaztGHhvV0M9WcCRp5/FJ37iJyVk8vrV67hzawWdZgs/eOkl3LhyDZF4HCdOncCJMyfVRILOY1MzGMoXsHp3FW+99SZuXruCnbU12cODXU6AHaGeUWgvGj8+y6Ta+bbNnLySelaIhjGZSQlIxiaG94D23LyOBBNTiaSE99ao+aZmMhZDeXQMp8+cwTPPPYcDS0tI5rOi2SJQKA5f1GuTWeAnnvwo0GmQG8ffCfivrq4KFfOb3/ymGLcMxPmcbH/xi1/E5z//uQf1uF/YD+p31lo3rl3FP/1Hv4J3L11ClDEZogeTkaLf1Kj6mnuXaMdkFKgo8NSHFWhkEY0iGwpLg90LUQvWlTBS5u6QAjk5O4W5hTnMzk5jYmIciSzNB3z3ToL00jsSqHZkskMgglIH1hQy1RaTAQZLPYB5hUXEGoeDE1/Ldj/XypdMDCpb1ofSGA1iSQbNFIEnSioGJ2GtsdunxS9/orJnVsWyhPCQcMYHw0esiF6RhnLlnbfxzltv4b1Ll7Czvi5IpanrYguYYAJ1LK4yKvpd6f7p487sCb4fOk7IBsSDjRuFklEIKkPqilK7q4RUro1AJCTNDc8NWrdGPIXWsdhlucdXya6TFDX+7GjAd6oRtMJGIZNCONiTgypBjUYshAz9v6cqyE8WpcFJFLIwbBYOaaRKc8jPLCE8NIKuUIsGl2ogrvYtbv1rxkaHG97tO3fxwovPy+Jk0ybdMPmBSjYkvFyGbx49elQeSPEy9w0CBqUuiw2hnRmabGL8fx4CdCkayhV82z5VtKpp/X/Ia+bDOOiQuUh4ICMcVU5awvHl6eKIyPu9ty/hrTdfkwcBjod0lFOXEIx2G1qrLhkM1DlwMpSKJ6VpNHRaj3JUy6UVQpzuciwk6LlvE8nhNI3iMn8syebLD37kRikPom8AwukcPyLoYXqogCjXhN+xqxGksneOUxgnRYby+w/GQygtTOHwh84iNzcMN9pFo9MUakZyfhKOpsPc3oLMADsWjNs16M0+Fj/7dxAeKcLxDNh6Db1OC+Gu0oDIA8PXRntQ0iGqbTQ3Oxg5ff5+c+N2dcBswO5qgGnC2NiVQNIQrYQ9OrFEESnMonTkPEpHTsEMsNkmmqAoC/uP/ftNrRRDiurok4sUIiMDQ4WY83PZqBMxYWPOJpkb4c7uttwbbggSGpvOiMVjgE2kj9S8z4Xog7vrPoqlmDdwXM2wO8tSU6yui06rjo07V/HuW2/i1rVraFdrYpdJseIgN4T8cQnYjKdgaB20m01oDIulra0AHer1syjhYU5NDe3Bk7Rkp8EGBZwuXcW62GWwp+PgiZEyRmnpbDMcTDU3g6qCk1wBRfoBZa1LVA6kcCQQTUaQLGVQmRtDeqyE4uE5BNJAS6uKVSoPNWdXA7Qe3HQWhz/+DHQpdE30+45oB612C+EwAxx1aW56ukGeE7q3G9h9fQPx8Wkc/fKnoIU7CPRoC+wg2gVsvYUejTT4frUOdq9dR7oTwt6tJnLzizjw6Sexa20gSKqiz4nnNaYglzSNWA/obO1Bu93E2p1dhIcLMrlJTGTlgKbGhIWs243ACeWw3QmicmAJk4cOIZ7NCoXm/dq6999wRQNSVAaaoHBKw8KVa4m6Cj5vnPbRYGAApHzQ1erBd1RVmaCGvkaH65UFfbPZEMtyOlzduH4NN69fk7RvFggSGEwqq+Uo7UsogHQmJWYlfH6nx8cFgNq4u4o9WmuHAhiKhjFfKkrAJmmkZAMQcOEUnu+XPHauK4OGIGwYvb5aT56DYi6P0VJRYgJY+Ld2d9HY3lZaBxl0q32dzyfXkk6BdiKJZIjyPV4P/6whRdLXdz1obgC978ILd3Hm5BLiMV4ThUiycZVinMWOBzjUzGgW4PShGS5aPVsS4nNDcXRNW5obfa91v7nheciv5+czrLOtu9DCLnLLIzj9d59Eq9dG2O2K5kaqFT9bhM2U0dSluek2bbQ2NGztaFh67gLGzizAjXThWTaS8TB2b2/BMEJoeFHER+dQOrCMq6sbOH32jGSAmJaFQrksQArpaXTUY8M7+DUozPZTbgcgmui3iM4Kf11N9TnJ4tTl5o2beOviW7j42kXcvHwde9RASA5MQKZ0BCRp9a8znJd5PpzG8F77TpksjJgETx3WSDyOY5zcUE/FZ4kTNY+FXBiEiDr0FYpFUJyfwfLjj+DU009gfHoGqShjWpk3FUCX9rS+WyPPbk4rv/vd7+Jb3/q2ZECRNSGZbv6RO6DustHjGT01NYmvfOUr+MxnPiOTTdHI+nu60t4yOqGLgGli5Y038dv/46+hv7kp7mlyOhCPleWo6E6cGNBBkrklZKWkYxHk0lFks3HE4+r873J90cGM+TToYWRuDOW5MSAeel9zQ3qymPPQCrqpw9huYGejiu2mhtHlOZx5+hx6AVLITPT4OR0LVq0NrdqUvEBmfJHq6bQtNJo69iwDp3/qGVSOzUlzQ9OemAdpbpIxZnx5Qkvrdkyl3W33cPfWmtjrH3z4KNJjWXiOAXu3AWu3jU7TxN2GjdtOBMkDy/jsP/wyojkaW3Xx7qV3sL26LoyBP/i9r8nzd/jIEs4+fBZzc3Piplav1nHl3cu4ee0GVm5fR6u6J+HIjISgRMFj+DzXihgwqcKZdSxrUFp9myJu7yEfCWEqk0aKk0/qjsgQIN1bwHAGsWfQtmy0+z1MLR3ChQ8/jXOPPiYmAbFESgyHKKfoDUAmUllF2E9TIXXG75c972dJEbh+8cUX8fzzzwvlkeuPoNPACplfOgi//dVf/afSRO/XYfN7qbqqL0yOv/rWt/EvfvWfoad3hDrHtc3yQpzW5NP4bKqYBNb+XWky+rKfUovDrEAGjRaGsijQXW24hExxCMWRMoqjZXEMHCoXxLwqGo/5USf+NN/X49JGX+iHpi4yh4FTpXqGBkZWilokds6+YQD/vp/+KmCcT58eUPekgeEbERvp9ztyStPkT0MD9eaeUjj7pRUdPsS9o6fGSCy5KMi6d+cO3n7rooi89FYd7VoNeqMpwWHMh0gnExI+xqvHTYm89mgiLkFhDJsib59CfeZs2MKL5c1XF5UXWuhK3GAGzhG+OwSrcQlP6/cxnksj7Hhi2cfmhhMVfkhzEyR1iUJCpbkRbqXjIJdOIJwKI1vMoDhaQLKcQ+7gBGKVDMJp2jl60sgZDQNuEwinx1E5fBaZyUV0w6R7DFblAHVXvEW5ZlKQKkI/OYdcpCu3VwQB5QHP90ZEtFQqYGx0VEbXDN0kuq6YY6p45bRCxKaOI4I43dCQSCaQz+VFn8KCgyFrKljRt9f2kcj3F8w+wk0hnBgiqAaBvFEKMNv1OtZur+DdN9/A5UsXxSiAmhXL6MgERonqe/AsSxWgDCTs99BqUQcSlUkK3zOLGRo2WBZRaqJIBpqGLR72I5kUyimV9UHvdxHgshsnahKJKsck0VD1YRNhdTlS7WEsk0aSG4LLhHjWTX2EIkA8HUM0m0BxsoxkmtxVfo2DmXMPoXLiMNxYD3pzA53dNdHvTJw4K2nJ+u4GwgEPAdOGsbIDrdHDwc98HvGpMZm8WO1deHpd6CccgysqX0/82DsUeFd1NDZ1jJ59GOWTTAWniNNA32nB8ajX6UhzY2stMTUIkXrSBsx+DqnZI5i48BSSo9MIEPrgnOt9Yly/oPIpDOrUVHdS3V+fFiEAgAfHMkTXxI0rmUojV2C2DdBo1uULeV1paBEOKhqJD+DfL9o+2NO87+/3fy6be/L8DbhGB3vra7h++R1cuXQRrZ01aWBJmWGBwXRkaToZRkajiBARdwfV3TqaDMvjQek4mBwZRiGTlmLUEZdAR+hGRMNTsajk0rgWg0ldWA6bmx72GN5oWHiUGTMccdMunOtC1jJ/PMXiXN9ciyyu+wJ+0JZ1aGYUEycWMHZ8Xqy+NbcDLxUWypnTrEuDzBT3zlodYSMMM5XGkc99Gs2eC6/LUoiHX1+od6GAi57TgcW1T94+Jze36tj+wT0kRidx7Mufgh6l5y4DHV0BXZyOJvkjbPrIQ9+6chV5J4rqzTpilUks/8THUPV20O+bYmKhOrSumtzsqOZGY3Oz0sD6nT0EC1kc/dgjSEzllDkIJ+bMr+gH0LEjaLhx9DPDmDp2EqPz80LF+Y9pbnj/WcQNkuOnp6ffZ0byQXrsX9cg051I9jBmXVAjubeHjfV10dFceusi7t65K/k0pHfxwErEEjAN0kRc1b2TYtvRkM9nkUulsLexJcAKTSgIZnGuHQv2kQ8FMDs0JLartO/ldE256qjpSYDoMvngkijPkjWCcDKNcDGH4ugIxqcnUBkfEz3LO997Gbd+8JpMi8V9SvB1JQQnzbFluxjN5JChhi8akABFXlWCCKLVEVSyD5s2zd0+NDrjhRw89NBxxDg2FPqqsnd2dEtsZEkBs9o27BbpYj3ohoeqa+DgQ4solNOiT+h3XGi7TTlNKKLluUBLX9KJmArY1hy0Qy4yR0Zw5vNPooUOQrTC1mxFnaZ7ICeO1B41WhyLo9t00FxvYXdPx+zjZzD9yDK60S7sdgvJZBy1tR0E3AhWN1tMI8bMucdxq6EhVyojm8qg1W6jYxlYWFgQygvXyfDIiEzzFHtLAaCDgG7Zv/xiXootPq/+uUbN5c2bK3jl5VfEnOL6jesChER6QXFCTabiKKZTSJJ2RWt2TlCpM+t6QiUigMrnhe+V9YPOc4CBs5EojpWKKDMmkGY7vI+BCByCnJkMcrMzmFk6hEPnTmPs8AHECkMI0BZfvlNIkGs2VnRlZfDoiy++gDfeeFOafzIxxOlJQF6Chh/EE1UQJ9f2pz/9KXz5y1/GkSNHlJOarCm6exKIYYFMHWoAZr2Jb/3O7+KNP/q3CNQbovcI0m2KYBHNgehwSoMYZjpRK0aaYiSIbDKMXCYhQm+ZMFHATgtrmrF4LiozI6jMjSOYjojOlJpVUnqz+bwU6tQd9Uh73W1hd6OKzWoTxQMTOP/co+gFHNmHwYmFbqK9uYcujSqEGt6TiTE1O822gZ2OhqVPXMDM+SNwIqxdXGRCUeyt70jtRqdCXfQ7imLZa3WxfmcTbiSIg+ePYmimKIYtTrUJp6pLsOie1sWqFYVdnsTRZ55FaXYa4XgSWqONW1euIx2P4/vffwWXr7yHJ596AucffkgiBGhw9MNXXpUATmbj6J02Al0HhWgclWRSHPPYGNGhi02jBDhzjfpTW1q6S3PT6yEfDmMinUKajRzpnr2u6LRIVw0m4hibnsXkwgEcOn0aC8ePojgygjit75NJdWZzX/B1VwNLWjYV1LYoAF9ZkQ6skrmuSAPms/D9738fKysrQisn2KTW3Pt/8esIQH35y/+ZTHAGhlEPmoVBwHYPRrOF//mf/XO88fyLcBgD4RsTKMtkLmdlYkDwQWhqZPJQ1xyPYqQ0hMnRMmYmxjExNYbyeBnF4TIyhSGkchkJkGYeD1FmFQOjapZBLTsIdRdzJot7vSFOjmyCFVirNLKD2nTw+tUEXZkTy/nzAeB+v0SGAKU0Q+LczsBPn3XiO6cpxjRpac29/v0vlMwEBU9wgnD39gree/cd3L5xA5vra3L4VPd2hfKVCAcld4KlGx0SRPdB2he/1jCF+xuMqFF+x7DgEFFjWCBdFqiTYTK4uIoob3l+Pt+85BD4lnCyQZCvSkcs0tIEuXORoSCYzQ0nBKSm8fD0m5tEKCI3M0i3tK6HVCmL5GQBE8tzmF6aEzpaPxeH02fApSVOD5xCWHUdxq6JfqyE8uFzKCycQCRTUivsfhMjS/hBcyPwuGpwaK7AIp6Lkw2K8BL9QM1MRoWhiqjbHyXyc4mYDtzPiNSRcsaFzWaElr2S7UCOtExq9tNO/IXv/5t6fNSHykMaoJEsRE3srt8Tyhntmxm4qTXqkjki3r9srDhpYvYHKYPBkNDK6C7Ha8o/kyYV7PPfOVlToXd0wuh0OHomVaMHi+4wjoepQh6juaTwXClKFDoVu2nJKoooa1Up6nj+MvjKQzIcwHA8jjgLJY7wKaAsZVGaKGN0ZgyxShbZ0QJ6ri0OXNWdKioHDqO4dBBO2IFZW4O1vQa7D0weOw+j3kBr755kSASY5LyyhU7Dw8LHfwKpuRnYrg6ztQm3U0Wgy82PCLCfaWFZMOo19PfaaO2YGH/oAkonTsLm8rSZKdFC3zPQNXhQ7EihQIMDJoO7VQtmCwjmJjD1xDNIHz2JcGpIZqK+Yeg+L6nBKEelVXNIfB9BZmgpCzVafjIMresKwMB7m8nmkc0XZHoz+A78nQJaZazm62q4YckeoaZGD7z+VEHnk+BkQuMxGbvnQmtU8c5rP8Dtq5eFCqTVqkJRJKWT9s0y/QuwOYkhyIPD9SRwsdVowjIsBLsq7R2cyLq2IOZFAhIUcYvwkO7/QRnzU0NFLVeXtDcKE20PLauHquOh3bFwfriICief0gj7jyELqaCYH8meEfYDyMht9iIhzH3oLIbPHUJgNIUu10WjLsMMuiWa9TpSdFBx+zDWGoh0QmgghGOf/zRs0qG6RMAdBMMqW4t/ZlNktesI8JkkjepOA1uvrCJRHsOJL38aetyWz6GGg0nd9P1nBgCnCjBsbF25gqwdRu1mHUiVcOYffA61XhVet40up0GCkXTh8vrtNmX6o29X0V5pYOPOHvqZJI589DzSMwVlHEBtBWmiRBXJBgwNodFLIT21gENnH0IwRrfLD6oa9h+Svs7O/yfuNdyvOKUZ0I0GIu9Bg/NBZGz/d+NBSboxm5o7Kyt45+138O7bb4uVMzMmOLUgmJNJp2RKxD2A+hvhv4eUi59h6NCaTdHR0UWJ15rceBqGkOnAqW6y18N0Pie2q6TKCh87yCA90hN5SoQQoYNSMi42vtmhMirT0yjOTqPAsOPhEpJDOWmE3/zOX+A7//rfoNQPQMl8SW3ms68K8appYiSTFSpQnMnw4YA0/dSuSWgh1xppOgbPDzY3DjohBw+fP4lEMoR+gPRVrn82EaboAWkkajZNWPWOuJh1zC6qjoEDDy2iPJpHz6SeyEV7uyHPF5sb3geTa8ThF/egaQ5aARfp5WGc/cmnxYYcnOzQeY0zdu4/piW5Ltz/+oYLr+2iudFEvWZg5OwxzD1+HIFEH0ZtT/YPbaeOvkFBtou6GwGGp7D46Idw8dpNLBw4JBq/1Xt3pLnhWcXXRDt5TvZUUeOfPGJ3P9hT9tki9wNid3/53cv40z/9Jr7/yqvY3txQxRunJYEAiqkchgp5saYNWhb0/y+UEAYnBnEkYxEV+ixGeATLqJUKCrjV7vdF4F4IR7BcLKIYCInJg0GtUySC7Pg45s+cwvITj2FifhbpYgHBeEzyoMQ9qh+E2bEEJb/4ziV874Xn8fY7b8ta5vk9sNH/YJEp021fd8WGh00Lt7ypqWl86Ut/H1/4wheQoIhf6gayFP39WDAn1iU9NNc38Hv/5Fexc/kyAgwx7rkS0snPZ3NGMJeNAl1gZUpOaXCMGte4uAVGoxHZE0n3JdXfdGyUp8oYPjCJIKlrsbA0/qZhIZvLqakQzUs0A1a1jepGDWs7NSQnSnj0E0+gF3QkjDHcC0hD2VjdRsD00CP9j00d88HoRKZbWK1Vcei58zj85Bm4UQLTruSL7a5vy30K9SDNjdfWhZpvVy1s3d2GiR7mzy5hZHEMWqeBvmbC3m2h2+6grXvY0IOoR/NoxBNIjo/DC4axtLQstOWVG9dx/pEn8Fu//X9ienIcUxNjkpv29ptvYv3emky0SUVnsc5JWCEWw2gyjTQLcNISmYnGRob6X1ZwjAHp9kTnaZCe1e2KecNkLodsJCY6LdLQkUwgXSljjtOiRx/H2OwcCmOjMiWnNlyoXr5cQ5xc/SpM0ad9DYiwkVRTQ0CJwbYMon311Vfld64/7o1Kgz44pf3v9YECn5KAw4cP4ed//ufx6KOPSk15nyY8MHfxHYTf/eHr+MPf/Dd477XXpVYha0dpYfwmiMVEJCQifkZQDJWGMD49jqnpMUzN8PdxlIfL0shIicsmggGdEtLJ76bWteI1KYBLsW5YD6p9lc0NNdo09GLmoUyixO1YAeT7QbT75l3U6ex7L4PPHTSM8n++1IFXiYCAAH/+REhyywZNV7tVEzkOX1ynrWFrbR13mV+ytYUbV69g9fYK6qQvaJoIsVST1Bdkn7xoUsnYCA3SSCVgzeIS6ot9HBssit4YOMWihNSDWDSMXCIOTvH95CxFQyO/0ff2EpRYvXrY5LSTlpbKIOR5ipZG9KJHsbaa3Ci72bBYAlNsyklPMB5GYWkWo+eWMHZ8AZmRPKr1HXG+6jumIETyeiIhWHsN6NttIFlGcekcsjPHEM+NKoqP3MUB5cN3HBrk3vjNjQDJ/mIkmjNwtWCDw7+zeeGNHRQLHPVzQQv9gBt4ICA5EmyAmJIt+SPUTZAeeN9idX/h4nN6xVpYyRcl7JA0TzpZNeu4d/cuVlduYu0a05xvi9iOY1IWR0S5SBXi/aMtoqBxwllkqcB1TwRNJfTynjDwjpQ0TjloB+iveClUSGWjRSKFm5NDOYxk4jIBELMDjtBZgIiLmjI8kHtO0wcxD3ARC/RFNJkbSqM4NYrCwgQyEyVpTFNDaeieiVg6Dkdvw9iro7FZQ2F6AeUjh+GGVHPj7GyiGwpj7NAZmI0GGjt3xZWKzU1nZQt61cb8xz6PzIF5OF4HZmsLbmcPkAZX2ZjzvVBM7rbb8LabaO6YmDj3KIrHT8AROl8HLqc2toGu1YFV3YPNCR0PAbcHb68Dc8dCL1LA1JPPIn3+EURzFQRDCulUfmODLdAvBoju9bkVqDwkvhainCICFYTdEgtlcsBJZRRdTSyh3EvE8tjPUxo4Zslu05OAR/XEq+abPGZJCBbmDFFQrn0PRruJ1ZtXcefyJaxceRtGsw7bMARxIjrEiWEiEpP7znUlon5SD1qaGAVwQiPubhwn0wOIYn8aBBi6ZEwV8xmxRpb1xtBEOsQFGKzaEycfAiUeizuT9tw97NoOWpaFo/khjNHFkSGZHJ2nmUlVRG5yBPGhDKLpKCJsjjj1qdGIoY3xR8+i8tAydJD6asBrNOS9dns2zHpDBJBsKDrrdSSNEDZ3mjjxDz6HHk1OhNJiCw3JMDV6OJK1D6dRR9C24dTa8IiCv7GBWH4MR3/2k9DSLoLk+fN5oOCfluwEAjipNB3sXr2KhBVA40Yddj+JR37uC2igBrfXFtoam3zSzdxGG52dGuK9AKytBtq3a7h3ZwduMoajH72A7HwJAYmyp3DcFbooQ6FNOwINWQTLU5g5cRpDo2Pos8n1vXdU6Sll6P3fefioGbRaH4P0+f2H5H6UjJ8suj6fBsD9gQn2WltDq6nh9ddew9uXLsmUZnd7R+6notHmkYjHRUMzyOAiBY2ACQtwrhe+F0fX6JIg+hFGAjBNnjsukT5eG6/P7JIeJocKkmMUMA1lGcwkcO5LBEwSCZQmxlCamcbIwjzGFw8iWSwCZBKE6QQaFVo0D+Zwx8Cv/+IvI8LQQaFMmwrcIIrp9tCyDAxlssiSjkOnH9FwMpeMu6DyDSRgZ1gOXNLfAkAbFi48fBKJBH2gObnpoud4MFsG4vGYAHdmw4BVY0NCQ4Euaq6Ng+cOoTxZhMf31HHR2qKVeEjEy3xs+YyFfM2Nrjlo9mykl4bx0E9/BM2QBq9jIGTT+oZ6x77ki4T4cxtNsfPtah5aaw3U6yYKxxdx8ENnEM4Eoe1sSlHj1DTY9Q5sk01aFO1YBgcfexq7ZhdeLIliZVjeM1kIbER5XnFP4HSCv0uhJAUjarKQAAAgAElEQVTO+/nzXG9cC8//5fN4/vkX8d57l7G+ek8YGkRxeUlz+SwOLS6iki3g9u2bqG1toBiOYDKdAolvEspK3QNpV5zWEnknVTYYkhBUiro1yxZ0fqFQQD4ck7DEzPgYFs+cwdmPPI3pY0fg0jZWEtHV2UN2gaJN3sWV967g9Tcv4urVK7i3dg+arinKDF/nB7saf98mE0EClsWRlbbL6jN5Pc6dO4ef//n/GhcefUQxaKkx6KkpzmCaw/Mw5HTxgz/5d3j+D/4Au4yR4Drjns3aSRgNpNky2oAAMMEg6oyDyKZiSKZiSHBNcRdwXAELSPXPjxcwcWgGzEMIxpR2iFbRvG80huBe4zY12DUNrb027mzuIlzJ4bFPPAGnS/crHdlkWgDP9vqeOKe1602ZBKbCcTGp0DQTq9U9zD5+EseefQRIMavOQjaexM7apoAXrAmNah12sy32/+aOjp21PXS6LubOHMb40hTaRgMB3YS5p6EvmTouNqsW3r6zi7c3trFHbWE0hvmFBWl6DUPD3/38z+DVl1+WepR6blNrC/3ZJosA1Mk4ApTyGmaDYUzl8kgJVVEZUnX4zJJ1QOxNdK59aW46dEvsdoX+Op7PSbxFJJVBbqSC4fk5zCwdxtzyMibn6dAWRS9CMYTP5/Hd2njUqtmNmmJyUicaYzIwmJ/UMXB75bbY6jOIlhptmiCQ7jjQ1Nwv7vetu/0T88H/c+09/fTT+KVf+sX7LobykweTDz9MkxyOF/702/jj3/ldrLz7jkReUJIgVSOztDJJDI0UMTM3iwOLBzF7YA4Ts5NIZBISBMsikNbPKqBWAesC0opGZ7+um00K1y6NO5R5AKsZ/t1jLWV3BMAkQKscaR9EA9wns/gsJh8NUDQ1//1IE3RfF8T3SQMrpeMWPZtodWgN7RsL+AwcKYN2Nlb79AQnF5bUs4uvvYa7t1aEBtNkYJtlSmFCqkUhlxWakW4a0jExmJFolyap8tR2BAUlsCyVlk5aEkf9ctj6ft4M4MokosinEpLqLQe2Knv9wD4ebkEpmOQShoJwXAfxQACVVAqhbhdJ0tLCbGB8G2DZHLgZhBEJUoxK/n8M6clhLP/YRxCYLQJDcRCCaO7tIC72nESrlWaH4+LO9i70nToiuVFUjl5AbPQQQqmKWBDKnd43vblPS5NVpW40NRsK/VQL2++9lSMZqX26LgFkLOhIVavV6qATGlEkhnHS4pITGrFZDSh7V5m8yUBLuVbJT/LpOQPdiu8LKcUq6USkmtGa98bVq3jv7bexee8uAlYHhWxOpi2D/B9OAvj+WTjzniiDB45DA6iUK2KT6Rkd0a/YekcOa/EZZyidLwwTlZZYNtMxio5fHiaGshjJJoVvyQebh7XQ0Ihy+Xkc6rWTa+n7yMdDKMyNYO70IYwsziAxNgSkI+gFJbEELnmzzJnRuDm30N5qIj8xj8rxI3DDLjp79+DsbiIcT6E8fwwuXce274qLERH0zq1NtPdMzD33WeQWD8LtmbDa23C1Knp+cSNNOxEBFhq6DmeDDZKJqYcfQ+HYccnCgKuhS8tgsyMNjl2vSuAnw+AoEO/udaBvaPDoZPXsx5E+9wgi2TLCsTRn4QrjuE9FU1ukiA4l5VNR8fg7m10WhFwDLI64ru7bfA+oiT6lUbXRAxRFzWTE/l6K0oBMEUSvwRVElyjyr20LW2uruHn5Mq5fvoSNu7cRhYuAbQjvnc11OBSVpozmBLSF4kGqaS0Yelv+THoUA1R5+InVAS29xeZbud0xw2ZspIxyMS/UEn6+aJu6bJD6iHT7KBWK4n2vtxlG10XTcmEGI9jb2sWJQgm5WAiRfAyZ6WEMLc4gMz2O0FAadHDo9hkkGUTXtNC4tY762h4qJ49h7LFz0G2Kkh24zbpw9ik0ZlAmryWfN32thni7h83VXRz90ucRzOfhcozumALamK6Obs+RyZ/pc7idvSa8jQZ239xCNDOK5S9+HNoQraUdtZf0iXSqRk2uOV/X1euIOiE0b9SgNT08/ItfQhs19AKmIJuq4e/Dbuhobe4hRdR5o4n2nTru3duGEQ/j2HOPI39gGGGKCumIJZkHyoVFa3TgBLKwkiOIjs3i6IVHgHgSvUBIJm4Kz/JBEJblbKT9CeH+2u1B8Ob9XUsmEPxypQsk9ZSudX3oWgcrK7fw0ve+j9dffwM7W9ty2CTjCaFNUMxMiqJGSpOmyffgXsyGhwGrnOglOQFkM2iYCDs2sqGo7O80pVChborSxIPSdInc9zGaz6OSTAtKS6Ta4L6dH0J5bgbzJ09g5tAiCnQpyqbhcFrMyT6zGSIxhKgLlAc8iFQ4iFf/6Ot47et/jD5DeIkuepbQcbmMaUJAqiUDQiOcotBh0yMgFxFUmOeeFKF0M+sGYIaCaHUNnD99FFlSgiIs9P2cNzY3sagAPFbLhFXVELCoT/SkuVk4cxDDM2U4dAikDmerLvslkXm+f1ohR7pB0dxoLVuam+ShMs7/vWegRU24OjWArrgSUvvJgNxux4DdaCtNV6eL5r06mnULmcVZzD15CslyAs3NNURjMXSbumQrcWjpBuPoRNLYcIJ4+FOfxTqduLo9LB48IBlEpFXTppvP9cGDB0V/w6ZDCebZAvWlyF7f2MBrr70uIvzrV6+JdTLPPlIJM8kEpsbHMTJclr1uc20dja0dcbZMoI9DwyOYSJF6bomGil8jeW5kCjCwl7o9JsXbLtrdPpq2I/dlYXQMC1MzWDx5HIceOoOJw4cRLxXhhAPKvIiOi56HdqOFa1eu4fU33sC7ly/jyjX1+gjOSpWyjzr8o4rNgY5WgrV9aieBO4EPApCcl09+4uP45V/+JQwVaXGgLHelYeK6kVE6zY9C0Nbv4S9+/2t46RvfQNq2EWeDzQaur5obMZYIRfzwYrrFBqVuokFTIhFVgcauAkYZDJ4ZyWGK+sJkCKGEEPnkWc2wZqP2hDTJlg6nrkGv6ri7uYtQOYPHP/EUvKAFs6Mjk0gKMOM0OtD3mti4tyZ7eiGVhdNkc2Ngs9lE6cQ8Tj73GKKlNDpOR4CA2tauMDuosbQabdiNpjwrxo6O+mZdnG+nThzE9Ik5aEZTtLB8HnodG3bTQLNqYK9hYkM3cLehoWE4iKfTOHXmKErDOWyvb8tUiDQzmk4oFkAAVep7AGiGiTZz83p9JANBLJSKwgQRgxiK9WnCI5EDfvYLHXl7fbRJJyYwnohitFzE3NwsDp08hRMPP4yxhQWkiiX0Q2GpYyWcVwlTVXszELIPNlOCcP7UhuBkdWdHdIdXr1wXLQ3dIkl35HobNCTvA5J+REM9yJpkPc11RKkIG9avfvW/xGc/+1lUKpX732vwPTlN49pp7uzihW99G7/96/+r1DQp0hszCYyMD2Pp5DKOnTuF0ckJJNMZdCntIBskxGeZe1gA4Sjfr5+Dp3o3P3LA5334Za4wqHyjGgWa0SWNYKYF21TUNBrnEMwa6K9l37hPPRkElRIE8Gm9g+mLEtD4gJxyUmMtOci94svi8EDujXwb1RiJ4cCffO13+0RWuBGt3b0Lo9VQ3FXDFEejhAhAlTuWpL0z7TYQkEJWb+ti2UhEmVUvD52ORTtOOiMo9w9l06YwROlqPRepaBhFNjd8ZURj2BH6GhJS0tjYUMvBn8mJEJuABN2YknFpsigUI72ZyBopUbFYGMlkDENDTFuNysEu3fhoGcd//Fm0UgF0E6TREbXaQSYeRUfGZbwaXRFddZuc3FTRTxRQOXIe4coCgqkKMkMjCAYpyJd7Jim46p28HxUdbI6q2x5oX9RB3Ww1UatWha5XKpbFjYi/OP7mQh8ELdKNRgl0/Vwaf9wvIal+YcrmUmleOMpmgKehQhFbLdy+fg3vXLwodtxGu6VE+LSn7Hpot1roMGdGnNzUJIGiNR6gRJ1o95lMpmTkyGa1urUl/PY83bd4D12aMvCg5rr3TQFYQXukdfSgU+DouBjLpTGaTaJHW1bqhSiol7Ra2l4qxEslO5OPTCcSIDU8hOmPnMHso8eRKKVhR3iQGXAtQz4nSsTFtcRVyGvoaKzVkZ1ckOaGYl5tZxXW9jpiqSyKs0vo6W1pbmj3zc2zc2sdrd0O5p/9ceQOLcIFA/N24Gq76FKXQdojLZO58TF5V9PhbjRQ3zEx/cgTGDp6VPi3PVtDr9eBy4wchwVqA067JbQS8pW7uzq0ew243QTmnv0oUmcfQiRdRiRVAoKStKGQTnmqlV6MJFM+Jzzs+e9il03KjT+54b3ZLz5UgEZArLd5G7geBOkQwaBSoUkILRubXk80C2HyYhwLhtbAzWuXpellqG67ugtHb8nznSANUQJY48gk0+hTz0KKi27AbGvimuZIlhUzYPqIBRWqSCCByDaF8QQlJDek25Wk85FSEaPlgqy/EDnivH9dZY9LJDGezqBPUwEe4vkCJpaWEE1m8LV/+b9jqVLAwSNzKBwcQ2RiCNHhAuKFnEz6+JptvS0ZIqT/1N5dgb5WR/7QIUx/7CnoMkkx5P5wmkJxI7nHNPjgJmis1xCs2dhbb2DxC59DqFwStM2z2kiyOHc6cLuWNDed2p5Mi71aG931OrZfX0ckNYLl/+ST6BSpUSM1kzRCCp89oQaRd069nzQ3VkAMAto1F2d/4Yto96roBy247Y4UM6L1aBnQtmtI0K3rbhXGWhMbG1W0Q8DR5x5D8dAYwjHFZ+f0S5AgFn6kihgBdMJDCA5P4/DDj6IwMQWrS5MVUm+UoFvNYmU3vf9vfyN7TcUy+/s4MeKA6A+uXr6KP//Od/Hyy6+oKTBCAsqIyLzfR61el5wOUnr4Qd0lw9R2drZEnMrQXb1WRdS2UaDoNxYXAS9zQEhFIwpHhyJ+DLKXiMZS61IZKqKYycokiE3MBNPjjx7B8Pw8AkM5hBMxccdj+m2QSLUUqj6d17fH5wRK/LSbDXzj1/4l7r36Q6DVRKjLaZgyQOk4ZAMExBCHJaIwBLqe/F3OJRY2XCtcE/0QOuEgmlYbJ5cPoJRl4cmfr2xdLdHc0OwgBKttwm50EGRz0/FQc2zMnJzH2Pyw2NUzBb691RBaMAN5ec62ZXLTQ99kU+mg2bUQP1jEw1/8KIyEgy4zgTRD8TSZVt4DbFr6NjldZvPYQ3OVzY2J+OwEDj59FqnhJGprq6KHpfU43fkCHo17krBCSbx1dxsnPvJJhEYmsN5qY3HxsFxzuutxHxrsS0SPeW7x77btolat4a1Lb+P5F1/AxUuXJIiTDotcqslEEiPlEkZLBbH7b9aqaLVbsr+HaDbEXBf0cZABsakkumRVsFagGxwzj0jXIoWIkQIEChklEQyj2e9jaLiMxx9+GBceuYBDJ44iOzIsE7seM2oiyumLFHHaN3/n23+Gb3/r27i7tgaDGhOfMCyUmvv6gR8dyaB2XaW9GkxuCAYqMbeqBfjvB+bn8N//yj/C0898RFncqhpY1UBCZ2NdE0LQc7Dy+uv497/+G9i7fBkp2SPZ3JAu1ZWmKE5XV5+VQtApQR0swxXjURVrIeei0t0kSilMLc8jlIogklDxGlpLQ1ooVCEFNGucZndg1g3c2diFlQzjwz/+DGKZsOg6ub8wCNZpdRDrh4RqzEwyWkF7TQOdtolap4P4bAUnPvooMhNFNI02htJZ6HWGYjsiVXCbOmw/eNXaM9DebaOutTGyNIOFs4egmU0EDFuaG06I3KYBp2HAaNvQvB42mga2G7o808unDmFhaRr1tS1xYmPGit4iPZwui1HUWpq4HFZbbdQsWzQ0ZPkcGhsBLSNYG/F6dgiiEYAVirYqmM0e0OK9j8ewsLSIz/ydT+HIqeMoTk4hnEijx8gFNpG8F0E1qRxQzpRJxGCGo+4/aXG0o+dEhnSzl154Hn/5F3+JW7dWRL/2wIBDhZUPJjPyu2qR38cqHhhW8H8G5gIs5Pn55849hK9+9at48skn7udqDSjFLA7YzLPKY4Pza//DP8bbr76Kg5NjmCXtbHoUUwcnUZoeQZrhooxLidBmj6AKa3E15RRiFdew2DX7C9k/UUSeMQBqyXgZsF98t2MCQZ6rmht+CD2NdFQJU1bSBpZBgmEpTplqTIKK2jbQ4PC9D6Y9g+aF55H8u/89JOeRVDnWbwTHxAWzh8BHzp3p25aJRo10lI7wXDPJlGzmEm7oulLUJhNxKY4bdDAhdz0YksUsVBOhftCfXaRr8pBTZMzRgwiN/HaAL5iTnnQkiGIqKZ01mxsWYqrYVSFoEQm5gqKoUcjpOEiGAsgnYmIFzNfIMMlEMoJsIYPiRAW5sSJylSFEQp5Ql+p7dfTTSRz7xIehhXvoRQOiHWjXduXAoRhRjUe6Qk/rNlrobNWA1BCGl88K1QPJEhLZUUQjKaGlseC7nzS/f3DNQpL8TkEdmT9Cm15dNv5mqyHTGCLxoUBYdDT/L2dvAi3neZ6HPTP/7Pt65+4rLvaVJAgSAFeRoizZkqzVtS2pbmr7tPHpSdqq8alzjpc0Sd0sJ7GTKu6Ra7tuq7a2YzuJIykibYpaSIIkuIEAsV/g4q6zz/z//PtMz/N+/wCQrNg6AQ9ECATu+s/3vc/zPgvR9t2+iEBnyctszBxJYp2KQ5OBl19BtRSiR4YaazWq6D0VtfrehQt47Tvfxe0b11GgL0n8I+qFzYQqXuq8bPlxcHvTabdkW8Oi0VKxJH4KprIxupU6Zim3M01UUmlMF3KIE4k7nko6UuOzAD3OzAQ3lMlwvSvgJpfGTIbghm/HE6266LHZF8EtBJON4uxf0RBmA7I3RG5xGkd+5qMIzxXggOV7A4mLpLGAMhcO3SxnlMu8baB9m7K0/agdPoyh5mOwexvG9h3EMnmUl/bDbu2iuXFdVqzUuPcu34JRH2DuqY+gcPgwPHiwjTo8vYGhy++ToyIvKRHS+xhyQ7TOLhcHi2dZfndIyvo8sytmcMfoSoO5Z3Th9nvwycQwYWWXnToNuKMElp59DukTD0BLl5HMzyIUSYmoRYE7HgwBuJHtjZIuiPrxvoIuxdSow+xuIoqshjXF1soKWEmMxnGTxJtyacvWhlGxXeysr+HyO29hc/0mWrvbUrIrkkOCEseUFCtuBLixUfHbYXkGOu2O+Gn6zSZq1SKKhawMx4qF4daU/huWAjKhSoEyJlVRjsjCzolyATO1qpANNMjyspRSvVgC8XweE3tWUFhYQLI6gUS5jPRkDdowjH/6N/87PHbqoETlxqazsOJDDKPqkLUI0F0bdr8jMbs86NpvXYd5p4vyocOYfOZx9EcORo6BYb8j20fKV92+jgiZXC0Ce7uL4a6J3q6JxU/9KLSpSXghgq8WkhFKMBlLP0Ak5MNoN2UgI8vtrytwoyUncOQ//zGYNQYeMDGNemJHhmB2jcB2oXk+2u9fRsQcQr/RhdEZ4eR/81Po+nWGEcNu94Xd4pk37FkYNNqIOj5617ZgbfSws9NFNzTCwQ+eRu3QDKIJphKqMkhhDj0bds9A33AxTFQwLM3CSBXx8AeeRTTDdDWeVHyBqs04AY7akN9PzPwAqnAscRj5iEZj6LTaePWVV/Hqy6/iyvv0Xt4RedLK8grymZx8T0neUKrVaDeoJ1OSSXYPRSJYmJlFp9PAjetXJZ6V3R0LhQKWpMdD+SMpKRYdNbuLmPpFCS+PllEIuhh7gfnFJew/cBCT87OoLi8hNz2FVLWKWC6HYZQbE0p4A0leoOeWMyoYHIROEAA1Er/oG3/2Vbzwu/8HOleuIUnJp3jUQjD4vtksz1RC6WIiIBpKCIZKmySxwAuUp0gEekRDy2hh/9w0arkU8tkEYqmYDDqUzHBzI+evToaaxaOedG41HAtzRxYxt3dKVBIsT6Tnhpsb3nmxeAxGn0SKjbAdwkB30aY8d7WEM1/4MKwUt6e2lCb6FkEyoWZI2uK5pRzx9+wQeutttJsDROenZHOTm85j5+ZV5MtFeO0eeps70Hx2iSVhDyNY29VhpctYeuQxJGfn8e1z5/EjH/6weAV4dzB9i99/bm5m5+bkjHjvnYv41je/hRde/AvcWLshwzSl4rl0CuVCEZlkUjbCUfbMtFtCxPHMVaoJjkEkGH0sFgqoptMiDyXoFx8RAU4gJyLTrjsuBsMhzEQa80cO4+kf/RAef+Ix8QJxEGP5qC9SsBCMgYnXXn4ZL/z5n0tYwPUbN2Dx3g82TcIes9aBAhKex/dJW9RdfE+BITJ7EotBHx1HB8rSlFrjXvpTPpfFB59+Cr/8a7+MysSEkIkcFuXWlHNckQX8W5Q1v/qv/wT/7ktfQpFnPWVmI0/M7/wzCfbxBeCGdzoVJ6lkDCmWHUpfEecpVi44iOYTWDi8gmg2LuCG8wOLMFPZjLwuSFT5hoVhdwC7Y2FtYxeNoY2nPv4BlKeLGHpUHzDC38KgyftNsfQkJu3+AE7TQK/ZQ5c+sMksDn3wUZRXptDot4R4YJ8ZqyFIAHjSl0OVgwe7ocNoDNDs9lBYnsTBM0fQt7sImyxJ7kuvjtcz4XfoddVlM1dvD7DT1iVWefnoCo6ePgR9cxsDJrh1DBh9drsNocVT2Ko34TPQoNfHTl+HTkI1BJw+eAAx24LDVFPPkxTEruXCDmvQueWMRZGpTWDh0EEcOPkgDpw4jkptUnxm3PZS/igBAcE27+4dHUioAg/73ZoLzlcMaOF25sVvfhPfeukl3L59W2bAu6DjBx+3AaxRzlxuTUTIQcJTPG1BlYOAb/bCqN9nBPlP/uR/hp/92Z+VYuWxQZ8gaIyoVV3HAK+89E38z7/6q1J7UcmlcXB1GccfPIg9BxdRm64hncsjxG1xhEEByg4hdgw5NNX7vJsqGcyjEgwQCPQ4Z4REkhYUgvNZ91n/YIk9wbdY2m0JMSkWCt5NrPoI9gNBlpz0S5F8GvcvBpPNXZmobG2CWUi83yJNCzw/9PnK9n3s2RkidKhSkhLPbDqFbDqp4hRtWzoGIuEoCHxEziT50UwmGqpUGr4xbyhpHnyhjZGUHAI0+fCCCSLf1BWrPnEO1ZmYhkoqADdyqakcbgE3bLfn25ROE0b/cthwkGeZVYL6aSBTyKA6WUFltiI9NcXFSYzyccl49/QuzFvbaK/vwovFcPRDT8OIAFo8Qv8Uup0GorFIkJXPLxYHbBce28E3Wwhnipg8fAKh0iSGiRKiqWkkU0VoRO4i61AI8fu3N/LVCdaGbInf2d0RnTYDFFi2SUlXLBJHPEbfROJu3N34oRyvFOVtjBWcAm3VMCK6Rinyc9Gu7+LKhQt45/XXpHCNZm2+Lxpf+x1VJMjf45eVwQTUTW5vb8lBGGVfDM2aiYSARm6OOJSxMI7gRC4SBge4DqbzecwW8kgIuHHEICieHYJYDmUMABFwQ+3qUBi8yWwKU+kEQoxsjWoYxSMIpWNIVwsozlSRLGaRKRVEzwmuo2/twEslcehnfhzdJDXZFnyXRlr+tIQJ5jZPJGymCbfRQ2uticLsKqZPHMcw7ELfWsOgvo1ksYzi7DLat2+g17iDXLkgl3z38hqMuoHZx59D8ehxeGF2QjTh6nWMXF3KBJk4xi2Rw64SXcdgbRe9poflxz+A/KGDUgpIcOMP2QfQQ0Ibwey3JQqalwa3XN5WD/paA76WwvwTTyH74AmMonnEstOIJZjSE1MMnoAYfvGUZFEdnHedEIrZuKs7HJv27jGAckFK/xQvZCXfUZ1FqqyLJAWH8u3121i/ehl3blxFY/MOPPGZqeI4xnamYlEJkyCw6fcMFIsleX5IDOjUAzOpiJez76FWLaFSztNxILI20qkkNqSEV0gLxoOrUAPX9sRoXijmMTUzLX6fOJOuKBvNFpCdmkeFUZ7zM4iWSohksoikkvA1DVFniD/89X+GR8/uQ2W5CB0GDLsvTCWLfAlu4Nmw9B5ibOxGCK03rsC62UHtwYdQefJR6EOCGx0jbngMXcCHRxZZPB9h+E0D7s4ARsPC/I8+h+jcNFwtDMNkzDU3OGSadEThwey0RK5IltsjuDl3B1pqAoe/8FG4Mwl4dl/ePjeLIvkjOWA7IrtrX76MsOGjf60Dsw+c+LlPozesYxji5kaXpEmSA6O+DavVg+Y46FzegLNtoNnQ0Rp52Pf0o5g5No9oWiUkeXYwhPGy6PXgOjTFRuFmJhFfPIjZo8dRmJ6TVBwFZ1TPggLWgWz2r7pk6UvwPCG73nnrbZEkvfnGm5KWRfkZ2+G5led5xrODhcL0hbFPo0kgqNE7WJQ6gH6riebWDgwW5vquFGnmYzGJfZ/XCCBY4sqoUlWKKRGl1MKzeJFnfzYNrVBAjj6K48dw4NhxFKdqCOey0jMRiickVCIQS6gLXt1EKszyPjkv/wwBO+KU2flw6038yb/8V7jw9ecR6/WQCvHe0mTrx7tNkjcpB5UtKRMJNTn3eBaJZ5GXsBZDX9PQ6DWwVC6hlk6glEshnaNuXW054pQIUXpsuJKWNhw4MJiWZluYOjCLxf2zMI1ArrbTFcUCiTIWeZr0JTB1ytNgGh5azgDR5TxOf+HDcHNDOQ9ZvKjADaWII3i6IeCGnpuwE4J+pyvgBlNVrDz9IPIzeezeuoHKRAVOu4/W+oZsVeORODw3hFbXxa2+i+KBo9I78trl65iamRVQQ8KOG242pm9tMUZ6IL6Vi+9ewubmtuotGnqIMiCmXMLq4iJK6Qy2b9/G5u1byJOgZLEwO0Zkc6IEECxWZcrVTC4vhJpESJMwCSSu9KFYI6DP0IlkCsceeRRHzz6BvScfwsQSiSMGKgQF4I4vJN31a9fxxvnzeOEbz+PajRtod9oy19wfwjLexgTqzXvEpQBiDpG86ylKkVIMmb1I0pHJ5+ZAUdeKgBTSnX9WAiHi+IVf+Jv47Gc/G3TfqBCD8Y9AyCbP/s6Vq/h//5d/jN3X3kSSHtgQze+OfP6U2bkuk7QAACAASURBVHMWEil4IJ9nEFMyHpVScvGtUaJDVUdKw/KRVQE5kQQpYEhPXiqTCTqwGIjjwu9ScWBhY7OOO3oPDzxzGouHFkgliHmf8do8i6hEUAQ1YHYNDOo9GE0dXc4XpQxmTu3HnieOYnPnDir5MhyW1FqehBJwoLYaXbmLzGYbRqOPPtPXskk8/JHTGAzZE+fCa+lC8viGA7NhQm92hPTsdAfYafRhj0KYYKLbhx+B0dxF984OBo2edDuxNy2dyWG73hKSgZLm260uWtKTZePZE8eQD+agruOgyefCH2GYyWH28FGsHj+OpQP7UZ6dQYzSvVRSfHky0wSbne/fbo/JxnuzLr/fYdkKMvHs61//Ol577TVR5IxJyrGn5q84cu/+J3m/fNbkjFHgWhFT6kwTP4tqiZV/7927TwAO09PG8ckCtgMV1HjYp/Lp1//B38d/+Oq/F6KySr/b8iweOLaK/QdWMT1DgJOWMuhoKolIPIlwLC7PuWhBgg1NIBq5K8e7u3EaqcAAGVnGgIVngWsLqBH/Nf2ojHTngCABU4Esn37OcRhA4MkX28eYlJLZJvDgELjIpMTNEolUboyCCo+xVC2Q70mX45n5WQm/5rBLhQlZE6aSSL4TL1NGE1JLLuAmJHpQpk7YrjK9FTgos8lYsqeVpp/onWtVgpsAb0pJIN8C18yM2eQhllQ6NcViBww1r2AWdtIyR4Aj3+Shh3xkhFw6hkytgMUT+7F68giytRycqA877EGnDCXkI0STPg1s6034oQgOfugD6EdGiKX4Vn30ei3R1VMyxY93BDasuXDbfRibHWiZEqYOHQGKZfjRHJCYRTZbRTSalqgDApy74CYIFVD+mKAxNcw354IAh8ZbggvGOhN80Mcg+Dw46O43jI3BDZ8QAry7h6Z8631Z7XEzc/XSRVx7/xJ21+8gzLQU6rWDMjqCUIJHGlI5cPD7KLYmf4go1+ksdVS3viSgGTrlRq4MfPxHWrXZR0Bdv+NgvlTETC6LpIAbVcBIlo/yLXlGaYgWudkIA28k+fCMga7k4/C1IZKlPMrL06jsmUNxYRKpag7WkJHRtsjhhs2+gIFhKIEjP/MZWOkovAE/JgMjl/HUJqwhB0W+JhjHa8Hd7aJ5u4nc1BJmTz1MgRn07TVYrTrSxQnkpxZw59I7cIw6ShNVueQ7V27B2O1h9rEPonTsAfgRYqcWXH0bQxZ6SjockTETjghu+grctFwsP/EMcvsPBOCmw+5z+RhpAHUGPTj8eI0BQjQY3+mif6OOYSyD+SeeQO7EcfjRNKKpKcRTJYQjqltBeWSCfebdSPExS/jXHINjaV8QwipMfNAr5AwMCf/YuHkda5fexY4knjXhDHSRcDKBiK9TXlqyg5RHi0lMBno9HY16Q6Rl3LLwdcmNZowHvuegUi5gcqLIQHd5FiSK1HFF0y4rZN9Xr9dQBAPLQ6urI1UqYW7/XuSnplCYnkK6UES6PIFUhc9CFV46IUWnAuelpHOIqONh6/zbiEb6SOTZID2A7Rrii+PAOTD4/TJhW4YEk3BztHvuIgbXm5g89TDKp07A4Xnim/C6LQlCkWFUuqdUuorb0mHVDXmO9n3kg0gvLTCnXMpd2Vtjm324ts7KCNgEN5TptrrAdh/189sYRYrY/1M/guFCBiOf3jIGGKiiMnYFDC1HpGydq9cQ0l30rrRhDzQc/OmPoD9sIBLzVSu9pdhSluZpto9Bo4n+9W34DRutpoGG52LliQex9OAeaBmaxvk6VEk/IzJiBj0sPnSmaSGN3P6HUN5/ENXVA0CEJygBTpDCJzfUWPeviJj7PQa8xjj8sZj51toa3jr/Ns69+ioaO3WRYDFKngEB3HDSxCxJa4wot00BOiX2afBrQIBHSVa3J6+LEYFwSLWD82cqomGhWMY802Qov/FVXCrPEpYtuowVJ7GVyWD20AHMHz6EhSOHUVmYRyyXBRjnzQ2NyHNVnO+YAVSdZAGTJ2vle7ZwGRWGYSmj4wKeWYPnv/Y8vvE7v4fOxfeRp8yZXTliXHckSICGbm4gyEqKkVwJ3dTmZuSDIcyDaBSNTgPz+Rwm0wkUUjFkC2kxsfMyjyZUupBv+/D6tkh8bFdD3RygvFTB0oE5eIxLZfBJQ0eIZ2oIyOTSGOiWlOAS3Fi6h5ZtQFvK4dHPfwjDPD02loAbL9jcENy4PUp9dHkGYQH6Zg/txgDDWgkrTz2I6kIZjfU1FEoFDHUTO7c2EKZnKhqD5oaxu9PD1sCHXZjA4qNnMXH4AVy4fBVLKysiPSNJtjC/gK99/eu4fOWKgAh65nxvKClvDzz0ICarJXR2tlBfvwWfwJEdWKEQUr6HLAGtTwBrwWLICO8idgP5DqYyOVQpB+KzICECvnhQPEoCi0UU5uex+sADOPboo6jNLyKWpf9ObXQ5AOmGjgsXLuClb74kEbsX3rsoZm6Cpb/uh2LLx1HWSjodojx8NEI0NMTcbA3cynR7Om5tbkvrvJLWBOqKYGNOoop3LP1nBDif/OQnpQLiL/9Q5mx/oOPqy6/gD/7hP4G/vSPhKxbPE8r3Iyw6VoBJ7V4hvjSeeVTWUJYrJaAheklcLNCXWM3LgxyKhiQgIZ3OyLwhm396Tlj6qlto7TRxc7uB6SN7cfzph4AYaxAot7TFs8XOG5LL/Mfu2+jvtGG1dfRbPYl1Lh9ZwolPP4md+gYyyQx8m/ehgyhTUykPI7ghuOj1YTR66DZN9HwPZ3/8CYzSQwFS4vmqtzGyfNhNC93dtpDZ+sDGbr2PnukiN1fF2Y8+Btfqo7u1A5PeR0o89YF4RbqMt3YA3QFut3posSfN7OG5R04iF2EAow2TxerVSZT37MfygyeRnZmTuymeSkHj7MquOF5hMoQJrBVgdv/5MZ7PxqmSBPpXrlzBH/3BH+KVV16RfkOqc+7vphkT1z/M5kbOLYlWH0rBrqQykkBUywk1L4h3Vv05/pvE4vHjx/Erv/LLOHjwoAAckZAFs7vMqXyww8Cbb72Bf/Gbv4lXvvVtUZqwO2m2WsDKbA2rq3NYXprB9EwV+XIe6SzBXgohBiFpISlZFt+LPGtSGHIfIOPH51HXIsuJ8ZGrvDEMrbLFt09foVhQZOutwjMUiAk2hIGqS/77/a9XkZkFPpq7QQPKuybgJpC0KaW/It3la0Rw84HlxREPhnQ8LtIfFkjSEMrBmF88/jebes1ggOYDQFUyPTccOErMpucnPKQ8zVUsF5m9EL0ASmqghExKGswVajYWRZXSN34gZGOCll5+YpSkxREWlpY/pfcGjMCNYHb/LPacOoK5kwcRKiXRd3VYZh9RDlxkzskG+S7cO00M1lvwIjEc+thzqPsWYumEfKHNfkcKBKnnHTI1DVzvO8JiGVtdxHJlTOw/gFChAD+SxjBaQzY3jXi8hJBsb5RpaSxKvHud8nNRUk75KZpszxXjpjyoIidjwpuKBRzLjO6ttdVmTNh3eSUxkMEWA3e33cTttRs4f+4V3L5+XdqEyfim2WnAiM7gm25aJqKUerDTholfrpKFEexUK2WYxgDtVlNAjXilGAVItlx+RgQEsVSTkZq+YWCpUsaMyNJolrZUprjLhl8V7cxCQZqnSRY4bFd2PRRzSdSWqsjsncLi4b2I1/LwUhp8mvvD7ALRoRFMUnLRHqC31qQqG8c+91mYyZikkDksy3R1hAhuRo5oyVkEFdIHcHe66NxpITO5iLkzj0D3dAzq69JjkspXkZ+Yw823X4dvt1GZnsTQ9NDm5mang9mzz6J04kEMIyF4ZguOviPMu+vxa8FKerKrXZGlWevc3DhYfvIZZPbth8ntntVFOMzo4j40bgNsA56pw5OSRwfuehvd67sYJrKYf+oJ5I8fg6cloSWrSKbK0KJp7jXVMle+yeO+pLsc4l93ByuWWtblPDxoQlWG9u7uDtZvXMO1i+/hxvsXode3kKJcR3ploqiWCUyYYrQtlw/9EEw2Y+KZORjIcMnNi/K8KdJB/E6M87RtVKp5TFTyItXiBpGHimW7iNKYzI3rcCRMI5d+xjACS4uhsriEfQ+fwszBA8jUaggn0wjHE2J451DDbQnX3/y7BMkMkBDoZwyw/tpLqOViGDl92NyOREMikSL7SOaSUjMypHz9bJy/CHdLx/QjDyO/fwW2NZCIZiatMVWHr3WCDr62OKS6fRPN7SasrS7mz55CZmZKDTOJEEKxEOyQjYE/QCjkSp/RyLLkEsZOH43zOxiG8wJuRos5YMiEtIEEHAizxmRAW0mGuleuYsRyxisduFYU+3/iOfTcXcRTIQlC8ExKGy3YLR3FZBpb12/CvN0EWi5aDQO7ro2F08ew55H90LJROcxH7gi+5Qpo4GBEn49pOGjoI4Rqy1g58wRyqweQKFbl3BFBzDhLO4isFzYx0D7z+0iwwhCYtZs38Mbrr0vB4tqNNdGO806dnZ6RC4OECJ8FSashSE5GYLsEuhyO+ayxD2MAs9sVciTFTZ0cmKqcWTx2AKaLRSynkjKgMIKZnhSHdwoJoGoZk/v24sEnHsfc4QNIVCuSnOQxzISxpGOmnDt0SiglavdeLpyS4fF/x4XQakiRgWVI1p2ldQThlAU18I3f+3185yv/Hyb4NsyBtHGzs4wbS2Xo5lxBQkANkgrcUHtP/X4YZjSKeqeJqWwatWQChUQE2VxatW2PPERTURWHzx4snSWJJiw7hAY3+vNFLB+cx9CzpHSzv9OVrzef6WQ6gYFhwaHUx9cw6LsCbsILGTzyuecwKmnyNXZEusZnLyxnMT03DGqA5cIzfBhbfQE3TiWPfR94GJMrNbQ2bomBmklsO7fuSNpjkgOgA/Rp7NY9bDtD8d0891/+V3jl0hVMTE3j2pXruHSZ4QI1fPNb38Klq1cFWBXSWcxPz8hA39L7uLV2HQlngKVUAtPRkEjK++0+4kNu/DQBLQMmEFJexjTEQOZXTKYwVSypwkkCwkQc0WIBxcUF7H/kEew5cQIT8/OIJJLyXebXmPcb+0Hev3QJL7zwAl588UUJCyDxwoeWZ5Ng3r+CO7rLSMsW/e5CKciHAnhqL0/VMD83K6mgL7/zTtCPotzEkhMwzhYiBRoU4pw8eRJf+MLn8alPf1pIle9Z3ZCkImsd8hGxLfy73/xXePurX4exvSVeBdexpAeMCYIK3Ix9zyrBj2oZvh8SjqzCcIYOJudqKE2WwRhaPnckH5LJFCIRFaghnUOGI2b+Xr2DW1t1JKcn8OjHn0A4HZaYfMqC2JNELxdfm5wLXJOSyaZ4xvRWT9Lqkos1nPrp59AzOyJXJ2sw6JuIMfmTBHi9I9JlEhyMn+41B1ivN3H2E08iM5mRbZPfG0Df3JXB0G/a6OywODwk8+ZuvYdG20CilsfpD59BIhFGf3sHxk5LZHKWaUgKojFwMTB9mG4EG80eGpaDltXD8eOHMDs7ianlRUwfOIj8/BJSEzOI5Uqy8aX8SsidcRKtbHmDjpVxT9H33cYkdNhh+Prrr+O9ixclLODihffk+eO8JxaM+5K+5FYPZG0/KKDie968MG+Uko8wPVGVoKdmu4sWX8/y8I4VPAp8jVEEwwU+9alP4hd+4RfE7iDzZADS+Wt6YFWnjYc/+ZM/xld+//fx7ptvBrL0IQrJKKYqOSzO17A4P4EZ9stNVFEsV6QjKc5epXhEal64UdaYOin3tgI8Sk4fzMNBjYySaRJoMBKf3XmW9EixymNsVRHlj4ARFVyjgJiqKuCzofztEken7r0gYUv55FVogUjwxhj0bgl5kOzG++bs3PSIhy/N2jSYs+hImVCDtb682MdbieByGGqSXkL9cpkpOYyKpUeC6WVsgJVLVV0pjGeUN0Gmn0kgQ0+SPyZTKSSDC0/AZUgNBokQizhDYv6nNjopOe8aag+tYOnMIVT2TSM9WYQTDmFg9WTlRakN/67vmmIgtjaakogUiqWx78c/iLapI5KKysBBFpvGYlUEFHwhKc1htO1WG/HSBPKLC4iXixiFInCGCaQyS0hm56HFc5JCFeKGSF4UHB3UN1kM3rJKu48tDGpwxr8zFC0wgQ3/LtGoimWlSUyaTqTgaAjHMtFrNrB56yZuXr6Em1feR317S7pjxNQKTRJgjJ4+dlwEpWHqcDYME1o4ghgTfxjnN/IkuYilafRHkR3hYZsIEoD49eVAyxeATUmIN8SQ4Gayhlo+K2lYHr+3iThisTxAFK73EDEtJDjSBAcnQUPt8DLmzxxBZnkSyWIGI7InQwc+B0XfldjTiOMIuBl2LLTXGgiHczj205+FlYxJepHNuGVPR5iacg6N9Kw7FkJ9A/52F72NLjKTC5g9ewodsw27vQOn20EiWURxah433n4dQ6ulwI1N78MajO2uFGsWjz+IYSwMz2xKFLRrdgW401dGkGvRU8byto1ddJsulp96BpnVvTAIbswuIlHK03oI0QPkDCRdjZ8LwY1zq4nO9V2MUgXMP/0EcseOwmOxZqyAVKaCWDwHhGMiEVJmvO/Ntf8hkI061GQwJSCwYbQbuPTmGzj/8rdx58Y1+frSeMryzEQkLoCAkbL0VlVKRSlbbNXrMPt96QBgIhQHDhpO+fGI8JIHV/D64GulZwxQqRZQq+QQ1cikUDbBLe8IYfbfSD+RBi2WRrZSw8TiKmqr+zGxsge5qWkME0mYlARQ5iHM0ggRSoQCn5pEaVKrHSLV4AnpcefFF1E/dw6D22uIjFzZvDbZh+L44tPgMxxPJeTZMxsdoOcgvWcJWi4t3o7R0JENraUzilL1jkisJPXnNiWYDrSOhRSHgUxSzoNQIYHUTAm14yuITmUxjCkpJIG+udvEaLuPxhvbGGkFHPzcR4DFPHyPb1/1ZckGjSwTTf+WJZubkeFBv9xGaJTGvk8/i661hUhiJK30Nl8DpiO686liGdfeuQh/pwc0PTQbfew6jCI/gj1nDiOSY8w2QRPlSK5I3zyzL5JaR3fQbpqwtAIOPPdhhBaWUd6zD2ECdvFlqbh4Oa/UraGAD7dYto0rl6+IRvzcK69iff02TMNELBqXsAB1nuhSIEsJI58/ho/QsGpaOmJstE6nYXW6aGxsSjgA/ZDsIeM5zu0+43d5afF848aDRvQT1SmROzMemMNGbmoKC8eOYP+jj2BieRmxYkGa5amND8cS0CjplE4b3k8KuBBkkPiQMiN+bkEAi/LX3Nvc3N3s8I9SyUAPBINRhj6unnsV/+Y3/gW6l95HlpLKoUqOFHDDMzSQV0c1RruOYxlIErLhOwwzEsFut42JTBKVRAz5KH2VSQkG4DuLpekvpGSYwM+FT1O0FULTNpGeymL50DxGvg3NGUGvd1VRpaYS0wbc7tkuIn7kLrgJzafx8E8+i1A1KttBghsy5vyEuLmhJI1bZMqK3J4DfbuP1q4Bq5jBvmdPYXrfDDrb6xJQoflA/cYdaZPPSIiIBnNXh9EeoEVvo+Vh4elnUX7oJLb6Fr718ms499pr6FNGBx/ViQnMTkwjztfrreuoM3GUGxlrgElucWpVzEcgSXjdLs91nuV8GsNSF8ENjRPW0HMdGK6LZCqFpYVFATaFyQlMrixh8fBhrBw/igJjzrld59NMQM7Ex60NvPLKq/jTP/1TvHruHLLZjBA07KohCGdIwHgW+uHBjUJC/F9+pHye5zNZLOaLqJQq6IWB71y8gBb7x4Ltt4yaIv285wnnAJpJp/HYY4/h7/7dX8Lq6qpKHry7EAj2qlFFdzF85Gtf/h1c+Itvwu21JWEqybJjkpVSbK6ePf5bQA3nLOn4UMFL3shBuVZCbXYCWiKMVC4NkzJkEgZRRqGzl2UkZ8XQsGA0eyJNGxVzePwzzyJSiMmzR8Js0OrA7PYRcn3EIjGEvBC6O004bR2Dji73QbiUx8M/8QHYMV+FLISiMLqGbGf5uqRvR4pD2cNT5x3t4OrtOzj+7MOo7SWZ5EnYT3d9S0pCnaYJo95TJdEMCGj2sb3TQ6SUwskPnkK5loPRbMBstKE3uhJ0wO+QSQm07sL2o9joGOjFk5jYu4wHTp/C6sEDKM/OIl6tQEtnFTkdJNEqIXgg/RJJlYoVFqFQkHjG9FoO4EwTvnz5Ms6fPy/kD3/d7nQktUzSAIONzRjIfH9fzX/sXr8/VVf+DLfHI2CB5delMnY7Haxv7QhAF8om8AXeN2LK7MjN4C/90v+Ip556CsViMdiI8ByJyCwniWdhDZsbG/jjP/wD/O6Xv4x+uy1nMlcP7BRLJ6IoZBLSSzdRLmKuNoHZmUlMT0+gWMojywJPer3iDKzg8ySxuaogNigrVa+boNaXgIfEAnuGBgORkzuW6vKRDU+Ah1TsegBSJGjAE/JMBQwo9djd0s7Awy+SNnp/ZX4fgyRiFLU0UFZ6H6FDhezIch35osYpW5J0CIE2d/VzYwQq0pHAa0FwQ61pKZlEmdIUmoVYiEbPjKTyjBm0Ma1BVSfQH1GX6WMqmUKRQzWZf9GVDoUlS8eTwlqlsnFk0lGkuX6yXSw89yjKDy0DWUoWlLyH0a1MYaCcSHLfOWSYBqztNvo3GwjHUjj4qR9Bo99BNB0TFEmPBJEoWQW1LvRISWLYZRxrE9F8FcWlRUSLedGeu8MokqkFJPOLiKUZdRpTfglBLAoljmOa7+fflQhE0UVjVifgeVSSg7BEaqCUIk2X8b89NHZ2cfPqZVy7eBFba2uqLZ1ab66emcokckBl+GYEJClIyqroG+HAwgM1maRueYhWu4NGoykbiYIMu5p8jSkjE3OsgLKhsPg8lIiEKUvTqc31fdRqVcxMT6Naq6A4OYHp5UXUlvaju3EHG++9CbO5hXIqKW3z/fVNMZFXjx7A8o+dhZPkIcUiRF8+bi59+fk65kDJfHQDo5aBwWZPopOPfO4nYcejCLkGHLsNz+4hzE0bpSsRDSHXwojf240W+nd6yMwsYPaxU+j3GnB7dTj0YiCB2uIKbl14B0OrK8VUZPrbV2/LJT//6JPIH31AugA8qy0lnr7VF504Lw0WntLHMOr34W420GXx59MfRGrPKgzpY2HiFqOpOzSWCLjh8+b1BhgZNtwA3CBXxuLTTyJ79LA0ZTuII5ObQCJVREhLShdJIGS979xTB+1f/nG/tIa/9mRz0t7dwZW338Slt95AfX0Ng3YDuVRcpGcEwYl4Cn2aOl0Ct4T4oVRwSEPY9AJX8pTb0CzNrS316MFGUg510bAOxajd1nVUqwVMTRQkQUz8BjSoksdm904mi9zUHIrLB1GZW0K2No1EsQQkkyI14ttT634mLTKBZSSFlRy81dacElZe0ExLoexxCOvGDbz0pS+jc+48UpYlZYqm7Yp0gmw9tzxSyBcUpNGg6ubTIpEiKObzRv22bG3E3sTLi0wpJSw+/EgIacuHlowKANcIgBjjO5nDyodPofzQClCMiU/J6+sYbNWBbR2N1wlu8jj0uR8FlvMYsU+HumL6fHhZENzw47QdtK9dxYjs+fttaFoWez7+JHrmFsKxIRx9ANswJbKXEo6lyRlcfvtdhOiPaHlo7vawY5uYfvgw9j55HFqanwvDCjwBN3wfjtmXzQ016/3NHlo7A+SOPYDZZ55B6cBhRPN83ngi3zNv8vDnectt3dramiRIXXj7Hezu7MpWl5fj3NyCyHlYLmfbA/l1JpVCPpOWUBnbNDE/Pydx/I2NdXS3tlFOpiSCNUnShGwy36f4u8IiV2Xjt0vihqycFsah6ixC8QimVpZFflZb3SOyo+zkFMJkm1lISlAg1wfJMp7wfGaUjJneBHXGSjW4bC7ughsOKJJgFUgUglOYf0wjBmW0NV/w4RGsZh2v/tEf4oXf/j3kHU/kdux0UpsbghsyoexSGw+YQdqPMIdhWJRFdtsoZZIoJ2LIakCWHW4cOcMuEpk4tJjS8rMIdmS6MK0RWpaJeDWFPUcWRJIV4u93GKSinlv20LAINeyOoMnmxkGb8rXZNE7+xNPQJuMiJ2PqnmvYCrSyGLnVFYkbAwpGfRdG00CnYcKIxzB79ihWHj2I9s4txLn19Hx01jZg1lsoFCvS22PvUiqkY8CQC8tDbHUvpp9+Et14Gt859w5eePFb2H9oP1LREOob62htbCDEnjvKjQcEFMzT8KTL6PjUBJaSHNAjGAxsONy+a0yGjMKyXFhOCAbC6HHoTsSQq9Vw4uRJTK+uYpnPxOI84rmsEKS++F1Dssm68O67+PZ3vo3vvvJdvH/5fRk+yZwzpCebyYCpo+t37iiAIwlXf/XmRh6r4OgVWBN4IHnnVmNRHK9NYT6Rh+v4uGb1cGF3C91AlcJBfsyjS5jL+DwLWHsSBB/60HP44he/KEOoeCNkmcm/p8EVXD5CzLTw7vN/jhf+7/8HN954HSPLUAEC3B4G1RgCbFhuK0m0qrBbUhFJLvouMtkUJmeqiKU0ZEs5karxPGXPDX9ybeoMmKLnwO7q2NpowIxH8fhnn0NikqFJKkDA7PTkJ0maOD1tjICvd+B2DAnFqO+2YCdjePgzzyBey8jrg35ibhr9AYmRCIxmF0Pbk+h2fasOt+Pi8s3b2HPyIFYeWpUgoBEDVG5vIOQwFEiXDTZJKJbktpq6+G5GqSiOPH4c83unYHQaMOs9mM0+jL4pzwRLOBsDG6mJaZkJqoePobpnBZXpGeTzZcSSKbjcnEpxazCPBZ4OAkOeE+JdFTKf949849T5t7MrQEZinN9+W7w1m1tbanvt+yiWSiLVNXRDJGnjHz8MuLlfEjxGvCSYC9EoJgskQzOo6wY2Gix9VuAmsHj9pRGBc/mzzz6Lv/E3/gucPn1apfkFjI7y86qZns/M++9dxJf++W/gxeefl3uQPrmgrEWeS376lGMX0glMV4qYm5rA4vw0VpbmRf3DGPJkOo5YMoJ4SsnWJKiFgSaMY2ZSmxBQgWTTy013cQAAIABJREFUcmB2unBJMvq0vLBbkXdDEJogZCe9NKp8UzYz4qNhuSrVQSTEgnQ5/v/AlxMJvDi0zXBW5TwsQn9u5sWHNkRoOZscMTmMZVg0e1IKplCTGqq+Z50WXBrcXjKik1+NajKBSiQuLy6erhy8mTLDlSa17/wzkeATYYR0b+RKUdtELI4yE8/Y5RHRkC2mkC2lUZoqIzNRQLwQRyTCJCED7c0G5k4/jOKRJdqLEcskpYODgECBGw6nvPwteGRZN+rorzWhxdM4/OmPoK63EU/HJT7V7HYE3PASEQkDH2zXwbCno3VnF/FcBYXFRUTLeQkdsC0P0cQkkoUlJAuziKTygdFKDVYKunBIGwvU7j17gXrzvlQIprLwm6pywAkwuK7rtBrYWr+NC2+/hffefVe2NrEQU+HiKl7WoiSMiWeUqQ3EO8NkK/YKWI4jjAPT7HioM3K60+mJvIzxmQQ+dPrMT00gy1hS+qL8IKmGUhJGQ1OSgLC0fVtkh9JZTC0t48CxI1jZtw+lWg1RsmKpFMLxFLx+D/rmTejNW8jEhxj1Wmi/dxmtW5so7N2LlY89iZbdUB4sStxcJklxq6fM7oycJLjxGl24dQNDZLDv05+Ck0pyAoDrduE6Xeld4YWYZDmkT6P2QGJ8e2ttJUt76lH09ZZsbtj5oEVTmF7Zh5vvviOG8mwuJdKf7o07MvwtPPIkCsdOAKmYvH1JS7N0DHkJ0GQsQKWHUbcPZ6cJvTcUz01mdT90WbET3DCCtwUMTQwdE+5AlyQu6Dasmw3oN5uIFmuYPHMKpQePweIgNQwhma0ilqlCi+WEQVLPhoLF4/3NOICDYIAXlqxHgueLLKKp91Bfv4rbVy/j1vXr2LmzAbvflRZ3KZEMAif4sitksvAIaFig2zcwsGzoA8ZodlDNpbE4NSnPGPuIGA1us3MkGpHUK7HiUPfOC1iLoGfqqE0U5ScVDvLY88LMFJCuTqEyv4jywioy0wuIZQry30ZaVLYqcvAF//BXfP45hNI4HeyeFWklHsMhwhzGpQfFwktf/j1c/qN/i+hOA1EmlgkIUpybL9t35e0TNth24MYjSIQ0SfeTKGOReTLkQK37hV0NEuk8LYSE7yMSZTR6GEmWSAIw0kD58YOYe+4BJJYrcFnS2evB2m4COzrq5zYxRBYHfurDCC0XEAo5wrIS3FCOQaKFHwslQ93rN+D3XQwudxCNFbD0kTPo27sIRT0M2tz++XDJotY7WJiYxtr7lxFqmRg2bAE325aJudPHsfrkMZHMCbixHIw4JEs7OWVpPkaGA2eji87NJuqZHA589rOoPngSmZk5aCyyvDvbjWR7y9j/N988j/cuvIedrS1pkRfzMCByiGgsjl6fJuCeSI0oE2BhHmPlp6cnofd17GxtQrMGcoYXo3Ek/aFs2fksiqwxSNATlp2DLIkThsNENSQKeZw4fhIzS4tYOnIQ5cV5JMolaJmMlG6yE0q03QzNCI7YsRhD+hRkQyO8TlC6GDxjJN/GTdzjKFMmdAVFkDTNslRRzKh8xiPcfjLE4Qp+/9f+Poyra/C5oboLbjR5nohMJJlPiCHF6Iuf1Febm3q/K8RCKR5FJjxCLh5HjCdqxBdwI4PlkFJE+rGUjKZjW4gVU1g+MI9wiAOnDU+3hGklocDEOZsft+UgPNJgDzx0SEDUMjj0sYeRIbBmkljXEKkbLxn+XQkYMGwBN+gRMJno0qwdiWDi5AEceuZBNDauI80ULd8X5ry7vo2JyUnYtg9rpwd7pw+7a8G0XJSPH4F2YA9akRhu3Wnizq0ttHttDFoNeDpDMCxopq2CEHgMjUJSmNg1+ji9fxnLuYRUNwz6lioZ5aASjaPNUuhwBE4yDW1iAhP79uKBxx7D0r59SBbyGNEHocTzApjoB7x+7SreOPc6Xnn5ZVx8/yJ263UBo3cLaSVFKoMTJ06IB6LeaEIfkC3+IcCNyH0VIB532kXDIywWUnhi/wHMJwq4efMOXt68jduWIeWt8maD50wY/7u+G/VscoDltoYM/y/+4t/Bxz72MdmG8pzjHU5ZN9PBOFCTcDI2t3Hu338V/+Z//22Y25tIa6HgNRUW75eKIle/JinJ9yHJawEAZ8BKdaKIbD6JbDGNEQMW+TFFI5JUStadYS/+gMl9Ona3mmj7Qzz6yaeRWywpIoTbNIZS0LfluBJ+xFTcQaMrSaW+bqO+uYuO7+OhTz+L3EJJqhRSibS8zm1dFwnnoNVTksphSKRnVsPEzdubqO6dxdEnTsCPMc1viO7Glpxp3BiaTR0jm7J4H92WgXpzACcawurJfdj/wCqMPu96C72mga5uY5hIIzc7h/TUFMqLy8jNzSNTm0Ukl5f5kDJU3hfscJFN3Dh6OLgdxnLCIJBYnqVOtyvJgNeuX8Nb598UCRqlaN3OvWJtJb1RZFm5VJIZitK0cUz6fyq4yWphLJZLoDyTqYAb/S6a3N4GUePB0/kDwU2hUMAnPvEJ/NzP/awQTySA1LkfED8SVKXS0946dw7/06/8KpqbW6CVgd0/IhUPkqgJ3Hg3k6DiM5dNRDE3WRGwU8qlUS5mxYM2OVVFoZhToUJS28I+vjDCUaqZRnKOskaCzwI31vTOE9yM5KFkMhpHdzdQLqlOQ84d422rxJe7vhCzsmhwlIecxBPfI4EN5dRMQHRYIi9R0CORFdMiEZqJhUf8zVKCa/WExDMrCcP44gii1YLzgalp5EVZ8EWGtRZPokpwQzZXIospS1MpRpaQYyNE2TodnBmW78qqv5iIo5JJoVDMoLY0iYnZErITGeRqBYQyEbgjB7bRh73VQmttF1NHj6N8dB96fg9xATdcubkCboaMCw5x9W9LXLC1UUfvRl02N4c/86No6G0kGAvMRvZWG9E409K4TVDaPQ6G6Bsw6l3Es2WkZmYQyqWFieVGIBwtIpFfQLK4gFi2hmE4EfSTiBgiMP8H+Ps+8n2s6bxvf6O0gi59GyZ2N+/gnfNv4MrF99Dc2Uav01aAhv0UbHQli9I3lJxGDGYqXpSgixGa5WpVwBnDC6iP5+/fXeexk4Btx66DZDiEuamq9PvQG8W3TYTNyMMIU7PSWRQmJjExv4CZ5RVMLi4jW64gns5Ao2eIcgAtgqEMHhoingdrdwOXzn8b9ZvvoRK2kGbB424TyYUlrHz0A+g4DSVT5ANHD4JHU3FITNSuYUo56LDTg9+iITCC/Z/5JPxCTrwLrsXm4TbiLNej1t+w4YeY/e/B3u6gc7WOVHEaix98DIbVg1nflL6ZaCqHicUV3H7/fQwHPQE3NN12b2yid6eF2VNPiudGwI1NNoHgpg+HKURsHnZMOJ0u/HYHbqMLo+th4cxTyB84jAGHb5NAyIBlNMWwzkJCf8DhwsCI3ombDfSu1aHlKpg68wjKJ4/BknAQxlbmBNzEUhWEo5kgDFS9zsZp+fdyUVRGCp8t+jk6uzvYuX1LvDSN9Rswe20ls2J2mWVLuzRNz5SEchJg4pkwe4xo58FguQJ0SUowva+cS2F+soJsPCLlbUzPIxtPr9XYLMiPmQwIP0DDsVGpVVGulZEq5ZEolVCcX0B+YQ9y04uIFyoSywkSI4HHTjaa98epjlkziZK8n1G/94KRiEh6B5jIFwlh490LeOn//Are/rM/k6I7etDlMhcWl8OmkoSSZiF44zDM+GHKXnk2cVjhV5FeP5ExBe9XPHCUZElrM4sdNZHC8UzmhJaYK2DlQycx/4Fj6IVMhJkoWO9icKeN5ru7CA0zWPrIE4gfmoKnWWqDJ1HQfN0ydcjBiNLSq2vAwINxuYVEqoq5px5BHy1oERf9zR1EvLCwm5SnVctl3L56HaMOfWU6Ots9dBwXk4+dwPLZw4gmw/DEZ0PprQuN/jhuK7mZGriw73Sg36hj3fKx+qlPYuKxM8gtrSCRLchn3et3sL25gZuXr+PcK+dw7foNubApSR3oOhKpRHA5hxCLxWWgJKhhkAA7MDhMMQaZALrDAmLDQDUawUqpiGoyhajHhDpb7bL5d72RJC8SkEpHCX0+qSRqy4s49NBDOHD6MUxT/pvNSOs3O0lCUVV0q8pGgx8ycCoi4O5lLSTbvbLksX9RfESBt4GfG4cUNoEzkpX30ic+8ePIl0uIaIyqDtw5GiuRDFz6xov4s3/5ZQzu3JatLGWf9DtkeJfxjiBiC99L86S0gperqUXRNA0kozFUE3FJBEsxyYqJrNEQEqmYxEjzmR7SsO0OMbBc9CwbWjqB2aVpkNMZWdwMq/JrjR07iQScgSXdUFKiSt8DL/JcHEc+fgrZ1aLIwilpJMvOwdZzfAksYHojDx6/zcABG72mif4ohOLRPXjwxx/HzvpVZDJpkTMxCnrn8k1Mzc6Csml6Ewe3m4iYI9muZA8sI/fAAQyScbzz6puw6yqEhmTSyDTlXjf7umyXfGcI0/NBl8DNxi6eeeQE9lSyyFDa2urD6NmAFsMol8UgnUJqdhbTBw9h4fBRTCyvSFCEbI35mhZ5to1uu42bN27i1Zdfxrdf/g4uvf8+mh1uavhaG5+c42dFlc7Se1Apl0Vmf2NtTQafv0qWptQV3wtueFokYsCe6QIeO3oYJS2FN85fxFt3NtHyXPEdjxdCQlIFZIsMeYH+P5iBBeScPXsWf/tv/y2cOXNGPkaJ+B+ft8Emn6TOzvVr+MMv/a94/atfQ9p3kQuFJWVwDGxEDUTQxFkriAvmbEDfLdUv1UoBuXwShXIWWiICNzSEz21PKimFp2TEXZIhHR2N7Ta2+jpOffIplPbWJCFLan4pnez2RYbKaGT+mzIzp6kjNHDR3Gpgu2fg+MeewuShOdiuiVQyDdt0RO7MzQ3lkhb7crQY2msbsBsmbt/ZQqKax5mPPQkvrkia7sYOzZswG9wY9iXd1PM9dFoG2m0Lg9AQMwcXcfzxB9DXe/AchiVkEC1UkZqaRW52HqlyBdFcHlpShT6xwHecvsv505MOOaUOkBAddR0EIVAsiXdxe31dAgL4rF28eBGvvPxdbGysC+D5ft/M/YtAdjgxlpmbQ24Q+eM/Bdzwvp5IxXFydZ+Q0dc27uBmp43+3bjjseTrL2EbAQf8cfjwIfz8z/+8gByp35DPVd3D4y4ZzglJTcM/+gf/EN/52tews7EpwR4kJdzgdcfESmICtdFioAZk6ZGKhJGJaEhHNUmFLJdyqFaLKJeLKJfyQqjmMkk570jeD0zGduuwB+yCU0Seye81C2X5HPJ+8H3xljHfb2ib8vXmp0yQwjROg31I9Ba6vnh8SVTk0klUUykVjOV6sNjNxHAS4ULo54VYDULLqeiI35hyIoVaMoUYU5KCngB+k/jOx/nvUibIFJNhSAq1yHZXCW5iiSAxQcXGSQy0XB4cMuRxExRIfT+5NcZqVibLmFudx/zhZVQPzSJbjsN0e3A8UxLbKBEasqBsx0B3rYnyvoMoP3gI3WEXiUxShmwypdzW8M9KlCVTnEwDTiBLG4VjOPJZgpsOYtzc0GDc7iCWpNxExS1yu8AQAr/Tg93iVqiI9PQswsUsfMaC9jrQtAzCqRoSxQWkK8tALC/6ZF5wYwblLswJShrl4RLZDBk+6v35whrC7LRx6d238M6bbwr73m+3xLzNu5OJEtTA8+uqhltqDgO5GOUn7I6IxxGPsFg1jGarKYwBvw5cjzJNiuEA1KwS2FAKYpgWYpERZqdq8lAIt6kBsXQa1bk5zK2sYnn1gKTPJApFhONJaGyl56AqGf1jgV0wrAb6XzbeXn3rdXz1t7+EwqCJvZUUEmGGy83iwI88g67ZkkuP4Qcuuz9chkVAyXG6uhiqI54vut624eD4T3wS4WqBQcMSBa1pLiJM/9rZFROkltSQYn5/e4Dm9R2J7F76yJMwhwOYu5uwKLdKZ1Fb2Yd1eh0sHZlMXDwo+s1NdG43MP3QE6g8dJI5yHDsDtx+A0O7B13vIk3AzKSkdhvWbh1eswu962P+kcdROHQUHNtCjg1vyIS0FuAasvXg2x/Sg0Rt8fW6gJswE/dOn0Ll1AlpQcaIwD8KLVFCPDuJaIrhFIF+fDzs04ISZNmHw0MM+h1JO7t1+RJuvHcBeqMu8kIJ+aTWnmk2ZNqGjC42ZSPGTH9uJHmo0egtPVHBa5FkjOmNhMlkS/HcdBWlbAqDXk9WzTTh80BSF70CBFz7R5Jp9EdhkYrM79uLyT0rKM7OIVmqQEtmMdKYlsa1tyJjvnd/GYyoAmwUBa8MiAG4GR++91YL0nOjAuSYWGDh7eefx7/+578Je/02kmJIV30eAoKCgURay3kJjRhpG5E+KxXZO9bCj3dkIwHb/JscTpj8yLMuHYkKqcNEOf53JEOYPrUXhz5+FtpsFvagB7R12FtddN5vwOtHMPvkIyic2gtT49dtIJJXATb0zdGPZZroXrmJqOGif62JSLiAucdOQ0+xC2KA/s0NwPIRiyaE0Y6nYug3W1KWZ+/00LnVQG/goPzoUSycPYhknrHTLLJlRLorIQzCrjJcgJ0Ru110r+yg1XUw96FnUHnyNBJLyxhqKWxt1vHq66/i4oW30dyqw6PUiV0OoxH63a6Ae3YQMByChcw898mSsU+DXjeGgBBUhSkpsC3ZrLF3o5ZJYL5YkHAYSKcWU+Mo92WASgg2tfThMOxkHDN79+Lwwyfl58zKCvxIFKNoFEOCEcooSFbJ86+GkDEjrtj07/1x/300/jXvKfav0G9x7do1Sc26cuWqMLBk8fksfPG//Vv46Cc+EZBC5JlGMvhJ983AwVf+8W/ivW88j8H2psg1WRzNQYCvS0ZcE/Dw86ZMiM8yyQD2ZrCQk/K7iUQCBZYSR5kIxgXUCPFEVJUf88mncZqpkrYPnV+vSAhzexaQSowQJjNpmDK0R+IxJFIpATYcDIThZODAwEZXG+HQxx9G4eAEoqkIvL6J/m4b8ZimBghKw3R2hA3hNMi0u+g1THTdIVJ753D28x/G9toVJFJxGUL1Rhtrb7yD2fkFaFpUCD4m9mVDCWmkj81NoPrwQWSXp3H7jQvwN9n75MNix1Kjg0wqjXa3L1seqhyMgYM2Qrje3MFDxw/g6OqcSKcYBWx4YUTKNcwfP4bawX0oLi4hmivIUDVkMhP9WbYn/q56s47rV6/i9XPn8M2/eFEGTpaEj6VfYh0LkpHufzoENACYm51FuVLG2totNFrtHwrcqHNpnPikIRIbYWGxiNnpIqyBjWuXt9Dtst9InZGKFVcP611Zm8hvVVqTGnRV4ADlnoyG/tznfhoHDhxQiVB89If88xEMuclhfLhl4Pq5c/itX/01mOvrKAxHyIgkcry9UThbxU4HkdUMXyB54NmYKOWRz6dQrGSRyDCNkmS0jxh7BeMcm0Nw6Q/t6OjUe7jdaOOBjz6GiUOzCFOqSNmuqdIOeZ8Q3PCOMTt9DHba0AY+Ghs72Gz1cOi5M1h6eD9s30QiloTeo9RWR5zBHzbjnXuy0dm9uga3Zco5NAgP8dznPgonrs7I3vqOxEJT7mbudhG2mMY5RLtjYLdrQg+HUVyZx8kPPgkvqTyduUoNSQKaQklUJvTRcCDn11FEuHIP3ZOl+txq8jUsSXbBXTSC9NLw+bh5aw0XL16SGOfLly4LUaxSrsa+vWClESia5DsbKJsIVHNZdhdWhURhGJcY5f8yBvmB59j4NwnCFioFnD5yRHyEb126jGuNOoy7CZDjrplAzHHfW1MbwhASiSTOnDmNv/f3/h7m5xnvPabVx+WgijDl65HBVL/zz34DL7/w57CYMEz7wEgtLhi97hFgBC1pAnAAkRyzp4xkufBRkTDi8aiEW2TjMcxPlFHNsWeRhLYjAWUGZ1qftgv2SYYl5r/vuDBIzkkSs4fpYh7lVEJIc6qUSIlJV5qoiYYCahyeOUzY84eolAqYSFP4G5LYfirPWGMi0dWRiIAj/vnQgUxiRKNqKZbAVDqDOFOSgsQvafyUFdWYGSG44dAMJdOBL301VRrWOBhJ+RRBjOq5iYZ4DajLg6xCMhyRMq9MJYeZY3ux75mTKO6ZxiBkAKEBeu1dSX8iG8koy1DfhlZ30Li2g+zSMmpnHkB31BVzsSSNEDh4Ngb9HrLCHNDgbWDY6MO41YTrh3Hksz+G5qCHSJKZ7QrcMAFCzLlSPkrplAe31RYtZzSZl/VmpFIU2duQ0cCCBvKIF+aRre1DJF0DgRNPNDIB/CJTxy3D3TgsQIl7hO0cua5sZi69dR5vfOclbNy6rUAI45UDw6rJvgiLnTO+xDbzRTgg6rU9YfF42dFkShNuu14XwEBtJXWKlEwkY3EkxHCpNM88gDnANdnAHQ1jYX4Ws7OzIj+Ymp/F/L59mJhfRLpQVvp2if0Lypu4BROjV5AAJzKMgNMP0j8IoV1jgD/5J/8UO+e+jem4i0KaPSZZLBw9BssYoLlTR6fZlFZhDt28fI12R0oOIz71wpqAtVgmg5UzDyFWyEA3KIdpS2rVkLGOfQIhT4a/XDaFOHXlPQujchFHP/djGCToWdiGtb0tsrm5g8dx+9oNhD0bmXQE/WYd5s1N9O90MfnQY6g+/AiNXXCsDpzersjS+P64Xo2GRrBaLehb23B3O7K5mTl5GuWjD4Cd2SGHLzxGr3YwtPsSBS0lkSaZUhvmtV30rzcRThUwdfoRVB99QFJ1QrDhMuUqnEI8W0OqMA0tpg5ltVvghsuX4XHQaeHaxXewfu0ydtfXoLca4HeVzwm/Fnzxx0IRKd7ks8Lnhgw+N5gM1oiTleZ7dFTEN433ZLSpp7fY0kyWPhlTqSiVPAb9lnwPKF/0aYinbjYahwMNyVIVs6sHMH3wMCaWViTGmT0THiWhvEEEOPHZUL458TzcJVHvW2GOb/4AOv0gcHNvOBiDG9XT0rq5hj//ylfwx7/1WyJlTZIskcASJRPiwEmml/1bPKso2eBAKp6P+w/3AAgFNY/wQyE5XPlREtykQIMuJbRqa5SezWPh7CEc/ehptO0ubKYP1nvQLzdh3HEx98QjKJ0+ADvpwvcIbiwFbugJYUSlbaN98RqiuoP+jSZcM4b5Jx+HV2IBZw+da7cQtkfIVydgNFsC5kgERLhea1vYem8NnbaB/MlDWHzqCBKllCJ8LBMa6SvHE3DD5DRYHtxmH+0Lt6H3XEyefRTVp04jsjCPzYaO57/xLVy4fE1SDanXJytnsgzRstBqNCUWmDI+ni0c22vFEoxeF4NuRwAmg18iroeoPxRzuIQvYCjJYFOFnMgouCE0HUtav9lJwuckPz2LpSOHsf/sWVTn55HM56XElz9pNo6lUuKbEqXYWIUpm59gQBQZyQ+O8R2zqSTm1m7dkrSsq1evyq+vXb0qreDixZCPlcrFEI4eOoD/4Rf/Dh597DGR2/AZ8vj+5ZmJYOvd9/Fvf+t/w7vPv4CE7QrgjWgj6W1h502MAHikwA3DLzhg21oYDZJqw5FsbhS44aZGtHmyUUky9Yv/l6E3lP24IwHjxtDB7PICstkIotS/66ZIKggyBdyYLCFkp1RIBr6+YWHXtXDwow+jcnwKMXa7DVxJsopw0OVrgKmNAwtRSuZ2ewJu+g0T7YGL8FwVH/j5T2B3/RoicQ2JdErCUK589w3UWGAYT8Bo9dC5sol8JAW9P4BWyaN8YhXlw0uov/c+vDt18ReafROdzYYUuQ74LDn0EvnokXwaAtf7Hew7ug+Hju6TXrNEvozK/B7MHHkA8XwOXiLO8Fg1kLAQ3PPEt7C9vY33L17Ed779Lbz00jexvr5xtwRRgV8lVROOJCjAvn9qHJccMsGrNllDoVjE+TffCYbd//jEeb/nRrUlRJArJ1BZSGPu4JTIJd/6zmV0rvfU0BjIbcfrm7uy9ED6pLY298o9OQSvru7B5z//BXz+85+T2Gzx50hlBolDytNUFHDEsfG7v/6P8NqffRVao4kSC7ADfw0JYklPkyj3oNmer2nOZdYA1UIWxXwapVIW6UIaXnQk4IbhK5wfBNxwk981oDd13Nyq48iPPILasUXZJMqOlNvkbh9+sLnhx85kw/5GA6Oeidb6Du7stLD6xEkcfPpBWCNTKi9IQlrSJxYWb6B+p4FUMon2rS24jLbfaWGtuYuP/9efg5fy4fOuv7WFUPDMUp4LmzNdGF3Lx0CLQ5uooXZgv6TlRUsVpMsVJLJZjNhVSCAmYSKShXifTeAetJCtrmwg6EvypZup0WjcJUBIgtBTQ2DCTUHwgAX//ushCl/WVD5QCsa3f+sWizs5fd37EXB49+bogMwTYob3jXhBR5ieLSKfTaHX0tGu9zhOww0ktIotCYD3931Y47OQb4dby8985tP44hf/e/F3jQ326qO57y/6Pr77H17An/7+/4UL514VHzwN+ibnTip+OBuPe/S4sBjSqqyJyoE+RFlkj5MCqRpxPeyfm8RkNomoqINICGlyx3BzJDKxkIaBrcpU2YvIkCFKHpcny5jMJ8AsTAIterTZDcmeKxby6gTbLiPS6YH3USqxfzEJdj6x74jBKyQfpNstEpOONCE7T2STAm6KsThm0jnEOez/IHAjv6dEWJY3Qp9roJCPajKJyWgcGtkrvjBZlMcs9lQC6XRSyoES6YRo8RLOSF40mckKFp45icknjqEzGsDV24hqLqxeW3VoEDYyYadnIVy3Ub+6jeT0DOafPAUj1IPGfTHz8nlk+Q767Q6yyYx0X9DgTXAzuN0ScHPo0x9Bx9ahseF76MJst8VMyXg5blS49eDHbTdbGNS7iCZyyM0vIFopSvRp2NAFiVOKFs1OITuxH/HCHEbRVNA2HPQNB7tKldLDRDIS9jaa29u4+u47uPT2m9hZv6U8L5QHcSjl5UUGz1VyMh4QZA3IQJJBoZkvnkjKwaUbA3S6bXiug0ImJUlE6WRSPg8+lAJwpLBTg0H5Apl7unRpAAAgAElEQVShZELKqeZX9uLgkSNYXd2Hiakp5CuMi4wDTFNixCoHYil+4jHBD3xcVBrE/I0P0UBMpbgPPt0arr34/5P2HmCWnWeZ4Htzzrdy7AqdW93qKLVaOVuWHLDBAWMZA/Y8YPx4lp2H2WXCLsPuwLCkhV0eDIIBgzEG1gYjZxsFW5KVuludu6u6K9fN+YR7zz135/3+c6tbYSwvWw9CUKpw6pz//P/3ft8bnsGzf/YEWtfOI+amMwa3Up9YQ3KcLdqmLS9zW+gZpC0qD31li03DcD4T6ZCSyhYJoBsg+LPFucnHbB0vPf6higSCuqEU7vzXH4E1EoBeK8Dc3ESPAYF7D2F9eR2utoZIyINGMQd9YRV6roXs/uMYOHorEAsKuNEqm/D2aG9LWppbXLi6zToa6xuwCgxe7GFo/xFkDhyCTgoUs1JcGoxWkVw5sYS2tKZYr/bofrVYkELWHUpi5NZjGDjOjZ9FkClj67blgieYQmJwGzwyvQmozAydeq8lrFw4h6XLF0Wk7eqY8NEOnJxY01QWjNKbcgswrJUr4hjD9cCNJuh3KxG03y82qLx3vPEs6vhIOdZluH2j1YLHy00whbHRAehmU/z+mU7c8wfgjyWRmZzB+PxupMemEB8YhhXwwCYtkW8KgT47jX13GSfJSrbOPvB1Olyqg0ngfx1oqD1WufKQYsnNncUcu9Uqa0KN2JUe3JZpWWFhAf/Lz/88rI08QgwO7qkDnu8Y1wNNCthw4T3m1TFLxScbs7OROV0HAiGVqkNnNk6fO1L0xHwBRJzOKHub7Dy5Ay6EJ5M48uN3IzY/iKZeg1mswVyooHSmirETxzBw+1504y5YNnOZXg9u2IUqnbkMX9OEtlJFPd/GxJ13ITgVg21WUTxPs4E2xnfswOqFy9IF435ArUZAB1ZfvYJasYHwge2YvvcmhIdi4qJITQiNIGisYNA9kOLxdleSx4uvLMCom0gfuAkDdx5DYHYapVYHlxY38dKZK6g3qLmqoVQuoqlrGBufQIVgXmsiQEF3OIRWqQQ0GvB0TPiZf+byIM5pGNceTw929xj03LWEbjSUSCAaCkPvWKjabUSGRzB7882Yv/kQRrZvR3R4GBbTrtk4YdEvQa+KCuzmmhOMzGPSmflJI7wPbjj9Vm44Tj2wpcFhgUIww44+U8EvXrwkBQrDGiUV3DEU2CpW+I54PXjXe96Nn3r8ozh8+LDEFdCtjfoO/vZAz43nn3wS3/qLz2Hz5BkkmcHjZrOJafEuBMj35gFK6pQIYJXbV4nuj5aFAZnc2ArcSPuYTlJMlQ9KbAL1DAQ3nKzzoK6aGkYmx5DJhgU4carNa6eZQCgSEWDDJpbYfxMQaW0UOya23bsHA4cmEMiGRfRtVpqwdF3E26JZ0ExwVtTcqMKqmdCrJqqtDoxUBPf83HvRqucoa0IoFhXXvoUXXkUiGgMpNnq1heqlNcR8EdHq9egCt28OU3fdjLVTZ2Gs5uGibqNjI39pifNocb9jW7Oh08K3hprLh2Wrg/nD+3H3Yw9j24G9CMikNy5NQQYwsCEhE0KjLWchDQCefvYZ/PNT38Vrp18T6qNyjPA408AbCtYb5sA3FmwqK6uPf1yS8bJr1w5cOHdBClcJB70hYb7/E7eKT4dSKVSengeJoQj23TmD/XfvkJSZf/7bF3Huny/BpcQ1P/TjRtdUhcdcok04ceI2fPrTn8ZtJ05sfX/f3lbyS0RPA1x88VV86Yk/w+WnnsKQTUsaSzrnpAGKg5lMy3kf5dAWIE02SiIYQCoSQioVRTQVQ4/RZn6XOF0xOFu8qQhuGBzc0LGwvIrdD9yKkZvn4I8HVQ6J3lH5SWZHzgZqxtq6icZmEdZmVcI0l9dLGD+yDwcfOwHDpcvUgBRbrVoXOj21tvVrOQE3zXxZpjLVYg3nlpbw3k/8FLxpP2ythfrypuxdtBQvVxuwXX6xa/ZmBhEbn0JqdlYo0LHBIfiCzF6hyQj3b7HWcXZzZRYgdFhHbynGKQ5FlQYAbOqtr6+LKQABDbU04npWqQgo+VGzaN740LnmJAPL68WuXTvl5+u68Tozrv766mOT/mYm55OjB6PhVXwygHEG0hsuXHttTWzZxTFMnYhb1Ny3glz9eBECUTaxf/d3f1sycPzU+71RO++s82axjO997ev43P/1B7BqFTHfYWOqyWmJOJGRtaUaQ6zbyIggPY17Wd8RWY58TqraHeyaGMRYPAS/4z7nD4ZEF879nc1WGskQ3FSaBpqdLjSLtPsOdk4NYWIgCr+bTIIGdK2F0ZFR0dOwKcymDqm8ugCcNjKDaUwNxBAJqDiLFjXFdbp50okzIIC3xVrt1kS0xwIp4fVhIpqQTBPHMEKKEHqj9w8IInJuDgSmLY6BCG4iIYz4/PIH+UMeSaCPD6cRG80gnAwgkgghFAur/IyShsLCKnqRMEbuPorY/lk0GdioN+B1MZBS8TwZsCnUm3ITnqKOwqUN+FIDmHvwDhheDS6mTJMyJR2UDmqFApKxpFBrWGxahRr0laoUk3RLq3c0eEMEN5Z0SZkaLcGXInrtyIjNKJSgl+rwy+RmGp5MQooJV5P2yW3YFLmGMohk5hHOzsJNW1+Gcoq+SNEUSCcTYbrRQmlzA0tXLmLl4iWU11ZhNRsywTGYft6xxMWMYIT3lC9DlXQoo41AMIhYPIFQMIzNXA7NJnMRTCkmJOHVtjE3PSq8TCJoXj8/eCD6g3TmCcAXjSA7NoqZPbsxPDWJ+NAkEpkB0dYIkBEXInbMHJVHP1ZWpkjcXPtBTdw8mXDueMA7vXBxt5Nk6R5clTq+/tnP4vQ3noS/Waf4Aa1WG36/EiKKJZ9M79SB0Hd4Yfedi56UBKNjKttLvjjKekOJAGlv2mWnnk5+dGIS90EJ4WwEe7j7Fz6IyP4xGO0atI119HweTN10FOVCDe1mDUFfF7XcGjpX16HlNGT334rsseNwx9kVraBZWoffTetruuqQ6mOJ808rl0OnUIFe62Fg70EMHjoCnQWauHBp0FgcMLyROTdC2dHQbWpoL5XR5OQmGFfg5rbDbESp9WOZAjq6Lj+SQzOi3XL1fKjl8lg6cwoLr7yAVmFTqJUSzMaDWCahDFX3SeOGoJ8dcqPRlHDFtmHA5/fKRIv/8D6x8CJvlSNcsVwmrcajxsEau79mGz2/B5mRDKbnt8EVDCKayiKaGUJyeBzZ8W2IZIfgCoVFY9VxtA1b9ETHGUWBGTXde91gpq/V28pRUfQA/k+XE1KadLRpXVzGhbNn0ag3MDs3h5uPHBZBIx1XpIni7OD8m6hr+sqf/Tn+4U/+DN1SWYAI1RmEW9wK2AHm5Ibghl8foWbBcQXrH0b9grk/uSEdSjbwni1heTK58RDYuIU+6WWDIuLGwMEp7H/kuLg0tlg4rzSw+fwGBo4cwNi9B4FsAB27Rd6QuNhJ2CwbJvwbzy/C0zDQ3migvNzE0G0nkNk5hF63juLFy9LZHJ6dwfrZS5JFpLwRPPC33cidXkKj2IR31xRmHjiA6FhSJtMdNj44XaeGimJTB9zQ0KL48gKMiobY3AyydxxGZN8cuv4wqi0PvvCP38bZC4vQ2dXn+8+9sF6XCQZxu6Y1UC8VELE6GA76kXK7Ee25EHbTpMENDy1F7S6Mno1mtwPdcbYbGhzC2MQkhrZNYf7IYYzu2QV/Ko0emzI+v/DfOWlU66dvwGrLHs9EcFWY9cmMap30myf8auXkoz6ooVhbXxe3rFOnTon+ghQ0Fi10FrvxQ+Fah5ZxQ4bFwGBWOOm/9JnPIEnhMenNBFxCmXahUSrixW9+A3/1n/8PDFg9BLomAlxnTsin2JZzjTp5Z8znoQaD79dgKIi0BxJhwAaOiI5dPeGgM1OMeybHVDTqMC0LtbaO1BBzJWLy8wXcmG14Az6EYzEBNqLDcbQ6pH3Rgnj0+DxGb51BeDQmNC66WHFdiEsaw0Jpc951oblWQadqoN2w0Gh2UPQD9/zMe2FDg+3qIJxIwNWxsPTSazK5iscTMBoaSudXEPVF0KITm8eN9J5tmHnHcRQvX0N9aV00GaRJbZy+iEQsDk8giGbbQqvjx0q9iYE9ezF7222YPXoE4aEhOW8kuFqorsqwhHsUaUGnTp3Gd771LXz/uee2HM62wgffHkEoXZ1oXBxdwQ3daRZ6yWQCU+MTuHDxovDy+b4rJ73rsOg6uFF6r/5HJBPG7nvmkZ6PY+nyMq49swo9z7Defxm44XIcGBjEI4+8A//zr/wKkomE6G/6+SjyU52cEk+7i+/909fwT3/0WVjXLiOCLuJ+lQnGmAfFvVLGTxSP876ySRrxe5Fg3hLPhFQU7ohX6iXqjL3U3BIYkAbWMNFuGlhaXcfsHQcxdngn/ElaqkiSN4xqQ/ScLFC9zDKzumjlKzBWC2iuF7C8VkRm1xyOvf8e6F5dgBsbLqQ5ch2THlZf2pDv1yrU09Rh1AycvnAJj/zU+xEZjEhDiFNHft7q+dGyPQgPjSCzbRbZ2e1ITkzCn0yroGdHd8ynI2W+mIdIOeQAGxUxIDYy3JucHBSuMe4P58+fxwsvvCCBm/z/CXjU7XaaaW/Ip3m7pbd1rsjPUEBqYmJcCvISg7Opf3Y+rrMZboDiwhRzAJmrB38ihLnbJrDrwHZY1S6e//pLKFwticui+q7rOtW3CpDgc+03Egm0PvCBH8dnPvMZjIyMbF3HGx3aaLJTWlnD3z/xBJ79yj+ITpQ6GFLG9C7jP5TMhOciJ4XcIzg5ZC3WtydX2zf1hB3MjaQxnY6CXsYEjMEwTSbUfSb9jM5qRruLcl2T4Qj3DJpQ7JmfwPzkAILeHsqlipjXTE9vk3tJ5lK91kKjydBfS5pygyMDmB5NIxxU4IYmOc1qE0bTlLqz5/ZKg991Xzre40tPXudMPCkiZGbOsDPKLoHNiyK/nRaGgvj4ItGFi0UvkIgGMZ6JIz0Qle5idHwAAzOTkkXT81mwXQwENdEoluHZbKB6ZROuSBxjtx9FfOc02lL4aejZhrj/sLgjeiJFxyhV4S1oKF3cAMJxzD16H4xgW7VrJUTILYm+1XxBcjzISTebNXRyVehrNZhtYPePPYymbcJDf7teF61CUTQ3AjjJBWSAo9cDvViS4Cl/KInE1Ay8GU5umrBqTfS6htBY4I8iGJ8QgOOPDMHti1A1qrQxPR2NchGVXA6F1VWsLC5g9cpldBp1+Fjg2+QOGtCttnTfaQjA7mOR1ImejeGhYQn8pCaiXK6iUWkpYg27igxjImhiYJ7Vxd5dszIylqR5Fg+RCOIDAxiZnsbI1DQyw6NIDg4ils4IvcHjD0mXlOP//osmDQMlg3C0EI77FO+pg+zlLO57efFwkgWg/iHvmhMUgpGT3/o2vvW5vxDrW79lYyOXE8qGjwGN7Fjyl9BUgtQOOgFJnqcSrDHpWaPJhNcrjn2kffD3KvtPtdcGfG6EOamiSwZBD8NA7TYOvuceTN6/H92wjermmnx+eOfNsDouoXe5LQ2N/Bp6Kzm0NlpI778FA7ecgDcZFc1Nq0xuPceZHUlmJj3RxZwk5iRslqBVO8jsuhkjtxyHQfcVUre6dejNAlyWIWYEanKjwaw3YS1X0FosoeeLYvjYEYzedYu4pUnBK9owjly7CCeGEMtMILdWwqVXTmLz3Bl0iznpXNC9hECQwJcW3WaLFtgUqJOjbIp9sG4YMo4lSOahRUpdLBaCl5U9u6FiYW6DXGM5q0kr6Llg0QgjFEUwk0J2mtTEOcQGxpAYGEU0mYU3HEPX45O1Lh1BeUYEWJwa9eX4zjSvbyrUL0WdYK2+u6IzMILBYF1uboaOzY1N0UG8+OJLeOkHL2J9ZRXJRBIPPvwwHv+Zj2NoYswRMjpJyFKw0EhCuTr977/0P2L11Gn46WZFoxLmUNCBi+YA1E/QbQ09yVi5Dm5U0Urtn9KxqUKI32OwYSCCRh8iLnaklF6QPHi6F/m8PbjTPuy+7yCGdo/D9thSMOafXUNs7w5MPXAM3rEY2jaT5duywVOnR2AK00BrcRW9cgOdXAuVqzVEbroZowem4fWZaKytorqwJm5mzWvrcr2cXrmDQfi6XhTOrKC+UYd35wRmHjworkQ0f6DBiRJfcj20RXPDTitzlqonl2CUWgiOjyBzx82IH9wuwZia6ccPXlvE5YV1LF5dwcb6huhpqCnhBLBaq4rOgc2l2XQM88k4Br1++JlzQdItJ+lsZnDa1euhxjUW8GNk5w4cvecuHDxyFImRYXTDQbTZAHN7Vbo1nerk3ksZokLfHGEvu7sEsjcWCfI1TsZE/yBmEVyr1bGyvIzTpwlqTgo//urVRfm80vhwOvr6I5/fL/kbNERgI47Td+nmurB9bg6f+fQvigaCTTQhQDo24Xz3Suur+Mpnn8Ar//Akgo0GYiAdj85BarLNhpSyoLaF+lvuWmiZbQwyFsEDMRTgfeP7w0k+wY1f8kjURIrdWHLJGx0D0Uwc2YG4BF0y0JWTfGZHRaJRMYhRzT6a0PTQ1iyUOiayB6cwdft2xGYzMDRDdDdtdsxbBlxtFYTHfzfWy2iXaWVuodWysNo1cOdHH4M/RnMaA5F0UsBN7uxloUPGknHp5hfPLiEeiEpHlPlese2T2P7ICbRWNtC6ug6XwY5+BNfOLsLi9D+ZRK3nwvjemzF/+AgGd+wEojH0AkEJ7GRgNP92Pg92Xk+ePImnnnoKTz/9NF566WUBOjeKsNXzfPvycmsw2y8iHSH/9T2Iz9uDvXt2C5Aq0dGKDQiHLnZjB1ztDEpHI6G3LhvJqQwGD42hlwLyixtonCyjW2Umyr8M3LAAZm4YAQ5zSR588EEkknRcVPovagZZ13Aiw5ZpdXUdT3/hb/DtP/1jpFxAnFbQpABJLabsoFUqvA1T9v22TCcZUh4P+RGnNX7UDw9te0N+J5/EyflqMmvOxNpmHqOHd2Hy2C6EMlH5u22utVpTwA2BjT8UEkBokJa7tI7WRgkrq0WEJkdx+08+BMNvwhf0wdW20cyVYJSrYrBRW8nB7Q7INJlaLppcnDxzAfe/752IDMfRdXfRJIOl40EgNYbs1CwG5+YRYnMtHJXgXlKMyGLpq0fElc6Z7EtsCe8b3TAdTSfrOdZZ9XoNCwsLePLJJ/Hcc8+J4xmnN/2Jjkx3pflwQwOk3+R9+6X3OsAg7Aihp4UETJBa2aCD6hvAzet+7A3ghme0O+rHtlvGMTI1gMZqC1deXIReoeW0cv7sl159qPPGS7wR3PC/jY+P4Zd+6Zfw4IMPONk3b573SN1qdrDy2mv4/f/1P6Kysiz7DenrQhnj+0QqswNuApxQcXIorn0qX0nZ86s9Z3owhbmhJKI+xrS0EQpHlLU+XRy5B3goG7ZRrmmotztodqjRM7BzfgK7t48hHHCjVKxIXtbM7KzsCdQwVYp1VMoNwRwtXUd6MI2ZmWGEmYtodaHVW6iV6tAbGgK+0HVw875MpkfxMbtTswnS0lTXmEiNeQUyk6BgzacCe+RBkp/X6cEfCCE5PoAd+7dhYCYL33AErnQYQW7MLGjoLmVocFkdNPJF+GsGKhc24AqnMHnXcUS2j0G3mrAsTTqfFkMRO8yyILihs1kNbhoKXNiEhQB2vO8haFELyoqGN15xm2vFAqLJuIzm6eKCahMa81DqXez/4HtlOuTy82CyoJcr8ATYV3DsStttoQ7whWytFxAIp5Ca2QF3NiWuXRZ57ZahikRvEL7wAALRSUSTk/D4E7AsFxq1KurFFWwsXsHm4jWU1jdRL5UEJDKdVf4m3jvmbtgWavkSTKMtnHPeKwLHarmMcqUsIiwCFhe9bnnssvvZY2e6I85n7E7v27dL8mzSIyPIDo9gcIwd93Gkh0cQjCfgC0eUYBg83FV39E1L+w2fUL0BleHQtzpUHTRWg5yyqACyviCcXUilL3Khkcvjy3/0x3j1q18VWkYxn0eDHvfssJNCxM1a1pPK2eFYkxoSXhc7n01OKziZ8aiOO19UToUoEiRVzCd6LQ+i7CILqLVFezB5cDv2ve8uBKdTKJfWxdI5PrkdoWACrUoZXb0KvbgB10YRzbUGUjcR3Nwu4KbbaUCv5dDVa5J2T/oLQ/0YXkpwo28U0CqbSG3fh4nb74JBEwerDdOsKlqaRf1DA129IbQ0vVxDd7UK7VoVtjuEwaOHMXnf7QJu2FVDh132Gky9AY83DG8ojSsXllC7tor2+jqM/KaYQpA6YWht6XbHAyG0KnXoFSa+dySBnB1vWnZzTbA7QqFzIhlFNBYSbRWF4RQ6s9tlc51HQ/Cnk/ClBxDOjiJCMDM8hvTYKGLZNHrcDFw+FWzIl4pFnmRmUEdDBx6CM4cmJonEbzzY+8G16nAm9YaFJjczrdlAvV7FqVdfxfeefVY67hsbm2JUQJtR4icWnzt27cKHPvoRPPq+98p1KIanWh8sXqlP8/y3sfcXPvvH+Opf/hWaa6sI0zwAPaEAcQwtBgicMoFBwJxqOnasqlwRqSn/QrWKqbNgRgKpgux2+hDzeBFwqfVPShHBUIg/I2BjYH4As8d2Ijs7inK+jPz3VuGbGse2d5yAfyKxBW5IkubhSu1TzzDQurYmxhTdkobSuQJC87sxfmwn5XswynloKwWEg0GUzi2gS/OUgA/uaBh+VwiF00uorVbg3zGJmQcPIbEtK+CmP7khDYBgtw9woHXQPLcOPd+AdzCD7B0HkDq6Ha1uG15PHE3Ng6effRkvvXhSKDr1QgE9x+iD60Xn9KHVwkQ8hPl0AmO08KKYnWWDxyfGGHVOArMDGN9/E/bffkImNf5kSqa9BJc9Pgseei6vdPZJFaEOiyHCasLXt3ZmJlkbPq+iTDi9U2efUt1Xru3V1VVcXbyGc2fP4dQrr+LU6dMyuRH7X4fqKP0Pocu9fkNj4UNhM7NP+PUtTZdrZIMnHg7jtqNH8Lt/8LtIp+g6pqjFKn+K03AL+sY6fv+X/ydUzp5F1DARErc4BYw57VHTVRttl0tsceu6gQE6jnpdiPq5lrxSsHLarsCN0pBJfIBQrWw02VhLhJARRzGP5I8IuPF6EI7H5V23aP3NUGVq5lptmdzEd49g5p49SO8ZEQBicTrIVPl6Cx7W3rypHRuNzSraxSa6DQvNuolrZgt3fPhRJCaT0DtNJPk7dAOFxSURkSficbSrGnLnryLsi0g4aJNmPWPD2PXgbTCqdVQWltHVOpKhVK4b8GWGMXn4CEZu2i+aiJ7Xhy5FvR7aynP/4Gi1g/z6Gk6ffBV//+V/wEuvvIKNzZxEGxBstsXi9br7nRSsb9pn3lxxUptKHUlfW8A1wKnw62mJLtEhpNMprK6vi8X5VszF635kv/WhjH+4OaXnhzFyfDtcQxGUFtZRefoKjBIbsW9f/b6Rlia7jnO2ccpBCtOv/8ZvYM/evQgG6ZCqDBK4/7vFNRBCM1w7fQZf/O3fwsbp08jaPQQdqmPfy0Dcv+yecp+yqLN0Iez3SuwD9Rs0nSC4oblAMBISm96uYcFkLlujjc1iCQMM3r5ljzSnpZ1J172Ghi51m6TGRyLyPnbKLdSurqK1WcLaahFIp3D344/ACDFkOQgPKUTrBTQ3i8gk4sgtrMHdpUFBF9VcBe6uDy+fuYjbHnkQ8ekhdKM+BJJJJIenkZncIXqaNt2u3F502RgRUEPTJuW6y42CjTfHd2QLmFimMoYhrWp1bRnff+77+MpX/lGoZ7VaTWqmH8XB7Ic91Rtpbq+nsLEmVvrvPqig6J16P06a+0Y6fSbCjShlq4lMM4B0DPFZOtz10FppornMmpg0S5UZ83Yfb5zKcCJ4771345Of/Fc4duzo1oTwxp+j+to9hC0Lf/zrv4EXvv5VqY+5/5mcLve4J3JSQyMfTnDoHNmTGk3lK123xec5PTGQwM6xAaRCfgGYEbrIkalBwER3SGHq9lCt6Wi0uwJu6pqG6ekh7N41IbmWtXITudVNTE5NwktdVcdCOV9Bfq2IruWCZuiIJGOY3zWOWDwojR+9SUfZKlrVJgI+MhF8anLz+MBwT3z9ex1MJSNIgl3PnoTk9Tw9yYcJppMyifFHg7Kpa7kqqqtlBBIp7Lz7GOZv2wU7YqFm1dHsGIgEwkokyHRvnUFkDBOrwE0EdnETnmgWE3feivD8iAI3XR3urimhnH1w42kr8T9yGmoXcmyEYudPPAIjQY40xVW2A27caBSLwi+l2xgpQqg10Foto9noYf9PvAcNqwWXT9IxRDDufh24MSXfQ6fmZr2IQDiN5Ox2eDIOuGmQQ9pWegIGagUScPlSCEWG4XJFsLlexAXmRVy+BLNagYcTDWY6mKZ04fkm8p51aWdnGEI/iQXDCEViKNcbyJVLqOst6brwJWFXkL+KBRILWLfHjy7pWzwU/X4kBjK45bZbMbltG9KjY4hmsogkkmLb7A4EBIhyUyAa4yYgAYpy3P3wF0ThGFXcXWeKqJG/jPGdlFvJnmCR2Ne2caHDhZe/+W189U//FPmL58RhabPckI4LTQPEupIbMy0p+ZKIOFI5l9CFjOBGbHylwFRmFPJKi70luwQQ2hBDAvlS8S9pmzpGJrK46eGjGDqyDVUXx+ga4hM7EQ6moJVKAiZaxXV4ChXU16pI7z2GgVtvhzcRg221YDaL0OsFoYzR9YODboZ4tgtFGLk8mkUDiRkKuu+D4Q3A3WW2SMkBN5qAG+pl6PqiF6vorFZhLNdYXiN7+CC2PXy3GBFwigKLX19BW6sI5cqyAwgiBHOzgMKFi6isbSCWSqtCXbdg1VroVBsyqSPnOUxDCU5gWhqaFVo/KxtovmNBvwcBrumQFx2fB75EHJ6hMQTSGYQHsoiNjiA8NIpIdlj4zC5/WNbyViaIHLwq3VcYZA7NQw5QFq2kJjrrRxxntjqXTh6xqyOieagAACAASURBVCv2neT685pow0ve/Le//W0sXr6MUqGAJul70jVl3UUgSZMEjxQ/iVQaR265Bf/Dv/03GBgZdSyB1WFBvRnfCYLctUuX8If/+ddx7nvfQ7DTRrBnIyyJ5x6QBMDgWoIyTm5oqyCujU4/1k9zE4IXx2iAkxt2pdlJjvr9iNMxjX1CKcBZmLsRph2st4dgzI2R3eOYPboHvaAXa89eQzedwcw7bxdgrSY3prz3zPviu8ucm9bqJtqFCnoVA6WTG/BOz2Hy2G74B3xoNvJo52sIe7wonLqAbrUh+jh3LApvL4DSmWVUrxYRmJ/A9H0HkZwfhk7KrU63tLZMbvvghmF4HqOL1uVNNNercCcSyN6+D0MndqFhMAvHi2bDxoWz13D+zEU1panVYdPow7BE4N6gg5fWRDrow3QiinGCLBpSMBDY70dgcBBTRw5j8vBhJLZtA+IxcdZhAiqn0Mzt4DrnU+tP7cQbkyYV4ibVp6WpHmuHOS8MCJQqTj1rAgGuE060V1ZX8Oyzz+KF53+ASxcvC223X0C8sVCR39M3QHFOb9IxKfSNMzPF7kmiOENgxSuvayOdjOATn/wE/tUv/LyIu4U2xdUhHRtqbIDnvvwlPPP5L2Dz1ZNIcd8iuBFzD65b5YTJ7matZ6OiacgGwsh63YgR3HB6xbXeNsUdlNkfMjcnXdOjtD4tOtSFA8iko4gHvRLoKmG6bpcUBuzaWqSRCiXQBbNloWIaCE5nlO7m5nFpknFyQ5ZDt65JSCmn/KTztorKvteutdGqmVho1XH0vffLWm5ZdcQiUdiagfLVFQE5iUQSnYaBzXNXwRhS27DRrLcQGBnGjvtPoGl1sLy4hGAkjsn9B5Acn0ZwYBRIZ9FhRAAbcUrpJ28ZbefZ0PjWN76Gl178gTNtqwnNWoyKnHZZP3SvDwBkWb19PSdapmiERjsKxBLksKBkMaX+acvkmM92enpKcr4KxaKAXfkdb6oYHXtneUZuRKYy2Hb/LRjctwOb5xdx/q++hm6DBg8Ora3vZNXXGt7w86QH7Dil3Vh49gEOr/lTn/oFvO/978Ps7KywMEj9kuW3lcvSg1Wt48Kzz+AvfuM3EW80EGWtRmDtUdfan1jSsZIMHGaFkImSYKBskNotvzjFEtwIY8WrDFs05iMxO6nWRHh6GNtO7ENyYkAYDKStWbQUN9tiSx5KxGWaRCfH6uKa0NI21kswg0Hc8/hjsGI2vA640TfLqC5vCOWusLwBu8VmjwvlchN6x4PlUgtHH3gQ04dvQmJ6HKHBQXjCCYANNidYgxPWfstMhaQS4Dg59qREebwyGeAHi3iCFzqdff1rX8Ozzz6DK1cuyzroTwT/pXqaG5eHmgR7RV/Gf/d/L4E0ZR1cw1wGXIdDQ4MSAloo5IU2x8/3s2peB27EvQ2w3UBq2ygScxlYMKAtVdG4WkXXVLTpLZueLae3t385eL2ZTBo/+ZMfxsc+9jEMkR76hg9ZPy6ag7px8fnn8cRv/hesnj8voJrX22YDlewIqkDElIW1HCnbbBaqEFmZ3rBJbXUxlolh58QQ0pGA6JhjyaQYd2mtlrhEspFBf5hG1UC1qaPe6aBqGJiYHsKBAzMIhz2olpjll8PgyDDc7AhRA1RuorBagM8dQKlM5+Mg5vdMIJkJ88bCaBpolOpoVhpw2W54vQGxh3b94tB4j5MSn21iJBNBmBSgRAipkQxS4wPSWQpkEvCn2W0m57OLxsUNrLxwGb1wFAd+/CEE59LieGa0m0JBC3kC0umXh25wVG7CrNTQXS+jeikPb2IAk3ceR2B2EIbVhN0lJYjJ0JrkKNDq1NvpSrJpL9dC40IOjaqJPR96FzppL2wfO4G87eywutEqlxFJxSRAyqbjBcHNSgma5sbe970LTYIbPx9GF3qxDHdQdUb4wvCQJQddK5Whc3ITySA1uwPudAIds4pus6Y0QJKpwQ08BN1kIm8MlUIDZ05ewOrCKsKWS/J8uCHQEIAvgUlEpvTcIqwXdzC6XFH/wEBFQ3cSux3OsDNh4ebGYp8ve4De4dkhZGQ6M4nU6Ai27ZhHMpOBPxKXfAixbWZ2h3DLHYtKOaod+zYnTPWHoX9HPaEodhSEEVxx4RhtlCtV+AIsFJIIxyIyiSC+ZEeFLyaLi8ryCr71+c/jmS/9P/K8N4plcQ1h0UNAwheClDI6YnBzJneT4IczrWa7LSxDBW4UGFKFN8GNssAkuAk5Sc0UE7b0FoYzMcwfnsPM3bvhmghLGOrA/H4EvQm0cgX0zAaaBDeVKiorJaT2HMXIbXfAE4+L3bTZKsn0hsCawXn8fSbzcmoNaMUcmrkW4lN7MHnX/ej4QirLRCtDMwqwzRpsrSqTSbq6mcwBWKtCX6nBtvwYPHgQ0489CMPlkWlKj+CGrltaVSafnOh16g3YzBPgxl8zkJzcBm8qC7fLh25Dh8buuquLQDyCUCymkp8rFegbOfhotsBmwVpecKs/GkZoeBC+4QFER8fhH59BMDOAUDKNQDQB2xOA7VaddTUZ6X+8+YhXGQDXAU+fVysaAsfmVLkD8R9a8DawsbGBy2fO47mnnsXJU6eQL5dkw6NlNamt/RwsItueFwj6fFKAoU2DCT8GBkbw05/4Wdz7yMNIDmYcqegWpFLZEZ02nvziF/GPf/EXyF+8hJjwgJXmjeulLY4vFiJ0ZeRh5OhuZGOGT7qaXFn9/80gYs1qC4UiJeCmJ42Ivv4i2FM6L5/XRiAVwPCOCcwd2oONV1bQikYx9667EJpNw7AYyMk9TIXzcuLFPbW1loOeK8HVaKP88hp6A2OYPn4TgmMhVBqbsBsmfJaN4qvn4GIRGYvCFY3A3fWidn4D1St5eKeGMX3fIaR3jUGXSbgpU8sOzSQ0FfLIbr23A7Su5VC/VuQJi/StezBx/82otspir1rbKKNRqMmBSUfDVqGE+kYOjXwVjbqJtWIdhWod0VAQ85Nj2LVtAjYLm5FRDOzZh8G9++EfHoEdIKeZwme1PqTp8cM2FkeDJRMxoZGQD0+KlYFQmO9UVz7PYmRpZRkvvvSSgGLSlQrFghSob6ScvfmQZrWnJo6iGeSEyeuWorfrZraMcu+R7B4n64Jd/7GRETzxxBPYvWePBBzKZGnret1ol2t4+gt/i6f+8vPwl0oIWm0BONLBVHZYQqNs2ExJ15AIhTHs8yJJWiRBt6snGjPak5OSKwW12EorcKNTIxbwI5uKIE7aNK1RGdjs9kjIJieR/H7Sp7nKTc1Gle5pA2FM3bUTw8empYBmrg3P1065Kc55XMS0naYjVqfUhFU1odcsXK6VsfeB22QK2erURG9FI5QqdTS6iUQqiXbDQO7MIgIWOSQulCpNeMYmseeR+5Ga2wat00V8aASeZAqeaBzuYBgmp13c051JTaPexEsvvoxvfOOb8jxX11bF6IGTGmq9XhcM/hZiZ3Wj3m5VsaiiqYia8JIOFI/FMDw8LIUni052z+meRzoSmQ5MlFe0b0dEfsNC6nfRVXKOC26fB4lto9j9jvux7757UVpcw5f/02+iXSk5VMbrAedv7JpLbeFovvqFdb/zz2tjcbxz5w4cOXQYj737XTh2662y35G6p6ibDmGCP4dB3NUannziT/Hql7+EaKOJkM3QcnXxynaY4J5URwuWbYlGIhnwC8gOhnzSoA7FgmLy5GLIIvOM6k1xJqPJiGcoiZkT+5GdG4HZ1uUloYseKdC8nigDdj1eGOUGqlcVuGEAaL0H3P/x9wIJN1xBP7xdNzqFOvIXryKVzaKwWUCz1oLXH4JmuxBIj2Fs535M7d2PyPAQeqGAUM9sofYruCl1j6OZUXqYflh6n5jWt+ruIZfL46WXXsTC4gJeeOF5meyW6c4qgv7rQfTqvXvzOfc229ab/jOfHfeUeDwuIIY/k8CqXqsKmOb/zc8NDw+JBoksBX6emldOMeUSbljWYufNPZGTm5E0Jm/bjfhQAusvXcLmy1fQbXeVMcrWpav9VvJB3gKa33jBBBJccwcPHsQnPvFzeMc73rGlL9o6+Z3gWQZBk/b/V7//B3jmy18Wt1gGBJMNwZqSTWleNt81Xi8BDZk4BDgSakw3tK6NoWQEOycGkY2HYBgK3PA81Fua7EfiZAg3WpU2KrWmgJuKYWBoYgCHj+5APOZHvdLExsIKBoeH4Ap6ZH0bdR3F5bxMkwtkyLh7mNs7iYGRhFBIzaaJVrmBeqEqkxyvxw+z/d+cX391eKxH+1Ov18bw/DCGd00gO0NXsKSInCyPDR8DMIMeGHoTZrWKxqllFF64Ku4n+z/wTvjnMzDQRFtvCJgJBUKwfETU5IMbItJmint7uYDa5Tz8yWGxUvXNDMLoNMXFjOCmI+CmLZ1Jb4eFZh32ZhP1izlUc03s+eC7geEw7ACLJUsOKtJHtGoF0RT5wuyk6+hV62guF2GaPux6zyPQbEOBG7cNvUDB93VwQ44hD0KtVBFwE4xmkJzdCVcqDsuswmpVhdcnDMOe4syyI9DROvDbfrhMF1Yur+L8yUsoF6syGuUmlYonZZOgwxk/2KXkAWXobZiNBqy2Dn/QB18oAFuy61R4GQtQdyCIQDaD9MgohsankJ2YRHp0HMnhEfhjcdHYSCdgqxvad7JTb4FQH5Q5ovLTd3QyP+xl5obCpGEaLfAtJNVu+dqSHFIvvvKqUIfufeBB3HTzAQkA9RHcsFHe/9mmiTPPfg9/99nPShBZvdkSsTgLE4I6Th3YCRZww/vh8N85kaKzBV/GkLcPblisKlEg6S3sRNGticWmTHVczGtpYigRw9BUCjvu2ofx4/NY3lzC8N4jCHrjaKxvAmYDWiUHlCqorBaR2nkIw1vghhkSZRg0B7DU9I5w2WzU4KnWYVXLqK/XEZvchck770PXH5G0erSK0HQFbqxWRcANPf07pbrkoGgEN20vBvffjKl3PwTT40eHYvNOC1ab2QE1sX7umhrazCiqNmEW6qgVmxjcfxgj+w/BG0/Dtmz4uibqrQJsN/UJPbEANhpV2PUyXHUdjY06mgUdodgAEhNTiExOwT84DB+nM8EYXF664XGDYLPR6YY5z0soZE7TvL/f9js5sgc7AFOZdnQFkHEToyuf0Ha0FoqFAs6cOY2XX3wRr712Gptrm6IBYGdW77SFPifUMxaenAb7AH86iIk9E+KyVFzehJZvgE7wXtuPY7fdhsc/+bO46ejN8Aa8somqq1Q2n9xIVxly98QTeOZL/wBfUxNw45dylp0mC51uGxGPbyv4TgogB9wQJMtPlCaASwwFOL0haMx4/OJGJG5qnPA4dEp+j/zjpRthEPPb5+DqeVBPBjH97jsQ3TkEs0NAq6tMK7q00BzM6kHbLKC1UYCnbqL4yho63him7ziE5M5BFIrXhLrkahrYeP60vEuxkQGhy3nMHtZPLUBbKCI8PY7xew8hedOUaO4o9OUknGYCtGKXoFa6Y/U8aC3mUVvISQJ84tguzL/7BIq1HLx6G7XVTbSKJWH0+uMxGOUaDBqvFFto1jpYLTWxVK6iFw5i39EDuO3uE0hNTksWiTuZgeUPix6L1C25P04mCKfKb/fRLyzkgHQ6rc1aQ7jgnPjR7ewbX/86vvPd7+L0mTNSECiRtSpQ3qIx/rpfqTRVbsnv4pOlY6dQGbn/uSAuO1JcqN1RrShaOns9+NhHH8cvfvoXMTI+qoTI/XwxTu9sFzYuXMYLf/8lPPv5v0a800aYUQdeZbEuz5tOlj0g32oiFgpjxOdDivuYWFz3BFiJm5JD45DwUdFQ0prdEhfEbCqKRMgrrAWKwln8Bqlz6NnSIBJwQ8ehFulvbXTiPozfMY+JO7YrjRr3n0oDRrGGXrMt4Y0sjLotU7rtnZIu+sHL5RJmjh/AvrsPQes25CxjqHJ9LSeGKCzaus02CheWYbdZsEbRDVI/eBwjhw8iPj0lxajfH4FNBy3Sh3s2fH6fAJflK5fxwnPP4/yZc9hc28DClQVcXlgQSrUwCpyi9Ucay/wI4EbIFA69mfeVzTIWn7SRndm2TdYatRa5fF5AdHZgQO4rGzFCXRMTIDWpVjl0auok8cgeN+YO7cdNDzyMzPw+1DcqePIP/k80NxfQs6gjvF48/3Bwo4paXhfX+7Zt23D48CGsra7h8qVLmN++HT/5sY/izrvv4ujZyeZSO7LaqlWAd/78efzd7/wWiqdPIahpCDkgXQF/Oja6pFHasS243T0kWIT7GLXglSBZghvmA7r8bjGn0RqahAgT3PTSEUwd34uR3dMw2i2ZTNIUQKMddNdGbCAj9HYGxjZWcqiv5pBfL6Ckm7jn8XchOBhRlNquG92KjtXTl5AcHECzZcK0PUhNzSA+PoHwyCSiQxPSlCUbQfQzwih1ySRKKHE8a5zgXkUjUO6tqmUB6IaGhctX8J3vfAvPv/A8VlZWhLrMhgFdIKl3uZGk0tfV/P+hpfWF+v2pWx/kkE2RSMSRSacESK+vb4g5FCfGpEJyva+srDog9M3GO6xd+TfanKalIpi771Ycvu9O1M4s4sn/+8+l2SHPVwzx+pNvdZ/eDtwIwOYEOBLBLbccw+/93u8h4RhYXN88VQOZ5ysbMEunX8Pf/uEfCjOip+kySeT+whwbCUAV1rqjtSG4kSmOqhVoRJCJhbB9PIvBZFhAciSeEIkLA8JZz8gD5z5Wt0RDU+/QVMVEeiyNQ8d2IZnwo1nTkL+ygiTDliN+aaR3Wiby1zYR9cdRLFXR6rQxs2cCI9NZWRXM9tLKLdTzVbE597ChbNlw/cmuabLP4I0GsO/RE0gd2AYvLSa9LIgsoQmQA+rxewQ4dGsNNE4uofDcgqSu3/ShR+HbnkW710RHq8tGK17TTMdlsazpwpc3GRa3XEDlYg6BzAim7joO37YB4f4yRNNlt9ExNfSYl0PxUceCXq3CzrWgXSmitFzBjve/E4HZjExuOjYpLqQ7AXqtimg6Bp1giNdYJrjJwzT92PXuR6CR/OTjodIT4wAvKQAsb7o8fEw5fEhL0zeK8IVTSM/uhDuTFHDT1qrKHcVxJ2GSPV2Lui1NRtQszsKeGFy+JFptG8vXlnH1wiW0K01EvcrSk+c/0Wur1kC7ZUiWBovVSCqKcDYJbyKKcDKFHsMzAyFE0gNITs3KtCY9NIJgIgVXkFk0fkeT0Bf99xOanTH5jc0ux3VI9UNUx7Cf4M2OCLsMCt27ZeNvNRso5HO4eP4cLl04j0sXLmJ5aUlciNhlnNw2g/e87/14x6OPStoxFzUpU8pxTY2NSysrePIv/xLf/vsvSeZRqViUw51XK/xoAhVyOB1NBDvr4j9Gy203w6GU1SCLYWW1aovlIF8uATec1PHa+T1aC0MRbi4BzByewZ4Hj2DTKiK756Bobmqra+LCZ9SKsIsl1NbKiG/fj5HjzuTGYoZEBWYtD7fdFptMGmUYrQZ6pTK6lRIaa3XEpnZh4o57YQf64KYATSugayhw06WmjEVJqQkjV4O+WkNXdyO7bz+m3vUw2v6gcmMzCWjrMI06vDxFGY5IjVWhAjNXQ72oIbvnZowcvgXuzJBQt3xdA7XqGlzQyUgUalajVoap19Gu67A1LyKRYQzP7EVsdAqdYAwdN+Ejp3nKjU42ZrFA7Zd2amvrhySqDqnaOrdyasQFTRWDqoCwxQmMgKZcKGJxcQFnXjuDU6+8gtz6Buq1mug4NINJwWqd0Y9eFDBip8uQvh7cMR9ik0nsum8fsvEUrr56Caunr6FbNNGtd5HNDOJDH/kQ3v0TP4bhiVFZV+q4V+CGUxe73cb3vvo1/O1n/xgrr51FzOMBc7W5yplRbDLfyOsXemOf+sj9zQe/aL3Ea8cBN6bdFarNFrhxAmqVNseZAEhel6IPkFpJKkwiEodnZhQ7P/QgontGYBDcdDTpItnkWVM8zs58oYLm2ia8DROlk+vQ2z6MHd2H9L5RFKoriIciQEPH+vdPwWUBialRmaz52j2svHQJ5lIZ/vFhjN59M+L7JqVZRLoI9YgMwWUBwr2SolCvBTQXc6hfLcD2BBG/eSd2ve8uFCrr8Blt1PmcNnPwdOmSFUebWSXlFrSygXKljaLWQyeSQGpuBkffeQ8m920HwgnJNCKF0c3uKulYKglD2fA7dqxvB24kx4GTYIawer0CXqihWbq2hK9/8xt49ZVXkS/kVdNIqH1OcLTQbn40cKOuinQilxR0fq9bpuXs4FGPICSoG6zKCbpZTzGf4t/9+3+Pe+69B7F4RM29SQeT18IreWuFC5fwJ7/6n9C9toSgroEEGtLMZMJs29B6Lmw0G4gGQhgJ+JH2+cQ6mkYxAlYIbhz9qgI3SqPEbiff02wyinQ0gC4nG5YSjNP5ku8s7wWbCSw4Tc1CXe9AD7kxcmIGM/fsEjBMJgANBQxSIBttOd+6nJYajFMw0Sm20Cq3caVYQmbvDI48fAJdryF5Tgxlba3lYVWaiEUT6Bg21hY20PGEMbzvAIb3HkBq11540hmxheY77bHV29Gm0Ue9hmvXFvHd735H9oOri4so5YuIR6MSZcDJic7wWYf27ESlv92S+ZEmN86gQzUsnGdLgCOGD47rGKdfPKd4L+lEmhnIyiWsrq5srYe+tlS1A9l6Uug3MzqKkZ0HYYUnsLFSQnd9EXr5EmyLWTdqAqmW1ZunTAKg2bALhTA2NiqTJRbD9XpDmB150p5rNcQScdz70AP4d//xP0ggql/cIq+DG9YdbCr4DA0vfeXLeOZv/hqNKwuIdW0EJHVCUZR4f9tiLKD0o7Rvj9G61+dGIORDOB5GiOHnfqWbIJXH2/WgQYe+iB8Tt+zG1M3boZlN+JljphsCbtioimUyAh5IMTNyZdRWNrGxtIH1Sg33fPgxJCYzsP10YHSj27KRu7qORHYYgURadJ7pbfMIDw6Ig6LFs8mhC8tfKQ0MxVThbt93OeybPoj5i2Ujny/izNkzeP7578t+QUMRusnKpNPjQTablee7vrYm+0s/iF6aJP0pjvOYBFL8fxjk9MHNjc9aae/cMpWJxaKyBvlcaV7CtZdMJjEwkJWQUHFJlQnbG3SBDrjp+dwY3DGHfQ89gD233o76+UV87n/7dWmA03lTMSYUU0LovT/CxfcNVbLZDPbv34+f+ZmP49ChwwJ2tj4cEyDuIeIS2NLx3b/9Ir75+b9CdWUVPRp9SBOI7nyKX6ey5ZR+UCY3Tt5c27KRDPsxN5bBcDqCdsdEMBoRACTBnHR6deQNXR2olhpoWrTDNxAfTuDwLbuRTAWh86xcXEUgFBTWGI2NbKOL3LUNRDwxFMtV1HUdEzvGMDHPKa1LdKd6RUM9X4HZNORvoSOl65/fe7zXqtbRCfpw4lMfBkZjaIGJnypPgfQBCj+JrNnlsUj5Or2M4vOLcPki2PPBd8K9nVxB0nOa4uJDq0IaEHC60uNYrsN8mSo6y0WULmwgSHrG3cfhm85Cb9ONzILHJt+45YAbfk8XDWYuFDSYV8soLpaw/YPvQmh2AF2PKcCJxRsLF71eRSQZhVarSRZJt1xD7VoOpu7Fnh97DK2eAZeXh0oXeqEMb9jnZG10pVsmVrkM8dwowhtKIjW7U4V4tmtot6pO6cd8hh4IbtrNOrrUENRaqK0URCiXmduHYGYYV68s4tQzz4l5woCf6c0VNJsNaVFQUM8sEn54Y2Gkp8aRmZlGZHQYkYFheOgw4w8hnM4ilBqFlxQ2CjMplhYHBW5MSvPADYoWkDe2KW5sdvVDxaRAFSeW158nXPz1eh0bm5u4dPEizp4+hQvnzmJjfU2crZid07cB5+YTjcVx97334QMf+klMzs2pzq0zZ3WglWhPXvv+9/FHv/5fYDebqJZL4obC7iZfCFoIknZGAMPDnwufzFnS8+ikIyGvDvVMCtteV8ANuwoUifO/sYMpAYyaLkVELOhGejyBnXfuQ2znAII7dyMcTaK8vAzQfa9VhVVQ4CY2tw+jx++AlwFRXRNtrYx2vYCu3pTuI33YrY4Bu0yK4jqa63UkZvZh4o670fWF0LFNuJpFtLS8AjfNikxgONbtVlow83Xoqwz2BNK792LqsYdh0VLZIjWriTZpaUZNNES9ti6TG5TrsIrklJYR274T47eegH9onDFPCFHj06Twtg6Xi4GAATQ0jQ0d+LwxxOLDCCdG4A4lYPvCEvjl6REc+tD19GBxfbBbyvdL6JH9jdFxbVJs5q0tV1K15Zny4FYTP1IrK6U8lhav4PTJU7h29SrWVteR28yjWa+hTZoUhbBtpgj3JO+Cm3B/sigdM1cPpsdCaCiK4ZsmkDg0gJ0z21G4sIGz3zmJ6uUiPC3AZ7txx5134KM//VHcesdtsJlnJOveCbqTKaALG4uL+OoXvogvfvZPkCBd0eEud3pdGN22WFYqkKyoadwjAoQ3/x1ww3c64wkI91g5Yl0HN6I7ka5uDwFaYbIb5g3BOz2CfR99J+L7x9Hq1qSbS60N3wF+A/ErpyMtgpu6gfLpDbRaLmT3bsfAwUlUjZwED/fqGnI/OIOeYSExOQabTlsWsPz8OVirNbiHshi+84A0nRhuZmlMn2e2DYtXE5ZGcN2Fy7DQuJpDY6lMby9E985i34/fi3x5Db62iVYuj/L6JjyWhXAmDaNjo6V3YCOMUGIEofQYIkNjoqchRcLFPRIBwN0PmlVhxf01JFNmKezeOmTzxt1GigvblqJjbW1NLFnPnj6Db33zmyiWiiI25X6jbG3VEtyikQg4fxu9oKokBXSMD2Wxe/sc4vEYvvfcCyiUW8qAQyhnquMjE21xBSWr14cHH3oIn/zkz+HI4UNyFtDJkVRfCQikKYJh4Om/+zs89V8/B9f6OuIM53TCFNmA0XsurDXqiASCGA4EkBVw4xaKkGQviU5AmRAIcCO4Id1I9GwuZOIRDMRCKgSWAVHAFgAAIABJREFUxSqbP9RPOl9PcEPnSUProKG1YYTdyB6dxI4H9qFLOm2ng3alDi1XEmpaKB4WGoilt9FtmrBKBlolA4uFEnzjWRx7553wx6jh7Enotb5CcKMjlBqE1vPD8kQxvOsAxg4dgyc9hB51nxT+u0ktkdAslHJ5vHb2LF58+SWcP3tO9oZ8Pi9aCN5pdrRHR4alq35lYUH0WG/URf1QhPMjTG7kWTrTWKUTvF73qc87uhfn7CPoITVt27ZpnD17FppmONMbx05actdU6DHPT1qVe8NDCGf3weNKAo1NNCpn0WmX3gRutpxHpcPtRjwRFyc0dvVHx0Zl76Z71/LSspy7av255NwZHh3Fr/yHf4e777pL7MllQtC/OdQ9uHyS26Xn1vGdv/k8Tn/1q3Dni4iReiOumDStof6La4pGPj1EvV7RI5JSRD1pKBZCOBaG2+8Wem5Hbyv9A+lnfjdGDu3E/C03Qeu0FIWSzeU6s/hMyUMShzYG9RYqqCxvILecx8JGEXe96yEMb59EN+iDTQ2dlwY1ISSGppAanRaA0/PxzXTMRLbSWhTC2AKWzvPq/9l8T0hVXVxcxKVLl8T6nS57zLbiOutn0/S/nsAxnU5Lg6SQzyvdsiP0J7BwUKgaHjg0tbfECP8d0PNG+LpFhuGzok5aWDKqIcvnR8ongQXXvLwXNwZ7OgGvW4wJgqHhIQzv2ItQZhztYhWXX3oBHa0iOY7XpzRqXNePNVDX3+e6Xf93OBzByMiwrHXuPwRdo6Mj+NSnPiU0NeY/KYc+lSvYpWGY7YK/58LKmdfw5J//V5z89rfRa7XEhod/X38PVs3Ovq6SbVSlnTY6XUSDPswMpzCapV6wDV/QL41p7glCC2bDkw3Xjge1cgMabaENHeFMBEeO70NmICrrUuJiel2EElExwCDVLL+cg78XQK3WRLXVwvC2IUzvGhdwY9PavKqhRpfkmqb2bNsF18lPP9orr21C9/twy7/+GMwAXxB66xvicsLOlc+nxkPUk1An0Dq9gvILi+i5w9j7oUeB7Wl0CG7MlnSfxCHF7bjYMNCJuRuVKrorJRTPryNAcHPPbfBOZUSnw+6Du0tXhYaAGwIif7eLWqEIFFtoL9dQXChh90+9H4GpFCy3Ia5i18FNRcBNq1aBy+zArtTRWCrA0D3Y895H0bINEoLhctvQ8kV4Gegp4iYH3Lhdcn3aWh7uYBKZ7bvhG1CGAsxLUaNhZaPcBzd0UUOjherSBmyzh8z+o0hvm5Vxd/7KNSy+8CoqS2uSBs8xpVivksMeDEpGUCA7hPG9N2Foz170ghzzhwFfCKAoUwoKekExTZyHHTtRKjdBXEMcBxHJGXlz00jeYylRJRSRRYkSWgvX3WxLl5Thd+y+X1m4IgVHuViEoTWlgHI0tVs0jnAgCI/bhx3bd+InPvAh3PvgQzLJ62/oLHnEFQlAdWMDf/Zbv42LL7wAvdFAVbr6hlwQrQQDbg/CBDdSSLrQcdkCbtgdYFHKF0y87EhjokORi6JugiE3ApwAUcvlcilLQG8AUTctTP0Y2jWCuTv3InnkIHyxKPJL1+DpGKKZ6hZJMasgPLUT4yfugieVFHDTocC/XkCrWJC8mAD1RLT0rVTQXF5WDmvzN2H8xB3oeoMCbnr1PHRdTW46jYp0PuWAIbgpNmCsNdBp2kju2I2pxx6CHY2Khsk2GzDovtduySSEdDajUkaPpgEVHbV8A+7hEUzddjtC41Myzvd32mJ40OnoYuXtDdBNhWF7KXj8EfS8YXTdDK2S4bDwYJWzDGAx/NChDqkpzXUHIoJWN7MSOFJUnrayecnXkOdv6lhZXkK5XMLmxgauLV7BhfPnxLmKIbNKEKwOJvrMC7hhZ0Yc9BybXGkqOt0qTw9tXxexiRS2374L/l3sVKeRO7eBi0+dQ/VSET7DhaDLh0wqKR79H/nY40jTXthx71MSHwWoSf1aunABv/Zv/i2M9Q34jbZYVPJwJ7hR68ytkpS5ZsTh5a3AjY0mQ1D9HmRvBDd0ieOmLaN3BcLZkhB6pduFqCcEIx3FkZ/9MWSPzaHRU+DGw+wZCv6d29qpNdBc3YSnpqN6loWRjdSOGQzeMgMNVQTcPtj1Fqqnr8Cq64iNDMEO+hDoebD87GnY603Y2SSG7ziAzEHuLaZMaQhqqOmhY1q71YKtmXAZbTSXCtCWq+j1fAjtnMJNH7gH+eqmstWvNFFaLwA8hEZGRTPhjsQRGRhFIDkMfzQDfzQtBgJC72Lgqa3ccqSJ4nRH1MGq4J+a7BGUvL7jKh1OZ1pTqVRx4eIFnD51SgrKzc2coj91Ovj6V78mtuVbdZwzL/wRGpNvqovZfEu5XJjJpnHznl2YnJ3F17//HM4sLAmVi8RimdYLpU5pf4SE5HYjk8ng4z/9MXzkIx+WVHvBSuIOqRwEWezqhQL+9Fd/DYUXXkRS0xBRZbHsUYbLLeCG4HckFMIADUA8NBJRUxcpYumA2Qc3zBoRhysWQypOYYiFp9gSqqEFnTVlR3U0m5yAmrqFhmbCCLmROTKO/e86BsPNxkIbnVoT2kYR7UIdoURY3mfL6AjNrFsy0CjouJavoJMM48R770Eo6QdRdI+Ujs0KjIaF2LZ5hCZmkZyYR3R8FnY8LSnpbA4wo6om2rp1LC0uyuSNtKCz5y+gTm2sTBBU913OKbcb6VQSO3dtx8uvnpJCVe0HfaqVY1Rzw9O/sTMuxg6vUwfeqD1wvqlv7CkHnprebIXBOvBAiuetM9KFUCCIifExmahcvnxFpkqytZBN0T93HMkPKZhefwLh2BRi0XGxnG01L8Cy8hL+zW+UjBMnn4p/M591JBwRgxTa2bIwJ6ghFY462xs/pEB2APb999+HX/7lX8aOHTu2ghfVGlUNKJ6x1KounnwFT/3157Hy9NOINVrwMM7Cyymhaiix/iA2oQOkNFMJlHl+hgIIR0Pw+Zl7pqbSdHas0x3U3cPg7jnsv+c4mq6O7HWiI21oEt5JE4IAm3/MWCvWUVstIrdcwNnlPA7fdzdmD++HfzALXzaD1NAI4tkRuEJxmE5ILhuUb1Wm3KiL6U+rlPV7Te7Xyy+/LI5nDN1kQC8/v+V09wZNDe99NBrF6Ogorl1dlPvQNwHg85V9Rox+r0/c3kq28gbyy1vi7/7X9P/9xtZLX19FgMOJHXN1uP5f79LnoChnSkeani+SgSuYEdqg2aDba0UiUl4HYLgvO7XgVqFHuq/XI7EKsVhM7gObIzT0YOZOg3IN2xbr+49//OOyxrhuRe9INgQbxk4IKplWL3/rm/jL3/kddDY2EeUaJ33VCZ8nDVS1L9V0U+x8ei4Yop0ExjMJbBtKSf4c5+WhcECox9K8ckwt2ZyvVBpocRJtmAgkwjh2+wGkBmj01EZ+YQUd3RCNNzWJbctCYT0v+ty23kW51kB6OIn5fVNMYpHsv07TRG2jAq2iAZwsuzxw/eNHbu8F2AWMRnD45z8C02vAtHRYFou2rtBAOF6mdSenIsx9aby2guIPrqHnDmHfBx+Fez6NNpgQ2oDVVVbG0g8WR0W2MA0FbpgRcWYVweEJTHFyM5mG3mEoHYVztIujO1QbvbaJQK+HymYOvVIL1lIN5eUq9j3+YcmV6ECHyeuT4qUnkxtu6AzZI7hhwdhcKcLUPdj1nkeh9czXgRt3wCMPl+NqupiRP21Wa9CYvhxMILtjDwKDGZg6i1+CGx7WdCGDUFhYUHQbTbgYeLa4Apg2MoeOIT0/J0Vlo1AS9yMCNm8kKKFs/KDDEZ1v2nYAAWadDE3Blx6C7YvA4wnCRS6gOKR50SE9gQfilhjOyReRxaiAhJPaoZoSDqLpD7SVfkIdCG2jhUqxIBsEU3nZSWNHhKN5Fh8iWhVrtX4uihu+MK0jg2ibHRXCZwHJaAIP3PcgPvaxjyM7MggSjyQZmHoh5/exk3z2+8/hj37tV9Gq1KDpOsrVmjicMO+CdCFOaEhB413h/SK4Yc6Nmtyo9Hl1XnUF3DAZlxx2ATd0ZYJL0HvKF0Tc5UI46EJqLI7pY3OYfexB+LNJbC4twm0xA6IOu1RBc6OC8Ph2jJ+4G550SoEbs4pOo4jK+ir8nALR/pvfQ9H+6qqAm+TcXowdPwHbF4TZJX99A7bdQKfFtVFGj5Q6golaC1quhvZmE1azh9jcDsy++xHY0bgAJsuso2PQdppf30VHa8KsVWFXG+hWddRzDVkTU7fdgfD0HExqrygQ7ZhyAvqCUQSCKbh9YQGt7CoLCCYfWSZ5fNmU207fFf91dqo3dKTYReZhTuAsAnsXhcsm6pUKNtfWsLZ0DWdfew3XFhdQq9bkUKEFr9B/HRG1pGPTGJCiShZxBDtbLHFnUihWzh14Qy54k0HEJ9OYObINYwcmUVqrYOGlK8ix6F+uIWAps+ZgwI9Dhw7h8Z/+GO57+EEnc8eh0TmtWYIOUlD/6a+/iG98jtbQG8rMg253PU6pCJT+X9beA0yyszwTfSudyqFz7p6emZ6enPNIGkkIjVCWkEAGjG1ssm0cMGuvL9cXjHnWCbO7eMEm2BjDgiUsECJaYTTSKGuCJmhy51w5n6pzqtbv959T3TMaSdz73OIRk7qrq0795/+/9/veoAAO1xgBMyemQi8TAwzVqWXnPMd9zVlHhxaQNan0NsrIguuVB70AHHFfU5OdsMuPpNeJXR+4F31v24Sci/tWSTKf6NjIiaNow0hFnaLmK4fsa3PIxquILB9E13VDKLtycJNyki8id2YMlUQOvqYoXOEAgh4/Lj32MupzRRhNYXTs24j2HavEUZEdVU7Hmc/CjhWtofV0Di7dRHGc4CYpa0Ib6sam974d84Uks4sBw41CjoJ4L8K9/Qh0doudrzMUATROiH28uzgbVUJt2WDYaVMgWe0l9uRG0RgUo5Hr53LxLg/N8YkJnDp5Eq+8cgSnTp0Uesbc3Kx0MAcG+jE4MCAU3tGxUTENUENFJdBf+rD7kVetMqy/5GcUdLmwMhDAymgUva1tiPR04YXxcbx0cQSJYkk6xxZBd8lTqYKYxcKe3Tvx67/2ftx1912Wo5RD9GKEtQyJ1TxOPPejR3HoG9+EefYiYizUBdiZ0J0uTOfzUhx3+v3o9PkQZPYSG4JSQDASTJ2J7KQS+LERQHBDhz+6WrWHfGpqyNtYHADVfcyihd9Lmlm5xBC7CioBF5q2dGHTPbuhexyyf5vswDNkcSYFLaSpa0laWtGAmSqjsFDC2HwaGc2J6991AMEmTdY6DSZKBY6Jo+jcvguRgWG4Ak2o0xSIBiQGA6fjmJ6dkSBMZobQ+Wx0dFSm8kuxiXxyS6g/Xk1Db1+vvJbpqWkBehqNaaJ0x3JI0aVyMJRVL7/OTlpvCPGtJ1TagKs93ppfxHUqRwqPODgQCvixdctWnDt/TuXMSVaSagqpY5RrXg59OJw+eLzNQv9lYaWXJ2GavMfUxFLRkxT9jHqajRs3CHi/NDImE0q+R/ux6BCn/sY65SxtRAif+tQf4b777hNnK9E8srMuE0DeY245Q+vFPM4+cwg//Yd/RPXiJXjZFZcyUjWTWNTz3vUT3HD/szJJ2JQVgOPziH02P3s+f56h1XUTLSv7sfXAfhTdbAIrY6RSljT6gtzfpMuxiVtOl5GazWAhnses4cSmG/ZjeNdOtCxfjmBbu1iBG9IUYYeHRkdc07yDXv9YCm64DliIsy5hjUJQc/DgQVl79nWzdTM2Tcz+sx3EySnssmXLxEnV/r6mpmZ0dnUinkhgbn5OGZRIk2zJQORNNpc3W12NyctVvl/2FZdLPku+TmpyGi59/PmsP+1xo7UaHG4/XP42+DQ/dDJOymnUayTuW3oVWTTUFLJOVE0avmeCKNLg2KThdJIgemEhjkQyYYFdZVW9cuVKmd7cc889AqBlcuOkAIANHBWCyzNz4dIl/Ps/fAXPPfwIWikncCvpguyGlsaSWiwb3HB/K7LZhhq6YmGs6GyBDP7JCwj5xL1Rvl8CzdW6z6TzAm5ybEwGNWzbswktnWGJ5UhNzKKUySMSpYFVCGWujfk4zJIJQ68jnkgh1BzEuu1DAm7o7lfNlZCdYXYhwQ2naf+Zs/aZ9X31aMSLTdfvxfb7bkFBoxg4D7NaklwYCgV5AenuRHtmFu3ZE5OYf5ngxoctv3IXPKtaUK7lUa3kxRXJqbFfqqxpmFpLHYyezKA+k8HsiQn4unqFlubuaxb6m8aQULOKcpG2y7pYCdMFLj4zg3q8CGMkjdR0Dht/4z1wd4eg1xj8pFKSWXQUcyn4I8wESQllo84LN5lQ4ObuO1B2VuEQzU0N+dl5OOltx0vPQ6FCzY0T1VRGcm7gjaJ9zQYFborUZKSVPsE6cDxej7iy1ekkki0icXEcrgrQtGU7WlevQKleRT6XkYA86kwMdglZiJr8mX54gt3wB5ug+cJwMgCN3Vsr7M7e7oQ/LqBh6TmsOo0q6NnqT1GoLW4a6lCwRY68mVisZnIZCS8bvXgJFy9cwJkzZzAyOiLONTwQuRGyk1EzVaErzmc+JxxhD9oGutE/NIj56VnkZhIw0mVodQ1b1m/Bh37zg9i+d5cSL3IhiXCX4X0soqqoptP48mc+g7MnTiKTSUtxXMiXlFuc0ymTGwE3lg1ivlwUni8nNwJgrI6lAjcOsfZVnXiI+1oFTiTyeUQ1P6LMx3HWEIpp6Bpuw5YPPIDI8l5MjZ0XcMMQVTOeQm4qiWD3SgxcfxNcTc2omgzCJLUsgdTkhHxW0fYWlA0dlWQclZlZFCaziK5ch+5de2AwULOaRzUxi3q9ALOcRSWjNDf8ZNl5Z8hZaToLPWMgPDSM1e+6FzWGkYm9ZhZGOQuYZTgp/CwXUeLnkMmKCDg1nYE71ImV19yI0NBqlDnFIh1UWrcuOFxUHTGNijoa5ZaishHUyS2FihSiizMam4q4aMPLvZGdH/5qyr1Nalkhn0WxkMfIpREcevJJnHvtNcxTdFvREfQHRfQ8H0/I6JpFBgtQoW4IP53gRo3jpTNjlQeqlGQWFjM7NHQNdaJ/wzKEusIoVksYPzuF0ePjSI6m4SzRRU/ZBxBUtLe14+677sJHPvZRsT53MAOE0yaL2iCHgllDemYOX/nc53Dm2efF1pgThJKhq3XmcgvNjFeQWi055KXDatNXKMCtIcdmCmro8AZlTbqEbmnKOhOQ0wA3dIbhVKoOr9OHhXoVW9/9Dqy9cy9KIdKPiqIL04sFVC2aJbOJStPzMOZSyJ6eRXahgsjK5ejePyyTG7/Hh0o2h/zIDIqzSbi9PvibI2iONOHcT56DQaAcCaFz70Z07l4tZgnMnuDEhlNncbRhCF46J+55+ZE5FMbi0rkyBlqw+f23IW6W4fAEEAq3w+UKwe+PQKMjXyQGh+YVi3kpRKS7qjJ+5HeyjhjCbFHF5FxVlFgbNCtWhD21AQrFogh8jx45gqPHjuHsWdW1nl9YEJtamYjQ8t3nR19PD1YPrcLzL77QcK/i01GnsvTxVuCGz8n9otPrwd6ePqwKR+VznKmU8fzsLM5kMsjRStnWCVnUN7uMlQObtJBoFPv27MJnP/NZdPb0QPNqinbLNc9153KgksvgkS99Ged+9DNEcgV4QXckExWnG7PFguzFHQzy83pFC6bc+zgz4tRPZXbIIS8NCOUwRLpWQHOhPeiXNaqEu4r3IRpJ0eu4ZEJaKlVRKFdhBNwIrG3Gpnt3w/B7FEWHYZ7xDIpTCXE1lYJXN4CiCTNdQW4uj8mFDNJuB/bdczNCrUFA80OLEgguR2xwGPCHYViWvAR8fMUXz53Hjx59BIefPYxXT53EwnxchYRy+rRk6qZAweUPXldy/Ddv3iTUNa4BCujvvfed0vQizYjJ8cwzWlr4sShsUBFtiqKNTa8sJK/kW1/x73YNKzWZ1R/k9RxeuVJA5vjUpGTfKOMUO53GAvPiWsZGqA8eLSpNgnqNJjmcwCjgQfpdf3+/5NVQT3bklSOYFN0HM9GU5fVSl8DXvXzuopaLIClDn/70n2L//usbX8ZrITlpzH8RE58aqqk4jvzsp3j0S3+PqG5Ao2EDgTKpaZxEOxgk64GXNYhlqEItGnNDAhqEPSI1Rs0hZhv5moFwXwe233o9qgEHXZlFb6FncuKaJlMxJ88/BwploFRxwBGIoXnVGvSuXYtYTw/coYhyPaNmyA4ktSqVNzIEsTVlXEdkkvz0pz/FY489JsA5lUqpsGWrqLYBjT39sCln9sTHNg4gyNyyeZM8B6nu+/fvx67du8Ux75lnD+PQoaeFFih102XhM1cBX1cDPVeitDeisS2xjibopdEBAc5lD5ueZls8OzS4vDH4/UFUSnmrGUpwY5+qChHTNpzghEHfNKkggOKvBIZj42MoFUu2QueyhgHX5x133IE/+IM/wPLly63sGwJ7VW8qCFVDrZDHiYMH8S//7W/gyWbVlJoSE9tVQGi9at9XNSfE+ZHTnY5QQMBN2Ms6pSY6L9mLiGrYcKElNIBspohCiZObCuqaA1t2rkdHX7PEteRmE8jFUwgEQ4g2N6FYLiNN990CqZRuzFFaEnRjw45V8HhdQsvVabA0lxFjAd4uzHl0/OGq7rrbaWL9zk0Y2r0F7cvb4fSxCuA8WiXBcyxF61GCGyOZRe7EJOaOjqKm+bDjPXfAubIJBUcBeqkAj1GHRuEYKV80B+CNx7C5RB7OqRymXhuHu6sTK2+6Bv7OZujJJNIjM0hPz6OUTMPlMBFpD6FrbR+mknNC2THOJZCbLWDdr90Hd29UOuh0Y5AyjpkyxTx8UT8KiSQcTO5O5VCapBWxhuE7b0PZXYeDvBVnFcWFeWXxQORMChZD9+ictJCCGc/CdAVlcsMxa9UswsynVCFhCSLdPi+K+bzk6dQSWWRHpqGZbkQ3bkPb8CB0B6kDKuOFIafkoLo8Ibg9Qbg9Ebh8rWInrWhuqqi4zO2vQf+wXYgWWwy2cxAXlTIHIGgil1kdNnqlLEL7ZDKOqakJXLx0QUa6F8+Nim0iEb0S6rNjySA9OvEo+1ShYPBHRp1wdgfQuqEf3cPLMDc+ifKFOegjGbhzTvS29+Pue+/Cr/76r4ldpjS4BIzYAX111KtVvPDEY3jwG/8s+gi6fE3PzkkXlJObAAGJ1QVntUlbZ3tyYxeiqtGqwqMC1uSG4EacMOgeUygg7A0gwskOTFAr2dYTxpbfegCd29ZgeuqSTAONQg6VuQSyo/Pwty/D4NtugbuVn20ZZpXAIoX0zKRM7+gKUzJKqKZT0CdnkJ/IIDa0Dl07d6HqclvgZhqOehH1Sh7ldBJGkTQzp6SDlxdyKM3kUMmaCA+txtD9d6HKMFUJvWVGSVZeEztZlXJeJo3VPLMpqGdzIty9Gk3D6+Hp7EXFpcHrZIHFqRinhpzQqAykusNQB4jViSSNyCTVTdh8KqNF6aEUnWiproablF7IIrEwjdmpSUyOT2J+bkG6QVwf3/rWN8UZhwCBYmgaQtBpima06jzgRqXWkNR+Qs1R9BzFmFzc7SkG9PrcWDHciy37NqB9RQcy1QymxxfwyjMnMD+ShJkx4TLZIVWUFk7qApof27duw4c//lFcd9MNYnHKek9l7qiUezlwjRqeevhh/ORfv4PRU6+J01+JLoQuJwIEywx9ZT4SdVxSYC5ObljIVOp15KlzgIk2zW+BGwX8bHDD71OTG9Ups6J1MV/VsfrGXdj5wNvhGiBgy8rP4USJjpFuD12JaijPxlFjztLpWaSmigivGETfjWuRqyUFOJZTGegLaeRnkzLB9gUD6Ghtx8XHXkaB+hn+eec6dF+3QcwSCPJol897TCy2KWLN5uEsmchdmkFhNAHTcEHvbcXG37gbZmsUWrQVYWr4fFF4JMHZo0LyRGNgramGA4/aCyQnS/KN1EMgTaO7rYo/ccAza+KKSC3WiRMnpIHy0ksvi0tVlo0FngOyPuiUpvJo+OBBu3/vPsmfGZ+cEIDDj1Wyipb2dBaHAVcrNRRwgAP9YT9u37ARG9o7kUum8Oz5s3hxIYFpmgpYdKml1ExFvaWxC/nTCvS3MhfiV96D3/j130TvQJ9o1ghKqF8hCGHK+7Enn8TjX/1nZI+dQAsteQluXB7Ml4owDBNtPh+6fT4BNzLRtMGNTOEVuFFTdQVudMOQsOz2gE/cJAVYksNvoXCh1vBerFRRpHC2asLwu+BeEcLGe3bDQdGtVBc6aknSIBPilsY3RXtnNk6QM5CeK2CK4MblwbZbb0Db2pXwdvYi1jOAYDNtV0NCcdWrJqp6FTPTMzh08Ck88sgP8NLLL0rYrdhYixkNqaivn6RcWecpMOvEhg3rhbY2P7+A5pZm3HX3PVizdq106h966CGhHy2l7RAQUSiuwlnts47F+FUqyV8S3HDxWK7Rso5p1bt6eBjJdBoTk5PS4JOco6UtfZlIWqvfqck9QUqx3+dGSzNT0pcjxLwnTr2zWXl/s3OzKBZLslfY0xd74TZ0ZPY9ZVlZc00QxLAw//CHP4zf/M0PiKW1PckScxdpQqimLKe2pbkZPPSFL2Dy+Zeg5fLQBNxwclORyU3QQwsVFbnApcRb2kV7dDeEJi+D2JpDXKVKNQPejhi233odHE3iXCP7SzVDl1tmuDhg0PXTG4SzqQ3hrn50rBhGtLMLTq9fTC3E7VVc59Q650M5npLaq2igNoizrwebni+++CIeeeQRPPXUUwJy7WnO/1d3M/6MVUMr5T7jecbw1hUrh2Sic+z4URw9dlw+K75EntuSW+PxoGA1JxZB+iIN8qoTmssaz6/fmhoGF06nUOX45Zwm0XjH7lpLPbdEayTESIcXbo+Pbk0yYKjToXXpfuiAhO+uW7sOPT29cg+R7suGtW1Fzfem9IU2A8ZufkOuwwc+8AH5j2uOC4H1H9cXW6YyxzENlGb14UdoAAAgAElEQVRn8e2//gIuHH4e4aouGX/S6KLNPM9gCval8aCycOg8yslsa0ATcBP1c1c24Q/6VDOHiIPU8apqGOZyxcbkpuqsYeP2tegZbBMnytx8Atn5pNQhTa0tKJXLyCTT0LNluJw+zMeTMF01bGIgtt8j4yAaLOXmM8jHcxJ47NF8cPyX7Wvr5XQckaYQepb3o72nVcbaHQMdaOluEVTFDJBKoQSNVoWFEuLHRjDy0hnoXg+ued+98K5qRdlRki62s2TArNBNhujSg0qZPzSJHEWL42kkR+bg7+lEz5Z14DAjOTGF2ZEJFBdyqGVL8HudaBtsxeq3b0HCUUA9W0b59JwIIte+/164+mJCm6twskQeX4Xhnzp8Eb9k2DALw0hkUZxIoY4Ahu64BSWXEzU3TzDmkcyLAwMLc7Bry44iHdcWkqgtZGG6Q2hbvR6u1mbUoKNayAi4UQikJnkIxUIGZr6A6nwKufFZuGsexLbuQsfwEHSGnJJm4fQgEIzBqYXFVY7gxuVShYUACduuWTYFmyls84O5cGxm4xU0DeuA4c3LQ8ZGz9wo6CBy+vRJnD59Skbu3GjzpM8xA8eoyeK3bwDe1Dy0BdzY4MTlRCVSQ3BtG5o3DaBzeBliLj8uPvYKkkfG4crUEQ3EsHnrFnzwg7+FdRs3KIciK1Xenj3zEMwsLOC7X/0aXnz8caHwMdCqTHtj0PmM4IYdCIdYhOZKeTENCJCuRgqIHAwWuGEXSiY3yj5agRsH5ooF6XxHnG4EHDWEPHU0xzQMvftWDN+8C/PJaRUMm8+iMpcUcBNsG8Dg294BZ2srKha4cRTTyM3PCLgJNEVRNsuo5XPIXRwVcEOw0bVjJwyXS/RhlYVJoE6XqqKAm2qxIJ3VekFHmY5pszlU8nVELHBT4efNaQczoEo5ONhJrxtij8hDkIiSGppotAe+1gE4Ii0w5MBwwVmz6D+WYkY5wCgPMSWDsDYwl3JmEvpFjdQhkUxL513hgDr0si723vMzU5gZH8G5U6/i3GunMTOzgFy+jL6+frzj1tvw9W98HQvM17GWnQCZGik0qshQ9rzK+Wrpoa2EoYq6JAebFAk1LF/Ri33Xbcc1b9+FYEcAL586ihcPn8KrL5xFeiaHOvd6bq6s7Dlyr1Mj40ZPZw/ueufd+PDvfFwsTO1OncwvBQgp+mJyZBQ//fZ38MNvf1dARaFckAM96PbIegrAJRlJCtwsFjh8jQxgLIilvIlWj18mitzvuVlKAjOnXFaBoPohil/PaewcRY2rl2Pfe96Bjj0rkTMVuMlTR0UTFqaMO2rQF5JAPIPU8UkkJvIIrRzE4IFNSFfmEY3EJNzYoRsoMYMmQyt8A709fbh08AjyYwlxUGzbMozuGzejSB2k5E/x4KugRk1FgQn1RdQLFRTG4yjSrQ9+uIaWY/uHHoBvWS/qAeZhBWGIkx6JZ/yfU8CgYt8o1CKARc1XlDukHaUn0xqb+qr2KFLkmEMzNj6O82fP48grrwhlifxyauxUMaMmQNLoEiC1RPDtcKC1qRkbN22UYuPVEydU6F5jL3x9wfBGUxx+3usH23Hn3l3Y1L8MU6MT+MYPHsVF0h5kbdGNSZkaKL6RbWGvaGlK0cCpsBPdHZ34s//6Z+Jg5W0KykSUyetwuUHlTjWfw9MPfh+HvvbPaM/moNVMaXzE9TL0ShXNXi96fX6EaZlOOgb3a1tzY7mfya3ldAq4KdNNzeFAR8CrQlMtByZOFayX2gA35bKBMvNrfE64+wPYfM9uoMkj03xXpQYjXkBmOgGXl4n3hpxR9XxZtqv4fAEj83nkwxFc9577sPHAjTLBg+QWUVPL9cpstgpefP4F/PjHP8ahpw5iYnJMBSLS9dIqxGzh/pUF6NXADQsogpXlpAtVKhifmBShc1t7u0w2WNCKwN5y0iO95sCBA8I44MRvdnZGHMZURo4CO7YcR9bkW7DSFDZZ9KmyW4b8TCj052uj4Jv0bDvjZrFu5VpXRS73H58vgGg4hI7WVgwuH0RraxsujY0KXY97Jl2x7BtFNQzV40pQY/+9vP4l3XuuRU5vPvKRj+Cee+6WL5N9T1WrqhFq0YI8NRMnn3gcT/zTN5E7cwEeajpkL6vJdCeseVSQsRW2qFIY2VSgmyDXhzoreEl10saiGnbeei209hDqpPpUTBSzFeQyFWn4NvevQMfwWjQPLocrSt2zWwEZ2RvUrmFPGOScEFqagjmcgNvTXorbOc0l5ewXv/iFTO6o47SngEupaq/fAX65v4lGwujt7ZU1QytmTj/b2tqEpkVwwTON11rzaGJCsHLlEMYnxuV1cLrI1yJNGe6PAtgUhcxucMuSWgIcrvaq7H/nv5E2RhtmNqb4GgS0SkSDpf9pLASWCtRXu9W9VmdDQTWumTO0bGAAvTSdMWtIJFJIxJWehvdRVZoPV9SKV7wwriUaL+zduxd/8id/gtVr1ghzUPHYVa4im6QcffiqJo79/DE8+KWvwLUwC3eV2rSaBW54RHKwoD75qsTVKWfIZq8TK7taLXBTg5/ZSk4SLZTqsVpV2Ti5XAkFGqQwuNhhYM2mVRhc1S1h5IV4Cpm5hPyMWFOTNFZymSzKObK1vIinsqjUdWzYvhqBiE/OxCqDPOfSKsutUoOb4ObPDlxXT41eglkuoKenC7lcBql8Bhu3r8fOfTsRDAfFs35+cgoUyLr1KrwFUwo5gyPAd9wAd2cAVeioFPJIzyWQmEsgoPnQ2tkhiyk+NYPcXAqOVBn1XBXuUBChNlLSdGTmFyQYjBHjHgPwaQ7EuoNY87ZN8HQHUSEN7swUSqU61r73Xjh7CG6KqFaVdoHi4qquwxcNyBSIZgS1ZB7FyRQMU8PwXbc1wE2tTnrcguS00P2DUxtOlmgJXVxIwJjPoOYOoX3NerjbWmDUmQBfEL9xBzu8dRNej0tocHVascYzyE3HUdWdiG3eg9516yRjoubwwOuLQPOHYTp5eHjl4CDIEPGtlZMuHHZxqlj0LVeIm7x/if68ooBUf2bXk5QyWvPOz80KR/XIkSPiKMLRJ+27y8z7kedSNpG8Ifg9RNcECAqts1i1tiSia1cd5VgVPdcNI7auH3WK3ArAzLOnUb2YhCtrwu8JoLu7R7jB9z/wbumAqQ348hYri8PnH38CP/jXb+Hi0WOoFAtIZenEwiwbp2iqJOjO5UKumIfX40GQdDUrA0e6TfW6FJmSjyMBoDQUcIMJBXP5HMK+AEJ8LienOw40B7zo3LsW295/CxbKcWh1A3Xe/IkM4pdmEW7qw4qbb4OzvR1VMRTIwKFnUUjFFbgJBVCpFFHNppG5cAmlmTyaVm9Ax9atMOgWVKVod1xoCY6qLnoso6zADbNG9HgexYm0WEFH16/H8H13woBbilFDL6Ci52GYuoBro+6Cx0dOaQcC4U75fd2hik8VJnhlKbeEl8HN0e6PWWFxl3HSKVw2SIsooqKXkctkMDc9hZFz53DslZcwev4cyuTL0/LWdEDnJtLSgn3X7ReQ9L+/+12Vs8NKX0SqBnRrWiOOMNambG/gDb68tQjorMSRdNTtwJ6dm/H2d1yP9dvXwdccwIuvvYq/+9tvYGpkAZWcSaQgBZ2Bqmy0LoIzwyFTDfLXf/9Tn8TWXTvgdNOkRK0zdorEkpbsnXIFZ156GV/+67/BhZMnUS4WRJ8VcLklzDPgILih9qYuLnV2PgkPrSoprWJZXUOL2yuTG2aksGkiuSQWuLFNBaQI5v3kcmMqnUa4vRl77r0R6+7cg6y7hKDDhUx8AY4iJzcussNQiafgWMggeWwCC+M5hFYNYsU7tiBVmkVLcxty8YTw2Y10AZWFDDLzCSzrX4bzh46iPJkW+/emdSvQ8/atKFRVvgZV3gJuaC6QL6LCNPFCFXruP4PLXBE0Da5Cy5ZNiG4YBkIh1Fy8czj9UzoZcWNqJAUuPRCXrjlrlxL8rEAKP2cepOlsFuOjozhy9CieffZZHDt6FFNT042u6+sJSg1M0djPZCLhcGL16tVC6yFFidNlyeVa8rB3RjXtUP+waGOu9hxOhAZXNmPTugEEnA5MXJzDiRPTyBs1+YxpSqHe2RvYqFoOSnxuupLdeuAWfPBDH8ReOvaJuxkni9Q+mFI4Tr52Fj/72j8j/uQhRGqG7Kkps4p81UBE82LA50dMnFwYqsgN1imfMdcrD2pWtGxusWFQpvVhvYYOn1/At9dDbYUSpstEnvcSQylpHkHNgwHobK73BLDjnj2oN/O+qMFRNmEkCsjPp8WchSCZIa8OxsaVHEgUgFKoDb179mLjrW+Hq7VJwBNpRHSQKJereO30WXz/wYfw05/+BBOT442CSfYiseRWZ8YbFXZXAze29qCnu1tCNicmJ5DJ5qVbbjteiT22tcZYCN58ywFptgRDjFGghqAgLmOJZFJ0oizq2LSjyYEcE43MtwaaUOvEOm+vtOC1i1O/z4uuji5pwl4aGUWVJgFqNG459imTFZ5xFGmvW7dOtGKcxFO3euLkSWlQ2cYpApQJaq1skl+mFLenHPbXUq9Dc4FPfOITYuEr7noWTVvBB0rA1ZS7nkrjuR/8AEd/+CgyFy9BE3FdDS7DlMkN90GaQUhDTPS0ylSG71e5SCqKKenlusfEuuu2oGmwEwj6UHX64PJF4fS3oH3FOoQ7e+AJx1Bza4zjsUwOFJbjrqw0n/bExtoB+LPJLqmb0vRgfUJQwymNaoJQ262CL///ADX2NeR53N/fKzoUZs9Qb6NcOxeBpnxWTpcI8G8+cEDoknSOnZmfw8TEuFiaE+gbZWUrzcaIvEZrHxGA0tgXG0KBy/a3pZ8/aa9c/4VCURkjiJOfmuLK/WTtQeoTUecc97WWlibZH/2BEPK5nGT5kGJXKpalYakm41fXo73ufrSClJnBc++99+L3fv/3EaKRiYXIuToYxsvGpMc04S8b+Je//SLOPvkEzEQcDnEoZm6M0uDwrCZyqdKQS+qECoKOGlZ0NiPm9UAjkPZ7VQ6WXpIpubiY8dwtlJDLV5CjhtBhYmBVL4bXL4c/4BEmQmYuiVK+KPcdR4/FXB46p9A1NzKFEjKlPNZvG0KMzmycJJd05BeyyMczqJZIofvPPfuz999RT7LYSSTQ0dyEUDCAsYkJ+INetLTE5ABCtSaBcWCXiaJwIn6DGlUNTX3dgJciJ2ZQVGV8lEll4WWBHw4KmiszE6Zqwl1zwF1TSfA+PwWUfB76rHGzp2i9BhqZxdp96N/Sh8Hty6VTFj8/DsPpw6q7b4erO4ZKVYEb4QfqZVTKZQRiIVSSKemk11IsMlPQdRoK3I6KV0PNQ2SZRzWTUDkUbo/Q0gTcMKtgPoHqXApVpx9d6zfDQ1pardwAN2IbYxrQNBdK+Zz4wOvpkgjsao4gOrfsRwsT5oNhKUhcTlp5usGQO1tToyiK7Ggqi1HV7LY7POy8yxGultplK1P9gTcUu2jz87M4/dppvHbqlNBBpqenpOtAa0sCGNV5UB12TndMajRk8FSXcSIRsWh0LDtX8bBh4Rd0wd3vQ8vWPjSv6kO16kDmYhzxVy7COV+As2jC6/QiEolhx46d+J3f+wT6+voEbF0JbghiEjNTePhfvomfP/hv8BimFC/UbbCAIF3Ix0PY6UCOUxjNBjec3Mj90wA3CuAQ3JBD7BKwNpfPIhoISOGqOSHW0hGPG00r2rD3t+5AMWjA46nDzOcEhMbPzyLQ1I0VB26Hq6NT9At0wyO9rJRNyTiUYnYK/cupBWQvXUJprojmNRvRvnmTWGzWawXkxkdg0BlLXLtKqFWKQj+qlCsoT6dQHkujVvOiZcc2rLzzVpjwyOdRYa6NiNcd8AZC8AVj0HwxOL1hgK5n5JYtyeayl8XVGpNqzaiCU6ye6xRsWhxYujdxWppOYWFmBqdePSFrZWzkEpILC6qLxtfO1yIJxOwgc8NyYfX6DXjXrzyAz/3F57EwNy/mF6S/yZTQNhJ4M3Bj0W242fk8Dmxqb8YNOzdj++6t6OkbgCcUwsVUCn/253+HixfGpdMpQl6Z/NlrX90PNLHoaG3DnffcjY/+7u8gFOX0QRlXLH3Qtjc7H8cPvvWv+OaXv4JasQCfE2JCwUkMwY2P0yBnXdaJHOoWxYogssB+lcuJiMMNHy+DuFOpkbsk3VvddJYT/F7+T0cdY9kMYrEIduzfii33Xw+9MwAf6sjOTIs7JN276DJEraFjNoP08SnMTmYQXrccw7dtQ7oURzjaJJMbAZEFHZXZJFKTs+jt7sf5Z16FPpWVfbFp1SCWHdiGgkmuP10cSEkri0tMpWSgXCSo8cPf3o/Y4Go0LV8OraMDFY9b9iCXMvRUOg5LQ9MACG9SgYl5R5XwQB3ApHnQWZFd/YNPPYUzr52RZopyS7P58Uor+LouopW6vvTHEdSycz68algmXS+88OLlE0G7VrW+dym4kdckzWwn/GEv2jaEsGZjL8JeL86+PIbTL8zCrNjGK6KQUBOpXyIAr7e7G+9/33vFWai5pUUZb0inleRMh9hxn3rqMH70V38DX5aasTIKNRNpvYKQ14sBfwDNbFC5TAvcOMRJTVyUCW6ksHEKuCkxx6ZGzVcAbkcdfq8HHreaSrKIlqLf7UKFhgLVuny9zuZcZwC77r0GzmZaVhuol6owEyUU4hlxCCR4pT1rucp6IIpg/xp0bNyOljVr4W6mdby650hBIzX12WcO4z9+/gu88vLLmJufVeGg1tGkuu9vXaq/EbjhewgGAmhtaZFz/8zZ88pNb4nj1dL10tPTg47uLvT194tIv629Tc6YSCSKsl4Wc4KJ8XGhgU2MjcnUhQVfhY1Na0ogEwzLVUrE/1d0te0pFK2X+bo4VZqem7GS5BXA8Xn9WDbQhz17diMcjogpBsOKCfzsNc/zVYl5VEAtndI4qRR3OCuD5s2u3JXghs/R19crzlbURvB9k8Kuil+LCiQZQ3X43E7Ez1/Asw89jJd/9CN4smlpwtJJUSbXNKOwugGSF2L1x0hzVBlgijJGN6qyp46BbWvQNjwAT1s7HFHGU/SgY3AY3lgrHF524Nnmtxoj9p1kRUIoFoG6KWUdiOtmBRfPn8cTB5/C4eeeE+c4272L19um3akvX7qzvwXn6y2WIrVe4TDtkLsRjoRx9Ogxiw5qN28Wrb/5VATR7R0d2LZjBzZu2iSOibznT5w6iYmpSZw5cQrpTBoMHmYt27BFlmaXalgLNXTJY+nkhn/t5ZQoFpMg2fMXLsh6a4DuRtOAdY9q7LV3dqKjq1OuMnVuxZIu7meMFaHjra0XElj1BvaSV7tl+brI2qGL2+c+9+fYs283QsxilHKL54OadLO+8daAydNn8ONv/BPOP3MYGiMIOBCgQxlNc6wEd9a4PBPLlSrcZgUr2prQEvTC64a47NGlj00xnnP8GVx3paKOXF5HniYpRhldyzqwduMKhCJ+VBgAv5BCKVuU9U/mGNeSntcF3BAQzaQWsH7LEDp722ToQFfnUiIvWTflPPeBOhz/+plP1187/DSyE+NCcejr7EYqnZQEeCJg0S5X+EYUjUjyTUhLqAE0WeGSDDI4TYTuKpxMKCNSvKviSA47dr5pRUzOMVNvA35o5GATuTMsjRxwsy4XJBJ2o7k7iPV716A54kN8YgoVzY8VB26CqzOKCic3hi6TGxodkPoWbAqjms5Az2VRTxdQGE+iVKxj/QP3Qaetpoc3WxbVbEq8s51ur1Da1OSGWhyCmyTKdR96Nm2Dj1OnSgE1PS/CXdHd1OpysYvMl6jwvVGbEII/0oVI3xq4whHA7RNnE3WQKnKQTdeSfot0UuRiLVrjiRmAqBcaIVZ2p0xC4ooFNQGLL4gDy9j4KMbHR6UAzWbSQgNRjjPEn/zVGqHSolj0EuzoCMNeeYDbtplWx4BDIvK0oz0xtG/ohH9ZVKZr+XgJU8fHkDw5DlehIqJvzemFzxdEb08vPviRD+PGG28UrvCV4MZZd8lk7PBjP8e//M//gWoiiXQyiVyR1oYq78ZPMwUnZK3RKjtEETidrRrgRnHe7f9sK2iyRBYKBDdB+XoaE3B6E+TGENWw7Z3XIzDUCm9bUEwqDAaPnZmFq6kDy2+5A+7OLhgMjS1nUa/mUc6lpWPvZRFRzKNCcHPxAnKTGbRt3I72rYoSZFZz0GcmUDVKYj1MgEAfegq82SU1p9LQJzIwXEE07dyJZQduRkUoH5btqcMlOiyvPwzNG0LNqQm4EJMA3muW1XGDs9woLhqkICk4nBT9SiK38pwnP5f/5TIpLMzN4NKFCzh17DhOHjuOQr4gHU4BvbQJlSKU3TL6ztMcQIEb3pfN7W0i4n/6mcN48vEnkMvkREDOtWPrbezJjV3w8lcl+lRgWtgITGmPBHH/Nbvxtl2bESKVM5nHzGQcP3nhBTw3MoEFGgDYN8ZVDiv+XE5/V60exv/92c9iw5bNcHk9yqZ8ydcLAa+s4+SLL+Hz//VPxQKcVCE/jSgs4wovwRI/X64rW2ArXGEHchIGXEOL1yeTF2UAvAhuxDXNEnpz6sMfzn3sUi6DpnAQmzasxKY79yG0c5U4vWTGLgkVhOCGIl49lUN9KoPciRlMzaQR2bAca2/fgVwlJZPdYiqtigzdgDGbRGJkBj2dvbj47CmUp3MwDQfCgz1YeWA7SrWSUAY4catSYF4l19kFX0s7ulcMIzYwBHdzKwyPhqocJJw+ueCiBkvofNZ/VpNlaQlxtXqB+zRdBMl5ZhYWu64PPvQQRkdGGxoJ6T5atJ3GIf9LHrYiWnc6JeSQ/PFz589blMgr6BVXght5/da2yildzIehA70Y3tyLzqYWnHluHI9972XUSso6nECO95iyVn7zzBwpRDQNu3fuxO/89sdx09vfrsANHc7YrbRyk3LTs/jh//oyzjz+GILsouoVZPSyHOYDwTBapdhVwXX8+bTj5fpR2hVOzC1wQ62EYaLd5xd3Pp90PJmLY8W3S16HW+gyAnBoCe0Gai0adtxzLVytBLAmFb0wk6p7Keb/bg0VtxdN/YPo33ENooNrUPNFJDRZMlycjAWo4uCTT+GhBx/E888+KxMRsink9dl7j1UQv9VasT6Syws8a3oifX6HQ0wbenp7MTu30NAIyPct6dzbTTceTQxlbGppkbyQ1pZWDAwMSBFKHQW78syOSSSSAnJIb6OInIYWpLmxCBTbX5mcKXCzZPbdmD5xykUNw4rB5Th99ox8ji2tbVg1NIw1a9bA59MkoJSTGtHSWJMIrntxXJUMJ7VeKfLmWmbdNDU9KwYbb/W4Grjh9GrVqiH8xV/8BTZv3gIvw35lXzKtKAgH59zKMtwwMHH0GA5+69sYefopOCs6aGQSdLsR8mhC0RX9lUP9J/eqhGGzgVpTAeaGibwTWH/9XmjdrchqPvRu2I2ZVB6r121Ed18fQpGQmhexqy0F/eLCsFPTlH6Y2qp5HDtyFE8/fUh+HR0fRzKRkn3ELsTVtM6+z5eMZK3GnUA5hZIadLeln9+bXVdlz+0QKtiqVaskG4eRFMIwsATwqoFsmTZxf2edoWkCpLt7e0UbtmvvHrR0dcjkjq6hUxOTOHP6NI69ckTsz8vUMMvk9fWzwSvBDV8PIzVIhcxksgKWbBqjmtK40N7ehsG+HoleyebyKJTKMj0lPbNcIhhS10OtaTWFk+t5lWbSVe/HJVQ61rHveMct+PjvfBQb1q+Dx00HPe5xNUX7Ju2MLKF6Hc/95Gd44l+/i/TZCwgwM08jTb1iGUcoQxqmW+VZX1RL6IuF0BHyS4AsGzU03WD94dXc0jzg8xKgcXJTKJnIVopo7opi7aYhNDWHJU6BExjmLPEMomMkPyu9UGFfT3SHl6anMLSuH4OrlsHF2AsGiGeKyM9nkc+QIWPCcfrJx+oHH/4+Th5+GpVEEi2BMLVhiKdSqBikZ3hQyJLHrpLiOSpzuOrQa3VkdEMmOBF2CCzOP4WqXOQy8mSHiYIy1Z5FhYd93RQL5gCDGdmeN02xRKWtLd8AO/BBLy+IG33L2zA40A2dIZgtTeh7+7VwdYZRNUtqcmMaYlVN8WEgFoBBbi43NaGlpVEsO7DxgXdCyBxaHYaeEcqRcE89fph6SYANJziF+TiMhTSqjiCig0NoHVqFgl4AKrR5rco4rQ5mjZCC54ZbC8MfbIY/0AyPNwKHJwSDFDPpQlvvv+HVr25FHrTK+YQ3lQI4/D9uMFzE0pmx8l3oKkGdytjYmNyc7ARFYxGcOfOaUEGy2QxMvi5OZizDA05klJGDrY2wQI78zEWrXhW+p0bbkugd8KKluxXLNixDbEUzSu4KpqbmMHJ8BLnRDNz5GuqcvIktoAbN5ZOwMd785AdTpOZml9jmF1sGBSzazp84hge//jWce+EFyedYSCYFAHvqHnjZB2XTukRw41XgRoAPi3ZVmLDDZIMbmg2w00RwEy/mEPEHLHBTF4DDznnQA/RuXIa+vWvRvGkZ8kYetakFlE5Po9rUihW33gV3V7dYFNO63FHNo5RLi9aCy9Eo5mFkEsheuIjUWAod23ajY+sW5ITilYIzExeKGdeMoesiPmeoHXUW5nQG+bE0Kp4Q2vbsQ88NN6LqDsLtC4h7h9vthYsWqw5NOPyKYqDEf4poxQ6p2sIvn9yozV/9ndrU+FsW0UaljGwqifHRSzh25GWMXjyPuelppNhRN0wpgrlxEtBybbDYsvnNLNrYXBRhc9WAx6th33XXYuu2Hfinr38do5fGGs5ZdhFyJS3N7tirTqbaENmRXzbQiXe+bS9uv/EahN0aLhw5i9NHTuPg8ZN4fm4OWW6iSwqbKw8D7gWc0oUjEXzgQ7+FX/nV96Glo11aAEtLX/mTWUNmZhZ//9/+Ev/xyI/gZVAli15x0nOJsJb7CkGzcg9SOgtOAHO1inCzO4JhRNMGHMEAACAASURBVNyE71ZBLJ8F+cGqi67skRU1i3MygptYwI9V/R1Yde1GDL/7JpTrOuYvnROBuOSUUI+RLcCYSCF/chbTswQ3K7Duzl0oVNNwef3Q02mhLbrp6JXIYeHcBLpbezD24hnRb5GjrHU1Y+M91whdWExnHB7UPQF4Ym2I9a9AdMDiwXs8okeToDRxI6SdOGl2qsHERoKYhsgZqdbbmz0YlPva6dN45pln8PQzzwjA4YR4qaZGBXRaVCX7Ca/IoHijnyGBkHUy54LCkY/FmqR5s9Qy1wazslbsGsiabEvxw2lcyI1979+KoY1dCNQ1nDx0CYcePgZiQekg2V5pb/WGrRdKENLW2or73/lO/NEf/RFCkYiaerGhYE0xCKgvnTyBb3/uL+CcmhHdU6FcksbZsnAUbQwpZpaElR/FxgmxcYXnjTQ7aCgAlNjhNk20sTNeM+HzuKUI4PdKt8rKUGEQXrViSFOx4nWi0uTEtjv3wtWiKdpc2YFqpop8qgxHMIpgV6/krsVWrIK7vRt1b1CyLLiAkokFPPPMITz0b9/Hiy+8LHuFSImtIu11XehGeflWpfrljQcpIC3qDn9PIBGNxtC/bFA0odQLLAU2DQG9VbCx2LLD1PhXgYBfaESdnV0YGlqJgWXLoPn9kofBArRcKkuG25ToeHJyVjKnq1IqyxluF3xCzbToRbyvvW4Pent6MLx6WLr9xCqkM527cE4oRHma0jAuwc7pscG2hFOrRcU6nY6bLBq7OruwkIgjk8s39qqrLT2p7a8QDdk0Pj7Pe9/7HnzsYx9H37LlMl1mO8ZtuaMa1Opae1I1k8bF51/EI3/335GfmYKrUESI0wtNE/0qc6r4H/8nEzmZ+nMpUEflQrnuwIJpYsNNN8C3rA/jxSK0pk74AxF0dfWIhXD/QJ/ojW0b/UbeFZ/bWhac4j73/HN4/LHH8eqrr0r0BF3PWNgqsxmb/7mEomBNw1U4WI0jgUZjWM3y+f+KO2+Ttd9qFap1R/q+By0tzejs7BCDkxw/D3khivXQCPdc8oTUwnCywTOTa62pvRXNrS0yRRzo70dLa6v8GydQZ8+cwYnjr2JmchKGznOkIo1ltSSsdWH9XgAXGyder7iBZrIZWaPUwPT09cr0RHQzNbJAdCRSaaHT2e6K6rvtibhyFQ34/HLG6LRTt41KrPfyRkDQppbyPZDy9bHf/jAeeODd6O7sUjdvTZkDSYixVZ+WEgkc+dnj+PFXvo5goYSaURSNrLWS5HOVRiEHFZUS2kN+dEWDCJFny8Zha0zWGpkxFQZO09WvYiBX0FHSa8jqJQSb/Vi7cSXaOpvEwbiQyKKQzqr8LJn2ENxQX8/GoYYLExNo62vG6nUr4fW6hD5YK+goJnLIJXOSa+RIT4/Vn/3Jj0GAk2LmQCornZJCqYhMvgSDdoElTjhMyY4gKHG56yLETbDbaDoR1JgGbolTSR2qq42cBbzQOVjwkAJDZywKHQ1DrJJJHWFxKLxQsV6ldatTOvAhDWgKauhsicCruRAd6sPg3dfD3RtrgBsGftI5RC8W4Y34UWd6OzNoUjmUp7NIJcvY9O57Yfq8MEgRYJc+uSABlC5ObsRQoCx0M5oRVObSMOs+BLtXoGfTVgE3lTJdcKpwOL3w+GMIRtrg1ELw+CIqc4QiXeoEOBHhYWbtYgLuxFpycVsTnjuvk2RtsPuhDl/ecNLV08tIJBdEBHfh4ogAG9JAOLHhyls5tBJbtmzBV7/6jyql16CGRoEZcSsTOr4KVVTdQSVEJG1JbRFWkSyIn8C1Dq/Hie6uduzdvwf7b98Pb0cAL504hiMvvYoLRy9h/gLDkzipM0QEpzk9UjTxoOLo9KMf+yiuv/56EebZxYccAuyCO50opBI48tRB/PMX/066SnPUWJV0uCV1WeUNKXCjIcxROmlm4lClIvR4yCvNDUM8CW5cIl5LlgoCbnw1mt+pr/PW6oh5XfDHvBjYvRb9b9uCYsBEZWoOlVOTMMJNWH7bXdC6e2HUqjD1PBxGAYVsUtYraSGc1NVEczOK1GgaHTt2o33rFrEvLhfjcGWpscpKarlRLsn6dZICWDbFKS09lUMt2Irefdeh/5rrUNdCcPoCynfdwVwaib2yDgS7+6U+L6UJsCoJC8g0lo+1jLiZsYNXyGWxMD+DqbFxTIyMYOTCBXE/y6fTAvYp4OO+wEKFByW5/+z8KlMA9XnSZMJ2slJ2znUEQmH84Sc/iZ/99Gd49vCzwuul7kDsWeV7F80EbECyaNepThW35kDfmh58+AP3YsPKXgRND04/9SoO/uRpvHhuBGMlnUvKclxTR+PrwY3qMPKgYSDe7/3hH2Dztq1iM28XKVKjWyCYlsjP/uJx/O3/8xnR3vnrdbXHsCnD3AfLStwGN6wpeH3yMGTc3xWKIKYRblvW6jaX3AJrIvTm/U0tA5wYLxYQ8Xkx0BRC1+oeXPPRB1CJuDA7eZHB77IemVFkZkvQx+dRfC2OqZmMgJuNd+1BsZ6F0+WBk/zpQl4ovcjqyIwvIKqFMfvqCMpzOTkMvN2t2HT3dZiKx+HQgvC3dCLU2Y9gVz98rV2o+0OoeRhMLBuLKl5EuqdsN20LbcmssXxKWEeo6760VFDvL5lKCoWEqfMvv/IyTp06jdnpabHvVbhILVL7oGw8g/1k1uTG1mfYX2cXFnYJrNyTFEW2qbkJW7dsEXdHugrJ4WTdCqogs2ojq5JqHN5stvmcGLypD8vWtCE9Fse5wxMoTFLwyjfL7CerAJNvemuEw72A+9vmjRvx6f/r07jm2mtEi2aLgNV1ZfMOePCvv4DTj/5UHBn1UlHiBgaiEbQ53KIpFJcg1KQxyDWhsyFlZURVebZSx1Q10EpwYypNp4+aCJqtsEsqAc7KoYyNCmYz6R5AD9aw6aZtiHQ3s2JCjYbn7iicgSYEOvsQ7htEoLUdhuYTi15ObZPxBRw7egQPff/7eObwc3KGiLaHtA5Sa2Tt25+mZSIhU361ptQ/WferWj12f65RpC9tPEizxgKwtkaBH+q6deulk84CkYwE2VfsNdN4fsuO3GYZLJkG8jm5H1Gf4tY86OjsRD+nOu3tIpZnyDD1DbRkZtbSGCeNhUWgwc2e75sOkbTQ3bB+PdpaWoSCyC75hQsqdJP3gRTml10Xu72kLkVjOVl1Oz8vmuOwccTMLQk2FhBk0fDs4pOSLDY7Fd/ssoe9F/L9feYzn8Gdd96BWCwqAIfPQ/odNcNy5otrpolKLo8nvvltvPjoj1CenECkVkPU5VYW5IIRlQ82w2MNydJzKmMSTgIdbiTZWFy1Ep1bNyO8rB//8eQhbN64BdFoEzo7OrF6zWoMLOtXIbg2rVcmonaz1iF2x3S/+9KXviRrqyGYl6LcLvjtA0792en0QGN4Ofd6P/OcihIiLXm23KMFi9jjevt7l66y10MdG9zYQPHaa68Rm2TqAtXEiGXjIih7M7DE60xbeNJno7Eo2ts7MDC4DNGmJgFH6XQKuXQa1WK5QbsjBeuyXdUC+DY1kjlfdMPjGibVl9b4vA/4XJxE5vKFy67d1V4fp97hYFDOpFKxKMYkVxL73vwqqWfduXMHPvih38Ldd98FQxrYrFEu10CxqZeYnMEjX/sGjj3yY0SNClysn5wmDJkAOuA2nSjSIMXUEfF60B0Jo9njQa2uo7klIkYWbPhxD5PQd7Mujmmliol8WUcg6sfQ+kF0D7SiVqsin8hKiGw5VxQmtsvpRlk0RkBTU4u43rkjAWzYsR7RqFdca8Gst3QRqek4zIoJRzo5V58++xoOP/oIXn78P7AwMYHmSFQcWtJMz86VJH+Bdp/sgvrFeQbCVY9LJ4ncVPKJ1ZSGgXlM2JZiUZx5FEGLmJ+dhmyd32NIbgk1EgJuuIFLR1XlUpBSEqTlneZBTHNL2m7r6j6s/rVb4BtsQ5lhikZZNn/Syhicp4V9EhZazeUkaLQykcbCbA6b33M/EA6h6qAWhYLLaQmnVIYCRJrKZaRMq7m5FGoVD7TWAfRv2wOD2QYECk4/NH9M/vNoYQXXpCOiRLpyE9FQzQr/4mEqkjD7rLALDus4sKQSypveMJDNZDA/O4OxsRFcGrkko/XJ6VnhEotXPoGF0yF+5h/60Ifx0Pf/TbIkcjlSjlROjf2QsaK4WS0uUP7Z3lxsagaFsRpMNAd92LhmFQ7cfD1WrlmG2GAHnj95Eg8+9CiOvHAKdV0V47yRWWxycsK1wUPE4/PihhtuEH4wxY/kRsrxZ23acoAASExN4h//+q8w/tpp5FJJeV+lIgMFNRHP0obR53Yh4tEQ5BqQjrmy7uWvtqGAT+yj3Q1wE/L64eMUyEnKpCpiecwHvE70rluOlQd2wLuiBfPjozDOTsMZakLvjTfDPzAo4uBapQBwckOqoqTKmzAZJJvLIHtBZbAw46Zt82aUazpKhXnUkzMyASS4oTsX7zaX2wfDdMPIE6yHEO5Zgebh9fD3DghNUcI2pfBTB9liw87uH9qbt6IMqg6mKiSslA2YpE7SlCGVRGJuClPjoxi5eAGTY+PIpjISwNkIzRW6WV1Sg1XBorpUnNoIvYziP/GlF1mqAsVW5gY33Ntuv0O6S08+eRDHj79q18yNz9b+jJdSDKxSGQ7NCVezhubNHbj3PTdgqKMJzngF5586i2cefRGvjc2jwCmoxTNulFJXuM/YuRMsZNo7O4Qud9sdd6Cto10VFCyMFcdC7jWOpRMT0/j8H/8Jzh89BmepJHuVTGy4pxD8iq0uJ16q8UBwU3YCuUIW3eEYorQFXQJuWLqJyZAV9MjvY/HPqfUUCyivhoGQH7GOELa97w6E1vYiVVgQx0YXdVh0w8sXURybRelcCpNTGcQ2rsSme/aihJzyLSsUUczlhFNMZ6siQxhLDmTOzaI8lxedhX+wB6tv34eZUhGx3kG0Ll8Nf2cv4A+hyuaKtQeJwNUuP2VSa+n3ZHnZtrZKWK86rwpUKuprUUAFO5wU/nI6TFtn5QK1aEf6RvzuKw9g+3n5+ZGuEwyGRFdDYTyn0Ow28msa7o2aR4pTdonF2jRJt0v1ujnZuFJvY5fZpP/1rF6GyDWdcEVqKEwkED++gMLFAmps1lsaM/X67InomwMcLkUWcK3Nzdh/3XX4q7/6SwRZSIu2cJHjbrrdSJ85h0e/9BWceuIp1Gg+U9WxoimKFnByxsJSTeO5P5EKJOBGxMlO0EenSMvaSgXNXp8KnOU+JhQ21qI1mQaowhjQqzVxnKy5XSi4qli+cy061g7C19OJQPeAaK605g64w3Tp9KFqkl+vifj++NGj+MXPf47HH39cAiaLzJeQM4IUVZXeri4R1wUtad3SnHJrbGiQIaACe5WmRTnAsUgxamwHsHhnh9U+Z96sXIToIDo72mXNzYsOU9mFL53OSen7SwFR5SBJNymuMz7YcaemgOCAkxcCdRaPNmhgocrikg5anAaxm85AUnGdqlaQTtN5dFStl6u8J7t5YF0ue2XJfcV6JxIIyWdY1EvIMbhbGgqq4XC5KYZ9h77+eolNrxSfO/Hbv/1x3HLLAfmz7Spn78FynWSK70Dy4hge+dpXcebgk3ClkmglO0bAsbpGfAEqdNkpjA1xTyVYpsujz4dqWxta1q9F7+aNuDQ5C103ROfU29uHtrZWbN2+FU3RsJzZIrCXyaKl/QTLrzJeeuklfPGLXxTTgKVmAZe/Q9nAhV6taWGEgy3w+oLoX9kLn1bBS889jXJRTVmE0t3g9S8F32+8xmxwY38FpzdcD5wicSJnP3j+vdXD3iPt98k9IBAMIhQOwR8ICJWNtVBLLCqAmNMqrqWl+6QNsqKRiKxJrjvSF0nnv3jxkpgr2Pssz+YrJ6dXfY2si1wEhi6l6aUcwV4M9ub4Vm+OkpJgEDfffBM++clPCg2Te719n9jvQQwVjBoSly7h65/7PHLnL8BZyMNRJ8BRTVk6u9J0qGxU4HU70RMOo40aZqOEaCwor5NDBTKSlDwCyOdLKOkG8uUKPEEPVqwdwMBQl+T4FTMFBW6yRdQoi3G4oOtV6BVDpqvHj58Eie0bmI/TFUMlT3MoE5V8FYnJOZilKhyp1Hyd045zR17Bg9/4GuKXLqCcycLnoptJHclsHtC8SLO7SLcwIlmXW6hFafJ8TQd8mgsOp+KDspDg9EXoAhadg4eFJpNFB/LMBaiZIhBv1rxwM+SKQWUsPDjaFQqJU4qSmMuNmINFrxtNgx1Y9RsHEFvfB91RESvomqkMAaqlMrSAJsFT4mCVzsGYymBhJocN998jzjAV0Z2UkZkahzfgVZ0PKXDpdlJFJZOHmeGIwgtXuBO9G3fCE2lGzRMANFL1/MrNqiZyTVk2tg2zvRE3xqii/1scvaoMEDVKFDu8SkXAIjsd5ApTHMkJzdTkhNir0i6RjiTK4YObUFXE6AzfuvGmt4mI/3vf+x7GxyYsCpriYNoZEvYmeBkCtzv/EtRXF1vlqNeFLatW4trtm7GqvxvRgAflgBtPHD2Onx96HucuTgO0COWhXlNOVhLk53bIAcLCmB7uTLy9/Y47lBDPEgaKkYaUbw6Yuo7jzx/Gd77yZcTHxlDM5pDO5MQum2BJcm4Idt0ehJgsT+te0d3wVwrB6YjG4lQZCrBmiRdyEHBDPjvXmhQPpB6xY09aYxDLdq7BwP6NKDpLSJ2+CJc7gK5rbkBo+RDY5xBgW8mhWuaNynGpgUoxDRQzyJ2fEFpa6/B69OzeiaqjjnxhDvr8pJrukJZWpl7Mh2BbF1yRdgTC3QhEu+EJtUrhSetdHrpKKGKtDqEIWJ1vu8iUf1ddUP4bf0danoDuUgGZdBJzMxTRjmBmegqJhTkk5hcEFEtRbFIYXIHJbpRYBdMFjV0UZUUrNBjJp7EKXOHW2uDGtni23GDqDumE3v+ud4kdKzUWhXxeUWSWPOwpToNvLFQSJX5y9vnRffsQulYHMdzZjFCqjrEnx3DsF+cwPV1AlRbkV1CXLu/u27u0AnssWrZt3Yr73nU/7rz7bviCfjhoRmHFHct8lB3MsoGnfvIzfOcfvorpc2fhNQ14ocCvj9aftq2z6GiUJoX6BdJjWvx+KTBJr7Wl5wJurImaAjgKUJXrwEyxhKCmoT/gQzTsRvfejVh/935knHlxcHRS41Qoo5bOojA+g8poEZNTacTWr8D6O/eg6i6IZWWtWFTTYQFCJRjzOdSTFeTHaWtZRKHmRmzjWuz8wLvgaG6Gp6UdNV8QpltDnWuLZbi8ZkW3UI5otnuPZWVrU3BYUFhuNTb44HvnPkRL1pdffgVHjx0V+lkmm1X0xSUd89d/Rm9yelpAi19B6gVpP22tbdLJ589k0ZnJZaUbJyn1pBibNVx77bVi/zs5OSV7Hq/3leDGpjopMmcdwe4WDN+/B6HeMBLnRzD5/AXkLqRRL0rHSXWIhdbCPvPrO+Wvexd2Fx5AKBAU56r7330/unt6Gjay7JxWSXus1XHiiYP4+be+g1effgZapYjhGGlptK8nSCCjjdRj0muV5kbcteoOYUUUjRpyehlRr8q5Ecc0AhzJvFH21FJsWLk4BdI56HAYDmDF/l3YfNvb0Lx6hYAaeMOoOb3ixMZGDc+PmdkZuYd/+INHcOrESSVkbuxH7NEpbaw6z9wI+CPo7V6OluYO9PX3YGioH08e/BlePXoUhTLNsHmQcK+k5kQ1Syz2ypK18hbTMUddXMdoMjA9Q6vnrMrOsj6IRQDw1lM2VXxaMyXL2c82C2jQj0h9d5NmxMKyFS0traLZoXsT1yELTAJ77mnUPbD45HnMJhw1rJeT7RYno1JD2i/R6irwM2uNRDHQ0SVmSScuXURFFh/poVdMe6x79mp3kT0p5zlLW+hPfOJ3xVzBDgW1wY1dgIoLWs2Jk08/jSe++x2cO3QQ3dTdWO6jlgmcBW7YoHahalZR5TkBB+YNE0ZzM9rXrYGnoxVrtu/BybPnUdarGB5eK2Bow/q1YrAQi4TlXrJfoz25571N2ipprH/+538uGigCxsZZ0XijBESkX4YQi3QjHGhHtKkLf/jpP0Jvbxif/bM/xvPPH0Y+y8BUxTkRb0sxRvrlAYm6bRT4InWeLACyYUir5RpR9+GbIwD5fmsF2JbQi2+D11FNAKkr4c9TtuXKLIHfy7NL6G1NMTGbYMYQawLWdFz3nNQQdNlA0M6Ps3/G66bjjX9Q4cNsoPBnSaaWOgIWH299qeQ60MDjvvveiU996lON62Wvr8V1BqFh/8f3voeD//Yg4mfOwk/nXTEeUfGfrFmZ28W10UVwo2mo1coIh30ykXZ5WUeqRi5ZXWSEFUu0g9bh0BwYWNWDVesHpaGiMzcwUxBwYxCo1Dm9JstCx0D/IE6cPIX5QhFrtq/D8qEe6NmUxHFUCwaSk3NiDe3IpON1yYuYm8cjD/4bTj/5BCaJzMyaCCvzhQJSRKJut/BOydGkP3i1ZiLLSUmtDp+HYiSlAeD0hfoHRfOxUsFliqOuOsfwFC+z6G3y+aQ4lQ6/TG7qAm7YYQ2SM8qCl7x7cnU7m7Dy/v1ov2YNzKATejmPmqkrPYyuS/ouwxH1TBrVVAa1iSwS80Wsvu1WuPo6oTsZlmYgNT0GFznNYpZABzUDVXEQ40EUgNfXglj7IIKxXji0CEyncjxrWIEstrhef1dYi8vWs4hLiz1VrdcFtMzOTIt989TklHRJR0ZHRKzGrjxfiyxUOuJwzGhNYKTDLou3Lpzlj378Y3j00R/jlRdfUrShWl2Ev+KisZTwZHmzq44RF2BNHfIUGLsc6G6O4G07t+DAnh2Ss5DlNGAuiZ8fO4lXRiewUCyJENfFTBwetfIU7NJBuhZ8EHDt3rMHD7znV7B7z+7LDigJMqs5JCzUDQP/8/Ofw6lnn0N2fkG6YywSSXErlgry+YddboRp30tLXnGqUuuC4GUpuOHtQ81NUPOK6xrXDMee0iWmi4zHCb/Lhab2KHq2rkDX5mVIz87CrDnRtmsfIsNrlD12VUed9sw6i3ce2HT2S6JeSEMfm0ZmJIFAWx+W33QjdKcD2fwC8vMzkkDv8fhEb+WNdiPc1QdPtA0OXwwOd0CFJCq6vCID1pXBBj8b5Va1uOuI4NnWEEjXhjRDA/lsGom5GczOTGJqfATjoyOYnZoQJzRN8wuQYSdDc/NnqXVcKutymPD3dMAhx56FodBg5Gcr+0uPzyeFI+kN9iZM6hlPah7mbDZce91+6eTQae1HdOIRiunlD5t2YINoCVb3uWC2u9B3z2os39aK1d1NiOVdeOWHr+EX//tFVEteJjU2RLiNw7mRJbB4baRkr9VkE+cBsXXbNvzuJz6BXfv2wlhyb9mEGS7xSiaHb3zxf+DQj3+McnwBmllVEz1LeyNmFdYEkGtadzmQK+TQpHnR5vcLuJFDUfYlpb/hPcP9insGryU7nfNl+sMAy8NBROpVuFpD2PruAwit7xIPfrNQgqNcgRFPojA9D2OyhLnJHJwdrdj5/gOo+ooSjEz7/GqxKJotR74MI1WCntKRT1VgepvQsmYD+q+9BoE1q2BSyUmXRwvKLAbmqYwjVWzZYTIKJLPw4y7Ew0RMPuhHwE6fXkI+p/Jl2M1/+tDTuHjpohLN09rctvtuTHc4TbTzHt761ORXCBi0wvv4nLFoDGvXrJEJNMW+XFvcUtjgiS8sSNHBDJR1a9cI3/wCXYUYIis2s4vyBKu1JHsYXf78nS1YcfM+bNy3DVo+j3//799AdnRBqNQsXuR6SQDu5TbTb1TWiP2yeA8oN6ll/QP44z/5Yxy49R3wMgDRmnZxVfDspInNy48fxFc//5eozkxhfTSCTr4unjGkQNVNmchwP6PdsGoAsbhSVA5295koz6Ye4apMqq2vF+aDBW4M0nzpprV1B7qv2YfO3dsRGOyDzk46PHDW6Yxnff4OA2fOnsGXvvT3+OEPf4higQ6jSndy+cOa8Dlog05r5GVojnWjvb0b+/dfi2uu24FCMYU//dPP4uylKejSpGR0QwZ+fx2VcgGGWRGAzRtCOXm/OSihbpdmAZ00B4jFcOz4cUV3XQIjhMH9S01urHV/BQi336NyWYuI9oLrjsYVXMcENAT0LEYJctQepgIuCXBIVyM9jTqNNwM36p5Th7yaRwB97Z3YsWadNOkeOfi4sFxIV7eGJ40JlTSyrvIe7YLcfg8rVqzA+973XnzkIx8WkKYsri164BI7Yk5CqpkMXvnFz/Cjf/gKtEQcTaQai22xCkDmx1O1QpM5vddrpqzBJBkkbBC2tqB//Tr0bdyCQt2JeDqHVDaHbdu3o62lCQN9PVi+rF9cdXn/iSZiycO2i//CF76Ahx9+WOhgfCiQuPjge/D7wuhsX46Arx1j4wns2n89fvXX3oVDhw/h0NPPYH6egJNGUDk0xZxoawtgcvQCEvPzjSd6o+K/gTmtviLBLIEtz0fJvhFw88ZOY/YPaNCl7ebdktV9GQXT3n8lrJhAOiRriZQz/lyuPbr8EfARUPN5Cba6u7sQjyfEItqmfP8ykxvZV0B9uldcyPRqRfIV/99Ob/g6vGQgDAyIe9qOHTukGWWvr8UJFN9gTabTTzz07zj80MMoj08JwJGmkXXOUL9rGBV0RcJoJbiplhAM+kRaIpotq5ZmHcL6hcHEObJgnDV0L+vA+m2r4Q0AVQYWZ/ICbioFXahp3Db/D2/vAV5ndaaLvrtX7b3Ve5cs2Zbl3k1xAQMJJYWQkEmZMwNJzs1M8tzn3jMpk+ROcm4ymRIyCZlJJgHSCBBaKKaYUALY2GBsbOMu2+q9be3e73m/tX5pWxbYc86dIx49NlbZ//7/tb71lbcQrdTY0CziMz3jk2ha1oblqxcjGhxHKhhBLp7D1MAoksEITNPT46KlQ9Wywe7z+OU//xNOHzkqTttOKxPmk6QwMgAAIABJREFUBCaDQVjsDlEJYyHNRJoJ9QxlmCkZZ7XKISAdT0kemLSq4kbI4Lq44WKg03OCvjFM1J0uMW008OyS0FJXnsaNJlXceCgXarHC6/egcdsKNHxwPSwVXjFUzNKxm929ZBJWKzuYxJ6GkJyaQaZ7GhPjEbRuuxqO5lrEbVn4bcQO9kqgMdu5OfnphNPlg9NVCIczAKvdD5PVC5gdWsnqYtLfQoeiLALVYNMfirjNZJQVugH5OHPmlLg/syvODqZIVrIrJx40iqTFDiYN4STgGrAhjo85LUhncfsnPymdpycf/wO6zpyRTaLGxHqz5mHeVd+Dia3q7toJkaWUtwPoXNGCG3dswubOxSiECcNHTmH3i2/ijVM9ODM9gxBLGx64VhtSWl2LwYx4fW5gdi+5Frgxbrz5Jtx2+ydEslcVd3l+FCrtwr4XX8Tuhx/GmUOHxGdlMhSEzeKQCp6B38PumtkiwgJ0fGG3k0UxixtO+jhit5so2mDCWCQEl80x25G32BTNnupphLhRPc1hNQlRraKzDk6fE6YCD4rXrENhx3JQviFLZaBkBOl4WPhX7ETGIxPIsrjpG0Hw/BhMVj+WfugWpB1OUUxL0Mk4Z4bbXwp/YTWs3nLk7A6Bnqmev4LSKNlOY0KjhALUs5iDpknaJWrOGSkAydEIBqfQR9Wf7vPo7+nGyGC/yDqnqYKTU90yu9MjRPMZOtNTgMOj5Eep5kOInxiREWZGGxkmU6J+ZILd7URtQwOWrViOaDwmjYuJsXH0d/dKckmlIIMcTnWibdu3obKqCv96908Q4yE/b3pjJHmzvjd8Zg4bLA0++LbVonlDNepKXcgOTOP4y+fxznNnkBw3SeOEiaOCfcwd0vMDqkwhjOYHk+NAAB+77Tb8X1/5G2XCKypmStpaYGosWrJZHHz1dTx1//3Yt3s33Lm08G0cwufTcUmSSCUrEKcjcjQMv9WGMpcbdkOxcLa40dwVbcTIa0zlLJhMphBJpdBU6IcvE4fNbkXNhqWo37kKlhI3YsEZmOMppEZHERsdR3Iwisn+CCJWJ7b+H7ci6YggFQ+JVHRqJgxTyoRoJIFMziES4f6aFhS1LYWrvgFRTpltTilMlUGrgk1pgOP8XFUphGk3DOGQ8zvNZsE7RyNxDA8O4eCB/eLlwE4mC5ye7m4FE6PKjFFoGspCmj8pkErDeO69KgP978bvmP1T/l01IJSxo1vWFr1DuH5oAEqfCX7/iuXLhexKSOQUDf4u4Hmo1FlUJwUzaEbLquXo/OAt6LziSnjSadzz7f8XPQcPIRElYZ0SuJJ9KojaJRJvfZnKeNNsES5GZUUFtmzZgus/eAPWrl+vVdNU40aZMwFj/YN4/Bf34bn77kWHy4lqmxUeq+rsWggBlnipzOwIAeV1UDGNiWU4mYKdkG8WNOK1o8QIyA+TpgKfBxVKrRZM2J1Y8fFbsei6a+FvbkaKjRRpPGi3CmM/mSFCAU8/9RR+e/9vcfDtg5rYnZ+SzU32uJf46o317fB6ixGJJNBQX4drrt2K6roqPLJrL949OwI4fSjweWDJTOLq9e14e9+LOHTgDUxPTCgY9qXF6FTBp+NWZUU5xkbHBMnA7rOKCga/6jImN1oiOb+gMjrmhP2wsFm8uF3WGaWcDxw4IPAhQ1TFIIAbuSt/lgVRW9si6agz8UwkqPKlFrYQ8TXEbPak18tLNfOyqK2oxJbOVSh3e/Gbpx7DdDYteZIhvy7ngGxiTpwvfo9GQm3sHSbJvP6vfOVvxIDRgN/NJt4awMximfnWdE83Xn7wAex7/FEUJZLws/SV5mgWJuZ0aQUBZNMgkclIwzmYTiNMm4+iIhTX1gBllShtbYetwI9nXvgjNm+5AoV+PyrLS9HZsQT19bXSMJX3PC8W8LoIbb3nnnukwGFTV5TB8hvD5O6YCLm0w2r1Ip20oaisFstWrsbETARDY9z3NgRKSpDJhLFyRT08zhT2vfQszh4/NjvBeS+Y7PxrIiS2pKQENTXVOH36jEAiU9L8uNToZjadm32XjGHzoVtctVxvLpdb8jF6RlIkhe+dRTKhZ4Tkzn+9iooy+b3BoDLjlNbB5cDluF9zOaGQlBcXyzl/rrdXileRc77U+8p7ZtyLjMk333wT/uqv/hptba1KRl1TDOQvzBlNGYHXDlF+/Mmn8eoDj8CXTMHCAQM1eSmYQhXlWFiKmzKXC8gmBdnltFtht1mVMIZushIZFokmEUkkkMylUVQZwOqNnbC7csIRNGBpyXAcWSqpwIzg9Azqa+vR2zeIs8OjKG+ux6ataxEPTSA6MQNzMofg0DiS02HC0sZyBkGSSeEv//XH2P/KK+g+cxYzE1OoLCoS0zbigkUVOkXXc6ViEiZGNUe5XhqUKX4E/5wNzAITUph3Bm0J0MT7i0QjixsnKNNKPo6SXFXiAyxumJC4KZ8HBVFz2a2oW9mEJR+9GgVLqkUFCyxueF2UoLMpeEZ6hvCyMBLdExgfC6F5yyb4FrcibKHRoxlhmupZ7LB5i2Bxl8Du9MPpCsBq8yJnciCbpZeG3hrsdkhH6nIitlGIUH45I9OYkZFhDA4NoqenF729PTh/7ixC9AvSpFziexlkRV6SXiIi0avUh0ggNTrifHUeiCT0Uha0uaVFlFT+9NLLePmlF2dxkrMDAQMCpSEDVGhTjvEKHsgNlPBl0bahCTu2r8byxmr4EiYET03gsQd241T3OMaTGSQ11MtmtSMu16qKUskpLErGld1sr8eL1WvX4C/vvAOr1qyRIKoST8MfgWp4WYQmJvDsQw/hpT/8AbGpKYyNjogEOA3k2FFmMe3lKN1CpSuq7NEp3qKKmtnihr+Lk5uITC1EQU1I80oFS9TWCHMkD8eUg9tmgifggKfMB29zDSquugJFq1cLtE2KY4pGRGaQScXgsJmQiM0gHQoiNjCG6d5JxFMOrPnobbCXViBtd0gyY7G5YHHQYM5F/RrNpzGCpCKkG4pmczFEMbllUqKLH07j2EGnnPfk5LiYblLKefdzzyEyMyPy68owmGR/zaPilMrO7j0QCUXktVgUi3gHicc8rBIJIdVKMSw/q2ARNOxzFxRgy9VXo3PVSpFZZTrBNdnT24Mzp8/IoTQ8MAz6x6xduQqbN2xE7/luvLD7OTnsef2GQpBKVxWHR5nTEvtuRnJRKQqv74C/sxgeVxrRrkGcf+E4IgemYJnmxJRrW6tYvUdxM1sI6nSUd4+HelNzE77/j/+ExR1LZHqoOsZZMVll0SvCJaEI9jy/Gz/7++8hMT4KezYrwgJcK2y0MGFkM4bpHBUcZ2IRaaBUEitvygpuXhIRMdOVCK/jmipeacAaSmcxFomisbgQgWwSHpJ9S91o+cAGlK9okv1iTqSRIBF/dAyJoRCC/VEMTyex/Ysfh7nEhEQihPhkEPGJCGx2L1ylVXCX18Fb2wpHcbXAz2Q+xNgoUxjjTOffjfLG4M6oayO5WPIm+ogY4g9CoE2LMMDzzz8vn+TT8PuuvPJKOVRpyEn4IdeKwC80vl9k4wmRmsXWL9DtXOAwvjDxUg2WOZ07ldzaHQ7pEhIJQC5ZPJGU1ykqLERjQ4O8h7cPHpQkTHaXbC1DyEA9JCbKvtIyVCxdi0BDJ2KRDPqPvYuZ7neQDY8BuaQ+7KlgqUwxVbNcz1Vn1Y1U556vScni8rJSaQYRP8+JEtfepk0b8NWvfU1gHExglBSr5i0B6D1/Dj/4P/8Gnt4hVKZT8JnZHFIxk1McTizkLggJnF1vqoeaMM3GBRt6VouchZzcGFBLaRyS/E1Im82CyquuQunG9QgsXYJAYyMsVpcilhtFJZsoQjRPiyjC0OCgTOa+//3vC/yQvIi5j7kpsuKBmuD3FcFitgu2ne+ZqmSME73jOSTspSitb0NRSREC7jRuuGIpnnr4PrzywjMYHxmRitM4s9Tj0iIp85JfdnSUmpVFiP+UYe4604XpGWVuKImZrN+LE08j4Z9NMGXiomKJQICJJnC5RAL4yiuvkL+/9tprot7FKYwUlpeomfganNyUl5dJl52NSCZieoCmpvJ5l6Y4gGqKwfzH53SjvbYeKxpb8NzeVzEUDSGpG0OCouDeEjDIwsXN/NvF/6egwPbt28T7hpMco8AxvldOFR3TLDT4HhnCL7/7PUy9+y7sM9NwZdIS95j4Ej4kjQwpbtJS3FDGN5JOo7C8DBmrDfbaOvgXtSFQXYvRmQgmpoMo8gfQ1NigCpzlyxAoLtRWBBc+Jz4/QrO47n7+85/j5Zdf1jwz48brpp+GjSlcjw1mqxN2hw8Z5mEWF7zFVSiurEQkNIZ1G5YiER3F0f17MHzurJJf1gI3CyXyCxVcVGVsbW2VIp+oGZmWXE4RMO+XEdnAhryx1gu8XjGq5MSPlAE+GxYznA4SoTKns3IxZ4hFF32NCM/lOuPvvNzihnetgrLlTY2i+PnWoUMqr7lsXTm1eozrIxyT8McbSTEoL8+bUCuKgfDtOBimJ9Sp07j/n36IiWMnYI/HKD4vMT5tMouqZ0VBAcrdzN4Zh0xw2aywW1ncqEOM+SOrggihafSwyabhKXRh07Y1sDrZ4E8jEY4hGaJJtS5uciZpNlRVVGNifBJdA6NwV5Rh+weuAjIRTA6OwpLKITw2heRkCKZgcEKiOm8q9fW7z5zEA/feh9f/+BKmhkbhc7okgQ1GIsiazWrCwN3NETld2vXonmFFoGXsOAm5W3WdpPvEr+nzhHAgwVBncmK4Jh4U2q1aUAYkX5oUEVi4N1z2lAQ25VDdWIEVH7kalVuWIGSJI0fHbnqMUM3MSthFFll2mGdCiPSMY2w8ioa1m1C2fAUiNjvsNidyWcKsPLC7/cLBEFle+oaYbOL5IYZZkiCwiNMkR7UEFoo5+t9YsKUQT0QlgJIcRkgFEwhuIgZIchwYUHiAi1yzeNCoP9kpEolZMd9URY0y4VTqVPy7cCZECQ1we9z4yEc+Ir4sf3rlZRw9elR+hz4Z1DXlT2/YtaFSklT7JqTNaVha3KjYUI72jjK0lPjhCZkw8W4Y+58/jOH+EGJJE1JcF5mMOBqTeCjwKq2uI+ZiGrLCg54uujffcgs+/eeflaRFoB26uBHJY4nqGRzdvw/P/O4BHHvzTcTDIcxEY4hGkwJncNrsUtwUWAAvG6LkTFg4haE8tP7kIWI2YyIagcVik39nZ9RCbwgWxSxuRAaXTd2cSGKyqLUU2OFrrUPttVej/OotYoSHTAKZWBjJaAjpVAw2hxmxaASZeJL4SeSiZpEGr1+xHvbiCuScHmSF6CnGTar7mg8xmz1pDL1d3dKTZNOELNX9uEYzacQjIYRCUxjo7UHX6ZPo7j4vSUR1bS32vPY6pscnpLCRNEcOefWn/JX3lgVvmmZxVJZRU0LpuhO2YLEo3ha9MdLcH1rRhkU0zVO9HpRWVKC6rg6tbe1YuXYtPAUFog5EMYvuc+dx6K0DCI1PYd2KVdixbRt+9KMf4tTpU4pcnre21F1QCQlFEGxOC8JLauDbsRa169vhs2cRPNGFs0/sxcQrp2HP2mQC9F6dJePAUJ1FXZTJvEKtaXpAEAL5F3feiYZGJsCKMyDOyoZyCywY7e3HE7/+DXbd/xtYQmG4CU2TRgs5XCbkrMSoW0U5aCquOF+1Xj+cNGqUYkI1aiSp5z4wzxV1bPJEszl0R4JoLihGWYaJKasmoHhpLao3d6BwSY1wzaJDw4j1DyM1NIPoaAyne8Zwxe0fRkFLJdIOToEYD10orayHq7gMlkAZMg6PEqHQXtWSEhuZ1Vw2MxuVJOHTErECDeR0ib4CTqco53Eq8uijj4rMMjkOLHwNuB+JtsIlSafx5ltvyaFjxA+lpKcNZSTfXDgGXk6X0Jgg5wdRkSjXMtLK8FAXkVarKDQtWbIY77zzDiaoWiVT7fzQpmKzdALNVtgLa+AqXwybqwyR8TEkx08jGxkQ2VI1uaHfD3kieTwJo1gin8/hQHVVlcDleJ5MTU5gJkgp7pSWaM2hpLQEN990I774xS8KIV2gfmIUCYmv3Aj7nnwGe379ABInT6HcDHitRGGmJIaxq86gqEj5FiBF7zcTpqiqZ8rJ5NomHEKja0oVSE7HrTDZrAibsnCvX4eC1atQuLgNZdW1KCksgdtFKCxjkYIcixWBlvpl04wT2rt//GM8+eSTYiswVyDOua7nQ69kR8vaVyR9Cuckcy4U1bajpmWZTALNmRCuXNuOPa88i9PHDiNNAz+zijuzBU5+Lpv/4EVKVTcNzBa0NjdJJ538g1gsKmuda3qhJM+AbBnvgUWOUs3OiuTvxo2bJFkk9+Oddw5LzBKFQzlb5zgW71XgGL+ff7JA4rqgIAGLQrkmkdxVZ9vsVjSKG4rbsHECCIeqvaYOE9EQukZGBIqvQpgStZiV9b8M6J2CMCl4HZPPm266Sc7b+ftOGaOShpxGgd2BN558Eq8/9BDG3z2KQDYrTWORXxFzWCUQIUiabFam0OF4DKVl5TDZ7UgE/EhXlMNZVomOtRvRPTAkyo2FPh8KPG40tjSgY/kygacZQibG/TAKUCqm/elPr+Jb3/wmRkZH9PTGyKXmikW1GIzmH/ezA2arG05fEdz+AowN9KKsqggWSwbBsVEkI7R918JFOoean5wtVNzYbJQ/LpC4QrjcyMiYnJmX/Jj3ywSxQiEBpxM2i1WKzeqaKsTiMZw6dUr4gsp30OCxshmsi6F5BTufA9WJ2eQhxyvEBtNlTG54A3jHSgNF6Gxvl1z1tTfekPNE28pe8m3NPS/1THgtVJb77Gc/ix07dswW0Kohq9E4MkkGUpGI8LueueeXmDpzBg5KrfMcpnl7aBIlbg8qvB5KUUmjmSbtIoev2qGqOS6UhCRiyRQSuTRsHiuuuGYD3D6rCCglIqq4SUeJsOFABBgaGkFpUSnCkRjOD44i6/Fg54d2wOMyYbi3H9aMCbGJGcTGp2GaDo7LNlWxmYl0Ei898yyefOj3OHfsJEJjE6IaMxOh3JzC9HFBMPGNkMwvalVMLBWESKY2MrHRhQ0TCiaaKj9T0x9i7mnkyeKGsDb5eTW5EfQwExGd1EphxEovl0VJkRed165Hy/VrkSmnCWcUOfJ+WNywc8rDmNV4JIrp/ilQC6G+cwNqV2xA0lUgxp2c2sBsl6KGssLask9DN4zRsYK6KCcYhVNVwVQtB6MrqWQFyVOg0dIIznSdESlT4ipZYTIRlMMxlVJyvMS4kg9B80etDsPAy6+JmpUYhapOu0hIUl6anXfpwKppDr+HBLbOzmXYsfVqnD1zWhIXER8w5ITzihvF+OTQMCfdbR5+SVsajlUBNF/fhIp6O5oKXAhE7Nj9wCH0HxpBYjyDdEIdLjRuFawuoyaTbd05VcWUivAsbuhHQsW0L3/5y1i0pF14G6LIpIO3MrPNYWZ8FPteeAEP/PTfYUrEMTo1iSC9QNJZOKy6uGE3luuIAhYWFissls0ywWGCSnzHRCwiSY2DU0OKUrCAsZA4bpZpH7+PMDNR3mPSYLPAU1WCqh1bUPPh65G2m5FOxpCKER4Uk/tnd7sEisiiiSoudnuhyH5b3YpLwymTcaippcCDag5LPNsRFnmc2dBhgAZA6fLwzAwGB/pw6thRnDrxLqYmRpFKxOXwChSXoqquCRXllXji8T8IVIPBU1R4eHAJlEUZs/Le0/U4FJqZ7UbSQ0MaB8iJOlCWnQSjA6/XlSR6hHAR+kLX5NJSLO5YhtKyMtQ11MtkhFCDl3a/gGeffBpepwt//unP4MjRI9iz53VZ23KoGqpuekIn+4NZRoETvq0b4LpiDZoWL0Kt3YaeN97CvkefRvTweUo+vS+JM7+44TXOyhobybvZjIbGRvz1l7+Eq7ZvFdM1EdPQlDApwFlMJ1IY6+3DD77+NfQfeRemWBQ2SvIS9soElw0YTmnZaaLfVS6H+oIAXFlOC7UXjp5EG4Xb7L4nL84EnA8HUecuREmO8q8mUCzQVuBAYXs1ll6/ngZgCA4PIdIzguxYFKaIGW8d70bndTvRuGUdHDWlsBS4YHMUwmqnSIATaTZaRDac0vgqJosVsPhnGUmhbrVcmO0r1UYm0NmMwLn2v/GG8C0OHzkisFhOZqhSlo+x4SHd0tyMFStWYNczz4jTu/CvVKDTBQW7iQpKtVBSuFBxYySfxi6Y709kxFExuZyNqVpmlnvW40FTY6PwdN45ekSkg9U1zV3+bH7JA9cegMNXh6LyRcgkk5gZOYX4TC9y2YierFpgpoy6wGHUfWQcJdSRfC5OEWgyyCkW4zbhneQJqPWoXpd7tLioSIi3VK9iAWZUXMKTZTITjeH5X/4aR5/cBefIGEoFFqiKGxbQSrFK8VNyaVXcTKeSSOUyYrxoFDcKTqimVGwumgnpCBTAu3Yd0q3N6E9E4S8qwcrOFWhubJTYxckleVVC2NVcHUliMxlJ0O+9917hz1FkQEGY5RV0pq266aqHN5e5q+mUMjm0Ojww0y+HjbhkBCVFPsQiVPqLKw8aT4GoURnJWf45aawDuZUyPVMTLDYQ6PFRUVaOeCIu3WuJcVJYX5yfKUiLgrbwkwpUDQ11WLZsmayZs2fPSgHHhiJhukbT0EBC6GX9vomf8fup8MdCiQgL/t5ZBdL3KG7knhOyTfSJ2YIyvw8ZixnD09PCgZSwOVvYKLjrpfhJxj5hcsz3Qk7EHXf8pSSfLHYu/NCFk0RAE9ITE3jjscew79HHkB4cgFsaO0SJ0AKU18LpjVLVjBFCn0zKs/AU+BCxWzFssyDQ0IiyljaUN7Qgmsqgr6dfmgD0Llmxejkqy8vhdrrlmdDgcw6updAmbBB8+9vfxq5nnhKhkNl1kDexN9IVOdqluSIBWu89NSaTLMwQodHQVqP5K7nPvI+F2jBKNY7iAvXSmBgWagA5VXmntY4vUjzlH+EarUKzS6fDicJAQDipi1pbBep4/ORxaSLMWSUoywV+zDaFdDPlwtdThSshc4zFVFu7rMmNbnAS7VJWVISSQAAnus4gzga4RknJ6yywh+bfK4NLyWdIOPAHPnADPve5z6GtrU3xL7WHjoIgKm8+4QaHQ3jxgQdx6NnnEOzpBieGlJ0fm5lAkcuJCm+B2HTwJ1jcOHXjTBBaoghpE8GKKBEOLFJtGVy9cyO8RQ5RcKRJKoubbDwFVm25dA6Dg8MI+IpEtrp/ZAIzMGHbB69GRYUfY4ODyNHoeDKE8MjkXHEjm0h3X/vOn8Pzjz+B5x5/AqN9A/B5PNIBpmuqqHexsCEmLkdxAIUnVlAPLQrAxJTjdRY24o1CuIjCzDEV5M9QQpfFjZ2CBNLVEucXSZ6luGGg1wRLNkXpZ+N3W9G8vAVLd65D+cZWxJIzyMSUpwfVP5h4pljhmRxAygaLtRCFla0IVDcjbSGkiCpuSguJvAkVhhTTT1yeRUt3jvgnnXl9oCqvgbnNywdOEQBCzljQ0JRscGhANovRuWDwJtaUXR+BieiRIQ9R5RKvkgYeXurvampDeUG72y1TMgoG8HfwTzlstS+E31eAj9x8C4r8Pvzud/fLppBJiYEH1VMftZD1YSH9QjPSzhwyS1xovbEFHSsr0VLghn0ih1d2deHtXYeQncrBlCKpmJ4qxKwTcknYnx7HiwKvOmSYKBhdjPLyCnz01o/iYx+/DR4vdVoE7C+BRJIbMxdoCkNnu/CLf/pnDHedxfD4qIy8hRxvtgo8yEchCRY1xADr4obFSn5xMxlnh4+Fj00p7rG4sSpFNTdMIkDAbgYTWa9FkXttBW4Ub1yJxs98COaAVzrY6UQappwFVrsLDpFQdct4nNAzWJzsMQAmFhjq/XN9GhFDDipF155NDPI7enO8G2ByfBjd587gxLvHcPr0KYRD04oWLkmjKmhZfJdW1uFDH/koHnn4EZw4dhzxWELD/yg/riFg2jyOvAX63bBAVoo1qlPEvcokNplQhGqZPGhRAV69kgPNCiyBz8bp8oiWf1VNNZZ2LIPPV4CTx0/grX37kYonsHHDBmzcuBFvHngLL/7xj6oLSiUtPd2QfaKhiCm7FUVbNqJq5zVYunodWgsK0fXq67jnO99DgEVsIqR4QHpfzQ+0+cWNwGvkTWuoH9cAJUvTaZlc3v6pT2IdORDiZaJ/E2E5stGycNvtePTn92D3Aw+i7/gJgY7R6JUdzJzVDBsrIrMFwSRjSBr13gDcuazELa5rpValXp/j+Fk4npYnPRcOotrjR4Cxz0ZpTiaiJjgLXWhauxgVq5sQiYdFvSUxHoM548Z02oHadRvQsGE97JWlSBNOa+aztUmHnGtN5Au0aZ1urRgsLnmTxltVeSinq/RgMcukbmx0FPv27ceup5/G8RMnMMGiht5feQULixcjRjFpJayCSkzsVFPpiB1XJk5UQvQXBkSa2cDN5zd5jGf3XsVN/rOVXXNRxqG7gXmeOco1nBhws0isbtu6DSdOnkTfQL8UH8ZWE7ic/D7VfFHd3gDcvho4XS5EpgcRCw0il1WTAAFWEL5qMsHlcCBQWAi3yyVriVMD3h+RqGZM4EGrITMqBzNei40PMzZt3oQ777gD1+3cqeApmhhuCPsOnDyFt596GkcffRK1bGhmYqLiyAKHExWKYcgSJS8fJgQ5Yc2mhWvI4oYKaeL2rhXiZd2xOea0IdC5HL7Vq3EyOIFAeRkaG5vR2roIxZVlzAxhyammkg6+F8DE9uzZIxwIcnBE0UlPzVRyaEyZVTZkSAerwZ0SBpJpqub/ECUha1QUBJWXCxEbSvxGFUliwqmbK7NrRbI9I2RqGVmTCZXlFWLmyrUn6mnabPLiREx5XxEayPXKyWM0EhIIEH+OExsWNoZ4gtFUVJDgud9mcGzm/36Jafo85jrk76ds79Gj78r6kDiaR1WS1aGqc3UHlTq9CEKUFRc9L03OAAAgAElEQVTC7HBgcGR0tlDOTzwvt7iRW6YTc+6JG264QWDpVBaUJuIsx4LNWDUVFGRfNoORU2ew99HH8eajj6Eom4aT1VeWYGoFnCZEjZC5eI6m7DE4XQ4UeVngeJEo8GCM0ExPATqu3A5PSRV6egZlju7xOrFi9TIsam5GoT8g15cvOGJMNXkvX3zxJXzrW9/EoUNvz06bZqd7Cz2AC6LcpbPzfAjs+8Uk1ddT0vSctnDf93T3XNC4ljzNaGgo5rAyySVctqhIimj+LJtFb7/9tng1GQ1sxhAjJhnXMTdpVA3q+R8qhJnkzGWBMzk5JWtY/fMcd+aiGGsIWGheO4U5gqGQ8rsRn0EdAy4DdmcUX8Zr8Cy49dZbcccdd0jjR31oRUWjuNGIq4ETJ7Dvyaex7w9PwhoOyV4YmZmEz2lHhdcnzURy4WlOzEJMeMO6uLFabAJ/jSXTggCLI44rr9kAf4lTlPES0RgSYQ4w0mJGTd7N6OgYCrwFkrMNjk5hOBzDmqvXoLm5GuHgJDLRhBQ3MyMTFxY3Gtckbp8HXt+LX/3sZzh34iRikSg8Hpfgj5lg82AhRpN4cBYqlOdV5nhZrW6lOBIseNgpEIKkTn6orcCfmZ3cEA9vURKY7FSqyY0qioyCiQlGLkNcew6V1cVYvGkZln7oCsRsVIZS8p70GuFnzuaBzVsJF3k01gLY7D5YHF7lzqxdVRXxkf+vEkZNuZ1NGtQSVBFYLZE5HRd2xImnZCeMsDOlax5WfBmO69Jp1TUXlSDqemeEqK06ThYJ2nKASidHdeb4qTryis9ER1x2ve1Op8j9jo2NY2xEBf0IHzYPkEwGm9etw7arrkR/Xx8eeOCBC5VL8vCoAknTSmk2KmJ5bcDKIpReWY3atgC8ySjCp4cR67KgZ183EqMUaWBOxwMsPVvcGFr9cl+oCiJJiDLrNFRp2AH+4l//NRqbmwQWI3r2JNvLhlPqTbGZIPY88wye+t2Dogg2NDYq0xtKjJMb4bNaEWBBIipXagrDYkVgitzwZtVt51NxWbScuEwM9ZRHlIaI62ThTI8Ti/gO5NwOFCxdhJZPfghF9XVC0mZSabY4YaHABD+tDlXM5GVihieL4XuiOnAq8Cl+lhraiv+DTgyy6aQUHnQvPnLkHfR1n0NwclIgLyoxI8FbKeJJjUMYIgszXwDLlnUiUFgkHaFjx4/D5XSLEprIgOqDjp0NqhlSlELxQkQ7XNaGqGHJxJDKe2rKY3AmWLBS6VBJRKtERExo2VUxQYpSvnUmCDQHI9SEAe5Tn/oUEskEnnvueYHQiZGcfva8FZIg0aSQ972+GUtv/TjqrrwayYwJY8dO4o1f3AecOQNTOghzThbXgseaMQ1VgZYZpvbA0gIWdfV1Yhrb1t4un43NzfAW+oTcauDZ1YjdLD5YU30DeOpXv8Ez9/8OllhMihtaxklxI4W3FaFUXMzHGrxFcCMjxY1A0jS5W4obLRaiDhxevgXnItMo9/hQKDK/Ssae+8vmssFZUoBF166DqdiLSCIJh9OH0qpmOIqq4SirhqWoBElOZzgZJWRBJmBqsqq67iLzIrNjab5IFqWnxnpyJv4CZrPEk9MnTwr87NU/vSqQC/IrIlRh0+3D2UmKPvQMWIdKnMxSNG7btk3iGQnXPOD+4i//QowN2bX+4x//iH379s0evPr0VStf/TJ9jSqmGSpp+UnM/OJGJSWqMWA879ndlGPTx4ramhpUVlWip69PrsuQEDcSaCMJUOoCNpgsBbA5XMikokgn2dfjpEpNXXxejzK+o82BVhhkt5WFW/60Sl5jodav3nv0/qB06ufuvAMtTU0Sh0Qin40/PrFkEn1HjuC5u/8d2dPdsESD8NB/i8UN96eJxbjyWWKLgM7e9L+hiTF94oTzJEWTbq5xvZlNiPOVSorhXbwU5as6MBKPAU4XVqxei+b2Nri9bs0F0MWchlEZ94ixgoXq9//h+8KtY2KmeFx6L0rDT71xxml69BASbXjazJnEpnXDgXtBr12ZiCkItfy87EH1u/ITM/mq2tbq+/RLE1pXVloia7G3r085rueFCBbvLLjZKa+uqZGfZT7C90STa4r0EBZEpIPeKrMTQU6o2KPgzzOWcV9MTjKBXMhnRq1ffeEyDSIJnQXV6ZOn5YzOHxTkd/fz5zC8Z4RsrVm3FkeOviscXOYGBmJDXuMyEk8jSOo7KfeHBdcHPvABfPnLX5K/zzZTtS+PahOrj0w0hp4Dh7Drpz/F5LtH4LeoBrJu10kYZmJJIngwGYXVZkGx240ARWoKXOhPJGCrb4CvuQ3lzUvgK67E66/vRWVlGSoqS9DEaX9DI4qKAqLoqp61uoeq659DOBTBd7/33/HQQw9icnJydk0sNHFZ8FC4xD/+R4obLj42KAhhLCoskmKaNAJpkuRxqxXtyyRwsUVt7VJIM2ejRDih2yxAGHcN6NlC78UolIw9sFATyNibXF/keXG9UeTlgj0zzzZh/u3g+2ejxohpPOONj/d6zfe7pbyW9vZ2fOMb38CGDRsEmmnIISmbATUgkPUbj6P38FH8/gc/wvSp0zDl4hiLTMNhs6LS44eb8YGQM5oTWy2iYEnkDcVVyMHhLY9z2kJoZDqKq67ZgOJyr1AKUvE4YmGqiiaRjCk+ZmgmDLfLIznl4NAYBkeCaF+/FC3t9TClk8jQK258RkQFTFPB8fw0TlX8uRyGenrx4K9/jT8++yx6u3tR5Ge1BBn1ivFTjj43MaXzzQJG6EGqMBFYGuV8tcQzE1N2ehhJqewiggKZLHx2B2w5FjfqZ2QgKZOb/OJGS4pm2HXIoMTvwqLlrVj9iZ0wVfoRZywjPpNqZ4QPuf2wO8ukC05hatUFFZs/NTPWiYIpy38zArEmDutEVZHzDEhGFol4FJMTE3K4crGQT3NQTDTDAoljkiqJp1VJxSrfBlWpZ9NZCWpqU1nk7ywQVZBUamRGAmBwcAJFRVi/dTPalyyWzRUJU0J6GGe7zop85dDAEOKxOEr9Pmy/8ipcecUV+Pu//3tRvprt0OYXN3Lv6bOjYG4Rrw2F1y9H4aZaWAMpmCNTSJwdwcTubqR7E8iFKOujQXk0cBOIhKRc6jDS0y2BEuoRMadPnDhxg37mM5/BtmuuQUVNtXTGhQ4t8BPd8sqmkYvF8A/f+AbOHDmEcQaY8Wm5HyxgCiwW+DnFIRZeFzezHCw+F/oTxGOCL/XYlZw4iwSuQRET4OaxKn8TmRy6HHAWB+CpqUJh2yI0bt0Gf3UtrG4vchZiyunubkNGYFAa0iFQSHX8KflmhgO+f0MqQMsr606z0BHoSxONYHRkAIP9vejr6UZfXzeihPrQ6Zq+M0JoZULA4oaNAlUWcb2wEOZrsGt29datGCZm+bXXhAewcdNm+ZNFRw9Vrnq7RFCAGF25t7zWFFXXUkpSnDBGGZAqqKNy5Ob6JLfL8NpQnC6KOdD3STrWfL/8Hl6rcLyycrBv3LwJK1etlNe/7777ZEogB5gmthtBno7FUYcP7lUbULrtGtjrGoXglzp6HENPPwnz1ACshAplVIdJ1OKMQ57xIZ0Rcqbsiwx5gDY0NTVh+44d0jXjlPT4seMi1EHeww0f/AA+evttEmuN6REDH7OnTDoFczKFd/fuw6O/uBdHX98DdzajkkyrRXwhmAiEMwlE0gnUMRibOLlRctEscNiNFg8dPTsxEs9ECuhJhlDiLUCxTAsBu8xFzchYLUi7rGjesRk161fCR8O2omLYfUUwOb3IUsrbTO4RYCWxnNcunTjVNFBiBuyqpmTamS8zq5rEyl08FAzh/PlzYpz35v43cfzYMYlRTN7yP/IPOKOZkp905nfsSIjlwc1GCg+26toaEZJgYXP23DnEoirmi3dNjfoaCwROCsXN3XC011NkY13obHEucTT4B/OAOYai1GxSlwPWb1gvrt1MKsIRNpI0yC2vs6mSRW4fQhoIzaKkdQYuhxV+wiMYB+xWMRomzpsdUgq0LJRgLlTY5JfiXAOL/wdu/9N/9mf49J99Uhn52R0CrSX0l/ExOT2NM3/agz/98n4ke8/DR4EBzR9lgsCYwikHm30kcsdSSRTY7DJNlFjCiYjhlsZzhIqabAyZTQi7XFh2/Q5kS4oQsVhRUlmDpZ3LUVFVIdL8VBKU62XTQiYrcypxnD6Qe/Pwo4/g5ZdekvigprALVHOq7tRViP66NoQ1INAKVGiUE/+R1HTuJ40Ej51rrj9Kg7PwYtxy2B0oLCpEWXm5yDnT6JX8K8JjuR5U5/xCmeGLr0LB39atXSOE8jcPvC3QNVmbF73vC5suPN8IXWRye/b0aQSD9H/S/Jl5qJ/564ZJNPcQBSl4vSzEjInSbEGSB8/K79RflMAypdS5Av/k9dDc8+abb5a9aOxn5fmjJ97MOWj+Oj6BA7uexjO/+Dm8tDHIpMVTUKgCnMaxBUCZ3VRMVhwtOopdHqScNkxbzQi6PUBlDRpWrEPbinU4eORd4Ua53A401FRjUUszmpubJIE1PIfmrl/B6V588Y+4664fSBwxcpT/3cWNMVliqKC5rUymfT4cP35ciSVJUat81Xi2NDY2oKysHJNTU2LqypjIgobN63xj4/nPjTGQBQF/P2GWxsQvP+bmP18jJhuvywLQmCZfTpHCn+frMb+U3DMPYfQ/c4+lWHK7RSHy7/7u7yTOszkkyBA1alLFjfDtgeT4BF763e/xwq9/C1s6isnwtJgPl7kL4CESIZcWTrSTXjekVpBCwvvMCidnQiKVEWPscCqCLdvXoqzSD7sNksskYglkEikk+Wcyg0goCqfDJTnJwOAYuvsm0LSiBW3LWmDnWRlNIDoWwmT/KExT02OqmaIfLJNzFiuJcAT7X3sNP7v7bpEbDs3MoMDtkYNevAfY3Y3FhHMjQgACQyOZTsHKhH/DyY3NIp13gaXlFTdsf3gJv6KSDPHqBs5dSHlKMUbB0tjJ4gYh1ySDogIXWpe0YvlHrkFhZxtMHh9s9BtxBGC2uQXzl80xYeWbUnRnkZ2VTZ+n1yPfoHQl5HlJTNCdeEkssnKQjo+PYnCgX7qXw0NDstjZReo6e1Z0y3lASRLIQ92m8IlCJtOGikxmZ7vnXHwpxYlIU8mKvgOasKuwzTnpPvE6HEVelJSVYM2adVizZq10GbiYiBM919WFva/vQfep0yI7edONN8r1vfD8bklMGPyEh5BHaCM7nZ01ST7L/fBduxKlG1vh8OWQnRlH/OwgBh96CxhMwpK0A6Ial4Ypk1IKP5I8aNlHw+SOz1srppFkx1vKDjBxwZ/4s09i9fr1sDpd8nMKi6y1QtndNwPP/v5hPP/QAxjq7cXoxBTC4SicViX/Tc8bFjecuhBGxIkNMZuc7JBfRSgRcZoewskkUeLU0Cya7zarWnfckK6AH8XNjSglAbe9Db7qWhRU1MPi8QI2B3KcpjHBFOidkieTCQy7fTklhKDgIVxHLG7UJEFBGLPSLUnEogjRl2ZiHD3nz2FoaEAIyTTgTKUIJ0zJGhRDUy0KwMKX0ryq0ammAVxHyTg9m2xYuqwDZZWVONfTK2TM2277OGpr66SYpE/Svjdew949ewWCFonExPlX1IrSXFtpmeaIUWc6JUkCr5iFHj/k37XfhozSdRIk00e9S2Rda7Ut3m9fwI+t27YJFOK73/2uwJ0UtEVNTIzCXKhf3mIUrdmM5htuQUFLB873DiDR14eRZ59C6uxR5CJjyEBBjIw1aoz+jUDf3NSEjes2YFHLIsHiHzt5EmfPdskUkzwjEph9BT6Bpf3tt76JoooS2BwsUnWSayJZPSsmYzMjo3jliafw63/5EayxGFz8d64nksxhRjSbQigZQ53XLyp9oqim4xHXt/SpNAfP6GJHUjn0JiMC4Si2WKXAhsUGs6cAnoZaNK5chppVK1HU2gJbwA84HfJ1FrVMVLmmaIpr5TMzfLSkcFYKVlJwUAFOxwfjGlLJBGaCM9LdO3ToEN5++wCOvXsMA/39cuiqqdKFCdrlFjc8IJcsWSIJJFXKeCjTiZtKPkzMlHyuSrI40bnl5ptlDYyMjWFgcBCTkxNS/PLnJO5x7elCzThfjGmhtArYbNE+T/nFTH6azbVFc+CGxiaEwiGcOdOlkgWBmPDnNR9STwsIdbDanXLYOx0W4QxSwjadTGNyelqUPwndWAhed0FBuFCyrwsydfi7sHnjRnzlv/3fWLNmtayRdMYksC0R/OBGmAlh92/ux5kXdsPU34ciWOAgPJC9I0KFWdzwPCbEmXwHO4sbNTWUdSLxQvNzyO1kcZPLYCqbgbetEQ1XbEZJaxt6+obQsXwlSioqxDejIOBR6l15k5j8JIkFKeFpP/7xj6VA4F661Mdl8N4v9Ssu+Pqcvpv6Z64pKptRcYrFBJ8zOYXlZWVY0rFUxBxY9FBWl2uNyZ8x5VViFO/3kYPH5cLHP3Yrlq9Ygbv/9d9w7hw5NIQDzy/qLtw7EjftDpne+L1ekRFmsWKkDPnfvdA9YpLMphTjIyeELMYMF3hjX+YjON6zuz+PPEFuBHm3TD65Z3nuqpSTk0F9XulmpCmVRLCvFw/88z9j/MhRWCMR2Mnd1Z08Qs65sykQxXPBx/vu8SJrMyHqtGM4l0PUX4zSxctQvmgpmpcsw3O7d8NJT6CiQjTV1WJZx1KUlhXLVGQOxqkmiIwBExNjuPvuu0UemrFExYFLPbfLW1KXO7mZL4hC3kx9fR2Gh0cwMjIqCT05VmymMd/k3uCzZmPFKGzmFxvG85p/DXzmhHZRmTJfenz+883/OaNIYZHPiZJRQBmT8Pe7G0z2acnBYopIovnF8+XdSfVdxtSNa+qrX/2qFNDktsqAQH8oZIuaEZoSScyc78EPvvIVJAb6MTU1IdzGYrdHptEiwW8BXDZSCNjRU6JdPGP5WolUVhXXiRlsuGoVKmsLYber6X+a9hSpLNKxJLKpjExu+Np2mwPj49Po6h5F9eJ6LF7ZBpfDMlvcjHUPwTQ9NSpHIRN2UcdhEqbVgga6e/Fvd9+Nt/btQ3fXWUlkWODI9IEQKosFMxHKE2tlIU5xRNRPf7JIYcWmJVr5Rkh6THJsRnMpu1VJQYtSG+V7iRlWXjccYSmXZn2AUebX40JFXQ0WrV6BJVuvQHXnMphJqiOfJksokUre0mJYaSAeNLTMiEJajc8IBLMFj2qJIpZUB/nYxAS6e7rR3XNeuRVPTsnN5sKrr28QyNhrr74uXUtxhmfCIvs6J4cFu/TsasskJ5XUCnM8rEzSjaJvSSwSVtMU4VxoZQ1JCjIC3TPbrSgI+FFXX4+GpkY5uBa1LoK/oABHDh/Grj88geHeAaxeuQpbt26VwNF15rRALGQjG++ZCZSwQ9IkMyHXWgPfdRtR3tGCxooiJIb7cHb/Wxh7/jAS/dMwJTlpIdk6CwZG4WwYhGY5iVRByKcjyZ8IFahDwh/wCynto7d+DB+85RaU1Var70yrSQhvEWWhKYs60HUGv/3hXTh1+AhGJyYxPjEpha3LbEKBySIddreF5nY5OFngWPhvVAMzY4b3L52C1+GGXTJyqs6p6QTJajaHE+7iQizeshm1a9egsHURnKXlsDk9wm0QLXiRNJe2uWxcw2BTFTYKSy0itDIWUSaIihFKD5k44okIJsdGMDwwIOas4xPjgsUVNSqdlPKwELlv3ZmXIiCj1M3obaO6jsrlmHcnThKsKQdO75YsW4ba+gY89ofHRf67ddEiBAp8Iu966vgxMbKyOuxIprLw+gNCQg8Fw4iGo9LpQCqOTCohTtlcl0rN0CyeVjI5FOU2jbenyo7m0fA5yte0eIjEBRPQ3NoieG92rx568EGBZwrZmUmYnvqwp+koKEHx0tWo2rQVZUvXIBzLYO+uXUgeP4jc8Clkw6PIpBWXSJIEkfK2Snd27Zo1WLlypRzWfd29OHLkKHr6eoVvQZI8uWdqbStBhdqaWnz+c1/A9g9cKwWOFAaUbdWjc4EapFI4/c47+OUP7sLxfftBf20GVleWzRMz4tkUphMRmdx4ZIrMqZ8yXuX6VhA1BedQZHQzoixu4mEEPG4U2ewyLQw0NKBlyxWoXL8avqoKuItKYHUXIM3CX+R9teqbSUE09VbSe0fJBM9C0BRtSPEWSApPpxEJBXG2qwuHDh6UaY1gvsfHJd6oRI3XZ1YFUd7HexU3xr3P/zphLp2dndKtJCySr814ZHQ9jQm0y+3CjR/8INatW4cSysdmsxgdGRF1M3apjx8/MSt2oSbThnKQ4j7wLDBcwucXM/P/n+uEU7uC/8EzpDM1Cyg2n4z6gxGenULyEThB8fn98PkDMgEcGxmRiTbXD5XxlKi0mhjy9xpk2fnzh4s7+hemB7z+irIyfOyjH8bXv/pV8fvKmWj4rBpkwkU0Af0nT+CtRx5G165nUJjMwC0dYiagqrhhcyNG6E4irgz5xDBWYfzlrJQpgZrecT8mcxmEcxkEHTaUrVyJxnVrATZ4/H6U1NSivbUVRcV+mGyMy3R2ujB557Ngh5fwNCabjz7yiEzjLvXxv6O4MewF2CmmFG1nR4fwwc50dWH/W29J4mac67NIull+xPu9gxxqq6vwmU99Sgr3b337O3LGG8pnF/7khXuHz1HgtxYLdmzdigMHyLOY1FOfC/naC90jEd4BJPFkoUM1LSbKxpTTSCb5J2MeE9oLp515qcwsjF0V9vRUoXraLbfcgoaGBmnskdNgFDequ05vJRoZ53Do2efx4i9/g9j5bjgTSdhEEIncfTL7TIhllLomaQJVXh/MVhOiNgsmTSZM0Li9uAyVHSuwcftO9A2PiHhELpVCScCH5Z3L0NLaJOaV9BzU3WIjFZYYv2vXLvzjP/6jxAg5Y/5/Km7y7+HFxcPccNbgLRnfQ1g311l7e5sUBAYUjecgnzHfH3nVggI23sk8RZX5sZXfxmfONfytb30LP/zhDwVtYzzvhYpXo8BRogxZKa7YgFAqu3P8yPdb4VyfhBKzuW00omZRPJfa3At83TibKRL1pS99Cdt2bJN4Kk0lyY+Yl6uGvFBKYgk8/9vf4rX7H8Jofz/MuTQKXU547TbV6DEDbrtNmnk0haf4hFjHwIREWqmGzsSCWLt5OWrqi2F1EtGURZb5EdFPsSRM6azkNolYEhaTBeFwDF3dYyhbVIOla5fA47IhE4kjMhLE6Nl+mKYnR3MsUtQhlhbyFBMgLs/oTBh7/vQn/OJn/44Tx44hGorAwerLahEYgsftwmQwpDTFhNSpVIZEKY2eEkx0qGDF7j7vCiciJiAhSVQWHsrDaT4Ff04ATPKG6TLPDrxVhAI8gUJU1jegdXknWlctR01bK7wVZcg6nAJzE/dpwQCqhF7SstmYrqVc88a/6lA3ZBlVhUg+QTgaxdj4GI5Q8aynB2MTNDaMS+HHpIFFHbtEVVXVWLlqNfbvf1O4N+y4i/MvHxiFB+jXoImYxiY2oGeSKPCgyqTBLqyQe+lhQKgaCfxC0qeiiTqX0ry3nES4HPD7fehYuhStLS2SSLzx2l70nu1GeWkp7rjjThw6dFB8bwihUwFGslQV4FjcEKrhsMLcVo/yj9yA+vYOXNHYhnR/N377859g8tBpZCenRHGCXcgcHa+pgCJGeIb/j+IBGLfX4F2IEas+BDxuN1auXo1bPvwRbL/2GoXBJxxLQ1WYxLHBk45G8di//wJ7XtiNocEBcSXnNIvCAR4pcizwUp3EpLkzLG4syggqlEwgkkzA6/TAIc8yAzuLG0oh26ywuFzw19fjpi98HiXLVyBTEEBaOvVc62p9SMCSkYkqbNWnhErlQ8EvaJyQzKwyOaQSSYQjIUwHx9E70I3uri6MjQ6rrjnJdqJHTNgZDxVlzKkMK7nOVPOAE5I08boaiiYKX3xfeo1xnXFP1jc24Kqrt+LQO4ckWbTarMKzmRyfkM4lMzSby4XCklKs27gZgaISGZ93n+9Gz/kemKj8FI3IZCmdTCrHdakuCVWb81GS7prmIMj+EU8datqbVCND+FKAu8ArcIjPfuYzuP/++4XjIUqA2pNCQYNysGRssBRWAA3N8LUtQ3V1Iw48sxupnpPIhfuRy4VkAsbOX1VllXQeydVi44DQJ3pSDA0Ni0cAgzVhVgYPQvaL5sLxdb1uD9atXIM7/+oLWLVpHWwuO2+8mrLJmuVzziI0PoY3nnkOP/nud+FKpcXQ05VjjFLNlslYCLUeP7yUiKbHkhZIES6h8AlVHBHIkIlQthwGYmEEnC4U08TVYkKgrQ0bb/sYmrdvhclDbSKVpGZZ3Oj4JLxCmQaqhsiFkrJqbsYPxgCDUR4OhdDTfR7739iD3c/vlsSUhR7jiBj/iv+A5jhwOeuptKxkDa3UA0K5c7q3OjvHzu8+8mBuaW3FqpUrRWltRg59Fd/zpdKMCRsx4p0rlssEjUURYUVcAz29vcLrIISXPJ6+3j5JFLheFKxHFbSy1vMO14VgaaLiU1Ag3XP+ybjLyxGJGvpguRzSmadyU6HPL3txaGQEI6OjSh5dlTOSwHEdWUxU77ELTj0s0GLDJnQuiZmDJc9dnJGEGPeLBVVjXR3+8Xvfw8ZNm6ShIhNumQbThBjIphI4u3cvXrvnXkSOnkaxNL04EydvhbfKgkgOGE9ERUyFMY9np6AczBQXVOp28to8W+gojyzG2U0PFKJ46WJcd9PNePOdw1h5xRZpvJXQh6Y4ABOhj+8xgeI9euGFF/D1r30dvT09l0x//rOLG54dPN+I9af3EuHNTz3xJE4cPy6dc4MjyPOX8V+dq5wiqrj6/h85dCxejJtv+iDCkSh+8m8/nYNvqzlD3o9fPLlReg5WtLW0yloZ6FeTI7mG/J+cNwQSFVQt5MG/yzSRkK/iYrGIMCY4RmFjQPI4mZyf+BuTLl4LJ0n04GETiKceH2cAACAASURBVDwi3q/t27ajMOBXEuB6ciNg2hynv6qYdyYSeOxHP8GJ516AaXQcdmm6ZQUWy0I6Tt+bdFKayzW+gKg/JugDZjZjDCbMON1YcvUOeKvr0LK0A+e7e4SHVBKgJ1ApVqzsRF1dDZxOxzx4muJAMg787Gc/E+8bNWW+1HO75LJ8z2+YV4PI9xkxi3/n5NXvD6C0pAQbNqyX50vRCCJgOF1jA0/lbBcWsO93RfkxkWp2O3fuxE9/+lOx6viPTKo49eH0UiC/En8X8BabdyF8bTaVuW44geL/s9GaPx3M/xFjsrPQ+8kvtrhe6Xvz+c9/Hks6lojlCaFoLC7I1VXIgpwIB4zQ++a/fx+nDx4C4lEUOh3wchER907PQbtd6gChbzBX1tysFJu9JjNmIjNYuXYx6prKYHdp+xCeb4T70ug9DWnaxiMx4doTUXCuZxLFLVXo3NgJj9euipvRIIZO9sA02Hc+x+mAofctwV+6jMysM+jv6cE/ff8fcOzIYfR290iCxOSViZnwEQilkoVA/ojySbZLYaMM85hwcnJjFDcEObG4YffK47DL5MZJjgTftJDPlTSet8CDQHERymtr0UyFis7lKGtuhqekFFaXOkTIE1CBbV6ncr7rLzew0fXguF5DbtjJiyWSmJqeEphH1/lzsrjJYyA0iB8MZuKcLFMtNoFTYh7Y3q74MC+/+JJ0YqhUk8yS78AxGtUhCO0iWdvw9FC7hN3fpHjd6ANVcCRQWElWtZxgsdtDeBELoKz65DXw3tD0rLAwIIfy5NgEUnE6wCoFlfb2RXhh927s3/eGfC+hYoooqw4AgVuZzQgX+rH8c3+BZVu2o6moDKGe83jst/fi/Auvitu6if5FtLfn4UhYGpeCTtipfCEjRYt1dtMxpvP/mXwz2WDS0NTUgh07d+Kjt94qJDkeSIY6jyofcmJSefj1vXj0vntw/sRRTE+OIxgOw2ZzwAmr8Bg8FsDD32kxi+IZpzosBGKiy58QjwfKDQoU0qI6Wha64bo9sBaWYMPHbsOiHdfAVlYmAdxGVSpNHNRTeXnOF4+XtVKJFE6cpiUQjc5gbHgAZ7tOi7ElYQbybGaxqFakkyThMsHMIJVOsOUuUyuBz2gCdTIRF7gYCyj1XPSAl9OTjMKPc28xWC1evASdy5bhqV1Py9pkASTY2nRa+AOc3JRVVGLzVVdh9bq1cHu9iMTi6O3tR++5AXSd7hLzWMKWEjGqlcVh4fMTzLWS3iV0jutUzF6N/aSV/LjulBqZuu/spH7iE5+QffDyK68IB0aCulZl4xq3ZM1Im61Iudwwe31wODyIjI7BHAvB4zChqqoEnSuXo7m1WQ58ckcG+gcwPDyGnr5+DFKikyIdYnCrCwTDH0L2k0b9ah5RkceHT/zZ7fjoJz+OprYWVUgbkxvhzmVFpW+8pxd3/e03cfbtg7AkE3DrAoZGxDOxKErtHvgJo7VoeXtOBPKKG4GG6cQhRF5iNIwCmwMlDqc0hdxN9Vj3kQ+jjR4BpWXIiYy3NiRUD1Vz1nLC75LpJ9eABH/V7ZcJLiG4Zovw6o4eOYznnn0Wu57ehdHhEVH3k90zS9bmczOElrXBZdaKnJlFQ0aLTRiwSz19ksJdTQIuSlq1gWFHR4dc8N69e0StUU1uDPSugtXxg0UYO3pujwelpXQArxGJVE6A+Em4BPcJIR7nzp2XBOf8ufPiqcQJKN+jkXgYh7jhs6I3ptwXnkmEp7G4JkaeCQjXI7uVLS3N8q2ECvcPDAjRXGC5qoOlo40+xokusFhQ5PNi05q1OHDwkEzpCa9W90Ptx0tNblQMAzxOJ3Zs346vf/3rYjzKM0kgYfKM1NkUGhvDyRdfwes/vRcllHfPJuTA51ajREgkm8NkLAqvzSbFDaeJAtk00zZhTnhGCp5cFrFcFtRa7GeTpLgQ1994IwLl5Ui7nAiUlqGxqRnVTDIlycmXpb9QgYnP4q677sJ999x7WYnm/2yBs1AiJXeI+9dqlUS9paVFphvsOnOdkF8zPDgk64bcKE4GGfeMwvjiEuT90s4c2he1Yt2aNVJU7N3/5gVmnpcqbmSdSyOF5367wJgoYCATFs37krU7r7jJf99G4sv3K6IGkYiC9erE1fh6Pg/XeEcybTOb5Z7QE4UFDb+f10F+Bqead955B2666UbZUwphr/yOBNooaHBynK3oPnAQr/zq1+h5fS8cnIJreXSuVa6rGM+rXBbVvgDsViqcmhE1AZMswM1WRP0BrNp+LZauXo9YIoWj7x5VvGZTDitWLEf74kWoqChTorQXfCjhExp7fuc735EGzX9ucaN2cR6dU+UmbpdwasiHaWtbJHuYvjRUKzt8+Ijieun8wCiaL6fAyYeXMd/5whe+IAXwM888I5Ps/Gf5fiuVX+M6Z6OPv5PNPYPTfamfM85KNgYI8VRCCZD7buQ4xjqTplue31z+9RvXYBTYnAredtttUuDYHFbFrdJCRFxbXHHMvSzROHbf+yvsfvD3iAwPI2CzooA5Ic2ToeoGk2FITs8xDXFm7M3Agngqipb2WjQ2V8Dl5RlG7isBKCnkEhkpbqjeGo/GBZ0RiyXQ0zeJgroyLL9yFQJFXmSicYRHghg8dg6mtw/sy5Fkpz2gNZxGFSlcn+FgEE8//gQefuhBUeSJhSNwO11wOOziw8FkJxKPC/SKC0VIuIQrsbgxc3JDed684kZ01dkxALxOu3zNxcmO2Qqr3SEBuaS8HNUNdWhoX4Tm5ctQ2tiAAppLOdzSjRJoiC4cFMFXZTuzlptZQ+VMLQcqKc0FHxYNGTk0uvuHcfzUKZw7fx6jY2MyjWI3Wb6uAw876IRBJRMpTE0HBYtJrXMuoGuuuUZ4LhyXFxT6ZbrCezBCLo4mdxN6JN0bHaCYUKZoPGoERnbIRXhAFVB8LVl4Mj0hMlv9p3xw0mrSo7kKLAbJ7eFrcrN+9rOfwcjwEH55330IhYLKhElkg5VnBkF7nHRN2BxwbdiIlp03we4vQiIcxHTXKfQ//AR8kUlYkjS1TAgfhYcw1daYjMmRz0Qso3hZRnBi4OXC5YYUec7yCjm4HS43tlxxBVauWjXbTZgtIiSxA+KhEO77l7tw+PVXEA1OC56aW8FhtsPLNWIxwWOywGOxwGNAHC1WgWuEYwk4XE4xfnXQ/JVTL4sJFpsZVpcLVl8hijuWY+2HP4zKZZ0we7zKs2FeMTyXXM3JNaoCX0k1k0vTdfYMzp07heGhfiTiMeFAUb6acJd4OgmKG3MNs6NgGGpyEpfmpkwpHoRFE+WpNCbnIItlDUNgIcoEkrAr4zDlQcjP22+/XQQs3nyTh7Iis4ohHTsoNhpR5lBSVo72JUvQ2rYI9U3NKCwsFt5ULJrAdHBKAixhlqdOHMPI4CBmJiYRD4clwFC0gddB6JOajKjjnsFNViDRDcIVotyrFZ3LO3HVVVdhcGQY9//udyp40p1bd1PFQ0P2peIfOOxO1FdXo66mBjVVVdJZptNdMDQj0DZOmoYHhjA+MYUYRRaMtWVUMTqqK/ThxThtp8WG5cs7cdvtn8DHPvEJ2UMcDepBrvw03w8nha899jR+/S8/RGJ8DA4mTGZOk3OIRGPwWZwI2K1wWRQ/SYyJhTuoJjeMbYbIUTiXxWgsIpL1JQ63UoasKMXS665Bx87r4GtqgclDAJyR5GqaryRBhCVpVTR5O0rEgcuN8MRINIQ3Xt8jjYoDb76F/r5emV7JeF+XwkqxRhXlalLN36EVpgR2KXMKKZ6ICZBuriTubCoos42L2kLG5M1K1+xa7Nx5DX7z29+KEahxEIovjS6s5FeLWIueNglvQsHCSopL0NzSLB46tXV1IqPKSRoPa3YyOfFmZ5FTSHJ1uK4ZF8UDRsO6BEwrkxZ13+nBwYOWnD4WODzM2eUmD4tJHn06uC8WgvXMJgYsIsUdO4tNq1cjOBPCud5ehKgsp3mnbEBdTnEjSQAgUJy//erXcONNN4Eu3wLxzkMFm8nf7B/ArrvuxvRbb8MRnoFdYJ9KgjeWzcnru+0OuCzWWaI3jTmpbDjbmNNc0IQJCOVM6E0kMGU3Y/XKlbjmhhswEJmBLVCEuuZFqKyuQWllGaw2eiYpYQED4mKsG947Tkn/y2f/XDD+wg3MS9bnJ1P/K8XNXIxVyoOE8fHMIseGFgJMCMfGRmXSx6ktGzu11dWSbA4ND6u1avBIL8ry5lUVF309h8VtbdiyaaPAwl5/Y98Fie+lihuDyM8zr7qqUjr+AwODMj1VkgQ6UbzUZejpgTHReS9YlpGkGucA7w2V12jcSWQCi5rp6SlEIlHJU9hk3bhxg/jJ1DXUigiLnF5i2qymxoSEs6mVi0ex7w+PSYGTGh2DNZ4QBA3zE1p7RNJUssyiyu+H06b2XSIHBHM5jOVM6E9n0LpxMypbFqGytgEmqx1PP/McFrW1ymS1o2MJmlsaZXpzYdNZNUfYRP7JT34inkv5pPxLJe7/0a+rJF6jc/jeCRsOBNDRsVRkxCmMxcbc+XPn5LrWrVsjSAHFs1HcRSPWX858KX8qxLyLMsospAntZX74Hy3k+Ex5vdyTjG2XAzEz9rmRN/D/1b4au6B5a0DOBMqsz9OFihveczYf2aRav2497vgvf4HW9lYpcETGnAKtJtp0qmSG2rhjp07hN3f9C87s3Q8faSy0RxAEQRoemg3zmJN8nDmxgkUSlpYzWxFPxaWwaW6pgM9POw6LCI9RKY1eNxnavPCcSCSRShL5lMHQcAiuygCWbOqEr8iDVDSGTDCOvsNnYHr0kYdymzdvlqReVHmMxFkOXybdaYwPj+I7/883ceSdw5KEMJFhd55f442U6Y0eM0pxI8ICLFjmFTcM1txE7DqbTfA47dKNL3C74Q8Uoqi8QuBnLUsWo6GtFVUtTXAXFyNjp7GdVRO6FW9Dn+zqrNf8CJUkqMTbOOAkMGnFq0QqhYnJCZw524WTp89gaILmWqqQYWHDZFR8NAQ6oWSZFdHcJOPsaCQqHRSBy8GELVdskRt9/Ni7WLSkDUuXdwoWkWP+dw8fxrkzZwV3bshTin9BRqnkCPKb3fFUSrrDBlyFqQq7U6xW56QE50jGTABoTikcB+0vwO4nNxQ7Ny3NTXj+uWdx8ODbqjPGe8GNmqEZKt+LFTG7B5HKRjR84MOw1zfJe8PYCKIvv4hk97uwxSdhyiZE1c5kUtwL8X2QTjDTXSUWwQmW3+dHWWmpED/ZLRClrYQiudOgafHSJfjUpz6N2vq6OfdzI0WTqJHFa8/uwvMPPij+N3w+wVBECoUCcm8sFnjZFWfnzMrJjVK6osJGJJYUfxZOB5ks2MjZsphgtptgcdpgcftgLq1A584b0H7lVgTqGpDgdFBEAy4OWXPds4wkdJOjQzhx/JgUBtFoWJTDqfrBdWK1OmSSF5yZEdgEWxdUTUolUqLPLmuRSiIxYkZlBcpzU4HHJs+YG5cGcSReMzlV0DeTTPYEy2qzyVpcv369dKifffZZCb5q72VUl1j71pAUanM44A8EUFldhdq6etTVNaGqqgaFxUXSjZqJRCSBGB0dke45mxWD/X1IhcMiGMK1yARaPgmZozgGE2ZO7hgIM2oiyS79dddfh8rqajz82CM4ffKUKqL1PuR95PeIylFZmfBiqisrpQDmfWWwP3P2NHq0KhI5I3arHbFEXFRTRDlMyNCKK5b/sVBCwFgT8PtlP/63r30V9U2NUuDkJ5iSd1CVamQc//CVr+LMgQMwR6Oy91i8h6MxeCx2BOx2kZyX4ma2UcOmDQsdZcLIK4pmcxiNR4XrweLGzkLVZUegvRWrP3gTmjZsgo8u4pS7NKYcmjwvq0Fz4mTfE5aaTMkhxI7mC7ufw1FC8/oHEBTJ0bgk+HMfszIousjVoywpXuYSLV6n8MQMK1AJnBRZMAwE56UMea/BhH316tXSkd23/01EtfO8KsXUtajiyNhJakKitExUx5Trl4crJzo8IJcvX4lFbW1yaDOxPnbsXZmcHzr4tprmTGrlqzwzYoGwaqlTTqyZmBDuQbUrFvwUWGFMFHl9zS003pUk6hdBllTRTY5UgdsFl8uJYCgsDTolmqKmW5eX0HDbW2Qvbt68Cf/1C1/ANTuukfh0QXHD64jGMHToMP7wz3fB0jcITyIu6ooxJa2BaCwue8spxY1q3rGpYMCx+FxlYkspd1ox5EwYSCYxnktjcXMj1q9bA1t5GVI+P+xFpSivqUd9UwP8hX4pcPLvyayIh8kk0Jcf/8uP8Ktf/UoKT2N/LZSM/a8WN7x+JktM3CrKy0RJjMk6LRUoFEDjayVCoQqgmqpqOVMGh4aUKqSeciwQuS+R++bQ2tyMzRs34Oy5s9i7780LYF/vV9wYEvq8LzzzmLQT+scpwMlTp6TpaBThl7Nm8i/0YrSA+irXLe8V9w8hbEuXLpV8aWCgX6YM5GIYYgpS/Fss8n2f+/zn8Ok//zQC3gKB+BMeyUaR+N4kCU2jvHcGk2fPYN8jD2PPY4/DQ3XKdFrgufQ9Y3HDc6nSVwi3Q9iUoqZGEN5YOiNwSFNJGUpYQC9agpK6erx96JAkrpT2JS9046b1ioDOc1ZPQlX32STTjP3794tJJIn2/5kfvI9stpDrxEk0J4PkTBEBwetgk5F5Hu8fY1JdXa34qJBjfUGsvex4oJoI/LjzzjtFkp8xigV6/vO61Hs2ihRO6AhR430ymu2X87PGz/N72VQyXj8/BvB7jIJpfmHD98C4zQkjX198DB1OtLcswhe++AXUNtTI2SjyFYSnkedJmFkuKxSCPz70e7zwq/sR6+lFEaH0PBMyabgcbrXvZKKdEboDl0WChBuKmKUTqKkrQUtzBfwBN6x2q+SS6XgSqVhKOMr8UcZ7FjdsVA8PBmEudmP5VatRVluCWCiM3EwSAyxuvv/3380R0kQ4AaEVwkfIf7TMt5IpPPzA7/DEo4/h2BFyb0LCvfF5vALJYsLGG8QDRjxPWNiIJDTE74bzDBY8nILE6cFBKUKqYjnsKPb50LKkHa0dHWjtWIaWjg74y0ph83iQ5cGhx6vCg5AZ4zwImmGqrIMCYTvpbFpumkxAaJIWDokJHDtAhLyMjo9JAp0kLEATcRkkmLQSz5qkvrZ+L3xwJPfzvSlZXcN4MYf6unqQcHX4nUPwFQWwbsN6lJWUITg9JZ3Xt958UzqTwkUSwjgx2Dmk0or8K8GaBNNsWgwARS6bUAPirGFT0sAyOtTQE1HOUfh3QojExVmSTjUtaGtvww3X7cTU5CR+9av75HrJhZGTQs0POUBExl4AVLai/Krr4Vm8DNFkBtGeHmSO7kfw5H5Yo6Ow5BJCLpQKW2k4wWrKwumwwu31SdJaXFwCGkm6qIiWzWJwcADd3T2IRePymNwuLyqrqvBf/+qL2LBxo2wY4+kJFIv/YwFGe7rx+D334OCrryISDGJ4jAhfE7w0t7La4KXULothm4KnsbiMp9IyuWFxQ/EJay4DBydUVjPIozXbLbA4Xch6/KhcthLLr70Bjes2IOlwScCdcwJQiz2/g0HIwNsH3kT3qWNSfEiSJJwlqn6YhYAZCcdgttiF3xBLcRJIzpkNCRZ14ZDY1bIYSlL9TgQ0CPkizIojfI7ok9JNEo6V2EuoQjeXMiFLSGIeHKWkuBg33XSTOM1TSpNFBid7dpL1NIE8ItCNHOyUhCS+2+mU6Q275rX19aiiX0hNtRCtTVaLFGV9/f3o7+1D//mzOHXqJIYGBmRv0+cqR1EMzQOT41s8dGjYS86TRdTcNmzaJPuK4gLqCDXBXeBBRWUF6hsapKAtLyuX59Xb0yvJ7Lmus5LEpzJJ4dNxbTntTun0T4WCmArPgE0IKtXNeqjkxaOFihuucb5GS2sL/vLOO3D7pz6loKSalyGJuHCrMiK3+8g9v8Dj9/4SMz39cGlTwlA8JiayAYcDPgubMkZxo8RRRFRehAUUKT3O4iYRlXtR4vLAlQGSnHP5C1C3bj2W7bgW7VdsgcVfgCzXjJhIKi8vfpBPIYmMJtfzQCWE4emnnsLpkycQnmFTRPFFFK9AsYdUWcH1qDxJxCyPPDNOoDhBlAn6/8fae4DZdZVXw+v2Or33kTSjUe/FTZLlLheMu00xYOzQPvInIR+QQEIgQEIoPyEUU4yNCdi4YLlblrslYVuymmX1MpKmaIqmz+3lZ619zszVeLCG5/knj2Isz9y595x99n7Xu9a7lpmKM/58xr5cx4nFviqAcSyYMucYlyzO7Es80CjVuOySi/Dqa5twquvUmOFEbjFogxulH+j17WdpHIyZw9PkI/DAZiHGrn1xcRHmLpivz/H6a69h544dcoLjl8lzYj6VWwCEkrSS4mId8jx0yZDQ0Y2dYFuCZg+4ngFN3lNxGiMRknsMCC7Nz8dINIoBBnlaRhW2HfdUinkZE7BDGgzhA1dfjc9+9rOyidZJlTPX5+Szmc1i/Y9+jOMbXoT3VA98qQTi2RTibgeGozGdqT4qGJR3ZOQeMjmx5KMs9EeiEcQzGUSyDnQztDUVw6zaajRQjrZ0MeKlpdjb24+meQvROLMJdY31UhmoOCfQts8dS6/D5sm+vfvwf//xH8Wo0ZlQzOsk8xBTuR6TFV92fcD7xiKTzFvA78Urr7yiOQc2Ru1nlPueeZ9soAYxraFBzbm9+/ebhpGd23RmlXK2mg+11VVYsXypQht3v7vXKuzsmYrcxsF7BW9m0Nt+4qBiuaFhmoK7KWlXo1Ig56/7shm5iT/FZ4S/gyoIXrPXX38dPd1dYzM6arpaBh1mO3CY4nN2C77zX/+JeXPmSl3Dg8W2/jG2nJZhSTyCtl278OgPf4yRw0cQYJYNzycHmUQ29hKoChcj5KUEWv02RLIZDNPIAlkM0F2ztAolLXPRsGAhCopLdF37+wdQW1OLJUuXYPa8OfAFaOlvBLDayyXDzoix/Y//+A8Batu22F6XU7mC1nZibaDaBa3PZil2HA4V5XQXraqqlNSR7Af3DgLosVBjC0TbYJJ21nzGOLfKprQ9l33WkS7rTduggp+RuXCUfdI8gTWy/TxNhcGxwYY9n8VrxDPzbOyN3Zy1f8eYpHvMNdes0InfZ19z/j33fdvmn8CIMz88m/pO9yH85yydf/nav+CKq64wwa1ydLQrKbXVBJ5PHTiAp+6+B3uefwGlbqfk3+lUAj5GIFih5cbCgmCbpimUpXGmPYHKqkI0NVWhuDAgBjwRicvpks1+kilcwlyfFLBQ5dB9ahCJoBOL1y5HXVMdBk73AiMJ9B1qh+OOT3wse+ONN6qLQnBDdD8u57CSmTNZnDx6FN//r//Czm3b0dV5SsVsfjhPzIUtFSEA0AViB52zNy7jGJMLbmjfG0+nZNdbEApixdIluPpjt6GJycvllcj6AkgI0dGdigWB+cNObtrJQMkJ4MZKaze7o6EEuM3QUpkd9e7Tp3H4WCs6u7swQstcdaGziLBTJw2v0TRz4ZC9IV0ugwFKbVTUOhGNJfRgqMhgN9vqcPN7L774Ypw8eRwHDx+SwxUZDAZvcuB/oK9PbmpcMCzyOUty8MBhxGNJ6Qa5OORAISerLByppAb4zXLhgjAZJaTiVNBaBY4KYYIai6kiouVrMOH5mquvQn1dLe6999emA8E5HiUum6BI0ohZVwj5DXPhaVmMonlL4PHnoXPPHgy9s0VuVo5It5gbFYjIjHmoh/0eVJSXonFGE2a3zNJne3vbNhWuI8NDsk3kA0XXImbb8J7l5efjpltvxS233SI3rHEdvEW6uR1IR0fxwsOPYsNDD2Gg85SMBXjoBgluZAntNH8scMPrHk0kMRpLqLsV8LjkBmMAtGFu3H433H4PMp4AApW1mHHuaiy4dB2CtXViBuzsEBUOOUOpfP88bN/d8w5ef+FZMVO8fvx+OgRSJuL0epFIZdRxSGVdSGW98IeKkeXiSsYx0ncKkWGGlXE2CRgdGTLzN5qzYBHK+8WHk+GnvDfWUDh/Im7lI3Fw1po34XukBNI+6I63toLFks4qDZI7JVui5TiBDd8v1zIPZJkQ+P2orqtDXWMj5sydh4qqKhSVliIYCutnBwf6cPDIAWzdtk1yn1NtbRjqPY1sLGGioez+vOSTKbGbwVAQF150EWbMbMbP774bjnRWxeesubOwaPEide5OnGzDy6++ijff2KL1bi67Qx0Y85xyzsSDhrpGXLluHU50nsCTzz8jyQDlVCzMJ5YMk4EbAWUH2Zt8nE9v/m98A+VVlSr6cwGOvi8ex2BPN3727f/AzhdegSeW0L0diRlWttDvQyEDY910buT+ZRwg+cd2d+EajiGLnnhEmvTSYFjgRiYhfJ6LS9B0/vm49PYPI396A7I+WtObPYx7mb1V6X9a8ofDhw4rP+i+X/8aDC3mdTYzalTYjSdVa0bL4YLL7UEtbc3zC1BSWoLikmK0d7Rh+9tbkYiNIsG8FJdX3TH+0fOvG2DzONZmmVNN6FC02Av+V2qrVy5bpnX07r59GBwaNBr2MabcBlpWIZ/TfDIHtF00GiMNu0jUZ+L8XDCAWNI8w/Eoi2ojzWMTyzDkHjmSMdTYHwhIrtTWdlJ73zK+r3QGh48cFiBiY8q29RW4sYwUzhQom0JQoDqbQp7HgyUtszA6PIIDJ09gWPNlFuB8Txtt8rLLXFIjWWxsaMB1H7wWn//85xWGy/VnFrpcHpB1AyMn2/DU9/4bA1u3Izg8qpnGmCuL/nhM+wGZG86sCtxYLoWmsWSCVml6E8+kEc860MuiJzmK2Zx1CuahfGYzwgvmwdnYhK5oAsXVFaibRgaXcibTXLP3jDEQasmkf/CDH8gkpL2j3czT/v8EbrgO2AgjoKFxCLvIr776Knq6u8VIKjYhJ2jWdoxSwel0ir1h0+7Nt95S3ps9//peCPL+ZXFx3c1SgAAAIABJREFUUaHyWHq6e8QY5/7OqcrSxKyLUTc5KNU11XJxE7i2AOFUAOBExsYurgsLCiXT49rhmhkaHhKjTucu02ic2Ngd/3e+Bp+ju+78JO66607dc9tpcWzDMY+rGgfxgQFsefgxbPnDQ3D198GnJl4acaQxHImhMlyEsJdW6ka1EUcGI5k0hjMZsHU36vYjU1iKlnPPx6JzzkF3X7/CV51ODyoqq7D6wlWavfF6zfmmhgVNUjjHnEyK1SAAoAzRdumcKsDJ3Q9thGNmtT2a3aKrLJlQ1iMEMmQkc0M3c1eK1c/QtsfzlfNfbMJSsjZ2T6doKpArTaN7LYOUyRKRpf5rvsx5ZmamKc9saWnBvv37TNhwjix7ouX/xN+hpqw1a5675iZKVKXwcbvVdKIpDPcZ3hdar9u23XaDinL0z33us6DaK/fz2meaZOyjI3jz8aex4Z574e7tQ56DzVqqbPySpRmwa0xl+F6ScvSjIVcC5eV5mF5fidLCgPZDOjmmkmkBHH4T96aYZtbZPA+ip2cQEWcKs1cuwLSWRnQePw5vMotI1wAcl1y8Nnv99dcr8ZYfLm0NkJszzJplocNXNoOf//gneOHZDcq94UbD7gBdZ5jNYWyk+YvjCLK4TWfhc5t5m4ngJkGmgsNGfh+WL1uKW/7Pp9Ewbx684TxkPX5pRY0JAyUCBtzwK+20nbYtxbmebZMxY5j8rDpP3BQ6Ok/JLaenrx8nOzrhcHvUZfeHQrqsDONiW8I8UJQHpcakdeyIU7steVo6g0g0LjmNz+fRhkuwEY2M6gBaunihZk22vPGGijmiSV4HLhBdj1gUeQxhvOA8rF69Bp3tHTjVfgoH9h5Ae9spdLKTEKPGk77zGfjZNdUmZDrlGtyygtb47+oQCdyYz827ZMIfTX7JyhXLcfFFa+WcxrA2bsg8ePkdIm/UqfYim1eORHEtymbOR3FpBfqPH8fg3m1wDZyEMzWsjBtmMPgDXjS3NGPW7DmoqigHUkm0Hm3FO7vfEXji+9EMlECCGXZXojuT2l0eSdcWLVmCT32Gbhtz4fZ6x0serhkn73EG+7dtxaO/uAcH396u30HXuoDF2oQFcICg20jTWKxzmHGUmTAeD/ycy6ELHEEwB9u8DviCXrhpe005Y6gQpTPnoHn1RZi+/Bw4w3kQrWIN1dmdEvufvO+ne7rx9PpHzedyuAQSyCiMxKJw0PbV5YXxXMhDOL8aJeX18Hq8yPdn4UMUp04ewZ7dewSahwlu0nwgk8aZieCeg3bMhPK4x2Zd+DBzYNzWxmtmivaviYQ27fPOO0+a8S2bNsmhjPM5zLShHE7mE1aYnQAUN4EE80asAXQxk1nk5ReKwZkzbwGaW1r0urTYdfhcGIyOYB816a+/jk0vvoi+9i74HW65Hso7zprJkSuem7M3C7HuqisRi0blWtbS3IzDRw/j+Reex5tb39KgtgwJlKWTcxDrUxlQ5nZ5MWvmHNx624dQVluJf/jnL2KANH7c5POQncw91O0N297Ic/8bDzcOdbN7fv2NN2oGznj7GVcjMmUOyk2TSbz61DN45O5f4tSBwzrsh+OUQjpR7PejgA0ZNWaYscTZGxNQbHgQp5LbR7Np9NJeGFmUhPIQ4Owb7fE9XgxTsllfj8vvuB2zL7kQnoIC2i2ZeS8BHKfs0GUgKRbFqf10y5Yt+JevfEU5RnS3U1FsicrM52XHlmDHjcLiEpyz8lxJHJevXIH5CxeAoPfun/8Mx44fw1CEjntuuJCEM5MQWCJjbmQTxrmQ7yf3a2LxxMc6PxzGqlUXYP/+A2g9cUKujvaUrhg9hdieYaT2F89xO7PH7ojyfknWY2fdWJJiBuvVVdegurISnV2ncKy1FUOjI6ZGswq80tIyFct0YOMgMNe/5L5naZ8b0066cmZQ5PHiA6vWiKF8+a030EFWxCoszO+aSklimiO8nmzqMJ/pn7/8T7hg9SrNHo3NW5LhpUOoz4vtjz2FXX94BLF9BxDm7GAyjtNpY8oTdHv0Rwe55qnMGUzJLbvzw3Scy6SRcDjRn06hOzGC2QWFaAzkwV9eCtfMZtSsWYvjI1H4S4pQWVeL2rpane0CfNZr2qDMennJZ775zW/itdde07k3WRPhPQPzZnFaa9QAR7uYYgecUkRKqngWUkrFrjklsexC20YSdlE02ZXmSqVhA1k6dpFpGMFOsm2fwcaObpEhNd/3i00kuurxi5JpIxOa5EemgE5YELOR0jyjSbO6rDNY9+g8ttg6voyE/bbTXY672/geRgtzt5EAhfN0vcg48PpwFpGmG7wXBClj9VjOW37v8+pAXW0NvvrVr2DdunXqwNts3cRPSltdAu2H//uH6Nq1G+jrRwAZxJHCwOgwykOFyPe51aBmU45GUJFMCqPpNGJOF0bhwemME+Uts7DkwgtRXFeHEx2dOHS4FSWl5Vi6fCkWzJ+LIsoihWmMIRO/bDBDK3I6p7GI/muYDT1v1gfiHsL1QXMAXkcGq5MZYnOPTBJBTW5o6HuumVm2Zg1bjmO0YmYTpb+fzRyzP/217A2VUGyS2pKwqTA29j2yYyPU1LBAB4t61rWUrNv74FS4wlyAk1vn8HV5H8gSUq7HBgQZJrJNlKrmmhDYa5jXiWvqIx/5MO644w793Bnnh6pxo4rpP9aK1x54GDvWPykJbioZhcfrM47IutZm5lDDDnL0Y+h4CnlhLxqrS1BbVihgTUc0uQeycUsGiCQEpf/JNPLlKDeCgegoqmfUoXl2E1oPHkBRIIDkaByOBfPnZy9auxbXXX+dhnIp2bGZGzuLgRpMn9uFrZu34N5f3iO5FW8aGRrm3vCC25pCOpv4vV5wiNLHDiiZnBxZmpibVFKytLyAH431dbiKgY8XrkH1tBlIuwhCzFB9buaDkXWYVSiy1S7s5eWUUTerf2hQMpmjR45qgbPS9QYCiKf4O9OIcZCfuQLU7FmdUbubaD907IBzw+EGpiRapqTyYsbj0tv6feyrQfIdwlA6mFxw/vl499292M7CPGfHFCHryCIQCqqQpGVjcWEBAm4fBvuGcbp3EIdPtuHQieNoP9WJkb4+ZEYicNB+2kHTBaM35/Wn3zc7w3JTYghoxrA1ev+c0dGcUFJa5ms/cI3Sdb/61a+azBva/FoAxwBGJzIeJqUXIOM2IZvxyDDc6WEEsiNwu7MIFxaisrYOc1pm6nDq6unFscOH0dXZoWKWxRLvuTSrVpDnWPGh5Fo3fB6fWJ/i8jJ8/BMfly00w//sh8UANaPBTA4NY8ODD+HZ3z0AVyqJzlMdSNNunGuMLl0upzJIaC1IcBOJJzAajQsc0DY86DH5Nm4ZCjjg9XtEi2tWyBeCp7QSxS1zsfjydcivnwZnMN84RumQGz/lbLCbSMSx9Y0tAigELfbsFsENNe9ZtxcubxD5hQQ2LfCHSxGNRNBUX4TqEh9G+7uxefMb6Okd1GaRSEURT4wiFosgQxYnm4KHzI0c7TIyoHA7XEgmYsZemTlPXq/eH8ENN+7LLrtM4PHll19C/+leSdvIgtiSR2pReQqKuYnHEVMom5nt0YyWMjbY0Xer8CXwpH68rLIcjc0zMH1OC4rLSnHieCt+d9/9ePPV1+DJQIyYMihcpojz+fyYO28uVl24BkuXL9e1eeqx9Xhn1260nmgVqInEogI2kpgZ/2QjwbKqELtbys2utLgc561agxs//CH8zy/uxvZtbyLa36/3S/CQ29GzNc25h6EpWM2BV5hfILMDsjel5WVwetxaA9w8xXJZwZ7dra147Nf3Y8PDjyATTyDK+RkHUOT1ooAddKdTrA1lQjJIsQw5bA3+CFI4rTmPDEpCYfgJ6FNkIXxyv4pybzv/PFz3+c+goK4GzmBQQ5MS71kyMQ7CKUNKjnlOHcTMqrr/N/cpBFaW1iJYrH8KEHJuIaCZqmVLVyhU8II1q5VzxTXywkuv4oVN23Cisw/xRAyO9DDyA1mkYiMKRnTyPVCWabuev0+xpM5aNjvG6nPGgO+RwHn8ntgW6mdHAgKqOb+PYJOuN0QRbFKQ+agqL9f+QpZmdGTE7L/MCROLbFn4W0B19qzZSkb/05/eEKuUSHB/fP/3YcvF6MJTEw7jY9d8AO5UBuuf34D9A32af1HRbButvX/NbKSC1trjNhLw+XHNVVfjC//wD2ic1ijDjzH+ysnGV1qD3Fse/AN2PPQoSkfier77mTGSTij7LZ8dTkqX2cCyii6CmwBBwuiwZsSSZFwzBNgjmBHOQyPZQ9qPl5eieMky+KbPQGcyhVB5BZpaZqGmtsZkqinWyxgm8DylsyH18slUEvf95j4Vm+za2tI0W5Jrij9zMXK7wKZ7a+6LsqrKy9U5pxROShCnU8wDgbekQVZw9VQMG/jrWAhRejx/zlzN6jEwlutB4IHW2GS4pwBITPVqr43xYfP33N4pvBY/L+WSnNOYNXOmZoZO9/cboJ4DbrhgzX5hA2Wuq3HZP6/X9GnTsHDBIl1T5qEQ1LBDLzdV26Yrx5ziLy1H+57wHl9zzdXKJiG7mZtWb/+sreKgQc+fnnoSu5/fiO5d78A1OIRUNomB0QEUB0LIZ73DvCQWlQ4aDqQlwSZrmHB6MAwXRj1eTD/nXMxcvgIOfwDvHjyi+orrYO2aNZgxvRE+H+2AaeFtZqHtgpvsDeVpTz311FhjeSogQAx7IWVndQrhZIOHAc9cH2xK8+yj2QIvvM1S2PvVxNe3lLRjjQzjVGZksyawNWJY76l1OsY+W+45xc/7V83c5BiqqN51OHU9WY+SSWENyNPOmK+8/9fExq0tPePsIhseXIMENbx2nEOybcgnO3PtrDPKJW+//aNi3gguc7/UZ+A5n4hj4MhRPPRf30ff3r2yhlaSnxpLxtTJgBteW+Pox/leOkdXFYfRUFmiSAYZXcRNEDqZfJ4XrGUisTjyi4sxPBxF7+AQQmX5mD2/Bf09XbLUJx3kaGpqyjKA6ZprPoBLL70YoTDzGSx5gnUUkR4jfc6cG4Z6bnjmWVnLsuPlc3tUlNEtTQ9BxujE2akluCFzwyJBkiG6QWUyiCbNvAHBTWE4hJUXX4zLb7gBs5j0HAgjnXWZTUEHuxkqNhIOk+WgAkkgzKEiqu1UJ44ca8XJ9nbEEymUFJfItGA0QSerpKQP7CTxxtFRhwUXu3xOBn/SCpeFuvU76KLGQ4WhoslYVB0mhWomUirUZcuXov4vKZaL0g2CGx5Gu7Zvl3OPvZnx/albyevA9OWyclQyNKq5BY21jSgpKddG0TXYj4NHjuDYwUM4efAwTp04gXQqimw6aT4rC1Mb3Ei6QXBjUqWldKRUTu87Jd02KUPey0ceeUSAix1l6smpmjID41mknB6kqJNIsx8N+INe5Bf6UV9RhJqaamTdPpzuH0RvZweioxEFJrHYSCViZlFKOmI2K6OPN0MEZs6HkkQvvEwLp2wsFMLaSy/Ghz/6Uc1FaEFb1p5kFpx+D7LJBPZu3oIn7rkXPcda0d19CsNDgwi5vTIVKODMjQ1uAgGxaYa5ccvtxe9mF8ypIDMCHDp6BPJ8cpBy0ao3XAgUlWHu2ktRt+IC+EorNMRmP8S5HQ7zOZIqMB9fv14hiZQiqCvndGBwNAJ3IAiPP4xgXiXyi5uQV1KNg4eOYnptIZobShD0ONDTO4Cu3kF0dZ9CMjGIdGoU8dgwhgZ6cKrjhHxs6HbHG8NcFgJCSoroXGZnBvF68g/XHrug7Fbv379PeUZidiRfc+tecGaH38vhfD6HkWhEa5stMwIF48hnNmo9WhrwpSuJGy6vF0XlpfCHAwJpQ339OHzgABw0LrAGDOmGQ9qaBzJd6ghi4okk5s2dg43PPYfnnnkOQ8PDciLUPBhnxSa0VO2ZESPXsdaK24fK2mn4wM23oa27CxuffRIRZUxFkZhELzx+SFv+iBoro5THBHvW19bhK1/9ClavXasZIJPxZCRepptK16A43nrhJfz6v3+EjmOtiEUj8BKoeL0odDk1c8OmjP6ZNTldpolppIUENwPJhK5vMcENt6d4TJt9yuHCEGUFtdW4+m/uxPzVXG8lAsSZLDtXVsidNftiqA+n9hZazH7hC3+Pt7duFVusbCjrEOBZpqFsrw8+fwh1tY1iT0vKyrFq9SoBnpMdp3GkM4Gy2maUlhehvjqIPG8Eu998HQ898KCe4yTDXTmXOOHrvYUFJ/SAcH4+VixfjoHBQezYsQMpFt4W6ByDqxPkwpMdudpzrRFAUyw71QlsbGiUNp77M/Nwent61aixJUv2ejWFtWnSc5CfYI5NnKKiYry19S115M8OsUxeDJsLpT4fblp7MSoLivDECxvxbl8P+AqKbJ1iMWMdUhZwpyW+C2SevvH1r+PiSy5WV5kVuorxDEOdHXBmkmjbuR2b7/sdul7ZojDZQVrNJ6Nq1BQxHZ7zbmLkrXgFZp2F/OjmLBatVWm17gAG41EUBQOoDzJM1gOn34tkVSUqlq9ErKwCo8E8VE+fjrKKClSVc8+jU9+4aQeZSGWjZDI4euwo/vd//xc/++lPVejw+ZW0yf6y7rF9afQ8UYbsZ+5Khe4DzSN4T/nzLNQ5AM/iaXxewLAZZ79PBkzJSCOb1exeQ3295gRpMMAzlWDCYJbJKJgJK9C67bY8UroUi8k64zun8FrmcxuznpkzmzWYzoT7weHhCQ6NBtiYdWu5DIr1KRQor62t0xp/d89eOWspLkEX15pRsy70+10r+3Xt9Ur2n9Kq22+/HZ/73Of0jOQ278ybIehkzRaDOxXH7udfwJ7nXsDxN7dqbQ4MnUYhGWy62fJcZewDVQXZDBJqTlPX4UTE6UZXLAF3bT1mnnuu4jqG01m8vuVNhEJ5OHflSqxcvhRlZUXWc3/mfeJnX79+PX72s58pkNi+TrY00f53/pN/x/OObol85gn0OWhPkwXKz2j/PuZwa83IqvSyXAJzz4zc+637M+ECU7nDRj/NBcii0RH17FlK5lUngonc+sKuMc62t9iyNMPYmeYXGT2yLCz0u3u69Z6nytzwfRHEUOJGkMRnlXstgZL9x87TsYFYbgNj7PHn6ITmcnxYvnwZvvjFLwpAn9kc5tymKjz4s2nsevo5PP/rexFpa4MjFjPh2FT3SKlr8m+UxZQhuOHrZ1Dgd6GmJB95PrdRHdEhTeCG9TrBtkMMdkFxMSLRJLr6+uEMebB45SLkBX3o6zwlbOJobGzIVpSXqSC+7roPYt6CuXro7eFQu/tAaRQvECUxf3zoIWx57TWc6jiljZH+73IvSGfF2hBh8gZ5ufGxUKB+2lpwMdosc8CaFCDd0jweTG+eiYuv/QDOu+IKlDY2Ik2754yxL1RnU0DGzOGYjZEzM1HR1IeOHRFjwxrRKekZLYj9KjpoChBLJiVhSiV5Ub1Ip7PqHvE1WDAmElEVURwcZ4eUDg1yXLMcrbgIssy6saRf7JZzaJfFAbv77II2NU1Hy7QZGOjplV0vO038fhYBcpzizWG6aiQKh9OnxVFfV68E5jlzZmHmrJmyesxYBXXrsRM4ePg4du7ahRMnj2smIk3wyMOGMiOyJVagoJyXaDms7rwpWEirrlm9Wu/j5z/7mQp1dutUJBDcSA7mhMfjR8gfQinzhKorkZcfREYd9wy6+wZw4ng7+rq7JZ3xuH2mk2yla1u4087DNIDOZcJJ2WUksLHDKUkf1tTX4dOf+wyWr1ghJojXRU57BF4e09EaPNGG1x5+FJufe1aDYZQw0Oa3yOVGIaVnLifCzCHxB8Ta0OGIM0vKS3JCXSZa84pJ8joRKqA7RxIevx+e/EKMuDwom7sY86+6EeGaBsnLrKNn7CDX57K6bbyeG557TjJM6a3ZCfK4MDQagS+cD4fXD4cnH1lvOUaTAYyMJDG9oRzT6kpFqZ7uH0AslUbjjBqE3XEEvbSLTqGj/Sje3PKK5FeDvQNIJ9ghN26ASeZ+aP2RPbTkmBbAoTRj1apVYqsefugP6vCxucG1Snc5ghibvSEbFIlHtSY0mi9t1riRBbs+BoBQD5tR14RGAyZnJQO/7EFhBjPr6zBjxjSUlZQIRPX2dOPo8VYcbW1Vp+zCC9egrLgYP/rhjzA4NGJsywXATedZNsc5X+PFSFp7hMvpQX5RJRauXIX8khK8uekVDHSd1KxShF3anCLE3kjHOnE6qw0NwWvBtUeJ3OVXXI4v/tM/obK2Wv/dPr8UfElQlc2iu/U4nvj9A1j/0B80YxTIZFHm9aCAEhYrTJFD58rtIrhRR810n0aQxHAyKZkWi1EaEzCwkdI2zrXROjUaDqH5/PNxzSduR3lLs6zI4aCNpjFHMdpjk5VBat7+TA8+8Hvc86tfGhc6S5ZmQI6tlWKjyA2/PyQ9MtmpsvJyBAMhDEezyKucj5WrL8NIpB/NjQUoDcXw9qaX8NpLLyNG55lkXFlIpPZzvyYDNzJSoIHE3Lmao9q67W0M9g+OgdZxDHD2clW2uVYIIZ3P2CGlDTCfc8pJuJ55yHIe0hzwVsc756Xtwlg6cQU/FmL5smXYsWsnenott7UJde2Z/8q5PDIoSYScDjSVlmJGdQ16h4bxZuthxC0Zam7n8v1ejmym7cim90yGz+EQy/qFL/wD5s2fp9wtfhhPmsGcXB8ZxAf60bZlK1740c/h6O1DdHgAEYJO5pmEQxxM0HlKlp3mPHIezfOjc5Dueab5QXfEIVoBe9yoC4VQ4fOq8xnNDyPQNBPBufMRr6iSs1pFbS1mNnFAPSRTFDW7zM4Al4Z8syoOKU/7xr9/Q+eYLU0RnBf+HpdZcX8iiKFygQCO85S8H32UgZ88KamRmPmcYj13zmUqMh9eT2XnUZbn8ijviwzTwUOHlH1jy8DOQBTvd7NyAHjuPnLmQzA1oGQXxfl5YcyYNg1DtBQ/dsywixbTYll+6DzxeN2orKjULAwbrWSx6PTHdc/ZVYXNTmLDPbHInPiMTgQuvFa8N4sXL8Lf//3fa1aT3zNu/2sNzHGG2ZEWeBlqa8OhTW/gxft+i4GONiRHh1DgIYNIVYTTnOVcM5SU0fBILppAzOlGbyKJU1kHSmbPxblXXIGyaU1Y/+zzKCutQEFePubMnomlSxcivyAsFvhMYEEHuHY8/PDDCrvkjAo/H9e2vXbsXCDuPwRqrC157fpO9wo089/H1xlUW3B2ho2BvoEBIynLUWe85/pNsl645ggQyd4Q4HR0dI7LZ6179L5bzIT/aOqJ8f19Kj9raR3G3EI57kCmhdeg85RxT7PNXyau5VymiDUuGUYCI647G+gQtFF9Zbscj4HvHGZ24vvMle+Rmb366qvwpS99Sa8vwKLzif/P7C/cYTwDg3jxt7/D7o0vSKoWUB6hMehQi8yKQOB+wBqehQod18rygigO+WVKxtqc9QwDzBWu7fFgODKC/KIiJJJZdPb0IuHOYMk5i1BSnI/B3l4kojE4GhobswFqhWdMx6WXXYIbbrz+DLRvu/lo0XFweWQYT61fj4d//zvZd7L4V74Ij17Kp1TUs1vMTAyHrJ7V/bQKDMrS6JjGqxDy+9R1z8vLx9JVq3DRB6/Fwj8PBDsCIe0QZqjYXDEjkbOKFIcBNzt378LuvXs0o+MNBkWHsminbInghvaqdNVKZj0YGknD6wvLqjdCJwwm8XogKp+zCZEoh7WobzXZF9zNObTL38+Ed3Zn+GzaNtHs/rJwpMMDHcMWzZmLoj9Lh6ib5+Eja9Kk6VuTnucBSCptJMIZCWp/DVVJNE02Z2ZTE2bNalEniKYEETl79OJo6zEcOnQAB/bvxSEOlQ32w5XOag6CYGcsaT5Hy8pDh8FedMH71T2/wrHjRy0gZjY+BoFyGIuacFo4kuKllW5HW7usaOn3nubuxa6eyyFnDDplREdHMDwyjHiGTJfZxV1pk4ek7iTBTSYptk4JTJqpcOmh4u+68eabcNXVV6O2vl4PJq8LTQ7SlN1wVGd0FO++tgkP//IX6O86he5T7RpUL3K6UeR2IUyHPdpB+4MaeuQ1kpuS142w12EScOVAxsPEg1C+X7Mu7oAP3lAIKQaNFpZi3pW3omzBMrgKCpFi1Z81uUvsU1MxyiKZgI7F2JEjR/Hyyy9icHBAA9DcOKKJuOa1uNm7vCF4gsWIpX1weIqQyno0A0PpRDQ6guamBrS01CAVG0QgwGT0DLq6T2DgdAdiQ0Po7+pDR+sp9HUN8m0IgBCckdnk86YtQuA6pevI5HhaVm5/exu2v/22wAa/h5sfGQGyPpy94SwOrRXNVjMesqkcECvojeDDfk4IABSAyg5PyBQt7JTSba2isly/g9ISBsQePHBA3SyCGIaGMifrzk/egR//6Mc4eOgI6NwmU0Haglthv+OCELMBcnNzuc0e4XP50DR9Hm740MfRMziIlzc8jeNH9mIkMqxnmj9rywLGj0dDWYtBsGRvktmwqeLxaA7uO9/7Llacew5CeZyxMoeLmEbNhaWRicZwbN8+fPFvP4+e4ycRTpG5MRJIghvN3FjyNDI33A1sWVokm8Ywh8HjSRSF8uTil03FtfmSux7JZDBEZ7/KSlz7yTuw6LKL4C8rB9xe0zm1Ckp7b7PPfd7zI0cPK1jxwQce0CwOO7rKuLG/yWwqhq2yeB3p0JlvAw/CxfWY3jIX/YN9KC30ojCUQeeJw+ju6JJFN9dT38AgRuhqmPNlXn5iAcIZH6fkpJQjEIDs2rnbSCIs0Gl+Yvz/253HMSDC/0xb1mBABzT/EKDztcik056cn1NMhQVoVAxYckOLbnzP7BW/h8zjtOnT5FbG7Bzb9MBuUhgDk/EPabJsyEfR/jaLAqa9F5cg+Gfjk3ePHZHZjQE2Z5/j0KtOkAzJo46sUjCIz33207jhhusxo6lZz4M3Y+x2U3TpJRgeHMbeJzdg26Pr0XvoIBLZTG2TAAAgAElEQVSxiEIUS/OCAhxiZRmSSilHNoNAOIDe0WEj6xZD7cFQLK7zlRK7cj8TwBNwFhcgGgrBN2sOfHPmoyMaR9WMJpRVVCtrimcOWXwWIOKpLAaVH5qyw6efeVrzN12nutQIGLt+NG3xeGRcYzvecbYgGAxh166dkvEMDgyONUbtoquhsUH29ZSnsVi05XZTIcdkJcziPAPQNZKJ8gQDlJ+zkSmpzBRmrXSrGH/FIp1tYuvLvtd2M3fq992sETYzOOcSDoXV5e/t6xuzfudzwwK/qroKNdXVKkh5fUajEZ3tZEK1H09S7Z6tu2//yERwY0MzOhFedNFF+PrX/03gk/fNBgHmxKZJDvfVJNzcq9o7sOWx9dj0+BOId3cjlE6hQOeqS+ocB2cGyYBrhjIFpsonnE70p9I4EYsjWlCEhWsuxLlXXIX9rW0YGBzRGdTQUIPzzl+JquoKBNV5P/OL74m27pRD/va3v1V9xc/OYpzggsYNrFkomyKoIdMgmVLCklxb7IwxzDDrc2ZzM0rLyrBr9zsq4HMNC95TsE9y7c0MoUMqBb4/2pTzvJuo8pjkR8/4q1xQox1yKgveeoWJ14nnL4EKrwsZrK7urrE594nvg0CWTUkCEH4vf47PPBtHZAgJCiebqTvb57G2cX2bHTT6rW99U+MWfF/676zrsk4krXrfm0pisLUV255+Bts3PI/R9k4pujQ/rgrKaoCIvTFMlQcZFPm9KAsHlbU0MjqiM4g4hUSD1++T+ioQpvuuG92nBzCUGMG85fNQX1eJ6OgwRoeH4Zg2vSlLfX9RYQHmzp2D2z58izokLKTGugbWApJNo9OJd3fuwhPrH8OLz2+U9a9yCHxe/ZPuBiyEKefigex3u02hoHBKQOCGA4vZLPICPqUyS0oysxnnXHqpAE5xbZ2KR5Vlli2muiE51C6Hs0/1dOP1P23B6aFB+LRhOxGl/EalmAFCsRS1opzRYBJyDfL9AfgdKQTdGXWe+0ajGEok1SGmo0M6Pgqfkx32jCRnlKel4nGrQ0C9n5kz4abL60ZNJjfr+qoqNDU0Ssr0xp/eNJuJpafnLsKfIVXv8hB4megv/r2YIEl/PCgqLpZ94bRpDWiaOU0PdmFRvjrgvb3daD16GPv37MGhfftwqq0dyWgEDtnFjmtL7S4FhxOvvfZaDAwO4PmNGzA4NCDQykXI/1ZeWoqhwWF0tLcpCZqbreZolDZrjZCnWYx7sWL5MoGv1mNHBSgHKDOwbXZlHmCkATw8lEuhTp/5Q0qbDwIfsoWLFuGW225VsKfbcpDKyvLXtrnNoP3oEay/737sfe01ID6KwYHT8KYyKHb7lB4fpDQtGBa44QwVu4lBjxP5Ps5/BUznnEyTz4tQPkckUzyB4An6kXG6JQOsXnYxmtZchsIZM5EiQyGS3VjVmrQZHqYW+5BKYdPm1/HOO7u1IfAakhFRUCStEFmspLKIpZxIciTTGYDD7ZfkLZWKIxTwwEUXmsQwXO40giEX4rEBVFcUYUZDHVKRJPbvPoBjB08oE4e5KdL5cm6Jcy50aePnJCvhdkmeQRBcXlaEBx58APFIXN/LuRsKnvi9xr+fz4HpBvIUZuHI7oe6OpaM0VC0xmwinBdGfkG+uukcQKaJRF4ojLbWY3hzy5+w9919GJArlSHDeS1kje1gl6sCN91ys4Zqn372GRU5kmNaQ7Sm9h1fEzps2L1BUr+/xBvGiulzcP1116Kythz3/+TneIs6dsq+HA4VwLnWzpYYbXx+R1IS0wjh+5E1tMcDukB+7OMfx+Iliw2L5CJTpSAW48jF9PihAdz9w//GhoceQfr0AIrJBhBAsynDDZUd8pxwYgOgGPwJ9CXjGEobaW55ICCjAu6BLGRjmbQGyNPeAOqWLsLln/gYGpctgSsvH1mnBy6NmllVt2g1Iz/g+uX1+dOWP+E3990ne2hj2mGFyk4gSM4EJDZDNZ6DY2ZCTNAv/zB8ltePmvSxzrzVksvtgI7BFavRw+tKnTbB9eYtW9BH0wcreFhFUk6xaANA7tcEkgzfZHePIJONFLK2nKnp6jqFCK2HdT9yvdWMnGSs6JOWcmJEgbWexEB7JJvr7OxAe1u7NdxtmB9jWDBeKozLm80aoIyMjZ3y8gocOnLEcog092Iqtch7h+zHQ07n8zy97Vbc9uEPydXOrSxnIwmjzIfnY7q7D5se+AN2Pvs8ug8fkRyvLOyDn4+tFdrKNUWzmXBeCLQspzEED3tmGI3G6eLpREkggDI/5blpuPL8GOI8ZGk1Cpcsh7u2FpFAEIHCYsxqmSMGQQ03t7H+ZkddRYklASHA+c53voPnNz6vjC++ZzZPfH6v5hzICrBgpuyMDA/vpTEhMIiQ7CnvM/99ZGQYV111tWqL1uPH8dRTT6tBRoli7hxDbuf4zCLLLHiuDzauykvLdIbRmYsKDCOP5LU6O3PIF+FZxM4+wRnfc+4wu42sp3Lf7bA9vq8AZXll5VrjZJX4fFEGWFRYqEaLrPlZkHZ1o629Tc+eiktrWcrFcOLXZG9iko84EdzwYkgy53brHn35y1/CNddco89sswdqKmaNA6Rm2ajqYKOmqwuP/+TnOPj6ZqR6elDkdiLf74afygCCB/Wved5xZjmNpNOlua/OeBKd6SxcZRVY95HbUdcyF9t27JacvaKiFLX11Vi6fDGqS0vU/Jn4xQY5jXL+9V//VSCG94b3mM0PsoA2o2vPg5jzZHw/4Pc3Nc0QmHpnzx7MmDEDV165DoePHMXGjS+oqH8/cDEZV8fajgChsrJC63jvPlqRm/NlqiDFZsxy82Sm/LMTLpJdT1GSTNDH6xRLxMcBq+V4xntuZ9TwGhJQ8zllSC/3e667ifv8VECN/T028LOf16tlf/8ZNdPVHLUMpVhHySaatVgmhe6D+7Fjw0a8/MBD8HDPkiSbz4CxhGbDj2cz9wQ2dmgcVR4OIeB1aAYzyLB2SiMTSTXcvQG/pdDKaq65d6QPsxbNwrQZdXA4M8bwq2F6U5YbPOm8gsJ8XHTRalx//XXaxLSByuOdb9OedwHikQh2bt+O73/3v3D08FEMDwyoLKQkjRsbtagssKgbJkRhgUBrVd4gaTY5G4As8vxehD2UFDkRLirCrCWLccn112PeuefAQwmHsmHYdTZ/jKzBDholNZrBjnd2Y9/hQxhNJeFhSGAmq1kMWUm7fWJtRhIeFJbUw+cOosTvx7TyAlQVB3HkVDu27TuCY129GKAVKa0JYoPwI4agh4UG5VhOGSeIBWL+R9YAFUrSeHBzAJz/mxaezQ0NQvu//+3/itGyF4CG0dV4pWzIWPQKuCmThw5z7FbQ4coUA0qnLQqjvLICDY31qG+sR01NFXxeD0aGh7F921vY+NwGzeY4U6bwMZbCNBozKdNE7YsWLcINN9yAp595SjpNPhQEGYcOHtTQKBe8FgtlXLTvlg7SytRh2B9Bq8ePtRdeiOtvvAkd3d14+JGHsXf3bn0WSplMEZvVTII7Q7kMs4mMdJAMGMGN/ZBT73nVNVfjuhtuQG09LZk1smxJdFQyIx4dxYFtO/Djr/0bKkN+dLUfR3o0inynB4VeBnoyqTyMSDQhK2g+bCGfC2GPEwXhoAAApQsEN8GwT4xQ1pWFJ0AJmRdDkQQC9bMxc80VqF22Eq6SUtGj7IyaT2KAsa1g4Hun1Tc1/ZSnEYCS6TOSCG6LGTlb0WYctN51+5F1uI00S0CYM1pmYJdAi3abicQw8sMBNNbVIC8QwlDfMKLDceSF8vQcsqCwXVZ4b5gzZRe+vH8N9XVYteZcZYPsf3cfoiNReGhwQB0+wY01e2Nvxvyn5hfIqlrSReqK2dFheG9+USGaps9AY2MDCgrylYHz+uuv6vP2dnchSdYyY3SxprPOrCYjTxC4DAa1X9z1qU/hqWeexoaNG/V5DVNidazsKtAerrTseIk1iv0hnD9rPj798dtRUhTGw7/4NV7atQOtkQhGU1ntGQQ4ZGjMmjFrRYfS2OC3OaLsWT0+cyzGP/KRj+C2226TNXTaxTttWu0y1qCkM53GicOH8PV//DJO7n4X+Swi6cxHYDMR3DBHKWPADS/FUDqJPjZEskAZGUR20znHxTk+5kVQ+OMLYdDlwPnXfRDnXHM1aubMQZZukg4aC9hHhvF0096mRZhVd23zpk349re+rSwX3j8DuyeUfpMUQX9JUpUrcbGLIttu3C5sczt6fCvcp3mP+cVCjW50DJTdvHmL9iKBAH2PMYHRWcH9xO0W6NBMTWOjGjVdPd0qVuiaxYPWFPrjxasNwDgLxkOS68vkIhhGc+KX+Qz8k9XvYPAou7sstm3GxoRgTgQ3Rh4nqZ/TgaLCIsydvwjd3b04fuKEWHzeA7LzZxMpTQZu+N4Fsv9stLFs2VJ86lN34ZLLLpMEmzIzNUW49xMIZLPo2ncAO559Hht/+3tkB4dQ4fcgTL23NbNmmIukGHeGnvLZ497qyjoR4XxbJqvh74q8IDzOJNwBpzLcRlx+OGqnoXntRTiaTMBXUoZpTS1obJwuwEmrajbmJkNxW7duVQ7JCy++qDOFs36XXHqR2AlK1/bseVdGKfZ5LFWF0Y+qucChdt7jt9/ervXAgGnq8//fH/5Q7nc883Llqn8J3IytWavBEAoE5JzG16STntYIbbangEjsupp7LE0PKIlkw5GD7WPyJoKuKQAlRg6YzcfsOaVFxZg3d66eA561nFNj5hhd4jgb0tffr+JbheVYXpUhxQyb+J4He5K/e+9fTcbc2AWoQP+K5fjWt74ldt0e/maNwXNbYJvWzCSynVkEs8DBVzdjw29+i2NvbkVBNoVCnxMBt1tNXjULqF7h2Sb7STfIYHfHo2gdjaIjlsb8tRfjvMvWIa+oGF1dvejp7YXL58LaS9ZgbnMzgn7ufdYskjViwKYbZ4CoeqEdPoEOAQn3QJupmWj8Y18xvidK/Riiy8/3u9/9XizFhz50mwDmPb+6B+3tHWPrYzLG4j0sifX+eG1ZM9U31GPHjl1aK/bXVNYbv1csbiik/ZAgbcphnBPBjVV/26wMX4/Btjxn+foE1rYETQ3YSETAnVI/gngbHNl79FTff+7bsJ91u6HGfyew/OQn78Ctt96quUnO0cixNs161K0mYJYAJhbByLFWPPaTu3Fsxy5khkfkWMl6SDNsMhUwcjUuLj+yqMoLI+CxAkKlZDGSX1mLOwB/iEGffpw+PYzewT40tNSjafY01X2JeAyOmsZpWW7wpI2LCkgFVqoYoC89ByNVCFgPny0R46bd3dmJR/7wBzz/3LM4fPCQuj+FeWHEo1GlWYtConPFaAR5gcAYJclBfzI3fHNhr1d//E6HNoKS2hosuuB8XH3rLSipq4eDSewqNA2DM+5ENq4Z6O47jZ179+AQC32fX5rlKGcNeIh4/Mi48zAU9yBcWItkLANPMo1pFUWY01SHIcSx91g7jnd2YzQehceThTM5AD8YxNgnmQAPQFpbcy5hdMQ4ZxDocIDNUGoZGQww0b2iyDin7T+wD7t37NSGyYJA0iK6VvEwp1+3JcnSQlOhaOZyqN/n/7Y70xyWD4aDyrDg3EMJ8wxqqtDf34cXN27EsQMH4UikzbCdx3RX+DsoOaOkiIFp1H53dLbjj4/9EZs3b9awuA02NKyVMgPrLkpaEibIi7osHgRccG64kV9cjkuu/iBmL1kmq9/7f/YjuFNJJpIilSXbQ3CQlaacc01GdGgWLdkHHnaSpwWDWLBwAT54/fW45NJLLScrG9xYw6HUWA6P4N7vfh8nd+1EpKcLieFhOBNJFHnpnOZAXjCsOapha4C4IEh5I5AfCsDrdetQ9fl98PrccPsIch1w+Txwur0YHI3BUViJqsXnYNp5F6J09nyknGQ9DEVqvkzGCt8/N166Th0+dBAvvfiSDAy4dpk7wG9QeGLCuLMorI6D/foZM49hzj9T9JmMkixisVHNQXGj52Ak5WRBXwC11bXKSqId48kTJ7QZcoiOTQKCFh4KvNeUhSxeNh+lxaV4ccNGtLWegM/tk1OXQDgLIGu9mWfX1h2bcEaahlB2RnkbZWcEnT1dXXh39x7s2b0bbbQ09xB4p9UFN25eXLb2DmDA0lhBYkm+PvThD4uR27Rls3IpeKFoxKAD3QY55vKqQKMLGZmbkNeLBfXT8Tcf+ihaquvx3IMP44XtW7B3pA+DyYyyZOj8Zls650rT+HzarjHafK0ur21Lzo7+R2+/HTfcfBNSDrJZ9iAxT2rK8uII+/24+7s/wEt/XI/BEyfklhZ0usYAjjFEMaYomnHiJkz76Ewap1NxOTGW09LV44ZHjmhOJDl868jAFwyjbXAQJU1NOPeaq7H6umsRqihHli5aFsDhHsL/E9BQIW8+IbtzDEjlAU2waxinqYGb3O+yDzIxKZbxh33I24feZIe2KbysYR9LZsi9Ze3aC3Fw/0Ednso2s2WPBOJk630+SXE4V8juIVnhd/czJ8fk0dgzVHx27KFYm7nhXlFQWCgm8XR/n7LKuP4mhu6ax3Qc7LFga5oxXb/72PHjGBk2mRC2XfXY59MxYknVrLMtEAhj+oxZqG+Yjr37D6i7noxHgAxnf87OCOQCHCWjsZll2VvzDF24YB6++e/fxHSGBAZDRl7NZp1CbLMatO0+eBiP/fTn2P/Cy6hyO1FEZiebAndXgqBMKoECzRJkJXem2xt74AxdTKYzkuRWFeTBRXDjZwcUiKYdiAXzEJ49BxXnnIN+lxf+wmLU1DWo080OqFWfWyBxfNVwpoVJ8gf27xdY5JlDBptdYJvx47mRmxFm/zRnhL773e9q/a5f/7iaNResugA33Xgjnn7mGZ1Dg0PDY5JV/txfBDc2ELCYPTKbBGazZ83C4aNHNOvCM3Mqbla83GYPZkPGWFVTaknWWyHGcujjupnCPbekhQyYJcNdWlyMluaZam7uemc36CzI0HAarEiCLeBvv27uDmYNl50N3PyFtzQR3NjAwRj2UN7sxhe/+H9VfFZUVo7NcZItYqOGzSLTMAKcvJ/RKF575I94nVblJ46j2AvJwTk7zXutuZtMVtkknF1LIIO+eAwd0Ri6UsCA148Lr74Wy867APF0FoePtqKwpBjBPD+WLV6IaQ11CPr95hm0TUms7C6uq5/+9KeawSHAsRmGyZo1YwAJQF1dLVasWKF1SWaQktdZs2bjX/71q/jNb+5X8DXZSL4e67ipfNnXleclz0qa6TDslnPTuVl9Z+yzk7ww9wI2eMio8PcT7JLNZF0xtieNP4Tv+9ZsRpyvSUAniXE6rTOWqgvW8Kod2tpUg4+ttpysG5t5+mvAzRj4s9Q4poFlmhkEpTRf+MQnPo6bbrrJ1EPOFNxpMtMG3HC2i0yNN5FC195DePye+9C6/W0gMginMpAY/skRBWY6Ggl6Oh7DjLJyhDwONVd6T/eiuqLcAtnGrIhGVeH8AnR1nEbPUB/K68sxc84MFJUVIJ7kzM3MmVlumjObm7By5Uq0zGoWMKGzF1GrCrYzHizaiDqQjMdw7OhR/OKnP8O2rVtxursboESD9rYsaElLsXhg8jKZG84RaHA2ozkYXrAg9bteDkNnVcT5Q2GU1dbg+o9/DPPPOxfh8gpJiTg8q2ugloQdsmYWByn6A0ePYOuuXRhJJuENBDEaGUGCHUVPAFlfHoZTXgxGqUf3yXI36HZh7qxmDNOubnhExWJNVQm8jhgKAgkE3Uns3vk2jh8/YcKDZMuZQSJOW1sj2WLhSfmQKQ6yciDzu1xypFm4aCGe3/Ac2k+2wU9vb6dDzlV0xqIjFq+fkYKbz5Bk/omVBs/D3zYvkBOamBSTts45EoYnUvPKfIfEaNRyszJzLdWVVcpZYJgiLYLZheTfz18wD5s3b8LzGzcaxwluJnIMstrepoqBg915JhUTnjjI1vH49CHlDiFc2YimRctQVlmGTU/+AZl+hjzSWyiFtIOubhl1gghC05Z5hHgZumu4jfSQ9DwDBylLu/OuO1FaWaF5KRVttiMUFwZlKwcO4Jff/rb891NDQxjp60W+x4k8pwP5obA6f4PDET3AReEA8n1OhAJeDW4mEjGBEB48Xp8LvGXM1+FvGY7EgWABQg0zUbPifDRdcBGceUUq4mx53Fiqs05dc4/6+/qwZfMmhVzyYBSLyGvIhF3KI2joYOXAEDCK3SOIt4owe8qU75cuWHQX5Oe2bcdZ5lDGkFdYJEAx0N+PWMSAY2MUkBgPdSXrWZyPW264Ce/uegc7tm3D6OCIusIEVGQAzTC/0bUSqLKbw3XROK1eRSA320hkBDt37FQXvqOtQ+vc66T/PeViPMAyep8qLsXiusdcj7ix2U5u/N80r2icPh0XXrxWzOzdP/+5yWiQ/a2Zz7BD0cgyckMjmGbZShOI2qIyXL7mUlx5wRXYs/lNPPP6c9jeeQiDmYRc3SSH0Gey+p7akwzLpjVrSeS4fCyIoPdM7TkbNV/72r+hur5a81cSgelEZ8WUkQSxdd8BPHLf/Xj5j48hnEwiRDDuMOGxtLMfBzcme0tOjZk0epgyn86gNhiEj/JAAiCHQwUpmRuX24uRVArDWaB67hxc/tEPY8nFa+HICyt7i+tCQb02c2MX7NZ8H8OAWRgzpZxr0LhjjkufJjukJhYDNoCxu5+5DM5koGb80DXgxva2YrHEe0hJ68IFC1WAEOAYMGZC9OobGqR557lBdpimL3wudP8scxhT3FsHmjW7Yx+g3Ccuv/xy2Xi/vmmTQvAI1CcbRrZVBXLAcjlRUlyE6qoquL0e7N5lMqbE3Og5toC5ie2wWAb+BzIpHvj9YdQ3zlA3mgc2cxmOHtyNrGW5b55jc2VsBzFd57GrYz3qOeBGEiGGobrd+NvPfBbX33ITmufM0toh62KEkWaSNDk0iENvvY3ffu2bCA8NopDGLHxG2EjhakqnkBcIgtWCbOMNAYQYCG5SsiyvLyyEw5GAi9a7PFdoYuNwocvnw7Kbbka3ww3kFaKyvgE1DXWoqam0AmLN6Pu4MNCctVxvmzZtwve+/z3N17LJw33NnmFgVzo3Nd0Gz/nBIL78pS/jlVdfxbZt29R9ZwOFw+0f/9jH8MSTT2L9E0/i8NGjY1fv/cCNiEOrn8lni46gLNQJctra2y0AcfaS1RgijFv/c41SdnTzzTdrXdPS+cD+A+hoHwdw4/fdXqFmL2Rmjt8f0HwsC9/iwiLt0czPI7vFAlMzNdpjzJrRWslxisstGm0GcryZbJowuis6T80MYy7LMMZenBGqe8aImb6/eeZMfOlLX8RVV10pMyMjibPu+djHIiBPqU7rOXwUbz7+BF558A8oSsWQ58wioLqOZ3tWrKCtMmFZNpJK4nQiiZPDcXTEE7KFXnzBalQ0TsPp4Qi8/iB6ek+hZeYMLFm0EFWVNJ8wdZPWjJp/5v7t3r0bDz74IO6///4xpsQoACbKUg1jxj2ppqYW8+bNleMa1SjmyHXirk99EuesPAfHjrXiiSeews6dO8+Yt/pLK8YGNvaaJNO3fNkSHD16TI0aNhAn3XcneUH7tchwcA6Ua5YD8gT8bH7bz897X89e9NYxJZcyzqfniaEhS9LU1IyC/EIxj2RTmYNjNx1z38pEXDwREGt7tJjPyZjq8ZV/5toy19mhGpNRBJQVzmiaoVxGe9TRnNdWMlUqjXDWie0bX8GW9evR+vaboMUBG4xqJNPFl40KpwuR0WE0l1eiwMv9LiElGMGbT9b6RnrJ60Dg2Hd6CP2jIwgUhdE0Zzpqp1UilorA8Z///YMsi2LSOIcPH7I87jNYuWKF/PrZ3dBNzrlCorIzGRVev//tb/H8s89gz65d6GfwIn362WFKpLQJEyhFBobk6MI3xiWqWQl2T9wudTs5xM9QTw5iuz1+nHvpJbjsphvROG8esn4SVC7pi0Xf2nICq+jk5t/Z24Mde/bgYGurisOhSESObHSzynr9GE1SA+9D2ulHEh6MRFkwedA3MKxZl+Zp9Vg4qxEDvSfQWONHKtaL010dGBkYRSySQCwa13xKLGqGtc3hzO41WY+kZGm8Hhr8dALnrFyJE62t2PPOHs2x8HMTjLDj5uU8hnW4S1NNHat1+NOBja9nS1B43eVOQjbHDLYY22oVN1llKlSUlKNl5kzJMgb6+tF24qS6/l2dpySN48N08y03K9Tqj4/+EX29vVahanXtcrtU7OTY4MaM1iOb9SHjCaF82iw0LVyCgsICbH7yQcRP9wIJSu9SPF5NdgYXMueJctyp+AB4XW6BPB4mtA1t+nPY40c++lGsXnshAwPMZmSFNcrBy5FF2OHEfd/9Ptp27cZo1ynEBvvgio2KuSkIhZFMZuTMxUtYFPajIOhB2M9hfsPc8BDLywvC73eLueEQGin1UYIbbwDusioUtsxD85pLUDxjNjKyejZyJxvc8PqTpeQXHfUIVmkNzS+CJxb0kieNjphDI5lRoC2pZ/tQosTFMFhGYknwQccqO8fAMFvQ88ciiM5u3Ji1JpIpY/eszrVJredrs5ghMbn6vAtQVVGJfXvexfa33hZrwA2TIJK/y8muW34A1TVVWEQL58Zp6B/ow+6dO2U1zHkrGV9kLNUPOzKUZXCw2+WWjTrfJ4sCHs52UK8a39aBY3fX+DsJoM5fvQoLli5WdgE7tCwUzQCvPfhLIwE6mtFdbhSJZEbrozgYxqLF5+HmG29Hf2cPnnz6j9i8axMS2diYmQifD1Mc2AySqfAUtGZ3AWW0YRWhljyK3fOPfexjuPGWG9HYNF1OP/wW3hPlNBHYJlPY/MKLePTX96J16zaEydwwRJCBnGRG+f28j5YVJd9DNJtFTzohqVBjYSHcnEmkEYpyIbjnMGg2Jve0GFmKcBjVCxfg4//wdyhrboI3n/M3pkC08xZyas2ofssAACAASURBVGjzIbJZvPTCi7j33vsUrpqSNNbMDuQeSvb//ms6clP5XuNUaQotsT6WA9aVV6xTN5QHK/MHeNDyrGCByGDDyGhEumc6VkrixSdLEoUzKwDztJm9SIWrz4d/+epXVaQ8+dRT6s5z9UwEN5MVJkZGUqWZkK1bt1u5KuwtnwluctkYs5YoNHRrHpJyIjZg8vPDGDp9CkODAyoa5EJoHeYsUiQLoZXqyPAZ3M7Y1JOtdrDOzrnNM3HHp+7Cldddg4LiIvicPl0M23gDmZTyzR757o+wf+Pz8PSehjgeZ1bya0c2jbA3oG67ATcOYjIBaLLI3qwDjUUlQIbghsPijDhIK3ixx+1F0aIlqFi4FIlQHrKhIIoqyrBg0XydDwLY1tyaLpV1T3g+sRP86KOPqKNOaZV53sev/nvWEK2O88JYdcEq7N23V5IgKQNcLklY6KxI56tDh4/gxZdfGnNV+0uF5sS/tyVX3E8okaS5QN/pPu2NLHjIYtmWyrlA4j3PlfXCXNMsjAlwKL0jYL//3t/g6JEj4wU1WQ7+4V5NqWrAj/kLF4r1GRwYwDvvvCMQzv2RzwJnIilhJ3tDYK71bXW67c+T+xyYMAbDQso8RHORxvhFf289M0ZiaecqmeLXBkBmlszcvYlfLD4vv/wy3HnnnXLb5J7vcnnGnkVT25lzjpEM7kwaA23t+P33vofB3bvhj46KvWGgZ9qZESudTJkoCH4uOoIOJVNoH4nhFPNH6uowY/FiTF+4GIU1DTh6okMxFeWlxZg7dxaam2cgPy9kZf6Ys83sXw7VLAQpP/zhD9XQ4b/zayK4YcPYKFAckslyqP2JJ57EwEA/kjRyymZRXlGGuvpa5XSFQ3n4yU9+qqb0VJi5XADA/11TXaU5MrKRvb19fxW4sV+L5yNnz666cp1m1ZhrxDksM7d95n1jDcAvzZdQ3eQPCETQ+ItySsr2erp7BKYpW1aOndxQ38tM/TXgZtJ9NecvJ3stPkOcuyU7+Ld/+7diz3XPrHUrh11rfMFPyfbpAex9dROe+MXdiHf3IkOWxWKv2KhMuT0yLptWVIJiL2MYMiJKfD6PpQSyQuMZKhoKYnQ0jn6qqnwu1DXVYebcRqQccTi+8q2vZw/s3YfOjg4VRhwC48WkpOmD134Qay9co41pInsjCU82i46TJ/Hwgw/guaeeQvuJ4zr8/B6PZh/YxfR7/YgNDcuRg7M9fFLF3GSzCFjgxuXiYW0S7Rn8WNPcjIuv/yAWr1mDwppaDeCSTKA8JRfcqMnPDmmK7M1RPP/qKwjk5SHj8VkD77yoGQxzJsEbQtbpRzzrQTTjQsLhRtLFvBRabtL4AIiOnEJLUyHSsR4EnWmUFRQh5Aujt2cQnR1dKoRGRhh0ZOxpiegJbDjwRNcyusaRVamprkRNVbWKyI42sjceFaUsVp0ujyRo6uppARuTAoUaUcuqcFF+KmPtbAY10wJ+ZmAfcgKZ0dyEqvIqvfeO9naww8t/MouIKJf3UQ+H06kHf9ny5diz+x2sX/+YMYuwhj/NzIJZsvw7OWmNoXj+Qlrv+bFgyTKsveQyVFPH+v3voK39BBKZlJm7kd2w+QzKHjCVvZl74qCb9U8W35IflpZok/3EnXco4FMm+FbhoAeCQ8IA2vfuxcYH/4D9b2yBJxlDvLcbRT5aPweQTmXQPzgsmrk4L4iikFfgxu+nFXlMbioF+SEEArxuWfgCPsE1zsZwJsZTXAJfTS3KFizFjPMuhq+4zKTI23S5NnvKzswgNzun8WgMr73yKvbue1cAgjI7Hiq9/X0K+uTcC934bCt0MjzMT4nZQ9MOpwJhKRuzbRzt3JR0KqHf4fUHjJuX3Ue1DBsMg2MFWqVSiCdTKC4sxurzL9D13/DssxgZGBSQplPTrJYWzJ0zEzW1FYjHY3hjyxbs37cP3V3doqy5Fs39ZieO/JuM85FJclg0KfBfWV2t8D8WmnS0sfXCRj5lMQ7WWmGRFKLzX001Fi1finBeHv7zP//TWK8L7I13hrm+uAbpdsdngesj7PJixpwFuO2Tn9Hz+vQTj+PNLS/D5eD6Z2FpQg1VKKsWtofmxwdUbcYil92QPM3pRFNTE/7P5z+HdVdfCX9enholtsECgQWveHdbG15/+hnc//0fIJDKIJR1qMAMsujWOibAMWuaa4PHbnc6gdFIDNOKiuBjEcflT8BFRo8ufG6X9qcICwAAg04HLv3QLbj4xhtRP3s2sh4WGXzOJpFLWIXMyNCwMqvuv+8+HNp3YExaZgqCHImL1SCYaqF4dnBjJGl8JngfbRaC65B70JXr1qnZwSytru5eDI+OYGRoCKORqLrYE19/UnAjFtkUj5xX4r757W9/G6+89irWP/645Aj2fnm2z8VCh+uK8z3MEOFcCN2rdODnMDdGa517YhsZKk1AWIiQ+aFuv6SwQNleQ4ODY5ap/ClK5giMWXjJRSmnoLRlaXodBgIWF2HO7FkoDBWgvrERy89diUuuuFQMN+euzDo2jSuvC2jbtRdP/OjH6Nr2NvyRqIJlNfSPDEIen9wpswzjdbF54UACJhTblQYai0sUJOti8CIlRNkMoukkBulyml+E6iXLEWycjp5UEnWzZqGhaQaqq2t0jtnyQDUx7Blbi2XmzMg///M/GyOJgX5dODERf2G91dVUa+bhxZdewp49ewzjbEkiC4sKBW5WrV6N9o52/P73D4zNp57t/tr/3Zb95efnaeh7aHAIQwODxhDBrvatb84txibrShvbYePONX/+PBlm9HZ3Y8OGDSbrx2IMaLdfWVWleoi/n4UpDRII8Lm/cZ5GGEbuaXXK+yGr1N5xypytlgPX2Fmb82YEbmgYw0w4dqf9Ps2B8Xdz7oRSpngibsgr+wOpzzvZcLtFceVcTH5GzlPSPfXTn/406HBnShDzYsbYxKk90RgCZRgNjyNbt+LZH/8Yo8eOIowsgvKFz2qekI1aznhyr2PDdSSRRE88ha5IFMGyMhQ11KNq3jw0Lz8PnX3DSCaYuzaCuvoaLF++FLXVVVJVGObGfJm349Dn5fwNzw82S2R7PIG5MT4n5vNTYXTXXXcKKN9zz73joI81pceNCy6gJPIm7aEM/DUjBWf/ygU4rGcZsUFVAwG7aaCe+RrvhZVm5ib3vXPNrl51Ae644w5JjfmeNm3afMY8D1/VNIL9Wg8EDi0tM1WXs5lEJorzbnxtMjesL5RTM6F+s9/dZO9rIntz9rNg8utljzhw7XLG9Rvf+IYycBj/YeR7hm20cyTZpPKmM4h29WDL449j8xNPYqizE042JyQjhkye2DSqCxeg1APFfLDiIGNLEkSvR3Yok1ajIc5GdzQuFru8tgzzF7XA4U3DsfSC87P9ff2IawifxlIMifPInphF8W233iIaUTWnTedbciPR09kMXn35JTz2yCPYse1tnO7uURBZwOeV8w8XQWEwiFQkqkEhPuUszKjLJZtDgMOmNutbdnCDHh/yiouw4ILzsfKKy9CyfAXgDcGVZe+UaNAk2tsabbEbmQx6B/qxedtb2HvwIPIrquD2+6zBtyzcXh9GR+mulUKKJyy7bpEYPEyu93i0+caitCKNoSDPB6RimsEokFuDH6MjTIYdEXomc8OFxH+3N2wBEoZFUl/IwEe3E+euPAcnW1tlvMCuhfJuKNNx0WyBg/BGriVJioVqNf9CgwBp0TOIp2LK1GFxRoMA/iEdz3wDvgf5vff2gcUPQRDnnSSjI4q3UukpBayprcWll12GqspK/Ph//kebx3i3ZFyaJoW6XIIsi1DJJ7JKzV51zgpcu+5yTK+qxv3/8wu8unsHupJRaMtlt4y0CJkla9iLmx47O5IzGU5dhz1BgD8QUNH86c98GktXLEcwP8903i0LafWrmDmUTOJPzzyLtzY8i+G2ViRO98CfSemQ51PAkFHOtpTkhVAcDqAg6FWOAzuqnC0qzA8jFGQXIaMDgzMOwyMMtszCV5QPT0UJvLWNmH3x1SiePgeOYMh0G0RNmBQSdcmtQXXaEJKWXv/YY5Jr0YaW75WdUx6E7Dqz88ZniRsyKVOya5GRUd0rLnIjVzNdRjOLYtghQxpl4RC7afWT6ZZGeVLCmBLYa55rMMP5JqtLSKlZ16l2rbeVSxajqbER8ZERHD92BPv3vYujR420h3NBYh4t/TeDaXUUqjtvDjtS7gSo9JC//Ip1mD1nLt5680088fh6yenszqEOI3YXrUOH7AilJ75gQF3h666/Ht///vdx4MAh7QFktrgeVAhQ2sKNmE0TF52gsvCnHSguLcetd30KrkAIG559DtvfeFNWpfTIJsAh+GM7Q4JOC2DoaLRqVbvYynXe4vvk9aVb0Y03XI+P33kH5i5aJIkUbchlLECND18znkDbwYO4+9+/iRN73oUzEkUenAg7HZoLJB9mgxsWdwnOxaQSGBoZxYziYgSIBQQC6DnrRNJygpFpSCYDqqAH+F5LSnDVRz4s85T8ykqkWFTbdNPYiWRJNrgGAOzftx+PPvww7vnlrwyrZxWMuYeU9pEpBiSaYmKyY2/CgW2xYsxz4XXmMHddTa3WeWNDg2QSu3btxqEjxxCNG9mSqVT4+jmAzY7XmFBh2u+B15PmIzTL+Lv/5+/kuvfSy68IaBPcnPFaf6EusYEs95HVq1YpQ+P4iZOy3s0FNwbnWIWd9bgbgxejDBBz4QACvoC+jZ9JEjeCa6sJY9w4z5QZGUlRVgwFg5AJsugSevjwUQWT8rPSyenfv/FvmDtvniIQTEvIvAnuOK5MFlseeQxvPvQI+vcdQB7JfTlaZaQ355yam2GuTrOfxmkcYOWuTS8rg1sBwKbjy/enMGuHAwNOD7x1jShfuAgurrlQEPD6sPKcc9XEkLGDtR7UvLAqaft5f/ihh/DLe+4BjQbsotJmbSfejsL8PNz1N3dpfuW1118zkRHx2BgonztnjlwMOUNKKcvJk+1jGW1nLznHZ4DJCjPQkW53bNxoHmICc3E2cMMbTmkTP5NcPWn6IHdTY8zCM7e5qUkzDty7yGSxiB5iNk3SrE0VWtY+o3Pd55UEiT+7Z89e86xaMuYzmhF2Z9tiLfkMsKBlY3ndunUqcAkOd+zcofODXXru34aR4m8cly6NX7fJwQ3PppaWFnzkIx/GLbfcoowsYyU/rppgk0UAh65ymTTc8Rhevvc+7Hj2WcQ725HPLDmfc0xNwuEDmSKp2ZbG6WQaPZEIQiVFCJaVIFNYhJmrLkT59Fk42daFU900Wggp22/xooWoqCzVOcjYhTHQx3OXQe/RKH71q1/h0UcfFTM2uRGAYa7MjE0LvvzlL+Pxx5/Ayy+/LFAodQSyWL58Bf7xC1/AG2/8Cb/73QOarZrql73WWfsSSNNNlKwcs28me0+T7ag2GLfrRdbXBJhLlizW+9y+fYekjLlfBGxkEimbJIBmeDJrD74Gm+H8Y2ZwXVpnBAOsK3Ob038NuDF79pnv/uyng50JaGaBea1oP37X3/wNli5fpnpI56vVkLT0Ffp3N43Fenrx5L2/we5XX0Okqxsuqwma9LgU0lnhD6Lc60LAzZEWOlu6BW7M7KkBTcZS2oVI0rDU+SVhLF0xD25vFo6a5plZMzBsvUEGRWpoL4jZs2fhlptvwuoLzrNcr3IOBZm5mCKss7Mdr7z4In53//2SRXEYiBk2lCLFY1HkBwNIcuMRY+NQQeqlRajHo0E1ezOmLIeFK7vsldMbsWjNGqxctw5F1Q1wOvwqymx51hi4sTIwmD1ytP0kNrz8Ehx+v8wFkhx8Y/iPP6C5HWZuEFjJxpBSH4dLAYgKMIvHRIUFqFe2OsRyZ9BsCmcZEsjPy9fmQ4nXqc5OIwFy2Sn3aRVfLPhSsSiWLFwoi9i3t72lHAcWL7R9djNINJURGLH1ljyk+GUPFEdjDPvMinIjyFQx4XSog85NjoW7EmZHRv8/0t4DzM7qvBpdp9fpVRpJM6MZlVHvBQkJSSAwiGYwHdsQ24mTOI7t5Kb8yb1O7BTHBhwnNsaFjo3BpkoUIdERoN5Bvdfp/czMKddr7b1njkYCyf4PD4+QGJ3zne/b+91vWUUHiA4gKT8RvgA51XMBqJjyGGdf8qmWXrZU6jevr17dr1hiEiKbjwhqJPS/HZNnEEQKOX4PFkyfis995jMYO2Q4nv7po3h52wbs6W1HG9Ux0h4ErCeRaN8WY+xMKGV+KC8WjvV9KijJH1p29TLccNNNqKqptgaSLKCp5MJbnkYgk5Y86sbVq/DBSy8i1NOFZGsLYn6/5KrrG5oEFSzMjaE4N4a8SECePPSk6WxvQ0FeDuJxojrpccTCw4+2dkJl+hDNz0G4JB99+fkonzofo+YsRrRsqPF+sGNKI1NtDhDjDGAC76srX8HBAwf03ywwYjm5IiET0kdcLAMMpdB5ayMhmrMa6V03faA3klNzYiJs0XAq/FJqIDPZJQSIELGk6RrbbiqvQwVIXwohjqlrazB9xlQMG1Yu49NjB/Zj70c7UX/8BDpbW7WumVhozafMfmCyzW9ETg0PJ6+aBSZ56+lN6lmMnTABd9xxJ/LzC7H8+RckHsLr1mTOdmxFirQJNQs5HuhUMKFLOuVHCU966KFHVIjTbJH7h4mBwe2zuPEg482oYxNMeRDxh7Do8qWYf9nlOHqqGT//2SPo7GpBT6ITmVQvPLbQEYa3f3oz6IDOlhXO4lZwH48dVYs/+fKXcOOttyIgqXvHuzF5AgNmsqMD61etwhM/uR+NBw4hnjYQyaiKG3JqOGHgPaNjtwenkz1obmtHDQ3WuM5V3HgMT4gPi42NTFrmkF1UQctw2pNEzfTpuPLmm7HgyqvgIYerv7gZ2HuGlWcw/n09vYIf/tt3vostmzcL9uUGpP2QBpf0nGnt8onn+IUUDLwGQjD5bJl0cUJHkjkNM5kIkszLKd2q19808dnCFRVSBh+W52qd24kxfzwcCKKycgRuu+02vPLKq1i3fr0m86ZovXAiMA/Z8vIhSny5Bj/evfvM4sZOZY3inm2U2cLGTHTMZxq4nMtAbcHmYHQWvmXitkdwJPJUy4eUKQYwLlNAgUqDTTTz7elVmOVUdcHCiwXfYIdTiY/2lI2bfj9aDh3B279+GhuefQGRljYEWTB6Ce3yIkhxFnrmiO7nQ1/Gg3ZJ8yYwsrQUQSqU+shBMs+C9687lUaHN4iOUAQF48Zh5Ny5ONTRgZzSUpRXDEd17UgUlZXpe8jmIEtWXRApmjqfOoVHHn1UXiTiWVkOSPb54RYak7fZs2dhwcULkEh0i9NH/zTX2KiqrsIX7/qiDJ3/5m/+Brt37xUC4kKKbfcZ5O1xmkiyN+Fp3Z2d2LV7t4lt2dPMrNV/ruWXnXi6wpWxYlhFhaDexlenQ3wLqgNSoYqxXXAz6w3mfHMMlMjAxthxJy+is71LKoHGPsLCr7KuicvLTW5cDqDpz/DhmD59uhRPmbyS67l8+YtSv2IMFumahZUr0vsz0bNTUiciwkbEqFG1+D//5/9g8qSpUtgyXAeTKMspXgUOwyFjchot+/fhvWeewdrnn0Up+8LpXk0RBaXVP7Q8oHKtB03k3nR1aIKfW5iPxlQKJVNmYvLiy3GisRX1La2CWBKaPnPGVMyYMQ1BCv2osB94uSENOXucbDzwwANqyJ7Fu3GwPBkDBzF37hzFKK4zTkMOHDqgnIvP8S//4i90jj744MOiXvyhLzcp4hSFMDgWnTzXXOx1vKjBa9gVR/zVPX/GHGeCy7jGopz3k8UAr7Wurk57ndd55Aih4wkVVIaLPSBRb+6Z8Q9j/GFOKI5s1vrX/h0Uh9218OcIreTEpb21VVBMFlsqnAXkGJhJm+9xZkOs//vYuM/fE3p308034+ZbbhYvUwgl5tPWLsCU+UaAivyufRs2Yc0Ly/HhSy8j1J2Q+m+vzytUR4E/gKKQD1E/1XypPsk4a+wxXMOZOS7XLXlg9AjzR/yYOWciIlEfPCPG1mV0eMgDw0BweNN488tKi7F40SW447bbUFJMd/Ls/oBdkOqAprB39278+H9+hI937MCJo8f04cWF+ciQ4NyTUDFD2WF2MQjdCfn8yAn6EaV8KpNhdnADPsSCYX2BSH4uqidPxEVXLsOYmXMQjOYBdGHPasu6/5TLOh3uE514ZfVqnGxplSw0HeilHKXdQnlRGlllBE2SFGIgaIo6mwQxIebG5WEjGWxnIGa5DAxYfHi8X6y0Hc5RMrtMYggP4LX0JFBUUIC6UaPlvbB1y2ZNpmSA1WeKR3bjO7u61CEKh8ImmSV9PxQU2bu8vNTIBzKYdnWreifJnBhf8pncouVIWF1kSt/Z2lPTIB2YRpyA5+aI4ZVYvGSJCLf33PsDCxuxEDJnWie5X2sqJnk+FhhJSeNOqqrF1YuWYv6E2XjlFw9j5a7N2NnXgiavmVoRp8uxBydjngzTQKO6xmuTa7KEAyjlZ3wpeP1jxo7FbXfejrnz5yOvIN/Ivkom1XwR3pFUIoEDW7fiuQd/jkxjA7pPHkc4k0I0FEZ9QzMS7QkU5cRRkhdFLES4TDGaG0nG70RuThQ58YikCAMhuiz7JSHd3p6QeWusOBeZvFx4yyoxZv7lKKubCk8sR+SKdIaHvFXps8veBBODQyc87eSJ40alJBpDc2uLcc22Urgs3gRPk9ki/Yz6RPhPpnrVpWRXib+y2KOiDcUmotG4iJpuo3F98TPptkseDCd99B3iwUMH5eqqSn1fasAT8nn40EGsXPESEp0d6Ev0GEgj8QfWWZo7lrKxXDNMvk2X3WMU2zwe0/0hTCwcxBXLluG66z+LE0eO4oXfPiO+R3tnm/G2cZwbSwblfpBZWDgsBZdYXo4gHLfcciv+9bvflXEY9xrXeXOLkUTlAIZTWBax6himvAhkSA4dgcuuvwGTFlyK1e+sw0cb38P2TevkP+VlgZOyEDUn6GAnEM7nwiSlAz3N/skAqLIXxWeuuAJf+uqfYeLUqcZ123EI7AHrYYHX0oqH7v0h1q1chVRDI+JUTCTEgaIeFBcg1E2KaBk0pZLy2RpeWCiejp+TOEc6t9M5A/1LSza1M+3ByWQvksRfz5yFv/zGt1A8YRTVQjRZZCNFAmUeQgWTZlItzokHic4E1n64Ft//r+9hxw4D99E0nJKarmErAQCukAECs0vasg90dtTS1i/FpvP9d02cIRq0SuJ7mBT1+DrOhk5nF+ob6g2MghLYJSXqQO7avcccxISj8R+LIR+cap3FubENMr4/sdqEXyy7cpk8VjZs3NSvhHcuLsHgBMWiWtTNZIOA0EyKdDARoTGxhAescaVT2PvkJKdfFN78iMu+rMKa1hVl6KMxlJWVgBLFXPtMUAg3OXH8hDEU5STcqlHpr3i9gkD92Z9+RR44TGKN8ICxAeBZFcwA+z5ch9cfeRyH1nyIaG8v/BnCniHTW4LZwl5j2ttri5tEbxdqWNxQPYmQNSqDsSPu8yKR6EOvN4hm+oIWF6FuyWL05OWi0+tHND8flTUjMXbiJE0cmAe4l4OcuMSchGwWN48//riZZkn57uxKmuc3izhKPy9evEgNwFWrVituUnWNyefsOXPkjfXggw/aRJFQoQuTYeZHGusDwz1jR3382LHYunWb+I8uCTYTjoGXe4SGt2NgdUb1yTQWDaSxDLU1tTqjGurrVaASAsSuOeOpWQoOSvgJ1bqVAGYjoGpElUQ12GCSoAq/4+Bk057b2WuRn89Gqowb83IxY/p0HD9hRAqYzDa2tEhWXWqFlnuSoSQ2950dwpnk09lnWN+5QECy3Hd98S5MnzFDSTQTbEnYs7ixXm8855jLeHu7sX/9Orz681+gZcc2FAQIGadvmpGmp8oqc4zetBctqT40d7FBHEB5aQl6/AGcDscwdtFlKBpRgwPHT2HvoUPigNaOrMK0aVMwtKIcYZ7NdiKqWyEOGMnlSU1t7rvvPk1jiMjIfjmeolPAo5k6px0srLkHt+/YjhMnTwlJMWnSRMybNw8rVryEbdu2f/K2/4T/4540P4NTPK47B9V2f+UM2OA53scVAzKMtTkX111+QZ7U/4x/zWldO9ccCw3ycURbOENt78w357WwUOV5QE4Rp91unaqo+ITihj9DqB1hoiWFhWhsqJdsOT2kGpvJXTKqxuLL2hDo7vWn3cDqqmpce921+NJXvox4NIZYyKCuWNiIcEERH0GuvSRB49iWbXjsnnvQumc/Ar1pKR53cEBCLi6LGx/jHgscr0zbDQ/aNBqVb1HBmMgINvODHsyYNR65uSF4ho0Za7hotgMrkphNEKLRMMaNGYsvfP5OqUWQz+AOGfcl+Xf5rFj5vf3mG3jmt09j++ataG9tQ2lRgbg2ia4u5MZi6s6wgy2hAQalQFCqREGNtEy3iTKB/L0vHETBsApMmDcfF121DIXDKuEPk+JrnKt1y7MmDvyzRDqJHbt34Z116wT1CFEqj52rHhZVGQQDIWGlW8jV4MEeCJrpk6pCr65TGtquuJFjOytFn6p0JnCsGnmAcxHx//Hv83tRAYMYQBE9qeqUTGHqpEnCCb733jug6Wh7W7umKn5B4ZL9Xg8MYs65OxaLy3uExQl5UOTRtDa3qBgx99o8ZC5kXgcVpNhBdVwpXo9Uu1go2ADByQHlAtnVILH6f3/8I6l18LoZ3Ez3kPJ7TLhtva5OtvFhiMKDivxSzJ86H9csWoaDW7bg1yufw87WY2j3EvWdUsea15xUUmaitYKfLdpMcTNQOHOdsSN12WeuwNXXXIPRY8caQ0nJZLuehLmGtvrT2LB6FTa88jKSp08i2JsA5Xkbm1rR3tSBwpw4KoroEp9EQUkR2ghX6+pEXk5Uk5uUJwm/ihsfEokk2lq7BY2LFcThyYkimV+M8olzUTV9Pgoqa43uf4YKcLIjHTjs4dwtZQAAIABJREFU9V+ma0UOC0fFPD94ADEQ8yCk0hknbryLDA5M5Fm8cGrl1MWc4IAj58pZPsUDJgBfkPA5Zw7K4oTGuR7xtoryC1A5fAQKcuP6XHYSSaCkiAGlSEuKivHwQw9ZuFtakzuukX6IkO0cusNfZHq6mw+tQH5ePj76+CN0JroRjERw5913Cav83utvYeXyFTh9/DhO1J/o7+Y4UI/r5ogXAereF0sGmL40X//61+V58/IrL0vWlzwlQRiYAKuCtUoqehMuuAB8oTiG1NRhwtwFGDdzFnKHhvDAf/0XTny0C6m2NiovIJOmT1YaxUUFKpi6uhNoZleQXARnsua6pI6Aq263DzXV1fjcLTfjC1/6E+Tk51nowpkJEKFna1e9juWPPoGP3nkXBA9F+ZzZIST/hgUpCduZDNpTKdS3t6GU8sWMZRbGSGSwaUAYuWOScLtp7MnJTbIPzek0CsqH4pabb8Wi229AqLgYngDFJKw6pYUiqQDUXuQkjxoeCdz/kx/jmd/9TnuY+4sGfFJA1G00x5AKHActykoc+hNXA0i0Sm1ucmWSb/JN2KGkIzxjXEdnF9ra6NdhREqypyhc++RtkFeybt16nBZ0wpDOmWw5UukZ1UHWyTjgF2W6r6NHj5J8/epVq7F129b+g/2CihuTtfZ3LhlfKHfORgihHy5JN1YKFzIJMgewWVMDKlucsHKPMxlmoVJVOUJ7/cBBqik1qvBjfHYNKKFtTZqpa2PTatrUKeIJXHPNNfq9dNP4LNkMYiLQ1oY9767Bb+/7ETKn6hFKJBAmNIMNI6lXBU1xk/agPZVEZ6IDtYSFittqYN6uuGHfqS/tRWtfCq1MmmuqMXnpUuxtbIQnFsPw2loMqx6pLq6bvPERuY6/O295Bm5cv0G4esYKV+AO7lazUHOJ9bDhw3HN1VfjoosuUoHwwYcfSmiEnehZc2bpM+jX1dzSYj/7QsAwZ6ZWLIq5r/l8D8vE1ZDQBxc3Dklgswc9Ea45wmkJIaTHF2M0nwdREkePHlNRzCbUH/Ni3B9dUyu+DLmOLETc1OUM+fBP+soWAcE9yAKup68HxaVFGDO+DsVlpTIxbG1vw9bNW2QHQL4tm2RsHFntj4GzyxZA/M4kpP/J3Xfjhhs+i6qRVUapkQWFfG+4Eo1EuZ4jkrJj2Lr8Jbz+4IMozCQRZGwSTNrAohj7ub5a0n1o6e7QVHF4aQky/iB2J3pQOHkaRkyahkBeEY7XN8qfiOfasmWfweTJE2Qgr8mI+rvG0JH3ji8m+CTff+tb31KTLHt64+Zgpjg18ZbPjnueRU7tqBr57Lz66kq0trQJlnfy5ClNv/7Ql5OeFqopHsecObOxZs37VqDAxJJPKm4GTzj4XRk32RgqLS3R+7GYpaw5r43FjfNdyr7OT0IR8/0dqoh7tJMGljZvGazm2B//7SSJ94txkjFsVE2NGkwHjxwyjSU7BeV+Mv545F2c38iU+Wjd+HG45fbbcMutt2raLH8aTW+42iwPh8+Lg5SOTqz4xS+w6rFfI9jdi4zPh7aehKgrJeQ/Mg/ntEtKiYSmBfo9ygw6IKPipp3emt4UZs8Yj+KCGDxDakdljKSelXW0ZpP8M8LKSooLcemli3HLTZ9DKTG9fhPsRcDUaNoo/fBfTg/++5578c6bb+LQgYMEK6OQZmG2S+iMjFhJs6gpCIaQQydw+bOYr03vD0pHc0MHeMjW1GLhDTdgzKzZiBYWU1y93/TK4YJNpcPRVArtiS48/+qrqG9tgzcUVLLItIuENibUTCBZYHF8RylWUxUb4hf5LXzxQSgRt/eFQdJ1bfSdWbAlEv3eNerEq1o2D40TDxZKw4YMRXXlCBwg9+HjnUp02RlzG5ELnAubgYv/zfvDxJeHRsPpBjl4s2iRihC/h4W9yV3dqiypiNFkgJMbA3Ewk6QzixsWoxw/UtEile7DL3/5SykB8T7rO7FjR8lrjbrFigZhWcIjpz0oyinG3GkLcMXiZehrb8KDjz6Afaf3oytjOlI+Tmw4FfCwS2gOAx7ZnNTooHQGhTbR4p+z08mihqaelyxehFwmmxphDpQUfMZpFsVNp/D8L36Jho92wtvWhnR3Jzrau9DS2Ia8SBiVpQWIepPIyctBVzunXeTcxFTcUNqa8qgsbnp6Uqa44ZQhPwpPNIhUTgFCFbUYMW0eRk6bi3QkoiLNrXGXWJkmgFHjOXLoMNavXYu9+/aoa8IXCxvCFhgA+TwpAkGIIQMVlT6ouEYfHK5FIwHMLWJ4N4yMLADD0Zjen+R5HlDhUBBFhfkoKshDXiym4r+7swOHDlEV7wg62ju091igLFywEKtWvYY9e/b2m4d2Ew5q10h2oOSa4UHO7nxlZSVy43ElgC1trYjkxvHFP7lbrsO//dVv8NZrqzSxaOkwHCeTNBghc0JDGJj5Z4KbBkPqbNHbgPwC+g/c/8BPsWnLFgWJ/uJG3TmtPJMsy6+GMLUQfJFchAqKUTyiAvOumI+a8qE4tG0H1r/xFg7t24Pu7g6p4i1csABjR4/G0WPH8fLK16Sc5PanJjjO0yXFSawHUcazomLMu3g+/uob30DNmFHok3jHwMscmF50Njbhjeeew5M//gn87R2IqchPS1iAzRcGWsmgptJo7uwUPy9OF3ebHrjixnC3qIeSRjfhaemM4BqNVFGMxDF9/CRcefdtqL1oLkJFxRSPVueSMYg+J0aK2STGmuhQLnXLZjz8yMP49a9+rUYHYbSGFOyOWJtInwFhMHySgZcthmx3m7GHvKlhw4fpoGT3j8RbdhCZIDDeGZqTlZDPumu8tqVLFuPUqXrsP3hABz4vhwn+BRc3okL6BQeirCgJxbt37+73JbkQWJoSRuuX4GI3OULTJk+RChbNFSWKwUaOuuif/lLCZUtwnZE0M7S+F+QbEWpJwYP9Bw9JRckcG1bBynHCsuF0dlrAa8uJx7Bs2VX46le/qkRMjt0yQDZy2zQVTrW14uWfP4itL72CzKnTiKVTKnDItwkHQpoE96SBdjbOuto0ucmhGAtldlULZww0kuEm5UFXMo2mdAYt4SAmXnEFfPRbyslBkudwYZEmLYzJzoRURV3WmuF3I7+TUr0PPvQg9uzeYxSaziJ7m9EB959iYTAo82PuV8qyr123Di++uFwNECIVuLbcmXWeR3LO/81nQ27jlCmTsWffPjQ2NVmFxjOfsWu0ufjMhiKhWpRyZlOmqalRQgEsUB2JPbvYO3P3nP9Kef/yYjmKg/QH4l6SmbNryg5q0p71jlY0wO1bfptwLIKc/Bzk8UwoLUFhcbEmaCeOHENjfQN6u3vQ1dph4ermHbkUXaGqosXrw/RpU3Hd9dfh9jtv19nEBi7n0SaNtAI/ivIppHu60XHwAH533w/R+tFHiPb0IMDinWuWzVF40JPMoCOTQkuiW3+7vLBQ6p2nUkm05eYir64OI6fPQG7xEKxZt55EGU2Ep06ehNEjq3VWE05JWwwfZQDt9MbxutgoW7Fihe5h/2sQ/Mqpypnv68OVV12Jy5YukZz58hdf7o9Lfwj80X3WgJolCyifCiU2tFkAM19zlzI4pmQXNnwGRP4UFOSjuKhQRQWvhVQDxo/6+gbT2GRzfBC8UpH9HAFLmRIRBX4jgsL348RYZ77jBZ5jqWZflzs3mGtwcjmiqhK79+6R8BMRF6dOn1YjlRy0vi4aittizsLT3Xu5j+HvKbpSXVuDf/nudzG2tga58Zx+TqPjhRqBRg+CqSRa9u3B9//6W2jZd1h82nbm5wDKwmEUkIZgef4S9eFkXibxpmHOf9zkhmprc6aMQWlOBJ7ymtoMDxUmtQww5KAYSJYh2rHYoITs3V/8vNyWOW4+44y0eAjJ3Xp9+OC9dzW9ef21VWhuaETtsGHo6e5SUOSD5W1pqG9EcTSEolBYakSEqGnBMXiHAgj5fdJBpzdJML8QExcvwvxrrkVpdQ28gYjBszPJtDA6CxFUMGdSunH7dmz5aCdaEwkEwhE+eSVh0tEmiToNtHUQG5pjRuvWx4MPx3hwQBh3fU8ra+wKGnEfqIBB/o4l0JpCgkWG4blwhEZFKpp/ThhXp4nXq6+8LA4Fk0guQh6SIpxHjDoW5Zs5EmSgZ7JIrK4ODpIVU4ajIwNBHrAkVgUDUmQhwYqKIt1dCSXFShKtLCARLdIN12bJ6HMnT56MO+68DT/+3//Fjp07tEHVOfQy8TeQKXVTlcMIpKd0LSdehAl1s3D9spuQaD2Ohx9+AKcaj6MvY7DScm5PMRT2oc9jlGP8DJhZeEzdT2uixgOUXfe8ggIsvnQJrr72WlX7tp/cvx0N9JBTjQzWvvwytqxajZYD++Ht6kJrczOaGluQFwqhsjgfOX6qcIWlakaBCE44WNzwqvxZxU17O8n/YcTywvCEfUhFc5HJL0Ph6EkYc9EixIdVIumnL46LKG5OYQjDvL9cH3t27xJ8huuaG5oFDZ8TiZP8flRTY0BjgcNSoDeZUAeeUwveW2Z+5F9JLIBu5ZJTjmpyR033oqICSdJSJIHcDXpJHdy/DyePHUdvD5MKm3zZZztr9mypV1ESkwc1712SUs9ZeG9nJusIgOw8c70RU88JIdd7PD9PsrUja2rxq4cewXtvvIn8eBwFJYU4cvSY4AHs1rEQpY+NSegoW26cphm0R9bWKGh/7qabsPPjj7Fy9WuCNfG+cHLj8iETmgyxn98mJWM5LzJM3iIhhApyMHPSVNQOrcCxfQewc9tWNDU3KEmg8gz9JRh0CT/gIdPfbbbqTC7J5X4pKijCuLo6TJs+HXPmzsHk6dOkjGW4fAMnABse7Cgd3rUbj/3P/2DLm28hty8peFqEBwk7Sbbz1ZXOoL23VxL4MU6LBYDNQFaeNsFVPPHQ94ZBOIPmVArNjLXeAMaUD0ft7ClYcMetKB83DogwRlKMww8P9z4nN8pQFIxUyLJIfu/dd3Dfvfdh04aN8KRNM2FA0dKIc7jnYhKcsyE0/BPGH07tWAQw0SMeXu7WVGCsJxTHNHxIZHYwJbMt+lUcFD+GlJVJDvrkqVPiuOhwPmtyw088c2IyMLkxyTDJ4WzCEBpBlTLHiTgXeXfwmS34lx2T6PLoYh0Oo5q+LhVDBX+ibDA7kupKnn1LznhLEXZtgslpO2GgnCzxPdlA+Oijj7UOyWNz99jdZ4fFd2Z35gcGFMb4vlTwu+OOO/ClP7kbkbBpbqXTxoBTgiqpFFr27cfj//UDnNi4CfHubsRZYPu8xq8MXhklknPT2tmq4iZP54Mpbvj9kvwgQl2ptJhMoyWZRCO5PzW1qJozB6m8PLRnPCiuqEBRSYkKLXKo9IyzCxt3Z1JpwaF+8IMf4LnnnhMXYvDaIqTSZGJmksb7SNJ3VVU1/vqvv654+cyzz6Ir0S0Yzu7de2yCeCZf5hw52Tn/iJfJnKW8rBzReEzJmLgDg2BpktS1DUVyyEhC5zUeP35Mz9ORul2jV/AhxSTLLcz69PMVxu5HKR3PQpi3gt9VfncX+pftvpXZrRpU5pZSiZHDFRom5+Tmat8S8s+chOVJR2s7WppbzTO0UzSngqfE33IjGAe/8pUvY8mSS/ul5Z0Ecf9XFYcxCXR3YvOqVXjjoUfhPXUaQcpJ81z2G3QDBQU60ynFQq79svx8hD0+8QxPE4ZfVoKKKVNRPXkq9h89hqP19WruEE44Y8pkjKqphlcQZcLsSRq30tT2bGGz49vf/rbQErwX7hz7tDUyicIMV16hc5mNEjaRqaBIqBsnHHbTXpg0tP0gMxymCWwMY8eO1l5opBS5LUbOeLRMo3yGY6xmajQqWkBVdaXyRPK49h84ADYg9aTsX+6f9Fqki3mO/aCpM76yQyrwV+ZT/AzmkJzeuNeFLDfFditCwusgrH702DGoHFmlBjinN0cPH0P9MZMnMM/pR0mc4yFI3MXvF6/6ri9+UfwbR0dw54caBzwPfED898akD37nP/DWb59FV3s7ushLRholoTCKiJ7KECbJnNJwbxyHm+8lWgqAbsIje7oxdVQVioM+eCpGj5USKRcoA7XqcBuQWKxQoSUvNwdXXLEU115zjQK8MMLEh1tir+sTCrff1oZnf/c0nvr1k9i/Zy9igSByIsT0Q0aOTNZPnTylJGFIbo5Ia5zcyD8hlRRek2prVBzjaNJLo6y6cVhw/fUYM3MuIgXFOsDYMTC790xCPE2mWjs78c7aD/DRvr0IUfaV/iHBkEw4meyHg1G0Ex7HAslvpPocV4KJIB8ClScY3AhjIyRM/jJpbma/AoHIW1b5iV1FlUSc2CS6de2EClGOeHRtDcaPG4sNa9cpgRxZVWWlGFMy+tqze7cOCHWabUKi4oSEa90TA3ETDNDi0vlc+BzmzJopZbtHHnlEG8xU6mYTOP6KyOd2rM77ycTzrru/ICWhFSuWixPEAk9KcL3mOxr5PnNfhU2mQk8gjuqRk3DTjXciFkrhv398H+obTyKdpMdPn0lOOXXRQW/4NlTC0neymFF1BNWBNiRp3meS4mkytuzqq3H5Z64wrruu26n8yWxNry+D1qPH8eHLL2Hbm28iluzDiaNH0FRPc88ghuXloCjs1yHK59XbbdTSyLlh65KdfsryUamstbVTAS+WF4GHWCNKOscLESyrROWM+aiYOgupKOWCyX8w5ZZyEx025rnwv+kZtPr11ThGjpnPJ3NP8k6YGPJnVDgEgzrE6UqsRFVKR8QYE9JIugT3EhO7jHD7hEYQDlTCrlyB6Qwf2LcXhw4eRHNjozr13NzpXh3pujJdj9crn5FrP3sdVr66Etu2bxeEKUbemeRqjbKIU35SMAyH+/06lEgK8ulBIBTE3X/6FXU0qYK47t33xTOprq3WlISQDa59coM4eZJx2MAd0rPNLyxQp2zS5MmYMm0a3l/7Ad548039lOO5uAmQK2j1+barrnSRpGHCV2O5iNCTpqdX+4smrcw6lXxakQdHsB04CAY4EYRjkpw7bGiFcPRr168Tpvie++5D3bg6PbOB7qh50lx3PZ0d2LttG/7tm9+Cj0U0neDp28S4wJjp8Qpm1s244Mkg6vEiZHufLI6kFGgDf5KCIoSnqdOeRjNVEDMeTCgbgUxuCNM/ex0mX74URdUj0UdIRobwNNMw0T820TTyCRk0NjZI/vuf/umf0NfTbSbCZxJD9Mln+CfYSQSvW87q8biFRpRq/58+fQo7reqUmhJWnt5htvl9TJJlvpWTaHYJztw5c5D/e6jpe++/L26g+H5n7p5PKG5sKLeGl5pgSwLfdB/FPTtPIeKeuxK//tPcNOgCXh8WLLhYXVbGPcmm2gLNqBZa8IZVrTJmj2wu+1T00ZSU/hTsvpN3wiSYSoP8/rwsw2o7/yubNs27y8KS6/Jv/+ZbmH/RXDPpYGLnpmOEmCX7sGnla3jjiV+hafsOlHDfkuOoRhYnNxl0pJNobm9BTUkJ8iiXKs6NedgyVLbJOYuw9t4+dHh8OJHOqLgpGDMWqZxc+OJxwhckPFNaVq490S+s4m6oQnxaENsXX3wRP/zvH2I9u/CDXiZmGwNnM84yyAjGe35fKk6x0XHp0ssEx37i8SeUdJo4dSGp2Nn3mnGR62ZsXZ2m54RsKgHO+lFCLSdNnCivENoFMGGmOIJgwlnNAO0Zm8QOFKsXAmM813UZ/tHI6mrBjg4eOqj7cb530/VYYQtFJCZ11szTwXu41rUn7TpkTqYzllB5y5ewJaaBqlqxKB3PXg9Ky8owf/48fOMb3xT3gsXfWVMNs1HgSSaknvbr7/8Ae995F5mmZvG7mB+qqZwk7DYtI3Xu25KcXOT4AhJuaqEhbDCICJsDF81DaXUV3lm3Hr5QBOWl5Rg/Zgwmjh+L8vISa+x55n3kNXFiQ/XNp556SvDGc00MB999mrPTuNrwQUMYM3qMzujNm7dIoMFxrjTFvYBlNzgE1dbWaJ0brxqDkHCv/vwmGJTC7ahRo7TuKOO8dt16xRCnLPlpRcL5osrgxgIb2Czc2Sx3MS67yXW+93P/n++rXJcIqmBA71lVWaUmOPcWnwH3lyC4lteb/d7uuhg/b7zxRtx6662adrmXuyad256U/C73vr8Ov/iP72Pfzp3o7OkW9LwoFEKxj5M8xloDmiRsXKrkku431QebhhROSfX0YMLQMpQHA/AMHzeu/8kqCbY4AnZCJFHLyUrQrwnEzZ/7HObOnWuNv1xnR+mVxUqmtQHXr1uLhx98EGveeRdtjc0YUV4qchqSKY3PqADV0dSIisJ8+JJJhCmJzKS4jx1QVrnE1RlFIviDCBWVYubSyzH7ymUoHTlKQdhIVw50K9UTtCMqigts370La7duEg4P7NhEafxITxbibEPyJ6CTOpXUdFBLztn4iLDgcY1JpRL9DusDi9e5y6ooEZTNdMkTPd2W7JgWTK+4oAAXzZqJyuHD8cbq1TJCI8zDON32qthgEpi9QKQAwa4n+S9W1tlMhyC8Yd7v1YnmXzQP8+fNRWtzowh3TY3NZhTv4BD8Tz+ld1nQnVllL1x4sZ7js889g82bN9nPZlfRFB4qPvpVhEyClPYEUVZWgys+cwMuumQefvjAT7Bv/14kWhqA7nZ4Mz1Igl4tGQRSXiXrxD8aiBXXhYEoOG8f8XE43YhEJSYwZ+5c3HLbber4uwCrX0XCNdLYZHx9vO5DvE0p5tMn0Xz8GE4fO66ksjQcREVuXBKoItP3JExxEzNS0MGQX4aJdO1ubWk3k7P8GBDIwBMOwhvPhaegDLk14zHmkssRLK2AXDD1GkjdyckySatH0sj7D+zDyyte0k8xgJLbRMgjO4csbpiwcK2pkyhuF+VGaeBnIEbk0uTEoyguypcMLiFuTOCpZy8itLokpmvOMb8mBvIoYOFoiN+Uoua9okoN4X38TI7iDx04gKHFJRKicHwfB/9w65YdaXKvOtrbtNaYWFFs4fN336Wp2qvLV2DH5i3y1hheORzBUFhJHjtWiT4zgRlIIkyiKFgh+VOplEwRb7n1Fpk5PvHkr+V6rn0qMrK5s0YDxtYXqq2NGRmL4wzNe7MU0FwhZBLQjA5yd/izSOf9ZfeKicy0adMEi+PB+P7774sAysSW+45rj0H3L7/2NXnzKBFkMkk+HPljgsql0Pd7Scr7//0/sfW11Qi0tCNGwjfXEyXsfT50UrOff4+wN65nV9zYwktND7p6c3InMrFXULaWvh4VNxNLKtCd6UX++DrMuf56jKePRmEhkhlr7adAZCCARsXI/EvxkmNHj+Lrf/VXgqlRlctMRd200TYW7KnNPWhUCoNGyam8XNh0rmVOjNnNlHeDXe6OaK3nYOF9n3YwsgjhBIi8jWg8ijfefEv4f5OImUmPiqJBqmdKZh0/yq0B+/MDidm5P3lwIqaTaDD6zsp3k1cxYkSloL7OWDIbrmmRyP0TWKpKcYLEBJ2Ka8TqOzy78XsauKYB6N35UoeB9EisKI8HhYUFuOqqq/DP//gPOgsIA3EKBPwISqB2N9Rj3QvL8fbjTyCvrROhnm6hA3RepYHOTBpNLY2muGEip8agMX+kYS2h4zrjUil09/ahxxvEoa4E+opLUDF9OoZPmYIDp0+hqqYWefkFGDV6DCpGjDBWZYRac/3RSE97zTQdj584jh/96Ed45OFHdH6ZBM0WvkxE7OQm+75y33NywmKY78GCcfrUaTh85DA++OBDNDQ2yjfNhpD+InVw3ungNqbMNy/jFwZZDLBDf/zYccVONrXoOzNzxgyUlJZh+46d6v4TdaEJMs/YwZntwAj0nA/UfaZ+tY/0k/4Kr4skaCpsFRYU4uNdH9tplzVFtp99Abl1VpDMPpXMf2cn3tbJ4KzJpBJOi5xg4soJ2tixY9UgYaxks+usPWWHcN50EtGAD9vefAO/u/+nOLFlO+LM54hWUeLpQSKTEa+Q66wgEkMRja2TaXSkgSaSvvNzUTV3NqbOn49DjY1oaG1HKBzD0LJyjKsbg3FjxyIUDljbu4E7wuvmubVq1SqtOcZyXue5kursB+bQR9znbGbybOW0lPuXa4DnqhF6+uOKG6IsRo6sFs2BTRN3PWzqsEnJs4cFEJEOnPJSUIN7hSJX7mddEfDHQOXcuZf9nfk9GetYdFCE6kImXJ8a1y01g2cd8xuer24QwL/HmJhN2XDv5b4XzxcWNddff70guPyezoCai5aWDJKxYOxo78RvfvIzrHr2eTTWn1LTncVNERWJOa2TUbyxY1Bxo4JfXUb0poEuW9yMLsxHRSTE4mZ8huQu4f4lCWsSe3aG2CEmZIZNIkoSL73sUqkNja6tNSZe2lHZxY1JjKmIsvyF5/Grxx7Hno93ozQ/Vwc/ixvKfebEoqg/cQwFVAORvw1NOlPUuBW8IxwJIMDiRk/Pj0w4hsrJU3HJ527B6JmzEYxGJRTgeBzuMgTgsHiEk00N2LBjG7bu2oWiiqGGTN5DycyU5HsJ+6CyCmE0MloS+T5lJCn7ZftM9sUkRIcDpzeaaniMEhVx0SQg8j0IOenuQg+xgnRpzs+VjGRBTo4cm3MiUTz+6KNotdLNfHBmShRUguHMnrjx9L3kGp/W1EbJHoOwlWwcUTEM1117DcaMqsWWTevx0IMPorOzW9/NNlqMzC3JfvJoML4qXFh8f6r73HnnnSpOXnnlZbRKSSgNT9oUs8a+0iZRViKYQJ1ovBRjJs7B9V/+Ktbv240tWzZh7/q1SJ06jHC6C8l0l1S7AimSDHsJUDPvZ6c0jn9jOiameGaxywS7ZtQoKWxwgsPf67Bk5myx8SwM2DFsb6jHtjVv483fPoVoKonje/ci09mF0kgYFXlxTQGpMNdLzk1OHHm5UQ4A1H3gGjDFTavWQDQvBl/ICy/d88IhZHLyEaqowbBZF2PohOnwhHP7+V3uAJGfEdcyCz5Cs1Lh0AD7AAAgAElEQVR9WP7ichw9cqRfFrywqAhHjh4xE1DeDyqceTw4cfI0cvPytEe4MYeUlWDMqBoMKS+V2efuXbsUJEkobG1r11JmEmBUDE1BxS40N54rxgkFM5OTjNSO6FlBgzxCFd96/XUU5eQI3uOkx52IAK+Hyaw7Jgk/olQ773EkHsPV11+n/f3+e2twaO8+9HUnUFhciMrKagVNvn9zG8m2dsJoc2oJUgjWaK7RFwjgkkWLMGXaVKz54AOsXr3KdKxUPBhqIeVHSbx3RYzD0fI7USWML+5PTTKdZLqd3BjzWyOYwYSdMppMJFhUHz1yVPh7FmPslElJho0DTl8CAYwYPhz/8q//iovmz0OE0EKfgX/0J5de4Tqx5d338Mt/+x7aDxxEDg1Iea+Fc/aDTLcOqln5aETqQ1gkSdtdspKVTA576OqtzelVQdSS7NE6mFgyFH2pHvREYxi9cAFmf/Y6DJk6GUm/KYANLNMQ882tMCmdJks9PXjyiV/hh/fdi+amRsUK/SUbBMz6sU0FTtPy81Et4vgoTeBY7JHAStNfyQBbPiDjj3uOqjsuoLjh+SGFzfJywZdJHKdqIRtIenYXUNxkH7LZnXQ31R58CF9IccNYzZjE7zN16hSdD4cOHUZDU6OdTJsiwCQ/hMQNEzSU34Wco+MnTgrDzk4/OZNn+kiYvzvYW+WTk4WzixsWnCSzf+fb/6/ULGNxCYrrzGEzht1LJpYNe/bg/Sd+jV0rViKf54bHnAmc3FBkvqGlHiOLS5DPRh6lUzVa5LHKPWYUMNUI6e1DryeIE4leHGXCOrIK4y+ehyEja9GTptt8BiNqRmH8xInIyYnDJ1gkJ2emwCZsTl5tvb1YuXKluukbN240CbaDIEtR8cx0/az6gVM6r0+QLULhdu/Zg/2HDqph0g+Hs6qMZxU3VnLZ3WeFGyOgpM48OX9FhUVCT9ChnpBtThJPN9SjobF5QMXO7ZXBD+w8xY3Les5XfPPnHM+HfLYqqg56PGokcB2SWyBoTn8192lp5h/+/7JVzAe+qimqyeFlYbNs2TLccMMNQpP0J51ZH2XF0qWQRvhrX3sLlj/6GN5+8rfwnG5AiGgfvzGMTWQAzt56U2nkBoMoZAzr61PiSehjOw2ma6ow+eKLUVRVhZNtHahvbkUkHNV0dMzoURgxfBhicQqrWDn2rJEtEQOUhb7//vvPIPJ/0p3R9EHNVdv0ASQ1T4QDJyh8P8aFwWpin/h+g/4Hi3SuNRYyBw8eUjymiinVx1g4Ek1DyCN/dWePPOqyNgOv8UIgt5/2Hc8o6Pp5PQX9CAsHmfvDV5DZ025i7/a4pojWvkTn6TnGXq644a9sprHAYRHN89k0fc335mTZlzGGnDw7d675EE8/8Ats/3CtkEBxnxflLJKpNGyl+01xY0y1jdADXSk96OTEsjuBEXkxVObG4Bk2flwmww4bq3AZ5HiVsIt3wwNP8odpkU3ZaVl21ZW4ZOFCTW/UqdE3Nv1UbVjqn3s82LxpI3764x9j3Zr3kUz0qMChQRnJuHk5cXS1NiPV2Yl4OCi4GvEamZ5eRAI+hMOuuDF8j5Q/iHBxGS753M2YedlSFA4doi9DyFj/WW7xpcadPIVEsg97Dx/C6nffQaywAB5Oa3p75XMTCIQQicTQ2NKk503IGj+JFTWDPxNuQTLkgpqRwhkPBke05MPk4aexHP0myC9hF97nlWxjbn6u/v+J48cEnaJ87+TxE7B/zx5s3LJN3XHnj8NEj3wACRokk4ZzQxgdizp7P0XyF0TNJPtUsPvcjTciEvJh5Ssr1NFIJNiNJn/AHGhMOglDMOPbpPCPJmkxB9XiJYsxYcJ4vPbaSnVCWKCpC67unMmkZKbp8yCZoSitFxlfDOH8oRh50VIUjx2Jiuqh2LrmLWxftRKpk0cR5OhaBmC2UPYxthkCmrt3RjHNbBj+GQtbLnROCThNornbkGEVBp/JZ2mxrAFfUIIRFEPobqnHL7/7rwi0taLz9Gl01jeAKPGyeESu4q2Nzeju6EBhXhz55Kt42LX2qSvK6R07eiwaSJz3hf3wBT3wELZGMm1pBeKjJmHURYsQKhoKcMpiXy7PMwmwJWRTGvrgIbz55puaxnHjsnNIaBpxqvTXIfeG0wQaCjIQ1lRVonL4MIQCPsGkjhw6hBPHjgkKqWenwpYcFsOB43rlcyNfjOp7XFvsjon7Yw0GXTBhEUfTspzcHGxYuxbdFhPfZBVYsosbR+R1WTTjABXFgrEI6iaMQycnU3v3oaO5VThYKkQRvsB7x2Tk2InjgiO4ooMxTgZjVhRC3SmvV1OUy6+8AmPq6vD//N3fGSn0RLcmiq64kXpav4+gTea5z7QWjd+LOwSEufV6Rcrm2HvI0KEoLC5R55t8AT5fJu579+2Vgh0nbAaWYTrQfJG3xqLzjttvxx1f+DzqyHfxUlPDKgepbc7hTRLJ1lb877e/gx1vvY1ARyfiVK2STr8PvV4f2ljckKtEV2kJaTBxM6qGRhYaSLC4ISQx7QV5Ok0pctWSmFQ8BKlkD4hgj1SOQN2Vl2P2jdfDX1holNN0tSa+aipBQRULlWRcaGlswp//+VexYf16eYoxqVTzgLtMMLIMamtG6lBhZ5aKZ1u2bVNyyufDwoZxnDEnnpOr6aEjP5uD302DP/1odG7pXOvjxtXpcN++bQcam5qV+LiJUBZmzH6zgcnNuT7BPfPB8AvdlcEJ9CdMblgg8yxjcVc3tk7Nng0bN2rv8ByjVwoLjNycuLr5NEtsamrWlL2jq3uAmKuJ49k9dgffOn/ycGZx45IFruXLL12Cv/+Hv8fYurGm4UXuDTvWVkAg09aG4+s34Zn/uheh000I9PWYZJPiNj4PTjadxoiCIhQGQogx1gW9SGXY2DI8JHY9eYYl+6jc50N9by8OJbrQHougYlwd5i25DCdb2lA1djzC+QXIJydlzCg1Nk1xbRoWmfQAF4Lr5KGHHsJPfvITK3vvpqn91qT9t+RcxQ2TFDYAL7/8ckHJ3vvgA5w4fUr70MGwBV85x43N5tapiKBUrM+v+EsIED1PeJ5RSIIQJHKtOgihsQ2S/rVzrje/wOLm/M97oLhhPkV+IKFJvB4muzQyVnhzw9YLecML+JnBarJu1fFzGMMJA6fZ4mevu16T1mw42uD9ZsKyMfOmmbInlcSRHTvw1pO/xYe/fQ55KRbahiLDVlkncyIaWAf8KIvF4SdsmZAheEAHlbaATx5fE+bPRyYnF/uOnURrexcqh1ciEglJxrm2tsoU5/2qexZ67fEoV2FBvXr16jOKgnMn2O7+m4YQf4bS61wb/M7PPvuchVVdWHtiMCyNMcnIT9ehpqZWz5ScRcJfiRag3x7V9njOupfbB9nL7o+d2rj4MXhJMK+iEhvjOykPZtJ8QbPBs1YXv2M2bG7wpOmT3tcVPy5XZny9/fbbVUwzh2DSzLOFQju+fu+8FLxdCbz2q9/gpcd+hY76BgmoVBA2zkYoqWbkUdKzkE1va3mivMzvR1sypXs9NDeK2vJCeCom1GU8fXRBJnrLdMypZqbOvQ5H4w7N6osE54ULF+L6665F7chqJR1SFjNHrw4QKuQw+aDJ5XPPPINnf/1rHNx/AGWFBSJCEq8e8nmQF43g9OGjyI2GEQmE4OFBysLD60Ek4Jfkm96bXSJCgODF5EWLseSGGzFq2mSkA+TxMI0gRM3BEUxiTY8SHjjN7W1S5jh86iQC8Rwk6RAvR3gSNzPo7qOsqTE5UqIdDApLzdEbbxwPvyT5NuxsWmNFdSFZcjHqW6ImYWK58ShCQUO8On7yhIoe4uI7mRSGwxg7ahRGjazFU08/JeK+W5gG201MoemssYPOqZgTWVBhw0SW/kBKonyYPmUqrrrqShw9vB/LX3gWJ0+cFPQpGAwr2eR3YNyk0ZghRLJbPbC4Wfyxe3HbbbdqEz74y19qUZCsxQOB90YJdorcJhZLLO5Y6ESRCeQhk1OBSFUp5l19CYIRD07s3Inj6zai6+Bh+NK9gCeJIUPKUEFJ4J4eHNi/X3Ak07E31Tbvt/6ltDXvfTiMEZWVuOHGG7Fw8SLxAQRhs5vSm/EhTV8SXxqp7nasefZpbFn1Gvz0ADp+HL6ubhU35UVFaDxVj+6OdhQX5CE/L4ZMOikPJUKqyLtqbWpR8R7JzYEvEgJrQi8fQTQCb1EZUF6FqpnzUTp6Mvzx3P4751a6SJrWmJRfKNHdjQ8++EAJJpM6vkjsP3b8uDYwcbD5BflSHqRSClX5Gk6fRgsNWTu7RABtb22X2ac/EBaEkkURyaemGDWTQq5FFcKc5LAYTiUNN4Edd59XSTzXJ3XmJ0+apKT61RXLhfnmtIUTq36ZXuvxwPelVKkh6QEZqgqy0KMEcDfNYnsk5djb1a3mB1WPKCXKcfSGzZvVDBhc3CghscpRlPb2Bfzi3tx+5x0yZaNkMGF6KoJYT/PGSjHOejTY2QT/LhWhlLxIpdFMS/JoEpebg8oRIzSFGFJRgZaubhVcO3bu1PSLgh5MVCWVbKGjBh5lDOv4eTL2pNT9XV/ETbfeIjieIHOE/Jkhi+IAC5Z3V7yEJ//3x2jZvx+5bGTQB8bLyQ3QwQkVFWL8PoQ5KZDogFnXKm4yPPiNQpeXqlUZoDlDQ9Q+TCwpkxogOVidoTBCY2ux9Ct3o3LqNPgjsf6WtPrmggnxHdmkYJyixKYXv/vd07jvnntwYN8+WztkVLwRJz1+/AR1swmJIPyMcAXGCjf5E8SS0vLpDEaPqpWBJiGR9JXg3zFQ3/O/xKWz/iG8j1TG2rVrDw4eOmSkv22HejB3JhuWNpAAmM901yZBjHNcwicVN4qtWT/PKbhrphBGwg46VQ6bW9pQXV2phIf77PTpeuzatVsTG+NubhI7rhczebL+FK7e1GhtcLn2afcqu7gxNavgpoR8hIL427/9W9xy802ShyU/kJw/14xiIZNqbsHrv3gUu19ahUBbM3y9CXNmBLw40dKAITl5KAqEEA/w/YycL7voLDVcc4DmuSmPHw29vTje24MGZBDjtG3ORSgaUYl2Tvpy8xCIxbB06WWIhoKKLYR6e6kxnTaKnLz3fC6c2tCI03EYdO8vYHLDn+POpsrZLTSzvWQhNmzehAd+/nMkZOhpMv5zFzZOadFyURjLo0YYY+pUGhpXmE55ogfLl6+wpsEGds6YosRqQNHk7Ad2AcVN/xI4z9YwBt2maUgJccIQeUbIE4pTKrtSL3R6cP6dmOU7azU/eI6yucbzdcGihTJX5bSMaJzsac05GwhWrdHcEms2253Akc1bsOKBn6Np50eI9PRpWp2iJUhfEk3tHQgH/SjPiSFg43qfxwtS+JsJO8zLQ9WMGaieOh19oSh27NqH0vIhQixMnz4Ns2eRl2UMRrMTeD4/JuuvvPIK/vEf/1E/nx0DzlngDLphnM4uXLgA3/zmN8Xf+d3vnhFnZvD9ZwNR55j9Nzum8M+YDxMBw0lvFf3mioqwfccOFTOHDh3SdTroWfbkyK2bC6k1BjiOZ0e/T5pmu/tlPJvKJepzLgPUC1lH7mfOVdzoe9gvca7/z5yW+TTPIK61BQsWiM9Hk1L+uTHA9aI31afaQ+cD4d4e4NjmbXjh5w9h69vvIpjqw1BCzNhks3xjNkWYp5pcxkAiA74AWpN9SPT1YEhBHGOGl8NTMW68TDwVZFlQUBOfZGFrRMUk3h2EdJMdP64O15L8fekSKbwoCdAHMTGjGZ+BanFhbt28Gff++3/g4+3bkejsQlFuHJGgD750SupLbQ1NCBOWRm6PyNVUgvFrmhOWGowZ3fZ5PGjt7kVpzSgsufGzmPeZzyBeWooUk29OOER653ewqksZ1oMZdWH3HzmK1997F8G8XGT8AXT39BrJWoobsCvFgocSzTwANOkw3TkubmE9+3qR6u0x3jQcjREa5jeFUH48V3LZVCpJdHWgq6tDgZma/ZSlZXLKAM3JVGlxES5dvATvvf0Wdu/a3d/pCoUiFhdpCMqiEVJkIUAfAzM54/1n0ZPiSDOdxpw5s7DsqquwccOHWPHi83ovJql+f1DJe2+PcZk2gxjeBwOncCQ8FqzkHfHwqh01Ci+tWIFtW7daUQTzPI2Rn+0YcxFpjMMQFkI3IkiEvRg2aTQmzZ6GEUOGoHH3Aez7YB362il32YW6ulosmD9PRcrzzz+PTRs3Gmx2/9TG8G9YgXPdMZmnrOUllyySuRtxo6zG+Xy0PnmosqBkN72nCy379+Kp+++Hp60VbUcPA20tKImEUFZQiIZT9TKyLMrPRUF+DjKZPvh44AfDmty0NjQJtxlm8I1G4KHlN4eAkSB8hYVAYTmKaieietYihEuHIE0OFhe6FUaQEpUtbnj9nEAcPXoEb7/9pkQjmHjH41H9eV5+PsrKy+AP+jWtYOdchqxNLVJcY6HN7L6nu0d6DOVDK1BVXSN4yv79++R1RKEPciy4r4xKEqeNQU1JWNyoU+/x6P7y95Q75lSOUs6vvPySRD5YZFOQQPhYm5hQrpHrnF45yb4eJVmU0ZbKkiYN9HxyBD6Pkj4ehoWFReqCHzh8CKdPG2Kh6z6Kn5WlRMUCm+9XXFKCRUsWC/P8wM9+hsOHj9p6xk19reKggyHaesfrMZM9FjdcSxTkmDR+PCaMH6c9eejIIbz7wQdYv2kzukRItiVolpSmgq+RPzH3ypJwJb0dCgk2981vfRMTJk0ySSwxLiqKWAiJloXOhkb8/Hvfw4ZXX0OkO6ECJwYvupBGF1Xj2BXlNFBTmwEie4BTA0Ja2aViYZ/2oJuHdLpH0M3xRaWKh9xf3V4f2uMxlM+agav/7MvIr6yEJxwxkDQWsJIn7zeE6D+f6n+vzvedb/8LVr26UsIsVFHktIbPguuShsEUpujs6LSCAIaszAKIXMDS8lJs2rxFE0ZOTquqq0UY50RY0AErJW4O+n6KzBnnoylu3HQsI8gL1as+3rXb+FoomTS8jOzXJxU3fEZMyDgF5bozbuDWNNJCoAbDOQzqb8Bwzk2TmJg5/ijVKsePG4clS5eI+9jU1IINGzaoCKM0scmm7RpSMXlmeu0SLpecOE7J+ZPdMxMUlz+7hJLFMcn2f/EXf4Yrl10FD5OrtAdByfuzSZVCpqcbvcdP46n/vAetO3dIEp8xKen34HRbE0piOcgPBJAT8CMapE5XBj0805y/hFAIEsZHU28vmgghJ4QyNxdDhwxD3ZxZSOTE0REMILeMvi95mDplskwGiY2ngY4nZeDCLikm3PPpp5+WklW/WMkFFje8zSzOL75oHr7653+OnmQv/u4f/h7HTpzo917LTqL6141pxFt+VFi8h6nTpsqwlXBZStpzIjlh3HgcPnwIzVbdiX+fOYGwCeLo2Of8B3JustevQa4MvM/gYkwTJufvZkUPmOwdPnxEsvuEkvOvm7P2//5lYp2Re+aa4udXjqjEnDlzcOmllwoyWlJcIqK4cSAwn5sNI8pOVvUTyqtMoa+GNq0xWpuxe817eO3Bh5E+Ru+5HsXObqpBtrcjHAigLCeGoPUNTHl9mt60pJJoQgbx6mqMnjsPZWPGYfvegygpG6L4XVBQiPHjxmB8Xa0K/mzOiLsuikDQa4kxilCw7DgwuMAZXBbwvON6uffee+S39NRTT2Pfvv1nFdHufmRPCAlxc5NBCrKQxiDRKb/hrRK5QQW0AQ6KWahniLpk8cTO97QdVSG7yHDX5fiC2cWX+zl3zeIMer26LiNXPfCs/9hJzrmu2U133P8jQoCfzfyDvCMWNTQoZcHlBLlc05Z8QPU0JbLB60vBn0hg19vv4bHv34eukydRHvCLk8NFKGg+ofrMZ+2/jNKMdt1UEk31oSAnjOqhRfCMHD8lQ21oY+RkDk9XrPDGEFfoZN+YYPDgnDdnDm6/5RZh1tnxNcuem8pUUbxxPExOHT+GJx97DC/87hk5nRfl58itlJMbOs+X5OWjnUZiVsIw4KEDqRe5lM0LGSd2JljUcOtI9CGQV4g5l1+GxTdcjxHjJyDt8YkjpB6QVrEpbjiOlwoOMmjp6MSLK1fidFsronl58IfD6iTS1NMXDFiyqxmDG/1udsmNuaEUg5R4GDUVJj1MqFjYsDLNicXQ1dGJxtMNaG9vUwEieBndyLu6+k06ldBnIG350qIirKYs7vETUpxzJD6TNFi1KIos+CiyYKBHTGzFj7D+NrNmz8AVV1yODz98D6+8vEJwJgO9obkneTrqe5oFQyhCyk5uLCzNBQyOBy+5ZKF+7oGf/lRCD7wHvJXOR8d0K01lbRYh4RI+dJKOEPCjcswYzJw9GwUcMe/Ygfojh9HZ0oRwIIMRw0olaUxiPLsHIixnSfTyc6LBIOKxKPLzC9RBHVc3HtNmzhCEKUalOyvvKi6YOsNp+Ni17urGMw89hKPbtqDn1DGkm06j0O9DcW4eWoj17+pCXjyKwnxqv9PEk5Miyjt7VNxwzcVy4whGwkgzIaJ2QDQAX24MwYISBAuGYcScy1BYOxa+3Dh6VWAZlRnDeOBK8cjfh5uOJockdm9Yvw7Dh1fIm4ZQON7M3mQvOrs6cOLYcXEcWJA7uctgIIxoLI6gP6hDuGLYcIkrDCkvU0H4/po16O7q7O+WGl+iDPwUOyBJ0yr9cPVzn3ICR/4Au5dTpk7Vmvzwgw9U3BDC1Ee/EnhUiFNymvwgChicPHFcE0ImBSaZNTKWgi7ZiWGii8IXaSlrFdFfIZMRdplBnpNFrQ8tF0LqBkjMvEVc50MrKvCVP/tTycCuXbteDQDBP1lEqLtJ3pepagjpojiFP2C8T6bPmI55F1+MimHDsHHTRrzy6qvYtWePJC8Jv+ylomBWknKu4G2uzVwj96M71Ek4JsyT4gJMqDN+rnHLO7OcO06cX3v2eTz3y4fQ8vEuFPSlEadAhS+DtlSPfjjuCyCSMT4IXCeceIUyXsHUGMTJuTHE2zTayElL9mB8cZmMjnnzEvCize9HcySMK790FyYsWYz40CHIBAO6XtP6OBuOxWf21utv4IVnn8eJo0etZ0hSRFZOsQa4VWeWFTmRCBYtWCCn8h/f/xM0Nrdg7vz5uPPzn8c777yD3/zmN5rii2eowmUAHjKQ5A9g4wd3fgl9YSdz67ZtWkcmFp1PJ8o8I549ZaWlWLJkiWLpu++9p6aRE8YwTTcnRWG+lx4pifb2N4rZ/YmlD0PLy5XwEhMfyaXowZvYsX2nMWpk48otYHubjIDDuYubbHgG+WJ/zMv6rRr58gwEi7vmumvw9W98HSPIG0t5EOLZRnhJSxPqT59AVcVQbHrpVXz45FNI7D+EIOX3PRk0dbaiIBZFrj8gDzkWN5wganLjihs2Hnk+eP1oTiTRnE6hjWdKNKYzt3rqFOSMqkGqqBAdNKyNRjBhwkRUj6xGgGRzqpqywZP1ZWVeeuAAvva1r2Hr1q3GD4mJyAWYpIrbmsnImJhmpsFICA/87OdopkcdTRkHJd+85xKnsY7sPL9YKDA+cYLEM4ZFMJt9vJ9EVAwfPkzKbISqanJzAf5GBmZvJpEDHXLzZ+73vBY2Lejhw6SNTRxORDXJ1hnnFpGNMxa9z79HWXKedUcpzHLUKGv+saXN4D3H37MpyjVFz6qll1+Oq5Ytk4F3DmFituvNzZziWSaCrXmi2dyMMxJWBmVxIh3xj8+3B96uDrz52BPYteoNdB0+DD/S6MkAbZ1dYC7nihtyutmk7vV40Z5MoYVoB3KRx9ShZuZs9AUjOHzsJPIKilBUXIJhFUMwZVIdiosLTfN8kJ8Kn/f69es1Mdy7d69R7rSvwQ2Pc+1Mxg4S/bnvuWaILjmrvrX3hGuNBQ2nIEWF9KVJSwaajUtydtis5Jpjg5YQP+Z1bF6agYAJRIOLm/5YdZ6gca5ny+JAar4WVnyu4kZrwOdTIcHJCa+fRb8riPT5FzI6usCg5tYK8w5C0Olldckll2iKyiKHZz9/RtB6q0aswUFSZAczWLCRVrk7aRQdHXjt4cew6le/QUFfn3g5Oq/ZXieVQTDblHJtLkt/xqe115tOIRL0YnhZHjxVdZM0EBJWmxMXe1PMQjeBxCksEdpDjGHV8BG4+qorcfnSpeqmKhEyq9Dwbyy8pLe7G1s2bMQPf/ADfLR9O7zpFHKiIREeSTQbXlqKtsYm9HR2aWrAqQ2TiLxIRJhNg/xi9ymDjp6kZKFHTZ+G+VdfhWlLFiEQy1WSKPfu/m6b6dEK0UQMaKIXG7ZtxQcbN8IXjSCWl6fEncRyKTVYwq264Nag0BBrCYMhL4QS1sYsiN1yYir55/L6oCoWndF7SZw3hz8XXQ/HY5asLeEBLvRUGvl5uViycIGSVqpnDFTS1hjVBm9OkuiCbmSVGXRSSlD4jLiwZ8yYJs7MmvfexurVK5VYssDh57MzZzwReRAQWmZI77w9bszJ58l/GZTnzZuHiy++GA8//DD2fPyx5KtN4M4ikjm4kP2V4xM+kxShE3xm4Yg6Qb1dnQhQFldLlZ9ppg18PxeAzH01MoOcQpSXlGDSxAkYM3q0NsGxoycED1q85FLUjB6lTqyux+M3HWykRW4MJpPYuW49Xn78UfSdPg5PcwMivT0ozslBZ6sRFMiLR1BYkCOssD/og5cFY8YjWBqJ4jF2liIh874BDzxRP/w5Ufhz8oFoEQrHzULl9NmIDalQ4klPFydzqqNOy52FtVH/On70CLZv2yoMf15OFCdPncDHu3ehsbFeyT7hQZyY9fZQypXVlBc5OXmYOnUayocMwdtvvYX6+kZMnjIVc2bNUiH06suvoJl/X9KeFCjwqogJ+kNqQrjGg+tqcXrDvUvoA5OShZcsxIoXX0R7a5t4SJTOZuLQ3d2FvmSvJmT0FqGKFKGkbpRuVO7MRIjPTp/DBLy7W9wuBkyusZOnTlaOmRYAACAASURBVKpRYGKExeV7MoJ0mmQirT3M6+M06sabPqd1uvqN18WLMU7xpjmiRDRtJp1F+QWoGzMG02dOl5xne2cnPtq1C9u2k8fRhJaONnXaxTlSwjLgTP9JwftcxQ1/NhKOqJv/3e9+F5OnToE3YNYaXyoqbOe//ugxPPmT+/H2U79FKZ9dxoM+bwZtyYRG6nF/ELEM1ZFMYyQE+t6Q+GiaJDyC+T0JUWu3xc244jLtGcbaXspKe3xoyADl0yZjyR13YPRFs5GM8nBgnDPH4mCwDhsSjEPLn38BLzz3HA7sPyBILAtblxzoYDgDE5ZBbjSKKy+/HDNmzsS/f+97SipLy0pV5JGr9Pjjj6OpoREdXZ39EDGXYLrYlZ14DD6MSbYdMmSoPGsIieO1sAg970teBlRc9Gp6wIOS17V+/QZs2rxZIjd87lJ9zupGmoPIrFslwVSwYyFeVKQ1VCYT6oA8oPpSSYyoHIEPPlwrWK/EYS6guBl87fr4wVg7+0OD0U3nqoF4T8gV4UHNSXb1yCp88e4v4gt334VoIIRghpDQLhGTu3u7UFtThZ7GJrx6/8+wZ/Xb8Hd0q3hubmtBQTymqQ2bh+GAHxScN0qXRtBBcGNOetIedNHrjeuGf+bxoIgNu8J8lE4Yj7Ipk7C3qRGVY0Yjnp+PvMJiTJgyxbYuzy5OGRueeeYZ3HvvvUo2na3Dpz1n02QwsT3oDygGMe4fIhTSIgZ4b7Sm7P01XfeRKliYSFFamfGOz/PEyZOC0GpKYsdpnMzSy4a/p/cNeTc8289XSDglRsWlrCRX0BlbtBG1UjW8UmqF02fOFETqN089iUcff7y/sdNfZNsb4Roq/D41I0fKY4vXRWj4/83gxl0jfyWSZPK48bjyM1dqAlg5slrxTE1FRh8iDboTOEZKQEkhcshHtg6VmtLa81rntD2r++GBNoDK0iDTJzuPhl178O5vn8O2V15GJNGp79FBX7dUCuU5OVKP1H71ZpgRoCeTAR1YKA/dl5uHEdNmoHbGTBw83YielBeReD4qyoegunoopk6ZpOdp/IZsXmcTc+ZD9957H5544gk1cFzMP9/kxsTBAVNT17QdDEtjA5vQfcYOnnX8PdUzWRAxlhHuZZpGvDbTFCf/k2c/m5Q05DSF8CA5/jNr3gsIhXaPUKChsFB8MvJptmzZou/NQv5chYorOHjd5KKyQWSm33+cl9SnXShrBJp/Ll26FJdddhkmTZqk++byPHOPLTdX4h/a2f0S9XqyVgfHxOE+sA2dOVWPx/7tezixYTM8iS7lXlIMJn/c61FDgcMP/hPwUHaczZyUeN9l+RF4htVNMANHJmrEodMXgKaXOiDMQeR8UoR5D/iFL5w9YzruuP0OTW9oJGkHs2YR2l3NkqO5vgE/+dGP8MZrr+HUyROIBMgn8SI/GkZuKAw/VTSam8S34SgzQL5CKCSoBhXTOCnhRXf09EkUoLSqCpMXXoyLr15mTD39QU1v1EexHSoVa7a3TgGBky1NWLFyJbpJIM3PE7+DhPsEjTEt/Izfl4o4fAjsBPMQZPLPYiZI351AQGZL7NA7GJgUs2xyRi0rcia02IRgMpKI6oRLcY7eNwnMnztLD3XL5i2q/M1mM+R6A5cxhp10hCcR1gQuqpz1KJnl85k+bZpIcW+/9Tree/8do1xnm2XszLGQUiCm7YwtbswZYapnEdFZDft8UpYiyYvF2qMPP6QOPz+D10HonoozK4XtxuuEDzJJyXgD8IfoEeI1zsu8bj4GmoaquDFkZJcQ8X242TiipBs2PQe8mQxOHT+O7du2yfGaCf/QYRW4/oYbcMnixXK6NyRwjtHZhaSniEc8iJ62Vjz2w/twauc2hDs7kGxsQEksLmUvqaXFoyhicYM+o75HrhWLm8ZWFY7R3CgIteThzwGgJ+JDMCeCYF4+MuFc+MuqUTl9HkrrJiIVzQNYkNAw0WquG6dTHgIsIpPiZh06sB9bt2xCe2sz2jvp6kv4ET8/gFDYmLZS/EGIrzRV9QrkNcAOy2uvrcL+/QcxetRYLFp0iXgpTFjr609pDVAUgopYnAxEw3E9RwZYp5fP++tkxfl5nK585srLxXn7aOdOtDe3oK2lxaG8VYCziGHixzVDCJOKaNv5UQEcjaiBwWBNYQ1yWTjZ5Puzcy43epqR2s48p2BM9Ln2VdxkSXYSzkm/B0KfVr/5pkQYuroIVbQOy9EoiguKFFNG1daiYuhQ9PT1YN++fdjx0Uc4cuyYVOS6LQRCMsOO3yNj1IG05UInN9x/FEggXIlJ/Re++AVJkyvRVQjm2rPQkr6kuDeP/OAeJI+fQok/iJQ3g/a+BJJIqbiJpz2S4hXsEfS94d423EVObiQhDuNN0pdMYHxRGQIar7MLxc4T0JH2oDc/H+OWLsGcz16LknFjkGG3yhXSg9IzM2FO443Vr+OH996HrZs2i2d2rq7ewCGVQUVpGS5dshg5ebm4/6cPGIn9dBrXffazuOlzN0lCnB5a76x5T/FLUvODYCzZ93lwccNmBQt3FtpvvfWWmZhfYBan6Y1dhxSJmDV7lpownAxw3bDIYaFtFCydJ5eJpeaZ+uQbxU4iJ1P8Xrt2fSwJ8/b2DjVjJk+aiK7uhIEItbZcUHGjRovlKbnGE+P+WZ1fV+DYXzWQNGd6v9mqey/5lNgJOeVWx08Yj//4z//ABIpA+INIJhLoSnSqy56bF4c3mcK+d9dg7XPLsefdDxFNAe0tjcijd1EohCAdFEiwJ+zXwsaVNAhiaKBqVOxrp0yv5eRURIIyu/bSX+v3nx8aVgFvXi788TiGVVVj4tRpCEWoKDiI0GQ7/uxWf//735ex56kTJ4zn2ae8VNxkQbbUHLQNBZM+GIApG2C5uXmYMmUycnNyJDzAiTKTS8o9s7ChIt8ZTRKbUDIr4NozSmBemYXS5+x8xY2ekT0vHV+C55Y7O1mMlpeW4rqrr8bSy5YK0rjq9dX4cN1anG5oGJhOZkm3u0aJfvV6VZwVlRRL+IXXJaXTP6Kb7hJIJr5MKpdcsgjzJk9XgeALBRAvyBOv1HAgzX0lx4F5CZUs5RdofQNd4ab7kzXyYDbFwswZahOmlkYKPsKk+9L46P21eO3hh9CxYzsCbOKkkuhOdKE0nos4z1w2X73MCGhinEKf14fWTAaN6TTyampRO2sOMvE8NLQn0JMEiotpJjtKJpllpSVStjSgJScxrgWCHTs+wj333IuXXnpJDbhPS9xdsp8tmGBTqzMKKBYC1SNHorx8CLq6uw01IZnCqVOnsG/vHjXAzXuZSKjSRgUDkQ5ejKqtUQxinDGFx7mnJJ+0BrMLVbce3ASGE5G77rpLOcSTTz4ptUKKegx+ubji8i7GQsZB5ngscly+8ElF0afFdK1fK+9PNcWR1VVYdMlC3HLLLRg2fLiQFrwrxrzdo8kYP5NnAddo9jMafF7rvFK9QbgfEM4AH7+7Bm8++BBO7/gIXnIv2eDXQILqnkkVODTw5PnEz2NeyliQG/WTczOu/xhnMk01AvODjkxlkm3jnszuEsfnORg2ZChuvukmXHTRXBU7psvCDeAem+n6EgazacN6/PKnD2DLxg3obG/VyJxjcH86hfLCIiTaO5RU0++GXXkSc71MCH0emYkRBtVBU02fX8pnw+rGYsall2H6osWIFRTB66X5lNmkTFSVkFjPG/4u6QHefv997D1yWJ4aUXINAiG0dXRYmFlIQZ+Lma7rvEmU7KX7L+8DDz4WIoZEbjaWg7Fp1Kfum/Hq6aS6js90u/l3RQRnEZWhUEM3RlSUSfbw448/wrZt27VDmCgycRUUjJ0VEsdFuDLJBru+xsXeFCiTJ04Qd+GDD9dg1+6PdZ8pJCCulMjQhi/AjjoDiwHomULMdWccNI1kd+Jxb/p9R/3/++d/wuFDB43inQ5wn3g+6ha7qY1Uwtj943SMvCSzmJXcywTWdEwN7sfwF/iZMoGqqpJ0IjsifNHA9PCBA2hml5n8E04J+9LiqcyeOxdXX3stJk+ZbHk3VPxhcWO6IeRBUGXj/ZeW4/3lLyBdfwre1laEeb0s3jpZ3ERQUpgLT7pXfDB9n2QGbc3tElaOxEPG/4YPgd55QQ/8sSBC+blAKI50bilK66Zi2LR5CA2tloQqRQcp0Gruqb6t/puYUE7y9u7ZjddeeRl+n0ceCxQAEBdGymBexGM5KmrUZYQJ5CxkUumkSNzHjpzEkCHDcPHF8xWQaJK3ZesmUO2MGGoWnWwwxKO5/WpX7GK7V3aQ5/2cMm2K1tsa63vTQfU0ThP8NO016nzxWBz5ubnqSDnnZhUmqRQqKyuVVNK4a9OmDejq6FIHlIGbRQGNX10QZVARcZlmldY41k1vWOxwTTHIffnLX9Yk5pVXX1GCQvluFliTJkyU78XQiqHiQ7z9ztv46OOdOF3foCmNCiXuKSa0+hyXQTK5P/MQ+UOKGwl4BIPiPPzzP/+zuDec0rJDaUFS5kDjdG7PXjz9wM+w5vnlKPcFVZy393WjL5PStDkOL8KU/wYLcC9CHq+4TNnFDSc4nRmKQSQwrqhUvjlStuIEKuVBT8qD9mAAwepKTL1uGeZ+9lr44rnivGlKODg9s43NhlOn8Ngjj+J/fvjfSi7dHte1n4X1zigBmj51iuLbO++/r3XJvUWo4qjaUcJL8/l/59//Dc1NzfoO7vDNntwMPIazQSCVlVWYOGmioKn79u5T2+kPetnOObuVF110kaY4jCWEzZEryOmmuB42DvP6qOxZM7IG4whtjcXw3ocfYA/hKyRwW+g1fWAY+2prR+nQ371nr/aoubUWjHZOWJrhUzE5JbxoxvSZEo9hgko5eB7kZxDW7X3X21o0gYmllj/llnBWtkOuAfmQX/vaX2LC+AnihRlBCfPsdXUidW/FSz97BEe2bkei5f9n7T3A5Lzqc/F3+szOzPaibWqrLlnF6s3dkoW7DcY2NeGfkOTmgknuhXCTECAEAgQDwZRcMMYFGxt3uXerd1m9rqSVtNI27Wp7mfa/73vOmR3Jsq3kyfjRI2s1mvJ95/zOr7ylXXyvwkBQtgtMDggNMubS5rzi7uT5R/loFjc9iSR6k0Qp+DAqGtLEp8fnR288jrEL5qNofB2CJSUIFxQiFI1h/vyF8IW4Bs+9gw7uQg7Dr3/9a7z80ovyfPvI4sZy4fhyTrTBDMJ4b6Kora6R7QRjBicj7JoThsqzuKuzS+cKY4o4graZYpaLST5lVunxyDS0rLxcgiqUQP8o8j4nGfz3zIOY7C5ZskRQRk5Y6I9CwrgaMKPGqOnScLxBRZfUn/grxXPPfgZbUOQWN+b6ecTNrK6tUfLMAts1RnP30/smEXYqxXOVjvSVlSPEbViyZKm8asaNHo30qTM4tmsvBj1pLFx2NTzxCFKUudf7Gl50dsKV03zkdc+dLrr/57nFOMdfTjlP0xsWN4xlLWew+YUXsfahB+Hr7Naa6x/sRVFeFFEq2lIMyUsXeYo0pSXsxOlNG2HUsRiqpk1H2biJ8MULcaarTw3TyZMniLBPREdRYYE1M3YS42azUDjpqaeeklrfvn37zkGInB+Tchs9zGXNtjCTOZ7RI6urMHfeXMV9Tr77LRyXEs88i/T8i2jMcALJKQYfFGbhexj47LmPCxU3DkrG2MKJNf8tYxN/J4yRMC9C3w4ePCjVOK7DXE7Sh+03TlJYFHGNsRHxQYVgboPKXR9XGLrXLykplLLtdcuXYdHceSiOFehzFpSVCMoqI2VBTj1q0PI9xVEvLNRLuPd2azv3THEFjjOm9SQS2Pr8Sqx+8BH0njoNv6w4zN5kbsszU1fX1h5EY/UlaS4LeGomTeFOHA4I8kQxKbzrXjj5WHO4GSk2+rYsWrgIt9x6MyZPonwlVZzsEWq7Lvr3DKYD/bj/l79S0nes/hCSgwPy3yjMiyCPkspDCXXbMzTVRAbF0QgiTA6tC/hQKoM+wq68HoRjeSgaUYmaKdNwzSfuQPWESQhL0YqdfSbV7mgyB4gpdTJoam/Hhm1b0NTWinhhAQLBMAaFAST0jsUAMDCUwKjRo9E/OKDRYnvHWXX23GEVzMKSTBeEggEk4coYy0JO2A1nkFOSaaWchb8kr4hwLG8KM6dPFyyIxmW8+Vx0TsFNEKChIRRE87Jy0fwzCx5XmBQWxLVYuro7RRbngwpsZmJjMaoSR3CO0ibQuokNn5+FGvr9Kjr+8i//Ai+9uBJr162Vshk7zOyYEPLmoC0qjqxChRS6vKRxmRPbTKqoUmeuJ8fj8ThlVksQjcZQOaJS0BIWQCRANze14MSJ41I1I2yPqjKclvngl1kUuyc0pPzYjTfqgNEkkThLLU1LLCMs6vB+vPboo2jatQvRwQEk2s/Ay+lU/wAKo2FUFBfAi4Q6mUbaPI2uzl720xGNhhCgqhAvlC8DX9iDQDQoaBpCYaQjhYiNmogR0xfo11AgT+RKrzWpMxKrPvjEGTE+RG0tzVj19ltoOHYUYXbO4lGtA04cWAjFYhQ4MKqC3HZlZeVYetli1NcfxubNm9F1thdFBSWYPHWKFMZ477dt34o9u3ejm4VJBnKXJ1fHTfkkU84xbYK8BjdtNRwUHhDLrr0W+w8cwO4dO9B+hhMYdvVNp5BBhDCw4qIiEQ8ZpFiQO7gb1wZHzUz8H3zoIWzatAmtLW0S4eBElwIWvN/Oi0n9NR3w5nNouiKuhXk/FRFz5siLh0H6+NFjWLp4MebOnqvPsmXrFrz1zjuC81GcQ0NnyUubwoaNA60F69uhAEkcuT0tLpR0mxVjHg42noWImEinUTeTXSpW3XTjzSgfUYEMjWhl2koXK0l0YKizG1vefhu/+dcfIu9sD/zJFPqTgxjKJGXIGqWSjtev6SIhaSpu+O/tZMYHL5JeD3ooaT7Yh0lF5YhoC/F+pUXY5lnY5/WiIxJC0fRpWPFnX8AoFvmhvCy3MPf7OGM+Tr83bdyIf/vhDyUDTrisgYFe6NjLSMFx0YIFUph57PE/miaF1o9H3CMepl/40z/FK6+9ipdeeUVeIcPNZfMJXJfdnBfnvhHvRTgSUYFEZbu3335HUvzn4+I/7FB23VF26wkPoV/CksWLtU5ff/11OcxLTc0moqNqapQUs1FVT5XGsx3o4ppmQeyUn6xUN/fH+PETUF5eoanlkYaGbBfWLosLlmL8njzviCe/bvly1FbVoKerW8aQPDveXbUKx443oJfcD+cqbxRZhr+q1q3hlZzzYJ/FyyZIHj5x++34+CfvwKVzZ5uz2EJh3dmc6O1F6+4D+I9//QFOHtiHwEA/GO2KA2ElnVx7jAsOVaEGl4dzbMLSWNyk0JdgsuBFTTiAkmAAg3STZwNwzEjUzp+DgvHj0JnxoKC4EpdcMgNFJQXwq8Axk1LH0VQi1tODF196UXChwwcOGqi6kcjJTmL4EzPJZKQYFn/QM71elJeVCU3A6T4LE5K9WdT09PborHTwZpOsmmtq1P4s3Ca3uLE8VuYrVHmkDxYRAhRdyU2ozs9ZvT7DWWCRfNvNt0jhsqqyCqPHjFai+/gfn8CateuMwA/PGttI/bB1nPt3Jlk0+5KJLP2XKB/c0tKsppfJJuzK1/cx7QxNsrwBTXu4p2ZfOlsFDfk0THqNfQKVSQbh5VlN/R2iVKzIhptFm+LPvAfROrx+4j/kJP0uVvJ3Oftp6mw+GdETPAcpVKROejqDtvp6/PEH30f7tj0I0Cg20Sc/w7g/AA/5kDy7rWJkIuNBH6fXHg/aGG9KSjF61myMuWQmepPAlvd2Yv7CeeKEzpoxA2NGj0Y4TBi3WzG2cerxivNJSP19992XzY9yr/X5CborxMXpq6jAzJkzUVdXh4ZjR1QsMFYQvUA5eDb+DFTVxrqLKG7Edaqukp/O9u3vCRpMpMP5Q7nztz3vB+MbYy4lk8klowLhM+KnbjIGv36/JjXOQD47abuIiR8/FycnbBTw33PyeaEGYG4cd9fOKQlzX1IcYO78uZg5YwYqy8rR19GJbWs2CHI+8ZKpKBtZLVVbLhQWg87GxKFBzi9kzn8/V4S6AoiqowNNTVj3+ONY9eQz8Pb0wsscU0qmPJ8ltaL9wVOaq7SX+5IN6NopM9jWMThZEceMI7ybEihxsSRws8nSwgjTjLOqshI333STfG9UrWZJhGbx6YMTIxcIYMv69fjD7x/GO2++gfbWVhST7B2LasReGKVZGNDe3IyI34+iUBDRgBdBJqTE/KfS6CNRz5tBiKP3/CKEikqx9JZbMW3xEpSNHAUfkz1CU8T/se9vR6n88v2pIWzfsxsHjtTDw88fzRP22OM1hyYP4ebWFpzloqaDrDPWsge2Ksl0BuWlZSKXMRnfs3cf+gb6s4e1Oh98rwEDFTJd65QmNyl2uHk9UgmMHTtanWqOOjdt3IRwOC/bhWIixUOSozdnAMapjVPLYgFjYFCUiCZEyuCoybkxo8DhBcU1r0UiswMzfXGFqlO24d8zkSFecuzoUVj5wkol0q7bqzmQhb244kYu0iyCqQQlhTfTOWO0DoQDWuhU7KISEztcDODEh3JUywkAu3AszjQdsso6gqB4yVUwhLnCoiJcOns2brqF05uZBnHLcXi2u2S09z2JAax78UVsfeUVZFpbkGxthodJPg/6SAjlRRSx8Kkg4T0bHEqip3NAhUEsHjaSqQpaafjCPoRiQfiiATJFgVAevIUViI6ejJo5lyNaM1ZFDx/sYqWpKCeCpplosmM1NDiAE8eO4sWVzyuhjVKNzetRojOUoNx6yGKZvboGFOhgl/bdVW9j9+496O8dRDQcR35hAWpH1WLixElS1eKhvGPbdn3WCMU2vJwNcJJjvG50wNsCQmvA8jgIYWNhwgPxxPHj8n3glHSAGFZrDMvtwqDHfcB7lDv94eSUQW35suXyklm/YQNWr16FhmMN6LcjbnW07CHgpjcOpmYalyz8HO8mpgB+8y23KGa0Nrfg1MmTWLt6rXg/bCh09XSjb6jfjJytN415HSr32DmkfJgMwZivT3x9bnfOHXC5P1Mn0q4fV9y4Q4aqTVyD8+fNw1/+xV+JyM4uNQ9ydYct2pYBtKelFX/87YPY9twLSLR1CKpIICa9GULkVrG4UefcEMKDHq4/qlQxNlGswKvJTWdfFyYWlaGAIhFyZjeSsez8Uhz6rNeDoaIiTLz6Ktz+P/4SnsICkbpNnDEPJ7nNHzBesAAmT+vv/tf/Eoww26V+3wGY0bTusiVLsHzFdXhn1btYvXod2tpapa7G5Ku2pgb/+A//gEg8KoU7duYJLbvY2Ys5PNk5L8W8eXMllXrqdLPgkPoO7jNdxOHskmnClHTYhkJmIu71qoHCOMPYyZ9x+shCnbwjTvwcy0JryH54Aak9QJwohJqRUlB6/a030ddHaPLwbOx8QQG3rsyayMinZcqEiZqOcgJWVFKM1vY22RD4w0FBprZt365ijKQq7QPbOGQMulCBI485+naVluJj138Mn/vTz2Pi5Em2uLEeZEwWMynkw4/VK1/Aq089iV3r1qA040FFMIRoxsAiWSipGaRmqvle3Ddci+Q/dCcTSKQyGBEJodoqQPX5POjOCyJ/ykSMmDMbifwihPPLUVhUhgmTx6GwpMDyYKzvj71evKdHG47hgQcfxK/u+6Wabe7M0DDfwqIlxe6KOzvNHT1qtPxCuDbY/CKchXGNXJq+vn4LiTRX//1TyAuXFa7jrO58KKiEk9DcM+1n1E3nz9mIMbBGWwJaOBqbYQXxfNx9xydx7MgRQXNvve025BcX4f/84z/IK4rn8gcliB9W6DjYkAqHdFrrl+IZFHbhBEeokJyChnAnxmHmHePrxmPK5CmCdXNiw39rknFj1MzGV7wwjkgsTw1Uv8cnmVyefVxvJ040Yu36dTjZeBKLFy/B4nnzBT+vP3pEyTMTYL5XNr7k7Bm1wHWpDIlb/lU6+zxI9/Xi4Kp38NR3foRgN5VjuxDLC6OArvYJ5gbWsJk8RZqJAxjwetGeSqKVTbhJUzBm5qUoqh6J+uONKCgulp0C9/XkSRNljslc1MCEbcFn8xuKC9AgkqqHjjN6oevPe0WOKT2/iCDhn1nQMCchuoJ5F/Mo5mwmCTdeLIY4w3j10XxBNlAj4bB4MfS0I3TuQp/p/OKG5y+LrLvuuktxltyaFStWyPD1Bz/4gaaGbr24oiP3jLuYwpr5Bs94FkpsCp2vNHf+azDGseHHApDcbOYR5LzRzJvTZU6GA2ngzKlmg8qIRRGI5WlKmG18WGix43K598iFB57fkHTXy53dhDp2HTuCp3/2Kxxeux4BWjxYAzmzDq0KqkUT9dPvJjkET9mUmRkq4fp4BHgJrzFjbHMBIXx/tuCxBE5OIGSCFwhgwdx58lzh4cXNYbRqcm4dE2ARQpJY+eyzePC39+PQvr3wJJMozMtDfiSMkoICBD0eFT2+REKwNGr1R/w+BWcalXWzYPCm1dWPRfOBQARjLp2FucuWYcrcBYgWlyBNLxTro2Jkoe1Inh0DrweNrc3Ye+gATp5qRGlFBfILStRJZOLJoNrd24Pu7l4EBAPICJ/LoBCP5UlphORaElTHjh6Dmuoa7DuwH/UNR9HbS49okr398vTgREf+I9ZkSCIDA4NKNiiqQOO4MWNGS5LxhZUvZjsOwm1mSXzG38aNj/l92Ik1SnYcx6VkvEpFKQZZdV6sc7ODsnEhGbU1dphMksbEwHXmXTLM+8bAefddd6pb8M47b+NM2xkj+Zn9PCZJNQlVxhDcKf9NhbtA0CjIhYOomzBBwSMSDuJ040ns2b1HfhmOC5JbufN9aX6og5fKYzzUPX5dc07E6KZ+5TVX48Ybb0Q4GjH44Gz/xsARCKVoOnQQG1auxN5330W4twvsaGYGB5Hn9aAkHkFxPCw5bxbkyUQK1LTHXAAAIABJREFUvd0DMsSMxUMIhfxgN10FfNCDcDwEXx5VJHzwkEQYyYensBLRuqkYNXcJ8ipqkPFRyc+oppmumJkkae3T9JHu3a+8hJPHG5BKDglyyM/a0dENfzCkJIxdSl43do+uu+46HDlyGPv278Ppk00Y7E/oMKbYwZx5cxVQmk+fwrtvv4Pezi4j/MGpGUUnNJ4fVosZLmwcDDFpOkKXXir+zMaNG5Q80N23+2ynfHZU3IQieh5hNQyknLCpOE8mVZxS8GD5x27AyLFjlDRu37xZkLljR48YRS3rxcTOP6EZvM9ak/Z7lpSW6FCml0pBQSGi8Zjghz3d3eq6UUKb6mncN9Ju5HvbtFTfKSeq0F4qO6G0hrrnj7ovtrjRerLhiuuOe/OTH/8kPv+5z2P8lAlCgpnXZuPETEAp/9189Cge/MG/4eCGTUj39BkvJR8QSXu07igHzbVNIGNYqo5m8qQ96vGijwp7fV0YHS9ECdeElcTk95ZCJMfrHOtTtGNEBT7+N/dg7MJ5CBYUWO8bE2WzPAXXYUwDra0t+Pbf/z1Wv7taHEE+nJjI8AFmYMPlZeW47LLFmDJtKoYSKWzftl0dx5amZvEdiKVetuI6vPraa3j8icd1j97XhvyAk9Xt9VAoLBI44T2PPv6EktXs/blIgqsOQHv9iOumpwnh0IR1ssPLpK6xkepTJ6WqZuRYTTGsqaL+f/iDMm7pNdkxjedj/oL5OHj4EE6ePKX1bLiCwzEv9ysaGKb1OrPKoIxd/FzkcwphEI9gVN0YTJ1+CUpHVGivNjWcxIHde3Hk8BHBTN3+Ik8y98jkx1RchEeqh8uvW47//bWv6QxyEsymiUBPJeqfJrB99Wr89vvfg6elBaXJpCY4FKUJcLKsxhEnHE7VFGCrjQIWXYkhDCRTKAj4URvNk2ltwufDWV8GA0UFKJ4+HdWzZqNtMIWCkhEYN2kcakZVqxmouMdi3TY1+VGGkkkcbWjAl//6S9i7e69URBVbnZu43cf8PIx9Y8bW6T6yY04+HzvKLEwpaJHl8WnvfUj6Zv1cLpScmXtlhJGYkE0aPw5Hjx0T70pxxfrW5RY3fB3tcxbmhYVS2Vt+7TLccNNNONXShC/fcw/aOtqtQuT5aepHp5mu6HJJHf88sqYGRYVFggZz2siGJc8AFhtEk0ycNBHTpk6VmigNI3neHjx0UF39vXv2KmYTsscimrlBYUkhFs2fj9mzZitfIX+RCfS+Awfx8suviLN288034dabbtE+13uy0RmJ2PzHNpN4v6yi2jDvxhY4DvovqHoKqc4z+OO/3Itj6zei50wL4iE/CkJB+K0wEq8UfQbVsLIWH2fTKbQQKRDPR8n48Rg3aw5GjByLg8caUFZegdKSYtTWVJucIhI2k0gW6Tn+MyzsXn31VU3dZY7KSa5tSvN3QlMJ65JiXDyugoZiNnwupzNmEpIrlGGFJKxvF/nZKuA01f7w+83nMWemoihN7w8ePIDOzu73FTjnv4omhQUFOuv5eRh3Z8yYITn+X/3qV9nGtFmbw7L7F2rofdAKdBNnwsN4pnPN8Lx3r+f2MQsaUgco508VQ1IguFf5+fjcgUFeL57tPvm5MX8SeoB0EopXGKUXQUc5Eec1ZuEmEaJMRvub78/3cXLXrtnlvo/bG2bSloEvMYiTW3fg/m/8M1KtrQgQPcMiihMcTYmotGoysQEOQ5IJeEbNXJAhLIgJCSE/VLri4S0p04DfJCjmX8trgv+J25EmsdmL6qpqXHvN1bjpxhsk4ccv6dQtFDxEzjdqY/v378WzTz6Jl1e+gMZjx1FZUoQIyWKU9k2nEY+E0NXehlJKAweD8pHgaH0onUHnUL8+oxzfY3m6kIXl5Zg2bz7mL1+B2ukzkUAYPiLYPfTWsNJxNvAxiJHodrq1BXsOHUBfYgB0pyCJt38oIZUFEr57+4xxYSgY0kYiOXNsTQVqq0dj194D6OjoVMd5xtSpaGw+jR17duNsV7cSFvrt0F2apogcRVJ5jEIAKiYkP02pZcMklxfFuHFobmpVQcHnMAlgEiLXcF4TkVdtR8lC3cSB0bSGBP4k0pT2ZMfeyU24rga7DzL7MyasrhrmRuc9ZXfT8YKcWgoXMqdxG9avx+pVq60ctu2UaTeaETa7MOqG8R4UFmJcXZ3k/8hTem/HTk0gjjccRVdnp1l0OUIGud00FcM2WPEgUfecSbtwsCER4tmduvPuuzBmXJ02hHnwmnBqYqBC3sEBHN68CS/+7gEUDPWjpeE4MgMDiPo9KKViWjxM8yYVyrxevV0DGOpPIBYLIhT2Szdd3TslJUH4o354Ql6Z1nmDEXhixegM5KN23lLUzlqAcGG5GYJamJyRDebonhsspQbB8WNHsX7taiOiQdih34sO4pHJKwvwexjZb5Kl2RFhMKHfTP3Behw9ckwGmmwezJxzqYIk+TzrVq3G0UNHkEpY3S2v6WI7Xf1cTtVwsm8mGxMmTkDduHGCPtDTiOIPfT3dgtMkBobEWeH1ZceJhwUDn5Ob5Gvx7yZMmoK5C+Zj8tSpCt4njh3BulWr8N627fLjGbCmo4PyUQqqS8bvxSkePU/YiWPhd7KxUQan5SNGCH53//33y/iWqlycADqlMtubyHYxXcAjb0pKPiwsXXIluKSFD+RMAj5ocmPIseah+YJtLDBJnVA3Hrfechv+/K++iLx4xPirqNNvCmoZ8iGDd198Ea8+/oQItRgYMFxCjw9RQdE4STFy0BHxsswIXevE60W/14Puvm6MyIuiIpJnEgBOVslXspy2RJrCAx60B/wYedki3PDnfyY3eY/dB6a4cYA5U6VxH3Gvb3j3Xfzw+z9Qc4GFqoOW5hY3/Jn4I+EIKqsqMX/+Ak1ruJ5ON57G5o0b1d27evky7Y9nn3tWyed/FlZmOoBx3HLzTdj23k4lFo6b4hppH50SGk8UToWLi4rV0WVxzHjS1HRaUyF2XTVVdpo2WXbS+1hKmowYzyAHQSrA7LlzsGXLNrS2tZooo+nSuepguYlFNoFyMVdLw7yXGkmcMvl9eh2Sx8dOHI3yynJNDVqaWtDb1YOmxtNoayZUlNBWM5VRY86+P89OQqq+cs896uTWjhxp47/pLpuw5cEApejffRdvP/wwUoePoJiKiZbHyQmtpgUW0aABIYUtOLkZSqA/mUDY58XIeFxeczw5+3xedPi9SHAydfU16M3LQ7i4DEVlpRhTN0aiL+57usJTe4nQ30waLz//En58773mbJNcPQ2/CcuNoq5urJJ2xjfCqbmmztqY09vTY84qa4vACyG/to9YIBfy3XT3h69hirAUZk2/BF3dXTJupHSz4SKdO7lxxY32Bzy46447cOWVV6mLv2bdWjz2xBOCYDO3+a9Mbs5PUPk5CeMuKSrCyJG1MpPNi0ZlDnnJ9OmYNftSdfI5AeW5SEg3BTpIKGcizCkExQToOcRiZ926NfJU4/etqR2pfb3suuWCFAX8QbQ0t2LXrp0Y7B+QUAcTago3aV9bywt+RjPxNIWIfu7iZDZ2miJDZ6eHjc409r7yFp7+5S/RfrQe+Z4MSljcuOKX0j4sbuxkiq/bm0nhTCqFNibHJaWYMH8BFlxxtbxv+gYTKmxG1tboujBfkpiPvdlugsH1Qsji3/7t36oY4P8zt+DZw+tCQQlOKihM40j1KgKtuNJwTmGheucV0m6fuYZ/boP2/PvPvzONBK9gqyTdEzpnGuBWeMSJO+Ssaf07iqBEo/j0pz+Nm2++Wecw1eAo0pH7nhcTKy/0nNzci2cz/8zrwCKP782fMd8iB9vJOPNnzF+IMlqzZo04Z1xnLFDo08RLRR8lcqNnTJ+BMXVjFZcp5nLy+HEhgRjvv/SlL6nA5HXhvXC5hmvmn3NO55in6uccTiSTKPb78dzP/wPrn34WyQ5SJ0iqM/w2IauI5iC3naI8PPNGzFyYCVABiskw1ckoS8mEmJJqGgMauAMTKlV+nAcxFtipQl5eGJdcMhXXr1iBKy6/TF13Q9mxkxMrp8gPyTEplXx+9IPvY/+u3SKFF+fHZdjJ4iZCLEcqAX9iEPmcmPgCcvzmhmBxQ44MCV/0J2HTOhKLo6puHGZffS3mLF8BT6QQXg+VQVjcmHDokhhdJHbPu7uwY/9e7Dt0EJH8fATCEY3oh5Jp5MXiumF9vRT+Nd2z/LwQpo0bhdLicmzYugNNbR3CBc+YNBnegFfFzemWFkPoZ2Hn8xksIDcxu2KqcimJbDgKPNjkRO/zoqykGAvnzVdXlKNyHoacIJH4GvKFBLURz4aEcaq4saudSmnzsGggLS5AM65USg73hh9j8bTCQxspXuMsbCBy6vx5PEpa+MsZk/I9GEA5RSDx8veP/F5jciYUZsN61eEh+S4Y8SvhpnwuvRm48ClvvWv3binOmZho4HGc8JxfnfM7OcEC4ptV4NjixkxvjDFWNBYTHv7666/HshXLZPBlNjlTRfoJ8Xozgcyg+1QjNj7/PA6seguZvj50t7XBnxxScVOSR7KsiEEqbvq6BwX/oiw5JzfBoJmsCPaYF0QgFoCXkxs/A04AkfwSnO5OIj5uCsZfcR1KJkxDym/gZeKuOOUUxzXjtR4axIb1a7Fn1w5TivkMBJK8GL4m1wmVVxg4CiiJOWqUCkueE6caTwuzzwO/tIwu81MEf9m5fTu2b96mollJEOGVhJKI/2LgaQZuaGSZNXllsZwYQn5BvrpfU6ZOxXPPPStDT8596Ad0pvWM5k4sxEtLSrNdHcIH+YE4TeE9ZfHPCd+EiRP1OqXFRTiwZ6/ECqgkw/fOp3FqeZkIvJwKsNuTFw6LkE4fjAP79yswkk9TXVuLpVdcJsPC515YqYmqoA62kHZNMoO0dqIWxi2e3XYe9D29fWompJ06mIWvueBuguZwTew6wA7aosLGkXRVMnvkmj550mT83f/5OuYvIvabBY6ZArgOE69dX2cHNrz5Jn713e+jv7UNcb8PBUzAKVAgfh2bI17J+TrbC/17jxf9SKF/aEDGnyWhCGIMmpZLxK46my6c3jDmdWWAZGkRln3+s5hz/ccQq66UN5OBzZsv5+CafCdPMo2Bnl784r778PzK53Gk/ogViTFxYPiCmMmFObS9alSwQ8fk85qrrxX37vmVKwUXzIvmyS9EXc6LnrYMswUogsFJ7KRJk7F5yxYJAThzUE2oP+LBZKWirBzTp18iwQMWIIcOHRbUUpBYawJ3DiHaroULNf3P6ZxaBTT6t5GszuKb3UYZGVthjA/6eLnwwAs9R8UHzwSdPxnTaaTcOVXNKFqRSmOAfNOkmA1ZfoxFzTn0lhK7P//iF9VJJT/OwOKMAppBUHvhTwzhuZ//HEdefhWhlhbkEyrLeC9iPeOqQ1VwisjJDYUFEhjgmeLxojoeF0ycyUKSilbIoDMcQsHkyRi1cCH6AgFESJiurMKkqVMQInk4WwTadUX+RiaF/p5+/PhH9+LZZ55F46lGqYuxICW8iAlVd1enpiftHR2KB7n8gdyEkfvFTW1zu7sXvB/njXeUzNnmoBp96SSK4nGMHz9O3JnGxtMX9Ddik4uCE4J6WqlqQrd5Lcnl6urtMeXsBeCUF+a3uQalicnuDHOvwXsZzcuTwMfll18m+XR61LAZRS4Nofj67gCam5rx2quvyxibsZhnI+M64WnMD5iA/vznP8Pu3dZbityrUFh81z/9kz/BVVdehUkTJuHwocP4yY/vFfyb64qJpxAGOZDMLDjOFjfummcbQxaraxQrzdpNnzmDJ35xH7a9+grCnZ2opCKuUEHMQwkDZIFjpV09GRXYVE5rHkqgw+dD2fhJWHjtMhTWjMaGrduUj146axYikZCuTVSy+MNFiCtwuH743b///e9rLbGwYHOOHBUWzyx4uO7Oh2INrynX7BqODO7vsueD5aLnxo7zGz0OcspXo9IuzbRZSDOuuGay4vUFBkAOWcOJDe8nz18H43ff879aTLuCmr8LTREMio7gYj4brORvcb3xDODfOSN7chtfeOEFXT9OYIha4r7asHkTVq9aheamJr0em06Lli6R6MuSRYu1d15/4zV5En3mM58RX5KvKzN3O1FzRVuu+I3bF7nNSi41+XY1NeGZn/8SB9asQbKnR4gJNtuJYjKKyT4kMl50pxLwVFx2XcbT241AJimFgVg8Xx+ePJm21hZh4qXGxW4xyWMsRNiJZxI1lFBHuqy0BPPnzsWn7r4L1ZUj9DOTL1hnW1X2Zmu0NjXhkQd/h6f/8DjOtp1BeXER8jkKpQIWMiiJR9Hd1iLsemEghDDHl/S5GRrAQIp+JQGNFlnccIoTLyvH+LnzsfSW21A+diLSnqDFFg+/Z7bAoYpHYgiNLU1YtX4d/HlhBPOiKkp6BwbhDQQ1Vpe0pypBSsqFcMm40RjoH8KO/fVo7+5Dfn4h6ugkP6oWXT1daDh6DKdON8mpnN0OqkjRoJNksp5edgg4lQmouGOD1nBLINLx4oULcfqU8UNpbmnW9IBJs489IxplJpJmU9iCQDJ56sJ5UFZSiFE1lRJ42Lp5qxJIwkKV4PAeWXdxA28zh5bU2zhdsP5F6s5bfXsuULoYU4P/zTffxHvvbdP9Jglc2PLJk3Hp7EsRjoRw+OBBbN+6Vd9dOvYJyj/2m27W+dBEZ5Dq4EROspuQIm40PzHBpqhmccxuMq8PJ4eEMF1yyXTc/dnPYOz48YIlcjGRE+VgeBKyGEqgtf4IVt73U/gG+nDm9AkkOttRGg6gNBRAWNwg0z3v6x1Cb/cgCug74weCYT88AY+KG3/Qj1AsJL5FhgccC9xYIVq7B5EqHIExl12LkQsvg6egmFmLiJvvj1MmHef0ZsvGDag/eAAlJUVa/+xUsqjhBhEGNpavBJ2FwciRozBuwgSUEF/s9YrXQrw3E3kmNycbGrB/z145zfOQ4PuzuNE9tYWNE4pwQYwLjms5FA7KAHPegvk4XH8YO7a/J4gbO5OdZzuMRCrJzDRCLSpWUdpw7JgmjVqDgxS0MLLJHCdzwsPvRAiPTMz8fh2gFSNGIEIIIUnzPT04dvQY9uzZi6PHjhrRC3ZhJE+ekoHqqDGjcdenP4Vnnn8O7+3YocCnw9LCYlnEZZMbe6FZaLCjxPVINS6uf/pGEVbU5qRhrbyuqZNY6FuhEUEarNBBNtEwSZ8m1LbAIcb+6muuwT1fuUfFHHHvPMBzGyYscE4dO4oHf/ELvPrEkyikRxe8iBJ/zHWt4oazZFPcOCVJKVaBPMJBNSiKQ2HEMub5whBzoqwCh9PmFAY9XrQhhfGLF+Hqz3wKkxYvAijdaxVi+OlZ3HDyzu5VIGUgTTveew+PPfYYXnzhBU3iCB0xYw072hAH49zU3x06t912m3hHxxuOq8vb0X5GzYvTzc1KwUkmFuTLZjxKci+Y3Zsf8tIx7s2fN1/r4NDhQ0o4+FEMXM/itF2xaV+PhyFFLdRJrK3BmjVrsXfvHpw50247oefuvos5/HW9LvBZy0pKJI5DYz462/O1PgzD717CTNDe/4K5lCJN4HUm5qhouWuXhdyZlq7hvNqi0ybnTKypFnfXnXfik5/8pJkcWH8Nrq4MY1EmjbZDB/HOb36LE2+9jWJCcTmttg0qFjfGNM/0n4iI6EmYyQ2nktX5cZC2zfOS/6bf45Fcb2c0D5OvuQre8nLkV1SidvRYRPJjqKqtEXfVNPOGryivBVfglk2b8fRTT2PHzvfk8UUILOMEPXtY3FJl7qOUy9xVZawkF4Rxh9BRel2xg0x+mHsN1wQx54KFVZ1TgPC88WDy5ImIRPJQX39Ua5Aw0NwbaD6/WVe2T5u9uR90r7OJ/wXWwXAxM2zoaBJM5jI0iKzAuLpxmDVzJi677DJB1qnUyjPaTVP4Oxuf69etx69++SvF4K/c8xU1JPn/XKc8yzdv3oRvfetb2H9wn3GlV9wzRR6fSynhT33qM2pc/PjH96rA/PKXv6y/k4qYbdQpAVcX23qQ2b2eNTc2T8gWQ7r2aQ8i3gx2r1uFl+6/Hy1btqLK54efDSsqXEnFFZrsUdHUR3g7POj1AM2JBE4NDKE3FMakefNx1S2fwInmVomCMNYXFeZjwYL5mDhhvLwWbQdVl91Al2hM3SeREU60ODHURPDs2az8ce4aVdFscyqtFaktWtUOCd8E9L5URGxpbtFr9Q8OiQfqYoJ7jfN3vhULU8OBUyMWkBJRam7Owuk+qLhhzJE4l22IuHPdFVoXCrEX+zO+hrgx4bAEKcjbYiFCTi33FfNq/h3XgSumXnnlFTz55JOClPE8cNA+5ie79+2VOiLh8k5llZNqFtvkDt1+6+0IBH0SDtq5exdGjxplC/HS4YaijfsOguo+o9u/w/vYK0uNmB+oX78Bbzz8KI7Q8mBoABmimISY4feT7K1Msj2Xf+kfMm3HjiLV14nkYBeKC4owf85cFBcXYe/e3diza7ck17hLuOFFILcdDRY8LIJGVJTLM+DGG66X7nWYhGfJABtBbIUJO2qnctr+Pbvxg3/5Lg7u3itSeH5eBJGAXxybEUUF6O04A8/AAPL9QUQEaUqjd3AQA8mEtNljsTxJ7bJz649GUTq2DvOvvwFzrl6GdICJleEiuNNWxY3tznJjMalYt2UTWs52iKCb9vrQ0z8gyWl6cbAw0abOpCV8wMnNkfoGHD3dii6aiXoDKInGUVVRjlG1VUj092PP7l04QjI7NzOhR/6Agi4LGkq+EsLHzcTOvRTVUilEqf1dVGjcik+eVBJBCV0GtaA8VYzrPItIFiDGSCqjgM7fy0oLMX3qFCxasBDbt26TUlLz6WapuGhCxA0rJ28KEgxp03DRDnIKZwmxfH125vkcZ1w1b+5cVe+PPfZ7jSmp3U4fEHYf6ATd0kxX3m4M9PVL8lMTIwaLHPlwZjM80NUJUoKdNmvHy+6NUdTi3zEJY4HD4sbhVQV9IwyS5LxIRFOAG26+GVdcdbW4H2YCRT2g4W4+yW3p3l6888jDOLJzO3paTiF1tg3hZD8q43kI2jXLwrW3N4HuzgEURaOg8E9QEDQmlGkEQn6E8kLwh01xQ/npWF4M7d39GAgXoGLWAtRddjWK6iYiIeK40Vd/f4GTxmB/Hw7u24vXXnkZxYUFKnadkR6/OxM3bkbeAwYHYlijsXyUVVYILhCN5GH3zl04Ul+vApBwxTP0m0lRHcqvX4JtUI1MJprW38gmGuJZ8NonjSJSQWG+VOjGja9TYbp7xy4MkHNDYz/KdVr1H3bZWdASIkLOBrcOpbr5PWXsKXPFfHUYCR1kssHAmF9YqKSr4SiLp+04fKQe3T29OsyYQIh6Z/k0Ojg9RpXrE5/8pGR4qRbHBFpQBwuRMBAjc32zIgCZjDqdJHFfcfkVuPLKK3VI80DbsWsn9h3cL+WrLO/NJo9M/D0E3fB7MB6pE2fNxJSUmKkg9xbXHgP+X/3VX+GGG29E7aiRWWK6g8DouvT3Y+/27fj6//ifSHV0IM54Rod4n0+NGXkyMa6YKG3MzMR3yIj0yGSzPC+GAo8PQTuCT2YM4ZtFECEc1E9qYQJaWoKFt9yC5Z+6G8Ujq5HxO1K+KYpY4PA7+mxCQzjQ+vXr8Pgf/iDZZMEZXXFj0r/3FTfuMOGhzC6e7msshskTx2PP3r34wxNPGuldQmxdivFhfIick5fXjYIsY8eMFVTuvffeM2vXTpsdbILri4cpfbB4CLPbSrIwDR4paGAeFF4wSo65j/9McXN+QRYKBATR4dpiUWfMFT8KEHUu9+n9iYbj7piakl5F+p52OulEfHQ+2oNeHVzuXcvn4T1gF5/r/Ibrr1eCoYm77dr5heM0kEmSb7e//DI2/P73GNy7H4XirplYLNETdtDtUuc6600k0CvRBaAmHjccHslO04bZi85kGk2EuI2vw9QrrwAKCjW1rps0EROmTTUmy7Yhl1UsNCh2pBIpTWrffvstvPraK9i3Zy96ug3szKm/GWTBRz+4Zj62YoXkydU0aWhAG4ubREKJ0779ByTkY5CGtglhBUeGX90UN4xXtSNrlXzu3rP3HFiaVtYFJMA/+hMOP+P86Y2rr3ITN65voz41T4U7fzEP4BnszlE2+nh9NKVDRqI8zzzzLB575DER6Jls8vnsqBOOtm37Nk1p33jjdauiyjPXyOTrPPb5ZOz5jX/6JqqqqyUewoZoTU2tCgbGVza1+IvcMSt3l6WZGKVJWwA4cYEsZNADb5rnzRA8g71Y/fRTePt3v0O0vQMRfgeigKyYi/YoixvGOI8H/ZkMOtJpnOzvR/P/M+fMr6nBuNlzMfqSmWjp7EF3Tx9mTJuGkTWVmDR5AsrKStQo4RdznC8XO8hZIsyZCmqcCA4nxzZXyGmeuAQ+WzjYQo7HQnlpKW699RaMrKlWcs711tM/iK7uHolcmMbM8Gvmrg/DC7IpqMerwpFnKpX/DMflvDBs/7Fbt9qe9gWUI1k7DfceFxPj3HPd6/A1ikuKJWl+xZVX4pJp01BbO1JnnJnSGAMrnQgZw0fkd/7pT36iWH/zLTcLrsZCWnklz6SWFtz/2/vx0IMP6Vq792JhRjjgV7/6v7H0siXYt38/vvu972riTi4RX4f5nlNaNI0FmyvapqZDb7jvSt4Tc0Z+TG9fD3a++gZee/QPOHPkqAocF7MIfeVoYID1yp3f/lnm1JEjONvSiP7uMwiH/BhdO1KL/cSJBjSfblJyzS66Uasg1MWH4sIidfMrR1SgsqICJcVFwtNOnDBOBDyS97gr+GZ8qMukAglK+n79i1/ixWefRVPjKUSCARU4MRJFOU3hs/t64R9KID8Q0gSjb3AQvUMDkiukxGDQb8xGEQwhUlqK8fMW4to770RBZQ08fuP+bg5f68xrixv+LOUBjjWewPa9e9DR04NgXp6MzSjVywSXsswXL6ELAAAgAElEQVTGDTWD4ngMl06oQ+PJJhw4dhzt/YMycwx6/IgEfKgZUYHaEeUYoG/HutXwU0UiEIRfn4GyruyKAb0aZdP3xhgvyj08J0lj0UdlDG6aJIs4+uZwciNImlFRYnEixS9n3JhO6VrMmjETV11+OU6dbMTqd1dh964dglWwimZXzSmjOXwjCygHCeG9YcLA12TVzoRm6ZIl0jEnR2rblq0ijZNETkgKN+fgwIDlXRmcuDtKlLjZKZ3Zm6ZLbmQkhzHuXKSuuBFHiwUOJzZW8IDrzCn8sCvPAmfajJkyFyQxnvhgV5yZotV0rP3pDE7v3Y23n30KHccOw9/dgeSZJoyI58lwjAFRxU3PIDo7elESiyEcILeM+HivJlqEqIXzQlJ9Y/JIk0Z2+dq7ejAYyEN83GRUzlmIcQsvQzpWgJSHIhruGgyHOE3XkEFHextWvfuOxAVoBmsmVEYqnB0SkRXJwejv19rgIRCNx+Uaz3vBApL3lZLfhODwgOP99Ac4ofQZmKKdwjmFvvODrtT6EkmEgn5JrM6aPRudHR0qQI4eqoePELY0p3oG3mY8NUwyRAK5OABewpaKlHQSF8y9T6MziRD09KD+8GHs3LkLR48cQW9fN5LJIR2EnDANJp1IgOMkGJy2ChavV4TZG2+6UVARdon4nq7AMcWNkZbMlXvm8mIBxmnXiuuuU9eT7tBUL9x/+CBee/N17Nq7B51dPUqkVRCqAnAS8SYzN2vTcmmyLlZMNM19IU797rvvklKSmgs2+VFskWBIBumBAdz3gx/ilSefgqenGwU0HvT5EaGwAGWmJdjimGLGYjhJaCg7TskEKiIxFLG4sfMEXjN6c7G44XNpPtxB07tMGmWTJuHGz/8JFt+wAp5YyGj8uxWoa0QFQsu/8Xllcrh+7TrxH+oPHTDiE/bvLdvognkb9xXXJ78zY/vi+fMxfsJ4/OJX/2EI+/IaOvfhuFIflAjyWnP9GwWkydi5a5fWs75nJqOkk3ASTsoYD4g5Fz/r5ElxIRWzshxEO927wJt91OHvJjfnFzeEXNPDjZMiPnbu2HlRxY1bE1pPH5UFM3Ewq8g+k1A1B5I0P+K6i4QigqlSJnjhokUik5NbQaUjl8gJ4kZuF2FnaTNZJMm2t7UZ259/Hut+9zBK+wZ4iNjJGWFWRAzkTGeSSXTzPEmnUBvPF4KCCoGCK8KL/hTAGdlZqjktnI8RUy9Bl8eH6rFjUFZdicqaaoQdPO2cDo8ptFkg0q/qW9/6J6kiUjpe7QoLdZYwzvs7Q+dcRV4echdmzJip6RUv3fETx1WcEKJHiCvNjw8cOmzWkwRXDKfx3LXAfMTwzEpKStXAk4Frd5fOhWzymFPcXOijfdQ9fj80zUkvm3tbXl6G22+7HR/72Aolm5zSiDdrk1qdaXayYHou5h2ZZD/88MPYuH4jHnr4IU0WeKZt3rIZTz/9NNauWaOEk6p9UuJzsHyj5qD1QejR3/3d13DlFVdqok+1T70vC2labrR3yq9pNDmunMqxGSkEiOFBKYewezALG7bQXy8TKxXQGTQe3I/XHnkQ+15+CRXJtJrUhNKyIPexGWh5YGxyDWSA7nQaLUODaCSKIRxG6egxuPTKaxCrqsWeQ0cxbkwdJo4fg5raEaiqrhQcnqiD87uKzGOIOqFIDb1ghGCxKqIftTXd3/Nqs8Fx443Xy2eJ5y5lzvOiMXj9Ad0H+uqwyGYcPD/eaErrronXo/tUVVWpIpT8G00pLrCwcoub7Fq0xU3ue1wYDmmzMNsgccIjvF+EnlEcYPHSJWoOMK/gz5hX5UK/hsOSkSon9JHnMRvcX/jCF7I+NZyYvvzSC1JWZdNp48aN2caqez2+/jXXXoN/+9EP1YCgAhzPEk51RlRUGKVXUitsDpR7b3InYi6XkfAHG+LIiAc/2NKG915/C28/+gf0NJ1GOjEo9UgONri+COn2jLvy1oyXfJEBGhsmlJjw5rBw4O9MOJODQ1IMYyLD4F9RViGSF+ULmXwy8Wo8cQKNJ4/LrXTx4kWa5vD0Ez/E7TIb1Fi179q+Db/82c+wddNmdf/JvYkHAwh5M4iHAvDS26WnB8WhPDB9JPmvd3BA0bkwFhWEg8k7AgF4o1GUjBmHK2+9HZPmL0AoTkUhgtxMp5iJpo4Pu6IoRsDpzZadO3CooQHBSASeYAhJeEXk5gVSRz6V0kRpyshalJeWY+e+Azh8shEIhISRJhyqurIck+rGyrfn+TdeQ3tnpyBTQYoD0OQwmVTi3Eu3+iT9VgIqJqgMQzgXx/SE9RES0d/Xq4UiE0wpeNnOrMPJs8axTvDqNsj0L428cAhLFi7E0sWL5NdxaP8BbNm6GXv27DLEXZGM0ypgtOhJwLInCkf9XIjE79KLglhwPoeETwoGPPTggzhypN4II9iEPJsgiulpgig3kUmMzf8r7thJAr8Nr5V6gladRqLi9ntR8U2KPuJrGQ8J9RAoIBEIKIktKavANcuuFSeIXA2XWOmgV/edhzyzwkG88+zTaNi6GUONx4D2FpREAvCkhuD3+JFJsrgZQHt7F8piMeT5fQj6TdAmb4NFPCePLG6o50s1NCp7nTnbiQFywKpHomDyJZhw1XJERo1BIhDSZqLr8/DDJCtSuBscQmvzaTz//HNIJ4bkX8Hil8UnFYHisXx9XwZK8pVYsJA0zXvCoMiuLVV02OXjPnvzrbdkfsr7yamPmwC58bXrRmWLA2vcmhxMIEF/qdJiBTp25ttb2/DW62+gp6NT18WZjRHV4eQw+VnY6OBovbK6Uns+HjOiFAf27Vc3lgUN1Z8YxPi+FEbW59H0xRQOFPPgeavwlIPrZkHFRsjyFSskevDWW29hy7btljdkfCxIEsxNKBwsQN1o7lWSIUuKMW78OMxftACz5sxGV383Hnn8URn10jW8vb0DXr8XPZ09GOgzUuAsAjjKlspK9j3MFETTaZ9XXS1CRf7mb/5G3gNUQ8xCU+zaIwn7+KHD+O7f/wPqd+xEcGjITG+Q0fQmSKiY9oAwFGatkX9FyN/QIGoKilAIr6DBZo+Qb8OJhlFYG0oDXUijI5VGfziC2lmz8Bdf/ypKJoyFJ0LZVqPVp0LNHppmkmoaSm0tLVj5/PO4776fiWsliV7bPf+oxNI1aksKi3DTjdfjyNGjWL9hk/xc3AF9QUjWB2QS5HbwUOX6I6zwlVdfRSgvKtI8YxC9Rbg3KDjBRE2+SzwLLMnc9jIMH4Kd7QtwYj6quOFHy1Xfcx+VfkRUPGOBxeJry+bN4kI6g9DchONiE6Xzn5eFquVA2Qzn0CSx3GuEb8yeNUemgvKTqKxUx9QkAractSqWCqFW5ZSFLXN0ohra6g/h9V/8B46/+Q4KNUE0BbZfxG8n6esFxT+6Bvrl7D2SHFTK7Xsp9csA7sVQyoNeei4RTVBTjepZlyI6pg49ySFMnjUDNaNHIVaQn7UEyI2BaiYA6nT/7Gc/xdNPPiUomZN34Bl7UYmn5Q4xFjL+8Fxh0UTkBrvRM2fOwISJk3Di5Gn5gpCrYM4iK1U9XLaYJhvdz0NOrrcA+w4etEWXeWLu5OaDihs7483mg1lIU7YWsbBCoYe9ivMU3lm8ZDHuvusuFdD8jISHMXFmTsDzUJziaJ4aSI734BJVErN/+9vfYseOHSpyeEZzn69bt06O9UwgT506baT37ULjZIPXi6IhBM0T3kxxiltvvEmF0SAbkrZY8XPqSxn6/n74I2H9nBNud97zO+YSwHP3g84di3hVY5jqVrt24Dff+EeEW9sQUcPWTvkEBGKjQu5wim996Qw6kkm0DPSDjOdoaZlyuVGXzsWhljacPduLubNnobq6AqNHVaO2uhqhgBUCOm+TEfLIxJz8G8EO7bn0n9mzvK70N5KqGA2MM2mtGXpoUTyJed36DeuNzxYh3TkHVFa+xC4eiRuMqNQketWqVZa3aHKl/65HbmFk+HiG10eODGWcxc2aMkWiPo5L45Ae2aLOFtFCaWYyeOCBB7S2+O8/+9nPKk/htXz00Uex8vlncZQG7B0dWaNR5X0WJsj34CTy/t/9RmudKsPuC7tmbPOp00Kj0GKCDd3cpmzu91Euo8a55WohI6hjsH8IL/zmfux+ZxXaGho4dkTayuiruKmauSBDLXTyQlhxO9I5x1Qc4XJCwwKGxU7dmDEaZxEq0Nvdg63btmLb1m3qrJFAzcTwmmuu0uicz2NiyuRBRMocMiOTASZ6v7v/fvzxsT/g5InjiIXDUk8Le9JSIqKJJxWIgkkmCH7xFEjmI3azKB6V1Kq4PZxOBEKIFJdhyuKluOLmW1FYPRI+Xkw72ncwAHfxlIgjgxPNTdi1fz/OdHYhHI/LuZljR49kI0NIk5SUTqMgFMK08RMQKyxAS8dZ7Ny7H+1tZxEIhlBVNQKTxo3FiJJivEV1rLY24TKNdKxcSJXoDgwOiNDI5JULZECdemMmRs+YmqoqTJ4wQe7Oko3OEkVNESN5Q4ttdv+OiQJlRPnvy0tKMOfSWZg1fbomacnEoGR/t23dInnUnp6+LJkumh9XocpDnPeSiSsTif379wsbyvcaUV6BW26+EY8//jh27HhPxY2RQzRJoR3MZOWus7A0JfVmBG0gu2YCphLXVd9GFMgsZtv9VjIpSKBR6TPFm5lKqMAJRTB12jTcePNNWLx0qQoEiyAynUyZiWb0GvU0vXz7TZzavhmhnk4kOs+ggMaXVFgbSqGnuxdnzvSgJBrVtDAo2U9TqFHaUB5DVDni74RLxvJwtrsbQ14vQpxKjhqD6kVLMebyKzEYzVdxRe5NtjevW655g0i8icFBvPHGazh+9HDWWJGbn/wSTvj4+dlR53Xj1FAHrIWAMqDQo0ZwsnHjRDDk4dba2gafx6976oiILiA4Do4p2EyTmNdZezQYkOoOxSDYgGBzYef2HVofKhB9XkQotx6LqaNYXlaiwoowNHKqjh45hJ3vvZdVvFIRQ2ij5W7xs3NSY4oY4quNqIXmQeJ926mN5TPwQGdxUllVJdlrBuP/++tfG0iQ3QMWSHPOOcC1w+mfKUJMUcw/e4N+FJYUobi8BHMWzsVVy69SR2fT1q1oazsjCGX7mXacPnEKLSdPo6+7B4O9g0hTgc1OGF3yy8KJ67G6sgq333or/uyLf44ymns6AQnJCZPOlpHs7oP/9z/w3KOPouXIERQQcpdKIUYStjg4BqLGG2IaDH5NLIb6+1Brixv+hDGXDxaGCXutqHXWQ2lNJnWMAUWFuP7Tn8JVd34cAXK5rPqeCjU7E7CDfjMtHhySAee//dsP8Obrb6Dp1GnLcTlXgviDDlru3VgkgquuvBKLFi/C7x97HAdoskpVx2GhqSysKre4yEI+7Itrr1BwIRzG7bfdquRgIJFAQWGR1hCnd5wCcnonrqCduLs9cX5CcKFCxhX4BkI53DXnWnNJqDNezC2aeQ5yz3C/EUpSNaJSzQRK+3P/mIeThP3vSktMM0hu9dXVgnPQf4QdVnLkIrIlGOaPuO9mvGJMUyXhN4mSL20w59x7yd5udB48hEf+4VsItrUhSKgRkwLB3wyWiPGGKtRdA30YSA1hZH6BuqIyaTRRTZ5L9CPpJXTb70O0bizGXH4Fmvp6MWnWLFSOHImS8jKp4cnkm4mVvHzsfza2HT58GN/85jexYcOGc5Mh8sA+pMLOQh9d0ZC1erCEf78PkyZNxMdv/zguvXQ2fvLTf9e5x4LBdO3Pl/g1S4rfjTwgJpwHDx+WUSiTVHuLcyZrw/c5t6A556dWLVOrw8LiJCRhoUDsfF95xRWC4zDhY5HGIo/FCKcMnAJQCpuEfiqOkudB6CGTaMZ85y7PpP2hhx4SuZtcB0Io+eDrEIpF4jbhuVzzgj8LCpxBQSyGG266EU3NzSp+/v7rX8fHll1nTNd9fgzRYDjbeKboTgppyuyqG8MJHKctFnlxgWXv8ir6xNDeQOcx90tPF9Y++7QU/HwdHWr28HUYp7QXjTaV8VxKUZY8ic6hhMQsAnlRlI8bh9p58+Apr8KqzdtRXVWD6dMmY0LdaIwfOxL58WhWFj/3Y7FopP3Et7/9bfFv2Di8mIbH+V/NFQnud65T7sdx48aLU8LJM5txzJ0uWNyYoKXrwUK1boy5X8cajukzXSzf7GIijTv7+bubkNxwww1Yvny51hB/frq5STLYjLlEivB7sYjmBJMFCOOPydto45CSUhtV+Sjh/7nPfU5FEc9kTsVefeUV1NcfEhcpd9KS+1kZ4x945HeYO2c2YuG8rDiVE6RRQ3RgUEJesfx8c+4RqcQmTI6hrIYUskpgcWNzxkwKeYEATu/eg80vvow1z66Ep6fPmK4SLs71VXvp3AyTeWGBLZGKCRDP2HAwaHCh8+ZhyqSJmmQQOrV2zVocOlQvJTBnyEWYFc0Fa6srhY3lL3bixNdRN8TOUWz1RT31bRs34Fc//wXeffcdJYATR9XAn0ogGvChIC+MUAboPN2MGA066U/S24eMHyiORoW98wVMcePxBRDIy0fxmDpc84k7MHrGbIQLi8R/EbbeSbBmicpmTNszOIg9Bw9ix959CEWj8IUiONvTLXUREtcZrAUBSwwiygSsohzVNdXwB0JobWrHcXoiJChXWIVLJk/E+q2b0NjUpAKGhU1C5HqPYDGDQ+x0shAxJFXyARgMeICzeqXy1NzZs3Gq4TjqD9ejk1KFykpNYspEWEmsxSaqUBAnJ4WhgX4Ve3yNkdXVMuNkZ6OlpUmJMCUQKW/NDcYFXDt6lKpwku0YZJmksNtF8QhyaXgsESJy9913Chry7jtvo6HhmOk4U9DA6pqbG0uZ6Rx3aBYHwYDgiOyOyyyNKa01HdUilaquwXcqgeUJK1laMzGToACTEuEvTbcoFDCdNqpx3HnXXaiorDS1hBkLWryopP2Q6DyLfavfwZ633kT/yQYMnWmVXHTUHxSEo/NsD9o7+1EQjoj8HSSWk2ocPp9gRLzGIgVSYIC8n2hEU8NBFnb5MfgpbzxnLqbfdht81TWCRjJROKe4yYEh8RoR2rf6nTfUOWcHyD2GhgzXyea9plilz4kVHWDiT+EMqp3NW7hAEsz7D+wXWTcciGQ9i9z1E/GUzsq2wxsK0srPo6KKMswshLm2R7NRcck0TQmfe+ZZdHX1CHZGc1lyLPj/1VWVmppR1GDT+vU4fuyIJpBSnGEh4feZiaoUtKx8q+UAqTiXg7CZPsgsL2WN3+w+zOUI0dOBYgpf/OIX8eBDD4nfoUPJatfndnVcceGuoVsGeo4hBGrqFswLoaK6AjWja1UYFxYVo6uvW8puvZ09KIjGURgrwMqnn0XP2W6T8NnuowC0eikvIpwclpbie9/7HpZctlSTPHU1VeiTG0FZdD+OHtiP+3/2M6x//XWEBwcRTSURI8yQ/BvuCy4q6zfFJJSRkZydqli+Jjd+rymuDWGfkxtTFPJ5vZKFzqCTBG92FUePwue/+rcYM2c2vPlxJSk+GVJQutWmpvoupoDhOlq/fg0euP+3eO3V1+S5JfiOhYtqG31gkpkRF4PStD+77z4cPHQYP/33f8fh+nqTeNsb4RJvd1/Mn80U12BfjKFzUUGR8NeTJk7A5ZdfjjXr12PX7j04eOiQhc1duKfpjA1zD9APSlocTl1fyfEw7B8MJNKoZ55T3GgaYrqeFJS45aabZW7a3NKi/Ug+mRKdD+GJXEiS+Jzk5LwMmXGS6ptXXn0Vrl2+DLNnz5FsOj8YPWqIauBDims+dtJtvLPTF0+Kk5Zh+LU5MizwbaAfbz/1LHb+4Ql4TjchP5OWBxN5hIZobpTUeof60ZMaQE1BgSaNZq5lihueYQmPF4NeL7pSSQzEYxixeCEKxo7FgM+PURMmSuilpKxMDSEhJZhL2CvrJshMVgidIhdi9erV2Um/4/J+UALn1tf5EEgjD2NU4AoLC7Bk8WJ88xvfwCOPPIIn/vgEmpqaFaOU7Lj1OYzw0npk84KiKKNqR4pjxSmdfu6mnheRVXKnOaNzfld+HsZzqsIR/kN4MfMnTsvZUOT05aWXXlbSeODAfhU1wmkwoQ8GtCYpuMHYQt4zeTW33nqbuDl88Np985vfwj33fFkoBq7HF198UV4oeXmc+BdoD3HNMsGXl1VpmYzWCfHk+33/e9/DrGnTkegfULMvEAnDGw4aDpcehJCZxpSadIJYmxXxQc0ETezVIOceIhw+DV8qgb6WJjx+749wYhMbjb3I02vY9coCipNCDYc86BtKonMgIR40c5VAUREqZs1C3VVXY9eJJinVjqmtxZQJ41BZXowJ48doKnahB5NkomC++tWvyrg61wvuIm6ruQpZJUnTIOF9Yn4SCUfw11/6khrgTz31lFRAP7C4sdeNcFzmvCw0qB7IRhvjyX/XwzRI8mW4SaQB4yrXHD8j8zzmgevWr1NBRtsGDgq4J515N4sbUhFYgFeOqBJv/KWXXtL3YxH99a9/XdeARRHX2ksvvYjjDcb8lK9hmrMeFeJc9+RJs3D/8S9+isULFiIeyRPChReR3FDlwsmUziEpPQaNzYcTh8g9Q0zlYPIiIRNss5RKtaFUEs37DuCV3z2C49t2oqfjrHJSFeu1s2ZnfL4gAt6gMLIFRXHTrR09So7BxMe1Njdj7+7d2LdvL9pa25RQ9fcT4uSkMk33lV3qWF4eLp05EzfceL2UcTjq17lpixtmD0wY+AHSQwk8+vBDeOThRwRtKc+PoygSRCTgRXE8ipJYFGcbm+FPMQkwymP+oA/FsahGnF7Cidhd5+ePxJAK52HOsmWYv+JGlNaOgocEesveMh1D65JsFa5IZjvR1IQtO3ZIDjMcjSNpN5vB6RuzTHY2QtzkyUHEImGUlZajtnI0evuHcPT4CX2uiXVj0XimRXKpLKqIzSQ8jYRgQ9ontCKhYsRQaFiwdJtFkUlLF7y6YgQmjK3De9u341jDcQxZeVtePyrNaCSsi2ngaYKa0aOHEy6bPIX8fkTDERQVFuj76vVpZinDu1J9J3bWSQBj8KNUotH7NyZIElKwBcWMGZfgsiVLNbmhpJ9I3hIGsC0XW3jp31KJLZmUetekKVMEpWo83oi2M21KqinZRwljXgthui2rVaaPQ8Z0i79Y4IiQp06SSS5V3PhDCnjUUf/4HXdgyZKlCITYi3QPgx0mjCyENJoPHsDud9/BvjVrEOztQUfDcYSp0EUDxb5+nO1LIB4Mm8STOE4eSnRzpjGeZKk5Qs8YyBqT+KFBGb76wiEEyksRnTQRY5dfixHz5iFIA1lNXPgZHH/DJItmcEcRiAFsXPsu9u/eLW4LvyunI/RN4veT2IMmdGb0SsgAcfB8HjlGDITzFi5E3fg6TTXoQ3S2zejMO64Nn8v/d2N43hdOgtiR5n0b6h/QBM7j96KgqFAwrnnz5mDj+g0Y7GeBXYyK8grBhlpbmrF5/UYc2r9fXX9TbDIgJTTRYoJYPqJC6mTHT55U0qUuXNrwdlS0atI4PK0RLM1O65R4WJUbJx7Az3TZ0ssw89JZ+B3hkPVHrJS5SThN8XIuzDp7qLjCRGHQauOzxgn6FSO4NkOREILRsDGc9dGdM4Oh/kF0tp8V+VlGZDabUhwW78irxJ7r8rbbbsef/cUXMW3m9OxkVVNvfTYPfJk0Xvzjk3jm4YdwYs8uxNNp5NPjhWuMAiiSeyZPzWuSVRYxA4OoiERRLHidLW4ylNNlYWO4aYxThG6wwOlOp3A2lVJiefUdd2Dx7begYvJEeMIUzTcJH4sbJs2Gc0ASJpPYDHp6ugRPe/CBB7Br5y5rQ/t+3LpCTE5SaITXTUOC8thz5s1Xobd+/QZzP12F4Dr2KnCdEZ6J0ewQUvWPru/kktSNq8PeffvEmWg+c0ZYdJKBnaLRBZOobNo+nBJ8ULJlihtzM11cMa9tZcUZKywH1L2aZO9tJcaDv6qyCqNGj8L+AwfUnc0evhfISLJ8MJceDjOKzflnWN1mmksVvVBY3kJXLliCP/nUpzF26mT443m65zrAKUSR8aGt8bSaYJF4DPklRSqq3fXW03TNz70e7prwvne1tuG5H/4IpzduQl53D+JpCtYY7BU/Da9Rb3IIPckBCQqQJ+aaSkxSCVdjcZP0edGXTuOs14PeslIsvOEGtCWSyP9/wjMTL7kEI6qrUFRSopjFibKb2ucqUrHL+8c//hE/+clP1FQTGkET6g9P8YyZwXlPsoWERGh8PhQWFeKB3/wG6zduwO9//6iBC/GMzBGEyKbuttg2gjfAgrlzNSlkE5CNRiEi5G310Q/T1TexgsVJLBpTF5x8Gna8x9bV6axmgr112zasW7sWBw4eFIxXKqiWu6eOuZO9ppiOptEGAcHJj/M+4TX78pfvUdL6iU98XIkkCyUmnJw2MsHlPiJ8lL+z2BhRVq7ufN/AgF7rW9/4BsqKStB4tAFtJ5tQVVuL8toqJBmeJARF2OwwdN0pGX7Q1TDrzXTMVfhbgjgVWjl3XPf8M3j3scfRc6ge+YqxJj77iI+0ilP8Z4NDKXGfM5yexuLwURWtshKTr78evbEibNt/GPnxQkybNAElRTFMmlCH4mKDnODDTVgc1JGf6zvf+Q6eeOIJ5Tm5ce1iJjm5U2dX3Cgv8HjwyTvvUiHw/PPPS6Hto4obxSCPFxUjjMwyi5v2DrLZ/usP5QZ+v3h4XAcsaNy0j5BFrq/du3erSOEEi/ke8wg35XETYV495h8cZFx19dW44YabMHXKVMHO2Cwgx+jnP/+5ckhOGem7w1qAEHtOIXm96X/DqRDXGRXY+Hospv7pO9/C3NlzkOcjNcBAET2hgGDXKpitKZlQTjmPc88BZ7abEv9ejX32CXm28awbHET7vkN47Ef/joa9eyVnr9xi/ILFGSoxxWMFgjNNmTYJlVUjdNFaW1qlh85NxmMAACAASURBVC4pvDPtMv1TcsrKyDqYU1xA3ULKICdTgrBRYWLp0iX4+O23Cy7lElWnzWPGpgYTSzW2Rx54AKveeBOtTa2YMWmcsOdhL1AQjSAaCKBVhmd9IkXnhQKIh0PCDavLT6NFVu9MVgIB1NTV4bLb78DEBQsRklxvQHNPXTo3cqcJpRSuvOjq78e+wwex+9ABRAryhYVnEkZomN/rF3ziTFcH4jRi5NZPJBAJhjBm1FhUlI8QPIgdGFbl7VSX6u+DLxiEj7Apa6inZE/qPglNUITv91K6sMd2aXjTiCPMYNG8eRJx2LVnN3oH+odJfBmi9GwRYosbBW8mkIkkghR7YDJLojXvp9UwpzM8O0DkNXA6w8Xe3NpiFNusBDQ78ZwkaZRsoWTs2NMR+JabbxaU6cknn0B7mwnIEolwSaCFF4lkyPsKqEu+cMFCTJ86XZ0kqn1t27IFO3Zsl9LaYHJQ/AeXjBv+CA02jaoX76sTJFBQIKzHF1KHgFCp2fPm4s677kZldZUS/9zJDYMy3d4pSHFizx6sfuZZpFtacObQYXh7e6UmxO/b1tOHWDCEeMCv6U2EfBqfX6axIRY5PFw4AfCk4A0E0DcwKJ4UC6q80hL4R9UgNnM6xl11FQrG1AHhqClsXHGT00F10hanGo5g47o1OHHipAiLDjbmTLTIx+K1ZSFLjXwVC0zAvEzOE1JMoqFbfmEBdu/ajdVvrTKy4hZjawoKM0VzHBxGAQZVqslxesMbx0lUUUkxKqoqMXvObBWTg509OHGsAfv27EH9ocNKPlgI0cl9iGS9HAlyHvxdXWw0BPS5eGiy68f3VVOAsYCFkKARzk3amvHlKLrJGtN2x/h8TpDJM7rnK1+Rvwo7b/19/erqueIml7R+bpJnpwOaVJi0xDzX9rGtqpP+jT6TWTYGammw+SapM6vJ6MEYDouCv5fQuUr8zy9/CTfffjvihflGaYyCED4/kjQr9njQ0dSEt196Eff9y3cQTyZRSJK636eOOSc3fB9NBr0sbjJIDSZQHo6ghHLoXqPSxs43gzO5S4qSnAKngQEmouk0ulNJ9Kc9GDFlMhbedgtmXns1CmppqsjC2vqp2O654a45Z/oMjh6px0svvIBf3PcLrWdOVLPHilWIznoK5Rw2uhoeiAA9avQYxRE6vTvhdz5VibZN9OSwHgyIFxDOy9N0gkICXKucTO87eEAwID6HnkmM3+yAKsZ9AAH4PzO5cYkMk0QmfIT5TJw4SWt6w8aNmjqd3zl1xY1gFpm0jJzpU0He4rFjDfL9UlJk11dWCptrRoXUsDKaQ9O5RpGbpsSjMSUiV19zNZZfuxzjyqrR09iMYCwP0ZoyeON5xg6AvlLw4kxjkxQ38wryESsu1GQ6t8A/v7hxt0yy+n6/YvqBVWuw+dnncXztOpSl0whnyC61qAKeK/RJGxpANXkeQnEQzmemIpzcsARJeL1S7TubTuMUPJi4aCEqp02Dh/KxxcUYP2UySkdUCKrNc/NCXX5eOyZHhFCxyDHysTyLP7yMUHGTM2Zza8xAaExxR4gZJxJUAv3tAw/IvNZsz3MnN1qnFkamSQsbf0XFGDtmjPgZnB664uZi0k6uL34OerKRUyNPtmXLlCjSH4vfcfOmTfjNb36j797S2mrgloDOM8LU6GtCGCILaUq/b9ywQVCz/fsPWINFr/h+TNQp38vpzYMPPoRYPKZuO31GyC+RxYAbkdovyrMznhdFJC+C8RMm4LOf+5wgtv40ZKTeeuK0uuxVo0ci6YM4irxAkVhUTT0TO85tKF34umQTAptDKOuDz5PG2RMNePV3D2LP628i3NMHvxJsxjpOyk2k1XpJUWTFTNsIpQvlhXE24Meoy65AzeKl2HH8NFrbu+WZNGHcGKTSg1g491Il2ecnxo6fxonFvffei5UrV1qVPlMIXWxx417XTOXsBIsWHkuW4vbbbxfM8vEnnjDIBfvIcm6Gf5BtTLOxRtNLxkGqiToD7g/6TK4QMbfTnIPuu7FhxIKWIhssKFjY8PXZuOb35kSPogqEMzIfEMRdKqeVisdsTHF9nmpsVPOGMYOm4tctX4G77/6UXnvdurW4994fS36eMDcqkr799ttSUpVqnc+nRgLfj7+z0OLnodgABVD+4q//EpPGjUd3WztaG5tQWFyIipG1SAdMkSj7BauImnsPz0FqiEPGeGXpHlJSIRqEf+Y0J4ViXwBP//LXWPfcSvScbjKcrmV33J0pKy3G6DGjUVpSok4n/VaOHm3AsaMNaG9rl6KTgTDYCQ1NvpJMeEw/hT+XSWXC+JQU5MdxybSp+Phtt2P+nNkymnSywKabbWAq7F5SRexldhN//RvUHzyE0ngc5YVxCQvEwkGE2DHq7kNba7uUo/ICQcRogMaEg1MbJgwMxFRzo/FjQQHmrFiBBSs+hpqJk5H2BeHLUJKAO4ldULZ4TXHDaoceNydbm7Bh+xb0JoYQLy5GIplCfx85Jj7E4wXokldNEuFgQIcFk3B2IOtGjVIiTp4KF+uBIw1o7eoSxC1APxZyDjg5oQJb0I/B5BBSQ4RxGVdkYrklwyw1qyGkB4Ywsa4OI6uq5PlR33BMi5kkQ35amW5a81TTlbUbis+h5wmLmmiezO7qRo8RDpodeFbeR48dwZm2Nn1OKs6Zwiap95fvSDJpN6/ZQFLk8nq0YRYtWoD6Q4fw+ON/0GImhNEx+h3sQIk6sY6CPYVRU12LxQsW4dprrkVFWanc648ercf2Hdvw+ltvoLH5lJm6MclLMSnyCJroBAWM4IiVi2aw9YWE5+VrE+P9yTvvxMLFizWBOKe48RgMNycxXS0t2Pza6zi2aRMGTpxAquMMMGC4Ts1nzqIgHEZROKTiJhoMKPkM0RiTKlEhvwrnVGoQ/kAY/YNJ4ZkJn4qWFgOlhcDIkRi9cDHKp85EsHSECmlzCDu8CzsOSdtFT2GorwdbN2/C1i1bxGvh54hGY+ju4oFCQ9YAgoEQ+ukY7PeL3KxJGxWuCEUqKcLsOXPEvzl54iSee+pZcUgYtNT1E77ciIFwUtHX26+/J2QqPxpTUU4+ARNOFr1FpSVKsKky9tyjj2Pz2vVSwuP7quBlZ5FrzDq1u8KJ95yfyRXtWsP03bCFbiJtPDjM5Mb8MuReKyghLo3ZA8MeFdJo0/pk4crA9+abb+DkyUbh/s8vbnILG1ewKLZkf5nixHRE7WFmE2+9li16DPfLqfnZmj0rJ2u62OqLWLgJOV9f+LP/T0WmmTjxgGaxb/uHmZS4VT/8539G/eYtiPQOoNQfQIHf+FoRlsnnUm2RKSDhvPGgH6WBoCY7KuxF/zKTGxUPnMjxmqczGEil0UOoEGGUhUUYt3ABZq1YhslXXoZMNM8Iodius2F95ciU8/4kkzjVeAr/+t3vYt2atei0Zq5S93GHvp06ZKdlFqikiQP9RkIhNUdYiJzTDWeDxvooMNmj+AyTN8rOUiyD/jT0tyH00k16mUhW1VajsqpGRQSnJK4I1+Qlp2GfhVtlkwjL6bNQLTfVdtxAPo3kbGLk6eUxpq4OBw8cwIMPPqgCJ0ElS/vIdn+dd4/9YlQFpO8Xk4CDhw6qwabYa3mD2WJbvlvmwDYTIzv54z0N+AX3pHT5goULMW/+fBnalRYWId3WjXefeVExbdLC2QhXlcATDCgBDkjW2yR+bNoQVaB7ZK/JhSY37vu4iQkP+UR3L/avXoO1jzwG78lGhPt7EMwYSMwQixsA3YRHkshuPcZMr4pFdkZnZILqfpkMulMpnPF4BU+buGQxYhR3iUQkLhAtLkRVVY34keLanle08M+EtVDR7Gtf+5o4Ir2CQZvr9UEJp5nc2GtqrmwWHiiokER5SvHP3/5nGc4+/MgjKgwuVNy4ZNEM1E1zhc1dijhQnIBiLd1dxr3+/CTVTVf+f9LeAzyu67oWXtMrMOgEwAKQIAkQYCdFilWiKIpF3ZZsObIkl9hO4pa45D3nvSS/fz/HcW+KZcuxeklsi2qkemMTOyn2XkGCKEQbYIDp83utcy84hKhY+d98H0QKBKbce84+e++19lrmHRg6GmdW7eSSSmQUyuA7ZWxnYcHZn7ffegvf+T//Rz4nonU7ndoT1y9damYiKLkeDiuO21RfKnRxruaNN97QXAP9cJYuvQ4/+tGPhIJSpYoIFZNXzmsdPHhIMTt/5ocNEjabKXHOwuaOO+/Axz72MSW2mXgKSGeQS5Id4ITD7wEnJVsvtCq2l1dWqCmh+nFonvTKZc2l79rqdBY6k2NxnEbABex75x28+dhTaN93AME0G6Rm/otoN5t/FPDl+4ir6w6EyJDg2LXPC1dtLabccpvQm+0Hj6G3tx9TJzciGPbh6lnTUF01whji2k2HPPlkxqiXX34Zv/zlL4Uu2PfcRgb+q0+UX1hYC1SNKd6n+QsW4IblyzWm8Yc//lFG0nnB5PKntWKJHcooLkAEhywfNhHz1/6V9oBytrwGJpkVbJAsW7ZMxTQbN3xwHxBt4eclusI5N8ZU5XZO47lDUSYiPCw82BimnDrX0JoXX9Q8L3+eOe/NN9+Cr3zlK0JmHn7oIWx6912tVf4/1yTl3anwy+vOdcf3zdyQ743jKPz/v/7rv8byFTegLFKEttPNOLz3gNbVhKmT4QrSgDsm1DboD4rp9MHFjShCms4iiyHLxp2CghEZSGeTKPT5cOa9vXjx1w/i+JZtcHAc4ke//V2ObrjZdBoHDh7Qh2hpbRN1Rgc2pUXZOU4x+TXGihQbMFVUVoelkb3LmmFph0M8/eqqSly/ZAk+fscdiEQKzGyOuYvqCtlGkkwnDu7bhyceeRgvv7gGyVgcoypKUVIQhMeRhTObQTgQlmt7Z0eXOuoFnInh68gfhSgIjUmpdOMRYjJ6chMW3nwz5iy9Hr4iIkccULdMHC1ivaERsH/lQHQwhn1HDuHgiWMoqijX9+IJKj/R8Cig545GexTQmCiyYOGFZSFB93VSK1gNN59vwc59+7jK5LrO+Rq7C+bxe9HPhZbM6PtK6pxGaldmW7yO6TRKQgUyRD195hS27dxuFNWEAplgrERRcy5EytJCsJh0UH6bRmCjR4+SVDcV09gxYkWugy7PXV1JC+FfC7mx5zNsGWddKao0xeMoLolgxfIbMLZmDH7ykx9rJieTMomqCh3SOyzzTSZhZgg8J15q1YgqSTiOrq7C2HG1GFUzEu6wB7uO78d/vvQcTpw/i0wii1xvAkhk4ck6lfCZIWBT3PAwkNEnZwqcLq0t3pNFixfj1ltvE5rhZmDTQSxNVB2sREBI+Wk/cxKvP/0kMuebke5oR7ovqmt57uwFRHx+lPh9YN8n6CN9i6iXE36fBx6/G24fiwt6FPnA7dDXHxc/OVhaiEzYB2dFJUrHN6Ji2lWIjG+E2xfWzwl6dfI+UQbc4q9bWfSpE8exacN6tLddkI+NZpEsMzQNsJPSqMaEKf4ZYG2DLMLZE+onqvND49fdO3ergGFQM8pRpqDg4UcVvsF4UteSB+eI8nJRTJlwcn6g5ew5HD9yRHD97XfcgVNnT2LDunVov9CmkRWmxZxzY3Gmdae1lxHtjIWTncSxqCFHXD47fH0WxjnSQfi5KCJgvmcKCuMpY6TALaEBa35Bz2clhJwHuvXWW5SAvvvuZlE5TRFk+Nl2Ysn7qORSnR+jnMBOttCWbF5xY+8dC85WW8NCbsj/NcmKQR0MzYreS7z2pshgXCkvKxdd7oblN+hw4Ozd0DC95hVNesxYNBjrw7YN6/Gb7/8AvSfPoMrrRyEyUqKyOCwqbpi8ptJJBL1ulHppNGtmzvhMBv2ySjAORlMYgPNUmSz60ibVo+Gyp6QU1XNnY87HPoJR06aqKDbKMuZT2dWBam5rnoD7dduWrfjVL+/H5o0bhUYPFZn5ne6h+2apTuarW1mUPZMAmpjPDmpRpFDdOyJwjIkUCNi9Z4/kVA1D2LrweScZi6XRo2o0N/HGW2+ZOUDLEDgfqRua47DmZeyZRDZJmKAy5gT8fmSSSe0Zxgse6EuuW4Jbb7kVZ1vOY+OGDVi3fj2azzUPUeD+qwSHXPkJdXVy3+ZeIV+eDQPNC9rCKJfEuM2a0EHvVCJAmgblyqdOnYx58+ajcVKjGgv0axPVJZZArL1LaKqvqBAZn0tNhSyRbaJ8jLP08NJcjU6BIfNEot9mW1yOfNgJnF2ckl7W39qG/S+9gl3PPAtvZwcCqQTcuYwKF5p1RgfjqAz4EbYakUJudL+NVSglg1kKDqQzIBm2OT6IsqZGTLh6Lgqrq9GbSilpqakbL5Nrm/Y5/NraydvqZ5/Fz3/+M9HdTeKSlyIP/zx5xQ3/iUWDkjkqEgYCKqApB08a/OtvvIEX17yobjVf61I/3cI0hvb7pcKYjc+S4ojkoZm4Hj16TMwULljtIDt3UUHjQlCKdrW44YZlmm+gvD5FefheSP0h6kxVNxY9pKiRHkbkhsUI1f/44PzafZ+6Tx1y/p7OUks9jO+bxRERmgcffFAKW0wa2Qh74onHJafLB4slxkfSrljsEOFjnkM01C5uOT88bcoUzanesGK50B59KrIl+DfLAyfndqmZQhVYvjbnPElfVh6QSKjx9uceBoNhHDUG6GpYWpYCqa4ubHtxLV76998hEO2VYBR1J6lpK9qvVbAO0JSVPmqBIHy5LJJEwwMBjL1+GSJN03Gsowd7DhwRG2Xa9CmoGVmGCXXj9P/5NLIhEQBAxTSRm+985ztCwuxc6sOiN/b9Zw7FOXTSVZevWCGUg5TA7Tt2iLEw9BhOs8zzWTRMFJfUIXmGEAmxadz5aIX9XPwcWusW/YyFzHXXXScFMxY4pLYTqSEKyEKDolBUzuNsm/HUMV6B/PnPf/7zmDvPeNXYTWmbPfPOO+/ghz/8oRB5IoDjxtbhM5/5DD73uc9pZocqfVROY2wmA4iNcuYDNorEv/PB/UOk/J57Pon77vuUcg4S9jOxQXS3X5R/UqisGA6fGydPnxblnc2jgkI2qQ3PwkZ984tVzeYxb6CSq7VupXLKfILsGs6ZDgxg/ZNPY9PvV2OwqxuOf3viiRxdb9ndv9jZJdoNK2fGG7l9WhtBiYQFIRItcQtWMh0KBleiM4nBuJJoBvZQMIDJkxrx6XvvQX3DRBUFRj+FwcJSOlKXLIv+aB82b9yA7//L95R0FQb8GF1ZDk8uA48L4oe2XWhHc/N5JUsFPp8c5wMuM6QrSVgWNxIXcAsmn3HNIlx/xx0YPWkysjJ8NMP4uny2Z4bVAotn02jv7sT6rZsVwIORIrm/c54lnkgiVFCoA4cu7bbXT5aCAPR7oT+Mz4fa0aMxblwN3v3TENtAKqkbkJKHCVESetS4xDOMxwY1Y8KYoo53LqPnYQDhUDtNTSfV10ve+b3dO9He0S5XeCa7DIB2d5yHblFhIUaPrJZrLx/NZ87i+NGjCnoJGmxahacO4/ykhQuCho0097QKHN43S/pBQc8ENd5PSO1iybWLsG7923jrrbfBk5YArZJqHoBpLi67IDEJLYOs3xeA18Wkw4fyilJU1lZhZH0NHKVBnOi5gK7kIHqjMbSebEHr6fNI98TgSqThJqVFcn+AI81usKVcRrd3GqS6XDpcOGh59fwFKCHEKslgXoU0PJJINlr6zkwSbz7znzi/eycGW84h0d0Fv8eDM8dOI+zyoIQ+Opx58nrUSWJx4/O5JQXt8bOIZ9eDtCNC9nEVUv5ICJmwG+7yCvgrxqC0aQaqps1FqLQC6RzJi6b4dzq4Cmyev9xUMBjrx573dmPzpo0qjknNodQtAwq3NeVNvT5jtiq0lElFikWKofExETTGbf1IxFlkmzBoF74skCKRiL6YZDC4lJeXGTrQsWM4sG8fzp05q0NMVVU2p6HXMRPGStjjIOkc7C7SZ43viUWKJcMooYN0Qp09FmHmEDYzPhSO4DoQ4iCkOWfWF2ktPOw0Z2eCEVEIzpPlCxkNoQRE3f4kYvCpT31KFJPnn38BF7u6DN2OCb4EKowKoSl3uFbt4t2mpuXLTVvd7jxUwgiMXF4k2V1/OzEkJYmUyjE1NWiYNEn0pKamyagdN1b8fu5J5TyWH4gtWiKqGa9Rfx9+++OfYvNLr8DV3YsyFxBQ3DEdfi9noXIOJDMpBDlH6PEqphGB1f6zulKaGRT/nUaoWdE2+tkHyWZQEolo0NtRVYGJ11+H5ffeCzc50BxM5lv7ALYP1xtf49FHHsGjDz2M80SILbThsjiRZ1Knmcm85gUjuXxwfF4URSII0qOmqhp1deNQXFSEDZs24tChI1Zhbi64Ua6yRAbyMiWuWRrl8uDm8xw7flwCJlpPeYnCEFfcnr2yOrQcfqWM/by5V0v96uTx49i4caNmCWmOSLSTsw7bd+/S4Wz2lSkg/+wjB9O8qqzU5yOPPE7D53zkT8ieeaP8LPRkofgJaR2kDQmpmThRNCXGelIt2bSiIlWAc3+BgNB5/r/kgDmLxcYX5eGj/UJcKWKhYW2aulqIbKSk2EJzPhj5MD08F3LcpxfasPZXD6Dl3XcRivXBR2o5ixs40BtPoMznRYGXLAs2rgwKJdlwnv1SI3QY5DAHnBscQF8ggNrZszBt4SJ0JuJomjMb4aISlI2o1HC7NSF62SU2150IwQXNbT377DOIy67g0mN40snPYCM3XNgsanjmsnieNnUaZs2ahcWLFinBf+o/nlaCRoSIR17+5Ez+dsjPPzlHwfOUxWhNzRicP3deMv1s3Oi9WK7xZELIJ2zGDGu+YbbmEIhiMkl97dVX1ZBpPtusAp/FyyfuukvxjIqlRKtoXEs6KF+LHlo042QBJOTBikl2ks6k/Fe/ekBIo/2gnDvNXGkVwPOdXXOuaeZvLKx4XekJxXjJoo/mp/X1E1FdPVJsEnnfWbLNBuVmLKXlgZH/V/RhrNXgtxXfSHcfNhNxpX2T4ZyfOk1pUYUYMtJ8bsr2ZrO4ePQEnr3/Vzi7cQMK3A5QVocqkmTnyP4iR3GLJLIuJyqKijEiEFTs7+K6r6vDiLkLgBEjcehsC7q6eiScNGrUCHkrUmGOOZNV7Q/tR94+Fqo0kvzSl76EAwcODM2ofpjixi4ueE8oU9/UMElKaRSYeePNNzXP0trWas2GWtSx4dNaQ8iN3Z6BCozxEyeo+cz7Z8/JDn9PbFSyQUM6sK2gx6KG64uFGulgjHXXX3+9/MGYI5LW+Itf/EL7geMVLHYpNPD1r39dZz1zA7u4sWe7uI4eeOABPP300zh+4rholqRAcpYrUlikBiYpeKtXP4tt27ZLlIDLg7Ge6NhgfEC5CWf1b77lRiGEvEbME3j2Gwl2M6Ovs0ljGYPap2rG+j1iRPHcs5Eqi0pg5a5Gmt7EAoPl2nO7YvhkOcriwLmdu/DOo0/hxI7dcCxYdXMu2hs1HG8GQCaHHh/8vqAWG2dEeGPdLqcScHqBuOn/kaVuuVHEYiXEAM03Z4abOcTqVPfixhXLcdNNN6KYWvg6tA3XUge2BtFNonGxox3f/+6/YvOGDYh2daG0MIzyogIN4pJuxWVxnuhNZzcK/X4ENSfhUvVPPxYfvXE0/yOZN4xqqMc1t96GOTcshzNQYIb8id5YC41/GOicgTuHwXQSW3ftxLmOdrjpe+PxKQnLEQEg3cJtNL6pTMbPzWtRGC7QIcXDqigSxszJ9TIFO32uRXA/aSGUhZbmIXMUFjhx0tBMUUEkh/MMXBy8bqRE8dIUhkNoGF+H9pYW7Nu3V91IHtQMtqFgSJBixYgR+lm+D86xsLpmkUguJGW6h4ZCrbkfUlWUBFtzGZqd4r3iXIQFlSshtaSZlVzr3zOSDL7m2oUoKirE/b/8JTJpfjKX6TZJspnFjDFItJMyfmAOsxurDbYfAQcHqQrcKBxTgZGTJ2Jkw3g4C0Lo6O/DqROncP7YSfS1XICjux/+wSR8ySw8bKBpRomIoUcIDg94+q9cu3gJblixEpMIy1qbyEG5bXU7iMrxvxl0nj2B9av/iNYDB5DriyJHH42TZxFyuFAWCCCIrGa7XDTxZND1ueH1e4TccDbWUL4c6OsbUMc1WBxGLuSCm/NkhaXwjxqPiilXYXTDFMRJTXN5tb5Z5qiLpbKGa41yYRm0t17A66+9gq6Odg1O8jobkQGngh7RPDvxYgLJbgipCQwe/GJRLCnxBH2SLqF6RPjKyyvE4ZZce2xAB+3J48dw8uRJHaoqQkkzSaTkZ8B7M7J6JJYsX4qjx49iy7ubEevrs4obg1DKDV0CFmmZcybTdIm3BBz0/UtGsVw/Gobn79gu9pYRnPGbMol6PJ1CighEHpUgP+AymDNg7ztwAC+9/IqoPbYZrXFjNwW4PWgseVvrkd8BG56sD3le2TxyqeIZtETzGaTFlpVrvmZSU5NUijgTUl5Rbsxj5bJNoQErPdKfprsmYEb0u7TK250bNmLtU/+BnW+8hUoufcYAJQqG/shmC72viBqWur3wsbilCZml2GXQLitWqrjJIEnlxKxLCo7FNJXzetFPOfOxNbjtr/8aVVOmIlvM2UEn3HKSfj9fnkky79OpEyfw7DOr8Yuf/MQkBXoxg6zYtJ2h62cVrPwJrkkefuw486DkvABRxbPN57B3334lWQZ5NWifQGrSndyUwWfi8/6qixRgrl92Jftj/TqYSQ96nzGoislLyTxj+sL583HjqlUYW1Or9zZ91iysX7dOsrmcc+B95Zwh17AQTmtNv492coWMjZ+BnVZSeeonTNTMDp3GKZRyKRk1M4Jm/5Xj2muv0drldSGCxVjb09srygi/SAWJ9UTR2xeFy+dVwjxpymQ0NDVqFs5DsxqHA2tfXINnn3lGQ+qUYmWzkFK6rTL17UPTtKnIeqnM+cGULr5HPh1rV8reH3n7bbz5u4eQOHoMhfGEaG9xhxPdbsE0xAAAIABJREFUROm9LhR4GNd5v8waJ7JsQEDDcmBxPZjNoS2VRGsqg4LaWsxeej1Kx4xGTyaFCVOmonLUaEl7E0W80sOmBFFq9he/+DmIZn/Y4oZIAxuMlIznPCgVw4iMnT59Cv/6vX9VF51UMHvW7kozN/o4+cW1tZ+pYsn7NWrkSBw6fEjy0GaNEA0P49Zbb8WNN65SosjigugQZ3T279uHdzdvVlHFuR37+Unj+fKXv6yklNeQYh6cN6KwAB+kWX/1b7+KW265BePGjTXNuaGw4pCyGn/+8cefMDLbf4ob3/vev2r2obSk1HwC6/xVgjk4aKHoxmLC6zdzqvziv3M+mHuL8Z4eLtw75tZaSaPsC2wo3BYKsXi77wdcL79nauPZhqAsbCyJb4nPZNW0Tfb04di27Xjq+9+DfyCGSC6LAifREKdo4DR4JYKYcbpQXlSMCSUl6Gi5gAGXCy1OFwKTp6Bq7gJkistw7NQ5JPpiqBlXizG1ozXnPWpklZHStwqroTdIelsiId8W0tNYNF6psBn+PTs+EPlgo+Kuj98lRVsWFmtfekkGlywqDW38Es3RRNG8GGchN5dyT453uBEuLJCimaTAo9Gh98TX5T3jGuOs1aJFi7Fw4QIVOSwEWAzt2vWe1Mg4m0WBoWuXXIP77rsXCxYuVMG7b89eiQBs37Zd/nhsQk2cMBFf/PKXpMDHPMMsn0tmmqSbkQr5+huvq9kyetQo/OqBBzC5aYpi26Wi+4IQqz3v7VLeyU9LY1rmHWQ1MAaaa2kaWSqULcNOm9rO57ILR+UWYoIZRpFmm6wz2bDC7AalyaMM0mtKHHnpsUjXmUvVnRgOv7MBLz/wOzgmXb04p2FyJv48EL1O3SwGdH4xMeOmISoi6EfUEDP4zQd/hi9GZCNSUIBkPKFKmcWNXIUnT8ZdH78TE8aPh19+DJbOvp2I0AmcbzKVxI4t2/HTH/5YNDVClRNrRyLRH1UniyhFf2wAp043oyTkR4Hbo2Dt97iEGnEehtCpBpq5YYpL0HDVHNz4yXsRGTUGDq/ffEZr1kZ/aEjaUNpoMni65RzWbd4szxsH5XpJ8TCcN10bm4LDoEDIjygCEwVefJ/bgVmN4+VbcuTYCXnn5JxudPVG4fUH1JHjDVOCRgUaIj/JpNyV6R9iVGO4CoBUfBDTqJ6TzWLzu+9K+56cYh6CfB6+Nrt6hLg578OChg9J67GbQzNI3RtzjzLq0JkWv01FU3HDg8sqSESRIKLGgT5L2tkUOpzpcKFpciNuXLVCSktnTp81lDvbSFTInT3HYy1Sw4y2GBPs1qWRyKWQ8eaQcOfgLAggVF6CkroxGDmtAeVjqpFIxdHd2oKLJ04ierIZ/WcuINXZj4ArAF+WBq8ezcNwyJ2boKZ2HFbeeBMWL7kORSWl1v1lEUeNfmNWyt6dO5XAjtdfxb7165Cg3HV7O1pPn0XQ4URFMIiwI4cCus+nU/C5WBt7THHjd8PlJVrGLoED/VHKcbsQigThDHvhLC6Ao7AIjuIqFNQ2YsLseXCVjkCK0uUq/0iRsq67TXHgXhkcxN697+Gt119DiWWAx/3DTgaTrzJyoq3OPbvEfPCe20WonRyw68biht1Dro2qqmpEIkXi8p45fRrt7Re1NmjeyS4P18YQasEkJTagwEAVq6sWzBHMzvVG9E9QlYKGQWPMujXFjd3RNIO+RhGN30unDAUtmaGUqTmM/aEg6hrqRc8h5aql+bygc6qsMTANGUHmybRTKIO+OjffdLPoHo8+/jh6e3s0tG+dxkO5+FBxlJet/FfFjbwdLJY/YwBRQB4YpGuUjRiBKU1NmD1zFqZNny7UhkU0UWFyx9V1trxXbGM9PZdNdbEoQqLIZdMY7I1i65tv48Ef/AiB7i5EGF8zacUzn9ulLimvVYAzN24fqHdG+V9eJzMDY4QORPckImQXN5SfzqYQCQaE9AyQ/lFUhLpFi3DtJz8JT+0YOAI+ePIof+atXTpweRU467fvvT341t9/U5x9xgbtY2v/25QcxQEH0WePKA4saDgzwgKU12HTpnfV7WM8Yg+FtEVznUyaZ7ruJjuS+MuVJFBJ7XM4dIBzGJvziFu3bL28uLE7yXkFMU+ohfMXqKN69swZvb9v/e//hRMnT0q2esvWLUqybSlYk+xeErK4LEO7wv/YCQ4TX3q+TZ86VVx2mozyXGSMCQSDGD1mNBYuWoQ777xTszV8H7xe3Dfs2v/H00+rYGOBGimMwJFIaQYgFo9rbpBzdFNnzZDQwMyp0yQXv23zFrz68ivq8t997z0apM6xu2khpDJalLrn5chNftFmX3mDmWXgjsfx2oO/w8Hn1iDc3YsgkSCnE52DAyjyOFHooZKfMd9mgcPiRvR0nnMOw0ZIZHLoymTQmkzBUVKKSVdfjca5c3AxmURF7VhUjhmDSGnpkHfF8MtqhFSyarj87Gc/xZNPPH5ZsfFfITemuHHgI7ffhi/81V+p0OB9/3+/8x289eY7ipM2hZXZypXU0uziw35fPCeVUBE59XhECz9/gehAt+ZZqHrGIoqdbCZuvO8scNm1X7d+HU6eOI7u7h4xNDi4P2b0GMyYPh0rV60UNU2KUrmsmlYUUmACeebMWd0RyuyycL3jjjs0C2kjx3yNV199DY8//phmInhPCwsj+Md//N+48cab1E2/0sNOVrkvGbOYCPOakFLJJJrnBJNh0um418y5fzmP6sMk/iaBtx7Wr5PGL1KRRSFSHNaMszU/S8425ckfo7jAa8i0tqHE50HI50ZhYQixvgFE+wcQS6ZFcx1fXIQsFT4dTlxIpRArrcCIufMwdv5inOvpx+FDxyTsUllZjqqqEZjSOAmlxRFrTjKv2WXdcNK36LVEihotLj4McsNfZTFjGzkTpX7llVfwwgsvYv/+fSqkbVq/XSwY9OryuzN0ja0GEvcT9wHRR645xk7mdCw6eI+IRnLtTJs2HaNHj1HBQjN10hCJ1BAp5H3k97m+Zl81C3d+7E6sXLlSKCCZOSxAnl29Wsa2BoGEvOSIYLHwNrRTk6/x7/Ts+c1vfqPihmceZaspYjF/3gKNAvBn+HrMcQlgJFOD1u+TVeRWsW6onOZ5zXNn4fEa2rxNFcxvaNrXxS5upFiaTwW1BYmEalpniYU8Mscygpic2eI4AoVS0ohduIAtT/wejolzFufEobcGH41qKKVrDTIjF9sEndNNUDEHg2WcR/lDojekS8TjRj5XKK6V2FA5bfRI3HzjKvGpy0pKrR5nPsfW+jAcVuztx7//5kE8t/oZ9HR0CLkpDQeNYafVMWxva4MjmUKB2z1U3HhJJfKYDrf4iwzOwRBKRtVg8U23Y8rixfAWlSDLIkWbz9qESkLIvzMXjXK/b27YIGEBVyAASgHQYM7jC8jhlxeRkC8hOj7sQS3eNJ/LgUk11eoenm1uwbGTp9WFSFB+2B80ZouWxCQPWlKNeF/4HLZBJjvjXOTU/p5SPxHja2rEbbQ7L+zec0EzUeWfrPZFY3ATlTIdFt43yUSnKAhgJHtZONqKSKINKUm9JNkrxR0FeFPcaH7CyjqJ1PGajh49Eh/96O0YHBjAIw89ggFLmto+KCRdrLkLu7jh7IUplPiQU7LDJL45twMuvx85ooFUKS7wIlRdhvCoEnjCbtSMrERtaQXirZ3Y9fYWdJ66AM9gDt4014FTvFeuanYH51K0YMVKTJ46TfQLAePcBEIxTaD1UBr62DHsfutNHN+2Da7+fpymKk4qiTKfH0UeNwp9HmQTCQQ4c8NC2euCL+hDzpWD08MhbQeivUTEHAgWBOEucMNVFIKrsBC5cCnc5WNQM2MuSiY2IR3ghIVLyKCKGyYgmvkyaXUunUJ350U8+8ff6/0xkWARY1O8aGgleprXq4DAA4r3zTZvtTs7FWV0ax6r4GsGdVuk6sS1xgONsyq819y2+n2KAJCqaKlakWbJ4EOKR/WYUZgz9yr5Pbzy8stag+SNaWewGNeaMTQ1myMsfwKWj3zuNAf7rDkbSphnM/AHA2iaOhUf/cTHlfxRLOHwvv0y7mWnc3DYrIeCXh7PnbKlc6++Gjt37xLfl2vZ9hOyYpop2IdJRH9QccOfZWGsolx0VieqK0ZgzlVXCa5fcM1i1NSN1byAumzWjIgOgWGnlX12qYS1Zi+0F6z5QyaS6rKfOoP7v/s9HNuwAcVEbBgPOJPGIt3pRDKbkkriCH9QHhAsVqTalZ+waojSzCglKSEvdCyN0nAYfqdbcxP9bjcuuj245StfwbhrFiFcWSE6p7mm5qwdjpcIMW9rx1NPPo6f/+znQnJ1LlsNDyZ9dhFHujJ57exC89AjnWLnzl1K3NXcojCJPM1MzDEUZiNbrEtpe0ZwT16BDmboMaabzZkrJpJ/fOYZNX/sGS9T2F4q0oSqwCGp2zGjRmNc7VgsvmYxlq1cIfPh3/7ud1LtsVFQcw3ejxr9uQLHDLCb5LexvkFKh0yOjh4/pkYEO5YcLp43f54KYiZmvG6M5VznVLKiKTKTj9lz5wgF6G2/qMRh3aaNiPb06hxlkTNj9ix85r5PYcb0GYrrpCWzmIolExhTMwbjx45DOBgSvYj0TyOicfk1sTui9ufiJ2afMynarQNnN23Duw89hs6tuxDJ5JB0AhfjMUTcLhR5SRFiP49zZxYqr/jNZhGbcxlkHG50p1Lo5NB8USFqmiahdFwdiurq0ZNzIlRegYn8XgVpKRYZ3LIZEGpovTHGszVr1+B73/uuZN/t2VCTiF1+n6TtZn2becjEiRM0RzVt2lQle88/+7xo9UnLBNBe9x8WubEp8xRjIerd2NikwegJ9fXG+6OqSmuY7/PVV18FZ4ZYMHComr/DpLe2dizmzJ0j2trkpiaJBvAeEm1Xc8Tp1ND2888/j/vv/zfFaD7mz58nGu7y5TeIKcMknPSptWtfUne+j2yDXE40ti9+8YtYsuS6IbPnoXtsiSPwPfIsYCHDJtGOnTuUNNMGwhaJ4XlCtIgCCJeaNJd2wRWLG6kump8ZQoMvr4kuAb95KDBnL8VaUTclLXPZvWtewJ5XXkGsuRmlfi/CATdCAT+SA0lEe2Po7IliMJlEbVEhCoiWw4G+LNBGafLKkZh5+50oGj8Je44ex+GjR+EPeDC5sUE+f7NnThfdO38P2MgmUV1KIv/85z/XPNOHFRXgOcy1cNttt6lJQiEMSnszD9OM8X/he5UfW4YXknyPzFlZzNB/kMUt0V5+scHDBgmRETaetm7dhu3btwspslEe/j7XJkUFuO5qaseoOFJRQYS/P6b1+m/33y+Eh7GECPvS66/HD37wA60JybE7HMoxiESxuJEkfy6LRYsW4Rvf/CYWzF+oPI7XzxTfVlFEYS7dWPPFplh/f0z7kGgm5y25L/w+l+bT8kUfhsdcnmfm/DQxzS4UjbKp1byxWec6pJiZWK+tOds0nJkUvByXiffjzLotcEy8eklOlBhKlXrcqrR56JIGxSfg98STk7O2qcCJ2ghmosGgreQ1yFmSpPFUsCQWJT1XQN+babj9ttvQMGGiZIrzKSSGNW8oTbx4b7/5Fv7917/Bnp074c6lMW5UFTLxQQS9XtEgSKXpbOEwuA+FPi+89I/gl9ctVRB12TkMyQPGX4jGqxdi6cfvQnFNLXIazHdKalWvamSJrCTGuCsfOHIUR06fljJMxu1CnEP7Xr8WBRMvmh+xuOHAHRWA7C4RC7DaylJMa5qCzs4evLf/ANq7e+D2+SVyQBqRBkTdLnW52ZnkYtDaYLc7GVdnh7NKo0aOQlV5ub5IMdu6basCEw9UmzOuzWt7TNgLQAvDchgmAmN12zWMZRWk/MgyJrX8UJTsWipVTIKlrkNFIEuxyYYXA0E/ZsyYrs7kd779bW0AGzI0w9cG3hRHWx15AzVyIxBREj/f45GZKW+3Q4kXcRUg5cwh5XUgE3IhEwAKy8IYUVKCYMaJnjNt6G/thjftgpviFuTpcn7L4dI9GVM7TsjN9ctuQAFnpUQbupTIyaODBV5fFMd37sC7a9Yg19WJltOnMNjdhRIWNg6giMVWKongUHHjVnHDz+DxkfzoQK+MHin7GYQ77IKnOAhXQRi5QAEQqUDphMkYNWMenCWVyLpIMrKSVMnzWppA0pHIIptKYNP6dTi4f59U/wTaWfQuGlpxEJTXjF8sZHlNGVgZvIiCcMA9HCpArH8AFzngpyG/TnUQ7c6ondWStsn7w+JGXHQWLXYhbMG6ocIwrl1yreYLePiSsiRLSBoXWjMqRGNISTNS6XEVM26PF4FQCEWlpSgfUYF4MonW5mYM9PVhdM0YXLf8Blx/4wrtrZ7OLmx6Z72KG6pisXFgEKrLO8/8zEQ1qd5IVRpSwuh7Y2ToLx2yUqa7QnEjuquVTA+lSFKzIipHOfECFVsL5i3AsuuWorF+EkIFITgCxsiOBbQdYHktYwMxdeeH4PG8Q93gc4afzniiokTFCAV0HRjs7cO6l17B/f/0TyiltxElhlnc0LTPKm64Piut4oaKaUPFTZ5YGF+D3V8VN1Q5zKZRVhBB0ElqcA6DLida4gmUzpyJRZ+4C5PmUwo/YhAfvkNbycuSdrUPF84MHjqwH3/71b/FubNnzVwhGx0WNY33gofgNUsM3WDv3n26d1S54twXmzRDh7uNikkd71IhYv5uzeRxVwwbIDeHmmm/8Gc500RUiAX/7r17DOpi3U/zM5fWi3yw4MC42lrcfuttuPNjH8NAYhAP/va3GuwWRSnPIyk/4R+Wm12xxuESE53ZenPhQBCNkyaJMsKklQnnshXLtdblVWU9CxPKLZs3y82bBeE999yDmlrS5tjBZOMDeOiRR/DLB/4N506fNf5a9D5yACtWrMQ9996rIWCeZ88+9xxee/11CSNwkJl+MqZQszxxTMV3eVKQ92lMvpDTfA5RmXR3D/atfRUbHn4Sngsdon53x3sRdADFPi88bmOiLJVTi3Sp/aQ5Us5BedCXSiOaisMbCWJcUwMGvH5Uz7waqUgZsuEIKv9k+Fo6olTDxbbbeP4MmK34duFCC37/+//ED77/AzVP1AyzYpL9EXRMDytKaTLNOMi9zGKAthVssEhUZuhhBEguTzCNUEJ+pk6KEO8xz2YOi1PR7uZbblGRwvfP+8rPz3vK4f5/+qd/0lyrkDtScspKNQfz0Tvu0GwVYwWpT7t3mRkvfn/kqFEKx7a3zf/zz/+Md95+Rwgg1xJns774xb/R8zIRpQw+kS3bJoCIPGlHlB+eMGGi9nz+g/eXxTSLef4O0XGuHdvMk4ky0QeeEzw32TxgAj28ELbj6fDNkC/5bm3tK+wXS9VKdH+LooasmCjd7a1oPnoY544eQd/xIxhsPgtHXxQhJxDwG2++TCKN/r4B9PYPimY+Y9wYxDu7kY0nMJhK42I6i3avH5nRdVh09z043TeAlo6LEpUqKgzrXF24YL7oaWzYDe11iS6ZhJzXho0PDs8rh/kQD5tCJWl1C723EY8PW9iYEGiZgVq0K57lvAcsIoi4UCiC37MRDha/u3btwi9+cb9mtbj++HpkapC+S5okGytEblgAnz57WuuLFDqOhNhb5vChw3j8scfw9H88bQrd8nL85V/+Jb72ta/perCQ5plPlTVDKXbI6PsrX/2qEMWamlo1N2yExzS+2UA27ALS3zmn1tnVhc2bt0rYinkyr2/9hAno6WrDjTet0jq3C5XhaKFdBOuoym9s5BU3ek2reWj/vkQFKIDBedyBPpw9cgjN+w+g79gpOOoXXJcjlYtvV0OyFmRP13jeQIOGWN1eKUAZjXJeZP4bZ200gxKPoz8aVZJmG2sxkLs9LoyoKMcdt92ORQsWory0JF+c1CBB1sHB4aO2C2145N9/hxeE3rShproCjlTKeN74Auq8nj91SpKVRQG//F0oOkDqlDr6DPkuVpSklHkRqarFjZ/+DMbNngVvYZHmYOzixqBQBrBnp5mJeA8PpV27JensDgXVXWZxwoOMF5YiAwygRHJocMbFxA4JOaaVpRE0TWyQMaOoadEonB6vAiwLRn5JEptdNA5hU9qZN8brQVEhB8ALhOKw+GAxVBIpEmqzZs2LKqT47zwYmVjaczq8dNpgqkbMwrBraaFCfA12752GK8+HElNJmlpHhk0J4iqwOhGiGqXoPcL5KhZAWVRWjcBnP/tZbFy3TgGYG0Ub1uROKmKG3osWvpk30Tqij4eHKCC9e2zKmuVWLP1KGnBmkHSlkfVk4fI44aeiVNoB52AWnFAQVRLsPnr1WSgLXRgpxtQZM3HDilVonDxFQ69EiGz1K1M7GsnJnpZz2PryGjTvfg/Rtgvob2+Fnyggcij0euCUbKUTQSI3Pg+8AY+KG87ekHPe021oN6RbekIueIr8cBUEkQsEkAtG4K0Yg9rZ16BwTD0QKEDO8oDS8hbj0FRdRvoyi7bz5/Hc6j8gy9elr42lYZ9K5xAIBI2HjwUZ8znYSCBKYweJ1pY2HDt6XEWvERwwpnx2IaRZB/r2eCzKYDpt1g2FAlgsDVET2ZVxob6xATNmzpTu/YvPPy/VKX5gS0hd634gydkvGq8aKms5qVwzpmPa7FkoGVGu5OTEoUM4dfSoxAyuuX6pZB/Zcdq5bTu2bdqCI4cOmb0knyYzdzO8W2jHnunTp+HmW27Gb/79Icm8cu0aaWnzML9rkFer32O62VYynH94c56GfhbsWBIRmjFtOrwpo0hVVFEKb0khUvIXNkkj0U92ztovdgitoK/P8Icmq6zhW5P+mc8ig0gjt4a202fxP7/wBWTb2uEbjIOOSCGKcXAvZlJSk6n0BRCS0MCl4kbKb0PCCUbQhYbC8WwGg+kUSgsiCFEsJZMFRZn7WUD6/Gi8fikWfOQj8sGh95eKG8vnR+hXfl4kxLxHs3SPP/b40LwekwMOIy+YP19F8bFTJ6UU1tvTq33PGMX3M9RksQ4hxQNbfMbm8usem9khG2F+34XMWgPs1gwAC6mr587FO+vXoS8Wu+QHYUmIX0rCjPdECfnpDZOUkDa3nMeevXvlu8A1LrGUfDNHq6r5IMGFy5JGbVnT12cxGgkXYP68eUourpozB6NJXQwFTQfTGpZnnGIy8tRTTyrhpKQq6UcqfsQrz2kd//rXDwidYnfVuK6ZBgjVuFatXIUvf+UrmNDYoOeiGAgTIc7lMHnmRyD9WD5Xao6YDyX0w6IjX578GpSVBspuxsJTZ1TgbHn0PxDIsOnRJ/PjUiLGLGpcLG4MiqNJVhZ4LlKz2YxwIZbOqLhxBT1onN6EGOPx6LEI1tYDpZVoi8UxZ95VCBeGdXbys9t8+/z3xYLm1KmT+PtvflOJHBMlzXDmUyivUNwM/2wmxton36V/HR5X+BO8Pirged0slS52zkkDYpLJ+MBhaFHx8t4H/874SVoTFalYgDA3qq4cgVtvuw133323Bvq59nbt3CmTWs5G3XvvPSqWJjU1DnW/2fnnTARNIInW8BoRjWJxQg8x01G/pJLF9XbXXXeJhsf5ByFplj0ECxa+L3b0iXAzSebvk/pro/osdjgHxv9ncswkWhYCH/AYft2sLMkil14+s2QCsd11VxqvnIc5TG9nO5qPHcHx3TvReuQg4hfbEUwmEMpmEGAe5czCH/YbKm6agjsJdEYHkMrlMGvsaGT7+5GOcb40hYEc0OX24II3hDl33Y1IQyMOnT2PLVu2agZx6XVLMHpUNSZMqNMMiGmimkZ8PiWK154IBRXF/lxxMtQks84Uu0ix95r97x90He19ac5nM9dJWi+pjvSmIf2MghIsPu2ZQHv/8k8ay37/+z+U/DLPeeYALGh++tOf6jOyADp06DC2bduKHVTXzWTks3TLrbdiVDUVPQ0djYU2f+fV114VTZco0Uc+8hE9P68HGwRSabQagzfdfBM+89nPCkXS8SGRJkNfU1M6k0WUYxGdnZrrpbABqdws/klhY7zjPHEoFEBtzUiMGFGuXPZKZ72upXWCawdb55PJJc15rOtojUEwJ6F/Ujo+qLUx0NmpopmFTWdzM5KdPch09sBRv/i6nMwgZSxFji2HnYzfhgQGEnS4Nxxc6gayuMlkDD1FporhsJTQGKyZCNDBXKouVuLBQX+/34trFi7GLTfdhKaGBgXNyx8G6iJi4PP68eLqZ/HYw7/D4X17URjwYWRZiZJBv8uDoNePnrY2pGJ9KAoGNHPDpyM1jcUNg7GagKrUXUh7glhy112Ys3IVCiur5EVCX4qhzpew7kuDt2yIvHfgAA6dPAEXDxGvR0O8RGqGHNe1aYwjPREuMcJ4czIpmWcODnC4L0nvUONPwGtLPxKhFcZ4iIhYyB+UfCo7duxAsgva29Mtbw+qtbB6njixHhcvdmgDU71JiZPtAE/4UX83g/wyIiT1hl1ht1vJmbxxKFNoGSEJYRH1jPQ1a6DbSqpZbLG4Mguc75VJgaGY8J6TO7nshmUYP7YWTzz+hBQzuFlVPPB6UyjB8uHhClXhyGLDQqx4YBKhsh1VpWhmHS5MoEnPkbuHK6tDmAkrZxC8Do8Ofs5hcc6JtA/uMK/XoGJVI0dh3oJFWLp8OcLhiDEItczh2BEWQYZKRIkYLhzcj/XUpb/Yhr7z5xFvb0cYOYQpJ5vNqYsZ9NFPxyPPp4wjDTfFKlwudHf3IZ3MqVuo4ibigyvsgyPIrwKk/CUYOWU+qptmw1tcgbRmtpTqmTa21GRYDNK0lfcujXVvvo6Tx47KMJXIBPdUV3cUFRUjdADx/hES5xcDC7t5pKnwIEvGU5q5sbtIdnFj812ND5UDPgpZsCjXPJWhJNozNDalhd8vLimWfwtVdp5d/QzOnDyFbDopVS/J0RLqTpA+l1IAInWuvrERt3/8TjROnypD3EhRIbKJJPZt34Hjh4+gatRIbN29ExttHQ7cAAAgAElEQVQ2bkDz6bNIcb9wkJ40DbdJ9vKTHjuA2opWVVWVWLFiuQrZhx99bGhg10av7UOYfhymM2a6svq7FYfYqaRTOH0lrrt2CcZPmIBIUUQyqKf2HECyf0AO3UW1o0STVEEpOWkjgzqYiCNUUDAkfa7XthJkipeLdig6pPk9m8Jm3XUk+vrx/GOP4vnfPQxXb1SzN2GJodCYk7Q0FjdBhChFTgquvG5MEWJIPaZzLYopTWizGQykUygpKFJxQ3UjelTEckDU5YZn5Eg0LV+G6+65G+5w2HK1t4qHPHNZk4awiEtqRuvzf/k5iUlMGFcn9JgzOZxnaG1rQ3c0KqRGErkWemIr2/BZWKSqaKf6kc9npHGDho7LQ5Cqk0JgJDZxufSv3gc7vRbqxetLERV6bLGw4XC3PHXy1opNNTGxx4ib2LYEQomsZEKzX1bX1iTAl1BdyYH/mYfuM7v6VnNq+fXLROmZc9UcVFVXK+E3566l3mfNRHIeg8kTu6PsynMvc50fPngIv/zZz+VOfurUaYkL8LOROmcnYHxLLGSYXNz3uc8aEQ5L4U1qnUSrspDgDC0HQoUF8AdM4mAnJ8M7o0I51XAVzkglGsTOteDFH/8SF/buwyCTzmwW5X6fmQdz0neLtERDKSIjg/5oBFa4NwdZ3JDW6nFgxpxpSPk9GAyG4Bk1DsHaBrTGcygqL0H16GqJ3zB5u6LwgUWbJhX2Bz/4oRItQ4+8dHOuhNwML25sdPAKaff77rAQMokEhIQQcraPCSHpQXwQKSfix5hDOtoQ8mQVkEwon3rqKTz8yMM4fuyYmkf8ORYeLDTo1E40XY3FTBYzZ87A3Z/8JD5218eHVC95r0iRohrV5s1b1PS0E2auZXu+jQIH9DO5/SMf0SwXk1vGbvrwMd9i8czOO5NTiqC8t/s9zVNo7yWTQkH53vizbBjYVOc/t+4vu77Wfs/ftcrgrMTZbk5LfDPLtZo2hqgH92Pf9s048d5ODDSfQU1hEOXM0ej9R5VZNVyBUBGliYnwpDEYS6GrJyZ0es740fBwVpfKoLFBzbHG3T40ZwFf/SRMWrYC7vJqvLlxK3bu2oFlS5eiblytvkaNGaUmgJo6eTNF3B+8fmy2UeaYZ6nxc7ucPfDfuT524WI/h82csJEafp/3g3OKRM9WrVolGWd73ICvb8/T8nv8WZsCxvfLOZvf/OZBrRf7NYjg8TlIjdy2bZvyArJimDPOu/pqNaEXLlhoGEegPcEAKPf8D//wD2g+f07f42vxYecL/DuLX9LvuN6aJjfp982ZagR85BHYZmJWF2d+kkntG6575q0U/iFtlwUcpa6Z+4eDBEDMjFF+sZh/ja9U3KjA1xll3UPGt1QarkwK6b5utJ48gT2b3kXbyVPI9VNpN45kfz+SAwk4WLc0LV2Rk1Iazf648Og6Hs8gk8why9GSLIduqXpFf+IEco60vESYoJFmxAcDn+YGkpS5HNDf3Q6iQMzpmYC5MXrkaKxcfoMWID1ZOGtgqkqry2p1WnmInDx2DH94+mn84cknEO/vReOEOiW2jkwWfo8bYa8H50+dQMjjRsDDIXMXAra4gNGcoxAvklSCyQH18+bhmts/ipop0+ENR+ByeoUyDEEc1lU255gDFzo6sOfQAZxuOS/fG0cgjAEGKlWwRo6YFLnBQWN0KIoXk0YN5BoFOUrWqpdMBIPfZ9LhcsFHoyOf8YQwKlMpqa319faiN9qrxUNVKyJETIQZmJhs0pRJ/FjbH9K0R5FVoWm7rpsqXVKz5EdmzbyNoRUatStbjNBGWbiw+f55L5l4Uv6Z64HFDSiBrHksI5vKoozozV9+9jN44bnnsHvnLuNxoyFkMzxmF1p8U8YjxZynStjo/ZlNqbgxw2F2esV7CyEEpGiZwsgIVySEbPnU0ZYJJWUDXW4l66FwAcorKlFbV4ep06dj+szZ8AcI65r0i6pMTJoypFHyPqQT8KYSeOmRR9BxcD9SHe2ItpyHL5lUYumhMIQDMo/1UzbT40LWaZAbKrV1d0eRiGc02OkOuuCOeOCk303QAyeRPE8hwqOaUDNjAYrGjEMuEEJanWy7eCbthJ15olwpSU+3nD2DTRvXq3seDocQ7e6Fhx5B1aMkbxspKtKaoFkYqQ6cu+I9oacHzRC5INiE0JW0lLsYEDVUmMmKZsRCiv9mz1lx39m0RPkd8WBJJoVWMfFnMnbixHG8vGYtBmiyl8nCY82qiJaZTEgugQV/45TJuOn2WxEoKkJ3LIr6SQ0I+/x466WX8fhDD6vL390flVqNhEOSFNJIaN6KKNtwznL+IcN/Y9JGKVMG6x//+Cc4e+7cJdlM+3zVBrAKGythZ3ezsqpKv8skmXK8lMpk552JBNcpC7aOs+e0B8NFRQhWlCAhGVMuUcs9ma/hMg0K0ROsDci9TuNgJciiAF9KxoaSdOt9ZZNJtJ85hX/+0lcQPXUGkWwWhUS1qT5lz9x4wwg7IUELm5Ym5MbuwlteQ0OiAqkkSgpNcUOaF+l0MSI4DicSXh9KG+ux4N67UTtrJtykp7HzlqbMMPcC/QLYQDDZPvdJOpHE2jVrsY9O00zOOtrR29UjmszAQEyKkeb8vxwh0+XI89Ci+V5j4yRcu2SJOotcsydPnZTy1LnmZjSfO68D8X11hZV8a7bC8oJQd/HOO/Dc88/rELfnS0whaVGVbAlmNQ2sHoI1g2LTsfTtPE8a+1D9c8UN3wdVg5gUzpo5U/Km7GQyATCKc5ebjNpJFJNbduQZs+lTwhkOxkiqa21YvwGvvfSyuvqkbdCbRE1FS02IjRPGO8bV2z/6EfyPb/1PyWPb7UD7uvG993X1KI56Q37jS2JRg6+UmHGvcQZMd1CoehbOdArH123CW088jXO79yCcTGIEGRBup85bj8sBl5uNIbKE3DrH9ZuZDOLpLKLcy8hi5tzpcBd4Mej1IBEphXvkeBSMbsDJCxdQUV2pmBAqLDRiElbDwaYEmm3D+YB+/OxnP5NnC5tmOp/tc9lWIRz2wezrPRQzLK/7/B8boq/Yoh8O4wnHJJOzB3PnzBGSwWSciS5FHpj4kk4WjfVLlWzq1KmiDpFeyKKD5zA73pTNfeyxRxHt6bZmEUx3mWuDiSMLE3bor1m8GDNnz0K1NcBvowWM5atXrxZFik0AM6ztViHMZhZnDlVIz5kzpG7FdcGC5vSpsxKoIK2IhQu/2NEnjY4qa0Sar5o7R8qqdgyxC9//TuJu/2w+Lc3urisW2gW1xUqI9SewfesWbHj7DRzcvQ3o70VNcQFqCgModebU2En2xTDQF4NXVXMOhWUR7ed4fwLxaBLd0UFEkwnMmVSDMIvmvhj6e6JS9oPLg26HGx1uP8qmz0TdwiXodRdgy7Ytyl0mNdSjbnytqMykgYpWyhhqqcpxrXBNMG8j+kY0g/vVvifDEasPe63sGGj/ac/TkDpJ6urNN98sminXBc9zri8WJLxXjG22lx0pZiwWiCKSXsamAOmPGzZs0qwQkTlbpdbe73zPEnlpqMfs2bMw9+q5WtdFEVoWcEzEHJQs2h96+GH88Ec/HDpD+T5ZwDBG2UgS13tFZaWKe95rFiZ90QHtixMnT+DixU6UlZaJxtnV3YOGhno1Y4gskbJPhgRzPX5WGdOa7r8phq2N/35k0FphlqG24pQa9gb1Z8GcppJeNIrzRw7hxM5tiDafQbyzC2kKIyVSUrulRUuSrLN0Co6py2/SK7I6Y5U/Y/ZMlBWXIT2YxvmT53Hs4DH0dHcjmR5EhkLROdKwEnA509Ky12wAZeJY+iQG0N8XFe1LC1/0EdLX3DK7nDVjBlbJbGuOEn19YrvjymTHSiD4XO+8/jp+8ZMf4+iBfSgOhVAaiaAg4BdSA1IN0kkkor3qfrLTHuRrMGFgtBQdgkpEGfQl0yitq8PVK1Zh5rVLUVFbhxSVeeSIa1Hi8oob3gPKs544e0bGnq5gADlfSOiNQTHMMBNRIsmaOl2aM2CnhzLB5A4aaphJhExim5UJHHnCHKqzB7s5L0HKi1SypEQU1CwO0RMeeqy2OQMxuakRO7bv0Cbgy3t4kEnimXRBo3jGA8feoJqvscoYu+gwCk5W78WaBCfXmIGYctTs/ibiAzLPU2GWJb/aLCwdSpYnEVGcuz/xMS3c5597DqdPnlKn1kZvZOZKZEB65pbZJxMovieraBlKNOy5HlVknAsxHh800ySKo+KEMuTWdSV6wqKS6l6EPMeOq8OUadMxrm48SjiDUhjR/bAbNZaNo9VVte5JNot9W7di74vPYeDsaaR6ujDQ0YpCcn9zgN/hQMjvBWeMZJLnzgnB4fNGewYQ6xtEcSQClx/wFAfgKvBpVsPh8yHjCcBXOgoVk2airH4qvGXVSLOzLlqcmbvRrjc7V/t8sC+KfXvfw/Ejh1FeWorSkmKUlZVLFpPdOHYAeS3pg9PZeVEdE8nrZphsutTh5hCtkWC3m2k5BENhBTbq3McHBpXQs4HBtaWhdwu94/d4nzgvx3vHLisLgdqxNfjNA79GR+sFITFEHYkIEqkkSivEzZKzrG9qxPWrVqKmfgJKy0vR2nwOv3/scTz3x2fUvaS/k92FkVQ43c7lDm/QINvkU5cl31tFW9khRIl886NHjmLdxo0K0jbcbncT7SkRBuvCoiLQmPj6ZdeLW143vk40E4/XYwoHKkRx7kxdfcDN/WR1c1WoCHenUhzre7eQYIpjKGqIn8FDlgZ1/OP9akP25zB/GqooDRMf/PFPsemFF5G+0IZiohOU1HdTHTGBSm8YhZxL4/sR1dOgQMYp/tL8CmMQmzaxZBxFoRAKSFGRgzzAkoH/lsgBKdJOJozHsnvuxpiZM+AtLoHD4YWT64aoqL7MUpT0dDaLzo4OPP3kU1j7wgs4cfwYEoOmIFWDxvos+fdoOP2Jh+DokSPx2U9/CrOumq11S5M2HjQstltbWvD7P/wR7+07KE424woRN9JfrzTYzO+x0Ob6Pnn8BC52GmEN3R/5ruQVlFZR+75kxBIuss/X4f+uHpE1mGHiBhN6l6RamZzOm3e1uO1MNlhk2Ek5fzI/aRySxc/lJOqxdu0aPP744ypuKPfKz88EmipHLz77PN59d5OKG2O8yyZEQmgi1yv9lJ5/4XnccONK/M3ffBGlkSLRsfni2ks83egNYsZFTXGUpwB3pQSNy9YlBQJS07heiPKk4BmIY93Tf8Tm1c9j4NRpjLHkoDk9RMq31+uUoApjsGmYGKsHJhAsbmLpFKbMmYJQaQi5oBcJfxDdzjDKJ8xAb9aFHAvtqkpUjxopwYSh4JxHP2FxwwSIhQWv17Orn7XikTGtVg3+/nL4sjks05g0yqaKIdb1sJt5vD9MwFjU3PnRj2L6jBk6w9paW0X7o7IUhQk48M9kkteXr8zkjAUHE8C/+Iu/kAwz0R6eS2w4/fxnP8NLa9fomvDBa8RE8cabbtJsFgsiFiq8x6ebz2qugYkoaWbsvDO5JXrzyCOPSrCD6A+V2TjDw8LEdoDn7zMpbm/vwKZNG+Fx+yQ9zfOAP8f3w/yA1DhSgnQmW2ivivQPoAV+2OTdXFHzEA3dCghsbJOxweu2njLjr7yKwZ5uFHndUt8LO9IoD7jROKYK2VhUqM1gNIaerqgEK7LONArLiuSvmOhLYLAnjt5oAj3JOK6aNg7FkbDol70Xu+BUAuvAAFzoyADJknJUzZ6PmmtXYteB/fLGKiqOSMSqsnIExtbVobSc9EKDOth71y7y2Lj57ne/izVr1gydKf83xQ3XGK871xWlyokGkuYoSrPbLXSDRQ3XG2n9LE7Z8DBnuqFe2SaYLGyIznAtVFZWobc3qt/5H3//95KhZ9OSH4h+bHx+onWMlePqxmFExQg1ZYwwxX709HSL/sYzkbMxX/ryV4TwsahvmjxZMYfo4qhRI2UwHPAH4XJ7wN5pX38fWi+04sjhI8odzpw9o7hFOfEpUyaLFUKUnmuQjUjS26WMZlPIhtRELQaLHbPzF5Olump6U9ZIAdcbWUAZ0/ig4fgmGjzvP4i6smL4Yr1w9fUhFetHcpBUectAPGWa/aolJl233JwVlLgNhTC5sQlzZ87GuFFj4M440N7SjtNnTuH4mRM4cvo4mtvPIZ6OI+g1Jo1KJtlxZ7fC49bsTWzAJMgyeaQCVyqpbju5qdQJv+vjH0dlRbnhfFrVnO2qLS5sLoeW8+fwyktr8OD99yPW3Y3KslIUF4ThzGTUWSorDKO3ox3JWAxBj1fGniGvWy7ggrjEs3agP55EkN39adMxe+kyNM2ZD3eoQKiENeI9tL9NEDUdQdIwjp05hXPtbfBGijGQTCLBBJKdMo/XJHqDcZN4IycaGfn3DEDq3Pi8gueoAiLjwhS118xAYbSfFI8+U6Coi07Ug11Cj1ATclUHYzEhOJTUHj9uLKorq/D666+hv38A/kBQ81HsgDKwcBFwMJjXUL4oNIHke+XzkkcgOUYmw2bg3+VwoygcweiRo1A/YTzKS4uQTAxi167tOHjoIDqpOpPIIEHDRAelkI1PgjFNSqNhIjfuMhw7egRr16zRVdPGVMFqeN/sMGs2Q07IJglk8iN6g2n3GpNRDrHwwgg+NvQ8dqK5Bnigs4tJZStuNAoGUJFmytQpmDFjpqQs2eXihhpKvobJWuqeWhtK0uZMDvv7sek/n8KFfe8hfrENnWdOatA7yOKGSSflKQOkvJnihgiOy+nBQF8c0e4+FTdOXxbeoiBcYT8cfg9yHhdyTE6LKxAaMx7lk2aheFwjcgFKdjIpNp0JWzbYpCS6WOjt7kL3xXYM9EcRlRoeFfkSSobYkWPAZBebf+da4b5hx470Nf4bu6qmCPRq+LumtgZFxaVCELu7utFyrkWJIYMrkyhJ8TIY6P5kRK1h10voDQ/n2lrc8bGPYu3atdj/3l70dXUhpzkdqt1l9N5s2pcv4EfN2FrcevvtmDhlsmDpQ3v34oVnVmP9+nWitWovEjm0uzBEcJgMZMyaulTcmCTN0JbstA0oKAwL0mcH9A/PPCM6jyhRdteeLsy+oD77pMmNmH/tYixYvAhVlVWiMDJZocpic/M5XDh/Xn5QUjp0uSQBPWFSvRISukbb9KLWlgs4feK0/r++cZI8CaQc2T+Avp4edbYyhOBIE7IoJfmJQv4hyb+zC35i73489sv7seeNtzDS64efgh9uQv0JlHkCKHb7wDFYHvosbCQlrgLKmmnjtSHKlnEgloqjgIW+1wcX95sLEkHhPiE+m2Ax7gtg4jWLMXXZUkxYtABpj58Th0LNVaTkJSxSuATw0pq1eOi3v1X3lTGO8dluOtlD/fZnex/1SaIzLlRVjkBxSZEKGF57JkLVVZW46847UFpSghdffgUbNm1Ca3uHihvGow96sBPNhI/Utr1791qKfRaFxIrX+iz5VceHzNjy75HQIksgh3Sz2bNmDxk1Erlh4sxEhKgCkwbuRSYxRNaJ5BD55u8xcWXxTcO7f/zHf9QXE1l+Ds4A0Sjv8IFDmrXk97h/OcR77vw5VI6oVPeUogFf+8bX8MWvfgUrl69AoT+I1AAbCjn4C8NIuS35cakEcY1cyS7z8ovA2G/GSw1iztkynpOeTBZtR49j6wsv4a0nn0IdMihyOxDknvK44PPT68sJT8CaO2UTjYhwKoP+RAKd8QE0zZ2OwspCOAMuZL0e9KbdyAQr4asch7g3hEQui6kzZ6KwOKIkVvQUO0G2i2d6X8XjktmluMCxI0etmV/DQGCcGP4wQ+JGLMfet0QYmfDJW8XlEvJCBISJ4rz58zGyulrnMxO0jRs2SM6ZRQ0757ZyFO8J7w2LajYbjRGiV+faX/3VX+HTn/60kjnS03bu2IG//+Y30NJyXu+fa4LeJP/yL/+CuvHjEe3tVRGyffsObN+1U0UAu/Of/OTdKpZk8NncrJkKxiAWPJT05/OokM/mtJb4e/xZxn4WQ/w8ZBPwuYgOcY0yLjOHu6zwtkoSk9zbtI8PuUHyfswA1Na8ntWAj/VGcfTQYbzz9lvYsW07Yr09qC0vgT+Tgi+ZQLq7C654P+pGVqBhfA2cOc4ZD6K/tx89F3uVF5CGXlgagT8UQDKWwED3AGKxNC4ODmDOnAaUlUVkL9LT3okMfeZSbDK70JvOojvnRLK4DBNuuQPpwiI0X+xEW3uHGumcpwyEQ2ic0gS/mu+Xuh8GvTHIAOWPuSdJ2TJqoH+eq2oUO83P2QUN8xCeP2QJsDCdO/dqjKisMEpv/f04dPCg1jbvJRFCNei4Vv3mbOd642tzLUhZ1+lUU4Qy4fzifuH6pIw40U3OUPH/ed6StvjZz3wW8+cvkEIqz7mNG9dj3fr1OHrsqNbSqhtX4e/+7u8EYrz99ps4duy41hkLfq4dvnd7Bot5B83Vab3CZszJk6dQXV2Frq5OlJSWKOeSb8748RhZXaEc+PLmlIWim1J4KKc2y8mAA0bymXeF2TPzU8Nqkbqtk6hyAp3nm3Fgx07s2LARRw8cQLy3D67BQSycMgm+RAwOIjnJlFg8sh+Qb5yd22ThaFhyQ44fmIaLfLFCbwEa6iagYVwdxlKejm7cfhe6k1FsP/Iedhzdg9bei+js6JQhpc/pRcDhgTeTgyedkRpaMpXGQIKqSlm5z9JngwGFXfeqERW4eeUqLF64QGonJvlki9QMbppah+7mKZw+cRLf/+53sHv7dhU1JQUFQmjCDLQ89NnRjvVLwjcSDKKIfGEhYMbZmjzj3v44CsorUFBVjcarF+DqG1agfGwdMk7CZe9n6NoFDk0GWzs7sPvAfjhCYSUOvHBc0pL6dHA4Pml1fxlk2Q1OmUF3+qQwEFkUNS5UIloMdKSv0cxO1S0HNNMZFUnszJvN4lZ3nNz3pCgLWXn8LP6T1j43BqV6zZyKS7/DoM6klJ13JspM2LjgmSCRhuAiHUGFAwsrI1RAxZ+GiQ2YO+cqTG6aBPIPOzra5K5MucHms+fErU4m0xJNML43xgk+RZPMXAYrVy7XcPaGDeskjaiZGEuVSx0jqyOvpCHv8GXCxGtEPj9vNgcJmbyxcORiYMdUM0iWTCJlkUvLyzFl6nTMYNHNQbWCgsuis93tH6Ip5P1rfs5jigkO8wOnd23Dnrdex4XDB4GeLiQ72hGmFC0TCLdLKCFFKvjDTg/d2L2Ix5LovtiD4oII3AHAXeiDO+SDg8Uku1A0nC0phausGpFxjShvmImCqnFI5YxP0uXppM2K5FpPy9Bz147t8sBht5tFIA9oJlL5ij0U/zASzjnEU0wIEgrSXvpwlJVKGpL7KhAkjzmH+EAc0Z4oWttasHffPrSeb1HhnKUUOQUgrAFtyr2z8OHvEApfcM1C0SHfeu11HDt4SIgj2xgD8SQSVMiyBuf5+y6P2xiMFRbo92N9UXS0tqKltUXopqhzGWNcaxfKumdKWgzdycgHG2UKIaRDA+oCYrWf/uKuT6jgowMzB3fZMOHBIMWZa66RMltN3TgVaKRhtrW2Yf/effJL4XrjfCBpfqTwrH1prUmg0mnJvdJf5PoblqGyuhos2A7sP4DXX3lNqBeTkJFjxmjdJgYG0NneIcqb0+8VZS2/G20vveHFjUkkM3j1mdV45re/w8CpsyijNL0rh2QqiYjHi1KPDwENrrNNYhBMzbFYL2EXfqmcAwOpBEKcbfH74WLC6XYgqeLGyHiQhpZw+ZErKcXoBVdj6WfvhZcdZA6gWxQuQwlismsSRMZDoit//MMf8ACbSn3Gw8E2BB5e3FwpReLntkUiXJrZMPi1z+PFpD9xxD//hc8rBlIC+LXX35Cdks3nHv58fC7GztqxtSgpKVXXkyaYNrXEYsKYTv3/j+JGn95C3pQIl5Zg9uyrRAViN5MoJptVhw8dUmJCeV2+BybCbC6wQcUEg4c9f56oABNNdl0plf2tb31L+4Icew6p873TRJBy0rVjapTEcMbkrbff1p63JWfnL5iP1994Az/+yY/ROLEByb4BtJ5pVvLcMG0yHGEzv6LGFuOZ94OLw6FrqllPk1jI/8WW6SZVOZFEy+GjeOaBXyO37z0UZ9IoJA2Yc6wBD+BxwBP0SoFKyGuKNNYMBpIJtA/0oW7WVBSPLoM7yAYL7ROc6OgDHCMmIFtSLZ+Ssuoq1NaNQ2FxkfaRTW0y561p/PAesJv+1JNP4jvf/o6hO/P1ZCRqGmj5D4ljDPXjGTv4foO6H2qGXHOt5vXY2bbFHLieKFP78EMPiTbI+2gXtoybRFo4GN1QX694RMPNJ554wpLWT4H35guf/wJWrVqp68lm5aOPPAwakjKR5DtkjLnv3vvUBT9z+gx27d6leYTunh4JXLBht3TpdfjSF7+E6TOma4+xWGbcDQRC8ihkPOb12Ldvv9RS+fsUPVi1ciUef+IJjBpVpW48Yx8LGiGHNnp16aZfauBaBYmKFFvV0GYL2YmmVXBK9MiaI7SpoJJ1ZymSTuHCufPYs2u3Gl9njh/HYG8PQm4Xgi7Al4wiwIHvZAbZ2KBYNsUlYTQ2jUWQAj2JBPq7o4i2XWS2o5wlXBBCoJAzQgn0d/YhnXKhubcHcxdOQ1VVic7EnvaLSHbH4EzJdR0DiRS64wm0x5NwNk5G0/KbkAwX4fDJM+hobZclx/iGiWq8lZeUaO0OWz667zxPqBRGaeQLLeeVIw1/2DFCqblmfY2aKfMQrhnud+5vnr1ca7wfJiYZVJYNxi998YsSoOjv61N+zxytZkwN5i9coPvIe8ufff311yU1ziKHz0MRiB/98Edi8PA5GX84y0fZZlIjedP5PIw9U6dOw4kTp01BcuoUunu6FDP4XmfOmiXaJ9GZgcF+NZ0ITlCW3p4RYi7B/XfkyFEhhGNqx4pBxLyzqalRjRiqjJKGZq6DR5RVZe6G/3WpKZlXI6qJJmSwe/YAACAASURBVEsMi53G8yzntkSw6E1j2YXwqTjTc/YM9r67Cfu2vIvOc+eR7o+hr7NTCF4qFcfCyfUo5qAq8+9UVg10FqYcQaAtAhVdExTDmrxsVY4fnl8yUB/ICbHhLAsNBkdUlWFEbRUio0twfrADrYlOuCMB9CSSaGtpQ9/FXsS7ejF4sRuZnj6EHG74nR64+ELxlN645IGFGADhQAD19Q342Ec/IkM0DTwRUbCoD/kdW/L9X3z2WTz+8EM4f+YsCvx+jCwvRXIwhhAVxkIBZONxXLxwAeUFBSjwehDycJNnLPfSHKKxQURKy+EtjKC6vgFXLb0BUxZdi5yPCjeXOl4WXdvUmlaC1Rvrw+6D+3Ghvx9On09FiZEFY1LuHjLjZOc8XFCIeNwk7ArChP4zaQ3jMpniDADpPBQNoGqYUAuQ3uZTsirzMdZ4KlqSiA3GMDgYM7MZTicm1U8U55ma51x4hA1VBpKCwm68YE0zb6MZF0cOZcUlmFA7DhPGjtPmiEZ7sOe93WDSMXH8BNSNG4dYfy+OnziKgwf34fjxE+jpiUoZI615IHaVSXni4WIEJUiJUsEVichjYNmypfj2t78tCp2XUuJKWs1hRdRJyMBQxmfms/heCDXyczJB5VFnKEJOJaaSO66oQENjIyY1TtJMTUlJmcQmlIxppoTqO6aIsoOOTRPJ771cVtzwAmkdOhDv6cDud97AnrfeRIgFxZ8crv00WMxlNNTN4oadSyczTHHOPUKzOi5c1KyDN+iAK+SGO+TXnJpELChJHimEI1IC74gxKKqbglFT5iDtCSHr9pt5KW6y/OJLCUcWsWgU+/fukSpSOpmQeho/jy0DzUDH4MJ1M6SvDxdiHLSkp0wgoMJ2ctNkST1SzU+Jj8uFgnAhCgvDOHX6NLZt2YpjR44gMRAz14K0ApnwGlU9O6EsLCrETTffjBPHjmLX9u242NoGpDifxQLXUCB5KDMxZ9fE2jgGHVSXlcpCg2YI3oKMhdLonl0yHjQsL7vIMbvQLmzMrASTfHPPWWyRv8wkgN2vhkkNmDNvHqZMm4by6iqkRb1kMeDAiWPHsXPbDrS3tgp6b5g0SYUL9xLnU1595RXR7nZt36FrEAqHsXzVCnz8Lz6hdcc5uOOHj2kWrm5cHUrKyxAqMB0rDTVyuNqi+NiqSkNJ97DTUQUcPUacTrSfPYtXfv8H/OfPf4XRXr+Q5lSaEuRulHr9COUgLxKKOPBz03uK54eMt62mQZrFTTqpQeaSQBBeFTdOiQqkLfU4UKzB4UM/T58xo3DVXXdg+s03IsO1ymOIsUYKZWYGR+q4FseZana/+NlP8epLrww1IewD3i7artThNOipQd9YzBoGpqHncgaQ6MY3vvF1NEyqx9vr3sHjjz+phhBlba/4fBa9iHRddrUZr+hPQRTHdMEslbz/ZnFjJ8mGSua0TPoWiRdPtcBgIIju7i7RRp5ZvVoDu0TR+TAxhuvRFAtci/aQMguZJdddh3vvuUdoAROV1aufVYF00003Kon5+te/IdVANpkYq9mskBIbaV9C+0NCBfhePkqkq6gE/Re70Hr2nIqpiVObEIgUGM+jgUGdQaHSoj9T3DHGGJkLY3pntNlsGwMihKR3nNz9Hnb+9jfInDmDIsqW017B75HAiyvIpp3PqGkmqFSURjyVREtfD0ZPa0TZuCp4gk4EfJT+d6C1cxBRXxkCNQ2IVI/GqQttmDJ9pmirocKQkjt6hhGhJIpL9J0rnGcCC8Ov/d3fYcvmLcag2p4VugI1TXL5Ho9iI6Xjr1+2XPNenBtg4sn7ZSMy9rakd9xLa9fiBz/4Pjq7uxQneUZTne9zn/+cfpdoHO8N0cJvfvObmstgMUolMiI37KbbCEBra5vUtzhnxaSUr0kqGhuVjNU0IGaDkDMM5eUVeg6ieaQtMam1m3P8vd6eKJqbz8sklM/FZJY5Ej8DaWfXXbdEyXTFiDKpdnL9cR1zDQ6niVqppAnNOiTt09D8aZ+TVATl/xghKCMOwhOcDW8+GO/6e3txvvkMdm3fiuOHDqL13DlkqPzImYpUEun+KErDftHQfGQGxNNIxRJC7v0hLyZPm4BIJKB4lh5MoqO5BY6sQ+uXFHB/QUC50UB3P5JxJ050XMTsRdNQM7ZS52H0YheyfXFkYylkEhkMxpPoJ1V7YADn4UXj8htRNXMuLqYy2H/gMLo7O7F81SoUFhXIo49rQ0j0sAdjAa8z6ZC/ffBB5VzDYxGvq43qcl0Q8SCDhPREIjUsiDkvawR9zBnH/IS5g02jffThR/DQQw+pUcIZWT7n0qVLce9996mxRnSF74VsCarosaCwldEeffRRzbjwrjFOcPaFMvdUW2SjhecvC63/j7P3gLPzrM9En9P7md6LpmhGvTdLtiz3XokJcDdwgV/KZje5JEt2gb3wu5vCkmwMJPS6gAEbcIsNscEdd3XJlmRJo5GmaDS9nN7PuTzP+32jsWxCfnuSQfJo5pTve9//+y9P4QRmbmZOliIsohk3WWzRA2fVqtW45ZZbBfGmT5SZXNEQPovp6RlNBuPxJMYvjGtCzTO7q6cL27ZtxcTkhHIywdbqarXXTO5pFyw2hNqoSi6eEYvXWnI4FnJFbGg9v5dKruq65zA/NS6V1VNHjmJqaBjJ8QmkKO/O3Juw62JehVq6mMWG3g60hv1wFgoocJJHaDORGKyNSg41X3O0tyEsjYk3+TNUSctmi8hncijlDbFW3IOAEyWKLkRc8DeEUNVSC09DDejHwZE4Fz/duKfpbzE1i3IsDSRzKCdycBcMUZyLmMkTlVgoe0y3+xuvvwHtbW02MN2q7Ez1Z6Y3RVwYHcFX/umf8NKvXxAEraW+Dq5KCZGADyH63HA6Mz0Fb7mM2oBfxQ1l4riP86UKEqkMqmtr4QkGEW1sRt+Wbbj89rsQaWmHy+OzuCTWvrd2uxlhOpAr5jE6OYEDp0+hyK4+oUouTh34ObxKOqRs4vWJB0OlEKrgcJzHlejx+zG7MLeEa6EVxUaY1OhYPZvOFJPLgglQDqcCPMUZsjlKNucJIITP65KxG0lo7CCyAJFfgsstzCGVtwy6y0xKKFqwe+cuuV3Xk5SeTUuPf3z8vAL2yIgZf54bOoe5uRlBY7hI2DUXDrzIhMMybbOMOWV2SoNGjvwdDpH2PvKR/xtHDh7GSy+9iDg5UEoYbHULQ8I26k8GB8k3GQ4ZoymJEThd8Lu8urYtbW3iRyxf3oeO9naNQEWmpUmp9XkVbC3FEz43g8RSlaF366JfDOlGmlcTu0oBQ8ffwL4nnkB88AwqszOoJONw5rOCplUH/ZoSumgKJW0FFjdljJ+fQF20Gv6wSxNNd9AHl89jfDxoTspihw7k1Q3wtXSha/NueJuWoeQLS+2FZlMXAVcXpzcM4AzIL/5G0YTFO68vwwAPb0IoTFcvYCZ1hYLIey6XV9wcbmzKL2ZoQur3KwkXZpawQjhQV9eADRvXo6m5CadOncSvn38eQ4ODluKZcRvmZMP2POKBRCje5q2bNZ07O3AGv37uOWQTSXGx7AcLV0kCM5nVVNNMYwhdpBiEEkBBMbm2DQiKa4x/1zTQYnTb2vVmOmh4WvaDB4bPSUEHl2Snr7n+Ouy55mpEa2vQ2NaKcHVU0DC+jiCt5QoG3zqNva+8qm4oR/YdXcsQoFwvoZBU9ENFHiTf/da3ZZKnhgD3TCiIu+95D95zzz3aa2UelEfeAH0CWtpbsWHrZlTV1hhVQksdSwR4683a8K13JhmmMCE0kTCis8ffwj9+8r8jd3ZUXc4S/UIcDtQF/AizuKEML9UDOcnkFMfi9hjyLlMRJ9JskrgcqKeRJwtNLm0n9KfOHHpzOL3IlB2Sh67dvAm3/T9/Cn9bi/H7UmJplLfkIi51QfNBONk7cvAA/tvH/6tgWJqyqnP+dpXLS0m4RjzJXA2JzJNjJyNdIxPP2MDO811334Gh4SF8+ctfRSJJ6d+3c62UeC2R8+Z/sxu+bu1a7f3jJ45LoIAPW3L7nZMbytEaXhsfdpzgPuX74AHNxJLwszvuvEN4df4ME0gWUJzU7Nu/X51ddn2JT+/r78PGDRtVfPCw578dOXwY+w8cUILEw5fQtFtvMRAQJieEJD377HN45tlnJBBy9OgbKrh5JUOBoJT4JG7BSQk9zjo6cdedd+J9H3gfIpZwgWwMrX3j8LpVDEjFL27w5o0dbdbZedEZ3eYPLW4kNh2UYpiGmClw7KKS67IMTz6PN+7/IUaefxaOWAwRFjc+N4rOEuBxSs6fv1VijpDMocAkNZdGbd8yNPd1whfxmHjpcCIeS2M+XQKqW9C0ejMy3iiKLh9aO9qUmNNDjIHV2DK8DSCp2PDMM0/jH/7+H6QEZitwci1JldPiJxBS2rVsmQpJTs4IB2ITjO+T64cxifGJD3Fn+EVUgMulSfaXv/wVeewYvxpjDMrChTGDcZfnLNfBww8/oiYTYxBfhypbLD61/kpG5Y58oQcffBA//vH9is+meWnidzgckaEnjUFJ+uf7ZdLJNWVSDYeam0wqqbTK5iXlpOfn5rSe+HPkUTBOc+3xuahCa5cn9vl36WRL+8ja1PaU1t7jS5t+9spYbCxbEu6E43FKM3L2HEYHB3H2rROIz04hn1yAo5BD1O9DTSiIMicrkxOI+r2o8nulOlrJFFTc5DhZ8Tuxan0vquvClol1CUnK9eaLKBL9E/AhXBVWMRmfWkAuC5y6MIF1l61B/5ouRZNMPKF8MjtPaWjySA1NYJ4+bwXA17sSfdfehKq+FTh+5ixefullcUc7ujqUlBNWVRWJvq20sZNw5lucqv7pf/yPOHHC8JjsB/cwrRdI8mdzjRBZTndXrlyl+8L7zAKUa4jPY+d0XG/0x+P9YuHByez3v/d9TfjOUfqdvojLuqRK9pGPfkQIBE5xuYZY4BCqyvOeYhIsiojesJVpJfM9M4Ovfe1rmvIwJ1SDkE1fjweNTY2CtK1bb9YaCxuiX2pr6owqo+oJ815puslJzbFjx+UVxbOajVSuVb5/FvrMwyiwpIaE6dDqzBRPyLjCWUvRntAYSNTi9M8EdHOGWFBoonNysTimuLZO0f/oJMYHzyA2OYViIgVkshIJIL2CMZ5nNqkh6VIOK9qb0FEdEhKiwDXERjyLGZnQkzNfQpb/ve6GWwVLk2yew4FEOqlgTrWzUp4HnkNj72QugWQhhaKjCE/Eh0BrjbqZgUgY7gChOazGcvDyIIunkbkwi/joFPJTSbhlF883wNFRWapXNPa86447dFiYkaFNWLPwxLwQ6sICjz74IH76wP04/sZRdT9bG+vhqhQFHwp5WOBUEP9N96SlugoBFhXsQrpIWubkJq3FySLNGw6jblk3tl5/M/q3XoZgdZ2I7Hp79m63xrea3lAkoVjAPk5vZmdE+vfLY8BIEnN6I6KeA1KNIHQpzokEBQ84kfB5ZbaXtWR4BesoFVW08bBnZ5u4WRaXXJxcbCowcyxsWGyYapSGj9lMCiv7+4UvPD0woMSNv8uCilAuGmUxOdWIsVCE3+vBto2bsaK315heljJYu3a1cJPPP/88nn/hRXXh1Rc2eC29HhNiHrZGgcuSRFAxQTyqRea1FjdNU6kpz9EpR7unTr5lTF2ZQFhytuxgXNyURlFNijIUB6ARW2MjVq9aIyUrBm2Z45G4ymQ7X0SU5H2Sui0yvq1bb6uL2IocdvfLOi3eFsSWBnKTTxs1ttTsNE7tfR37fvE4gtk0MtNTKCfjCKKCmoBfk0CX28DSWCzk8mWMDV9AdTiKcMQNV8ANJ2WivW4zBeTPBTxwsYtDSeraFjSv3oa6FRtRobmdyyN+hF3S2INcI6zBCWcRB/btxYXzI8ilUiLTs2vHTiYDGid37DDywfvvdftQojdAOq0CkDBJBWwzXDRfLCLgwJr1a7B7z5WIRKKCvz3y4M8ET2SiTggEoY3GX8IUj0wMSXCmSpDf58Hzzz6Lt46fQCV/ketyUXLaKO5d9KzhBIF+UKa7bThlJmGVbLVly8Tihq8j8Qk14oVNXfw78fk81Nva2tHd3YUt27dj1fq1aGhphj8cQkm8ARM3pCNSqiCbTOGJxx7H+ZHzuOmWW9Dbv1zFp8S4imWcPH4C8wvkROzF448/pg6p1iqLxlJJfKX3ve99+PBHPiqY3cvPv4iDB/ajq6cHN9xysymSlpChrTzRJPS/xWPEJDBGyIBJZCoew3OP/wKPfPWbqDBpKhbgKZdQRw4NidxO+t0YqWhT4BA2bPxcWNxwcpMhh89RRlM0Cr9UhAhFs4obQgW9XjhdHuRKwHweyNbU4rIPfgBrb7oO7ppqwdMkv8zpjRqaF4sbwtCymTT+4e//Hv/y8KOYm5k2BNFL4Oj2nlvaqWOBqmezLpL2u/hDpsC4cvdu3HPPe6QMyeRymhN/qf6Zx9LJkApIS2CCSSIP3T179mhqR9gFYSw2X+vS4oa/Z5P8TXFjDKdraqrFiSCMg+pFgiyRT1Eq4Yknn8TTTz2lSQ0n7jyv+JpMSJk48+dZEPGsZBLBP5n0EiLy4EMP4vChw2ou8GcIAWGHnu+BP8OY/dSvfqVpBGW3uRb6li83cZ5nYjCoKTX9UGhcS/4lY54h5ppryGuw1K9H60rbnTLaJf2bKehM112JyKI5qs2a4KTEItzr98twUJAkk8Hc6DBm9r+G+BuHUZ6bgQ9FuLwuTTr53Hx9JkaFdA6FeBbFdAHzhQLCnU1oXdmFYHUADh2+ZSQXkogzGXUF4W7tRsemyzE0vYCWjg70dHfBTxEW6gBb/hkX5whmHTC+fePr38BPf/ZTTU1EVHayscNGjl/QmJtvvglXXXW1EjjeJzZ8zo+OCd1A3w0WloTZ8H0zMeX9IHRo95W75ePDpPRTn/wk9u3bj+npKaFXurqWiS/BeHbixHElvUwABXtxOLF9+zb82Z/9mSZ0fE3FXqdTRRTh2ffee6+MbjkJZ0LK16XpJl+XPFHyGVkYswDiuqCgACdMnAjw/Y6NXdC5zr8zkSYHh4kv8wzyubiezHlqpuNL98y7FjcXcRPmaDS/Ya0ba88JmmoVmJWKBKQuXDivptbo4FnMT04hPT+P+bFRNFaFUBP0IOAsw4uSzjOqWMWmZ0RBIOKBDedyOo98Ko8sm2+uIvrW9aKxnaIuLtBDMTk7j2wyg0ImJ7pCdX21Ou6z56eRS1cwMD6Bvi0rsGHbanh8LhRIGk9kkZycRT7O36O1QQVzsTgSmTIm4EHNlu1Yvuca5L1+vPTKq2oAbN2+DZ3LOjVxkBnlEmloO9bYsCzKe3/pn78ouJd9vTmN5XSGOQ4nZkZO2ycRKK4fejPxi4UJOXWmUIaaJ+2dbfjYxz6mgpj8a5LyCYX89je/tYi+4PogHJqxicU0v2zPGT4HX/vjH/+4YG+LcDcW6243jp84Icgki6FUKommJirsrcGG9esFy1wu/labclE2FTkFJTSSTRX+Phs545yQaLoYl1gIX6O5qUXrrqo6otzU8GmswsWe99lFc9lIVy3KTXAyR1giKRkStDDxiP0zihKV8llB4wdPncT4mQFkJyeQOH9ethwFNmzZpJQxp8mR1UDlGqOangTCMuhtrpMCH3P9EtEkVCdmbaFmAxFTZVPcbLjp9gqTWcHSLO6LRs9FdiRcuilMkJiopKmmlcvASS5CyHACqCxG52OE3AjUhtDe0QK/w4X8TAzpiXlkJmJwFJnsuoSDz6RT8Lrc4t7ceP31uPbqa0TyM/0bMzEx9Z0GX/C6XBg6O4gHf/ITPPzTn2J2chLL2lsk68vNVE9ORiiEqeFh1LFrTYUXSQw5kS2VsZBOoboqgnAoAI/fB0+0Gp3rt2DnzbehpacfLn9Q6k0W/Nx4XKg6tUaKTgdGJidw6uwgKM5cW1evKQ0TQkKCKFXMg5zJhttNTDK706ZAyORMQNQBpQLKgWw6rS8Ga9PpdckckMkxx4n8PVbPHNEy6SM0JZ9No0SMfTAgJ252dA4dOoxIpEp+OvJAUNfcYDy53CrlIprqG7Bh9Rps37wZzY1VCAS8OHL4EJ56+ikMDLDa52TGJMGarJSNh5EN/dKhyZEgFShYaGlsbQocFX96/xX8Xx/4gMjqlClcmJ+T4IKmN5RWJpzP8vrhtWCxQu8Ski25AdnZ4PiUsCrbAZjrL5tMIxmLqwshxSqpBZmRuU1eWxqc7M7Fv6e4sRNSRyGP+NgonnnwAaRGh5CdGEdhblbd9KjHjZogzcUq4kWQrJ8vVDBybhQN1XUIhczkxul1SRKYgv0OD+DUNMcPVygCR7gWwbZ+NK/fgUBbNyoBdq40X1sscMxnMNwjCkNMT03i2JFDmBofU9HPw5Nrg0GTB64EBMhjY/FJT4FiZXEMzefiteeY2iSi5npx3dU3NYhk393TI7EOFjdUoCFklGtNUxsrieKC0FqolNDX349Vq1aikM/hwZ/8FHmtNwNJ0/23lKakPqYOv5FTzxZzWr8KilLzs4KjOtD2oWqaCsYckDAmU/DW1zeikzCk/j750zS1t6Kzuxs1dbVaCyZGmANaUcNuSFQqGHjrFPa++ppgZR/86EfFFWBGRjzxsSNHcd93/zdOHD8h87EFTb+s17Y8lLjGSer+L3/1cXTTdK/i0MGqAysY0GRTUBoWkqWS8b+i8MTvKG6Y9BtdD96PMuK/4VJ94VOfxrkDBylJI0hkUyhkFTe4WNyowGEDg9w0A4eiUAohQWTXtNZUw8/nJnydSai5MnD7qQDHKXAZyXQZCw4ffGtXaHpTu2I5R/K63kRJki+mCLjEAJjvk9yEf/yH/4VXXn4J+awRRLn0sbSpsKjWt9iosoi7qr0cqKupwXvv+T3s3rMbwyMj+OcvfQlTJAprSnzReNVO2OyOtP1vLGQ2/sbAjkkeEwDKKdvcr3dMbihw4nYrEWaSqSnN1q247vrrsWb1aiWT3BvcX3ay+YUvfhEPP/QwRkaGDbS4Ajl0c7Jzxe4rhE/nmafPbF0IvkfKXX/ve99TJ5UHOOPT57/wBVy1Z48SU/68pvFUGszlkIjHcWHsAhZiC4r3jc0Gt0+4rmKb7lv+bRNpxkbGYcXgS0VTrFgrddLFwoUTOQMB4Xs1xSmbDgbVoAk8p660HZidw8SpQex/4XmkRwbQHfGjNRKCs0CF1JI8qTTxohlwqYxcKo1yuqDiJkYUQ1Mt2lZ3q7hxe03iTUWsTDKHVKGCmZIHq6+7DZlAFFnQ1LsFy9rb4Qn4ULLgaPbas9cXzzEm+LyuDz/8sK4b7RPIVSGZnhA/XlteD6MiNoUHH3xIamQnjhtfJD7sYoBnMn/+7rvultcHiysZZP/rv+InD/xEDT+e6VzDNGXlwxhlixS2iEawRSRYILPxQ2gZVfX4PjjJ4/OQ9M33y/fIfyd8iYRtoSzyhcUOPxNZdupZPPPnGE+ppMXJDc9EFvKcGNhEbzsJN8iIi50Ge4L6bsWNWHsWhNOUNTLwWixu1MwihaBQlKT12OgITrz5BkbODmCC08hYHBQEDvA6L8ygt70ZDVEKnxQZBMX1zaVziM3O6zmjwYCm0CUVNwXBx9KVLPrWL0dHXzu8QQozsLE4j3QsqQKHjYKqmqjysOmhcZSyTpw8fwFtqzqx7cqNCIR8irV5qqxdmEF+IUn3Y3FGJidnkEjlcC6exUwwiur1G9G9eQucHh9OnRpAVW0depYvR31DLTo7l6GB6mmXkm+sxgvP2M997rP49Qsv6H6xmcGzgNMLe9/xWs/NzauApYw3TStZQNu8LXtCzP8m/PYv/8tfqpHi9/nVQGSs+MK9n9fv8e9q8oZDyttsY3ZbOY3/xn3P+LV23VrBLTnJEb81FFJBRH4NRRHY7GWjhoUNG4FcP4LJ8awqVzA3Oy+hARbTjQ0N2Lhhvfg0L774kvYFv5iX1dfXadJkeNbkPBoIm91EurjurCZtRRa/FuTMFMhMv+UvJs6oxuuS/x4fHsXg6ZM4fvQoRs+ewfzoMBoI4WRzmLkvbSusACAbE8ZNopr4Z6WEVL6IVC6HzoYqdFaHlOsT2khbBsLWzDTJFDh5cm423nxHhRuYcCteVMoV+3xMkApIEn+IMgIBn8a5nBpQHlSuyG7Kx7K7njdFjrOEnKOAcFUIfjoxZ/OoZPJwl+gFYVSyyK/IpJMiMpN8Ts7NrTffjG1btsIvUqSZ2tjij/qc6oY68Porr+A73/gGDr32qgjnddUhFTeUQ62i82kyjVIihpCLOv2GrJ9hcfMb/fzqqjDCnNz4vXD4A3DVNWLPbe/Bmu2XI9rQjBLhVlZbw3TCTBdWBZaTXdIihs6PYiY2z2ipTZikZDNJ1j4ffMEgUnRLLRq8pZG9ZUFnoGPGDNUYNIaYxJOwh4pU5fiVyZkiiQpzhBap2iVcBOzKp5CKz2sSQzW6vt5eJbAMgpwWEXPIN8/Nz+KR75uHEV8j4PFiWVsbdmzdho72JhloHnvzCI4cPSKtctJnTKJpuEfsTnFqxEKU/2YXDLzPRsbZhEc7mJomUFnjfAZyJkPsmJG4zUTXS+iey0jzkti3csVKtHd2KHBwA9k4U64LwvEW4QnMs1i15wvGv4EYUeJl+TOXuNnbgcrAmaxO1iVZ2KWTG1PcUDeqjEo6gZMHXsWBp36J8sw0ynOzyM3MoMbj1pjd62QXtKKCtlhy4Ozpc2isq0eYfBuf0ypuPHCwU+GpqHPpDnjhJufFF4Gzrg21/RvQsGojQi0d7IUq4VgEpBksj3CwnOixQB146xgGTp7Q9Io4e14rJjtS2KNUtRXYspm8YAzcv5xGcK0xIMqUV9ApYoUJCnUiWBXCjst3ijwf/w1Z88mf/xzDg2cFveLrEP6ooGpBiAy0zJjX9q/ow+WX78LDDz6E6clpJGJx06HiKJzQNwtyyCTDrI0yciVjGBGPogAAIABJREFUTGaKm4uSyAbS5TQTJQY/rutgCA2Njejt60VvXz86u7rQ2tEuGFq4Kqprb4oHMw4Xx2WpEaSmekZd7PWXX8WJN48ZudUbrke4ttpMZksl/OKRx8RfeObpp/Hya69q/1ICWjudOGl2pgF1yf7qk5/A2p3bde0IdTP0ETNJcDtcUrVLLMQl4uCrIuTQTKW0m94lAeWHNfLw1IfhBSnjmUcexZM/vh/Dh48gUiqjPRwGn8nvpGGtEwSe8OhgcUP/J6oHykuKamjstpfzaKmpRlAiHYYbRqlgxk9vIKBpDvHpqUQB8aILIw4Htn7gHmy98zbUdnehophvpPPNoWV3dI20PK/Zo488gvu+/wMcPnhQcf/dihv7eyZeWBMCa9MxflK6fUV/n5QyyWvgO3zp5ZfxswcfRCJBjPtFZ82lkxv7Oi6dEHGSyWSRB74MbYfOGQinwRIrXjM+ErJEQQAmjkxSlBS0teuQTiYTKo7YSaWs6l3vuVuw7NOnTuG73/mOOqGx+QV93k2U5r3lJrz/D/4AUa5Fy9vN9vdirM9msvLMIPfQAPcc+Nu//RvJwLLTa5bOxSkUPw/tAziZlJSuOpTGa4z7lfBU8uOIACCBl4psS6/xO+6BFU1kPGt9cReWeNhbqATuG/kZFSk8U0QxlcL08DAGDx3G6X0HsDAyhsTEBNrrI1i5rBk1Pg9cxZyK5ng6Jb6N8TErKy6zuClliojxbKiNoG11D/xVfvgCHq0depMUM/Q0c2EqWYS/sx/Nm7cj7Q0imS1hy6Ytmk4RZmFzX98GleI5ls9rGkLuEichV1+1R3uThandCOPPELb7+c8zYXxJnWjGFhuybPvSMBHkJORP//RPlWw6LEgs4WBPPfU0fvCD72tiZzgT5ou/Q44Mkz4WK4SNcTrENU6OBdcizZZ59u3efYWgjbbPjMjXHR2KBYzJTD7pXUclUq490zUfF+yOaAXC3Pj++LP8GX5GPoeao5Iyfre7/o5vvmN/MuKYPW4WiYke5tzmVzFXQCKWwsT5CZw6fgxHD+zF+MgQfBXGIcDLn0kmkSRsO5PEtg1r0N5cC3clj3KRPE02rAuILyQFdYoEfYpfZU5WsiUkMzkkimn0rO1Fz9oeeMLGDD0XS6gAZnHDWxGKktjuwNzoNHKpMk6PjqO6sx47r9kKf9gvnxNyfBKTs8jNJVTchHwh5THxeBYj8ymcTmQw7nSja+sW3P77v49YMoeBc6NwerxYv3EDgkEf1lrGlEv3k2I6G6iVCibGLyCRiOs+2kXrolokoCYule++9KUvq7AwhH2f7iGLDsp5y1aluhpXXkWBkcu1f3nuCRnhcGD/3n24/4H78fOf/xxxTkwspARfkwUKRSK4Nljc88w34lMGYcNzjYX13XffrXXc3t5hvLKo9BoIKD4x36ThMmMreV6z8/M4d3YYExNT8hxrqK/DXbffJpNNTnz4+Wi26SUKhRL7JTMdNQ1JIyTBBXixpbMEN14xxuRmUm+miUQniCeby2N+ahrDZwZw7q2TGDs7hKEzZ2QOnk7EEKyU0F9fg+6qqFTQUmwiWkeBoGjkk6s4g4QCKCIRz2XRXBtBV20EEZm1m+Y849rS4qZQrMCx4ZY7K9zI9KLhiIcBlhuXxUEqndIHZeLJDjsvwvgYtflJMGPwN5wH/skLwORYUsRUyVHnyyQjfF5BptRhKiMajigpikbC2LN7t8bLjY31l2xMc1Dqxjocqo6ffvJJfOdLX8bs5Dham5qksY1iHlWEc3i8SExOoi4cQoDJsDVVSmWzqIpG4PN74fF74CBUzOnEhh1UTrsd7as3oeT2aAPYssWMA0y1laZZk/2BobM4fe4sMsUiquvrpTaTplIVCOkL6xolSdK2lEg45eLfWSR6XR7xjloIsWloQFB+AZyEZZFIJTE5M42x8XEZhWbYERbm1Ux7ggE/sqkkUokYcpm0TCw72tsk+Ufdc4eemffBQBgUt1Q6l5Qs81+rwmEpuBWKWcxScjidtBTUnHA7PZoe8Ve5KeQ/oSkCuUAmeEqtyZZPJPxBnjoVA8njoez1CKfMV3/1lVckZcwxcN/yfnR1d2sDMtGIRiPq/hFmxtdgNy22EMP81BQW5uYlwECtdPq8UPqaMolmu6j3qGu8ODGwuTyWKISB0xFP6lShYT8u7TYzkGozytsJcJRyqOTi+NX992FhYACOuTnERkcQQhlhjwtBtxNeF5TkF8tODJwcRENVLSIRBgMXnD63UStiULBwRDT9JN/KQdGKqiaUa1rQuGoT2tZtZhQXFNBWczctYBLOyaQwMuiJuVkMnHoLJ469KdKo1OWKRant8ZCkUhe7yJxOzM0uaHQs+AW5FOSKUfXMghExoBKiEoya4oZk+XQyiScefxwDJ0+hUjBqWCxuWJyo+1skVIxqh0aYg9yqyy83nITnnnlOCkAqhgW35Ps2hRkPNyY2+keX4YeIa8MgafFUeH+4p4lDb2ptRfeKfizr6UFbRzuaWlpQ19ggcj9hVXye2bl5jJ49h8nh88Kl8yDp6VuO7uW9MgLlWmeSyASdAfXQ63ux/5XXlBzsumYPGtvbBKuhJ8jDP7wfv/iXx/AGtf/jMTPjcDg1nSYplJyI0dERfe/Tn/kM+lathpMCAgrcJjkk/cAOwIv0o3cbaSyNZsot7ILW8Np4EMyPj+Pn9JX54Y/gjSXQ5g8g4qwg6DREy8XihjAEp0ty+1otdIqmwW0lh9aGeq1R8m8Ii+RBybE815+SonwZmRSTjDLGiYNvbcXVH/kwNlLtKRKEXsRCuNiNHdPZZ8PLgdHhYTzwox/iR/f9UMWcjIMJ+WKMWOpJtKi8ZEFXuQTcLk3gKAJx9Z4rBQsi/IE8J0LACC9jh9BEWxuXbS6c6Rq+neNjT3DYZezs6ERHRzueef5544kCqKCx1fO2bd+Oy6+4QtNhNuxsR21CnNTtfPZZcWV4+P/13/2NOrSc4Lz2yqt4/F8ek0cNEQbce+TavP8P/gOuufYa4eQFz7XXM3k64+P44X334Utf+pKSF669T3/60ypu+Jx2cWMXOEZgwviyqAtPXhqT5wvji1N5Jjkk8rKrSwgU8fd24XdpBktVUFNS2UBXm9RrhCzshIOKo4V0GodffAnHX3sNE6dPozg/jwiVTF1uLMxMo6Y6gBU97Yh4XChlUwgEfUik0jpb7K40OXnFdB7lbAlxCkKE/Whb24tQTRAeFTdFJa2MLYFQADOzKWQ9EYSXr0KwaznygSicXp5j7QhHaGtgCfVcMr3jtTGQGcOvqq2pspAAZl0wbyHXiV4llHNm4smC1Ov1a60RSkjIGteEzBFbWuTJoXVkEQX4d8ZOqoQSSsiCma/JB4ubj370o1LA43sk9Gjv3n3irPJ3GC95plHBc/v2HfLiovCFPWHhn4xXhNg9+uijkilmbOFrMJ7z/XPdsWhi0UYIEpNX+z4b3s5FP6V3VC7/nm+UDP+VEGDDrTNcZp59mUQC5wbO4NDr+/HGvoOYGx9HXSiA5uooHHlCzSZRSMalIFrMpFHMZbF+7Qp0tNaTEi5/PDa8+TbTyYwa334vjcopf1pAOUvOcxaxQhqdq7rQv3kFvBGfktZ8Iol8KoNsPKNcMMRJIblaE5zoFHB6ZByeGj92X78doaqwKcpZSM3FkJ5ZEKcn4AkgHksgNpfA+FwS52IZXCgBm266HuuuvAKuUDVOnT2PkfFprN2wAY31UfTR+qLB2JDYjVGb9L84EbOtIwT/MzmQzfOl4hn3+auvvq6zj/eXMYYGv9zvLFD4YHHAYkH2GRYvy56scoJDBU8KBZCPF0vE9Dq2tw19tXjWERLJ6R4RMSx0mI+HIxF5brEYJtSRcVBnk8NM38z7LGmN/epXT2P7jsvwy189jY6OTuVzPB8aGuqwemU/Vq3s1xo3PSsb4M2foTAWozI/v7XI7NzybYJI/Ecrl5FnJJtjRpxk7Ow5TAwN48K5YQwS3nnymBqLpBqQRsFGO5Ez3fU1WN5QjUo8gayEq8xZayurcq2ouCkazk2MtgnREHoaqlDFiY/V7KOKnzHnZqHDBkwFjo23311RAkSjRsJRLOUFHvi8wHxI8z2fx9zsrKRReUGYPDPgEV4l2JEFS+HfxbNQRcVJkAleTISoEEOZ2KA/ICJgb28PNm3YoFFaTW3VO7aqfXiqC+NwYPz8eXz2N4fG3ldfUapQTUngUgGNVRFUshl5PpCIxMBMFSLimVOZDKqro1J9kca+z4tUIY+mji5su+5WbLrqRk1vCpbxp3RkBM+wXbANbDmWTOL0uUGcHRlGFYsbOoGLs0KDM3a1dCSbwMaJSzZrzBUrJR2SlGRuqa9Hc00tvPxJJiAeqtEYXs7QyBBOnHwLsWzOGD+63HAQrqEjy0xw1L0oFuQR1N7aihdeeN4QctmpItnSZUiffDM8LLmpKC7Aji9NOrmA6WfCRNYUpeaeawPrwGZixO5eQc9pe4lI8o+LSKIQ5FKQd+FaJLjz95f3mZEo+TKE17G7SkW1UCii8TGnM+yWEeLFTsP0zAzGLowpEWfi5nP55T9ybnAAC3MzSopWrlmH9q5l6uqwo1nKlzA6PKLpEJWF2JUlH4OfQ54a2YyClt8ij/+bsd+SW+e9dTlKOPnyyzj5wvNIDp2BJ5NAbnYKYacDYau44b0qOpw4fWoITdE6VBGyZk9uiEt3VeDwOgUFcnN6w2tGEYBoI5Lww9/chf7d18Df3Yd8mQm+IXUTK8/CpuzkunPIpIwkusnJMbz4wvOoropKqCHHopOa+YkEolU16uQwLWLnjdc7mcogFA5p3QnHb01GxG/yeLB8eS82bNqo7hKT1McffRSDpwekE881wrUlKCSVXAifzGVV3PDBa8ru01133YW9r7+Gva++ilSS69F4XihPsHhaDNxqanjZMeT0zeAe/V7Cg6rR0NKC7hV96Fm5Au3dXahuqFehQygI4wrXXJIuxKPn8ebRN3DkwCGMnRtGNpFQ/FARWypp0rNpxzas37oF/evWoK65UYnqyLkh7P31yxgdGcYVV1+FLbsuU7F7cO8+HNl/QPK5VHjjZ5uZntEUhwIn97z3Hpm+kUR+ZvAM/vHeexGsroaHoiOWK7uVpRrxCGtxaeu8PQd/12VHfsvi+F54efqOlHH09b348de+joGXXkF3KIygo4II4XmoGLl7HR+Gg8PixipvBBdKlbPobG9F0Esz3grcfo/uIUm8LA6FzadkbzyPUt6FyUQGs14fuq6+Crs+8Pvo2LoRBB5R1l5zJUvO00jFGtW7cqkgz5vvfvNbeOrJXylucLJrTGMvyvMa2K1ZB3ZCwAOe3cX/9J//s6AdM9PTgg1R6YfEekJ0FgskDV/eWSW+G4SE+53TX+LCuQ+YbNKk9Zprr8VlOy/DjssuE46f/8aihh5HhGNQKIDJyanTp5UE1FRXY+XqVVIsumL3bikJURWNPKz/+dnP4sSx43rPhId2kov1/vfLLI/JLN+XPcGmVwq9R6iuxuvDpIO8DMKW7OJFKAA7QbCptZWyeBeT4+Myyjty5DC2btosiDh5OdliXvLJ9GexZZHfbSrI4sYMrc10UP/PApQFqrOCbDyO0TMDOHn4EI7tO4DKQgyhUgkBZaUpuEFp55xU6KLRAPp6OlAbDqCQTaoIILGcyRNjvuwL6I+VzqNI2FGxjHzQg6ZVXYg2RMDGDn+HRHEm0YGQH3OT8yhUfMiFaxFZvhqB7n6MzibUga6JcoJPJVLyRy92hN/tvlv4isX9xWvH+/k//sdfi4DNpivFanbuvByf+MQnVODY183+pcXnJTTLuod8Xf4cFbPIiSCHwi6syZn4wAc+IFgjixS+DvleFBkhf5XdfRK2V6zo16SGa55rmtyGoXPn9LL8nOzEv753n/gaXLuE0TFJ5evyd1i82nLVS9EIJuH+Xd2Tf+Oks9AMNlGwRJncdBrHDh3Bay++KOUzVy6LJiqv0RdwagpIp+F30Hi4LPEm5ljy3ivm0d/fg2WdVIIz/lyyBShUVKjQjNhLr0GqpmY52SsjHk8hlkujtb8Day5bB2fYo14KC6t8KqvpDdcK1TmZI8TG55Gez2NwdAJZTwl7rt+O2sY6FMp5QaALyQySFK1K5uB1eJBOphGfjWN6NoWxWA4XCkX07NqGFVfsRMeqDZhI5LD/jbeQzOZw47W7NbVobGzQZMWOU2rmWkgdiQ2puWOKEnuiwytMjg0bM2xcGAGBgnKQP/mTP8E99/yeQXVbMVEoCDX/DeVBkviWnQY3KAt2FizkNR45elQTFEIQKUP/V3/1V8q5mX+z0OZaGR+/gFhiQfkOiylK48sEW+gbYwnBaSDjHaF35G1xEsnp4vz8gn6HAgiiBkQjQgIY6w5r4iIo8cWGvtAkJTP1UxOGhssWz4sIITXSNc0xa1Mok9kZzF+4gNnz53Hq6Bs4c/wEZi9MIr0wBy+K8tQylil5ZAVZL6GlJoq+5nq40xnkqDZsEVIM79fybWMxTJoHPSILeVRHAuhtrEVtwKMzdHFyI8ERnk3kjBbh2HT73Xp/mqpY/Ap2m9jpYFVKEhJvGKV+ebFZ/PDgYJLAD2cbMxKGxIkNrzbhDPzsks/zcJLjEgE/Eg6iuqpacLTlvb0ye9PrSPb23TfoUjwp9c5ffOZp/PMXPo/RoRHUVUXkJu8oFqTs0lJTh4XxCSWkAbfxoWHCW1UVXhy7uXxepPleQxH0b9mJXbfejd6161F0uhc9IEwf0cwLdGjLCwS4MD2Jo8ePoUjJYl4DVsty/DbOyLaChAkknOxkjZKTyskyfExQ2NTgGLFoFMdqqo2jbk1NFc6cHcQrhw4izeSQRC4urlIZmWzOwOTYCS8VEAz40NXZIWlpjkjtzoO9scQJsCBO4l2QjG6pqFHFittNCUrBfl6Dt1fVz06+xACMhLcKXwuvzQKIh5y8fAgVqnA8H0ZXV5cCOJMNSWiSZBoJCz6oqRDTM3E/Cogn5jE1NYmZmTnUNTQiGAxI6Yvqc1T/OXH0EJ568nF178NVdVi5dgOWr1qlzgMrfo702dHge1BXNmz8XEzBbw4Cq/7/t/talr9LmcmaC8hOTeHIU7/EmddeRqSUxcLIWYQdZRXK7FyxiC86HTh9ehgtVQ2IsjNOFTWvEy6fG2V32YgLuCg+YL7nDHoRCtUhRrl/XxV6du1By649KHmCqDiZyJuOidNZVnFjpFGZwFaQy6Rw8sQxIw1dNIkCv7gHiTHlpg36g/B5fBrNs5ih+IXpMpm1S9hHpLoKDc2NKjYpT8oD5ML5MTz60MPya+FzCpWlfVtUcGSCJJ6VRQbn9eVeZpexqiqi0fa+1/Zqn1O8whYiYPHFdSe1oFJBE7pQNKoJTf+qVVixcjWa2tsQravV98lhkQlwuSxjzPGx8xhiEnbsBMZGRjF6bgTzs3OGu8PEnhCyYgmpZEJrgQVvQ1Mjtu3cgZvvvB1dK/vh9HgwPTaO+39wn8QTrr7+OmzYtEFJ0NO/ekoJCgupZCKphHd2elqE3j/8oz/C3MI83jp5Eh3LOpXwetxepGJJ5BIprbNATQQFwgf/j3INm0toGgkSQABExH32Xx7D9++9F52egEb1VZThdVTglwy2KW58Dpe4hPbhyzWerGTR1d0pKAg5ceQXsQmVS2UEt9P1KpTl+u3IujCfSCNGDPe6Vei94Vr0X3s1Qi3NqFiFMtefraqkvodw0yQYz+G5Z57B3//d/8T05NQi/HMpVmaxuFHQNPuRMWI9D/8//mP9SSz7/fc/IO8OQq6WSvT+exM4e3rA/U8FNXJiqLC4cfNmdPd0q7PJ9bcwv4DBM2ewb+9eGSSy605OBH+f3Xv6mHC6s+eqPeqY8hziAc53zqTm+JvHQPnWXz75pNYKJyCUFCdn5y8+9jGJEDDp4ASIkLQD+w8o8WcC8Yd/+Ee466471UiwH0tjFP9OtbfZ2Rnxb5j4slkgw794XM72jH8evxc19XUq5N/eXX77AuThLk6XlWhoyl4qIjM7jaETx3Hy8GHMDA/Bnc0iOTODCM/jchEuenpk2YwwyRGnwsGQF8uXd6I2GkIumzTcu0LJNF54xpErWuYEKI9CKo8cu6pBH1rW9sIVdsmvhA07wl1pvsjudWJmHpWSC7OZEhz17ejceRVi7oCgu411dWqC+ekN8rtEOSw/DPuacuLxwAMPaMpmiPguTT6+8uWvYufOXYvTLvtceNukUdLYphkpFEGpJA7EY48/Lg8cJor8eSavf/7nfy5CuZHAZRe5CMpJMxazMOGZx+KEe4/TIya+KmZef13xhmuUZ+Tk5BQWYnGdW7zWnCAsTZ6XwjDt82xxsv9vn2Z2TnhxvVmTPMVmCh5ks5JyPkoC/OuvY3ZsDLT0Za4UJmogHUOJcY6Ug1wObvnBSZFG+QMRKOyad/Z2oqenA14vu+vcwwUUsnnkkyl52PAasUlV4pQ4SVXPFBK5DOp7WrHxys0oB03CnGMym8ogtZCQqEAtpZo9HsyNTiEzl8XIhRnMZhPYc912tHS1oOQQTl5cntT0AgqxpKbo+XQOybkEFuZSGI9lMZ7NYtPVl8Pd3IiOTdtRqWnFwVNDmJmPoa25Hst7iSRpRWMDrSUIwzLQJjP8XGxZveNqcw1RaIA8G3LrUqmEztfbb7sNf/u3f6c1wLPs4nNYzyekgllfKhSsHIX7mXHqRz/8oUQBKF7BM5brhAICRMIoJlncZjatqKDLZhvzJcINOanhWuP0igI58XhCxRQHBbfeeqsEqw4cOKi8jMUc74vNV2ZcN2XX2780tbdaaFIytHzomMcyd9SnYj5g+WyxGRSbncPo0FmcP3USsZFRLIyMYu7CuOTDZZhIRFelBDd5U/RKLFYk9pUtF1ET8mNVUwO8tKKwlINNDmOKG0HTCFEtV0DvyTR9xYI+dDfXoSFE+5qC/CzZnGExyeY6RXJSyYyBpfEmqWuqsRD9SVzC9bMLwgAsuVeLR8KbxLG0khKrg0myKx24mXwrKRYUxmj311VFNWWgCklvd7eqU3ajWSDx3w2UyuDvL33YxKrFZceOyPQU/vozn8G+V19FpVhALfHu+Rwaq6o0Wi9TvSSfg58LqljSpo5EQgj6+Rk9IP+JakNltweNvf3Yeu2N2HH1dfBV16EkeBYTe/uGGxEAEZcdFfFsBkeGMDgyKtK40+u3MIHMVFjcmEVsq4ElqHjFjc7igkoRNDYlKZQZi3ws2OIqo7G6Cmv7e8WTefqlFzAyP8PMVEIMulEklUtDvaRuCQNObXUVtm7ZooObhzYDq62WxsJTm8kqTiQV7GYyaBzHtbAJmcvmBNBa2m2l5L1GtjzkpXJVEhdBwgJUJyoVlRxwEzJh5v3kxuZGZJfAxqTrXl6cacrfJZVawNQ0cctxyRLWN7YIJypVI0oHU0lj5Czu+9431CnKFtwIVzVixaq12Lh5qzgZ3GzsZrDIYReNiSmnCty86iDw+nMK+TsfZvOYLnUFnnIZ54+9gUNP/RLZkUFU5iZRSsxr9KkuFqeTDicGBobRWt0kfX9OoZweJ7xU/qGYgI/fc+j+unwuOAJuBPxRxFNlpEoeNK7ZhO5rb0GwuQ1lL2EmVBbivRDT3HBxlKQwOSloWvfaKy9hYW5O95wSvTxExXdhoez2wuPyIBFPqJDmxIZfvEaE9jFJb+/okJgAuSEsVifHJ2Rs+cpLL8kfSVA43Spj0Eaom+GMGTgE9zKTFJKz6fa9aetmhCIRPPzgg4ZDl0yJKKnmCK8/jXspnVvfKOhY98p+tPV2o7G1BZFoFXy6326TyFB+Fi7MTk5g38uv4IWnnsLs+ISkchljojU16Fu9Chu2b0V333Jx29h1PLRvv8xFJ0bHUMpx8uTAdTfegCtvvRGbr9oNdxl47aWX8MahIzL7fO/v/z72HzyARx59VN03+R1wQpRMKojyYN22fZsgbuSEUZ6TXVh2BieHzmNqdEzeQY09nagEWeqawoRFDqWX/721jkn5LQEEqpRxfxTLGD55El/77GcxcvAwGuld43Qi6gACxLxbPj8+hxNeFjosgoVxdiBRyaK7r1uqNvlcGt4ghU5yInxrGsOkjVCO+QwqqQrSJHi7HahZtxINO7bA27cca3ZfBWcohLKMdllcWxMcu6FBM79KCedHR/C9b30HD/z4fpmpGfm7Jepm1uTG5jnbjRbGhN7eXn1RAIATCfIMbdGSpdCz3wa7sreyJviCNIbR3duDPVfuwe133iGMOuGbkrG35J+f/MUTKjpItrU7sFyX/X19MtVkssoJDF+fSTJjAQtlr98ksIyJzz7zjIqxV15+GWnyTnw+9PYuV7LLpJWkYEoAM6HlPmG39dbbb8OHP/xhJbB8MLbZhQmny5TWZqwiP5HFNzv/bCAOnh2Ucihhc2xCUALYH6RZJxNwA7M18BYDPlv6EEROSYcDZUI3pqdx4sB+zJw9g8T4GPJ0is/nEGQHNJNCkHYJjLeU/8+SO1FGLpNHKpmGN+BGdzfNu8PIZVMoVSjHKjMarSkmoBQlKGcsNSxCXcIBtG9cAVfEDX9VEF6/R1N2Es2ZW6QX5oVCiCfyiJd9iPZtQPOWHYgRjhQKo57Njqpqo1pn8RLeLXy/2+SG6mSUw6VSlRSq2tvx4x89IBi9vbbExVRH/uJ1M6qdF0UslMQBapxRspdfjE98Tpr4Uv6ZOYziloWUkG1DoaDziOfv4UOHBMlmg4gcSEKKpPB35R7xcThZZkLL7/FhF1ZLESomRFhlqtUdX1q5GL85E0fM9WCOwOY0ESPm/xicjDojlDtMjU/g5Btv4PTRo5g8P4rk3BwquQz8uSw6okHU+VzIJuZRTGfgo7QvG69Wk8IW0KAyYSKfRUtnC3r6l8EXoppfyXicUZQmnZHvEjvn8mPjVJZcv5kEEszBOhux4YYMsIG7AAAgAElEQVTLUAw6UCnQK6mIXDKF9HxMU8Cahka4Aj7MjU0gfmEW4xdmMTkfw/YrNqJnbTdKXktpM1tCYSGNLKFpVGLLFpCZiyM+n8ZUIosLiRS2X3cFol2dqNQ3IdDRh5Q7ipGJGZweOIU1q1dJaY8iU22tLW8TZvhtKYPN32K+wULkRz/6ISYnJxCJhnDHHXfi8/d+QWem4YHZ8GPT4ObNsBuFbCAITeMyqBf+SXgjp74PP/SQziauDcanv/iLv1icEJu1Yqaz3B8sYuhJwzzgyOGj2kP0KKS9RzgcxKZNa3HTzTcaQ3iadfpNrm2EMazcyIIoXvzMtoy8iS82PMz2wjLftTwrC3lkkgnMTc3gwtAw3jxwAK/QqmVhHu2RCKrJ2c5kdVZr+kI0B3OoslXcsCjl2uRk1+PCuuYm+EtUeqVwGRED5lwxQwUac5akwJajwrBsLzzoaK5BUw1z/yyxU6JpSGyKAxbm6vEkHJtuvbNCwi6Lm0g4IjU0BmouTt0wQspkkGMkKQkJIbaeF85OYKn0FAwQZsMZWQkBnw9NjQ1Y1tGB/t5edLS2qksh0yl2vK1piNm7ViGhoP32xyJW0fo23wO7Cf/7m9/Ezx64H5NjY4iEAsbzhiIGuRwaolXIxeZRoVQqeQEkuYVDmvBwslQoFyUKQJO7QH0jVm27DHtuux1t/WtQ1GdiAbB4ezWV0Trg6L5cxEIygf1HjyBH0lTAL3lfVpbEudO7ZtHIidhDYv/kAVIQaY6JA0fnfB6O4Tk6LGZyiHo82NDbg/amerx58hjeOHsaCU7GSlTNocxuScksn4cJaC6bFr9g566dgjRQZpRwJSXKPMDyeYPppXOrRfIO+n2CH2mjWKNXeiRYQyajbMHuHJeKJS7B52DXmAUNldo4mqeRXmdnB5pamlXQcN1wU1+qYKaDZLG4YSAuYuz8EGLxebkwd3b0wuk2iUS5zKIvi1wqhtFzp/DwT3+gA7dcDqBQ9KK6rhlrNmzEVdddo8Qml8/LdOqFF14Q3IWmsOT4aMpnKdP9tkBlLVprAGslipyYOB3ILcxhcN/rOPrEzxHJJxGbGBFpLUQ5XmlTOXGGxU1Ns+F1uQGXx4lQKKCimfwbet3wy+lzwhFwwecJIB0vIJ4FIsv60LzzarRv2AREa1ByEKAoyqchxlliGvw7pc45SaGJ5skTxxFbmJeiGpsM4tRIGtajNcfnIESDIgKxRELXYe26dcKBk5dA5gwPodGRERw6cBDHjx1HPptVIcMVweKVT8jilRAUNgSYGOv1uIaoYlIxk6DeFf1YuWaNOviHDh5UccP9wukK/XXIh6EgQEdXt2Rfqxvq4CM0lWsEDhVqVPvjo7urW3uRMLS9L76E737t65i/MK6fW7thPa64/lqs3bEVtS2NgrUJW8wxW7GENw8ewlOPP4HHH3wITPyJq99+1ZX40H/5cxHYKXQydOYs/vXxn+vQGBg8o0kNH5GQEbyg9wDfNxXa+leulATv1dddiw2bN5nEo+xANpZEeiEm53NfHbkCHmRjCRVVwWgYZb+Rmf7dD2uAzz1qSDwmKWFXNZHAy7/8Jb78//01mlFGvdOFavLtHIDf5YCfE3D5/XDvmhKJDbF4JYuO5cvQ0FyHdDoBXygg+GIumRZeWhDZYhmphRRKiaJRL3IB9WuXo23nFow6nNh07S2oXtYtCKWB2xlPKgNRM0kh8fpUFRt46yT++yc/hYFTp7V+LCzUxTn3EmjZUqy69rglpaaC2ZIp5/dtHgq7brYgyNJraSeo/Dke/ORmceJCA7x169er6GTHXldlicwrZWyf+MW/SrVM8MlKBatWrsQHP/hBfOhDH9Khz4T4wL79eH3vXgRDQdx2x+1SFOSDsW9ubg4Dp0/jn//pnyWDznXLeMcpNRtKnNzwefjeuP7e85734A8++EGJAAiKbXEmCFFiAcN1eGD/frmFD58bUgHNwox7I5WmlGuL4SRaHBQBRQgB5hRORF9b1OXiFWKBzKYieZnTYxMYOXUaZ4+dwLFXX0KD14OGgAdRt0MFjfzo0gkECGOkcWc2awRFcmVkM0zSM/Kp6exqQm11GLlcSs0a/kw5b+CLzBUET8lxPeWRphRrOIBlW9fAU+OFN0y4rlsqjuyqc0UlY3NqrhXI/UqWMJ52YM3td8LT0iYIdnVVDUKRqGVHsQjytz6klWgtaqhe/OzMUb761a/hkUce1t4mUqBj2TL86Mc/kuTyYlFg8bck2uD1qjG2b+9+FZgsOJb3LhfnhYUmcw4+F+Fo5C0w5u256ir535ATw7OO56u9vjntobgPz0LyfpjnsHglJIgdcxbQ5OHYCle/O07Y7/qiyMbF4sYubEUWhaNCFTvyIqyGBHullaIk0om0uTB8XsqY506fxsSZcyjSTFT83TjyyTiqUMLK5lo0BLwieNPfUADVklGMVXJpoQAE8S9k0dDWgJ6VPfBFvSg7DfeMzaViNo9sKiX0D8Un2PAqxXNITSVkpO5vr8OW2/egGARKuSLKWVPc5ONJlLIFBCNV8EdDKm7mz09jZmIB56dmsGpDH1ZtXgF3hIetE5VcGcmJBRTm4yhncipusgsJpOaTmE0UcCGewIart6N93QrEHS7MV/zo2ngFjo1MYj6R1PnR29ONhvp6dC3rEKfZoIYs9IdVNl56n7jHueepbved73wHg2fPwO/zYteuK/CVr3xZ9/ydkxtTghK+RugqlfRYmBAizhjE9cb1yOnyAz95APv37Vc8YCFMA216QBr4uTVfqVDQYA7H3jyG82Nj+t2J8SmsWNGHubmY8oGGhlr0r+iR6hn/254M2s0mU8RbDdW3fVbrEFuEtxrhG0HqmDAy96TiYyKBuYkJnDhyFK+/9DJOHDqC9PysRATqw0G0hULi8DkI/+ZkWEqRVFQmMqwswRuinQqEQAo1UsRGcog5SZWIgC2lauTJeQAxv5a3F8VbWJN4nBK1aG2IopzNqCogFI15D6fnzNUJsXVc+f7/UPH6jTlldTWVHiq6iQzknABwZEz+BgOJoBTkmuSyllSmgTMRv8fpSHU0jMa6WnS0tcj8j8VNXXUNwkGaCoqFY3WqTQVqN1KMPOE7M4RLO3nyl3E6cfTgQXzpi1/AoX37dFFbmxtQTKcQoeFSKIx8Mol0PLZoBFobiSBEBSvFhrIgXzQwcQWDaKGD67U3YNOe6+AMRaS7v9g5MSyaxYOeUqu5UgFvDZzG2PSUbpg7EFBHnwk3AyWTTXZLdZg7XJhdiKkbyGvIjc/PRPnsXLkEXyAkfg9HwStamrGiow0jY8M4OnACk1LRYOVNHKtfcn687ixwxKcp5CShvaK/XxhhEqHt4kUjPQkC0OQor33KItU2+GQXngGJSTLHi5L7s/a3pH0tVSpizSkbSAED3s/W5mbxOkSW8xsFKztBsTeg4G2WpKwdILimyqUszpw5iUyGkoUrEAnXcV4i6enZmTHMTJ3H/PQkTh07gpPHDiMSiqBY9KJY9MAbiKC9qxvX3HKzjD7ZPWTXfXJiUvLAXKPc6HaH1F5Lvx3qYrrRzC7JheJaKFsbODMxjufu+z6K40PIzI4jUCkKKkS8KLsIgwPDaKlpklKfy1OR9Gk0HEKxXJDfDdg5kCS0A+4w1da8yMZzSCRL8DW0IbRmE/qu2ANfSwfKPnbwSIozgq2EObLA4aoT1tnyRHnzyGG8efSIIIyUEef9s8mD3Lec4JgpRAVzC1TzKQsGdNmOy4TvrjjLGLtwQR4bRw8fVvHio2Q0BQTYheQrWnw7fo/rS/fVAroIEsds2uEQzG1Z73Ls2rlTxSXjBBM7wmc4qWntbJdhWDhKlTO/3gslvceHRnBhZERwsxjVaKqqcPPttyHa1CAu3NSFcTz2wE/xi589hMpvDoPtOy/Dbe9/Lzbs3okSJ8PkIi3CB1jBF/DWkTfxd5/+DBLTs5pCdvf34Y8/9V/R09+n52eiP3puGM88+6xgaUNnz6kpYBfITF4JYyGciYXNZTt3omd5rzhKRsDLTDLYxWQ9UiQ/i4fVPKEUWYSrq1AmgfrfUdzYZEvTYTdxhfMxvQYhZlNT+JuPfQyZ4ydQXy6jmnwvhwNBtwsBOrBrgmMOJcYQngvxchZNy1rQ0tGMdCaBQDSEdCKJQoqTFeN/xWWUnIuhlCogmyoiizJqV3Sie9dmjOSLiLT3YcUVe1DV3oEST3nh0VTiWIeqIaULj13I41tf/6amN5zkME5cPHgvyjlfmhgs5VIozEh23o4e5qd1KFmdSbugES/QKhI4oeWhf81112nKRk6eFXy03QUno7KT1UHlexsZGsY/ffGL+PWLL4p3w73A+0ySODv0TCqoXMSObE1tLW674zZ84lOfkqiJkRs3k5fHHnkUP3/scU1y7IKF/07xHSau9E259trrsGHjRjXwmOSw482OPifQVMRiV5UqbXxP5CG1trYpCeW0p5VQzaqqRTEaclokEGOLBFg8FzNJNQWnpq2Fgox1UwuzOPfWW9j36xdx8uARxCenpRx62doV6KqNwl3Kw+93q5Dne6DyJgsBdtrZRS/myshkyN3LiBfZ3tGI2tow8vmUknsJAmULmvF6uad5vQk7S2eRzpdQioTRvnk1/I0BEca174slFFgsVWhQaUyJi/EMElMxzC9kEd28Bc2XXY5SuB65TAU93T1w+1zy1TGpABN2cwVsJaYl6sfm1legqQ1NDn/9618jSBGX35D4P/cPn8MNN96ghFO+WhYPgokecxtKSz/y8KMSRuH95ZSHKmosYnhP+TuEHxEVsXHTRtywhGdlGzXK3NXvl6DBd7/7XcmM2+uVz8mi97bbbtN7sJt/v2syae8bs9/M5zNXwv5fM9k3Z67h7QkSb0HPaQSdSMQE7x08eQoDb5zA9IURalojDBcCxRKmx0YRX4iJoN9SFcTq9gbBe1gcUwRCQiGM9ZbIiDrplMWmQWUxj5qWeixf14dAtR+0Q+a74XlE7mYmkVQBzbMlR9+9mFXcxFNwNVVh13tvQD5QEQyNQieMU1Tt4+TG4w8iUBXGwuQ05kemMDcVw7nzE+jp68C67asRqAsK6k3Dk/mxGRQJZ0tmUM4XkZ1PIDUbQyJZxIV4Eiuv2ICeLauQcTpx5sIcOtbuAuo7cHp0AjMLC9pzLGbp39a5rEN/EnFkIj6v/TtVIU3cqugc+dznPof9+/fpJ1tbWrV26I3GCYrJOazmVaWivPC+++6TF5YKcCtmfP3rX1fBy7yFjemhoXMYGTmP1atXoaWldRH2Tzga/53eTSyWORUjN2/v3v3Ys+cqNTX5eWqqa4RAYPwJhwM6d8W5XMKLtNeX4MZOSSpZt3nJtEk/ZOwOeHiwGU/4ubNYxNDpATz/xL/i5NE3MEmZcDbU6UfIRleliIZIGC3hCKIuJyhewjxCkxtOhpV6V1Bgo7VEwIIDSUJns2lsbGtBlYGPWAa9dsvX/DdzX07lORSg6ADPiramaixrqUU+nVKcYF/b8IPUJlacc9z6R39S8foDxpW+zJyBCTSx/SlBQxrrGwRXsyEstveG2o6SS3Sjoa5WHJDerk50tLeiraUJdVQ2IcFfRnF2FmyNFitmNGd37ZaKzC09GN9Z3JgkPZ9K43vf/jYeeuB+zE5Noq6mGgGPE0GPR8Rbn4tSrXNIJxIqHuqiYUTocSNIR9moSjk9kuxlctW3eTuuuO1uVLd1weWjP73BYVrHrlWQmXEwq9n5eAzHT5/CbCIGN40Q3R6iuXQjKZbApEJB1eFCjN0MFwtCUxwyeBC/miGRm7yVUhEBAP0tLVjV0Ybh0XM4fuYUFjI5FMpOmWD5/EGNl/M8ZEqsiLOCt7HS3XPFFRg7P4o333xT43BCbuyArkKjZPnCWGRNduPJf6IBp7xFmGhRqEBeOUA0FFKx0NLcrIKGMphVYYoCeCURbt6/JTVIw1KNHCEdd/JsOG6V4IR1BQXhIak1E8Pg4Ekt5s0bt8HhCKiQzGaTGBo8jtFzAxgaPIszJ0/A66og4A2gWKSsMQ/UAOqam7D9quvQt2KlSQQsXKYSI4uwxQ1tO1JLBWSJutTbEy4zLeTEhAR+FhQFq+vrSKdx8rlncfTpn6Mcm0agXECQkzZOK50unD59DvWhGk0LOehjF4EKdiUU4CCRkpuU3w+5gIAbIerbx/OIL+TgqW6Ep7sbHTsuR+2KdXBVsfDwCU4ikU5NnczKM3vU8GCGzw5i3yuviCPFIMzDkkkTE0QJLZRKCpr0C2HCToOxhvpGrFi5Qp2geCKGY8eP4ezgoDpHtlCEYFGSqLxIAjeeRlRLM+tB/hqaBBonbnpFVdfVq8vNmMGOXh15AU1NaGhuEnmf+5mFxdz0DM6fG8bQqQGpplAQhK/v8LjQvKwDd7z399CzapWKBIpcDJ8awN9/+jOYHZuQItw1t92Cayhb3NIEl7H1WaL+BMyMT+HH3/wmXnr2OcxMTKK5pRV/+PG/wKZdOxGtM6pIXqdbUxqKUBw9ckSO2+lUWoadkt7s6cGmzZvRJW+AgBoPTPB1pFveSlprwiKrFIWHdR65dm4n8jwFpPj19sc7C2ujJGMyFsmWqJiV+FqlCG++gOd+9hCe/+Y34F9YQIPbgyjhC26aeVJ+mpwHJjWmMKcaTKKcR0NnM1rbm5HKJOGL+DVhIR+CL0NDYNpRpObnUc6UkE4UkCqXUN3dguW7NmKKEKa8CxtvuRPLtmxH0esR71DzTE2aTdHApg6/QTl4Fqf3/q97ZXbJiZvixyXy7Jdei3cUN9q7b/8pNr8oZmHDWm2SNwtnSu3S2+SyXbvEs+HBxWKd01tyG8gBITyWUrqEqAqOZ4lZvHXiBL76la/g2eee02HLe8yJCacoTBoIreREesvWLbjiyt248aab4Av4Fxs3jHcUOnnsXx7DN77+dRVFnCB1dHZiw4aNMsZlI4GSweTJiGRL+PT8vLr39PYZO39ea46qbZSpZoOoq6dba5wJsllf1pqzUyOeFZp2lVCWKqDFBCXUWIIvRcTHLuD0gUM48uLzGD7+JorJFHwl8uVKiCfnsXlVr4i3jkLWQBbpU0fjaLqny/g5h3K+rK90KodkOqO11draiOamGk1uaLpIFdFijlN8itC44A341ZWlFxmNjUvRKjRvWo1wW1iyvWx8CepG1bFsQfGI3d9SKovkxCwyiRLOlx3ou/ZGNK7ehIVUSbCkqroqhKIh0wgl+ZrJCv9kss/C/u31sP6b0ze6vn/7299SvsL4tfPynXjf+9+nQpYFrUQFSiXMzM7i+eeeV+FCiWl2lPl47z3vxQc/9CFs2bzZmlaYc4QFCid6bFrynvJ75NnQe4dQRhYvVAKkUAWLnGuuuUYTHP4eodr8EofRMq1+R5B4129cbCZcLGq4/YyG68VrYM4wHh08j1PkLI4O4eSxNzTVHh0YRHOkBrVBN7Lzc8jOLsCdpcpdSoqsjHMN1SH0tzeiIeJDMZtDKpE0uQvh6JZSqj25YZKeKRURba5F/5bVCNWFUaTzn3JAn4qadDyBYjqr/IJNuHIsi8w0jSOTKFX5cO2H7kTWV5J0OuMSRQfI1cnFU3B7AwhWR5CaW8D86BQWpmI4dWYEbR1N2LhrHUINYThY/Do8SEzOIz8bR5YcExLU4ynEJ+eQTZQwnkhh2Y5VWHHZGjgCHszMpzFXCKDv8uswspDD0bcGMB+LScyBxPrOrk7U19UY5V1LHluQjHd58D5y6kcY2UMPPSheFqkObW0dik9sWhC2yjVAvjf/nXGHSnnk63AtkJNH2CongTaU3uS5hpuj622tNRbQhLwyFrLQ3rJ1M9atXaO4dfjIEfFyREcolUXzsHnQBrr6Ox4V+sqZc0icPStfE6qKhrVs7JSKiE1N4s1Dh/HaSy/i9BtvIhePq1hmc1EdNhYkNPAu5lEd8KM5EkbU7VFzVggi+dpVkONeJnwRFfFnqDybqpSwEJ/HptY21HjYSLQm/IyB1oSfcDQjC00/mxIyzE+cQGtDFXo6GpFPJUXd4PTSLm54Rsof8LoPfbjioEswO4nU2y8X5GvDqo7QAybLjbV1kuxlwhIOhgyMpVRAfW0tlnW2Y2X/cqxYvhw1VRF43Q5USnl1ajhSq2ihGC17Pjh9SGfSCvAMOkrqLO+LS2/HpcWNtnO5LNjbwVdfx7e//lW8/srL+l5nWxOyySQigQCqgkE5nJ4fHlVBUxXk93zCrCs5JNfH5YafmuzRCGq7erHjptuxctsu+CPVmrjY6kF2pqlcU+oNxrRz4NxZDI4Mo8DuarQKBU6wSCiXZ4nx7OGhQJUOVp38uwoNJg+c3hQM4ZoTGGrJr+nqQk9LM4ZHzuHU8FmkC7yhLpHEF2IJeeCYEbQhJHMRLizMo3dZpzDaghwdPKSDd1FMwPIfkcKRuEQmreI9ZYdKFXzFIYECGsi1trago7UFdbU1SvwI3wkE/DqYOLlLJhKYmaZyx4QUOMid4Yble6IwACEiTC7aWtmJNP4kZubLw3MeQ8MDSmI3rN+CEnWTnQ7E4rOYHh/C2PAQBk4OYGx4WBvFR/lsTwAeL7/IaXFj25XXYMXqtZZSyEW8v71u+D54+DAY8DoYCMxv6yibLg2LX3V9JZfphLtURnz4HJ747tfhSs6hMDsFfz6jUSsJdgMDQ4h6gqgKk19EhToHQkE/bXVFZrfkreAOe1AJuhD2B1Dg5GYuA3ekBh7C+VauQfPGHQi39QBeSsVSCtXyiLZwuoJWC2ZIR/sFHDt6BG8ePiysMCWh+ZAJIz1PLGgMixwKQhBuRngkVerIaSJPi9r9/L5t9GoUYs0ol182BNS+Xixu2EKVDLUl0V1TUysRiPqmZqxZuwbNra2CohkNfgND5GucPXMG58+exYUh6toP4sLoeXVtqGjV0NyM+pYm1LQ0YtX69Whqa0cgEjI8vUoFP/jK1/D8L36pg3b95s244e47sPPaq9WhtIsbuaqXK4jPzOELf/t3OPz6XqRicSW+/+kT/w3br70KgeqoKW6p/iZFM8tHyTq4WURy0ilOhGVYJulqawKgJNv2v1oSmNg1sq+ZYpoQIpdkXRbc6t0K6sUpNYOxjZovFxGuAMmREfzwM/8vckNDqHU4EWDiYD0/ixvjRWNc6AuFChKlPOrbG9HW0YxMJgVPyKdik4kK+/5MBCqFCjILc3DmK0jGWNwAkY569O1Yi3i5gLlEAc2bd6Hn8qsQaW1B2e8jvULQOUGerASKMrKOsrEK+NUTT+I73/oW9r2+d5GvZ8fqd+tOv2scvwTLxz3Os4Fqj7z2jGlbt23DjTfcoASSMuEs6MlJoU8XIUCEDc3Ozel+UJSG959yrEwyKRIgI7hiUcksu6dSwbIUslhkcPJNc7zLdu7SaxHKFKmKShWUSno8p/p6+zTpO/nWW/jZgz/DI48+gm1bt+HKPVdh+47tKnJYoHCtsbFA+BnjJJWQfvazn2lKxDU2MzWtBIj7kZNTwhs1rbI8lKTctQiOsWxJLEVHdi/ZVqMoTDGTwYVzg9j7/As4+MILyM3OSyggROlwJgLpgrDpiVwCq5Z3oK+tUcWNPxJELkMvkpzeDyEr5MRocpMlXC0vWBqNe5ua69BUX4NiKWf87IhEKJbhcXp0frHBQdn+LHH/VEWrqkHjxtWo7a6BN+yFW027soQ4iqmM8gjmA6VsDomJWZQTJQxMzCPYuxIr9lyPcPsynBwew+YdWxEMh6U0KVjoYovRcHLfrbhhAkVY2Fe/+lU889RTpgHj9Ui9jE0LKrKSc8CijuplNL8+MzioSbeTnihdXfjLv/xLXEnDVZHCLdNLa/MyDlI5kknt448/riKaxTAFKnjG8J5yjbFYZrLK4lnFqvz5LKnvJR5Hv1s4w4LpW5Ac8zbeXtgwF7GvzeT0JE4eP4bjB/bh/Om34K8U0VxThex8DJnZBTgySThpMM5NnS+KG5PK52WGGAn5sLy9ES3VYVQKOXmuMN4bri2PbvLFTGxjIcjfCzbWYMVl6xBppQluQU1WoTgofBRL6J6zoZSlums8j9x0CvOUb/Y5cNMfvhcZP8+nNJwkKxa4RpJI0c7AF0SwiqibtIqb+YkFHD95Do31Vdi8eyPCzVFUvIRKe5GZTaAUSyE9N6/YS7+l5ExMQgQTySSaNvZg+Y7VqG6oQiKexNB4EtU96+FqXIbhmQROnRmEy+3Bth3bUVNfK+5NLeWvVUDz3DP522/LR8mz++lPf4rHH39MYj5spBJiRpNQTphpoClY6yxzniFMTk0qL2GjhgXJJz/5yUWvJrNGyNW2PKSKRSntTU5MqJFCOfh169br+YJBPzo6/n/G3gNIrus8E/065zTd05NzBjAIgwyQoBgsilCgqGBblhwU1lvlfa92q96rXVftS+v12/W6nnfXsp/XtmytZEpismmJpERxaVEWAwgix8FgMJice6ZzuH37dvd7339ug0OKtjksFAES09N977nn/P/3f6FD3ND4emyiuLcK/djUQIqG/UP0NjSmEhKy1Kom/VzX4fd6kEqsY2n2LmauX8P0pUtyjheyOWlsatw/GB3D+t4EwcqkplZ1eOxWxH1+NLnd4rRHEJ/5NFxCDOOU8G/SyyScE6DyMlvKYqSpCc0uJxzSlCkHNpkqmbUZDZQkqJPgNc0tUEdzxIehrjgMrWRGlii6s1CrrXWh0Fke/Y2v1BmOQ8cBcbmoG+JuJqJbFj+VquSkqA9SF5S6LR7HxPhu9DBoj4GMXg9sLM4MhjltI5dNIRgIIBaNwuABy6LcHOtVqrSbVeGMUqAJLcoMmnrfavqgQ1HQU1rV5nL4zre+hae/+x1srm+gu6MZ1JB4HHb4nE547A6kkimUsjlE/B5Jm6fJgAQMUQzOCY+TrmcuOKMtGDp6H+7/+OOItnfBRu1MfcfWaqKtfHtCP7JZkUgmMXV3BlmtBJU8m2EAACAASURBVLffj5q4E1GfQoSb+QgO6OQ4c1zL0DM2GjJ5IezL4qEGKw9luxXRoA+jvT0SSHqLblHzs9AqREQ84nq0tLwqmh7eI9FCENmqVcUi2GmzYmLigDSdL//oR2oaZibNC33FTI138B6wYBVEV9m5solpbWlFV0e73CtmDdHRjo4TDaoanal42DNYjnalzL0gWkqOI6lRovNhEWg+nHyAiYLTZYbaC7ffK9dLL9OdSoVeHdh/GHabG3pVw8bmIs6ffRuTV29AK5RlCre+tizZLaOju7Brz7g4a129dhVDu/ajt38QweC7tuENNxF+1p3i3YYF6E6u6c/vVo3xvnLDk2wYPrgVHW88+xTWb1yBPZ9CLZWAl41p3SKam4Ddg3CA1sV02uG0js0XTQS4rpizY4E94ELda4Xf44We1ZDZysPhD8EXj8HS0YXonkOIDY3DGY6jxntjUibN3wgFTh1iFPHp2NpYx/PPPoPmpogUUfx85A/z0JE07oYNJVS6eZUJvbwmdpsUWzSGaIzMG9o5opzqIFPCWk6C+HsWz2wk+JzwAI+1xMWcoL2jEx1d3WhuaQWprLxeLLxEcEl6AmxYX17Bd77533H9/DlUKVr1etDa0Y7W/1/oOzS6C32Dg2jr6oQvFJCphWxknIiSImi1YHlqGt/4z1/HzUtXEQgGcei+k/jSP/8qgi0tkmvToA7kk2lcPnsWf/Jf/ivW5hYQ9PjQ29eD/+V3fwedY8OoC/pLO1M2MRbZEJVxuxrBCFZGe1thxFrkQCHCzrVOe1Oi8U3NzLNShztzcpSxiLJ+lvfN4E9OYBSjSn2ZOsIPpqDssLo1uc0EDbKJTcxduwpjfQOzf/8qbNtbCLDopSaKEzShiarPrpob0k2BfE1HU3sMnd3t0LSCckujnbcg0iwOHahRT5HZhkOn9qGCrF6Fu60Ju+7bi5yhIV8yUAq1IbrvMPYy3DDoR51W9Pec00wk2ZzckKJI97C/fuZZ/PHXv45MMnVPf/CPNTg7nz11CL3X9EPWs9UqU8ADByYkeJMNR39fr9A9EpubYsP6gxd+gCuXL8v9Eq2NmAgo0T2f/5bWVpw+/XF88Ve/hM6uTlnDNJV46nvfk8kLzwiueRayzKb4zOc/j8HREfl+Uiwnb07i7TNncPPGDVkXX/3a18Tame9tZW1VdGb3nzolhUoDsCMwkE6l5HuIqrbGW6Q5e+mll7Bn77gUwyx82XxxEiSHtrg0KbSykejN36givoGjmu51NQOFTFqmM9fefB1Lt6dQKxRRp2FNqYK6xoKDgt06PDYHkrkcspUCerpbMNLTJknyLBw5SWGDyM8lE9mSLkUm910aChQZCEzQsiWC1nhUzASEpS26S5J11DlOEI/PfVlEzRXUQ2FExkfQMtICq88hYBQPPP7/SqEohQYp4bVyBem1BGwFhiVmsK5bEJ84jP2nT2PLAFy+AGIM7g0GRXvEM66huPm5vXsHbSuXz4uW6fd/7/dkmkdbXQIVPINZABKgk5ywbFbpFZlD4nKhuaUNn/v85yUQUQwITCcr3mvuqZxYX7l2TdwhSSFiM83mmg0OmyJOZpijw4amEfS40yDjg97zh/lvYnbQ2EwkuLcxzVf5faVCHlubm1iZX8IlGkcsL8JWyCJircFTLaNWVA1NTdNhpZyARWWFuipNTaSMGop6BQGvE30dzeiMhVDTSzJdVM+w0qCKfphhiKy3GONBnWFrDD2HdyHSG5fcPIrFxcKa6yFXlGaWtUalrKGe1VHZKmBrPYkUdHzsn30OmptALzXcBJ5qqOQKKGfyEijsoIZZ05FZ3cL63Dpu31mGz23H4QcOItoTQ81Jqq0T5VQB9VwJha1t1MsG6nodxSTNCQrYyGURGe3G8Mm9aOoIo1zg5EhHvu6Dv2cP6pFWXL15G1vpDPoHh9DW2YFYPCqmFsGgTwJumR34jzU3PDdJNSW9kbRINr4K5CXYqRhJtE1X9FtqROyyZrinfelLX5JMNf69e2vGZpP6jiYlDJTlGqJ5BZ9R1lpTU1PKAKWvR2pzgi3qe38e4G24sf1T64z1gAwV+FTzvRpVbK+v4+xPf4K3f/Ya0htrCDsd8BBc30zIlJfTYrIUCBM2gmXrdQO6wZqjLJbyUY8HcV8ADqGYVVGmm6rqY1VuHpsUNssE3awWpEpZ9AWDaPW54d4RTSJgj8kckOw2Uo65xhgQXDEQ9Ku162J+E3luTBsmgC9TUotEnlh+9d/8dn1tPSGFis/rg27o8lCTvuS2O+Fk0V6rIRoKY6C3B3vGRtHd2Ylw2C8XWrmdKVEZxa7kWnJh02bP7SEKSNcexWGUTf3eg7tTZvPBrebOAuE92KhY0Vnw5t//Pb75jW/g8sULkgkRDYckoDDk88DrVNSr1fklhEg/czvhY8Co2RzwkLESjXTY4QyGEe0bxENPfA79+ybgCkZQq3MrV9MO0jLk0DH9z3kPimUNc4uLWN3alOwcuqdxOiNfgnrYBUFjp6nG/YprLnQLCoQBRH1+tMWiaGkKS5NDFObGzAy2CwVpCDkpYG6J6oyVaUGjoSCvI5fPSJNES+2+3t57eQ5sYoiAyoSImzkLdonzVI0NG1Tx5x8dVqm6IVIImY7dMAc0nViqBi6ef0cS3zmp0TRdOKS0I6TOg+YQ/Dk8OGhhSu92jkbJE6VLFzno+w8dgtdHsbKBqVs3BOk4evSkUBYLpQxWV+fgdjrhdfrFs500jJs3rgoyu2//BI4cOQabw45zFy9gbHwCbe2d0vg0HuLGBtF4mIX5Y/7hH21sTL0D3xdRUZlp8SDhNapVsTl5ExdfegG1rRUYiTXYCgW4bU5MT87A7/Qi7OcYuNHcuGhrBZugsTZx7LAH3dLc+KS5KSO9lYPD64M/FoalpQ2OziHERvejqWcYFpdbgiYbegx5L1beP7WR2FATTjTznaZuXlcPsElTIYIqokFpNqmXIXhQFb0cG20CFkT1OTq+d80k8FS5GqpmRgmXyYNVlGEVjNnS0Ybde8cxPDoiOhoioER6hIJp0rRUY0PTDdVIEL178s//Amd/9lNUdU1c0j7++ScwceIEvKGQfD8Rda2osnj4OVweFxELRa+r1vDct57EK99/USY+3f19+OwXfxknHv0oPAGKnMvYWF3FlXfO4YVn/wYLd+7KxtsUbcLXfvM3ceqJT8ATCatIMgIIjXG7AChKX8S5LJFGXiuiY2zmKUBkEcyihUJxGmbwZzMvRk08SdNSu1Aj9V3WmkmxFu0WpzGi1VATN8mJaTgymVoTIl4V2nduJpBYWcHy3TnMTd7C0tR1DNBFMp+Gh26PnKhxAiduRCoM+V1XQ4o069LchNui6OxpR0nLy+RGp8BSmjfVGlOAq2eysOmkV5WRI801FsTIib0o1EsolXSU3GE4Ogax+4EHERkbQ83mEq2RAFLcI83P3TC+4PM+efMmvvHnf4YXnv9beW/8rI3mz8xAv6fja2yKjf1ccDnRpSjaIzUuXo8X7R0dePzTn8bxkyckV4aT7ZWVZZlIv/zDl6SpyaRS8uSyuSa9jNNA7onTd2akeCXSLmF4n/tFfOFXvyATaK6Dq1eu4rtPPonnnn0OVkmY9+OrX/0qPvv5zwt4Qv0Fm5q3335bignSyliU/NZv/Qt85okn0NPbo0Kdd3DYCRxxikrUno0N1y8bPwJ+Bw8dkukAefDhpoiAeSy4RR8hfHgSHM2sCK4V0+Wq0bwLRaNcwfbqOm5euoDNuRlkFuehra/CyoBo0oF1A+66svtmw0b+BZHsTFFD1iiitS2Csf5OWKoafJEQKkVNJkv8DKQO0dGMLmalHKcrKsCZdKVILIiuzlZBYyW3RqxsCV6qYoqAFZ9DPVtAuVRBLRiGb6QPnXu7YfXbBeShGQebm3I+L7x8lossoLKJJGyZCnIbecwncnAODuHEF78A3RvG6nYK3f1DiNAkgsYKMvRnEafQbTlad9YPJjDBPYjTMNJOGYx49doVyaChO5XoCs0vrlM2XkJH6u7GAx95GAxMZPOpWCTKkY5FJv9NWhE1FnfnZnHgwAFpaDmRIzpPzQbXH8875ZL1IeDyf6ribLQ0pt5PhbOq1yWokEsnsTw/h7mZaawuLCIxv4JyMY/iVgJNtjq6/W74jBKMQlpATwr3OYat1RgmXgMDzTVaCvOelyuiNentiKGvPYa6oUn+nIBV5j/iwEY6MizQqK/SKnBEw+g6uhvNY10ol4vCxOBzKkZG+SKMHJ0arTBY7GfK0LcKSK6nkCjn8MhXPoN6hFM/UvSVUVMll4eWKQjs5PS6pVDNrCSwMbuKmdk1WrZi4sR+tI90wOK1qeYmXUQ9U0Bhc0tocKyW81sFaLkitgpZeHtaMXzfAcT7W1CvadAyJSytpGGJ9qFl30msbCWxmkgiWyoL2EY30Wg0jO6eTvl5FroDfcD4QwpuE8zjumLjweaG+VbU1CUSW7IHMdiUkyEadDXHY0J92zs+jvvvPyVmJCr/RhkFpDMZYcIQlHnttZ9K/h/XMvet/oEBobLSCp6GST6aH5jnM89Q0dWIkFzVnPdYKu+jpTVq5/euUNW05jM53Lx6HW/83Wu4c+O65NRoqW2EnDb0xmMI25hJlBfHVO5394JlCSyR0SMNTA1lPmeGIeZYnbSdNoFSjQCqSXuT+piOaRZuXTWU6kC6XESb34dOOhoLSF6V+kAm7KYNtTCfxFSAE58qSkYVHrcNHfEIIj4nKholGgqclqxHZhKSWvdb/+E/1pkU7XEzb8QNrVSWQojNTVMgiM7WVkRDIWlsejo7pIEQxzO6RRFpaqQ1q0dQCbJkQzKtZE3eekPs3RA5/WOWj+8Wqj9P9+AW17DT4+juuaeelukNHRwGe3qQz2XFB5u/fC4XUhsJ1IoFcVPzu5yiy6FtNYt84YLbrPD4/XCHm3DgwYdx6KOPIdzVKwe8rW6Xgq1mUTkk/FKjcWUjvJHYxMzCHArVMjx0TuIDy0aORTJ533UIv5O0PwlWFN2CBX63E0MdnYgzvJC2nFYrMsU8Lk9NygZfldegPbLiEeYLeSnJynpFNmveHy4C6m9qRBosQEdrO3aPjeBHL7wkxR45mGIaoFHKVReaVygQkGnb6PAQevv6hErGqQod2KjnoK4KNoeMmUkvNMoF/OiF72Pq5k1pPOxOLzz+MDp7+jA0OIierm74/T65jmxuZqZv4/XXf4q11RU5nBg4dfzYCezdfwB2twsbm5uYnb2LpkgQo0N9QKWEc2//TDJvPB4m+1qxsLggDzynNpz8hMNNWN9MIFcsYGx8H6LRmGyeDb6/28vJkJp8NDaf96PC/9CZIsQ0+ueLMFKJu4VGR1edchlnnv9bbFy/CGtyDbV0En67G5PXphBwexFmPo+T07oavMwZISNNGkQ77E67mtx46CLog06//62sCG1dETccTc1wtHQj2D+G6Og4HNFWVC2031aOIgousN6zqeY7o5g7sb6OF7//PLwuh4Tm8vnTJZumjIDXJ+YTROcqOrMpVFqxCGQNXZAVRWlU1E41zqbFG+mTVdFz2exuhMIhcXsa3T0mzmiBSFjlQRDNMyv5mugPldhPrINJj+Nona5zVQOTly7jB089hdvXr6It3oLP/8ovY/y+47B7vYIAl/MaZm/dwez0XbS1t2H/kYNwhfyyWfKz0+3pqW9+S7Q0Po8Hw2Mj+Oxv/DocXo+4V129cAmzt6exMr8ohXe8pQWnHvwIvviVL8PfElPaJ/mg79q/8nrwtfkM5nigrK7Ks0Eklrx8Ti5JFWWhSkSWTQ6d3himu6NbfncpqZukJjWccslFsVLvKvsFUXQqagQYoRiyrKOYJQUjicXpaczdvImV29NYm5lDamMdPnsVDx3YAz8RJ9KBucuQX0zDB0OtT35WCU21WFFkMVqrSHPT3t2KgpYVdL5Euo08DArF4vxfTxVBRSetoEmTtUe8GDq2FyV7RbjxtkAUmisMV2s3Jp74HGzBqIAz/Bxixmluww0zA14ErrOb16/jX/7P/xO21jdRpTtlg0aw44Fr0B9l7zSLA6EO2d0yVQlFwuJ4yBDNjz72MUTjzWbeTF1Cfr/33e/itVf/Dstzc7KvUbwci8dw8r778dGPPSpUssRmAk8/86wYR7Aw5WR37779+MP/9w+luRC6ZKGIK5cu49/8638tRSsPa2bdUETeEm/Fj17+EW7fnha6h8frkYJi9/geoR0dOXpUJY9zfZq5KJzw0RyAmp6L5y9I8X3w4ITYpXNPZe4OnZjY1Mj+pC6ATEXVs8eC0KRKynyQIl9O9KuiJdhaWcXKzCxuX7qMqYvnpchocdlhL+VhN3OvjHIV9jqdghT4xYKWEKk0N9USmqIB7BrsgqNWgTvsl88s6DwnjtwXyhURdpdy3DOohSijXNXhb/Kjr6cDdYsBKwX+NDQwiP4zvM8Gt5/UujL0VF4mPvVgGK6BLrTv74Uz4pbnj9uqkS9Cy2eluaEpB3/lUxlYUmUUVzNYTWSBjk4c/dIvQ/eFkStXYVidiLa1C5hCkEiRN1lsqkkXr1Pja6feS60pu4SuvvnWm3jzzJtiPU5tjFjVW20yxeE0j4UmzSkmDhwUChHrCU7cOBFn09aw46YAfHllWbRUvP9smrmGOYXjZI4NcoPS+2ER8w/V35hMEZYn3MtTW9tYW1zA/PQUNpbmUUhtQ8tkkFlcl3M7u51AV8iP8c4WOEt5QMvL/SUYyckL92a9ymDxstDcy5U6CrohhXF3ewwj/W2w1CsquNk0YBCAlvUHz4U6hMJYKOpAwI/2Y7vRcWAAZV0B2by2Mu1isHO2KL83Shpq6RL0zQLS6yms5pN48Nceh6stJKZMYnhitUkDTPdJ6iacHo+iG68msDq9hPnFhGSa7TsyjoF9g7CH6MzqRDlZQC2VR2EjIW5rzONIb+RQ1ctIMZQ2HsbgyQl07OmFUcmjXtSwuZLEetEO7/BBDB44iOu372J+dQPBSFTOO5fHieGRIfhJw/8AWtrOvYsbP+syfs5GkzNzd1asv+dmZ8UOnNM8CRoeGcLQ8BA6O7vEvIbsCF5jsnEIoBBU437EvYJhtlx/bJaZxTY6OiZNTaN5bjSdykxCaUBlWxHgTf2iZKFGcaa43f081ZU1ISMmlhbnMHnpEq6dPY+lu7MoZtPIbG2DphT1soYmtxO7mb9o573XBAgkE4m/5Nw34xyo96J+tch9y6jCZbVgrLUFXuqFGbzJ7xEzJiXTICjPuljWY72OjK4h7HagOxhAyEFKJKNOGi6a6ojl51B20My7qaFEF1+bBW0tYbQze04sttXr8svlcsi5Zfn9J79bn5u9i1RyW5KtuUFQbBiLRKShGRsaxiBzBHxexYmrGbKxFYg+5nPiCMNujlMSIiIhJg573KY7V0OYS61NWUZ3bKAkR8VEOlS4Ue29+SjmTfsgakejuREagsWCs2fO4L/+wR/g2sWLorVpIt2lWhbrZ9rUNodCyG5uShBjwOVSzY2VzY1FqDBcoF6fHzavD7G+QXzks59D//5DcAbCqNXU9IarRnHlzcVElNJqRa6Qx+ziPGZXFuANBeDxBWFQaMzOnGP/GpAmmii2xuahZgEiAR929/WhieYDtRrS2TRmV1Ywu7EOetLUaftcZSFTl+vCHBMuKC4waW5MsTeL1Iqhi1UzRf/HDh/ClfOXsLWxIZsEJ2scOTIHY2xkTGycW2JReNyK00wdD0eFtBlObGxgY30NoaYoevr6JUeHfk6JtSU8+9R3kcvkEG1uxf5DxzC+/5CM9RtIgfBGqdEql5DYWMOzz3wHic0NaZj7egfx2Cc+hXAsJotzYWEeszO30d/TAScqeOVHL2B7KwWrzSm0u3yhIBtAPN6C9q4uNDe3wOXxYmBwEFFaJ7o9UvSxoOLDw/wWcsAlfIqFHycaHwJFU8WvyTVqrDeTOsl15bE6MHX+IiZf/RGMlTtwlTKwaAYmr99GwOVGk9sLv4R21uGkeQCDOxlY61RGFTavExY3dS8+6CUillmZctmCVribonA0tcLd0ScNTmxwNwxOrljdcG1J4bzzc9A+uAq9VMTfvfJjpDgt5ObBUW29JuFwQX8Aus6mty6HmtAf65Dnslphdg3XCTccE+gRUjWnTHbRRvmCIXT2DMhG3NJGaohf6CfKEtomnNuttQ2sLi5LAUFEN9ZMSlS36GasLpcgKnROrBaL+LuXXsQz3/42Ag43BocG8OBjj4r948z0HVw+ewHpjaRMfPYensDDj5/G6P59silzo+S04sfff0G+f31hSSZ7ew4dFORmcWERq8vLgihSE0Zh9uETx/ELH38MnX09Qg8VaqBcQ4UEKfdAQ4IdxcbebpcQPhYuTKnfTCSEL93a2oLtrW2ZArHB4fRKXPTMPsbsZcyJhKLiySHD6ZWgrGxu+PzXpQDlIUF77VwqjcTSMhZu3MTM1Ru4c/MmSpk0nNUaHJyoM+DMouGBfbuEBsDrJ8G5onVggKI6uJT5h0JWM4UyShYDkdYoWjvjyGtZhGMRyR8gYssmm5+zTjeh7YI0NyXm3DBtPujGwPG9qLhp/63B5Q8jW7ZiLVfBwc/+IvoOH4fF6VF0O8knaKRXm2xolfCJQi6Hb/zpf8PT3/0e0lvbsudIsbejglMKAnXquFykMkIO+a7uXqGdPfDgg6KNIP2R7mF25q3xH4JHm+v4zre/jae/8z05eAlSEmX/7C99Hr/yq78m649ATy6Xx/945VX84de/Lhx3FqNju/bgT7/x36S5kcITEN3Ls08/I1auFOoSVDL5qJIPQmE0M7yYoUNx8EOPPCzTJL4eKXAEtLj/0l2NzwSfg+nbt4XOduTwESme2RRxKt6oOnYqKO41yTKwaZQq4kOHSrkErZBDem0N87du4/bFy5i7MYn00qLoJsZ6OtAV9APFnNiysmCVRO8a0VMWC4YY6TDYMFUoCuUwGPJg92A33NY6HH6PIMoUu3Pf4OSGtDQWhlpeQ4W5I+UKynydsAeDgz1MS0BduhJy8tW0Vaa3Dma2VVBOkYdfQs0XgmOgA+0T/XBR+M2GiDSUgiaCX+G/V2ti2U7BOIXm2loWiUQWRjSK47/2K8hRY+mNYDWZBZxeDO/eJcYO7NesUmw2RN7vKpMaGpx755BpLsNmjAwUNiz8xYaXf4fNSCQSFpqjMAx0Q4ACNjWkGVH0zeaWACybl0YOFk0j+DqkFnHtNkwvdrIHPlTT8iH/Es9RhiNm01lsrKxh8e4cMuvrSK+tCKpu0zXUafiUziJfzCOdTqI1HMDxXUPS/Br5nDAreD9ZUHINUthNgJVNrG6wuakIYNve3oTdo72w2WoCgIlelwUyFxVrGTY3dP5mc5Mvo+Z2o+XoLnQfGQUlBmI0RVdDu02am2q2KPsU3SSr6SL0jTwyq0ksphI49cWPI9AXR7lGBy422C5o+Zy4nbEJIy2N2uDcagLLt+axvJqSsNtdB8YwdngUziaPmEGVt3Mw0nkU1rfFKMFi1JDaSMt7zZdKqAU86D0yjr4joyjXS0BJQ3YjhbWNPIqeGPadfhxbhgOJrTzWl9fg8tix68BuOV9GBkfhcXvVni9MHZMZcS/7cMcchPzk9wvBzManQZEXRzuK6HVVN7u9fuTyBVy8eAnFkibrkJbkvT0dYjZAAyf+m9/PhnqnlbPCR0yK4s6aZUeDIwBYw1afe4wgJqp0zfLMW5jHlYsXMHX9CrYWFlBMqHwjVHXJL+N0mWCo32bB3u5OhF02sYwn/Z3TFtXg0LFM5sRCMSRVrFhllh/PWR1j7S3ifsa8Of5djVbydYvcd+4j3HPJEilagGyF+mqgNxhAjDrwuoo7kc8pDjqsEgjg0OSoLnqdEsEdi4H25gi6W5tkSij/X+rZmrhBChD1zRdfrq8sLeL2rUmhK0VCIcmmIbpP+hmbGqJyYgcHul4Vsb6xgcWVNZDryoaFm0BiY13E5OQK9vb0ygbPRqZx1BENobMJNw2Ocxs3TbitlYpsGu//+uDmRtFXGtah25ub+Otnn8WTf/kXcsD2dXeKj7vcIIpMPR7UuKGXS0JL87IANTUnnHxwhMVcDAtpAx4fjnzsNA4/8lHE+wZRtdBlRdHt7rXIAlqbG0a1ivXtTUzNTotzki8QkbEvNxIiviQ80e2Mm0rDxpNFFgX8gx0diHq8wgldWlnB4voaiuRM871YHYKycPHzGpJDL0JhM7OG70XQETqYkF8LwOtyoaOlBfFoMyavXUfNqAj3mxsyjQJaeD/EApQWprSq1ESMe4sHKZNlGbSGOrp6enHk6HH09w9IyrWlXsaLP3gOd6anZAI1smsfPvLQo+Iio6gvJu1Q3POINOt4/aev4PzbZ5DLZBFr7canPv0EOrp7xYK7QNRgYRarSwtYXbiLxfm74iAUiTTL680vLMhm7HJ70NLajtFduwUxa2vvEERQ0XNqgoKzuWG2B4tQTh9IqyDFiBvg+2kC719Lpnz/HhVMTXvNbB4imza7oGNvP/8MElfPIgwmI6dw+8YMAi4nIm4PAsyLYHMTsImIVnQDDhvsbjvsPkVVczq9qBSryCQyQvOkNZ47GoEtFIGtKQ5PWx96DpyENdKKCi2pTb49N6V3mzST5mQYmL1zG2/9/U+l0OMmwM/BIovUHBfNFxwO+X3VfNjFgYoFivm6vA5l3RBEmZbH4aaoZEN00eq7uwfhSFg9W5a6UJxS20ncnpzCrWvXkVhdF/tOhrxZ7VZ4vG7hyA/v3o2Dp+6Hze9jvwQLsyKuX8fT3/wmbp6/hJDXL0hsUVdrmmJ1aw2It7bj0AMncPih+9HS1SHZU+JzX69jeXYOLzz9LL7/3afhIH+ftDqKzV0umRYy5HBoZBh7DuzDvsOH0NzeqrQwNSKCSsNHxJbJ76Rb8BC5M33HtN7tlIOLyCwnNKSwt0DvjAAAIABJREFUkOrY0hIXuiSbAgEjJBDKbAZ3uFg1rD4bY37eA7tFIehERuvU5ZWKyCyviMPMpTNv4/bly7Dlcwg7veIWbpQ11BiGTF42TdHtBk7sHYOHOUaFgsoWoCC+TL2CClplwdiY3KTzJRQtVYSpj+hoRlHLoaklJpMbPV8ScIXPBSvfwlYOFo0TMx3FUhkIuDB0/wHUQw7oGicVPuTzBhKpMix9wzj5i78Cb0sbagw9psaCzWEjtsrUJciUhjlM09P4D//+d3HhHWqsiBRT1/eu6x+vM7VhHr9PXA7Hdu3CAw+cwtETJ2SvEQGz8MetsgexuWhcc+7PbGS//gf/BW+9/jpSWwmhekwcPYx/+a/+lYQIU3y+vrmJP/76H+OlF1+S6TCb08c+/kn89r/9bTPlW+mrqEVbX10TK9czb70lRa3sCxarvC7tfB986CGxdh4cHpb9gN+TLxZk4iHB1n6/hHoKoEcTBE0T3QWtpBtuRfe0R+8D6Qh+3Pt/BCc4ga8wDDOPrdVVTF+/hutn38bKrWkgX4SnBtgNOlzl0dceRzsDq4tKT8L7Sy0ntRTEMUoVCnodsFQtyBZLyBoaPH4nxod7JAzW5nXLdW6g8y67Uyx5bVWLSUuriMMTU8NtEQ/GRgdgd7DAqCsHxGoduVROMqH4nNEausLJTbqICtf0QAe6jo3A0xYCHELoRr1YRoXufZwI6AY8VjuKqTTKyTyqqRK2NzMouNx46Ku/jhQn1p4QcroV24Uy4p3d6OymZopaKgYQks76rkaygTioabJJyWkEgJquio2pSqMo3DldYc0xOzMnuTRsdG9O3pQ1wGvEdUFznIDfLxqwIXMtNExX+Do7gT3189+tXnbqhNSwXIECqoZQf1H9fZPrLlRHTml0YZ5srK5gdWEemcQWVmbnkV5bR8Bug4vARy4LLZ2UvBpXtY6iUUEym5Gcwfv2j4nmRstmYZOYBdLYSQtSTrgsrg1pbmrS3OiWGlo7mrBnTz8JG0In54SbtR6pjrznBFi4hzCzqJjXYFjsiB4YQt+pA6g5FMWWC5BsBTY6lVROiteq/D4PfT2LzHIKy1ubOPSZhxAZ7USV+TiVKpxun8gIqnzdkq4CsOmGm8lj7vJtJBNZrG+mMLx7EBOn9sISo3GPXV63mi+jtJFGfmlT9qdkIomaRktzHRWnDe0HhjH8wD5U7AbqmoZiIoPEahIp3Q7/6D50T9yPjZSGpcUV5LJp7JrYg3Qui7GRPUI7pEGJ1AOm9b6qJxpQReNev1c3+O46VLbE0uDUa7J/rK9vIJlMYXh4VNbYzclJobByz7hw7hwefuQj0tgw7sHr9ZlLQ62Zxk9W8SKmRfzOHqtBIjDDX3keSSwITT1KRakP7k5NYWNuDgu3bwu1MZNYh6VYgFOoBgTMVH6lSB+qFTjqBvZwcuNxCjhBVgOpjTrPOKHdEYQisKJ0MHkyIpjhWKlgqLkJMadNdDdsZkiBJDWyLF7DrN/JJLTDHY/BF4/KJNKeTKKVE1o7J1tssNVkjB+eQB2bX9Y0fA8lWkJbDLTEQhjobpUwYhoZEazgHkErcoLMlj/6q6fqtMEjVaOzvR19nZ2IN0dlLCYHrPBzybk1ZHxGy0OO3FraOmR8T/0IqRzf/O9/IXxeHgB9fQMy8h0dHYXbzcLTwOTkpCAjDLXiYdBYCBI2aaaa/5PNjalZaXTFXHB066CL1H/6v38XdyZvIhwIwG7niDSvpji0ZfT5oOeysFWr0twwK4cFEPUdpNiFSDmw2cDou/jQCB54/AnsPXk/LMxaYeC96QzR6OalGzfzBrLFPOZXFrCZTsHtCwqCxgVCIgkRXS5ILgbRKhiG8v6uVhDx+xFwupDPZkSropEaVCPFKSCUDdo1FkpFuUm8yXSPErogJ0/iaGJIs0Ofby5OMji9LiceeuAjWLw7K6GbbCKbOanxeBQvvkrHs4wUDKR/cTS6vZ2ShesSS+8oBkeGMTQ0hnhzq2y4dksFU7cu4+Uffh+pdAZd3YN4+JHT6OzpFl4pxfAi5qIgnJ+6qmFpdgo/+R8vY3pqGk3NXfjEpz+DgaERWGkZKSYHOpYX53HhnbeQSSVF6xWPt8lmcOPmTRk9s1jgBGl4ZFQOIKGLSfGqPqvoJihaE69/ldnDZpufMxgK/1xz8/5mR6UEvDvOlQNJEnFNhS/d7yzA0rm3cfXl76O0Mg9rUcf0jTsIMEXe7ZJcJaKbnhCpfIrix0tBP36Ku0HDCocHesFAbisLt90Fi60GZywABP2wBEKwh9vQvf8kAn0jqHoCYg8s42WK/O7tnaZgi5bdZQ3PP/cMMttb0mTTsr3B3acdLZOLJQnZUEm/HBuz0W2knPPPXItNzc0YHhnG4MiIZAd5A0GlKahWUSjksL66gqXZOczfuYvVhSXROgiXGFaEfH5BFina4yi9tasLRz7yAPbfdwI2TgUtzFbZxplX/w5/9p//EAEnucI0XHDBF4lg9759GBodRVf/AOLd7fCG/UJtE/2OaLhoPa/h2jvn8fv/x7+THBuuDavTiea2Vhw+dhQnH7gf3X19iDTHxHRDKFRSIdAppSKOPHyuqJ9pWHAyDZrPDymZbh+T1Kkb89zbRHkdCSKwQeS+ZoJM92oSaYDNQ0Xl4MiOIBbJdk5gYJGJ5Vs/eRW33jyD8to6qtkcbGwmGZpYzMJLoxEJYVVW25WKGrNbrBUc3TOMgBXS3LCd4e3nyJ3qjIYzTaO5IV+8WDcQjIXQ1hlHSc8jFItIsVHKFqRZ4ERTrIwTGdSLdVTyuoAa1pAXIw8fBpqYb8FQRydKWQ3JrTJq7b1oP3E/ug8clAac15STG6HmivmDIgeJwQEForqB7z35V3j6O9/F7PQd00Ka9FyL/HxvMCA5LgcOHsQvfOxR2f8lg6iskHUCEqSMkQHANUUwx8P8sfY2xJqjcoXPn30Hf/3cc3jphR/Inuf1evHpT38ahw4dRkkriXD/ypWrgvLy/XK/+OSnHsdjnzgtgcPcS/g9ojuzWvHmG29I0jgNCkgdOX78JD722GPS3LCoFTYBT2BA3t/k5E0wrHH3rt1ird4I75Tg60BACn5hI5h28j9PplbrhmuY+xQzZkjfpIvdyuwsbl+4iMtn3kJucxMuuiJxnZU0cW4kFaxUyKGrNYaOWBg1rShFqMPthF6uCN+chSvdrwhwWatWZDUN6UoJDo8de4Z74aPNqoeTcWVnzObIzaBFZqjV7Shli2IqwH2jWDNQDTkwPj4iwA01VyxcSaFLb6Vl6sFivVrSFS0tmYdmdcHR34Ge+/bA39OEujQ3VqCki7sb1zt/+aS5oatVRpqbdCKLLKx45Dd/A5rdggJHhe4INHiwlEhj/6EJofxyymQh0Ci7vrIh2fnVKP7e/c9mTozZhDSaG54XnFyxeaE2h/eD7lUjIyMyjWNul1iLV6viunfkyBG5rx9kEvB+sOyeBQSpuabvnaI9q0amAYSItkr+YIbZMtCQTJhCDsnEJhZmZzA/NYns2iocPO+pZSjmYdGKcLJO4vlJY4hcHg42N9UaNnJ5CZP+yJFxeGpsFIoqGpoAFxtgEXJb5dknDbFcNpDTdOi2Otp6mzG6tx8Wu6LOcu9kEEmd5wfBFE6PWWdQm5cjQg4Ed/dh4KGjMgGm+1qNe5RYhldRSWVEwkqgg9OVykYWmYUkVjY2sPv0CcT3D6DuqKNaLMPpDchzXyuUJbOGEyOb0456Scfs5VsopIpYWNlCZ18Hjj00AXtHQJ2LbIayGoqbaWTn1uGq1bCd2IZRqkLXKihTf72nD7sfPYyqs6YAhO0ckitb0Cp2LOtW7Hrg47A3dWBhfQtLqytybg+PjMDudKGfNu2tLebu3gjObay5f6jBMTWXQldTZ5nkzqXSuDF5E1euXpOa+uDEQfT19og9+vLSkriYsincM74LcWa+OQioqzDKexrFRgNvLnoxe9nZaplnkVDECZYZFTmvV5cWMT8zg+lbk5ibnEQ1nQIYTUIKsaHDZlTgrCljAxYdMl2qViWDkQ3DaHsr4j63MCmkuTF139TXWKkJpraqVoNWNZCrVpCj86KuozsSRJvXLWuVz0Ce+xQnh9TnEIiPRNExtgs94+OI93ajmNjAuef/FoFMQcUcUG5BnR4vNd+L+fm4f4nFvFFF0VpDLOLD6EAXaoaOUqEgFvhs3sn0cDhdsPzxN5+sjw0PIRJiEFAIYTqj3TvFTSvQWlX4z0RBmSZMEaeNvuDmQ5zLZ/HOO2dx7tx52SBdTjfaWttx+MhREa1zgxCP+EJR3jjHbfxv7021f6/s6YPdhtSPZDEjjmBmV7u1uY4nv/mXeP6ZZ+SihIMB8XUhlYfuaBGvF3ouh2qpCK9Mb1Rok536F69bnMa4F2vUzAQjmHj4YZz6xOOI9vTLGIzCfuVW1MjQUugyq38KMDm9uTM/Cwtzfeh8QcRVeSnKFaILDRE/IupCu6pW5OH3uxWaxgOah7JW1uFxeuF1e6W5yVCMabFIJ5rPZ6Xg4u/FXY4J60wcJke/WhV77P7uXhwY34NopElyaZTfuXIzy2UzMl1bmJ8DJ3U0CKCThcPlQUtLq+QUtcabEW5qgs/P0bsazdqsFM2u4cXvc3ozjWAohvHxQzhx6j64edBZKHfnWqiLW4a1VsLa/DRefvF5TE/PIN42gE88/jkMDI/AancKSi1duQXQinlkMymhAuVzBeUwYoG8HxYk/kBAjT8bym1xd1DCZZlE0BpVwXn3qCdcFxSgvefwY9FsWpE3/rt6CWUYwTXC3wgfXrGL5Gc6rRZU1laEmjZz9k0E4cDkpRuwGWVEXA6E3G4xFfBHvaZphnodNjd2rxNWFy1X3agUDKGl+exumWw5mn2oB9yw+QOw+KJo6htHy/4jsMZaObISQSMVGw09h1rnKuvEKJdw7fIlXDp/TmwQ+WdSXDidoLsYaQdCNyRHXpBMK0o6J4c2AR6YBTM8NiZahQgzIFxO5ZLGe21h02/B5NWr+Okrr2Lx7l1US2UprAPhoOTYUOzb1tomTensrSmszM0L2jawazc++aUvINQal4OWp+D6/AL+6Pf+E5Zn5kTH1N7ZiUP3348Tv/AQQs0xcRkknYFj7+R6ArenbqO7tw8t7W3w+L3ShD/z7Sdx8czbGBwYwvH7TmLvwQm0dneIlS7vlzRE1PuQtkcnoBypkZvS2PCe08mGhQsLFU6NhUJpsyLcHGvk4b0fU9nxZ7MA4XrlYSMIlynVt5oNtmFgbX4Wszdv4frlq7h59Qq2lhYxEorAXSjBTyCFBQlzQSol+N2qyCYFi4cY2R8lCVUzsG+oF2E6UTEbQ2zAIQUHKT1iTi/GD2qsX9JrKNBQIB5Bc2sTNKOIcHMTysUCyjmabFpgdzvl+pZzGqq5CvS0JroKe8SHgUcOo97EArcgpjF09MtuFtF54Cimy1WMnXoYLSNjMk0UgTCdcky6X+MaSMEOYHlhAU9+69syQdcZF+D2oSkWE6Dk8IljOHr8GPr6+00dQBmLiwu4fPES3jlzFlevXcfqyopMQNh00t6eNLUvf+2rOHL8iEzRWJC+c/Ys/vIbf453zr4j15I0TE7bSCMqaiWhfHKNEyzjumfi/f4D+2S6x4aE4lz+m3RD7rkUhhNwo+6G2Vn+QFD2VzYeXFNsiFl40T3t7owyK9i7fx/27N4j001+Ke45dXfvhv5JUfMeCrNqgHmt+PzyFElvb+HqG6/jxltvIrm0glouhzAnqSzCclmAVvjs00kvrdnA87WVlrWxJtR1TkLoQuiWM4RBmnz+86UKvG4XrPz75TIyegl8kV1jffC7bLDIFE7Zs7JxoxaQU0Fn3YZSuiDPDVFvTm5qMQ/27B0VqhKpR9RPslnJbmckx437Lc0JyltZ0T8UqzbYulvR9+ABBIdaUSOoQ6iLBXSpKPpAKZLzJWnYyukstLVt5NbTyFnsOPmVL8ISdiCRzsHibIIz2IW5RBHNHe1oaQ6LfpaAF21xlPnLB7WP7z62DSMZPuu819wLeC/lnlWr0gxzYkj3MxoL0MWKDQ7XTgM4JaLO5rUxoXn/JvHz9YlpOmTGLfDviyGAaQctR4xIIkgNVswPmvNk02kk1zdx4/IlLM3cQXpzA35LFXGXHbVCHg4W/GTO6BrsDJMmxUwriwssvXBKVQs2aLltqeHB4/sRsLHhLQoIxcmLUJFJp2RTU9SFTqiVKsiVdJQtNUR7mjB+aBRWp9prDI0/y5CJDV2R2ewQQGbOUZmuesUKvKPdGHz4GJzNIXne68USHE67FMAG9TNiL16GwWJ1u4jsXAKLq6sYeugwOo+MwuKxoZjJwesPSpFfyZZEeyMxH36POKDdvTSJcraMu0sbCMejOPXRI/D1x2Rfq9GVLadB384jdXcFNhp7JLMwinyf1H8YCI51Y9/p46h62KBVYKQLSC1vwFp14PZqCt6eXeg8cAIVfwR3FpbljKAWKxgJCd2VDrLUJIultzQaO43a39/gNIoG9W+CaBs06QKQyeXx1ttvS9j6hYvnMbF/P44cPoTWlrgAT9SOiPabS0W0MmqNNuqVnetMMUtMqhmfZp4HQi6gy6sK1c0mU0hubmDy2jWcO/MWpicnsbayhKjLiU4GbFKSQZCnRneQKuw1FTdCChiNqxhBotVpEFDCYEscnX437GxaZV9VdS3ZSCqagVouam0qKNVrSPN5L1fQFvCjOxyEi2Rfux1J6vPY1ISb0Dkyit4D+9A8MIBga7uwMfx2Ky6+9CKWLl2Bk5o2GgJpGu5euQYbXdr4s1GDYVWutmSj8PXCfhf27epHjYyQIuUMgE7Axu5Uk7drU3fqsaaIFMdmLazsF0W0pIjeRK14iPj9AbS2dSgPdLroUItSryKXz+HipfN4/Y03xSufRaPb5cXw0DDuO3lcAiG5UbDQoEc4bxwpBY2ArXsF546i9B9qbiTUy8RBuHhYs7JbnL8zjf/4738Hk9evS6I3hWH0Wm8KBiUrwkpxLj2xyxqCNEQg9Ym2enRRc9OWmnw+C3J1C1qHx3Dy9Cdx8vRpGKQayZaiRsjKlVE1N+JPjhqyxRymZ2aQF0TNLZzHkq5L82CxKTcx5UjF2lwtFKKWpDVwwbLRowBQUAeNNBQzv4SHHZ2TXG7JMuHDT0qLvBfhRhoIejxCR+vp7ERLLC4pzcKmkfdphjNaganJ61IUs7nhJCoQDKGrpw+d3b2IxeIyveJ1UMFObDIUJcViIcJcxMXzb+LsW29hK5FENNaGj3384+js6ZXRMj2p5HownBU63n7txzj39uvY3k6js3cXTn/yCbS2d8DO5GrT3q/hCqTupvmPiVAIJUhGwu+OfdV6MLNpdtx/RS9Tn1fZ19IaVh0e729w5MqZlrrq5ZQ2Q9EMTcci1TlJw2gUitA217B47gxmzp5BoGbH3VvTqBVziLgdylTA44C/iQUr0TF18NrY1HgcsLppFuFChdkTaQ0W5p2SltjshzPkhoWHp80DR7wH4T0HENw1Dns0Lk5pamxDatq77RjdutiIJdbX8LPXfoL15SWxPqfhBKl9JYoROSGkaJFoO00gXE4xzGhpb0dXV7c0JpFok7hNWajJaHByudHyua7VMDc9jXOvv4k3Xv0JQh6fUBBH9u3BwfuOI97dJcJPa7WGq2+dwes/fFmmO5HmFjzx5V9D//huuP0cq/OA0/D2az/Fc99+Ettr66KbeuDRR/DRJz4NvV5DcjuJ1YUFzNy4hdvXJoUydPDYMZz66CMY2D2GCqpYXVmWgzIUDCm+u9sFnSYatHW3WmVDFzoEgzqvXEU+m5ecJRHGAhLsSOGmcklSHGatUoaNlK1/6kvOHG4eFvmZPIgIVxCpzG1tY25yCtcvXMT8rUlkNjaFhplJp1HOpHGifxA+vQK/yy4NAIvloq4h6A3IQVSiHof0QVrxCo3VwK6+TjR5XbJZm9WzCuutMI+qIRglHYzajzryVR2BWAjNbVFoekH0N8wU0Qua7BEOr0vog0ZBh5EjjaiEUq4IS9CDgUePwdriEz0WtTL8O5mlJLp278OZ6QV0TxzDngcehq+jExVmSSje5rtPnhmqKA2OBXjrjTfwg79Vqe8H9x/EyVOnMLZnN8JRWiar7+OhdO6tM3jm6afx1utv3MvVYCHJAoIOi2z6KOD/8te+hu7+bmUuwFDM7SQunjuLP/h//gALc3NSdDXcJ1mQEpQhpY3XlFpQgiWarklzRFEum/kJTo+I1A8PCy2T9rbidkUqotUmzfHC4iJmbk9LQcyGkoJ0ggZ0y8qXikKrC4dDwg5QfaYCWaTJln25DkOmySr7SRzmahURWK/NzePm+bNYnrkFCyfWLDTTWUFGqSjhOmEzwIw2cjfYfPAZzhRyiISD6GhuglUoImXJvDAYglgqKz2FVoFHwjPrKJYN5Bn46wQGBjsRCLrgdDnkvaom1SI6U54t7K6pmylnNZRzJi0l6sfQ3j44nXXJYXO5PMJCSCUSCDpZLfK5K6Gcpu6D+SgarB1x9D58GE37+lHl0Jqhe5qOCoG7akWaG4NJ9dSAJdPQ1rdRWMsgXa3jyK//MpxxLzJ53jMb3KEu+FqHMTW3iLb2FsTj1Il6BByjBuLDfDVoLQy3ppsVm1oCjGfPnr2XDM+/w/9OBys2OY2mqBE62xCRN0DYnT/3vfWJWeyKs6DS3ym0mQCVGOcqR0mh6aipMqlC83N3MXdnGrO3JlHL5+E0qkitrsBX07GnoxluO+312cyUBEln28zXYWBmPpNFvQJohgXr+RJK1Soeum8/gu46auWSaG0FC+Q+SBMXmaIxTb4iTU6Omj3U4G0NYP99e+HyO9Q+WtTEjpk/gyi50NTovinNjYZCRoNrsA2DjxyHj/EbfG+FkoS5c+pdp2MaKYu0Fc8VgXQJ+fkk5hcWxWWt5+Q4HBEPsttJBEIR6JoOLZ1DKZUVOpw/HJRwTzY3BAXvLm3C5nPj4dMn0DTaIftaOZWFkS2inteRmllGnTbVnBJxnyPoY1TgG+7AxCfvQ83PJq+CWq6E5OIabOU61rYK2Kw4Ed41ga5DJ7Ct17G8tIZkKonde3ejlTlsgaA0IGodmXMSs6ZS62Bng6OaGlKwksk0XnzxJZFm5AtF3JmZkfDhfCGH3p4etLW1SI2m6p7Ga5i2mx+gFZZ1ZhrjCJhH62aT7mZwysrGTdeRS6WwdHcOk5ev4sali5iduoVMMinZcYauIep2ocPnR4QAjjTY1MGolUlKK2tWamOKbA4BlAwNvc1R9Pg9kp2k9g0F3BcZ/iszVAr9a9AY4FqvI82JYKmEIIH2lmb4nDYkikV443EM7BnHyN79iPX3w0WQxkXanwP5VB5ry4vIJlbhttQRj0bQ1dEJv8uNH377SSycvwxjOyVgqU49DnsOsYYGgh4bjuwdExtzyh2qPBfJkrJYZV+3ZPMFqYKkM5WcD9UwMNCIIU3cACkCd7rcaG+jZSIPAtrUGkhsraOoFaBpRfzgB3+LTVJlLMwr4NTAgVhTDIcPHsCe3bvR1BQR9IQ8d94womgsNhoHQ4PH2thYVPbNzyd/N7g67yn6uH3UanjyW9/C3zzztBRMpFp4XLRxrUu+Tdjrht2oIr+9pXJwHE64HTZ4nPxF4kddblxaq8ASiGDo8FF87itfQ6yrGzanRy1FonKN5sa0q5PCp6pjc2sLdxbnUed0hSGiXCycVtGVxOaQhkYYTzbT3llnrkBReLFEHSnQZ4FMxIVFAG8Q6Wc8gM2uSOhcRG5pCcjr2drcjOZIk0zbOKlxWKlJUVOHRl9Aqz7ey42VRVy5eB7XzOYy1tyKiYOHMbZnL9xenyA1/FmkrbHg9fhC8AYCsgbs1grS2xt4+63X8fpPfyYC2/0Hj+D4yfvB1xHRIhEOS00MCF74m2cwNzOFYCiC0fGj+Ohjp+FhUWemzpqdl3lWKHtwQcXNJOfGWmBTyFE6w/1YtAQCfvi81CzY1KhdwhmVLqIxbGyk3L4vI/CehWNjvSmbQTl+REtGFIPWxcxPymxtIbWyiuTqKlKLC8guzaG0vgqHOAsVBQmNBtwIeYgoWmH3qlEyc57kSHNaxQ7V5iIy40RVq6GcIXe+LLbOnoAbTo57HTYJsyq6fQiO7kH7yVMID42h4vDCXlfhWjt1N4qSpxyVLp57B1cvXkBN1wRVDgSC8oCTKuhye0V3xFyNWLxFQjNbWtukOWATJEvYzLWRglU0Nkqvws2S08C1xSV860/+FFpGUU2PnDqJk48+DE8T3dNsAhbMXr2GN374Mm5cuASXP4hP0hXt2FH4myLgxkvtCZG9v/j6H+PCz94QVHx09y48dPoxZHN5aYrmpu+IrWk6mZZR8sETx/Hopz+FPYcnUJMCUrkvElVXmzqd41SxlNrawuzMrKybvfv2Cmf6zvSMUGfIm+bn9wcVj16+pJM1j6YPkeIs1s/ynCsrVroSLd6Zxt3rN7B0exqptTWhzJUyWZQLRXnGOdI3tCKO9Q/AZ1ThcymdmDQ3tPiU5qYm2gdxnjEgzQ3sBkZ62hEPElFnc6LMA6SIJ0gija1pHSybeF0mN96IH62dLShWCmhqjQp9mO42Yibh98hH1ikEzldQ2S4KSm/4HBg4fRKurjAMg8VnTYqX5Mwy2nsGsJIsomgPIL5nAnt+4RdQd3pQ47NrGofcu4ZSzLFWplUsaYDKQre9vVPWFD8foQfeN6LCV89fwJ/80R/h6sXLcghxH+np6cHI2CiC4ZA4p9FhkROSrt4eNUE16aK8D7RDf+app/HDF17A1ctXTHTTIknxv/SFL2BoZARr6+sS6vjKq69iM7Ep94T7K0W6Bw5OSHMzMDAgNDVOeriPqAPRIkg6La4vXriIY8ePifkFm6KxsTFphrg+abBAKzC1Zyj7eOHC7/D0Io1dilyaLqS2sTozjctXsFzuAAAgAElEQVRvncH0lSvQM1vobYsi6nbAkiugkM4IqCD313S35Fojek2ue9WoI6vlEQj60BGLCkrNRp6NDNF07o9sboiY8rwzaBBQYY6JDjjq6B5oQSjiFX0c7xs/L/cUj9nccN/XaQVN2948BeJVVOJhDOzvhctdl6wqp41W9TYxMvGyaK5aZapUyRVRTpaQz+ioRkPofeQIOk6MQ7dXZUJjUNDOqXGd7o1VVHNFQfk1GntspFFcz2C7qOPgFz8HT0cIpYqGYsFA2XAj1DaMosUFw2qXKWAgSLq24wME3B/c6jTqB4ZtvvHGG7LXkw7/2muviQMev7ivcR3wF4shtUXcQ5Pk9/8QyPpBzY04u8nkRjU0jeZGpqh0RE2msL6yhOmpW0IVKmUyYjzCnBo9mUQplUJdK6I7FsR4bxtTqkQjSxcwWts2XCv5vObSObFALhtWbOQ1ZPQyHnzgICJBBvdqcIhOj/s5zzXVmNTLVdTLFTEWyWZKKFQN2KJu7H9wAr6I0lazaSVljHpAmkxIQDGdWbnWciXkU0XYGAL8yHGE+jtQLpdkkuJwsbnRUGcQbKEsTXeVv08WUF7OYmF+Ec3j/ei9fx+8rSHREwUiUYkt0FJZFLZSst49QR8s5SoWrk+jWqrh7lIC3A0/+on70LqnWxlppLOoZApAsYLkzBKqxQJ0Ov6xuSnXkCZDZ7ANBz91CrUA6XkV2MoGMksbsGgVZNIallIlaKEW9J58GNGRcSytbOHW7duIxCIYHRtGwO1BV2enrJHGpFBClN/T4LA+bawX1s5kUGh48823ZC2FgmEB/o8eOyr7EB1s7XaySBRoprzMGo2SqCrfs5h3TiDFFId1HY1NqJWoVoS6TaBz8vo1XDjzNu7cuAk9R7e8kuiMajJ1I6VMQ9DpRLs/gIjDCSf3gCpdzGgA5BTdFlcXwfiSXkWRbpwVDe2REPrCfvgtSrtF6rjO5oZNsBjH0ACoJkB+zgCyNSDDptgKdMZj4op74ORJDE8cRKyzB+5gAFaPT7Q3rFXmbt/F1vo2muPNCEYCYsfNrEWPyy2TwNXJKZx9/ge4+erfo56mMZeic8sE2gIEnFZM7BqEvW6IXo3nTcOqmgYwllw2Yxp4KmccoX0Jd5jCHh3bW5sSFunzB9De2iX8XjYwm4kNLK8sYnVtGatrK7h2/aoSnzrdsNnYldll9D2+ewxHDh9EZwcnPspthl+c5DQ2Dx7IHE+qA+fdVN8P09yosXEVbocDd2/fxjf//M/wkx+/IhtCW0sc+WwO0YBPBXhWVKgVrSlJTfM4bHDbraIp4kSENyyrVZCrWeGJt+FzX/0aJu4/BX8TNR+0RjU5tJLWbU4cZFLIcb+Bq7duIV3Iw8oAMq5gm3I94+EjRRmLCKGiGKD/N8Wq4mokoVfKzYqccMng4Z5SrkhDyII2FPQjGomIixkphMGAX+h0LtIxTLmiTHYYXkhONCc7RLnMgs5a1TF35zbefON1LC8uweP1Y3hkF/YeOAi3xy+I9/Z2QrQWPMj7h0cwODIKvVqB3UI7WAMztyfxg7/5a1kPzS2dOHnfKYzu2iXIHmlR83dn8MqPX8J2YhVOuw3dvQM4+eDHMDQ8anbM6gFWB4OEGNyrOZUVlEoUJ4LacNFrJD0rRz1qJLzKxlSmOypzhF+mO7EI1akOeH9z0ziM7m0YXK2mA1k+mRQ7XjYzydUVbC8uIr2yilIyhWo+B3tFg9diwG/3oVAsIRoLor0lAhIlhMfvVGkqEnJFGoGDzQ3zHkhZcaDOSIosEaoCnJYa3DQb8LlRcgBltx2h3h60796H0OAu2KKdsAaa6fqvJmgN3jY/JK8BnfjqdWwnNnH90iVcunhOim820GIhGQgiFo+LAUMzG5t4XDYKfhGZSydT2FzflMmh8uO3i0CfOoim1jb4An7xiqfQ/NzP3sBPfvhj5FIZjO7ZhcP3n8CeQ4eg86DY2MSVM2/h/M9+hjTtk1va8fiXfgXD+/bBHSBdkZulJlbOr7/yKr7/3e/h9rXrok+It7cjm84gn8rKWm9ubUbfwBA6e3vQNzaC3pERNJHz3BhBmhMx0h443Zm8cg3RQEjoWlwXLEr7RobEupm8YU46ZRrAHC7JAzKne+brNbIcVFds/r97h4zZB3F5MJR4exvzU1PYWljC9twctuYXsL20iMLWliDuzM0ifYNUQB4S5B7zwD/a3w+/UYVfNHMmzYnNjccvzTyBD2luqmxuaqjbqhjsbkF7U0jEuAQxeDBxX+BfUo5p7zY3BgvYmgFXyIf23jaUaxpCLU2y8TOTgnuNN+CVNaPlNNRzOqrbJRSTOVQ8dvSfPgFPfwyVallen6DW8vUpdHf3IUUqiW6Hs70PzROH0LfvAKwEQGj53ZjdkMZpZvgIVVQGXGrKItdXIWTqzxXa2W7hd/+vf4d33jyDQjqL9rZ2nPjIKfz6l78s9rzUQG0lt0DdGL9fFeGKjimgB4s1i0Wyj15+6Yf41l/8JTbW1oVgQFvfL/76r+GRxz6GOsdINpvYyZNGSxMbvofuri6ZHFIjsxM4YyPEgFBOrklN4tflK1dEL8ppH6eWDV2WAhqUWk/eF5sbyetRpHCZectQvYr0+iYWbt7EwvXrWJuewvrMjNiAexzA/vFhxJuCKGYyyDFlneJj0zSC9G1By9kYlOmMyeamCK/fLc2NnbxyQ1eB2ywMS2UpUgwK9jnVNN2wSgQA7DV09sXR1ExdkNncEISx0HZXBVsSKKiwMMyUUS1WUSzqqLVH0T/RD5pGlQs5BbTYHMhnUnBUaqiVqbWqCsKeX8+ilDdQDnjRcWoCw4+dgGYhn1/pPe41N6Q5FYjm52VyU9lMQ9vIYjNTxL5fegLe7iZU6mXohTK2NnPwRXvha+lDIq9Dt9oFvBCtF+2hP4Qbpjz3XHvVqjBPaGjEKQ31pzTZadQf729gPsxrv7+duscqUKiRrAtB8qlx0jTQ9Ci5sSmmLGsri0htbghN3s6icH0NHhatlbLog41yEbGgBwfHemGnls9KATaLNk4qKapmYVBHgTSuMh2kLEjky9jSSnj40ROIRFyoV0qi05NpqVDNKlL4V/KaUAWNkoF8toQi7b/9wMSjxxBpDQlgTQCuzGDNXEHoZUJP4702G6TMdh6W1jAGHz6O+K5+cWsjFY32u6xnjFwBNdqD64r5UNzMoLKaxdryOoID7eh/YD+C3TGZ3HjDIXAf44Qnv7kNLZuHw+0Q+/rthTWUMmUsrCaRLOr42CfuR+f+Pnm+ma9UyVKHVMX23WUxV6BmhzQ2AonpYgHu/lYcevwUbMzVqWiwl6vILG/KusxuZ7GRzGNDt8DaOYwjn/olJAoGljc2kNdKMl3pbG2B3+cXEF5RxBram4bw8v2TG6VZYO3M8PhUSmX+EcDnmuOZKlCNFNCNgLRGY9Po2d/b3NwDYrkfshGhHse0il+bncW1c+/g5qVLQmUsZFPCNqEGCjSwEk22LiZQxXJJ9Cst/iCiLo9otzhB1Ki7sTlFM8OQTGUWYKBstSNX0dAc8KI/GkSEIGy5IpMbgnec3JRZx9LSmQBOuYI86bCcAjnsCLTG8dhjj2Li0AHEOjpg8wdRdRA8sEuI8vlL55DNpdEcZQMUQzTWLFN3Gl6J6TsZUazLLXVs3prCG0/9NS788McqnNZCEKguzZgLBvYO9cJNdhGpsqZVNa8vr5VlY32jzmkCBWHCUBGpiLrIRF5XlhfkwQoGQojFWkWYxkNrYXkBa+truDt7F9euXZXinkJHPtQsQP0+dYj09/UJx5BjOt7gxuYhaJfpJMKui2JwupPwQFFDQDYtjcZ2J8nIfG8mXK8kSxJgIcjw8889h6e+/S2h1oT8fjRFQggQ5aJFYElDk88nBYvHbofHYYXbRnoahd/qkMpquqBJmt2F+06fxunPfgadQyOwE3EVTYiiPjXeBd8pi2kJnNtcx+LaKrL5glia0t2L7g6kdZCXzcaGh5fH50E6k1VjQUZAi5MJefYq0VYKd4ayVapCgWhuYoJuBOFQQKY2bodTLDK5fYld5PomNtY31ITD0MXusrOrA+0d7ffQbpulBi2fwdzdu/jRiy+IM0YwGJEmhfOAxaVl+X5Sb+gQs3t8LyaOHpFDgAc26VAyvXnjZ3j5Ry/C4eKDP4B4S6tw4pnuLuFnBkM+LRgY6MeRYycwMn5QnDWUO54KMX3/F6kGfN+8NtJ5m6I4rksaPlCnRNTO6/WLnkucxMyCVZbjzuZGwHaVqr7zS7YWusZUa8Jz3lxdQYqJ9OtryGxsILu+gcwGkfhN2HQdXmqdGBZrVMSxKOSyIhxoQqZYEje09o4obGJtSEsj0xaYRbg0N7Z3mxveX8MitKBCMgc7GyCGf5JOtH8UsfEh2OJh1F1e1G0BWJ1ReCPUlISEnqZSbxpD7MbkhuvDENTmtZ+8IveIeQ00Uoi3toquJhAKwe7gNJA0hLw0rQuzs1hf3UBGLJGV6QCbC26+re3tGD98CO00inA6JKm8run4qz/7Bq6euyAW770D/Th49BhuXLqOmakprK8siqEFQ2B7hkfwqS/8EjqZBUEBsGmuQFpVKrGJF556Fj/8m+cFSeQzTjc8asO6+noxdmAc4/v3I97WBqfPy2RHVULKNNAiVCsWSkSs7k7fEV5xUzgsaA2bMVKfnERhg2zMqJlQe5RMSuVZVaRDNeVTdCJOSAVw4H83N0xREVKMuZVEYm0NG8vLWLw9heVr15GjNiJLh6Ia3Hxds5HleyR4walvvlZFuqqLhu5gdy+CtRoCYk5AMW8JuXIJfo9XnnNNV80NLTHJcYbVQG9HM7piTUJL42el+wstVbl2pfg1z1M2PpJLQs500IvOwW7U7AZ80YB8bI08diL5Po98j5YtosbmJllCiTaqdit6HjsG30gb9Bo5zRWhM85dvYX2zi4UEhmej7A1tWAuX8EjX/oKAt0DqFEP1ngTYoGtBOdqP1RFnUpEUs944wlkJtWl8xfwO//b/4nE2rpQoI8eP4H/9X//t+js7hKTB+55pG6Q+izFooygzUZTGnvTPadex8LsHJ77zvfwvSe/I9eH2rxHTz+GL//mP8PgrlHRQdJNTIAv04Jf3o8JrrGxb6SKE9lPp1LS3Bw+fBgDQ0NIplJmBhibY4vpnmcGqcpnNfPcTMqRHJwyZaPt9zaSC4u48/+R9p5RkqVnmeATPjIiMmx67yorbXnXZdqr1UhNy3AEaAZY0Aws7HKWM8vhz+4YzjCzszs7YoaFZYcZYIBFowHEIuRNI6llWuruapX3WVmV3oQ318aNuHue97tRXd3Sctgz2SdPVldlRkbc+O73ve/7uO9fxq3vfhe1jXVEbQsBNqxiaNDC4qGD6OvLipkMXR9Ju+T7Kwc0gyeJ1tlqcs7tsGGbCHeFpLkhdYnnLHUwlJ9wH6eTIMW0XWIywL3UJ3apTX8TI9MD6B1MIxpT1GtBmOFHkDQ1ec62TNqtqgmm6tXrBtrDPZg+OYtIN8Sy3NdkqG9UtD5+QWxYJLfENbG6VYbVaMGIhtF7egmHPvIeGLCk0GKTxuaGNrP8XT6jiWa15iE3Zdh7deyXNSx86H3onu5H208bdBOlvTIq9TbGFk7Cjfdip2YgNzig6O0RojfeuvhbkJV3nzEsvPm+08W1E/z8/4XK/MAB9UP+4t0/K6wOCbKlcY8ruW+FvX2x3l2/fw/FnW00ikVYFJBrDUTbLqJkS5SKiHFb4vWSM5B7RAgnlmfUIEvmGaq4VcHLSnakV5jrQqtnH4oNC7uNBp57+Snk+kg11RHgOcvBDxEUam00B3q5JsWl2H/XbBhWC7WwgxPvP4+e8R60203RWDYbunylg5lkIVmOGIc0NQvl/QqcTAwTT53EyPFFaEYDzXINkahqbqxqXYwk6NrHmssoVOFsa9jb2EF0OIvpp48iNT0gTX04kVCB02x6y3VoHCZykNp0UdspQq/o2NypYavcwAsvPoGp0wclcoF6o2ZdQ7Dlk6yfJgd1dR0G87xsoESzhbEcTnzgKUT64jKoC5gO6jsFGX5q5RrKpSr2aja27CAOPvM+TJ28gLV8Cbfu3pEcmB//yEeEzkz3X+YadYbGby+Fd6M46l86w1OZnXqOaZLLKPc3tzEP7ZGw58cdah6XknmB3lIIq02Q+xi1iV//ypewfe8+2tUqQKe5eh12owbL0OCTlF2iOuINL/UU6VsNS5f9syeeRG8sgbBLlpcD/sffRDMrSdoiKkOHw0AQDcdCMhbCVC6N/q6o1Kcc2BPd0UmnZQi2GxCH36rVhK9/AD2TUzh+7iyOPXEG8XRSmCnUx5P+Tkvora1tXLp0Bd3dcYyPj4nxC+nmdEDlmS3XiGc+GSSSOO8TEzB9fQv/5lf+R5RXV5kELFRNYYs7FmaH+xGF4w2sVNgn/431vO+Vr33bDUfC6E52IZVOSKI63QZkutWysbe7IfbP6XQG2QwdJAJwXAfrWxviuMXwIvKU6X/P7AjSq4jSTE1MyMUlMjE/vyDNjYgvhQ6jMl+81eAtiB+01esslndsJF6A0eP7TafD5d89XF3Ff/njP8Ln//JT0Ot1TI6OCj0gwiIuSJGjqULxWi3x16aTjCA49Mb2UYzpYLeqodZsYf74EbxIisy588gMjjClUbQQgbYYXUpRpA541RSSy7+5u4W1rU1eXYSiXVL4MNxQoGpBeFviPkOhmQizvCRwsXmmwN8HOaTSpNYkec3TSMQZ8BSWN6xDcSkW8sjvF7C/x69F1OvKNUs5ozhIJGKYnB4XzYEE0AntyIHfbeJzn/4UHtxbgV430GySVueH4/rF2WhwdAjTM1OSiUNr73CAokrSFjndtVAu7eLfffxfQ6tbgtKJ0JMuNDyUnZYk7S4tL2NpaQmjY+PiIsamlje6GripaS5vLjEE4E1GPQNF6GDAFPnCKkeDTTVhYeGzM/TOyzDp6HVVYapWgqKXeW4hvMGlIFQIJAvWRqmMvY11SYQv7uyhsL2Dyt4uavl9hc7QOcRtwc914XMRYXMDoCvgRzIaRpQGA6EoKgy0CrQxPNYrKAyL0E6uCq+viL8DAfCeImma9pZBBwg22tiiJ393HL0LMxg7dwSRkV40Iz4Rg4r/eyuIQKgboWQvYukJIMRgWDa/6kW2Akpzw4R11pgscjbW73ue+CkkqC+LKMEvTRX4vXqtLlSqW1ev4sHqA2iGJc2MNIpR6g3CiCfiWDy0jJHJCUlrFx0OSyDXxXe/8U186TOfwe7amoj9yIs2LaVpEioraZ+hsNhXLh05jCOnT2JmeRHJ3pzi5dLUA8Ab33oNf/ZHf4L9zR3ht88eWsLiscOYOnhAsopUw6qGGvTUF1epUOiR3W6tWpMmh/aZHIKkkyk5KGhnHU92S76MUOwEh5YIL/mPTl+ijBCE1Yc2vao7NnQe6ssJFw8Hs1bF3vo67ly+gltXruLBrdvQd3dwuK8fMXGdc6QpEnTQ09GpGoJOhy3V3LRbEjh7eGgUGZ8fiVAAoTCpqIYEaMYjUcHj+BpNm8JIn0yhAAeDvVmM9WfFsIL7AT9I/5GBE3cQLxuF+wiLWoNW7YkuDB2cRDgdQjgRkjVPHZJDIwg6ljHvoqajVWMBYcAsNmTiNvqeU+heHoXtUzRE7t/r1+8i298H28svieb6cGstj5kn34uJM08iOTqmLl3HcpQCT3GpU0Wd56OmDDoe+yjmC/jcX38G/+F3/y+U9/OYnZ7BBz70YfzCP/oVOEIzUIc+EThacXP6KY2p19QQ7WdDJ6n1dBwzTDy4u4Lf+Kf/TPQxbBzZlLz0wZfxc7/4C3I/Unen9g0lKpfCi8glBxv7+/JnfuVggJ+MQGCGzvDoqCo6ZGIu9idKO0NGAXtQT/sna0yAHBcBvnbLwu7DB/jCX/4Fti9fhb+hI0K9JHMcPM0NnTRpnzuzOIOBgR5opPGZtuSxyfvLrDA2Dxw8sHCVXDMfNDYzkQCGerKS/E2XQlKWuRbZ1FDQK1S1SESyb5rUcdH1CBZGDgyifzQnIYUyTBR6CxkW3NdJHbPgsLkpGwjYPlSY/j6cxcSpOcQyFH5X4DRs0egIYsWgz5ImhS5fd3mDE/cmtEAAqcMzOPuxD6PmaLIOpblpMpSPdGrAT4c1UjjpmLZbhLNbR6GqY/pHnkP64LA0N6BtdN3Endtr6BmdQ25yCWY0jZ1yFQuLc4I4ieV+R6j/LvOYv60x6Who5BT6O6A/f9tjPSpivW9SLqAMCGY2zTa21textfYAxd1tRN0WtGJeDAJaNDYwTXT5AwhTKE2tDff2pi0DYtYQoZAfJw4dkFBWpX/2hr1CkeX+44NWqat10gRKDRsblQqefPkpDI7npLmhKQXPUNLD2loTDjOuKmxuLAl6NcomNIZLB5s48aNPon9mAI5jyuTf0QzJdCPiQ/0N1yiRG+ryyvtVmPEQRs4exvS549Lc8P0kO4Br0K7V4WpsbqmxsyWTpr2rYW99F4FcHNNPH0Pm4DAalQrCsZhcs2ZNg1vRUWf2VDiApm6jsVuCUTGxV9Rxb6uAp549hoUnD8EfDcqZxgaM68/K12BxTVXrMIgqNX0oVKpAXzdOfvBpJIbTMIwGAoIylsTimogSr19Vs7FebWLHl8CTP/4zSAyNYWVjXfRQdGxkuHCjURdaqsquereRgFSoP0CVfHtpeaqaR+yzt9Ef5TfFmlCCzhRDw+2YJymGBl3eqJvhQPrapcu4fuky1m9dRzLkx3AygRjPL0H71HkhNSn3U9LWaAzAARpRPiIaTkuMtfpZ3/NckYw8FUbKhkD0eK6LBmmuAb+wELgOx3JpTKa70WAuWzAMw2wK4tdghqML6OEIRpeWcebF9+Lg4SNIZrLSmMjeSDMb28bWxjbu3rkrWqPh8TFks1mhyNMZ8/HavTPMYn3D/xwyyAIBMeX5y9/9PXzu9/4DAoJCefdB08J4LiXNDWnrSgPvhWoT4f1nv/GbUg7QOnhicgTjY0MYHOhT2S9gcm8R+f1dxLpiGB4alwag1qhhbeMhCoW8iKZYpJO/zIRW5qkQqZmaGEetWkU+XxT3K6aIqzPjbW/3ju5BuUD81zU3LJK5WPgiv/7lL+I//vZv49b16zIpTcVjEuBJtIZcz8G+PsnCgW2Ij3cspFyigoToHBd7NQ11p43B8VEcPn0C51/6UUwdPoaQUEqCUmTwkOOh/qi5aZOi4KJcK2N1Yw2FUgWJTAaBcESuDydXnI7yNTNgjHQ1OsuRRsONknaX3bEusYjOJJNI09kiwtwSzpMJu7HYt7G5tYW93V3JdqBvuq4R8QkgSrgxHIZpGQL52TZzGWI4duw4Dh6cQ0aCoUjBA+7duowvfe6z2N7cQTSSQCY3iOnZBUwdOIDewT7E4l1iA87DnM9ZNZdsSDk9N/CVL38e3794BZUqYcKAdN6ZXI94uE9MTQmaQxGuyn1gsf82RUBZf5P+oMS8ogmg7V84KOiM6I5Iy+OEXWh2Qfl/FqYdNK+jr1EFq+fo5w1S5DgQi1rC8SyGq9h8sIKH129i4+49FLd3ZCPktJIBholwUIRsTPEmEkN6IxthmlCEXReRAC22Qwg16QYXQtU0Yfq5NvoQClBfYUrTI8cPw6fY3PgZ5hlBK+JDO+iqm1FvoxnvRnZpHkMnDyE80oOGY6LVttF2qU9pC5fd3w7BCUSRHV6GP9GLti8KX1tRcpp+MRiXUDWuQUWTUXoMqQNFE6YmwETq2qaBq6+/jtuXr6GwVxDNRKZ/QFko53qEcsMsFBYMqYwS6yuxlroXWaSyGP3Mpz6FV7/0JYgMklPxSBx9g0OCmjDj6uHKqlCbaOnN971vaBCHTx3HwSNHMEDKUaxL7Ffv3riF8u4+Tj/xBLIDfaJEbxIBYYFIyhPziwxDQhFZeHLPyKQzCIdD4ohVKJVkQ8yk0kJNZKErtrTSzHRMJdQBpHJZfHIAiqZLeFNeJhOLA7MutA9b01EkbeX2HVz57vdw7c2LKO/uyeSTn2x4z5CawHDMpnJTEtG4NDd0ulEDCwaU6e02ym5bwn0X+geRCwQRJ7we8gsqqlk2YuGIiMdVIdNSzY2k1jvoz6UwOtgLX1MXIwEWsBSL8sWRuipNv3qjBZ3RWfTHoxhemEJXb0wE5ESJaPFraYb8mdeVbkTtugWHbmn5uhx0I8+dRProJJqhNhxdRzyRxNbNFXRnU0LxIAc+2duHne0ajHgPxk5fwIFzTyLIPDJXuYPx3mv5adXZCcMlukTh9DubGyKln/rkn+FP//CPUdjZxeL8PH7io38PH/5vfkrQtBYPeDYhHHhQW0UaCCmHDOWr1bD+cA2GaSKVTmFgaFAoDCz8P/dXf41PfuIT0uidvXAez7/4Ao6dPKE0MI/ln/BcuHjxoqdxJPLRFN0NIwx4yLKpobkL909B00ntfbTfKEoxD05p4GRIw7BgRUe2qB27egPXvvEqHl65hGaFRgEW4tSmMJSUAxPSEHVDDGuckB8TBycxTPvuSlEm5NRIUUcoQcimLdkfLA5tSd72o8EQzCAwlMugCz7h8XNfDAe4XyrOuyr2VaI92RU2h20wMXxgEANjvYjElYGGyopoSvEmzbNhCrLHoNdoO4RKqQGnL43xJ+aQ6I9Ixk59ryohv5JhZdqwCnUxE2DYd3GtALvmoM69cnYEL/wPP4MKmxtxCif6SNSGXHkXQcNBs8qfrYqhgLNbQ6GiY+SZc8gtjsMNkepmIWQ1sXJzBXY7it6ZI0hOLGKfAaLJmCDTHKQ8MnHw6Gd/WyPy+L/xunXyb/5rGxy+XxJi6A1dGHK8eucedjc2kd/ZRmF7A1atjGNzM/AbGpw6G0VdXmOUC4hnFJ3GaIxCzQD3ERapPhdHD08jzgEZh3PeEE/CMjnhJv2H1CwOMaw2yrUmVgv7OPvyUxiZGUTb0ZD6vIcAACAASURBVEWLyY6SwxFoDtqaLeuJRTCbh8pOBXrFRsk1cOz9FzC0OIpmy0BTM+DQlllX1DI2N6SquWy29aa4fmohH/pPzGP++XPQqLkuloXxwWvRojU0NX4Mbmw1YZc1tPcNFNZ30YqFMPPMceQWR6X+oo6be6perMHer6KWz4t2h6YHZrEOs2ahVGvi2uounriwjKPPHUewOyJmCvw9vBf9hgOjVBF7cVrew/ahVK7CyURx8gPPID3ZA82oC+LYKJQBUvl0U7Skes3C9l4N9yoWpp98D+affQG0Ebl1dwX7O5v4wAc/KDqchcV5zB+clXxEqU2oi/Zo8Z1sgMeJInICecCzOpl5b8vGrZpVr0dSdDfu/TzBlJET76lGrYxKfh+bq6u4e+OG5BaurawKm6CtVTHRl8XMUC8SAcj6IUpP3bNQLDmQoWaPzU2TA2eg0WTwpYNUNIIh0mxpXMJz06N1Cw2YaI4L1Jk7SUOsVlPYF4PpJOZ6MxIszYgG03ZRb7swmPM3PY3Dzz2HyaNHkB4cEr059xbulZphYHtnB/fv3RdK26HFJYkaSWbTMvh9XGsvZ8ljQwoObvn/PMNZz0ToKr9bwMd/9VexceWyuAfy36ihZ5MX97cl3kW5E7MGUjpP36/9z/9KMDAuRIZ2jQwPYPbAlAQnJhMxmdavr62KTfHcwQWZrlNvQz9qsXMOhYQ/vrOzh4erD+QQJ7/58PIy7t65jUymR/jVnMBzU6GwVnIkgp3EYeVgJbzlH/KhNDWPUYx+CHIjrkneBs/Ft72+ji/+9afx73/nd8StZbC3FyF/AEa1jpHerCAkPID9ThMJv4sULVPdFiKhCJptH/ZrDRiE8Wh929eDM+97Cceeew9yw6NiRxnw0fffK6u856PY2PTgtlGolHHt5i1EuJAS3YJocKLGA4zWrLqpq8I9EJKmhpkDqUQSyUQciWiXCENJsZOmXs01xX3Ktg3Q/YVpyqTx8br15HoxPDSKHIvVWBeajok7d2/h+rUr0uhMTc3g1KknMD09Kxki7RY7/bqgN1cuXUI8nsSBg8t4/49+GIFQFIEgRfDic4pGvS7NKQs4Omxls0mBBfd3t/DVr7yC/XxRHI7G6LjW249srkdEwpKM7nF+BTmhyJoIjZdp1JmkspjgWuD7y+JdJnIedVEOHo/D3+GniGzXG5R0aIGqwVETScn94c3JhO79PLZWVkRsd+/WDej5Apr01LdtBF0fwgyV0hsY6e9BhkGgRLVaTYTFHc9FoN2SEKpoIIhoOIBAsy22ibz5dbQxNDVEQFdg+wjzazyNhtzckRC6kt0I5xIIZ7okNLWyXUR8dAKZ5QXEZ8bQDKoANDZULHG5djiRo6OaoTvIjh1GpHcM5Ia4beqqeONSh0D9k9fciBuPogWp2R4bbGaMQFwBi9sb+PKnP41yoYx4dwp9Q8NYPn4cA8NsOGhfrRAaKUU9BFKJo/m/LFSJejm49L3v4S/+5E+weW8FPekMZhaWcOaZpzExe0Du9821dbz2jW/h/q3bqFdqiETCIg7Pjo3i/PPPYPHYUbHYFOtjFvhiJ6um40JBFOExG/6W0IW2tjZlmMLpOvchCorZCNGxi/c6J5adqbxaJwoNFl60d3IosItIjl8QY27+RNn43rMo0LQiVu/cFqH31ddex97KA8ThkwEIkV0JLuOe6AdO0RWQBwUFs54dJ1FFaTWZEE9kgPA5IXpxT9Qwk+tBD5sbhuYGGQZpiVhTPPjZhEoh04JNO00xx3CQy3RjbKgXrqMLzVYKMQam0m/AH0BQKKyKWsSCmHbxTjSE/rlJJEfSaIcUJZL7G6kXEdr/8nfQWahuw601xT6ViNHgU8eQOzGDdpdPMjM4cdu//QDRRJfQq6o7e+gdHERlu47tio2uqYNYfPEl9C0sS7ix2plI9eOARw151Lr8wU2cFMhXvvAl/PbH/x221zfQl83hzNkn8Ov/5n8X4w2lrWK8Bi1QFTpNkf2d6zfxyT/9BF79xjdkAPLMe57DT/y9j2L58GHZP8uFogRq0iRjbn4O/YODiMToyMgAWkuczvhJlzRavd69c0euKYXlbGyov+FEli5aj58xgsSrPIR30Gh9dECTwYmFWrmA27du4PWvfR2FG7fR23QwEArCrhVBfSOLFAp6ec7w/qwzBoF2IkE/xmbGMTo+AK2cV9a8DV0cMtk8sRBgphnRQTY6jkPkxpILO5jLCF2WzTMfn2cHNRi0eue+zT2IOQ+ttp9ac6GHDc0MoH+iF9FuDmCUY50E/kajMsCSTKhKHXqxgaQ/jsJeGVY2geHTs0gNJ9C2dGh7NTGXcQMugk1HmhttvyZIUeFhHs2aI0yH9kgWL/3az6MR4LBToVoq9d5QOT9EA2oNNCs16LsFtHdqQkvrO3Mcg8cPwh+lRsRCyLSxfe8BShSvp4YxcvgcAj2D2CzsCW2S58zjmt3/P00K102nsJL33LPS/bs2R51CjD/KUEyuQeoA6Vx5+/IVbK6sSNHV1DXUCvvS3Lz07HnE0IRdrQidihlBYa4VTt2ZESMT7qZQd7gnsNg9duyAMGm4xbP5F8obz0ZhQfvl/ncadEZsolqzcXd7B6defgpjcyNwW8yzMeQcI8WxXWuiLUNQap4d1MsNVLfLsKpN7NsNLL9wGhPHZoBAC7ZGcwkdrTqNBRRq06IdL4Ximo1asQ7N10Z2aQqHXnoGjaYOM1+SBl6oc6RUMkjT4FCmJU1wu2iitJGHFXQx/fQJ9ByaEKSc9y2bm8ZeGfpuEfX9gtqzbGZAabAaJupGC6/f2cCJE/M48dxxxAaS0A1dbMWpK/HR4atQgVmooV4kouOosNFkCIfffwHZ2QE0zKpqbkoVQHfQNpowaxrMqon97RLWKyaavcM48MwLGFg+hlv311DI74iZCPPgIl0RyaYZHuhXdaO44fE8VuydR5YCj4E4inLmrSoO7j0XVtX0kFESULQ10RpTM2epvKNqFXeuX8XqrVsStbCxuorqflHOTTF2aBoYyialuUlGAqLTIguAWjulH2uD4Yyu7AsmbGluaDDiIBEJYzTZDWKwFpEbNqOiAVfUakcyaYj3uhKUSQe13kQcSz1Z2LoONxiCGYog0NuLfmZ+nTyFwdmDiDBXkPltzO6yDKlPKXMIhyI4eGAWvT296ElnEeuKqqDtjlazc3nejb4+JlnhOc6ThkYmn//D/4TP/P7vo1kqgp6JfjKFYjEkfML0V4NHIl689BzOX71zz91c38TFty7CMDSZzjDheWlhCYvzc0jEw9jd3cLDBw/FBpp2st+/9CbeePNNVGlHKA8UQKOhIZvJYmhoUIT8uXRaFvvUxDSymYxyCDJNCQKlcw0PFqXDUFO21t+C3Ejh1jk0f0hzIz0xuXri5kOIt4m7N2/g1//JP8bKnduI+APIxBPC1Rvu60VhdxeRUBARTjlrVfQlE4i4baHXkEK2X6mhousYmxwXju/Y4WM4/p4Xcezck/B1cWmoLARJNPDcczw9vBzyzXYL127dFvemKN02uBlxgtJ2pfBjjUKUglkN3bEEusIRxIjSBJRrG7sJJXMOyhRHDSEVcrOzs42vvvJV0UyQXjQ3t4iF+UU5oPneOS0bt2/fwLe/86o0nAzHfOL0eSwtHUEwxNk7KR4ably5iL955SvyPf0Do/jQj30UQyPjaLfYvOzg/so97G7vSghVrDuFQ4cP49DhZYTDAbSapli+Mr+HAuBMNicmBKQzKV2NEhXzRuM1ogFBh0rANdHJD+Cr4nvGayHTWl5TTwAu3NR3UQeUc5KihtDiUHAL24ZpGuLWVC9XsPHwIe5cvYq1GzdR3tyGSUMG10FUqESkeahU+O5wl2R8jPb3IhvvIv8HAWYfCXWSlsgshNvS3JAeQKiXU2mm7dJ2c2RimKaUMn3z+4JqAh3ywZeIikVmcrAHXb0pBLrDcC0T61dWEOsZQM/SEqLjQ5LPQyoLmxvb0dF0+Tg++JjZVtERz0wjMTyDUHYA7UAXfI7Elgo6KNuj2F4rq2hlZ61WjNIaCW8JX//8Z3H36hUJoh2dZubIOQxPTjK86JEwXI3gO1QuPr7ak/nYKsfERWl/H6989vP4q098Ar1sbhaX8PSL78XSiWPw0QLUtrC3uY21Oyt4ePeeHPhEXMYX5jA1P4fekUGEulh0soFTv0+mnhTsV6so7uUx0D+Ahw8fyHpgkKLkSrmuNMvRLjbdwXdQjeSOoIbKe91Co/VeRwfRU/bJYrklbkWcPm7fvY+vfvrTuP3W60JLbGk6om0funykrKppINcAdRsaXct8Lk6OjQvFSNwKvUaKiJNqbtQUj/e80QZqaKNu6BhLptBDypzfhzCnmk0bptNGhHRVcaWkFo+8Zb8YmTiujXQ6gfHRPvhcU3Ru8uZSryf0Y05tFbollCXqAk0HZiiA3Owo0hM9cKOQySdfdzlfQoxUVtcHs1SXCWqrasEpGSIa7X3iEPpOzwPJoByo3dksKvc3xdKVxVV+fQMDgwMwd+rY2a2jHulG/6kncOjlH0OwOwWm1wrjz6OlSdNNhEkQRbUWH324rtDI/rd/+b/gre++Lt9HXd/P/tIv4rn3vhd9A/3yUnnYcl1wL7h36zb+6s8/hT/5oz+WMyKVzeCjP/1T+OhP/X3k+nrUWueBTKczou5ia65CN0mPZuG5v7eHh2trePnll2V/ZP4EdRcUCXOowo8O9Uw1+m9/SBHsPRfu9RR1iza0WMDGnTu4dvFN3Lx+Bfev3kBf28Wh3l6MJLinVEWvxsEVXarobMXnSoaDwwFFABiZGMLY5BC0agktuwWNQa8yvgh4yI0uBZRYKXM/cDj8aKE/m0KCZ61ODaJCbkhnpXtRkAg/6SVNmjH4JQdCbxvon+6X5qYrHZcDn8YD4tBJ8a63r9GKV8vX0e2PobhXhpnswuDJA0iPpYCWicZuBYl0Fo7bRJDrtthAY6csFMLiwzwcNjdWE/VUBD/2j38ZVox0ElXPWbaJps1QSZ+IumkHTd2Ntr0Pd7eG/WIDmaPLGD61ALdLRKfo9gdQWF1Hab+CRiuM1NQS+haOYpf6JPjEzr6HznGP9gSe+6SbdjQMj7tYvbNt6dQbHaoXz1VuqUoz1hmjKYqsoHXevSo03aAK5SYTo1quYXttE7evXMODW7dQ3d9FrbCHLPW7TaIduuS4NWoVvO+ZJ3ibwahVYNU0QULkzEBbgs957stU3OK0vSWF5tHTB5AdSAtISmqvDLC8IFgOwWw61dGhUTdRLRi4t7WLQy+cxcyxWcClnbMu9GUK9u2KyqLhlkINcIPN7FYRetHEttHA3LNHMHd2UX4XG2qb+TRlXb4S2aOpCRsOP82WKhq0dgupg6M4+vKzqLnMOyohQGcu0uw4wKTui7RFZvgxk6ZiorJTksDR8fPHMHB0Bm2HsQUBoU/RTEDfY3NTQoh7atOBSVMDjQMcF9+6tYblpSmceu4EMuM9MJoG2jUK521puixS9MoaqvkqWhrvJwNmlx+Hf+Q8+pbHUNMrCNiWGNi4DQuwWjAabOJMFLZL2C0Z2Hb8cIcncOj5FzE4M4e7D1awny9I4DTZDclEAsuLcxKXIVljghB4hbq3xDpH7+NjetlV5Jz2wibElEppE7mB+ph5aOqolwpYu30Tl954Q0wCaGZEx0HYylbbooudaDttZJMxTA/3IhujE6sptSX3dNWrs9BhEeaX6AGr2YZmt9GgO2U4iPF0Ct2sR9l4tpqy7iR8tdPc2DaMdls+W8yciXXhaF+vfH/ZbaF3YR6LTz+NmROnEMnkRBcspieVmhgF7OzuyTCS1HNqf3PZnAwqlS6az05RfTulXWeoJHoy0aCre07tvzz+1BkfDQaQX1nB7/36P8f9i2+pvc5pItfVhXQgiAhzAL14CDWd9cFXrpddwvTkFn7zm6/i9t27Qt84MD2L82fPobc3LdobioFW7t1HT08vrt+8hq2dXSkAeMHpIEX6Ej8T8RgG+/slvHNqYhLp7qRsxLzyQt+wLCluO40N/9+mTV5c2UK/80z8wTEgSSjv/uhcoI7zCYvfeqWMz376r/Cf/uD3xakkE49jtH8A3FIYfMiimLxGbkLpaBgxt404+d6+AAq1Gsr1GsbGxxAKBhDrG8Dc2fN4/sM/hu6BEfhCUbU4HwU7qYmxl28vhe7Ofh63792TQlKcm+h/FQyjOxFHPB4VFym6OnH6xsVImpbOqQkhNwo93baI50UsHo2gq4s5RLyGDr5CUdn2plyvhYVlLC9TV0PbZrrO1XHr9nV8+9vfwv7ePqamD+L0yScwP7eMQIAZONRAmKiUdvG1r30Zr776TcRiKUwfWER//7C4s+3t7SC/uwvTMIUm0j/EhPETOHX6DLqEu62sw9XmT067ckfyZHCPjAHIkWf2DYsKNrNE79jgSiP2mNW38IhlEtJBbFVj1PnouJVIEg0XNaf8BjdwC5UiJ/B38db3voutB2so7xdkwwjTipgUACI1aCMVjiIU9AtsSuob81uYzs6CQZob2xKEpWPIyFfDtUKdCQtEcZ4T1IABVy0MDA/CdXlItRDoigLpOMKDWeSmRxEb7UUwERVKmuNacPIl7F1aRdCfQP/SMhJzk+JUImahtEu2Gmi2KdhzESBHttSAD1l0D8wgMTKNQHcOaDN41ltlsosqDUbH8/uRYkXyR9rSUP3H3/o4qvv7yOT6MXf4OM4+8zT8bEKFzkW4VjUaHdGqlGFeUcJCSzZf1teOjfs3buEPfvv/FFoZp/xPPP0ULrz3efSMDYlmhIcvdR5auYJGuSqNd7KnB+FYl3Bv+UBETupMkXfpfBeStc0PulVRF9ZBX0kVUqYAihsvvj+eXa6cFR5aJ7C1h+zy8Wh7zoaBH3yv2URQfLp6dwWX33wTNy++BX1jEyG68pC2QVoX6aycoHHjlaRmFc7IKZRJoXbLwbHhUUSaptx7RMbYvFtNWzZ/t019h/oZy/WhSs2NqWMo3o0c3esCRIMCQoG0Wq7se7R3lWwZOkohIKnQ/FM6243JqSEEg01x3uN+IYVFsyXIjaB3MpVzhENvajaMoB/pAyNIT/YikKTOL6QshRumokmyUCjX0a5agN6CtV+HYTrIHZ/D4Lkl+HMx1EslJHqyaJAXr9h72Lq7gv6BPjj7DZR26tgqG9BTPTj5Mx/D1MkT8NE9zWtAZfjk2UK/3dy8c+/mVPLP//Mn8Wd/+p9x3+NfDw6P4qlnn8XxkycwMj4qaEK1UsX6w4f45jdelU8WfxwEvO+ll/AzH/tZHD1xXBAeoR54drdcN7TVZ0YORcA7m9sqx4xBjF1RQZc7wzSuDf79I3twD3HvWK53kGFeQ352NCpapYz7N6/h+ne/i5uvv4H8xgaaTUuKkNF4Agv9fRhM0jWyKu9d0BcWFEUMR1wXGrnsbJJ8LfSP9GB8agR6oy6uY0Q7uf7ICKCJAMOyg64fDpEOpy389xYc9Ka60R0MwTB1OWt5dnSaG55TpKTI2eHR0rSWjr6pPvRP9SOeScjkX1w5ue/IeS3TMCmUtXwNXa0wKoUqrEQUAycOIDmegs+1pZFJZXPQ6MJF5LCqo75ZEsYBNTd21UbdcLDvb+En/8WvwkkFpRHgBwdPTb0u1FJf0xUL31a1AW13D85+BdW8ga4DMxg9ewhIKo69nzk9WzvQCyXh+DvxHHoWTyI2OIWV9U05R2ZnZhGOhgXR5Tr0uTxrPAdOplt61Np31BNS9Lzrb7w4APW3Xoae5zDKc020UDybiM5aBqrFoqxPUnHvXruO0tY2fByKWCYypPcyC4v3uqaJEU6pUsALT51Gd4gIaRVmXZfCn2gy2SqG1hDqKN9HCvxNm3tPC0efmEPvcE6CbnhmcdMj9YsDDtFT1DXYmmqU6kUDdx5u4cCTJ3Dw9CICQRoDaEJfZnNjlDX4GCnBPafFJkuHtr4HrWhiS69j+twilp88LL+LQ1M2C05ZoTdEljT5XQbCtK3XmtAYGj7Rh5Mfeg+0gAOrXBYtluTkkIZoObAbJiLcJ3ULTt1Gba+CmmFi8NQyJs4soe0ou3o+Ib1QhpmvoLqTl72ODS7PEjb3pEG9dncDk5ODOPXMMfTPDsFym3BrJtrUHLF+ZDPGEOJ8BY7Rgsa9KtDGwnvOYPTkLKp6CQGvYXKqBghnGJqBtt5CYTOPQlHHRtXEluPHyMkz+PA/+HmsF4q4u7oKXyiMkfFx2QtmpsYxPT7WAZofnUPvLFo7K8n7qgR8atjTOXKFKUUauoPC+hpuff8ibl68iI27N9WAzbLl+dKwg8gU0S1NogZaMOGgOx7B1FAvehNRqW8sy1bSB6HPqqECGQWMHqAtvNZso04qZDCIqVxWNTd0S2PtIU58PDeJ3PhFn8P3l42oQ0pYOIT5oQHkRoexcOEc5i+cR6S/H1aQZllAYb+AtQdr2FhbQ3cqieGhIXFpzfWQSRQXs5i3sS0R/Sl63mO1fkdSwq8cPtXq3C/C6O/tVfWeF00TD/jx+T/4Y3z2D/8IjUJB8ntSoTAykTAizHUjbZD7tpcL5KtWyy4ndRSEXb12GW9cfBPrO3sYHhzB008+hbHRYYFQeQEoXL969SquXLssgYEDgwwE7MHGxpagODxAxkaGcWB6GuNjo0KzIh1MXodXhPDJcuIiNC4RjSt3MIrT37Xz/FCP+R/W3MhjsmDz3HHES8tpSsL5//ovfgNvvf66FDID2RyyyW5EAgEYjbocnBQnB0wD3X5I4jwPgHy1ilKliumJMURCAQRjCQzMzuH0j7wPc2fOIyDOaURV1LSvc7ArQZfiCtLq+ebt28J75HUhShPviiMRjwtixOkkJzJs7thQbGxuYX+/gAYFfWwCGQDYFUMmncL46IjwwomasBDdWFvF1772imieRkbHsbR8FCMjo6jVKljbeIA7d25i9f59ubZHj5zEqVNnMTk5A79kp1DTQqGnjsuX3sRff+bTKBUrSMRzcihKEJfbliaM01W+x8OjYxgdn8DQ8IhyoXgkrHvbHEBxPj3uMC0IAdXE+OhMSGOJwKNp6Q8LReOoT9zMPIqVspalKLUp14pdOlEXXdOEe3r3+g3cuHQZ92/fQXl/HxGiRjy4ubk2TYT9rtgeMuSUFK3uUFim3wxP5GvsSaahazWkEzH0JBNCUSRELAnl8qa6iNApibqLFicOnvW0Tc93ID02CDPYRLg3gd65SeRmx9DVl0Ez6ML0c7Ng4dwUAwdfvoryjU20dR+Gjp1AfHEKjaahbE2ZAWFrSgTqcnsBjFIDLTOMSGIQqZED6B45AMfH+4PXiDxUhRgSlRB3qkep2MpgQRzCmiZ+61/9SwmUHBwew9zRkzhz4QJaNNUQqz2VaSXNjVrFKmSOxXm5Ko1UlL78XRGhUvJQ/5vPfgFf+Iv/Rw78AwvzeOb9L+L4U2fFc56/l1dOzA4erRAFEQv33rSg1zXs7+2qdREMSA4NNTqaocvaIT1DrNE9jdbj5bG8RhEavt3ceBjV26eJJ7glire7sYb7N27irTfewMrtu8hvbcGnNTDT3Y2s00aINDZ5vYpOIecs3e781AG1ZOAiomzHwaGBQXS1VcOhmhvldibZL23V7EhysutHmeYVloFeusGFw+gO+CXrhtosg3oyNl1Btik0kaJ4KiRNVNvfRiqXxPTsGCIR7gum0PdMTvwNWyhpkuEkZigumjUTRt2EHvAhMTWI3IEBBFNhhGJheR8oBubBzxPIIAe9YsCnteAUDKGlpQ4dwND5Qwj2daNS2Ed3Xy+0bRYXTXE+Wr9xA31D/XD26qhv1bC/V8eW5iB77km8+PMfQ3hoAAhy0NExElDTcoX6KQ3OO94/QOiLX/r8F/Cp//Jn2FpbF7OSTCYrSF06lxGKM2l7a6vUcxZQrlRknTMQ9GM//w+lCWLOgzhWepRGsdotFLCxsSn7A6f6zBNhmCqjBQ4dPyqDF3F9FL7t4+JsRYeTNfooK4v3gWdGQgBU03H10mX8zZe/iP07txColBHUaUrjiG1srVJGb1cXFoYG0JeMwbTrsg8FEZTCkhoX4aDT8Y+0IJ+D3EAaE9MjKlPEJk2I9xv1okR7WnKfBBCQf2NzI02220Qu1Y1kKCzBibKfBkNCXaYeic0N7zMW5K22D02fD1rLRHa8B0Mzg0hk4zI8oX200P+CysWPiDQ1CERuwk0/qvtV2F0RDJ2eQ3wqC1/bRn2niGwuB83kHuWKfktbLwhFyiZ9qKyjrtlYMy189J//Gny9MQRj3KtaQiFy6nUxxOFFtsp1uDVaBOfh7JdRLxgIj41j/MIx+DIB+Omcp5vQd3bhVKqCNNk0VsmOoGd6GZobQEUzMDw0gkwuI0YLMhNuk9bHtdGGS23iD6G5v/uvVCOrSi+1r3SiHlRTKzUKi2LdVPSzjTU8vHMLK1evwcdDgA2EbcFnGbDrNfR0pxAngGRSrK+hYRgoNcp46twpdEf9aOoNWEQMNPsRdVuYBTy76IBm2tCoIWk6OHp+Cf0TffBRr2crJ1Xuj2K3TqfEKu2aG6LZMsoWbj3YxOjJJSycP4xgpI2W3hBqJ9efzmGZ7uVZ0YlKdwSlZVO03ahh5NgMjj17HL4oIwBMCZalqQhzauiSxrXZJkpc1WDUTDRYfA+kcPrH3gu7iyhSnZCpOLF1UB42cDTkIT2Nhgb1fdZUdWSWZjD37CmhV7EZIo3NKtWkuSlu7YhWRM4jx5XG37LbeGN1G719KZx68gjGlifRDLTh1lVzw3vB4JpqWNBpXmC6aJQ01N0mZp8+galzS6joJUEcORB1KjraFMVrOkJuEHsPdpDfLKNQd7BBLVIsjg//0i9iYG4Rt1cfYmMvj2xvv9jEV8slnDl5DElqksXa2dtLvMals9+p0WNnNxTMT3ZGIYHzfK1V8f2Lb+Dy916Dld9HjIyAeg2Fba/lfAAAIABJREFUnS3RY7ZNU2k+OVQVx0FHhiN0KmN8ZjQSxMRADoPpOFwyAojckM7ICoEOe/DDYpgvBwuOi4bdRs2wZNB8cKAf3STU0+yBhHiedaSqOqq50Vst1Pj72IdEIuKeeuHpc1g6fRIDB2bgTybhBEKwnTbWNzfFbl/XNUxPT2Kgf1CyfVjv8hyXAYNHw+vQmNX44G1DMe5jHE5Ru7uxsYHbt2/j2vXrmD04iw994INqABOgERBEB125/xD/98d/C9e/8x1xyYv6faIlYq1GMy4yNIRBwDOiXq26tPekDeD2zgYuX7+CK9dvyhT/yfNPYkyK6rDaNJtAtVbFxtaaUI140IQpmKejjz+IVCopWSwsyMmvU1Pwt4+4jn5GTeLfbQusDp53zFV+iBOKKiPeORXsUNI6CI7fZQFAYWUbv/c7v40v/PVnRIcTC4YwPjQgzQ0LQHbDFFEl2g6SPheZGFOQAyhRa1IuYX5mCnGKySMRxHr7MHrkOE6++H5kRsYRiCQUeiM5JF6KrNejs0CnPqBQKgoSw0NWbK6ZeUL3KM8Omcnyu/t72NjawjaRErqndVKN6Wjj96OvJ4fZAwck3ZYLl7sgpx5f+eoXsbJyT35jdzKLnp4+8fPf3t5ClZ7nRBxCIbFrXpine9kyUt20B1aaEhbVW9tr+PKXv4DXvvNdccIjv5uuOKSJcLFOTo5hmEFWpKH4lW5BJruio1ELlJ8sxCqVquhl2Jh1NFWcUjOQiV87nfq7XWY677c3cIefC9kLmeJ1CgeCqBdL2NncwJ3rN2QCz690W1F8dmVnSj4qFzd/JhrwId0VRZp5J+RgWhZikifE5sYSZ7e+dEasZ+PREHrTSdHYkJbGZlwoUXTYo9NZy0WEU1RyUIne2C4YxRlbmMTQEwvoOzQJ/0AKTtCF1ajB0BvK1Y5rlweg66BdrKNyZwdmpYWREycQW55EwzIlH0f8PWwdLVMT4S33zFbNQKvBAzaOSGoYQ8un0exKoe1n9o2CuDsNtecR98hUoNPcsFn7g9/5LeTX1yRMdWp+CU+990WEuuNwSeHhdRHOr8pO4fNlMbyzvonvf+8NCSQ7sDiPyblZRLtpp2mitL2L/+Nf/WvJQJicmsKJC2fxxPNPo81ppYfOKoqbSm7nwUraEGlUPMSYMs/AURoMJFIpCW5kOJ/Sy3gozWNC8B/YDwi3v+0Q7FUkqjihxqJSLEni963Ll3Dv2jUUtzZRzhflPmcREUMbZ8bHkBP6BNESLhsWg6qptiSF2a82fLrCtVrQ7CaWqMsQuJ+IgWoKraZqbtpsfL2mq+UGUG05YvnMsLSeaATJUEDoAGywWaSyuaHBgFhRO4ThIyLwt30Okrk4ZuYnwTkPp/MMIjYaurifMaCXd64EuDlsbgwYVdXcRMd6MbAwhkAqBH+UZbEfTY3IlCOBr1aVjkYafA0HrZIJ3XAQmx/HyIUj6BrNScZT92AP9P2yOCV1J2KSz9I3PAAzX0V9vYzaVgO7BQ3m0Che+OVfQN/xw/Aza0j0hx3axdvNjbS1HVGtN01kwVjY38fffOUVfPWLX8LDWyvSiHDP6KB7tPvd396RfSrX14ennnsGP/KjL+Hgwjy6EqT4KodFKSxaLezs7ODBgweC/tFp8cL5C4ISUJjN5ryfeUkd/ZU48pFaRG0PJ3yK7iNUQ2kJPZvnVgvF3T2s3riBG69/D/ur9+HTNfh1Tb7CYKGoErn3KmVkoxEsDPRhtDsO09IkV4M0Kb4sNicc5tUbnLy20Qq0keyhrfqwaBlI+2lU62LMQkMbwoCkz5ByRtSQoZwcdDXbjoTcJSNRKWo5+JHmxst54veT1ieZN3wlHOAx5HUghbGDo0j2xOD6aFzCx2vJRFVCTJtsgpswCjWETKCyW4YdCWHw9CLSC4OSmcKJOukl1IoKa9poor66J1N3ahisii7umXdqdXzkf/oVdI3n4I8pjSCRejqC8ewiQmGVG3CrGvR8Hs18WahRoZExTDx1GuAxEwqJZtLc24dbrwty0PSHoQWSSA5OIzE6g6LpYK9Qwumzp2S/5OP6pSwkIk0W0A/WCD9QXHgMNuVA6IHY3pCGrAlqHKiJIetjZ2MTa/fuYn9jDfr+LoK2hWQoKPk0rqHBrlXQsnSxtWWxxfeVe07NtFBqVPHEEyeQiofQZhOkGRKGyeKPdZChaXJf84k3GK6pMX/GweEnD2N4ZgT+CDW6mqLWegyHjo7OqNSkAbHrDm6tbqJ3eQZLTx9DJOaHozOfiOiwC7PUEFqa67ThtnwIOD7s3lxFrahju15D3/woTr5wGoFECJZhwKJlNKleddLSLCnLxXWxYQqrgM6srUwXnvjIi3C7w6L7aFPYLs0NByrU7phiQEOaW4toT76OYrGC2PQIjrz/ApymCateF00PKbPU7eytbytasI/np1+J4q0m3lrbQzIVxfGzhzBzfBatMOBUFSvDtk3RF7K5YY6czwTqpYaEmk6ePYz5508iX99X9sccMIhZAoNMNQTbflS2SyhuFFGuWNiqG1hjZtq5M3jp5/4hrt1fw3ahglRPP2bnFrC/t4OFgzOYGB0RBouiCnoDN5YMnWZH6lYaVCmTEEHlOJTd3sbKrVt483vfxe1rl2GVC5jKZTCTS6NdLaNSpp2B0p2x/iBKx/2Dg7YG84e8kOhQ0CfNzRhZVV6kgM38KVYHnjSDiBdF/YqW5qBqmDKcmxsclOaG2nCDoa0Ozz6fGJBYbaDBgFjO/RLdGJ2fw5lnn8bS6ePIDQ0K66NJNLDtYvX+A9y8fVOiAaZnJjE7O4NINC6IMPeyR82dN1Ho5PUpQp5icfGD+wPrVmrJv/Od7+D119/A6uqqZJL929/8OBbn5qXBJ52Xa6OrDXz705/DX/7uv0d9a0vqtgRrdO4DtICmrt0bsPrq1ZrLTY+uS2xavvWdb+LB+gZmpuZx/ux5gYa4efAQ45RSBDsuBUwehUq8vIMS5Cg3rIxBeHWY+eFx3zoOaY+7IniLQraWDr/879Tc/CAtTQ3alShdTAu0BiqFXeT38vjK5z+HN157DVtra8K5H+rtkeaGjmSZbBa37z1AbySIsGkgRXgrEpIQKDY3y/OzSMeVINwXiyHQP4iFp57DgaOnke4fFvRGpch7w2NqQTyBtlCoeFh2qNwS+tmxK24LgvBg/SFWVu+LoJjNocodCSGVSMkl5LRraHBARK9dtMD0Kycwt23j3p2buPjW69jepa1pG5pmKRtlcrE9m0/az/Ka5LI9mD14EPML84LwxCIxmR5bYlBwCX/x53+Ovt4hccNjcOfk9BRy2ZQcHELjonZBGhRlqyq0J3KvxdlFoTekH0j2gqsCWsV5SMSbHm/Za1Q74WrvPmz4uJ2mV0KadB17Gxu49uZbuPjaa1i7d18oTxR7k1bIyoEiPD4PhrCyoEgn4qKv6vL7kA6HkaL4jW5spomY2JsHpLnRdB19mR5oek2uQ38mLYGctAeXm4NFkDQ3tP0m5S4ARwoDcs4DCGR7cPK/+ylE5gZRbtZheIa+AdtEy2goRyUW7CyiSeGrGaje3YNeaGLk2DHEjkzIRJNhr7zGrq3DMRtwWiaCpFmwuak24WhsKLsxdOQswuPTcKMMx1RFGNEbNThQXHHl1qL4vKJjarfx2T/7JK6++YYIlmkmcPrJJzF/7Cjiuazyg5eN1/FsW5vYWFnFp/7kE7hx+Rq6u1N44eWXce69zyHVl5OGigFon/vUX0oQJcNbe4YGEOiKSFHFopONkmgM/D7UtIYcILK9t1wRH3MJ6JYprzueTMjQQHRGXkOjXBPV0EMZBby9SqRoeWzYIXoryxad1db6hrjJrN67iwc3b2Lr3h0YdK3yB6Qp4ACDG73fsXFhZhJp0hrZ3Hi/S1xjOM0igsIAU2luHBjMRLJtzOdySIl3Axsi3oOumA0wwJEvvdOc0ba7RktoIoVBP3LRqCA3tIMOcC3wGkpzE0BQUMk2gj7V3BiujVg2htnlGQRjNJXQxNxCr+vy/oV8AXSRDisomC3NDVPljWAQwcE0xo7OIJiJiHsZOflGrSGCS07nOZkX16KaCvLUNBuR6WGMPXMC3dODKO/vIt6XgV6swixVkcmmsHb5KnpHBuBw7a7mUblfQL1gIjQ+iYmXnkfPqWNIj08h1MVcGrUHkiqm5pXUMbyzuRGtnDcipx7m+pWr+MYXv4o7128JlYyFPFHznp4eeY0jY2M4dOwoTp4+hYHhIaGscT3wMNzP54W2InrAREzoaLR45tSYBhQ0giEdkjbsos3zNBXKkdMHh89PJBqquVEsAp8UCuXdHew8eCCNzc7dFZj5PNCoIUKqGc807ocmTVnaKFs2dqoVSf9e7OvFWJLNDZF3yvnZ+FL/yfcgiAYLRTqV+droykQxeWBMXgvdqOQ+EWQ7LHuHVqrJz7CJa9qKBmu3beRyGaS85obPu6NdpAkBEWfRcBG94a3tD0B3bUT7kxiZH0Gqr5thKlI0cUpLR0cOozgZZjFu5GsIWT5Ud8sw6JJ0ch79x6dgm3XUdgtIp9LS0AvrwmqhcHNdkCWi2oLcVA3cKVbw/n/0C8gsjCAQD8jeJ/kYlqHc/0JhOBSql6rS3Nj7ZZglC8HBEUw+fwHo5t7hlzw6Y5/NTU00BTSwsNwoGnYQvQvH4e8Zxur2LiKxCA5MTyElwcPUUPH0VeJtcTJ97JD5AS/WRzElqhCTgaRkzKnww531DZR2diU64PaVSyhtbSAVDmAgGRcKe4LOo7yWjToa5SJatimmKaTGsDjVGgbqpoMiE+rPnUCqOypBnbRa1qp11ZA91twQaWrUDVRquljGLz91FMNz4wh2kYZoSE0lZgKiHWzBbhgwyzUJzWw12ri+so7EzBCOPH8aiXQETa2GoDg5ujDLmmpuON1nzFo7iLUrd1Ap6thp1JGe7MPZF88ikGKjYqJZqctjM1STWo9wMCLOZqRy1Qs1NGoa7HgQ53/yJbjJsKC9bG7YPPAe9NktGJoutuUy3NKaYliR3yshND6Aky8/A7dlQyuVJEuN9Lfadh5F6rCapM0rcw2qxi2riatbeXTFQzh8cg6zJ+eAWFCMCjjAlkDkBnVcOoxiFT7Lh0ZRQ9nQMXJyAUffdx7b1V10+f0iRWgy84uNAu85OhHuVVDZKqFWNrBXN7HnczF94SwS0wcxfHARa7sl7JZJG/fh2eeexfraCo4fPYzhQbr/MnfO47F4zY3KV6PpiyNNK68HKf6MFrh28SLuXb+O1bt30LI0xP0ulsYGcWhkEGjUUa7UZKjIYbFiI3EPoElVCw26KhK54RA2AIkMODDaLygPBzkyOPFqah5szNxknUMNV8NuoUoDCsfG/NCQNDes60wiNlwftIr2+WH6AqiwnurtxbHnn8MzL7+EnrExIEx9pQ+GYWJzcxvf/va3EY1GcPToYUxNT3gxJSEvQsLLslQHtkL2vUyfTiYlrxibf+7Zd+/ewVe+8lW8+uqrgr6rpoe2/yH84n/7C/gHP/tzSGfTaCuuGaKBEKrr2/jkb/4W3vrylxBoNhEP0mVODd07gfbytVqrunTq0bS60JmuXL0CTTdx8MAczpw+oxKdPXtYOcR4GIiomTklShDOIoEFghqnefQW4fIxtCz4aErkve+er5OH5T0C91Ql83Y90zERUOSTDtTnGf96KRZvgziGoUsRSzoCi5w3v/Nt3Ll1Q5oa8l9ZuPKgo3g/FY+jJ5fFxNg4Ll25hp5wBHalgO5gAImuKKqktZSLOH30kAQZBfwu3FAIVqQLvXOHcOjCc5hYPCT0NC5vVVd6XD+hVqlNWtI2OpNmL5BQic4cCUFdXX+IvWJRNuGx0QmMjowhl84h7A8pIXSwg3spkwE2FeTdUoxnmg1881vfwFtvfR/tdgC1mo5kMo3p6RlBW7hwrl69jEKhqELfgkFkshkcO3YCx44eR19fvxT2hlHHwwcPMDgwjFQ6h0Aoojb6FqllnPAp+2pSGYSbyYDLSEQ5vBAFoeOXNLdhJcb3KhjV9HiOZ48OGQ/heoxvqShgiiFNxIaGE9cuX8Kl118XxxCaAtCekk0NCwsmakdDQbH+81pLWdS2oaMnnZJpFcM3U6EQEgFaMofEbIDPmQczC09mDA1kemQixndpIJOWhojViBghkwMNap5C0pwGUjGkBrPoCgWhVzi1yuLYf//TKEWYA9CAn8Lzto1mwJZEbyUA98lzNm0TgYYN/e4+jF0Lg8uHETsxCZ0ID22ug9x0DVhGHQ6azK8Uz3+3ThtNB/Wii9HjTyI+vwSkc/AFqL3hnuE1+Z08ELmOyjKbNBwW06u3b+I7r7wiGyvn+dmBAcwuL+Hg8hJGpymqVhQm0jPfevMivvy5z2PrDrVBASwuLeNHf/InMLE0jzZpVcwi4j3UeS9p3Sw2vsqEgUUStQOcULEYpeiZWUqDvf0SxMqCtovugd0JCffqiP/l1pHpgPKul0kYm0M28t597y0RL8epDa1eR6NSRnF7GzcvX8Y3vvo3UozQEacLruRKhNyWZElwzerNFiosJFtNXGAxZBlKu+L9LhYANAeQKVbAJ04yTG02mFtjWZjNZJGhWFHyAFSTRbSBXH8WioJiyi4QRL3Fw8RCzO9DjkLUUEDcGONiQdsSoTUpRGJIaPOe9oLR2haimRhmj8whkgpCa9Sl0dbrDaEp0S8vyayRNqCzuKgasOnyw7DgviQmTs0j1NMFu2XCT5EuM5WoGWN+F+lNFR2tioEmm5uahcjEIEafOYnE0pgYKySyaVi1Bhp7BWluNi5dRW6oX7jz9Qd5aA/yMPIaAiNDWPr7H0Grfwix4QmkRsZg077ZC2T2pFIet/qHzcu9QRDRNsNCfmdfXDZp/c29hcGjfb39Eu5J218OdYQu5LaRLxSw+uCB2DbvrK5JtxRNJpDKZdHb16cGcZ6xgJKt0oad9I6OYFzROBldJ2i7mJ+1ZBjGIN+9tYfYvXsXeysr0PcLYklM2lGIGj7WWswiaSpbXLpfls0mdqsVxEMhzPfkMJqMi7aK5hJ8cAK9LO5Y8GqaIYUE9QKh7hCmDk4IZYdCbdpE0xCA5jUcimjFmtyDPD85kWVzY7a85iYalYk6v0+ytGgRz+fpDz6iU3I9c+PSWhaCfQkML4wiPZgSNywZPoi1vCqu+fyYGWIVG4g2A6jtV6G7bfQencX4hUU0akXoharoXIgeMfmbk/+9a6vK9csNCDJQK+tYKVbx3C/9NPqPHYC/m+vdkUyettEQLYcEMFstWPkSnEoN5m4eekEDcgOYfO4Cwr1RoYaS8mUQ2amUlTCedL12GJtbJcTH5pCbP4ZWVwJvXb+Gc2efQCaVFLYATYkYNkpROyl4725uJPmcwzkvkkIxLBSKyudZr1dlX+EQ7cobb2Dr3n0U1jehFXYRtDSM9eUwPzkCp1FHjGcdUV/+XKUsepxkJokg93OaK5B6Z7RQaDRw6slTyGQT8NFowNCFliSGwmQSNBq0DRLETqubqDdMlOsaZs8uY3RpCqE4jXqU0QLRbza9RHJp106EhbrSVsPFjfvrCA5lcfyFs0j1xqW5kcaBg5iqgbZmCJLbtgGfBWzeWEG1YiBvmIgNpnD2vacRzXbBJXVLnMQ0ocSaGq2qg7LWGF1RzdegU7Af8eHcT7wf/kwXXIrimafDQFhqBE1qWhpyXrABbhIpKTZQYM5MfxpnPvi8jBjoaOqndXmDbmq7qO6X4FgkR/Ec8KuftVu4k68gEPZh8fA0Fs8uI5TuglaoqAEKB7DU51BHlC/B1V3oJQNlQ0Pf8jROfvBZ7Nb2EKXGiecxqXzM92sYCDiATso4zRWqJkqahU1Tx9Mf/XFsOsDg3BJ8sQy+f3MFKw+38NIHPiAa22wmKayWbDqlhpgy2PFm+Z75C+nZtAa/9v1L+PqXvoCbb12ExWwfOq152U8htDA71Isjk8OiAS2W6qrZYG4Nm5hgCM0mhxFtyaejaQCDm3mGjPalsXxgXNaTbtAVjQwE2tYrmnWz6UfD0IWCXLdagtywDpwfHETSR4aNI00TdaA0DyBiExscxMLZszjy7DMYXl5EMxyBK65+NvZ39wUhZ1MyMNCPmelpkS2w3uMAm1/FaMEzCJPMM4/23Rle8pwkBY0yDKIzr7zyinzeu3dPBj1vszdUPb0wP49f/6f/BCdPnYSf3Ys3uA23gNc/+wV88jf/LbS9PcRJO2Zzo4oJ1ZewqSpWSm6tXsNtcknv3RMuISf7kxOTmJube2S5qJ5gp/UQAvyjJ9NJ/OUkXyXpMh+nIfoSWk/SSauLwmKPetKZwD5OLpNC+PEi2KOeyZSaRYW4oQWUrSt1GITlvT9rtZoUxG9+73u4evkyNh6uCVeaN53klVDUHwgogb4n4CdEx9ekN3SM9/TArpeQiQYF9i/XG9iulHHhxFFQa07KHoWOLbqNpXtx8IknsXjuaSSGRuD4OTGSWcMjOXxnyvwOC+tHr40FbxnXr1/D5tauNH/9fcOYmZ5HKpVREx2v4lfuEQo0Fw6wcu4Vm01OB29cv4pvfO2r0Lkp13WcO/80jp04jf7+IUmFZbbIxYtv4rXXvo3V1QcS1EeO+9GjR3HmzBnR8fDx+b4FgxQie45lPMjZSEggqKKfkdfNolnXGpKBRLqZCmTlYUFakpqNSX36qBklyqfi6d7uWtVrEcGuOKM0xS3o4a27uHHjOm7cvI611RWZJpOOxlC3rkAIMX9IkJRoiAs5oEgIQu1Xk1cW1f3MFZIJK20PmTESVlkhuomojwGZQegtR1C50Vy/hN9xmjGUTAl1iAV1y++iSWF/io3sOPoXJpAa6xUb1NrmDoq316GVbZz85Y+hEbbRtGuC0LDf56TSrJXF0YyWvCxcgpwusRhf2Ye+baFvdgnJc/Oo1guI0l2NXHmxrjVhG5py8CPXud5Es2hD27MwdOQMEnMLCPb0wR9mxkNQgj8D4jyiptEqQPHt8YAI1i0T1y59H69++at4cP2mCPwo+kum0sjS3pF0FF1HuViUaTiFo+StD44O40Mf/QksnDiKCGljavQNf0sZZyi0VaGkbHA7Wrd6rS4b1/TMtFiOkvbHxobBvp1NT5APT+fQuSVEuybub2ziFQLLtdZ0bAh5zHOrYiNQKJRw6Y3X8cbXX8Htt96AVthDPBRGdzAqQklOC4mwCKzPySrfE8dF3rJQb9q4MDaGnPCFWtKYiVOZGHgwbJdnqk+QHlt+zkGFE8BkWvQzhMAlmJQUB4LT4pjOiarHz6cWx3WhNx1EfUB/PIKeaAjJWFgmrlJ0uUQaVVYWD27ec6T1miwcc90YOz6PUMoHW2ugC0GhIHHSy++ja5yEt1K8WzVh5HWOH4DhDEbOLiDc3yUaiYBuobCdl70kHIsKcuYSuSnpMEs6tLKJyHA/Rt5zGvGjU4JWJFMp0TpUtneRznRj6/J1aW6suoHGWh7GwzyMvRravb04+Qs/jXp3Es1YGsMHl+DvTsLvMo3asyunK967qMM/rM1hU9sRbMue2WqhWikjncnKmqL9Mw893rfMNdrZ3cWNmzdlKMWiYWhkBDNzs+jOpOXa8FfyMeTDa46lnfFoIookTWtwlTvEZqpaLOHh7dv4/je/jt2VO5IDkeFhySlvvSFUGxq6EDGniQR/jkJfU7dRttjcVBELBnCwJ4ex7oQgyKRtcD2zyeBhzoGUKWnyruRH+Lv8mJmfgN9sKdtbamjCLCBDollrFKpCQWJjTntgTl/NliUupuloVLItuH45PeWGS7tfNgDMTpIzuKnQ5gYb3Z44hhfHkBlJAyFqgHgFlJW3COWJ3DDrZp+0NCI3JWitNnKHpzHz7BFUSnsy7abjEa1luUdGfGEUbq5JsnzEH4Ker6FWqGOtouHUT38Yo2cXEczQdIcoowm7UZX7kWd3oOnC3CvBKldg7+ZhFA20urMYf+Y8IkPdYtrhZxNZKcMql4TOycGcY7nY3cyj4U+if/EUhpeO4M7WjiB3DA1PcAgrjAWfQkU5nvJKCtkhRcusnBDZ0Iojk9uGQVOIhobi3i521tew9eCBaPUau3to1zW0qYmxdMR9TfSnuzE3NYaWxYKfQ0blTMVcIg5Xk+kEgiFVlDfKOnS9hXxDw4mnTqFnIEPPeylGqdNixcBaiwiC0EcdF1rDQrWqo9RoYPLUIqaOH5TmhmcsG3RSxthoNHVLTCCMYkXMGfyWH3cfbqOVjePoc2eQHUjC0aqq4WgDTepTiNxYjgjuXbONvZV1VKom9thYk2L23HH0jKTlPbXrBkzj/2XszWPtvM8zsefs+37uvq/cyctNXCTSslbbkuKxE3taJ/Fk8QQNGqDTQRMgQDBAik5TDGYw6X9TTJqZou2krZNJHAdJ5CS2Y1uiJIoSN3En78a7nf2cb9/OKZ73O4eibcWeK1xRIi/vPef7ft/v9z7v+yy0piZI0QGL+W8EBy7a9Q407j3hHp75wiuIj+UlgJRTG56D/BkEVRaZCZwIWDYsxYLZ0NCstKBnYzj3+ZcQDHbR2d1DhFu+RnCzh06tCcckldsHNwQjluFgUzG5krB8YApHL64gPZJHa7cmbWXuOawHORHUKjV4CjWGBlqajuzyJM5/+TPYU6ritsXzxeAElQYEKoX7nuh0uOZpC91UDax32nj5q19BPRKDGUtjeGYfdjsOVreq4nx75NhhyfsbHSljdnpKzGE+Zu6wx2lLQPj7b7+Da+9exv2PbsFsVhF2DERcj4+gnLmsn0lJnx0r4dT+WURsHY2GKs0MWruLBICTTlKQqZvSfUc0k2dQuIuxUhanjizD1X3jClpBE9yIqQ51OrSQp8GP5UKxHbQNZipa2DcyKu5i3CcZOs32bjiXR35uGgeeu4jF06eQH59AIEZGhieRIzQT495L3efsLLXX4yK1GDibPTEHGDQm+80gClJbAAAgAElEQVTrgRaeNQJxAT/X1tbwjW98A3/zN3+Dhw8fyn7FjwHV+EnvVEBTAL/6q7+Kf/q1X8Xo+Kgfw8Aznlmbm4/x//7+7+Odv3oTyW5XpjdCOpZapU+PfvfKld76+hpu37kltqwz09M4sLwPi4uLyOfzn5gELNaYLPgHNDDTlK9jYcMPCobpXsNRO3+fwXuDPJNBF/ZHD7uPwY0/qfGpAoOUaX+XGtCcuEGprTZW793HjevX8M7bb2H13j0Q5JCjy9EmtRqk/MRIA6E70cB+1fG7z/wUgOO6GI4nkYj0MJROijajoajYVdo4c+wwUjwzu35IaTCagBqMoLzvIA5efBGzp87AiyaFSjYo/Pr02Sd6lB8/1D1UGxu4ceMa6vUmMukCFhf2Y3x8BslExldLS1eeBRMnZQN3iX7HU8ItfVVDu93Elctv43vffhPBYARzC8s4c+ZZ7D94mMSL/oJyxXjg3r17aLU6mJmZEZs+ulPxngw8/+W+9MX8PGAo8OKhQicOAp3B13KB0gmLTjksnnynJP+ufjxjG4iJ/XBWYajIYiUwC0jRzY40x7VrDx7i/q1beHT9NjY211BvMPvBFAoIvbRIJ2OoZowCdwLvKLUHLLTJHyZQ8gsJrj3Sy1iAkmKWoQ0uy3CCUttBnBNEppt7LuqNFiYKQzLNYye2nM8KnSdcTCG/OImJI0sozE4gVsqgbSnohj3YJnngNbgbdVQf1nDq138ZVpKFR5vcEynueK8shUknHkIx5ly4CLt0dlGgPqxA2zZRnj+IwqcOo61UEAl1BRSSasbuK7MR6NfOzlxPdeE2HChbKsaOnEJ63z6Eh0YQTuQQCCfE553gRrKA+gzXwVob6JoIElgsrt69j8t/9x08un8fnXZHvpqbE7eAZrMBkxoC2mNnc1jYtx8XX3oJh06uIJFjtoXfgRlQ9XjPSUHkhsUuIgMFOZUhRWZAK6Tb2cAJzRd++9ksNCYgiBgUHU+aGzIR9lcQ1wf5+SwWhN4YDonD2oO7d3Hp7/8e3/7O9/D4/n2MJeOYyCSQlIwjT6gQARZ5fQtfLjquEavnwXC6qFCT41i4MD6JMpsFdKHhRLJv48ynTah6BCEUwpLe6rloWgaGk2mUqR3rF860i5dnUPY/WoT3xJmNTQ7OOxXLQSISwFg6gXIihEzcnwByI2dhFQlGpFghuGERyuvHnxUqZTF96hAixaCIdGNi+aoJ+Bd3OT6vwh230VUdGBUNltNDbzyP6YtHkZjIoGtpCOk2Gjs1mahGBNx00SW4qWsw6pp0NsMjQ5h+6Qyy5/ajsbMlWjsK4dvbu8jm0ti5fgulsRERQBPcWBs1aFtNuKUiTn7tv0JwZhJqL4xkaQLlmSXJYiItTcwuZPf5YV3kJ4Eb+b0BbUHozSGZytF8hZ3Fer2Bq9euYnR0VBzPuP/zkGWe1872NsYmxjEyMiJdZe5LbGRIGMBT2WhiT/80vZH0HlrUNlt49zvfx9//5ZtYvXkTPa2Bc0cPYraYQ9hm0CKnexTa+pRFAi0Rx/OZpuaK4MZ2sddpS1d4uVTCVDoF1/ULE9I4+Cu57XQOI0jx/99FIBbA/kMLiNieNP9IUSavgpk/lItYDQVh0h3JsaegnbRFz0axWJCUcQYY0jGP+zD3bz6LwaB/DZh5wdR3rkW1ayFYSmDi0AyK0yVEEr7FeTAQkaJX2nFkXFBfUtfgNg2olbbYxmaWJ3H0jWfRrO9I4DEzSfg6ubeloimZ3MBwEQ9GZNLU2mthu23g4BdexTx1H8O0nuZEnbljbZma8hmnzqHbUNDZ2YFLl6yGCSeZw8SFc0hNl4TVwJwYs16D3qgj0KWCSB5INHYbqDQsID+BYy9+Dl6+jMd7FZSHylL8hBMJAWxsbrBJMXDAE0ZLnyYjIeIMOKUQXVWxu7WB6vYW7t+4iS1SxNtt9HQdEebtsFYg8LBNROAgl4pheWFKaOHCXWE8AMXVNAvRdGSyDNIO++GzDT63LiqaipXnT2N0fhQ9ghvJv2n4+VsBP2OK2kwqA+h+WK+3pf6YOX0QS88cRiwTFwpRPByRQFtOcznxsyjurzVlAhbQA3i4uQcnF8fRT51CeSwPV++g1wc3LsEBNReihbHhqS6qGztoMueFE+1UGM88dwSlkYxQX03Tk4LYC4UFOGu7VSQDvsGOUmtDaerQ4OL4688jNzsiTSjSyElP63GKaHmiV+L7ohbSovFJTYXSUKAmw3jm9RdABntrbw+xUBieoqO9U4NSb8tzNdBtiBlCx0DF4DNgYmZ+WLRI+ckyWnt1XzQeDshzQvqsVq3B7Tgwmibaqo7E9BAu/uLPYE9lI9GfLtM+m25wnBYxt0dvdKDVOgLAarU2HmsdPPfFNxCbnsDjtoHU0CzKc4dx9f66hCZPTo5jqFyQgHTGnuQLDMMNolWpY/fBKnbu3sL2/bvYWr0PnfTLhj99pIMrtUh8vkkD8xt8Lsr5BJ49eQBBR4XaVOHSsEiCdj0Gt0g0CWnLmmHDMDlp4d/qIZMO49lzR9npEkdQXjfq8zjBYRPGpjbY9tAxXbQ4SeQ01DAwThZCKimNkUg+j+TULMYP7MfCqRMozc4ilEhCRkNdYHtnCzdv3pR9a2xi4gkmGBiz/Fi+VN+ufIALntbCE9S8+eab+KM/+iPJHGPTZzDZGTTQnz4jZBLU60m9+s//+X+P1157zR+09APeqSl+cOkS/tff+RdAo4mkmMD0c+4G4OY3f/t3ehxX8aFMp1PYt7yEM6dOYWhoSNDUoFAaaCueTCMkVJJODRTPqTK2Fo6w40jhPCh0+GLk0BnkUIhd3dNTGv8t+eDmY2AjYKbfYZENqY/ueKhd++BDXL50Cfdv3Ua70YDaaYsYmuNdv9AICbjh3wqHfJEoC3bp3PU7rVzo0SAwnE5hJJkSP/8MqQEIoq1bqOoqVvYtI8GAFNr9hgkEGI4WAgpljB07gXNf+DLCxVEEwjFZtHyZvqzLBwqfPLnpYnvvAa5d/xCNehOF/BCOHjmOoSGmZPup0QNpmuRakOLGDv3A3o4uPNSn8Gd1Xayt3sM3/uQ/yWgyGk3i4OFj+NTzL4gJwMBC2fP8hc0uwABoDkDN4DUOAjbZTeInwengPfBX2qcO/o5fgBI69O/dk0mT/94HH9Lll8kNu5g+pY0b9OP1Ndz96CPcvn4DD+/exc7GBkJ0xXFMiarMJeLIRCPCk82kUj631rSlE09qGO8su+US3MlMHepaNVVoaZFeF4lAEFlqPNgpZ3HOQoCFHvUXrodGu4NSviAgyXJMZMYKGDuygMkT+5BdmoSTDMGhSUckBNNQxQq9S9pjpQHvcRPbH23h9K//CtxsAIbbQs+1EepxgtcVUwFO+kLxqIAb0lq8dgfGWg3Kpo7CzDKGXz6Ojlr1S2HeSNIuhPvugzr62vc0D722h85GB+X9h5E9sB/B8jDCyQJCUYKxsHSu/MLtx5+nAViVJoHjoLa5hRvXrgnA4TNEy10+VwSFLFzGxsawtG8/Dh1fwcKB/YgkE1KsyrPKaYo473jyrNM8wrR8S28WWNwHuH64B/CTf8cP6fV1M/09T4CLUDafNgWQL/B5uoOwOvLl+Xxur6/j2uX3cem7fy/UOh4StBalQHkfNQ65DEJ00RMKrJ95wNfKvUQ21q4nExHTBSqWjYZt4vzIGIb5lgTcUJvvh5gJuOlnKz0BN10PDcdGIRYT6mqMz12fSiyspiB1aCSj9fyE5EAIZreHlmHKhHE8l0Ypzkl40Lfh5aSQGoxAGGHxm/DBDUW3huMgWExj9uwxxIcjMNptsV4luNH74EaMObje6QqouzD3NBhmF+5IBgsvnUBiKgdTpZuXjfp2XcBQhFOHPrhBk5MbDVpNR7CQx8zL51B8/qiAm2g8LvqPDsFNPo29G3dQmhj1JzcbVdibDaibNXjFPFZ+5eeQ2DcHrReE7oQxOnMQyXQZXXLEOdF/ogf7ByFN/w98SsMTkxGavHQUma7TEvTKhx/gwYMHmJqakpytsfFxP6uF+iUSgmlow2vSd9KTJ0EynHwNha/vo16UXVuPaBK17S1c+rtv4+7776OxuomuCKc7gKNi5eASxhm8C6bO69LpZHHhFxv8PYYTOmINbxkEN11pghHcLJaKmIjH4fV8OjYxA/cmm/TecEC6rtT1iFNZNIgjKwfIWXviyhdgsZFIyLNv1zsCUGnjze65T5F0UCjkMUS3IoYRM4iTh32IonQD4XBMALck3Vv8WRDNTbCYwPiBKZRnyohnYrA8uw+EfIqwJJpzStUkZVETS2jVsJGcHcHJL72AauUxQjZ5/mGZ3NAFMpvMonJzVUTdyXAMdsdEY6uO7aaGuVcvYN9nziE+mmXokbwf12iDZxA7y5FuUAwF2lvb6DbasOoGrFgGoxfOIjs3TK6mBIVqlQrUel0cQqXpwVDpahOtioZK28PoifOYeeY5qG4PTUXBxMykBG6zCcBwRzYpxKp84FzF/Yv7lE3KWAf1ahUPbt9Ce2sdyt4utFoddqsFT1ORIc2aF5A6PXaWpanhIRYLYmlpWijBpIrx/lILRq0r9RzUyJKuzbEuAyW1to1dRcWRT5/G5IEpdBkLoPr0KemgMOmd4IZxBd2gTCmqlRbq7Q7Gjy9h/7ljSOTTsB0L2WRKpowy0TP94FWj2oRDpz0NWH1cgZEM49BzxzE8XoCnKQAbvR6kQcEpDl+XqZpwFBvN7Rqaqo0qm5exAI6fPYTCcFZca41uENFCGRMHDiIWi+PtP/0GwkobhWgEnUodrWoLStfG0VefRXlpCg4BPc8uXiWu35Yq9RjXLzUnpmLCaGjQmzpqQRfHX3lOgKDeaiDGYMiWCrPeRqdKBoqGRDyJaDQOMgF4TWqGg46hYnyqiBMXVlCcGhIjEp/JQ22bK9RKtVKD27ZhNU0xZggNZ/HSr/wsKmbTF5vzjKGeixMi6m6E3suGjwqjYUBVLGy0qjj9mYsYPjCLmuGhYUYxfuAsal4YNaUt9MViJis5bgTPQ8MZ7O3s4c4H19F8tIqY2kagU4dtKDLhZaCpmHZQz8VETaEhe8K5cAMeYnHgMy+fRSxgoVNvCUjhcjMM31FPzGaYhWWwueKIQYDlAuGYh+fOH0U83IXO+oIufBabIT3fXZFGEpYHRXfQNl203S4Mz0VpZBhzS/OYO7CMmYP7UJpbRGlyEsFEEl02Lg0b25tbeOftS6jUqzhx6qTsvcwy5Bk9mNY83Uj9uN772CFuwLbidOZb3/qW0M+4l1MuwT3q6Y9PqpUH8gYyil588UX81m/9poCrgWZbmBBKB//3v/19vP+nf440XSmpbxaA0//nn/3mb/e4aZJHNz8/h7mZKeGwSqhin0Y2eCGD0ZK8cNrWEkWRPsKO5EAETEBBLUF/auMbb3+sHfGnRj9cjAmskaq4T6zp/zd/n1zdRr2Ou3fv4MqVK8Ljf7zGgK+qJLwL55G8/wDD8nx0PnDc8Ck0NDZw/cA/ryuFcZyWoyL0DWM0k0IpnoBlqr4wKUC3NA01w8TBhRkkogw2dBGKRiBpNbQ7DkURGpnAyc//HCaOP4NQJi/dd/8d+O/hJ4Gb3coqbty8im2O1ZMZnD51DqOjk4jHUv2t2PfdkJwF+XY+/afdVkSkmk5nkEgkhe7Qalbw7tvfxvtXroizyMTkDF565bOYnZuXzro/+elfVwFLH4MuHsJyEJN33uc8EtET5PKDgOiH7uVT72uQcfPxIvXBxlMzG3/6xkAvxxUQuv5oFZfffQff+/a3sb22JlM2OkLRf93WFLlXuWQCk+WSaGZ4iJPWRHDCgi7oeRKqKR0bEYCSVsRDBkINKGUz/rQnFEImGpNxv+ilOG0SnY6/WdR1FYl8tp+DEcOhzzyL8sl5YCgJJ8xCl245jkwNTEsXrU+AYslaC/Z6DZtX1/HMf/s1dIsRATcSSMatnZMATZHubSgZkxF9kPzZVgvGegPKhobMxDwmXz8DRaui5xn+4yFJ48ymsaTDQyoMVA8hBVC3FCSnZ5A7dACB8hDCqSKi8RK6EX/y8rQb4eBe/Kh7oNiIikNJD61mExurq3i8uSlaGz6/dEJiptPk7CwS6bRf5PvcSCkGSIERi89eDy2GbrKjSupOLIaJiXFZZ/yIcNJC7rtQSH3NVd/n4EnB6eOwH+nqs+ARihd97tu4c4uueO9h9aPb2Fldg1qtUVmKEOhy1pNrenBsHNPZNLqcInmOdKSlA0SmiHz2O/RdB6YHVG0XNcvAmfIwRqhbs0lF88XlfL+yU/DvC6WFjWKK/Luouw6yoTCGo8zC6okrC/cI0lDZQOEmy72Hn3TFUb0eGgZFuAFMFDIoxUNIENxEmAtADjnbIzSqIFgkxzQkBgEGN/xCCgvPnkBsNAqN/Gzac6q6gBtOzNgk4r3k+vB0B3bV8MHNUBqLL59CciYHVWkILa253ZBQYu5bnEDQpCLQprGAAWVXAVIpTL94BiMvnkCtvic2zAQ3yg6diVKo3LqL0tiouB6p6xVYj5vQ1qvwilkc+SefR2L/DKxACDQPM3spzC0eQySbgyt2in076J+GbcQMw+/QEWRT+8e1wekiKbW3bt3C6TNnZA/i9GZqelqmNOLKSDgqLn8ir/D3Gmku9SdqA7KmF4CtamhsPsadK+/jHvfJeh1um5Sejgit2WHWjDYOHZjHWDkrE1XL0sVVkQJfWjrzOaC4mQUEtZu24aLldrHbUeTeLxULGCdA7JHLThMWAnluQbYYGxDIOnwtzDpKRnD8mRWorg6TQcG5PMYXllAeG8PGnXu48/Y7yFguwiw8SVtj19W1RNMxUSrDUTVphMg0nVaqpiNTfoIHTtodAVIAyTzIhDG8NIbhmSGk8knYIAuB+hSfpiVhePw5bRNOQ4deU6DqJkJjBZz7+c9ge3tN3CLF6YzZGLaJfCqH2r1NGHstpMJxsVmqrO9it6lj5PxxHHrjU0hO56UBTNc+22j3G3YMKe6h16K2q4JuvQWjpsOMpjBGcDM/gp5jIcqOfa0OtVFDhGR6UbMBaq0Bvaphe6uNe5qLF37+V1GcmkdT19HWNRw5eVx0pHGhSLNN5jdmpEna7aJRq4vrZmXrMdbu3kFlYxVJU0WcU2UWoASNhoEkTXk4YdZNCVGU54dgOgosHVpEMMZ7SwDbQ4pW9qQFUZsS9bWnbCaolQ7Uuoo9NmIunML4wVl0aVFt0SyhLvQrupdRK9q1HMk18qwudrdrqLc6GDm8gAPPriAzlINhGyiks2jV6lKgc3KrNxToBDeNFoJ6ABvbNbRDXSyfPoSxyTK6uiKFNZcAaXd0JWMDlpOQrkE3wDqauoMGwXA0jIOnj2J0aQa58QnkJqaRnpxCojQkwP2dP/4TVK9eQYLTIEVDlYGbjoHlcysYW56RDCbKAIQKzQZAS+1HMvj1haM5MNo6OgTBXRsnnz+L4lAajqUim85DYVHfUMQtrdP0KbhMt+8oKpLpLCotFQ1VwchEAWcvnkBhLI+21qHLkQAAxkTQsY1hoG7LEnBDzZObjuClr30JzZ4qDWI2rmlWQXDpESgwYJRhqA0VVsuEpjhYa+zh8MVTmD6+BDcWx06DACeOs6++jsd7e/jw8vuoPn6MZDwlgcGRkIf1tQ3srm1KgOvK9CgKEU/MSej25nGiQjpg39GTpFDWQzKBCQFWz8Drn38B5VICSqMu0y3es1azI80zMRSwXOiGLXbrNI/SPU7ILTxz6gDKuQS0dkvCUg2DJgG0judewwkRBNhUNQtuMoWRhQXsWzmG/ceOYmbfErIMQ2ZWFg0GHE90j3dv3cHG2gYOHzmC/Yf2i6Mp6aQEkk9/PD3seOKE2zfNYj1JfQ4BDY0CqKmhtf/TDfOn3XOfxhmDZrv/577SfmiojK9+9RfxG7/xG4IrBiCLg4zdW7fwv/3278Db3JK9Q0xtqAFiw/Tf/4f/szc7OyOd21wug2ScDlM+RUDyH/qiIAKYgTsWCyJ2YmL82n52AL928IMHb1x+5aHfz3+RFyWaI78jzJcvydDSbf046oebEUV324+3sL66iuvXruHDD66ICIlCMN8iOCSFBcsnmTb4JC7fnclvHkoiPYsM7nViGey4SMfjSDM8k+YCoQCGc2mkSQuyDdE7kNhA7iU7Lkf3LSAV48WiJiUk9ChSZkweWtkCxk6fx4nXv4DY8Dh6EeaQ+JkjTzRFP2Zl7U+m2koVN258IO+H05RjR09gaekAMul8PzvHz4kYhCgSZDC9/erV6+JMdPLEaczMzEqwp21pqFUf45vf/AtYto3xyWk8c+Ycxscn5UBi1sCTWnIgqBQNg9ef5viZGgQ3vK+ZTFoCQXlwDgDr4P0MgKx/z319zqAzJtMmAZp+8SoknR4kYPN73/kO3vr+9yWThiAnyskPD3lSq2Qd9MR2mfcrn0hgZmgIWa4/UpPEga0nXTd2K5ORyBP7Yj+xl+Ju8p51FOmWFgCSQYKbqAj6gyFua64cPCzGud6aXQdLp48jVyiJvfGRn30B7kwGRoidLgchZvaQfhKkXzyFkhZ5DHDrHXiPG1j/YBWn/5tfRm8oAcNrwXPYtYoIyHY0jpYNhJNxAXYMdHNabRhrTXTWVWQn5jHz+bMCbjxb9V3IaOJAih1HtZbpd+YVW8CNVbEQLA8hd2QfQkNlRNIlxJIj6MayNJvsz2x+GCz8qJBPaGWhsHS4ZKpCMNJ3kRJ+an89yN+j40h/IyPVgpM20sJ4SPH6FUpFPwuJgbKuh1KpJNPAH934/FVAs5G+AmswrZFJjl+YCtWt14OqqKjs7mJzYx13bt7E+2+9je3VR3A6iphCZMJRsfdmNoLBhHXDwIGJcUxls/B0TYpJcToj8hdAxW4eaYvsejswukDVcVExDJwuDWFUePEDcEOtjT9NElOU/n4ltDSK2B0bmUAAo/E4skEgEQ4il0iKIxlF/rLl97VCHN9TmNkmlQVdjBXTKCWZ3RJAME7+NOmNpM4FJAyR4CZA6odlS8o8ckksXjiFyGgUaqshkxvy0fVOR+hWMpanHojdcNWCUzdhWz2Y+TgWXzmN9HwRitpAgJat1Y40euhIx9fntjUf3DQMaLsddKNxjF04juk3nhUqaFDsqh10tnaQK2ax9eFNDE+OSZe4tbojkxtzswEnm8S+//ozSB+ZhyOZG2E82mxhZukYhmcXEUgkhBLkhyj9tA8/k4FNEVo6f3DlCkbHRsVSl4cjc20YNSDT5ijD4HiP+Ez7Zi0DIxLfzllCHnwQzWKWItxWB3ur60I727l3H8beLozKnlAZSRdlgDNpKiyOOnoby/vmMDpcQDjc8wM62WTwWHTSoZFBeX5YHoXMtumh4wK7im8gskhww3BQTn24FgfObGyMSHYSM1R7YjgRzKZw8sIzSIyWMDo7j/L0DFLU08XiMJstfOcP/wO0+w8QVhSZWPPnWl0HmXwa0yOjsNodMUmRTAfRnfouWJxAkv5GuiMviB3owon3UJouYXiqjGwpCS/CM1f+9eTMFXCjWHAbhpgDKJoJr5TGhV9+A+tr95AM0VQnJNo7TddQyBbQfLAFdbuGZChOnwJsP9xCvWMjfXQZx774AlK0g45QP6jDtRhK3G97UQ/UZpe9Aq/Wgl5V4URSGHv2DLJLY2Il7LuQqdDZ5bV0aX6xsaW3FaEQ1bba2FBsRCfncerl15AcHcfjWg2jkxMol4tIJePSWGEgKt8bQYFhqLh94wY+ePcSdu7fxVgyisWxIqK05KfdNAGKrguFmasoHooKOOD157lDOl4gGsDCyj7Es4knrmrZYh4qbb45KSAFPsZnNIDODoFYBxVFwfSpIxg7vIheLCBW0fr2jmg/JGOI1565MXSidQLY3txFo6GgsDCNpfPHMLowhrbeQj6dg0arYIJRw4JSbUrGkEsqV11DpaGgHehiaH4cBw8uwuq0pLlG/RXBDbVdZLurbQ2RcALblQYa/NmpNFLTk1h5/iKmDx9AfmwCkWweXjQOJxQSzXLn0UNc/fNvYOvdS0jTtKnRFFrf8OwohmfHEImFYbFRxgYR35NmyTNFaqlkgNFEQrXR1ixULQOHnzmCqdkRWReFYhmdWgtatYnGbk2KdDJW2Cii8Q/BTYsawnYLhaEMnvv0aRTHC9AsDV2aQTBrizENDPKtNaR5Y9YNKE0VasDFS1/7ORgJUX/5+h7DgllvCsCTJpFmweKUrUpnuC5W67uYP3UIC6eXEMmnYFgR1FoBlMZmcOP6Ldz44AMotYboT+hSRldLaluYaTdRyuHsoTmUU6TeW+iSJtaxJBtIGrBspJCvQZMb0kfDIahdDZ/+3HOYX56ApXfQ3q4CTg/Nelsyr9hYYUOFwEWh65zpQOU54hlYObKAmYkyVFLLmfNjOKKxMdgcoEEFQnCiSZTnFzF9+AhmDx3G2Pyc5PZIPG0oLEHtlKVUKntoN1viijgzN4PhkRExdxH2j2CMH3Yv9eu+PhOjX8+zTt1c3xBLZ37evn1b9nVKHKRF3498+KRT4UcHHh+DHN+0bGlpGf/qX/0vWFlZ+Xhw0gsg2nXwl3/wh/jB1/8E3WbTnxhKfy2AwK0793t50nkk5IwiQzkdnhQ8BDQcIw1+ZdFL6gk7F/xgoTvo7v8oDcvv2vYvQN+hRNpZ/f8eABy+EB4kpC2xA7+7u4sbV6/i3Xfewb07d7C3uyMTHBbCiSA9rZki4IvJ+8wX3yWh79RGYMMCgnkwtAfOMIhQxoIO8sm0UJSCTAAPAIVsEglBrpak0bMDT/HVVqOJo/vmRXMTDXkSLicbXCyIXjKOyOgIyoeOYf7MRcSHZ4A4qXhR35/9ac73JwAc21XFmY4C+mazjYnxKRw+vIKxMU5vElL88V7werCbfefObfz9d78rNnzl8gg++5nXsLy8JLzJgBg7uHj08JHcw6GREfKAEtAAACAASURBVMQ5YuxfZ/+095OWuRm0SXeJstBynwRrUjTGjjuF32L16fsK/8QPP8C0X8T0dQ6c9lH0yCL16gcf4t1Ll7B+j5aTdXEk4gbLaRt5tgQpnIwMikMZ2zqOBDLN0HqX4Eo64CERVLJ7xu5bTAJgfatlcbnife4CWkdFkfbCvR6SzP6JRdDruejFA4iVUsiPlpEr5KQT2qQlIjnemTyu/fUP8MxXX4NW8LsozL4QS2NeHxagtAY16PhDC9MOsNvBxodrWPnln0dwPAPTa8OxuY1EfJtVTRHHJGodfHDDyU0H+loD7XUV+cl5zH7+LDS9DtNoyUSRDj/iaU8qjKqIqNhTbARaLpyaA4c82SNLiA6XEI7nEE+PAKlhBIIUhA06HD/5fn2sh/K/ToTc0qSg+Lhv40ywyCK7P4XZ29lFJBSW5/3BvXvIl0pigJDNZZGiZucpG+dPevYFZAio8ZsXbAzIBJVdUoJV10OzVsOtj27i7e9/D9ffv4LGzg5ykTgy7J6ShsjJCCdPLNAdU5xdOHGaHx3BZDYj/HjmAJBr7E8pfbUagS8PHI7ijV4Ae7aDqmngVHEYY1G/IHQp+iY9gBz9frqzH+jpRwWTWV+zLAE384UchhJRpCJ8PQHR2HH6ImulH5ZnMyPA6wrHmd2V0VIGI7kEokTxdB2UTq0tRQa7/zy8wiwiDMsHN/kkFp47iehkAkqrgbDtoadb0Nq+exY/+fNspn6rJuyqCc8JoJ2AgJvCvlEoehO9jibZIz3LQ4STDv6dtoqAYsNtMiCxAxchlM8ewfwXPoWGUvcnPAQ3O7vIFjLYvvoRhsZHJUivvbbna27Wa7BTUSx/+WXkTizBoV7GCqLWtNCNZDGx/yiyY5NycPrU2p/24U9uuI4YzsvOIfcPhrsyo4a0R3E/60/EeY/8NUs6n2/9OeAADEI4GRarNVqorj3G9r2H2Lr1ERqba+ipiiRZc9TEgF9SFi1dh65qQvNtqW0sLMxgdLSEMHn8XQb9EdzQctyVKbNh2WIlz+fTNpkHEcSeyolzD4sFH9y4Pa5FdvpDvoU8Lcf7DTGLQG1sFNPHDuLg+ZPIjk0gUSgDiRS8CCdSYUQ8D+t/921c+ZOvo7uzjQBzTAhuei4SyRgmh4ZhkIaiaGIsQ3DT4wSQeUtsurEjzGeahU2gCyvkIDuSwchECflyEhT1BcJRCfH0beM5xaQg2xY3PaEtcn3lk7jwa/8Iq/c/8sFFKCIZZGq7jVyxhM7DbaiPa4j0yHYIo7K+h1rLQPLgPJZeOYvhw3OIJKIw2ip6PT7rnCJwmtqFXWvBk2DZjgAAF3EMHT+G4sqi0IQpTKdjmq1paFUrSEcjUtRTn0KzBa2iYLtt4W6lgwMXXsTpVz4HOxbHxs42Dh86hEQsKs1AWsQngmGo9Rouv/0WNkmL2d1BwrVx5sAcFkYLfkOJdDXmtNB2mhpJiQGICsWqZzC8tytxDV2CmxP7kR3Oy/Nt6hoyuRxUAjidRVXPf96oZdyswqwrqNOZ8/Aypk4chBcLCDOhtb4OnU5nXBvs4hMYcR+3A6hsVVGvK0iMlLBw/hjmji6godaQSWbE3p3TfTZGOnt12E0dXk2BXdNRb2moMCdtNIOLz52GvvVYtEucELmWJ40UBmK2VBPBZA5OIo34xDjGjh3B8P5lJMeGEc/kpNHGp4qggeuJgDnac7D27rt47//7OuofXEfINWRiHk9GUSjnkEzF5PpJwCjrPb6vridgWP7hBMN0oZhdbCttzOyfw34aavQ4jSyJrXWn0oBGmiKBtcMQ8YxMxHTTQpMOcpqBZC6K8586ifJ4QSaQ4nRH+3Tu+9zr+fcbzMzR0SEINhS8/E+/BJTisHu2nCG0gaYTYo/NLcMRsMPJTWeXWUVBrDcqmDyygKUzy0iW0zBNNtXi2NtpoL5TQ6dSg0GDF9LLeKZ0VNQVTcLaR4YyeOHcUQ7g4TDk2e7BbFnocI07PQkOZc1kuz10dAtOKIi2p+H4hRWsnD+CYNBGc3ULrm5DZfaPasI1acrgQjddqIYLRbNEE2e5JpYXx3Fo3xyUVh26akM1PLEf53kXLuSRX9qH6YOHMblvP4rjU4inswiQWSEawi7W1zexubEBVelIPTU9M4XZ+VkQD9CKWcyt2CzkpEhG5D++nw+09mxGsTn11g/eEp0OXW95/wYDkk+WaHz8/f4hcDP4CsoiPve5z+Jf/sv/6YnshY1+DmK6nRa+8/U/xpW/ehOtR2sSyC7W6Y1mu8dCmovQ73z6B8ZghMRvzhc4CGIkyKEYeTAu5p8PivlP1NL0A/34ZwNRMg9pmQL1yfgs4nd2d3Drxk0pit97913cuXVLXockrvYzEigIJzAh71QC9UhOHKRhy5TJj2Ij7UP4xI6LmbEhDNOikxfaspFNpMQ5gyJwsnmz6QQYNzoAN5FARNJc16tVrOxfQDrGznoXsXQSoXQM6bEiUqMlpMaGkGOYZ24MifIcgslhBMMp6eX+NHATCLioN2vimEY3M2plyqVhzM0uYnZ2XiYnBGtKu42rVz/A1WsfykKJRWM4ePAwnn/+BRGX+kiYtCtXFiOvMTcjdkzIVeTrMNjltR0/TDMWlfEgF8qAu+jnK0Tk93xhl29f/fTH4P0MaIgy0ZF74qfu8v7VqzXcvXMH1z/4ENevfYiN1XV5aBhyxskHC9REOCIHJcNJ6V5HBosf2OnbGPJg4UFG9zrm1HByw4kZ77N0Y/ugT7JnpHilbbDvyKYQ3DDvoOvJRC7NpPZkGJHhNOZOH8Tk/jm5VpWHm2gZBmZOHJMAxUv/8S/wwq//YzjFEGxPIypGN0L6CJ3OqNvoCT2O/GW3qaC708TWtU0c+YV/jPBMEWa3A9dm14oGAuwGa0JLi5B/b/u0NIe2p/3JTWZ8FgtfPA9Nr8HUmjI1iCaSkk7OBGuj05Zr5SkWujUDbqMLt1hC+dg+hAoZ9IJRRFPDiJemEIxk+llLn6y5efoe8ufI/et3bGWzIc0qHPbdVRwHqqLg/q07WDm+gkQyiUa9IZRQAuF2u4X9hw9JkCK/D5/ln/Th6x785oaAhb4wmADaUBSZ6F1++xLe/Ou/wvrdW0hHohjKZJAMhEDCHa89JzSc0PIn0ZGH3UCVblK6jpnhMiayGXRZWLBbTXDDriad/uh6x7XMyQ0dkboB7Fk29kwDJ4tDGI9RKEuqgG8XS8AlWhpZZ742T74Pp0rdroRxzpfyKNCpj3ogsfnu+Z/+gNXvmhPcuF3piPJ609FmrMBMKR/c8JAXcEPXJmagUMsQiYpAmPk/yKWwcOEkMstFNBtVBCgIVk2ozbZQzERDSN2fzo6jDWNXg2cH0I71sERwc3gCqtGERyvXhi4W0AMjEJu5N6oDt2XC2O4IRSp/fB+Wv/IqmgQ3MWrEHJ+W1tfcFEeHJTC0s74Hc6OGzqNdWLEwlr/0EvKn94vmIGiQBhGG6oaRnZzH0Nx+eIhIFsN/0ccTtb/fzGEnlK6OnBIOPmS6LxO/PuVXfAj8nKcnhGda1bMp9WAVb735d/jorUuYTKWRD3hIwoFran5xI2nvPCt8qhkLDnYcO1xTM5MYG6Nuw9dsqex4U6pDwb1ti+aGFtBcNA5D8noB7FDb0POwVCxhggVhwM+ZEa1OIAiLDo/lMlLjE8jOzGB4aREjywvITY4gHE+hy+deCLm+NjFEc5JaBd/+gz9A9fIVoNnyk9j7waOlfF6mBOw6y/lIWgLpIGJo0rdf7XNB3UAPJmwkMzGMDOcwUs7DSwLBZEzWI+1VeU6wGHV1V8CNXlVgaBYiw3kc+8VXUNm4LywN6oFCgTA6O3vIT45CebQtRhNBBj9zr9hqoFJXEZkZw9SnTmDqmYOIZZKihXAdCx4ttNkwYnBfhQC8A0fybjpw3DAKhw+hfOqABHCyKUGqYM+2pNkRp26XIbuaBrXRRq9jYu1xA9cf7SA6OotnP/9FLJ45I+YO2+sbos9jgRPpenh0645YN4dcTqcUmQjFug4OLUxgYWZIzhXWCa7hgxv+PzWIpDCbHU2YIjxnRMcQDWDf2aMoTA7J+tM6LXFpMzgNUEnLoj03mQVBVNd2YDJvRdFQWprB0vkTcGKQM6qxto7OXk00mXQytFRdzhnYQG2niVqthUA6hZkzh3D0uRU0tDpSiZR8ndnuSBh5e68mhbxT0+BUNSgtA7uOiWrUxRuvPQ93dxthk2wbv4tPboGOEMKlYZTml1FeXEZ+ZhapsVEEUgl4YsDgO5uSls3XQ1Ut9zFRiKgqKtc+wtd/71+j26wiREoWugJsctkEeqS1U+cknf6+JbAQPLiR8hr3oDo9bDaaKI0P4dixfUhGugjH6QDJbJqW5DvxmlCDSHMbPpvtdgdNxUSbpjWpkExuxjj1CXqwWQ9EYjIlpzGUyXO2rso0UNlrC/38U7/4BuJTReieIQCZ0zhlZ5dkHB/c0HmupYmRBqfQm60aivNj2HfuAPLTeThOAF0ziNpmFZ3dhgAomw5zgTCazQ7qqoMKA1ttNmUSeP3Vc0hzUuTZ8MwujJYlQaHMuxJtFqnGLtDqGHCDIbQcDTNHZvHcZ59DuhRH7Q5NLXQYLdKRmX/HqY0NrQ9uOhobYZzOmBgbzePsueNoNRtodUyYvQgi+RKG5xYxf/wYspPTSA2PIJxKy7SWU3ICsvXHj3H34UOYpiMShGIxj8mxUYwNDyMU7ufOSdOO5hy+BMAfRA/CofydmVKJdepir13D+5cv4/3338ftW7efNM65hw7AzU87Cz5Zh/9xk501KQ3Ofu/3/me8+uqrvgactXagJ4Zhdr2Bt//0z/HON/8CzbV1BB0LgWaz2SOti6nNHDVK55PccVWVF18o+EU0u/2kBwzCFv2smx8vgn/090hL4Yf4YcvY0pVuMDfkdqeDRw8e4NJbb+Fv3vwWKnt70pX1swH8cEJ+HYsJghweSAPqGVVXLEZYKEh4T68nIZdRdjfZ3WPx7TlYnBhFKZmQTY3dt2QiLvklDJHioZRJcnIThE1TBdpLB0Jo6za2mnWs7JtDJhlArBBHenYc+ZlxlBcmEcqQfsDebljGltmR/UgPLSKUKPj5qz+FmiZDUtdGtVbBlfcvo1ZtiGiM9otc/H5HnHojE61WQzJR2F0/dPAgXn/9DQwNjfj5FST89buZvnuTQE0p7Hy3OjqERfzrGQ4jkUqJUJcfg6LHvzc0EfBBmU9F+4fvLb+OBwA1KbqiYHtrCzevX8NH12+Ipmb78aZYC9Mlh/kO+WgYCdEykcYTEFDDWo/3iq9VDhfRcNH61BFb1alyGQWxPNUkV4EFJ7tc4oAV7IqdIgWmJLIys4GroqPpSCWYvxNEppgWd5ojZ48D2TASEzmEMlE0tndQu/lIftbUkcNw7SDe+z/exIu/8RW4wwzM1BEIdeFGA9BJaaRwj9MM1e+Y9RQdzkYVOze3sf/n/hESiyMwAyocm8GdnLyY6DFDhaJdGhqQHsJDs9WBtc6kdw3J4WksfulZATcGwQ3d3RJJxKNxycgxWi1ECEBUC/aeAqfuwSuWMHrqEMK5FFxuNpEcEsPTiKeH0QvG0O3rvX7SBiImQf2xMK88KYz8VVPZAQ6gVq1Jh7i6W8GBgweRLxUECNHJi4UdX2eukEe4Tw/qi8Ge+pH+mv2hldMvtsSTgBbce7v48P0r+MF3v4srl96Vqc1QOoW5Yg75eFRCJ+kExbBQKYJ0zbduRU+eBW45pH2phokJCrjZBNA0cZghsOD7Y7dQ6FIyfXOgCsAJoOp42DUNHM2xw+5bYQqg7udSiQOf6Dd8miufQafXQ8d2MJJKYqFcQCbMfcaV1+RL+dhY4DPDfIGe8KgVx/PpHj1PwM1EOYswvzHXMQW2Mrnpgxu659BtybBE34FcAvMXTqF4ZBT12h6gWTK5URpNxAhuCLYJ9MjX111oW210nSBaEU/ATfnYNDpmC26HAl0NAasPbuh62FIQUDlFNGHsMPm9i+zKMvZ/9bNoqU0EBdy4UPeouUmj8tE9FIZLcrgpGxWxgm4/2IYdCWLhiy+idO6IX3BT++MG4UXSiJTGkR6dRTxd+iHvRC6Sj+H3U9ldsl35Bflgz6Mwm4GBP0SJ7YeDDizmBQ9J0C6F5jJawZ0rH+Ddv/survzgHazfvoP948M4PTuBPBmYLKw96rWoHWMuVz/smUUDNSFdhrWaYu86XMwjlaArnSfPBrcZYS6wcUEXKJOJ4SzAmSPTxZ6hQnMMHBgaxTSn7gQUvEnJFLITE8hMTaK8bx8Ks3Py/7FiET2yAETT2s9yG1BExY6cukLg7ne/h6t//GfYu/wBYjTLoAaS1yYS9ZPqqRMBM6a4Vrku/eBDuTRCBfVpaaSzMf1gpJjBSDGPUC6CUDaGQDwi7myc9pPCSYtgBr0aFT/HpJdN4vg/eRVKcw+OrUsRGg5F0drcRmFqFOraHjprewjaPZletHaaqNZVeOU8xs4fxcKnTiCaTYrWg+6YpO5KE45xAjt1QFFh1ZswKm04VhCppUVMPLuCXjQo1GBxEKNVd6UiUxwyLUg5IbDz2hr2tlu4eWcTNTuExfPP4pWv/gKY27C9to4bl97Dzt27iJi6uFURHIXp1kbwzGmArmBxeQqHVhakYSa0PGbH6H7+FRkRfsHdlmkC49vpPGVFAzhw8SSGFsbFmKFTqyGTz8m6IhCSHJqw3/ipb+7BrutotDpITYzi0Ivn4MaD4uKpbO+itb0nYIV7Ad2uaG/bNbto1hTUa23YwQDGVpZx6oXTMLq6FHN87luVKnKJhNDSaGNMMb7NaUXdRNWwsQsDr750ERFV9UEww13TGQTHJ5GamMTw8j5kJ2YQzRfJWX3iKCdkXnmwqCn2HVoJKFl/+eGQXQRVHW/98Z/hyn/+M+ibjxEhgAx1kcskZV+UCSub0WLX29fesY6TZiSg2F1stTpIZFNYObKMQiIsa1TMakxHrgcpejTrSKXSvlV7u4OWYqJDi+mQgwsvnsHo7DBIu7G5V0divsaVr9AwBSwr2y0oO20ojolTn/808vsmRN9GF70grZG3dxGklJR6GDZ/29SakVkSwna7gcR4AcvPHkZpcch399S7ULbr0PaasNqqgC/WVbW9BhoNC5WOgSZlDZkwXnvtAgo5Bt47Qme1Ojaaj6twbU+aJX5zJIwWc8dYa9o6UuN5vPSzL6E8XUD93iNolSasjgm1pcrU2DT9yY1CYwXNgWI60DwHyWwUL758EU1VQao4jOG5ZQwv7EdmahrpoSF5XjndIhdDN20JuiYLiFP6odFRiQUZLg9JODDvF5lMcoJz+ibaUx/g+OuibxQTYO1g4fHmY9y6fRuX33sPly5dEjdeNuBFx9dndHFPHwCc/zJw86P0+h/+W6xTGGHyb/7Nv5YYEwb3DrQ5lJSYtTo++t5b+OYf/O+wuW80GtUeC0zqLlj4kuNM1EwQQ3BDSsrA+UwOqUFb/6mcm8HvfxKnzpfq+vw8SbW3HVR2dvHhlQ9w5f33cef2bayvrQlFQK4tO/JCo/LTRglqKNjk79OOk1aj7PyT1kHaEIsSdndJVWM6PYto/sOuVdcysG9qAoVoFBb5y54rOiF2V+iuRK5mljkcA1oaO0SBCDTTwXa7jqWFKczMjWD2xDIKxw+gV0jBCLqwbHbyDUQ5dtSCSJX3ITt+EOHMMG0s/I5131b5x1hp/oxMFgsd3GiL9+57l7G2ugHLpDtdQLiZLPRJEWJRmc2mcODAAVy8eAHTUzP+lKb/fXy/Bk4veH181ypy0inK5c9OJlICJnmApbOZJw54pDMIvHjiXvexi92A3vP00hoAH3Y593Z3sbW2jke04r56VTRR1d0dAYYsDtmh4+tgWOpUISMCf3ZWSEXiJiRW3P1gPnGD4x7q0QXJEbvJiXIZpVRSrJGpuREAJFkyzEroIeL1ECQIlDgTUp9C6BgGMoUMxmcnMXdiP4r7x5DMx7FV2US8nEI6k0Dt4TrUj9YRDMUxd/oE1KaNG1//AU7/+s/CGSfgZY4ABf50N2J4H2mKPRiqIl3EgGbBXNvF7kfbWHjjc0gdnIIl4EYRcCMGF7aJXteVzAU6clGw7DY7sDc6UDZ0xMoTWP7SBSh6xQc37BQmEmIQYamKuGQRAAZ0B9ZOG+aeBSdfxMz545K9Q3Gh040gUpxAkXTIWBZdyVr6ydMbPk/SDGDRbtvY2toSSgsDBDm14bPLdVcslpHKZQTIyISv/+wJDbHfPRfC0Sf8uB/rvrjMLWnj0aOHeP+993D9ww+w/vAR2rWaHETMQSilUjg9Oynp3+ycSlo7e3HUhJmGnz1EjQONDXoQzQKnHOP5AiYzBDeGaAwILITyxvcn9DffftoKwJ/ccDpsaDiQzGBcLHf59f6zKGnvzMHivoKA7C/SmfI8dCwbZQE3eWQjPLhJieJeFhSdA2l9YqdLMTe/3nbRIG3AczBWymFmuCBGCJLyTPcrg6YRPqWNpga8rpzmyOQmk8D8xVMoH5tAjeDGsBCijWetKZQ0Fl7sqLKIguFBe9xGj+Am5GLp1WcwfHwOLbMh4IYdeNpjy8SdonPS0nTaknPi04GlucgcWcShX3oNDa0lU12CG61aRyYTx96dBwJw6cnX2azAeLQH9eEOrGAI05+7iNHnV2AHe/BYbNKRPJZBN14AUkMYnZhHl5oFAaa+2yOLSE43faqif1gGeC2lJegfqjIFoyV2kJSpwe/6ehruP9SKsZCU84TOfY2GWPjevnoFD65dR3trF2aN1BYFo7kETs5NoJDw93reJ0kop8VvRJSZki/UocsQLVMdE/l8FsOlPLIJ0osJbugY6ecR0bJZjFe4LxPUOgEYTg8VQ8eurmBpbALzQyPIlgpITI0jf2AfRmZmkB0fl8kN3Yhores+CTcOICRGFn0tijAmfJokF1ZA13DvO9/H3/67P0B3e0vuP+nDvAZ0iBOqJpiZxGKa34t92T646QtxmSBBcNOFg6F8BiPZFKKFGMK5hBiehBMRcckTp0yrC4s5SFXmmGiwwmEBN46nwtYVMcSg4Q0nN7nhMrStKjqru2ImQHDT3mmh0dSgpxIYOnMIhz/3HIKkK1E/SKEvjRV4b0Mh6NQVMDi0Woe+14JjBBCZnsL8S+eEuiURDaSuUvzdqMOjcyebS47vVKcymLrl4PaNVTyuM6zxEF75lV9AIJuE2Wlj9cp1bN+4iQAbeZaNNEX+LJp1umhpaGgqpg7N4fTzJ9FzDDESoDaI4IZNO8nloj6Ftse0W6Z9sgXo4R4OcnJweB5Wj85728ik03J+UWfigyMGqgah7LYkOLdRbwO5NFZevYhwISnXQK9URdROswVaXLfrdcQDDJu2oLYNtJoaOqaJ8oFZnHn5LAJxvzlMqv3e4y1xE6UVNE0FtGYHRluD03Swy1DOno3zF59FhvcVQGx0FNmFBRT3H0BmZBTBBKeFUd8ASSyyfdLn4PkLdUOwwpx++46V3KdE68a1StOWTgff+nf/Hrfe/Ft0my24hoJCNiVTHD7AbCrx/cteyiyOp+ijBDcVRUcgGsaBxVmMpKNgkpnECpBiRhMM0owt3+acNG+GRrZJS6P1vafgwgtnMLkwhlAqIpOboOhVHQFQpMZppC3utKES4FgmDr18BqMrC9B6pJP6kQHq9i4CFr/ehksaHK2qqx10raBM/5gNtfzcMZQOjMnz2DVsmTaalRZM7q2aJXbqrVoLnbqJWpthqDq6sQBee/0CxsezIDuHa8lRHLQeV8VVWO1o0FWyWCJotjSYosFzYCeCeP5nnsfiwRnou7tobmzBom6y44eo2pze0J7b8NDWae3sodntIl5I42e+/EWMLy6gNDmN3Mi40Fy74ZgPSLs9iXq4decOrt64gdGREUxPTUleVonsmH6uIs9A1s0yPexn0A2MWQYuvTzf6Krc6XRw584dfP/73xezAOpqBpoa2cV/vOD9RFwj2/ugGdoD4rGIWGwTACoMphUd/o+DG+KT3/qt/wFf+cpXpJ7lWmMDjjWJLDfDwOW/+Et86//6Twh8+OGVHjsVLB6S1JJQvMsRdN+VYPDr09Qk+W85nPpCoyevos//900O5IMXiRelybC0h4/w4O59XL96DQ/v38Pu9o5Ql3josAD3DQL6wKDfNXiiY+qnr/JtxCJhxGj33EebLEZoxcqOtwQ79V8PBchLk5PIMmWVBWrPE/tMOSQ50gz05M9kITqmfI94ICojy0bAw/IrZ7F45jAKE0PywLPy5abmuSYCloEAbQ/bDiL5GeSmjyJenkEgmhVti/BAZYTDy+4DLjm3+jxUqRllwVhYXV3DnTv3hFrFETe7FTyQI+GIbJ4zc9M4ePAAJicm/fR5ghUJ2PQF4vy+tJnlIiNgSjNMzuZ0iJkGQQlgI0AlBWGAqiWdWYpdXzfl39/+a34axLJoY9FpEvx2cPPGDfztm3+Dux/dRGVnWwIGCbQSkYgcuE+AC+k8+RxmCjlEu5z0WHAJEDw/xFDKGxajfb1Dz6ZHuyPmD+PlEsrpNGxdFRobgQ0/hdMcZvEZELtYFl5c2J7TQ8exhTIwsn8GmekSeukAIokA2tUKIlmfktd59BjWtVWEcjkMHT0CpWbi9jcv4+wvvwF3gs4kuu+GFY3BJBDjdMkh5UAV55wwHVZ2Wqje2MLUC88iQ4541HcDCnPcbJk+h5ubLrVCnNywU8MO23oL7U0NocIQDv78C2IoYKotoeKF4wnEU0mYqiIHuVwfdsS3GtA2dTi5IqYvnkAoH5PN39RcBNIjEjAWyY2gG2FAbl8D1Z8eD3z7BlkPnIULoBRHJRO1alX0V5lMRkSFBWZahcPIFIpiL0s6wcAYhM8lC3iuOx+M9jONntqcBp13mWAYBqqVPeyxu3PtOq5cvoz7t2/DbLWlGxihoFu67l1kEnEcnxxBc1eQlwAAIABJREFUPhoRcMNuOZ8VupXxHviJT1wbnPDxMHChs8ueyWKKdue6KUnLJhOaCWgIhhjolYgjWyggWSxCMSzc397B2s4WpoIxlEkv6+8RXP9cT4lIVPRcBOfSSeTEx3Ghc2IVi2K+XEQxHmYciaxboW+QWsaATL428vIJ5mwHDU41ycFmkvVIEaGuLYYCbNqw68exMgsH6ln4fQTckNaRTWD23HGUVibRbFTQMy2EOUWvNvyvp2aB1Aqb9AoH2k6HlljikjT74kmMPbOMll5HSNel++fotnSRSaGw6LjGYbXmwqwqsDoWogsTWPm1n0XTUoVSQiDLTnc6HMbWo0fIZtKIhSIiHNfub8NcrcDqhTBy4SSmXzsPOxYQyqZoPEIJuKEUerE8hkbnEE4X4JEay7XE7qwEERLskErAfZDvncDy6ZmObwbAQt4bnB99zRYn9NFQFJZuoFOvY+fBAzz68ANU1zeg1CrQ9ipwW4poHzpaB+VCEkdmx1BMx6WhJjbJDD/th2ryUCQdU2FgIS1TLQvxRAxDxRxymZjs3yxICMZE28dpjQAkXxzsuEGodhdV18UePBw/eQqHDx/BJClns9PI0NktlYYbDEoorGiCOHHp560JAahvtuGrvPrBn30daYQToL0Krn7zL/HWH/5HKe41RRUqL+1z+QxFxYjFb+jx2ZZk9/4EUkgPQXa3PRiWhtF8FsV4FIlCHLFCEuFMApFkFPFk0jcIofi5bcCscXqsQwsAx778aSBB+lVDzo9EPA293kCSe0alCWWjKuCG1KzWTgvtlg4lGkH2+BLO//zr8GJB32WRNDOCLO7/1GXuNQBVg1mpyxTHUbqITE9j9qVz6KUi0hyiSxnfc6dSkSBnUvO4P3LCAZ3FporVj9awU2mhsG8Rn/6lL0OPkV6nQ90gZe4xAgqBmSEOm6SXGR0dLUXDTkfB6NEFPPOZ8+g5GtxOx88OoguZoiFGqpPbg17viBaE5h1dOwAt3MPSxROYfuYgTDiob20hzRgJATemUPDY4BIAR51F00Cz3oIeCuLMz7yMUJETDk/c0tTdimhNwr0QWtWaGBnR0puOYopqotZsi83yqU+fRrqcFovxWDiG3fUNcXOjEF5vKtA5bVNMKC0LNTcEI5PCsWfPitVvanREuviJoRH0wgQ0ZJX4m7YEdvcT5SVzpf/Jhh7/W/Qy4krqN5YHNV8YHrauXsc7f/ynePfP/wJRy0A5yQYxqxzPjw9gaDpbGaT/U98mpWdApu411kzdHhao90lHEYjy+eBEL+RT9AxDnlW6pIpWUBoQJipNHYrVxinqkPZPIVFIgk8n9WPciFnb8d5r1Tb0PQXqVgsdTcXc+aOYOXMQdph5ZBzDujD2arJ/0g5aaIe8lhUFjt5DjWdwLuabORydE5DH72tXW7Abbf+6c18NRtCqNNCqaag1DOyqKrSgg8987jnMzQ8jEmE9YMMjGNmqwNIsASudhoagF0KbFvs2mQUeGp6J86+cw9FT+yRjq/pwFa7hoF1TYGmMW/GgWV00TBcNq4dAJo+plWM4cGIFSyvHUJqYQJj5V3TDDTB2JYy93QrW11axu7sltThzwkaGh4WJJQOLfs0nNPX+AOJj46l+7T5gevBc0HWsPVrFe++9JwGc/LXZbD7R3Q6a3z9tQjP4c0EK/T2ev1BbzcYSJRUtNlfo+Pgj32xQj8zOTuN3/8ffxZlnzyIZT4rmj3pFzg6ZUpewXbz9n/8MgY8+utEbOGOx0Bloa/jrQJfxSS+YE5TBxGZAd+GBMXiT7ARzTLVXq+DRw4e48eE1+WS3v91qySHDp8wvhjl9CftdYkGcLHp962aZLPSLbX4d7ZtTBDdBWvuS6sSyjhatQaE68cAQ+oaIKy3Mjo0K5YV6BpogkN7BiyE9s0gAmXwKmWIS8QiQicUQc4OoPdpFcnIUi29cRPHgDEzPEDAkQXweg/hswDZFnGo0dATjZeQmDiE9vh+hzAg8WkXzrQh/v5+YShEyiyZaE3+CXp+Lh5OzTj/lncCDgtpisQiGIorFZH/Kwi4ki68Bn5EFDCcq7ICw8IrH4kimkk+yHngv6e4hTm79gnQg0iW4eGLswI43qT2kgBG+uh7Udgd3bt0W94v33rmEtXv3EWA+h7w3nz7Ea56Kxf1DlvePNDKvi3Ihj7lyQQ5h09Bl4xp0uVkoywLvd72DHqC51A6FMZRJYSyXgqm0kQqTjkMSYBeBeAjJTBK5oQxy5ZzQ09y6BouCSsvAoVfOIbM4CivqoRfqIhoPwmy3EWagZyqJ6t11eHe3ECsWUN6/H+2KjpvffAfnf+k1dCeisF2KjRk6m5TALjENc5mwrEjQWNTqCse58uEGRs8cR/7MfgnytPU2Iuw0Cv3C15IF6cDHsC7TQaiuQ39YR2OjBeQKOP611yXE01UJ7C2E4nHEchmYSkd44pL7otswVitQH7TglYYw/unjCJVicFS64yhArIji9EEkJxaAdN5PqqfaTKzQ/cmgOICR7sA0bFKIniKN8R5vbm5InhW7IQJ+OSX7IdWgn3738XSvv5z7Wgc5EEkrYrFn2aLZqVS28eD+PXz43nt4cP0Gahubwmdnsno6FEFcMmq7vkGJ4yAWi+DQaBnFREy66uyWczemnoPggr/y3RC4+IJ9R/I28rE4ZvMlBFmQdF3YpDsmkkhkc8iOljE0M425o4cxtbQkWSGX334Hf/0nfyr2s2HbQqJH6oTvtsg2rThP9a/PYKLJot3ock2GMJPLYSKWQLznIRIN+PkMDhsdfoHOeoy8fIalNQmKHFdMLRZLBcQ8C8lCWkAb37NDG30+N5w+ItwHNzZ6iRhGj+/H8KlZGFoLLpPrAwEoezWEHea6sKXaRdekY5wNrUqvcE9ckkbPH8Xcp1bQ1KqImkwvb8JUDBGax8NR2B0NIdI4DQ9WTYPZ1NEdL+LEr30JKhwphLl/d2pVZIIhVLe3hb6biMSgMbX+wRb0h3tCQSs/cxQLP/dpOAm6YWlCNe72GCkbQzeURiIzhNzEAnrUlDAZvG/l6ztlcnLDdcVxD0GPHwQ8gDiSUM/mzdOTQe69DBNstlHd2saj27fx6OqHqNy9jZFUBmHmxXQ6sDoqNN1EVW0jX0rh0NyETCtoU8tvyC4ogY6ITaW5xJwnCya7uaaFQCSEUjGDPGlbNJuWhg8pzr7NN++1pTmw+WDFUwjnSwiNDCM+O419J49jcmERqXJJNAycRPPAEDvipw7xILVCZCb0gyV5DgnLQJpyPsfBn+H0EHBMdJtt/D//4nexefMW2tWqaAqTUYKbAKLc64Mh2bN8t9B+U7GvuWFx6qAHzVAxkkujwLMzH0O8kEIsl0Q4GUM0GROL8q7YjtsiUmeBqPa6WP7sWcSG4tA7dWm0hUMx2QtZLzhNFfpWHV3TQyqdglLpoNM00UQP4eUJvP7PfglWxG+6ceIiFvemLk+YQ2OWjgq72oC+XYPZsBGenML0S2eBXFzATYgTOorEmy2EWCs4NpRGQ8T3BDfWnoLqgx1UKg2Ex4fwxn/3S1CjpK4ZcOtNWHt1eAqDOrnuu7AbpHBp0BQLa/UG8ofncO7zz6PbJW24CZi2OGQySyYRjkuD02wyvb4u+jbP6EJlE+G5Y1h6/iT0gIPGzjaSEU55ejIF8KiJUVV5joy6ItlBSqODpmPj/Bc+i1AhKXQlq9aAtl0VswXWPc1KVe6f8f8z9iZAdl3nmdh3375vve8LGuhGdwPERoIkCIKbuFqiKIk0x7bkRba1OLZnYsvjSSU1M1VOTZyk4kxNZhJ7XB5nMjNyxrEkyypLsmyRkijuJLgBFLEDvb59vfu776a+/7wHgtBiN6sLYDf69Xv3nXvO///fZthotAwYZhflWhOZ6VEcOnEIY/OjcHsOEpE4SpvbgloyLNOkVqRhwPQj8OM5BCZmUFjeh8X1NYzPTSOQSMJl8e+HVV0kQwVSaLkqFR1UfSiHSf6fkLyvZ5H1g1B7pPh6KlaBejXbxNaZs/ji//q/o/rue8j5PtI8fXxP6huO0Lm3knHDmonINdFawwfqlivDpolcVkKYk9k4YmnWXxFp3unQSdooB+6k/9IASNcdbJXaqHcqWD+yjMW1OWRHc3Ap76HRBc8oMf6xYdZaMIottDfqaDAv6Mhe7D15CG6Mz8OX60ZDC99wxOaeDSbXE3/G7nRR03XYsSCW7jiImaPL6AZ7cE0ddo0GGB34VheWTnOrIJrVBuqlJqplHTvNDmqOgfseuRNLK1OIJwLCiNBsH43tEiwODpoWatT2uJrk8DQtB50ekX4DB28/gMPH1zCUCaP4zrswOzaaNH8xe2gzGaIXQKAwjInVdazcdhz52Rnkx8YQTaUovBMZBoM/d4slXL50BY16E8l4DAuLc1I/MnSUaNigvhfgQSIbVM1+88dA7kBKLs0Cnn3mWfx/f/7nwjQSLbdpisMuUd9BHzCgof1DGpwbmxsSJail56CTj8H1YRDx/REPNLCBPnXqFH7xF38BJ+8+KVR5Ge5wYM/1xnXDcNutrQ1/0MgMUJrBk/1JMBPpBtfhTG6sTH+n5oCTW8sWg4C3Tr+J7z73XZxh+u+1TdmYmGsi9DVSMjnBJXLAz74QTSYE/eR5Kbw54RULZoXMjCWjMlmMspCWG0o1N+QeD8wHBhMJulbNjY8in4zBMXmEuyJUTaczSBWyyEwMY3x5VriLPbMjHu5erYMrr76LzPQUFh64HZn1WVgudRS8uWnk0lUwKHnctgmjUgf8JGLZWaQnV5Ga3o9eIq0snfvOSzyz6K4hzU0fubn5fRtQ+gYhSYMFN+hWhW7WzxXiwlIJrxR1UdvCibqvAsxoodzzpDunLkcAsH4HTkcWNTV9/7cL3SMUUvQBFtayyZoyaX/lxZfw3Pe+h/Pn3oPeaSm3Oi2AKC34SBfkNecGRog0xNT1vrqaSE3XRSGXxWwhB/qvsLmRLB2hHfI9V7oG1dzwwA9I8crHIpo2P5pnuo9MdcgNz04MY3RhCouri4glSE+x0dzYRfXdDbjbHdRsEzO3rSG/MiX2py5DJgspyQvhWhuanMDmmYtwLm0jMz6Oodl51DYaeOubr+DEzz8GbToqhgIsGuLxJAxBivh8upKTQSvdCNODqyZ2Xr2E4UOrGLn7Frhp5o60ECQyZZjwOJ0UCk1YNhtO84K0prxQRuVqDX4qi7t+86dRqW9JYBx55NRj0HOefvUhcnx4exhdmBd3UX17B9r4BBYeuROBkSisZgUWp0i9OIK5aQzvO4jUxBwQJt+fIY9cazy8VKCqNDfi+/7DqfFi7xxhMpBaI7Lm+na611cI0ZAb3P/U+lQTdiYh8/c1aw1c+sF7eP3Fl/D6yy9i68olhLwusqGQZMRwuhwnGsVAPFIW6RDU7cIghSMUwPLoEEY4eaKgvUNTBxoCcHhLv3419eMfBkXedLFyLMS0IBZGxuWxfR6S0xMYW1iUZmZ2/14MT07CjypqBp9zbaeIP/t3f4j3XnwZTqWmOP2CcpF+4QlCSME5v8ZpFj+pXaOuwvFdjERimI7EkNB6SKXiSAZDcHq0O+3J9JX3Nx2VuG6aRHBsR7RmewpZxLo24llqFpTJByMo5fdSP0VXq75o1CM0f2APxm/bA6dLmowuFJn6drHf3DAg0EfPcsV9yKy04TUctPweho4uY99Dx1E3Kggxa6nZlmRwFgexUBQ2tVWuT44e3Jopbmr2cAZHf/VJWFFliMBigjqChKahXiwJipqIxmGUG9AvbEO/sCuak+yBFax88hG4SZobGNKgU3/U63GuG4HrhZFfWEd8dFJoMKxwSMESpEL2IE6FVQMe7IU+SEFj8cRBjCAbHoIcbFDwv7uLl595BpfPnpVJPvn+TrmEoXgcPctSlE4GJDKErt1EIh/H3rlxTOfS6JHmQCTbdiUOgAig6KR6PdgWEcIudOq9NCCTjmJyOIOAxiYrqFAasZvXYNFxKppCdHgUw/OLmFxewdi+fUhOTSKcTl/PjAAbOsI1g7btuhlCD9Lc9A0seINyOMADWdEj+5tzv9bgJDzU83DuW9/GX/+nL+LSm28haFnI0Gky4CPEfVcoQNQxqigEXttBgyTZTQENutHBSCqBQiiIRCqMeC6BeD6FcCqGYIzXn1pYTqhddJsmOsW60D/nTt2C7FwBepthizQeYY6XgXgkKjqF9kYZvuUhmohBr+joNC00ef5P5fH4b/8ytFxcORGKQYAjzbqgAjRmabbhlmuwdqowKxa6Q8NYfPgkQqMZeKSM83yjSyX3VEOXvYN7OR3T3IYBh5qKjQqq1QasTBQf/a1fgTcUFVYFrfetEmlfrgj9g1ZXGiq70oLT6eJyuYLI0gTufPJBBCIerFoVEZpA6BYa5SpigQiCLiTgsbldgddxYbdM6MEeJm9fw9ojJ2AEumiWiohxrbK5MVVAJwX/PNcYDOnQYrjeQUnXcfwjDyFcSIq5glWtQd9RzQ2jKTqNFjw2K6aDVtOE7vRQaemIFlI4cOs6lvbPw3J1ZNMZFLeL6LRNcQnVNLreRdEdnsLU6kGMLa8iNkwLbhWwzaY8RMRG1Z8yTJBTQaYMCsXnh9rTA2g0OXS2RWRO5ESovf38woEBjQSqcrUaBt565jv4y3/3h+htbmOEg2buh2yeRHNDRFHRnIISeqoRZEbD8VDXDeQjUUylE8hkE0hkGf6cENpuu9kS8xlaanMQLYi408PGTgOVZhl7V+axtD6PwvQQugx4JeLD+4dDWRbF1YZYmtcuF9FsdTC6Mo/99x1DN8W2zUPQcWGWm+hSrE9jFstFyNNQ2yij2+b5Y0IP9DB5yzIWT+2XgCUxnOiYQgV0O8rMhTS6Vq2JarGOWqmNrZqOst7Gnfcdw9rhBaSyEdE6a46P+nZZXAipv9ndrIBzYQ5TSD006NTompjfP4+jt69jcX4cO2+8i2bLQqlpodENIDk+g4Vbjkioanp6BsnhEQRjPO+VcySjFHa2d3DxwiVhVxTyBcmGYbRLLp8V3fKN4Zs31pY/qsbn9zl83NjYwDPPPCMhnDQLoLMkPzIZ0u40YQqxphvUqD+pX/hgvavos6oOVYYA2WhMXHQ5aNH7w8EPRsL3l3DfoZV1y+233YZf//Vfw/G7Tkg9Emb0CanSmo8Qg5vr9ao/6NJufAIDGtr7Ys8PkuxFdC7TL1UU8SKTUkLHrBeefx7PPfccXn/1tEz12MDwl0lHxTReKcKV7bRMFMT5TB06crPJkc/vK1MBFtCcrBKdGU+EkQoR9iRKoIZi0uRIc6MaCHHS4htkmZgZHUaB07uuCS0VwfDcJCYWZ1GYHkdiOIv4SEZMX81qCfZuBV6xiasvvYtQNot9j9yF3IF5GI7KQmBzIzaHQpPi7mdCL5fFDtXrJhDJL2D04EnEJxnYpUwT5D8O73w+X0K+/Q3mpu7mxgU30C4M3gM2MlxIbFjYwBDlYWHKv1erVVlsfLP5/5zuskgZvG+D90ehM4MD98bmBtIcMSiQIXovvfAinv32M3jnrbdhmwZiYYZmEsHoIh4OIhUMiluLqDzY+fcbFN7sQpkRlypPNCu0FJwu5BCnFSqbGzr8cFLQt6bme8x/q5pRZWTBv8dITZssIDoUxdTeWcyv7EVmLI9uhJ25C6vdkAwUc7OKzrkiejs6mq6LkfVFDK/NAamgTPly4wURpZOaMLu0DxfeOINetY3RhTmEwwlsvHMNF149h7t+/qcQnkvA7Rkq4yAah8mJBBsrHsa0Ka93EGRRWbex/eolZJeXMPGho/CyQXhWG5plKmcgUtN6HsLBsKKzsGksttG+UEL1ah1uLIX7v/BJVJrb8Dqk0RjiypWfGEOn2ZCcHuoQ2Nzo53dRfWcHsdk5LDx2J3r5AIx6EXa5Dj+Ygok0snvWMby4ighpQJpC9643N9JIc1KuaJI3+5sN1teNls7ibvbBW12tpYDSPokAn0WhbWJnY0vc8Z79m2/hzKuvoNduYzKTwSx1C5EwYvw5Hia6LlQ73jdctxRkmyL2p0amJxkhE6mkfJ/GENy0eU1sJsNz0NG3djZ7dKhiy9tDMp3B+sp+jE9OYIrJ8vuXMTw3h2g2Kw5p6nWolHLy1an3uvrWO/gP/8v/hmtvnxUdlet7SMWi0qjQPpyRVmIswCkQDw4aCng96K6NXDiMuXhSbKFJZ02GSZ+hyx8xMzq6URvkCeWi1euhyX0OwEIuI9azEVKAKODmECdIK2JS03gvaHBsV5mJhAPIL89i6q4VeEEWVC3JnSpe3kC0p4m7FXl6bG6I3hCBoWi55XnIrC9i/SMnUTcr8JvKDprTZMek6DeoxMuuD42hnw0V5umMZAW5YdidJUOSsEoN9xWdkwhsJkUqUluQG/3CDqy2g8TiPNY/+3G4iYBM42lhLjkavSA8Pwij00VgeBZje9cRK4wKJUbMQAZuZ9LcKKezgB9SzTPPAubB0PI/GJbiwajXsfnuu7j85huwK7TWLUuYbrhHDYQpOSh0VySFiU5aBgsTu4tdXUcsE8PC7CjmhrJw6DjGbAjTlSJejQSpyaJRBZsbTw5UE13k03HMjuURDSs6WTcYQTccgxsIIzY8iszyKsZWVzG6uCBFRo+0Wd4bfdqxasqo+VKDogECpZBywSAVaifIPntsmmHQRCGsChCaAgxizvoNYMAw8a0v/ld890tfQe3iJWQDQSSDSrNDbYO4iQktrY/HqxG9um+CARh6W3RjhXAIiVgA0XRMmptoJoFANCgDDdmruL+1LXRKddGOjR/bh9G1GRidmiBElkkdgaV0Xy0TVqmJgKshGAmhU27DaDlo94BKJoSP/e5nkJgalrBV0YjRrYzrhDO/pg7QrrxYhrlVgV220IzFsfzhe5GcHxeqNjV5RONinEjT3KjTliwVWvcyvJLNjb5VR73WRCcWwCO/8SmEZnLKrY4IQLkhAn2ue9DautKAVayLBuJquYbuZBYnfuYxxDJhmNUKUpEIDD5WpUGvP2hOD92WiRbRKd2BXm2jo3kYObIPR564D0a4J+uTDSZDjOhexyGYU2/JGeaSWlPVoVc7uFav4diHH0RhdkwavA5fN80UGNRIy2Rmd5EupVNAzywvYJePkwpj7egqjt1+GPV2XSIeOkQOvCCCyTwy49MYX9yL+OQsgkk1wR8wMz5I9uzPofv6XFJ/+CHBrDZp8Zfx/PPPyycL4Y9//GPgZPz9xud9lGfQ5NBwQzMtfO2P/wRv/vXXESyWkNWUvk6p6+iKqvZuVXf4NINDq9vFTruNXCyJ4XgMhWRE3NZIgWV9SPYKC2v+nZpPftBOfXOrinKzjT3zE1hen0NuvoBumiEedGjrxwLSCY2Us5aNyqUdtNsG8vOTWH/gNni5MLqaJxpGu9aS5obNbNd0xM68cq0It2mLwUir18Xwvnnse+gAgtEQAqQ8G5aYRjht0he55wfQbrRQ2amiXmpjs9JBsd3E4dvXcej4MnLDcRmmcL9t7FTk/rDbLra3SpJdQ1aC7rhyToiuc3oEtxxbwy2H9+PcO+fRNjykxmcwuXoQI3v2ITU6jmguC0SjcGQLC6BWqeHyxYso7RYRi4SRz+WlqWH2HPUoCrToj1j6TcHNKM3NaAubFWbTvPbaa/jud78rTQ0Dv8U9ma6MRIwjEXEuY83P+vPGpuZHoUA3lbp9mUafDsdhYTiERQ4jXRfFah1NukP2M3Ru/NmbNb2JWAyHDhzEP/8ff08srIlUSdMkiJ5GQ4GKNDeDMM7Bg91Y+Pzwk5NtWwp3TmGZJv233/oWvvmNb+C9H7yHSqUqX+dk3yeFiUUDPbP7oWPCL5aUTTrdiCpXtA7SpHCjpmiStKW+4I2HhYgmNQ0jiSBSYeptOA1UeRHCKxdaWj9UbyDwNQ1Mjo9ifHoUiUJSnM7IY83NjiGcTcL2XclC6bkGnFoV7m4Fvd0WrrxwViaO+x67G/lbFmC6hthhCoGCC518YBGxOWjv7orFqlm14QTyGL/tQ5g6cgd60WTfNU2lnrNloyCQE0t1yP3ojxubERaC3Hx4w3MRTU5OCsTID+ol+DXypffu3Xt9Aj9YaDc2OPyayoboUyT6tAUWk9VyFd/6xt/gu99+BhcvXJDARnrG83u83tLUacwXjGE0nUQyqGw5+b7R2layS0ghUKrf6wUfxeD5XBaT+RwSdLJgpoRlSRPKg1/Qax7zfQoc05OlKeXVCQJ3PnoCy7evIjOehWWb6NBJzNIRp8NKqwW/acClcPB8CV7JknyRzJ4pjDBfIRdBdXcb2bG8FFG0D11ePYi3XngVEV/D7MqybDbvff9tFDequONnH0JyTxZe0JYGLRgKi36CCB0bc9LweFgxHLHbdFA8fQXppUVMPngrevkQPIbUsUlp63A4naSOhrk1EkHkwechd6UmzU3V6uGx/+4X0bRrcNoNOM2W6KNGpifRbNYRYdHHqZzhoX1+B5W3t5DZsxcLP3UCvaEQOvUiupUqAqEEtNgQYpN7kZ5ZRjxPOmRMsltEy9A3rRDXMCm4ftgDYDBxeb+xfj+Y9YcHHQrRqFTKePWVl/HVL/0FTnOaU29JNkchGsFsPovViQlEuzYipBf1s6W4YfIgpf0y0TmbiAgF4fL3LuYKGUylk7IPMBCPGzdjMJm0bMpEXRNxuhZLiEVqenIcS7ccxK133IGpuRlEMikgEoVHl0TeY5xC9G3mB3xy0imSoSD+7P/893j2q1/D1fMXJJAwGYkgEwwjEwggwX2kr68d2KpTUaZ3HSQDAczGk0hyfdACNURrTUXj5F6kSG2McPTR9n3USaXxPMxnVHPDoLtENIJ4OCQ0N9I6uUYUpa8Ly3TghTSkFicxd2odSGlSPPF+3zx/SRwdhZbGbZPNje3BrVK3oKPluojvm8GRT9yPulmGUy2j12ijZ3Yl54LNGg9xrmN2uRX5AAAgAElEQVTYLEwdQW+MQhJHfuVJBIZTMBmYG4qgXi6JFTen5JwyZ5nAXm2hc34L1pUinKaN6Mw01j//JNxUSNAlzzJkAMAJtqaFYLEYRAoTy7cgO7sHvTgtzBUFUE3sRBHSxzUUmqWcRrmvuGjslnHh3XfxxnPfR+niBSyPj2E0EYXXrsM32+i5piCzXCtELRjgRy0Ohb6G7aHMBigRwdzkMPaMFkSUzl9HbZOYMghVjFQz6s1Vc0PEzdJ6yCTCmBofFjSiG4kBuSEpHvMLS5haWUVqYgpaKgWPCHlItRMq0kC9NrEq4CS/7zg5sNORsFyh/RL57wpFt0MqS6WJK1cu4dDhAxgeG5HBn/Tm3AsDKlSXU/Xy+Yv41n/+Mzz3F19GxvWQ5HSSU0+NRjrKnYqT8us2/oKQBUTzY+gdcQwdomNmGIgkwojmEojlUmQsCa2D428pstu2BCrSnYqU7Olje2BZLRkm2v3MF4sW2R0bMa4li8Us0Co1YTQtdDwNGyEXH/2nn0F+7xS6Wk+FVHqu6JVkINoy4DfasEtVWLs1tDcbaGlh7H3sHuTXFuH1HEFB9LJqOmjf3a7XBc0xKfCvd2DR1Y12v8UqmgEPD/3GpxBbHBU6cq9NzVlNhptyXrPRr7VgFuvoGR62d5poJSO48+c+itxYCkZpR4I/2+UK3GZbhO1s9FyiKDt1GSR0Km1xXszun8XtTz8GI04UqwONVHAaVTAItGXAqTZljbktU/JTqIm5Wq1g7f6TmGQcgeeis12ET7rabkk1GA4DY224zDFpmrC7AewSfQoDc6tLuPvBe0X7F0xlEUkXkCyMozA1h9TohFqHXFscaP4EQfdgj2fBy1qAegkmx7OhoTicgeKs41ijMU/kc5/7LA4cOKAMim6gLl0vXmkVHQxg88w7eOkvv4o3vvwVFCQbjnQiDqcZ2dHPIexrsEmRbPd62Ko3kY7HMRSLIR8LI5uOINVnmgyyUVR+Ylh0O8FQEFeuFFGstzA9MYKVtVkU9hSgFYggcIDV92+iE1qxKlR15gy1G20kJ4ew/sBxBMZSoPl/gLQ0avMGzY3B3KAAamyy64bYoDfp2jozhsNPHBfTDSJKXV0hN1ZTV/lhWhBWx0S1WEOz3Ma1Uhs7zTqWDy7h2Ik1DI2mZFDjGz2hNta3a7CaNurVFmxXGeCQllYjTY+mQpkUZpdmcfDoKnLT8xiaWcTwzCKSQ2MIJ2kaRDUJi6YgdkolXLhwSRxOuW/mslnMzExjdGRY5Ai8XqKjkUHpD5/7AzCD62Cgt+bg2TANMQh49tlnRVfDppdDdRlYD5yg+xsMB+qUTTQaDZGf3Njg/Nji9vo3WGeo84DofCEVx8njt8p1fv3tMyg22tLcSAD9DR83Dv0Hf48Ew3jwsYfxi5/+NA6uryMhMScKFRLk5uYno148N+IP8u15MYgOSHHdqOOdN9/E959/Xjyu6XdNLQ2LcV4MFruCzICIC+2ZSVnw4XqkU5FfrESmIiqORBAP0RVNoS/kMwpaI6I3JeTkAcKmJ58IIhkOItovRFToouJ3RoKcGLDY7kqRQrvGmeU92H/7Icwc2CMWllZYWf2ygKaAmbQjdFm01uHSe363jcvffwfBeAp7HzuFNGlpXVMFa3LiKMFYjkCV0SD5lFsINHSYOy3odgQjt92H+ZMPwE8NAYE+5YfTKzZnQkNRE7y+R871Sz9oJsV8gZNGio/Z1bdasnioveEbOk73k0zmepaO8Cb75g/XG9M+l1KZGPQbBgrCZdFDboqz77yD733nu3jjtdexu7EtyA2vm1hqaz259lLguRQlAyPZNBaGCqAJNm0fJbXZ6krBy81ckBeZZCtkinQ5FmYTubSgPYbBoCulY1GW3syTC0mDSvpLOKDyi4QSlIvhvp97GOHxOCzPEuoWEQ5PN4T77Tba8FsmvIqO9qUK3IotwVWx6REM759GLB9HtbSF1HAGkWQMjWIVy/vW8eqzzyOTTmN2/zIaG2Wc++5bqNR1HProSRSWhxGIUldFK20FJvVIu+INxkanZcHjhti0UX17C6k985h++HZgmCL/hlgS81BlWCkzWfh6BDZ2u0DdgLXZQuVaA9stAx/9Z5+GGdBhN+uwaw3Yho3hqQk0mnVxnemxabQ1tC+VUHl7E7m9+7D0+ClgLI52fRtOkYdiFMFYDpGRecSniGzNwouk0NVU6CHHwqTVSSHJhof34003+s3NjXCug2GZpPNDemEKsW1bGppvfv3reP2VV7Fz7RpCtoOYFhC6GbPjY5qPsVQC+8dHkWRjQ9pmj7QyX8wouNN2icSQ2kNXHKIinJZ7LqayKcxkkmIaYVqO/EyXFpaaBptrOB5DbmwU0ysr2Hv0MObX15GbmpCG5n2USRkq8HWKJru/G0uzTKpEwBcqZfnyVXz1i/8VX/ni/ysWrMzTocYkHeQ0PASmych9Lg6EEO1By7UFqVxIpJGSoF82NCpPi7+LhyOHCbzeLhs3+Kg5KhtlIZtFwiVaHUQiEkEyEkI4FJBrxumfCN3ZPDNNnY6P0zSPWEdkJC7hg3SiqlzbQpj6HJlQ0uSiJ/kHdrEFt0qbVAfa9DBOfOrDqBtlmJUS3EoN3Tbtd9XhRp2TxjA/6nVaLryahU42hsOf/hgi08PS6BGxJGITpemE3paBBI0mWuUazCslmJd3xWI6NjeLA7/2FKyYJlRMvx8+ywk99X5Gy0Kr2UV+dhmja4cRHp+STAcZrqhjsN/YcF8n4kvUwBYzg9LVazj97Hdw/uxZ7Fy6iHivi5NHD2EsHReEtGu1FfXIZUYNQ3eZBq6csCxO9S0fdV6PSBCTIznsmxyF2W7IvyNyQx687G0c+PTohNZTmhvaYPsO0qkEpvfMIT46gpGVFYyvH0Ru7wqQzsELchX0CWCcy/D8EnFl3zim//K4hxJ5lA9BzInQQVgMnU4bnVYL5869h+8++z383beeQaVcxKd/5Zfw8ac+gYUlFvdq+CONudCLSPYL4MILr+Jrf/wfcOXlV+QeizBRiAYDpH5qNMNRFG9Ft1Q/y/tItwyx1h8OhxEPspkJiMlKPJeEF/Rlj5Si1/HgdRiC2hLb2fSeSSzcuR+ur0ugbqdjIhqJyfedWguFcEICZfn6mtTcVHSYXeByz8SHfuNTmDi8D72ILw2wxLrS0poJ4nSoYpHXb246Oy0YjobZD53A0K375Xx0my0JlOU9EwgwmqKFqOejepl7jwej0kZ7u4bSZhG1noWP/M6vIrYwii5cQLdgVeoygGRwLinF1Lk0N4qIdiO4dq2MWjiIOz75UYzOjaC1dRWJRBRmtQbfYIgokRgbdoP0ph2EekEYNR2droP03mnc9anHoceU0Nw3TYkAIK2MWVJOpS3hzZzw22zCmjqulivYc+dRLB5eRSgcQHNjCz4L3t2KNDeNVkdQhmA4hgZpgaQtEdll/sjaftx2z0mEsxlkxieRHp5ANJWFp4XgBUXC38+bU4tvwNi4eYLO/+d+xKn8W2+9hddff13+vHDhAsrlcp/mribzc3Oz+MQnPo7f/M3flPiPgVvu4DFV/dYPZ3dsXHntVXzt3/xbdC9eRNyh8TCpb2xvBnpjtSbZ8Ld7PrabTQlFJzUtFwkik4wgHosiHo8JzWmgAyaKRHdb5iidv7iN3VoToyM5rK7OYXjPEILDOUX/l5gQ5gT1pKmlA19nu45Wo41IIYXV+29DfI4oIjUwDtxmRz6J3FB3E/ICaNEJjfpdw0HDcRAYyeK2J+9CJBWVuoiUN4eGAOW6vL8832kI0yg3JKTzym4L2/U6ZpYmcfzuWzA2mRWarE/NTLGO8sYu7IYDvW3BcnvQfR9l20WZe3k8hZH5eRy96zjuuPt2DM1SL5VBMJJEIBRTCCzz0+pVvHf+PKr1msgr8vkcCvk8xsbHhNUj7nT93EcV/aBwM1V19nfePsV80NRQ4kAZwqXLl6TJJQXtzTfeUDo8opID86CBXX3/cQboDdE1rql/aFin+vGABByLqyx8pBMhjI3kJGh2t9yA6bCGJJSgtN8/6YPGDhxEffjxD+Ppn/5pHL3lkPQBAZ43RG5+XHc0uFEGNw0bl83NTbkx3nj9dQna3Nrcgq63pQBSoZqK1sFFJ3hFv3NkweQyH4U2j3RHCGgySc1GIkhT5D/IsBF4/f3AT3Ei6rt6MKuF1p4sEK4jN9zgQ8pMQLQ7kl7Pw0BDMBMXC8YDD94FbTgtXP0uzQAI6bNvMh10HZO2RfA6TTilKrydFq58/wzC6Sz2PnoKif3TMJhAL+5REkWOLpsbp4togM3NNgJ1Hc5uE7ruo3D4Tszf9zB6+XH4wT5sKjxUokyKZnfd/vOGCz+g9vEaF4tFgRYHQao0emBTOdBG3QzPSWN0gzuvhKWK9S+bCDWl5GSWqBr1T2+/9RbO/eAH2N3aUunnHgu/gNjhCvrFoMI+FYiiaaIAo+kUlkaGERO9AOkdzOxgM8QJqPKLfL+5AWzXRSqRwHg+hWwsKFMBwzIQigRF2FagQHt8DJlEUgwDhC9Pz/6WiU7IwfEnTiE2npBrz8Ojx6JXN8QJpEtomM1N3UTrah1+kwgAEBpJo7A0gWQ2At1uIZKNIZYlraaDXHoIp595AWNjYxhf3oPWZhXbr13AZrWJA48cx+j+MQRiHJmSH6ycsHwidLRlpXbKcKWp6lLj8IMSEotzmH6IE6EYzE5dAuK8Vkc0CNJc8+bl47hdSYZntkj1WgOXi3U88c9+CV68C6dVF4qZ1daRHRlGx9IRJD2TzY0bhLFZR/mtTaQXF7H8sfsRmEqjVd+GtbVNiwBoFL6mxxEfX0RhZi8C2VF44UR/Jt5HbwbGH2JocRPf7IbDkEtRmhpSG3gQuS6qxSLOvvUWXiTF9KUXUS8WpchnFlEhGJaCm5bKbIB7PQfZSBgrdOiRlENlY+74QZi0ORZ6gWpuXD8A0/cFktcdG5PJJBZzOdnIGLDaDYfFilbLpDG6ZxF7Dq5j/9HDGJmfQziVFsqnyyZGItqVhfBg0yQmLQGPsu/0yUAaG1YWgpq4LL79ymv44r//E7z14kswazVBI9OhsCCMnFCTTqa8/n0YdGhzHRnYLCbTSAk63JPrIPcZee2+GuBQ2Eoqm97zUXWJItjyupIus70CQvFMhAKIhDTExOWq39xwYs4JM/fF8Swm71hGfCqDTq2KTD6L5nYJAWdAnIfwuJl/YJc66NYttLmPDadx32eeQqVdhFnehVWqwG3o4rAk2WQ86GhprDuwmxb8moV2JoaDn/oIkktTaOsdCc/k75Rkc4Pi6xZGRkfRLFVhXivDvLILo9RCfHYaBz//j2DSqIiW3o4tbpS2oSORSorWp3GtDD+SQ37tCCaPHYefoovkQDTfV4UwSNMyxQigeP4yLpx+A5dOv4Xdc+/Co1jVNpCJRXDs8BrymQS6Xdqi6nAc2k+zcFX0Pg6bLIZxdmx0RIBL3Y6GkZE01pdmpAEjmiI2s/1gWIWiaLBdH23DRd3soqGFsHz8VtzxkUeQX96D8Mgwgum0ciHqN84Ds2XVot1wdPb3YPl6n6otq4/3B/VlhiH7+je/+U3hsZ89e1bQd9Yi3Df37FnEJz/1SXzms5/tN8qqYOOnhCrS4qBj4NqbZ/Gn/9Pvw97aRNDWpcFJBEOIaUqHymaHzTkZDV3PhxsIQLdNuY6FUBhxsid4XsZoLkBamoZIMirnC5PhSWVkeGDbsJGYHsPSXWvwY46EEdeqdaRTOdGfdHarGIqnYDIcVguhU9XRKFEvEcJ5u40Tv/wkFk8dgR/zJYyZeyLPZbBO6FiwilWYO2U4dPWrmahWTUydug1zH7oDDjVqmiZOeGIYxHO2XkM2HJHmJsZAymoLjc0Kti5toOYa+PAXfhWppQnGtYo9vF6siLMm14jL3KdiFY1r20giiUsXdlDWfBx/+qcwszaHxtVLiCejMOt1MSghPYZNm9OwULm0JbQlo26IRiK+OI77fvkpZV7AvYr5eTTKcbqwWswlM9AzXTjU39Q76LYsXCuXMX/0APYdO4BYKoba1hZal6/CahjQugGUy9STdJDI05U1isjIGOKjYygsLmJ2/QCm9iwiyuEPG9B+SIbcQSKwVM6N71uq96Mh+jpbri2iNBw+nzlzBqdPn5Y/r1y5IswPrs2bJ+I0L9q3bx/+5b/8Fzhx4sT1gfZ1No80z2RgqCmSXaviuf/yRbz8xT9DRqeVv7r/RDbQrwN5t3AHo13Mdqsl5yO1Y9lQUNDSCCnvdEjluSGW4QFho8QTMdFInzu/ge1qA4VCFutr8xhdGoKfSSrXNzF+I3/Rh1Nvo7NTg77bQLvehpaJYeWeW5FfnoKrueJA6bLOaLbRo5kINVleAGatIxpGupOxuelm4rj9qbvFlY3TTqLedttAs1ST/DoyTTiEZBaNXmnj4kYNm7U6cuNZ3H7yIBaWJtDh76Blf7mF0pUtWE0Oq20Jeu6EgrBTacwfO46FW45ict9+ceVN5VOIRSMSyuvxGiOA3d0izr57VjQvNO/I5HMYGh4SVlIiEb+hnlRn4XV7bykKf5iNoWjldH0zBLGjpTP3Ja4Lfp31O4fUcgz2z0IxDbthuxP3xHgcMzMzEgxP1G+wPv5+aprCuBmrwGiPaCqIdI77ew/NGocFLCa55/4DmhvqWDVNQu1Pnbobn/vMZ7Cyb59QsX+ouVGv5f0pACdkhJ5oV/zmm2/g9ddPSzZNeXdXoHXJaurrLlS6/cDusm813LcX5oRSLli/AUmGQgoqj8aF8kEEReyT+4w8pYRXgjZ1YRVyM5SIiVsaN3G+9XTw4MSUEhemq4ZDQbElHk2lECqksHzf7Vi46yhqGq0o+enIRFq6XPIvTQOa76DHdPhiGd2tBq699B4i6RyWH7sHiZUpdCzlgCKTcIYz0c7VckFcprGzA9R1dIsNGE0XhcO3Yvq+h+CPzEKLZsQykIcTJ2S8iVhgDpqRGxrq61MXvl56fROOHTQzysZZmQb8qIVzfc31r5loj6AJ6lPc2cWFC+fx+muv49K5cyju7KBaLksAJylXsYAm6fC0y6QegAWhOBYJlbgHg45QvS5GkimsjI4iEWCz6cL1unAMNqp9UwBpbtT7JWHL3S5isQiGMlEU0hFBbHJDOYxNjCGdTvYd8sLCU25UqiKqZNpUt2mhHeriyIfvQnIsBb1DL31LHGKIighHX5LbbXjcKLYacFoeXCKE+STycyNI56NAhCE/AXFiifbCqOw28O5zr2N6agrjy4toFxsovXUFm9UWlu45iPH94winuO75bjFVWSE3Yh7BdW17kh/i1h0YF6qIzs1IcxOeSkpzY9Pzn+gXTTVYTErxHZQmUKP97m4Htc0mLmxW8PjvfArIQGhpbqkmrjzxXFaE5qRgcJMOdgPoVkwU37iG0OQk9n/8QUQWhtBpFGFubanfw+C+WA6h7DgyM3tRWFyDn8igS9RIYGkl2lYa0g9OcKSZ6YtFZYpDFyPXhUnLVcvEe2fO4OXvPYe3X34FlY1riPY8cTRTSA0QJr2HSIDbhUW3KjqCRcLYNzqKLCdpYpnroesz6NZWQnq6pLHgIuWMonVSLi0bw8kU9gyPwiZdJxJGYmIU84cOYu2O2zG9sixibWbXsJmhkxbbC6+ryRrkfSz6BXGHI+KidHf9OVWfAqXys2TmTjSm2cbp51/Av/1X/0qFBNqWiOjToaCgUQwz46HJ1WAyW4fZJp6LhWRaqGu8WqIjFOSGzQ0NNhQNg4csPaEqroOOaWIum0eOwwPSOYOkEEH0HNz/GDgs9wpR0L6VdXg4jfHje5GazaFdqyI7lJNppGa7SuBLGi7TtR0PToU0GEOsY810DPf+6pNoOnU4tRKsIrM0GsgkM3KIESEP0bra7Aq1zC210UpFsPozjyF/YA+a7aY0N2arKdNNrq9msyZU2HalAf1qEfqlHQl5jE6Pq+YmGpDnpVm25IuYnK4n4rI36lfLaLZcGJlRzJ+8T6xL/Sh3TPUeMKOM2VdXz76D57/+Tbz74qvo1RrIh2OIB6g3qkszEo6HsH7sIAqjOQTo/cVGk5oBhhzTap0ark4HRq2FDvNBOqR7dIXiV5jI4vDhZXiksVqOOCPR1IY28jSiZnK7SROOdB5DC3sxd8ftmL1lHZE89X0RofxIA93X0QzW1c0zgoFm7cY07oEYm3lSL734okxEX375FVRJf3bdvqkBkWJluc49/tixo/it//a3cO+99143geHXidzwXqW2K9zz8fX/+J/w0tf+CpXz7yHpeYI8smnnmSifIuuioybgBoLQLQupaBgFDpb6+SMyZErHEIzSMj+CMN8buk/SqIK0LquLyGgB83eswA/bCJkmqqUqUsmsmFo0dsrIRGIwWwzajcBs26jtNhAKxHHObOLoz34Y+x+9C36cFC9qEUn59cQqnxoYZt3oW7vw6xTemyjuNDB87CDWn3wYbb2FZCSMyuaWuKxFw0FUdnYwns6ifOmq2JPbbROt7RqunLmApmfhQ5//JHKrs+JupXWolSkiGle6V07c9Z2SiPhj3Sgund9CqdvF4Y89hKVjK6hevYBUOiG5SdSRcKjFhplGAkRuGPio13Q0uR5nCnj485+U5oaDLOqB6BgIBvQSua+2JfOG1tBMmncaJnYqFRQWZjG7vheheEhs6EvnLsBuE92OQO9qaHga/GweM+vrWDh8FKOLi6Kz6EVifeS5z/YQo8H+RL4/Oe6TOq+PN7meiICUSiURhb/zzjti3cuh9O7urjhdfQCFkewltWkOcvNYuD744IP43d/9p1hYWJD6Y3BmKC20otoL7dm1Uf3Bu/ij3/ldRLeL4g5JRJODUrlRhbJJNJ7NjSaaG/6iTChM9i1yiYg4pGUyaak1OEQmIsAmiw+RyWRx/sImtip1JFJxHDq4B5P7RiS0VRgWPJ9JX/OD6LIB2SihvV2XxgPJCPbQce7AIhyNjnikG7Zh1ZuA6cJsKxdJo9aRJsRq20I/1GMhnHz6PiRHUjIkZr6S1eygSUSQVvyuJzl20gzt1nCZzU2lLqyR206sY8++KRm40KTDrunYvbyJTrurcmp6QHxuDvtP3YMDp+5FfmwKsUwOgSiHdkRMfMm22d7Zxbnz52Uwx/eDRg/jE2MyoJUsJlIVWcfeMGiR+TuR3z5i01cgSF3O68R1QYbVtY0NfOMb35Cm5uLFiwp56TN+bkZhqJNW7+GN60QTShsRIzY4RACJDF43JvqJeAtXBZGZHrSwj8RIDJN7JpBMZbB7pYTdC7vS9PP5/n3IDREgpSfXhEJ9/4P34zOf/RwWFxagVavlH0JuBp0dJ03n3nsP75w5gzfeeFNgTEKYKqRJWYfyRUuRpAif6u4QcTiDz1hyqi8JZURc0dTNmYlGMEGr40hUmhsJiKJTTp9GpZobVYApty82N0EMJxLS3HA6RUSB+YXxTAwTM+OYnZ/C0FBOeNh2uYKa0cLYoRVMHT+EWs+WdFq6WckTDAeFWsYJYYBTQKMDfbsEe7OG7dcvIpLKYuXRU8iszkC3DfWmBUmRo5jXEuvIiB9AY1tt0N1iE3rDQuHQIUzc/QD88XmEUiOIRhJCx6MjDjU3pMsNGOc3vv+DzUXe0OuMBtVk3ths/rg1I8IwFo+csJUrstjOv3cO58+dFy3NpQsXAMsShCvKIi4cEjcn2jTTN5+TZOpNWIxzkVL3QX2ETutar4uhRAKrY2NIyZTEkZBCx1Q30cAIQLkQ8f0ist9DKBLC7PQwDq7NYXJ6AhaNGXzm7zgwOm1x4PEMG01SBqothLtRcY5qBF0cePA4chNZWHRw6eiyuVBQymuocbpGjjIFmEVOW1RzE0zHkZvII8VmKhZAKBNBPJ1E1A/i8oVrKJ25gsmJCcTGhkRH0LpUxrVaGzNHlzC5Mo5EPgItpKhZ4v7Em5U0yh4tnbvwKUCs2TAu1xGZnhBaWmwuB8toSjpujzlDnEyKKxg9+MPoUuvEDa6ko77VxqWdKh79jaeh5QJwWg10KY6ttRHNpIQqaRsd4fSyuQkZwO7pq3CzOax+4mGkV6dhdmowNjdlysjBRjiWgh9Nw00MYfHY3YiMzMCT5GnljiMbiKAY8oUPLB8WToK2eap4ajWb0tQ8/53v4JXnn0ezuItCOIyReEwOoViPiIXKkeLrgq2czyzPheG5iIWCWBweQZ7mAY4l68b3lVhdLG+ZY0A7XQBWMICG64h4MJ5KY9++ZawdPoy9Rw5hfN+SuP706PpDzj2pS9zE+pNwMb6lYQNbGtLv+voiSWbvBxpKm9q3PpV7SIE4iqPtQ4qlP/r938fpF76PVrkkr43NDQNnKWMl8ssRge1raHldmK6NuVQaSTY3nIyzwesjN+Toy3BAzvGeam6oHdENzGVyGAKt64ku+3L92NyI42O/qST/muuFRSztYidu3YvMwhDa1QoyQzlYtSZ8iqIpPuYBRK8L10ev6UreR5PTw0QYd/3CR2FAh9uqwavU0NjcRTadk+ZG8qVYyBP16bjoXKugFQth308/iLHjq6g364hG44LY0KWKRWijVsPExDjMRhudK7sS4knKR2h0GLf8+s/AToalWNCEwtOE2W4J9ZVNlLFdQ3u3g2qri+SeFRz92ScRGBuRM6Nbb6P4g3N453vPYfPtt+FUqghSlyH6yy5ipDK1O5JzFEjHsHL7IUwsTLKjk0KKhzppE0wA5/N0KCCvUgzeQbPloEar4DCQmx3C8bsOI9ioo8sAPYrlOxYcPwSNHH+u1b3LmDhwENnFPQgVcrLeaBBAC2hpasRilMVcfwFdH2e+fytdR1j6004Wj++99540NERpuBdTGzkIAlUb/AfvRZ6NuXwed588iT/4gz8QKs51OlCfyCxmA0QGyyV89U//FC999a+QbOtIuZ4I/olMyhqTiAS1DzsIQHcspGK46oIAACAASURBVMJsbsIyzGIhGSKCGA8hQIpaLCz0H9rXs2DjNLtjukAujdmjS0DIRZhFUaWGRDQpWrHqdlGa867tCXLj2h70ugn4IVy2dBx6+lGsffhueAkNnqnLvkgXNIYh8xw2d6vobO4garhobdZR2mkgubKEoz//BDp6U15DhxbN1D+Egti8dAkz+WGUr1xVIb9WD1algwunz6LZs3Hql57E0IFFdEM+ArqJznYJoRg50JoYvXR2SrBLNQTMAK6c20bRsbH+2L1Yu+swylfeQ6aQQatURo+OUI4rw4Oe0UV7s4Ke4aJT66BOW+mJHH7qN34BZhySw6YsyNsyfONZRmdBm66rDIhsWbDqOkrVOqKFHMb2zCFZSGMon0P54jVUK220mD1VGMHUoSNYPXkXCtMzCCRT8OhgKutP5USJTldTGVx0FhWqY38IPaARcx1SI8EpOpEZ6mlefPFFWYucrt/ofPYBF7S+Y5oUyYMBs6ZJJso/+Sf/GI8//rgkwg+0GoMpPtcLuGZ6HqKuhb/4g3+NN778ZSR0XYY4ZIMIwtTXo9HFinrEos46wEeGNN1eT9xseZixuZEsu3BImk1S4kxTRy6bw8WLW9goVUUDc+TgEqaXxxBMJaTmkTOW+04gIuhmc7MMfachzY0XC2Lm1jXM3roCh/7eRGW4t9SaMoQha0JzNbEJ75SasFvUjXmoBzycevp+ZKbyQnuVmrKpo04zH5fNDU2lqBH0Udks4+pmHde4vhJBHLptGfuWZ8Q8i85qbsvCxuVtFNsuzEQGo+sHcOdHPoKplTVEswWmhqvGQQPqrSauXNvA1rVteV1EZuh4Nj09hXwhJw64gwZ0YNBycx0pzU1fVsDDjrEPA+02Ebwvf/nLoqnZ3t5W+yj109eb2xstwj9YbV7X8/W/zJqTDc709LQ8PhFCyQb7hzyWMIrI8vWRn89hdnUW6UwWG2c2cO2tK9CYt3QDGv6T6l6pj/s1DilqTz39FJ544gnV3CgdCBFjW6b9lWoFVy5fwTPPfBsvv/QStre2pdtXIq+gQJmSEdHfo8kbHVxEyTwQH38lpSQaIB7UzKCRDqsnGo1CPIbpTAZZje5bpO84yolJChblE+czIG8QNNVzJehHkJtoCKFoAJmRDMYWJzG5dxrDE0PiRiSHc8eEu1FFuVTC0IFlzN9/h1BLKJD1WWjxOSpGi4LLu3SJaaOzWYS/08al188hkM1g7ZG7kd8/Dd2jMJFbjS+iSGoqAgybc7vobJXh15i23EGrYSK3toLZU3cDYzMIZSYQS4yIW5BQMjzmn6hSTMK0bvhQB6RqbAbNjDQ6LKRYhPYtcQVm7PfqQoshLcNzZUPb3drGtStXcPadM3idLhfXNiR7RILxxMZZQyYWRS4ZRzJKO1EiFNQnsfBRmTNsbDiN57Vhc9Nh8ep2kYvFsTo6gjSh/p4DhxbJPNgYmyQiXYUO0HA9zGwMUiFyWexdncfqwQV02nXYRhsB0hK9nmROSPYExZrkeZsewpkxLBxcRXp2BPTL2L1yCZ2tLYGuR/N5lEpFRbNzuhLCxQwZpmmzYGGQYzAUUTaWkTC8oIdgLIBUIiqTuGa9JfznTDaHEBOeTRutegcXam1MzI1h3xp941PQOMmMxa4bR3CSRPSGHN1oVxOHqs5WC6GJUcw8dByJxWE4dgtmuQKNtqV0zZEGp4dgX59G8a1TNtHc6eBatYkHPv8kkNZkOt2rNOA1DQSZ86IRubHF1SroaAiZPnZeu4x2LI61Jx9D4dAe2GYTnatX0SnyWhAaTsILRFGygLH9xzB14ChC2SH0eE/KYdhPeP8Ru4M0AF0P29tbePaZZ/C1r34V2+fPQzNNzI4MYc/4KHK0kWRhQrct2xGTAK5TyZ/htNL1YJJWSNcwDZhjhlA0JutKZ4AfgkIzkU1UC0hGSIfaA+4ftApfW8Pqbbdh6fBhDE+MI0Iv/mhUEtHV1GmQ+3HjzdIXkKpdXgkPRSfIQkBECmqDvS7iJqLcDyXtPyaHAD945VX8H7//P2P34nkxhIhrbPTZ8Gti8UoaKd2T290uGpaBqXQGGY1TcjWkEfF439QkFqDDl0L+LGluuqjqHcymMxgJRBC/riPsIRoMCBVOTFOoRRJdIXUaHoKZGCZvXUJ+7yga5RLS+QzsZlv44dxbmdwsRa48MRdWWUeTeoAgcPRj98FLAo7ehFupw6zUkE4l0XUYMqoOYjr98ADvbrfQCAKLTz6A6fuPoF4vKQqb7YiWgJkf9UpVNH52o432lR1BbvTtGgL5PG75xz+Hbj4m9xY1DmatIRNsUmVo2mHuNGAwa2K3DSeRw97HH8HYkYOyb1x9+wyuvPY6vEYdXrUGp1pHj/oZNsikHIdV6GKHie+pCFbuIm1jRuhoPdcSJJU5aZyO026VxatVbcnUvFE3UW3TzhXIzo3grg/dgWCrJTk/3GNaro/01Dzys3PILS0hNTuHyPAoeqLfUutJ/adMIlQoWT99vW8EQ9vv6+qh/nCPZx6nonQJ/dKXvoQ333xTGb5YtpyXgzwIdfArkwBx8eNgUI2wpGgZHR3Fb//2b0tBSUciVXD2XTd5z3HdaT5+8MoreO7Pv4y3v/YNDPcgJhDULvIzGlT5b4IK+oBu26JTLZDmI6yFvo1/mE5nGsLRMKLxOEj75hlg6RY6LM4TURn8IOIh6iijhwg4FIuJtTprAYcBgyYNQ8KIajF02ha2PQcHn3oY64/fi25SU4YTFpsbW2iIzGyyaFpwdQsZL4DyxW1UthsIz0zjxOd+RqjItqkLHVgo5n4Pm+cvwqxUJfcmy2yjXhBOVUfl8g62WzWc+OTjGDu6DJsW3oYltLRInKMEIuSGBGcSuQkZGq6e38GuYWL5gRM4+tAJ7F56F9lCGvVdOmaxUaEOtwdPp/i/JgWqXtVRa7XhjyTx6K99Cm42jC4zdejaWW8gQLc55qzQmrrZEfSGRa3ZNFGttRDPFzC7uowUIw6CQKXUQi+cxNDiPsweuw35pb0yzCGdSxxFuTaI0som2NdODpw0ffoTX/fGE6YFmwCiMqQ7kmbEpoYNDuu2G616B7vojcjNIOOM3+NA+sbi9LbbbsOv/Mov49FHHxU0hTXgYMpPbTRJvLKGfReNixfwf/8P/xzWhYuIuWwIFAKucszVa2j5QImZfF2GI0dJYBBBOanNDJGnNpHZZ6lUAolkXCQP2UwWVy5tY7NUYyAijtyyF9NLI4hkkmqgS9tw6q1DUbjS2NYEYWZz44Y0DB9YxP5TR2Azz8ux0dNJGSRy48BoqmGi07IkeNXpOHI+FR1TkJvRxTEY0qyF5D1ltg3NJojckK4WoNPaZhnXNuu4WqrBCfSwfngPVvfPIeQ7cNs6zE4XWzUHgbE5LN5+J/afuAupqRk4bMakZlI66M2NayhVy7JXxKNxaS7n5+fF0jncb2oGexHRHdGk3/ShgABVQ/J9cmwHjXpd0DuiNBy4sFYkejwADn4cI+jmx765uRl8nzXXyMioMLwYQM/fO3gOP46iJk+dA6Sgj9x8BkMLQ2KsVDpbQrdii5as7wn04/qaH/v10bER3HfffdBKxR2fF5OOXLwZXnjpRfzt3/0tzpx5Bw43LYIcg+ZFEu01BMNB8DBngUO3Izk0BwIkFuOahiTDxTgFJVzeVznSopbTSRY6uXgc0+k00qR0hEhjYWia4p0PyGn0Z5eps9DSmFETRCGXwNhYAZMLk5jeN4v0RB6RfAzhWFAQlU6pIm4q/lYD1d0yCmv7sPjI3WLnajsWfDqo8I2V2o/J6yoszCO1YauM3nYbF984Dy2bxtrDJ1FYnYbhGfL6gqTUMFit66q0WzpMbFXgVy2xfWw0dKSWl7B0753A8BhCmUlE09MIxHNKnU3oT5pMJXr+YHPTFwNe/2LfCOB6rCJ/hhsfZ8YUmLmwDQPNWh07xV2x7HvlxRdx7uy7UpTwd/Gy873jISQgsuNiaXIcE4UMgj06vnmyyCU9XEI7uVFwIkFaFW1te+jQJtXxRBu1PFJANsTiikF2gENhHTUanAozVDXIJhfis98QO9YkZhcmsbwyK0FYBvnJjotu10e12ZQgvHh+CLnxKQxPLyA7vYhQPgUvHoLnWvjOX/4V3vy7Z5DqusjGY9DZqLHx6vYQJbTLeDDXE/oFnck46YhHSZ0i69dFKKIhk4iJnouuUZ7ryXSarlNc8xRi/6DawkghjbXlGUzMFBBKhRiXqwS5EiLLZtyFWaojFYzCoNNO3UBoYgRz9x9DbGkIlmPCKVXQa7eEskjXIS5kRTlhdeHCKepo7eoomTbu/vwn4CUAt0VBeEOKUNJCtDCbfIoeabPpIaD3UHpnA61gECtPPISRW5cl78Dc3EJnpygWpHw9CEbQNCx0Ixms3vMIEvP74MaSyqWQJh50JRF7cFWrscHmGjn90st4+Xvfw3tvv43S1jYcyxD9BINXV6bGMJqMwtE7kvpOVyTeA5yac1LHXpscfZue9ITxxSDExUwui7F4XCb6BqeZPtGPntgzG1yEyRQKs3NYPHgLpldXMbKwgNToKCIURPJwH6z/H7GTDjZh5d7zPrdckrABmVrS4eX066clc2t5eRmn7rlHYPrrh7qam8gE3Lcd/Mm//jd47q//Gs3NDXF4i7HpIJ+YNDO6tvUgh13FaGMsk0FOC0shSVdmtl3MxmEDSaqMSnvugX5BVQaqtTqYyaYxQatp5lyJuQoT5rl/BlW2jhYATURoOEJr6lAqiunDixhenUC5sivp73wP2Nxwqs6ClcVPwKYrlCMBtp2aIQ4/6w/fgfBIEo5rSJAh8zSiDDA2SQSku2QQPcNBp9aGVrHQgo+Zx09h/qfuQK3OSXwYPUnVtqC5XVSKJUm1dpodtK/uwLxchL5VQyCdwYFf/0fAeEZCaxlwK/keFPa7tkw5nZ0qrKsVNK7VYCMKfWwIS/fciZH5KZQ3rqJy6YI4JTGPpLVTloJDo312iEV/GC4zUxhoHOph5e5jmFxl1ocF16ZOoStTUaety/3CpHG7Rr2DjgbzJij8hY/41BBOPnJS6IgswqKZApDOIze7gOzULMKFAvxITMTZMkeSJuYGhJNDObo70vWP55wQVjl062chBQIyELx65Qq+9rWv4dvf/jY2NreE9kGN46ChUR33B8Ob+bjMEuFZKNlp/SaH9B+u29/7vd/D0aNHhY6ijGGkzUFXnIDYpFrYOfsD/PF//y8Q2CkhYlrSBPAsjQQhCKE48SEAw2HmUkCamwT3AlIqGZ0QDkijE4wEEYlFEWFEA/d10xbNjRMJY/zQAgJxX/Z/Njea5SFCAXa5ImuLoZjMFqJVfC6VQ73WQrHnYu1jH8KBj94HO6HJvsAgVcrfHdMQxyqbmpnLG8j5QZTPb6GyVQeGh3EPwz9ZKNeqgt5wmEIKbH1rG82dXdmD2EhQA0nlPY1hNhtl3PrUo5i+4wDsIJFyC1a5Ru4jNO71tESv1GR4qbU9bF0sYrPZwfzJY7jriQdQvPweIokQ9EoVdqOFgLh/Aj29KxQnsYKuG6g1WnBzUTz42Z+FNpRQzVq7DbNWF90dm2y73pIJv0NdUcsUe+xqvYNYvoCZ1f1IjBUQyqUQH59BdnoBmclZRLLD6HEgJHQvItE0D1EotDis9k1RlPMlabcUY9Op1oFtmSiWdvHqa6/hK1/5itDPqOUaFJgfaGZkwKM2QEXlUZQuoq0snrlOxRBqEJ6uQRDERx6he9rncOTIYRFqs5mSATaNnMRehXuXi4hr4Zt/+Ed440tfhVapIhFQtaDs1f0MppYI6S0YjotsLI58MIB8PCb5OmIgEA0hFueQMoFkKoEWg7wTCZS2a9gl5S8IHD6whInFPKJp1dwwV5H1XDgUgyONbQNORRcNrx3wkdo7gcMPnYAt0gRbspNsNjeWKzoaMYBoWWjvNiTItkPraaOFO564G7Prc2i3mnIWwPFgtgxBe6gBphMfz/nqTgObOw1crTTQ8Vwsrczg6PoexMIami0dxY6LoaVbsPeOUxhfYRbRKCy6rbk91KsNXDp3AbVKVa5RgnlUwwUsLS7IcIPoBWuIwbbUXw19h0lFPvtgHankIKzriNa9cfo0vv7XXxezALKubmRq3PxzP65beF/jfVPRqloYeW60oI5GYzLQMWgyc3OBe9ODk7boE4EM+IgOhxAcDitjnS0XEVODyzrj7zET+HHPl/UBn4929szbPm+IZ7/zHbz8IlGarT4FjAJDV4oZkf/0fcc5bXKIgnBBUFzPxG42KOSei40zKWsBETnKJirCW+VJx4kbn7Dp2MhEophMcRKqpk0qBI7D/IHcXuLPlRCWhZPWQzITw9zKHPYf2S+2eYlcApZmw2O8vd+F19FlYtOtddDbbqJerCK/fwnLjz8Ao2vDtFUgmPB+eQJIrcbK2EWPUOVuDS6pQ29fALJprLO52T8Jw9OFs85ikj7/POzIr/c6pjQ3qFlwahaq9TaS+xZF59PL5xBIjiKenUMoMw6NtqJM/pXPH6YI/cjuuX8tFCVCbRIsJm3bQb1WxZuvv4aXX3hB3rdKuSy8ZtLe2JCS8iVtUH+R0X40DmBlfhrThSy0ri0ojcPJK5EdMfxh80brTqJUnlj2tp0u2nZXckuWh3MohInQcArPBstDMp5Qadmk6/ASkcoVCKLKpOZEDBNzU9h/cC86OmkmTEIPi7VhrDCM3PQs0mMTItpFLI5APIMu7VXDyuL7ze9/H9/4z3+GzTffEiE3gxelsWHzHAwjGVBhZbye0mjbFjKJBBKc+vsMiNRkYsnmhg44dOzjhFGKDYrFvR7OVurIxcNYXpjA7OwwEkNJOBS6EbHo84WJ7vHQi3kBQejqNR2RiVEsPHAr4vtGYDFwkfSyel2QG6I2pPXxBubG5HccWLtttHY6qFgO7v5vnkKX6e6tFrx6E3qlhlg8Co15E5yc0Ra4bSNqB1A8s4F6z8f+Jz6EsdvXZC2aWzswd0uiGQuEGOQWkWuztV3H3hMPYvjIHQiMjEsTHeR0iXxp2hNXqrh08SLOvfsu3j59GtfeOycHOixTaCPk5Yd7PUzmklgcz6MQjwhNzu446Dkq+FAE0kyD7imxLvUibG7IU/Y9G5PZFCZTSbmndIpsgzG4DB0cLmBkaQlzBw9hankZ6RE2/2mEkgmEojF1oPYnTteFqzc1ODd+fWBd3+50sLW5iXPnzsl0ipPLjWsb8nqPHTuGL3zhCximMLx/DQY5ENyR2cScefkV/Jf/649w5sUX4Hc6IEFC9q8AaWbUO9C5yJOAtqFUCrlAGElfk+k49yTufTJE6IvOucOxmax6XWy3dcxk0phkNpR4qzGPxBcKKH93jKYMpGlRR8L7iZPaeAhj6zMYOTiFZqsmxa2YVBgMyvRUICvvBepK2NzUTOhVAw3bxvKpo0jM5OH5NrxGE3q5KsWrq9uIxRKIhWKw6IRVbwNl5jn4mHj4duz9xD2oNWgWEVTNjWkj0O2iRJ3DyAjsloHm5R0410owtmroReJY+9xTCNOBiPcGXaLaHYSJ/Pad5SzmOWzW0LhcRs8P43y7gZk7j+Hw/Sdg6XXolSLSsRDMcl3sW0k9ZaiecscMwqoZaLc6qFk6lu+9DXNHVyRM1TUNKez5791OS9BwhwV2qYFemwi2gZJhoxUOIrN3BicevQ/pkRHEMnnkRqdEtK0laOUcEetwFovi2HadLNx3yusXZWzkSeVVJYRyeSQNi8Y6PDe/99xzgtJwDTZbLZl8M5djQO/5oQFWP0cpROrNDbllQh0UIa+PaCSMp59+Gp/+9KextrYm951MycmnD9B5UwmHfd3Em3/zLfztf/x/0L5wETk2vQxAJCVIKJyAqwXEpZJN+xCtyOUsJfJIfWpI5c3x77GwCLj5+kjDYcPihIIYOTCPSDaMoUwalY1tQccSflCufygallBX32fWT1Ac60hT2+1a4jR68GMPwEpy1TMnRCdMDNsy6L+NLvVRV7eQcn3ULu+iulmHHYvj3i/8MrRoEKWdbUGoiAATSUZbx//P2XtAO3ZdV4IbOYcP/Jxj5czKxSSyRIqiqEgq2ZQstoIty/aStTwjuz3Ta9YsW7ZnenraYXW3s9vuaWeNLVvBViBpWcxFihVYOfyMjwy8hPfwgOl97kMlFi1rPletKqJ+4QN499179jk7lOiexgm3boqhQLfhQF+v4lqpgH2PP4zp+/bBDhH4GBLayUYkrbVZvDqVOozVDbQrFtavlHCtVMHI/h148KOPoXDlrNCR27oOu9aQpgcL14DjE3BjVjWYNRPVugYz6cfxT35YjD/abU60NZkCkPJpEvzUaCJgwNIs6DRe0NooNUwgk8X0nj0Y3DqPsW2b0Te7gHAmj25A0W6F5yJUe/Wl1s9NpasAGwVwyZTheuF+97WvfU1+cf/r0Yt7XfNb1p48qOoI8c0U90xlCOALKptynqM80yVY+6YvUtIee+wx/NRP/ZToPYTOzHPFYweI+UqXYcYu1l59FV/5jd9C8cT3kRFHyB6oV9lWdEurOMx2aSEdoYNfWIxoOh1H1qG4SsYjSGeSwsKo1SqS4cLpdJFWzehg97YZDE6mEWdALyeN3B/puBqOwbZsGBt1OBVlUGSxPp3I4dBjb0M72IHLDCXDlAgGEPTSnIh1nWGjsUb9qwGr48dSs46db9+PzQc3Qddr0rh1W10YNbqcarL+yUBhsO36ahUrJQ3rNR01w8L05DB27NqC7FAekYEBTOw5jIGte+BPZKT+aftoFuDD+voGLl+4iGKhgEgwjLm5GczOzSCaiKoa09NZ99wlpTIWF1QZeygjCW/FiPGIZ17CCcpzzz0nYPeF519Ak9RJT/f6VpqYfwmM3AiW94K+b1obiubdEdMJTvn5tbKyel0z+JbPK3RfP0IhP1KjKXHGLWtN2Es6gjrBOxt5b3YVfitAc/Pjii7nh+/4gw90z589J4WhiJ+5/j1aB1Pm2c0JSYo5C19Su2wlbKXFIjG7z4dMKIK+UFgKUlJTSHEiDUPcZDxHDZFpq7ajgJtEMIzRZAoZKQDZHfcuodzdagOWS8euKzfsUABTc+O46/hhTO2eZ2sKhqWh1bbEpYghYW6TuQ9VuDUdNsHNRhXZzTPY/oGHYXRsGd1SAEhw44+EhLdOHjRFquTatjZqsFcauPrGNeEb73j4GPJbRmG2NRENsytPtx0K6tlVIlVHXy2jW23BqVoolxuIb5rBtrcfQjsZQyeURiw9iejAHHyJPq8LqCg01xfl9c3szahYufEozQS75LRTprHD8y88j29985s4+eprcC0TcS8ckJokUl14REkI6vX8CFLO6EHvYMvUKMbyGUmMbpk2WpLZ0/YoNj64dBxpKeqR1XFRd9qomy2kQgEs5NMYjPgRY7cvGhXXuSSDk9jpouUxMyMMgs0gykTvsRj6p8Ywu28LuuTX5vLIDI4ilh9EIJWBP5qUUCq6wAglhF0qanpIp/IBerWK7/ztV/A3f/RfEWNhZ1hSdFH0rdytqL1SXShJkzd0ZJMJ0U1wKhUM+JSzHgWH7Q5CwbDaGNigZWCgz4czTGT3AzNDOUyM5pAb7UM3HhArWVm7An5d4dj6GGJXsVArawgM5WVyk9w6Aquto1Ntwq70wI3K/WFhKfdKsyVW4bWVOkpmC/f/9EfQiQfg0GGt3oBRZhEblelez1PfrmiIdyLYOL2EcruNLe85jtG7d8Po6DCWV2ExrIxibhYowSDiLnDx1GX0ze/G5L1vR3bLdnRDYXHt4Vj68rlzOHniBN44dRKNclG0TEHblimEyLxtR2XstB30JSMYHepDLh2Dyy5b00LH5YpV4bCkQdoOubx0SnNhMuFdxtwOxofyGB3oQ4u0tE4XsdEp9E3T3WYegwsLyI4zlyYDiMsJA0aVVq8Hwn+QvkyMCdpt6U6SS073H/5+6fJlCRvj4ypjS3GB2XF89F2PIt/f71HVepNhnusdtHUDf/ff/wzf+Ku/QuHSJYTY5faRNhYSwM5jnnbQG3oDmXgcfYEwktTYUMAKVybTYj3puQvyjqXlKTU3i01NgZtgEAmviA75CM4JbgiQPFMBri3Pm5+jnfyWEQzvnYBuakIFIbghl5z7Mq83gRqdHiU5vWpBp+7GtDB7dA/SkvXhSDHIKTZLIp1ZRKGomAvYVQ3NSg3dso1G28XA/fuw7UceRrm+Dib3cI9jccfudWF1BUMDA+JgWL+6BmeJoYsVOL4wtn7mA4jNjUiHjRMUV9elY84mCgsBccNa3BB6iFlr4UqtisF927D/0fvR6hhwGEoYYAq8Bq1QEV0PXRvb4goXQrvRQmFpHeuVMhbu3Y/ZI7vgjwXQJrjRTJiVOpxmDT42xcyuOCJS81HULDQjMcRmZzBzeC+2HNqL7PAwAtGkuAvSB7LLCZXoo3oa0R4xTE34rmfTeIRtAdIdJoE3ce3qFdHRPP/CC7h44SLKlYrkyLB46GkfelOW2w9ib/jiBeGFBLjyucWO1VQZMEqfoOx4P/WpT+GDH/wg8rm8aIB6AIxTPilmyARo1PH1P/gjvPzXf41Is6mmNwTucvayfxeA1XZEI5uPRGRyw4ZLrxHJgpJ7IUGASjLvKpMQNi+pcd06jkhfDCP9eTQKJZSuriLs0InTQYxOlPUWWrqyMU/EEhIsWOw4mH/HPdj1+EOwkjT86KJDq3xOcCwDHXbaGybMlQJCegvNxRIqK1U0EcD9X/wUoskYCisrwvgIMMF9fV0YHstXr6Ivn5Wcp+rKBjp1gngLF9aWseOx+7Fw/CDa8aAADgaFWkZT9gGCm05DQ4vrrKChdK2Cy2tF5HbO451PPYHy0kVJqOLkUC+ThmYqXQ81N8wnKTdhNSyxbK5HunjgE48jMZ5Dm9k9mg6rXEOIkxvDEkdNThF1w0FZa6FkuPDnh7Bw+Ah2lwrkIgAAIABJREFU3X8fBuZmgEhYHB+V3e1NnfdeM0e69R6c9pz3ZFrLiXu1KtQiTglpEEDdBOmQNwOb3rq73VVVrW2P9s7GsZeFIl10sUYXG5rrYeq952GRzSiKX/zFX5QpTn9/vwfAFOX5+hcz8UwT//CHf4jn//wvEW00kfDca9kE57ql+W/VdlC1TDGNGA7F5YxWRTsZBiwJQujrSyFHp8haVd63zs+SuhjHxt5dmzAwnEQsG5e6gYwQFrOhSFxqGgJfu6pDp3Oa3UJgKI3D7z6OYCYCxzElUoK1m9s0YVab6mx3ujBKDdQLdTjdEK7V65i7ezt23LMDltmQmpYu46T0WpwIMdPOcWC1uxIwulGkvtCSa57J9+HA245i973HMLZ9O5Ljs+jEM2IA5LodFDZKOHP6tEx85+kGOjsnGTViEkAqn6Sm356FqKjWEknCNS0xLT0grIAN6WZ/+7d/i7/7ylfEJIDNFlLqeB7eDHhv18TcibZ48xrqgZubxf13asbT1TeTyQoLjOu0p+m9IyARYzG198SHM8hvm0QnFsHqiQtwN3SVoyiDgH8NnLnxPYpZ7BczCl8uk+4S1HATIGpnIR1id53db78SDksnilx7L01ecYCFCSo884FoDEOxhGyopDP1rJilsJP/lFMau9m0v6BQNBYIYSSVRIadejpEsHPLv5ZOEjdfn9A2YhylR8MIhXyY3zKLmYNbERlKS14OOzPsBElnjY5DTboHNdAh53q5hnqpjvT8FHZ+8B2wYMNkWj1Tjq0WglH6l3t8TboDaTrMjRpaa02sXF6Hm4pj5zuOYWDzCFptXZxqJMiJm7TL1G8fHIpU1ypwq5ZYBBPcxDZNY+cjR+BEfbA7QURT40iPbYc/Owp/JCbvtXeA3dJZ8ZzQrm8WggtVp7ylWzjx4suyaF979QSqpaJcfH4+5O8zl4b3Aw8sijzDBJbMnpHPXIW2EKgGfW0sTIxgtC8t4IYgxqDzmAR1qo4Oi1gBN52O6CjqtoOKZSIVDmLrUAYzfUn0JRMIxxMwWobQ2bip0+efPuVNUrBCEdjhGPrGxzG3bxfGdi0gkEwilEyLUYMvkkAnoIS76hZWbiqkmwjGURwR2bAunX0Df/Drv4nFU6fhM1oiOqYRWjIQRIIaMA/c8N/w+maSCelScsrGrjgT6NmNp3tQgO05Thz4Z7oQBfy4UK+JmHw0ncRofxqDY3mE+6PoRJSdNikQkshN+hu7PDVbuki+/j4BN6kdY2i1DYABbtWKTG4oRhWXTuYQ0CFIs9Fab6KyVMW6ZuD4559EN0lwo6PbbEIvl5XVd4hCfEesrs1SHTE3jPL5NZQdB5sfewBj9+6B3jHQWic9qKDE3OTiBgJI2h1cfvU8uvFBjBy6F4N790PvdHD1wgVcvXIZZ15/FetL1xDxdTBNC+6QX1ykZJMnDYlmG+yoOjbS+TRmNk9hZGIQLZve/nUJjeR7onZDXNV4kDPbwXKg6bbYEXOqML91HtOb52AzqDLbh5Ftu5GfmUEs3y/TOTegaAzKVVEVbNxbesLT3iYsBhmem1vvz02tKdbz587TKOO8HO5n3ngDZYYGtx1vRO5lO3W70ok+dPAg/uef/yJ2794t/9/bt9S9RwcqH66ceQNf/uP/hu99/etoV2uIdaAE/7Tzpn2pr4t1rSFrieAm1fEhHgrIXhf36GWENzTREAsHP1B0bFxtNDCWTmM0pMANkXvQ5wpoUuGLBDlBRQP1isxuAMgtDGL8wKw0b1gAG40GrFpDmkPUg0nQo8VgOVuBm9UmGmYLM0d3IT03iLbPgV+3xMGPjYsqLe4B9GVy8DVbMGhpTlqa00bf4R3Y+9RjKDWpuaFmUenGKKqmFfjwwKB8f/3KKpyVMszlCmwEsedzH0V4dkg0NBRUU6CbINCQjKcAzFINzZUCzKqB8nIRl9fWMbh3K+75yGPoxv3Qq0X5DN26hsbKhuh6gjTh4LbFSYDVRmVpHVcXlzG2fxvm79mHaC4Jm5kpmikOcm1O4Wl80gI2NurQnS4SoxOY2n8Q04eOIDk6LPlGFDJ3RbRLLiFznG4ItHu7j3J/4srkFec0RzlC8UxkAXny1Ck89/z38Nr3X8PK8iKqBDX8rHh/e+HDCk+o0/hWssj1UuF6kUFhMItGR3RrNNPxjGR6OttQCEePHMFTTz2FRx99VETHsk96WlbJvqDJjq+DS6SS/+7vY+mFF0WgzckjDQV43lLnxkYDzS4YmpgQXir3wl7+nHptfC2km/Ps5TlPiojtDyC3MIpoNoaBbAZ2XUf52qoYArAhmRzIQasaMKoWLNdGNByBqVuowsXM249h94feIZMOTmAIfgmIWpYu66vbtOCQOlbVhOpYXami1urg6M/9G+SG8thYXRYKEbWtFnU2/iAunTuL/tFB+JwO1i9cA3QbAa2DM9cuY9NDx7D1kWPoMliWU0AGutaqcgaIfqZJV7YaNOrAlmq4tlpEfH4c7/qJH0F5/SqtMcVwp17YQKveQDaeEivoxmoZZlmDTbtwTUc5YOO+j74bfVODcLsK3OgbVcm6ombA1G1US00U6zqyE9OY2HMXJnfvQW56BsFUWqIwlJZQ2YvfvFJuBjQ9Mwl+K+m2tOxlN55CcBpUsJDl9KZn5Xw7De3mYvaW8tBrJnG/USLsXrCuYoYQ4NzpiwU13dO+8IUvYN++fVK4UmLgya7V/s2po6+DtddP4h9//w9x6bvfRcptI+S2xQWMbI9OJ4Bm20WlZSIS9GMslJBgY1XMK21bKBxANpNEfy4rxkN8rYZho1RTTZy9uzdjcDiBSDp2HdyQ/ROIxNAhSKlokjHEAFWaabh9MRx979sR6ovBcQluTAl25XlOfVSHDAhOgDmdW6ui1QlhsVbDyN457Hv7XbBbTXHtC7g+tJstMR+gS6BhOTBsF4VCHYWSjqLuoOx0sPOeI3jkw09gy/69iGRzsl+63QCqtTreOHsO62trSCUS2H9gH7J9ObnvOKkQ6YBY1Kv65PavHqDoZdTw7wlsuR6++c1vSvgmzaO4NpgtJ/obqSF/SITg/eAe6Om59UajEaRSSWm4sSFD1o/6vaWmy4GAZDD29w8IPfxm17U3TXA8zTsLvlB/FmN37cCe++/BmadfxNXnX4HdqEv9+oNeumJweHuuZ3DAxxhs78vE413hX0r4KUM0AwiSUub3wbItSZUn+BF3IDr+SAZNQBAmDQA4dhyOJTAaJ7jhKNyR4l8KwushZGyAq8A2vhnSk6iLGE4lkSTJ108OZ1tQeyIRw8jIIEaHBtCXTAldytQ1VKpFDI8PY3DbFIK5uDhuuRSVEpnz9bOzT+F2lXkjJrSVGrRqE+m5CWx/4mHYvjYsZiQQ3BgWAuyU08qv1RIHDU59mmtlOBsmSsysiQQk2XZk2zjsti6UDfGuZ1fItmWS1Ko2YaxXxY7VrTsiwozMjGLnu47CjZGyw4DNLBIj25AY3yq0q66nP+ot1OsX3VNP8ZDh9eCioQbqmaefwbPffhql1XVotbpQz9hFoOiZ2QVx8qR9jgA8loo9u1t2I4RyJ1baCtzw2syND2Esn1Ve/kxGZ6gVue60ge6SIsPRrSN7LmlptZaNkmkiEw/j0MI45oeyAqhIS7KamnQZDcuGST1AOIZgOo/0xBT6ZueQHRtD38Qoovk0EGJXghMarhha4NId5EbiHPnurmsrAaUXYEfExs3txWeexW//+/+AkNUW21nSX8hEZzgoqUNcqzJpsgyk4zGhrVEUwvVKZz2uSwmaJDWQWI8jdeESBXG50ZRCjlkrw5k4BobSSI1l0U0wp6YrVDuuQU4omBvSqVpoVAx0cxlMP7gffXunYPbADQXSLHjEolbOL3UNmJHDjuFiBcu1Oh75n56CL01nF4IbDVqpJIcU+bYEicyBILgJko1xrYRK28X8I/dh/P69MLom2qUyqleXECDVLkyHNz8SNnDtpTOwnDACQxMwEmmcunwFxWoJ2/ZuR74/iVQkgGw0ggQ60ApraBQ2YFTqwhF3Gi20aOxgtZAZHcD8gW3ITQ3AMJtir0lRO0XeLCwIctqaKaYQDRYzuoOqDdFi7Dh8EDuOHUJ8aAjpsQkgmUabzmaSGyOkHg9IK0DbS6oXW1EP0N98MJM6ycOdYtmzZ88KDYguQOtr6+LCJs49tzgKqnKhR6Wl485P/tTn8KEPfUgmOdLx9jrkcn29vePF7zyNP/mN38LK2fPwGyZSzA7xbDZNvw8FrY5IKIhcMIIUwU8ohEDXRToUEZoZ3w2t02Wb9fvECvpKvYHRdArDpCApQhMCPpW3w3WrQA51f6obJ83aAJCfG8TUoTnoRkMmesyiIoCgPbs/HBa7ZXavZXJD+sVKUyiA4we2IjCWQrFeQqLjQ5rNCh5AuiFrPRKOwSk1xMmpVdTRsNtI7V7AgR//ACpmWSx3HdOSXBg2gKrFIgYHBqQAaFxdR3ulAn2xiFY3iN0//kHEN41LAr2tm+jSAalUF/BBHREpu0I5q+qii7i8tIrM5mnc+7H3ITaRh1YtyT3JgrOxtIYAs340esErcwWTtKWlAgobRfRtm8HCffuRGstDbzQQMm2hoVHX4vpCAB28UjkMbd6KzNw8QoMj6EaT6DBcVTp5CgjwA2YDRhpoHkNALpcAT89SVs6wrgAXOk2+9uprQv9hcvfVa9fEyplZaWrfVhBG/nyHFuN1ipFHBpL2EZs2Ib8AVImDIrgRV0HViVUFroJI7JY/+OAD+OIXfx7j4xPSgJRgXU4VxExUGfc4tRr++cv/L779B3+EWLWGCHOYetQ1+GFzn/B10R+LIi7gRq17yTTzTBP4mbDIYlElhiEE6mwgDWcRz8WleebUdZmI0H2yG/IhPZSHadgimpcmKM0dCAJ8HYw/eBh7P/IoLA74CTBN7osWHEuXXJiQ7aK5tgF/w5BpYG2pgqrp4tBPfwL90yPYWF2UyT3LXjbokq6LS2fOYHh6Uq7PxrmrwtDw1y2cvXoNU/cfwN73PShTd+ah8RxrbhQRIpskQGfKJlrlGprXytCW6lhcLSI4PoDHfupJlItL8LdbksFTK5CGVkMunoFZoU6yJjkmtt5GTTdRC9o49v63Y2huBF0f6Uwmahs1OK0unYXRQhSBeB/6xiYwtn0H0hMTCHBSHY0oGOHVUopa9GZw06sLWJgyvJsNHE5pXnvtNdBWnDqKHqi5uWC8vXh8q6mNWrLKPDqfywoFUtcNNDQ6mKlz9E5SB9Yl1ID87M/+LD7ykY8g20c9CO+qHguFURnKGIrTm1e//g18/Xd/D93COuLUNFPMz32h7YPudlBt22BdOhGMS7yANLnYdGCjNgCkkjHkcxnR4nCdWgy8rGjiQLl3jwI34WRUpv+moYlMQKj/rl/yhZhbY9UN6C0LTjos4CY+lIbNUHDDhFNtSBNRps7UjDkdOM0WautVtNohXKvVkNs8hiPvPAKnrcFp6RLC7jQtAbt8btN00LQ62Ki1UGn7kZyawe4HHsCBtx9HamhQpnO0WuLEaq1QwNnz5yUcdtP8HDZt3iTvzTsWZIIhNHhO53lzXw88vhniqGYL6YBSH167ghdffAHf+ta38MrLL8s5qTPsnNpY70vtTXfEqz/Ug1xPQhukPkumvGHRXpGKxtdCQEXzFK6Tvr6cgF9Ob3p0uDuBG8Ve8iPEJui+Pbj7sXfh8iuv4/Q/fhPNwqpITW7fVnvr+maGB3ELn59n/cjICKanp8QC3ZdLJAS/c/RHDi5/nkOxOhEvx97kgZO6IhxxZlyoi8DClNx7hviNp9IYo3Ul0TkFki67qGySs2QlElU0NkmIIFhxlMBxkI4YvjYSqZDkGAwO5DA01I98X0Y6NuwitqhraeqoVssYHB/GwOYJBDJRcSwThzWHLmohdOyOiMNIu3AbFvS1Ooy6jtT0KHZ85BG4QRcWaWk6KRSmdLyZ9M2sHnK4aRXKJNnWhol6zYAW9mP7AwcwunUcrmvKouMosqXp0lGiow/98w3+m6IOt+HCMB1EZoax67FjaMc7InrttsPoxEbQv+UwYgPjQhWSLcHj1woNUEbE6lIzl+bUyZN48YUXcer0SRldagzaZJHNzgjHr+xKdzsY7x8Q9zOn1VQW214yO3nopDddF8QLuKE+qo3ZsSGM5jLy2dHpqkWA6DhyjalJob2jw6yVThcWU3HNFoqGjoG+OA5umcBELqWc8TpBBExXOhdN7ofpNPpm5jC2bad0qaIUdCXi6HIaIRsXKYaqG8piQopMPs66giCAeqxOWwV/MRhU1o/qKvGw+ZVf+F+wduGyWM766MTS7SAZCEn3myCGU0KKK9OxmLi0UCdD6iA1NzxWeEgmIrSOdOUXi8lAJIwrTdW5GY4nMJSMoj+XQHYiC186CJcTRIrHuW6ls9OEWzZRL+lws0kBN8OHN0N3PVoaNTecYjk0qZD7VgmRDQf2uoaNK0UsVRp49OefQjAbE453lyLUek26H9F4TNZYV1cC6QDpNktVlGkE8ch9mH77QdRdDU6hiNrisqICUusUCCDqAoVTF+E06NLl4tJGBau1GkY3z+D9T30Qsb4oHKa7N5kuXkarWkVHM+E2LaH0NApN2JojHbLE+ADm7t6N1Oyg5Az5NANOjUJZflaudNe7Ou28TVRaNoxwDKnJeUztuQsze3YiOz4GNxxFqxOQDb7XxlZH+Y1UBh5kvMaemY40Vli4iGOfJ4rkeP25557Hd7/7T1JkFj0geIONfmPnvjmLQe4Fj6e+a9cufP5nP4/jx4/LZ+UPeWN9OeYVOaS+voFv/vWX8dd/8EdwK3WE221xReO+aAZ8KPEApSi7B26Y99PtIBuKyj3pdLswOS1lkygUQKXt4Eq1jpFMGiPhEBLyJjmp6dlIq0YEf0kGj5h+dOEL+JCb6sfckXmxxCVVwdJ1tJq0QadDRAjhWFQoiV2D2Us2Gos1GHYbowe2Ij47gMWNZQSMFvq6QWWC0rYRTiXE4pymKX5yxzeaoqWLbJ7E4c99EA23ITRONk9E42PSor2EfC6nnMuWi3BXqmhcXkOrHcDWj78b2V1zaAfp0GzL1PzMs89Js4V5A37SfWlRTSfDooa1lQ2ERgax+/GHkN0+Da1eEVpgq1xF/doKEghAK1UEjFGwT/1j6eIymrQ6nh3B/H37kZ+fQIUhozZgNlpwwzFE8oPIjEwgNTKGxNAwEE+InkZpabyCwbME556jzChudPquP9ZRU3zLtLC2uooTr76Kb3/r23j99e9jdXVN2WmLJ4xasz/460ZnnGCaoXwEtFFqgfIJ1Oi8RQow+f5sQN3CTlJddBYT1Dt85jOfxkc+9GH0ZbPX7aGpzxKHQC6JLnD19Bv48m/+J9Sef16cqrjOaAvNc5rh2VxjOU5uuAz9ivbNfVMKqg7kPJMCRgwUVOA2zUAY9Jkdy6FFlkS9gZDVQTwQQTvsR7I/q9xNSe+2GArYkq55zQcMv+0g9j/5HphB0oO76JD23jLFWIZAJwofKksrCGo05amgerWIqubiwE/+GPoXxlDZWJEJDJPsDb2BiG5h5dIl5MdHEAgEUbm4hFapCl/dxtnLVzF8aCcOf+RRdGIQTQ41Dc31DWmEhcNBWHXa9VcF3LAZsLRckODb9/z0j6FRWUK3ZQgVUytXYNabiCIEq96CRtetEs99G01qfcIu9j9yDGObJ0HkTHpuqdxEVXMQTObRP7sV+fFpDM3MIcjAYTG3UYHAMp31inh1Vns2yR4FjWuR64yTwldeeUWS37n/vfTSSzK54RmuKEkqHuMt9QxvtTi9ApX3Hc/IhdlpTE5NYa1QwqunzshaUd3+Nz8B75ve9OZzn/scDh8+5BmUe01rvhceeGSQdDsoXriAr/3e7+ONf/xHpB36XdPUhMU5oHe7qLRbQkObjqZEwiCDJNYA4iLVkYy8HBkm1J4EAtIoLlU11DQD+/ZsUpObRARdUmANXemz2EB1fTA5WSk1JEyYQcpmIoAj734Q2fF+BW4sgpumMG/YhCHg4LlGd7tGoQbTDWK5XkdqagD3vvseuB0DhlaT5hIDkLUSnVctCQuu2YAez2DsrsPY9+DbMTI3h1AihQ7t0dvA4vIqvn/qJOqNOjYtzGLz/KxYgbPWFnCoel4eNZseGNJqUYyWW8a/iuJu6AZeP3lSZAmvvnYCtXpN1gzXCeu4nluagrDqef//gpvb6WrKcVStDUVVA2KxuPwkntls1IiLWzAo1EVOpAm4egDnllXlNbbF6CaaQGZ2HpnhMZilKmpXL6PVKEvkyO3opud6er2pBL4GDkSGMTY2KpMsfhZsTvnG8/1dvggWE/xwCGxkLObZndIggGNDEb+ySy5OGurDF39xt40xOgLFkkLTIB+/14kinFFhZhx1s4hQNA9qbuJhP0b7UhjKRDG3aRL9Q32IxcJiBcqFygkLk5BlgXKq0mxieGJUwA3zSxwK+9nllvRvChvZQdLFW75N3vV6Q4BRYnIIu37kUXTD1E2zgGsqcS67Be2u2J66FCAyuKzYgLGhoVm3YcSD2H7/XRjdMga3Y0q3mpseqWk8zKlvoRWpTlcggpumC8NqIzTZj93vvU/ATYe5LmYHejuO3Jaj6J/fBcS58NWNzJuWkxUGWK4tr4iF80svvIgLZ89io7ABvUn9QEvR86gv6So9E1PsWbDPj4+LCNzSGypPSBAlnetUKjZRfi/4z+Gf0cHUyCCGcynRGXEETbcebixhOjcFQjK1YyeEpgJmy0WxaWJDb2Ign8D+LZMYziVFZO34o9A0VwwBBucWMLR5G3Kzc+jGk2gHAiKqlgObuhOxivQsVr0EXTqcSOecRV2Qrhkqp0d8/AlupCBRNxFdaE49/xL++L/8DpYunkeIIMhxJJAu7g+Jzojv07ZoKBBFhB0kUi198MANJ4xAirbJzDYi8CGdLxbFNTqf2G30x+IYjEaQz0SQG0sjkI/CDbIQJdUvJNNKOqy0iyYaRQ3tTAKTD9yFkaNbYHQMdOo6WpWKaDj4fOKBLy4nPgEC1moDxWtlrNabeOTnPoFgX1S+VwSp9bpMO6OxGOyGJpMSp2YKp5wTHzqszTx0DDMPHYbut+AWmba9JA6D8qkS4LQ7qF1chF1solExsVKsY6XRRH7zBN77mQ8i1p9Ei+u/VlfaoKYGV7NkzG5WDGjrDbgN0s1aiIzmMHXvXuS3T6JZLQH83oYOi40GowWHIWadMAKxpCRpj+zYifzcVgQzfeiEQ2hTR+engiPsOZ6ocRwVLDdoEGqCoiY6gJ/21561JXUzp0+dEgrGs88+i4uXLokjDgsv7lU9px+1+XqdSE7pEgk58AUctUmnpVYvJE5QTz75JD716U9jdnYWFuku3Jwl54edMDrhOFh54zx++9f+TyyeOiXW8CG6CJLTTYMASxcRdi4URrpDw5QAougiG4pI48eUKafy+KfoudZ2ca3ewFAqhdFIGEmpRf2I0q7X4xtzwsG9jsBZBJDikgT0jfVh85EFmdyEw8x+MsRtip1DmnWEY7Q3JwJoo6N3ULtSElfDkQNbMbRvAe2giy6zZE5fRJgiU7rAZdOIJBKoX15D0GZWioam5SAwNYQjP/1hWEFLOvpsGnH6wu6mVq4ik8mIvoe5JJ3VGqpnl2EaXcw8cRyDB7ahRfdE3uZ2G69/+5/Qn07LtInaRn9DE7BMTWJxuQh/fx+2vu8h5PctoKEp2oFTraN2ZREpX0CseElZYsYBsyoaSxvQ6gaio/2YObILYzs3oVirIxiIwxfJIDYyhfT4FFL5PHzUMQQD0h0W2qO3j6j7w2s0eG6ft/RCPctUHsA0ZaH+9J//+Z/xF3/5l6iUy0K9UOHUaq15psz/6npB/o0AiSD64klsnZvC4fsO4Ctf+xrWlkvQTeeO4Kb3GtkhnZ+fxa996VewZ+9eMSGQwlam1R64ATM4mnj1H/4Bf/lLv4QcM6lkQsBRH6WQKqCvLxpFkoAvwPOdDAxvitrpyn0iwy2vUURww88yEPGjf2oI/aP9YvtdW1wDWi46IR+Ciag4HEaDIaFONyi4Z9gl3ZPuuQuHnno/9ICDEKnnFHKzi27SOEKX86x8bRkBUnBXKyhdKqCmudj76R/F0NZJ1Gsbsj+m4nFUKiUE6g3JlONUORKNoXT+GoxCGd2yifNXF5HeMYt7P/ZeBDNhcbLiFLW+WkDIdUE6DQM6zUIZzcUyDFryL23ASIbx7s89ibZRhGM0Eeh0YLCJIw5aHXSMDhqFBrSiJgYB1FxZMWDn/YcxumMBhs+H9UoTNb2NzXsPY2bXPqQGR4BIVM5IT+Byk76We56iXAuQFL8ENbVjEchuMw1RSD/jxIbCcNoBszbj40Jn9wDIDw1svOk2AVak00E+GsLs5ASGRsewXmvgxddPSYOG6+R2tUdvLXKfZKf+ox/9KH7mZ35awriVPprnLdtEzN5RRS/3zzPPPIv/51e+hES9joDQ4kW6Bq3TQYmus6xhUn2i+7wexMzoBQKaUADZtJp3c/JGj4NyQ0O1aWDf7s0YFnBDh9EQLMMUc5cum9ztrgdummh7TAQj7sNdj9yLobkxOF1qCsnwaYjtN2tF0urbloO27qBOcOP4xekyNJTCsceOgSQfvVqWQE6r6aC0UUeDVGxfGLmFLdh9/J0Y37kXsWwf+Z0SVF3YqOL7J89idbWA4aEhHDu6H4lkBEGaN0j+nPrqLRM20RTtVNVxrJl7X5JB12jg1VdfE9ezkydP4sKF81hfL8gUmkCCZ56YShE93jxRVjz/H9yL+Vd8Rw9Y3Fh7anp9s+9Pb6JNlz1OnmVf9TKWbgU3CghzKstJVCccB0IxBLsBBGzaxhtwKHK6yelU8F4v0oEOpZGITGqGhgblNSwuLkLTdEUX5l7fn0h2aZva+6glZE6CHlXSN7s7URYILK7ZgZCsBVp1d0NQAAAgAElEQVQ6k9WldDhj6SSG4rSeZUHhyBicXGjyvJXDg9J98Bm40VuOjVQ8hK3To9g2N4axqUGaXIrDldComAiucWRoodVowZSiysLIxBgGNo/ClwigxcKQ+ganLU4TLdOBUSPlzBHaRbOoSZZJfLQf+z72GBALwDAbaOsaYLbQpXUraQGGcr5gQWmUmtDoalW30UpFsP2B/RieH5IPWhxKOMoUNyxHqCW0Z22Sh17U0dZcWHYbwbEcdr//AbQTHXRbmnThG2YAodEdmNx3L8J9g+Is4zgtmcgsXr6Kk699H6dfP4mL586huF4QxyIxB/B1Efa54nwmEzPmYPBA67Cr3MXM6KjQ+0iV40Gl6LQ0SXDlUOZC503CLp8cVt0uJkYGMJLLiBhaijpxzfEjQqccn1/0VUaziZZhwzBdFOq0Mmyivz+Ju3bMYrg/g0AsjujAGLJzW5GbnkU4N4BOPIW2dEy9DrTQLKjh8g5i6vFoGWzo0JoaCl5S8tzMDMbHxjzucI/qoSY3vE25dki9CDkufv+3/hOe/vrX4NSrwo+OUrDuD4pWgEWEbbXU5IYHQFu5HCX43jzL3mQsLuuVa5j0i1A0gmWOpdvq4O8Ph9AXC6B/JIXIUALdqOpWMf+DlD1OU9olHY2iDicZVeDm7q0wuy10G5pY77Ko4xRRbhAvo4h0G5PW5Ms1rDV0PPyFjyGYjcjhzUAxs15TADMcVrqualMcd5jj4KvaotMZf9shTD98GFbAhr/WQG2JkxvP4phg0G7DWF5Ha6WEZqEptpnLTQ2p2WG8+7MfQmoooyYA1RrsWk1yRXiPEdyQ2mQWGnDrFkzNQmCwD9MP7MfIvs2ol4po1+qw6k3o7HL5Q0hm+5EenkZilGYZ/Yjlh4BIUjRUiuGjtBP+TgBd2rzLga441SJilS6fN9mV6a5qmqwsLkpOyDe+8Q84ceIVaHy9Fjt83D6UxaVs0yoIS7as65sdIBSqRDIByzRR3CipcDLWtQE/duzYgc/8+I/jg088oVzJWAizoy3ZOCpcl8Dve1/7B/zdn/yJmAugZYmmy0AHFerLfD5kg2FkQFDtF/fBviDBjQr65ISTQZsDmSy0DnClXkd/LIaxaBQZMRyAgBvRx0lhSd0RlbxqpxQevA/IDKWw9eA87LYpFACCdk5TKFqmwxfBjcqsIZWrjfq1ioCbgX1bMHpoC0LpMFDTsPTyabHRrVQrYok6PD6O9npVJh80IaBOqjuSw9Gf+YhqxvhJSbVhc7pt0GK6BopE2YK06Ua2Wkfp9DVoFQuj77pHDC50HwFkEMlwFNVLi4gFAqKD1KoV+Oo1WE0L3XILpZUyutkstj7xTqT2bRLtRbDjol2roXThsqSVc3pm65Y0qyonmeVUR5WNqIEshvZvx+yhPQilUsgPjiPZP4ZgKosOJ+FcH2yOyBBCzQevT7G91BrqR3tTmpu7fgTLBM9f++pX8Y2vfx3NegM7d+6UnJCNYlEyq26mjEk2TS9o+gcVBN40ncdfBD70RyPYOjWG+x++D8+ceBUnTl5Apa6/yfJUTW28yaM3gfzExz+OT33yk9i0aZOyDJaCj02GjuQx0bWvvHgN//V//99QPHESfW1XwDk1R7Qm556Xi8XE6Y+TFE4rhZYmBitdaW5J8ewF+8pEiVSZsB9Dc6OY3DIt63TljQsIsrnOJmQ4KA1RUglJUaXTJqeJtW4HmQPbcfenP4QGWghHqCujDS/d1HRZX/FACMUriwiS3rpSQelyAfWmi80/+gFM7qNDVRWtZhPZVArVcgndSg3aRhGJgSwSqRSK566IRtZer+PStRXE5sdw/1OPw44y5LYtFvmNtQK6hoVYLCJaGnOtJFb+RkHH4lIBjZAP7/7JJ9F1mUxfR6DjiqW5w/wkvY1AOygajGapKeCmqjWhR3wY2b0DuYVZJMbGMbF5B0ZmNiPeP4A2Q03lwqlmnjDuvXDBHgFX0t69CSB1FqTSXLhwQfQSpBeRfkYKrmxz1IKOjmJqakoC1Nmh5zXqMWp+0PK7/e+lCeH3Ix8IYK4vg+F8H9r+IK7VGji/tgbbmwa+VS4891qeh/vv2o9/+29/AfccPSK6bO7PdL4irc0VLZHSuFobG/iTX/1VXH32uwhqDUT57xkq63ZQdCwYro1N6RySPjJG2DTntFDthZySJ+MxaSgJVZKTvqaGpm5h+5ZpjAxnkMxEJXaCE1e6oBHccI/l5IbmAIxTaBoGrJgfC0f3YGbvFrjMQSIzibl3ZYZ2agJuaH9O0N4o0gzCRdGwUPe1cfcH7sNgNgW72RSKLeP5Ck0L6ek5LBw6hpm7DiOc7Zezj+1jTmGvXFnElauLQt3atGkeY2PDnmGCcprvmefcfH1uBqu95p1jO2LfTDo2J3nckwhyabfcy6lhDUcdzPDwkLiUkarbA0Y3nvNWBWAPIP9Q68d7Cm/2eAOZ3VFfSAqbH319WZmqNPjZNRo3hjDyXJ77H5v8EvXDQzGGSCAiAxM6EbZ9xBE3Yhz4r/i8PBMJ6AhquB7ZGKjV6vJZ9bRnspelgsEuO+b8eezeZMJBZJljw7GZQ5oQE48VF1dRRtlpYuCc1xFy2xhNJTEYT6jJTVsF+xHc8HuUgF5ZoYldKrUcbRtjw3kc3rMVc+P96PhVwCa71yw+STVjtoajOeJSYur00rcwNjWBwfkRSZ+3CEiYJUCXpyAnOY64OjGQiSFLFDpaZguxwSwOfvARhPqT0K0mHIKbFjUliggmOR60FSXFrNKUiU+jZqGdjmLHAwclxKnVago9RGOAk4AbW4oedr4bSyVYJQNtvQODFLnRHHY/cRwdFgstXTZXTXdhR4cxvf9BhHIjEm64srSIl158CSeeexGLV0g9q0sR359JIyMTBhtwLNEkRRlqRxEm0ShHmUIjczEzMSqvw9JpqiDeE7Ih2rYSqZI3zRqbN51MbtwuZsZHMDnaj1gkgHCE4lqebaQOMGyrIwWsyeApvQVNd7BGcGOYGJ4awZFj+zG7eQHpoWEkR8YQyI8gmEgLVYbCVTHDk9Aujs095yFSEplxYhjCGX7p5ZdlE6dbSDKVxI99/OPC4WVhf4sbh9SwqiCh6xgPiddfOYG//bM/xytPPyNJ11Gi905XAhdZLLIIzMbjYmzBwlUMBSgM50He6SBBhzfpTjHBVzkErZFy5brIRqLIB4PIhIC+gRhSY2kgzrDYMCLhqFAvnKqGdtmAVjbQYsDd2/Zh9J7tYkdOQwGzXBJtBJMfJdBUJk8+0YCZq3VUVhpYrWt4xxeeRIDgxjBg15swazUpEJXFryPibAIch3k6jY5Me0bu24/Jhw4KuIlw411agV/AjRo70yXGXi/BWiygsV7HeknDkmYgMtmP9/zEh8QFjgG3nBLZ1To6hiEWv9K5qhmw6PFfN2FpLfgH+oTDPnl0L8rlIkyGobVcySWK54eQGxpFPD+KQJo5Icr5h2IRYV/L21avSQ48j3LYyxvjGlZdKnV4k+99+swZfOsfv4WXX3pJui+c3HDDUnxhb/rlrQ4WsfIcvdXCDijzFoJBpLNpsdFkt6iyUVLBldKN9onQ8eGHHsbnP/95zC/M33ByYUdezDSUoUWzUMKf/vbv4OVvfwcN5mqw2PcDdUuX9ZTh5AZ+JOjy4vMJTY0zKr3TFstoFi+xUAhap4vL1Rr6IhGMx6LI+hh+rAI8Oa2RQ9tLkabo/7qI1A+k8jFsvWsOPl8bwXBIptTMVqBjI99/OBoVOhFdoJjLYCzV0bDaGNi3Ffk9s7CDLrI+P5a/f1auisFg2FAQmXgKFmlpHaBZaMBgVkgug4OffD/cfFAs2KlhZEiuaKwsgivSqXywaLZCXcQbS2hVXcw98RBSnMC4lprsxyIoX11C2CGwd6FLkGgR3ZKObqWF0moVbjqDbU88iuT+BTGDCVA32ahh49x5ZEJRaMUqzIYJfzeI8hsrIsyutjuIzk1j0wN3Y9v9R5DMDyAYSYjWhgeiqs27Qm0VyCuYV4EbVVjyQbowes5obJq028IHP3v2nNjoUsNFKpBpGFLkU9+Sz+fw+usn5ft6IFpRPt46FPdNxQIndKR8wY/BaAzz2SwW2Fyan8BLS0t4/sxFlBram6ZAPd0Nf1yvKzo0MIjPffaz+PjHPoZkWk3/vZtNqJwE5wSkp579Dv76V/9vpMp1RCSsuivW9sxFI7ihVjEqmhuC7B64oZMks37UvUbQRIt32kgHY0GMb5nCxNYZ2dOXzpxFmPRiv2qIsYHAs9hpUUMRhlUzUWu3kdi9gPs++6OodUyE41xYrgSwtmUKqYkbYeHKNQSbFuz1GsqX11FvdjD+noew+e69onM1GjVkU2k0azW0N0pobmwgmk0imc2ieP6KmAc1Lm9gaWUd0dkx3P3x98KOdQSg5PJ9aJXrsKoNxKNRNDY2xMHPKjShF3SsFSooddt420ffjTgzxywNXdMUm2AyMuymDVNYIza0ZguVuoFmMIq+uVlM3bUPk3v3YGhuDqn8ADrBoJhWKEEUs2m8MG61ctRe5/1ZsrAYfabT+fQy/uZv/kY0NQQ4ZKf0HKZ6hSn3rYmJCTkfqftih14o3Z7W8IcqUAXQ+rCQyeDgzLQY81xdL+BsuYx10tPFoVbdQ7dPb27WOuT6chLq+R/+/f8hWR9KKqjGo6Qyil09mzW2jdU3zuB3vviLcAuriJDx0gHY+9twW2i0DMwk+5AJCPFbaG6c2vCnB4IqB4p1iXy0/gCqhi4az/npYYyPZJDJxhGKxqQmFSo9jVa6flgNQyQGsDpSNxrBDsZ2L2D73fthoyW5fnS1Y+Aq3Rq7NiUEjjB/9HJT6p5aq42l/+FEePidx0QDznVe120EcyMY3L4bY3v2ITk8IQYlfPesfdbWC0IZ45m5detWzM3PIpNJe9lCXqvfm1Tc6bqpMyCAlt1CYb2AixcuiBsoLef5O0GNTCQ8t8TeGiGlmZQsXomNjaJoYFh3SO3hhb/fTDFTzZo7THNuxkB3GvbcipGul2u3P6ym5T5pICYTSTl7N4obIFiTdeuBG2VeceMHMcOR71/VsczS43vl1FzFfRDUpNMp5PN5eU7+jI2NDfnFac2bwHzaF/DsMjroTyREdJhiIBJpG3Sv4sXwblDWCjYXhoRx+tHioUxaWjqDfCQqCdMikBRUo/js1OFwoYs7C8eGAb/YXs5MDuHAngVE/IpXR80I35DwBsnda1Go6sDUFJe3oTcxMTuN0dlRCey0dE0CwbipMkiSOgeHhz2pGm0XTbq4GBYi2QSOvPchRKf6obfUSLxr2depLXQ/Y7ecCdYUoTHIiSGN7VQUOx88jIG5YfE5T6fSqG8UZfPjZIXuHLT4rS8WYZeJ/F3onAgMZ3Hwww+hG6VNLsfwFlpGG7YTRm52F0xfEifPXMB3vv0tXDh3QQ6KvnQa6WwKTb2KbDSMbdMzyKQSQjcz6MBFPiPBTUtl7XBCQS3H5MyEbKrknNILXhIFHAIUQzZBQfDM0XBpHGABbgA7dm7DzNwYAkFOd3TYpAq4HSkO2Vw3+DmwQ2HQxrKFou2iFU1gy8EDOPzgAxhfmEMknRIraNcXEZCoLFAVWufEqOcExJvs2rVrcnOKs9WZM1heWRFeJAtQrofjxx/ET/7kZ7F9+46bNuxbFz3pa1xPtHx8/ulnxFyA9EJSZ9g9J2eXtroEN/lkQrJaeGOQLpSmLoe0ENKFaA/I7opLOhezgCIomjY010Y2HMVgiNk5HSTTEfQNphHLJRCMhZT1LrUgNQNuhe5A7AaFxb1s/F4Gx7XRFbe9ogI3pBnRulVm7R3RgDHnprpSx0qtgUe+8HEE6Nxi0jOf17gq4aPcuGiHa1dIj6zAqZsINbtYrNQwev9B0dxYgRYiVgulK4uSbSPC4GBQKGOt1RLs5RLqazWsl3Usc1w/msV7fvxDGBjrg2sp7Qb1M3Rqo4aGTm6kcoqZRsMCTBe+bBKDx/Zg9vgxVMQRKohosg/x/DBimTyCkbgEhxLUqCultrdex6m3yag6k5+4KpoIavgeKXC/euWKdKROnTwla4P/X61Re6Ss5lVReusOq6Y9Kjfjxs6q1h33gEg8KoYddIqRTpy3j/Ln8nvm5ubwbz7xlFDUuFH2uqjyHryOGjvgLz/7T/i7//6neP2730OLjnIBQDM0Cd/MRKIgyzjh8yHpCyBHWlrXhxY1QtJxDMg1YVjdhVoVqVAYE7E48mzsdNilYidSibk9xYN09dgw4oSJRXgsGcKO3VMIR7ih8zPuyGdG6q28F8knYe4Js7Zs2KtN1LUWhg/uQnr7FMpmFWPZDFbPXVK0z0gI4VAYfrMNY2VDpj5WRYfesNAKh3HgE+9DZySKbqgrmheCZmq/KABnB5VdfobYOqtVVM+soFXtYNMTD6Pv8DYYPkcFPUf8aKwW0G0YQgHtwkX1wlW016pA3UalUIedTMjkJr1/E5xOCz5SU5p1bJx5A5lwHHpVR1PE6QFUKxbi6TyGtmzH0M4dSE5NIEAaDHVZdFlkVgRBoljI9uhiqpbsTW2Eqit1pgI21Beur6/h5MlTomN47cSruHDxwvXEbn62osULBHHvvffK3kWtA3PdvKfwtII/mMauQIlfCkg6fW0dGMTuwUH0h8PYsDV8b20VlxoaGqS9/StIblwvRw4dxid+7Mfwgccfh8MikB1txWZRtv8EJc0q/uQXfwml508grGnijObQ9MGxkI/FEKfuR6aHPHNpECQHr9CRlTmHapAxT82hu188gIltMwJwCJRWzl1ESJK2O4rK1nFh0hiF059IFEbFQFk3ENs2g7s//VFo4TZCUbpUdqRRQHBjNBvIRuNYv3gZAc1Cp9RE6dI6LMOH9H2HMX90D3wR5pc0kY4noWsN2GsFyW0KMgNluB/Fs5fgVnVUL69j9do6uvksHviJj8CfDaJtmeLcxmwy6nqoAWN+DR0mjbUajIqJatXEhfV1HHr3AxibGUTA56AlE20DZt2A3xdGsaqh0eqiG00BySyGd9yFiZ07kZ+cQDSbkcYXrwHvW15v2qKzCGPwpndZrmupqC9h07dYLOH0qdN4+pln8fTT38G1a1elkXMzgFbibVJmVdOZQb7Hjh3DK6+8jGq1dj309YcFNnyNZITsGhvCe+8+JpbGT7/wEs7SoIaOdh5VTsDYbXvvzQYF/PPk5CR+49f/I/Yd2CeTMZGhiYZIUdNkEk39YdvB3//n/4wXvvxlOLT0prmM2xW78KquYTyRRj4UEZ0O7wOXDW5SdwM+0Vvx9bJRGQyG0LAMNIwWxoZyGB9Oo68vjngqeV1vS9MUhsnaegtV5g+ayjBJQxuZuVEcfOQ+mK6hfpZhwizX5RdZBo7VEgMqvaLDID3N9WG52cTEnm2Y27kdI9PTiOTySE/NIjM9Cz91NTRganewvLSK02fOSVNu27YtmJ+fE/oom7KSbejZr99gG1wXEVy/hAQbrItIRWS0wfPPPYfnvvec6EwJam4Hvfz/npESrwfpy3v27JbvvXDhktCck8mk5BJVKlVZYz0t61tSGt8C3Nzy8O1IRs7pW1dir3nJR3nOEgzzHqmTAWJZ1y34b3fmu3mNqWf0bOuDQQH3pGiOj48JVfrSpcsy4WRzVJDGHah3vnwg2BX7ubaD8UwGQ/Eooj5FH/GTa0ykKO4sPthuV5LGbXHU8MGifsHtYCKbRY7FseRfMOCPgJ4HBfMgKMhWNsM8kNs+Hxi8NzHaj707ZxBiCCfFpyyBPO9+tRECLQ/cWCxATR0jk+MYXxhHOBqAQWtHgx2jlrhgMR+BLlXkTrKoadYNaOSpJyO49/FHFbixCW4YAmdfF2aq9G9TutgUQzbXKqiVNLRTMew6fhiD86MCbhKJJJpMeBWQYUuHg0Vr/VpBgvQE3LguwmODOPDh4wrcUEAp9DkbesOGLzWIZisAraaLvWVhZR21jYrwp3cc3IPJrdOoVTYwlM4I6NDYsdIN8WEnRUQrN2DwdfIw8fuw865dEvpnaHWZXPBz42egcYogNAFeH3XTsFPkdIF9B/dhdtMkOh0GN1oy9TFEz8AMmAAa9SY2Kg2Yrg/R3CBGt2zD3N59GJ5fQCSbhRvkNeTVohhaJXv3NuZeR4nddxas7Da88soJlErsJihAwxvMIy7J4cqR+5NP/ig+9rGPKR2E97deXSzFSm8KxJtmbXEJv/Erv4rXXnhRshPUYc3usjJC6E+mxNqZ05lbwQ3XovS7hTrEDlo8FEWBwul2C9lwBEPBsKQqx+IB9OVSSPWnEEqERYDO12HXLQE3dAcyowEMH9uF6bftQyvoSgisWdiQMEOaZ/D1cHOnAxwL0NaGMhQomy284wufAHJRWKRE1hvQC0XJC6JejR1YmdpUmrDLGoI6sFitY+yeuzB//BAMnwU/XX3WVoUDT9oeuaf09W9cWhWKByeJ5YqGtZaF9nAKjzz1fvSP98kkkU5FpGBaZXKOmU3ChHkLWrEGo2bKSN7JZDD5tsPY+vD96DAfJd2PSDyDTsizcmYeUa9zfNO+dvvmpICPKix53blxk1f++mvfx6snTkiRydBgrs2bBbIyUvYolrcf4DxQZFNXthyeEUpACi3y/9lwkbBY7imeJqFHXeM9fPjgQXzpS18S5zTmd0mo500bNkX7ZqOBZ77y9/jDX/9NCTl1fC4MQ1PrKRJBjCGyHSDl84vmhrlLLO54jPFQ4XVv+H04Wy8jHghjIprEAClA3E8pAKeFuSfmlgwrulOxsCS4YchnLIAd28cQjZP6o1zUSLUjzZYdTFqG+4OEHIBrOjCX66gbLYwf3oeJo7vRCjmIui5WL12WYjUUU7b3bbr9VRoy2WbgpV4xULNtHP7ME3CHo+gEu7KmGJRLFyGxdQ7RFcOFvl6Cu1ZH4/w6tKKNhfcdx+A9u2Fx4EptUzQIfaMEp1yXz4mT5PXXzwm48WkOKqUazHAIWx5/B7L7N6PtYzAsXdaaKJ56A/FwEqbZgeVQxD6IKPU0g6NIDY8glM3B5bUSR0e1IoSC5u0NvWJQrrNM+5Sxg9ztrotms4HFxSWcP3dO9qUTJ17FxYsXrk9lbqeE8DNbWJgXfYG49J07J+usR0+7HgT7A6pLmrOwnTIcj+GezQu4d/MmRC0H33jhRbxY3MAyLdWpubpTF/UOz53NZHD34SP45V/+ZYyMj8ka6NUV0jcXwwTg7DefwbO/98conSQt0REjGbttIReNIC3ZSmrIII0R9txZRHt7b6+w5TSbsq5A2I/B2RGMbJ6Q0OzC1UUBv7QvJ52E56DQggh2wjFYNQOlehP+8SHc85mPop0Kwh8j5a2j7sm2hWatikw4huK1RaCuI6Q5KLyxCKvZRXTfTswc24v4QAK1egl9qQx0ulCyy06tIFz0L0yhcPo87CIBSwVrl9ZR7Xbwzp/9BDppPyIh2lz7JVSzcO4S0pk0ArYDbWldzmutRKerDi4WChjftQkLu+elUDapqSTVvG7CCURRbvsQ6B/GxK59GN6yFfmxSQQ55iE4DPrhciLque2JotBPK+2g6pbLNVWTZ3biF69dxYlXXxNQfer0abHKZSHa09z8S0uJUzUGPLLAI/uBFBwWc6qjrQZ4N+I/3/qZeD8kwyHs2DwgDI5SoYnXz1xF2bRge91xAbvcV5Tdz1s+Gc+c97//ffjCz30B09OTijomtYAXSKpgsry4xsWL+Orv/C7OfOs7iIse1UWpwxygJgYiMYzEEtJ85M2trLIV8KY7Jfd1xhOwacSMG82w0J9NYnw4i3wujkQ2I2dzq2VK4yMQCsOxbLGf77Kp3HKg8VwdzOC+9z8MGxYCjDXRLVjVpmR+0ZjHquow6qZEWdTsDsx4Cm5fH0Z27sSmQwcwv3MHErkc/AmGfPvpRSW10vLiChavLWEg34/du3YiQWMtwS6KiKgmJrcT/bxDR/avDkzLRKPekGbK09/5Dv7+q18VS2fTm0aw4dJbJ70ztqe/6tVJrJ04vWHhX6ALqqHj/vvvlyBrhr4zH5FhwwRObzn5u8NkpvdQ7/db2s53Ajo9Z0hv6bDBy9c8PTUt7B1OwlkL8DE29G7/uvX9KeYLKWjcjwcGBrCysozTp894zfsb80U1obr1yzcZiXV5oHacFiYyWQzFCG6kNaOSbISypjQQ3OxaDG2TpHIfLE9/w8lNPwtHoayxkxYQnQ61HFFaTFIIS8MWqH9Pu7qx0Tx2b59GJGjDYjI1CwQRnLUVp17AjS2+8bQB5HgxP9yPiYVxRBNh0dwwmbZl6MJvpemA22ojFopJ11zTWtAMA/5ECPc8/ijiM4PQLE1NbghOuAJZSBq6ABY6n9HysbFcQb3chJOOYvfbj2J4YQyaUUckHIFWLInWgwUAD9F23UL9akFSbVtmGxppJ5PDOPTRh4EIwQ21ODp8LXaFNCkOdUMlajOHorZRRWF5He2AH7vuO4SZA9uxsrGMgVRa3pteawgwIk2kWaqisVGR1N0GqQyBAI4cvwdRbspaTQoMTrGYEG3QHKFuwGbQn+3C0E0ZeesdGwfvPYy5LTMwW5pw6ckltjiWZcej64PpOIjkhjE0PYfR2QVkRsfQpcsYC2jPRpd8bzEnITmu7apuvGleT+1+6aWXpStPrj9v2jf5nXt2prwGFB8fPXoMv/ALP4/p6enrVqi3UtTULcUCg6D22f/hwPJ/felXEPJsoVlMcZfnITuUTClnqo4reQ88zKnBoZaMegCOOTnVUeAmhjVSvGwTmXAYg8EwEkz3jvqQSceRzKcQS0cRjFBL4pPr1qlZ0tmzIgGM3L1btCmGz4Zbb6JVKgk3l/Q/fjbc5mn3SEMBp2hg/UoRGw0Nj37xU+j2RdCiuLahQVtbRyoWRYubOHxCpTCLNXRrFgJ6F0v1BibuPYD5Bw7ACLTga7VQL6yL/bnw5cNhMPSzfmkVrZUKWjnmUwAAACAASURBVPTcLzawTEA7lMC7PvkEBiYHxc6S2g2nwY5VVfKgfJYr9M9mzYTVIk+1H5nNWzB19ABym+cRiMQRIA/WH5GMGiEb8mC93o26saG8ufNCBqgD5tNwMkPO8DPPPivGGewmkSqjbCbU1e51fHrF3p2pF7Shp96ARhhdxKIhJOJRoT5yYKwZLWmwKHqFEmjyefnaOOHK9+Ukq+GJJ54Qek9vanO9SOQUudPB+ddex2/+6q/h+8+/IBb1BBecoaQiYSQY8smOfCAo6ytKqxQ2FzxKHsGNHg7ibLUkOTaT0RQGefDKFJt2++qXEGM9cMOur+gdGPIZ9mHrwggSqTCCkYCIRtkYYLYQO5ihCAE3bdVpsWtDX6wKZWL8yF6MH9sDI2AjGfCjsrwia53dTVICtPUq/DKxMxCyAKtiYr2p4fCnH4dvIokOXa08cEMuOsEN7xdOYvT1MuylCrRLBTQ3LEy9816MPrAfToyZWo5kUzA0lEnwDCnlZ144dR7uRh1+w0aFe5fPh23vewi5g9vgUt/TMmX6unjyPGKJLEKJPiTywxiYmEUgnZdOKSk/nLNKR9ybECpqmDKk6BVT4tXkGZBwck/nRF1XFuIU4H77m9/EqZOnhX7W0y7I83jAove7nAvMIIpEsG3bNunAvvzKK6q7fr2QfDNt505VIE1ICEEnh7M4umsTDs7PwFit4Bv/9DLeqNZR5ll602v4lwrcHoBjEfUTn/40fvTJJ9GXz90A5j0KHosLw8Az/+3P8Pyf/xU6a0X4XBuWrYsNfFYszj1Lak4QPc3Njaxz9Sqom22xNvd3kRnKYmzrJPonhlBZWxPzDQJegiJZxwGfsoENRcR5sVyuodOfxdFPfgjhwbSAG+qURJ/TcWA266K5qa6swS5WEW91UHjjGlpNIDg3i7GjezG4MIKN0qpMbqjRYf5Uu1KThtDA5hnUl1ahrxRhrtawcWkdi7UGHvzsRxEaiiEcVhlSbRa55y8rqhhz2Mp1GKtlVFer0I0Olss1RAb7MH/XVkzOTqBRrQq1vWq5SIxOY2rfAUzu3odo/wDLERVd4K1B5e7lrZ+ehbdQzpQzKX/nPVsoFKSgpKaGRgGMd+D6+2F0M7yXksk45ufnZd9cXl6+1RVLESfuqH64ZU3xbEuFMLs1j1QqghJp0pfqcCxCRvXve/vxW9sKqGfkeiT4/3f/7n/FO97xsBTVN1Ofej+Xpk2k0L/x/PN49k//Aue//U9IOl1ofhureh2JYAjTySxiIjRTGXTcs/jFqTXNKkiVJbjR2xZMm3rtGMYHcxgZyiDWl5A2FycvpNuSZaFZBupied+GbXVgElQnwrj/3ccRSLIJbMNhNle5KrpT1kCm3obmAFogCiuRxcRdBzCzdx9GFuaRHuqHj3pYTsp5Pjsurl5dwoVz55GIxjE7q3TD0Qgpar0AVs96hA0tD4FcBzpdn2ibyaaRDKMrV/DVv/97/OVf/MV1PY3Cxm8NLu8ECjglofaGlC06ho2OjmDz5i2YmZlBuVyRxg4flyOc924gICY8/CIAp0GYuMn23CRv+vE38rVuVGa3vLqbgM6dzCTJfBocHBS5xNLykgJYb3p/6pzuUXFpPb516xbkcn3iHHjq1OnrhkK9RpPKBbozTdO3PZ7q0oWcU4bJvj4MR+k2pVCnOG1R7CrUEjKiuuK84kiX0g+T4MZtYygRx3CEugdFyyAFgjQhisk5/aEynL7z7E6aLl3FLIyO5LBr2xTiUVIuTK5K2ag5xaH4kaJsWxZnG6ZlQzdNpHJpoaUlswn46NrGhFjTlMKCjhn1UhVhH5PFQ9A1G3VyWJNh3PP4O5GYHYImmhsTXZvgRkwZ5f+Z6UBbQLql1ZbKaFR1tNNx7H7oqHSsNL0mnVa9VAHo8sVDn3qWhoXqVTW5seh5zsnNxDCO/Mg74It14domXE2Hn05uDCxjoBpT7v8/1t4Dyq6zPBd+zj69z5kzvWpmNE2jUbWqJVsuGLCxTTBgEkJJQhK4NwlZWbk3+W8a5N6bQhKSm0DaTSGYEDAQSAIG44bBcjeWbcm22kiaPnN6b3uf/a/n/faeGcljW2Hdk6VgSaOZc/b+9ve9z/s+pdRAs1QXm8mV2WUYXhe23XAQw9fuxuzKHFoDQdQ4NpUMFkNcsQqraeRXUjK9yeYKaHqcOHLbzQi0R1Et52BUq6gykJE0MjrQsPtUrkuXtlQoo5ArIN+sYt+xQxiaGkW+WpQTulYxxLKXY1ZvrAXBeDuinQPCJXb5Q0qkp5ECog599ZwqoEGdUyFfsBbeSTx+/HE8f+J56RzUSIOzC0w7UdtC6qLLsEbXLOh6unvw0Y/+vBScLCrUj7ETeU1xTuGBwRfvdTaZxK//0i9hZeaCuItJ2BN7+Y06ekJRySFhT5MTHQVuVM5NUPz01ebJTTzgDmCFeR61EqJuN9oJbpwc8ToQCHgQ4tg7EoA34BVKBt1SzFxNTW68GroP78DILQdQbFZlAqNnaCjAkFdTxN8EN/Uau9MN1BMlrFxIYiGVwZ2/+VEg5hPhNZOzC0vLEurIxgBDa9lRKq2k0EyX4Sg2sVAsYfD6/Ri64RqUtRocdVpWrojNLzdAGmrU6VJ0fgGVhaSsR4KbS4Ucau1B3PbT70bvcA90ZkwwTT2XRSWZFr2GoWuoNehu50O0ewAdY5OIjYzA39uFGoP9nKQe0neJeg91oKupruqMb3yp+3b5nz377LP45je/iQceeBAzF2ZUQWDZmHI5sDjiRmtHltkgR/b2TXjlclSQl8sATY8TXR2tGBsfxkmCaYJ6Pl/Ml5L1Y+kurPfFZ97v9UnR+id/8icYn5iAU0CC2rBZvJAyxsKNlrD3fe1f8We//weiO6xXKwJ6mG8TdmoIwoGY2yP5NX4rEJFrWQwwOP3xuPFqjlkuLgz6Qxa4URkFtlOV6LKsQGSGYcrhzmBGl4mx/jjCLQG4vJrkotDFkjRbj9cLt58uVbTVZzhiDaU5ghvS0nai71pOUwy0BnxIzs5LR90bCkihVV7Nwl2uopYtw1lqoposYSmXw76fuQverXE0PQ6hwAotjbbn9Zqs35DPh3oyh8LMEvKnF1HJmei5+SB6btiLZsQr+7DLrSG/vAo9m5dpBS954tQZGMmcpNHnEllU4MDEO25Gx+FdaDInjELeah2ZdAWd/cNoGxiCNxYXG1Va7Gr+gArgFPdO1VBR90n1lNVK41SVAYLMyeLEpol8IY/zZ8/iiSefEHchdssrtF1f6xRumJbYwZtr6NY+YB1o72jH0JYh6YK+8MKLa0WdUge8+cvlcErWVc9wDJPbetAdC2L2xYs4eyYpgX81y1jjaic3/JzUBA309uF3P/lJHDl6BOFIRF0L64JI4AJDZM+fxfEvfgVPfulrCBtNVGtF6dq3uJwI0ilSpjcOFXLJoGK7sLWeBYKbCgt1PmdhH/omBtA90iuUMtJhZc81FOWcboSkgrrdPpRSeSQWEtAjIez+idsRIwU6pApDrmHoNdRKRTGC4XmaW1iCv2wgN7OMarYBdPeg48BOCeteWZ6Dz+sTMCVW9KkUCukUOocHJLcmd2EexcUEVs+v4lKygEM/+Q5Et8bg8jVF22FWHWgkMiiJO2QJYCMvWcAqTVcqTSwy6NHhQs/EOHomRjGXTmPH0esxsW+/NPU0n09osBLbIOvEymbbsMfZU2EWbUof6pQmCgEItVz3338/nnrqKQHZZFBs7Exf7X2XKZuTTmXdIh6nroLFqlUzq3NW/e6NFyWZND1B9GxrwfjUCOrZJp6+7wQKSwWrwWSJvO0H7U2WOD/nnXfeIbRyBnvy+dsYPirvSJraJvRiHjNPPoUvfupPYa6kUNdrSFTyUmduCUWlIckuP58trjleG6/bLdMbglS3y4my0VAxIm43umNRdLdHEGoLwsF8LuqoG4bYfrPJywY1g1cb1aaEbebRwNE7bkSwPQzTQU034zsKAmZzRR0l0wNXnHqaaQztoe38iJiX0KyETCSeOWTCLC0s4YfPPY/kagLbp6awY8d2cY1jTaTAr7oZaxOPNUdPVT4p2UZdKNgEG/fdd5/sT2QwVGvUnRtrdtxXuz423iauD5pQcK0tLS2KqQEnHgQAXIO22yj/DcEQgY+4mjVoIFWR9UmXSGrnqUFkw5jns9xb1myWBlYNJS33visMVl5vFRKsUIND5zdpFklUw/pebDcgCZRpnML/nZ+fk/ddIFOLLmocttiX+U2wn2NvKGxSR1OvlTEYi6Mt4LcCwBSwEboIH3BhHzRFfC1CdXbRxTbaQF80hC2xECJBnxrf09KXjmkMb+KUh+uOIUlNA+WmgWK5IpOb6W2DCAcYwkQbUiVIZ3eHY8t6pYFGxUCD4EYmN2V09HRIBzoY9qvOrKGDTm+kXBgU0VdqktrdZFKwgJsi3C0B7L/9JkTH+6R7xewcamYsUj/q/D2D6/JlFFdzyM2nkE0VYcZCmL75EHq3DaBCsaGuo8wNhVx+FtoEdvkq0jMrqLHrXW6gQIvinnYc+cCt0ILUv9SgF8twsKBYTcqqb1D4zbBRusClSkjMraLp92L82EEMH9mN+fSy6D9oR1lhOi91Tw0DxUQa+aU0CokccvkiDJ8Lh++4BQG6YJUL0pEv5wtwMDuB4VR5umHVoJfrKDJhPFsAfXn23HAIg9PjyBl1AZS64YY73IJoTx+iPT3wxeKARn8xJZKT4EXy2/nZxF1HjVmZD3TihZfwwIMP4vEnnhBuOjtSb9RtsA8CxY9UxSdf/oAf09u34w//8A+FLkTrTi5gAhrJpbAoi/xaPmCcav3HV76Kr91zDzIUfUsmA9dAXfRfYd0K7XQ6Razos8BNyMXOinpQuX/73V4k6zpS9TJaXOvghl/mczvgj/gRjATgD/lEOGlUdZiFBsoMB3MB3YenMfG2a5FvVtCgG0iBQZclWY8c75MmwqKY4bIUsiYupjCbSOGdv/UxONuCMrnhxKe0vCrOQKQghfxBpf9aTaO+WgAKBpbKZQzecAhbju1BxVmDWa2IuFYOcAIpzYUGwc3MHMoLKdSyVSTTRVwq5FGN+3Hrh9+F/q09MOq0mS6iTuOMJP3nHdD8LQh2DaJjlKGdQ3BTrEx3I7cblTqtkAkLVU4DVcjUh/COuKgposDdEv3bJy03Q4oHn3ziSdm8F+bnhYIxM3NhveuyCd3hqqJD1CxZ1qAPQFvIjx3btuLGt9yIb37/Efzw1Dmks2UBl/YGaFtrylKzwFTA78dHP/Yx3P2+92LL8JAKr+M0SpKyFZ3CqNZw5tQp/O/f/C1cPH1atErOpokQRZIup5gKKHDjEEtymq6owkVpH4pOJ84WM3A7XBjwh9EpWiFDBJPikmZNbSSrhFo10jEE3NAy38BwRxjRlhBcfidcdKUitahO+pcCN5pbhX/SEIJOfAQ37Xu2o+vgdmgtPkT8Lsy+fAZujxt+8tKbTRRWUvDUdAnApBNfPVVBtlzFxHtvQct0L7SwV8ABLfYZ7koKo9nUJaQUxRpWT86gPp9GKVVH275p9N60Hz5mR1TKzOdFaTUl4XgEgY6mgfTLZ8VlDaUacok8Cg0Tw7ccQ98Nh2H6/UKZ9fhD8EXa4WuJy5/RcUrCABms52Hwryxy62BVbmh2EUFtgx0haNMYn3r8cXzzvm/hoYcfwoWLF2Tfkr9jOOiakNburqoD2l679n/b9tE8/Pv6+7FtchKPPPI9VKvUn9lRCG/eVeX38be40TURw9jePgwPdmPhpSU88dAZJFeLYpK3mXPS69WUQoHiBNLpwh23346PfORnsG/ffuUrIIWHuj4GaeWmjpWTp/DlT/4hCmfOo8ZAWJeGFqeGMJ04SZ8kZZHTbEtXK7YaFrihDrPa5C8dTjewZagH3cM9Ql1kWIkwF8iy4H+7XXLO+71+capauriIhteLqXe+BfGpIbhjAZkA1Wt1mdY1JYiawZpF5BZW4KRj41wSxeUsGsEIovt2YvqO65BamBOqJt3gmtwTUynkVlfQ0t4i539q5iKKywlUlys4P5vA9psPoX28A86AKSYYZlUTPSPNMUye2yUDuUROEuVXcxUkGIQbiWHq6BHsv+0WDE5MwS05SUrTtVasWspCdV8uT4631xSn56TXnjp1as35jP9NGo6dTbNxSrgR5LwZTLbzHFWeRzcCAb+YYdgNv6sFN7wHXVPd2HbdCPqGu1BcLuPhfz6O4mJ+be1IDPFVgxunFNL/5b98TOyhxVnxihfznXQ2fEgozGTw7c9/AU//23+glkqjUC6iXC1hMBoTiq8duKsy7zhZoO6GOX41ofLWDGXaxGljRySIrlgAkfYQvEHmHjZFc0swxPoin6V9d02BG4IdvYJrbroWbf10qyUVrIxsvoRksYaW3lEM7zqAod37EGjvQIM6ZWaw0QmO9MY6sLCwjFdOvoJUIoHpqUnsnN4uQMpBF0aV9iRZVlcCTHU8qlrHNjJ56JEHxUTipRdflMkeQYW4Mq4N4Kym149g4cy1RtE9aVyc0pCxw32WL5sJYU/Y+L8ENzt37pR9jmdLd08Pzp07J662NDQ4d/acpdepSW2udLUWS4H7jZhn2NB6HdZcSWmUf+XUEPAHJAx2ZXVlbUJnUysZ/jkyMiygiwYBfHZSqaTYOxNniGvqhq4Sm5X8vKznNtXcHCS4MQ3hLPa3tqIl4IVb/Ke5ibEQtOwhRT9ANzRa6RrSyS/ripM92tOBoXgYQS877A3RvQhlhlQpndScpojp6nRH0g3kKxV0dcexa8cIQn469NCYQI2WpPCkToThbww/pCiMk5taFUNbh9DaHYMvQNtijn8bsmCI1CVXhEJZ6gmYHluoolAswxX1Y+9tx9A2NYSqXhWHNRbB9kriwdwss/NelkM/v5BGajULR2sEY9ftxdBuil/572qosgNEvQs7Vyyo8zWkZ5ZQJ1WpXEee3ON4GEc/cCtCHWFxgCNtxCjXUEukYOp1obTpTLnNlFFJFiX/wREIYODATkzeci2W82kQujHXgrbCoHuRrouTEGklZbp58DO6HNj39mMIDXRAr5MqlZWAUbptiUFCriwZQbRi5eQmX6igpHkwce0BTBzeh0bQg0BLK6KtHfCEYnD4AtDJb2W3UWggaizK/xWRrQMol4q4MDMj9CI+nCdPvoxsLqcuJad7Vujr623WXLSczMg9o5sb14hl1cs///jHP44ff9/7xKmI99buAtl9UnU4qDFkPpHAH3ziE3jx2WdRp8uN0ZQNoicUQpTOGuKipgm4CdDumsJM2l0TBAkdigDGh0S9IbS0kOZEh9sn1tEeF+ClqYbfiWA4gGDED82rQa8acNCBhWvFaaJ97wSmb78e+SZdx4pAkbaSZTF14IEsAl+G4eYrKC/mkJrNCLi54zc/Ck9XFLUStTU51BJJScb2hQII+gNK7J/Iorach1nUsVStYvCmw9hyPfU9dTTJ0V1aVuDGAlIN0tIuzKO0mEQtV0M6X8UcXYziAbztg+9E73AHdL0sz1UpXUXT8CLaMYCOwXGE+rZAD0bk/ou1J/vScsYp4aPqWKotnB0qggvLZk+mtLyf7K7QrvTpp5/Byy+fwpmz5AyX0dvdLcU8D3qxjremea/Z/N68VlRrxWyCMo8unxcj8VZsGx5E/9gwXliex/d+eBKLqxkJ8JMDRSxK11ejbKKWneTU1BR+/qM/hzvupFtSSGhPkh1iTQ0J4GiJ/sB99+Hv/vTPscLQVL0hehsWhyGxgXYjQmolJzcELCwYLbckam5milm4HC70+0Po1KhuUBNDoaZZBgtSR7Cjx2fHcv4idWeImq+QD76QBy4KsjUaTjXFvlxokrTY5h7EvWWpiFypipbJrejYPwV3VwRBtwPzZ84pB8wWpombKKXzMPMlFFczqC7nYKSryObLGLnrRrTv2wp3W0DoQ5wWc3JDYTYbVNQKOWsGkq9cROViEuXVMkJbBjB453UIDneLPpCHPDvxRiYvzxr1FZmTZ6GnCmI3nkkVUDAcGLj5GAZuPAp/ZydcXh88gbBMiFlQ0kbXQR0Jq/6aDs3tlUKESdUCUqXJpty8WJjzl95Qa++Zp5/GV77yZTz77HMi7JW0cwvMKB7CaxeYOuQtbGMtE3X77cmQQ/YidqWZ1XCWhz71YZtSKjbZ9QhEwhpGDnRj/1snMDTci+yrFXzznsdw6eyKOluv1lZa1r6yNed77uxoF53iT/3UT6Gjs3NNoyZgj4CZRjOlAk59/zju/YM/BVYSCJg6gk4g5HQIRZe0XVII1ygnNPyQ50bZTFcNHRWDmp0GtnZ3oWtLJ1ytfogHkWXawkYkp/u8Nz63R7Sr8zNzaLq9GHvrUQl6FWqak5N+BiZW5DxjG4GUoMz8EpyFKozlHPILKZRNJ3zbp7D37reiXEiLxobTTpPBjGmyF5YlD88f8GFl5qKAo0Ddg1dPz6J7+1b0TPXDGyEdXkOJpkKJPJoVfg83DNOJl89dQrJYR7hnAGP7D2LsMBuYEyiZDMhkCCQfNdIqOVFWjhRqUqj+jw6QGzvTrFnYheaE8Dvf+Y7oTFmwcg1yXxRtgUVT20wv8Wbd+Y0TAG677LIzgZ1rfnl5VZgzVw9ugLbROLYdG4UnoGH25DxmH1+CQSaJBGer5szVzSUZ6aKKeZoC/eIv/oKYHlz+eSyDAfm+BrRGHZXUKr74J/8Hrz52XBp0+VIe/bEYIppT8umkeSrGArxnkMkdaWmsQWqGKRQzvtqCAclIbImHpAHJx5v1CfWIbMbS9bVcqIjLJ11z8/UqJq7ZiY6hXtQdJjLlMsJbRrHt8FG0D48CoSgM3n8Br2r9F6sVLKwkcPHSgugdB/v7MDU5Cq9HmW8wvoTNIJVPZmmONgo4rTqK9590WDozfve738XMhfPIZjPSDLYtne3aRppr9mTiRwA3/PecqFEHxawZalzzDAzesP0JU8IKM1bGBJrUZeOTE+gfGMChw4fR0dUJfzAg7292fg6XLl7CiRdOYHlpCdlUGiVGXnCKQoAjE/M3nRsqarjTJRMZLgkBXk1DNDU2aOc+wmeH2hpOazjp2ihRsLZnuUacZrKmlIB6q3m1cRd2XB+JmPTBZ1eqKxpBxO8WwSG9t9gZZAaI2CZz1m19EJmSUOdiNERIOjXcjy3xMLxOFphVVMvUBRhySJHKxqlNrWqgqjdQaOgo1xuIxaM4eGA7/D6GXTYE4CiOPPU/BsqcPJQbkl9D566yBW5a+HP8LnHx4QIjlafRqEu3nOCmzrCtTAE1WjjSUCDsw57brkfHjq2o0TubnXTaKSrXRpncMFVe56G/nEFhIYPkShpmSwijFHHvmxRnH4KSSiotblgMgSL4k8nNhWXJCamW6siSstYWxqG7b0HrAAt0/jxdpifkd9K+mCN9JsPXUkUFbhaSMNxu9OyZwq7bb8RSPiV0KrqjVfmzKmWxWSylsigspoTKxmuTq1Vx4I63ID7WB92oip0w31uDgvaKjkpBBS5WqjpyxQoKNQMtg+OYvv4Yth85gGbICycTfTU3TNqq0qrWohqpmlYVT5VyCasryyJwO/H885Lcfeb0OZTLBQGdtpBL3DzEaGLzKpV/T09/Onjw4SIql86TXeQ5HNg+PY3f/I3fwL5916g0Z+spvxLcUKhLTc3XvvQv+Ma99+LCmbPK4IHrisUc3dNMZoo40CLghnGSJoJukoQYeiyu6gh4fEg0GkJLC2oudHh8CEkX3hRw43Q54A96EY4G4Am60Khzg4ZsmpyChScGsO+9b0POoEkFKYgFJdinRXOd0z2V86MT3CxkkZ7NYCGdwQ2/9JOIjXSjTre0VAb1RFqc+FwepwgS2WUsLqVh0NgiV0dC19F/bD+Gb9qPkqMCl6EjzzykSlUmRMLvXs2htphAcSGBYrKIXEHHQqEMvS2CY+9+OwanR9BwNaG5AnC4QgjEuuCPdUELRGC6mBVidSTV+WZlNKjfcGpjzdrWcmV4DbnBXbp4UYDLc5YbHic1NA4gB5/vq7O9Hd0dnUJbuTQ7K85Tax3MN+HpbgaSWTi3ed2YbG3FdLxdQjLzGvDY/EWcXE0hywwrCYFV4Mae3Kx9L0vQ7/P7cPMtN+NnfuZncOTIdTIBU4WdAnJqs2uKRfunf/d/47GHHkY+lYJLbyAsoNm5Bm4YQsdOtNhvUs9gkFPuwIUSaRcO9HiD6HV54NQ40VB0PpVxs6434j4mslNOLBtVDERDiIZ88Ac9cPvdcLiU0xz1NswX4UIWkXatgcZKCflCDcGRAXQdnIarKwJXs44k7cIBATekfNToTMU8pnQBFYbVzWVRLNXRfct+dB3ZBn9fqzI2YCOKdE9pGnGS3oDLaCJ/dhHlC6soLubgCEQw+r5b4N/aA73JZkETZTZ/CG4YDlypIXtmDqXVnOgmm+4AAn2D2HrLzYhOTcATi4nrm7ACLGaA3bkUHVJDF5c3CVm16Oeqa6iyDvK5HF59+RUcf/xxFWz34kui++P62thkWQM41kTi8jW1vseIMxX3ItvIwtJRsFBojbfixhtvxBOPPy6CbnLTBQS+wUsNOskDAgYP9GLXWyego4aT95/B4otpVDNKbyZNOtuV5Y2+n5RctGC2wjs1DXv37sVHPvIR3HXXXWsUTmkXCXW0KUCIhgJ//zu/h1PffQhaNoMWpwMR2uxyP9ZcQoel2538M+saNcUOWlHQyzToMKoYiMfQ2d2KYGcE3rBPCro6na1oHuSlwbTaMxrFKubOXJQgy5FjB9G6ewzuzoiaPuo1ydritIcDIE7ncisJaPkK9JUcigspFIoNNAdGsO/9bwPo6NmoQPO6YWYJVBLyi9q3YDCAxMwsVmcXEXaGcO7CPIK9cfRTxxtySBOimCohvVJEOl1BrtGEEY6gd/sObNt/GIOTU9BCEbE/rjK3jlNCuW6ENqpoV91imQpcwgAAIABJREFUS99lERHZrOCLIJdshUcffVTChqml4ZlGoGNT1N5wgWyKhZVLGl8b9YaiJ7OKUXGfsgAOm4ukTNr6hTdcklzbbg3B4RaER0KAo4HsuTRq5+iiaiWQSYFq7/Rv/u7VezWlOH3ve9+DX/3V/yZTA/u9SgUr+Td29g+bFDpeeew4Hr33a3jquw+gkM+iNxJRWjAakciZr2CWsvjXxIaZz6bUnJaJVTzgRxfBTdSPYMgvkx0202ie4mg6UGbAerEsoZ7lSh15WqEPD6B9fASxoUF0T2xD/4798LS2QndZoeN8nzpQyJextJLE4moKyXwObbEWTGwdQnu8VZ5XOlAqkwDrfVqawPWGndpXSsWSZGiRmvi9Rx4S+j7d8jgVsU2SpClsMVmYArRR0cJzzCJuvfnN2PAV4orndmPv3j3y87g2FZ3LClTfEIRp/zP+Haf8NP0KBANCd413tKO9swPbd+6U35PxQG0O1/ny0jJePfUySoUCLpyfEQdfaXhKDbj527UtormnUq/lYbh1OCSTSL4/Uqdp68zmgP3aaDRk/5m9zu3JDX/gpuDmxnDEpBlltV5BeyiEmM8jmhu63RA6Oz1eBKJRCY6jlRs1J81yDVVOYBrMTwCmx7ZgMB4SKg+75+ViVQKR2N3hD63VdNGaEHUXGw0U6w34Aj4cPboX4aCiv5ksCCVJWSXNVwsEBoaAm2KxikKpiM6eToTDPnh9ThGiM4OBgmURoPHB5LCIX0+3KQrEyhU4gh7sfOsRdHMCY5KDWVGTFxY+PPAF3FTQyBUF3BTn00guZ2FEgxi+dicmDu+A3uQEpop6Li/WvSxgqblpFuvIXFwWkFKly0apimY8ggN33YDOrZ0COvSajnq5jlo6JyFmGkdohYq4VTEZPrGYQJ2OOlNjOPjut2M5m5QsDINUvHweTfJ04RDnl8JyBqXlnFg1p4tF7Lv1BnTtGEXNqKKUyYp+yKjUJICzUKqhTBp/sAXx/kEMTe5AfGAInhidhzRwWseOmAhyLe43ryG1RXSbol5pbnYWL754Ai+eOIGZc+ek+5DN0a6XK4brmHx4y7VlDYisC+GsJrhca+EiE1wwE6BJwW9VAWerU8GHKxgK4UMf/BDuvvu9GBoa3PCE2OI89UeawyXZPCtL8/jnf/wc/uNrX5dwVYbPMtiTegjSlthRjzndcpAT3JCWRroCueK8piGvH6v1OlK1EgKaE13egFj8UjsmWRBOSBZQOOxHIOqGzk6rDqE8lk0DvqFOHH7/HTK5YQI3tSy1YkEdjEx/pyU0u1CclixkkZnNSBr0vg/ege6doxJkWE9m0FhNokKwR82Nzyc0RGpuKgsZGPkGMqaJjoM7MXXHDcg7Fbip0MWLNESGOfI5SxdRW2L6dgqFRAGZgoG5QhVabycO3/k2jB/YAy0ahS/aCs0XhOnxwSDfxMFSgcU2tSaKciP2ppa2RrR3dtdSsoQaWEkkZHT90gsnRIvAQ55FH40DbD2NulOKVtARj4vOhRlH7NawOJQ7+iOAG6/TiR6/F8e2juK6oa1wVmo4fvpVPLayhAsUkXNNyjSEHdcrwM0GcwGC6u6ebtx626349V/7dYSDEWX5bXX5+an59qhJeOKR7+Nzf/u3eOLRRyXd24cmWjQNrTK5cUrejQTUUUgvBiomSg7gYrkgDQOCm34BN4q7L1Mb/p9dTJPyK+BGWbfXGzV0MRsn4BHzFF+QTnDqueEBRPoiK1KZTugmjGQZxUIV3t4u9BzeBU9fDEalKKGHnKDQOIGHfrVQEWdIg26KTNmeWUGlaojAv/O6aURGu9Wkjk2pYlmaODQVIH2Sk/jafBqVC0mUZ9MoFxoY+8lbEd09CkPjRLMi4bBs4mjUS1YYiFeRTnz72Dh6d+xCbHgrDB5k7MRbFD4Fn9cXgv1feo20NNI+LK0NAXy1KoJbrr2nn3gS1HOdOXMGqXRaOOY8INdNKdTeYlNClLvf5YeuTZO1dRL89wTtch7ZJzT3RJcTu3btkuKArkOpdOqqwA33UoKB2HQXAmNBFBtFpE8kUTpbhJGjKY3Sldmd2jeqYKTYu+IDRKJRHD58CL//e78nlq8sFkQbJ8WSAY08H13H3PMn8a+f/WvMPPEk4s0m2pj9xfw06hH57NtkK6trbn+PutFEiToHo4a+aATtbRHRLPhaAlIok87On+QPhtRn0Q1xG5s7fZEbJ4YO70X7NZPQOiLw+vneaG5TJHoXQGVSs5lIw5GvoM6zbSGFUq6KescAdr77ZgTbAyiXCKQ9MGmQk0qjsqLiGGj7np65hMxqBo6GGwtLq3C3hDGydxsi8ahorOYWVpGva2gZGMOua4+ie3QM7gg79B6Z4qgLv4FWYxkCWIeMPF+ybKi5EY+aJhaXlsVg4vvf/76Y5tAZlOGBts3u+pq7ylG0ddNtwwh224Uh01DMBTX1sWYq1rdk1AJtf1m4rqxQy8NoiNd33ZMmIafYXheGbtwJZ58fuVwa1fMpFF9MSIyG+oQOadqyoL4aTZm9bvn8bN8+hd/5nd/B0aNH5axX57oFbpS5rjRATAeDe3N46dEf4Mt//bd49aUT6PL4xW2XDAs+M/z5bOiKQYhTaTL5UmJ+Ov/pErrdGfIiSgZKwCsMAupu3AEfqHWjli9PF1yjiUypgpVqGcHBfmw9dAAtI8Ooef3YdegoOnv7ZWqludxivJRYTUsA5+z8gpwH26cnsXVLv0guBNDY015r/1I+COqZk6myacrk4cUXXsAjpJ699JLQspeXFtbjOaznWPYYm9Il10el/chls5gzVntR7WXqSL38tckys5vC1Np0d3chnUpjcWFRgRtSBC2d65VTw/XzmHQvTeo1r8+LtvZ2hFuiaGtrR3tHB6KxFsWKIGWvXBZ9WTadwdLcPJKrqwJ01Nu0OqX2GrfybwjOJyYm0NYWF1OFZCKJ2bk50WqrparWq70/qwa6+qAbAbz9OdX1WiP1re3djlsiUUpiBNzEAkG0hUMI0lWltRXRzg7E+3rRMdiPYEsLnn/mabz0xNNoZguyOZU5mUADO8aH0C+0NCYW1wUxM9dQbCLJ36bmpKKjxm5vQ0eBgVEwcd11+yATxUZNvo6bo7hecSJQo+6GoKghE4JcsYBwJIyWSAABv1vQntfnRqlSkkVFu0Ta7xr1JvKpLHS6ZJSraPrcwsXt2TsG3aGL/TEPfLl4Tk3ADWlc1Nww66Mwn0JqOYtmJIChwzsweXQ3jGZV5T4w8NGiHtGUwCzpyMyuoLxaENvqTKEMIxbB3juPom+qH7qh9D0EXOI+xAPbYKp4BWU6t2QqSM4nUNENtI8N4/q7b0eykBJOKa8F07KFysYJSr4kI/bKck6MD1KFAva89Xp0bt+KGjmk/BwUzmUK8PkiiLZ3I94/hNaBEWjRGOqkfYilt2rLi0WfABSbsEH6YAPFbA4XLs3LeJ1CyJdefEGsnLnZ2lQ+m7NJuyKb9qM65aZQa2xqBDdKKeLk9KR2wCNTQCWcoyuevYWqxczicMeOaXz4wx/GHXfcLpuk3R1SD7dSFIt/H+04NQe+//DD+L+f/Su88MyzYtPro5bGZOcO8Ds1tDqVu5UCN7RBVfQ5rs2wN4CVOoWNRaFp0JIyYEIml5z6MDVZkpKDXgSjtA3mfTFFD1amFepAG45+4E4UwIDVOup0IcvlFf+dk5uGoTI/qnWUFzLIXsoimSti4s5jGLx2B6qc3CTSqJM3TntPTkJpqNDQkVtchb6Sh1HQkTcdiOwYw96feAfSzQK0ZgP1bA61bE7czlDlgVESh7UyQXOpjpzhQTkaR+v2bZg8egB9ExPw+FuguZhPo3QL4k5o3VS1aVidbEEHSpTPg0Zv6iqEdXYe52cuSLghJzWnXnoRWa7RDd0aawtSzQbptDskAJe6hWKhIBshpzg2uLmSFnRlgbemg7C69rynw50x3LJnJw6NjiE1u4KvP/oYTmZzWNV1cZ+SadOG41mtdAtuyU6o/psUhi1DQ/j1X/s13HzzWwRcK/MU9QWqsw7UK1V87Utfxt9+5i+QXVpGyAGEzCZayG/WnAKICaS9mluoFDQgoPv+pUpRqLhdvhAGXF64HNTTKDqVABvR3qi3w+49dWPsnLGDFfe60OLnwe1W0xsvwU1T3rMCN+pTsqFDelmpUIWrvRV91+6Gp7cFjRpDWvMCUNxeL5wBn+ypbIDUcyUY2QIyZxdQKxtomRxCx5FpRHeNSPgsv69Oim2FzRLm65SVDnK1gOrFBMoz7KCXMPiuG9B+YBvgccAslSU3KZXIQHMHEIx1oG3LOKK9/XBG42iy+GhC7HJ5jUVrwjGWOs5VcbUBjFLTR2tvfi0Lx6SV1P3UU0/jmWeexvmz56SDKF1yK3xSgMwaKLENSdS93gzcsNFCOga1AnTyYVFCfj9NUsj5VtQ21Zihq9D+/fuEnnbihReuqvjj5/F3RtFzcBS9B4eRSC4jfyqJ9IsLso9LQUv60yaUiiufAxvc2IWP6kFoaG+L40Mf+jA+9KEPoqu7S4EbmcCboo9hxIOrbuB7X/06HvmXL6F27iK6QAoZ9zhObzSZonDCLOYecg3V9yANskxzjWYVnYEA2iJBEXDToYr5X9TmsfDwBYMqc4kW7JU6ls/PQYcTvXun0XtgGo7OCDwBrwByMgFoVMGfKUY5iRQcxSp0sXVOSaOw3NKJyduuE8e0fHoFrkhArPH1dB7V1aTse9Sdpc+fR5l6nbIDK8k8OCcND3G9RdE7MoahqWkBNL54OzSPX9Yfi08+gU4JHuZ5xaYCF6Z64llMc80p6qNy3eQ5fP7sebxy6mU8xXykF1/A0vKSTG/WnfeuqDnfZLL3mvtrZdtwCsJ1yTXHdcmfkbMoTIrmpvZV6hO2bZsUi3NaCKvpzeXf9TW6HpcD8QOjGL1pHxxOJ07f/zTyz10Qmr6aVhPcqOnN1YAbuWKWuxWpRjfffDN++7d/S7rykpsnzzn1jIBOAwtxW2U2lYnswgIe/Nev40v/9I9wpfNiuBJlDWc5+dH6RyZpTgusW3bXrCGpoaG7abvfg7DHKTobaZpybOlWlEICvkyphALvX8NAsl6Hr6cHfdPb0TI0jGh3H7q3DGJgaAu6uvqxMJ/AhUtzSGez4vw4vHUQYyNb4PcwyMQqnq8EFtbllqkvG+X1BmZmLuHhRx7Bgw98F2dPn0YylRLTK2pV1+omriy7oayKMPmcAqA3sF82o8zab8Ge8lgtsctuvA0K7AlJvLVVGpBcS3Ke2jqgK0Ysm8Fx+z2zycTvx0kLwY3X70dnT7cAcQHgzSaymQxWFpdU3So3wwK4lvMdWTsMSOaeS90NQTqNFF555VU5817vkXm9NoH93lTwp02otEA+196tkRazwZEfTHR2dmBkbBQDY1vR3d+LaEcHgm1xBFtjCITDmD13Fn/zx3+K+dPnhKbAG9Fo1hHye9Df3orBznbEQwHUi0WZPvARId8xl2Nwl6LrEHmXGg2UajUc2r8HvmYN9UIedU44dHY2reAjQwkW6dpAl5VatYbWlhZEAkH4mJrtIt9OZenIf0uoHZtCJirFsjhbMR/H9HsxdmQ3hg9NoaI1ZCqk8edw1OsmuKmiVmQhUERpNS2Tm9xKFggHMXBgGpNH96BGNyzqF6jPqVSlc0QKmFY2kJ5PoLBKf/wGcrkSGtEgdr7jKLZcM4qqXoBRILWMOpi65NUwN4h6mnoyLzkTpKUVKnW0DPXipp98Fwq6EuVTt5HNZOFEXcCY6IhW86itFlBM5JDIFzB97Fr07plEzetGkToPXxDRti60dvbDE44xWU+5nVmgVjUDlKOLTd2QTZE5FsUSTp9+FQ89+CB+8IPHpNsgBgHWAl0X4258jlShqPzsbfhhFc78OVZyMYWB0nkWO3HyaZlDQ76m1V2VLggfV4c8PLe+/e34hV/4BRG7qeL28uVNACWHj+ZAKpnA/d/6Nv7wf/2+JCIzNJFaFLfZRNTtQrvLKzaTIZcDQZdTDnPhpDeBkNuPlUYdiXJB1msfxc2mCQ+FjOxMcCN2AgGfB4GwCw7JciJg5xTSALqiuPaDt6PiFjtA6KUSqnkFbhwNRRmSCQhplotpATepXBED1+3F6C0HUKmVUE2kUVtOiHNLk6Gc1G00gSJDPFcKMHIMGTXh3tqPIz/7XqRNWtI2RPvFLnmzVIOe5qSTWUu6OE25I63w92xB+/RuhIeH4IxF4GAOTJN0PuU2tXa/xPFEldhr414L9HLDIcWMjiUMzaKNM7UNy8sr4qKymZvZlYc2f88ijIff+OgYZmbOI5NKK2E2h0VWpo19EG/891cKcAlm/W5gfFsvrtkzjq5gCOeeP4enX7iAhWINFXbPVDt808P5tT/DIUXrtdcexv/3P/4HRplD4vOtrba1g0TTcO7MGXz5C/fg83/9f9Hq9iCgNxBxQA7kMNcVNQemSxLAec8pD11t1ESUHff40e30SOAsSyo7Y0QKFSsNnL1TFidcY8wlCLk1tNLm2utEwOuGz+tCkwvD6xRamqbsrkRzVWeobLkBVyyC/oM74eyOQm8qcELNnnCsfT44HS7U2FhJZ6EVK8hfoJFFDcHBHrQfnkbL/jE0SbkgWOCmUSOIzguVV9Z3poAyc0LOLaG4WkTvDfvReWgazkhAwIDR1OAMxtDStQWx/hFU3AxtZnGgFDKkkyrjCP4/7hkKRqqOodXrsx71cqkkfPtMJo3nT5yQTjndGBkErADNetK13SS5/HC8Ys9Y+znrK4zrnvQNRZcNgjqslkhU3gmpEednZqQzSe43i146+HR1duLV02cwt0A73nXjik21Ey4n3PEQuvaM4eBdN8Ht1PD4v3wbS8+eEQc5EeXbk8ZNHpwr16uoASz6qOzjLpfQWGnC8slPfhIHDx6Ay+2RwlUmxpqauTKYNnlxFo985at49J4voc9wwGPW4dUAv611kGYEp0hK02NTnSqmA7lGGXG/F20BHyItAQTjYTiDHjSpBaNOglRJbpSWBmzx/JzYYrSObkHv4V2IjvXBcBjS5KJFt15TKfFkJ3DSw+DXxqqyaWaIdtEbwtANBzC0fwKrs+cRisfEzbSynEYtkZFUeVcwKG6Z2UIdqaKOqtOHjolxTFx7CP2TU4h20u0sgIZl2CHTLBY8lsZANfVMeaboiCVaGj6LVqOGEzy6RrHrPTc7h4cefAjPPP0sLs5eQKGo4g1etwP+nwA26wWvKgTtKSInODbQoVMYm7nMtyGQ4b7MrxsfH5fz4ty583JWv5FEQ9aS24nAaA/2v/s2bNu5C9/753/H+fuOo1EtylRt7dG8SkMBuzawKeTcS7kO3/72t0mzwG4Q8Y0R3NiRIhJsySZCMoFPffKTmHniGYSKFcTdTtFKceCo3BHV88Wmj0zUHZBzt1RvIOxyo81D50o175AqhKGaVsOO90colQDKTSDL2pMJ910d2H/sevSOTWFmZQUvX5jBtl17UK0Z4n42PT2Fjo5WQOP9tRvA60X6leeTZPM5HEgkkzh+/HF86ctfxQsvnMDqyoq4e8luJw/UOrhR1D9bj8QqqSmuigRAPOPkOlGDftk6WovK3mDYvc6ruKwqs0ZqfF9cR12dXdJgPHP2jOUoaU20/xPgxv7+NpiVLp6426ncNq/PJwMG6t/ZaGfOIN++z+dBJBJFLNYikgTGfVAvRrBFLZCPQbgA0unsZTXIZdd5s6LC+jO+H54TXp6b9ZoENUtEAJ/1946Nmh39/Wjr7cHAyDCGxrYi2t0FfygEjcFpTiZCs6NLkZ4T//L3n8P9//4fWJydU17twg/VEfS4EeUh4XFLYekRNK3EoZx2qKmM6tDRSpqWfv2d7QigCZ/RUDxXUzkJqWNOicrYNebP4EXjRh6kFaqD9CkTbo8Gv5c6BR8CPq/QPWgDWylVBUxUyg2Z3Iwd3oXRa7ej5qb2h8nY7NQYisdeb6BOgMMQxlQO+bkU0ospOIIU+U9j8vq9qDVrqGRzEhqqEaBw8pSn81QV6bkEcsv0S2+gTCqY342ptx7C+NEdqKEs/vwmHdIKVenki8icZgHJAkrJEpJLKeRLVQR6u3DDB38MNZcyVWA2EEd9WpOTJkMc1ipMz12hTieFXLWOqWPXYuTIPvh7OuEMhhCIxgXgNOhQIpBDdaAEXFghbQTUtgsZV9+FmQv43sMPS7eBI1QuTLHstA6FjQXma8aYFkOXP0n56XFR2SFeTL12IB6LIBoKS4hnIpNFldbWaw+81ecXOoRFhdIcmJyYwE//9E/jx3/8xy/jHlu7pRK3W90SbkAXz1/Ab/z3X8PJEy/C0zQV1cIwRPjd6fGCHi7cBOlyRT2TSi43EXL7sNpoICEBjUB/MCxAiAUqJz1M8WYR6XOzw6vBQ7tzUmpqpujG6q1+HPrQbdADFFAzrJMguSD2i8xckswQXn9abq/mkZpJIJUuoGvPNux5z1tQLOclJDI3Ny9ua6QzeZxuuJp0+SmisJiDTic+0gZ64rjpF38SWSed/gzR5RRWEuKK16w7YTr9cEdjiNFSd3gMrtZ2GEI9oxjdeqYozL5ioxCdm8XB5V+xcOSzxoOdXF3aVD7yyCM49TL53RbwFoeUK2bEb7AB2Tzya/bsRaVSlswbJguvF7ab/+MrwQ2fVzPqwOj+PuzYNYiQoeHV75/GqycTyJfVZioW0OzQbtJl2wxAsevDifAv//Iv484fe6cIKq98qf1Huaf91q/+d6zOXICnVkMESr8Q5hrh9AZuobHxUGZgbt5oSOhxyO1Bp+YBtTn0nlPgZp1mJDbmpF2wWOYBoeuSIh/3uRCgPoJFskeD5nHC6XOJBoEAh5NnOkPSDKVSqsEM+DFwaAf8Ax2omTUYVVIYuR8Wofm88Lp9orvJriQQdrhQmk2ilC7C3daKtoNT6LhuGg1NaY9EWN0wpaisk2rJ7mO+hOp8AuXzy0gs5tC+byf6bzyAwJY+GP4Awl09CLS0owk/6k2XOjuke0sQpxzplAX/Ol99zQr0ioKQnO5XTp7EPffcgx8yCDiVtFxxrIaIRR+Uc2yDI9H6IXz5XdwseFOte9JeVMOHeoFIKIyO9jYpLNld5KSGgIrUN54/Y+PjiEaieOh7D1s8b5v+ZoM29XNlZ+O9a49j6MA1eNuH34ftE9vx9c9+Dj/46r+htLyEprQUbf7+5WDsyqKXzwIbeAQ3BGMsaunQxaT4I0eOYHR0FPv378fWraMCmKi5UTlAFP+TTqvj4slT+Le/+hvMP/okWl2m0CmV9obTG7UuFZVIPdu8LlVTQ1avIupzoSPgQ8jvhi/igy8ShBmgAg5wBbzQ2OEmPbZcw/IMLcgdCA32ou/wLvTs24aawZkqIyeqaNDhtF6XiSgbUbRopqteaXZVGndpQ0P7nm3Y+dYDWDj7CgLMo+K0fDkterF6vooq7ZapjQ21ontyB7Zesw/xkSGYYeovvHCbNI+xrq3Ga2Hr6ficGWL4snGLEJ0edbScDJRLOPnSS3j8iSeFAlkolkTPxbwa2utaF2htgdl76Foh+yad/stW5iZtaRvk8P5yXdIUpKe7WwpI7p2cMLLwZf4HO+H8/cULF62ppZq+2xNM2UMtCpXT60P/4UPYe+s7MD6xA8f/7dt46iv3opZPiF5Clc988JWBx0YO1OsZH9hnB/+ez/bhw4elMUlzARbWor+RRpZd1SnNGNcK67iH7vs27vuXe3Hm+OPo1BwIuZ2yZzGnyJ6hN5pNNEyVxcNmEXU3AZcbcY9H6MEuKaRVDcGAcZvuVeP9JHWKoe7UdDhMcdrdc2AfekYnkXU4cSadxujOPYi2daC/fwCDbOqH/HA4mDu2zhZRarwr9hTbCrnZxGOPPYY//4u/EAfZZDItxb1ETVtRKipMxZp0ibZceILQnGGpr6MtAfh8Ggr5DAqUf8iAxQKcG3+s1QiyaV9K+3P5a+N5zuvPfWvb5DZFoUwm1lz2XlvPvf4hvkYBs6cxQnFbX7z2Ned+yislLp1+P2KxGAYG+sVVjw0jBndz4m5rHEnDJz2Nf0eG1mbr7I0mSnzHBE0dsbi46K6mEqBmkO/N8YU/+F9m+0Afwu1tCLZEBNQ4nW4pFBRpYP1D0O50eXYO9/zDP+LRBx+S7JQ67aAtVE6qhUjxiB2sG0/BYshpqiBFCa8jztaQL1cQD/rR4tYQAh2QqHVwCiWLv+QxI2In31QjaGnA63LDz868dFqYzE5rObe4CgVpj8rVSAtLGgRwclNuQHe7MLJ/O8aO7oDhY5Itc0LEGQH8RgQ3DeYtcJqSLSF3aRWphQRMcTCbxrYb9qFu1pVgv1iEg911XRc3IRYV+eU0cksZVCw76JLXiZHrdmPqxr0w3A04igoEVfMlNOvKJYbfh7kkpUQR6aWMOJm521tx44feBSPoFnDhc7iQT+eg1ahNMVCpGSgwmLSgw+MNo2tkHH07puQAafp9Ys0tlrYsrjTlXsNFIf+fGRrysGnCLZ2bm5e0Wnbgn3ryKTzy0INqsfG91ZSvueJ+qk6Xck3bfDho9UzWDwq5dxRXmyAonxwfxvjIKGZnF/HM8y+BPG7RnW34flyMa+CGblThsHTTP/GJT8iI2+bwqt2BdEIlrranOuRXP/PU0/jkb38SK/Nz4qblMR0Iag70+gJocWiIaA5EnAqgK7qBiYDbi7RuCC2NOpuBUBR+brrirkZwo2I0GEhLPRmzPLhGKTokSKtEXTjw/rfCEfWgadTRLKlsIvJ/mdNEcMNrL+YTyRLSF5LI5SuIjm/Brg+8FaVyAfXVJEpzi2ikyB1n58YFWtyWc0WUVwqo56qo0iUmHsKxj34AZnsEDYK7ui7uV24HXe86EW7vQaitA07L9aVBK1N2zEXXYfGomdy+yUumaOQ7O11YXlnB48ePi50pcxouXZqVCaokUK/xg1Wh+rpz5E1uf0aMAAAgAElEQVR+BtcRJ6+7d+4S0MTMG/4ZC3mOuzebDF4JbkwXEBwLYXB/F6b3DGEw1o2ZH8ziW/c+gVK+apkgqEJaWiJXAJwrwY0tcOR656H8cz//czh2wzERT64VqLJUeCWJcHR85Z578IW/+3tkZucQMSEUNebe0LQiwKkZ15d0gE3kdJWOHaLuSPMixJwSLik2vfjLsoOWCRZt4nV28BT9jJqIuNcNv8sh3UxSJahldhJg++mg5lF8dNrz5yviithwutB9YAqRrT2oa+yMVxB0OmVSxsXs9wZhNkyUsjlQAl6Zp/tUFk2fD/FrJtF3424YzLphB55aLq7fWl0ZlVCDQ5fHxSwyl1ZRqGnoObgfI285hvjkOJr+IBp02yPlR7ipvA6qXJIGmFUzq3ugqBHrNshKP0S6Iumw/MUijqYqDz/8iGga5DzRHCIutu+NzRHn9VbrZ33hXalj2QxI2+uBrmXSiBMA4RLdGwvHgYFBsaWntoLZIgT+pH7t27cPz1muWOzOqgmOKto2vrgXhzu6MHXdjdh9y9sQDrXh2e88jB9+9zvIL59HEyW1wYjO4fIiZeNatb8vz19SOjhBGh8fE2E5aZ4ULfN6vuMd75A13BKLr4EbKaIsHUWtXMT5p5/BF//np+BJJ+A3jDWAw4R45eBn1+5qz683nUjrFaGcd/h9CHud8AY9CEZDMAMeuYcuupdyPXIyX6ogNbcqwdu+ng70XLsbW47sEjMfdqZJR9arVWFBkDEhukQGCadyyF1YQiVVRLpuwD/Ui+vecwvmTr+iROUVA+nlLDKZEuq6Cy1bRhAZ2orY4BBaunsRam0lhUMKRXnwCV7s22EHbq7RZJRWlE0+BkXyrOS9TafTsva+8Y1viEkFCy7uDdyf6JjHTjPtddmg2Xi/N4Ib+/5f6QZ5RZP89avITf6Gey/zQVgsUrOoKDxs7roxODAoQJxOlRSqW0OB9Qai1cXmw+Fwe9C39yD6dxyGyxHBwulzWHjxB6jlFlS8hbLlEbMB9bp8A30jgGNPMHit2JSkkx8thtfNBdY/mH1bNKOJYiaHR+9/AJ/7sz+DK7GCiNsJD8PQRcOoatBK00CVdQPrQGYl6nXR5sS9Psmm80lkhO30p+zN2fzW2eGiTrRpokz3P7rNxUPYMjKAWE8f9HAr8tFWZJsOdI6MoqNvQPJ0to0MicbG5bZzWHhlXgtubLDC65LOZAQ8fPYv/xr33fcd5PNZod0rFzXVzLFfDLl3OnxwuVoQbumVSI6b3nIdJrcN49yZk7jvP/4d2XSKvE0rBsP+9/aZZgHE1+kvrgERaxPkPels75CpyclTJ1EsFAXg/0jgxsoUs8OO7efA1kVxrXKS0trWKqGz3EcZPMvnimvX3isVU8SUuoIgmJMdGi7QHe3KUnOzytOemrI2ZDD3lr5+VIolvHrutABpYYScPvGkya4eWGBYnFuhEazp7BRnkgJugheOf773wIP4xpe/gpdfPIFMLifoWNCSdeyYcrhZqqhmEwFNpcN7NP5SwKVE3qTXg4jLiTCTxsFUYQIg6iJUwrW4AYmIixNvXQ4eiiA5ZpfwMA8PbCciIR8iwYAa6ZESUqnKZlit6KhrwOCuCZmk0AeT/G12JLngaO/LLnWDkx7R3lSRubCC1DyzZ/wCbqZuOiDghsnzFQr8ORKmcxoF/AxzTObFwayYKojWgc5N/Qe3Y89tR+AINNHM5NBgZk2+JBxjuoHUSF9iUONqAdmlrKTDO2NR3PCBH4PWFka5XoXf5UWRYZ0VdiycaHp90CIt6N06gUhrF5y+EHTy2F289mrkq3pR6zbOAk7oNmQayKRS0oH8riQlP4X5hQXEYzG0RKPiUEHLQP57jhZZSNgpwTZIlTNvU4BjJfBaZyLvDMGpz+VAa9CNrcN9GBreisVEGsef+iEK1bpUdmJGYFmu2uCG10bRTRzSqfrYxz6Ku9/3Puk8XPnioNp+j3yGeTj99m/8Jh66/wHk02lxAQpAw2AghFZNQ4vDgahTuQTx/OO6Crh8yBpNJKolKQaYlBygaJvrUDrrYm0FH7U6nH6J1MEBh2FtmEEN+95zEzztATSbDTGdKOfzAm6ozSENkYeGBAymysjPpZHPVODr7cD+n70TxWJWLMLLC8vQswWhdUjR19RQyRWFgljNloVymI74ceyjH0ZoeACGxwOXywuvJ4BAqAVuOp75gkIFUTkgys7SMnG2ZnjUD1gH/xUXk1xcAg4Cmq9//evijFcsldZoEjJJJJVxTbSq7t3VZtPYimnaJU9PT8uzTVvdXCEvm5CA103W1pXghnVgZEsY1961G7uvmxC90asPzOLb9x5HMatoPsoymKbLBHKv7YZvVlXIhuzx4l133SWH8p69e5Ur1VoT2+p+c+JcKOCzf/zHePS+b6OeSiHIYE8HxG2PduJeF2fQSrNAhx5akHLa3OH0ISwUINVwEG3OhuKBP6tGqiMDcxlg5zDR6nEiwGkj7ck9nIIYMr1x066fQZ7WPWHWTTVfRrlponPvJFrG+9H0OqDXK4h6fUitrsoeysmN2XTI/miSXpssobiSk8KhZcdWbHnLfmgRWrUzmEyXrC0naW8l2qqWRZ9jGl74QnHEhkcRm5gQHrvD7YfpcAno5jUnqJF1rEYqSttl/eKfS/uDxScLlXJZigIeus88+4wcgkuLiyLevuuOd+Kx48dx4eJFyTmT58hqvGwEK7yOPwq4WStETT7bqnNv66y4d3ICG2uJCjWzTpdLmkn4fOjv78fEtkkpgDOczNv02itOYa5zXziGjpEdaB3bjXLNjeLiKrKXTqOQfBWmmVV7tuUSunFtqqJBwThF64xg28SkUGdYALz00ovyDPHG8mzke5ucnMTPfuRn8e733r0GlghubLtx5t+YpRK+9Zm/wen7vw09kRDzFa5blwSlKrMLKY6s1O9G04mMXoXX60QnmRksPv1OBJjh4HOrQFqfB06/W+gpXCu51QxKpYpowAhueg9tF4t5MdeS6U4VerGCRqkMH6993ZAmYX4+hVIyj2SphFrUj7e/8zYsXrqAYrmMGqfZDje0lk5Ee4fQPT6J+OAW+KJheWakuHoDZwZ7L7GLbf6eRR8LLp6LDz30kFg5czpj62jsIpFf29vbK6YNBECkbNvF1euhlNcDAv8pVGN9sXJVVJo0oZhK41Kti3hrXOhpPMPPnT+nngOZwmzw7qJEQK6PBk+0A574CByOVpi1JvTCRdQLszCNsjSF1JnBqI9NRt+bNa3sicyGxheniXfffbdMcNiotM8KexikdgnuqaTpOjB7bgb3fOYzePbfvoGw5kAQGtxkg1iOlyTaMHfJzkKsNOuyppkz1un1IWBZnyvZlCY1aoCN6ybPek0CZEuGjoLRQE9fG7p72+AJBlGAB76xHXg5kYIRjaFrZAxxOnDGWjDU14NYLCIByryeZBS90Uvut8OBRx75Pv7k05+WSY6a3tjOdxubFwx6DSIU7UM40odK1cRNt9yMG268Fmazhn/6h3/AyZdegGFUJXBUA1lLbjidJlLJFXGSVCYT1r73JouKX8dnk2cvAzRJC6vQNVga2grA/Wd82Wwmxkbgys/P3xNo01SCoIZ71MmTJ0VzLxMsi/q+trSsoSLPsZ6ebjGFIfVS9N0WcLO2otd8QhtUqX3ajfZoDD6nG4ury2Agtri4z8y8bDl12y4FispkUwlUC4C+3xzTsfh1IpNM4IFvfhP/+qUvicNBuV4HR4fiMWM7PQjYVPx3omyOGQPira82IrqccbRIz33a74bodKUR4PBrSP9ROgAJdJLxni43iPaVXvGaN+FxO+B1OxAOeGWU6HErE0cVFmbI5IbS5d6pEQE3WsglF85pqCJasktopUpgwxtQqiFzkeAmAdPvQ/+BHdh+8wEU68ybYfhmCXWKsqo11DJZOJjBkyoiK+GaeRE35tBE5+4xHHzXTXBHNCmAKLQlLc1kKCI/jd5AaSWNUqKA3FIO2VQJrtYYjrzvdqGUZBtVuF1e1NjBCLaKOUCkowsIqDwIhyZzLnVfBCCQK90UTRN52LxOPKhLhSJOv/IyHj/+GJ5+6imcOXsWuWJJOj/sWvHrerr5ELeISFyQtCWovpzvqdbWZhv2mvza6vhxswo5XegKBrC1I47+rjas1Ko4vbyKS0sJlGuGCoO0Frra6BSxTc1v1Bnl8/nFXODTn/60FBNcwFzIdnaAdIKlW6vchvj393/72/i7v/07PPPUU0IHo7lArzeADtpncnLAEa1T/RyuK7/bx4xMJKvseBkYCsXgMw0BMiRcMN+DFDgWrKStsVhThZmi/VUDwJ47rkOwO0LChdAtaCjgpsU2cQq7YZwQNg3oqTIKdExLFKD7fbjxF96LSp3BdGmURXNDRyrlyCNWlnQQyldRKTZQJNjpaMW+n7gL3dNTcIcj8PlDMIVyRitvTj74uCkrUXFEkQNQEZ5UCJwJ0+Dfqxwj23bxueeek42Y5hHsVNLKdH0qdvk9f02nx7KX3Nhl5kYlbmj2YSfnjToYCHpbohFsGdwim+upV15RtKU1e5jX7tICri3dDh9uZ4cbI9cNoHdbHKsXl3DyW3PQU9Q1WdBeRKvUAnAzfXNZLL8/qYa8KsNDQ3jPe96Dn/v5nxeHMdKKrPpyHTg1DTxz/Di+/s9fxJMPPgRfvYEos25IfXQQiHD6rEAkD9RsvSqTP2YoRdi4ERqVuie2W5q8c82BesOQ0Fw+05yBxD1O+J0E1oBHiOhKJ0jnM1/QL242fDEvpJwpSYZY646taJ8ehivqk5ytoNOF1eVl1WF3usRpkJ+pwiyYTAXV1QIKhQoi24YweNM18HSEJUGbDaAaKY8NU6i+NUNDqLUb0e4hBLp64YrFZOIDzQOP6RJdICVdkuZu3cZ1Kop6ykkN4t816jXkMlnMXZrFiR8+jxMnTsh0hFMIav8UbdaBnVPTQjkgJeyll0/Jni0zZQsw2VhiDdzIz10jbKiNxGqgqCfg8td6Y98eV6xbQwvgsKcx9l/LWnbIZOcdt98u02+lgajLM3fl88H3RRZEQ4vC3zWBQHQQTTqAZhdRyp1G00iJNa4w1603Y/9Mfn6v1yfahampbRgcHMTZM+dE+5ZOpwTglCtKE2lbilOvuH/ffnzqU59CX3+v3O81V3NrN/C4NCyeehXf+uxnMfv0MwhWqoiaTbgtp0wyK2SiyOaRSVq4E1kaALgd6CC4oVU+p9ikRno5qbQmiX5SqFxyjnLqnCf1OuRD94HtmLz+gDh1MXZBtDOpvOUWmhNzHQen4PkSaiWaEVWRr9ZQcmrYe+gAVot5+W+KwPsZNrh9GqHOLsDvt5yr1IVToY9q+nbla20vsvYafi3BwBNPPCENHe59BCwqL0MBxY3db5smxk40mQTHjx+/LOl9fQKo9r3/l8DGXtE2uFkDaWRI0NnT7ZKCcnr7tOjS6D611hSyzmxp1FgPgEPzw+ntQDg2Kp6ipcIlNCqX0DTyCtg0lYZFSFVXgW/s9Wr/TAJGnkEspH9NjFpuvszlz25KKPc0VSPWCyW88swz+KOPfxx+vQFPrQEPz9o14yMGoisnRDZCq9RrGTqCLpeYADFrjBR4W5vDBrmPBAsZdKgKpaI3kK3V0NHbiv6BdkQiIRTqJjK+GJrt3UhrHpxL53Drne+Wpkt3Zxu6OtsQb41JLao+3+bsFWFHWA5kqUwW93zhi/jMX/yFRGisu4du/Pdk0HgRifXAH+hEJlVFW+cAduzaLWfQ6VfP4OSpl9H0UP9Zh9+rY8+uEfR0hfHFL/wdsiuLaipkAYDN39X6U8BrQGoj3RTHRseEmrYwv6A+09og/TWzxs0hkzjYqWakMKWsaAW6qO29Zi98Ab+Ef87PMacmL3UGn6fNQjbX1jYNekJB0eVyOsoaZOMzdDVxP2xAE9xQ7sLzk2vBcf7CaXtb3XDvbNoAr57qICkXFh7KLAY0nH35ZXzja18ToV0mnZGChgc0x4biuKKqLdWRFQcqTRajnxMicnkbDaEI0f4v7HQh5CQAggQ5if8+O+xrtqwcMTbkYvKw90nOSRPcqAluKLiNBP3wiyZCWf0aVdpO1lA1TXRPbMH4EQpfPUJvo6aBD4fDw4dGV5Mb5pMUq8jNJZFeSMjkZvDgTmy7aT8KtQI0ahHKZQE4FOoKuKkaIubNLioTAlJjCmYTrduHcd1PvF3ATS2ZQimVk59B7QVpaRzLF5dSqGQqyCfLSCQKQCSKg+++De3bRyWgM9zaBl+sFS4fxeBBoZoRz4pYnRDJWtwy9pTD0ZBOFPm3Z8+eE5vU55//IS7MXMTqyqogduXacfmj0BqLCdc0sboqIjhS4Nb46Vdsbq/dtO2iRT0HpIcwAYHAZs/gAK4ZGkFyfh7PrSzi1WwO6UptjW2/8VHaCG5kvVBTxTURCsoG+c53vlO4m/bPtz2W1t+PAkUMxvr85z+Pf/rc55FJJqXr3OF0o9PnRTvRPXn1wgmlkLcJv8+LYsNEpkrZYRN9/qBQh7xOQkeVNM+OIyeJ/DPZbK3dmblAjZAT22/ci2h/K0xnU3QZpDeye8TONPXfBDbUnVE7U1zMCg0xU9dx83/7CTSMGuqpLOpcC6tpsT73B0KSS1TXHai7/PDEO9GzdRw9e3YjQCeglohoGXiTWAibphJp05zB7ozJpkEtgcl7qQLGpIPUMMTOnfxsFmZcH6+ePi0bHXNDhI5kcYTtCvWNDmtb62Af/hL2alHM+JytAVGrqyMFtqbJBkt7yWd/+BzKdE6T1PfNt+iNhUnTBbTuHUDngR64oybqySIuPjCD0jyt59XEQC1ZtXNc3UuxqSWt3eXCNXv34ld+5Vdw/U03CsVFBZcqV0DpmhIYFAr4/gMP4u//z58jPzeHMPUFpFOy8CWFTNzQNFRgIlOvijtQu9cvgbIeuVekHyrRrIB5C9yQliY6OV4ncuo9LmkIuTXl4McNxEFw4/PAHwoKLYWbq16piz18WdcRGh9A585ReDsiMJoNmYinEwkJrmUhyqBCDtaL6QzMbAU12oYncohObsHgsb3w97WhXK3AoTvQaBBQ+eAOxeBv6UCsZwtcoTh0HrrW3iDrvKGL24+keguAETiq+oF0VOR1bOqSCk7nxQsz50XfR9rjSy+8JN1w7jvqZVl5090wEMTu3btluvzkE0+KDT3PGVnPLraJ1MRW6UM2cNqtPIfLuutXyaK8moKO921oywAmx8elYTRz4YIc3uu+k+qTqJ6ChqbTC2+wD9HYVjhMP4qFBKqli2jqCTjMuspSsda/cOSDQfT390khTRoarffJU2fBkMvl17KipHCzGhnqmXcgEong47/4X/H+979fil77z/n9bQBA/c1z37kfz/77v2PuyafRynXDdWZpkMThUgpcidBEvl6T99ju84t+kWcsG1RKV+tS2Us+ge1o0hiIJkLlEsoeDeEtPdh9aD+9zlFOZNDIchrNZl9FqI50V+NHrxkG8nRc0nUkjQYSTR2T+/dh8sABjO7bh86xcXhiLTBoRMmnxLIMFsqdBUKvpJ1ufP75+TmleeWVV2TdMYhabMTpZkUNkAQu19doVBvvh/39SQMcHh6WM5b0NL54r3g28XvY+RwbM2qubg96469SrRLVELS75WvGEjAl9Z1mGFwjnIIKbW3D2S1nrS0yZzKaFoYvNAiXO4JqZQX16iLMZsESr6lzfKM9u/3urry+ayBqw94tbBGLWk765h/90R+hr6dXmo/W0y0NLaUHU26tpKfRIOdvfvcTOPnoD+CViR4brbzPHNg4lfOoyYm8iSoM1AiCHA70BsNrkxtSkRngLPk4DES2K3fJQ2yKc1prB5tr7eiIRySiZK6ow2zrhtnRi9mKgbLmw/jUFNo629HaGsXI4CBaaTIi5ieXn1H8/BuBDX9PvdvLr57GX/3lX+Kr996rQjqtqcVGcCTrl8HOzgB0XYPTRUlIG7zeKGqcqJkehDu3wh8OoLs7gG3jbSjn5/D1e/8e9UJG5Bf223mdo/OyRSVnjVNDd1c34vG4CoFdWV7bH1R/5eoAjk1h5z3t7e7B0JYtMtHO5LKYW1gQExhOP9coxPIGX0vblZPaWge8ji0tUbhcbgE31GjbEx5ls/3GLx6P4rCnabJGpCk6c+GMDeqt7dgeTVrUaEtoJgUlC6imLt19uo6dP3cen/mzP8fMmXNi88ppjFCaWFRZHTYZb5uUtzjkoPa7GTsIVOp1MLOCNCEFbhxC2VgDN8yMsC43f7Zu8BBwwOdyI8jFTvG1izQQCr6dYl/tJ2XDpQoGnfa7TO8mVWN0AJPX7YCnxac6LrqiuRFpcDRKESR1MMzvYUpykpobvx9Dh3avgZv/n7j3AJPzKs+G7+m97sz2pi3SStpddclyl+VeaCFACF8CCfUjBEj+FEi+5CJgfpIQwBAT+CCYmG5wIQbbuMi2ZIMt25LVu7Sq2/vM7PT5/vs558zOrlbWwn9d/z9cQrK0O/vO+57znKfcheabeTrK0qF6Jo2ZsXEglRNo2uTAhExvpLgpllDV3Ybr3nM7rH4gOzKGFKWpUxnBorO4IZFyepTmmBMYGU0hXbCjurMTq26+AS1remAL+GGxu5Gz0neDpmIMSOynqE6k6l4Sn6+geyRnD/aTrLUXB/btky4o1ShICmcnJ8uuKkmmVOKqWCVMTklaZHewpakZu3btkq9XcqAXQW4XSEBNN0JB4/i86IzeVhPFllW92NzZjV0v7sT248dweHIC0xQT4Io1nZAyGU4l6mXDKrH7UJ2pzVduFqleg9+VhEU6BoY4qJMaTgjtdiHAf+Wee7D9+e3io0C+TbXbKZCKGpsdYY68tSABFUSSeYt014kHb/IExHleFTdFKW6KtpJIjFNNjQIDKtm3iOll1mNBx4YuRFqqYPPwGVmQZ3GjCyAqTjGp4/SShq+pgSmMnh/DcDKNGz/xDhTouzQyKUpB2fEkMkULCv4A0k43mruWI7Z0BbxNbfBE48KnyDBgs/DTybaS3FaFi+zN2Z65Itdrwz+KREwx8Jw5I11yFr403mT3UoIQE8aK2CGzQB0x36gLKU9Mfx0LGwY7Og3zGRFHy78jX4KFNQ9cSR5KEO196tyPjo/j4KFDAvlRJ92lCxz5F6cVoSs70La1F+HqAMaPnEXfk/sweWIMhbRyMpY1ZEjsi8wsDPeFhReLfTo0f/buuxGvq5EkWmQwGfMoJqI5TAOnz+An9Fi6/3vwF0oytQlZAS+J3lofLGMBRjMzUnRVOd0I251QHtiEAClvIfFl0cUfixvjlcDviZKUSTivhQU261lOPQG7m/LQXthJ4iZUJZtDZmJGiLbutjrEezsRaIqjaMnDkS+IEWkhl1WHvsOFHCeJlL8fpwLVJIbODSPctQQt125AeFkrpgi9dXjh9AThjVTDV90gMNiihV4lNrX/mDrI/r10N1P6WzlK+WcwODAgaj2vvfqqGB9SoIKHX2XxPL+Q5nqi0g9hLpQz3cHOdDqNjs5O9KxeJd25555/HqMjo7K21PcLIEGevBIKUH+WHtsi6t3FFDeMmx6XE1decYUgGvbs3Su+YOU9o9edJKXCG2Cntgpubz1crjCKxTQmxk/CUpwE2WH8Gk7RuWd8PsqlNmDp0k7ZM4cPH5GElQc+p7rmxJfESkdMFar1xMpCQZal+LtPf1qEBjj5MkmYug9qOp8cHsGB57fjF9/4JuxDI/AXC7I2Za5LVTs1ayO9ENM5qj4VEfd4ECoqLxIesoSBiwyrjCE57aBiWglZTmLyeaQpWFAVQffylUgPTSDRPwgHJyP8HJpGIKJ8VmCkmMeUx45iLIpwZys6b7oeKzZuFMRCkTBTFjGcPEpMM5NhlUhXwseM6Z/h8XG90IOLE2pOaVjcMO6xEKBIgMS+ionO/JBR2Vzh1zEx5H19+umnZZr2jne8A729veIB98tf/lIKJyH8axd4fo+ZBFXGUgPtmb/+FwpZCw1QKuFERqqcMZVnP/3GdNaqm1WV78r75YTFEYbdEUAhl0QxP4lSUTX4ZC3JIJm8WeVXw3tUOc2qfLeFzgeT8PMZfOpTn8Jb3/pWNDc1S6yT+81mR9ksWeVglnwO5w8dxDf/6W5MHDkGXzYHRhs1vbGKryAzRzZ+MpaiGMITxl3vC8Al3A0BSwiCiGAJtUZtyqOIuVIRmGHxH/OjsSmCxuqQGA2PTWcwAQcy4WpU9W7A9v1HEF/SjnhjA2rqalATjWJpyxL4/G5p4Mz/7DwruQeMKSdlz+iv+PJLL+FTf/u3koeJsmhFrBToK++tNB/VAMEi+8iFksUFWJwoFZ2ob9+IjMh/J9HU4IPLkcZLO56BtZRXvMaiReTamW9f7iXTXe5Ht0fUFVmMiPJkXpkJS2xYRHHD92DDhY2X+to6OS/pP8bC/sJAP6Y0n2chQ/eFjnfGEBOfuI4JZ2OBwz1qECR6PvKGH5GfgGc0lSJpqyDFzam+Y+XixiS0RR46YohmlS82BB1JqLWELz1JCF/7+U8fwrO/ehKH9h1QkBapnhVETTpZWn+duvYkxnJyw1g4w8XL4sbG4kbB09w0T4QVHgsPdMWNkI4TybZ0wTbFDcfthQKcdocUSJzgcCzlslvgJD/CTr+bLGZmMsiWioi3NWLldavhjnhFLo7wMOlks7hhtU1T0qlplDJ5TJ4dxsj5EVFLa7tqLZbfwMlNgnJJKKTSyNFdltyK0TGUKMM7lUFiaBKjF0aluJnKF6S42fKeOwFvUYzHCEvLp7Kqi0lIUDoj5mJwBRCMN6KpoxuBujokbBbknHYEI+y4OVAULX5ufmII2SUw5lhAPpvB2NgI+k6dxKEDh7B71z7pIg70X8A0zSQpQyiQLeW4riChqgck71mRk/BQXd3Ti9NnTitddnZ+1Il50Wae9zc6uVGOzky+/H47OtX+hBMAACAASURBVFursaZzCeI2Pw7tOowDFwZxYSaNjMgQGyFElXEYxGf50J4DfyshEo3iIx/+MH7v7W9HXW2tBDrVPzetWA2h1DPayalJ4Y388z//i+ite4olRB121HldqLM7UQVCGwlLLMDlcGKmaMUE5QNLeTR5/OXJjVCjGdTZNRe+GNejSp7ExJ3P0VlCx7pOVLdVwxlwSbFJHxG63YvkMg0BuZf4v2QW6eEEhs+MYGAigds++m7pdo70D2F6dEqSRk9NHZZfdz1ctXVwhKMoebxS4FLfUg54TcYWXwrjUMNOlRK30hM3PjkltZ3P5gSaeO7MOWx7+hm89PJLOHLsqBQc6hBTBy87S7JO9CNXJevl4RWVkxtzoLFzzIK5obFRZHP5/lxT5FZQ0z5BCXWrVdRTiM197FdPYHxiotzluVQEY7C0eVzwrm/HmjdvxerVvRjacwy/vOe7mOln8q7kQmneyemB8Fou1+5Rd0E+Lb9WuGIut5h7srjZeOUVCIRCyrCMTRt9cfwOEqKPvr4Xn/vLv8LMwCA8uQLCVPthcSOu7xZQYl/xuYCI06WKGxFdUWIVysxTFTdMbml4bCY3LKwjTocyWqwobkrWosiquzwkvBKiKjJryE9mkCTUtCmG+KoORNrqJTW1svDhVDrDeEBSMVVsfJiZmEZyeBIzYwn0XxhBsLUNbddeiYZN65FwuREIV8Ht8YmJM3STxUxjZrEMc6sFxQEqljHTLJyHB4cksSRkhkU1E3Xp6BnIWAWMZ36iJ1MBhwOxaJWsFU4bKfV5xx134K43vwnegF+4gl/+8pfx+u7Xpcljun0mYVXJl1rZlFe93GsxxQ3fgwdpc1MTOjraRVGNBc5CtZOJozzZbNYg7DavdIFzuTHAwu6kggvGqqpEqICTASYKbEIQKsUOJgs0OeA1zEYSkYpMwfQ1jUAGoePv+P23i+IkE2+z18uJtp5tjl/ox7bv/RD7nvgVSsPD4t3E/roUN/rn5VCU4oanMKXXwyU2h5hXKSCx8mtS6myU+ibflt7MhA7NEPob8KOjqVW8djITEwyKsFppT2ClPRemSkVMEn3R2oTGtavRvHY1IkuWwBWPwE7omYa0KhuW8mmhP8EsD8V8Rv7OBiYnMkz0uWaI+yeXhveT/MJK2O1l18O8qQQnNZs2bZLiiAkYG4OEqxFSQ1I/f0m3XnPDmKjx33gucTppELgKTq0SO/E6eoPp9QJH8ZzLVoWIkipnQcyOPIs63jI1iZ/3KXkRLHBsLikqLHQ6NJU/j3LdIFANVTWx/m2mUZUTHk6UPvkXf4E777hDT45VjBB0iElseXmEFWYzePjb/4mXHvpvZC8MwFcsiDcYC1o2swV+ylzQUkKqkJOioY4QbTHSLImIDKH8FEMhtYEkWQvNuKVRaUWGZt5BJ+rqQ1jaEpd8Ljk9g7GZPMbsXjhaumBraMXhwRHkXU6sXr8OPo8Hy9raUFtLA3llsEqBC1PsSZyp6JooDIlV1sd3vvMd3HvvvRgfG5uFCup4pJoTaufK49G5mXy/6EJb4fHHRXWQPByXqwSXy4KxkUH5egUeJV1EDRMu1WQyT97wttR0NyDnL+MWJazLE7jyKEjvNT2ZMnuLvjThMBX6GhCrisFhc8haO33qpPgDyftorqD6ZGqyVZ7GLxB+TXFjFqnP55X9wsYDuY6LmdqY/UG4HHMPGmILauR03wlp+LJQYdeeHJrzZ88in8vLh2jv7JTqUHFphK6s8OeCP7ZidGAIjzzwMzz+6C8xPDgo+GO+FxMMxQcpCfaRyQETRHbAeaNzuYKoWqjixi5SvRQecElxwwRBG9xx8sPDQBIwkrsdQrJlJe8izIPTGy5awbqrRJSmTqVCXq6FxU1sST26r1sDT8SrJhMZEqSttB8XyBBJkPSxoUT06KkBmdxY/D60X70eXVs3IcHiJktpVcLXUkLGTQyPojidQpFu9SPTGDpD6NcMJgsFVK1sx41/eBdsPiA9MoIs8cSZAvIWB2zeCHzhavhblsEVicPh8cHp8ogELJcoN6jVqhRclBahajkKbrYE8Vwg4ZtTmuPHjuLs6dPoO9mHU32U5p5V1TCbpzKwqWWmXrIQ9X8wiYhXxaTrfvbcWQyPjGouizo89FSx/H0m+ZVFq3YmbJTdtBfhitrQ0hVHe3M1sgMJ9O3tx8jYDJI5FryG4q6AQ/M3pLxvudRWW5/XdtWVV+JDH/qQJDg0uZzFYOrEReCP/F71XFnk/e3ffEqSKVsuj4DFglqPC/VOJ2IWm+LdsLixq+JmktLexTyaCUsjuZzQIjZ+WNxwTXF9cd1qrg4DSrZkQQoZdG1cjpbuFtgDTqSpnJTJSveSBY7wEDgp5EedyWNGiptRnBuewO0fez/skZBo9tt9ASHH0vAQ4Spk7W4UrTQwlKNaOGLkSqg1QTqJgpux8OLnJvxNpHbJuyrmBbbCBOnIoUPYt2cvzpykWMDzqogoF7kqqkrzQDrCOnnSCcScjlxFkCsfk3K/Z6FA5SDKZMSi/GNqqqvFq4iCEG3t7dj92i4c2L9fYEj89ys2bxaoEZMQTnfmx75y15SdPsYPnxeRK9Zg01vfhKuvuAa5vgv41z//hHSEeb/zTLEEhkcp04uBFSaZMMFa8XlUR4tTPHaiSNhubGhEKBrG1hu3orunR7gt8m7ljoAqhsiv+s5X7sFzD/8cxbEJKW6onMYCxk7FNiluUnKPQw4nog6XmMtyZUtxo5NDxYexgapdCv4rGDiEHYSlsbhhZ1+bXvLzERLkdAqMTsx4OUkkX4GS+nURVK1oRbyjAfliTtRo2Kxg7KLSo8XpgtcfQmo6jfGxJKZSWVi9QdSt7BboI5XPrA6a7TJRVTyuOQevivyK5zdvFMLPycOfUxQmkiTcP/vMNuzbu1d4M0zAmMgzBpt8SyXts2XBxd1tC1xOp3TJl3Z24sjRo/K8unu70dPbK0UFOWNUM2P3VEk6h9DT0y2FFNcVix6BHl2+trlcrlv+dz4/cm+W0fumtha/IWxumoa2c3+IGGoyVykK8FFxJQVHmoPLZZfPxQKkbUkrTp5U94xJR2UyqTqbvE9GJUkTFvSPKhOCNaSXRXNTYyP+9E//BO9+97tF0tpI8lZUf5IcJs6cw4Nf/Rr6XnoZ7mQCbt5DnTiJ+aLFgkQuLX521R4fIgWLGBvyM6j1SwVUrmWuB+lJy/fMlApIEhYZ9ArELuD3Sowp8Jwr2jCZyiNjd8JP2E9XJyJLWhFubJRJjcPrExK4mcSKqUEFz0rguKZJp5swvF981lx3hJvxFwtEwsfYzGFRM7/Ie6OptHnQlV/Ddcf1RbgfpY5ZyDDOci+yE87mLn+OFANa3Y+Gh1tv2Coxj//GZ8vEd5rTVH5G5lYV/K5LXdNC0xtzjSaGhSNh4TOy6BocGhKVSyW0MHdZy1qSvySSoyiG7DJBFmdshp6CJM2qc2II8YvbGpVTNK45dvlvv/MOfPjDH8bGtet1K0md/IY/J3kJkSWWIs4eOICHvv5NHH7+BQSLBVmP9IfiS2DHlNm3lJSCWiaN2kAQLq0GSI8bFjdKCFdGi/IRHFKIk5ZvRcnFI9aD1V0tsGdzSE+nMEE6AuwYtbsQ6epFwhPEuWQG/uo6rOheiSoKDLQ2iWQxE3zCisv3/hLFDeMgn/MHP/hB7Ny5U5BN5eR/nnrawnfWNKJN1maKhdmnPlsZzX2HBadpFV/CZgkb2u3t7cIZZHycX/AbSC8LXCpG8rwmLJPneV19PfbvPyDnNqeUl1qzEu+1masp+C+3irgOPeLNU4PzFy7MNgoWg70j6oYGoZGwWJpYDh86UCIWlZvu9JkzMk577ZXX5FC89bZb8Efvfa8ythPYi/6fDjxc/26HE6++tBO/ePgRvPDc85iemhKyo2DBGZCIkZWHqcbhJO+y61XI5oU/Q6lS9YtKVhAzPFXcKDM86ZRL4a62IxNN+j7w31gcCR9CJ58sbvh3lMzkzyNMbqaYR3xJLVZfuxbesBczGXYxC3A5lVcEN3JmOon8ZBLFdB7j54YwemEY8HrRce0mdN18JSaTkxyViG9EIZ2BNZPBZP8AilNJ0einfOW5UxzJpTFVAmIrO3DTu+6EzW9HamJcfp7N5Ycn3oBAdQs8wRgs/jBKTo4hZyV2VfSdi87hw86mMxjo75cx4qHDh3Ho4EHhSrATzkNb4SXL4XjOxpuzmGarh1k4iA7Y7PRfccUVkoQwKaCJXnl0rjv5JjlUnBwFXZLch/A2Bg434Gn1oq43hraOOviSTrzwyG6MnU+gyAr3ohbSxZty/kbhz+SmorwkAwU7ZQu9UxlzT+7N5CQe/NmD+NxnPiNrg7S8iNWKWocL1XaHcCOoIMeEklCwyWxOYIqNXp8ih7O4IcdGw0A44mZxI0TLUkE8TESeuZBBR087Wle0whXzIcchS4owpIJMODPJlFL2o/HnTAETw0kMXJjARLaIGz7+56jpWgZnKAibzwsrPQFcHhRkWqdZIJKoq5G6dLvK+HJ2s1QRITLO4o/Czn9exuCP/eKXeOKxx6S48bjcuGLTJhw/dhwXKBiQTEoHjQ0IWWuaS2eWRuXhJMtRLyzpns2b+i2uY2SF36sw4Qw8lIAmhMMoq6xfux579+3FufPn5N7Koapf0hWTSZ3qQNo9Piy96y4s33Ir6mNNKPb344f/+lkk+/tQImxUq8XZrYqHMZuU66NcTxbMv/ETRcMRSTAp/0yeEBMUNna4rm+99Va8613vROfSpUpmXW6GimXkmvB5HNuzF1/9zD9hYP9hMfYU3o0S+EXR4cRgMimdpKDLjZjTjZB0tqhgqMQpGBOlWWe8D7RGP9dj0GGVoohrSOUeXA987xJcVI20U0FHFSEUUEkWM7DG/YgubULN0ibx5+J0h0lUnny36RRKHh9KTr9MjX01jahqaUe4uQXOqjjyHg8SpQIc7KJK0afWmIovKhlShY1q60txUzEC5kHH4vUXv/wltm/fgXNnz4psrvAidAde8WNUXFd9jFkewZxphCR8Ws6eEtpOB6695hpMT01L7OMkLxyJSAIxxWem3dt5mDJe/PEf/7F0ANnJZmLJTv6u3XuEdyH8w7RS8DGJpbqUy08rZ1MLxR8jTKm7u1vgnbt270YuS++a2ZdSLlTofyZYhLDQkLG5tQm9q1aJ4ABNQS+cPyt8Gt4vpSwkV6QmTsYfSBt+Xi5BYPLCn3flZnqOfFRI3ZUvJUHD6YsFPosFrzz2BJ76r/sxfuAAAvkCnEx4rUqkhJybFE2082k0BMMyuVGSFOo8lwKHIAQtk2+nah5KmC5kMF3MwhX2oXV5Oxo6l8AVi2C64MDeQyeRs7nRvKIHbevWItzcBIffB4vNIR1r/mwRaFDaj3pKLxAGY26g7g6lqjMZeZaUkSWsmsUhfxdxFA2RYRwx8DMB8JXFaC5f7c4vbvhzucZ4VvLfDG+Hf2+gaLKOeN3kngSDuPW22+TconIYE3LCKNmYpPT5+TPnZO3wc4jT+yXW4BsVNyptUAVvZ0enSEazqKPC4PzixkRx3ZaSJgtPHPX9StiEUEtjLnu5tbbQv5cnUhp+zmT4rjfdhb/9679BKBDQdiBqdatYouIAm9iWdBrPPfgwfnHfd5Ht74e/UBTzbYl/3AdCeyhJ8cxcrjoQKhc3RIUYlw+Fy7agRBEW0FOHHFTClqzw+p1Y2dkMP0UHZmYwmUhhulDCIJuRsXoEl67EjC+MZ17ZhZvuuEMg+7W1ccRrYqLiqqJSBder3JDV6BrycXM5iVkPPvgQvviv/4r9B5Qgiol5i+eEzr3DlVOxSz2byxU3ag0rhTIWOcPDIzIlMbGwElbIyXlLSzNWr14tdQCbOGfOnpszATUT4crr4d9xn/DMpwQ11VhZ3C+mocAzjQ0ZrmPGbk5xFvN9/PnMK3idsif+67v3lXa/vhsvvvAiTp/ukwBLd152y9ZvXI8/+9jHsHnzZuRyGc3FMBK+ymme3jPUlz60bz/uvedrMkkgOTmroQdccJkix7TGvI5JooyKxB2ZylosbugTQbgQf/HvRa1KFr4xI1PnKLk77KwLgYjKLUL2tkrRI8WNeOmogiFTyOvipg5rrloFf8Qr+H5OjVxOl3hHFIp5ZGjIOT6NQjqH8QtjGO8fgYWV7TUbsfyWqzGVnEQ+M6Mcv/M5lDJpJAaHUZyYloRhemgSA2dGMDWVAdGu8e4O3PAHb4Yt4pcRvdPtE0KuK1IDuz+msJVawWS+yg6vmwuKgY4dJyoKUX2C3c/Xqc7T1ycHtCFr8yEat+T5i32hjcBnW/n3JoHke7AzykXFg4EVvYGZSMDVBm/mzyoeqcNXDLmYzvmA+nUNWLllGVpaa9BgrcaPv/YIThw4K+S936W4kY4jID4DhKe9+c1vrjj8535iU+Dwsxw7dgwf/ciHMXD+gohB+IolKW7qXB4ErRDjL9bA6ZIFCRY3+RwafUo2mrwJIytup70sixsWRFpCOlMCEnniflNoaW9Aa1cT/NUBjhVRzOdUJ4xy59OEJFE9jMa1DpQcATiCcfFoaFi/Ab7qaljcThToV0IJYN0VlwNIgXGVnKTQlGa7aBJMKM+s/aBYkO589RXBfHOdDFzox4zuxjABYQLPjsvo2Ki4rhMeIZ0ZXaDKPVa4D5U06EJqfrCav54WC1XgNTDIUSKbQZ8JJ1+csm1ct0EKrcPHDmN8clxNlnRax061SuqJtS4CNidcjW0Itq+GP9KCxNAoEideR274OEqZKenMMxljB5AwBZMAmc62Ceo0wwsGAiKvWxWpEkIwk19CnDjdYqIh04HubiFm/48/+iNxfpdikAewTK8Vp4PNlfu+9GVse+BBpPovgA45lNZlnKKyISc3lDGl103c6ZJ/N9+vOt9KiUPxfpTkqxh6FnIIOiwI290aKqS+jveDwiQs2jm5ocks3zGXzWOmlAciHkTa69GwrBXJTFLc42nGTCXFmUQajngdAo1LEG1dinBzGyyhkEAsCT2jaAkTB94/wV4K5EgXNLLXFQ+O+55NIcbbXC4rIgE7d76Cnz/yiHAROLm5lOKeeSaLSpp4D+XcUCuitbkZ7e0dUhxzgsNrYAGk/NDU81bdYieuv/56UWwiX4fPlwfl+QsDUgxRMpdNAKqzMZby0FXE31n4jTmwK+VOK6/ZGF7K1Dsex9atN+DJJ34l4josTKW2ln1lE4Ebj9uJeKxK4CAsunx+n3jBnDl7Xtbd5OS4gihpw2x+Xk7yVFNBrTW1oC9/54w6In/Oluu34POfv1uKMJO0yNvIWrYKF6tAgYwHfoZt930XkXQaXj5743titSuIWS6NukAIUUr96wsRqo0UCyWZ5rBpyZhE9AFld6eLGTgiATT3LEW8qw2WeBUmS344g3HEWtsRbWyG1e2B1a7h1lrKXUUiFQgqWh36g+tih83LdBZ9p0/LVJo8rr179qJ/oF/xMbUcshE3UivITCH1jZzTDa7ENcze44WKG64Jrqnenh6MjY9JF5tQS1PAq+JGhVOeoTW1taitq5MJXXf3Sul8p5IpSX6fePwJ0LD21MmTEoMoHsE9ZawSzB24XHFjrjgSpj9TszRpTvZR6GLu5IZxi9kTC1sGH04POb1hXiSNpYpacn78X2yCWTkh53tIgrykFZ/6m7/FzTfdLDwws5jlWWsyO2OP0wIMnzyJx3/4Izzzk5/AT96swyEcWDZTOBHnK42iiNHE/UERaRFGMg07qXgnRHXVmMmjIJBz8mbZkOLB7HTTy6YZIRIZMzNIpXNiUUHPu2mXF/bGVviWdOL09AxOnB/A1ptuRmNzE7x+N1asWC5Gv8wP1HFZaYlgAKIsxtR18pkSmvajH/5QuF+z93ARBMAFtvpiipuFYuxC64fnL7l9zOMZU1lE8MX/ZoGwadMGkZeXxs2u3Yo/JLx63Wy9zMSR70GuNH9RZp1N88W8zISUDQH+POPttNDnmr9GZdsZ8YzGhvoSx5gMnjS04sHE6QpvRrwmjjvuvFPUg/hvxsdIdRfoOaAeLAscGq794P7vYftzz+HwocNyYBADx64lCazlw0crE7EK99Abwm4XgQCqprFoodeNmtxQ+VT1C1XipSIy8b78GoZDU9ywsKE3CYMu/07kjEtFZDiVIRGytRarNvUgUOVT0tIFrfTiUKpp5NvkyHtI5zAxMIbxgTGRmuy4ZiNW3no1JpJTSCenkU0lQbMzZDJIDY2IfC8SGYxdGMOF0yOYnM5hympFzZpu3Pq+d8FbXwOHPwCXNwCr24eCzYWCxaVI4ALxU11g4yXDQMQFxmqVHSHihQkrOnrkiKhbcJFx2mAesklH5wcT88AXLG4o3ztvhcnXacIZYRZVsRhe+s1vFLyQ3U12qrXMZmVxw7eRQJkvyH3POouI9cbRdW0HvC5gZM8gTr7cj5mJzJyO/KUW+MJdK0IB6PMQkoSFxp7szDKpqHzJ91Z4HTC4f/Mb/4Hvfe/7mJmalAM7bnNKcRMllJGTGyvhEyVMZXNSlDQGAnJ4+7iGOLkhXIjliYXrSxXUSq0FSBY4Fk+hrj6K1vY6RGpDwrsRZKC01+2YnsnA7gnCLaTsRvjrmuGtaYQjEoOTprMOO4o2qnsoLhIPHONLoeOmNvHSnSKRllVFDvcX4Yk7X3oZL7zwIvbs34epqUnh2VC1La+LWCqIsDhj54UJ1dFjRzAwOKSeq5nASWddQS6EPCrCh3NXyYJrSStULSZgMeGo9AqQnF7r4q/q7cXg8CB2791bnggqnyvdu9Z8IAJm4ArBV7scsZZ1mEzkMXVuH0oTR2HNjgAlBl6h65e9ffSAS8UOhx2BQFA6UW1tS2QNnTp5Gn2n+8RozHT/TQeLh/CG9Rvwmc98Bu1tHXB6OGlV+4fPiRNlxpq+ffvxvXu+hgPbd8CVnoG/pJzfczYbxjIZabL47M65xY0AlJRRHRX5RM1G+xDRe45eM0G7FWGHSw5veeqaRMTYwU4kixs+MxJdVXFTQDHgQrSlFm3LO5BMTMPqcsDq8SLv8qAUjSPc2YVQawdc0RqUnB7kHUwLVEeUXC7+LomPLmok/sqD0PwALdFP5cUzp0/h2W3bRHmKAgGcLgvWfxETkMUkSjKx00Zv0rW1WrB29RqZ2PBnMh6KgI1I4RteijoreLAyASWHhbyYltZWrOzuRbw6LmuciQa5GDzU2emnUiRjL1EHlUIHpriZf72m4GKGw0kMYXB8hocOHRb0gkz3COnweAVKS0nZ3p6VWLqsU6Red+8hpGlIzlvhKZEgrV8ej1ugdfx7dlX14Vc+Ay+335h4GRWi6poa/M+PfET8mwgtkWYWkz4q3BEerrQBcO71ffjF1+7F6O7dqCKHRjy3VEGboSt8dgbVfj+qLErJVHWujZtWUSEh9PSR65fxcTqXhjMaRnXXEkRXtCO+uge22BLknT5kLA64/EGBeDG2klthxECkDVbBEeW951lk4hPVmCiI8thjj+HRX/4cgwNDyGcJ71ITCIXjV11yYTZoHxTFxNOyyIZorqdjlWIs88+V+ffbTt+YUkmm0fF4DLt3v64732UqmTqj530jz1BObwgHWrNmNW6++WYEozHYHA6MjIzi8KGDIoTDxiKLcO5fTpNlOq/RMiZ5W2iPGWEKwiQp2nLgwEER8zCTKgkhlL2XyX1BKdyaWew8E1zJB1iYEObvdCBJX6wKqO8iauw5n57NBZ7fVD9dsWLFRee3ymnU/1lyWZzasw//8dnPY+r4cYTFlDsLm24CiSRLSXGXgx6PoH2oLsllmabBuhxd6vxSxQ0bMTzHWXSQR15EZ2s9qn1O2DJpafyk0llM5vKYplqXLwhbQxMiy1bi9eOnEa1rQHfvKoRjYZGQ7mxr13tJScPLbtDPR623WWlo7jVyDr/+9a9L85ExS33Q/3+KG8P5UimfRZo+VVVRKUC57hg3169fL/YbzDGOHj0msZJxSpnHGuEi03RRKJL5nDG+N+PN7/3e70m+9uijj+K4+HJd/mVyDU6VyOHlz1b8m0urqpp9Yd5dznCHgLlVJaYqJvJQNC6co6vGRnz2s/+ENWtWweP1aNyyGcspnWt5uLmC+Cl8497/EFUbJugi08num1anMvvTdC6ZAPhsDoGkmckNO5L8e5cIHquOpnIUVUmdKW7YbWCiz86pFDaaqMtFbJJ98m0oGxlvrkbPxpUIVflloxdJ7Neu33xYGcpr6uJmanAcY/1jgNuF9ms2YOWt12IyNYnE1ATSiSkh+CKdwczIOHKTSeSms5gYTqDvzCgSOStcjc3ovnkrrn7LHSj6mMASn2yTZIEmqbL49XhVJgFagpL3iwctJw6USX3llVcFP5xKJioCveJGcVkx0MgYXB9WCyWfC/6dIEqM6pfuduqklkkwCfzEazMBoPN1eSS44ORGjnBl2scDscqNaE81okvDsOZSGNk9gOkT9A9aHCFx4YCtBuk82BoaG/DJT3wCt9xyiyQula/KKQI/N9de3+lT+LM/+xhOHjkCR4GEbxtqnW5UO5zwSoJoQaZUlOKGE7ymQABVFpu4dothJ6dodFrXxQ1vvJAWRTe/gExmBlVRP5paqhGrj8ITDiBvc6DIqWAwBPiCCDQ0IdzQKopTjmAVSk6fjM7VnIZcNsKdLGp568O57DElRY/e0PqZET5KrPfLv3lJSNTlg5BCF0ahx5ysDPj6wCA8oqGhHnX1tXh5504kEwnpmNIbgwHkwsAQMpoLIfMDib0Lex0Y0jXXsSZJvWHEMomhKm5UxSJFuqwpK1jc0Pl9x69fkCAm7sL62DUwKLWnKWfpgd3fCF9ND6yeOMb7D6MwdQyW3BAshbRIgariRguMi18CR/C10jkl+ZfT6V//+jeyv9ilUsouKhmR4lHzQPh9VbEq/I/3vAcf/NMPorq2WolzmMOTCT/JqrkcC5zzmgAAIABJREFUnvjpT/Gr7/8AY0ePwZ3NC1emYFMeITxwKaQSd7oRME7win0hxQ2DEpsDhjRN4QgmuxQnCDuccIlpscEIKty5QHw5YSTUTnMYM4T1uewI11Rh2dJ2JMYmRJqbazGwtBPNd92FYiyOgjeAAn+6hFV+HsXVk4mNPHV6aM1pm0sc5iHDAppwM65B+meR82IKAxY2Jnk2sedShc5iiht+Dfcb4xIPHl4DZWXZbRwYGpIEtwyNlYnHrJmnSoTV52FRy3VeX9+AlT09UuhzqkO4BOMcIRN8LyGf79svTQPzWVTStRBcTcdODb8g7+LmG2+ULj5VCbkvvD4fenp7cNVV14gQwqHDB7Fr12vCDxLolcRvteayeU6O1LSCCUdzc5NAmV5+eWdZraoiv33D/WYKG34R/S3a29tEkpey2gLZ0BMLil7MaJWp0uQ0Dj/xFH7+pa8gmEnCTWiaJjmT75rIzqDK60HM6hAvJ7UH1D7l/uEUwlrg2hSGDGbos5bLwer3ItzWiPp1K7H0hmuQj7Wg6AnJ+pueTsEX8CHo98DjJBdJT5O0f4Zpr0hxUyiIKAA9afiLz4tJ16SRBxfVSBYdCr5Wpmpr3qrdQv4kIX4qj1DbScUI80kUlGzurV1onZqpHZM2Fs5sirz66q6yWIBGcl4UGo0CKH/neolWReH1B9HdswrLV6yQ6bpJ5hjnqbx28MB+DPb3Y3SYDWhl92DUy+YvAtUwsshkhHxpNrh4PvAsVP4zhOcpuJx5j0vuQ20M7vV40N7agtPnziCRpLrc756U83597GMfEy8x8nsvfqn9y/ZtZmISzzz4EH781a/Bl04jIKqljOyMmUq4grA+r8slyB+7RgYx52MxLpQh0SJk60OtZbvVIQJZ2fwM2hpr0BDwwp5Jy6QsM5NB3mJD2uHAmM2OcZcbDWs3IueP4EDfObiCIVx7w3XI5fPoWbFSikc2IQRRob329Kq6SEabRcKTTz4p/lNU61ON2MuLALzhJv8t/9Hkicx3ea6ZtcS3IVpn+fIueSbMq/r6Tsve4hok1FhNdMq7cc7nM43A+euIsZjFycc//nF5r2effXbRkxvZmxWS4oyHjMfCy9WxazHnh8Vus8jXceGXYUgMUuqUg9fvxw03bMFf/MUnRAFJZB8l4LMY0s63RIxw8VisMn578IGf4sxpbgaVcFV2iGe5oyW4pbjh5MauJzeEpbG4sQiHo3z4VzxIqunzaxQszSJdH4Gi6eJGSGdCQIYs8nQhh3hTDGs39iASC0pDkgIJ/Gxur0sCUmZyGtnRSeHcsLjh9CbvdGDJleuw8vbrkJhJYCYxgfT0pEBCSuksZiaSYrSYSuVJu4E9VIOO1RtRv7IH3oZ6WAM+5CVhYcRWXSmRsaTQQiEvHXYqSBF6xgfH7vu2bdskaWDA5ssUL0rsd/a1mAdbuUD4ZyPPWx2vlsSWL0lWSHSTzqHq5LGCl5F7by9e27WrLGsppkj6EkzeI3kzi0l2jJlE1IXQsHkpqjqiyEyMYPiVPkwdSyCfUHLIl3td6nOZLhE3yzVXX42//Mu/LHd/+LkMRt1sNPVzKEZgwz/84z/iZz/9GaZHRxGy26SwqZMkEyJ9mi2WMM3EolRAM4sbqOKGpmDC6xLdfHa7FJlfODfUB8jlBT/tC3pR21SDqoYaRBob4KyqgqMqhlBDA/xNzfDEa2D1+FG0OnlFUqQrfDNDrsb8K0dHBXWiSqEmmvOs5c/jFIrkur179sikhoc8D62JsXE5uGRd6SRMAZt019AIf+j9TaIdO8wsovsHBrB23Vrcdvtt0k188umnJPCePn1GHOx1nquJscoY1NBY1BRWGySabpsZBc+b+Egg1w7IErBU8FAptC4kGFxblrRITNn9+h5VuBvIo8bHG/6M1eKAxRmGzdsMX6QJqcl+pKdPA/kxWIqcGshql3vi83nEVZzJLCFo7GSeOtWHyakpgZ7NchvmrUxznTpxXdLSgnv+7ctYu2G9TG/4rIoi20zCKg/NEk4fPoxH778fv/n5o7BOJeDMU93NjSny/rJZETqJU4WsWNSNGIvwCjm9MR1XI8IvxNhcVnHFnG54ZHqoiht1LxWnR5nacY3Q3JaxLk9hPQSCPrQ1NMCazMoUIsvpTlMj2v/oDxFfuxq2cFhgkCLKL7wZxW/gvhZJdxaR7I5qlSQWpen0DM6eOY1Xdu7E9uefF7GOgYHBspmhFBaSVCjXa/lvvqtkGeUVqXemIcabnW1+vzjOiWSsJhLzfT1OFzqk870GDz7ysBy80qPXXCX+PAXjVE0RBcVS94eFHqcojCPVNdXyPitWrpTpTmtLi6w58hj37duP/fv2CQzDwDUWOrwFNipTAfVzVnYtF3GByYkJxGMxrFi5Qkjdv3npZZw4cQqJVFKbLJLrrIzwTJJjBKxlh9CPor5WCrDdr+7C2DinihVNjvmj9/nLt+K/+X7svP/he94t6mkrV6zQECpJhQ0KCZZ8AZN9Z/Dwl+7BwMsvwZfLwkkYJLvfxRIS6RmEPC7E7E54RaVPM3ckRpXgpEwzNx8RjSU2gYApcm89LoQba9HYuxx1G3rgXLIc1mg98jaXNCFYxIcCPvh9NOXk1FBWtnwCPWMpFzbf/e53RTyC/BpCVXh+Kd83hergc1dm41q1SbrobHYSWqxNxXVDUUEaVcwtw3Hlj3PPqUsVNzx3eCbEYnGsW7dWuAjj4xNzYspFkxttb2DeU8jWVrsQqBkDY/GYvB9Vz6JVVaoYyReQTCZwinYKhw9LojjfaNk8boU0U3kci6RVq3px5sxZQX2w685/l3V0yYJ9duGIUImGGdbVVsuzGRqmkmq2PJKau6vf+HQ3uSWV5j760Y9Kg3I++kKeuIaoWQo5pIZHcPcn/xLDhw7Ck0lLQ1JsGgj1pKBPOgM3Gxd2h5jQcmbPdce8j3xvUfRlw4cJvTSuqKBmRzKdQFN1BK2RIFyEZeaJdshK85nT9kkLMMLvjdegoXcDjg6N4dTwCLoIK+zpRjgUlgYw4X9OFuVlOKlurlyEjSlJrPzRj36EL3zhC2paW8gtmkdyubxpMf8uz1LHRIP+4N/xfCRUctmyZZKHcpp99uw5EaVQU3gzlarIPxfzAzU37SMf+YigkHheEKK32JdpVHHdsFhnTkq6hJoeqZ11uTxYihvVGVfKBgLNoPycHHqEYpPcE8GnP/03uH7L9QjxYJQpjw4/unvL/ySc7dTxE/jWN7+JHc/vEO4NSf2SBwl/QAU+IxHNw92nfWsElsZfHJUJ/4a4dQWTUB1eBdnhRIdfw4JZFVSKlEv8tyxguSzlsMvENVvIIVwdxKp1y1FdG4XdQQw0JQMzcHpd0nGimVh6aFwkoqcGJzA1NIm83YbGDavQc9cWpDIp5FPTAm8icbdAHf+ZvBjc+aI1CNQ1w9/QAm9tPew+P9laWvJYWlHKLb5QFHUayrjSzO7UqRPYr5V+KD/LDiiTSyar7DQazLpOheesics9VPPFhohquqjsFtEYT40iqfzhRDKVks4oD3HD5WF3j0pEfH4UmaCbfGX3crapq+BspVJeGUvWRLDkunXo3LgcmeF+7Pvv55Hqm0YhMVfnfTELs/IDm0OCCQEX+cc//ueinU+sOxc/N6F0dysSa65Hh8OGHS+8gLvv/jwO7N0LV5HTGytqnR7EODHUbvBTlPku5NAaDCFa4hTRogQFWNzQdp3rigW1NJALoLdhMl9EIp+DJxpGfWc7Yh2taO7uRk1HJ8KNTXBFo8gQcmbTSlta1czIE9OMTu5duVGgOk3cJJyIcIpC4imnCxSR2Lt3n/BpTh4/XiaeVsp5m2lK5d+VDz39B6716ngMXcuWYf/Bg5LgbblhiyR3A0ODQgKnwhDlmpXrO3U1PGKYJs7duoNtEjGpV3XyqgYQFQ7vFQ9QCuPKk14GfbMGaDzEG+rrsGrNamx79jnlP6EVhwy2ozwtYQJDhpc9Cq8vjkx6Cvks+Qop2CwErllQE68WjHQ0ViX7KZGYlm75kFZNUnLe2idkDu5eX7SGOEkRQT6fw4kPvf8D+JMPvB9Nrc0qNjJGMuKIW1wB+ZkkXn76afz43+/FyImTsCTScHm9SOSySLFzaoHyCRHxDRW3aEZM+K3quOqJEacwAFLZNBw0BHZ54LXYZcooyZ/8VDW94UtNLpgklpAuqj4lD/ymUBTBog22ApC325GOhJBf0YXVv/8mVPeugDUUkKJd3keeh5p1FZjUlAE9/GgFDA0PKpGKxx/H3tf3ylReAEu68NCjZcUXkmnEbHecE1EVlU1XXLTitE8Ou5dKwltgMPMa54w5863z+Hwj4TDWrFotDaI9+/ZiMjmt1bXUmWRqKfNo5ROZc4T/zoKUcGgqAFVVSRxhodPc0iKwNRavo6Nj0mTidPTE8WPy32ltLCfNQD1xU8UN4PN4peFy09atgnB4ffdunDxxEuOTk/K9yZRa0+XYPWcwpj44G2d8EdZlpzF10A+PzYmJ8UmkszTUNGY9vx0oiHec05v3vvd9eNc73yEQOXU/yEPQyAt6oWdmcHb3Pvz3v30F+b7TcOdnVOOqaEGKyaXTgajLLUgLuxovq4KY3jf6vspJTwUwWJDI51Fw2uGriqBpRTu8rfUIdvXA07IU1kgMFl8AmWxehFsCPi8CkRDS2ZzwFFXBODsxY9OP0yd2gAntqUxwZIKsYXLyO8UQ4ILbE4XPXw02ROJVNridFpw/14eh4X6VIwis1hQ4Op+ZF0AvVdzw+xi32L3nNLiqKiYeazxD1fl2MSxt4fiozi1ThFOZkWczz7lQKCz+TpQhZgLOCQBFhThprOxil+O8Lm5Mo3r16jUIBPwClWSBI/tJc7cqV5BJJCvPXHU9qnnNBD4UCmByKqGKG/mAKm4tdiWqYlB5ofHs/sQnPiHwvLmJjVZTledegLWQxzMPPYxf/eAHmDh6XBpDVDMl/5WRI0XYN30SXU7lLcZCxmIVrxvyHFncUKSADQZ+dofdiZLAxROoDnrRTpiZnAWEYtM30IYsSkgUihgnVDOdRbSrG+6mVgxlCzh89hxuue028XZpqK+XSVt1dWwuVcB0ACs+GPNl5nMsygnLe+7ZZ6VgXfzdm3ubfpf/Esl2Lb1N/isnjuT/8XlQbl6EqVCSoubcufPlYphbZKE9sJjnzmdOWBpzS6KRuDcWk7tWIo7kuemGO//MSZIgwhZb3PAi+AZMdvkQ8lkabSmuBbc/O+DXX38dPvihD2Dd+vX63qruq1ysJgIyEeeD/NlPHsD3/+t+XDh3XkaHSkZakSKlK6sTOhY3NKmbIyggxQ29SIwZnspZlcikSgzIyZktbrRfhEirqg3HLcLiJlcsIVfIIxDxoWdVB2rrquByKdJsOpeGy+eB0+1EZjolDvHEC00MjiE5Mo28zY6Gjb3ovXMLklklJpCeStDLE1anD3ZfCOHaBkQamuCMxlD0+KXql4JQMLKUAKXqi17D7DQkknIYP/nUU3hhx/M4dfy4JHI03yJ+nmRv4rUlcRCTn1ly1Jxkf6GEbIEVbyYZlcGLSTrFFNit5y8e8FzkJNeyK8QFyKDf0NAgQZvj/5HRET2O1hVzxcGsevEFlBwulNgNveFaXHPXzfCkk/jx3V/C9MkBlNgVUcyS8lUuZpGb5E2nLHJPuFap/sPguG7durKwwoIbsFSQTfvFL/4bHnrwQVGuI/cmZneg3uVFwKJ4O8k8OSpZtARCqBIpcvpYEJYGITBy5dFcltMcGohR7nvSakPW7Ubn+nW47q47ULuyC14WW/4ginanIoXrZEbSYN19FpiZ3D+F/5VNKioqRRRydHGfwejoCE6ePIFXXn0VL+x4AceOHReVKMqWm8+5UBFzuaDHZIFd+C1brpfn3T84IGo+jU1N0vHkz6HZJ1n9iuQJwYazQcEJH3+xGKbctARsmrJqwreBtRrhg8prETEAg6oy/6DVwsyBH44EsaqnV+7NzldeLXM3KtXTuLloqiowvrwdlhLlsckHK8LtcYgqWzgQREdbGyJVUSnYjh4/jpHhEZFDVtBFY36oMpAyxG7OzVP+HWb/8M89y1fg//rrv8KWG2+A2+OBXSR9eXjyOdPYuIjB06fx0Hfuw1M//RmQYGJoQZJJSS4rBrC1Hi8iVIPUCo+UjGazRhJlPQHjumH6kMxm5BBnceNncWNUnuTB8MRRibLECtiQKRSF+E1+IwVW2iIxhPKcgNtQcNiQcjkx6vOhceuVWHrLFtSs7pbCm1HTxuRUijUgZ9NTe/onFAu4cP4C/uHv/17kTAUyyDXI6SInpoRWqLZ52UPLbnMiEAzD6/HJ56qKR4WvwakPOQR83sqwWzmQ8zzIS/fKBpuecM8ukVlFxnICxzPA5pAEY8t11wt05/xQP7IC8zCTwYoD+TLGNaZDzQI2GApJwR+riUlhvLSjU7rkyhz5AIaHhtW60OcMz0zi1ZmkxaqismeYlLKJ0HeqT5oFGaqnzfK0Z+PfRdOXksQbKRZ0/Pc6HAg6XJjJ5JAil+B3xOrzipnQUOHr/e//E9x1xx2SzLEoliGHKKcpeKItm8dj//EtHPnVUyj2X4CrkBN392QmLXYLEYpxkLMofDPtZlGkcIJCjsv5m2fuYEWaSaalCKffjc7eLjhrI7DVNMBWtwTV3StRCFfBRphuiryjPOJ1tdI9txWVXYQU8/JcFYqBnW9Ob8hhKJ9p0gxS0wjTcLVY6AEVRcDfiki4FbFYI97//q1oa43jmaefxPd+8AOJfSTRlyw0SaSkBhUWGV9VofFGYim6rtVwaWVYzJj6+ut7pLtsDGUXkh6fDxVXU3zdDKhIjE1IYE7GqQ6n0IQpkotjJlfzr5E5BHM1M3Hl9/X29gif5/jxE0oO3Sh2VcS7SxU3ZvrKvMrrdomJMYWiTEqjmnGGRP/Gp4/53IwbzCve9773ifppJXxVvZ+aRrOJyCbS9NAgHvr2t/HqY0/AOjohapNU1eVEl2uSPz/gcktD3FpUJuEUZs3SOqSkhHKEZ00Yut2FgtUmxU3IZUNnVQRxaSRrMQgWN4U8UpSItlgxkMli3O1Fzeo1iC9fiWd27YU/FJLp55LWVnkebAyG2SjSPLTZeeO8uo05ZzqNF198Ef/0mX/CoUMHpIH5/9VLkDseN1pbW1BTUytNS14PGy8saPiLks8tWkqc68wgG8piJhUXu5jihs/2LW95ixTl3LPSFFtk7nrRPrFYJLZybxnz3cu9l0xuWFFzE8kUI5dHLqNIbFwQQui0WYUU9J4/eg/+4A/eJaMsIRZVogp0gcPk+dCBg/jWN76J37zwonT/RZdem3kqAqgSJGB/hRMan52wNCvcFAsgVo/+N+Q5aKlJ6SLoYTWTAf6bGODJ9Ga2uDFCpRKcCNXgeLJQgD/owtJlzaivj8lDZShMFzJwB7xwuN3IJFJIDIzClreIDHRqLCHFTdPGVei5cwumMynkMuxg2eEMRBGqbUKoth6OQAhFu0O6nTwouLHkoNedai4oep8MDA5i/559ePpXT2HXa69JYCUkTe5xsQiv14eurmXSjSHn5nKvyz3U+d9fGUCY3JqgqJSFXPI8uQb481kZMxHkerhy82bpdlNdSDr3mkBentyo5p2S66bU7aqNWHrjLVh33TWotpVw39/9L1zYux+FmQRK1EP+HYobSYqFR6USFl4nizEWN29729vk+s3EsZwUqZJBBTSHE0899SS+/u/34vXXXoWzkEfIYkW924ewzSHrKp3Pii9Sk5+wNKuS8tXFslNDdFiI84tTThu87Nj0rkbr+o1o7ulGqK4aeTvVsWwoSgdegcN40EgmpwmhMujQgZnQH+lwcmROCctMBoNDA/jNS7/Gs889iz179uL02TNC/DWniemH/y6Fjbo3quNPsmBjYz1OnDqFwaFhKVz5TMXNXUNLCFlyupx4+++/HWvWrZU9wwPy4KFDOHPunMApU1MJgU3w4XDfc428UXFTWeCU4TwatcTYQyjP9Vu24Jlt28RriQ0Wc23q+rUhLVOnokWkkPmg/CG6Tjdg5bIuOO0uHD58FCdOnRR1OHGpN2prFaRZ08WaPxkwP6dyDzFJD/sCeMc734E/fv/70NW1XIob+lHxEC1a1ASilM3i5IGD+OzH/wLJoWHMJJOi3kMpXU53qqnBb1G+Xl42cFjcaCNPk+syNlJLLpFJi8BK1OWV4kY6k8LN0hLMBu4nMZIqQUo8JctCq1RCZ1U1wlY73B4XrH434HdhGnYU4lWIrVmFNW97G7KBAOD0wkFjRm06mLOzMaPmxUyAmdx//d578QMmhBcuyG1hDFGFlYK0mT3KQikUrEJTUxtqq2ulWLj51hsxmRrBww/9TKY+7BJms1LO0IJOljbnbQSO2KXMmdsAMQVcZY3Ca6Oc+dVXbJbE5NDRoxgaG5GJDDkFRi1TNd7eGMNlYqP8rr+UCREltKk8xSk2JwVTExMC3eXlsSHE7joLGx649HFhonDy+AlJbslTIMxj58s7MSrQ0dmEsByj5l2WfG4tN85LJrdzSSyG9V0rcejYMRy9cB4pmTYsJq2YewIYSDSnC1uuvx6f+cf/hXh1DaycKkusUumqmN9agIGDh/D8/T/Asae2IZTNi18SvW4YHkLkiric8MrZy33I7r6aNjG2yXMVSWMr0qUCMjTtdNrQvrwNocY4rJEIcr4qxNesQT5WC29VHUoFKyanphGKR8U012XlateHS8VH4cTiwQcfFHI2zylJ1LWseDlIytfbEYk0oa5uOWyWKIaGEnjT267B1huvkQnnE0++gO0vvYrpZALZ/BQc9hQioSIs+SSOHzwyC7++RCK20IqiqTDFSkiaZmxk3FGToTd+6XJ8gS+a+1Nm6x/1/CvPdIns5Hh53DJJYjJJ1TW+CHHjZJKNS6ryCddmEUvINJ14hnLKXBflFDyLiWRSGiminqobMot4u7JSH6/TkNa/+MUvSqFjPo9kT9J/Ik9bRWZbqYDd23fg6R8/gEPP7UCMFAYy8WjkKfCuAgJut/YWU00WaRAVqJupms2CtsgXpLghVSCRmYHHUkBnOIQG5oOcLlOgyMYJeF6ECjgBGs7mcIEN+fp6NG26ArlgFNue346Ozk6Rca+rb0RDbS3aWpoRDPg0dEj7lJWf6Oxz5L1n8/hb3/oWfvTDH+DEiZPlmCMQY5l4zrubi7i589eCKfJlJ9gpPe8T4Qs2rAN+v6wBNaE5JyaeGtUra7a+oR5+n0/4NkYeeqFtsIjLkmexZcsW+XnkM76RJ07lBqgsts2fTa7Kgp0FzmIgbhaHzVIiuZ43gWoeVN0hnlwQ03rKYjrmGzZtENzujVu1br4ak8jNkUOIkAQ6c2cz+O+HH8G3v/m/0X+hXwKyKW50GiCJJ0UBKCBAaBqLG6JwCdWgWhUPfqqySBGjIQvsIBgfnNniRnU+JagKjE0JI/CwzNPYr5iHx2PDktZaNDdWwx/wSWcsU8rCE/TBwQo2kcZ0/4iYJQ6fG8LMREqc4Rs29GDdW25G3mmFwxeBv6oRvngtSu6AGEJx+/BFmIjoy2lJUnY0qSbEjvHuvXvwyis7hS9x6vgppWglnS0lCKDM+4ro6GxHwO/DsSNHkSKOXMMdVOCaffTzF/IbhU5V5JmRvcImG04Gr5H/xETAfJ08Q61OxN+ZBJNkxokSixyD+qosbhiImMNnLQ74l65B/RXXI1DXBNvkGI796hdI9B1DKTtN58k5nhiLLdDMdMPwSiSxcTpw+6234cMf+bBwg8wGqHxPxR9Qyfr42Cj+89vfxn/ddx+yiSn46EVkp6miW3gPJPNypF3v8Ulxw/VHE08GdXa+xQGaZ63LAd+SZmz+w/cgumoNnLX1sPp8sNlZaKtkT5RtzEOhIo/ubikYk0rpeF0GDsKihocOC7DHH38MB48cxMTUpBxA5KRQLUemgLrAYzCXP2tlLXPImKRwHg9crqQSska4Hffj+nVrZaoqBEfZwiU5AAQ+oD2meF/JsyN0bWlXF5pbmwWWOjWdkOC3/bntOH7kmPCBJNho4u/8NWkmNxW3ZTb0y9pWSRWTQnIpeF0UsyDxnxfHTp56zY4M2aVc0tqMpSuWynRganoK+/ccEPUzcgSU4IaSy2bxy+diJmmmy1te9wuAK8qQJs2/oSIkORQf/uhH8Ja3vBVuh1sRVhn7ZGSspEqziSQe+Oa38cj3vo/kxJQUKdOZtHArajxuVNnsCHJarf28WF5TtlrFDwi8inNOfg+n2lGnBwGrKm7U9Sriv3AM5Zfa04RiiNBFkZ3oErponOh2wh1wwRXxwx30YWoyjbTDA3tDE4LdvWi9+mrYwzHpHNuEq0LZfUZoEnYVvIsHLrH+n//c54TvkKIPSy4v/BVCR2TOINcgLEjU1jSipakd4XBMXKw/8KE/QSjixkMPPoTHHt+Gk2cGMCOysxkEPIzxRUxPJSS5pWHt/MTxooaKns4wbtF4eN2aNRgcHsbeA/sl+RK4oTY8XkxxU1ZDk0NMJ43ctwZypxNJNvg8Hq8c/I0NDWjvaBc+Ks83FvyDAwNlCfFQICg8DBZy5Mexc2663WYlz6+5pEmkGtdy9rqsNiyN1eCtW27E8VOn8Nzrr2GQdgSXy5YXTJPV5yHngA2EP/ufH8I73/UuhKNxefYSX3SxTLcoAmn3b3sez//n/ZjadxjOEgt0WkHkEXQ6UOV2wW+nXYMy7uQSYBNUudDQ/Fj9KV0qIlXMyJpqbmtEvKkGnlgE8Adha22Dp2M5bKEaWF0BMY4dT04rHoPdqSCKs+hG+VRMkhivSMx+7rnnkCLUj4IgwhE2hbb6rG5PAH5fFMWiC1NTObR2dGD5yl74QzU42z+Jw6eHEK2rg8dnRW21DY3VFgyfOYT//tFPZH2bgmGh271QcUNn9WuuuVo64eQtGDPzxTyuNy4sv730AAAgAElEQVS/TejTKBm9Hg3axkCeZHKuJ35KVUpNsjhd7OzskOY0RYrIWVhMcSN5DS0KCEuDBb2dSwUZc/LcOYymkmJlwTdaTJJr7kFl44vXw+kNORlUQjXFlKCAWDBrk0/G1dTEGHY/tx0P3vsN5AdGEC6SP1RCOpuVSVLA45YJuF03CskDFlgaOTaCoCggm8nCRkSFzYaZfBaOYhZLggG0eL1S3BSZxFhJyyiI2ig75xPZHAbyBYx7PLDU1WLtLbfgUN8ZnB4cQqyuEVdceRV8TheWdbSjkUVB0CfNp3LFUvHwzTSQ/3rs6FF85zvfwUMPPYThoSElGa/z54vyokXcYMWh0QqB+rnzzGMhwOaLgjgGEYlUyf4xsEZzTZVr1GG3CS+X94FxX3kvXbyKF3FZ8kwVL8kpsEg2yhab983/iYrqT7EMRatIpZJiPlqJjdS19mxu4XFaS3S8NtMOyvrS7Xv+RbBjzgV500034ZOf/KTIBdMQqTy80UUOAzO5N6/tfAVf/9q/Y/eu15BO0kxKG4dpSzMZJBcLgjn36uKGBFoWL/SJkOLGpjrCKhFUxyenNoSsMRngM5XEkx0kDUdTZGxlm8YFzoDoclrQVB9FS1ONYFALVnZH8/AF/XD6fEin0pgaGIW1YMfQuWEkU3lYwhG0XrEeG95yB9zVMdgoD+jywcJusZVSiqpXpPJnRaJlIspq9+yZs2WHZBKpyJvgg6188f4qopsKWpFoGC3NTeJPQiJrWQlNH9RlDo6MP83QelbJxxQtlYfnbFKor3VWTfYNYy7fy3iT9HT3SELDTcFER7RHdI7Jz8/rJ966YLHDEqmDt7Ubrlgr8tMppE4eQGHsJJCd0O4dlbtdF8U6qTCmZ7KEK7gzJiCawks6/labBGzKm9KBm52g+WNM1RHmgUiPCReefXYbPn/353Bw7z4RDPAWSqgiWZtJGp3dUUKNy4OYxYYgzaeopiefjWRUBVNwhoNo2bwJt3zsz2Gta0DO7UXJyr45k3PeGXZ2dUGjjkedis0eXyRq81mOjgyJL8MzTz+L7TtelESeXZ00E5gSp2Qq4ZdDW3YtpxZcL9oNp0QiI7ldLJa4/haX9shekqDTKIcKx89nz51Vsu5amEAONt3P5eEYDIURiUZQXR0XXsJaOtnH4nJd9BoYHhwU07jDR4/KnymrTEyxyFHrrqLqwOuuow4aKmiaTiTAwBoKhrB2zRocO35Cuo0yGid3KV8QvhrJnMQ7t7e1SzF55uwZDAwNiG9EIpFUJoo6wPNnU8q0JlaN5MyMELqpWiX7VnPpTc10uSSEMc3n9+POO+/EX/3VXwkBnQegKDDp/wmMLV/AuWPH8YVP/wP6DhySEfp0OileX9VuF+I2B0J8L8YxUFSAxbOCJJmJnAhW5HOS4MacLoTtDlXcsBFJ8RbhgKnChkkpv57PbwYlpMi7KeXR1dwEv88Jd9ADd1UA7qAXkyNTyJbssFXVIBWJo+f2uxBoa0fR7ZWPr9YWO7uKb8UDUvZ8Pi+wzvvuu0+4JGURC0W6UrdQMlEbopFq1NU2gfA0yhhz8nfFunUYn0zjlf19ODWSQqi+HqdPH8S169sRcmSw46nHsOO555Rx4LwHIdPN8kRFc3N0w8Bpd2D5si6Z2h04dAB9fdpHQTd11PJa3OSmUvRCijbNg+C5xzOoKhIt+5QwQaT0+u49ezA1OVUuhFSDjRNF8nn82LRxgwh0sFDn9Ma41su0Yf7kRoobpU7IxI3Pu6e+Ce998+9Jc+nBbU9iIDsjBsK/7cs0PpRwhR2tLU34/Of/b6zfdAX8gaAuSFSBTXXRorWE3PgEjj63Az/83L8gxISY8LR8Bl67FXGfR3g3Lu4hgYXNKtuKMS0VuSghzSK9mJXvq6mNoqY+jmBNGM6aCJL+MIJLe+GsbUXGQR+4CNK5LPz+oMQlTuTnZ1WM8Zyisci+++675UxKp+cS3OXkr7CzoTS8xeqExx2CxxuGxe5FtuhCzh1Ce3cv8vkUWpuj6F1ei6Ov/xpPPPSwCKqoAmFhU9eFVhR/ZmfnUlEpYyxkV1yEixbxWkxxY6wY+HbclzzzjIx4pfKZNDD1AN786FiMzvJtcr5w+i4TyMW89IVR0fa2q6+Fz+HEi6++gr7xEeR1cbOYt6k8003TgJ+BkC4+R8IlCe0zL04D1fRGmWZzQjjZfwFP/+SnePaBB+FPTMHBqWAuJyiTgNcD2jaK/bXsWxY3yqRbyRRToCWnDKEtFomtbGYuCQXR5HCgIDIEChpLtI9AXKkkmC1gnHLsKGHUZUfjxo1oXLYCx9nQONmH67ZsRXU8jiXNTWhuakJDY70SHppXlJvPb4xkua4oZc8Ch95gRBcppNQC6qOL2O9G3EIViFYEgwEh4SteTYOcxfSp6e8fKEMmzXOYD21kQ5XCQxSeIlf17NnzCz7iRVyWfB+n3IrXQ5l9+l0ubk/M/6FmXTMeE31FSgXPF+Z3CjanJhyVEDqLz20tifwzu4ZZup1blCnavGOGm4uFREtri+jm33b77fD41IKsLHBUb9oiijEvbt+Br37lKxi8cEEmGVIwicKPAiRIAl9UI3gmlH6qpLHYka6mVhMS/xq1y7hwxXFeOuklpV2ueeQiqSlQIhZBamKRJea3VIDbZkFjOICm2ioEIgHkXOwq5REKhOH2+wVLOjY6BZvNg0zJAW+8FtXLulC7cgVCrU2wBQKwSBdAyThzk6jFoT49PweLFxYxNEOl9wOrXmIMK5W85KuN8ZHxt9HdQnZJmpsa0dTQoJ2uM4hGosKJYBeIRnnsBKok3iSElc7LF6/ByuKmHDgWuSpNJ5nu7STwntPSgDx8c9pDwCA5GIwsVhvydjfs4Qb4q5fBavFjuv8Yikld3Gjs9BsFQ7m0+Ye+LnRk8qc3Bjcwq/frrrsWf/3Xfy0ymvMPCFXc8G9VR4sqSD994AHc8+UvwU7oCuGAlISmcIWY1uWk2KlxuRChgh8URJJrjqp8AjMLBBDvWYmbPvRBRLqWwxIMoWS1q4AqZR+DJAuaCrnRimKN0JUjhw4Lj4ZFPyEMAwPDSEwn1VRB1NOULj/LdfF2YEarW7q8FdT6l2LaFAhWJn/ct4ZxdpnjpliSoE+jw872dmlY7HjxBRVcdbdMhQrNB9JFiXQK7Q45VBsbG1Hf2ICm5ma0kYhNgzOfTySBCcuhlCQPeDEnnJjATCIlYhrqM6rTtww3kv9WcDk+J/Karth0hSQ258+dF5UZT8CH2ppaxOIUwXCJdwOLGBroEQLCQ5tTGnU2qA68igdWIXpvXLdeupVMEs9eOC8HpuwjjRdfaN1dFFy1oWV7W5sYe378E59QgyStWKbEFjiNprxUHj/83/+JJ372MM4S656dwTR9QrxuEbJgceOX4kaZD7OwVhBcBQfjnaA4AOFllIKOUg1IiNJMQCkCoNUtCQ0qFzecRqviJpPPoq2uBqGAB+6wF46oDw6fC+kpFn9FWP0RpINVqF6zEXUbNsDX3IIsYxqKYm6rmRNyL6XAySsy7Pfuvx/f+va3MDE+oRNP9ZnVSyW0pt0hTSc9KWhp6kAiY8NU0Ye6rnVoXL4CdlsKt163AhNn9+HRH38Xr7zwApJJlmlUNlOFgEwo2ZlnWSzUBJFBU3FXIL0lBHw+LO9ahpraajzxxJNlX5NKxT25OgOjmfdgK5siUtwLjFElkIwxTY1NWLd+HZZ3dYlC4aOP/kKMIpk8GWGN+WtFICbFEnpWrpRDmJ1SOYi5n+02KdTnn69qcjPrwcLn2hgI4ZaNVwmSYturL+Nccgq538EfY7a4MVYPRYGX//F734dVq9fIs3PyXvPsF0GLouhkpAeHcf/n/wWjr+1GemJcjKzJR+Q69lt5bquzSEU8NemT3yUMamEM8sCyM7IW49VhhGpCcDeFkfWHgOoW+FtXwF7dgJLPj0AoLGec3x9AKByaI0xh7rGZVHzta1/D97//fZw4eUJdAQk/Aqc0a1FBfNTz5d5iHNWtIasTNn8YoXiNTPv8Xgc62+tx/uRh9J9lQ0Vxylg8MCGb3+hduLixCGeBTTd2zKl++rtACC8VvbkWWfCxsOYvJnncJ+ZlrtFcW0V/UJJL8kPoX/LMM89gWjrolzknpAGkmt6Uor9m1VrUV8Ww8/XdODE+JLnVYt7D/JT5zUf+PffYe9/7XkEDET6nydWwFbgWNdRReF0FlLLKW/Cez34OE/v3wUIj81wW6VQKIZ9XODfCINR5Gf0VZbIt8cIqcvwS8lkgcxpRzKOVxY3NDotyQ5F1zM9FXzJCjolWmy6UMFoqYqBUwGQoiA1bt8Li8+HgyVM4dOwE3ven70d9Xb3wWFpbaBgcJun6opvLz2/M1vmseGbt2LED//zP/yyTPskTFyqmF/GcFGTLCbfbI5ONG2/cKuc6YW8U4ig3CSuypEsV70ox1y6QW8IZeY5zT87n3SzislTOLkJMs1SI/zfFjU4dZN2Ew2rax6Yw9+mCxc3a3s7S8MgYRoYppcrgroqbsnGmfkwsbvhmXrcHvat68elPfxrtnR1wechQmH0ZYjEX1uTYOL78b/+G55/dhsEK2VCONNmDVtA0etfY4LexuCHsTKulCdkWQqplEWNIqyR2VxY3knhKsUyCqkpoWAyJIloxjzTyQg6vDQRQGw0jFAnA6nUI2TEYjMIXigIeL9Ls2Dc0INTUgnBLCwJ19WLAyc68KTYV3EF1c3gv+NBYkXJxPv744+KSfOzoMSnkKqFSC47i9PTDTG6YsUTCIbS1LpGiaHp6CnfcfjuuuvoqWVh0YaZSDN3oReyhYiPI4tHHzEVJmcodf+uXOSZ8Xq/AMAL+gChpMe1md0P0cCT/VWNkgVuRw+KNwBdphdcbx1j/CRRmzsOST8ByieKmPI7W12/MXivvs/wUHUlVfawUjzjyfPcf/IGMtinxetGhYyXkj4mSMiM9+P/4YvzD3/8dDu87iDyV60qEf1AswAJbPo+o04Uapwtxu0OgQ6q4UYJYnLiQV5X2eLD599+O3ttuRU33SuTsDgXjkgRMH6gVV8Jr4iHETh6NrH79wovoO3VKIIupsm8Av5drSrfvpfNsFTNNHsuSQsj9Y1fSCBGItpXA/VgYGMjbYh60grkBdbU16GjvwOj4mIgJZLIZLTesWhTmvpv1zvvOLhOLIx6Ybq9HJrgsgFuXLBFidX19nXSNhINw6hQOHzyE3a+9JmNp7hXeC8LfyhDHigvmTyXvh0V9T3c3YtEoDh85CqfbJYczE8OR0TGcOnlK5HEl8SgrdsxOMSUI6jSbRPHqWDU62ztEGOPgkcNCvBdfF7MvFtE6ZcdbDnqnE8u6ukS5ie7NLq9HiNQyXNMNFwaMviPH8PPv/wjPPPoLjI8MYyo5KWTsiJ3FDWMduV2qgcOylF5djIPytK0WZDUfi/ycKoq9iMQ9hSnUc+HkRnxuhJCvJjeZIjBDN/nsDJrjVQj4PXCF3HBwchP2Is/uWSoDq9OPYrAK6Ug16jdtRvPmK1GgwSPfs8LzpzJuMCGnDPSXvvQlbN++XcWgchdOPr1eL1J36KRSGS86HX6UrF64ww1oXbEGnkgU588fw4aeVuSm+3Hg9Z2YHB2H1+WTJhE5AyappIKYOo9Mja/TVyNIASrt1WPzpg2iKHj+Qr+IcvB+SMFZ4dW0oJKgjuMmkWNBFfT7cPWVV8o5x0Rw1+7dIiFOuGgqmZQ9ICKhet3Mf1/lV0SrNLe42PPLXt1FEryWk1+guFHbQCXiKs0qirn1kngdqiMxDE9N49D5M+LbMf9svtyel3JZT6KYuLvsNsRiVfjAn35AoEGBUFA6zkr4VPluSbGVmcH5Q0fw4y98Af1HjqBEHlg+jyafDwGU4CGUXc5fdc08FRgnLaxR+dzIBeO9ymXhddkRjfgRiPngaY3AGY9jxh2CpaYZkWXdsEbjCMZqMDOjTE05vZl1slfrycQhfl4K3Xz1q18VaI+ShDaNPpUrLHjmmi6GnL3mXusDsgIGzoKUCRTXokqcFvfiOcxOPjkZbHTS1NY0Ny/FrTGXVPnZVBJnFNSM2IBKFNnEMTxHdVWzQYwxdT7Px7wPm1LdK1dKjGf8pDiM+bcyZGp+taIhr0QwxGi4Go4K4f5E/1nV1KmYyi/uDs39Kv5cek0RCfTOd75T7nm5CDLNu7LcupLDf+yRR/CbBx7A8MGDsObyyCQS8Dsc8FLkQiN6CA+WmKFl2tkozAjkWrJtWZPZfBZNAT9aaZLMA17HChY3M0VyJHkU2pAtWTFdAvoLORxKp9DSsxJtK1fAGQzimRdeRLS2DpuuvApLly5HXW0d2pa0wumixPfcz8o1zTPTTNm4HsgJffjhh3HPPffI+cgGoHmV10NF7lYuYPVeMAp0LGzYcNy8+Qo5J4kWou0B1R6ZOxou7Jyphn6P+XYIavKlTJDJ0+FeUGIUZILOvn7blNI81wX35SIWT+URzfdiARaNRgSaJmbO+iyqhFxa3nzTVaWTZ8/j+KkzKNIkQSAJSr2p8mU2ghxWLhc+/KEP4c1vfYs4Py/0QYX8Wizi1Zdfxtf//d/x+mu7kEwkVQgnl0BjdOk8zQPdI8WNKmhELU2LC4gXhM6EGENp2smgby9qRSvCM/T0RqBqTEb1hIUGjZzQMADEPX7E/FQI88Ee9KPkdSNYU4tgQzNCLa2oamkSbxJnNIqS2yXeEewGsbBiIS6MCuUlJ5vm3LmzgmF9+umnRbGHBK3yVEZGZQausbD6ikmGBMakZS/5wGqra0QFjKRyp8MuyWcsXi3dP1bR5OOoEZ0aQXJhs5NDzL3xjjXHpPyu1XD+D2/vAWZnWaaP36fX6TOZmZTJTHpvJCFASIJ0UFkURFdARaxru/a3e+naxVXc/a+gWEBUXECKKL0H6SUhIUACgTRI7zOT6e20/973+77nfHMyyQy6v9+5rjAhc853vvK8z/uU+7nvfKV/BIGcc66qgJNad1QNpk6ZKhrK1vY2MdDp/M1EYX4oghApBKMIRRlY1aCrvRkDfYfhz/Yd1an1OlZ330Rg4UgLjlEWcv/MGTEuQLa2f/7z69SCFZTB81ICneW5mnvc1dmJB++/Dz+75mdoOXhIrHYO2kOF4+pQCLUMhjmPEwgJdmGSGzpWoyDfnc2hdNIkzD//XJz0kQ8jUE09AkNdOlQWydvNa9q9exd+cd0v8MTjj4viWZcpE1EZ2qjPiwKT4U2QtVOUJCu1HkmlH48R9tiLwy3tSGVsAMLwQQUCpVYjCnoK9XXIdrgZz583Hy+tXi1ny2TQUFQXkptB99Qzk+VCWgX11BvgPMLYsdrcSTfNahzhBhwkZCeT7G8b33xTyXuxdpMC6xCTprA2gRMWzMfSk05WkPvGW28pUWL3oK3dzKzlh8Y9zb7BMBLLQkRHzUoPCxXZHNq6OtGTTRloGmna1TEa3lU7eCQ3JQZdH73kEnzxS/+EMePGGTifhYLI9/CpUtjv2Rdw/+13YM1zz6G7o02+rSQURFkgZDs3xt+RVpcdHPo2+jCu67RdC4TgjopEEeV5svictmks9R44K8nBZQV2ObFDsmjTm+pFfUU5kokIQokQIrVliJQn1FFKdfUiFE3AFy9Dqz+CsplzMHHF+1A6cSIGRKda0Dhz/sP5Az7HJ5/4K7797W/rGZKK2RisKa2YF7sWVqPLBr1K0H1BBMJxhJOV6oL39XWiJMYKbT96e7pkc6Nr60Vqwj8Ohku2Qq4fhyYwfqdAa0oXlIzGBBNctOgEPL7yrzh46JBmQNTtLRKiLU5EuJ/x2dJ+xzeMF+ywNBEX5Gnzls2aJWOCQ5ZAsmtxrdMBK0jxLIy8f7UOijBGrsnGhvE6N/rvHbt3mSDdzqAeBU0TLbG1HztXVR6Jo7aiGv5ABJv37EQ6R4av9w7tcMKTmrO0z2rxgoX4/Gc+iws+fIH2Dx/nDqR9ZOYpRIyTGsDKW2/B8w8+iP3btiE+kEJjPIFy5JAIBWSDRDLwxSFwPz9nR7F47yXHkE6p+11ZlkQiHkFpUw1KRo9COhZDdyyBaMMkVE6ZhVB1HYKRBHp6+gSFHNdAXT2DkpCnzO+VPhVPHnjgAVx77bXal7y/H+wHRhA5eYM2Sz3rkiVXrB0U2B2LaMAqvtMHkhb8iZVPSB/KLY1jnZfxHYRbFyJiBvpOsFNzD+LkLboWz17ukqfi+Ua3dp1eyOTJkxVIk57X/c6ttaPulN3SVHxhATqeUFdtf/MhsTKa+U7OWg/vP4d6Ci4456jDV77yFZx0EglCBsOri4vJna2teOzWW7D6wQfRfuAgsl3dgvgmLZRcsSDXPju+PEdBrf0iGFARMhhUh7u7vxd1yQQmRGKI0YZtckNUCrURucQY/6WyPnTlgMPZDN7u6UI6HsG0ObMwY/48dGUyePKl1RgzcTJOOnUFxo0ZpyJaVU05QmGTqLmkvPj6eV18rrze7373u3iI68vSdbuYQXuc597mGwcBzkTmtA+RuGTmzBlKSAh1M5Dwbq2PYv0/k1gMDgCLkw3nJ0wCEZJg8t69+9QhUWxgiy8jeeTeaz/WfRjp6hwqbOWcG2NAXqthAnSwZhJPBeH70KmLcjsPNWPr7r3o6efwEB1sQbnXfbmplpuQhLeIi/crX/4yTl22TBVcDg05LGf+RPgAUyn89obr8cB992PPrt0We5w1+GoLDeH7ubHHqSlBB2FhaaSbJFyDjpEv/iAOncEBg1HNRFhxIgNDMYkS/4h1SIaa0fBFRTiB0kgc0UQc4ZpKjJ0/C+PnzUXd9GkoGzcOoURCHOiEC5sHZ+4DA1sem23Ozu5eqayuWrVKlH7s2HCTZ+Y4yJCGEKwcKmMdBJXQ8Dn1EmKYOXMmDh06KMgNnVooHFEFScOANvin4xs1qlZDjJ1dndi+a5dY2TS30ccEyLg7x2jikihzaeZ3OqdigG7hgedVwcnAUldbK/agTVtJeNBjiQqY19CJ2LBGlR65Qvh8YXUbiOI2mtVHD+kWd7cU5msDGzx3461YuADKmTErC1d86lP4xCc+ITYQ74uzAwZsZb6bzq7zf1iPvvVv38RLz7+A9iNH8ixslNisDoVRFwyjLhBGlT+YT26MurG4VwB/CN2BAKpnzsD7rrgcM09fgRThkUFec36sf9B58F4zOHrpxRdx3c9+LnIJVRsV3dgUQYQEBs4R8McQipRifMNklCRLMW5cLebMbETAn8Zddz+ILTv2oLOXQ+oDCDII0sZXuE4eRvdxCM+h5MYSBvC7mRAuXrhIA/k7KAza1mawq5501Gu7ogAmzaYLOIQUsmKATjTUgt7pHJnkjG1owFgySvX2YPVLqzWPxs3HJd4ySXYuYhHMmzdXwSA7hoRD8fXYyidwuKVZmwGr5m4jd/brvc7CuTLhYEczK0bGqngSkWAQbd1d6Mym87hqM883gmBRX2K+mYECO6zf+e53sPy0FUiWlOSPoE2RmyWAIwcPYfWTT+OmX/wSbQcOINvbbRIcQXApFmvmbkI2uYlyvkO6WCQqYIeUOu4+1EdjgukSPqHkxsLS/ExwZDKcScqq28PaH5ObmtISlFDHKxZApMYmN1Tv7uoVlXUgmkAn1+io0ahffBImnLocKc6umd1tsP3abqk0gzq78MOrrsLjKx/Hwf0HrM6Ry9RZGDN/3ICr7NtWgBUw6n+M7o0vS00T00bkXkAqb7IDqmtjt9GI5huNVoUSFrF6WZszFSKJOJcmEsLuUxNm2/Z3cai52UIfbeLptvWiOIyBKEVe6XPZ1diwYT12vPuuqp7dnNHSAHZBvkA2YPG4xbAjwxxpi1XWWqKRiGhjOav2zLPPSrRSrEgeGnKz7NmVY43DBGOcNxAMOxhGdWklykorsG3XTgxk+ozQQZ7woHBB+W6ocSS2N+GepWcW0AbnZE5aduqp+NHVPxZjZihCiWyTr7p1xETo8Lvb8fif/4KVd9+DUHsHGihIG/QjHvJLD4zMikEWWCyTn9NOMnOv0NA3PUpVeSkSsQgSdeUoHV0Nfylt0I+uSBKzVpwD36h6RCpr0DOQwe5de8ToSFY6Jp75ir4t7PH8mDDeeeed6iZ68fx/a3XYa/TFnZSRBGE8R/pCzhksX75cg+N7du8xCu9WPPQYleBB8B3u8Zr1stAz+duR5A/KSY9+ozsvXgO1WeiXHZ209gqv/pL3Qm1yI58HH+KRGMorKtDc2iztM7ceR1AbGvL2ufOi8O1FF10kiHnx/KxLbnhf6f8phrzrzQ145v778fjd9yLb1oESdls5h2T1l0SOweSG8G51S/1C8bDbTQTSQA7o6O1FVSKGCfGk2FFps+zamnEGzuBKHRkDWaA750NLNoN3e7rQ68tiTGMDZsyfg4Zp07Hm7c3Ytv8QKurH4v0fuEAkJ40TxqOs3HRDTbhVIIMY6kYwOScS4PHHHpPwvdlqzLpVhFCUSZAggBBDdr1I7MPCIQfs+Xf6Kxb/eL9MaGfiKZqFgv9hsIRu1MDFWUwg2OXt6OjMayvxGH8v5LJ4lnq49TVULMOuMTu8hINSQJc+gDkKY2OK2PpOnzg+t7utA/s6OtGrkpu2paOqmd4sVPj7cBgXXvAPuPSySzF/wQJtxG5ZeYNRVsbf2LAed/7xNjz84MMKvnlSrDK6tqb2P1aUbPISDxSgacQCE4fPTY8dJTEIhSKIcD6HgQETHBqtZQ4Se5AUkkn3nENPmnSyQEmiFKNG1aNp+nSc8v5z0LR4ASI1VUiHgnZA3mzI+cqZYFfEfw/g8OFDeOutt7F2zTr95KwEOzVSx7Z0zu6aZUx/R3LDAWg+MGJ3+T2ELw3l1+j4KK5Kfn0yWGnompCU3j4ZeUtzs6oznHkQtSFpeq0ivOv8mDbl8b2mC0BjkShOPfVUbHjzTat7Q1E5M0pNTCuPo64vD65Y22At+ZQJJ+KQrVMpdq5rG6UAACAASURBVEmaq44J128Dl+EWn1sEOnPOj4SCmDxpEr73ve/h5JNPlnM0GzSTZ9PRcMmNchNfDisffQw33nCjaLmNaGZGGhtVTG5CEdT7TXJDUVklzNK9cfBIH/p5pRUVaDhlCT76L1+Fr6wM/mgsP5flhqzdubpEkknwTb/7Pe7+y93YvHmTZ425rouoHBAKJjCqthFNjdOQ8wUxZkwtzj1rGSZPaMSf73scT616Ddv3HUD/QBcyfa0oj7HiP4Derg50drTnr38oh+Gqxa5jwY5UdWWVIDhkPdtqRULNvNLwr6HmtVUx5zydxds60UTaAJM6CtJlU2bwlwxpbOdPnT4NU2ZMEz74lVfWYfs770rYj0HC7r17sWPXrrwC+MhsxHRu+B3cvKaOGYem+jHYe/Ag3ti7U7MpTH4NsnL45Ma9wzTofKJd/fCHL8KnPn2FgmOJa1LniszfStbY0MjiwI6duPvWP+LZhx7Bkf37EEinRHVfwsFIkByFdNAwRZ1AEEHbLWUAz+ooN90x0YSSG7aQCR3WmuT/Buj/CskNCVT6fExu+lARj6E8HkU44kewPI5oWVwJODXMQuGA/EVfLoieWCniE6dj5rkfQElTI3KRsIedzm5xNrlxvu6VtWvxq1/+Cs89+wy6RZRiNlBXFcwLBdog2+3Scg0OKiYYsdl1NX+iimtBUJEfZeUyTOy77WLxJ/+dQZX2I2ue/EmoZE3NKMHAWGlk18XZoPYmGyzw3DiQOmXyFM3SEFvO2bB1r7yqAgThwCSmkJi1dwHby2MApIqqD6K0Hu7FfamyohyzZswU7SqLY929VoTSFgx5Xa7GMSi29AUQDIbQMLYRC+YvxLPPP4e2tmak0gYiYtaBQwi4gpDt/hYXN4Zw81yftaNG4R8//o/4/Be+IFYlHdMDv+b3BNMZbHzlVdx7yy1Y88gjmFVajhpfFiVBzsAyOSfCwQizci0RjaEpRO7DWZPccG+qKi9BMhZBpDSCktoKhMqT6CXlbk8ao+ctRM2cBQiRabOkHO3tXdi9e6eYmzjD4gJh79qnL2FgyMo3q9bcVwr3ZbgnM7LfH8vXeJOtvJlYG+N+JuX3mTMlXkhIvjShdHJF38uEyAqo83kwQHOdFFOQM+yvQyU3ruuoLoCq6kcnNy5uc9/KxIvn5qDSzlcPed+sr+M6EJmTnbds72hHaxsF2knOMoRa6chubb6zwWSLxfIf/OAHWLRo0SAEhje50Xrm+u/vxY63NuKG//wv7H7zLYR7+lBOEo+ggZirYMLOKu+51moA/VkWWUkwExR890hfL0pjUYwJRRDMZeR7oxZiznupgmzWsGF2ZXLY292FVtJiJ6IYP2EcauprUT52LPpiSazd8i427d6Pc95/gYp5DY3j1HUkeRXP39uRc7fG3XclsKk0Hnv8Mfz6V7/Giy++UGBPs9Bbvoc2xRmYZcuW6RCEubOwzm66m8f2Ghffy2Iv2fuamw+JGlwsvSNKbgYz81Ebhz5z1649SqL+3uTGa5Pu+Y7EZIojEuYRkUjUzt8ABw8eEukPC1UsevtOKC/L7e3qRls6Iw5waXIMWSYoHNoQEOTQ1NiEj33sY0pw4iVJW3U373M3UWKU2QyeeuKvYk+jBg4p/Ay213bAlVGa6hWTGULSOLhISAarmWzxMzgXYxWzNb9PzB2Er0ntm0mOBB6Z5JjhZBplXwboSqURKa3A4vedjlPOPguT5s1Bsr5WgptZtq5o/BlSC3JzIOTAXBsdJ4dAt27dgnWvvIK1a9Ziy+ZtaGtv04C/2sR2g3XK7WYgjPWqo4OloYyquHOjBIFJXiCAuXNno72tHbt278k77cEbn0nG6PirqqvQOKEJ06ZPB9vOXExMIgljI/aXm31b2xGJRpG5jsmOFzY3lGExuHKJjeaiAkENjxPKtJt0kEeO2LkbwhJMB4LVEt4DQ91tW4NSrjbQBaeVo3vh6Ri5KplJQ4YvUcnpe2irCZP8xOWXiz2NUKi8w+azlDl6j5lFV3uHxODuv+deBdEuuSkhvWwwhLpgRFTRbHeT4IIzW7Qxig4SMpT1B9DHoKuyAude+UnMPfdshCor4QuGEfCzlj64te6SG573lk2bcdef7tJwdmdnW/7WmzNUSIdQKIaqqrGoqRmL9s5uwbWWnrgYixcswbt72vH6tgPY19aLRHkS6DuEyQ0lCKSPYPMbr+DVV9dpHuJYm3x+TiAvLGoYB08++SRVQN54c6NgPWLMGll+M8h8vJtR3pG7Z2AH+FlBK02WYtbMGZrXodMlZe7B5mZVh9h55Hpnt4wVGOrsUC9k/YYNggaNwES0NjTc7AdK4MfJ02Ziyax52Ll3Dx5ZtxqH+3ukqmLIR4ZnmnPAKzU27Bpl1Z8dw09dwbmFMpPMW6Yx7sLq+Pb2Yv+Onbj+P/4Db72yDn1H2hDMpm3nJmD0vfw2uaE/U5HH2K2IOzJZjI0nxQZEv+wSAG9yo0CSVcZMFr1+nzo3pdEIKmJRhEM+zRhS0ysYiWiOKxjl8cl6GEaPL4K+0hpMWn4GJq9YgWx5KTLsPLlnxu/Md2ZZQMmhp6sLt916C+7+y1/w2muvFrp4xuiG3UDdarQ7RSHmG2rpuxaOx8qG9qWE6QUwe8ZMxOJxI1K7f78Jigk9CwZRP7peTH8zZswUrFhzEQcOqkvDny6otJwU+W8szKxA8z3sYje3tGDHrj3Dsv/wGqnhRD2MWbNnCw/PzxLloEuze+nQyY24x1BZVYOlp5wq3Psr61ajs7PdiG2LptV0cZxuk+4Nme4sdt7bhSn28/wcZ8jGNYzDv//oR9I1471zMKn8Hk4B6rZ2vLZqFX5x1VWo7e1HbTaDygCZTg16gmtVHUUVKk13kQUSUZszuUmnUVVWgkQ0jFAsgHhVEuGyBLIseCCInmgC45euQOm0WfBVjEKsrAq7d24HK8cM1Fi0MtXoQsDP62Fw99BDD+HHP/6xCo7mnhTIZ0YSNHnf4/aiY/lP997i5CbfybaJN9+3YtlydcK3bN2iQqh7NsX7eN4GXFHOkQ7l50xNsljsjhnAsbPFY/PaXfI/1HN218XzZMxAiQcWkjhXdFxmOKsxyOfJLj/9Nbs3W995B0fajgzq+gwXOBefl/GXplDBgu4FF1wg/ToG5Qzm3TPIxwfGmFUU7OvuxAuPPY6//P4PaN72DsoYC5EERGgfZnmciyNtPjuKQfRniJTIIkRtspwPrf19CJH5j/ElhUBDESQ5fxPwYyDdbwrm7KDS9jMZ7Cc0lcW6aAjjx4/G2HH16GW3aGwj9vQMYO3md9GTzeHDH7oIdaNr0dQ0XuuKiCYlOHbebihb4+9pJxxxYILHorQji+CsMzu/nO/k/XKCm06Hhgm923NNDGt8d319HRYuXKTuEWdmGAtyPmUkz8jZGedfWQzi2uMzIVnB+vVv6PgFCNh7W2E8lpJxu0756ZGSDBTbvyt4EPpO9ldC9BgfsFhFf+6bWVaS208RS1FuMig1ugVDNDd1Fdr0bGDKEz35pJPx6Ss/jVOWnWo+Y5ml3LAp38pZkl0U4PrTXbjj1ts0zNbXP2C48W0r1cABSQYAECJEuAarmsSiM3FRhY/t2hxQFgBKwhGQopAEAyEFBIY6V7MP6iYAA8RL9qcRrqrBWR+7BGdcchGqmxqQDRs6Z3YceJ6BYAaplFEnZs7S3t6Jd7Ztw3PPPIuXX34Z27ZuFUOQTtEOLjqHYJyt29AN3GAoWt4RJTd28bIySPrG2lG1GpA9nmCRqwz4SaNL+uqmRolcMnulQBYhKFw4e/buwbvvvKOh+v179qniyg3WBcLFJuqY1uwoiNq0ETuUyASPApASZDUtFFOpFruKgZzQuSi4tMGeRu2dmrGGo00FlImchjbzDFrDJzcuDRB+3FYZyZjGObALL7xQTthUvCxcyibrppCc1fduWP867vnL3bjz9juQ6uuHj9Ub5FDuD6A2FEFVMAwmO0y02R2UnYmFm2x/3LT9GCA8cvwYXP69b6N25gyE4kmJSBI24l1BLrnRppvJKln+xXXX4YXnn7MDq+aazT1iFTqEdJZzPCEpdkc4C1RWhdF1DejsD6MDJUjUTcLUWbMRQgcWz65HumMPnn70XrzwwvP5wGcop6Gk1YCGTCveVuVJsUx8LSGIzzz7nGBpf0ty4zYkt05UVbeDx7QfzjVMmNAoCBBpPElFTR0QEmVQ38ZQy5r1q3miQBCTp0xGpSrse9TBGRnGm4UOzg9kxH63YuZcnHfScuzauxt3Pf8ktnccUZfDBJXHtzn91vpEhhgOGU/2OOLEv/zVL+P0M84wkBBNkjo2OKMdQ9jgA7fdhqfufwjbNmxAqqtLZAKcHaSmEpl+2L0hrCKcYyXcQJ+Y3BBuxuRGsDRp6XAuxjxEbj7s3Ci54WwDkxt2btL9SIRDqIzFEA7kEAgHEI5HEAxHkCMJQSwEX4izYEDvgA+9uQjC1WNx0ic+heisacgm4lpXNA5BoNTRZxIIdX/4jLZu2oQH7rsXN9xwgwIkUh2b18jW71Bb4kg23mMFnVwntOfK8gr5PXYEV61eLYjQCQsXYtLkSaCPZEDHwIB/WLxicEzGLGcC+Z+eEzQimMZXLV92Kk4+aYmEZte+8pqoxY/3ctslq97Lli7V3kdYJotDxvRM18oOMAw6lAlUSMgQER071w67Nrz/+/btRatEalmhZpfU2IyrGbEza3GueRMfKjiQ1EIwgIsvukjkAvPmzzOsbTZJzSeiOR+6Wltx/623Yd299yHe2oJRPqDUz8IXbZF7N2GVTG5oL9zb6SdJjpEWPL2iJIl4OIhQxI9wSQTBRAT+cBCxRAm6w1Fg9DhUz1+EymmzESyvUhGOex8LHNRcc8Gw9yYxSOKz/M53voOnnnpKe51jVHtvYdex3z0SuyxObviZ8Q0NKgDT5rbv2G5Wh4UYeVmkOMM63Mv77Fyawy4H/c+rr76KVatXDcnCN9RxuT8yKWJCQWifN0A+1nkUAt4ATjnlFHX5WTwQQQzhQDbpdPeqOPkb6h5638NkhgxffI6cweFgfPFad8eQZlkmLV9547XX4NkHH0Tm4GFUsSMull3avkGVMJkhDLYvM6D9hIWjVM6PNp53Jo3aMGNIH0pDEektkqClp78HUSbh7MRnzdxYeyqNI5kU/GE/JjaORWPjGLSmUuhNlsM/agxac0Hc8cBDOOOsszFr9izUj6nH5EkTQcidOttWN8ztJcXjALRZzkLdcsstuPHGG3XtLJ4Roh2LxpTwsPAnBlLNnZL9bXCHJZGISYuLyS5jKko3nHHGGUpOHn30MdHSj8iWC6g4nQdtlWuQrKhcj0wcjFbje3+xO0z7Y3GGa9URLIzkSEN1bshOJ0KjxkaxW5L8hZTX7L77qkP+XHs6i7SFdXEgUJ3GoiM5MUVXW1er0u9XBeDss87CV772NZRVlKtCxvcImpDfKchWlcb2/+FY/9bX/02JQ2dnt4ZmGWwpybHJDZ2ykhvSuJK8gG1vO+uj42UyKA+aAbI4W4kgqxVzbGbpFhalC2D3xof+VE46DgvPPBOnX3IRpp+6BGl2bUS8agQL06zhcpYgncXOnbtx9933ijJx37796KJehyBxzDYHDCTBOinTgAgI1WKgBVJWMdSFNhpyFVDp/KjTU4CtOVYaFxSwMqtKMkkWgn7Brfh6++1NQxqly1xd61oFVpu9EwpGBqtZs2aptT9txgxUVlRIafudLVvxytpXNDPECieHsYqN3iU3rhqnINjvV9WSmfJhMkB1dqlDpvNWchNQC9iIJRoqW7Z2jT0Z9iJ7irIdGvmY0WN0LA7Bie99BEvGJCl2OdgAlUHMueeei6985cvK4M3ClxRtftDepRD8ZH9PL1avWoVf/eIXeGv9GxKeJVNUAj6MCodQE4qi1O/XXASdn/5oNsDBKQMYSOewP5vCBV/9EhZ/8AOoGDdeYnT0icKde16C5/kNjW9b6xElzV//+jdEn2yG+AtCJ7RDqYdbfL+qoqm0FJdTvgiCpbWoGDcFtWMnoPXQdkxrqkLc348Na9eitbkFkWhEc2DeoUJ3Kt7OjUtuHJxozJjRmDJ5kro3rUfaBYsa/nW0i3OVNjHEBEOor60VzXlJaYmeO+2D1et9+/eLqY0VacV4quQZiI5pHJigkjMtTNrHjB2Dhx56ZEQOWp0b24lO+nyYO7oBZ59wkpLF+156BptaDqKLmOziMn3RBTs3aKrZZjMRCYXF11Oo8syzzsTVV18tVjcKxTkYgiCb0iYCDu3Yicf/cg8e+8s96DhwCBjoE1yOszdJMvP5SaTCQo1JWNzcDZPAMbGEtJmMf7B0u5o1tFVK0YYzuckh4wd6UgOC8pbFYzpmNBQUNNTHKDQcgC8eQiBk/ExfXxZ9AwF0pUOoP2Up5lx8IUqnTkKWcF3laRZm5OjIxaplhO7Wv/4a7rz9Ttx+++15BseRVuGGsquRbLzFAU/BoQQEh2ICQr954uLF2jgl4Mr739KsmUQGEC2a3yowTnqHmE0BZvDm5zo3pB+95CMfUYJz9U/+A5s2W4bB4ywSl9yQiKC+dpQ0nHbu2iXhT8O65oz96IqiSW5MgsOfnN/h7BqrlPTbvJb2dm/1PKdKMYOQzrZ2afA4JrGCXx3cAeB+RigHYdBEYXD2IZZMFIJVOWxbtKKg4Z69+NPPr8P+Na8g3t6GSh+Ft3MIhOidyN5n5jNMcEloGiHoGbF0lcXjiIb8CIf9CMfDCMbCCEaDSJaVIZtIoC0URaRpMmadeR7SZZWIJEqVDNKXsXJMHz9kkTCXw8qVK/Gzn/0M69atM7N5I9VyGd7BjcjfDNXJCYdCIgQiDIzsbiwKsrjlnXHRDNkwxRW3Z6p7Y6FvtPPLLrtM3YE///nP2MQYYaTH8swG0fYFFRaMa3h4rrMX7t1MjhhQknzDMXJ51yfP0VsMLr7VDp7kCrQ8h6VLl+KrX/2q4FeEq9GXuvPKJzcKwHxiYN2x+S2svOcePPzHP6LWF0CFCpH8JkO3zpk9JjeCpbGQzTkwMqBxDravF6NJQU5RZcWSJo7ke4mWCBMmTDKCVAZ9WaAl1YtskN3bKkxrrEc4mcSBtB9HQiUIjW3EK9u34423t+Hs887HjFkzUVlRJmhiWUkiz8zpZX0sjhH4HKiReMedd0jrkEUjMuN1tLcrVjND86aAXvxiAXHGjOmYO3eunse6da+pY/z+95+PBQsW4K677sKGDW8ad5mH6B77ebu6n3s/j8WZa+7BmzdtFrFV8XmMxH8z0WKixD+8XtoIu1FEa5jn7P1mGxk7uRRLuMG9kV3L6poaxbQMGFwMSx/PgimLbb54wJ9jZpoOmFZygJhuHXPwDSxevPmLtgOT3/rWt3DCooX6UjcM5Y6gi/ZB4lh333En/vC73wsqpc6B5WVjgsMNmgkK24rSs9Gmb0Q7WT1n4uPPZjQ8xqonB4VjPkPZSygYN3szc2Ncudri6Sw4tlo/cSIWnnEG3v+ZTyFTXoaMqIP9CKZzUhjn+8XM9MabuPrqn8hAeIOobMuNkO/IZBlgsrpOJxPSbEQgkFSlvaQ0jrLyKDo6m9F8kLS3fVYHgZVoDshSQ8BQgfrJ4CbND1NDH/xitde0aykMxex/67at2sxo6Kb1WHByx/PNTDS52bEazw7OzBkzJH7IihJb07zeLVu3qpOwadNmVQScboWhADAtYMMcYtrH8WhUFMxkxnpj40Zxwuedju6SpRRFRgP4rDLreYivXhmsxcv7EA1HMGP6dPT29KgS1NHVaboXI9pwzJuUxNjK6oSmJmmQfPazn7VQDTo2x+pmi/QiOTDQHwYHjz7yCG741fVoPnwIYDUom8OocFiwNOqLlFCsTlS9poNDCIaYAMmdn/XhcG8vJs6fjws+82lMfd9ydCejiIZD8JOl2VyugT35DfWw6IfZ9Ull8JWvflmt6E7edynEm4VtGk2FVehwzfqtKDhphWYyzvyXxzZdTW4IrGLQMXKRC4fu4JN55gedRP4uOysk+wptg7z9L6xaja4eykKaczEVZkPKkC90SITWrFmjimnfTTuJx8Fkady4BpEDMHkl61RXZwd27tptSDi4Bhx9qZLngjqs7NyOIhgM+ygsOfFEiZHtPbBPXR/dF5WqPVThjuaVdsf74vchmvOhOhBFY1k1pk+bifW73sFbB3ahk6rrCggGG5zufPGytA0e7z8z6STVNNfDD37wfaxYcRpiyXi+Q2kSa3bksghlgTdWr8G9N9+GV599Ef09bQil02JNI+04kxCy9khp2zTPVSLhHE1dNIZy0m/Lzk230s0oCvZLP5f1IZXOIhvwoUfUuDmUJmKIc3YsyK6DT12bbMAPfyyIEA2ataKBLPr6cujoBfpH1WLRZZdg4vtWIFdRjnTQwIBUdbRzFP4gK/Ep+dm21lasf3U9vv+970kDxlFyjmST+19NbrSk/OBcYFlpKaZMnoylp5yiIgeLVK9vWI+9+/eLPlzdUzfH4NnkvVVQ09csvFznhpDfj330I5jQ2IgvfPFL6CG8d7jA1CbCJjAFTpg/H+VlZVi/foMSLtO9cd81eGM3ft6IEJqUFkgk44IGc5/l+axf/7ogx446m0HOtGlT0Xq4WcxJ7Ji4qrpmLu15kNqcyQI1zKgpQ+gX5x5YIJq7YH5+PjKf7Fk7YAC47q9P4rm7/ox9/zN7VcP9mPpLJMpkws3Os10+BqDN5CaranJJPIpIwIdwOIBINIRQlMlNCNGyBEKlJegOhNGXLMfYE5eidNp0xKpGwR+KGIZQn09JwlDzC/wd967f/OY3uPnmmwfBekawlQz7lvdiz86O1OkTNfQoEV3w9ehjj+a7JM7A3K443El4YWn8Dj7/L3/5y7LlG397o5AlhsFvJLungb7zGHzuDuI07HWqW2xUB3l99PH8PPcZnhP3HNcFcsen7yZE3gmODnWd3tiSCRO1b/iHFXlnu4pI8zA9WrGZ8Ur1dmPL+tdx009/io7NW1E6kBY0jZR99LsRiosTimZhaUxWMjk/OgC0dnaggfYvchfGmhTgpdAnvy0r8gLGCdRBTOVyaBnoQ3cuhaqqOBZNakBpVTmasyHs6vejp6QCZVOm4O5HnkIolsDyFcvR2NigvbhpfAMS0ah8ps3LlHoVM4YqZk2nNZf3pz/9SXBLom0oUO1NBI+VhC5evAjTp09T7Mp9kv6murpaTHSEpT333POKu0Vw8V7gYDbeZGxBdlo+Z5JdFdOkjyQ55nXQNuh76L/mz5+P7dvfVXeTSY6XKXNwZ8qv2IZJEbuOtF3Gtkxq2M3i+TBx4r8z1uA1+qJBf47D/RkynYiRlvUXvormBuxGUBwGaCg4nsDZZ5+FL37xixoMPiq5sQErA7v25lZc9b3v48UXXtCi4LCn8OyEYVhFc1Uk9Ycbvtn46VRDrMzlckpuKL7IxEYJkMTDrM4Nse52fRMYRUE7roloSRnGTp2KFZdcjEkrTkW0tlY8/KEs4TcmSGJwRYjM/fc/gF/96lembZZmC5TVljRyvpTCyWyWFJglSMbrEQnXIJkow9TpE7FoyQz0p47gofvuw9ubNpmBu+wAkOmRgr26HIQB2M6SY2Vz99RtvHz4/DurI9QNqSw3m6EgOx5M73AOUQZsq990tKyy8OGz/UujJ3zNCYNR7IkYdBqGNlTbbdHGbmNhR4tMIUMmJavXrMHB1sMW0meTPhtsKUi3gbEZXjddOhcsM2BiZYTK36Pra2XY+9jFcA7Ag90fKrEuvna+h8bNysUvf/lLtbVp/N5X3u1bJ8mAgI79339wldr6bS3NCi4TTHBCEVSHw8LxRilyp+TGQCSNUJgPJLhu6e1DvLICJ59zDk656EOomT9b2ki8NtWBSDhBblQOg9uTMVA9n/D33/jGv2HTW28JikU7MwPrhbM2t34EGxYfmD5vKBy9m4Hr8NF28nMFWnNGW8chY6TxUVKCs886E6++/gZ27TFMP+pWBAKi45VAoS0eWHUjG51xyD6mzY6VY1aDKbRJe+egNhMazmo5sU6TlhkonhsQVzLtuVS3jtW9SSTEOMXO0tPPPStYj+lSct6kUM0y9KR2mM8mtrS/OAKoDScwecIk7Gs/gp0tB9GdMjA4QSuLXsXuzgWh3uTGCLxSMTmOpUtPwbe/9S1MmDxZJBeaD2CXymqGcSvubevA22tfw89/eDVaDuwGenoQy2RRapkiSTTAGRySC3Djo1DkQDqDUbEYKtjFNjINhjzF+TvObDC5ydjkhjM36QF1kkvjUUF3CXdT7qmoxAd/JChSAVYxSezQ35dBZ28WrZEwZl54PmZf+EFEGhuRoh35g6JEVZFCiWjKkJ0xKUxn0N7Shj/cdJP0RkhGwa8ori4ey2cNG0xZ/zFUoc0lBAp+cjkxds6eMUNzI1WVVQpwaesc6N7G+YD2NrPXjITD1JQY8hZhLNWHOXNm45yzz0J/bw9++/ub0NPLBHsELxqyTVirKiowSbOLEbyw6iXra83xTRLjFUXl/+uhDRLVUZEpHhdq4uDB/bZDa5S6mewmEkl11jJinbNIDO4DhI6xGk0IUFWlhElJXfvujh3YtHmTfD87Xj/7xXU6PuHk/H5Dz28EZAO+IAba2rDq4Ufw/F13of/d7RhFOCUTeIrRijbYQCW5p3OPZXLT19uNZJTJDTs3hNpxtjCIQCwCf2kEoWQcvkgcA9Q6KqvCtLPPRnxMA+IV1VpHpICvKCtHIsmCoiOzNmmoqfwHpMPGBIcMav+vOzd8UjwvB4mW389kNYTfML4BixYukhaeods3sZUrI48kISlObrh/c96P+xc7p26GYSgq6KEslP6JdkBtMp4PA2oGisd82eUg0hTb7Rb6IhzWNZNgigkmA163rnl8vmfQrO1RftYc2A3N87OE1LMrxU4i9zLv/l9IcORprZyyqAAAIABJREFUkMuk0dfejhefWIk7fvYLxNo7kWDHlpBaP2e0Q6aLyE6tY1nkuAJhYN3taEpWoZI00v6cnasF2HGTZqI6T1ARnhNyR/r70Z7qQ0lpBKfMnIhkaRy94QT2DuSwsyeFyplzsLczjXXrN6J6VA3+4UMXIhQJScy3pqpSHXSHQM3kCCszxQbvi/eKey4FamnLe3bv1j7qultuXy/2nVz3U6dOEckU5wmZxPAxsRBy5pln6J729PQKBfTMM88cRYR1PC/mEiveD8aQ7KJSrJtJq4oftmA0En/ujUVoN1deeSVOOulEkSM88cQT+Otfn1IXxx2X94cFG8Lt3KwYv5/xIhM2N7LhOtRMmmhztGVfNOTPpTKETBknGMiSdtGEHYOqu0MkNzI6h9mvKMe//uu/4rz3n4/Kqqr8vXLBmR4O9WzCUdx1xx245Q//rQyT7WqKQpKPPG0H0nlYGhex59yYuekTpsbqZ0jJTUhQDv6bSAXym72FjMhk2CUJoC9NZfSMFl9JVTXGzJmN0y+/FOPmz4cvWaKsnoGl64jQuPbtO4BvfvPflP1KPZ7npeDc/CRwJBwqR2lJA6LhWkQipZgxazrOPX8FquuSuPmW2/AMk7e2FuQyPcj2NsOPbqsJYXn5THxw1MsFAu5nWWkJJk5okogc6XpFC+lpLQ63tZogoCDixgt1kBoaAiE/1VVVqvKRFY7VVzkkBgF2PkPaG2IvMoFVWWkZmOAQavXK+g22ali4oAKE0bpwPXuT3GTtHAyPqBpQLoeaygrh3jvIUuRU499jcuNgSOUV5fjMlVfisssvVwJXPE/hKkGyRzIfBQJ45KGHcMstN+PlVavEmhZKpdW1qQ5H5PgIazKsVmYeIp/c+Pw41NmJMiZoEydg7vtW4IxPXo50JIpgJGbIBXgdfq4vOlcT4ZihcL8qIIRS/PlPd4lRJ5/6/Q3JTX6Y165Tr6Nx+G4lN+KCtxxyhifcPF11YejYw+ruEe+78a23hKtWpVstYad+ZT7P+xemIGBVFWrr6lQ1p8NikslAidTSZDBhcuNiykwqrfvnHX4Vk5XtWnnXRJ4VTHTsJjlfvvxUvL15E/bsYwWqz3TGPGrZpjKWV3zUmqU/I6NTaSCCaZOm4kBrKw60HZaQG7uhrprmXUsjTW6UaBBalkziq1/5Ci648EI0NjbZviefPecODA0pZxL62rvwh19dj1V/fRzNO3ch2NuPRDaLRMCPZIgdaW60xsYIW+pNpTEqGldyExH80zJDgjT1xvEzUU6nc6Zz4/ehL51COptWpTyp5MZkzMYm/PBHGFwGVWlnAMbPdnT1ozXkx+Rz3ofpF5yH5NTp8CfLkA1IicfCBI3/MzorFkKbymLL5s24+ZZb8Ogjj8peCLP02t/fm9x4gWK8BAd34ZxHWVk5Zs2aiaXLlwkZsPqlVXjt1VcVkLDCd8rJJ2ug+823SGRDdckRpSNHJTf0G+wErVh+qmClDz38MLp6SMs8ghcDrYzpuLESTFKChQtPEDS1hWyWGgpmIcoEbOY1uHfkRHWNLzcdNQPZIbzOPI/C3mGKfZp5dNsNGflCYc2vzZ0zR2uJEK5333m30AUF5Nu//LWv4OKLL1aBSALIhKeyQCUAAwt7AbTs2oXVDz2IZ26+FVXptGxYRSAqdAlBYQI307nJaV8pScTMXFmQRSImWgH4o0FkEyGES2KqeGfCMezqT2PKae9D/YLFSI4eC38kLI08EsE0NIxHJB4XVTbXNefZmHuZDkGXhLS/8Y1vKLll8cq9XLduBE9ryD15uOCPv+c5cKaAgRaDK3bNeN9I0nDiiSeqWEriFPp9V/gznf3hrcj0Z61uCiB9snPPO1fXye4k17GZWx1JqmT2cdoQ98ja2jrt/YT0KCnlDK1Fj+QLazYGH1RNt1fhimleaNvgTmiBIn2wjzVVfAc9cxID3D/IQEmSCA7SO3IB72edXaqjnMmiu7UF1377u9hFuGR/v+yQBhsNRQwbJgvU8p+cowG6s1ns7+pAY6ISlRQAJWKX2kJm1FBXpllRajJahFF7fwptA9QJ82PZnKlKcnLJJFpzAezp7kd7ohyVE+dgw9Yd2LhpE5acfDIWLTkRjOGIwGGcI5sXb1faVKqKkhs3V0Z6Z84z3nLzzUpu3MslesWJBH0hxw94r955Zzs6OtpV7OA18BmT8WzWrNlCUnCuh7NWSsBHAEX0do2czTB2NGLzBPhZdtqR2LEHdeQK0iyGsoPDRIwC0Yx1FTnaQi27NewY8fyZ0DBv4He7c/dKU/Bz3Iu1R0SCgZwU58XEY1RZHdSl2BCLF3h+gdrM+/QzTlc7kdo3Dtvvlq2rIEWCIezZuUvMacTJEnsv5hdDKiwn76q7rBtxo2d3hh0cMgnxT5k3ubHtRAalyralJm8EmHz+EFI5Ykr7BMsoKSlFoLwcSy74IOafczbqZs1CvyqTNgGwEAHC0R577DH8+te/xpbNW2Uk1Cdg1YtzNwwHAwEKCFUiEq5COsN2WQWmzZiGxolN2Lq3BTsOtaCrrxNBdKMi2ocxFX6seek5tB1pMTA3e52D7qmreHnYUlj5GTO6Tg+M3SCviu1wjto4GBqewTIWGHXMJ/X/bh91BQRroK7P4OaAjAWbf+WmyQr/ihXL8PiTTxlFcHW3TPA1eMFa6lpm9/o+C3dTFcUnx1SWTKiy0tPfZ5ObwkCrM/Lhr9X0G4kNbZowAVf94AcSQ+UiPN6Lm0JXRyfuuP02JTh7d+8GKQFYTaeafE04jDKfS7DJamXgFwwoe30+tHR3ozRRggomOFMm4exPXIpR8+YhkCyDLxAy+jdMbtiI9hnQnRLFrKnqs3vzs2t/hmeeerrQmSva60ZUEckDVwpX6z43qKXtRCb1vO0X6ZnnLOSOFN4+nLp0ab46IqyvqqPmuRDuyKS4prpafxz2mkEa9Zk4+M91baovZvOmbaglzU3TsbkpETGYfifeOriOZa7FWRQdFh3huPHj1CXgTJxm2TxO1SUq6jZYvSsucP49ihBOmL8QibIyvLl5k+BtUrNmd7Xoi0eS3Ii4276Rm9LihQvxuS98EWez6kzWKXbjuJOqu8IqIynHgf27duOWX/8aq5/4KzLtnYj0DyDp96MkFBBDH9MJBYecn+lPocab3Nh1Qy9NjZGQ6N3ZtSkkN/2ZlIZlmdwwWWLXUQUrza6btrjmuGybjGltb98AjgSAcctOxMQzliPWNBnlDU3IRUuQ85Pxx/XaDN7S7BVGqJnPmcPcxHU/8MCDSJPq27Np/j3JjaGPNyyU7jGzes9ZPW547F6wQMYu4+6dO3GktRV9hFNqI/Fh+bJlSrhf27AeBw5xEJaJ13DeZKjODcTEeOYZp6OttQUPPfwo2ju6Rka6QVSEui9OyyyOxvENSpZefGmVodaXHTsjHFxYLKyCwmooVEALs0MmkTEXZ8RgaXqEH3GmZrK6qgzuWNnlGu3q6tRepOKAWYaakWuaOEEaTpx/IAWsbJekBTo/EvH4kEsPoG33Ltz2H/+Jjrc2Id7Vg1IJ0mYkSssEh+LCtBFeW9dAP/whvwa3Y0Ej/sk/GX8WubAPkbI4giVJZKIxHOzrR7i6DrPP/xCqZs6GLxGXF9i+eRuaGiegpLKCgYsl6+BeauaSGEewokzUBeFp7CQcKxgc3gIGv6M4WHe/dQxurrvtoDKuCKlOK7X5ysqwfPkyCX8TguPs2WjZjHw42z13DqpzWJzH4tordDRGYNzOv3DPCJi5abJyUXoiH/BaWxpJ4jXUvTwW2sLBklxXh9/nxCwNMYaRkOD9Ouecc/DNb35zSDiiokUW3YTm4SihHyv//Bfc/7ub0LlrF+Is1mVTiIbCJsm3Iue8Xs4B95KUo7Md4xIVpnMTgHTQmClTqoB+nc9SQqoSAge6BlJoJ8w7CJw6ZyrKyiMIJKPoIntqKIY3WzpQOmEO+gIJrFm/HnsOHMTHLr0UNaOYXBh4WjnnTjm3y4JBvqh39B3kXkp68x//6EdYvWr1oDcMFQ/wvi5ZcqLEzDlawRkd16V2+za7N5df/gl16W666ab8TO5w8UWhkGIKL7wvhAzyeRGO7DqRI02U3MW447KDSx/N505Gt0yGdOg50fSzG0X7JMqLM0Oazbbip4Xujh1PsHEzn5n0kkJ+jlETG26FouwmNlSQUfwIuAGbLc/k96xIXfihC/Hpz1xpqub24TlqSbO5mhmMRx96BDf/93+L6YMVloGsGerXsTSIboZn2eJmtScaCAoyRGa0Mor0MOEBOzdGj4TQEzpVzd3orLijh5DykQmtT78n7hHhMOpnzsTC88/DkgsvRIp82LwOb7U859M8BoWVnnrqaXVvGODR4PkgGZTy+IFgBBkO7Pg4RB5DOJhEJFGOXl8J4jX1GDVmFMpLA5g6rgRloV7cf/cdordMDZCljCwER0P/XBvXYYsFM4jHJLZGY+eApSpCI3iZ/d1scs7QTSxmni4drElITFXetT7lyEmUIN0Cw6plnDdLDiYQjkaiqkZQffrdHTsLLW3Zj/dlv2sIenGJY/qAeTOmI93Xj63bd6CTVV/HNuWZ4Rjucp0zNdl+GJde+nHN3xBHXvxy79UQpA24N6zfgFtvvQV33nUnApks4j5jZ9VBMqc50UUIAkmb5AbfHwjgSE8PkuEIqkpKkCwvx/j587HiyitQ0jAeuUgUoVjMBnqm4q35IEI8skY6kkKBd9x+O2684TcKOFQ1s89tOKfjrkvrxQbarkVcvLm4zVn9GT3fgsGbIX6rO8LNwg9MaGoUXnz3nt1STmbyQdYWkgJwkK+qslLwxmAopCSITo6BBfHxhrHQ2ZiBnTl4Cy1NFM8lpUrYe/v7cbi1xc4xHZ9GmNcWjYSx/LTl6jQy2ScryqBA2iZMTG7E22cZGXV/cgGMHzcBy08/E+/u3oPVa19Gf383sqkuy6LHLkhhyFL3VQmdxUoXRcXqgFr/x84SO1cXX/QRfOKTn8LsObP0eET5aznV89Tv2TSefexxPPjH27Fp7ToEu3tQFgwowUkG/BIxVncLZO5hchMzG7CD3xLPTztn58ayU7L7Qsvi6qFgXSqTQjIakY+kSKjYz2xQI8Y0cVqbLhf9bm//ANp8GYxeMhdNy09GrrwaddNnIVRZB1+0FFkfu5BuisKwthkGtQwCwSAOHjigCvLPf34dduzYPgiP/fckN66C7Kp4DHo4y0VtNRZYdu3eLegZZ2r6CaHU3KahC+aLdkr2NDKCvbh6te10DOdNjk5u+P0MUE4//TQcaWnRvnCkrXNEyQ07t6Kk1dyS0e+JR6IKdrlutu/YgS7BP/MVpiE6TO53tqTINczjyXWbUjOPy3XKcyXDYmmSMxXVmgkjXT67w+ysOeFpBQe2Y2qSG+O7iXK46KIPSxyZFVXTuTU+TzmyIMt8/imsf+ppPH3TLUht3Y7ydBohDAiaFiSDmoJKnifQkR4QnFGsVITGsYsVNMmNL+RDIB5GIBFFLp5AWyqDA119aFp2OmadfR6idbWIl5aj+UCzRGhHjxuDkspS+VOR1vhYdDTsUQwKWd2lICRhauySeP3k8E/+6Hd4EyTvHskgyvlVxQUeCn53L3k0U/ADOBPB8yM1r6t4899HiJTUMVxcwM46mdKY3FBUfJCw8giyd/otdUxyWUHVWSwwzJXNpqvuQVD8LffMnWtxgY33jMGxYM6ZzFEBtivEsRvEtX7VVVfh9NNP116Tf46yVVs4S1EywLD8djY34w8/vRbrVq5EtH9AM40RSYnQ91uZDv09gN5cBvu6OjAmXobKUEgMa0Qh6HyFyTdCqtRmM+skpy46ExyOcCyZOQkVFREEkyFpg/Vk/Hi3J4WuSDlKxk5GW38Gdz/0MKbMmonTzjxTNPTjxzVg/LixiIQId3MoiMF3l9fvkjzaCIvs3/rmN6V36CDlJnY7OomdOHECVqxYLoa2e+65V4yKTAbMW33qxJ533nn4/Oc/j3/6p39SApSnKB/mIXuTe/6d8T2LJTxHh+54L8mNO56LTwtrFKisLJev5UgGxUO3bNmK3l5qkBFFNThm9tqX22do17QxX8gfyMmYrUKy24BHktyYKr6p9PL+MdBhO/HKKz+Ns885x2ThrFp6dElc5b/l8GH88dY/qkV2pKVV+HJqQcq/y8CYmRuNEdO9YRITUBu6nLTHAXKak2yAbEMhGP4zU33mxs8NjoNjAzmqmhsl7CSzeFaNysrQcMICnPuZz2LUrJnwhVir916xaUU++OCDuPXWP+KVtetMlyGXth0KA8og/lRUnHmQBlHxUWT9ScQra5EoL0c85sfUCTVIBvuxZtXzaG45jHQqo1ZjJmVoRN2C9jrh/EPjESNhtRxZASI2muwZxcZ9rEqJO6b7Du/nXObLReycEZ2P6B0z4l6x7G7mKHIoihlMu5NzEItPXIxXX31djtFRYg9Ob1xyY8Xm1FUzx+NzKo2EcNqSJWKJYrVjZ0e7hcQVujfDXZt3XZow2if2ny996Us4//zzFUTzGG4D8G5WpprqQ093t2gE/+2b38BB6mMMDCDBBAd+1EbiSqaT1F+iJon9jlQwjCO93UgEAxiVKEE8HEEmkcCyT30SU1csQ6y+HojF8nh7QYO0zlhtMuQStPc333gTv/3NjbjnnrsNlMJF00c1rY/vgRRoD6MzYoRNByc3Ct09yQ1XczwawZxZszTL8PbmLaqyMqkhJStFY0klTnjY1m3vaAhy0DMocrx8JtLNUWXXpANnnH6GdJnWrF2L1WvXFBhxjtMmd5pFdOIkjyDb2ttvbxbs1FGsejs3Tm/K2YQvx4pOCRYtOQWBWAJbd25HOtWLgzs2AYQJWH4CIfntfZStWEbHYh4t58vMijBaH9OnzsBHLr4En/zUJ5EsSxpa3Tygr9DHPnLoMFY/+RR+85//hXBPD9DVJRsrFTSN0w1m8+vuH0BVJIrqUFiwHyWHUuIenNxk0qbyT7gOST5S1NJRckMopUVAqKLvRy5gaLIdcw/9CqE0bbkUauZNwYSli5FJJlHWNAWlTdMRrqxDLmjo1f3UVXGdcYHYzTVxbb3z7ju4/bbbcdvtt6O1hTTF9OFO4PNo2zVd4+NXmhnksJNOuOm8uXNxxumnC67HjieDVybeKhSJ9dt4cYcS4P9QBJPJ0LRp0/H6+vUSvKMWgvtWx95nPdyQC8ywpbHCXaeAkgLJhHR1dtnAYbjN0tSODPufEghCGf2oHz0a4xvGKUGjntngKvnQ98UbNLMrk4d35mcxOXsYwdgxozF18hQFNG1t7SqMMXD1QrXcWvF+k2mkmkTusks/jssuvQwVDCytHIOj9mevgXtfwpfDozf8DhseeRzYfwDxTL80mUQPbWnTmRR1ZlJy/CWBsJIbsqD6Nbxtk5toEL5oGP54Ap3pHFr6UuitqMKsc87DrNPeh2yiDNFQHPt27kQsGsa48WPhox1rPrUAi3FBE3XMfve730m93fn9kQRfx/OwrtKsvcvOxbr5Mu+cWX6/surw7pwYrJPR6tChw5pvdYiK96L27pIbBpacL2WiygLx39K5UWxmi5tMHpjIEhZElIogZiPQrDrW/fIGry7GYcDJCj3Plf7GkQx493cXp7jPn3WWmeUm/fSgl7ofhHuaUQTqPfmzWTz36CO47/c3oXnLNsRSWUSDVk5Ey89oQoURQG82g73d7aiPlaEyGEaQM2MkULEQfD4bFT4D5l/4936iPAZSmmlcMGU8Ro1KIFYaRjAeQ1dPP9qCEbzT2otUsgZjZszB65u24OnVq/HBiz6M2XPnC93BmVHO3zDhymsKHOMm0qYIZfyv//z/NNPI4qHbl46O/4yvY9zzoQ9dKN/LOeoNG95Q8ZHrnnHQqacuA8m/CPnjs2Zy8resC/plwn7ZVWGBxksEMNwaKk6U1GHm3mfhZ+w087x47UxulHBrXvL48Y831hUsLehnzmu2/4CRM7CwtOEP5KrFcth22IhVIvKUX/nZzxiVUHEEW8FOTyWegcDLL60W9OupJ580Wg02yVKyIH5lOkjIEUb8ZLOg4BKTm6AYLsQwlE9ujJGzaiR4mliKfBjIkXHIqE0nw8zQ/cgxgBgzGnPOPQ9nXnYpAmUVyInC2u1SBuJEPOttf7wdN998i4TefGTgEE7RMCzJ7I3EuUn2BdNg4BFFzh8RMxH1U+JR2nG/YAAakPP7MdDfbwauh2A+G9RuUzDj04D24kWLpMjMrtJ7Ncji5MbrUNR6ZXJpN0jjqAtsaQWjsVo1NghkgrNwwQno6uzCjp27lF0fLfZujsNNzMAFC+KgTG4q43H84wc/iFxfP5588SW81XIYA7b6OCjAHMYcjWkZ6BOdMp3oP1xwgYYuqQfA63MbkjuUOz7fz98xwfntb3+Le++5B3t3bEckm5Gd1QQjKCUjXsCHZMAnzRFCLlKBEFp7OpEMBVBPSslgGF3ZjGBpJ138YUxethT9sSgCgbAGz10yow4m9UooaM+5ip5ePEkBr+9/X5U4QwduqmdGEHX4teg2kOGTGwMN1N1y6oxOCZlsaBzGtJVVirbOmzdXlVxWwHmfXlq1Clu3Usy23ahu26rk8ZIbXq80b1nsyAEcqqY2Vn39aPzhv/8bb23eZFjdjhHoemnpCZ+NhMJYdMIJqKurxeMr/4revh4zO+M6LIpwLVGIt2yRC8LvCyMSL0G8rBz1jQ0Y3zQOLz32AFJ9vWJGVGXIzZqxchcKS/2bAbHp2BZeJsjXnZeNM5hLxpJYtHAx/vn//B8sPmUJfCxh5z9kQJm695kMDu3ejZ//8EfY8vIaZNrblTyX2eSGwnKDkptwRN1Ewm+J22aSSL9I+A/9UDrlGCKhzg0ZzQYnNybsV8eFjGku6bLsNfRF7Zk+lE9rxKSlC5FLxJCuqEHNzAUoGTsRgTi7N9QxMfMXuih/UF0+QSxAfoQeMdd8//skjHlRCTBFSE0QdfTOxMCUkByTPxa6yTy8Zov8fjQ1NWHRosWaq6GNkPaWNKnHHX62j8gJ2tF3UgiPiflLL70kSl73JJR45ylIzQft1Q2OpazQIKFk3Hi3u3MYwdo8SlbB0p6TnvukE5fo+9dvWC+2yOFeCrB1qwyVt6t88icx65xJoSAvu1qvv/Y61q17VcUHx2KV9332L47yP+/jbXeA+9SihQtx5RVX4AP0z6ZFVOjcqANMDacMOnbtwuuPrcQTf7gFVf29SIiC1xQmzViuEUKkRZO9L+ELCkYUCLEkmYUv6JMWkz8cQC4cEVFLB7s32RxKZ8zAGZd9EqiuR0VlLdJ9feg80oLy8iSqakeZyaKi5JL3k+yiDODuvffe/JD7e90z3T3xDrvLPjwD1O6Y3mBzcHLj5p7MHkOYDeMi+lAWBHWsEdiQ8+9uHyfslYRAXHO8Vm/AOFRVv9iumFwbrglT3OMMFmFLTJYY9/T1k3Z4pFxuQ1st1y+Py+um/XmFG935qivomRN1CaS7r0y6Lr30UnzmM5/R9eaRLWR/VBHcLFj5Xz9waNcuPHTHHXj45ltRmvEhhoyQP6LXt/Bron9Sfj8OdHegPBRDdShiZm3DIeunzL7L7raZTzY/01nS7KfR1deDaePrMKa+DMmKKILxOAZ6ByTqubdrALu60giMGovJcxfgL488DBZBl552OqZNn4mSZBIzZ05DMhY3idMxCiPeffyNDRtw7TXXqjN+rGSEx+G94bolFJ/w7Y9+9KOyfXb2OD9+5EgrQqEIvv71rwuCSGIBQtRGYi/FT9j4m4iKJ4SA0WZMl2h4Y/bGnkx4SbHPZJ22QtFeJjSMg1paWm1hokAcNJx/dOtEP0NBn4TluekFKGJph0WHK0bxw1StF/1mGQeJo6qujR03DpMmT8bCE07AiSctUTvc4eq9LSQafGtzMx64735c818/NVSG1J3wUveagpyqlGFQnMmIfBLCIfo+sQwFNYgb5PAU4RdWTV6DYQAGKOZJNiUA8UjI4NlJiRqLoWzyZHz8X/4F1TNmIkAO/UHJDZmlsnj55TX4zW9uFJMDPycoV45JDjd0M3hnolYX+LMqz5Yrg0e/qgHIkk46haw6WRRnNEGkqSiZRMq7wIuTG829+MjWM0cBJukBve32kT5wbyLl/Tu/z9vyNMfLlxvzG778YdGgPzVMZkybLmfN9iTvQ3YQ/RRtqpDcOFFQA88IoCwSwYfOOkcV5idffBFvHWnGgOiG31vnxpvcmPP3oampER/5yEc0B0amDZfceKtchq7X7MKc+9m3Zw+u/vGP8fRfnwD6+jR7Ux4Ioly00AGU+H3SJiHLXoo23Ntlkpt4XBo5fMbpeBJTT1uOZZd/DJHGBvgiCYT8hvVFbHCWES2b4RyXAVHu2L4d115zjSggFRBaTnclOMP7i7wNDZfceIMbsy5NgMSASfMwWQ4EB9DUNAFLl54smyPUjJXQnbv35EVHeb81OD4E40vBwRVOXAErq53pNObMmo1PX3EF+lMpXHPttWhu5Rwa2Z4MJC8/r2edkKswu9BTLHtVVWKdYtHhzbfeNtV7VyDXcnQsiJ6eLLtl7F34gpobSpSVYsLUiUj6ctJ/4pClU3Fmd4RBCDd8Vr5JrpC2XQtvIOhgOoSvCQoUL8GE8RNw1rnn4rIrPomyyjJ9VyERsrRZ1Frq7sYLjz6Gm356LQaamxFK9UuEjsKeTG543T0DKVRGYqihaLElTuG5kSDBwNJM7pSlnhc7N8gJ4uuSG7FMCvdvVwWPa23OtS+YzLI70p7uQ8nEekxYMheB8gR6w1GUTpiGqklzkKhrQiYYIZGqSeVsB5DfbwaJTXGE7Em04V/+8lfY+Oab8iI8toPmeH1VoeBi/9U+b84Zzp49WzMfrDpy0yRb5MFDBy0mm1224ReFd/CeczqnrViBjRup7bVXItI0egVc1l8cz4+6oIsbsNNRYUKjBzZMAAAgAElEQVQ9kvM4VnLDrkvT+EbNw+zbvw8b395ok5bj6E9YVIIJZgyMRmth0iRVbRkYsCuwb+9eQZj7yYBlC2je7oLXDwx6Jja50XErK7Fi2TJ8+9vfRt3osXaw2yU4fukg0R6CAwM4uHkzbvuvn6J/49soSWUQ9+dkd47bo09zJdTEMfs2BRIDIWoQZU0Hhqz97ORwrtUfQE8mh/19/RiorMT0M87Bwvf/A7LhGOKJGHq7OtDR1oqpM2fCT78qaObgF6+VM2BkziT8Rr63CNIy3L7p7JMBGJMJJtQuSSweYnaFQfkgTxF3UDHEBz0rzm5xTmz96+uN3xvelAfFCDwv7mU8L36Xo/b1fvdw1ybosE0K+F4WONlZmjJ5igJfN7B9PHqC4qTExTGOVIbHZMeA5+eoykcS/BafOztUV1xxhdjT+HnDgkp/Z4qwBe4NMjgOYNuG9bjz+hvx5nMvodSXEVkLRxoITSNuIZKDaO4P9nQh7g9hVDgOfzate5q/hyyU2yIQd2jujYz42PEhlHx8bQXGj61CWU0SwUQc6Z4+9OWyaM/4sKsrhT39wLRFJ+JIOoMnV62BP5rABy+4EOPGjsP4xgaMqa8HRTdV+y+6YHOPCiUWjiE8+OBD+P3vfofVL682PqvIaFwxiMUiE6fmlDDQt7Cow1lk+tIXX1ylJJFJEDtBpFD+W56J84c8dc7f8BkzWR9Z0ckwurKTxG4NO+KUeiDDG30Xu0BGFNp6Zqvd6JBBw9m2s0NfMODTfTLDfxz6NuISdi886ji8KDewQ4580m6yKpZMJKUjsGvPbnUW5s+bh299+9uYMGmCNndvi9MFrvyOHe9ux09+fDWefuop9JACTtAdG8bY85AwmFXu5qZeFvAJwsFhWba4S0IhdXToKpnU0Bj5k3/I+tUvkU0fYpEQwmw35rIKTAM1NVh60Yex7GP/iERtnUQ2TR3DVlsAtcQef3wl/v2H/46+PrZrSctHh8RukKl75IgrVtBvmGuIxHd+VFU2zbawmCx1R0E7+G8m7BqsWeOC07yD1K3gMYmZrMHUadNUqWEw7H0NZ6DOUQ/VKfLSZppulKMldYvMdPRMZ8Q9G1MmjwSCOOWkk3CkrU1aOTrWoL3ZJDcSM8zrVJpkgsEu6b0n1Y3BxPqx2Hv4EF7bu/1vSm4KlSAzG8T/pxNcuHChMKYcvnRG7+6VoTQ2yQ2fhprSmSzuuO02/OH3v8f2LZvFylfq86M8FEYp2ZmYkPlpRz6k/AG0D/QiEshhdCKBUt4k4t5pl+PGYe6F52PxP16M/mAEoVDMipxCCQ5fhB65oJdEEWR5okp48+HDBWac/yvJjcHo2x6CGfTnQHuyBFOnTMakCRMQiycEl+Emx9Yzcezb3tkmZiV1YCy+vzDuX7DGY9miNsNsTnS9H3j/+yVmeNMf/mAo02XmxvcMl9yIHCAcFraYmh7PPve8aC7zz9V1boQzKyQ3alpQEJFFE9KdcwOLhlFfXYPqqkopODuFc54PO5NMilnkoOM2ANTCy3Vt+D5ujKOqqzGubgwSsYRU2T/7xS9gySknoaKSQmPGV3vkgFTg6G5uwU++/nVsX78e2fY2xDIZlNgONc+hdyCNykgUo6JRsfZxc2bXm5pLYpyymyPhGUzoaMfq3KQGkIhFNZNIyIWBDpv5OQrEmsDAaC2wC0RVqrZ0LxINNWhaNB2hyiR6eR5Vo1E2YSaqJ81BuLzG3E+J2ZpZCr+fhRETGAhHn05rw7zmmmtw6y23YqCv75hBpYEUGd0ZBkSEGlK8j5sxAyzaHBmcaINMcPJiwyNIbOxiNx0hC3vgPjV2zBhsfPstHD7crKeZr7wfFWIM3vq81cZ8UGftdbjN9ljJDY9DTD91eRoax+OxlY/nxRTlpy2V/yCbs2uVezCrpqx6Mlghaxwhd5znaKUwbq+57zyOw/APVfgojqv5nY6xiT5hdF0dPve5z+Giiy8RfbQq2axip8lwyv2MlpNDf9sRvPXc83jomp8j2dmHJBlKcykENG/kQ78VTSX6ggVJVq0JEZe2lZJvMz/EebA0tUVywJGBFFoYWNaPxXlXfg4l4xpQVlcrWEbzoUMIhsKoHz1OpAfFL143gzcm2hTYHUqDyftM3ecdM5e7Z9xDnMild/9w99J7jKH8XnHgyr2JwSA7katXvyzbfi+EAsPZ2kh/P1TxmtcyY/oMrTUWEmhDQyU3Q903F1fw/jFo5b3gfWNS4wbAR3puxe9jJ4LkQD/5yU80P2ZIgkxyo156fhbMSE70drRjw0urcP2Pf4Jsy2HEkRXaIqxiOQXifcgE/Gju65ZIZ10kiSDXMpNkq7vGY4fo1y2U1xHH9OVy6O7tQU15Ao1jq1E3pgKhZBSpvgHZOJPyw70p7GjvQ6i2Hg3zF2Pd1u1Y98bbmDxpCi78hwvhj4YxZeYM1NZUI0HCIfplMirm/Voh7jL3wqcuxv3334+f/vSnhuaecVaeCtG8p7jQYhJgJhElovxmgrhy5WNYs2attLFod86njtSlumfjTW5YoCXE1jAN7zsuqkj04ZGIZnamTZsmW9m/f5/marj3uo3S3AuDNhi87oa3ImefvkDAn1PVwbK5MAiVg3O0g5bhxQXhZDbgMBvb88wM6QTe2rhRJydhPaurwvYS4QlkDiotL88L7mkO1Ub+zIZ7u7ux+sVV+N73voc9e/dqU9YmbAXM3IC1NDUkEuZDedAI3zG5KfEHpXsTZkZvh70FS1PHB2D+R5FS4lr5oF17ksxdvlgMVY3jcfE3/g0NCxYA8QTSHERWomfYrdLZlAZkf3TVVVj78jrRTRbqRJZSl8e3sC6XcQ/eSAw+VBOVYm4yFT8XdhU7SG9ngY+S7VH+G411/vx52hCJpzQqsXlesyHncJwRFrfkvd+hZ2bpRXXeg4AZxrhE4yw2k8JQo2HQAepr67TRcmCV1YHBU7ZmvkN2JclzsxCVSNLh+P2oiiXRVFuvgHD9rm3SRXDMP96K2PHM2ltFKnzGJ+gShelID5qHSRaWkIPC6yeDRRJZbH57E35zw/V44L57VUGnsGdpKIxKvw/VwZBsL07Ynt+HzgEO0OdQmyxBeYCOSngv+KIJlE6bhI99/1vwja5DNkZ6Qra/CUlKC4ox6D7lsqJvvP7X14vphwKJhoKVA/hFlcl8xe2YPe38fdbp2JTdIPeM4zSD8jnh8+louGmMGTNWc1DUozl46LAC+oG+fg32sTv31LPPqKpCx88qlkQBKfpbFCHl6UPz99n8hfbDbu9JS5bghAULhIf/69NPaeh+qJeXcdHTA7KDzz6UJpNYMH+elNjpf7p6uq0IrEky1ZK2uHdzHyyU1P6P6VyZAWo6aG7EOhcNaJuEzyTNBnplFKULUAI+FVZ0GYwTbsC/O/59+gPa3ec+/3nBIsPRsCnweBhy2IcOZNJ4+K4/4Y7f/Aadu3Yjkc6gRBT3hPDl0JkeQAkD2VBEgrLsXDNRYQGHsDQWe+gfmIA5nsv+dAp9qQHNTcWJJ9c9sPymLAIFw4IUigxAYqlGj6Qjm0KyoQqNC6YhXJVU8p6JlSJa14iaqXNRM3GmikIqtSj45jGLFLNzOc3EPLFyJa77+XV4Zc1aY4FD7J7srHAPoU+bMGGi7juJCZhUH24+jCOtRpxSfk7dbVsVH+lObANx2R4JZwIBnHLKSUpsNm8hCyaDI5vgcD2PBK7g6bJ7Z+OO55uGSm64/uRzkVMCzQprW0ebOuBS13aQLs/aMhV7wwRUU1Ol+R/a3LvvblcyaGi4TQfNLXV3zwbFQZ6THSq5yQcHLCJEwpg8aRK++93vYdHiRUiUJG0RgjByIzSbY2qcy6r7fv91v8Smx59CZt8BVLLD6KdlAQO2MxuyyU2QUDRRmxpWQCY39KMMMDPUvMsBXak0jqQy6AlHsfgDF2DCySehYmITgqUlIryhmnt9TT0qK6sQCIcGlcAd3GnLli2KLZ5++ukhh6cd25m7JQyceX+9mi1eOHPxrI37nEsii+1gKJMyPmOsipWciWjvMHoh/y9fQ50X7wWL1NwP2KFikZraUEdd0xBQesdypoRdc3KpfLfGff5vvUYek/C0yy+/HJ/+9KdV1HLrQ31kJTdWLFyslCmku7rxu59eg9eeXInMkSOIU86BRXKb3DD+ax0wBCRjYmWIKi0yPpKkHPSPuiYbd2q23Oyc6B7oQzQSwNi6SkxqqkG0LCJ0EEld+tgB7+lHcw+7NxnUzVsEX1U93ti6A2+8sREfeP8HMfuEBUhUlGNiUyPqKisQCbPYZITiCy8vsY3p0hLye/0N1+OG628wRWTb3c8v9iITcugP3j925Qjva2k5rII9nxGP8frr67VneZ/NSE3RIdL5fs7JEMHFhMnMBhmElPFD5sTou8rLS7UfMsGn5g7hct3dXUYG5n/55fMHAzlN3diBX+FoNUBl9FPpJFTVLSlRAMShMy7wjRs3qrLWaytzxGy7aoe7qaef/j6po86aMwc+e6H5irGjQmZbtasH3/3Od/DMc8/qxhsctoe62GmuaNYBKCNkhHA00lyykh4IgmSRZE2TAJ5gXBr51+Y1kMvIYElzSYCIwZuztePntD5O/tjHccqHLkTNxEnok1BZQN0dDaD5WYHoFz7xhz/4EXbs2Jmfk3GVMVd9NM/GsHi4h5qvJmvowAUF7n1HP9BiB+Cq63wefI2qrRGT1eGDh7SpqU1ig7HiBqdzNDRkZuimLe/cms2I+YMVMzM0lKdyliakTZz4FtrA0c7JDNpS9GrSxEmCNG3etElrVJ0Qsd/Z+Smd/aAmvWyC31ueSKKyrBz9AwPY13zYMP7ksVjewGiE0YddJO76iUO/+uofY/4JCxQMuPZT3hfwLyrc6KIlfnf//ffh+l//Gtu2bpUQIsUVq/x+1IRMMl1i5626BvrUhRtVUooKEls4HDADyPIyLPnoh7Hwog8hW1HJNgHChESx5O2zVSevO8ukBKH47ne/i9fWrbO034bqsvg10o3CJXoK0q2jYZBHeA01GZi4cLNgxY3MY+SYJ3sTgxF2WZjskK3vfctXaNbhnR3bVblSsiscs5mj8b6GOjfN8tn5odNPO00dNZIJPP3sMwqGnXkUX+pQ68EwPAHRUAija+twwrz5eOXVdRouZ4IsGLbtEpmE5Piv4rmDvKla4UpTQDIixwxKea+YzPC+0Se2NLdgx07qUJHJkF1dU3CgZsinPvlJXP6JT2B843ir5ZUxMyhkWyQDWWoA3Udacd0Pr8Ibzz6PYFcP4hT/s7P6XZkBJNgVCkUEkRTUR5o5ZO3zI6LujaHS5nOgX6PwJ8WLY2HS7rKrbZMbflZBflgQ4CzSZg5OrGd+dCKN+OhKjJ8/GfHaMnUYCQVCSTXCdU1omL8EwbIq5ILhfHIjBkDPPTa3Kof9B/bjwQce1DCshk1tpZE+IWETQkIeWRRpaW0V9psdy5bDzargccaJ9sKuWCQaw4IF8xWcEjpI4Tax0NmijPn+4Z8znytnHqjLdLi5GVu2bst3Ngo0zNZ3H8fV5ItRNl901nWsNTlUciNv6NjJQqYLM3/hAsOIKTHEAp2220+5B5P+msQKNf/DfLRmzRoFx2Z249jBwcjuTH4J5tEEllBPxbyPXvIRXHHlFZg7f56eTTgYEjqBft6gMjIqHB7ZtQfP3/4nbHz4MSR7ehD3Z0VokWVywwScsLRQGCF/VmxpujYx9hmfqCSBwolZoDedRedABulQGOPmzcWEpSdj1Lw5CNfXI1ZehSOHWpDpH0BpSRmq6moH14osfJodm7Vr16q4xXjFESq4Z+UNAL0FMu6VYhOzs2LGFoPym4SW0QZ5bAPJPA6McAjXw+IEEyjOJhNuyaKul+hhOH/1v/H7ocyb8FT6roZxDdobtm7bik4P25z7XtelYVwxOCguFHmHKjaOdM8qvj4eix00rhGypxGuWkk6cKbVrghOMhH5P1MYpS1ueHkN7rr+13h33TrE0hnExKibAcG1RCh3pgZEZFUTLUWMnUSR6pg4S+x3Snbs3I0trHMtsHBEBsTRo8owaXw1ymoSKqJzPQyksujs6cWRrj4cyvjRES3B2LmLgGQFHnzsCfnmSz5+KerGjlXhdfyYOqEGjD9wZUG3Yi3UWqLfOdkI/eTXvvY1vLpunTpsWjv5muXgle6eE4/NmJ1NCSOIGdXf2fElDOyll1bZDs57syzVBi3bIn+ySDN+fAO2bNlmoZKmSeHt1HAWiIX5Xbt2q4DAa6L/MFqS/7svJTeiJGYF1raZGfyzwkrjpTYMmVd44lzs3MAPWDpJBcyWEcd0/82ScRdcVVWNL3zh81JqHVVba+YaFOSb92pzImFAMIQH7n8AN9xwPd7cuBF9ff0FT5vXaSlsBqycM6nhps8qJyvmTG5iTG4klGaoT0kHS+ebzrEDkzHKswwqmKULe+5TC7x+9lycfdllmLH8VPjKy83gbMbgM1lRItaeg1z/+R8/xaOPPoZDBw/K+Hl/nHNzC9dUegsBufu79/d2+xxyQxrKARg4DaFuTLaAKZMmift91UurjLiohR9YdoO8hbhzcToRxpEPnqVRsYzDeUwo9GB8qKqsECa9i+KLrGJwU7I4zqHMj7Mz9XV1ogLf/u52w5Rk2Z7yA3ND7LAim1D3IKpNmwny1nd2iFfeUD2aoKxwT95bciPHZIcazzzjDPzzP/+z5sHcEHwhubEcKWLMIlY8iG3btkr3hmx5wXQWYeRQFQigilClcAglPg514//n7T3g7KzKrfF1+jlzpveZZJLJpPcKhIQk9G5QRFBsqChXxOu1t+9a0Ou9iuWvoHjxKkVKKBZ67y1AQkhCSA/pPZOZTD/1c62995l3zpwkg9/3/46/mDDlnPfd795PWc961iMUJ5tJo664FFVS7TM9MiT8pEkLamnGJd/4GsrGj0O2qBjBUFRBKSuDlEgeEPhk03KYnEx8+59vw+6du7TcDGTzX0NxFGbvmXOjqomaDYtUCq6tq8fMGdP1ffYhkM7CINQl0zbX1XwAluebm0aojLx6zdvYvmunqnFJ8nut8Lr3+o6Z3ACYd9JczJo9GytXrsSLL70kwQ/3LERT8bwKJTfCOnQm2HMSwIJ589W8vmHTJrR3dWhdSUcVBWsI9rJQcuOQbucg+N+RYFgUs/KyMq0lg20OEqVt6O7uUpLG9eQz5cwE2sYZ06ar5+sTn/wEkuxLcUEtaXEagcNqdBqPLFmCh/98Bw5u2oxoXwpRe39dKTMDpyYUFiVSKlM2uWHVkzQfVhwZlKggTDAnnQKrN1H26QSDVi7XUOJcckOkkP/TOlIcIw10ZpKI1ZehaepoxIdVCGAIRIqQCseRKK5E5dipqB07BcGSclGSmCSbGRD9h9slN7RVGzdswA2/uR73P/CAzjCdKfsNmoYPF2pIxJDBEysO/NPd2WWqYzyD4Ygq7Qo0ACw6dZGGTzJA5fBLBzLx+/329vhhPCuVVJ6sr6vHs88+j56+3oFiFHa/FKriOHuaCxpcb4WtZDkJ3fw862jJjXyl/cOgedLUyQo+GMDs2bNXV0L7xXWbNWuWBvHxjD799DMajmsatE1yWSjAPv5qDD4c/QGLOWNK6H1AfW0tPnnFJ/Hpz30aJeXlVhjG9JsaiiL3Pu0BsOnV1/H6kvuw45VXUZROCTWnkhXpi7xhJjeUNadQjuaOqIFIJW1LeTR08t5UFl2JDBI+H+pHjUTd1ImomT0D1TPnIFxRq4PGHkkKwUyZNh1F8SL5KleNUYU5kxE9ipQmigtwn3G9vElJvo3xBubuGfBvBmmk91x88cWqarzMHtF33rF+ql9+3LuqhelfJtikIh39uHoNtprBhf/MK5dse1By9z4Docz+dy9YubHlEPpjVkoo179uw/oBtFIDOvsNwFNSogqPEwvwigNob3uEAobir45273wfN7iXTCDNUlxwSo5+TnqrKpZWmVG+LhhEorcHj9y5BE/ddTc6WRUnVRKUhzZ7tiedRl8ihdJIHCXBAEIShTH7kSIyLrnR59vkhmeb9pXfrSkvwrgRNahoKFP/GQsEVK3s6OnBkY4edCCMd4/0INY0GqNmnoDdbR248y9/xQknzcPpZ5ypc11RUYzRo0cpBjKJvkly+l/9Ik4CizNZPPzIwxpTsmrlSiuAYylpeQfeuy/6E3UDOtPeMLnikFSCJAcPct6kVbQdzHAr+GjcHnIxHisz1dWVSozNIM6s9rik6MNh9TrSV7KAQd/pFZgYat/ZezkfvmAwqOTGsLnN/4qiUUQjEW1womvV1TUK9jZu3CjEy81ZkVNxm1gLS7qLHVZmM+rTTjsVV372szh5/jxJRTMQz/2Oo78Bmvr8819cp8Yp8lBplKQGo7sxGaAMDVXPWLUJ+DXwTpUbIipZJjeUhiaH3Ezv5j0xyGZQwffjhGb17/Dr5GuSmhMIIFpehZMuuAAnX3wRaqZMQjIQhD/jg5/ojWUPcRjosteX48Ybf48XnnteGSevydEA8pMb53S9fw/8t9Fdz38NMrSCz8w8DX5mMBRQo2fziBGiIpDKlFMvymUS5l29SVZ/g7r7RE/lRlUuM8CttKwM73//Yrz2+jKs27Ahx8n0HpT8a2ZViQEzr4nzb95ascIGmKYCp4C10O51qEggoHk0jQ2NeO315Tjc1iqHyr4mGczcB7635MZVu3jvlC/+xje+jgvedyEqq6oG3IJZCWnJGqWyNGcjJbH01Vfw4x9ei80bNqlXq4ITqJXchFHuD6qhuzfRJ5pZQ9wkN+z7kjQl1z8YQmc4hNM/fQWmX3gBwvX1yISi4CBbX9oM9vQGPiyM835XrFiBX//613jqiSeUdKoalPd6L86Cp4iVt5aWUaqYkEZF+calr70uoMKghgOHYTouM+9F6XAmg9MWLUJ7xxGsfmeN7b1hbm1Ud7yvYyU3pIqxH2/a1Kl4a+VbatRP6JxZVb3j3KvD6PWRmawakyvLKzBn1iwNaVz59mpRULWuOftxbJNYsHJjaVAcDsggm0khq4u0iQR1aKNYYWCvj23rMM/cU0MgIFESj2s6+Q9+8H2MGTcO4WjEDCy1CnI8z0x0d65fjyW//wPeeOJJBLp6EM6k1VtD2VEKDNQGXXJjqqia/+UPaMAxf05nXXLQRL3TEhSgwEFR0FQTjRnRoiAcYCNyBmn2DTJZgh+JFNCZSiBSVYTGSSNRNrJGs89C0Rh80SL0BouQKq3BsMlzUN7UgnBphX30eWihXWpeT2dHB94genrvvTl1Np4tBkPsy6H9OkwhGdI0LS2WPW9cHIIdLaNa1Me5YvVKDBs+HFd+5jOyt5z9wH4Fk2y44Z7HnpHkdgCDpLraWp2FdCojeWiyD5RTeZ7dsZIbvheDEc41or2TkArPvOjP/bLkOUubZ7a8sYtLbngvDM7Zi8H9RY496UFzZs9SAkguO4MDAkedrJxKGrV/7QuCYu8lErA/67W18n32DEVCQcw+YRY+94V/wbnnn6eMkxU/J4gjIRkhKUC6qxt7V7+DP/3wRyg7fAQViSQC6SR6sgn0ZJMoC8cQsTPOCJoJz/BnEKTAgAVkOMRPPQxJnxQoRwyvR/XIRoTHNGPYGeegdNhohOJxHDzcij27d6t6Q6p8UM3m7mZMvxXXlkkIh3s+/PDDQryFGFtFygLG1YgOZbKylePGjdXPL1u+XInwhz98GUY2N4tS8+ijjw6KAY637M6XEiCh36MIxztr3hGw5WTMh6pT5nrdmHjxbPT29lgqrgFZXSI+FGTc5DaGXUJ6HoEIgpU8x7JZuWjWMHoMDtHPVDneff+ffN/1gZHG+oEPfEB9tCNGGJELL8DsgDz+TeGV/du248l77sWjt92OWKIPoXRSVRquWy/FAXoTKA4XoTwU0IgH9uDQFxFwM/MfzXq4lghVUERnzaAiHsa45lpU1ZeB4w6Z3LBOwN7xru4Een0h7OtJ4bA/gqrxk9E4aSruf+ppbN2+B6cuOl30rHgJgd1mVaWYcOSEV5ySqSdh1bOBD4fbDuPmm2/G7bffLhvKlyx7geqH22sOmDHPwCQ4PLvDhjUoaSdVt739yIBhycd7XrZo4zlupCQGVR1n0k5QgWAN98nevfvUK86kxtgt88eAr6ZC+s+AMce6Rl8oENTwEsOgzqKsPI5JEyZh3LgJyrbWr1+PNWvewZGOI/08P3toHBtq4MIZtMnJVDY2NOBjn/w4Lv/oR2WsdUveAMb+OxwM4pmnn8GNN96Ipa+9JgPvGvv18Fxyw1kjlC4kvUF/mNyEwBYz/neUA3woQ0lVMjobl9xkM0Je+TUi83wxCOC0sUgwhvrJEzHv0ksw84JzkIrHVfVRB4UazfxIZjPigN/yp1tw6y03S5UmH/1xhiG/cpMf+Jn7H1pyY6oPPDQGoSP6GotG0DRsuBRyXn75JRk0OuqjTRMeiEQNxHKM2hOphz456xkzZuKzn7sSN/z2Rryx/E2997ESG6EarPhlswoaZs+chRdfehFHOjv70UTBuYO3ods3/JsoBmdRHGptx9p176Cvr1eYrXctB+uKHPv4OWPg9s8ZZ54hzu7CRYsGJBWi4LEni9KklmbAAHLv3j34/fU3YMkddwGppKR4qZhWEY6gnDOW1KeRAFIpNBSXoDYQFvrDJIWIJFGcZCiMqmlTcP41X0Dt9ClIRmJGXEDlB6tjmQssDC2De/+eu+/GL667Dvv379OezX8NJbnhOaQaCQEKoic0IgzE3ln7jvYy34Mqfk5FiPuH969Gb3X3miZ/KanBp1L2sOHD1JOzbYeRkPSzj2wA3TDvfNsLdwkEEyUi980jm7F923bs2rMbvSk3lDa/W8eaYo+90CXZ7SSHI060X9LQlRWVeOGVl9HZZfrijhq85C3m0So3XD+iUHQ8pJgl+/qw1Wr6kzprJj8zhzIzEfgyvG0zYPPbfoMAACAASURBVFFonz8gQ/+Jj30Mn//C1SguLVXlkN+XeInJHJHt7cUT9/4Vf7vlVhyhtGufGRpMlDDuC6A2GEKFbJsZ3BnyGRsYJeJI1SzmS0njIExyk1LFrVgyp1b42FZuwgFWRCTQbjLXDJ050MXJ3CVh1I9tREVzDXzhAELUsQ8F0ZMG+oLFqGiZgoZJs1A2YhRSIdYpB75y1kV7K4W+3j68tnQpnn/uOc2lYcWFiU1/1cE4W3dGmfTz7HGuBeknnJ1z91/u05687NJLpaJGh/7gQw+JDsj96/zQsehB7ir53gwmObNp/rz5ohvv5/VYyq6Dm47Wf+NsIemtI0eMkLoUKy103EQl3eyOATZ/CMkNf577iX0tU6dMEX2WVSpKrrPCRRqU3p9AhO0DM8FrXl+x54Pfa7DgNdM5aW57uglyUEBo7slz8bOf/UzngmChnl6ux8cEg5LQ7e3Fmw89gqV33YOeje+iVAyKPqgSGYlIVIAKqEpuxGs1TdXmZYJEUoYS6SDaUwk01FSifngtUF+F2MwT0DT9RMTrGpAOhzUAdcuGTarIEcTiUFm3n/rFibJ46KGHpJ5GmpoGODtQIA9QcXLt/D4D/JNPnqv3YxWfe4xJ1OKLLlJvFBMmBmxHe6+jeSj381zHhvoG2bF31q41arFe5sexXVxOyIM2hsIvTJA2b9o4gH7nTYKP9XZmb5s9xeCf9Dv2WvK8HTx0SGfEMTmUfL3XDXaceznWt72z+FhtYIL5uc99NpfAOfDWjXwwoHMGvnQam1a+het/8CMc2bEdgZ5ulMhuBpHMZtHW041YMIJKKuIxIdJw04Cp3NghKY6axn5vJTes/GUzKIsFMWFUPapqS9VDK3YiKzupBHr6kkhmgzjQ3Yf9iSz2pn2YetrZ6IsVYd3mrUgksuo7mT1nhnpVmEQTOKOcu+lVyakvDThjbo3Yr8oEh4IZrOYqIdOMvOMvssPA+fxYaaHYEvfNsmXLsXv3noE6BZ6388aBxvebuJzvQ9vF5Iz3xAoz/6bd4nVyOLmuUUJVKm3Yd+1nlrhCyfGuPj/XGBjbuuux/iQSCGaJTKoaMGokGhrrxb3f+u42BUJE2RzKcbwP9n4/l4z4/Zg3b54y7dPOOENBX45jnzNl5h/th9vw0IMP4le/+pWakkyTkZ31YcuhUmtJkzcJDU9k9aaczbZEG2wjLpMboupOVpa0Mpa5qexlkhvKwbKt3+AjEcpJlpaoYfGcz1yBmkkT4ZPhNo1quQb4dAbPP/ushoO9+OKLlg4wcEhdocZ9byDa/++jJzf5D4y7iDLFpmyZVdDSWN8ADrh67rlnhVyRylcoudFmMB4ob7XtBjDf1Eals6Y2+rTp0/D9H1yLjZs2GdphbkDc4B3A7znNfDrklpHN2vDrNm4w8wW4ekep3Cj5sJU+IjAVlVUoLqbmeTV279mFvXt3K8npX7OBUUL+Ru+/Otv07XqorQNmAnXZZZfic1ddpeoNqxEKbDUbRwQL06RnJ9P39nRj7eo1+OpXvoK9pIj1JdR7U0YkP5lEnDRHUjizWVRHYxgWjmnSMd+H/TuqhvqD6IyEMf/yD2Pm+y5ESXMzAvFSpPpY+Ru4d1zlhoZ8w/p1Um276aY/SD5Za5yrxhkHaAy+oaR4ueHxeLGMJfmvbCRkssRmRHLzKWvc2dGlQW0mILc0St27CXndnjE7xNAzeZaIVlNxig55+YoVVvbRYc/9q3+0yg1/gtUMSv1yACwbxWlUGYjnbHKB4tyA82MTCP68mwHEayMtcvToMUo0Xl261CBZlrLj3bXGtBo0zplZd59mn/tVtaaM+IiRI9RDs3nLFlW6UgW49XnFUvNRlppq+qN9ut/x48bjRz/+keh4saLYwCoPg4lMFrs3bcbDS+7Go3ffg3RHuxJlfibngtRK0MJv6Gp+qhT6EfMFDJij3jUjoMBjThoue6YYZBaHI5LSZ1+laGlSRwsqmMqShhlg0EnKqw89TDJjftSMrEH1yBr4iyMIUq40HNTciyQiiNW1oHriTFSMnYxQdSWyrq/OQ7HKzfLh7LJUWsn0d771bSxftswM0OQZsxQSp2bmSieizf0D6Fq4YCFOPPFEzZO58y+s/PjVdH/eeedi+rQZWP7mcjz11FNSuOvu7Tbr7umPcGdlkMWySCwBopnTZiqZ3/zuFuw/eNDYgQIKZfnvYUAsIF4Ux5gWzoKaIf74ho0bxCUnRVFIucsW7J7OuXVPAMJAJhaNSQq1qqpS1F4Nyi0rw8uvvoKVK1ebuTxu1IAOqVvhgWfOgWu5r1KCX8mi51C5qqYHb8o/cgMHWlvGBP0OgZ2KCvlyimVQ3c7bbK9rzHV6J+Dr7sKTt/wZbz/4GEKH2hDMJNHd141YKIiScFjJDalpps3B9Lhy0dS6zQpkil1hARzu6UFlSRwjh9cgXFeB7JjxqJ40ExWjxyFcU6uenH27dgskaBw2DOUVFf2UKJ1HsyJMQjkMkckZqzf5NCq3bk6gg8EYe4yJRJMG+Mwzz+pH2LNw9jnn4Nxzz1Oizn24erXpfRpKgu0NErl+7AEbP2aszkk7qyRWFGIoAZ/ARSsLzT3DM1JaWqye6N27dufeaygJjqsa8G8C2wxWzz7jTPW5MfHqEupuaZBDCKIHRwv//Fe8+4wsEVa8fvnLn2sOlqbRD2gHMCfNBeBdbYfx4gMPYclN/43koUMozxrWD31/a08HQoEwqiMRKaOS2UP2BpMXl9w4X8Pkhi+OAGb1piTsx4RRDaiuLoY/5BcAzd2byqaU3JAH0t6TxKFkFjt6kshU12PygtNwsLMXb7y1UoDIpz71STQ2DrNyyHUC0sJhR0R3izy4jkcKP/vzfnP9bwTQMJahrxoK6On1WVzXj3zkw1Kp5Dyc22+/wwpBDHxWXF9vDxq/q/YV9iCXlgrA43MpLo4LmOF+4/0RoHFjS1zRo9A1DmU7FUpkHEWS3zOJtxmxomM/adz4LLM3olkMNMhBJv+Oc2d6WOL0ND4OZeGcU3GbjYtHg8jJ0j+89lqEohFEotHcZnRLyG3DhjbytG+79VYpRvX1JezDMmU0/bE0GTbJRpAVRa2UimmcIO/3o4hNtmwoU++NcQLcpHT4JrkxjbgMskxfSFaVnpQ/iKLGRkw+4wycc8UnEaurBcT5Zn+EMba8pwP796u0/aMf/Sg3HMwF//w7Hy3OOaVBMIdBq/Jf3vfSWlokWEMg5b+Nkk5xUVwHm4Zox/btojG4Rvljm5DBlRsnezhj2jR87nOfw/IVy/HAAw9j9969ucNytERCm956DyMnXIyZM2Zi+VsrRKcwe8YEMwVftiFO6lRSAjLDyXi7iUQv2tpa0dralnNERFV4ePjH9DwY7mau1KkSsuVxC1Y3pHEivwzOOQj1k1dcgbPOpjS0kSM1tRaDoLvkxiEnyb4EfvebG/DX+/6Cvbt2qVGxjL1oqYyRIGeVMJNGTSSGxnBMwadpFzfcWU1/Z09YczNmLn4f5l96CY5wnxaXmsc1oBnbNRBm0dvTg7feXI6vf+Mb2LN9h50v41BSkxRqbe368myQA03nxv42BpWkTXGwavuRI6KfaUZDTn/C7IOBTqH/CXnHB/jY6GuBJNICSOnhe61d8w76koZm6n0dK7lxol1unbU7PKMKCiHm+ckNf6dfSN0M0oyEI6pOTRg/XgMklTRxtlQe9bN/3UzQI0loKuKFQkLOOM2e68jzxGCFaDmTQybqtCH5r0LJje7JJta0Vzy7pC+xanjFp67AyFGjcufanHGjjJZNpvDO8mX49bXXYv+WzUh1dQpcoCpkXSiMap4P9eIQqAkgZsEcVm+y6v431SD2HPURmSbFmFPB/aS+sZpognKmNoZ+mVRjbJq9iVnK9aaQDmZR3lCGupE1CJQWIVASRzAaQirJ6nAAKKlDqGEUikdPQP2kiQgWl4raS/VDrmdANEo6ec624rkyVcBf/eIXuP22P2Pn9u2iVDn++ID9b4EW9nuSykeVrmeefRbv7tql5635N5On4MILLsTo0S1Y8dZbkk8m5UjqRgUMTP7esZtevqGspAwzp00T9W39xg2qIHLtVP+yPLUCuXbuU/g9vg/7dz7y4Q8LMKHdI9WSim+seivgsQmVt8JBW0cJY/pGBgYMauKxmPxua+shw4uPx7F2/TpNtHd+VVW/AXPEzOU4v5Gz03wcAoBdZmVT+Pw+Px4DrzCC5wAa4Q6ToRnVKAJrQVEGaUPp08mp995X7mwGsuoV3Lt2Hd566DEsvftviKdSSPR0IBrwoTwaQ4zqf+ohE3xobbxJb/j/BDd72QuWSKAoFEBTZSmKakoQbBkNX/0IVIybiJpp05EtrUSypxebNm5AHUU+Ro5ErKjIABwe68Sgh+ppX/3qV7F8+fJ+afG8fWPxLn31pJNOlD96441lGixokhcf6hvqMWXKVAwbNkx9OA8++KDe0ztW4Wh+2D0jty9ou0Y3G2oSabW02/3J7HG8uQ06+VPOByx+3wW6ZiZzK1a8JfbNUGhppCeRfmvkr/v0O5zHwnNHsZZ9Bw7009GOfVn/17/rKl3uPhlIX3rpJfjiF7+YG+45YB+6aqLELJJItrbhxp/+F9YtfQ3+1naUUhXX70NbX5eutSISkSplUICUoUkxbhQ1zSmmWYEZQnF9mYyYHBOa61FZGUcwbBVtfQGkfRl09rBv3I+uvhQ6Mz7s7ctgY0cPJsw/FZUjR2Hzrt14+rnnxMBZ/L7F2k9Uz6NvZX/7QL9iq+yeVSUo1H6kXYk1BYhYiGByc7xymsMeLCFJ73jyyfNw7rnnKIG/6aabPPFU/we65IZf4dpwj1DUgUURXi/3LoEangFS0Ph97kFSjjdvNsJXpJoatsPgqt9Qkht+tjs7bj8Y5cgafT6rQxRIcOIcvsXnn5els2GlhOpb3d0UCbBSxY5+5mgDQ9yy/ZvMlKuIxDWPHIkvf+UrOPOcs1FcUuIYdwNkZGlUerq6sfYfA/M4OIyGyDugyiFm5FKyfOhLJS0tzQ5ZpMgA0U2KFPgpHEDbTudNBDSt5IaZeUhKRUZJjZpBoaAZKMlhi4HqOlz+ja9jxAkzEa404gKUMKYqlHF7WamI/PAHP1Smy+vzZpT5gd17TW7c5nEPkpUultk5ld3IKzLhoyM3A0UnTZooY8gGx6EYMG9JUJ+Rm+7rw8TxE3D55R/BPffdh40bN0ta192PF20atA2cc2SQGQqBQ7fIC9+1e7cOoAK9IdSwiZr7Se2iZHcogEoOQPT7hACYjNxUFXhw+IfS45wP41ApxxkWQqBmcp/6WzgJPBgMKcFhCZiNyV/75jfMcKtI2My5MU0auk6DQBqhBdLHNqxdh19c93M899zzSPT0iAZZxeGekQgojJtNJlAdjqIxHJXKlUrbqg6QmsSbDyJdFEfTiSfijE9fgfIJ4wD2MnCYoseK0cE7BIJX0952GH++7Tb8z01/wKEDB3IoqVElDChw52waKpAw4GAg7uaBmMY9Ulko3dyPsihoSKZVdhed0DPrw/tcXdJhgkHT96QkIhRGfV0tJowbj+XLlqOto3NQRWMoyY1W2/Js/9nkRpdm/9AhlZWUqrJEdsumLZuVXA9i8lresrkvSliWaFYXjaShimZVBVVi2GuGz7nEmXYk/1UouRFuZJNBMxzV0NNIN/q3L/8bzjr7bETjMTOdXbLzqvVp/7Ud3I/7b/8z7r/1NvRJFSwtRbT6UBQ1HJosVZ+0KjYUVCli0h4KaointHklaeyXoADtA+kXRMqp0GcGCBuKIdMbKphR7Ywdl9z/HJ5LvLGkKo66EdUIlhYhVFKEUDyi/rdEXwa+SCn8ZXVIVtZizCkLUTysCdloEdLiKGRVgZI6m/jqtK8iDmL9urX47Q034O4lS9QjRFulkQB5ayqJ63BYtDSqgt19zz3Yc2BfTriG56O0pES9Y6wyr1y1Cn++/Xbx0As59sHJjZF8VmICH0aPGqXnf+DQQWzZvk1UKNNoaaqVx3tJXSmbxdRpU3HuOedg/imnaM/98Y9/FB3vwMFDhrPvUd6iqEFNDft+WkThIFDz8suvaHZZV0enUUDy+TDnxDnqcWWvTc4PiiltG4TyLs45fiMEVKLKHO2Emr7VV8SeIFettr9s96lSoAHIgrciayr7RtjM+PMT5sxR9YbPgP0ZvD/NM+EQYPbO2OTKn0yhdcMm3PmTX6Bz2zb0HDyAWDaN6qL+5EYzb3JkUzNpjv0LpH0xRDzSl5Q/b6ksRSTuR/HoFrSHY0hV1mH0qaejYvwU9fPu2b0HXd3dJsEZMSKnxObIrrx2rgX7ZDj7hj3EhdTOTDpoANUFCxZgzpzZePbZ51QNccMoCZKEwxGt89VXXy0fRdCTvVFDfTnbz/uNR6M444wzsHb9emzbvq0fOD3OmxXyy2PHjMYpp8zHlClTRGe85557FfQNrioZWqDbn2ZCPAn+MIqFiYTQeVbFeSZ37Nql9XP+9njHY4Bvs5UVdzuqqhSgBR4NRM1fBv4umQnso6XIAANsV4lzMZd8mwWImeq++dJLeOSOu7Dx5aUoTRLUzuJIokcyzKXhkPw6kxvaap0VT/WG10V7wVfKl0VfOo1wKo3xI5ncFCEUMUL8BGY4IqKtk0mTUa4kpfdQyo+39x9GqKEJ40+eh9KGBixbtRLr3l6veGnuySfrfpi0McGJxmI5tobVJBywBO4e6ec5U+zWW24RMDKUAgR9lqOS8ecJ6rGvjIALY1oD0g9+uq5CyLU2tNwmqa0yqaDqn5tx454h9xLjLTLBWNk29GF7uvLs/vH2krt5Z0cdDZFCK5/97GexaNEi3Hffffjd736XEw3xjWkekSXnWFxhId0G/6Ih01yYYFASve5QD+XguhswyiXGsfOhzZ4zG//+/e+hedQoGSPjRDx9auLx+ZDoS+BPf/qT+ITOALnPNXxQv6FapNKab1MZiZgJ8j7Tg0PShyRSrRiAKjfpDMIcypQBwlRD81RuAoG0Btn5EEEiGMWMC87Dwo98CE0zpyHJalGG/Tt+M9wSWQXsLAlyjg/REa/ROBotbfCmK1y5kVm1B1+lWCZgQiUNp9JJHTKA4/epl08Dy43V2np4CI9ncOWG/plVFw7w+sTHP4Ybfvtb7Nqz18iRWrT6aMmNEEMvzULDRmsxYlSzEi7KXOo9hiSHwcDDUK34nGOxCCKRkPqbGKg5VpBDvHJKfbm7tpQquzZlJSWorapWcsgDyOfWm0iIO07E55JLPySOtuHr2OQmY5Fbh3wSDedgz9vvwM033yIOKfdYTTCk5IYDEtmPUxOKoCEak2qfuOTqZDXiAgokOfizvgFjTz8NZ115BTJlJaoM0qDoBOjg91MAeTWJvl41EF/7/R/ghRdekPEyCZxfyDXn0vCMsqmd9D1WGrgHeK+cgG18tEFJeA7p8FkC7+rqwYb16/V8+xuyB24dFcLdVrHNjaJZkQ5aFMfUSZPQ3dWNrTt2oJ0Bmef1/2dy4xyWN2nhZfJ80FaVxIsxZ+Ys2Y09+/bqeXtbgrh36MRJXaHxJWpKm8NKDytc1NynApqp6pgFcIaelZt8I1wouXFbXXmtnblFe8N5OkT4P3vVVRg/eYKSG9oVv01IpOyY7MWBHdvxs29+CzvZ63jkiHjj9eEYapio0C5TTCDgR1HQTHuPUcKVQxVTTJYMb62PDbFE2Aj4kLaR4eRq0w/Ba+G18Xf4Yu0tzcoNe3WyKcTL4qhuLEesLIZIcUxD6rJBH5KJDHyhOAIlVeiKFqNx1hxUjZ2IaA2FMoIgokm7LAEDazcyKh/4QYrno48+gut+dp2q86Y4YhTtvC/ZYZ9PlZuPf/zjojX85ne/NRRIUjHFifdjzOjR+Pq3vinQ4nc3/k5UxEIdW4PAJqvuZfYMj2AIo1tahPY//+IL6GIS4KncHM+gmudv9gmRbwaCJ514okR3KOvOHi3ZKYuss4eDdGIi5LQlrAgwMBZgkZN1NfQuIrnse2CyveXdd3PAR6HAwxs0MLkhotrU0ICFCxbovFIQ6LXX38D2ndvVX0hKjjvfbhit7kSPw5vYmBUQUMOxVppB5kNRzIgfUCxo/rx5otG5fodAyPThOcTb19uHHctX4rHbbsOWN15HrK8XFVQ6ZXzB/ciZN/YzvK0GTG56OPU9kVSUOqaiDNFoFiWNdUiXlCFVXo3y6TMw6pTT4OMcsXAE23fu1EBpUgUZc4gS7QWQGF8kEvjJT36iYIh03XyfbXJb40uYIDB45hyP++77i/w9ASTGNrw/+mD6EtrWBx54QPN03Gsogab72XDAAMD0Rzt27czNHnGnY6hBP9+PZ5w0xxNOOFH0WgasnGfiqkoK1ClEEgzJv4rKqh4k0xPR1UWap/lk7oTy0lL1qJHVw56MQs3fhbBLF4AyMWKMwt/j2nH9+eL3vXOZjnfW8r9PkODcc89V783cuXMLJjemkuhDiMBNVxee+uvf8MySe9G3fQ+i2Qy60r1IZRKipLGXNpQ14juyi1LZNc9ZCaDWw4ckWFHMwJfow/jhdaiuKEI4YuwWwb9sIItDbZ0GjATQl6EoRhCb2jqx7nAHGidPxZzTTkW0ogwvvfAK3n13GyZOnoJzzztHLQfDmprQMGy4hm/SnmbSCWOsCry4fqRMf+1rX8PSV1418tCeGPJYNEl3LPgcaLsIWjBZyvFpLYYiARvRFKOyJSfNnauztX3bNqzVQGQDvHIPeeNEfo00NdLWWM1xOUShvfJekhuX2DEpY8sL7SnPJc8ebaqEOXh+w0EzHUHSyOovNWhyMOhHcVERhjc2KmhS06VQH3PHbqBdXi9xwQcgbl4whFi8SMjl+xYvFrrCDEpFbzcDxv42L4xqRP/fL38piWhKx3HBNVTPPDr9T4hoOqOZN0xuSE+jmlWMtA3NvDHb0WzStDjDGu5pp3IbNQzTU0CnyiSMHN/4sEYsuPQDOPn9i6Vw5Q/FkSZqqbczQ+qoUsbqDReU6IhhVJhAUkbNPq33UrlxQbvbnCaDzvQrP6lHxboNcdb9qjxMmzpFARmd6fFfg5MbLipVLSaMHYfLPnwprr/hBhw8dNigq3nJTX6Sk5/cuKSLylBMXlku5f5xn3q86+O8DScHzGBfUteWn080b+Br4H+rgZ4JTW2NUDVSu9rb2hQg9s9SMYZ9zuzZ+MG1P8TkyZOV/FhCmCo1Ju00/09hCiZmnN/D5GbJXUvgTyZRys+KRMxcpXQKVZyWHYuoWTGS9ZkJ8txTOfFtPzLhKPx1tbjoi19APSuDVRXwU8GPVRj3uc4XC2hIKdh44rEnsGTJEqx5ew0a6utQU22G55LLSkSEfyg8wAG4rrrAlWGFs76uTkaHNKupU6fh1FNPRWlpOe6+e4kqtUTicvttQBZgzpnxcG4zOynhICorKjB50iS8u22rkGXOHekPsAY/ZT06L5BhKzeiiVlamnpkCmyQfGNoivQDQ1laBpfgTJk4UcPoiIDu2G3ktPnMWZ2JF3PYWBmKS0u0v+kMeH6d5j4rQP3VSmeQzN+mR88uiefvXCgoL2gG3tp/5u6G9sWgjSPxqU99SmhTKBYRfVB9J9ahMiSkTfvrLbfiwTvvwvbNm4DeHin11bDplTMySGskPZOJDRFkJStSxdAHs9qbTBsZXNJ+SiMxIM3gxewJJRDEG8RNNr2HqSydcErVm1hJESprixErjiLCP6UxIEy5VT7AMPyxUnSHYogOa0Lj9BNQO2EK/KWl6KWUr0tu7IlygTKTaAbxd9xxJ371y19qSxkxABtE2YV1YwgY1DNgYX/Hc88bMQIGaezLZHJGOtTXv/lNVFVXSTr9yaefMtKtea9ByY1VbxRFwlKca2tqpd53sPUQ3lm/Xr1g9lAcz1zZKkv/j9FH8frMmU6Llka62glzT5StIeBDRsLmzVsERBiluIHjA/jfPN/ks48a1SJE99VXl+auy1CfC5wxG5BzDRlQjqhvwCnz5ok2xeCF4gQU8Hh9+TLs2LkLnT1dxpN63kt0RVsZMvReo6Iq4q4L9Gywx4CVz+FLX/qS5hCRoiWryYGcgszZ12CokIHuHrzw17/iyTtuR9eWLWiMRFBKMQwO+uS8G/ssXIWYb0SaDfdUWzKJnmQGY8vKEQunUFpTjnB5BTLFZeitrcOksy9AuHEkMuEIunt7cbi9XffPRDIUsTOZbCTHYJBBHOXEScFhQqLE2fPy0oUJhFC4hwE0AROKK7HBngFdd0+v7AqliSl+QYrQHXfcoXfyVhGOv4nMzC7ah8mTp8hXrV27VgDVUIM+72cwSVEt2B9UgzpfEmiySY0LZpmw8XywKkh0XT2yeR/I58G4qba+VqA0xRiYdOb39xbaj04EgPuEySb/5qw09vDwxc8bOHTWgZNDu2sCe6R0fvSjl4tOz4pCoXiLtFtSZUP+LHZt2IiX7n8IT/95CaKpFJLZBBKpPhQF/KgMReS3NUbEnskU+xIJuHr6+8kA7k2n0dPXg7H1VWgoK0JRNKS5fWFSdINAe7tJbkh770ml0OsLYkd7LzYcOoLuaBwTTzoJC889C9t27sVzLy1FdyKheZAzpk9DZXUVxo4bp+ou7TdD9PzQx90nr5NryGrkb379a7Ep3Jrm98gcbR86xku/3zNyIvx9vj9BQILoFHPhvxlncmg2wUDFiLmh6xbmsb6eB582rLysFKFQ2AwFT7DXmLZ/8HDY/KfOz+caEiznWeZcOYL4PBuMfQyNfJieOSmjrDb2z3Okq9LkQr763TFRI3F+Q2GMaxkthHbnnl3oYfBkUa0cT7dgR+3AZZQos/jX2ZzDWnjqIvXe6JM96iCuRMqvP/vMs7jj9tvx6COP5vT8jbwvkzFTFaJAABtrSwIhoUGVwSDiATPzhqQh/jyTMiU3QRNsyvlYGVF+DrNjzorg15Wpx6IYMWsG5l1yxkxf8QAAIABJREFUMeacfwF6swH4A5QwMDvclPWyeOKJJ6TuxgPvem0Ml9z8qPegDdg4uc82S+++d1SkxyML6JyuApcgpTOhMmZ1ZZUGTjIp9KI8hSsubveZ56RAOBjE8OHDFPyy6bKjo9MOZ+vfcoXeKxfseahpfEMiUCOamrQu5KBLHco2IjglnkKHTYxmu6fMjBvvkECbzNjP0s8RLQmH1dPARnAaOA6ZZLBK2hoDKJM42CDKoVb/mKL83e98R7KS5GwOCoLsnuTh4j2wge/555/HT378Y2zfsgXBTArxUFhyvGEmN+SYUh424NO04zAoLWkRSXu2SHFMBENoXngKTr7sEgyfNR1ZISbcW+ZeDM/d4U1EwLM43NqGpa8uxTNPP43NGzfq2xz0t2//fhkMJdVO/Yq/L+cGxMJhXHj+uUrQXnjxZVVYSJv59BVX4K677sLLr7wi2gsNFH/Nks9ye8JBCd7n1G9UoWCNwTKDVkO/McgWAYPczqI8piliDQaf2DtWXKJAhEEeFfZIw8qdB/fBuS1oz4sNoATIGEzBOG7agyyU2MybOxfJRB9Wr14lpJrJDBFtVmz8gaCqOrt2c6K7SeAFsHgDHO+/nYX09Aa5tNrAJ/ZuLaZhi98D3o8JBa+TCRbR9G9985uYMXtmfwO7DbqVpKUy2L99J/7nNzfgpScfQ7r9MEKJBGqiYan10d4puWEPDu0c7ZmSYQ4azYruSAEVVnxZOSyNxjRnhNdK0Ir2jsGnGi8prEIFICKMdj4Ok5vqqmJE4yEEi8IIl8QQiAbtOQrCR0pQKIa+SAxFI8ajfvoJGDF1ChLhIDKk92psiVVo84RnPI/r1q7Ft771bax5+20hbBYNkp3mc6dd5tf4rKhQR+pTdU2VqitU33npxRfx9uq3RUfl/LTZs2eranPbnXeYym4e/jGUKiJtH8cdXHDB+aIfbd2+XbTN/N/12r8BCYkN4NUtooOURSwSUeA/ceIEJTcULHhn7Tq0t7eJKspqjGt8HXC++k+O/lVebprEuR5UM3L9hccN/0i/5kyZWAy1NTVobh6F4U3D0dDYiNXvvK2KayQW1TPYu28furo7VW1SNS/Xp2OktvkSzTYPfDDBhx/nn3ceLrjgAtlSSQaH/GJI+NKGbknKYtiXwd6N6/HQH/+IN+6/HyPDUSmoRZjgcE/y7Nohv0Y8zSfRk0Q2g45UCm29SYwqK0dxMI3SiiJES4qRjsbQV12N8imz0XjiPMTrh8EXCsmOvPTSS9o7EhdQX4/tw7SJB0EN+jmKF7E6OPBlAVz7XAn88VkSJWYwRbCVM7p27Nytf1N0gNUd2kEqWHnR8qFWb0jVZGLc0NCIppEj0HqoVSg0gdn3+rIuwPpRA+bxOpgMSLE2y+Db9LGy6u/6iMyedn2ftlphKZxF8bgEVsiiYIIu1T7P62jJDd+bNo/nlM+DvpYN8AQrWDVzg1DdW72nCpWU9vxSA/23f/sSzj///NwVeWNKdn8ZkZ8MUr092LluPe654UZse3MlEv8AqX2ZFCJBClMRKLIAuO3xph1gcsP4JUfHI70xk0F7XxdGV1dgWEkRiqMh+ENB7eNMyKeYmX4mGA6hN5VAyh/AnvY+bDvYhf19aVS2jMQp55yByqYWvPnOBixbtQahWBFOO32RRL14TrneNVUV8BEAkYJa/8vdn6uOcR/edutt6ldn8mio63ZEwHFaArzVZwYXSkqzWcVSnG1Hyhp99FNPPS0gUP2npKCmSW8/9v7k8ySjoqlpmPYagWbz+8dPblxiQ2EZ0s+Y5HD/Pvnkk/rDWNdVm/KH83KlPMmNWTgZTcEnpBcAtRVVMjpU8ehO9ol64NJ7V6Y73uGzIxIVdBEJIU+X0tATJk00Do0BpK1SuIyR78kA9fHHHsd1P/0Z9u3fZ6Zc2x6RnNoOF09KaQGhm0xuSimXzM/ykRBE501amkluGGSoSiOxAfNgSAwKs2YlbfsM0lQfqanBxFMX4vwrP4PykaOQCoTtfffLvvJBUzmNgSJ7lhwq5KBovteApMdusv5N1x/Iae2Ptgnzkxu74O7nmU2PHNmswYFssqWR1HMcQp+Le3Z8BiwfkgfOBl1mwIUC/vxn7VD3HOJmf0DqRmPGoL6hQe/XqkoQ5/gao3k0I0aqjgmR3X50HGxXRTBCEeS2smmUpWkKUUh2llUIoipsAE8aiePcfvZcOHno/LmTTjwJ11zzBZx22mmGn13gxXXhweHf+/buxV133Ik/3HQTejqOiPootap0GtWhEIbFYpLrZaMhk2XtKQ/JQ8zyQBjJygrMef/7MPt9F6CY3HBVb4ImuXHnz5PgMOnevnU7Hn7wQfz+xhvRdviwki31BdjrNspgrC6a5IbfK45FcdVnr1Tg/vcHHpIzZkLy+X+5Svzx+x98UDKNZo9aLr5VB3RUr0JroopiNouy0hJMGDdWCeSq1auNwTIZjscKG1UaBiyDqnc+gKg5+ydKSkvwyqtLNdmeVSAzENMieQVUyshrVgUnN6jUr0SLgWU0HMbECRNA7jmbuonoxEtLpPize9ce9VUwoBfNNOe0BoaLuYTFFq5svDWoIuNNbtxNF5KWVqJo6ZIMkD5y2WX41y99CVEqp1mKkBM7CGZZDczi8b/fj4eWLMHGN5chlkkjns3kRFOiTHBIU2Nyb20gqzeUUuYw5pT6K9JKMpjc0MaRJJGf3LA/R7PAskQjU5q+HSuOobayBJEoExk/QlRNi4VMzMsexGAYvkgM3Sk/0mV1qJgwDdPOOB2+qgqkScvgz2iYrYM7zdryWTGovPPOO/HbG35rONq274YOUAigewyWmltRWakh0hMnjMeo5lESLOnq7NJARi7phIkT9b5/e+B+JbGD7FMBG5j/fKQgJxGDE1VJ27Jls0n6837XAG/Gdrn+RjXIWtvN9yGaOHniRAlb0F9RcZLJQ0dXl9B+J1F7NNPsvQPjhn1y6GeddSYee/hR9ZRQCe9osv/e+3eMLIPjG8GemtoaockVVZUYP3ECorEoDrW1yvMfaT+CA/v2Y9+efehoN6ism3OjpM1SsXImylZEec8LFy7A56++GuMnjM9VS0zmbk6SKLfJXrz1zLO4/4Ybkdm2E7V+y7CgX9a8G0P90b7J+mTTSQXtymRwsKsHw8vKURoA4vEwIvEofJTNraxAsqwCjQvPRMWkKQhXVCIbDOPdLVuRTqQwdsI41NRW5wIbBXIWnGSj/e9//3uJFzlfbRJYp5pp6LxSEWM1LBTGmDGjRZlkn8Sevfvw17/+TUkNe3Oo4MVqEOMWr48bSoLD6gg/lv1Ko8eMkcQ45c55ho9FLSpkn70m2Pj1EtEbCYQ5AR6HuPPanO8zw74dCGje2Y3jYCWSzJsJE8aretVp6U/u84+2n11SyeCY8QVtH4WQKKfNCtirS19VsqS4S2pjJvYUdyJ3LUZu2MUzOT9i/0GAbO7ck/CrX/1SlRyXzMme+H1IZ4w9MnT3DPo6OrD2lVdxz/U34tDWbUCiF6FsGuUcC0IKluwB9yQloTmLjtQwDn41fAHaadLS2nq7MLKyDMOLi1DC5IbS+ezXCfvsHLiA5pqZgaA+HGjrxe7WbnT7Qxg2gUO9g5i08Ey0pfx4Z8t2rFizFsWlRTjjzNMxavQoVFZVYnRLM0pikZyf9z5v777ivb6zZg1u/tPNYnk4epoJA48LhWi/ssrC92ECevLcuaq07du3V4qUTEpYaTbVPYKhhmFTKEnJ35M8PrQR1dVVqrhQIIXVv0G2Ou8L3DsEFQgeMMblNX75y19W5YgS7Ky+eitY+fdaMLkxAZZBBGOcFB0MoS+ZRFdfj5qpcpvOIjoFo8K8L/KQsLGbm2XG9Bm45EOX4LKPfFiNSa581u/XTO8Nr4FSoEvuugv33H2PUJL8JlRuNNMtAw3zrApxHoRPwgIxpTZslnXJjRl4J164bQQV9UgiA4arKtadP4B0JIryMaOlbnXKJR8USqSEzzoctwavvPKK+oMef/xxBcEyFHwPm9B6F5+HzgX1hn9osldv5aZgpaVAcuN9X34mB2ByiCaDTKIhOthD3NjOjDELJspCha2CqGKBQ1IouTG0iiyqKiq0OfmeTLpcUyufMxOwQka7P+lxGugEl+3MFSYNobCGzFI+lcaS98jyKB2KaXY0nHBV9/LUctx9GoMLUZQu/8jluOqqz2lGQKHAyAXY/B4P9q4dO/HVr/wbNpA20NOjxDqczqA2FMLwWAyVAcqTs5TP6o1JohnY84CHfKwC+dFNWd9JEzB78YWY9f7FQIgiCtT+owk2NA5Hi+O/+Luk47z6ihkqumvnTiT6+ozjsYCEEDdbTlXhMJNB2T+G3F3zhaux5u1VeP2NN3GwtU2UrAWnnILPfvZKrF7zNu6//wFx8TPs0dCbGe9fKLnJNyS8tpZRzaitqcaad9YKMXXDOHMGVdSUPEUmu9Dqu0NWDd1Muk486SSsXM1rfUMoveyCna0w6OF4FdZsCZ3OiP1RzU0jcOKJJ4gqw+Dguut+jo7uLhlU00vkzw2lMzRSncLcR3iTMG/S7hU+cD+cn9y4JCj/etkLI2SaoEs0honjx2tqOu87UhQ1e9Vuc4EvVNjZth0vPPoo7v/zbUi2tcHf3YVYNisZUwoJxKjC5yNNjX04xnYxuZPaDxtfmThkMiiNRGXLCXkQ4OGe5Z5UQEH76ONsHDbJpjQ0NBKLoLasCNEIk5sggrEgAlSO9GfhY/U7EoU/GEFfEujMRuCracLE00/F8LknAsUlSJHGof6R3NSYXNsDA1YmNd/59nfwAntcOo0kr+ib7pzbxnfnA1h9iISDGD5sOBbMn4/3Xfg+PPnUk3hWM2r2y9Hu2muqcPlu/FiVG/fUDaAWQEVZGWZOn6Ek5O01a0yvjGczeBFOFxDy23HSt4cNV9DL58v7Y98HAwLuYybXBnwwu+JYwUZ+8YmfyYr06OZRRrVr+XK0cdjeEJxufwXVnj9biVCVMxiUsE/9sHo0jx2lpITJD5vy16x+G7t37NKaMMnp6e4xlXf20Ob7dQtUsSrEeRmkBzWNaNIwTaM6Z2TOTVCYxZG9+/DyfX/HU3+4FcOQBGU1QhzdEDIsC4ah7HvgoBtSgkiXZBfUwSMdqC0rFwW9KBxEJBaCPxpCtKwYqaIiZFvGoWb2iahXglONTNqHFcuXK5njvdEHKXWyB5prwECfVEcGTKwieHsGCvsm0+/IKhqD9C/96zWiwzzwwINKcPgZouqo+uyIzkPDGE0yZJJZ+rWxY8co2Xx361YDZFnMyO0hI7pg19V+0/kqCocwMGVAyB4KvifVz2j/+mlgTvrftSQZQMztK28CoXNInCLAXrcWrROVtXK9DepPKbwhvSCm6HDhMMrKy1QVYILEysbkaVNU9dh3YL/8HPtM1RyfMrRODXlkkmGHHys8zf2foRzTr33ve/+uHhwG0i65NLR+qkXyN4w+LvdWpqMT99z433j9yadwaPt2RDIZVIcMzZd0ctLLCARpHhcZPbRJtkrB9ehNZ9Ha24lhZSUYFo+hNBJCIBJUjyPldzW7jbY+EjUk6gzQ2t6DA+096Mr6MWxcC+pGD8fOPqBm7GT4iyvx0FPP4e3172D6jGlYeOpCNA5vQPPIERjeWK91cy9vjOitUDG+euP1N9RPtmzZMjtLbOCDKWR7+HhJW2XfGH0mqWP79+1TdY/P4VDrYUvd7N8djrBVCFDK3wliVPj9Sjwpd8/+mPZ29lHnXVuBLUQ1ST5bxnasYH//+98XLY2CLayeet/DG6vp3/20tP53dskNudw1ZRVoqK3H4fbD2LFnN5JMboyF1i8Upj0NvEo5D0v5IgrChIb0mKuv+YKmtOacjGcmi9ucROHZuPSjH16LZcuXob2t3cZw9nBa5JqoJBMaIuhVPNxUIOHEeDatKblJCu03lRtDRTPDTUzlx2wdypgqDUMyEEC6tBQ106fhY9/+GqpGtSAUiYrb7hrh+DerN+Q7MlDhv01AxvkCtpzvmU9ikD8T1JsyWj/lyotSDA7kCpf++lXCjIJQ07BhSirIa6Wq2nsp8brnSAPIMnyhV6GDUSi54c6gE2SzPBEjogAczEqjZYb3HZ1bKyqa5YE7lNQgShw4Va3yJptZiS5yunlHZ4fpW7AcWSKazvCpwpBfLrDPwF2D1DauvBIXXXTR4GW33He3NnxvUjf+5w834a4775S6ERHxCEUU6PAiUe29YgYkQdPzxSTatFRnEaGRTfvQRzWreBzV06fhoq99GTUjRiBcFGezhKGlSWrIroOy7Qx8mYyoaDfd+N/4y733aoYBF0WIoyo2dvAX95RFmKvLy3H2mWfgtaWvYfeefQIoWCrnsFYOpjvhhDno6e3DQw89LPrW8ZIbF5g5x8/nQ952S3OzgojnX3zJNot6jNYxkhvtEzYUSxa3SEpnV155pfbH8jffxPPPP4dtW7cVbDplTU6PlomqrqNEiCClNRkw799HGXMO3Bur6tTGLVtwRDMkTPJLWIGfLwSKoLTTxvfsAm9io3svQEsbVI2yYHX+1wmyqKIq0RQjmf6xyy/HZ668EiOamxU4kMtN9UYFn2xsTWewde06PPGXv+KpB+9Hpr0d0XRaohWUvI+RmsbmbgYNfP50/pLbNAIZnMVA0ZWSSFSyu6SuEZFkImQUy9JKbjj0k0OKOZyO1ZtAyI/q4hiKIgEFHfwTYF9E2I8AEcpIBP5ACKm+NNq7Mujwx1A5dQpmffADKGsZDRTFLcWRa+ZoLqZnw8jMJnD33fdIPY2OisECqxymod4EWS55YIJGOg37VwhqjBszFl/5ypfldFetXqU+FKrivfDSS5qwnT9D7WjJTX4sxmdC1HXc2LESHGGwS+pWPtfdJTi8Pg61HTt6NGqqqtXv1tvTi9a2w9i5excOtbaKeuaCXEd4sKy7Acm01/A4S+/dP2Y2VER0RgoUbNVsn4F9IgUNtqeIqjqnpYY6/65zwKQrSHwlJFnq0rIy7dN0Mo3qqmps2/Iu9u87YGw2KY95HyS1LQaEoZCC6e9+97tKcuoa6rWf9Sx1UxzHwMmcSbRt3Y7ffft7wLubUJ7OoMhWFFlR4oT4MH2wZtOlzEwR+JTcVJWUopgJPafJR4N04oiWxOEvK8GR4lLExozHmPkLEapvQnF5Nfbt2YPWQwdEtx45qgU+Jd12vpxNJAiY/uY3v1HFxYFjhRIbr3/muhEIvPrzVwlVfvnll20vSlJ9jK5h3lVChpKIuoXl/tDMt/IKzJgxXYITHUeOeIIzA9bmgib7HXoLJqcMUiPRiNS2+GJM4uKNoSD4+fvIBbFKbjg3y9LTOECXIIBSBvkgLzxUcDc6QlDu0nm2ikuKUcUeWfZgVZRLir+urh69PX1YvWo13uWsPfZeceSDZ0ilbLPB4aSsx304f/48fOMb3xAFjmvo4jSfz86NITuB+92XkaLjxjdX4JG7luDlRx5HqDeBupARpKItZZJCASqOE1DlRgmcQcLos/rSwMHuDtSVxNEYi6CYyXk4qKHKvpAfCYGsfokiOUCgvaMbhzsTaE+mUN5QixNPPxmbWzuQildh2ITpWL9rP/72yMPoSfThhBPn4JRFpyhRow+rqig3PecWTHC+2LvSXI7Ojk7Fo9dee62RhybbyYF/waD2Zu6ZgmqhpVJsZGsDF5MMJFb4Dh44qOTGxWuG+m0+zcVDiq+GsLndsE8jH12pBGfdug2Dkq9BNtnGzrQrpKZRwp3V0b/85S9qB3H0O3de86ulBZMbewcKxuorqzGuZYwoRa+/9aaZBWA3VuH238IJjxuo6R4GJ52fefY5+NKX/lVGlcbRgMZmBb0KXLxo9t6Q/rVixQoz2F1y1So0WpGDrHodKkIB1IUiKLey0HTifE86H6k+2MxcTbW2AZaJjhrDJdtq1ItoUI/4fOiIF+Hia67GosWLUV5b2/+E7Y1wYcmN5WAwcklpINWIyZqRDbi9cpNuYxgExQTlPKCU9GX1gGgSDS7/zvEmteKDX6bR3jZsssG9uET801WrVgmxKVR9KfQ+uk5rpJxSSKHDc6zkRgfIszt1XfDJyFLZKBoMCYWS+IJVxSt0La57hLuAARVRblZ/mFhoDlN3j9Cxnj6bvMmwDixhm21kka0C0ScRSVF2fIZGcvrpp8spu5K2q/7kowLuerdu3YKf/vSnePrpp9Hb1Y1wFmr25iwSJjelTOCDpEYymSY10ohAUNkvlGElI4BOH9BXUYGxF16Iy678NKJlZZQnVL+ECyFMlcEoSjE5oqHZ/u5W/Nd//ATPP/uc6VmwE+nNNjIPgOeIVYzaykr8+79/V1XPFW+tRJdk3jOqJpGqMG36dFHy+Fv/+V8/FcddnHkb0TGYGezszLq6/UFUpqa6CvPmz8Mby5bhwIGD/Upt9mJUQ+wvkeTe0iWYLumn8aNRZ98XKxochsghpqQ1EgUXFcdS4vw+cvWDqGtskDgJhTWcUSaCxT88+jX/4OhSVvilV1+Vch8T4ZxalDPU+ZUbT0+XegVtNTAXeNrAiDciOq0HgbIg56Ag0NDSLCAk2kMAI5tGSHHxtDNOF+UjS1qsrdm5HqV0dw8O7tiF63/6X9jxj2GYidZWhBNJxLIQis0eHEpCE3GUPWFywx1HaV4ilMkUyiJR9edwZ6mBW7N3THLDZ2MkoM3sht50UueuqiiCorBpiGVCLLnecAC+aBDBeBTBUATZ3jS6jiRwqCuJ1pI4Jlx4AcYvOhU1o8ciG7D2XPuRe8o0InLmDz+XFQ0GlP/zhz+IQqG9oLKXG/Bp5ZjtoF8mCURSCWycduqpOhNE9DitnA76/vv/jqWvLxN92jgQsqgszcVLt9aeND+SwyGtAiGfNdX2iBAyaX/p5ZdFYXQzuhgwiVozfJgCMH4+Xww+HX2Ddpfr7vxY7qzYs+SqUebrXhDAGCrviRuQ4ARI0RiJ4cObsHnzJvWL6T3stjIkzTxjp+Ri4Aku8CXTIyc8pf9s2yUc0MRk+qgGvlQFt4Al1+SySz+EC86/AOMmjEdKLFFLT5QKJQM+lmL68OSSe/DSn/6E0iPdqCTgmCX9x9gtCrLI3sHsy7TPj/3t7aiIl2jPx9inEwkg688gEoshWFaCvlgUycoqNJ5wMqqnz0FJQ5MoM7t3bMeR9jacsnARQpGYFcbsB2YJnpIexRlUFAw4mipsfuDEVRjdMkoy/LQP3Bdsel6+/E3RZdyMPlNdGcLLRsDOd5EGNn36NA1d3rt3jxJnWXh7PvS87Ew37kt3ffq3qFiZfqq2rRb+M8mN9oE3qM1CSmwEHFhZ6ursNH2LR03X8/aLfS/tfo1b8AvY4RmLlxSLuhSJxHS/tPmc58cKP+cLdrS35/azWyeHZIqJEY/jE5/4uNoeGATzRZ9JyjftLys/Arp9pl0gkEpi2XPPY8mNN2HrqrfRFAlrGDz9OTkF7Jtj3OvGiRj/YwA5KqC19nahMhZFfSyKIoq1RMKIM8mJBMy8rKxRY+Q4CIIHRzp70NrRgyO031UlWHT+aTiSSmNHWzd6QqUYPfsUPPHiS3jjrRXwBYK4YPGFaBrZrGb+MaOb1ZgvZsQxaGY8XtzDnH3DnjJS/hxQ5NohSD/jjBpWahjzsFJz8KBRTCYQyL4qjQkYRMvtf5b9MWM/UO1NerxPvZ8mybaUiCiJu3btVkXbJF+WYn6UTIm5Acd2LF68WPdCpWJWbRgjeytXg2KVQpUbZ9jCWT8mjxmHk2afoJ6XZ156QY6wj8PfSGuwmXOhAGjQ1wyNNveitBwl76655hqceeYZqGKjG2/TM03ZJThcNJZ/b7n5FvG12XMgepoWw2TVNCGUSC1jUEfaTyAkfjqdORe3L5mQQyeazrIj/+2kWlnJYfWGgT1zfAbpCZYRU2ns92XQPOcEfP4bX8e46dPhj0bzqAo+HUIqpfz6178WmsE5Iiwle9VA8tEgXhPRBgZ05GQyyF5wygIlemyGpKIODa+RExxsOgZtPB3GqBqv6GC3bt2mxtX3atC8Rpz/duiTG76U/1y9aPaA5MZGGNyMPODzT56L7Tu267oUwNjmVFNeNwZD0uGUuI3FNOCOhtoZKDajqRHNTqAdCmKgYKFAcuNdE64vEX8q/vDwiL6QV7HxBvNCcVJJPPDA/VJ+YqM/EfbyUAi14TCqQ0axryRAdD2Ykx2nUyevl8kN6zjUYzrk96Grpg7f+/l1qG4ZiWBJCXxMcLQ3qSLmaDFETW1/mD+AO/58O269+RasWrlSwbCqgaze2ACS18h7iIVC+Ndrrtb3n3n2OazfsFmJoSaqZLOYOGkCLr30UixYsBDf+e53RVPr7uoxgyBTKVU5C51t73pQj4RD3ppbRklBbcPGTYY+mkMXjRqakZkfKOzQ/xxMgs6zXBzntPY6GbPqmmrRUjn1nTQfR/skDWhUc4t+ru3IEalcUUSCIhhMiAx9wQRilOZkhaq7tweb331X1T712eSqMBZMsSGIE0rh+oknXkyHW619QTSef5zCnKEaDVSy8QYz3q0nTUob5Zi2KL+u7YMXX4zP/ctVmD5zJpJ0pOzhsBGo6T8gip1V5eaJ++7DhmXLEU0mEepLoDwUFhW32KqmqUpAWhr/x+SGXO9EUrS0OAfUUfkoOLByw/CfVZsEMuijchIrvgEfquNhFDOZ8QcUHAj0CPmV3ARKoggGQkj3JNHX3of2zj6s7+pC0ZSpmPvBD2LyokWIVFbJQZPuaAA420sn50wlrCTeeP11/OKXv8SLL7ygpJMJkEl4BwfQpkptzoASP1briuIY3TIaJ8yZLWXPe/72d+zas8eAHZLQN8NEZQc8tsBrp9wnuT482iOCTOzx2bJlE7bv2Cmlz8qqalGR6urrEIsWSXiGzpmVFEqxUtnK2Y1CoexQZuYcNQSWujeTTD9mzpihqvzG9evR09sFXfRsAAAgAElEQVQrOpCpBrn7LGDwhhBbD+VHjpbcsDpPSt7HPvZRJZs1nLIeCSMlkRImN0b4R8qXHBpLYaKOLtz07e/iyIrVKO3qEZVXrZDsY6S6FRWVkJHsLvu8DrS3ozReLMleimiEwgGwKTgQCiFUXAR/PIpEUQyp+iZMufADiA4biUhpGdoPt2Lt22swYdJkNHK4ZzQqSWsvq4F2hcICFANgnFHw+TnQ1apTqbrKaqiV0WXFgVUc+u97771P/Qmu33aoyY0tdFk6uRGToJAGYwr19JKmJbtmKP4M+rgv+LerzvBeCNwZnKA/iXPXMpTnPCgwtfeus0kbEjIqZQTINqxdb4ZdDqFyo7Pr2Z5KbmzlvB9ocCfW0M14LmnPJXbhoaW593LAmAFyfQqcuQ+Z5JANoHjGBSka0Ms5NWY4Jwdwt+/bh+cffAR33PB7VCUTKMlkEaYIAivi4ZA+mz9r7tFcJRPvBAI41NONsmgE9RxI68siGAmimFVuJt62Usq1kukMBdHdm0BrRzeO9PUhVF6EU89ZKNWPve1d2HYkhcox0xGurMXbGzbiiWefRShahI9d8SkBD9OnTsLYMaNUOXOg4KDYjveXzmjdKNjAiuRjjz2mJMAp17HazISc7Bwm/6yI019v2rQ5lyi4hKHQ4PV820z/kJ9g5F+X6/0zcZ5f+5qqoaxysgdH3oGJZ15Q55Il/s11ZC8QX4y3CYi5mPpoMe5RKzd8jEX+IIZV1WLGlKkK1l9Y+gp6MkklOG4zFgoe3UUNOCR5yQ1/PxSJYNGihZL7pFQgG8QH0QAsN5zv9crLL8sAPfbY4wYds20GBuGm4hnAYixnkFSHIpLrZYmRDySRSihYY2IjTqXt1VEZmGVm23PDRIeHIQUf2lJp7E0lkC2twOe/8hXMP/9clDY2FJTlYyLCAUIc5LVj+0709Zr+D1c9yTcuTp2MssXk63IGCxvcKSv5wIMP4InHn8hNKiZXOf9VKLkhKso+Eg6p3LFzp5yukXsd+qsQQuWtEA26Dg9VZ8BlWiPsjM/4cWOVtNB5mMZao9BljJQJJKWQVF6GoniRKB2cHE5jTUnQ/snPthSaf8qGfov2MDpaEqtmxZg9ew7+8z9/oqBaVUQPNcYbzDMo5n7hM7t7yd340x//iCOtrSpnV4SCUk2r5ABSIkm+EKI2MNSALx+rNwYREI88mcKuJHDFl/8Vp1x0AYob6pANh+En+pY1iYXhzZvnL1pTKi1hgzvvuBM/u+46JYBMROjQTMeOk8kwCfsJc2bhnLPPQibjw/IVK/HmirdwuNXQA8mN/9CHLsGHP3I5fvbTn+KpZ57GwUOtZhCkguTBL29QYJydoTqRY88+F5azKQ+dGzqoJM0kN14jeDSUx1VP2VjLJIa/wzlbdOg0ilSRET2BQXkqjQOHDim5IXghlLif96NsglWqOqpFtYzSftq4abMx6kdJbtwe5vURRaaeP2XDOWCP+5KI01tvrcA769ZpSGpvX28ukZODt8FmP1pl97gHqOf3nGz16FEtouJd/rGPSlyAVJ6co9cGYJAH9BxuxaN3343n7r8fezdsRCyZVkJNMIdoY9QGCSY5M/RX2p5kXwKl4QiKOaCO+y/I4NCAOxroqPfPIMF1zmbQzSHBAaCqKIziEJMk9imaIEp83kgAQVIt/AEke5NIdPag80gPdvem0RovxYyLLsTci9+PqrFjaOBN/xbpSKJZ9kc2vE427T/y8MP48Y9/LHS9v1ch3945FK2fnst9wSo8hx9S6WzxhRfg9eVvSspZA+Ns5cZllMdLblyDLJecPS7sb5k2dbIkm2OxIsmyMtnma/Xba7SPRIm1Nt6hokd1tEOKcAsbMXdWmNxQ2n348EY1/m/bvkOBV65KraTu/01yQ7tDQI7VBSqlkdbL6oVuU3LoRMhZumF/F6lpBqARCg5DC1r99DN45k+3omvtRpRnM4gETa8fab7qleV7KEj04Uhfr6p+cX8Q0QAVMjk+OaUkKhCLIsxBs5EwDgQiaFp4OupnzUa8rhGReDG6Ozvx5lurMPeUBRpAzGqzo/Q6mjirN//xH/8hBVTXSzIgfvEg5i649Nba+D6c6XHWWWep4d4ogRFZNmfsuC/nCx3rgPY3QFGe0YjGirCDVMSuTmWATAgozETAhfaHYIuAP/YUukqRrex4fddxr+EoP+BMqoQVLKWcz55Ups0bNuJIR6epcA7hAwrFhvnrzMBAYJ23SmGrJvk/6xJ7Bxyx4kqwnPQ0SngrqLeZl3sOSlZkZzPIJBLo2n8Q1//oJziwaiX8pP5SjEcDk02fIteQd+d8GGd4Jf0hHOjuQjFVUovimq1IOm88FESITZB2PhpBfMZvTG76kmm0d/bgSE8vfPEwFp45D7G4H0d6e9HmL8GbO9rQPG0OAkWlWPfuVmzcug3ReCnmnzIfLS0j0NI8QqMgTNJnGAWDXvYmuR+Y2DAmJfOBcQ0rW4yzKA/OBIExDBMbF1u53lPznPvnu7nPkE8TJdP0jksUgP1QltlwtCqK84XuGfH3OX+JfpixoGMp5Z8Tb3KTO3N5svlykUepZB09uSHy6wsgHgxjeF2DOO0bt25Ba1eHUUzzlBfzF7jgBjZFlv4XS6qcSROLqQmRqDnpAOSGmYt1iGo/ze1wayteefkVfOWrX0UbqxKayG0ZL5xXo+ARauquiUT1N/novB7R0tRfExAFjQ1jGgjHh8WAVVml8d/85GTWh45MFnvZiBeKYNGZZ+OiT34CExfMRdqRPS1n38QgGZWjb7j+Brzw/AtIJgzX0fvAvQ+Bhunss8/UkDAOaGRjI9EQTk4mh/fvf/+70Bpt4KMICgxYd/tIGJARvaCBICeRZeP38nLJDQN8vhxKbeHBQW9VqHKj+7TXY5r3fVLWGmeNDfspGJATpeP1GtnXUqlksZzLgIGysfxsHgCDaPXvOdsq9V5ua9DPeqtSROCKiuL49re/hYsvvlhO2/vKT240ADadUrL9+xv/G88/+6woZyUBPyrCTHBCqPX7UeILGWoaE2kf+wzZLGu8PycYHGZlMJFB87Sp+MgXr0bLnJnwFRchTOle6ylyyT4PtZXzZeKx8q2V+PnPfy55aq6lKiV0CDbRZ/IYCfhREo9j1qwZWHDKQlTX1eOtt1Zh1cq3sHPnDhnrWbNnS7Xr3nvuwWNPPI5du9mrYvtuh0BLEzFUkIxP9EOiK6R/7di5wyzhMZKb/ESJP05nYigHRr2Q71deViajTKNOZ0HqG2WwO7u7cwMSbavogF5A9X3Z/pKW0aNRUVmBtevWobW1rWByo8+1665zYFFKBronnXACWlpGK/lm0MEfYx/ZK6++gr379xkHaH2NM+YDwkyPH+LXuR8YrDHhP/3U03DNF7+IE6jWlTdLh7+W5N4BsPntt/HKE0/ir7fehlhfCkXJBIo5XTsYQDHpY2mjFif+vVWT6+tLIh4MoYwINz/T8so1HE4qeQRyqJaWlexuV5qzH9KoLIqiPGyGHZMqSeqIKorsiwiFjFJOMolEdx96uvpwoC+DQ5EoJpx1OmZfeB4aZ8yAr6gM/lDIznLxkLbtOjP5ooP9zne+g9deW4q21sO2R2VwmOQqmV5Hy3tlH+XwhgZ8+lNXIF5ahkefeEJCA0am1HVWDazc5MYYDHBHdghfNKJBdazWnXfuWeqrodLjsjffFN2XdDrN+5EipblOoel2PY9mlP6PKjfcL1b2lntLynEjR+LxJ55UUGmq666B/f9OcpN/vQKprG+UgM2wRpx7zjk497zzMHXKFDWI82ekcJZJIxwLSwaa+0u9OjbBoY3iNqWdShxuw6N/uhmrHnwExV1dYKdWkErS9nzYWo8GzHamEqoASUiDbABWbrLsDwuo2s3P45/OQBhdFTWYufgi1E2ZimBFJXyBEF5d+hpGtoxC88hmnTnDHhj43Eh7d8HgsfpucntwYDgj+3T66adJspa9Mux9Nclv4Z7Z/L3iekydkIprwG8ZNUo9tVR3q28Ypv4UBoX8o1k4BYK7oSQa/4wDle2itDdp2HW1onG+u3Ubunu6c0ncgKRkUHBov+C5wEI7dhBofpQbMqi+obpyV3HtmdxcddVVoglKxMnOkLN1X4Hi8hcamp1BSTiKFx95DI/fcgt2rV6FeBYSGGBfIyWieX36eVHNTP9rMhDC/q4uxIIhNBWXIE5/QSo6aZVRw7pg7KI+bV8GYQ45TmXQ0Z1AZ28CyUAaC86ch7KqCHqSvcjEqrBs8x6kiqtQNnIsEqESLF+5RrPaSFum6h/PXPOIJvlDUt1yqlWKPy0x1SaFXBfaVvbfPPLwI/KbjB/4fhQN6SQwQwEW20M0CGx08xo9z49nfPz4car8sHJCdlF3d6/8AqvYDhQYBLx7ev/cVmXVj3NryC4iSGjEfga/XDzqYmlFT55K4tESG/3cUWlp3BTprIKz8uISNVkePtKO/W2tthm3n2IyaP/moepyAprCrUu0P26Ug/iMpkyejI9+9KO47LLLEI0X2fkL/XLBNDQMghlu7Ny+Hd/9X/8Lz7/4osry7u3MENKMKjCkoxFBZ5M3RQZY4qY0MB0+kxsi2pxPYlTTjAKa1Hrcf6skDnRmstjd04VMIIBxI5tx6sXvx6kfuxwltQ1SCzLsF9OlmfZlwOTrdzfcgLtuv0sPu58jywTFIKruxeTmkksuznEIiRzRgX3i45+Qusu6tetUBZJMYraAbF6+QRM0ySnSLPuxMW+YZEO3DNLwP7ZJc5uJQSWrQBRwIBKqgXSFJHkt3cMbGJrkxvFTif6aBuYRTcPlXHbt3q3meCq48MfUB+IPaAIye2kUlFiaoHaLVRpyCY6RNv3nzbecmk2iDdJOSmIA8+adrKa1k08+Oef4vIdKiaodJEtHv2fvXs1g+q+f/AQJln7TadEmamNFqPcB5QFShoJS8uMelGy0Cd2FlLezh6avD411jZpYvOCyi1E7ZQJ8lO71MYAUkcMcZo+15zscPtyK5555Bt/7X99Dhxr/zDwfvSTRmDKzm6jAlc1ixIiRWLjwVCxatEjJ0PLly6RWReWl91/0flVNH3zoAWzcuEkzUoidSpJ18OHOJRDmXLtsgDM1opg8abKqHexX0IwAKyjgknxT7ZHpGUBBdcEGJVHjsZjAFCac9Q11AkAOHjqowYM0hCbht31ilhYmx+NppuBniHpqk0L2R7BngYn0G8veNI3U1imYqyF9ZuDNmoDOgC1E89lsTeEEJkqk9HEfb972LgLhoB7wth07FKB3H+lEsicxINEyc56s+XOSt6oC+qW0demHPoR/+cLVarDl5HD1UtizpVkXRNISfdi6bgNuuf4G7FyzhpsApem05YlnNdfLUAkN5UJVLyZBoRBKQyHRdgMhn2hsksK39D1uG5PcAF2ZFHpIk43HUBkOGrU/2l4nMW6VtsTrZwLRm0RfTwqtiRQOBwNomXcSJp9xGmqnTkXZyDHIhqPIiGrsbt4T3NgBgs8884wkzlevWiWnW6g1OT+5cc9M1fhAEIsXX4hPfPJTEo745a9+pf4+8+p/qE5cJD+5MWgkexX8aBo+XAMZWZHYs5uKYX489NAjWLt+ve134N4zs4GMozWU0HynO+jY/PPmyiANFu/jtbK5eOKEcaoMvL12vbWj5gP+mcpNocTL0cNd8MBqAat+ZBqwyn3ZZZdi3vz5qtY4ND93xmWuuGdNcmPONjE6F4IZui397zsvv4Inb70Vh1auQg17FChoI9Cxn27HXLIjZabax+1sp3DIJjdMMknRioZFZWaN96APaJo3H2NPOwNFI0chXFJuKspbt2D8hAloGjHSULvsVHWZTL9fvTccCEtp6PzBnl4/4J5tHlYrWzNt2lR84QtfUGBJSV4OOxxK5cah4sZ8m9iHi0a7wwGz7Asl6Llx0xYcbm8bQHn/f53cqPJsRSQI+pBqTrlzzb45TpI/EOHuPyUDZ98dPbb0niv5bQqxkBZeXqqRAqwgUtCCSY5jy+g52TmLqpmrbMPkJgt/0I90IoEAmUn33YuHb7kFvfsPSrilPBwRIMTEXFUemxAzFkoHwkpu6GNHlJahyMaBHAYaiZp+MAIPlA9npZB0YApN9fSl0N6TRK8vgzkLZqCuqRw9vR2IRkuwvzONDYc60B4swejZC7Fm8w4se3MFRjQ3YdZJc9E0qhnVVRUY19KCGHt7qF5pfak7WUzWVHkhLTedFkDOauT1118vYS7XU1aIcjbY2Q/8Cv0n2UWsiLFNhclNlkBGOIrde3Zrz5NxY5gVOZNlY19PH7TFuRhjMsmh8l5XlwEq85+vO3euMu79vqu6HqNyIzb4oPuSsogGXNoeiFiRpPvIXTdNry6wGfy7Az7MVXhsMDLAIFAmkhzbaBSnnXY6Pv/5f8GM2bPM8KEC5SY6WjY/PfzQQ/j+D38gWoOqN9q8HMKdVuWFtDOWFWuCQZQRaVRyk1D/TYQzbKzSEP82PTakr3Dbk1/OhMdUMjszGezp7RLlramiCuNmz8L8D38IJ51zHlKBCCiMqYCSZyXIMl4aTz76KG74zfVYtertHKLipaQ5B8Dg7fxzzxF1jJuECQQ3I/s/6Fw5DZblup9d9zMpYBip3/7V866jeRam70hIdTCApuFNGNbYiOXLl1vVnqEbDBoNVi84K6S8vEIVKdLmeDAKlkI9u0d+2GPNTeLgQzQSFho6Ydx4jB7dgtdff13JAfskSDviMCgGCUIh3TBIDR0M9Kuh2X2a+wxjtXLOP38nyijlwUJCA21CI6drf5+Jb3lZOT7zmU+LGlhNfqdHqMAFL3rmWTNVnM9r67at+PGPrsWypa+jq61d9KBK0loCAVQFQygl0sihnr6sGfiZNQE3G2XbU0ls6+7CyOpGVDQ2YN4HF2PO+y+Er7QM4SgpmvaOhDB6FewoLpDE7p278IN//x5efvEF9LLXhImiyXHt3jM0LYPO+IW4szfhkg8s1kA6ItE333Kbml8b6+pw6PBhzeMQxUCiGMd/0eCTK0vwgae2qXEYxraMxrvvvosdu3carrJUAUXA1z6WVLELDu3cEFYIWLpnBW94QyPq6+oVbG7fuQNbt2/TdHWZPsub9vbmuavMvaf9gmyILbGzSjK8sVFKOuyPY+LvqAZmWx09+uyfSWoBGcrkx8KIFcUwevxYzF0wD5X11dh7aJ9QsZ2bt2L/zn1oa22XsIFogxyOaCvN/5u49wCTq7qyhVfl0Dl3qxVbWWpFJKGIyEEIDNjG44jj2B6PbYztMf7fAB6PPWMcBuxxJNkEEQ0CbCOSSCJnIVDOObU6h8rPa51zqm+3SkjDN+/7yx8GRFf1rXvP2WevtddeW8DOGYGQaAlHxDJ+m9LXhQtFJBlfWIKOrCnz2CpUb0cH1rz8Kpb97nfYv349ynJAPJlEHKy0G8ktvwsPZckf+d9UuQkbcBPkTDAzV4TghntEQzwz1JFDlZveTAqV8RiqaG/qBiDKmMWK5vNN/uyfyCLZl8URzhPysz9xKsbNPxnpyhoMmzkXJUOGAzEzy4c9Yfk1ZckY2S3ncvj9b3+LB5cvx5p31+jA9FZL9U0k0/RaM7vzh5V3HyaMH4ev/vM/I/R3M5nrr78e6zdsyMcT3WuCMdvrp8TWzmlgYsQDluMJmJgSmDMes5eOrOKUKZN15mzaZPrVFL/zq8U8x2MZ6ww4qAssL9fo663ue4HMsZYkmeqaqirMmTMLz73wklhUM3/ig8nSCoIbe8+c5TAJs6lTmjVv5/TTTtMsFhdb2JOUZ1Mp+aFElp4WWQNutM/seW6evx2Gzd7Wzg68uuJvuP+66zHSF0S0N4mg+ggN8cj1STvoTrpW0RGV4EaOYoxPGVOhZGU8ElYDOPOJnoAfvVVVqJ0zF1POXQKUlCvHeOO1V1FcWorplKwVFeelmy6B4j18+umncdVVV2kNDH4dxUh7zz27sAn+vv/970sGdMcdd8hq/0Tsct3W4kdyXTA/YL8fARhjK8/ziopyPP/iS2htM7mCqdabc/+oaz1+6P5AP2Gu0/RI8qwePWoUyspKReywz8iBm2NXbwrPkxt4MYOIkGNcqZFGVmgwPJ3S2PfF/InyK3de2wzBVF2UOLCSaCr0yg0YF9hfmsth/+bNePK+e7HyvgdQTZkh1Q+MmXbHu0HkPJc5iOFwb6+I7eElpShnXuBn3zerWqx0m3xQhHowZHq/qYRJZ9Dak1acbZ4zEaPGN6Cvtw3hcBxJXxSb97di06EuNE45GeGqIXj2ldfRl8lgeFMTmqdPR1lpMcaMGokhdTWy6rfHW/4OKQLYPJG5GqsplKXR7pzgnWoYxv0PAm7YT8ZeGQJHGkOxt5sujlyrBJnM5fjnml8mMtwSFDYnGRAPbSsC80x+LgfpuvzSXb/blx9koWqNRoOBXKGElUmcm+FA1rOutk5fhho96ttlPcunxd6X47yUUNrN7z3cXGMogySdGzjl99vf/a6052QL3UZ33uy64FxOspRvffsKuSb0dnXrEDfspmFfCchiAjcBDWYig5tM9OqgJriJqimR5e2g5GhU76qKA6NlJBhiAtxNWVqiR5ugoagElfUNmLD4FHz4q19BpLYOmWDYMlNZSey4azgH5Y+33IJbbv5jvpGLQdELcPg9uCD+5TvfBufk8Huw0sPvyaFqpSWlAjd0/WCZnEOL8vIwe6+9C8AcF6ZkyioHD+7K8nKMGj5SDNSWrVvM4DcbBo8bXqQy8qGitAxTpk6VA9uqF19QWZzlZw0b5O+zE9E1M0iHmvndLqBwlgIPGzY/MuhXV1VKesdE4sGHHtaCZmKtOSgcPMhDsYAjj9N0esuRbh2ZdUiNrmEHRXBaWZUJ+gNBoc2pBq5YN93e58fceXPxxS98QdppJ81zh5pJ5E2CyGfFe0TQzAPxV/91Hbas3wg/rXp9ftQHA7IlL6exBRNY5FSy5uwbsr1stm3PJLGjsxOjq4dofs+oubNw6mc+gcZpUzUMkZIeJUBHnV0m+JMhWX7f/fj5z36K/XvZCEuXHJt8WWBmjCAM2JEEMxjAlIkT8JUv/yNq6mqw/MGHsGHdRvR0dsqBqYMgiZUf9bQdH94YcGgHVDKp9gfQUFeLSZMm4plVq1S90WdJiM99ZRvLCWpsLdO5UPFgqq6sQm9PN9at36BqjUt+lZiaiQEDDi7vgxycfOgn5SJm5GmUo1DOw/VEc4FeO/TVYJsTodbNFes76JSH5r7ES+Kob2zAzAWzMXrMaFmx7tuzF6vffgf7d+5De0srOts6kEmkTTO8nXlD5pC3jnuGe57zh77xjW/IKY4TwQkKaeesIahaBzn1XOX6+vDnW2/FC4+swJEtW1CSyqCYIMcOleXuZIWQd5rghtIJmg9QKBQMEgRxCC5nP9gQns0hmaGpANCdTqE3nUJ5PIqaKJ1+CAyMQQF/2pko5IfHZgigOPOhG11IYdiUsRg3ewbS5ZWon34yaiZNA0pKkZU75UBw411dG9atw7I7l+Hee+7BkSPGUdEdbtrTWosG3JjVb2RFZj6OT8nrrJNmq/+GVcPDhw6ZlWLdxLR3xWqaYZE0X6EsgnF24t/3AyvktKWmpJJggXJeHtA8eDlQkQf3mncNYeVSL1NMcYqE9z8EjwkgLEsvCVIkongi+1VnvlFgWXLNFMWi6nHr6OrG5i1bjJsgk5YToiQGhb9j/A4TL4KaQ3X22WfjkksuVkWL+YDiif1d3ZylwqoLwUWE823sjDWTe+etdAfuT/MfWWFs3b0dD/76N9i64knUZI1zKd35SJfQEp0ySVYUGQs4uJauqFzHlOYI9/OZhoKIcL36/Uj5gmhlo3NDI2ZfeilKJ4xDWUU1du/chX1796Jp7DgNfzXnhfnyDmgyMbvtttvUfzP4dSLghs/w4osvktycZ/uKRx87IVka7zMr36w+ad1LrRJUr7MZ6+DH3JNPxoZNmzQ8lHI0B2z+/6rccL1FQiGMHTdW8iRalKtaP0g6NPA+Hjf7yFd5XXzwLk/+GSVW3JejR4/GggXzcPppp2NUU5N13Q0ba2pKuLU4zKcIbPF/g8pojljgf8309mLr6tW47fpf4vC6DagisU+jABe33JBTkuU0BGK/UzaN4aWlqPaFkPObeBTmLDBWhLIZBAh4AiGEggEBANrut3al0Z5IoKl5JCbPGI1kTxuKS8uQzNIVsA/72xLY0ZHC1DOWYFdHD954bz26+5KY0NyMmTOmIxIKoHnSeFRXlwvkD6yKD7y/7vsRaNM+mc6+Mkk4Qamk99lJycB8zg42NzmFmZHDWDp58iQphqg4Yo5uqkTmEwaHGLff+F4SAcynuPeYrzpgfKyKzHHgRv55H1OWRp2rbJRtg2XTqCaxi08/+4ySdjNFPC22dvDr6MTbaBYH3ChJBg2jrMOGjkujRuF7V34Ps+fMRlmevbT2hzbpdUnanXffjV9e/0vs5iwCOS2YhIOe+rzqiD+AymAQ5eGgZAupZEIgxk2VJ7CJ02mEgZJOVqrimGsRuPH50ENw09cjdF8fK0JRrAiVo0bh3M9fhgmnLYa/tBy5QNA0S2oDmQN01bOrcO1PrlXVhNfLwOUFN/zOPIy//I9fkp0t+ybIorsmbP53lv4uv/xyTZLnwqTNrfdhD77HCtP8/dR5sp+I8oXySs1GeOzJJ1R1y1cxTiCR42FFxoFM/yc//WlMbp4s5E89OwfcsXKg+TIuMeRBxdlABCjW3aK4qFhghtPnDx06iEOH6SSXFtvD6bsbNmzCwUOHTdLqMyvJgJuBa8V9b/edjTuYBYwWOHPDMRmRxjsvALTgxiYhbv3l76Nr45FTj2mSKy0rx3nnnYsrvvUtbVTnMpJ3vvEZ97qcrLzNTJlksg8/v/anePSvf8PhfQfUH1EV8GugbGUwjHKfX25AXG+sFvL6U34fOjMp7Oxsx5iyWt5aTsQAACAASURBVER9IUQaajDpvDNwzuc+i3RxEQJRur0YK+mB7JxNr8g27d2H/+/K7+G5Z5/VLABRRpYl9a4X98+aFlzGEv5M9RN0dHZg8sRmVFdUYvlDD+PFV15BT4LVWdPUe7yXARAsmxrLV667irJyTJ82BVu2b8fuvXs1Y0rCLwJDPSe64gVUySMTNHLECDE+rIId2H9AAU4aatcXIreafnDD38lrG3x1hcCN5gbZI47VG7Kh9Mx/+dVX0dndZSw7rTzreN/VLXVelyxteQ20SA7R3psNwJwL40e8tBilFWWyZm9sGCYb9BefeR6H9h808UlWt9bC3lYpGQfohENJCxu0mXzxCyYZY4MBHUaMcfw5EjHb1q/HygcfwsO3347KLBBJpFBCx0RLzrjpCj3JBKKBICrCEQFsJoWUSTJGmHto0AJBFN3SutNpmQrQBag2GlYfoonRhswyMk5bKc/kkErn0JfKoSOdQFe2Dw2jh2LCjGagohzx0RPROGseYo0jkApQbDTwmfUXJk38XPnkk7jxxhuwcuWTHvbRPB9DtXnAjWWOJSe0ZjCUMdLJjM56zvbVPFNK60x8KSktxZimJkwYP15uSrt37xGYojSCMbaru0sxysSanJpvRww3Fsxr16+TmQd7bhxRZE/S4y6dQuDGJQrcBzTU4SBMzq/iuUHZB9ezq5wMTDJoDBGUbe7J8+frjNi2bbup3pzAnj3qvHY9dp7/QOta9potXLAAFy69EPPmz5NkUpHIkYjshWlrx8YNGzFkaCPKqysRiEV0dqriQvmOJMDmXHXv0z7iureN3slED3a/sxq3XvVvKDrcingmbYbSChDzvWkkchkk0xk96+JQSOc4+UTFRStPCpJmZ1XYH0ZPLoCOcBTFUyZj/scvRby2HuFQTHOz9h3cjyXnL1XfiKlCmCop1weBJavOn//855UIklT0kmreMyRPsLkAY+f5NQ4bivraWp13O3fs6pfbOOVFfhOZM5bfgY6i7GFhsseY3NbajpSdBm9aGn1K5iurqrBx0yYcOXIkX+Q7llz8qOds/8BELo9syJN8MldxpJ76p5igDvogydJs9YY5HInLoqISneWsdg62QR/49hMANyJzLEnpLpbnZsAvR04SEqxwz5s3H82TJ2lchAvyjFOOgLCc20CiZFDu0181NeMWelqPYNVf/4oH/3ATot09KKESiCDFuRJqSDIVEj60JhNoT/VhWGkZav2sXppYxCoNK+ME5TT3DwdDAoGUUnJPtHWncaSnB3Wj6jB7YTOQ7kE4FoUvGEZ3dwoHD3Vh0/52hEaMRW3zTLy1aRuee/E1lJSVywCIlaGxo0dh9OhRKC8rto2imo+iBgvvV+Ta5XNkBYfSNM7no92zJMkf4OWAR//fzVqidJy93t/4xtfx8MMP4/nnX7AklanwHb2G7L6zwJPEJosnXNcERYX23P/kctXrHaZw7+hfLVmKKiFWd15TXSMGf8u2rXIdooUbGQVvU5P75ccDNzobB4EbV4rl3I0vf+XLmDyl2c78cFdnAr3N3HD472Wxb1/xbax69llJPwxDZACTWCT4UMqG6lAIUTZzpVIqL9JGkg2JHPCpZJMTkWlEMAjcMCnqzmSxr7dbh3t9vAglwQj8sTiaFs3D+V/9EqrGj1f1xp+lUxvdm1LU2WHv3n1YdtsdWkx85RPjvE7b6H25MZecd55+ZtWqVXh79duSoPHnuVBok82y3Xe/+125jHnlC4UqN0y2nRMTk0yCC7I9W7dvx66dO+Wsolhxgk5jvNvsRWlqapKch97xTDqfeOIJvPnmm0gmKIVgv4xJkzQZubhYKJ7gjc/IOKOxhJ7JVzv4mWxMYxl73779AgiJdMoACdevU2Alu4OIz8Mx+u5Qckyu20RHbab859G1p1/5a3NU+ARAzXrn9/za1/4J5513nr6H03sai1mGQFaYLOvN4BcK4OmVT+FPN92MZ558CoFcBiUBHypDEVQHw6jyG0cr9n9FCVZo0xsguEljX08nmuKVKPEFkST7OGYEPnLFNzBk2jT4SkrVDMsdaowC8ker7juDFqsRd9x2q2Q9mzZuVkLgXSdHsx9kkui2E1WVkAf8pAmTMHfOHGzeshVPPvWUJkWb+soJHES22dJMdjIJCw9quro0jRmNt1avRls7k03jekRpHId1srRNppczQtikTbacVUECfPZc8Vmz8sd/doJKJZR2D50IuNHe00HJfj1owjq/7/Rp0zScbeu2bWi3duknWqbPWp9mxUUmbQHDCFLKpyqZ+lrMM+aMIyaJvNae7h6kEikFM1MDYdOpWaWq5tg4Syv3T3ziE7jgwguUyAwunhnwnlP/zUbKCv/719i3Zi3CXT0ozmYEoilJoxSS37sr2SfipiIUQVz28xDzTZAkZzptIFbqaLvLxu0UetJplIQCAjcyWLGzTJg4GhKHFRxqurkGs0ikWYVMoTPTi9rGakycMhaIR5GpG4LG2Qt1QPvLKpG1ZFn+nLCbVIygz6d18OwzT2v2D3vKCHLNWjYOloPBDe83m3Zlme0GgHqSeyfRiMWLMGRIg5J1ztIoKy1D2s504GwTDqszMdqjC3dGGT6gtLRMw0M5bPDZZ0jucV6UWZWmOnR8EuBY4IbxnX1wbICmI9sbb76h/qM333rTHnVHs80CdNa5aO6C+SLP3nlnjRKDDwJuTHzpT3b5eeMmjscF55+PsxYtRk28BFUNdYiUlUj+xRff4/4SCOOaYK+qCL6c+mb45xm65NkqrQxR3AgJbU7TJ8sdHs5lsfy6X2Lzk0/RRk89DJQKcZ4VU8k07co1/iGLIgdu3IVbd0Af3Vp0AIaQ9oXQjgD2+YGzvvgF1DdPQUl1HfoSSWzdtkV9c8NHjFA8yMvgbXzhdS9btkyjHQh03BleaG5cQaOIwSUH++9KuBzIY75h5yYJRFjVBitwbt3no70FubzWqVObFStpFmQGgZveikItuPl9Zsk9B+JME1C/raMD0Dx/qaAhsUqAQzKTf5HELpScej+/tqYWtTU12LRpo2Khebzm+RYoDA443QvlI5SRyqHRXicr28xlaGIx5+Q5enYkm7WGcln09vSIcGefsIC03Zfc1wQUvNfec9F7b92Zor6aTAp9h1pw87XXYvvrbyDY1Y0YnRlVqTQVfrYt8N/YM3uwtwtD2RwfCFvDDaoXTGVckmKBmyBiobAc/tK5NDp6MjjS3YPi2hIsOPMkBHJJhONhOeH1dPWhu60PLb0ZrD7QjvqZcxGtH47V6zbjpVdfx8knz8VJJ81EfX0tRowYjmHDGxGL8LtRScLLM56pg1+8xyTQb7nlFty5bJnmCHmBivlqx3tS/fHRPTMHdLm26Sr5ox/9UKTA448/IUMNpxoptH5cXsXfy/XGahz/jMNH3bUVSAML/pGX+KYskaS6LxII5PJTlPNvMzpWeWZr5ob55WSYeNDV1tfrAg4ePCBZmpc5UFJC2Vc0quRLs17soEXNSnDJiZ13oASaOtpIWFN5m6c042P/8A+YS6aorNQ40dhD0fvImPj89je/wZ9uvgU7d+zUJpC9q9UmUW4mr3L2PJChIfoWuGGp0SftrqbRUj9PtK2D3kjYeKAzSKpyIxeQLBriRSj3hxAMhdEZj+Ij37kc0885GyE9kKAJ2tZiMNGXlGb7+1deqfs0mP1xDy4WCetgO+WUUwRi6JD2+uuvS6JWW1eLyz5zmcrbtDVks5YXJLmy3sAoYYOW5jv4xAINHzpMjA97XHj4OS3/cReNZxIuAwj7AOhmR7Z/+7Zt2LBuvSkhkikOhcU6l5aV6rDgn7OHiImqZGf5hltrZ5zNytKUg0vJ9lDLLkkau9/fx6FLSZBtZGyoq9dn8N4qSeWAL5tu9EtXmLfZ2qIpC5lD3DKP3nvgQAE/n5uM5gK0qOWa53fSISLPe8Pa90vfzOcySf/zPffil9ddh462NunCaShQo8GeQZSSNQ6YaiHXWNrvQ08ui10dbRhVVIEKX0D2lKnKMoxcMA8XfvUrCNXVCUyHg2FJegaAG7JENmLs2rEdP//Zz/C3vz6iIaemJD8Q5JhYbxJEQ1qYmVL8H+UP06dOVWmf0hvaHGc4VE8zeY7/0iwLW00xjm2mVE0d9MFDh7BzJ/cnUFVVg/KKSgEyHuIEv7xvZGzcwWNqbfkpmjZcuKqNuRY9vxOo3OiAdRbaHraS7B/12Rs2btS18VA8Xi9Z/jC0dTQ9//wwT8Pka187tzdvtdDKXwbVrvWR/ffNfCCrCUvPPx+XXXYZTp43V8C/X1xhDlVVrnxAT2cHVr/0En77o/9A5uBhlGWzKM6mEWF/FyU9vgC6rUskZWnk3d0QTx64qnjIqtmAm7SP4CaNPiYJ4QCq6VAncGhZdFcF8wwnZhWDjqBtuQzaUz0oryrG5HEjEIgGka2tQ/GEaaieMgt145uRiRpW373MPaSU0kg8eT2UPf/2t7/BA8uXqyrPxE2khhtg6OmjI5MrS3mjz9F9EvxS5TgsZzs2vJdX0OVnvM6tjZs2Yv26Ddi/d29+xkKhRECwxUrQyAZzGOy5552Lp1auxMGDhyUfM4WHfuv1Y+0UDaaMRNUczn3J+Mi/mHBNmzZNZjocXEtnIw7eW7turRJYI301+3hgrDKVN/7mSDSGGTNnCOTRcfNEwI039zb3zJx3HMw4snEozl1yLpZe8iGM5/Du/a1Y/cyLqKyrwYT5sxGsLh/Yx2gln8wR1PNmp7kHbS8sQ4izXVdcsr0OpgfHzG/j+elLp9G6ZQv++ocbsP2llxHv7jEARzkDTZ9ZXWQVLyN5L3sbQ2yoVqJJYi0I+DPGbVVAK4SkL4TdiQSqpk/DvIsvxsjpM4FIFD09XRoCuHDRIlRUVhpSzcmW7L0m0CY5uXz58vzsm0Ix4pgueK5v1PY7ymWLpAIZfFsxYh8TX4yFnZRButlgnkTTAUf392HDGlFXWytjFdpNO1A+eO0di9wT6eJAlhtCbM+LIQ1D8NWvfhVLly4VKck5KY+seEQ9sYX2iPfPGNMbGxpEYu07cMDY++Yd/N7/DCkEbtg+EAyHUFldjdmzZuGTl3wEE0eN0dkcqyxFJmJm4AXZ18WZhK1HRFIMaWzU+2xwNvN/aK5jZ+Z5ryQPapxRgKT9NAUK4qVHVuCJu+/BnnffRSydQTidEilIcE3imAoJti3s7u7AkOI4GoI0H7AOm3TdDfqR0ADgjCo30XAIYVqd+4HuRBatPX0IFAVx2tL58PuSCMVCIvN7u3rR09aNZDaAra29OBIqQfWEafCXVeOJZ1aJTJoxfQbGjh+nYcKNjQ1obKgXacW8xEnzB8YL44zJXPy1117DL37xC5GxUsB4KjgnAm4KrQNngMHPOvfcsyWrfv31N+QC7M7rEzHVICih5JXXyT1B/HCsc9kR3W5fcA/zvSSwSE6zD6sguLEhJ3+oumDIw4TuDzNnzVKizMm5ZMBYyjdJozmsWMpnss7qDoO0Y2Ldz7hDncGdIIXSJyJ/HiBE3mRVFpyyEPMXLkQgFCw4+4ZVgnVr1+La//hPPLXyKR02xpil/6AjkcPyNUuCBCxMUWMBn3oi6BhEcEMAJHBDyYbPC2786M0CB/ro4pARuKkIcBCeH11ktk5djLM++2mMmDmdIlAju5HUxDBgbPa+/rrrdVgxAS/4kGzVgyjzjDNNoyYlBqyMMHBxKBirN2xQZL8Lv6MhMgozhbQcdDSJDi1997DAExskWf2RdOH4RKNrkdDiFLNsp6prsGYuh0gwpMOM+leyobwmHtj8fJZAXYNrf1Jo5Qxq5qUMMSaf/B7qXLdvtxWlo73Vzbnbf8EmOAfQPHES5s+bJ4BDaQmHVu3asxOHOWQx3Z94KJp40sM8kLdso9t8Zu2aBFU686oqXHPNNXouavAmuFFzvARFeXCj99sJjevXrsdNN/wBy+9/AMikUOJn301Yc5cqKInSmuOMpYCRPeay2NnRihHF5ajws0KTQzIaQq6qGpd845/RtGA+fGVlCDIpUtLmuZv2Wvls0skE7r7rLvzut7/Dti2GafQeigMDkvVV8ZzKgSzUiHnmGWfoeTz+5JM42MKK26DhVMc4o4wVbj/A4e+m9SU/k0P9eOh09/QiGAwjmUpjP4kR628/mHLMV2A9azR/CLnCrZUvHpcS9Fyv+1zzRz456zAob9q4EZ0dndJCn8jLpCj9fV2WB1EVxiUU7r8POEjdv3i+l2Q3AhcmJWWAZoA/7fTT8clPfgJnnnWWrsuAG/N7BW5sj1k2m0K2pxc/+f738c4zq1CeTqMsnUI0l0Vc/YN+9KRT+p5lwRBKSHgEDXnjpKsO3KQoe/MBXakMEqwA0dI8RHmriSOD9yCfCWdocY2kMzm05XJoTfaiqDiC5jFDUVQURq6mCpmGESgZNxWjZ81DkA5GAcZzcxNkIc595TNzcCj94FweVhCv/clPsOq5VZrQzi8u+3VrPmAApDEJcAc0kyrdv2hM8qlqDt0c2oj6IUMkl92+ayfeevNNHNFU7H6m28H3ow52fj/b7sarjYbCkrORnaZZAecrmVk6ZnDe4JfIJ/PAVMletGABLjh/qfoTXnjhRdx33726Xrp38WdZuecAUhr2uB7TY61HrRUrm+NzIdM+pKEBa9euk6pC77dVpaOBkblnriGc72efx/CRIzTL6ZMfvRSUoLOqSsbe15lAsr0b8fJS+MuLkFSdxbz4/TVlPJlCcSxuBmRS7sgPTxpQSh8Iriu+SzI0+z5nXK1naQZhqXrz5pNP4tUHH8Lul15BHeXVWdrcq1Yuy3ImPDGd24yj/C624sS9FDS/T0QnndoCYbSmMtiVSmHWhz6EuRddhFBlJcoqKtRfxasZO26cWF5DC/ZXhnnf1qxZg9tvv109OKquaJr6wNexeqm0vm31gfeRBBL7bAlouI4JntTcbX+n6Zey0ckSi47w8bLYVAlQxltf36BEVZUJreeBcKYQuHGE6JD6BjTU1wsAcB5ey5EWmekwT2DMpkSYJkKbt2zWWsqrJDxffXAOwn+ncxhVHnTgJNjIO3MdJ7AW+qxZ06fh7HPPxnlLlwjU9O49jL2bt8kcafKC2QjWliORSSOUo7yWhEEC3b3dKC4uMSRp3hDDDfMtLGP2AhzXl8dsLnHkCJ5evhwr7/szEgcOIJxMakCnn4PGVX4Pog9+bO/uQH0sInBD0G32ppH/9nGeWsa0CRDcREIEt0HJeNt6E7KDPu38+YgUQQNAmXewotLZ2g4/ImjtzWJHVwaoGYqh02Zhy77DeGTFYzLFmL9gISZNbkYliZtxY1FRXmqBvkeW4llP7hGQBH7mmWfwwx/8m4i9wXnaiZyB3p/plyiamE5QQVUOqzbPPvucjnfu0UHzV4/5awj8KVUnuBZ2YP/hUeROv6SN8YYE1siRI6UsI2lJlRHXoS8SDOQG6++84EabNM962mGZ1BBGIwIwJfGYSre8CFceJTvBjWySXCb2nqnTlmFTA11REZonTsT4ceO10cmm0EGLGvMlS5fie9+/UhWMPgKXwSUzlsATKfzxxptx0003qhHUDQt0UYJLzc25YFNYzM6DYIJZ4gvIMpoMJ6W6/eDGuO/wf305Hw4me2VxyEFNlWzwZnmc/RGNjTjzs5/B3A9dgEBZiT2waQFoEhFKF1i9obUwgaACmec7GPaZCY05XvlQ2VhFUwWy3itXrlTpmY3tzz//vICJm9Cu8F2ghEh9p3v1Bzef5svQG33rFkoKjxzd/+QBD3kQxntgr40HD4O4Km+ach5EXU2tdJacR8PJ6tS583nz/fbcHbCATRA3a0nPxe+XNS/7cdgkyaRaLJzHXdh9wOAqFa+F/URsbp02ZYomind1dmLXnl149c03sGP3LvQmEzK+4MkqVyj7TPMzKSyTJr6Ysxc4aNACKV4Hvxs3KmdwTJgwQYc2gTZNrwaDmwzd0/x+bcZX/s6eXnPVNdi3ZxdC6TQqAxwoG0JVMIgKJpg+VgtNX0xfLosdHe0YWlKGykAQIZbFWc4OxzDxzNOx8BMfQ8X4schGoqZ6YxMD11/FhI7PIptNyxHlN7/6NR68f7m+K/eju29H7x13lFu2O5dDbVW1EuoZf5+Js/KZp7HsrruRTDCwHB8Jmyn0ttmQ4NP2j7An4KKLPiQgy76yN95crSqd7qBNVAd/en64pvc/uMF0nhV1oiyTc8XJgybtHZ8A6+SJE2TfzgqOs/Y9XnBXWm2lZf2x0UgGvb/DfY6TPeZ/1kmArImGIo2decOqKKs2ZE4nTZ6sSih7bvLVIGPvI2Cs/SQ5LfD8I4/irt/9Ae2bNqMimZCMIs6+HrpGcR2wl4zJFR3VBFiMjFZmH5IS+kBwk2bPDY0FcjmBm4qQ2auucqOk1ZImAjesZKYzGqba7vOjNdGHaCyI8SOHoLQkjEBlOdLlVYg1jsLwabNROmUGckVFyBDgKP5ZaRcbkQjWbT8S9+iyO+/EnXcswxuvvab7yms2Qz5NZHNVXN48rjfGT545w4c0ClBT9si+FfZWbdq82RrOmLiZd/t0h78+cqA6W3/k4p9kcbTZD+DsM8/E9h07ZIbCajPv27FANq+RBy9HHMz9+4Dm7Vu3Crxe+g//gOUPPIBly+7A2nXr1BxOQxVn1nB8cYiZx2aIAVOhZ4LOavOTK1eqd8j0kUFyroHJiKnCsUpDZziuuVmzTsI5556DqdOno6KoROsiG6B0Fghn2djvE3tPS2+SWlwPjPlkxP/0pz9h4/oNWDR/Ac4951xVp1oOH8bu7Tv12XVDGgQSeR38HCXsdq8Y+wNdpJhw8lC9hw9puOeTN92CeHs7QqmEQJGq2rmc7K8r2FtF6Q/dQVX6NOUhghuice0OKin8rFzmsKenB9VTpmDWRRdi2IzpiJZXqbLHtcH7RqJD1ZtBgxGZ+LH/iUw3E0KXaLlknN/FqFH6z2Ml+ZTC2wGbtHlnXiTZraRTxnGUgDhvzmEVCYOtcAef81rzWlMlko/x+ui2ysT+hMCNz48FBNlLl+LkOXOkSiCx+K//+q/KC/j5rPw7cyNen1eSPTg2DgYlfL4ctMx+aeZMeSn9MYKqe78jFFmVYYLK1oRTFy3EuLFj4I+F5DDad7AVrXsOoKO9AyOnTkSgvMj0dlmRr/n+1m7f8/tcr1ehPeXAo7vPJqaZWMPq97b31uCvt9+BVx99FGVZoJh5IokoJTIBpP0hbOtqlatkQygqVYaS/RzNIHzoI/AksKXhCaWUHD4bDSGV9aGzL4WOZA9OO38eymrjCIUDimOU+re2HEEwF0RPbxYtST8O5CIINY5Aw4RpePBvtKXfhPohQ7HolFPUB09iY/SokRp6LSVfgaHvLmZy7ZGE/uV114NznQhwvADveOff0WvA5IWMKcOGGRt9kiXcN2xdcAUPZ/h0vM93MZPxm0CMIKcQuGHMI1HAGMM1Q6t0FgP4Pu43kvm+MO0cBiXKAjfO9crTbKjFzoZge8CREWM/Czeu9wJ4gW7mhhtM5b4UDyHavJJ94MW1tbbJf5t+3Aygcrjw+TBtxgw5op162qnWws+dRP23h2ze22+8iV9d/0s8/sTjqhDlh+DlKxxmXgfBTTwYQGkoiBIHbnj9PBxY1SHatpUbZ6OayPpwMG0mADfEi83cB8p1EEYyVoTp552Hsz/7KVSPG42MGtJNeVvJZSqjYMZ+GQIVVrG8m8gd7i7Jc3IryhPo1c5Kze133I54LC4mxU1xdQ3ZhRaJAzfu8HA/E4/EMG/OHAUbasx13A1gkM2h4+RMjinisnB9MLw+lp5Z+iMTyaZbDoJsbW83AVsGBAGxSAOKDAMSUpsk2ISJsrRhw4fq/m7czH4Ro5U9CscWqFSxn4DXS4eZoUMaMWnSBMw+eTa2bN+GN955W4C4rbMdbYfbkaGFdSYjS1frSWqBlnHIY4pFgGICgLlgwwiU4VvfuhwXXHCBBmixbEyWmh+Sl3uz94DvtQdjy+EW/OCaq6XNT7R1oIzGDmz+DYdQHYmpehNjHSYHTYTf0dGBBoKbUBDRXEYMdSYQga++DvM+8TFMP/8c5MpKEY8Ve5yZrEyLQTQYRCZtHJZW/HUFrvnXq3HgwH4lYscq6Zpej/5wz/0R9gexdOkSfOZzl6G7txffuuIKHDp45IScfjiB3iSbAUmBmkaNVGl4zx7TuEhGl/MZaKfLZ6sZMx63Je9aLgxujl4U+X6H40TLQuCGAIFrddLEiaiqqMDrr70uC+wTwHGmwjjo/HBrxl27qUyYDM4sJwOuVUNUomwumuuptLxMluunnrIYixYtxKSJk/LsriQ+aomxCb39tDxzToMBnx8t+/bjjhtvwquPrEB5ZxeifQkj6Qn40Zc1Dm2lAQJrH+JhI6EN0Y1KDpGcIG/ATZLWoQQ5nCcSpo2+mc9k+oFMv02+ikOLX0o+MilVSnt9IXQkUwIO40fUo7wshHBlGTIlpUjGyhGpH4bmCz+CSF2dJsnTQESxUiYBZj2Swee1EH6Q2X7g/vtx3S/+SxIF/u60BiOb6irJhIjth6uqrJSr42mLF2vOEBN8VvVpoqKKAeMxqxA2EdVBO5hyL2Sp654jfyvdq3w+NI0cJVaQM45oMMBDXcPwPOuQv8/Fae5PsopDOXessxNLzluCc889Fw8+9CBuve02nXumKd41Qh/dfFs41ltprCQy7PsL6XDn76aEmZbk3P+D58bz59h/RKkyJc80DGByUFNVLfKGiRXtuN9dtxZbd+5A95F2lMTiGD2yCQ2NQ1DXUI8RI0eivnEIunu6cfc99+DdNWtwyvyF+OiHP6wqDoFMqjch4i4YjSAXsLOALEiUBMyqLNx8KfVwEZuwArh9B166/wG88eDDiPf1IMzqmJWm8Rwtj8VQxMZ3YRlKbKkmMMPq2APHtaJn7PejN5XFkd4+FI0Yhuaz0NkgbgAAIABJREFUT8f4UxchNqQJuUBIiT0t4XkvyBY7y3WXCDJGMcGipPv//J//I7KRgMIQeObMdIAjEo5IUsqky52l/Bz2uRLImIHUhoXWX4MQsXKmE+h54F6UZX5ZmZ4f+yh4jTp3PefXUdPebf/spZdeKrK1vbUVixYtwjcv/5ZMnJ548gnw7OKLSpXBrxMD3IYUJkhhxXTnrp3o7urW55lz3XPm2GowQSCNe9hryASVkiYmyaVFxQK1PemEkcWxX5KEdLwIvnAwn+cRHhNI9fR0i+CgsoiVEpIuJF4ZtdjywL2vbzVIEeBN7PXPGtXAa80g19uNne++i59897sItneiJJdFlIBWZL0fmVAM27taURr0Y0goiiJ/UMHdT5ltwK+hyMxJNeMuFEQ4QMVKCJmcH92JNA53t+PUpQtQO7QCwZDpR2VedYQJfR/NHICebAht/hhe37UPc5d+GIc6evH4U89i+649GD1uLC699B9QUl4mcNNYX49YjL0/7j73O8W6W8/r5ot5IGWHbP5vk1mVstPjnKZH/2fZcVeUYezYcZg3b64KHu+9txZPPPG41hkr+6quDxqrcaxf5M4XAm+SL8QWjJFucUcjUeUYnJc4e/ZsnHPO2Rg3brx+ljkyXS/53R59dMWxKjdGt6q14A5i+9Xzm9AeegwuHE7kboy7iQbxMwgYK2Am6cXFnPxcI8aAySaTbSbu3d1dJvE0misFDDZXnn/+ElVvWOHJ62Id/c/gwgO5L4F777ob/3ntTzTcyjR9u6sxenIdNqzc+H2a5t0PbsyAxZif8jVWbAIqrQrc5MisA4dSCfT0JVBfVKTJ8yFtEaL2CKonTcbZn7sM0889E0k2DvtZkpeFizYyKy2cqfHv//7vYli8PTMKjDbJ84IKSgwuueQSBUnK0/i9WRnTNGJa11qDgqNKuUq4rJtQ3i7VVJGYzEyZOEksP6skXT3dAza5d6GZ3hPjg85AyuZwSrRqamv1nZh0dHTxeSUMk2qDlpN7Db6u/s+2jW72ezOJpzU3D/2xY8dg1QsvqAKRSpPROl7GCg2aZAJP1sANrorGo7IEHTW2CWcuOQuRoig2bNqIzRu3YOf2nWhtaUUumUEmlZG7l9YGo52650290r1css6Ek82+BJ2kCU23h5Wl2R93KYTT0zMp+91vf4u923cgksmijH1q0TDqwnGUE9zYad+U/+zs6ERDcRlqaCbgzBl8IfSEghg+fy4WfvrjaJg2BWGCG482XHeTrmvplBJ1Pputm7fixt//Abf96VYjK2Q/QgFgaJJ4c8CaNJwNwH7NsfjIRz+Ckr9LUH74wx+ipYXzFN7/YfD94XAQY0aPVtLHJISJH3sa2ts7dbBwSC+1sH9hT1AfJwQYk43Bc2m0tl11SnNRzNMwcdfzbNSUfGJJYCFwY6olflRXVqqkTynAG2+9dULzStz68JJjg8GN1pRFSu4sdUMJ+X6uEx7SDY2NmDNvDk4/4wwd7rTcpYzU9RMJRg+c3zpwY9ip7yx8vPT8Kjx82x3Y9fIrKE+kUZzlVGw/0tm0EoMSukOySs1DVlbQRkbCg5f3iEAlkc2hVxUciGWspLWuakVWcuhMFLjnOLYnm0OKe5aDP3N+dKYyqpiOH16LirIQ4pVl8JWWIhUpQjJSjMCYZoycPRtVo5vgLy5BWq5xtmcmf9aw0mqSQBI8N998M+67514T63t67RlnqoR08Jozew7C4QjWrn1Plf+WtlbFSe/MBK0z2xNiVo2plnlfhrIYuNYd0eISWAYmEjzTpk7V0FsmveqNKbBFXD8blwIrl2NHj8FXvvxlXCjiar0cMG+7/XYlfq6a7K7nRJJcssd2/JGRfrCCFQpiSnOzpN68dwQCrEg6JQWrFKNGjdSMK1YreNYwKTjS0oLnV63CX/76N1klU9LH8/e1117Fof0H0Nvdo+dBg4vRY8dg3IRxuOiSi9E8dar28r49e3Dk0GFUVVQK/JAUUhLlBuxykZFAYgKuxFDJg+62BgW7c9D2z+SSSfTu3Ye7rv05Wteug7+rE0E6r8Gn3pQSVulYHbGzcJQQ6cNMEUcRmsCOVfBMBl2JBKI1lRgzbxbKJo5DzUmLUFRdL4dA9msyebrooouUp7j8w3sOkOm+7rrrcN9996nB3pC3hljiemCvMKuGBD6sevBeMdFytraFZIaFotfxjj3lYzbv4qBf2u2zB2n79p2GABiQuA9MVUVM+PzqP6uvrZPt/PlLl2LosGH4+je+jrfeeguJvkS+mjT4BD6Ra1Mvj+R4fsnDmDccPHTQELv24hyYIDijUoWAnOuRAJvVKOY7zDE2rF8vZ7s2zdejFTarQhUYM3asSKnqqipJ4glgtm7fhsdWPKq8csG8eSIg6DTHtcvr4fviJcUCz8cDN0F/SGYzJD9CxAHdXXh02TI8cdc9yLW0oISxUNXwIHLhGHZ1dyDqhyo3rI6rA4/93XRLY58YewaZe4bDiAYNucT705VI40iiGzNPOQnDRw9BKOJTn2Imk0L7/oNIdnQjl/UhHYyiyxfGW5t3IjhsPMafNA/rt+3GyueeV7z60IcvwZgJk0CCZ+iQBtTXVAlEmR3nlai5L2/ADeM91RQ33XSThnzScOtoMrQ/k/buBwfsuf6pmlmy5DzMmD5dVRP27C5/YDneWfOOcUlzLsfHSen6Ey8jgWYfPmfeMebIYIDPsaJCvZMcsk4JJcE9r5kxmDbS7737ruzX+ddevqeytDRHT//Bzi9uIoGX4GLAVsJko6rJkUz52yRR/UUgh8AYMLjoxo4Zo7+zmkFmieUw10g84JCRRs+U2seMHYOrr7paCC0ai/WzJTYw8gExqFNL/Yv/uk4VEiZXKqvbEqOZtW4GMYVgZkGU0KWETmr+oBJNliAlTaNkSD0RpvzblwX2JxLoTSU0rbYhGkMUdnhWIIhAWSWmnHUOLvza1xAa2sAuMviVNBs2knKNgwcO4gfXXINnnn3WbHLqh62biEvyXEzSQ9X94kyYKj3Ij370o9K/soTIB+gW1uC1Ytjko8ENDxPNvSkr06ZvOXIEW3dsLwhu+NlkIbloNSW+qFj3kvprsu0M3JSP8b6z/4dVPLnT2RTUlCCPsYoFmkySyvujyed8FsXFkqe1HD4kl65kSlzr+24FpSdyP7FzlmQ6YYM5GRAOdGNzWl056poaZVPKw6e3swcb3l2PXVt2oLu1E4nuJHJp00XjJrp7fzEPaG7YT33qU3KwGjZ8mLH1HDSLxwVsV8Lnc/7PH/0Ijz32KA4fOIAogPpoTLrcSn8QRQE28dMrP4PdHV2oi8RRH4qoV8IX1HQHydMC9XUYc/pinPW5zyBQVoFgvAg5lr4JPOWYRLlG1k6A96G7owsvv/Aivve972nOBwO8xTEelOBpGMknc6aHwcwOaJKUhtOwk8m0GDD3XDWN3Vquk6l0B2U4GpXcprWtVYcZe1h4uHM4GtcUD9PRTaP055z07tx31NJjGxoNWDDsJYGL+bejE1CvzMAwbOba1W9RXCRrVTJ5nHTfP3TNfn0L+qXxJ5tGj/2hQ2WUQeknQb+3QTd/oLsL8VSxC12fW/xGLGHmzJiwaIgCxs1QJIJRI0fhrDPOwKmnn4ZJU6agrLJcElBX2XH8zfESCl2WNOA+dLS24plHH8XNP/kJqpMZlKUNmUMGkkRSnOCGcxs0xNjI0sLqXzMyHhoKJLM59NEggHJHvw9V0ZAZcmzUPvnJ6Wad8wznzxonqz45reVkI97UWInKshCKK0sQKitDNhxFMhBBX80wNM6YhbrJzYjWNyAdotGLM0ww39Y08hvAw/OBPYg/+tGPsZOmIS1HVPVnMsSzhAkd+19IHPVwNg0H0HoGgHrBgls3AxYWWVgpEWwzvMcgwK15A4X6XYKoVmBMGDVilKzXyZyTaPE+KxcPHLHA+8Xk46SZM/XrSerx8GV/jEsoTqRq6N0NxiHOkFcGHJn/ykSblRkyqLQMJjFIoxAOKKXdNBMC52bJ+8W+krvvvhv7DxzElClG3jFy+AitqT/fdy8ef+IJrHrheRErTk4cjoax8JRF+N6VV6J50iS8t+ZdEYyUBn/tG1/HsBHDNZjWPE+AE9Z0gZLwWVMXR57q3hlXKf6/A4p0NH3rkUfx6gMPY9/q1YiyjxI5uYly1k0pKyWsDFky1Mk7uU55neqfIPmTzSCRSSJaVoyRMyYjV1uF0lmnoGbMJBRXVOLQkSN4+aWX5KA4YfJERGkrbI1CXB8XvwerNgTa7L8hiGGM5N85h0bVlHBIlRm5yIqodSG34Iz0oyo37l6978HnATdcW7wGAlQSn+w7zVDCas9gYUbPhzlww/U+b+5cfPiSSyTfpJvln279k1F02Pkwha7heLGI7+F9kPTQViLr6usEqFhZou0+QTYBD+Mt7ZwJsGmo4UYuMCnljBTOjTt8pEV2+PFIVMB5/bp1iMSiGDZ8uGRr5557nsZT8D68t24tfv/b38nefcmS8/UsefYkRQabnEq5ij0vBsucBnxfj7mAvlMmi469e3HDT3+KHa+9htLeXkSlMArAH4ljd3e71m9tJKazneA66aN1NEfMwpC12QyKY1EUB/2qiBMEdiaSaEl0oXn+TIyeMBKhmAE3qVQfOi24yaRzyIViyISLsPXAEaxv6cGUhWehqGYI3nxvHd7dsAFV1TVYfMaZIiNqa6owcngjqivKdNaY4oJ7cgPBjeRpiYR6/WhYJfLd5qX99+NocOOVurNSxqonq5pcSyRUGEueeuopxe4P9Mr3SMMQ69XVAr2MWaecsghz587T+mGOyvhFeTDlb1w7Lzz/vPaCwHVREXzN48bltmzdKlAgT3qVucmenchyNqyvCyzuUDal05CcK7jgmBTSGYlJ+qHDh4USmUS/XxmMN5EM0IUXXqDpqnQIcZakuuWesjDLatwUV199jdgSB7gYKNXv4/o8aMvn96FY4CaAMtpBs1mU2nU/pWlBVXA0ldZHn3If9icTchwqCYYwhE2T7M2wgwizkRiqJ0zC/I9dirmXXIxMJCxZhbHttcx6KoX7778ff/zjH3UQcmM5cOPmiAzWfrpFIbczbuZTT1X/jpogbUWoECOfl6XlA6tJ/uQA5zeNiOwloRuWbKu9wc8+M1ZDiorispHm9XV2deqecuChm4rMZzNAH/x+oMZdi7NntIebbERtyZjuVfyelEMQPBkG1eqzXWKRv1YHpWzy64CGelLNfTd5sg+BSBDR0rjmjpBpZVWNmmIO8KOTVOvBFrQcPCywVUimKvmLz6dATKng57/wBW24o3qAdEn985i46V984Xn84YY/4PHHHpMkstwXQGM4hppQBGVBv3ol0hz62tUly+jGcBRRyh3YE5FjP0QIiUgERWNH4+zPfw7DZ59kEkXZGvsRIbhjsy0rp04+k80K1NBt6p6775FrGxlel+S7hl6vG4JLqpzEwg1s5Bwj9UBYeZVr4mYfCJuqmTQRmDJAtnd2oaOzU+CXMg/uax5qxumKkpkwaqurMHf2bLz48ssC2GS08lPLrVTL7ByX5gxYnEeBepdwGmDjx+RJk7H0wgs0Y4cmAQ8sf0DmErKSdoFpwBoya4xSkgkTxqkHgSzuoUMthuX3pB8OahkC4ei4WGgvCuCEgypF8T0l8WKMHjcGSz90Ic4+5xzFRO5FlxSon06zHAJGtmev1fxOa3M/6LQwMgoOjjOmBHt27sDvfvEzbH3+ZZR29aGU16CG4xSiZJnlEmkcIjVJ24IbmZtnc0jwwJM8zYCxhqKoejtUvSG4cdeU71+j3Csjy1OmEV1ZoKuvG6MaK1FRGkZxeRzR8lI5VKUIx6sa0RUrQXxEE5pPPxP+0gr4aKFqJyopzZWjoQE3XD+MPWQCX33pJcTCEen5KYPas2ev5oEQ4JAw02A69nFZAKsdaW+iYw+Z2JHk4EDq4cMa1ZvCKiPlVRx2SmdHVTw9A4EdwnbPg88oEg5LCjtr5kysfOoptNGQwjWb23EEgw92xgwSRl730LxE6f25nII5gjnT+h0Pee94bSSiqMGnXEPNuZSITp6shIDJsCPHeM/ozMnBfkwuP/HxT2La9OkCe7zvXFOPrViBu+68G4+vfEL9RSI2uTI5w6umGt/7l3/BRR+6CH09PXjhuVXY8XcXzY9/6lOoqqtRBZJxTJb1JGF0faZfzSSXZiCsWdsG9Lhasqgbxp/Obrz0l79h1Z8fQHrPLknWEpQf0Z47EpEZEN1PGaOcqyCTS2PVa1Qj/CxaSPviAYycMhbRxhr4R45HXfMclA8fg96sD3v27sLa1W9j8amLMXz4SBFnxqmgn2bjPWHyxuoNbaJZHcxXCDXqIL/Y8oSLiwvvm0x7nu7xTZMNRnS9r/xcGgCUlBQLMNNBzRueBoMbo0bwi7TkbBpV7VrbNCyZ60GxiGe7FBkD41yhbNArzXNfwxhdmD3E9aeku7ZG5wPlmWTd+Rd7RZxbHIkwGi89+uijAoiUbRLA0PSACexbb76luXM0oWHewkooezvoMki3WVY/31n9jshfXj9zCVaEeFYrZ3StApb4eL/nIdWKM5ZgLsflnk3jub/9DU/ceSeOvPseajV/KYdAJIr9PV0a5FkdjaE2EJFMss+XBk16eM9YHcyksyiJR1EcDgjchANBdPUmcCjZhfGzpmD8tLEIFwcQjIUEyLoOHkK2uxeZRAYcYJIORLG/rQubD3UhWDMUTTNOBorKsfq9dXj6mefRPGUKZs+Zg2EjhqKurhLjx4xW3wtBlTNJMleTj+Amx89BVTIS5//x4x8f1Rdu3jPwybt7yXvIe02Sic6evOccRk9gw0poIdv0EwE7bO1wc7HiRXFMGD8B//z1r6vSWFFZoXze9ROzr+fOO++UyySrz8p1g0FJTGeedBJ8UydMyLHs02Edz8SeuKbw41xN3sbUJnbOt52Lkl/WyZjIUpEVHXAIFWBmBybbfrEhlGr87Gc/VSMcExF3u2WtaK3s+Hu2b9uOq6++Gi+++AISvX1mg4nYNw9HlQJ+eTK2BE7BAMqDIbGZMU5ZDUCN3qrcsMGXLHXOj4PJPnTRKSMYQkM0jkguI9kaGc9sIIRAZRUa58zBRy7/Joo59DEc1alKHooAj0kLAw/Lf5QikNlxiaTpnjfB3m04bxXA9eEsPmWxDm82jRNh8wAqtEG9hgLuXroAxIOfwYQVIUoAGQiUGHEoIBtyQyElW7rHuZwZJNZmS8KSoVhBxwc4iHktBpCaq1JiahNnStPYCDdxwkS5tuw/sF+uJ/p5SUm4D40+3+bZRhfL5z8o0fTek/yWZK+plffwM6iF5feVxSp7tKjjf7+BVkwI40UYMXIEvnX55XLjIHM7+KVr9Vgw9yV6ce999+I3v/0d9u7ciXgOqGP1j4CYkgq7kvf3daMkGMbQSEyVG5pphHJslg0g6fcjSSeQuXPx0e9+C35ubiYNQVr0GgsSgTl3X2npm05i3bq1+ME1P8Bbb3AWUZ8kPVpzjrDQ7ImB3yAPbii5sO5Pplc3oAoHqzqUJvLecSAuGU6yM2Q0u/sSebBrChWGJDFxxFRBY9EITp51kmRpJFPIzImgsPtTa0L9FkeDG0e48O9y69O+JsmQE0PMAPvFL34Rk5qbcYizUp59BitWPCpgThBVWMDmpEmcbh/BSSfNUOLJwbIdHWSdTELW/zL6sEJ7bGDcMv0g1E8HSPDU1mHh3HlYcs65mL9oIYpLSyQ1c9VvLnASD7t37FKljX0NgWhYs0HEIJME4EFp5WnuiszYF/NvhiiApKJbNm/Er6+6Bt0btqA8nUUok9XnUjrIOTfGIdLEOIIbAh2+l8QWD2LK0ihP46s+HjHSH5uYusTFJW2U5vMe0YiAEl5ao3b0daJpWC0qyqOIlUYQKStGKB5XNS1YUYu+aAl8lfUYPnseqsZNAqIcQhew5ALZdsPiuzlC3FN79+7BysefxFNPrpQ99M5du2QhnnevMiU8K0kedBirnYV7PYvaGtrKzsbCBfPRNGIEtm3fjm3bt6k3h0Y2r73xBrp76Y5p9ovCs0fiq9hl+48qyspw8qzZIktWv7sGrW1kcE3lSSC9AAiWfFT9I/3ya9ePcCIH/4B1ZsENf58q7XEz24HS0HHjxuLU007D5EmTxHzKcdSSau7ZMVG/4YYbNVyZFRia+qjqKbe6TTi4/4CImYcfehhH2o4IvInwtAOPeQZxoOCXv/wVTJg4AX09vWg5cBAcYElwIMCRSKKvowvR0mLkIrTnNXPo1EjvzClcH47bpfam+7JZRAJB7Ni4Case/iteu/de8PRPd1OilrbgBojTwVTEmakA0mCAfTe09KXMnDsjSUlb2IcRU0ahqmkIUNOA8nHTUTV2BnrDRQhFg3jm8RUYUleHMeMmoqquQfCaiar3RaDNCgf7aN99912d5cfqa3TnnDntBpdRGHNY7Y6DPQR80XFWighWg6xEqNAaMgDF9hVx5k9RXOw5z+1XXjHuafJXKGDM4yVhHDmk3uh8ZdoQsicym0ZxxzO3x5tvcONQMkYigeCLpkjMByk9I8Dhd3fXQvDC5JSgkXH84x//uHqB3ABRXh/Bzxe/8AW5w/GfuebZW8PKDw2bKFHii59B4wfug29+85vKd7zf2fV6vi+4EbAxYNslLYz5rfv3YtWDD2HlHctQ3NWDYCaDcCiClkQvutNJlEWiUl+QNErAVG7MGWLc7EriERRHgohTFuwPoieRwuFkF0Y2j8eE2RMQKQ8jUhRRm0XPoRbkehLIpTi4FkjmAjjS0Yu97b3Y3taDUP0IzDjtHHQms7j/gYeRTucwfeYMzDhpGmrrqlBTaRQYtKM24y/cYHQPuLFEIu8ze6evvPL7sm6miqv/dTS4cTHQuy/4nGWg0deX779/v33xfrGOuV5FZZUcz9gfRlMn5lvenNcNmWUurMLBLbcon+VzJWC/9GMfw2c+8xn4RjU25qiHp1aOjVtiz9zAohOIuJL0WOczlhzJ6nJRkdWg9IxoW7pkJjr5TWm1eAUSZf5uVg+kLRV4ySmI/tM//ZNkWpLGMdG2DJvbZJQIsL/lqquuxuGDB4VayUYyT3MFOX4mVZH0naI0rSwU0mFP+UbUn0MEBtxo9g0/n826ySTaE30oDoQwJF4sCZsWNr8LG8wjEYSGDMGSf/wyJi1ejFh1jRoZDXNkegv4Yv8MG7jIlokZ08BKI1nxghv+rEuU3QOdN3ceTl28WJ9z4403qlGr0OIpmHjZKpxBtQElqRPGjVeCyWfkQA1ZFrKgbe3tWqR55x4n3bDfoxBLfQLLZAC4UTO+PTdU5QuwKa0CTaObsHvPbuzeu9vIGWzPiEK50+yaukBBcFP4OkyQMnaiJqmUKskNoXM9QxY8DfwMU7nRX34/PvmJj0smSJnkgETDXpubycFnw0GOa957VxuPrk9xvw9l/gDqIjHUR6IoomY7BwVHOlgNjRUhwvdRNsQ9RRMhSiNDYfTFirDkn7+KSYsXoaiuFrlwFAGWwHUR/Qew5cx0ON7yx1tw5+13aHq4qjcW3Oin824I5t16n864/sSM7GBlpem1ouSMhy6T51QqjY6OdhxpMQmPqZaZZmh3YPLjXNOts8Bjc3tNVRVmzpiBvfv3Ye06Uz309vSYXpX+Bnp3jxkH2DzOw4+sNH/X4UOH5crEdUsmsHHoUKzfsF6SVzJHbk6I6cEryDsqSXD7iHFL7n0lJXjqqWdMnLEVlPy7OS3d40joXQO8Ru9fZBYp8Tll4SKMHjpCPU3dHe0oq62G34IXd8iSJc+k0op7uaBflrdOmscsxWsD7gU3uudOKmfPYvat3fW73+P1v65AYtdeBHv6xIJzphYrN3SIZHxj2hcN0HCURI5Jxmko0JfNIUlL5nQa9XE6AJkkT66Tbsiuq6ZmKb0w4IaAqCebRUdfN5qahqCyqgihoiDCJXGEi+IC2eGSUiBehlS0HNGhYzFs1lxE6xrgi8TyQzozNjhI+ewhft549VX8+le/xopHV5hVbwFYHmjZ+HRUo7YFN4yzwxqH4ozTT5fjGdJp7N23V6BL6zuVwsqnn8KmrVuwZ+8+U0G2ACVvcqHfbCSQrJzSdpoOYW+8/TY2b91qHEOptz+GmQfvodErOJbfbD7v6szvx2MEVXdkqh8yaGY71NXVK3GkXG/2nNnaI3FW3u1ztdP98qw+k/IXnn9BvaDsrZs7bx7i8agUFRxBcOutt0olwP4S7iddn70X/FuYDdrZHGadNAtf++bXceZ55xib/GRaYxe0pzJZ9LZ1YvO69Whgg3idnRemWTV0hTSsuBhkzx1wcUqAnXE1lcGBbdtxx4//A607d6Cv5TCCyQQqomFJymkSRFMNox4x8uJgmFXjtBrLkQsgkc4gGcxi6KThaJw4EsHqagTrR6Jk1BT4a4YJjLUfOYwd27cjFivG9JmzEC3iGNyjX7x2DkIkUckeL9dHe0JnoL2HzJfYOM/qBBN0Xvdjjz2mmEWimcCTUi6XB7icoNDv4HuHNNSjuXky1qx5F61HWiTJImfE/Of/5WswuFEeyLEetbUCMawWMkllvyplkoNfPFNYOeDIBX4WjXv4lyPHWFndtH4j+pIJ/PCH/6b7YpQ55pMYqwmEfvazn+nz2QPH/Ir554UXXpivDPHzmOsQcGm/FSAe3LW5qo3IUxG6dKfMwseB2xs34C833ox1Tz2DokwWUX8InakkOtJ9GizbEIpJ+cN4QXBjZONpOQsWx2Io5pqlFT9NENJ0QutF/dgRmDy3GZGqCKLFMVnh9x4+AvQkRLymKP3N+NDR2Yu2riTW7j2MnT0ZTD71bIyZMgNr12/BO2vWyVWzaWwTTlm8EBVlJbr/VVUVIrVM1OnPuVxGnD9Lcjk88sgjuPbaa7H2vffypJGTCA9+bu+XAzoyvSD5Pmj2nsut+PmMqQTJ0pjlAAAgAElEQVSl02fMxGmnnS4SmU5oXE+ylz/G3D5aTlMqeu8992hGGl8LFi6UQ6Wvprw8N3XKFLy3dq10kSonWRb6RDYG/dtramo0PZYXQjTFBnj+ogHuIB+Q8ec1EPVfccUVskjlDAO5CDmmXC5ltAlNC9VffvnlePXlV5T88JEqQfZ8EcIOHuzFdCqiHSYHedJUwJeTLj3KoZ8Bv3pzqKU+wsWbSGjoZ0OsSKAmzJKrysNs+AogFYuhaf5CnPf5z6NhUjN8MVO98YIWBi0O6fzpT39qNqg7MAZVblwgcyw1nwcPq0suvgQfuugi3HzzTXjs0cfMNOpBm7RQ4qWfsYw3XatogUs2hYwRzRyoUSSgkVY4xeZ0y/LZJs8PCmYGrx1tpHyFYSC4kRyHDnnTpspdhmyqLKbTRtZk/y//kQ7cDKjBv08yYKoJpgndgSTJFTVt2EECw9K6zcmPY+LMoEldM8vcLIHzUCoUqM2zsGyvEuqsKpXsB7viim+jreUwfH0JVPiDGBKLoY4yNPZKJHrFNjbG4oiqEdG4AKk+Qc14ICgnqpqZ03DeZZ/GyJkzkIrGELLTmd3a7pfWslE/Iy3qTTfcgHvvvkeVTF6fJCCqoPW7RRngb5hApgh8/sOHDUMR3WrYFMmJ9X93/ePBy0qNc+1zzLb63gLBPEMmhjhvve2WuekJ4L2mlIdzkUimECBxj/W/HA0x0L6WksJxY8fiU5/+tOIMATqTL+p7qZfncMYD+/drLcu33y4188knZjxAMMe9MfOkGdiyZSv27ttvLFYt66pElwAm7x5mp2DbtUWzlNFNTaowL1myRPbhZWyspr3ykTZsfHcdYvEYmiaOR6SEvVOmB0f3Kn8DDKAyJ5FZi+a59s84Ggxu3KGVXwd0y9q0GXf//vd4fvlDqA1GkOrs0sFazPlePr/kPLQqFbhRLDOzoFi5IbhhFYbgpi4WRknQLzkQY50b/qffKdLE9jaw6qPKTRYdyW6MGTscVbWl8EX9CJXGEQgHkU72IRiNIhgvRTpUgq5QGYKNI9E4dQYaxoyzw3a5Lj3pv6d/4OCBA3h65Ur1L9J2XvvNQwyZx3N0xUQyKMsyM9ktKylV9Zr25YmEmdJNdQANHeYvmI8t27biwYceUm+YAe/9QyjN9zaxSuQIINl1OBLFzt27tf400HbQ4E2zqj3jEDwrvmD6mbe4tT1periGRJR9twU1PBcXLVyEhdZlj+ewN365s8Qro+V9o6PQQw89hHvuuQfXX3+9nA0p7TxypAWvvvaaKjasTGzevEW9ayI7abRDQrCsXOfxof37waGPX/jHL2HJJReqWZvzuyjLVo8ZgXcGSHNYYTSMNElk9rLmrA08wQ2BjiVTvYkW7y2BdI5SPw4Sz2ax5plnseKuu7HznXcQ6u5GTZiqC2i8AwfTmrEPfB/tdoPKPZibEMb3JVPo86dRO3YIRjWPQbSmAunicuRqRqCheY5kP4FgCNu2bUdLSysahw6TVFXueoOaSHn/SJ5QDkOQ4wYUHy9X8p7VTNaY9PM84VnC6jfBDGWDjG1UerB/mIl/vifrfRJyOoZSisN+qmefeVoOtCJ23+c9x7veE/nvLjeg4oOAhhUkN9uM10LpGb+fAysuH3JJLfMgNrPzXvJc5QBR/jzXGtcoCeHr/+s6/TtBNvMTvpcx0pFn7P2kHTkJLuafTirIf+Z+4e/k+3iPWVXktTrQ6EwhvM/GrEOaAljJJNUQyhuyyPb0YNOLL+HWa3+O3OFDiGfNLJu2RK+a+BsjceWNGmxOAknSB/YzZiR7jkdCWq+shNPTiNb5FSPqMW3RDESqw4hQSpZMo6elFb6+pBwHJd/O+tDdnURXVxLbDrbhrd2H0FtShbMvuRThojK8u2EL3lm7Tg6xp5y6ADOmTUNNTZVc56qrKuWaSaDlLUS6EQ9yP85mdbZzaO1dd96pe+1eJMv+t16Dc0n+O6sw7KfheuHZOWfOyRgxcpSADsl27gHuDV4jqzI0MGC10sQ2Q6Ly2qna4nqhLJ/9+Xy/rzgUytHlpH5IA3bv3StQYhrCbPO3JEEmyBp7y5ykPeqTGDYMY8aMUyBiudYxDoUS4v9pw6T3hlKzf/HFF+FLX/qS9IVKCgYn9jaBZ+/NzTfdJHtXaqiTdGhxrJNNdmTNRxYzEFT/DZtsY7SKVhWHAIeNt6ZDvTWVRGcyoeGL9ZwWr54com9z4HMFSz5UXIrzv/RlnLTkPBSTXXZWNvaLcIOxefMHP/iBBk5yEzrGfHDlZvBioiyILNnnPvc5BQOWXp09nhcpE9z0M39GX8uBqkygyE6SneZC4rUwiJCZY0OuY0FVebDVNZfAiGVTQzSZ6cJyiw+y+L0ufOpP8PlQWV2JmppqNepu37HTVOeU/Lmk10nbnM3uwNSgICNjZQ9kU1zS6CQMCrKKZaYSyGRerGzE2FNOmDAe02fMUIMiD3TeM29J3fu93e/OP0sLbtvb2nD7bbfhrmV34sDuPWCXRW0kjGHxYhQjgO5ELyjBGFpUjDiNFgJkImGcWjQAL4A0gkiVlGDBJRdjzoVLUTxyBCD5oxka5hJcU/Wg/pvDFTN44rHH8Iff/R6vvfKqqRRKbqOwoCTSEKc+9QIwEWczMvsJeM9pSUkp6eHWFnR1dZv3WPeTwaCSLe2DX45pcQkW389Enwc4h7fyd5BpZJB1tRU9F2kqBlqR8lmQiWFgo86WVZE5s2dLRvTdf/kXI3e1oOCDl8M5wyOouUtnnHkGnn/+BQEc3i8mfpIqZdk/RDLFGCs4ffecOXP0HsojBHxzpkGf34vJaIhJHxtLSbREQkoE1W9gjJBtVDJSOz4PSg5zvP9syvT5ZZTAqdtuDRuA6mEgPcoSf5YysxyeeWwFbv/v/0br5q0I9iQkvy1jUkxjASaZtCUVuAEi1gCBc0QSWYDUC6v4NdEwysPsAaN0zszFMdOoTZJvJEb2kIFP4KY92YNRE0agprES2VAW4eK41nGOs5DCIQRjxUAgiu5cCJmSGjRMOQlDZ8xGurhUlur+XFrkE9d2v14GipcH9+/Fj3/0Y/zlL39RlUFxa7Ckt2AF1rM6bcgwvT0G2If8nNtVg89+9jLMn79A/Zv3P/AADhw+lLfFHQDBbdxgAlkUj2Hq5GaRa2+uXq1kWEJIWzEUaWB4D+/Xed+QafoEzPnDShDXmZwhAwFUVlWieXKzGOulF1yAxiFD9FkkHUhQuUZe9msywWPcd+yni03sf+UZ+drrr+E73/mOpHp8dXV1yFiD8pQXX3wJW7dt1ffi+xgTo7Eozj7rLFx08cUCQIcOHsKnP/NpnHrm6WY9kIyya1NmGrQcz3I+TRZZllR4tnBfUCZr76G7Jnd/BQ7V+GSaFvjPAkqJPvxl2Z14dvmD6N62HUP8dD3NqerNChaTSZpgRMIBhKO01GUPmzFn6U2m0JNNomJ4NZqmjkFRdRn6ggEkimtQ3zwHkapGBGJlSGWhPj1WcGadNBPllZWgK5kLst7Ysn79+jzAGTwKo9DD9Sb4irlFRaosMLlj/GK8drbhVAbwn2nTy0qaG4Z5rEXDfckeCzp77t65E3v37EUbZZv/jyo3ilHWWIOxmcDKTYUnwGEM5PdyBgVOSuzOSAe2+XeCazaEE9ywt9q9jxUY9ilv37oNq99ZLSe3/PsDdqiwNbK68sorVfHR4EaZIpk943IjXgcT9srqKu0FvjSclAqccPho5YyAgJFx83wiuFE0TycR6u7Bn37+X1j/3LPwt3dJVt3ex/Mng1GxYvVyB0J+AW6BCj+QSKcRoiw4EkbIb4YVJ9M5tKUSKGmowsxTZyFWTxIohFwyje6WNvgSSaT7EnbIpg+pRBbdnQnsbenC61v34O29hzB14WLMPe0sZMJRvP7OWqzdsF6ghlIujtgYMWI4RgwfJqtmuVJ6gpjJA2i2QBODlNYb81MCnIcefDA/YJYk0P/Wy+ECrh3mUVwnBMCsOLNSQ0KwtKxMLqvsT2eey78T6DInpNSb640yR1Y9+V6uCX4W+/l/8+tfS70lMyPmjVG/P0dZEIEK9cZ0cJG+lgmStW00Q3pMvwITDNq+clhTd3cPtm3bgbb2NjWMUdvtFvT/1g1xnzN69Bh88YtfkHMV+xK0ajwvBlXeNKK82269DQ8tfxBr163VRHSnnbZpnRgeSn8IcAhoSkJhxJBFjP03BDp0WwgwSQigPZMSuCEiZ78ENehkMOXAJutJ48zWEwhh+Jy5OONTn8LkxacgFwoNmJvBh8Bre+mll3DVVVfpgengcAmjlUcd674x6SQapeMUg6l3smweTDJhIt4KmKF2PODKykrzpXO+h+CVi5nVCKJ2giQmUR+0AeyYz9nq4POAwx5mkmxZr3W+Nx/odPjnBCKGDx+Gl15+RdKC/Dk3AMe4lP5o3vP9Ss7uWnW/xDwb4MZ1w41jhto1amYGKwQ0EuD18M953TJU4GyREH33Br4GgBvVbQztTPZx946d+PGPf4wXVq1CoqsLZQE/hsaLUBEIm+F4mTRGFpWgiFplgisxP2RLKU+i5CuAvpwfDVOnYN5HL8GUc85COhKDP8Qyu4f3J5NBw1RbXeCsi0cfeQS/+NnPNTyT0icFba0RP9iwR6kXbdp5n51lKR3+uFY1vyhv3OF6w452xCODfyLgxk1VH900WvHm5VdeQU8PJZC2b0isnLEe9r5MY6qRu1KaevHFF4sl/OOtf8KyZXfmZ0iJ1Sswo+FEYpHih5Ugzpt7sqQq27ZuE8BxDB+vjQwcATgPYw7cZWCmgw9Zbe4vBlZWQsk6MR5yQ3IfVhSXaZAu2blQJGQtyHPqbXjhxRfw7HPPYc7cuVi8aJGa1RkbmKDwWTERCkUjA8CNi2UDNU3Gzp5ZYcuhfXjusRX4/Y9/glJOf0+kUJwDKjjMM2BcfRjrogI3pgrB1DSZ8wnc9CQTqNRsphCCqtywz5DW0UbT6ZIHJx3jcFvKJw6nutEwcQTqRtfRagi0Z1eSQeDG/j662LAPIh1AawLIVTRg2Kz5aJw+EwExctRjpiXt9b6kAsimVVH4py9/VQoBEz9Nf4zuh61SD9YTFYoJrp9KVQLQmjuupOA73/0utmzejBtvuglvrX67oD20zkLrLMl9NHYUbdBHqdqze+8eyV/VS+MxTzmRNdj/MyY+OakVz11WSbjWlpx/PubPm4faujqQOCGzySotmWlWEViN573igc/9wn1Dy10mAkxCmdyRMWfifO+99+Ljn/gELrzgAiU3vb3dYsFZFeXP0YaVpiE0CiHo4Z8zAWE/w98eeURL79tXXIFRQ4cjkGY/TC9C8Qgy4SBSQeMYGEhlBOYzbHYluOHwynzSbXtOPWefBntKz22AqwAo1yj347p1eOK++/DkrbdhfFExyjlDK0RSIoBIyK9BifGiKEIhv6py2RQJhCASiRR6s2lEquIYOXU0KhoqkKSLYHk1Qg2jUDN6KsIVQ1TB6UmlsHHjBlXOx4wdj1o6fllJjJHJm/VGsE2dP8cE0Ea50CR17zP3ghullba53/25A06UGTLRY78BP5dVDcqz3u9cE4D2+zFi5HAMZRX74EHJJG3r5P9s6XlzKo9pk7tmrhNeI+MwSSbGQQIbJp1cVzw3uF40S8dK6xi/2LLA/IXnjTNS4T34zW9+I3BDCdL3v/99Myzb5iU33HAD3n7zLbzx5pvo7OSsKyM95Hfl2TVu7DisW79OozMu+8xlkosXeg4uxxBBVUCiXIhcVgXZrkHSqyTTmVuxX3vjq6/i7l9eh4PvbUAwmUVPX6+ImaZ4kebZsXLIfnH2vJC66+lLqu8tFgtpJAnBTW8ijc5MGtHqUsw8dTYqRlYawiqZReehFmQpi02l5EqrBtkU0NeVwqGWbry+ZSdW7z6ITEkJTrvwIjRNnY4DHT144+13RFDUNTSieUozmppGyjhl5PDhGguQj6j2eHWzLN0aZL7FXlUOreXaI5mdGWQ89YEXk83PKSUkwc4KH9fN2WefrZjCNcLYRanna6+/qf4qFky4lvhMjVLAEIrFJSXKzfjcuU8coGW1k73ttLgWcR31+XOsvFBWwZIzpyVzc1hBrErgHLbY2DhEiR4TIDJE/Kul5Qj2HzxoenVs6Zq/nFavRyU7BevvJ3areKFkjs4++yzZ1o2fOMEAsEHgxjBMEby3Zg3u//P9uGPZMhxqOSz5RN4VyhoNS14G8xc989msSKBDECO7aA658wfRye+bSkjf2xC2GnSy4DYIkzEiM5cNhpEsLcfJH74E53z204jV1loXK3ORrhRKMHPV1VephLZn956jmcdCIMcyswwsfNCONXafKYvZYEjsKis1RcXFKC0p1SRjPic6AnW0t+s6XB8PE3SWknmImerNQCnQiT2Zwj/F5+XYGsmWxMab2TmqxDBKHGM9lJeVYtSIEZrPQZ97Amijfe+XAXk6II+6gPc9BDwMt5IHaeBzKCktlZXhgoULcOaZZypxppUgwV/eW9PzXApWJj0JFgOoaWM3rCMtuu9cdifuuPMOrF3zDuLwyTWtOhwVi0kTgKaSMpRkc4gGggLdIep8OV+XOUGWFVM/shyQecpCnPn5z6J0xAj4aVuq2TtWuaR/sPpak/1qBsWvfvkrPLh8uZqw2XhcXlqqBn9nmcj9SjZ3/4ED5vC2Yi6TLPZXCAp9b/3GAsaH3p81z8SAKh7EZSVlsoamK8+a996zFrCuIfxoRzINbIxEBDjpkMMBv5yj8x8/+U+sfucdTS03U8n7jTk+yPrVXmalJRTGtOnTBFQ4kEzgNxzCtGnTxRqdeeYZShQZkPk7+XN0gHvu2Wfx4gsvGrY1mZDzjQEofoxpGo1TF5+iwWujx4yVHTQP6+3btsoA4dEVj6ppdsrUKSinlMBDjoj5Z3AfVA0utNY1u0nl+jQO7NmF637479i3fj1yLa2IJRIaKkvnRwp2aCwQQU59hjqGiSvgR8JHcJNEUTCA2mgUYQJ6ukkqJhpww+tj0q3nzzXMmTdJ4HCyF7UThqJx4nDkgmnp4pUM9pp9HC8zTb7pRA4tbX043Af1P8y75KMyZAEdJzW3aWA8EhvL3/v3ZvUfXvMD3H33Pdi/f1++b/F/Cm6Ix9WpYRuHw8GQHOyu/terdJ3/l7Q3gZOzrLLGT+1LV/W+751OJ93p7BtZSCAbSdiRRdRRxNEBRsRRx7/LMG4jyIiijsoiH36ShE1WAUFBWURIgCwkhJCVpLuTTnqr7q696q3l77nP+1RXd0LI/L7yh4FOdS3v+zz3uffcc8+5977/g9ffeONDSY25jjkghoOTmptR19CA1ygpzmRHZFVVkPsQw/DTLFHlw8TuHrs0l19+uRTSRKY5exaLRoUCx6SQSCU7MKQ9RyPRPJsGha4zkdS0DyajTCY4Y8uZy1t++EM5Az796U9LcXbw0EE898c/ypwsFwMTeBZO+/cfEKCJhRIT79KSUuzbvx+LlizGdV/4AjywYfDwUezb+S5aO6aisq0ZGY9TimEkWKhakGLjmF0ZmXW0iDy0hkS0auK4e2jSQRXFTc1MIp1Gz949+PW3vw33sRMoz2RQ6LDC46boiUNiWoHPI8BNPB6FETdgzdqQjCYRzxiw+l1o6GhGeX05okYMnuoKGL4ylLbMgLtyEjIFJci4XEgkY/j7K39DfV0Dps+YKQjzh4F/nFNgEq5p4uMK7Ql3WK8Z/eNTxVPeM8YWdtRIUSPdhvfgw+hp+XRUnv1T2yZLnO052ovhkWCO5qrf60w726f6bFxLPBu5hrgeCZDqWV2uP7rCU/SIRTCLbSamfB0WNix++LuUfmaRzlySe5liAsyFWCjeeuut8nOuOyL2/O5UwqUPGR8sntiZ5OcgTZxD47z2pPj98z//s/wu47fuNvL8lv82JY5zDAFtvpo3xzExlnLORpJ+ExmXM445Q8aQ2dg/3v9/8fpjTyJyrB+pJFk4KbT4fKhyu+DxOmB3sUiziphALJ6UTqWLQBG7QpksItEEItkMHEUFmL18HoobisQGwpa1Icx5VpqfGglRo5RevJFFPJjE8FAU7/X0YVdXL3x1NaieOhWNM2bBVVaNvuEQ3t31rvj00INq2vRO1NRWS3FDeWiHFFtjj4yZFOvij9+XceWxxx7Dj370IxP0VsbJ/y8PKUa9BaKaR+YV1X/ZeSbownOEe4csom1bt0k84xpSxrQpOfcJ0hCkJzBPsR/GIo/Hi9q6evzwhz+UopbnDNcbpa352cWPym2xZPXATm11jVTlNEWi2hdRbFbbNEmjkRJR0f7+wdzALgtbehykUmp4/pQTeOaPPyrA52Q7zas/7nKafGouXvqN3HTTTaa3x9glH4cdZ7PSprrnnnvw4l/+IsiNQuvNAX9RszT9bwQVssqgrV+8b2zwcx5HeLxWGZKNGklwvJCdmwLp1tAbQSHY0g5nZZ+xIEoZznlzxdizc8W5SEsyks+oV8k0q+I777wTf33xL9Ju00E9RxmayJWV3FCLMIxRw4TC5HDIP9Kl8fvg8biFjjc0NCg3W3sBafRJgpsIHkCCDpXturq7JPEd98gvBD5iZU8MhHwvFlhMRucvWCBJ3ltvvilDrBol0N95/O8q0YPSwiIJgpSsZjUv5qXkaucu5f+uc6O3dP5BQCGFivIKXHDhBVi5ehXaOUtTXpZDCIT6Twd2IyneJKSs5VMnTq6q9E8UNqRAH6rzEeUFDh44iAce3IRNGzcgHadMrx2lLo9Q0LJGAs3+IkHYOdvFhJPJpHQGGVDTyow2QX55XR3OuuoKzLvoQrjLysRbKQdvmkO4CjFWlLtEPI79e/fhv37wAxz54AOouasSOQCoWDYcGBalHu09w6RKmm5iS6GqFlk72pDL/D75318XNydRd0zkTxc3enSEnWLxcZrchnf37JECQIsTsFOk5JYVqqvXBw9C+nUwQeNhtX3bNuzdr+Yico//BcdcMGGzi6WSDrWXydMn6k6BAqLdFFSgDP2yc5YLSkn1KV4VJm4sTHkYkCq36YFNcvhSMGHJosWSiEZiYRnOfuSRx2QNs/va3NKCefPm46KLLhafBsq4Kj8G4MDefQgMB2SGiApUpCnkaE1cU2dQ3JiDY7JuMmkDr73wZzxyz28wdOAA/EkDHpG1t8NN8RRYpGvjZKwTGpT4xUtxEzMMAXRqPW44pKMIOOzaM8ICu5NFiFoXNMVNGXRhT2PQiKG0rQ4ts1uRdaRECZFrKhoKSawrra6RLg4RyuBIFAOBGEYzbjQvXobmsxahYkobUiycTNpYbldJh1Whd6Q/3/rDW4QapSk7OYnhj6KlmS9IVgKRSSnP5N5TQKNUaI6VVZXY9OCD+PMLf/5QxFzBLSqikNlAwIAxi2Afuzfs3OXTN836NIc+62RK7TclmcwEniAVk4CFCxdJEknKI4sRdmIoesCO1SsvvyyyuaSRCDpOxTSbXSif0uUjvYUKdrG4fA7OMfJ1iY4TvLn++utRUlqKJ594QhJLJgZUALPZrdi4caNIb5PGQxVBFu7sSPLbkvpEQ0R2czif9PGrr8asmbPgzADB3n58sGcfqhvqUN5SjwxlbaNxhIeGUVxKjy6P0HtEyF6KaEWRFRqbCabkpOG1EII6JMziRh2lyfAI3n7mabxyz30oiURQ7nai0OeC2+uUc9Dr80hXkgVgIhKHNW1FPBxHIp1Cxm1FTWstqltqEUlG4K8pR7awBGlfFbw1U1HUPBUx+pA4ndi14x1EQ1HU1NQKqKFBwfzziv/OtUixIxaa+QXQ6UC20x2nuhj43Oc+J4P4FH1gfOE6P/WZOQb78Xc5LkCBAXrCbN++a2yGzwTnzuRzCeptMgL4J9cVwT+uR6qZsftC9ghnq1mUsKhhUsmklAmoZgDoLov+3NrnhrNGRNzpu8QchfSjX/ziFzJzw/XJoo5eN6SflopvU63knLwOvN78DuvXr5dihj5YFMS44frrJb6ODAUE0KVcdAXFdzS1faKYh3k9ciBF3tkh4JBVWXOb4zYyeKcE0Nh5SaN//1789YGHsO25v8JK2fJsAu1lJaj2kL5pg4UHu8WCGNde0pA8mY0CUidZ3FAKOsaDs8CNjgXTUdlSKv583Kex4VEY4SgHH2X2WOBGnv/hBAKDERzsDuBgzwkUVxajrLkWrupaNM5dAhRV4fUtb2Hv7t2oqKvBjPnzMGVaJypKyzC5qQFFPi9sTBcEa+YJqJRH8x8sKFgYcDb8j88+K2ea8stRsW7i+sn93NyrOt9lYan/jvdz1apVQh2kgAbBFt2N4Z/01KNAx6uvvCJdSspXM96x+OEa4TwkYxeLfApvMH9WBrk2XHf99QJ48qzm+7FQYsH8k9tvh8XJ4sYclKVBmmoRecXpmUGPXR1KOfccPYrh4QCM5FjHRIKS2UHOn7uTNWAGLs3RFsTezH7y0/0xGVuFcDGB1a7cuWTJTNr8BQXiwHzLf/0QrVOnSEKvuee6m6EReSopUXebwYEGV7lhNPFDUK+sPwfdummsSL5kic0htCFKRVvTQJzO3ak0Ciw2VDo9oqImh6LqsucGjLli4pSULi/H9JUrcPFXvgxnURGsDpfwNsWZmQiWJY1oLIqNGzbikYcexr69ByS656uu6AXE95E1IwcxW+KcH4IcXty8pMiQDqP9Cwb7TwiywUNQXsNEKMYWpJKRFEwxmxUEhIZv9LQRDx7TJ0Iv9o8qSHPPm0Ah4QFLNIXoE+kTTEQf/f3v8cpLL6uFYT5/3EYxbwbXCxV3SM1xOOyiw08kUQKO2S2T4sFMKvLR+pNQM610pmTrRC2lvLJSDO3WLFuBc+YvRHVjPexFPqFNcK5ITGBJ9zZSSERighyVVpbD5StQBS3nKSagyqc8rMwPyZKIn4toAymJP7vjp9i1/R0401n4nZTaBewpA3U+P4ozkHXnJEJN6iSDIZ7AggMAACAASURBVCcQSOWQKGuFxe2Bq6URV3z7myhqmwKbr1h44VTEcmoBvtzKNjsm2SweffgRmcE5uH+/dMOYhBFV0tcvp+0/4csomps5JEyX6MJCCTpEfJ0Ou3QpAoERhEIRCTgcntTzcKb2msh+i9mguaCYUFLCmd2MouIiUZUT2pzMKZiPvEpJaHacWxFDWafsByZcp+oQny5xGPd3+QHLpJvp2TOijOecs1zc5BcvWSwDinI7TRojC60MVeNGRgVE+dWvfoWWf9CSOBc0d85coThJYZlOSlH/1a/8u8gXq5kahWLNmTsHV199tRh5+ov8ONZzFHffdZdwzNeuX4dPfPIT4s0kcwfmtdBxMT/hn/h91QwTZ5cU+BIZDmDjnXdi87PPAYOD8CbiAt54rA4pbKTAsbFTaIVV9MF1cZOEA1k0eDwinkLaj9PFxM8Bq8MKm0v5PdHDIZUwkE5mEI8aCBhxFLZWY+qiTmRdSjmMMSpOL6ThYVQ2Nsg6saWzSIzGMHh8BKGEFWFPEVqWnYPp69bBU12Vi8/jD1XVBaZvD2PnXXfdLeZ+GkIS77STGZIfviRMwQLVwYEUNTfe+CXUNzbgoUcexnPPP39SRzuHgJvGrHKOSMxyCsLIopRnJYsDJiZCXzNV90TemjFGVCDVCSRbC5CEkUj4/HnzsHTp2Zg5a7Y4dPOQZ2LNQ5+zMLf/5HaxPdDJLtci/R/YCdRSuzwPmGASGHpvz3vY+c5OSUT54Jn+pS99SRINxunNWzZLYkFJ60WLFuLtt7eKnYJWL+I11YPtTHLYvVm2fBmuuPIqGeLmGSJqezEDiVBYgCBbgVsEBMKBEZzo6hG/O6qlsbgREQHeJ7MwHpuHVXtfdYvzEilTEVD6bFYglQgDQ/148ke3I3XwIErtVhT63LA6LEgZSfE0s9og3jvxUAz2tBXRYEzmHlL2DMoaK9EwuQGReBRF9eWwFPoRsfmRLKiEr2kqChtbxL8km8ri+LFeDA+PCE2Z91bUAs2HGmhXXYHbbrtN6Hy8Tqfbmx8Vm3QxQDYFCwl2IwiC0jtE+9CcqqMikITZhWAux+KGyqN79x2SNaA97c60s8330DM17JCw08KklAkkKdosbEhTpDcNZ2P4vbVSqACbBQWynnnN2NkhsMPPwcKHhQfXLAscjhhQEGNkZBh33nkX+vpOiK/JZR/7GHbs2C7qsol4UtgljPe0ioiwo5HJSJxl/Oee+dgVH5OiqMBix56tO9D7wRFUVtdg+oI5yDjtsv9krpYS4Tqn0p6O+rjJL27SSnxI5aYmdVIb9coiTSMTi+C9v/0dT99zH8LHeuBMxzC7oRI1hR64PA6ZMaOBZzIURTwSQ4oKAiariTGRlggJzt7YbWjsmIzJMxrg8DrkukdHgkjJ2s0KMCE4azaDWDiGUCCG7uNhHOnpQ0GRBy3TWpAtKcaw3Y/py9biUM9xvPiXv2LwH+MZk6Z1Yt6iRZja1oaGmmrUVpejoMAtdHdRUsyMref8woXxmefad/7zP/H+3r058O2j1q+wC8y8k3GL+55gJAvR+fPnmUJMam1piif3EQtjrvOXX3rJHGtRXWLeU3bnSIHkmiKQyFjFvcaxDhY3688/X8AaUor54OsR0Lnjjjtgcdlt2UKhMflQXVUl8n2s0nfuehcHDh5ET3e3cMjV/I36evlGaToHyaHierGYpsTkaKvOv4nEmhxayfdNhFjCfM7Ib7yng3595SJvRXlpGa79zDX49LXXCIqqckizWDG9Nfh6vIBM9H/6k59ItUclFJn3EJOyMZ62PFe4lJCB21K7E8Vi8GmFgwc9ixsjDY/FjgqXG05Rw1G/I67dQtNQg9AGJx6sNpS0tGD9l29E+1mL4C4uQYYJKr8+1bCcVpFOfX/PHjzx2BP49a/uynEG+VnyW4Q5NSAmg2Z7TnxGDEO+BwMNNz1bwIK2iMKZHhrP7drx9L08RhgDIRH0ObNmyqE2GhyV5FShkvnSgXnL2kx0GdhJZaQxKFHqcDAkvhF0Cm9sapKKm3MVPOTZpibiMhb8Tc+a/IBiIq5iykhqkM0uhTYDIxcy+eWyecz7rdGl/AKJ/64OHXU/JEibXaTO9g7hqi86ewk6OqbBnQaO7TmAsqpKFNZWwFVSKBK8IizA90gaUtzQEbuwpFikQVkTcz2zuPlIBEzWMxe5mtMhakNU4cUX/oTbbr0NkeEROLM0U8yK5w2Lm5IMUGZ3wGVVDvFOERewSYdA5hzElM6GIbsVSz/zT1h48SUoaZ4Ei9MFGwcVM/wGytDO3KkKE81k0Nd7XNTTHn7oQQRHgzn55lxx8yFdD9IDlecIJbttmDK5DStWnIuZ0zvlWhw4sB+BEaqaDEq8EInxlDHOtZ3FoiVrRdpUaVOeU5Dk7Zzly7Dz3V1CnRRpaEkETxYoOFVg/ch7cJporNePqF8JFc2BadM6cMEFF2DNeedhytQp0jIXc00W40TczDkIoUjBgrfffBObNmwUA7F//8b/J0kQEyAjnpB1MxwaFvPd//mfXwrFUhdPnIkjMEOK2xVXXomV61aJ91T/iRMIDAZQUlIsyj7cA9K9Mu8ND+Z8YZZTfX8VaxXqwg6Uy2bFri1b8Iff3Y/dL7+CUhZyySQ80iFU8zYif09vHjEgtoI4fTxNE9c0WvxeUfhxux0yP2P3ONnmEAU0JpzphIFENIZMIiuccA7JehrK0LF8Fhx+1QVj3E6GIxjuH0BxTTVSFA1gxycYx2jPENi8PhZNobBzJmZefBEa5s2HzU3/j7EkVyGsauiaD55L99+/AXfdeacyhRa6rtnx+8hTmJdHrTG+AxHfQr8fM2fMxJUfv0oUijZu2oQ3Nr8xrvvy4S+rZnC4zwnqcA0QkSZ1S/sT6d9lh0x3fDg3UF9XJxQbypcyeaypqpJuocPplsOcr8uDnUjo/n9w0P/tppuEPsYkjw9y14mCc92ys8nnitqpmPdm5GygQALnazgEzwdpHF/84hcFTWUic/TYMaGtvvjiCyKPTQ8Rrn0mqLw+vb3H5XUpZjBv3lxcdPHFwpdn0S9UaQ7Dm3tazjkB0OixpNTSrA67CGmQmkYfD56/LjdXnqkGZ3ZuVHaiAQ4FqKjcQHs+ZYBYBOm+Xrz9+COIHNwLXzYFL9XYUknEQhG4/R7YnKSixREZCsJuWBCOsLhR8tPFtaVonNqAUCyE8sYaZD1OJG12pBw+GP5aTFq0BobDB5vNIUlsJE7QJoHq6ioBJbSBZv5aeO2114UKQ/BKdy3OYAme9BRd3DAxZGxgl4QzN6TqsLjRXYaJv6iU+NRe4f+zO19eUY6m5knS2WD+psHTj6KlSbFcXCLrio7w7B6x4CguKYHdoWjxFESikSnXlPbk4Xuz0OXvsdvIpJZ5AYsbnnvs6rBII+DMvIw/X7liBb70pZtw1sKFAq6+9PJLeHPLm8IWYmxj50Y6oKZvlACPJjDKwok0N67Fj11+OarYrcoAieEgIsNBmVH0l5ci47SBSouMUcXlpfD4fWNKuxNAWbUgTZq1icSbJfeYeIl0/Bn5Mhg9egyvPvwoNj/9FNzxUcydVIO6Uh9cXhY3nMFMIzQQQCIUFRCIinw8m1l401IhCSviVgvKGmswY+EUuAspN5RFNBhGKhSFNZFSoLypaBYLRxAdiaLneBRdxwZQ4HdiKgUyasrRl7LCU98Bw1GIvV092LxtG+IZoHPGbEn8J0+ehMaGalSUl4hqG4U9JC+d8FBArBL0odgDmQf0FtPr5kPXoLn+WIgSHKSJJqmLjBMEQpkr8oxV7FL1+voM5j1+44038J833yyNFFJK2YGklQLVj3mf+WDXmpQ5fibmkharDRdccKEIjbEA5+vp/I85p6WhpjpLRQXqYhMpZ/uPMzeRcEySSiaXMkwtsxPmYfMhIxMTE2J1VJp8WZO3lk8/S5uKTXpTau8RWWP55mnmACdfiyh159R23HLbrZja3i5O6VrCl7+naSq6jczhUCYXzz33vAxbTSxupJFAdSoLBNGkwSKHbovofWOhARgQNVJy+Fewc8P0Uhc34oasEmkR/2XbnC9Y4EPz8mX42Bf+BRWTW2EhAsskSpS/VEuLycy2bTtwyy0/kiEqFik5VNCUh9VGWDxkiH4S9WBw4XMZILTKiq6CJw5iy3U8VdJqnhu8X9Rf7+xol/mHfQf2IxxTylNyu04lcWcmeFVVlULDYCCjfwQDIhE/tpj53Uh54+E8MDgg3E0JgqehDeW3wfnvXG9UMKooKxcvnt3v7ZYgp5WI9J6ciGQJJctqFcSTc2I8yFesWolpUztQXl4hij+8B/Z4GttffR3lVZWomdQEf2U54tmU8F7F34QFCb3TibSKXKmShiRfnOt24oTSSdfZLG7E/V2MJBX6MjQ0gG9/81vY/PobkvBRdc9tgRQ3pRkLKilswNkpFjccwBazUYowcK2xe2dBkBuhsR6XXn8DZqxYgQxlLz1OWDj0wIA1jppD2mhKXutvr7yC3/32t/jzn/4k61GBLKefVZHOjXmxmbQ1kdqyajXmz5uD3qPHkGQySzEEr0/Uk178619w8PAHGAmR6qaCmFy3jBUp2e9Kflv7WMyeNVMUWyjBS2ESmaXLE5w4XZLw/1rcyEH+DwoEUUTKrM+ZOxcVlRU5CkpuXswMUBpo4dqIBEN4/bW/49b/+iFu+vKXsea8NTKAzc/UfaQbTz3xOLbv3C7JZU/PMTUPYXazOcvHe0TUcfWaNfj8jdehrLxMJdy8Kebck8xdpFIIjQYlCa2pr1PFXx5FVYMh+jops11d3DAZsCAZDuHlp/6AJ++9D45gCJbRENwsqhnjmNyz8yAziGr2JgWLIN3ptIFJpX4UuB3weF0oKPLB6rbD7jbnYlJZGNEEoqNhUD9aiptEDNYqP6adMweuMrfQm3mQGuEYRo73oai6UihJovMXTSLSPYhMNIveYByW+ia0rVuL2oXzUVhdD5uT0VatUd25VtiKcql+Z8cOfPe738P27dvEH0L5upgZykdkl4pRoNzaW5qbcc7y5eKMTuPV5//8PH7/2GOS9JNCd2YPVfyySJo6ZYrQ8Xa/9x6GhgOqI2nyr/g9aqurJaEjANTWNkUEVEjVICWc34v0iz/96QW8vXWr/N1FF14kyWIsHpdC5Wd33CEFDs8yrqGb/+NmoebIoDapsHRmN89dfia+Hs3uSDXh73DNcxCexrfaGJv0NiLndLknEMWzhvGb646xlPmBHh7Xc1S8D/l0rfxYzPe36VkHE8gUVobcIKUEJ8CLeIEo6V0BQhWtQN33DJUDFeuB8weJ4QBCh7vRu3snMoFuWIJ9cGaTIjbAzhN9dRyc9XHZkYonEewbgS0JRGJxJFJZZKxWFFWVoGl6A2LJCErqqpF1O+TMTlkdSDpLUNGxCAU1rbDSXJZMC2TET0urm/F6TdxzgcAwfv7zX8gwsyg1Md7/Lyiy+WcZrzWTOc5BEb0mTZBdEk3j0clb/prUnRsp7mWvKBGTpWcvk3vIrjGLbf2ZdBIoZyVp9XbSQC2yblpamnH++vMlMeXn4PtRmpr/dM6YLgUvPwuTUXasmEQyH+E64PrgTDSVrLTksn4PXhM+l2uQRSA7kXU1tTJPxgSW15UsAKL4HAxnIksPE64/UtV59vN9ZKDc55OkmZ/xvLVrBZAneIhUBlZeA4KBYrIu6DNCo6NIxuLw+grgKvBKbpGvqJa/brnuNDNDd4TNtn1u9ERuLf+SAk2738em22/H6JG9Utw0VxbC6bIiy251PIFg/zASwQiMZFosEzhPyAKfVLVEOosY5cwrSjB3yTT4igvk7+ORKJKjYWQiccmbtKIbu9/RkTCOnoij69ggPAUOTJs5CVUt1QjZXehPeVHRNguBZBbvHjqMfYeOwOrwYPbsuWifRnGMMuneNNXWiLx6hi3OUzx4bXg/ef1v+9GP8Oyzz+bMOfnziQUyr5+wgOrqML2zU2IR1UyZn/Oz61kp5qws6rilGYMYR7hO+fvRaETAqvt/9zt0dbERkZa1Rl9BCgdwX3HNUS2Y+bIycLbK+fnZz14rTAutZMvPJ/vl61/5tyxVVvgLbKczueAbdkyZiuO9vVIhaTzsVJ2bidQlkda0E7FTUqdcA0xyqH4zTopOXOPH1Ct050ZzoPMRLwmHIlGskHtSAK67/joxamrv6JB5CP2QC5/HF+VmePyxx7Bx4ybZVLnvYCYIMoLCxBHKvbvM5UKZzYZiSxYei02kUaMpA45/KHuwuOGwtzK1EwBTJZ3SDVLfkf8kacZXUobLbrgOnSvOQVFDHTJUAeF7mZ0FbpAT/QNiGEhaC5MgTa3j5mW1ywXD12UbmEGLAUotEHOGyGzD5YLWKehSp0R3TT8WXjWi8X6vBwsXLMSOXTsxNDwk9JnxxL28HWAWmuzuMbgwQfR5C3D5FVcIJ5ZyfOQfs8AgoqpblRLkTpMlTCxuuGYYcBtq6wQJYAeI8wg84OU1zRdTBp8mCgCgvqEBs2bOxOIlS9De3oH6hjqUlJUJjY+oj26bElVMjISUk7zHhQyHXFj5c9aEBYl52OqPzMSTaySTMJDhwHNec+FU7X75XKS3UQJX/BJMHx2bBQ89+BB+/ctf4cjBQ6J5z8K5hq38DFDtdKHIapV5B6oAySyEFFqUh2ZgAaIWC4ZtNsw+7zysuPrjqJnVibTbJTQidkjkSucutinhnk6Lue3rf38NP/j+98XPwUgq+mJ+sjzxFinrUzPB5HyGwyliC0zeCBbQhJM+H/TKInrMJODxJ5/ElrffEtd2qQukKKQZmirwuIsFweaAuc+LpYsXIzAyjO07dgjSz0HHPFbah66aU3cuxrq4en5IKG2cmTJRKe4vBmEi1yxsiJgz5nEtSyzRxrcmpVAX5UL9UBcDA319eHPzFvzge9+XNnnHtA5ZSwzC27duw2233orBkSEBixKxhCB/Ov6JASv58WVlQiX6+n9+C1Pap8LOz8mXz5utYSFFnyJKoRaVligQxVRs0kjvuAtkFqxSvCqZBVljh3fvxjMbN2Hrn16AnyhiMgaPBaA+GYsbFthUArJRuILFTSaNhBFHa30Zigu9KPB74SspFLoFDWqlEDPSUrQQIbfGLYiHkgjEokgXuzBt1Vz4qgslxrNAS0fiGDnai6LKMhgmJQuxFOI9g8iOGgiEE7A3NKLlvNVI1lahYfo8eItLaDc/lijmkDF1j5mQP/P002JEOTo8Mk457UwKktrqWqxdvVoQciZIPBAff+pJbHxgk8z7iZzoGQqt5BKkLKRjXV1ZBafbJUpPVCElaMKZnrbJbbLuZKC2vkHmubguqVBIdc9tW7di27btOHDokCDeFIU5b815uPFLXxLeOYuOn/3sDjz51FOgGiK9kyjlTKUpJpdMJvS60OuEv0OaCWlOMvvlcsl35u+woNL7SCOqTBI0zUiAJiY7PNNN1SKd3GgJWe0nMnE/WrL6HDFxMsaA/J0txT5Xm0o2pZg3tRKlROfAdRaIjwYx3NWF3l278MHbOxDoOYzOKdUodqdhQ1L2LUVFooGg7EG724GMkcboiSFYExBFxmSaxY0NBWWFmDSnBUY6Dl9lmXRuyLhg3LQ4/RjO+lAxdQ7KmqfCsLuEBkvBJF5D0sBra+tOsbQseOWVVyXZZ2eCj4/qkEx8ESb3VKLV5p6cM6HqE+cHmBucSbGU/xzeNxZHLAJYSLBrp5XE8lkP/Jxcl3NmzRYaEDtGLGS5TljQULWKeRM/w/JzzsGFF10o8ZJrk0UIpYM5o8HX4QwMlWBZ3HBd6XNDF1O8Tw899JDEy61vvy2dv472dlHnYj7B+x+JhGWm4u+v/V0oUZwd5mdhviReZCUlaGhqxOJFi3DWWYtkr6mOunnNBWw2GR7m7CZrZw2yC1vIPAcYz/W10PdDihvhcKiOoaasyliBeQ5yDaeE6Z5GaTKLp++5B3//w6OYXluC9voy2K0pZClqEYkhNDSC+GgMybghuSEBawIxHO+gRw7l8w23HSvWL4a3RBU3RiyO6NAI7ClS0aLSMeM5EGfnZjiM/oCB7t5hsLnY0dmESR0NSHu86IpkkS2qg7uqEUOJNN7e+R6OHO1Dc8tkTJ3WjqraClRXlWLG1CkocrmRMc+63Hc3cwHNDuI9ZdeQinZ/f+21HGU0v0jmc0mDJcvmkksuETuEhoZGybMpMsG1wZksrh8W2mT2MLdjjcCONdUfCZLzWo6OBuW9Hn/sUXR3d+UKWZ6R7O6w4GXMz3VorDa0tEySrg0psly3BIm4nnnGW+qrq7PBsJrTEFSACyOTxeSWSbIgODDGhJJJR+4i5HVu8osbSWKIjhQVwUujQZNCMMphUsMQ7wwedLLoBVlSmlKSAJkmgkwkTJBrbP9LCT0mA8hAyJYn0af1569HWUVFblA9PyniTSDazA7UH//4nKhxUCJSSfqaTskm3Y4IJ/nnfosNFS4HKmw2eGGFkbUgkjJE5aLM5ZafsbiR4WNNTdMDeJIcW5BIZxDJWDFj1Uqs+NRVaFu0kL1i0d2n87wa3AUSRgpEfai4woKAwYfJIQMpNzQ/J3/GgoaD4fnBKz8hzf27HsTOi5ynLm64wZV/DIsbFmhEEamY1dt7TJzoJdE/hU6+Psi4oFmA8SA8f916QWA4BEgRhw8OHx5LmOXmaj7jh6es+cWNGqBTXTGqe7FFyUDdfbRHWuzcHNookteLlAEimDSCYjBnosJZHx4YFAQ40tVlKsYF5XuXlpahubYO9TV18Pp8wsU1Mik4MhZJQkLRCHqOHZX1y44U17PIoaezGDreB39lGSycsDYfOliOC5TyVa1C7dGQj6x5KznsA/jOzTfj5b++jFgkInQgyu7WOJ2ocThRQnSKaIhdJm7UnJW4b6uhb2rHDKfS8Dc0YPGlF2H5J65EtpRqKNT+U8/RxQ0lLSURFbW6DAb6TuD223+Cl156WZIjfnYpqvNmUMatGVFWUAeC8iPSagnK84ViIry/RGHmzZ0rfH6asD748CPY8tbbqvCULpZVfSzJ3k1Vs3QGdocVrZMnK9+lAwel0ye+OaerhPOue36SoBF+1TpXF07fEyY9VCGiyMWy5culqGBiycOSBQkBHs5vcPaFe4/P9xcVylqiCABpHizYhRZhsQh//JW/voT/+fkvBJyg9CapQ1QlfOutt3HvPffgaG+PUHpEzU0OZ5sUhtM6OkV+m0PPnHf74te+jPmLFuTMIakkIbQiRchQKoNmgqnvhf7eEzuXuXsliSSvuUJzk5EQ3n97K/7nO9+FMxKHIxqGJ22ISiSl7z1Wm9AjWdwwyeDxHknGMa2zERVVxXAVKAftJNczVdN4M+MpGKNRhAeG4TTsSASTCESiiBfYMG3NfBQ1lEi3Lp1IwhI3EOjqEWqIYSO1M4tsLIVkzyAswwmMRpKw19Vh8vrVCBR6UNM5H0VV9bB7vWreTDpApr+F+eW5bklXvemmL8k8SjQcVvTfM0DNeS/mz5mLL/7rvwr6yzXAucBHn3gcu/fsEXlX8fc6g9eSZNacARRvF7uidHFOYc/774vpaHlFBc6/4HysW38+pkxpE9UzHth9x09IAsCEjp2oDw6pOQnGuKLiYqFHrj1vrRQj2uCQcw7knpOiwfOBZ+4/f/7zuPKKKySOT+wcCB32xRelCORrM2YSGOQ8KpOA/GQl/9/1GtNorUJYaf9wWIAsVXwVCrWSrzlxyyp1KhYpY5Qp/fr6JBBKlTnLxo6t1mqkZG42FsNAVxf2bd2K4zt3IXboCCInBmCzpNA5oxHllR7Y7BnptrGAiQRG1YyX2yV7ZuT4ECyxNGI0Q2TnxmKDq6QAbfMnw8gm4S4vgsXnUQakGQKcDvRH0nBVTxL/GyaJKTOniVCgIJFQCqOk/o17WHDiRJ8od911112CVH+YutqEX1Syxl6vDE2zuGDCxyKWJquPPvqoyOEqQYfTP0615nnfWDTw/GL3jvdeA6gETrVB9Rp24hfMR3NTs9xP7gV2UJ4kSLVliwDc0iWc0iY516WXXipFNEFXJqNch4yfXAOMq8xnmOzmWyboz/fWW2/hvvvuk+/GXIJFHJ9PCpKASya1iNeQxRW7OYy1/G+eMZz35O8Im8WkDUsc9arCgEWFAoAUuZkdYslr+T/GVROs0NdhYjzlf1PWWUvyqLWrEl61mtmLVmID7KKXpyw4umsXNv38xyhORzCzqRoOJOBwUEwghuBQELHRqCpuYBXAQ6iZRlryxGDSwGjGwHkXL0dZbRlsLruAWbHAqFDTklGafCvV1kQ0jkQwiuHRDA53D0gRNmlqLWbMmQyn34sTceBYBLBXNMBVUYeewVHp8AyHoqioqUZr2yTUN9RgclM9mqqqYWUOkyceMbEryHs2HAiI5xcFH/LNPXmfqJo4d95cocXSgJM5GtcJ18W+fXsl52bXkR0gnosasOY15vq78MKLcP0N14uss4oxaVEnpejSpk0bZb8xvvHv9ENTyPnZaPNCxpE2W5/U2io5INfgNBbLHoc9a4gm/9iEPf+10FuAlqZmUdGS9rzkJGaiM6G4kQM2T12Li47c4VUrV0kVz9b83/7+Bnbt2oljR48ikyIjl/Khun2rQh0TbVaz+e1ATbmSJ5gIPatv8tEvufhiXHnVVaJklD+rogOnJDtm0saAzI1ItKGvTw3AqaJAXTY+jWzuAotVvB2qnA74sjYh5bBzw4KmzO2GN6uKGkk2Tdd1MRkz50G4KYg8G0RAS4qw6lNXY8klF6F0UpO0KmWTmRuGw79M0hlA6DtAhIRoGKtTLhBNCTSzyw+NbhpdU6PE6vFRqLb8vandTslCGrmygmYw7e7pluP61Dr5usi0SKCh5wE7OHw9Jnnk4jKZ40JVAV49X+7FaeJzDk3S3ShzOTKhpwsxEwIO4Y2GghgJjuYGcDunTUNn53S055o4VwAAIABJREFUtU3OeaFw/dGvideVSUNgcFDemS3RQarIDY+goqxMKCELFi5Ax4zpaGxugivLIUADb23fhv++/Xakk0lc94V/wcpVK+F2e4SKdHj/AbTNmAaHh4SesYcODLrQlLlYqw1EL2VYx3yk2QmxWPD0U0/hN3ffI9KN/HtSIqtdqrgppVqfeC3ZZZ1JwkTUx3SST8KCUSpsFRSgbeF8rP7Mp1C/cB7SThesFh4QY8WBmHWy80MTQHYVEzGhnfzkxz/FX178i6CxfOQjjbkERCh+EwrSvBkQfV/5DKo11dbU4Nvf+pYcmo889hj+8PQziLLTJnNtSj1F0YrGZpYIHlFqnlK0NBJ9ffMbSBFlzUN4PyxZ1ddaX1u9hlTCbxGklYcgC5QlS5diwfz5AoqwoOFByk4o1wfR0a3btmF4cEiMCI208k9hksoDkYgQkfarP/lJ1NbVqsQ0HMI727bju9/5jlCjFi1eJIU++cmPPPwInnryKcSTMYlZDMCRcBSJWAzNjU24+upPSvf5tVdfxeS2Nlz28SswbUan3GeRZKdpqBC7zXk+M2E/g3ovR+PSHTxyvAWYom9ZJIwNv/gVXn/2ObhDQfjps5BJizQ55fBF8llm3mzirxRNJdA5fwpqmitE/cfhdoBnBQfCKbaSjSZhjEQQ7h+Gw7AiGTQwEo4h6gKmrJyL0tZKpGwZpOMJOJNp9B/pgr+kCBanQw6tdCSJUPcA7NEsojEDlvISTF61FI62BmQK61FY0wJfeSXSTFpyxc3JUYT3j+gvZwFEZV4DaKcpTOgH1NTYiEsvuQQXXHihGDeSArT9nR3i2SYUWAGA8pRn8vb7xDXJ6EaATL+lz+/DvLnzhNrDgVgxA549O6f4SCSTFN73du/Grp27BNkkqOV2OoXS2zl9uihNapEAeinpzjOTXcY28aN4Z4esLxr2rV23Hl/5t39TQkAUvchkJDHmfid/ngkrCyrGbSao3/jGN3KJQz4wozs++uvyuzLhJYrPRIJxnQUZX4ezFAS2amprT5pHyZ2teqbWzCEEPdfnFFHwLLv0SrHPkkohERrF6LFeDH5wEMf3vo/hI4eR7O1Dpj8gay6RjWHyjGZU1PphdWRgd7kQiyYQD4Ql9jm8TskHAr2DQCSNJN3eKXxBorHPifbF7TCQgKusEPYiv8wCOjnvncwgEksh4SlB0eQZqGyfi6TVBbvTLdeSBQ79SjgTpXIGtSOZSFOchZ0Wdi7YJTmTzo2Ar3a7zJiQInjNNdfIfzMhJH2L9011LT66j32q52gKly4GWJCya8cCjQklCx/OY0zrmCZzOiwmiNRzRpl+UsxDdPHFxJUyvpdfcbl0uxnr+ODzOAPB2SDuaZ69N954oyS82mRRA2j8O4IQBEBJr+Rrk7pEE05SQkk/n/gQWCPNzp56bV5ziR3sZMTiUvwEg6OC2LPzRR8xuVo885TalJQkAs2bQNtJ72Fe3/FFvql4amZUTLCNFC1P2GHMwI4M7IkkRg504a0/v4A3X/4zSp0ZLJnRBgfiSKeSSMZiiATCiJjFDekeIvFPcJaCRUYGQcPAUDyKZesXo3FKA9w+rwDZBIwSoyFV3BDiSmeQjKjZxtERA4d7+hFKxFHbXIEFSzrh8jmQdnjRGzRwIm6Fv3EKDFchXEUVeOm1LRgJR9De2YHO6e0oK/KjfVIrfH6qp5mzh/kKhRPyGu71DRs24Le//a3kC1QSFePqVavkT64NqvTywe4L4wTvMWMUwRBeO8YNAnssargGeSYz7vK+s/jWeT7jzLu7duHee++RnJj7SMcjvgZjDgtnrk0KhbE5wJyZhRN95bTRJ+fFLC67PcuFMq5dzGTFYkWDKUFJzqZItZrdGz0Po7stueRCAe6yHLwej7TdOzra0TKpFaUVFaCXQHdXF/726it4b/9ek/7DqKJ+iYOGEi6Y//GQ1S7GSmQ8V9xIsmSziXkeFY2u/dy1EiD4kIRHB8684oZBgu0x6mJv2fKmBGtzNt48kNR8EKkaRQ6bSKD6iXxmLYgZHKpmceMSh3luQad4kbDAsQi6rgOdDEyxuElnkLDbMXn+Aiz72KVYcOE6ZHweSRqk2ck2uBRCWSlknnnmadx99z2CgOiiJpc8msOhEzfl2Hsq53eqyblJsUpnpBXN1+HhNlbIjXXJxidKGQmqs2fOEnWOw4c/kERsbNpi7J11Es/3JlJDdJILlegKAx0Paa3kM/HzjldZPymOqfsnyIkaHFSKHup+MnC1TiLy0CBqcdNoUtUyCQ319XLvhQttY/KexP4D+2UYkSaM3Ij0zamsqJQkb/e772LD/71fZGk9BV40NDWJJC/bo3NnzRaH3O5jR/HYE48Lf5ddKSagAt7QzyOegJ3GhMIDVg/dudFtbr0GpZxjMMwp/qgBFN5zDjne9atf46EHHxb1Mo8VMu/ForrcZkeJyJE7ZJ3xunGtOaVzY0XSAglsaZsNFQ2NmLVyBc695p+QLSuD1eWW5FTutFDhxjovsm8sLPIMPPnYE9jwuw2idqOTpvyiRn0v5bUzro0iibYmiJoXwDR19HkKcMN112HJ4iV49vnn8LuNmxBLqOKG30LZiCn0S78XE0KuJc5t0RV8y5tb0Dc4hKQYCSvQQWQrT5HZ5w4jeQP1BCW04ReaGIefWfiyoCFlgiaaXL8iXfq3v2Hzli3i4UG1HtknSUNU0HgfNVjCz8aODOkpRDapcLZm3VpU1tZgNBAAJVvPP/8CkRRnUbdj23bcfedduPrqj8NT4EEsHpP3+Nsrf8O7O3fJHNi6detlRunZZ5/Bv3zhC1i1bi3KiouFZz3SP4jS2irY/F5k8w8evTn0JR/XDxzbS6ojrnBH6RCzuJG/ziCbSCDc14fvfflriB06hJJMCs5kAh76hdD0Vww9rUJ/JB0smk5g+tJOVLfVyFyEyKFnM0gnU7Ak08jGkkgGwgidGIDT4kAiRGAmhqgli/qz2lEzqwUWj1Wkz91GGscPH4HbVyDJKIvIVCSOYM8g7HFK9xrIFHrRumoxPFObEXUUwVvagKLqBriLSzVR5KR5B94nFql33323FCd9J06wmsx1jk8dZZTHDUVayPtnosfuPudYeFgyTijlxOw4+mn+a+UX1hKHOVNpyjrz8G5ksbF2nQA/7PxxFodFMa8hYzP54+ykMKGkFDj3bFlpqRTgnP1asHChxFUW4kzm2LEuoWLXP3x++J15uJN/ziSYn50PFlIUCqA6ETsy/D0m2o888oh0emgIyIKdogef/+fPY+36tTmRC1nn5oC1mu9gLI2LUiVRf74vh9O1CZ+SYrVILCEthAXZxFkUYjpakl7ATwqKiGCI+T9Zomp9WtMZxEdGEOw9juCxHgS7jyDwwUEkjh9DdnQEmVAERiiOdDyNSDaGSTMmoaa5HFY7Z4FtSEVTSAyHJbY4/G44PW4MHO2HJZpGOpFCnGpuVK9yAHNWz0UCcbhLC+EsLUQyk4GTn4+FU8xA3OqCrbwBJa0z4aluRtbulv1Ada5wJILa+jo112Si3io3tgjL5Wc/+5nM3pxJcaPPb8YNzhVwzoZrgyAhgU4Wu2f6OFVxw9fXtCGuJRYCpL1xfbBAYYeIucGB/fvFY4TvuXXbVgSGAjmTcHas2VVauWKlrEmua5nTMuetuA5YNFPZjEUZ4y9FBT772c+KGhqLICal/By8PuzycK/KmrUAq1avFglogkd6fmvcd9bnjQViccEHcw3leRKUPc+OV3f3EaFEEayUgoasAJPSKjOzZkGt5x4nXtf8/ZwDvSUOKlomCxIHRXuyaSTCQQwdOYJjb23DkW27MNBzDMeP96Ck0IHli2bCZeekVgpGJIrwUAiRkQhSCYLpWpSGAEwGSSMtnZvBeAQLV85H68xWFBT7JYcJ9g/CCEaQCEdhJb09lUYiEoUR4wxmAr3HAxiOxlBSW4qzV8yHr9CONOnq8TQOD0YR8VSiccY8JByF2HfkGN7fewgOlxMzZ5PdMgUVpaWoq62Cr4BS/afvdpO5xRjAdU0aLEEadkiqq2vk/nKOmQAtxxCYTzAmvc45MQqNcI69vBzTOqdh2rROiXHSkZ4yRYoUxrdxjYlsVphKe99/T5hWBKx4n/kc5oBf/epXceGFF8re6+rqFrN3xkEW7iy8qDA6c9ZMXMTn2G22rFbxyc2Pk0JBc0OfTxDuUCQiJnWn6tzIYOiEBxeHnr1htUZVs5LSMtlMTG7YGSiuKoOvrBj7PzggAZ4bORaNQPTxTOlYzZWU5NCUzcwlMWYLk4jYpz/zafnCejgpv7hRA3aKzsBFeu+99+KBBx8SCkpOIEHUZcwkEvQasaDW60YR3b4zFsTZuUEW5VLcUB08mytuiHSywJFAJwkhET8KC7BCc8BbWinJ5/rPXwNfWxPS5E8S5ctSelUVN3zQs4AIyLPPPCMBVFerOohohF1far0ZdUBgAFq4YD7qamulWmahwXYyry2DiuZQy5956ary61ESq5Xl9PQol1bk0Z6jEtAn3l7p4JlzQ+RhE/HhAk8lDaEvsnpWjKCT0aZTUWhOWjtS26qhc01mIGLD4Hz++edLAKMfTXVtjaAA+t7qITIewFzsTGA5hMviiwVQQYFPkpaerm589z9uFufj0XBIkmIiB5QY/9Q/fUpc4jnbwGu4a/sOjASGUV1Tg7YpbbJJWfCwaT3muaMCgx6qzBU4ikgjCBK543qmLGtV8zxEmF94/k/48Y9vx/59B2HPZlBit6HcaUeF3Y5Sux3FNoeIWnCPsbBxilyvBQlLFkEOblttKCwsQWljE8753GdRe9YCeDiYTpUtLcphFjf6OpPfzqS3+0gXnn/2Odx+++2SXOWvt7EiRxc36vBWL6rWuHqYBFIR1lCCB1df+XFcdtllYmZ492/uVQIVcj/ZtVTrQgQbTAhCZmEyWRTRdbhzGvy+AryxdRtGRml+qd5FQI9TFDeKrar2Hg9QIpRMDGfOmoUpU6dKUllRoYxquddHR0fE24PXvevwEQwNKLoDPw3pAnW1deho7xAFQA6isg2/Z897ONrdLZRarsnm5hZc9rHLcO2/fEG8JO7fuAGb33gDSxcvwcUXXSzysd/4+tdFHMHtJF0mIkPaRHZLy0sFYayqrkFhoSq0brzpS2ie3Apn2oJoTx8OvrsHk+dMh7+2ku1pRaElwutySow6k4eoJvJbWdQ6JVWW6TyRTKuRwqbf3IvNTz6FzD8MXkuzWfizBrwUVLE7xf/GIUagFoSzSUw9ZyZqpjUixV3JdUwUNWEgy9mzWBKp4TDCfYOwww4jnMLocBRBI4nq+W1oWtgOZ5ELRiwGV9LA8SNdcFDCnkpZRNpCcUR6A7BFM4jxtbxutJy7EJ72JmQLShFJOZG2F2La/MUw2E1icpFHUVDLSf2MiRkpQTShPJPiRsVAFWPkTzOJyc1XkR6j1WZOcb7lo7wCQnGf0r+pvAzz5y8QWXDGKj2Ars8fLfbB5I5UD84MDQ0OKbW+jmn41je/IfOC/E4Dg4NC6WA3nbNbl15yqUj88rlcOzz0mUjQj4dxnsbNTF6/+93vyrqmOtVzzz2XU9Pk12DiefElF0txw7inATT9FRWImZF5W3a/Gc9JP+NZQoUqvq5WRGJhwzOdyC3P3okP7e2bO7sl9ijGgBTbHPw1DMQiYcSGhjF67BhGuo8gdLQHqcE+JPqPwxYNwUqJ+VgSsVgaRiKDSDaBps4m1E2qZj9egTnxtBTaXKPOIg+c/gIM9g4gGzaQiacQi8QRNzKIWdKYu3Y+4LXCUeiGu8Qvdg9uiwNpqqrxHyMLR1EVRrJetCxaBWdxlTkZlJV9TZNd+gTlkjKTtsSiUM82cd7gox76POTrsDgUb6xIRO4Xwdd8CtVHvVYuvpuBUnIwE4Dk6zI/YhHAbg1jJV+ba4zn5MMPPSzrkGuS4KYAxw0NUrRSPIZ/8p6TXnn02FEpmpmc8jPzPRTt/4/4yU9+ItQ3/j7NXjnjdcUVV0ghzi4UO6wcTue/8/3dXo/Q3Cj3y3V5qoeAxSkFtHHmgpRudtvJxOGMJ0UKSktLMDDYjwXz5wnteIxmrc4n6RzlnVinfh9tAK0LcFN1UkB2wGYYSI4MI9B9BD3v70Hv++8jcfgIIscHhfY4GBqBzW3BinPmQQQlHfSliSASCCFCQYF4mhY5ah6On4qdmKRZ3MQimHn2TLTPa4evtFBAaaqsCS1NipusKoZI+Q1FEQkm0N8fxFAkBldpAZavWYzSUoqvZBCMxnFsOI6emAMt85ci7PAjZfdh74EuAdmamuoxZ/4cNDbWoaaqHGUlRQLy6Fg6MUczd6pcUxY4zPVYkOi4puMgGTYEk9nBo6yznKuZjAAuV1xxJT7zmX9CWZmiEuqcVXz0zHWq45BWeeT9pgjKb+/7LXbu2indab7nxRdfKBYjnH0j6Ek2D4uhrsNdMp/l9brR1NyI+oZ6XmvVQ5j4EMoVqTJVVaLk897776sBcZ006cUyIevQLBZBXfOSDwY4Vn1EQK0uO1ra21DX2oRIOoG0TfEXg4FhDB3pR39PLyLBsAwFsrDhzc29lvn+iitoFSRp1pzZgoIRneXFF6zZ5G5KCqbV1qxW4UD/zy9+gSeffEqhwpSFFjUs9cKkmLksWVR7nCizO2UQmgOFtO0s95CWpoQEdOeGXRzxiJCOjOo8kKebtNCoDvAWFKNuWifmX3oBFlxxMbJEZC10omWiqp7PBcIb9M7Onfjed74nCKJSg1B0IRnonCBbmN8tYLCiLj5ldTnozUOPv8NknAGB/F0iePwdQeVMRFzeW762mrmg90hLYwM8Lhd2794zpvKTtzjy53CYMPI1BeU0uaxKNnjsv880KOvnyWYSsSeLtKmrKquwfv060TPvmDYNxSXFuS6eDuAi6JDJSNfr6T/8Qap9dmLOW7NGCiDeFx7EDBrk537nP24WZIEtVC1Rzrbq2cuW45KPXYZLLrtUEMU/PPEE/vzcn4S/eeVVV4o8r3jDKBgynzglm0/WgFYUzC9uhFeu25qqkOSDVJh77roHD2x6mAYO8NmtKGPnxm43uzcsbpRJLIsbCg/YMhYkrFmEEjEpJgrdPtgL/KhevBDLrvknVLZPERldoRblChw1zC5S0hLl6Qlh4INDB4RGtmP7DiRlpksN/J+2uJHiVpfHTOrUKuJX8jpd+MRVV2PVypV4Y8sWbHzgQaEQcm9z3kw7wvM9ZNeZNFN2b0hJLfB4cenFF+GNt7ai62iP6q6KQa5Ok8ZWk54X4xpkkU2jPSqWnb1smUjiUuSAPiNUrKHkrt9fIPvi3t/8Bo88+BD6jh2Xjqvb5cb0WTMxf+FCzJo7W4IxkVTe30g4jAP7D+D1117DE48/LhLPfND9+fob/xVr1q0TRH3jxg2CfFZXVMis4k9/eofp7kzhDxVHmTRyZoeFZ0lJqRRgN/zrDZgzb64YHNqINAbjGDkxgMKaSlg8ThEWoFIawYaahnrYna6x+bXTbCyl5aeEG+R/7OCQTmtlCWJBzweH8PDdd2HPX19Ck8MObySESq9bKLkyd5aiCEwWo+k4Ji+bjrrOZvHnksWTIhKeRDaZkuImPRpBtH9YaGqpSBqhQBSBeBwVs1qkuHGUuGHEY3AmDAz19sLhcosXijWbQTIYRezECBAyBFlPeV1oXDYPnikNsBUVIxK3oKcvggXnroerrAJZ+uuYhfvEZI7dGxpbUiyDc2Xi2XUGdB6VeCtefm7+05zZ0rz8iYW1jnW6sOaBXVvfIGtvzeo1QtUgyqgVMHn/+Q//W7pqZoxgTP7B93+ALZs3y1pn4fv5z31OBrfp+8Q5TCbLFPthPGeXkMABgR4d+/icBx94EE89/ZTQdHgWaJd3XhOCNHxffjfOJfL3P37Vx4VqqelC/D6Mj9wfTGB4bjBpZKJKeXOCQ0Rk+Tv8HAQimTBXVVfnrvOpkiKVGClOGq+h+MJxLzOGJpPifdR/7BgSgT5EBvoRHxxAangIxvAQUqMBZMJBWOn+bqRgxA2EQgaSUtwkUTulHo1T6wGLIZ1GSxKIDYwgkzLgKvHBWehFoC+AdDABqgJx/iFOad5MEvPWL4SrxANrAcFHP2KkU9k8Itmboj9ONIbCkmrs7RpA5ZxzUd85Fy6fH8m0MlUMRsJoam5WZ4t0nnVcVSIXt9xyi8yVaMbExAJy4tbl33N96KJVG9PmzsTTrGO9DvRa5O+wS8LCg/OnBPjYFWExQnaHvuf6frFIePyxx7Fhw/04cVx1U5i8XnXlVYKS83dYvBA05LzMO7t2yuekcSJpSbwG/LzspFBQgbNdLIT5GuyIcraLQCvXE3MRdqY0s2P1eWvEo4TFE79/7jvkgTiM34cPd+H48RPYvftdMZElY2TnzneEVi4zUF4PKirKxN+HTvY6p1LXzxw9UD/80FlOxbZQhbdQYBnruFeZQI+MSqdmYN9+DOzbh2DXERjDw0BkRLrPRhYYisckl129ahEKXBZ4nHbEg2FEgxHEowkprmVckR4vZOyk0kgmUwgnUhiKhTF1YQemL54OT4kfiWQCUQr+BKNSIBGU4rwvKWpUS4uOxjA0EMJgKIZsgQNL1y1CeZVPijCu8+GRCAYiWaRKalHcMR+jzmIc6D6OLa9vhvcfapBnLV2Mts521NdUoLqiDMXFhUqRTtNw5bqNQeCaDcDnyPxnnqDN2NrOYvMbmwVYYfHJ5xBsZHFLk1sCIGPxdHy9ITmkmTPqmXu+LgEdyo0/+OAmHDr0gdxLUt9vuukm8emqqqrOyXoz9knBboo2iCeg3W7PChI/4b4rh2iL0HQaGuqlm8DkUTZsvhS0ViYblwArWUd9cJjxTbX4mDwxq7DbUVRWjIKKYtQ01qGyukpuemRgFL2Hu4X/Tm1y+qewapWFZl5zBkyhuEjb1SbGjGyDkkdMZS3+XJSN8oKCDgIM9Bwc5VD1IIeXmZTabMqXwyyk2FspdjhR7nJLMkBzMDvSKHe6VAJgSkfLn2biqfwL1IPDsgkTrfc4vSgoLkVZ22Rc9Y1/R1FbK6zeAkVj0xuK6HQmLdXut791s3QeWOwIakEDR5HhVq+t30NvYN47flcV0EqE+scChv8wwHFAkYuMByQ5wXwPrUgnjQVd3PA1LFZUlJehrqpKAt0A+YyETU4qbhRVSRc3Kr9VCf8YSndy9nVyL+fk5zAB9JmD3Gwxn332MsyaNVOQMn3NtIeNil0KueX3peke3bv5fa+/4QZBJPh5wsERfEAPloOH5HlEFuiToWXDhWoHoLS8AusvvBA3f+c7cHnd2PrmW3j15ZcxuaVVlEBcPq8ccGwRC+YrqizmvBUHlDjEqHnYZgGkPqL65vmtbz6PQX7H9u246Ys3ig+Nx0ojWbt43ZTbHfKnG2nxVnJz4FtmcKygZ3GECBusKHYXSEITK/Lh3M9+GlNWnANvTQ0cIqOrBC6ENaNXj2nUyB/EoiE8sHEjfv3LX2KofzBnWKg/p/KhGrtrqvNigq95PiE2uwV+n1eu0yc/frXEjOefex5/euFFRDiYLZ9EdZ14xdRIpjkwb342NYhtx5xZsyT5PX7ihAhTaJ5rjlBpJp7KFZ6yu2244ILzsWbtOpGiZHCklP3Bg4ewd+8+STYWnnUWzl62VKTuOeew4Xf346UX/iIdVw6ifuKTn8RFl12KtvYpaljYlErndSD/maj4pt9twHN/fFYGwJm4rl53Hm7+7nel1c/3+9urr+KZp/6AfXvel6DMNcVC3OV2ihGgJLaZrNAkz12xAp+95hp0dHTCSt8qm/Ik8aTZFaYgCRX5iBhakYolEAqGBC3OStfio7s36nozpqugLqtbOtOUS00BmRTeevUlvPLoIygMDKM8FkEh521YgCWJjqcRSaYwkoqjdck0NMxsUaZ2LEqThrxGxixuMsEYYoPDgpynIymEAzEESJeY3ojJS2fAU+lDNByCNRrH6OAA7A4nnDR6RNYsbkaRDSWQ5KyD0476JbNQ0NEEW6EPRsaOEwNR1LfNRVlLG6z0e6FXhClIkU+D4s94n+hr9sSjjyIWi56WGiQIoaw9tYfNPChHq9bnhUhGTwhTej8z7rAQ4NzAqtXnSRLJpN/n9wtFgsUCE0P+SdCN9Fkq5NHjRUu8PvTAg0IZI0+dr0eZaBYh/YODgk4Tyef+ZrJIAIvJAuck9GfguuKavuc39yhaEGfrbEphTsvdMhlcsnQJrrziSukmMWHlg2uURRXPGq1GxNfgmcG/C4WCAhqwK6MViPg99HXX6H9+jMu/VGq0lCtRzUxQfjZLGdyRIML9g+g70oX9u3ai2muBO5tgZoZMNAQjFEQ2EUWaCUsiJYVzOpnGSCCCRDyNcDqBspYqtM6YBDLGSD+yGFlE+gKSAPrKimD3ezAyOILUaByWJL1DIojFUwimE5i7/ix4Kv2A24ai8iJEDEoMuyUxJHUzEQqhwFOIY8dHMWAvQcfZa9DUMUOUreiJ1HuiF0UlJXIvSZFWwCbNZRUdksk8uxGkgZ2psMDJJ+Hpf6ITQr0OWHAocZ1quX9Uj+K8FmOVFqLQz9WFje4mcm7qsd8/ig0bN5h0fYt0sFlM8/e5vkg943qMJ5XaHvOta6+9NicXzdfijAXnmpUdRFKex6SW64sFsVZ55XrmXvnMZ6+RwoZdbO5EZVZuk+fx2nHv8Lnv7HwHS6V75BHWDzvhVFlj8d3aOlkKLLfLKTOWukBSxYq5rU3gWvIt2czm+EPeJRajTzncTL/AeBSp0SFEB/tx9MAh9O3bj+EPjiB+oh/WSAwFNiARp/ATZ8AsGE2lMBCLYPXKs1BSYIOXXksRdlkiSEQSSETigg1xNlXAVkpBx5JIpIGReAxNMyZh+tKZcBZ7Zb9EAwERFZDODZlUNgoNJBAdDIr6WmAgjABV2NwWLLlgEUpri+Q8Y0EUGhxBJJHhm7SVAAAgAElEQVRB0FGMbP1UZGpaMZDI4N1d72HP9ncwY/ZsdM6fi9ZJDWisrUJlhTL3pNu22DjnjnxNbT55znEicMQ4QkEpCrRwNo17gSAP56/OP3+96o/niReMixOmqJES+lIdRcWAgYAtnOPesPH+HD1t+bLluO66fxEPJs4MiXiE5CNKTIkjIcFwDBa71XbqnNNMGsmZY9uPevvctEyOVY5jJmw5S7LxiffEA0GLQuYWnC4MJSe2wO60C0/Y7rTJ7Eh5WbkUSLvf3S2Vrwzamg8pbjR/kaivyyWHCgfTaIbGTZ4vZclPyyJBXzQOcXLA8skn/wCnqGvImI/k56pLlBX6WZnbCzdVHFJJ2Km77VDoppPvaUpBiz8E1YNMTx++CGlp1DBnYughl93hhr2wGAsvvwyLLr8MZZMmISkZp0zd5LpSXDAv/PkvgvxwiEuQdLPoMjGwcRFPH/K5DoaeUzEVlsgL7uycJrr1pCDcccdPVeLFQX8z8VG4e0a4kUww6RlQUlSE9vap2Lr9HYSjkQ9FQHWAJbrB3xUah24zTuw05a0ZlWePJRU62DJAszhdvHQpzjn3XMyYQV5ntSRDypdCdYrykTAh3LC4MQz88le/km7Ix6++WoImvyc7Ktu3bcXvH3oIb7z+umyao8d6kRFevjrgeStoUmt3OnH2P4Ylb7v9v2VAlptc5gtYxLpcSNAkk0pPoxEpZNx0oqcvjhbG4CZjAioFjm5zjy9u8oscrkd6KNz3m9/gvv9znxysnqxFTGQrnG5UEFUXH5wsvFYbvHaHdHDIEY/Q/TwLlHh88LqcGEobaFi0EIuuuBxtS5cgQ0lYzjaI4ZhJIJNEV/8Xc9wk+o4fxxdv+Fe8+847wvXNX1P5Jrt64eVqHRNt4Xeg5xEdiK+68kqhqTz9zNP4/e8fQ1d3T94snyr+TyXyrN5TiR4U+X2YNWOGzERRDnckSMNRFvlqwJ4HprfAh8mTWrF82dlYu3aNUAb9/iKc6OvHrnd3Ycsbm7FjxztCf+Dj3HNX4Ovf/Lp8NtJKnn3mWfzyZz/HYP8AXHYH1q5bi099+tNYsuxs9V6mcIp0fIkopTNCZfvFHT/Dnt27JXml58Od9/4GRcVFcr+pBsN5wr2790iiSo+T/oG+nBw64+fChWeJB8DsOXNRWaFmBMWPQWw/skL5ElTPtAFhZLazZk6leSrKvN6ZPJR+xdgwvJi60kQ1lRJKrcOSxeCxbmx74Xn0b96C8nAIPiZ4lCiNsbuZRChuYJhS0Is70DR7cq644VwSkXdQqSaWQCYUR3xoFJlIUhU3QzGMxhPwtVWj9ezpKG6sQDA4DHvSQJDCHlSzcrqkSM9ycLZ3GAgmkIqlEEEG1Quno3hWK+DjYWtHIBCDvaAaJc1TUFTbCGeBut46Buh4wG/MpIgI8VdvuknohPTbUqGGcWO8M5VKZT4Mbhk7veTI5EFr9uV10kTKNnnn7ISw6KAjOhMdUorY5WCRwGSQtC6uWVK6CLpQVY90mpq6OnldSkA/9OCDkhSyy2KYA+SMI5TKZWLKdUuxFxYmpB/zZzoRIKhFpJx0H1LU9JwGGRKkWXK2ggg7RQ2IclOKlrGS14TPJZrODhK7PExQSKfiZ5zc2ipJo8Ohhnh5NpNCqmkjTCb0bNLp1qTcH/EIy2DkxAn0HjiI4/sPYOBQF/oPd2GwtwcLZ7agutSLbCICGDFYCfSFQ1LQZJIZWFIWZFNZBANBJKJpjBpx+OpKMGXeVBQUOeVzwcgg3K8SwsKyYlj9HoRHwjBGY7DEM4iMhJGIpRAwopi5fhF8tcWwuKwoLC9BLENFJgdio2GkwjFxlS/yFGB0NIJDJ0IonTwbc9Zfiqi/BC67E/FoUJJ80mz87IYQ5zLlcvh9mdix68H5Ehan+Wv0TPbv/+Y5PDN5tpPWxaKGCSU7JlxrLAwI7rBQ4J9cK2S6cP6La6iA+ZbNJve970Qfbv3RrWI6zPXE5+quDL8Pz0n+jOwFdoEoFMV1xS6h/n7MDamCxsFzmnLmMzj4u9wD/F0WXvxdmmn7CgsVwJBlMR2RIfHu7h5z9jguM5M7dmxFRWWZzGgwP+DaZdHE/UKqEr0Px4kp5S6guY8zqnMtZ69YielTUFGkpXNL0D2dFvXS0OAwYieOInPiMELdH0gRnqTUfCiCdDghjCJ6GFPVLG6kxSxzNJ3GsVAIy8+eg9oKDwqcFtn7nLdhhzodT4mHk3SoCJgnDclrKVE+HI+hYlIt5q2aD0eRRwxwYyPDiAdGRWqf+RVBHXr1hAeCSIYSGBkMY3g0jqgtg3MvX44Srmd2w4dDGD1BfyoD6YIK9FkL4JrUCXd9K44NDOOZp56Fi2yFeXPQ2TkVzQ11qKmpFDqtw85VrBod6nHmxQ3BEYLnn7v2WgVopNOSizMnX7JksepufkgHktef+4Sxh509rrvqmkr4/T75DPv378Mtt6q1yXkdxkCCPDQTdzrtZiqrihsyDgLDo9i2Y9dpihvz6xEhpThAa2uLbBAi+tJu5yKRicGPRhL5UmOK92NbVw6dscuo/l3Ob4ugrLzIyYQhF1w/NJVKdZqUgSYlABmE161bi6s/8Qmp6LTpVX6gUAsLciGfeOIJUTmKRyLK1EnoNvSEUFCyPZNBkcOFAqdTkE5HOoUqlxeeDOCyqQFvFjgsbhw2unuPqYHJzA3pQxkDXqcDfqcbdqsTJR3tWHnNpzFl2RJYS0uER87fE+qdORMUDkXwve99X/ipRHx1xavEHMYfxvmJaN5yHBcbeTCx60BViu9973sSdBKJ2EnohShymIuP8rT0LWGnjtrkpHNJAMizT9FgiNwyfuEJj4mdMwks5uDaOHQlC0FkGCQZ9Nh9o1iADqwMmNJt4swJFTd4yOqBb3NQnwGaUuZsixMl4lAtEwI+j7/72O9/jxdf+LNQ9tgV067Kkvibr6VarhbMXTAft/z4NqEdsB0sxnKSG1pFVYdc2a7398s9q6mvh8dPpF91YSRBZSJkFna5Ltsp1FhUUaXoYXve3YVvfOObOHzgICxJA3520KhqQ+d0i4X0cBSwo2W1jxU3lOuW4sYLr8WGNJ3C/X60r16NpZ+8GkUtjeJ9I99R6JZQ5qNCiSE6RXnhFHz/+P0f/+g2bNqwUXj2ua6NmfpNHPNQlEapBsW1muZZq1evzDkR//HZZ/Hgww/j/X37EKe/Sy48MEE82esov5vFp/JeTp3citLiYkFgtpNvy44BE327Q4AW0n+4nufPm4eqqgqhGm7e8haeeuop8UegwiORMafTJQkIlfS++a1voK1jqiSMnGG465e/xrNPPy3zIxzyv+iSS/CFG65HCV2ttQyzSWflZ3z91dfw85/eIT4kRK8ntbXi3vvuQ0V1ldDiZH+kUoiGI7JnOK/AeRsemvzcLIIonUmU0uP1SZdKfXezOyadclUIs7jhvRXETtTpFFXTJOeO22n5iZPsX7OAVVLvmhuskvOskUQiOIrw0ADCfccxevgQjm/ZAg+5ykki3EkkacoZNRCOGxgxEmheMAUtc6fC5mZ31BDRBVLS2L1EUklBJwKjyISTSIcNhIeiCCUMOOtL0Lp8Bson18isk52S9kNDQq0jZZDyv+lIBNHjI8hKcWMgnEmjbM4UVMybimyBU6iM0WAS0ZQDvtpJKG2aAl9lozh26/iSv3407eGn//3feODBB9BLlU8TFZwYn5Qx7/i4NYYsjlHVeJ94O3hGcBi/qrpKUGTO/1FSnF0QrrcPDndJQUPUmmo/LBZ0bNE0HIJudFKn8dxXv/Y1UQkkaMd5S3p/0ANEzgLGOpdL6JWc3WGB0tjUJPONTETFmLG7W+Ih5c1ZtLCQ4jA7zY6rq6oxe85szJk9RyhsRN+5ZjX1h0XN66+/Lt18ihxMaWsT1JWD5kVFfkRjURn8ndw6SdEAxd9J715NvlbdazHdZEkuvkoCI6oEScA7G1KJFCL9fQj3HsXAwf3o3f2uoODBY8eRiETEBHj23HY0NFYglYiKdH6GNLqkASOeFDNOXhO7xY6RoVHEImmMxONwVPjRflYHiit8IidvSWVEYSrUNygqUPaSIsTDMRijEWSiXHshpOJpDMVD6Fi3GCVNFbA4LfCXlyAhClhWGd7m8+PDQZT4ixAaCaO7O4BQ1odJy1aj/fyLEEskKWaIcCQkcu7s9sPMK5SJrKLtUDDia1/7Wo4Ong/I/W+Klw97Lu8liwWCupxv4RphccP1yI4G1xTvMWdLKc0v8uJGSs5V0tVk/S5bJutDd+PYneHMBFWqdBdKn7vsUFKIYsFZC2Wui91FvhcLDFLSWEzxtTkjxlkJPXfBn3F9sqjh7/Mz8nfZxXS5qGxmQTwek6KGMsCkfXPvcH3zM5977jmoq+eMoh9lZaW5LlT+7J3EwHyl2NyZYxY1PITMFJJAj6afUeBC+orsuLEQGQrg4O73sHPzFowePoDOMi+KLAZiNFEOhZCKREWcgiQNp8uGeDQp3cA45xMzWRwJDGPR4hloqi2C32tDOmUgPBxGciQic1/EVwjgybnPzk00Ieayw7EofDWlWHz+UtgKPchaSdkNIUbmTEgVN4ybypg2IMXNKOm/wzEEYWDN1StR1lAqxRlFNQJHe0U22uopxomkFUZ5PWrmLsYwnDh6fBCHPzgig/c1tdVoaWlCc1ODnKPFRYWytsfk782C8BQ6txMLFebUZKFQ9Y/rgXuAlNavfOUrktOdblSBxTfzcf7D+XDGyf/8zn/gvPPWyH1nzONM5e/u3ygqkitXrpIznSwLBSZkMDwUkLzG5ysErWcee+LJ0xc3/EXhsNntwmlkIN29+z0x4uGhnevhn8FuPVVxwy/Mjkp+oS2EJ1PJVhIp+WvdJTLNwMwfadobixsudqo4fOaaa4TnSURDd2/4dG1MpGlD3EhM9t/cvFnNtQiXUHGDeXha0mnp3hS4nFKAODNpVLO4gUWKG+3qTeM7oqH5hBEmYsmMDZFUHAUuh/jjuNJWZAr9mL7+PMy/9GLUzJoFQ+gZbGgrWoqiXVlF6YtI3s6duxTWLUnQyU7ZpypuJg7yk85wwQUX4oYbrhfpUMo80nxRbey8h0mpErTaYhVvGXKseWjS/0ZkhEktMBP3/OJG5kkmPrTUVd7P8xc47xcLFc44MMgSCSISSmSJ3aKu7m5JQomEkm6ikUW+BoMr0VIaMZKSoFuZ7Hix8qc8NYul/5+x9wCT5Kyuhk/nNDM9OeewsznnIO1qVzmCEQIhhIxI5jMG2wQbw4ftHwO2sD4yCDACgWREEFE5AdauVhKSVlptTpNj51BdXdXh97lv1WzvagnDs88umpnu6qr3ve895557Lj8LN8aTjz+O+35A3eZJYQcKZMgtrRavo7OjQ8DQxOg4Fg0vxqfv+Hc0NNPdz616sixXHznGpbEvJ/pULzXXHuVMRhZTwL7l/qWEe+rLDgT233alSqqRlD7lcrjzPz+PB37yAJKRiAzwrKNFqD+AeqcL1U4Hqp1OhBwuGbTIWSMZU1VZ6gIB1Lm9It0s+gKoHhzC4isvw8Ybr4cW9MPp9kqzt4AbOrVJ6VnZSwt3XSqJlOr/+5d/xbN79wrbLQe0vefO4y4WWJ1SGbThfuc7/1IqH5QEMLmj1vyVgweRzmSV092fADc2yFuQStCxkEOEh4cFYD734u/FmpfS063bt4mr0JqVqyT5i8WiePWVAyJF3Lt3H06fHhHwGQoFEa6pRWdnlyR5ZLxXrV6JqtoakYFxTRw9dBif+sQncer4CWHYhhYtwrve8x5cfvWVMsm68ovX9sMf3Id77/m+WPeS+Vy8dCn+/T/vEAtxNfhTDSW13DSse6jKwWThVZOrAhnpdAYnjx+HSQbQqxLmltZmlbDzfxa4sbHJwrXYMxcqLu78Q0bZnqqbLtJiNm2z1yydRi4ex/yZ04iMjUCPzMGby8CXSMCViMGtk13MI0/HqKwJLV9A0syjdXkPBmkMwHkgBbrJFVGgxI5VEf6bNqfxFMpZA2WtiPRcRsCNo4UJoTIjSCTj8HAYMRN+zm7iPCYypZwqP5dAOanDpC10sYDq5b1o37QcCPlElse5Dtm8A77GLpkcH2wbQJXVCG/fBjuhtG2Kj7x2EJ/5t3/D408oq3O7R6bymSol7YVIGds1TMVdykjIjDMW0s2PkkJKYjhHi188mJnIPvX0b/DKgVeE9balSKpa0ybPlYCEhz6Jj/r/ZfwpnyPLzgSRicHhQ4ckGebrsamb8sUbbngD/uaDH5TKDz8Hkz1WpjjOgIkr2Wta7jJ54LWyL+LI0SOSaA4vGpbv857wi9fE2MceHbL2PBd43Yyx7MvgPSKbziZv1R/jFMkH94YkkhUkpixDifmMIyRz+H2e5QW4WYk0csilkkjMzGH29Cimjh9HMR5FdnoSmekpFBNJeExTRgboRQNDy/rRN9gBk32EdONjBVHPCfFQYOW8DHhdbiQjCtykSHjWBrB063LUstfAo3oSWLVJTc3B6/fC11gnbHk+lkIhk0cqlkFRLyGWT2P40k1oHGoHJ4RW1deJ+Q/vn8H+CfZIxFOorw4jGU1ifjSGqZkMCs1duOEfP45isIpafuQLpsS36uoa+KtDEl8rQyVjDOcIcVYM73slCD9nHf4J4x3GHuYy/H1bZshzk9JEVgD5N6sZ/B4NUKiuYeWYz5lricCb6oVKSRDPqob6BhnYSQac8ZGvb8+3oTEHJWYci8Dfo9MoCWPOUiIwYp8R1yLfj2CG70ezAoIXrudjx4+LuQBHLnDf0Clr2dJlYmZAkGRXDbNaDolESirsfC3K6MfHJ2S/EXQx0eUIiP7+XtSEFalZSYyeE6NlJpUS5Kq2CTVXTSo2arOrfWAbiIg5ComaPIxMGsdfOoBXntmLIy++jLnxMdQFnLhu8woES3nkODwzk4Gh6SgYHObghI/zaDRTXB5JZGtw4Ew0htXrFmGwrxm1NV4Z4M1qox5No5gzhAhgPOF+ojLB5JywYhmJnA5PQxW2Xr0DrnAADrcDJS0rQF1PpkWW6Q8EUWRf3GwcRlpHMppFJJZDoqTjkjftRHN/k+QkrFTGxydRNoqguVwWHsTcQYSGVqB68UokC278z979KP0vGUxQ29rWio0b16O5qR6tLU3w+0kqqfxgIX/5M8ANwTBVQXS+Y88NYxrjD0E0yWbmY5Vzj6RX1uWW586+Glb8mOvR3Ijr5OMf/wfsuoSyM0ps1ePLm6ZU/RV5rLTjrFCxd5qqHOYyjKkNTY347e9+94fBjWpEVeCGCSQD3cYNG3D61GlxJRD225IIvT6zff1/uRC44U+ppMaSG1k9DILEbVad2Pq8Ph+ibwYTzrphszDZMN4Q9mds2bJZXJIqkX3lIWjLpuhE85Mf/xh33vGfwhwQ3PCPWFWK5a6ajhxwu8Q8gLMgmjwc4qkqN6zYsNmbA/D4b1VsVPuIcT9fcEArGwj63Gjy+FBlllH0+VA12I8ll+3B9je/Gc6mRmkwtutXioFwyQOnbI5INpulZTXvz58Hbs5PqMmcMHh95CMfEVbmgQd+ing89jpwoxrOFWPJD8HnzvK2sCjj48rgwJJbqbT4LNC8ELipTFoXEldL5sNFzooSXYXIzLDMSHaHAfr4iRP4xS9/iWee+R+Zr8TJ7FYXvOhxOZPH6/GKG9bll10mQFZswB0OfP1rXxP3lxve8AaxYOXB/Jvf/hZPP/kEzpw8aWnRSbQ5RY5x5swI2tpa8Pa33yol+mf37UddUyP+7qMfRjAYgt9p6WNZqHAS+DrhNIuy9gSokRAS9y+rnmj1hZ11CXo9uBGG3+qTku9KtbCM/fv24dOf/jeRPVECySGerf6gmAvU0hVNKjdOATcmZWlMNFFG2OdDCze8UYTTG4CroQE1S5dg57tvhau7C+5wLVwenxz+DMt8hGrakvgVSUBgufuLX/gi/vveezH/vwNG5b/b1aY/BG6KJZEJvOWmm7Bz18UyP4i2nE//5jeiuTXJ7CsJs/VlO1OdGxvsyoNad4q15u9xwGb/4AA6OrtktsRaOuFsUROp+fz5nOnw89STT2CUvQmZLIqFkhz0tCzl9Or1mzaKJlsBzCKcLLvTwpWHXKGA737nbvz0/h/jyKFDwhYRNP/dP3wUq1avBueUcD2y3+XY0WP4r299C8/texapRFIO4TfddCNuecetaO/qUq5k1v4RXbdV+ZGeDutgZSJHB8JUKi0ulOOj47JuKZOrq6+TBMCeObDAAFfcKrmNFwA3lbFN7iWTS/Y2mCZMTUM2FkNkYgLTp05ifvQMHFoaNW7a3bvhYrUmnUIpnZKqTVE3kEvlYGaL0I0CkgUDdQPNAm7Yx0ArXFplM/lkBYf7nuDGTGRQyrJnooTUTApZ3USh3o++HcvRs2YYsWQM3nIJuWRSZGkEOAK2tSyykxGp3DARTZt5hIa70bltNVzhkPSUaYkUGAJcwTog2Ag91I5la9fKLCDpCrXWV2XyqGtZ6SX71re+Lbb2fyixvNC5ZSdPBM9kmFevWo2VK1cIQz40PIyWJiYAfnEP5YHKRPDY8ROiB+deohxs+fIV2LNnt7Dpba2tkgCSsPr1rx8UQO50ecTxh8CE65mxlWoIVm7u/u7dAjj4Ho1NzdKgy8oLgQubtZ9/4XkhcLgHmASy2vKhD31I4imvvdKGX/XNpOW/EXRR6sxEkuCGe5fvyfdm/CWAIrFkKwW4SQhWBGBLLmGVEBdiv0uSNek2EVfREgoENYk44pOTmD1zGtEzZ5CbmkKBoNbQkU8kkE8mUeJQW86TKpWQMfPoHurEosW9KJh5IfoIxot0cORaM9kjpsBNJpJCLm0iRclNlQdLt69ATXMIToKbUlmqLumpOfiDfqncUFKszSdQSOWgpXSUcqpyM7hrPVqW9aDsLQvhYRBQsU81lxdZmh5LoToQgpbMIDUaxdRoFHMOP6775CdQ1duPki8AE5QdFeBxu1BdWwOvS8WVyi8+M0q0GBcZSy40IuF8gH2uquEs+CZQ5jPjsESebZQZ2gYBBBo00yBY5Xsyf2ByaRsRcX4YyTuuqemZaaSSKam4MPkksUjLXb4W35vOeARINGiiXJGqDa4LrmWy8m0d7ZLE0rSHIJvVP64xDuHk9/lzVFEcPPiagFcmtQTbtpse1xzVFLxOzhskOLSlkVu2bJX1SIkU/53NZkTV4fN5wb5OOS6ts7Pyvsk9IzkrrQtUWCiHSJHjVvS6Sp5FHooSaMbHWEIAzb7HHkd0dBRmPCFrM2fmYXrLAm5qXMpAhb1ctGJmb2ChQMDpkuqLljVQoErH4cLpaBSLVzBOtKGhLihgKxlLIB/JwEjnUCqUZN8y/6FZTTHPPVAWGW+5yout11wEbz3XsxMMevGpGWiRuChIOGeP8SU5x2qOjnQ8h7mIhnhRw7Zrt6F7WZdUAoyEhuTkDEo0aDFLMMouzOklzLlCWHLFDdCrGjAxG8Xk+KScZawIbdi4DkODfWhqrEddbY30L8mIBumDYjbwZ8qhSyWp2DHPZAzjOUYZGedgcc1yLUjrCcmBfF5Ia1a6qVIiaSPg3eHA7e+6Hbe+/RZRiwkxKGmSGirPHJDkgp43EI3GpY9I7KRRQjwWlWr4+g3rUCiafwTcLAAX9dGItHioc9YD+xqiMVV6UpHvT39dENxwrcnsBCXP4HuIqZSVJPLmCsNuWfnZchEePNWhILo7u6QvY/PWLaJJ5iZikmKfeJVM+cJmsBE8NZITk/j7v/072aAsxdvVGzbPcsO4yNzJjBGgyukSkMI5N37XWWBTRZcTe9aNxXbzM5hFl7i6+D2UGPlRS2zgdkGnld6Sxbj45psxuGM7vLW14oq08FVWjYlEs5x7w8ZoxUyeK0s7vxqwcM/OkwkS3LBszQOQkqwf/vC/xUjh/KY6JY2reJZlSEVD2JSJCWEd7Wf154Ab+/oq2Rb+m8knAyClchwKRqkY+07oYkfmn6VxIngGQG4CPk+yj3we3BDsbSByZ4AgINq2dRv+5gMfEKaTv0tZFAM3h6mxoZuf+bn9+xEK+AXAsK+EhzyTY843YeLw4Q//PfY/9zyS6QzWrF+Hv3jTm+AulqHPJ2T9eSg9q/aDwjOPIBdlLakqOhaDqRbuAkOkLLbPSv3sIGv/t4W1yd8jQwYHvvb1b+CHP/whpsZGZZ3VcTAmKzMEN3RGcxPcqD2ikZEul1Ajs3G88BbL8PkDcNWEUa6vRfeu7Ri8dA/CAwMwXV543X4Foi39u4AbmXioJJHP738Od339GxJo7GujT/35J3Zl5aY6VIVFixdheHhIDihWddnIbZKMkOFrlZWbPwPcWHNqaENMLfuWbVvxzttvx+CiRao5n3bIpZI8tyefeBJf+/JXMDU+JiwYnfWam1vx0X/8R+zYvh0NjU3QDQPzkXk1S0TX0d3bjd6BfuW+Vi6LbTOrMfffe58Eevr13/iWt+Da669DT38fzpw+jcOHDstMHMrREtGYDCKjxOLDH/uouKyxisAAqWZ6nAWzsmeZ0Gc1PP/c88LYEdjwWoaHFqEqVC1rnGCkubUZ/cODArrF/t6KUcrGWeWVqsnzQsI++z2pGS+J1FBPUJ4zj/mREUwcPYaRw4cRmxiHmYljuLcNi/o64CoZMjARTCQ1xZIXtQIMAo1MATnDRKKQR7CzFkOblqChrQkGjQ6YcDIpNkyZv1BK52Aksyimc4BeRGKKDl0mjGo3+nasxMC2FYhmEvCVS9AJbhjTRerlgJnJIjUdQSmlo5jlTK4C/D3t6N61Ec6GsCTN4hCUzMLt8UE33DgWAa56801wVYXgIKNtSSxlT1I2yn1JkuTIEZnLwP1E6WdlD6as7wpJqhoqy746DtBslGof+04WL16CoYEBSQxJdrg9qpLLZ0a2kOw42XmufSZiXprbNDWJFIOsOufS8Cxi8ke3vThlG4wAACAASURBVDvvvFMqODyg/8//+WvcfPPN0ithV57YQP3lL39Z3C0pa2TPJAEwzwO+Bl2U+LOUFzEus9LNpMEmeGx3Lq6ISkDD5JcsOJl8e7Aik2NWzZnwEiSRDGS8leqzVYAsWnItC6HbsEbWZJEglbLdQhklDiuMx5FNRBCfGENmehLZ2Rnk5mZQiERQ1jRAwLMOM6eLvKZYKCNPO+u8jraeFixdPoBiMS8kIQcNs+Io65kSSM7LcLiRi2aQS+WRphzIAywhuGmvFnkZz69iKof05KxYtDtrq1EulpGPplBI6QLa2RMWyaXQu20V2lcPAP4yAjVVoGUO1zPtzYtZHdn5BHwuN0p5E9pEDPNnIojCix0ffD9qli5HKVAD00Frdlbyi/CH/LKfK8GN/SxY1SB44PDKC1UKL5Q52YYNfB48n9g/ShkuJV1MEO2zhH8TLPBs5jrk+UfgYZ8xXFsXbd8h64OqFoIUSsbuvvtuASd2vw4NLViRsQe/cr3d99/34YGfPiAVHF438whW9tizdejwIVnzXGP23CXmXhxCyj/sg2FQlJPROgN5JhOU231dfH/aOq9YwbytTdYnBznTAauurlbAluxZUULYzQh/JM/kw6AKyKkGrxPcyKgPB/dLXloH6CZWzGUxPzqKEy+9gpGXDiB+ZhQpusTldTgYJwqmGEzESgau3rISDV4I0GZ/TZmStDz7eFX/KCtgGnsU9QIKTjfGkwl0Dndg8bJuNNYH5Q5Q5puamEc+lZOqN2OaqIoKhsy+MdhLpuehucvYcf1OVLfVcw6L7Jfk1CxSsxExrfK4fXJmJediMDN5aGkDczQVMHNYf/l6DKzug9PtgB6ne2UUhawp+4zPIZYr4HTKQNWydejZvBPJogPz83GMjo4jmckIAbN23Sq0NNWLQquulvbQCqxLnlA59+KPPAKeX7Sb5hwjxjsSPswh2NZCd1AaXJCEYcxhHCR4pnxyZnpaADHNOjhs+33vey82bdyIUIhVZKf0sFud6TKWZnYugkwmK86Fz+zdJ+uzv7cXS4YXwczrovrw8vpd1gjySueZys1j1VUksHEhLx5eLKhzanpSgu6FFEl/Gupc+Cfsqodij9TPKKW+pYBjUutTVpdXXLYHF23fLrMB6LQmTUyWbfI5bloVCYcVFeQv0T3SYevXD0qV5IhllSxzasQBSyUZwtI7ONzTiWavH0GaBLicIh0KOp2o5qBF3hurH0V9hjIKJRf0kgmPyyGua9Uyu6cMk/059Y3oWLsOV/3V+1A/NAAH7asXMiMFMJRLxH34+te/Ife9UKDbUqVNr2K5X8dKWqCUgYG/R8aRJWXKuFgJevzxxwTcnL2r6gZVghu7ckZgwUOQGu2Tp06hUDo71vOcyo1NMNkldvksKpllWZGHZ3//ALZu2SJVJC5yBkCyiWRwGJRpM8nD127AlMFPS5eKbpOTxOlMQ/czTlCmPpzsFL/C1TViJ0lrQAZgNrVxlhHn21xz7bWyef77vnuRjMcEJFHTy0DLah3vH6+NwJgJ79p163HdDTegrbNDnKtOv3hQpDqNne2o7W2HST1qgZU9B8psrnWq5nMBhZZtZGUJXH6uQnZgVynOf2ZknNgzdur4Sfzo/h/irm98g3YqCDudaPUF0OT2ygycajfXoUB+GLTkLRcF3LT6OJ+kjEBVFYIN9UDQj2JbCwYv2Y2uTVvgrG2Ek31fMmRQmsusOSgLtLdUyB5+8EF89t8+IwcNG2YvVP2U/g+yZzbxIHtJsboK21kJpmBAJRGwVthCbVNJtKwqoVXNkzjjcAhBsXHTZlx9zXVS2WPiL033lI6wysUTis5YE5N47JFH8aufPYBXXuKU9oKAu7//8IeFjfQFgjh46DU88uijePGll+DzeHD99dfh9ve8GzViJ67W/Mu/f1EAzgM/+ak4L1LKxsnw7HfYu2+vGAMQlPCeEYhTvvamN/0Frrr6WtTW16n+Dxebq9VnIrskFZ90SqqQzfUN4syn5XJCBJEZpf300mXLpNpUVRVCS0cbqutq5ffF0MQyNeH6KpBoseLQ2crN2TRKDlmDwwc15LMZpOfnMfryS5g/dRqJiSlos/MoZLJIzs/B5TIxMNCOxYs57Z6WvCWRSzDhpKzRoQNGTJf+mQynb5s5eFuqsWjzcjR2NcMoUlpBcGOikDeUBTybYuNpATiugguxsVnRhJcCXrRtWYahq7YiXs7CZxrQ56LC8LMyLpUbDvGcjQgw4nsamgF3axN6dm+Bq7lWVfHMIpLROHweH/KmEy8fjWLxpm0Y2rAB7lCVGp5pae5lVasGGRh6XljBz37mMzhuzdWQc61yrIDVb0ctP583yRb+4dBeHsLsOyHjzDVtx9PKGMz1+s1vflN6FA4ceFkYYTKTN775zXjjG94g5hFMNhnbaFHPpn8mhIFACB//+MclPjU2NEic5uvzD7XlTDYJcNjrYu9Bvi//sMp3xeVXSDxnxYXgp1J2x2SXJBBjNgmjifFxSX75GRhzKR1ikkvWntUAe+aJXTGQ89YmE0UibiWpFrQWm1wOAmYlIptDIZFCenoaY8eOID47iVqOzMgkgGwapXQaOgdCZrICFJSk0YSZJ/tN0x1OaM+jsbUOK1YOoFQuiExTz2UXpDFls4iySWmaA3okDS2uI6MZ0FxlDGxejHBnGK6gSw18zuSRHJuGi6C3OgCP0yNVRSNOS908cgkNiXwWXZuWoWvDYrhCTviqAsjzYhjXcqYM0jWSaal0OwjAZpJIjsdR8IWw4tab4B0ehrO2BVrRi0KR+5UJaxmNjc3KTOa8LyZ4NJigaxTXwh8acC1ycMv1lM+JQIYAmUQgCUEmxPY6sXO1SgKR5yKlPVxjYv1dLgv4pUPe7e98pzxnvgbPWlYb+fNcWzXhGtz1jbuk35WvbysLeK2sBlFexphl51biREsZrvXFa+WZTuBDEMZ8g19k2mXt0Eo5p2FkdFQk8XwPAnW+HpPcjvZOkaAR2PAs5vMX1ZAQ5392S7eV2llDiy3zKTU8u4iAxwkjk8L06Cgmjh7GxMHXMHX0BMqxJByca8T4zn5UNuSXCqKKmNM0XLlpOZpDHpQKeaUgKZRkiGbRVAYIjPVcyzlWSRxuTGdSqOtuwOKVBGlhjikTp7TMVAQ6zS0oTSuVpXePcdvMm/RlQcYoIF02sOONu1HVWgenh+5/eaSn5xCfmhPzFa/bJyA/FYmjkDWQ1wqYmk4hZmhYsWslhjcMiRmXFsvATKRhpvJCDLH6rRtlnJpLYtZThdXXvgmOxnZEMzpGx6YRiSdEfrhs6TD6ervQ3NQgjrn19bUiMVW1hUp75D+c3XPNce2x8idSsx/9SGYjVfZfi3GVwwnTVLb4tgU64+aSJYsFHFP6W19Xa6m61FgCgtapmVkBT0eOHhPZO+eBGQU6642iubERm9avh9/rRUhGYThU5UbQtSVFkdSpYk6Jjd4EO1n6S7oYZLIZcdj4cw0F/vAtOfc7rJ7wNdnIrW4Ke2AcMgiUU8cv2nkxLr/iCnS1tYs2n9dbtBtprQPgT4GbyoRT5p588v/i1w8+KIYJTBxlkomVUCjWgLNsHGh0+xBylhDiTA6rB6KarjZ0e7PSeem/kMPBIVPWGe7qg0FJPiUQUlrlC6JQW48r3/8eLL5kJ0JtrQslVAruhZ2zBoJ98pOfkkoDm3lV9UZ9VZZnz6nisD/I6xVWjgcZk3wyj3wNyh74t6Zx8rFirxcCZEWyqhI/lahygCUZSM5dmJmdFamC/A4Xht1/Iwm8vRHODg8jQCF7RF0wdd0Dff3Sr8AvBn0e4gygrKLwQOYXD11eNxlJXjvd0qSkzQJHoSBldeqYOayPyJ+BggcBAQ7fg4f6vmeflWGo4r8fjeLYkSMwDF3NebGc83gvmcyywY9yJOqPL965C0tXrECRssOSE3MnR5BPZ1HTUCdDFcmkpueiErR9NSG4/V7pf7H7uOx7aTcq/7HKjSRatvRLmhrpd1rG8SPH8MlPfgIHXzkAt2GgweVGM6Vnfj8aXA5ZdwxY7BviZ6j1+dBeFUCQVZ2aEKpaGuHwupALBhHqX4SW1evRtW4Til6/sD9kVzjXiI4slc+Z+21ybFyeyefvvHOBxTu/h8teF6IxX5Ap2pIVOzGyfKi4livAjbD27E+zZhrw8/PfYpPb2op1a9fiqquuxpZt21FdU6sGK7KXyTZqUCtftS0XWcFJ4Bc/fQC/fOABvMpZIGYBPd09ouvW9JzIgQg+CUAIjDng89bbbsPuy/Yo3W65LEQNeyU+8Y8fl0oOdc12tZHzrRiL2IdAIEPp6yWX7sE1V1+NcE2dJDN2UsjE1J6azavkWtv/3H4sW7xEmEhK9Zh8+wIBSXKYBFAexL0qhIiQKWrO1lmeQ1UjlPyXBzWpRxJ7BFNlkROWDB0p2pWeOoHxo0fgSiQRyMRgzEeRnac+OwMjZyDKGR7OAjoHWrB89RC8btqG5kSKRgDvMEvMNqGzNyFXEBegRF6HMxzA8OZVqO9phsnaZZlDcJigGnC7vCiyKTaRQiGRhafoxtzpKRRoEOBxoXH9MFa95TLEkZVBjPn5qPTqKPEIgJwp+0mqPuzzSWkww1UYuuIieNvr5Tm7SkBsLiKuduWyB7G4C3tfO44rbrkNnYuXwu3j2FGCbdUlxindcv8BAcBkqr/4pS+K0YPIm6WPxiVDfdkvRakP9z+fLXtK6ZLIdWEPrmQils5kJN6S7OHaIqBg5YSJGtfYz37+c/zkxz/CyOlTsnYoZ6Mz3jXXXC1DNBmPCDJsI5NwuBZ/+c7bJeawJ4HrwJ7Lw7hIedFnP/dZnD4zIr/DKuZAf79IkviHySB/R+asWKQef8+WpZH4YUM2gTh7Jtkzyyo3Pys/P+NpZcJxzgks1S9KtAls2E2qvkSZRvKQkh32cCViiI9PIXZmFPMnT+HMkYPIaXFs2rAUrHEXtRTKuRxysTSMDNdZQfpnTKMojHWpSMtzJUuraeSsuiFJMAOhgCTDXO/CjxfKsq/pJJgnuIlqyGYMpFBA17pBNPQ3wl1N2ZITTs1E4syUkE+loE8AsRFLIx9No2SUkY2kkcxraF8/jN6ty+EMOeEJ+qWXlIQCgX6OPTqprFRQufYoKcqOJ8Syd/nNN6DQ2wV/ax/gb0Cu4BLXwHwujYamVnFRrPyyySyuHVbteP5yvdhxn+vHnoFEwMmYQNDKc4zPitULG1Twb56R/KN6lRUY5u8xhpCw47qhqQStnVkh4e9v2bwZn/3MZ2W9kui75557hBzk+uZ6YUWHknUSQrwe+4vXyHVEkP2lL39J5LmKuCpLIzevlWCGa5i5BqVBCwCsVITL7cNcJCrnPAmcn//8F3KdjNncUzznL9m1S+z8WZ2ywTt5Qp5RasyEAvQqt/jjCiG7h45HquSOVM9oGhKz05gfPY3M/CxiU5MyIDY1NiZW5FQ7OAtlZSplDTymVDLH/jQtg0vWDKOzPigAiVUCInKdxilUSrIXlwSjAegaI6MTET0HX1MQS9YOorO7EVSX0QI6MxmFHk/D1AyLJPHIfmL/TqFQRrZQRMzIYcv1F6Oxp1UqNyVdR24+hvjUrBBefjf77opIxxMo0pnSAMYnEojk01i8bSmWbV0Kb8CN9FwSDi0vcZwDaak8KhUcmJhN4Ey2gKrla9C3dScMXw1mYxnMRhKIxuZRF67GwEAP2ttbUF8XRmdHO2poeELtqaUaODdTf/3/s0lbW3LGdUYb5xPHj8uAd1n30oPqVmYrDvYuedHY1ChEzdtuuRlr164REkaAMQkNVsbyJlLprMThVw++hhMnTiKZTmHnzoswNNQPt8shiopGnqd8baXhhsPv9ZW56Ii4pIGMN8Nmo62ylKV2lE/j8/rQ3t4qG4fJJbX1lWDhT92AP/V9W87DBcrEtae3R6yBL7r4Iqxes0aqNJIcWX05khRSzlGhr1Qf7WwTmdgO2wy69bedlFAu8qtf/RJ3ffOb2Ld3nzSxEpgodlphN0qPmFiE2QTvKKPa60a1k/9mszfBjRMc5ikqHxvciP65IJuslsNLpddBydycDjfybi8Gd+7AjltvQe+G9Sh7+Aq8ZnsTlzE1PYP77vtvfPtb3xLgVWlnave0nF8F4EFGMEEDAQYulu84CO6uu+4SuRflE+p1lETJvi+CVSoK67YrFgMWgSWrKL9ncze15QvNeWdtmdkcxkGYXBcEU5Q/cMGyb6e7uwd+vw+6ponmlEkCgcpPfvJTuffP7X9OMVoOSOJIe9Xdu5mAWu4SBLCUSEENaTp5/Bjuv/9+fPfu70ozKwd7cSDiX7zpRumV4EAnDvl64fnnxT6QJXA6V1G3yvdQM0dKwlCwN2PHtm3S08EGdq/fjyIfJPWdVn8Nk2OT09HhQHRiWlju2sZ6+KuCMtNIwIzdt2gBY64D2WRWdmAHX7u3ZCEYC8ulABKHLOrZHJ54/An8yz9/ErGpGVSjjCavF23BEDq8as152KUj0qoi6qtD6G6qhd9L0OxCfXsLNCOHoscL0Lq0swdLr7oW7qYOeII1ig13qOn19sAq8VYQZ8I8jh09ine/5z2YHB8XcL6gUbE2ri1Ls3tJrEVrNZecrdxIAutwva5yY/eX8TpsJx32yHDwJ8EHDzrKlqZn5mS9Tk9PiRtauLoaq1euFLDNZ0RJHe/72MgInnj4Yfznf9yxYP3Ne0MJEcEHYxrNCFauXoUdF1+MnZfsEsDN9cdqixiNGIb0HP36l7+S/h06lPH5cOhwXUMDhoYXYfXatdKsyIHBvG75bMWSgJa52VlJLtg4TGkRPxurgWdGRiTh6eruRi2lP6y+hZW2nTHMrgKog1yx0/xDrTjvH69P7Ovl+Vj71eSBaiKfSWPk6BGcOXQQiZkpOAo6ajxu1PJAmJ+BNhdRLj05so4mYhkdeUcBzd0NWLVuGC4aS5glYdQLGiUXJhz5EsyUjnxGVweKkUcp5EX/+uVoGexAwc2DriAjw+lk5fH4BByRHTfjaXiLbsyfmYKZ4HsB4ZV92PiOaxFz5uDQNOSjcTUAlACDRiCUAEXiKKY0MSTIxrPI+D1Yet0lCPawImHCVSojMReBh46ARQfK+QCe/P1hDG3bjZU7diHc1CSORxSjKJC4YHwuieDUxCQ+9c+fkhhD4w6y4KxGk9XuZR/NIlZputXwv1JZ1v8rB5SNOMERJ59ren5hICPZZSafZOLtZn2egwQx3//ed6UflWvK7jEgKaR4IHVGqQqQUh9wjTBG0gGIw+mYgDJxpIyM9tBPPP2UaMgZQ/mzBGBMCkkG8IuyRpI5BDKUyPHnmBRzXVHiy8/PxJN/eN3nJ94XOosFTFvEB88p/pMOZnSTYmVQI6iZm5GZH3PHTmL2xCkkJ6eQyyTgDjqxY9dGBANALhUTq2+DayGdQ0Fnxa8Eg1WbnElNLAyCG0NHoC6ANRuWwuEqI1QTEmKCsU0qoSJNK0oSalByM59BJqUjktfQsboP7cu74Kn1y95y5opIjUyqWXoBP3xev/TPZGdi8JQ9SM+nkNQzaF41iMGLVgPVDrh8HiGKGO85lFabj0vfDZu4Ge/zsRzSlKVNz2PJjZcjtGY5gp1DcIc7kHcEUDSLMHMZMW5hjxQJsIUz1co7bEOJL37xi8JoU54l56o1aJOycZ7ZfH5K0gV5ruxDIPnHaguBBs9IGwwRZPO5ktTj2cwzlYCF1UrKzuiKynOOz33Htu2yVuikxxhlE9h8H74ngQ3VFFyTBNsE/iT+uI64Fml08T/P/I+c3axsMoYSZJN4rKmuWZhWTzKIxA2tnPsHBiX+njx1QgZwkoxihZTVwtbWNlnH7FthrOaZbp8LchYR0xYLAnAUQcgrtVUGZ+l2UQvY5xLPXfZsENTkdMxPTGL0yBGcfPUVJMdHUO9xwWMacGgZmKkU0pTIFpWJlEaSyB5GXiTHU8RELoNNy/sx0FYLHyswBp0i89A5OLNgrUsOlzUBg+CmCMQoNQu6MLx2AIuWdglNTne17GQUuWhaGVYY6hnKJy6WYZplZEwTsXwOiy9ahYGVw3B4nQJuzEQK0bEpIZ84ToRrNJtMwczocBZdGB2NYE7PYtGWxVizaw28IQ8SUxF48gWkZqJCKvCdmK9EIxnMGGUc0wpYtOdK9K7bhtmkjqLDJ5WPnJZBdU0Q3V3t0odMeVpXR4eQSmdJTKXHsSbUWXdePQFFb4tFkfwfkpKJeFwUPwTbrx08iFOnT2NeJGU6asO14lK6es0qWUvLly9FmFJSS1ViFEpIpHOYnY0iEonhzOkxqe4xpnHWUThchc7ONgwO9KChtlYIK5K9VqeQqvp97KMfKzc3NUkCyIDIQClLyQILlZUbfgAm/ywZNTQ2yEMiu2Sz7n8MuJz1zj7vpywJk10NYPMwS/WL+gexfu06bFi/HoNLFqOhtRneIJMKy8nBqm4wUNjsRWUznsI21tKvADfnAzECKOryv/e97+EbX/+6NNvZEjf7mm2gFHKSOQeqPR4ZtljtcMnfdFDj7BtRzFhJScGhXK0IIBoCQfhZjuQNt6RKUsEJV2P7rbdh041vRrC5GQ63V9C5MGeOEnKGLpNZP/b3H8HRI0elNKrYIFW5sT+j+pjqszJQ8MDkAC6CG7I1X/nKV6RiQzZHJVTWUFBLay4o16rW2E9nIYmlFXgwiMXDw8ibhkiWGESFPbKkivX1ykmPZUWyljxg+TcDMCU9DLTs5aA1K7WUb7v5bbJ+yHQ/8vDD+NH99+PQa4dE8tLa0iJJ7l994APo6euTgZAy60c+In1KyjIUkJUZTiMvlhxi7/uO2/4Sb7/17QLEGBQpS4nMRzA2Nip9S7Nzs3L/ZD5EWZXEmUgzyeEhwbKogGaXU02Tt4f32eDEiq12Um9XE5iAMlHm/XidjEuevx1+F+6sNVzTAgIWGybdFJZ9LzfoB97/13jm6d+KJWS1y42mgB+9XhcaXF6Eyk6xKnc6S2hurkVvD2caOJE3ciJxSqaTAtAdrBCG69G4ZgMGt+2CM9wAp7iNKFaMdZRKTxReAw/Br3zxS+IuNzvDidVKanXOfrI/itUrt2A5LIHNkqWJ7MwmHdTRJdILBwcDV4u2evXqNdi9+xKRK/LgY5/Bs/ufxc9+8XOcOnYCGWuQrcvhEj0upULbtm2X6k5rZwf8oaCUt0dOnsTn/u0zAuJZieHzp9Xl4OCQmBDsvvRSLFmxXIAFnxPdHgnS+VVXWyeD+ChLJQHw8IMPCbhhTKRpxY6LLxJyhSQLbXMl1lHSSj1+VhO9MPtxeO1k07kWGJMoJ2ECk9Y1tHe0o6uzS7nFWP0eipmyDEzIUhM0yMHBFc6KlzLAl34D7lfKwThwMRrD0QMv49jBA/AWdPgKeXhoOe9zIeDzwKMbMh9BiyaRT2goajq0rI44AQvBcHst1m9aIr5Bbj4UJmd0AcqRgiyKzExP0X7dQJpOQl4XOslgLutH2cfrJYtO9p0VLrc0hhc4SXues2wciI3PIR/R5L2qlnRj67veiIQ3L85ohURSDmomEjw0c/GkXGsxqaGcUeAm6QaW33AZqvvbYBZ06WlIzkdFUsmqVVErYyxmwtHch0WbLkJzb5/4ZTvJMIoCwZYGnSVeHnv0Mfz617+S6iirwiuWL5eqBokQaVilU5Sm4cDLB/DYo4/i2b37MMJmeBrNkFSxKtS0/GaV5/bbb5cmWbsCyTVBqS8dD/c+8wxGRkYXEjN79hfBDuMhZRoyaI622sUiQkEl/WX1mUOLV65QgxcJkrkmWbVh0inOZz6fJKxcv0paqytHrHRazm5eGwE4AZwNpmw2nWvddtuqTL7PP7Nl3gfjOtnzkgMlDilk9WpuFtGJUcSnxjE9chrJkRHkZ+ZRZgJlFpDOplAOeLBl1yaE6/zIJmMoaZpIFMleF7m2jJI04euZvLw29fjpvA53lRtrNi+XRupgdQi6SYMflfSyhCTVVBYMExqysymkEzrmtTSalnWhf+Mi+BqDwiQ5OeBzZEo9s0BA+qQIbhLjs/A7/EjOxJHIZVC/tAfDe9YD1ZxiriSlfB/2VOQ4+DOtWzOnnMjHNCSPz0mFcdF1F6N63TK4W3vhretBKdQIs8B7xapKUd6PZ6VNXNhSMxuUsLf3wQcfFHcxqhIo5SIwIQDhM7F/jgCEtvbMSVh5I5ki/XmWlJdnOIE14yFnG3FN20Cb64LVSvaavfjii6oyzoHO1uvzd7kmzkoZHQKMWI3sHxhAX2+fgH26lHF4Np0nf/c/vxWgxerMwNAQOrq6wDPf7w+qe10GEokkzpwZExkvqzObNq0XqRPXOckChr2lS5cI+cl4y7xL1qTMCFI9hbZDlzg3Sy5ln51C9ciacZQpnePML1vyzIRW9a0aiSSiU1OYHR3DyVcP4uiLLyE6MQ63kcPKvh40BHwcTgMjpyHOajPlq5xtQ1sxqfi4BPBQBjWSy2LlcA+GuxtR5eWMMFP6NvWkJnOXeK1U0xhmUWYvcQ5bqlhEvGyga1kX1m9ZSu0OXHAhOx1Hdi4BPZVFQVezt2Rtl9gbV0ImbyKa09CxkoM8V8Nd5ZH+tHJSQ2RkQsgnkvDkpHOU8OomXAXg9KlpxAwd3esWYcPlmxGsC2J+bBIB9uhNR6HF00KKsZd0do5rv4wT0SxKbb1YsvtKVHX1QcsDyQz7WGYlZtFGvbWjBU2tjejr6EZTKAyf14US0b70KRKQVk4IU321UpR4Xa6j1DaMTyTneebmcuylpkTSK3l7uIbgOLBA2CgTtDKmZuaw//kX0drWib3P7ENO09HU3CzAq6e3A4uXDIqZhzotVRYj8c0aFioY5qknniwTbT/62KN46smnJHlVOFktrLPqbkt6ZDX9stTIQV/0zGa5iEhNluM59q8qdNpNsTaRLQm6PbHUQufUoTc1N6Gnrxcb123AptVrRuJJqwAAIABJREFU0dHYLI3E1KMHwtWWC4YVji19HxuTGBwYVCr7hs6Rav0BcMOfsQ8BBoKvffWrePjhR9TnsPzq7R5x6R8BEHQ5EXI5EXa5UefyosbpQsih3NOUoQf7bUooOlwwZT5HAY2cRUIbQAdLrrYWtQTD6UT3lm3Y/pabsWbPbuRF32zZwVI6xGa4QgFfuvMLeOCnP8P42IQEJZsBrEw4F0BbqSgyBB6kTNgZ7HiPVFJvydDEVckCf/ZMD6vSYL++ej7KQY3/YIDlIcyDnIw62cne/j5hExcvWYxFi4axeHiRBD028J4+fQa/f+H3ePnAAWk0p/MZD2YOe3z3u98tbBGrOWQNnn92v5gnzE5PCcDhBnrDjTfisiuuwNbt25XZBPXM5aJoKacnJ/GrX/wCn7/jDpSdLunH4ZT5d7zjNtEQ25ILe+0aubzIKG1wx4BvT/3mv3mosNrDniL2dDERsRsl7XVQmQTY1TJ7vdkHhU0I2D9r3++ze+jcVOLs9y0Lcq476V1x4MUXXsQXPn8nXnr2OfhpaEHf+OoA2jx+VDvcAm7IbHf3tqFvoAv+gAex2DwaW5qkOsfeIifBjT8IM9yElZdfg/DAIjgp9/Ko5sRzr0tdA4MuraHv+PfP4Xe/+S2y9Pa3zBKUKEH1lMk9WNBP2VU/CyTzEKa01TIr4GEWCARln9L9bMv2reKSx+oey9Izk5Ni+vD440+IlIvgmZVbr1vZ2LICSmdEt9MpFqYbNm7G2297B1avWwuP3wstm8Gzz+zF5+/4PE4cOybXxgSP7j1XXHklmluaRaqiFQycOXUaD/7q13jhuedFqvO3dJrq7xXg8uBDD+Ghhx5EyB+Q5JWsplT7KI+z3I5kreg6InMRTI5PSBLK9+P3KRciG8vEmFVAJgu+oE+xSJbsU+ZZsdpMgLngUqoc81T0sCYtWx1KnnJJHKZOv/YaDuzdh5kjx2BoKVx08WZ4nQaS0xPQ0zRDcCMUroYjr+xvs/NJacAmC53LGUiwCZUyxpZqbNqxEg6CKXE+KaGgc85MHmXdlMoNNd1k2DNGHhlnCS0rB9G/ehjOkBulMo0ElB0050LJjCtWYGaiAId4TieQm08jx0broXZc9FdvQcLHuSU6ism0mBdwv3BYMHtuMnNR6JEkSuk8jJSOqKOE5dftRnhRF/JGFi4mDZGYAE6uCS2egbu6DZFCEI2DK9G5dDncVX4FupicWOBGyAcrvvN5TU9NL8izpM9EQIui7ljVJQHy1a98RdZhLKKqL4wrA/0DaG1vEzMSss5MRlm54b8ZOypjwb69z+AXP/+ZyGbJvPN7ZMEJdDlRmwnko489hqef/o0ki0wC1QDDMkL/K90hGXX9ddeLfSoTTlaMF/pIrR5RkpD27C+aU0iMz2kCkgjI+wf6Zc6Nbbpir01LPK/O9IohqAs8hfUPrj7eRVrFarE44iSzJscRGT2D+TMngWwKZjoFN+dsEWAl0oBRRM40YfgcWL5+JZoaamFk0zAzaanWs6maVRtKzApmURI01fJVEnDDYZrrt62G0+tEoCqAHCvPdCsla8yzlM58nBub0JCZTSAbzyOSzaB2cRuGNi+BrzkkPYSOXAHpkSk1BT4URDAQkgGzs6fGUOUKITYVRULLIDzYjmVXbEY57ELZaREM7LExKMtMibkFK4zOslPeM3V6Xowv+i/bgob1y1GqbwZqOuBvHZSRD243TRAYFwxxQuT8LxvYsAKhuk9V8iWuo1TAUGptyctt+TLXJSs0nHlES31WTUjC8dzkeuAZzHXJn2Nv4m233SaDEuksabPpPJNGRs7gZz/7ufTW0HyFZybzMkpzGX9pE87XJoiioxmHz/JsFMlZICj2wMPDi6RfZ8dF2+W6KRXk+5JsJJxgJYMN6dw/rEbMzUdw4OVX0NTcgpMnTgijvmXzevT19woJJK8dDAqwWiDObVlzxVmkQA3xP631rYgoSXNJ4r/iC2k/TtKtiEIuCy2VEFfIueMncfTFFzFx7CgyM7Mw0xmJM7qWxpLBXjRXBxW40fOIklSh4QSr4KaS2tuW/QWUMZXT0dfbjmUDHQj7WKxmD4sBLaEBJnuseS0mWK3K6yUBXnqphFkjj3BfK3ZctgEuN0GTA9p8EpnpKPRYGg5DOfMJSJActohszkRUy6J+oB2rL9kIXz1n2uTgSOqInZkQgoH3mVJOI5tHKV8Ai+ijp6cQyeloXd6HDVdtQ01LGHOj4/AZuoApxkoiIoIHGghoOWA0qmGm6EZgaAnWXXkNTHeQTioC9mLRGIpFA63trWjuakU4VIX+jm6Ea0JwENzI6aSk2IIQ5Ln8cXBzfjHBLmIoZKH+ME8g6cEKH9UANHUh8f3gQ4+IYdgjjzyO5uYWXLJ7F/r7e+ByMX9li4eqEolc2wLHKk9UqhTHR/7+w2UG2sNHDmOKmnNrXgdL/eez+ba8ixfIRcoEmk22DNJkLm1mVrmaqcPaNlpQ5SJ78Kf6WHwNThsna8tEYtPmTdLMO9Dbh5DLi9OHjyGv62L13N7TDZNaRAV45ev8XofKHgf70FHbo6K/oQJd2nplBgSyxCzpfvzj/yTJld0wxnLqggEZraEdDum5CXs8qHW5UcVZOJYltEfs81STOeURlCzRko7gJkSvfpGjKLBAfX2BE9db27Hqsitx6Ttugae1GSXRlqtFww3Miz986DV84QtfxqOPPr6gubWD5MLhZP2Ox2IZBczYs3Mqcmr7vlTK+CqZvLP/Vu51qkm6JGV/VmRoKMG5HGSplyxeItpbglKP14256RmcPHkaL734onid0xQhGolLczr7FsgsXn75ZaLTZXAmuCkWyYjk8f177sETjz0mc0uYYDc0N+Oqa67BO/7ynWhr65B7Rh02Jwj/9jdP48c/uh9PP/W0SJiWrVghw1tvvPHGc/og1AJUSY59qNuAhCDNbrwkoCezILpap2PBGvVCSUDl/a4EM+dvYll3tvrvHExTYalqgwT5QasSp3SQstnv+c7deOC++xCZnIAzp2NNwIu+qmrU+4IibzQKOXT2tKGnvxNV1X7MzE2jvrFe9gzn1bhpH+n0IOf0o2HZKvRtuxihHlqZhqT/plwii2SzY2rNSWD43xk2P77/h/je3d+Vyp+ySD9bfhZ9NK+5os+QdpVqjoti3MhyU5JFK0hKbmh1vGHDBqxevRadXR2S2HNw2/P792P/3mdkzVDeZZjscwHa2zoELFDCwOrfKy8fwMzklDD+oaoavPf9f4Xr3/RGNDQ3yiHHdUFpGSsvY6Oj0ttFFvt973+/gKoXX34Jjz31hMiO0mTtDEOA+OVXXoH3vv99aG5tFRmeSNps5ygLtDCecX1wPVOCxCQ0mUjiwEsHJFZccfnlqkmbzFJr68LTVof02Vhof0N6aERrpkr8qrHSsyCrYLspKxazo6M4tP85TB49guTkpMh/iskUSk4TV73hSgRDLiTmpqCnkgKivMEgyrT/TKRFXqPNp1XDPwdyco6MWUCoIYjtu9YoeRnXX4HgRg1LJLjhELhyrggzX0QmryNdLqBljRrk6Qy6UCgqB0gSBpTQSs8OHdOkObeI7EwC+lwaGis7Pc245IO3IOWnhXQehWRKwA03BoFKKZuTviB9PolyOi8Wp1GUsPTa3agd7kY2m4LP5ZLKjZPOSXSfy2RRU9eJ09NZZF01GN60DQOrV8GQnlAyNspKnMbnck6R8VzYZ2rEgOxNO6FyOMTY5Jt33SWGKwSrTCjJitNlavPmLZLsMRnlH4IJWxZWCRT4b13X8PsXXsB9994rfQ2cz0SnINrkfuITn5DZOIzLlAqfPHFSHLSeeuopuRYOBL10zx45BwmkGKcY4xmTmHjaQIr9O3SMZKIYjUUxNLRIYivXXbgqJA21JAplrjKlf5ZdPT+4i+eBRSqqie2KhBDyQgVLFHMEEDOYHxuBMTuF7NQEtPg8inoWmUgEHso5GSfZO0Xb3BQtbct0AUfGYWLF6mVob66DkU4gm0kLsGHTdbnAnlM11oHSW+ZK+QLd0vIw3cD6LSvgDbngC3mRZ5WyDPg8XpHEmWSxzRKKrD7OZ5CaTyOtmwj2t2Bo+wp463mO5OHQDMyPTCFcVw+nz4ug3w8zmcHYoZOocgVlRkgim0agvQHLL9sCT2sVikRZioaXyo0WTYhpTC6twcX1nc4hPRpBaiqGju1r0bJxOcocMOwNo6Z7GfKuarHgp80vG8Tp2ihKkoBXliLnisksIPnDdVkx16/iXLB7Ttjz+I1vfF16c5Qsy4mrr75KZh4RcDBn4hoUhztWP85zR+Va4rphTkdwQ4UDYx1fi9Izjj246aa3ynOg0cULL/weR48ew8lTJyWOcrSGLZmkVI4xmBUpG4ixykXgQcL0kUcfQ1NjsxCo7IMgsUNSiUdFKOjDoqE+dHR1CNi095w6iBXZo/K1c0dcWKeQ9WMqT1KGpDxflDSXVRQzl4WeTCAxNYmxQ4dx4sBBxMcnUKTsXs/J2iyxl9DpQs7QMNDbgdbaKjg5yNgoSl7CqgsthTksmm/BPcbcjYqUOT2P1vYmrFzUjfogpV15sYHOUuqbL8Ej4KQg+ZiuE3mXkC8BEdOAt70OF1+5FT6/+mzsf9Fm48hFUyhTnkl1Du8j+yYF3BhIaDqCXY1Yu2cTQq3V8vkIbhKjU3DQoZJGRnwbml5oefjYYD8yh7mMhtqBVmy4ejvqupowPz4BV5YDQNPIpTQiahnUHWMeppUwE9MxwtcN1mDHjW9G49BSxHMGinBhdmZO5OgEN/WtDdIHS+Dc2tyAmlBAqrlC5FrFiYVcyJ6R+jrCVBEpleSvVEm5rkU9QtJQ9V9PTc1g/7PPS9WQVvqUcY+PqZ5Dnv+sGnZ2diBUFRQyoQzOL6OUWxVKpJ+XTnkS49Q8OUd9bV2Zi1P1NJwFAcp09HxJzVmVjS3D6bF8+tm4TacrlYSe3bUL4MZ2R5J16kR1TbXaRCtXCYvLMi2ZVMrSmFxRAx6dmpVFQLagqi4sblWC7C1nMmpiz6nQWJbVtmuTfB7rM53/c3ZiWnnjmVzRUvGJJ54UtyPKcc6WbxUgI5ccYL8Nh7u52HPjlCZvOqf5KE2yHibBDTeKWTBEllZVdkjfDVkUvhA3h8kH469C27Ll2PX2t2Fw1w6UgkHVcLtg/6rC4b33/hDfuOub0nxf6aBT+bnkwCa1UcGo21KE88HM+VUG+V0r2bIDD/sWqqqCaGtrx/BiJZ3g8+rr6xUmniVrMknKEeZ5PPLQwzIRmRaPZGvIWhFxr127HpddeQU2yLCoJgm+SjtM+zHFyDIhffyxx3DX178u0iL+zIpVq/D2W2/D1ddcKwc8DQ1eO/gqHnn4Qex7Zq8Mu6ND1tXXXoMbb7pJkmcb9C04yhRVImV/8XW4TrlpmKzy5yjt4Odgr9BrRw7LQFFKQ+xS/znYpOL/VAJoO9Gxvy0B2R54I0mutRblBy3GwyoLqiRYlXWF4adMJp3F/t/8Fo/+7AGcfPVllLMprK6rQzsHyYpcxIRW0NDc2YSu3jbU1FZjdm5aGt95SJFR8tDpqcQKgRfZQBUGL9qNtnWbgXATXN4q2hLYU3LtnSKXT/b2NN367rkH3/vu95CTWUO2C5rSKdsMjB0hyGRxTVM6E66rRUdnh8i6aKu7dt06kYixgsNkmoA5Go+JTfe/f/ZzSMVj4qLFimNNbRgbN27AtTfcII5iZCtnZuZx97f/C4889JA0snOQFwduvvltb0V7Z6f6DGXOCnoWP7jn+0paZlUbBwYHBWgxgU2mkgvPngwle2/2XH6ZVP3EcZFgXhodzzKtXBtc33Q742uwF4MgvampWfoBqB0mI89eCerUbZb2bOA/y27JkhAZhjWLRipb1nZlz1W5hPR8BBNHj2Ps8CHMHjuJQjQKRzqDYoLAQENaS6PkA/a88QpU1QWQnJuBkUxJgusOWOAmnYEWiUGbIwutw9ALSGoGkrqJQL0f23euhUOePXXfCtzQCrpssOqTQTlbgKEbyOp5pEnOrBlA/7ql8IZpx6zB73bK94XIoT1qWoNJVlIrIksr6JkkcrTw7ajHJX9zC/J1HhnQSNlIic5s0sCtJHBs+GblppjQYKbziDlKWHr1Jahf2odUJoUgm5Bn5yT5lIGkpTz8njAmZ7J49cQMXPVtuOrtt6Kxu1vm56iNpqRV7GVTuZRy2JO1Tfa3ULR076rPjPOuPvihD8psBu4brqm3vvWtuOWWt0k/n03a2eTZhdhIOV7FIjohc5F4jnAwJ1ltSnTf/Z53S08gYyovhX1efC/GIbv/jODJrsrzPdKZtDgP0fWM+4COkARW/G8E2wTZPJ/C9Q1idUuhsLJ7l+5E6wRXa1nISmsPK9pSJYzi20QHs0wGsekZjB0/jlOvvYLY9Ch6akKoYcnE0FAqkLVOwMM+hQIlZgWRGGbTGZhaAVrRgWTZwNDiPvS0NcJMJ2HQfIDuUlwLdOMrk+1W4IZuZIZZQpJzT1DCqo1LEKghuPGJ4kGmwHu9AshscFPSDOjRjNiNZwTctGLoolXwNvpRKuhw5UzMjU0jHG6Qvkkf77WmY+TV46j31yA+E0Uym4GnsQbL92xGsLceBj8fnRhpW2UWocUSUsFhM7aAm0we6ZE5ZGaSaNqwAq2blsHRUINc2YNA8yCqmoegS1ZAG3d172WEAdludpTbowLIeAt39HpwY5NoBCR0+rz33h/Iz3Hy+s03v0VkkKxy2yMRbEMBNTz1wroASoHoRPrPn/qUVLN57nW0d+DKK6/CRz/6UQFJPMO5MkhO09lxfHJM5jQxL6O7qZoAr5rnGQMj81FZs4yVVDpQBlxVVS1r88iRw7jppjfL/CeCnDpRUNgZ2FlLaDvPsM/LBfMdy6OIa5SSM5t0U+ehOpUKuoZyIQczk0Rk7AzOHDyIM6++gsjJEfgLJcm/8lpWemMYK/KsGLLaa+TQ092GDtrLs8JYgICbPOOdOJYVJWzwnBBwUwbm83nUN9Zi9eIeNNd4AYIbvSDSWfaPccA3CRSOlsjnlEyXniwxAvP6AHZdswNVVerQzyc1IXAIbmjjTKkx7wPvKyvk6awuYN3RWI31l29BbVc9DD0DxLNIj8+iTCKBAMwCN+yJ9LvcmJ2MIZLKwt9Rj/VXb0PzYCfmJ6dQSsTEvVLP0AWzgOpAEMloAjlWguJ5jCdzSAeqsen669G6ch0mE2nkimVxIZyeVlbiVXU16OjpQkNLI5obG9DWWIcqNvpbsyAF4Nh97hUKhPNXYyVxLrGNgI7DNwkqacaRNyT+njh+UnpyaqpVT+OyJYtRFaBzIskwh/SyedhHyy1lSddsQljimgrA1sxBK7y5nIKNz9FzqqVUiaHPZnTqYm1nLKAuHJYKDjcFNcILh7qVsFUmhmw6J6tBPeclu3dLEzE3LUuuTMLJUpm0ouAsGbcHbgcTYJeSuChRpHJGs/7QVrJSU8zElkja1kLbfy/IsSrB23kzSIQpM03Rw37sY/8gPSp2bwuDDL+o8ePsGw73pENajcuFWq9XBnvSKpoDFlk5UTaGqiclb+poCoRQXQFu+JCZfEkq6/LC39CE3h1bcfVfvw/ethaUPV7Z0HRr4RcTokOHj+K7371HBiTZAcKuzkgIsZn1EkusKqteSPArqlULlRsySXZfVcXf/B0esmRg6E63bPlSOZxZoWHCT83s+U47PKD379+H//f5O/HqgQPKsrSuHpddepnYooozFPtv0mmMj43i6LFj8lqUs9XVhZXUqViUgXscvvf0U0+Jc1V9XR02btwiiSytJJ96+rd4+aUXMTM9JT9PcLV0+TK89W03Y/eePcJmymwWK4mR6ySSL6leElZqWIpngxvXBm2jyZRSWifDSsfG0NHdJSCOGneZ+1DhKFe5ls//9/kJjw1uWDJ1ul0ieZM1vFAOVYy+WNPyZ5h+5A1MjY7g8Msv48yRI4hSTz89BTMeQYOPls8+BNi5mKM3C5DJa6hvq0NXfwcaWhowNTWJYFVQ1h4tEt0+r5TyUXAgWXAgPLwMfdv3oG6Isxqq4abWR12FqrSKcYZaS4W8jmf37cPnPvcfOHTgVblsuyJ7NjKoAEfpFgevsY+G64bGHxs3b5JeJhITYvJFBx2nS/a0+PWnkjjw8sv413/5V0yMnJHqHa13N27aiI985MPo6O2BW6y7Czh27AS+861v46c//om4oZCZfdd734M33XQT6hrrhQlg8Gei9fCvH8Td//VfOHZExSJKMXi9fPb8rJyHxH6L1WvXYNPWLSIfs52v7Mo0ZQOMI0w26EBEiRGJF65fyk4Yr2gdvHLVakk4vNS0M5k+v1JqWRQLX2u58ajYyonqJbXH+ayyGubHRzF+/BimT51AdnoaxXgcZjQGLytwnL+R0ZDXcgI2zIATO99wGWqbwkjNzyKfSIqcxBUIyDUwUWXzvjaXQT6VkcpNKmsiTsav1odtO9fC6eQMCfEyF2aX4IanM2U4hSQH1uWh5RW4CS/vxdCm5Qg2VEHTM+ICxNgra4UGB2wYj2dkOnZ+Li2VG50zHJprsPOvb0apJQTDVOCGySY17xL9OOwzwbkMcfn9QtoQcLPkqp1oXLEIaS2DkNeL2MyMsJfSLFykA5APmVQZp0ZjmDec6FyzATuuvgb+amUKIPFPGHmrQnM+R8c9Z/XUcfI4+/04m2Z8fEyUBDS4+Pc7/kOSOHXanZVy2TIy2e9WXGWlj2BFftaquFDiTCtUkjZk2leuXo2P/9M/CeDnmrQTWjt227GY65SyX+mlIeCIxwRUMz69973vlYoSYxnXJ9lM2bliosDTxK4AU+qhqlg2WcLvqdlcljMqSTDTRCGdQWJ8ApEzoxg7fAxnjh7B/NQYTD2J9UsG0RYOwl2iU2cBmXhC5n/xg4qNbc6UiqmeNqCRgS0Z6OxrR19HMwrphJJrUvZYCW4KJTF24Lpjv0oqbyBdMrFszRCq633wVnnlGnnk0haYNvk2uCmTtY5piE9Ekc6Z8Pe0YNGuNfC3BgXcePMFRMbm4A9UiYSdLkqlTA7jR06jKViH2PS8zMko1/ix4tKtqOpvhOEki15EmWZKhRK0WJIlJRQ0ztwhuNGROjOLzEwatauG0bFjJXytYWSNEkq+ZjR1r4HprUZZKoTWbK8SzUh8CIT8quImpQouRj6T1w/jFmWEyyWVFM5moqyRKoWamjC+9KUvSsM186ZKGbQil6xMr+IwEgBOEqDIeOvEt7/1bfz4x/fj8OEjcLs9aGpsxMf+4R+wa+cu6U+lMoWvy+8pSkCRWErVACEpmYgeP3YcTz31tJCV7Hug0xnBPM9M/k1Wna0KJKjU3ChFYvG1uD9kLbD6Wplz2PNLLJdIu+6vCHF1ypCoM/U8zEwO8ekJpGcnkJkaw/yp40hOjgO5HEySK5mcNY6jrPpjKLWjzBaQvseuzhb0tjVJ7x8Jv2iU4Lsos7X4N/NKkiMiAwUQyecRqgli7ZJ+tNcFyOJIzEszzmmGfE5OUaHCguDGzOUF3CTKJWSDTlxy3cWoqyPZAuRTGnQOoI2koKc0yV3snhupqicyyNJJsMaPdZdvRctAK/J6BqV4GtmJORRzumVu65D+NTOrw+NwIzKdQCytwdsSxtqrtqF1aR8i09MwI/MwU5SD6jKXrDoQQDqWQiaaRor9aqk84i4PrnnXO5EMVKNcXYtkvoREzoRZdiIeT4rVezAcQltXpygvWuvDaG5ogNejhs5LrBFQYcEZGuH8AcxgxziuM8MsYCaawOT0rMQ39kXTdIXrqKuzUymEhoexdMkw6qsDylVT4nclbKr4tyVZtPt+JO+lIyzXmsflLovExGK45AJltsv5mny1g2xxiv1dj8uFpsYmkSZRA5whK27pSu1kiACEzhpsJqd3O6s0BERc6LYnP/t+5iN0UsjIsDKvhzIAr/wcG3LpksSPxBs0Oz0jk+fJ9BPl7dmzR16fG4jJKwMFExbbZrUyQa1Ekq9LVuni43YLs/GLX/wS8TjlaWeb98WikDrzcglUzFZxerzPgyAc4IjEANkiB9lbqxzHBu18Ds3BKhnCyN+ReASHOLEwKNA1yOHzw9nahus+9AH0bd0Ed22dHFg2uOGDo6PHU0/+Bp/+9KflM6pkTR3e9sAwdWC/HpTaYMguEdrEiM0y8/u8VwQcLF2zFE3QOTg0iN6+ngXrUFv/bXuT2ywjV0UmncJ3v/Md/OyBn2Lk9Ahqampx6aV78E//9An4g0EcO3FCntdvnn5aKjAcvPqGN74RF1+sLCj5WmRRJybG8ZlPfxrP73tWgonX60dzaxtGx1XPjkom3cJgLlu6FDffcrMkxDQoYCLMzSaJOIMUp05bMwzYB8FGb35WslhkAthETI0ze4kIwLhOOQPFtlhdqGZdoFHuQkDnfIAjW0kcnukrqphdEczQ1aNMDbFLZpTMTU7j2CuvYezEcYwfP4oiHZZymlhBcz6Ir2Ci1u8RQA3Oi8iZAo7TegbVTTXo6OtAc1sT5ubn4POzx8OJfMEUAw63eOaXkcuXkPNUoXXNJqy68gbkQ7VwekkcqNKBDW4kDggGKyMyOytzE+74zH+ASWAlScDeJFracn9S579qzRqs27BOpIpeOuPplNNoC4ektSkQ8gfFAconLkVF3PuDH+D7d9+NsdNnEPD7JfH76w/9DTZu3ixVHLLgjz7yGPY+sxcTY+PyuZetWIl3ve99UnVx8TO4HMrGtFTGmZOnxPXsy1/8khwiPGAp82nv6BBzkuUrV4LVnNaONtQ1NijntaICM1yDrAzReYqsOAfYMR5RgtnS1Cz7oLY2LP05rB6xMkaNr131tg/xysqpvR9VEqpCtLix6QaSsxGMHj+J+fFxFBPzKCToqjMPMxqF18iLxEK6jpgQsq8lm4NGRtLvwPZrd6OpoxnpaAR6NCrObk7ONyK9WGohAAAgAElEQVTzyKGc8RQ0ysNiKbGCJriJZXW4azzYdvFauNxWvyGdbegERLtdSn9SdLjSxOGKLmEpQ0doaTcWbV6JquYaZC1ww54EwcPso8jQLCAjjkCFqIbcTApZXm/Yj8s/8k6UWqpRYHKQpuSN4CarOmN0U2bkZKcjMONZFAnAigUsvnInmtcuRTqXQdDjRXR6Wty6/JxszV6PIgeAFhGZ1xBJA2eyJq67/d1oHxoUe3Ym4nKv7QKFdXDZUulKcxv2lL2wfz8+95nP4sihQ0KoXLxzJ77w5S+JC6ecjHZ1zToj1WBptpxomJ+dFbBB+SWNTWhaQSkc3YG++tWviuyMUqXunh588O/+VqSSBDvixmiNXGDcoNHA/Nyc/DdKQblGWZ05fuK4xDKemezzYYwmiWPHfUXkUAd/NiEUQkxcN5XzpqoIM3Vlpa4IQ8tC41qLRBAdGcXU0eOYP30G0YkJxOfmUSrRTTKHjauXorMxDJhsZgdS0bho/SVhI7jh88vp0FJ55Cxw09zRhMGuVhipuIrDBM/5gsi2eOqx6kOwwgzSZD+VYSJp5rF4VT9qm6vgq/IyG5Z2MDHgYF+FpssaLeUKMGMaUtNxpLMG3J0NGL5kHYId1SjSXMMsIT45Dyd9STm00ekQWdr0iTE0BMJIzsZkPoYRcGLV5TtQPdCEvJNkYJH2XLIvKUvj3izqJty83mweuQnaXsfgH+pC+46VqOptkIS/5KqFr7oXgeY+lP1V0pzOihMt0hl7wuFqkV6ryjyfAPOHinJ+xSHC5855OJyb9JOf/ETiGaXbd975n2K5TGJYgZtKpH42yWMMoiLBljAyLvPnaUjw/e/fgwce+JlILrmWrrzyaul7peSStJoY4rBXgaSFNSuQsTudyuC5516Q/hzKnLlXmOO1NDfgpjffKGemqC8k31F9vBX6hIX1d6GzUiUvNuBTZ7a4Rsr/OLiVa8ZALp3B5Og49j70EA4+9yy666uwpKMFbj2DND8P40neEMtgKv5Ftib9kSXk2H8IB1JaFm2tDVjU3U60BkfZJdPtKU9j+yMrN1zPMgCUkmsHEDcLEktWDnWjt7kKZVOXGKmlc8jnOBRUnTtcz+y5yWdyAtbTDiDqKuDSN1yC+kaOKgGMdE7ATWY+AYPDPAlueL9LZeQ1A+mUBo09jn4X1l2+DV1LuqHnMyjH00iPz6Cg5awk3yl9P3qKA4M9iMwkkEjm4KoPYcXlm9G+alDc1LJTkyhwXlOWVfKSDKRltScTSyMVz2IulkHS6cTum25EsbERnsYWAeiTSQ2uqjrE01nppee9aO1oR3d3F5rr69DeQpvoGnjclAoS3JBAkmxXPUsFR8953Ha1m+uOazoWT+Cxp36HVFYXM6ff/e63IrfsaG+VXjWSpIr8KYNwWxVZrCBsH6yvAzuSCMvKEQt5yuTojMc5NxdefGd7A/7g4rSCfcCnphzXNdRhemZGgjIfXnVNWCQc27dvkwZyJsx2UxkPBGo9n3ji8YUkguxBMpEQ5wbeDGr+mDgtW7pMgBFdbghamKTuf+45PPnEE8JqsGGTCQgXNZMUBn6xa7VqWMohzIJlFf0XFwI3TJ7pPHPHHXdg375nrbku6idFAysaUN54ZS5Q43Uj5FCytCABDKVpkhxSDlSGbupoDoQQpuOTUgIoK9j/n7X3gLbrrM5Fv93L2af33qUjHUlH7ahazbJs2bgCxhhDQkJII0AuaeS+kYyUy73vjUFCKOHeR+AlNNNiU25sB2yaa9yRVa0unV52W3v1tt/45tr7SBYyvuPddxgCodP2Xutf/z/n/BqnFdLcBJa5VjKNsUM3Y9/7HkDb+Bi8aOCFvrJdlEOYvjwjFsh0P6vSr6rv7Wr63LXv62o6hVwTLoSK8QCvJ5sZFnPURYyOjMr0ndNpyzJx4dIFoWtwU+N1533jxJAbG8W1/F7ScbigTp44jq9++SuS+cADt76uQcLBiiUVR48dk4yaVDIlcPeWya3Cab/pphuDw170SZ5MBr76lS/jG1/5Gs6cOi0i4VAkSi1qRaBbI3aV5APf+853oK+/F4lkPECzhD8ezJ9UboqVADvyN0slVRyvyHsnZE/tBR8ufrBR4kHK388EZnlMKrBrtQD5Vc9A9XPXbW5WVCjBRJmbAtG/3MIiZi5exLFXf4HTrx2Fkc2hPh4WwW4mEkKaOgz6TFLYaltIx2MSqiWTcrqlIALFUpFqSKNroBvtnXRiyiHGZN5wRA7aRKZG0BtSLhzNQUF1UW7sxIbb7kHzhk0I19YgRCqVPCeVjalaEMpk2odSKOJP//CP8fRTTwmyymtF9K63v08m3Js3bcKatWvRStF+CPLsz0xP4+SJkzhz+gyWlhaFmsM1yGe/r38Amye3iosZG7H56Wn8989+Dj954gnMTk3LRGx4dBirV48J9euFF1/A+fMX5X7KtKsM1BHR27EDhw7fIj8rXUuKZI1s+PxdNA2gkx6n3Rx6UCtGits4rXSrFLJYVNYKqZOk+Ri6IY5/XNv05Z+enpXrOTA4KC4/fN/cnMWhpWIGsDIJl8lj0BDKNKQSNCr4N7N+AlKF/DOFrwvnz2P+3CVcPn0Gl069ju6GDNJlEzXhMqJEsHN5lA1dDjVS/XheqKoBTTdh0ro04mHn4f3oGu6BWshBXVxEKpVAuCYRBMsaFnyhe5WgLRdFhMrmJktnq0wMu/ZtQTRWFmdAGVA4TsVu14evUhtjwC4FzVTR1JFc1YXR3ZtQ29kIzSwhwRBH8tmZEyEOZqaEH1I46y7pMBYUKKqJXBK4/c9+B6Guenik/5CSpumwLD3IXyACsZyHMZeVhqps+CgaJoYO3YCOXRuhaCVk4nGZRtI9iBQ1uuOJ/W7JQmnZgG0l8chzR7Dnvvux8eB+NPUwM6zKw37jvO8Nz2cFROXA5MSx4/gvf/03ePmFF9HU0CAN8N995h8EdWQTL/lYFWc7NvikYM7NzuKZZ54RZyq6CjIiYcu2Sfz1J/4WLg0wYjE89uhj+J8/+IGsexaoRArb29tEg8CiiL+7Gg5KuiOdpnq6uwVZZjMk50MsJmcozzc5N4TOG/ypUo4FoZFohIBKzv+uENQqMQbk9xOZc6EuLWPp4kUsnDsreR/L5y9AXVqEq2twbVP0eiz2DFfF1o1rAxSGVsfhMErZAiJOgJJyYk0tDYczRskimAzFc9DQ1ojVgz2w8ll5LfK1RB5JR2WzQFG97QTIjQ+UbAd5y8DohkG0dTcgnkkgHKdxRShobqQZ0wPqpG5Lc6MtlIRCg/Y6rDqwBZmBRriuIc2NMpcVq172YPEYmxMD0ycvoCFeCy1bhKrp0CIeNr1tHzKDLbBCjlwxDiwjHoSWJsiNaSMeigYmG/MlLJ6ZQ7i7Dd37N6ButBW2YyIeb0RJTyHTNoJESwecaByWQyezJCzDRk06hbrajNBxqb9leG3VEezqOXT1rOE5yxwaNsXca3g2M+z1rrvuCgwmKpT3q9EP/p1N9o9//GMJgOXZxmEdwxD5PawLSB97+LsPSz2zbnwddt+wR+qx/v4BKUo5LRfUmdpjjdERLwRDZtnvU2htbUE2m5M1RxrR5JZNopPm8LnazPxyYyMV068+NiXok0h+YA4grhGegxiR/YUFnD9yFGdePYJTrx4RhJoOfD3tDdiwegCZcFkc/CRny3TE8SzQ1gaole+HoJsuLD8MxVDR0lyPdSMDgF5C2Sc6URBamu/THbUMjRodsTAO9NIlWpBHw1jV24ahjlqx2pdmxHCkueEgK0zthyDfdDHT5efpoTBmXB233nsIzW2sQQFbNWEuKSgRodZYnwZXho2HSYScWjLTE6fIiUM7MbxxBKZdElpagVbQmhY0fwgLzVPLFyXjcWmhiEJeR6g2iTUHt6B7y5gwINSZaRluEbnhUIDsAEd3pLnRiwYK3JtdB5sPHUDz2BBURBCtb4eTasTZ5RJauvowO7Mg8gJe0ea2Vgz196KpoR49Xe2oq6uRXLErjQfP5es3N1fXRlw/bJKX80WcPHVa6onx8TWCHjI0VGiXlRqZTTNr5JXnZGUidXXzFDRVbNClTiPry2PAtIni0tKvaG4quoC3KuoIJbLoIDWDoWi0nZPid3hYGg8WFpwicKOqFghEaTgR/rd/e0QeQCZ+E4Hh35liS6eQV159VQoPXl1mXKwbH8fdd98tqc89fX3QTB2Xz18UK1ZuAix4q9OKq5EK/v3NaGnXa2749dwsPve5f5QAIr7W6kcwHQsydrgZJmmdFw0jw1C4SNDkMPOGFqsCyVIA7xhor8mgPhRFUv49aG54uPN/Wc/SRc0LJxDu6MHB3/oANtx6CKHGeuGersxqyrQ3ZhrrZaHN0V6Zk5rqRlcVJAb//1rm45V3yvfHCeDw4AA2bZwQChZpZ6Td8PrxwKXAnoctJ4hnzp6W30n3Cgph2VQRfubXUkdBZ5+DNx4QC0HPtcVh6/P/+HkxFOChy3subhieg3Qmg8G+QWyZnBS0ZcPEBNraWuTl8ueyQOANn7p0Ef/8hS9KajxhY26Ajc2tmJjYiBv27MH27duEnkGxbhCyGjSvbGvOUPT9+ikJzSNNiVPTXbt2Yzm7LJkkbNzGx9eK7otTNVKlpPiU5OVAUCgN5VVN8LVNSxW9vHKVK/P5KmWz2pJWQDQx+OW6KimYm5rC6aNHcen105i/eFl47mp2Gcmyg61rViHp20iFPESIOsmUm0GNvDZsbihsrDQ3oQgUU0O8LomeoV60djRDVRU5SBmSZblsbtIMspLi1StZ0AoWim4U4b5R7H//byLR2Y4wpyQCsZPyGVhgB++3LJNPUjWff+o5fPYznxUqGe/5ps2bsGv3LoyuWi0oBr+GuQFEwR7/0eOCztExR1O1ivdXsNZ5IAyMjOCud92L93/g/YG+pVzG808/g8ceexQPfu1BxOkQJYcTUZeIwONiM0lqQ+WZYhOTjCVkg+ekfe8tN2O3HNZBcyKUw5/9TA7oauYS9whxKhPnHzYKuhSMXOOcbhLFI7rDQpLOVRTIshJp7+yUaRJfa3X7DihAgS6OnO5K3GDQ3IRo4x64tdBtScwhDBOl5XkUFhexdP48Lv7iF5h5/Qzmp2ZQyi3jlj2TqE1Sh+eDIw1DKcEq6RIqyOkxC0FNpfWvBZPc6JCLzTfuxMDaIWilPJSFBcRpA51OyhqmXlEMBZYLkg1i8d5rNvKaiUhdErsO7gBidAuj3W5EqAviSGUxod1AWbcFHSzlS1IMRoc7MXpgEs1DHVC0AqLUaBim0Hho0VsmBaSkCSXNmC3AyupQVAOLEQ+3/9FvITbQDD8GhDl9V0owDR6nDKqzYC0XYM4uw6HFqe6hoBnouWESAzftRFEtIpNMIE+jCU1HTSIuyA2dvDgBVZc0lJ0aPPrky+jbvhPbbn8bBifWy3X4pUHDVc/0ym4o/buPfDYrlNrvPfxdCagksvixP/4jHLr1FmmGq/QaKS49T2hibMaZWUJdA/dMDkp+64MfxJ3vuCfg7tMMgM2oYcigLZ2pkf2JFF4i1Eq+KFQMDna4J3GqThMCnpf8N+7n/F9S46osh+q+VN3zqxPNqoBWRMqV2WmwXini9xFyTJTyWSydO4f5M2excO4c1LlZmAuLoMKTWgbHMoXKqjJ40y3DcA2sGx/BaH+nON0R8WFhxi6Gjmekl/A+eKJPsaFS10VXr8YMxlcNCppI8xwOGzhZZ0NK63A5p0itpZ61HIbqeciZBrqG2zCwugfp+mRgz0wadzwhr9/UNaFkSnhhwYQ+p0hz4zTVYPTgZrSs6YZuFJCgCcZcjoepoG4cJkVtF9OnLiATTkHPKuIOpkd8jO7bgqaxLphsbsjE4D0jApAviZmHo1uSrRRmjslCCYunplFubUDXvg1oHO+E55mIhWugFMPwY02o6RhApqsPBln1HMZxGueTFhuTDCWmzpNqV3VNvLa54b3kMIZr4GMf+5g0EbzPhw/fit/4jffLMI/ojWR5rLhV+bBMQ9zVvvPt74gJAZsiUq1pay97XiQsdFrmjfziF0ewadNmOTvFkjkWWETPzs6JlpfrdP2GDbJ301yDLA7KDbiP0jhqy9atqM3UBFpbaqOrU3WhyPEdXKsneovmphpGTve4cAgGHc8unMeF48cxfeqkoIpurihxCAVVg2aV0NJSi3Vrh9GcSUJdXhL6IHNmqAutMnSEyeKHpGGg1l8xdNQ3pDExNoKQocr6LZKuW21uPKDE/VZ0MGxCQ1BJZYeP/tY6jHTWI1YZTlEjw+aGDSH/sLkpO6SL0VjAhhoKYcpScfM7DqKtI4MIw5IZDrtQEOSGYbZsNoTBQVt0IuQlE6blIx8uY3z/JMa2rYHhlICCiuKlWTgq0SYiEmEJwGUDznu1zOYmq6KcimN030b07lgntZYydRlulo0UUSZThgqu6cEgIq+YovFZNnWMbN+MoR1roHo+Sk4cieYBZJFCpK4ZS7lA5E/GULouIwHsDQ21Yi7Q1d6CdCopWWlBqXMFJaYO6c0+qnsynVx105RhOemMQsvkfiUmA0HtxWtEpDdYWNVCqkq7vbLO+DXhUEwaGxp6LUxN4/mnn8RzP/3p/35zwxfFaTz5m3v27hH4nAhNS2urbMpV3/fqa6TLBh1BWDxTAE6RZNVWkw/t3MI8nvjJj/E3f/M3UJVSxS0jSJXmw3b7nXeIeJw2nYuzc/jil74Iw7Jw2623Ytv27TJ94GvipSH9hwtWLs81upM3HhAVWKvKoY5Gxcnms5/9HH72s59e1UAQ9gqKYQpiaRBAKlotw/no4kT0hqB45VmnUwqRm450LRrCEXFaEweyCi2Nh2YiEpImybHLMFJ1GDt0CLvecx+6t0zAIeTLRS37RnDjOU1hIjaDuph9I+4QFZ5tgOJcDRMGZTgXDQM2OcWenNwmgu3RkSF0dbQLnauKck1PTUtoGG2xyfvmZmnommyo4mwnAWNlyYuhf30ikRSe5B//yR9j+85JNNTXYX5uXkIoOTkX4TktKJMpsY2+9bbbsGfPXpmGU4jIzv3UqZNCA7p06RJuOngQO3ftlPfzxOOP4yv/8s/ilLH/wAGZfHLqT4SQFJwgM6Qy/TAMETyyYOX0i40MNQhsrGgaEAT2DQo9qeo2UzVlqD46wtWs2BdfMdKoaFKqMGiFQxz8K6lllbKWRU9AuBd7SW5CYgtOiN+0MMswyosXMHfhAhYvXxR9hZbNyuZDz/qyYyNStnDD5g0IG6rkllAQSYoUN1IWBmzSojzUSH2waC8ahkrXolQcPasH0NbXCsPSZL3EInGZjsaSKcRr0zBdCy6F5QUT2ZyJeRO44YH3oXf3LiTaWhGmPScheWluKgLsCj2Vz5JW0mRNcLLCoUVTczBFrkK+3EBpH0207UeP/1CaGiIwRO/qajKybthI1tfVY8OWzbjjXfdizZrVwZZFO1iliKNHjuDvPvl3uHz+PNRiUYp6NqDp2gx6BwcwunYMsWRCdDCXzl9AfpkOWkHaOp8T5tpQx3ffffcJ9efqQrDasNERkfsPi1MikFz3nJKzIaomf2+d3Ire/t7A8Y3UgQqKJ0YpErBZeaYoHJaGmvOrIHgzmJkH7ku8Z5zmGfkClJlpzJ45ifMnTkKjYFNRYNJ6M19APp/FTfsm0dzIfAyiAiFpbMjNJtWBomY2UYZqBFQ/x4ce8rB+71YMrx+BphVRWlxCIhk0N2KRajmStM7mxmJCvGJLqntW1aS52XlwJ8JJnkleEH7GQpW0DNKMSjpc1QLF21pOlaIh3N+K4f1b0DTajbySRYx8fItTsrJQ2dhMsfh0FjUYs3kYiyUoJQPzsHHrH74fqdFOIMlC0YZbLEFXi7JH0nXLzrK5yYpw2zc85IoltG1dj9V3HkRRU1CbTqK4uASrpAp6qemq7L3U+SgLCqJuGs+8/DpCbd1Yd/AQ1u65AbXtrQF6JovgyvEYcMSvOnplLsI9ysdD3/4OvvIv/4KTx0/IPkCE99773oUDN94otGh+sDFhAfrC8y9IM/7iCy/KPW9sasJtt96Gj/zhR9Ha2V5VvFYMRQItFo1yeAYt57I4fep1oVZzOMUzkqg51yILTA6ZSEfiPhVsKW8+qLrSpDEXKVDVhCMVag8purT5Xc4ie/6cIDWFSxek6XA0BRGX7ngGHRXgmIE9rsvMDYN5SDGUbBWjo72CwpQp5PZcUPMCak1IjRS0jw2OC4tTYd2F4jiI1SSwZrQfZnZZzq2AIuSuNDfSfInzEx0Xw9A9XwqtrtEOjI4PSHPD4pJIB/cPPl2OYUgOk0+nqYIBc66EEifemRhGb9qCjokBFLUskpYPbTYrGkMxl6B9sOPh4tEzqI2kxEGK1Cot7GFkzya0jvfBilAZ6wXNDU00lguIckJPDQfzxBCBuaBi+eQU/LoadO5bj+ZNffDKFqJeArYahqKXEa5vR9fYFkQy9bCI0/qk3NvSADY21Et+Dwc0ch6/YREGd7FK+eYQ8S//8i/x05/+XFAYrg/uZ0RvuE54/lFYzbwQ5sb9+InH8Z3vfEeaYw4IuX4eeOABCffkmlohqVfQx4CJEFCzuRfOzy+IQxppSGzybrnlFlnnP/jBD+T3NTc3Qjc02fvbhJpbRWuuLmEDKUNA+6y44gbvtNp/Vz5TeSDl/QehFyHLgpZdwtSJU7h45DXkLl2Cnc/BLOTgqIoYANCqvsii3rWQro1jzdggutsaoWWXpbkhtcvQg+aGHyyeic7QxYzDoKKhIZmOYdP6VYRY4Ds+ShzGWAHCQ4MBIuOS5SpucCFovi/ruacxhTV9rUjHgi2FDVGQ1RJFNB4RW2iPzY1OGrYlyM1ls4R9t9+Aju56cfZivpOVVVBayEvODZFb1oAuh0KkpCkGTNtHHj5Gd23E+j0TMBwN5YKC0qU5WMxkk1w77tWBLowD5uyigtyiAj8exdDeDejfPSFrrMBruLgohi26qgvLw3fKsIqm5E6pJR3LhoaONSNYc2A9vGQEuYIHN96G2oG1uJQ34cdSKJY0XJ6eQSyVlDO8t6cbHe3N6GxvRkdbS0BPE8rHlby867kBXj2AX1k1kpVT0T5W6ZaV8Owri6ZKeSTCd6V5FpSvahDDleX5uHj2HF549lmJFTlz8iSKy2+B3FQ5ym/sxIIFS9iITkGkJXHaSWoKIU9SfzgRDcTYlcUs6zxwsfnaV78q3FJ+/dvvuUcKbjpwVPnqLKof/bdH8I+f/0exW5WfIBOpQBzMB/3P//zPBXGg9uSfv/JlsXC9+847sX5ig0xSKfhnPgJFhY6IpCt+2FV3h+tpKCoIT3XCTJvNr3/t69LgKEqxUogFBJNACO6Dsws2ODXRMOok2DPQ3yQqyI0EcVoGOtMZaW6omeBZxfYoLuLqsFidxoVOBdjhKFJ9vZi46w7sfd97YdfWB7ocTmskOyfo+OcXFvHJv/s7/OiHjwu8yoamwiKSaTc3z6AhiaC3rxubNk2AKchDw4MSkikW3pkaaQLlYfZZyIUFsaGd7ve//33JfuBHXU2tuKORmjM8HHBsz507i1deeVWm2/y999zzdpnEr1s/LsJaommf/OQn8fSTT4ptKakW1EV99KMfRSzBh0aVHBxOPWngwCaNzmd79+7Fhz/8YTncl7NL4thFPZgkbNfVB+45ErrnC/2JP4MJySzkWXyzwaHTCzdwOlixyWYhyylVXUODaEHe6uMKKhMgQtUSPhCFVgpZXt+yKyuh6sRWdYHn9efkPbewgIXLl7Bw/gLmzp+HMj8Pq5CDryqIlx3hk0qAIqc6Ika0sXvjOkRMFZGKRTNpH6ZuC60swUkRaZFcBw7dViLQLBtuPIr+9aNoG2yDaWsyeYpHYjIdDnM9NtbBdG04qg4nr6O4qOLifBHtGzZj63vfg45NEygnEmIrKhuTcGnFWLECNbNw4nW4Mi2ptHyB3WK5jGNHjuL7Dz2MB7/8VRkokMrDgm909SocOHij3D8iPNwgW9ra0dTaeqUuq6AdvJ8//8lP8Z1vfAO/ePFFKSz4XlavWYM73343Dt95u5iNnL94USaLJ48ew6njJ2XqnhEjgu245dZbZbjCRjA45Cqaq4rtPE1CuE6IzJJSST0ED3CulapTFWmw6RqijYEBwgqSVbHolvZFGkCicdWjvHKwSyaHAVtVUVzOYe7iNKZOnUT+whnUhjzoy3mACdclVbjkeU1Dzihh+7b16GhvQDQmKQIyNTYKJZg8mHxSWMMrzY1u2NDgYtX2DVi1aQyWrcvEkxSJcDIeUM0cX5on/j47q0pzo6s2FkntY3Nz005Ea3hf2dxEgwm8yRBPumZRoGvAY6gmGyO6SHU1YXDfZjSt7kFBySJClIcFBNchmxzSeFjI5Qzo0zlocwUUizpmXRMHfvfdaJwYBFJRhNgUqSq0UjHQHdEx7Krmpqy7WC4oqF87gg3vvh2KqaIulYKynIVZJBWD7jnMmXBES6EvFpEO1+Lpp1/DZcVG87oJrDt4E9bu3omG1sY3GJ+shKZeVXMFhWbQ4FD4/+gjj+AL/+MLyOWyFW1fEDTHPYV7EukuU5cv49Lly4EeMwTRnZHiQyv6Xbt3I0IqFPU0XCEVOjR/Bfc6TrtpJU60cO3YGkGuz509u2K9W6VVc59boVRfx13rl/aw6iRftHyeoFyFuXnMnT2Di6++CnXqMhqZ0G7rCLscllgkpUtTQ1SXe5BtsFkpQ2OBhigKRhF9/W1YM9QHWHoQMGx7QkWkLoPNDfNtqEOwNQeaNDcu/FgIq4d64RTzQithw8XnkLS0SJgOU4H7ltBryywiy5LO3tTXiLWbViHTmBbkk74FAeGEmh3mzgSNFZsbe0FDSTFRTABDN25C7/ZVyJeWkXbKkgZPFTnRM57TCb+Mc784hUwoASOvCb2Vzc3grgl0bBiAGw+KLO6vzHpSl/OIVv+ltQYAACAASURBVDRufP2RcgRWzkTu+GW4NHXZS8e0VXBCFkImDQvKUFUbZjiN2p5xdIyOwYklYTLqwSVK5QqduLY+gwSn3bwG1alQ5UZWEQfuNfxDWvwXvvBFoetzX+SQjmfZxMSErEPuo1yjDPg+euQXcsaxIaEekBT9v/iLvxBDHF4DKQml/An0JPx5bKrp/niJe+m5c2hr4yCaLqYONm+ckIEn0RxS6lhEy+uqmP7wLyyyq81MEAh+xbU2eKaCAasg7nSwqjTePE8lyJzNBN30luehXb6AhVMnMPX6aZQWKIRX5fkWswvbkHqJtYFi+jBIW09HMDLci1UD3dCWF0VXQr2NTiouhy2CzrM+ozW7D90to6BrCEd9bJ5YDZgKwh6jPzgssuG5IVhOOfh+NjcysAqJtrFgm2KoMd7fipp4YCjFWomNVDQelf2attAOrdBJPSPTIhrDlFnCtkPb0dXXiDgLRGoESTGbWxaKsAzfeV2o4SmoQhWzbB/ZsoeByXXYcnASpqvBownA9CzMfFGQUzGncMuSLcV9KbekCHrjRyMY2DmO/r2bEEnEkLtwEebcPMK2C02hvpFc5RBMxZLmhoOyZU1DbV8H1h/aiHhjCkrRRsmIoaZ/DZa9BMxwCqFEBqpmYGZhVhoYOhy3tbegq7Md3Z1taGyoFaZFta0Vt1FpdN74cT0U/WrdY/WrqzPklf9fsVqurj9h6PgB0MF1l80u4fjRo3jp2Wdx6ugxTF26jNxyVnLvXDrmvbnmJmi8r7ZK5mHPC8yJADd8Uov27tmLNeNrV6ZNAodfZU9Y/bvnuVhaXMAnPvEJ+VpOIlhgSPNSLotzFQtd+v8fPfKauMXwYQv6ogohpFwW6gmnEr/5gQ+IG5lmGYGveiKgIkh4GT3HFVWmZaF0Ej6FXxWhHH9e1XXk2ptQdTuq/j5Sqz71qU+JNTSbBTZsnAoEXxdMBXlIE1IletOcYMBiBIkK2uLCh2lq6MzUoTEUIDdcC2xukkR4whERe3Fj5YHoRcIw4nG0Tkzgpg9+EJ2TOxDixL7M5FWfAym5KXy///bIo/jGg9/EU089LQ+1MDIjEaSTKXR1dGLDxHrRKK1Zuxq9vd0y8WGRz4k1Nzem85IbTIg5lQymMdwgecB/8YtfwEtMNw6HMdA7gFsPH8a7332fUMg4gT979gy+9a1v40tf+mehDmzYsBF/8NE/wL4b90txzMOLqcT/13/7rzj62msivmtracXv/t7vIlPfiNNnz+Hpp58RZIgNCa830TsmLX/kIx+RYjhCMVLFgUqMIcrlFcEkv4ciRxYKzEOhVTU58JxGsVBl3giTb7nBV93zqlbMb93crIhOKs1NVQAabNjS5FSyNLjxklYlji6uK1Pd/OIips+exfSZM1i4cA767DQiFqlmIaRDQILhdCFPYFTHJDJDvrADzbWxY8M4Yi7zFYL8GYHANVu48rEo10vA8SU1jYcVk43tWBiDG8fQPtQO0wmam0SMgn6GsoWQbqiH67uwFQ3Ocgn6gorpmTxKiRrs/p3fwvidb4OXTCLMwExBJ4LWRa4C9SLSUF+nuZFZRVkEjD987DEJmqWbEjm1/UMDOHTLLfj13/wNsaZmFpFctpUBQjVFPtgWiYawKdJLGh761rfwvYf+FSePHpepKXM87nrHPXjPr70PqUwNwrEolKIi93txfl6auKaWNnFBk+yHih6Ba4qHPhsa6sWI/HGqycko6UCksfLfOZyp8tlX9hmB1q8EDcvgQG5/wDKWz4quoyzPP1WpvmXCoVB7eRFHn/sPHH/xZZBBXE++vbKI4c42zF+YEvcmOoYpiorFkoZFXcHktg3o72uTKR8LKhZZWkEVBIeaFpqYkGJpGrZMG0uuif6J1Vi7YwN8OBLySdStHAvLteZc0KKhwFIOdk6FQ+RGs7BYVBGpT2HnTbsQr48y1SQwteBkXUI8bXGHEooYqUZsbigGb6/DIGlpYz0oqDmhpXFNklZB5JHNDS1HUbChTWWhTuVQzKuYtnXs/o170LVzHOU0aT8mIqYJlcGCpCeRspQvwppZDpAb3cVSroBEfze2/ea90BwTtWk2N8tQczk0ZGrEnatMalexJDz2uBXDL156HZeYfZKqRd2atdh8+GZsP7BHjEyC+VqgLxJ68nWAELopcu/jevjpj3+Cbzz4oKwb5lHQ5ILrgp8Xo5wqrZh2v5ka7N2/H+94+zuwfUegIZPhC516yBxgRkOJTkBToomY3DYp65SZcGdePy1nKJ0aA4pQkG9W1eDwZQsq/xbITfCc+vBdB5ZSgrq4hIVzFzH9+mlMv34CF4+9Jo31+tFB1FBn5TuwSe1zSS+jkQTdyJidQXSFJgkWSGTJ6QV0dTVhfNUAQrYRNDdCtfLh+D4MZqeYnhRo0twYHhQGWbLxHuxBSNeFJsLnm5Rkz+EAjftAIMLmgIa2sGxuCsxBa01hw+Qa1LfWgkRUIqIsjMX+m6+XDTWn5AUT3rKBYl5DLuKhb98GjOzbgKyyiFo/LM0NjQeIRHMIVhOO4NyRU0h5MXGtUtj0hz30bV+Prk1D8JOiDBLkhhoFGgqQnkn3q2goGoSHFh3kj0/BDgEdu9ehc+86GJ6JqBOCX7KhlXToTgRuohP9E5sRbW6HF0/BI/ITDsG2jYD5kKoRtkN1gFatbarNTVXfyTXA8/Ghh7+Lp558Uvaxam0iiDgpd3JdKpS6RByt7S3Yt3cf3vdr7xMHUa5ZaUJIZeJ9CydkLdL9cWZ6Bp2dHVIgkzGhqiWsWTOGtWvW0MthhYYrqGa1E6syz+QADYZ8QXFGG+VgvctzVtFA8N6RhievVdzv2OBysFPCwsVZHD92BOXFadRrOejTU8jT7p1hmg7PRp4HviB+fGapydDkjHTEXru3rxWb1o5AWVoUdJxloq4Z8rySKmZ7rjTgOqlYNlDSTUTCZWweH0XYUaX5IQ1NJ/3WDYnmRrfoDsf3RfYL++OyOEXWZGJY3dGExnQMSZrX0PiImWDMQhOU3JOAWoMBn6qGciyBGVPHxv1b0T3cglgiGE5Rk5ifXRJzgZAfGEmRnqnmmUdjwHI85HwPXROrsevWPTDLumSaKVOzQt3l+q+GjBp5FbW1dZK5szSbA71Tm9YNYvXNk0jVJqEvLEG9PCfXkwi+7M3lkNQamqLT+A3z+TwSrU0Y2bkG3as6oRVLcOwwcn4SaOlDua4TVrgGiXQtpmZnkc8rMG0btfW1GBkZRH1dBr1d7aLDYX0nQ3Lqx6+zwf6vNDfX25f5moNyJGho+KSauoGZ6Skce+01HHn1VRx97QiWpqeh5Fh70AiFNvKkzVo0fAhcxH/p4w1BS0FHXLUI5hSeQYycJDQ0NrzRW/oa3/XqNIJF9X8894z4uB8+fBj33HOPFBU8DEhRo1CeAk2KkfPZfMUB7Ir+IQgaK0v6Mgvtj3/840HRxMZFLM2uvA02NgtTMzKtb+3tgsvNXx4WbgZBAOn1Pq5tbsg1ffzxx/Gxj/2RfK/whTl14kYvAVtlccPiT6uJhNFCsXU4hnhgsQavTIMDAz2ZOjRxis58Gzo7oSxZOex6aW1L9IZ7A/39KR3zm5oxfONNeNtv/x7izSwOKfomM42FdMUxbmERDz/8PfzTP31R7PRY4HMKfcPuGzA+Pib2fdxI2YzwdROVeeH5F/H66dOCiLE4TtfUoquzA6tGRzC5bbOIuubnZvCv//ptfOaznxFDgdamVhw6eAgf/siH0dLSJEX5sWNHBQr/5je/IxaS27fvwG//3u9g/40HAhtIn/7tlljyPvzQQ4L0iBNWMgmDBT1tXYlkJZOC8lUP+U2bN2Pb5GRFN8FixFs57InScZ3wfXDNcBrIxUxf9J6eXnERElE53dQYuFeZflZFt0Ho5FtTPIJNu9K5SgBbYCkbnEjVzxEmjYlOwdZVKdbmpy7j9PHjOH/iOJxCLnA58x00Rnyk+K22LTQ0TqQI58qU1nRgGo4EHhYdG1vXjSHJrYq0tFCQ5k0uL33u+XBLRhIPHAkdi4g3vhUNYWjTGDpGO6Fbmlx7XlcKgyUIL8MCrwyXgsf5POx5DfNTeeT9CCZ+7X5MvOdelNM1EkQntIlKMRU0OcEhFgT6Xnm+5DOVic3Z18/gke9/H//9M5+T18hJ9v4D+/GRj/0ncVoJRPdXBhS8FGIYtPIRaKW4timeP3XiBH7+k5/gS//3F2AoGuKxODZt3YLf/YMPYeuObSup7dW7IY5o4SvPMxtcWvvyVlEvR6oPhymknrF5ZgNE5IaDCk5Af4meKpPOinukTFJ5OPM1e0EGlxSdLMyCaxIhTSFfEBvnYy/+B7T5adQDyM9Mo4k2+Y0NuHzmFAY727A0tyi6BZ/oi25iQdGxbGnYsHEMI4NdiIR9QXNpGKHmFFglTZodTo+LuYLoF+h6V3IsdIz1Yd3uzQjHypJzI1xn0iSI8HFQUjKgzi+LSw8tlnXNxpKiivh0+6FdSDUm4CF4DkWTxVBOw4armnBF/+KAhygbKq8lg6Eb2dz0omgUEXVJYwuCP0kVYjEomh3FgXY5i9LlZWhFAzOWhm3vvR19ezbCr4kG0zTDkNDRMGlJFNST+z6bhaMwv8LCcrYIv7UBe37/fVAsHXWZNExFQX5+AZl0CqamiQ7DJp1jsYC0E8WJl05hKWuiEI4j0t+P2vHVuOOBB9BM8T73ehZXtIivGEFUl15wbl5B9bmWCvm8OJ0981QQLEv0mEGt3Pe5n/N6sSgcXb1aKDw3HTokpjfCVCB1jQes66FEKolw+D0516ZnZ0XTxWyluvo6WdeCoFfOwKpBDF+vuO9Vc8eu2rKuPqjFsIbaAoYSqgrUxQXkL09h9tQZnH31NRRnZ+FqJRSWF9HeTB1MP1J8TMquWH9zb5Emw/ZEy2kZRDnZ3NiCOuT1Ito7GjExNoSwOEVZorHi/sN8NoMNrsFi1BXUh4Vk0XKh+TZGB7sRt6xgqhtmqCQbKbpDCl4tv5e/n0WmQfE4Ueb6GNZNjqG1uwkui2WxjCcKUDEkYHFH5Eax4OdNFJZLyIdcdOxYi7W3TGJZmUddKAZjLgezyIKXP99BbTKFy0fPIOXH4KgmiizS4KF721p0bRlGKBVMgWlkQ32jmS2iTAqcTWoTdXBRWMs6imcXYPtlNG0axcAtkzA8AxHaXHNirzBbhe8zDb+5C81jE0i398Ep81wn/Y6GCh7i0SRqM3WISP7Nr9Z10tTh7NlzeOSRfxMdIxscrimxHK/YLPOMa2lrwcjwsDTOe/bdIAGIXO8MBeYYlTQqRdVlzT7yyGOiL2RzS0MAmsEYpilURmoTWQuIfXZlkMuzhOtearirFl9QiFYXZsCMYQMieD/Rbgm4LKNMvYltIUyKpE3d4QKOP/U0nv7x0zhy9FUMN2dwcO0wonoJxcWsaJ5oG851QVqi6C2FheJDMxyo3KeiZbR1NmHn5Dro+WXo1MpYZeiS52VJPeIwk8Zjc+NKc6NaLhzPxsTaEcQ8U1BAivj5PTQUIILIAaNQiwPRh6xTxbURr41hVXsLWmriSMTC4j7KoaRYjRN9IXppBwMComKIxLFoWVizayMG1vciFPMRD0VgKiUxu2DmDQNpGYlQtj2U8oqgPkTI6RRZP9yLg/feCidqwy3RLW0WxgIbdjtobuALXbg2XSv77/zUomiLalf3YvVNW1HbXgdjOQv14py44Ru5QkA5ZsPmeND4bOgelhm+m06gb9MoRreOiB44EU1helmFlWhCsnMUyY5BKE4IhuMiV1CwREqr66K9sw39fd1obW5Ce3OzaOKFBXw9OOYaScjVe2/1729WlQkCWGEhUQt56fx5/OLVV/DKSy/j9ZMnMTc7IwZkrKk4oBJVLPXbbG5c+1c0NxXEhNMETpY44SRt6OabbxbtCzdzFgn0qpZJEDmBLNaZ+5ImGpASClO1uSHX9aGHvo3HHvt3SZK/447bV6asr7zyMh599DGBYQnZk79dNQWoIkGcyJPDSs4nv5/UtCo9RjYK/lclQZXFIH8GixHyBavZBFVnsf9V5IYXn5sBBfx0HKkm2kuOgsCznKBQtFkGTf+a4lHUxxIyseXEicU5hZp9tfVoicRQwwciXBakpyYaRTIWRzwaQUzE7GHRDpm0o4wlgK4efOAv/gItY2OI1NULqnN1mi8LRFIdfvSjx0WXsm1yG1atXiU2jclEPMj/icQklOnFF1/BI488itOnzogNMxtNbhoIRZCpSWNyy2Z8+CMfwvi61eKzc/z4a/jUP3wKL730IjRFxWD/IN7+9rdjfN06LC0t4D+ee05QtjlCn+EI7rr7brzngQckrFFYtxWB4bHXjuBb3/wmHnroX4MNg9cEIcQTaUFqaGTANUVHNSJydCeS4kD4pWxaPUFoKKylLofvl80NBbhscIjwJBMpydRhg8SinutNml3hbF+BSFfWynXb2qtr7asetZWHtVIAVZob3nPVZDp3EZdPncKLP/sZXnrySaEHtWVS2DWxDqM9HdCyCzBLObFe9cVe1BbUhVaxLI5N05GiU9OZJ2Jjw5pRpCMewmUG+3HC6YtrFYtPpgMHsHRQYLC5UUwbRhgYmVyHTk5f7GpzkxALcooqI8lEINSjuHk2D39Rx9SZGVjhJFa/426svf+dKNfWIpqm6DURCHGvuUZvQHMqfZ60V6Ewzp05g0dovfypT0uwWX9fP+6852586CMfhkNTAAlqrbpNBfekyrThgU9El5aaRGS4ORFxmp+dwWc+9Wk8//Sz4tbW3NqKm2+7FR/9o/+ETG2tvLoqokzdGm08ieawCA1sS20RwVKwSOSOH9RdMVeJdpNv9cE5iTjIVWy72e9xYuo5tjSPnFQRrZk+cxonX3wFJ158GXMXz6GuJoY9WzbAK2Qxd/4camtrhKd84dQZNKRTgkyZJRM+i0A2NyUDy4aOdRtGMDLcLXsDMS2uEzY3zDMgckNaQalYEtSYFJiibaJlpBsb900iHC3DJvoZLiOUiEpzw4R16BaU2UUYS0X4arDO6JbmpqPYfvMuCfN04cg0nQWFpHmTXkar0wIzZwxpikjBcJvSGLlxG+pXdUF3NEQ5KGK+BBsi2w/yahj0WnKgT+Uk0d1UTMxygnnvIQwe2IpyPZ3OLHFLY7I4mxseSl5JgzObFYMAWzFRoIVpXRp7P/x+LKsFETCXLROL09NIJxKC/kigPIPvFnKocaKYPnoBy/MKyrWNaFi/Dtn6NHbdfjd6hoaRSKWkGZXnXwwprtRl0nhXcqy4bwhNl5o218Xi/KIgg9mlZVlXs3NzQiujgyf3Hf4hKrmyFitW9qTkcnjEJok/i0Ujzw42NjwfSf/p6g7ywsRxKUikq2SMVEYIVxWTMoEPEYXgACCwqZVQO9rOLi1g5vQp5C6chTE7jfkzp2EuZwW1C8vU28c8aU3pJMaHutDWmJbmhnQcNhus4FhQUtfHabTjhaBx7QmVR0VDfRqb1qxCxKJbGVFERoMGNCO69nmaJc8v149hM5DTRdbUsXa0HzW+K2Y5NBXguiUCSEoWi2DStTxaiPt0yCyjZJnw6xIYWt+PwdEuMJ2EA4syM+vIlvBomWuRn4Sw4YnluEqKreehcf0QNr/9ABaUGdSFojCWClBppGGYkqfT0tiEhbNTiNJB3LBlSMDhWvOGEXTvWIVEXUKaRArneVbz+4laUtvA10oUnEYZxfMsIl00rB/Gqrt3wypbYsvPYYVRVKXJL7tRZN0YmkYn0L5mE5xoSswRfJ/Noyn3rbGhWdwdA/H0VcjINZsSh7mCWrguLl26jGeefgovvPC8NNu6pgkdm+jz1m1bsX7DemmwW5qbA6c8n5EYixJ+TG0JxfPd3R3CkuCeyLOFdc3mLZuwYcN6ydMJkB5qWANnyyoVSEZbHOSsHAoBja9SR67oLQRlqzQ1NIKS2s/n9VGRn5rGmZdexgs/fRzTR4+hVDKQ11UMdTXhpo1jiJsG1HxRmg7qTFmEEx23pYYKznPdcFHiOgt7qGtK46YD22CVckK7cojQSLNiBGvM4f1jtp0LzSmj5HqynleP9CHDvpJDQ9LBuX6ZeUV3UV5v3oOKyQjfX9G2EKmJYrSzDe01CcQjZTFuERcyqeXonU3NDc0BfORzy/CYP2PaGNq8BqOTq+BFLKSicej5goR40hVSTAV4XavIjWpI1k7RdRBpb8at77sbDE90OTidmYc+uyR2+1XqOKlsNckaQYBmLsxAUx2kBzswemAzmgZaZX9Vzs9IXWrmFdnbRZrCHCfFQNksI6doKPkumke7sfmmLXAcA2Wb7qgmFgoOtFgDBrfvRwEJlBMpWD6QzeUxNTMtw3ZKFNpbW9DZ2ir5NxkOSMNVO5M3VhDXQ26u8TxbaZVX6jbu8Y6LYr4gw3EGIp84egwnjh7F5YsXJJqCZzH3T3FJE5PSYN1yvXANrtDSrn0BRGk47WQBuvuG3di6ZatYDHLaxCKLU1E2IpxyMZWWBTO/h1QgTqe4+bMhYRHLopMajm9/51t4/PEncPfddwktrRqSSHTk0UcflRArUgOIZggFoFyWRonGA3TlOnr0mNi2votuS+9/v0xDhLokDJqQ2KDye8RmWaBQHgaE4gP6SzWs9M1sk69FbnihOAl+5JFH8Fd/9dfCsw5cyQLYlBMP+Q95gH4Z6XAIjYkEkpyyB+RimVb21zagnYYDdG8J+UhFw6hNJOSwZkEYDvEmQWA/k/xPTlwyGdz9+7+L0b37EO/qgROLS2jKipVzJWchlyPK5YvYj6YBgdMzvftDyC7n8Mwzz+PBB7+FV18+IjBvOl0jBytd7UitYaO2b+8e3H//u7B69QhCIQq8C3j2uWfx+c//I469dhTxSFx4uZx6k9aztLQsSBYtoNnMbt68Rewlt27bJmuksaFBrpNpaNIIffGL/4QXX3pJ7kkHEaZNW8T5jq4uXGPVD64rUuYopIzFo/J+eL+5BngfuDnz79RpBZkjDUgmkm9tOVlBD64taq/30F39NdyweZ+rD44Er3plTF++iEf+58N48edPYvHcBSRMCw2RKCKOjbb6GmxZvwpDvR0w1DwMswSLBR0n4roj054IixVuPEYwUaeOQvctDA10ozZFQww/mIS4gY0kYWUWVtRQyUSRxUE5jIJhwYgAa2/YgpbBFik8uSHQ2YbXnlqextY2WKSFiOC7iNCSiUsnL8EqxzBw8wGsftedCDe2IN3YhnAyI5OngMJXCaUU+9KAgnVlVse+OLBlvnzhAh7/9x/iHz759/BdV+xF77jrTvzBRz4SuIZxw6lkIVSfLzZdqqIISru4uCA6BbqSkevNNcbJ4U8efwL/43Ofx6ULl4Rmcfi2W/H2d75T1m01bJPTbu4hc7PzOHb0mDQyVatyrhWuUWrzuK5ISUvVULQfUAvkHLsqZfkNWJKIbwVPEgSN94xUqJDrQs8rmDt3Dsdffhmzp05BmZmDms3BMFW0ttfj8E17YeWWMH3+jFArGfZZYsFkGJI3oxZUQWYsy8W8YmBJVzG2dgirR3sq/Gw/4P7nFBFR0y+XEzgWR5xoFtkAmDoaBjowedMulMNsSFSZENORKRSPyt7jljQoc0uwsyVpbgxBbnS4NTFsu3kn0q1pWL4tjklEXZglwmJNaGlFTWhiLl3WFF3C5YYPbEXL+AAUu4Sw54iJAHU2ZcuT5oZFsqfYMGfy0Njc5A3MWTpW374Xq27ZgXALgzxN+JoOPZdDhM2N68IpKnDn83AVUybuGouUVAw3fPj9UBxDKLMscuenpiSMjpomrkWX+RALeSRMYPHYReRnC0g2t6Nv/w04ZSiYs0LYvGsPtu7YgWQ6JWdBtbmpUlSrTpRXEJxg+rfC8eYhSV48NQoU31NPySDddErOtKuLUwl9PXEChVxeUGuxza8U5zwHN0xsEBMcNjhs+OX3VNIWquke4gsY2GkGNB9Se7i7+TQo4U214RiqIFnMBpo+fgyzr5+EMjeLsqYi4QT30GSDaBji/Dhb0sQOfrS/A71t9QiHfViSeB7YNDNZnQYxbGLZ3IjrGZFkQxeEed3QAEIGG1oX8TJEK8qG2A6VxeKZhQXPYWaGlNyyCJXXjA6gPhIKcirCwcSYjmls0tiosMiS6TztoD0PqmnBTkfQs6YH4xuG4dLBLBSBZ+iBQxipmpaDEM1VNFvCYtWchmXdQHq4Gwc+cA/mlRmkaK1LR7S8IpowUlga6xqweG4KfskSClEhW5BmrnHdIHp3jiHVUiNIFhkOrmNBWyzALZlStPJ1p9jcZFUULyxCUwxkVvdjzTv3wYuVxZ6com1mQhHJ9O0QNCeKUH0XGofXoWXVuFhdyzph0+z5Ekzc1NwY5HK9yVQ7qLEDij2/jvsY1wvP/ipjgZoNWYN8FiqW9qQZJhIpKCUVr756RJpYIuk/+/lT6OnukO8lO4POtKRQci0L5bhiMS61k+SCBswCfoh2TOhmb8A7g9ohSOurhMUGCA6xhZDvQlcKWD57Fseeew4XXzsGc5FhlCW4xSKKuo3LioLGpgzu2LEBMV2BXizJ4I86U1oq0wjKInIjezECZNB0oMFDrCaKwzfvEv2MXmSOF5EYC0pRR4iOfKwLeXbaPlQ2DY6LJbWI/q52NFK3K/bNbHBMaW7IALqafE5qAa8B6ZJeDBhqb0ZPXUYc09KZlJznfLZEO1MOS3PD4rOQy4q9ec520bF2CGu2j8GLGEgn01AXlwN0mnswqeZCZy4LLc2sNDclhkdnEnjbr78DscYkPEuFNrcIbZZaJE2eBTJ49IKGRDyJZDyJi6cvwlAdxLuaMXjDenSs6Zc9Mn/mIuiUYBVKYtXP+8dnTi3oSIQSyBdVLKolxFvrsOeuG5BIR+UeqFkN2SUdU1kTdks3ujduQ6ShBV40gXI0hvOXLgqFj5EZ3Z0d6OvuRmtjE7o7O8V6XdxrOQNvUAAAIABJREFUWXNXkMk3O2O5ZleGz9VhtNCTAqQ3n8uLJuz4iRN46uc/l3D43PKyDHoJHMiEtEKb5L7JE533IyCv8dOVEM+rD3b+Qk7KmWNCEfqBAwcEqWF3Xyop4lZEu0JyNyn+ZxEhXPrKi2XxwIeOTRGd0Pbv3y9/59c89dTP8aX/50vyb/fff7/8HuoUvvzlLwdZEwYFZCEk4wlx/2Cjw59LEwE2M0888YT824c+9CGBVEnq5AHLaWUoEQuKKdcTREQyLBjoVOHrXa+w/VWTk+rX8/fzoPqzP/szPPnkU1J4B9qBClxbEVUH6A2QiUWRikYR5wFGKoNpYqC2Hh3RKGqFelNGOhZFYzqFdDIhcLjkOZHHzEm85UEjDzoRx667bsPE7bejbvU4ypn6yqF3zTu5hqwYcEa5MYXx/H+8iAe//m388Ic/lsOsu7tHzB+GR4bR2FgLP8QmyMfOHdsxONAvh7YUdZ4vlDSmIzOnYWF2buX+UmOTSqUFGdJ1VYpJ/r21rR0jo6uFqkg701WrRtHR3ibNyosvPC+5RHRWY3r96KoxaYqq4Z3VzAZC72xwuZkz2Gl4ZEhgc/KOCauzaaaNJdcovz8IL11RiLzVQP6XPn+95qY6lQq0TUFjTI0UtTSnjh7F808/haMvvwy3mEWN76OWlqW2h7gkb2uorU1g7fgwBgY7UVJyEiYlAvEShea2cFIT1LfQpYX3W7MEuSm6Ovp621BXl0AiFqRre0x556SFaE88Jn9kQsiixA8hzwC9MLCebltDLbA8S3JAMjU10txoJQMNzS0wXQrGLTiLBXiLKqZPXYblR9G/byfG3nkbjHgSzT3DiNY0AbGkWJkKN75C5btec8NlxwOWG86zTz2NT/63/xPZpSzqamsloPXj/8d/FhvdKhVIEL2qFXNJx/e/+z1896GHhGrIjBaGch46fDMGhwflaM9nc3js0X+X98o109ffh5pKSjfvP9cV9wjSL0+/fgbHjh2XdUgEsBpqy+aXQlzufDExTAimoW9sYH8ZFBcqGjdHQafo1qQjNzuHS8dP4uKx4yhwmpbNCkLjFEuwGVZadlDf0YCbD+2DpxYxe/GC8H57Bwbk/puFgtARjKImhbltulgomZhXVYyO9WNsdS+SCTZRtKE1oeYVScImdYFrkLkyLEYVzUaRTm8dDdhxyx6EIp40DHSzokUfmxta2JpqCaWFZXh5DeWSA1NzsMSMmUQYWw/tQl1nnVBr4skamXRyqk1DAWqCrIKGsmbDLlIfU4JdExexau/WMRRtRSiW3GeJ1hCFChl0/GOjYsKaK8K4xDBSDfOmjv6btmH8jr2IdzXAtE24agl6NodopbkxOJxZKMjBz7Wu0wUrHsPO338AJc+SsFfmXixMT4u5gOvqUhi4pKksFhDK68ienEJpNo9USxsGDu9FqS6Jf3/yVdS39mLfLYexdnKLUDR59LHBccJl+ETQ6dp1Tezxm1EkqntFlUnANUbNH88DDls49OM0/NTxE4Iacg/r6e3F3n375LmtBkoHlEc5iqXgYKRAEBVKYiFhOiKnAXoq8zH2ODQWyeegLs3Byi3AXFzA4pnzyF+8hHJJQUzMbWjlZAqaZjDsVdVh+S4W6SIVjWKwqxXDXS0IR3xpugLU1BNUxbTodmaJjbFieSgn0kIXU5Q8esipN03Ey77oBqlhSUXi4rZMZFYCU0nTdH1obghLhoqRwT40p+JihEOUgNeCFFxBAZh74/D3BqYB1H5qlgk9BrSNdGLL5Bj8iCt7kKWpgXiY7mOWi7BpiaW9R51LXsMC6ZgdTbjrY7+OueI0otRFMUw2rwSW6rqGTKoW2QszsHOaoIxEbjhUqhvtQe/uNajprJNGkGcfiypO112FphVlaQKT0QTcog7l4hKU5RISA50Yf9eNIARAq35S2ByhDjMbh5brPuxwBvHWAQzt3AMnmZFBFG2wuT8xGoL7M2MP3oxBIvtTheZTpVXLQCaAHyufDvZnUqpMO9B7ZrPLsv/RLODokaNSmzFY9oknfoL9e2/AqtFRGSBxAM3isBoqHfD/gl3xDev/Kp2NuNtXGBl8CdwdiXDT3VGGu6T+88xZWsTChbO4/PopKBcvID81BX1hGSEiw/Dg0ETF8nFJ1RDPxHHHrglkXEPcEGkcweaGAZz8+URTBN1j7pJNTZePAhv8sIs7bt2DFCwxGjFVuoLZKBR1+OEYbNeHQ5TCDtAehSG5uormulq019YhgTB0RZPakQMOIjAiLeWZVmGecPygcD2UbXQ31mGAVFJ4qG2ohUcjDlL3OMTm2uQAClEohQJsr4yC46JptA8TeydQjlmIh6Mozi+hrJHya0ozLKaapI0VVJik1JEyRt1uGLj5PXeirqcBnmPAWFyGNrcEK18SJg7PJLqXRkJRaVzPnTwLS/UQasqgd9sa9E+OyTOeO3NJTFf4xzcs+V0cEhSzRbi6L897jgPPZAh7b9+FupZamHQSpC43b2JhScOMHZLaM9bRg3JNPWqaWvhYYG55GbbroSZdg1bGsPT2oLmxAc0tTUjT1KYSoMw1+6YDZJpoiTaRiEvgCszmnNpS5sw99+yzePKppwRAoSlVoGOsEOUrzZC4X4oeNpDNUAMl5glyD32ehfQWCz7E6nVoSFCVgwcPBi5HiYQ8OLTYJW2Mfyi2JFS/IuAR3nvwQ/lmqsI4+qxzQv/e975XJvoLi3P427/9W5nOvvvd75bCg1a9P/rRj2SqwGKEBS9Txl977aiEPrLZofEAHWnYULE4/+0P/jZqa2pkY5m7NCV2sU3dHfAqglxOkMtseKiOq2QT/H9tbvh93JSYGvzpT39GDjRC8dU5dpXlwOmquKBROB6NIhUL3NHKpon+mlppbjjNqkmEkYpHhabChUD0gyud0wbC3jphd3KLY8CG/TswtOcGdGzdgUzvMMosit+4/VynYA80QZwMf/3r38TXvvoNzM0uoL6+Ce++71248eABjIwOoSaTEjGydNnCDQ8OWDm8ZTMO4+WXX8J3H34IX//KVyoe+2X09vaJV/7Q0KDkmpw8eQILC/Pipe95IYHL6a62bfuk3DM2xpzEM8yRVsxEjWhkwA8WBixSuY54jXl/ud7YwNL/fNPmwMlK3HYYSklXr4qdZvWhYSFa8Qn8/6W5YfFbmZvCUEuYu3QJJ155GWePHsHy5YvwdVU0B5mQjxi1QywKGSjnlWHaFhI1cYysGcTAcDeKxSXJTPAMR/zsSUni18WjcZmIcfJJukVJNVCwDXT3tKK5JYNUMoJolIFdtnB0CV/T/pNhpfxZpEwEzY0BNVzGur2TaBlqhRt2Bb3g0MC2gsK0ob4ZluvIZNHOFmHPFTDz+hQsL4S+3Vsxft9hLFsuWvvGkGrsRChRC0QTAb+XjW4lnf1a5EbQE5oeGKbY2v7tX/4Vjrz8ikytO7o6cfudd+L2u+5Ed2+PuARVp+O8j9/99sP4xle/juPHjkkGBKemf/TxP8XeGw9IELAUgHTEK5RkHZKKJvAz+fnFojhbcdMjLZYU1Zp0RvjppCzeSN1XxTQkoIZXdloBkQKkkj9HxLYrGqo3oji8Nz4DDUtFLNDC+9w5ZC9dRn56BurCPEKmjQidwnQFNotIy4IV8pBsyuCmw/sQsgwszExB13R0dvdAU0pwVVUQGDY2nNzxvi8oJua0EoZGezG2qg+JJB10HEHrtHwpKJp47xEWe22hFVBzIxqFJLYd2o1kKiyWv5w6y64Uo/tiQM3QlnLwChr8UiAYz1s2SmEXmw/uQFN/M3TPQCLF5iawgg7TPICW07mSICnMvNHpSpaIoHvHOozsmRDkhkiKiPDZ3FBzw2eA1CM6Wc0rMC7noC+WsECnyBs2YMPdB5Dsb4Vhk+pWglUsIMLBhO2Io5u7VIBT1KXBYaidGglj+2/fDyNE5z0arkSFllabroHlcgpZRsj2UVrMwrm0CHVqGaWZHOJ19ei5/QZkBrtx9NQcpucU1LS04/C77kNtS2tA72ITweYmBMQlbqXiCXpNV1PdXzh04t5UNaSpUpu5/rj/8d5T78eBDgcw5IBzXXINcsjHxocNfpXqwyXJYo0TZkmHqKCiUmDK4FLGALIf2ww5LRWRn53FuSO/wPKFs2hJAglbh53NwykUJeCXhjSeH4Jj6oEFuWZDId3PLyPPYjEURldbI9YNdtGAVvZbGn+wySByojkOlko6VIQRq29C5+hqZFrbhAJ18ehRxA0bcc9FqgxBqBsjcUGf2IyROkxNHhFtUldIs+zoaEFrTQpRz5UCMMi6cYJhKwd+1AxSr8B4AzALzkEp7CHd1YDdO8YRivqIpqgb1IPgXoYXErlhU5Y3xclPz+tYKCgwGlK49+MfxKK+gBDpbSUDRr4k+j1TVQXZL04tSqBtyC6jwOvGgM3BTnTvGEOmvwmmrkoTIMYw1HAUdWmEiHzEQlEJtlWnsijOF1FmiOR7DiHSEBe3OWZC8Tklcin2/bQftiJwY43wWrvRv3Eb4px8i408t9aIFKdNDY1izFStmX758AqMVq5MviuVhlRrAeZIXc38YhZnzl6QOiqZimPVqhFJlCctkjELPGNpXTy5ZQuGh4ZWXCGDvJxqOVFtpX+pvQnQxUpjRRpQsO+H4FZiLXzLgppl4V5CaWYK86dOIMuA2LlZ+tdLACUpVaDtcphOYwYKTgiXNQNuPIS79mxCU5QujUQbLUFhqBMis5brV/630tyUbA9Z24bm6Lj95j1oTgIOhyUKWR02lvM63FgMqu3K2Vik1XI4jILnId1YjzVjYxgfGUXEcvH4Dx6VRivu+xK8HmdhLM1N4ILJ84bUS5q3NKTiGCTbBT5q6zISAcABMs/oZDQmSFOY7qV8D66Hou0h2dWMLTdtRaohJkyi4vyCoC8cGtHYglo3CQAlYkq3QodW1x6WPRc7bt+PjtXdiET9QD8zuwgnr4r+i7VnSVFFt9re0YnzJ8/BVGyUaxJomxjGqn0bEU1FUDw/DXMhDydfgq+x7qDgP4xSQYOhcKDqoGhayNo6dt24Ce09rfKziSQxIHlhOoclw0chlkaovQs1/YNwUxl09Q8IHV7nM82hazSGVSPDaGqsR3t7Kxob6pCKM1oi2PPefH1Xm+kAwWbO3Ksvv4x/f/QxPPXUU7hw/rygvRzWUy8pOKFEvBAICGhoVVOvYNVWm5tK88+6NhGPl5sam8S15cYbb5SClEgLi1AiKWxq6GRGtIaoDZsaPnAUQlKoywaFkBSLzsWlJZnE8g8nyHwBDCF722234U/+5E9R31CHr339a0JB44HwgQ98QDbav//7T0nTpGlq4DYjdDPydSNgujzdr9iikTf/a+97H7Zs2SpvMntpBueOn0JDczMG161Goj4TOPAQukrEUCZ6UkkF/t9pbvg6SMf6xCf+K77/ve+JuwgvZ2ByEFxY8X8iVCmBVGFBcGqjYdmQ+zO16KYLWjKO2hRdN0Koo8A+ERNuKulrPAA0jc0NxZouvIiHDbs3onndWvRu24X2dVvhp+sq7lXXq+MrPaoc1mVklwv49Kc/h4cf+h6SyTQ2btyEP/2zP8HQEK2SKyMZZiLwcKo8zMJXFH5toJHgPWQy/X/567/CzMysPFC33fY2/Pqv/4Zk5RgG809exNNPP4XXXjsmHF/qUTo6O7Bu3bjQGSe3bxdr3mB/DDpsHnK8nlxXbIC51lgscE0E9WhIXNzG160Vw4EqRF79nGzvFR0H6V2/3NwEBcJbfVw7VeB3sOjkAXj5wnmcOPIqFi6ehzY/h5ilIe07iDsGakkRo3BNguUsuBTj2h505tWkYhhaPYDhVf0oFBbFp580JGlu1KC5YQPPaQW56pZuinNLVjfQ3deGzq5mpNKBeQAFg2aeG6EjzQ1penKQcvLpQTZwJeRh3Z5taBluQzlehmGZqM1kxFBAySporG8SOiILSZui9LkiZs9MC0LYs2sjJu6/Raa7qaZe1LYPIl7bCsRSiMQChzohfYoz2NUS0iv/R8wNPB/f+vqDeOib35a8m0g8iqaWFrFmZ2Br/8CAuNgwV+G5Z5/DKy+8hKWFJXmGCW/fe9878a7778fg6LA4IFb56AHlgUCBLRaudFucnp4RaiIHIa+/flrQZWZqSbElYWCBValsrkG7HujA5GdxX+EfatwoACd9NdDNkX4k2QPU66klmZLPnXsd5159WTjjUdOWw43UQ1J/6BLmGKQcmiJGtYjK1qex7+bdCJctLM/Py3Swq70LmlIUdzBxx9MtaVCJ2i0qJuYVBf2DXRga7kY8EdjC8/AzCprYMhMRodsO+eTc5InqKo6FcCqG9VvG0dCQgs+cEuqB6OCTiMva8XRH6DmcFkJ3pbkh3SjrG5jYP4mOVR3QfU6sg8BIsdplc8MwumVFJuBOodLcRENo3bQKa27ejqKliDMcH2LyzMN2GQ6bUNKAFQPGfAHG5Ty02TwKtoOOnesxcusu1KzqguGa8NUrzU1YbE0VWAs5eCVdpuuWaoG767bfug8WsyViYSTjcUyfv4Cmunq4vH883IhwM+DvwhyMmRzyl5YQSqTQf/c+NK3uh2aGcez4RZw8O4XD9z2A4YmNSNZkVnSaLDRpsy2xl9cIYasFZdUljfsPz72qs2PVqTFI3LblnNq8ebOcT4JOigV0UAhyYFg94KtMgaBZIuocuEtVJwgizJb8mGAivTh1CYtnzmD69BmcOXIE+vIcto4PoTEVkXVIVgC/Ph4ndYkmBNRCOVCLBkpFQybYiuvDLJfR3JDB9vERuL4t9Gd+znKZa2OLTsZJJBFvaUPbyCgaenrE1pkDg6ULl9Hd2ALoBmZPn0Y5l0dTOYw0z1ahJvnisMXMKT5BCo1UElE0phKV6IMgp4nPWPUP92yeJYHJJyf0HhTfBhqSuHnvFoSjHiJ0Ob0qd4umByHbgsXgVo3UOwPZkoZcDLj3P/8O8l4BIGWRSHhOEfqcUSpJc6PN56AvFKS5UbJFQbci7Q3o2j6GxlUdUIp5oQzyvdh8zohc6i4cm89eSKbt2kwOylwBRn0Km997GPG2GthsJknj5ETetAXFKDtlOLoHx0/iXMHAql370TW+GX6yRrSHrmsjl82BNRf3sKq50fUn3MFw6coQJiwW3PNzC9K01NU14MiR4zh/4RK6uzvx3HPPYuOm9di+fVKYGKwtRNPFj2reogx2KhP1qzWlK0rLN1r5Vr9kpcmRvCcGIZvwbBOzF87h4vEjQDEPd3kB1tw0UpaJsqbBo0unZcIitZquYqT50ynSi2CK1NuQi3v2TKA9QxtuXWydmVkjJiaMxiAzp6LLoqi9wP3LclCydBzauw1dDUl4WgmKYqCgeZheLEDxfNFicZBTpJ10PI72gT6sn9yCjZu3YNXQKOLlEP71qw/iuSd+DCuXQx1NQqh9luBoDqkDVgLJgKpjMKILg3UNSHguMjUpqe9EhxkLIS3Bwo48xzQ0kGfOdlFuyIiWpaGjRvYZlWhHToHHwE42N/8vZ+8dZed53on9bu/Te6+YAgyISjQSAEmIlEiJlCxZq6yztmVJ3j1Ossdx4j1xkqP4j10rJ17tnhw7tmgpXtsSpfVqlciWItFeq9ASJYpFLCBA9BlMn7lz69fb/ZLf894LgLRKzs4RBBC4M3Pn+97vfZ/n+TWG2nLYZdGSnbbXPuyggV3PxX2PnMDYfdNIpKOi462vb8Ov6nIOsA6mK5tluRgZH8PqjVWhkvnxODrnRrD46HEkcgkYm7swVnfhkq2h8155sv7o6kZ6pWnSfa6Bbb2KIycWMDTaL1oak8i9xsiIKsoVC9VGDE5nNzA8jHoig+7hERR6+hGQmho0UGjvEDr64EC/2ET3dnWir6dL5Tk2nZN/EkNK9lbXw872Nl780Y/w1f/7q5J1R41jC6URjbtor+823yqHr1WPqHqyWaKI5kakA81susjD5x8KGZx46uQpMQ0gqsIJOSdSL770olg3s1lhx80vxM2aiA6LihMnT2B+35wUUyzY+Dm0FiR9jEgHH0DWFAvzC5Jx8sijj8ik/qtf/apkqfDrkQtPKtLubvEOhMUJgRRTzQeTE47jx47hN37jN+T7SpgkN0jXg920fI7nMoiQtmM50vV19HSjq4/wq0qc/c9pblp0Ox5evFF833/4B3+AN16/eAepUg2O8uMXMRRhzgiQj0UlW4DF7WShgKlCAYOFHNpzCSTjIXJ09RJrQYrRWOx40DUfhhUKnNqIeTh29jBSw4PonF/CyOHTKEzMokEXmTsfqqFRs0dVyvH/+ZbW17bwrz/9b/HsN/8GfX39QhH82Md/FZ1dbaLJUbQj1V23RK2qeVB2Vq1G59bNW/iPf/nv8YUvfBG242J4eBRPPfmU2HHn83TYop+8hbXVNVy8eFkEjGyUJ6cnRE9DOJ60BGquWBxwjbAxpkD7hR+9IFbS1PNQNMmMElID+Hc0jqAgm8UvF/sdy7LmmpA1LRu2AivlOkhibvNBkM5e6ULUx901oFKT1JWT/wUBbN0Qj/SNWyt44+WX8fpLL6K6tY6ZwX6Md7ejg9bUlgarvCe0QhHKWo40Lb5JnnAAg/aomSRGp0ewb2FSkBs4bH7oaGRLIUyTgFQyIRkq3ODI+63XTWxpBoZGBzAxMYB8gVNdai882GVDCk/66qczKSl4ad/qexT9KuRm/sFj6N03KM0N6YS8vpZlQi+pA5DfJ0JXo3IN/m4dm1fWoFkuhk8u4cgvvRsVx0EjUUB+YArZrlFE0x2IJTJSeJAg0FpXrSt47yUVs45GA1vrG/irL39FMqqI7LK5IFLX09Uj6eySD2CZwqWl0JcFNf/99AMP4KMf/xhmF+YkpFP0Bvy+1LZRCFqpijaHSe98BklF49CF+xSn5czTyebzEkTKgpFrWU107p1GqvvPA4v/RL406arqHvjSeFBXw3yQtWvXcfnlH6G+tYaorSETemhohlC/SL2IsKjkPRWHKRs2g9JIG6K+IJ/EQ+8+S0IF6uWSNDf5TB6OaSAdi4qIle53bHZZlBY1ijc1DA73Yd/MKFKC6ibh8PCp0C2NIs9AoHaDvOwggEUnLgYvRpkBNI1uhh4yu4Q/O/V+hZygbpy+WeSxk7ZrMV3eR932UPQM7D97CKP7R2GEJjL5vDwnbLbE8MLwENQsJayuGiqHASHy+8Zw6BceQs2rokGtAZtaotVBFMZ2SWiUDHm0dmrQV4ow1iribjRwfAlT7zmN/OIozMBGo16DU6+K6UGcWqKaBqdYQcDQ0pIGR3OkID/+8Q/DS1ORDmRSKdy+fhNd7W2q8uDU2Qlg0w662dwUb2yyzMbkBx9Cz+IkLC/A6souLl9Zw+L9Z7Fw6gza+vsFzVeMH3VEqr3z7VTFe88K7oPUlzKbjfsXRdxvvPGG0GO5BmVQEYuJcQCpaSwQftZHq3FSU3n1PsjbJ62ZjlL1nW3srd7CLqk9ly9h9/pNaMUyTAm29XHi2H505ONU2yrXsyAQHRr31QjpqrYPrWzArNui5dPoSMbogWwSDxyaR5iIQLMcsW02gogUjPFCG/qnplAYGoIZAW7vFnFrndczgnOnzuD+I0eFv//33/gGvvXlL6NgWihQf9OkiaQSEdHjhJG4NDc0t2jnfiXPHN1B1TW/QyNpXm45OyU8uCG2u1YqxONnjyKZAKK5FMKo0rxJocnpuOdD2yxLs+4bHuqmizXfxC/+zq/DTNoIXQsg8rdXFbSPeWPUJVh7NeibJcQ8QKNRh+mg0ZlD//FZDNw3jlq5JPUCjxFHN6S5j9jKSY7NDfVn5lYF2kYVRlsKhz7yKHJjXXBsQzQUHHQQ+RQbZNLtOMCwgeubZWTH5jF79gLaJ6aleKXOjFQ8uuKJ8VImowZ+Pyl7r7ku1akehaYbuHL1Gl566WXJ9XrllVcFgeMwkedpLB7B2OgwxsdH0d6m0G71oc5BpTVWmXYtR8g75+WdRfsPmxtxpGzunRT8a+Uqtq6t4JUf/D1e+v53YJe2cXx+GtO9nWjUyohJQ6PJHstBs0MTFUvl9LFxqQfAhuOhGjp47+lFjPTkQARImhvNhmVQCxOBLfRFTu4bgu6VbQd7pJmZJs7cfxCT/e0iut+r6tD8OK6sbaPkB6j4PuxIFLmeXkztm8NRmi4cPoyB0TEkUxmhp25vrOELTz+NV7/7HOJ1HV2JBNJ0xGwaBfDnDaIxaI6FSOBhpr0TKd+XrK0MGyHqoRIRFDJJoVOxwCYiSx0ZBwNmKo6lc/dhcLJbrPltMRQg2mqKax/XljQ3NumMdBMMxEBhx7Iwe/o+TB9fQKad2UwVGBs78GuGrC1BlCwbtVIdg6PDKK7vCl2SKFN6pBtL7zmFVFsSTrkGY3kb9joDktk0WojQ7pymDAbdDT0+RihaGiam+jE81CvUTDZANL6p7lTg6B60IIIdRFDJZhAdGEGqpwfdI6PIdHYilStgfHIauzu74lCWaytIMPzIQL8YwbTy5oS6yvOWmqEIUK3WRJ/IZvyFH/4Ay8sr2N0pCnpDAw05rZtyAxo3tJobfi4phKzXSMO92+Q02TuCLMq4Su2tX//rr4WkfRFSp36Cb4IPHR8E6mB+7/d+T34nHYSf1NvTi49/4uN47NFHRQMhAt8WjTgEdMPA1StX8KlPfQpvXHwDWl1xkp9473vFTpiTeE7tL755EX/z7N8IYrO6tirTZb4H8kFbcD8n1aRBPXz+ITz+nneL/SaRnDubAX+AZsCncJX5LBMWrNbE/SSby8mFahpKv02zcqctaPL2ftoBx+vRMj7gIfcnTz+NP/3s50SszYUgyEGLRS2cP07jGtLc9LAI9hzs6+7CfG8PRgnZ0fc8Sl/9mNhCk68sOQO0h+ViMgOxLvRjAY6dP4psdwcy3b3omlnE5NlH0UgXRBchlKHQVTa1EQaDEbKjmQItLGPY3t4VRIwhQtdrAAAgAElEQVQuaf39A2K/zeaGicOtA51rgT8bJyx3RjvNupDhfixe2IxevnwJ/+K3/wWKxZIsmsOHDuG/++//WywdPCDQLNEfXgXyQPnRQrSUMw4dngysrNwWjRZvUWdXO06dOin0Deps2DCzEWKxcG+3ryaDP/njjtRI/qBgejWBVYubf6RwXwaoktdy9yeUV9DJTtK5bWilEt780ct4/lvfEfoZw8EKyTj2jQ7i2OI+pEMfHoOhLFNyNvjQChWEHOuKDs/0JIRLpxYhHcfwxBDml6ZRqxcl6Z1NEMO7+IuNbDZDJ8FWc+OgVjewUrPQO9SDudlhdHYkpZChAQE5sNQ1UHRPpxZfprUhAqshqcpWEpg4cwj9B6fQiNJe2hKaF1E3OrMk0lllikBaCFOZ2dxcvIW6bqP/xBKO/eqTMOy6FBnRQh8yPVNIdY4hlmxTtsuK+f/zcTCaC9xaxvPP/b081yvLt2TPENSomQLPLyI5Wam0FINnHngA73v/UxifnpQMG7HsbU20EZEEbvJvV5aXZY0sHTwok3LuH1wv1HeJQ568T9UQcWKkmrG7Deydtl9yatT0i31vlEWy56K2tY3rr76Biy+8iDdffhkRS8OhuUlMDHbDKhcRcEpJpyYRe1BIr7jhlu3Atvh7IAFzjWwUFx4/h0QihMlGXuxJSSN0xTmKugFOJlkIkWq4R/i/VkNPXxfmZ8aR5iSQzU2TlsYMB06CmbdBt0nSABw+T64Ly3MwMTWK3vaUuBJxfSdzWaFfRJNxaZBoUUs6IpsONjea7WPX0zF/egmTh6ZgNAwk0iyuKIolNY0p9K4EJRo7ZTRqJuyqDiNoID0xgKMffhf0hi6UPZpacFmJTfX6jkwyo14DblFD9eYWrM0aDNtD7+EFTD1+Bp2HpqEHljQ3VrUidM04LViZr8DmRrOFQuHVHewZltDSwnwSjWhDUNz1G8vIZ7ISLCaOTi6dBE1YNzfgblexc31DclrGf+E8+pamxBabWbg72wYqVgwTR0+gZ3ISiUxWuepQCKyMyt5mlnFnFNJ03lG6FF8Co0mX5flEmjYZC63C9G3icDVafNvH2/9ToZEcGohInKJ63UB1ewvl1WVsXrmE3ZtXYO1swGXor+nDFtMRR2hgx48fQGdHmpGMUlTxeVDNjasGfraParEOq+5C55Sc64Wi81gD5+4/iEgiLlq9GrNP8p1IdvWif3KaHDpsFItYXluDYdmYnt2HM+fPY2x8ArlMVgqKeq2MP/v0v8HKD3+EsFxGludH0EAmGYXYukQT0ANPMk3y0SjSEYUcEI0U6bk8koomynOVjVkr5NFs+KiFDh47uYRCLoFoNi3sBZ4BEjQbhIgGPkqru4iaARo29WcOlq063v/bv4ZoF13/DIR8dqS5ScA2dCRiCTgVHfr6njQ34kJIKlk+gZ5D05g4syBC8EJnu7g2Uizu7NURdYiiBVJQklbF5sbYqEHPJXDgQw+jc9+g5Ne4NQNEIKVhooZL0E9TmqPNHQ17kSwGjj+IAxceA3cQGmlQwC7jukhE1hCHyT9Vm3BntBSFYVq4eesWfvDDF3D//xe/sLmxKUNARj/wslKfRjMZDs+UZlRNOpU5Rcvlv7kv3rGivlu/cGFyeKpCOFt/H0ohyXNrZ3MTl964iIsvvIStly/CrJQQOjqSoYODcxOYHOiCq9cQi3iwdF2CIxlyySFNYKoVT5Sj6gXY9lwUGzYeOT6HmbEeRHle1U3YdUuQBdLRqAXj0JD6GYsic9cRCjVDOQ8vzWNmpA+ebWCtWMaeF8W1rSL0eALJzk70DA1jfmkJ5849JDQ96jUj8YQYFIhNQhR4+fnn8fUvfgmvfevb6InGkWXIKIfTMeYTRRFG4zD4vhwbs53dyJIaH49Kc5NkpEc8gjwZQk23LtLMiEZqXoAKfMyf3o/xuSHJMmQWmbVXEcov92Pu66KdFadJZcpB8HW9XsPIffswd2pJMp+sWgXWVlEGThx0sT4i4lHa2EV3f680ObWSLmwfvy2JQ+8+hXx3Dr5uwFwtwr5dQmDSEdGWZ42ZPhYbG0ogwlDMabq6Chjo7UQulUKE5xibM9OC6TWghxEUPR/rZE7E05g8cgipnm54iTi6BwYxPDKOXL6AlbV11A0TJ06fRH93F7q6OgX0UKwdGlT4gji+9trrYrF/8eLruHnjOoq7u6JNJXNCxbncyxJRQbAidWlWeWTMCCok5hWKndEkeAhtTYYhzddGSsW9sFQu4fq166InYUbIAw8+gPGxUSkivvvd7+Azn3la/o1QO2HUT3ziE3jiiSekuBB7WnEnUx2/COMtC5/73OcEvSGtjU0LX/sv/9W/xNT0tNwgTpp4SJArSiEmDw7xCW9SjkhVYlPESdksofKOdkk5vzckVDaEdzKQfkI13EqKvpf3LA3SPaeOQmn85rnUFHSKYxLhx7gsYB4mz333OfzRH31G3MQkKExElWrymyJdKQrZDHII0Y4A+SDA6YUZzA/3oTObRMN3BZ1Q4icGRQdS9BDSFK40J1I2Jw8Bjp07jrbuNkQpJu/sw8S5x9AzvQhk22i0IbaeAk601HDC4eZyoOuYiac/8yf4/OefEW4udTK/9Vu/idnZKbXRSTXSPIPJebQsrK6tSToypwj79x/A/Pwcerp7oOtV/Lt/92f40pf+Uqx2Z2dn8OEPfxgf/CCzirLiiKOmQip4TeXQBGJR/dqrbwgdifebDwyP9b7+bnFsYYHaQsda5gIiMmsWFvc2XK1q4R+GPd2DwjRf1HJw4eahtBXKcYWuGjykEzFAq1bx5ms/xvf/7u9w8YUXRLjXSftyPmQu7RsjGBvoxsLUKLKJCGyDria6NEziyiFhXmxuNHhEbhxVdAaJKIanhrF43ww0vSxIImlIpJORMkKaEQ8z2gkTiiYMXKsZWK5b6Browtw+NjcJJCINeEy+rijkhrSuJJEbi5B2KJMwpiybsQbGHjiEoftmgCTd/QyZdJP+oO1UkSkQqVMUOp/OVEUDO5dWUNMt9B5bxPGPvR+GXRNTCxcZJNpH0Tm8iES+B0GUOVJqEi15Pz/rQ6bQIbRaHVevXMWPX35Z9FjF3SJsWlEy2ymTQWdHJ8bHxnBgaQkHDh5E30Afksxiak75JD2bAYDxODY2N2VfoIaIewR1e9wTiExx7XAvkv3nTgq34kpLo9vi5DYbXb51IrhCRWNja+jYWV7GtVd+jOuvvIri8gqs4h6ijotkvIHZ2TFMjvbDtzQ0mPRMFIQIIotdUg2JHLSaG4fNjQ8/BaGlZbNxdZ9sD6W9igw86HQlWilyzx31dcqai+2ahvbONizuG0c6HspB6BINqhmS4cCDLx5LyjCFzxQdhIgQGraFyfFhdOWTiBOJjUWRLOSQ7W4TUwGxVjZMlUdD6qRJrY6Poqth9sR+zB7bBzM0EE+khaLHQo4/Z6u50bf20KhacOoGLN9HbKAHRz5yAXaMOiAWctTBAYlIEpX1LXFoE4vVPdrm7sDaqMK0PHTsn5bmpvfEAkw40tzQXIFuVvwcanqcnZIgN42qCV93sVEs4/Q/+y8R72kTW2BOAZlbxmtD8lPgu6DmnC5A2vVVoVoWb21JmOTg46cxcv8CkFYoXcNL4sdvrmJs6QgGZheQ4gQ2KZhCcz20CsB/uLjv5YyzwaFRAIcxpG1zv2q5/7XOPXl9U/d956u1RNlN21+ihYIXcbpdq6K8vo7y+hr2Vm6iurEKq7gN6HXEmQnEYFiiLzSRoCOU7+K+Y/vR19eGdILsPLrgGfL8kPevBAohyqQGai7qpo2K66EcqPyZY4cPINPRAZcRBB3dGJ5bQCOdxXa1jrXtHZSqVZVTde4cDiweQDydRoy0OhZ6yv0At994E9/8/DN4/VvfQUw3kaE7YxxNCloMVtiA63vIRJj9llDNDdEbMgRa6GnTWESyh3iTYlGZPO85Oh45vA9dbRnE8mnJNCHNVCx3OaDyXVSJwNghol4ENc3CslnH+V//IAoTnWgIMmjALCvNDe3KuV8z80lb3QXshjLqIIKajKJ9/xgWHj2KaqWEDBHPREw0hF5ZR8wJxaGNzQqzbIztCqyNGurpGBbfzwZ6Ao5vwq5oiNLhlMYi8pw5iNg28rEU9nY13K668AfGceIj/xg9U/skG4iW3vzBhEYbiwkt+247oao1dZq2zra7ikfqT3Z2d+HYLvL5HNLpJHK5tLJebrEYyMq4y+NQf8sCsamhZL2g9sxmAyP3pomQCYoIhVJHAlhmDetXbuDqCy9i460rqG9tw61UESFt1fNhBC6choXFmRHsHxuCp9cQBq7UNNxPuCZ5vdloI0pDBbqXedhybGzodRw7tIjjS2NI+64EDlNjWqfmjyxZl9RJNTgyiMg4DvYaHsqGjn1TE5gkVco0cXlrA+UwBjeaRPvQEOYPHsS5h85j3/y8uMOyfhOmSmv0qUg2YiTx4ne+i8/+b/8aKFWQDjy5RnS7lYY8FoNFmptpYrC9E21hgEI8gkwspnQ6sQjy6ZTS6PCuCd2S4Z+kl1mYOboPC0tTSCWj8OoazGJV1kvEY8YXf/miJeNwm3pKLwhxu1JBYbgX84fnMTzcB3OvBK9Sl/2ckQeNJqXQ2qvLz+R4DWiWh6rjQIt7ePD8SXR35RA4FvSdMuzNujIm4pCNzVdA9jEp9D6MkCYNttBau9vyaEtnEOWguxGIXTq1eETRK16Aku1gCyGqsShcyinyOQwMD2NsbAJ9fQPY2tnF2taWRDZwCMn8S57b1OTs7e7h2rWreOXlH+O1V1+XYWW5tCu0TkHRm4whiZzgOm01MJIlpIYjCUZh8PfWn2UHV0wjGYAkYlIz8GtI3cen4dlnnw2//e1vS1HLRoMaCDqTPfHE48KjY7Hxmc98Bl/72tckEI/FKBEbmg788i//suhuuPHcayjA1zzzzDP4/Oc/j9dff12KETY3n/xfPilZKS0khI8xKUssrFn83ivaZOHCqSxRpJYzFt9LS+/TEnn+7IrrbvHeCkVrCaF/8ucxtIrcZXXJ5eHnBY7HYBkaKqUSlm8ti/D9z/78L0R7Q+pMJpVEnnbXtZoYCRTSKWR5UxwbPekEzh9ZwvRgL5IglcCWn5ddqpSNnHZanAR7wofUKPSyuPBcHD97Au09nDhE0Uim0T57APNnHkGqfwR+Qom0OcFrbYytrVAFb0Xx/3z9m3j66c/i+vUbQpn48If/ER5//D1iBqCSgxXvmw/N5UtX8JWv/F/40Qs/Eo3Lk089iSeffB9mZqbQCBz5Gl/84hdRrdbFXpf5NHRmUZZ/3KTpfqHSfS9duizQYz5fkOJ2aekAtrd3BMHJF3JYXJyTe6uKUPVLNcl3ff/l6/6UUKi33zuZ2cs9U5s7J1ZK1yNbDvUi7OgBWIaOm1cu4+JLL+Hl738fle0tdCcTGGlvg7G9gyhtVAmNWzaScWBosBszU8PIpuOwjDrq1QoK2bw8PPxebE4kxd1QtDSdHv38vKkhLB2eg2FWEVJ0zeaG00LTE+czZhtxGimfXzdQ5yFdN9He24G5OTqPJBGPNuBpLhwWfBSwU7yYS8MhdCvNTShUJfKWR08fxMiROUQzMXEIokbB91xUN/aQIxpGmpJhwWOWQMlE8a1VQYs679uHk//0Q6g5ZdkgHIeLvRPt/TMoDE8jSGaBeFqE2BHRq/yc/kYa3IjYVrPx21xfvzu0CCFTxXYG6/b2ynpks0NKCtct6axvvP46dBpTUORJdCyTkWEL1xlf2wo95F7TchFSnZe0Lk18qTmxlANbFa4iSg6VLbter2Dj+nUsv/kmirduorq2DmNrB6FuIEJRsLiOASPTQ5jfN4HAZYPgS84Mxf1EimkxG/GZycNn2RUjEB7AXjLEgxdOi2Oeaxli213c2UOKBwKzjoh28N7ZKhy2pLnYqRuSe3FgbgI5sQCPiA7LkObGkoMvFk2oUEKGVzKcLvCgWzbGhwfQk0+JRSkbt1gui3RnDg1uLJwGShihC5f5NlYDFOTuOjqmjs5h/6n90twk0xxOJFTWjTQ3pKWZ0DaL4rTmUaBNO9vudhz6xYfhpnw0mFfD5qYBZBNZVDZ3ZKBDe2idIYrrFRirZRgUbs+MYuI9pzFy7jCsKN3Y6nAYvMZQRiI3DJMra7D3KvL9ImaA68vrOP/PP4bUYIfYVWezGVR29yQPLGhwOGQjzmRxw0Lt6goauxoqt3dhViz0XDiGiQfuQ7TARihAJt2O26slNBLtaB+aRPvwBHIdPcritpVfLeExP725kdXV3Ju4bxEtaQ1hWp8l08WW2Ulr6t0akjcbHDaEDKOrVyrQ1m/D2LiN+uYavEoJNdIgmeHjuoiQ5uJx4m0IjcmwHFQsT4q7QycPYmCwA1k66wWuOJhKtofrMyxempviRgmm4aNqudi1bey4NiK5HKYXFjA6P4+uiXF09vWhapi4trKCW2tryOQLggacPHFSGA+0CJcBYNOxTQKkIw0QM7ry0o/xt3/5FfzwG3+LLsdCFp4Mg6ShaJBWzXsboi2VRpz0NSK2woenpbWqFdjYtPKHuD+7YYgts4bzi1Pob8siykFgkkULp+g0WEmJ1qq2VULUDpEI4yiXNCxbNRz5yKPo3z+MSMRHUDfgUjPjqbBSkSCzQVzdRaj7MOn+Rw1kDMhOD+DQBx9EuVqWBjGWSAh9h25p2TAu2gNSzELq15h1s1ZCOeJj8b0PijOV2TAlwDcdxqAXK4IQRThBN22k4inUSzo2durY9KLoffAs3vUrn0AkSMgaJp2bw1FOtFmAU38rVHCh96lgSYVHv3Nae/dvmqa3TdbFPfRsftadJvuuH+BdjIYoWkTMHgRF9H2lPSS1lowCTYe+tY2dtdtYWb6Gzas3oK9uIKgyA0iZBCSIrFD/1/BRdXWMD3Tj0MQIoqbKH+FxwSEQ6ymaSdSpTyU9yw9RD4ggO7hdq2N+YhjvObmEzlgEVrkGq26iWqUJArVhDdjiwkfaYiCUMzYNJcsU9kNHIS9UKzudxO2qjvtPP4iHH3s39h88IFQ9sV1nY95s5Fp0pZbZljii7RXx7Jf/I575wz9COuDAhflMEaQiUSTjCbgANms1dKUzwsQhPZ16M/n3kJRZDiKbjbvIrkkDBXZcExNzEzh2aA6ZFHO5TJh7/PkMeU5JVRd6OSnNrBuI3DRCbGo64rkUpmfGMTHcj9rmNhoGzxsinQ2IxJ56XMuDQ/odkVmHJgYeSraGk4f3o4+op0m3VEPokbSApjhf8oPCCG2koPsezEhD6NSZXBqD3V1oZ6Bwk9YlQZiNEA733FgCFhqwMmkEuTSQTYEyEA7YOXgjNbJaq6NUqYn+/f5Tp8U0imgym73rV6/j9Vdfw8ryCnTuaRK4ySaGmX6KJkm0jDWIyDriUWlIE/Go7B08P1nTcMjBoTD3A+4nQkEXfZTaJ8hYkTZd8m+iiMzOzoakW/GDlDHqJT7wgQ/goYfOo7enWwr7V199TTQyf/Znfy6BnSxi6TzxiV//BD70oQ+p4ucdyM3v//7v49lnn8Xa2po0KMyp4esXFhffRj2690hpicTvdarhQcKmhsUPp2dsaljokBbQmqz9vKLrXk7rz+K3ighU8jnVYcesnWqtit2dLezt7KC4vS2iZroyMSmVcCU37/ZMRn6tXLsqtqW8IfSgy0YoVANOH1rE5HAf0LCluWFxxOKAExKxfrUJfVJIR0tOcuN91D0bx8+fQFdfB+KkWLCgy7Zh/oEL6Jo7CLSryXqMVqKcsvAol4aA/CvVoN28uYwv/4ev4JlnviT3hzzx06fPCGrCBieeIpffxM2bK3juu9/Dt7/1XdS1Ojo72/GJT3wMjz/xbvT2dgn9jdeeX48PytDgsIQhEhXhNaNDUHGviHQyI+YPQjW8vSqOZxTiUkPDAnV8fEzunRxYcdXM3HsP752E8hYw8rOF1Cie/DvutBQNrQNAICyFYjUFrFz0zGHY3trA1Ytv4LUf/gArV68iTnTGNJGh+UE+izyFjuWKhF0x78Fg8GOkIUnIM9MjaGvLSLFaK5dRyGSlEZXmib7x4mrF5qYBzXbgxEIMTg3ivqOLsOyqaB5IFaHWggnshHw5u+XGyWm5XjOgGQ5W6ibyPW2Ynx9Bd1caiagK8GSwIdcHM5WoXaF+w+fUx6YlpAWt4WHoxH6MH19APJ8UU450kl/bQ3WjiCwTsalbMm04lSoazeamUtXQtn8K5/75L6FslxCSw+MxODSDIN6BgcXDQKEbEdLTovTrUtqbn/XRIhEqMPUePVdz01cQshJL0fCABiTU3dCp6FrTiGRqYkKQn5mZafT09onTGo0mRBt2j0Dx3vfRmiqrEDaVISRTYvUQS7q6VimhurWB1ctv4uYbr8PcLSKiawhJnzAtufccVHhEYOIhhiYHsXRgFp40KT60qiaOM7x3lm7ItSKawvXCgDmbjUc8wJmHT6CjMyeUGFrDlkmRkebGVFSuAHBNcrRD7OkudjUTqWwGBxemkA18Wa9208qXjbbw/ptUEf5cHpHxMJDmZqivG4MdBaSjTSomsys6c/BCjj05xaduQFmR27TP9RooujpGDk7h4AP3wYs6iDB0OMmMD7r6uQgp3DZcVFa3xWmNDma0qHfzKRz+xUfgZohUe4jRcKQRopBuQ22rKHQG6jKMrQqs1T0YbHAMB4mxAYw9ehIz7zkFI+IiNA24NfVcRMmrp56J6E2xiqDMexHg+s3bOPPP/gkyY71wQk8GIpXtokK6Qb2SLciNU9dRvXYbKOrQNirQd+ooPLiE6fNHkerOkriFWCKFhh9DteIhmulB374lpJjp1KQwqDXbcs67u6reeU600OSWucndf1frUpBr2aBap0fza7Fa9ekM58Iol7F+6yZuvHkR1ZUbaAtsFCIBkg0XRrWMGNEsmjtwHfJckDBJmlC40C0Pe6THHF3EwEgXCjmakhBN0sBqRek+OCmPYGe7DN2i8USIMk1SCgWM7l/E9P796BsdBXHUm8vLuEGacCKOuf0HcOTYMYkK4J4u+wXpTM3JvqI+q2GT4ODMaLq5gv/jX/2v2HvtNUmYz8ciSLEwDkPodGILAnRks4j7gUy5E02bVpXzFZHXqVWrPphIf1uv4IF9kxjt5FAjhmgyJrkw3DOoqeMzre9WAMtDPKQGxcZyvYyFJx7A8LEZRFLkxVsIdutCI1VuSyEifgPVtV1Eqq5o0Uh3Eh3ScDeOfOQ8qlZdAr+JqNOKlo5p+WhK8p5ISYuSWlU0UFkrYtc1Mf3I/Zh+6AjsuAtLqyHJQUepLr/489IdMRNPw9zTUdyo4tauhrVUBh/5nz+JkfklMToirTweT8AjiyMWQyGflekzrzsp5iFpwjJQ+nl7Lu9Ns8iTl95lMqg/3fV1paBf1uc9Fs8K7yELwZbE941b1+BsbMHf2oW5u4t6dQ8aM1qqGkKXSahErR35qqQtGQhRs3T05FI4MNCHtKOyYzhg5F7FIpmFu0Z9WAjYQQij0UC54WFDNzDc3YFH5mbQFQEsUnldT3KPWLTbPuWCqrGpEbkJQmx7PPMCJNJJZEmpjcfQPTaKJz/yX+DoiTPqzEgxRl0FMbdWWOt5bbkR8vwmWsL9lpSx3/mv/husXr4s5iyJSCgNDotpEvZ3dANtiRT6Ukl08ByORoRyyQaPNDUiC4oNrZAbttRlz8ZgfzeOzI6jLRWV84X6XJoBsLHkvs46mpQ7mzb6bFwabPwknwUjgz2YGR6AyUxB7pE0mWKTQtMQcO/ltSSSH8KSawpUjDr2T4yiL5GQ+oZNvBtG1XX3+ecGAmqHMykEqTiSXW3I93ajs78bfd0dEuhOWpcfsgkSnovsDzEyQViNERlhE55OyvOYSKaU7lkydALU6hrWycCq6tjc2BYaGnWmVQaJ+oH8YkNJ7Q33A+biMGqh1dxQt0mqHxudpNjnNxscXmPmQTbd0pQzGhsiRUzjNtWIqedJQJamoUukvb095CSVlI/Tp0/j6NGjYgfNIEaGBvJNc+O+desWPv3pT4v4n6JeQqkU9//u7/6uiMzp204UhhQkIht/+qd/KlQ2fi6bpt/8zd/EIxcuYGh46I7Tlap1FP9WqF3kovKGNUPQmC/Dr8mC+Ic//KEgQHyvNCq4cOFCM4Tq57U2ypFFUdjU484FLt7a7/gISO9guLduorRXlJ+TNIS128vYpqiZDiCuIyGXtGzlbJAPQ8hJf8g02CpShOB5MAQNJCPkZjZw+MAsJsf60QgsEd+z6OG/81fg+DJ1I4/SsXw5xBhWVXcsnLpwGr3DveIYxPdPo4G+/YcweOgE8uP74CWzMv2kzkZaAfrPczLGA5UhkbaDixcv4XOf/VO8/PIrMnHs7OzCxMQUZmZmkStkUS5VceXKNaysrIlQjbzdB8+exid+/aOYX5gVVhInoGoRceExX0bRfnh/iELxfrBBzqSzONhEaba2tjEyMiTaJy5CTgO56bSKip9314R1xylCc6jaam7YkUsTdHdkqjjMnKqTgsa1RDRQq2PlyltCPdtYWRYL54RrCSWGExfmkySCAD25PHKJOGqEfy0HJhO62ZAgQO9AB6amR9DZQZjXlolrKpKQaQuFb5wQCBVB7D+V5obzqd7xXpw4fQSmU1Pia24yuiM6CN5vPpJxho3R254WrLqD27qJbHcBCwvj6OpMyASFdCIKrElLi5Lrm2sGiLVoaXUTdd9B39E5TJ8+iGR7BrpeR1IFJ6G8voN0Jo9kOoMGE7vpllbUUbq6hmpVR2FhEud+65dRtkrssoWKEVgRmE4Mhcl9aB+bRzTbLeiNGkqr57T13L7zHqp7dvd4bUHO8vpWg0NkghD35qagxRx2MHeJFFWGdjHj6sb16xLwOrtvH5LU1DRNBpSE8O0NsXpXJCtx+kjKICmkDDr1xESBgtMbly7i8qs/RnSuIqwAACAASURBVPX2MlI6TQJC5eajaeq6mKbQPOSAIa0mGqB/rA/HjuyHpdcEgWk1N+LCpPOwaYawki5keiL0Z3Nz/9mj6Oltl4wOmlTUxJY2IsUWLw71kqQikp9d1B3saCaiqSQO7Z9FnLagtP+1qNVpFmdeQybiNBXgNSR6YzEkz/HQ19WBoY4CcvHm4cpiMJeE5ZgiUueEkJbQbI5tje44nH5aEvR26OwhNJI8sqJIZ7LS3EhoqOMj7jRQWd0Seg4tmkkndTIJHP7QIwjaWZh50szwUC5k26EXy4LEMBzP3CzDXC3BXC/DMFxEBroxcuF+zD91Dhpsen4i0HWhlJGWxmvkVzS4ezX4ZQMR3ceNm7dx/0c/jPzsMBx4aGtvQ3l7R+VpJMg51xFxGmLDXb22inCXoZZVaNt1JI9MY/qh4ygMd8ELHCTzGeVIpHMZ9yI7PAO098ozwUNUafXe3tzcLSfvFt9Km62mgiwARDwuyDD5+9yTFN1IxXPSmll8j+Hqujge6ZsbWHvzEt566SXcvnIZMd/G4uQwhrsLQMMRkw3SVTis4pnHoiew2eR4yrSCOR6Og4lD+zA6PYT2jhRcRxdtQ2gGInqna5dJ5EazUfOAIFtAfmwcMydOontsXIqT7d1dvPbG69gtlXDw0CHcf+okRifGpVCJMkeDQzTS21rGLU39Wqu5ETcpHqW2h7d+9DL+9//xdxDsFdEeCZFmkdMIZSrMwqs9k0XS85FuNjdE97iOOXGVa3zPBkFzm02zjsOjgxjryCCXiSOaYGghUYyGoshF4rAllFBZ77MQXtNrGD1zEBMPHEC8I4HAsBAUNQR1XQaxQitHDOXVbYR7loR5MnPH5HS3K4fj//hhGBFF+2Vuh1nXYOzVkGKDweGC4SBq05JXQ32jjG1Lw+CJ/dj/xIPws6HkSaWCiFCqzFINmUhMUMZUNCGhtrWtGtbWynh1t4wTH/soTv2jX0S2t0+sfxlkyJ+PNUE+k0G+SS9TRj88y1oGOT/9tJSUJJ75oktoNaQiRr6jmlFDQb5OnZoK6GaYKteWgdJuEdcuXcarr7yM9TffQJuuYySSRMrknkWnxabdPSn1MuRiYU3KWAQkFlmejc54DEt9PcizjmGxHnK+EsLjSUq0m7RjNtpBINe+GgbYtS10ZTI4MTCIXpD6bcKPNKCTNiVDHEBnbgwpvL6LOs/LVByNdALRVAIdHZ145JGHce6xxzA8MYVcoQMpnnUiYP/J51QLgWXJJEarRHfCAM8/+7f449//tFj/M3yWA2ruDl4Youw6yEYT6E2l0EUGBSnWzC1itmHTRlqtaRXuzubGaARoTySwv78X9Hgk1V10RBxUNnU/dILjNeJgzONzz38XmiYw0N2B/dNj8GoMlbXgWRyM+02EpyFNos3IDzJvGhEYvE6Ghn3DQxgp5BHlgIx5aV4AOwq4RHqzSSQ6CygM9aJ3fAR9kyPoHOxHpo3a9FDQS57f1Mw5ngPHMdV1ZJNKN04O0uNReVa47tglKz2tWlVCf3dZe+nQq3VUy1XsFUuoE4nTTWXnjohQ1agLyxBpEcMAlSlHxIaGDjQUYuNDBoj6fooiqMyuVGwJr6FobNgoNhu+lvGA7OYcnD/11FMhJ/l0qqJbGr8IucV84IbowsEukJQey8KlS5fw9NNPixuaSgLvwsc//jG868Jj8nlEV2g+wNwaOiaZlikGBLSXprvWzOysJOPe29So50wVTfweRGlIj+PXpzsNi2ZmpbDJ4PcYHh6WzyfCpKhNP/+jVSC3EKFW6q7i96kmh1aqxVJRvt/u9g7WV9ewfOOGwP7MD6CLSoyOFGz4HFqk1hDxXVm0DA/LIoqMQJVcHUqUJR1mvIH5+QlMTQ7CDyyhxpDLK8xrWgGTLkTqCUPH7uFXVx0Dp991BmPTIyIkJ0pExyi0d6N38TCGjpxCpHNAHGqEkdvk095pbpp6JBYmly+/hc/+yWdx6dIVoYYxIZ4uJILyyGFDqkBM6H9z87P4rd/6r7F4gIJZHnbcY0nzkrISrkOxGcP1ktK8Eplhw8kGlAgO7wv/jVMzvm924OrjLn/4502jWq9uNTd3UBtBZGg9qlLm+WexFRURYBz1cgVry8tYu0H71GtYu3pFhLrMguCEaHKwC46uQq2MCotWD21sblJplIt74hjFQDSDOoWGg67uNkxOjaC3u11EzLQWFTccNxC4XawuTU+soFvNjQkf3aO9OH32mDQ3TNkW22Cd9q5NDQWnF8zcoLe9ZsHQXayaJlKdeSwujqOjM4F4hMWm+jw2U2KJm03D0WkN3RCBpl43UXNtdB+axr6zR5DpykPTajLV4GFX2SjKVD6ZzcI3LHFQ8fd0VG5solbRkZ0dxfnf/igqdoVjLMT4c+k+6jUHse4B9M8dRrp3DGGS8L9CYv5zmxt+Hp12OLjYKxZx5a0rMig5ceqkUFZpi8omuVapSuNIF0Xas3Ki2tojftaTToqRwNHkPwcB9tbW8OYLP8Dty28iNGrIxUIJXY0ZOlw6+VhMcyeqYcsk12SwJt1rwggcuOgd7sLpU0dlcknEpVatyxCC4bw8hDktZ5aUbXrQKfjmpDHm49iZw+gf6IBr6uKWVi3XxbmJTQYPATKOqJXiZJs5NyXLRSybwfzsOLStkkq/ZgfEwQcbaI/fU2XXSFAjG/NGA6bnoSOfx0Ahhw5O4ci5p/V8MgrTrCMeZeAb81LU8MSlUYkboNJw0Ts3jMPnDiOSUWF5qUxWKHPkxrO5SbqQ5sYta/CqhmTs2Mm40NIi3Yyy82SPM2wHbdl2WFVNJpPc+/S1Iqw1NjdVGLqDsKcdA+ePYOnDj0ILLQmaJAWQNA0iN2ws3b0qHIbLlTRENA83b63hyC+9Hx2Lk3BiATo7O7C3tS38febeBJ4uqEaEjks31+FulOHu6qhtVZHaP46xBw+jMNELt+EgWcjA1RQiFIvmEOsaQXp4Dsk8WQnUhCgr+XubcmnSFQijzqq30cta9jRq75SSUp26YDcp0hSfQmoLtd0dbFy7gtuvv4aty29B29iEz6LbNMXZikG/U8O98FxNmhiOWAURc13hxzecUKgnFPgbVRN118MQM7QWxtBNsbFWgc2QPs2Dr3swTB8lz0c5EkN2aAiT9x3G1GEiDAmsrG/i6rUb2N7YQmdvNy48+i5MzcwgQ9MdiaVX5jgthFQKhWYyvWRLRLjXCq1BNJZyLxoh/vzf/Fs8/9d/jcbeHnIcGrC5YeMbBOikJoTNDQsa0tJo8tJEdMUVURUCd+hvW4aOA/3dGGtPI59OSMA1vyEZFMksm9EkbM2UZ5Zvj9dmxzLQvTSJfecPIztYkGJd6JR7VQlpZAOaTaZRWtlEsKejoXOIqJovJxHBkV94EBQN8ZzLp7OwawZqOyVEGJZMIw4aBZBuWa7DLBnYtQx07J/E8fdfQLwtgfouDQ48uBVDmqJ4JEStVBFkiY5ueslEtWJhVbPR9eApPPRPfw298/PwIjEZplCATmoaNbiFbEbs/u8CMD8btVGrk4NPpeNSYcsKQZRm9M6GqYpApUVtKPaIoaNeKmLl6jW88L3v4aXvP4+djQ3kPBeL7Z3Y39aNpG7CJVITBnAjgAk2HR68BpEGwA2iMNnABD66EnHc19ePvK+y1ogosJnxOHANSH9iER5Is2ADqAQe9mxLMgGP9Q1iMEYDCEOCZ7VGA/WQlLcGqkGIMq3CI6oJCLNpMVmanNuHU2ceAJ1++4cGkaALGptzybJqOnw211ZrsNZyi2vyCqRIlryeiBp2PvMnn8XffvWrqG1vSWAtGTFsOiq0W49E0ZNMoTseRypsIEfjAlIuSWEjisArL6VfAK46PfDRFk9gqb8PvTSOcuh2ySw8pX2RrCD6/JDOzGe+Sc00mEkXCzE00IOj983DN+oKuaGTJXWeNKuIRGEwAJwDNV5XnwMFoGJqQlUebG+T/B/Sz2ocsvd0oG9uEsOLs+ibGUeyI0/ISYJ4bZ+0alvMFmgMQGMfobF71IBrwlxgvRvSBbEZ/KoMAkg7UsZNwpSRbDqacDBknHsZtUTqvGe9WymXJQaBtTebG+69bFp4ZnP9q+xIsfST5obMHhk+sc6LE5+g01qz5uPgRyQQqm+gGQEbRbGQDkOhtIlpzDe+8Y3w+HFmllhi+fzqq69K0cr//tivfVRE5RQG8YPUJOouvvCFL0jIJpGW6ekpnD51Rormt668JZoUCoLZ3fX39eHYseOi4eEkNl9o5gw0gz5bKA1fz+/H3/lmX3nlFSmWKR5mvg6DO0lrYgFE9IaFz89yF3lnEXSvCF0On+YGy2aBDRRF8myeVlaXsba6iuLOrlCQWPBSyJRLJaRgksqEloUaRVomMrEI2lMptIvGhrbP8sTLpJ1IjKS4xxuYnh3FzL5R+D7D9lxBCGgPyNfpRBCQkJvCpoEUJSI3mmvh5COnpLmJUSjOED9Ol2NxpAZHMXr8AfQuHoOXyMvhKrMwHi6qFZYFp/zsqauJYHn5Fr72tW/gO9/5LlZvrwn0zRpKbCnjcWlQDh06iI9+9Jcxu28SqTRl0MopKB5jE0kLQge3bi3j4puXcOTwYREUlsslWcB0JGnLF9DZ1SHcR36ooLC7MHmzVGjenp/Mc7/33klz0xrw3RHmqppDQh05BTIMVEslSTC/dukSli9fFqG4W62goWlCQcsnEpgeG8TUSDdqlYoErtHukNk0XNvMQqjslaS5oTCXsDjzINraM5icHEF/X7dMsDhVJ0Ik4mtC2pxkWb7kGtikEjouDHjoGu3BmXPHYdnMVDDQYIq1NDeWiMw5hydyyCbJoqbB8KW5iXdksLA4jq6uFOLRQF7r0ZqX6dzxKFLZlAi8A6ch9tN0lak6FjoOTGD+/DHk+tqluVEWCkCdFr3xFBKZjCRAU3MTVmzUbm2jWqojNTmEh37n46jadRHrRikANTwYVQM+Pe2nl5AfnQPy3YiQFnJPgOpPo4S+0/CBg5JrV67Ks63V6xJsyWejVq2IjTMpaXPzc5hsBswpp7u7cN07qYuKl36XPa6Kz1Cm+qRgba2s4MXvPYeXvvNt7N66hUNTwzg6NwmYmtiTkg5q6XVBT0mj4rUlHdQwGErG0iAGs+Ggc7AD58+fRLW8I3B6na5ejitFCA+YWBgXrZzQGHnNmP0Q9XD09CEMDnXBke9no7RTQSabFmc+oiO2B9FYEYXd1W34qSx6R4YxONCNV37wiky8WAQS7aG+J9IIpLlJ87mn9oDORSHzjDxkUyn0ZjPoTCbEalpyLeLcogxBBmWayAOJFAwXYihQCRx0TvVJc5PpTMKL3Nvc2AjtADE7QH2jCFfS2g3oNR1WMorDH3wEkV5SFEgpC+U5KWR4kJqiMyBVo3ZrC9Z6WZobU3cQdOTR++B9uO8jj8KIcw91EKHzW01TdBjTknBZe7cMZ6+GaN3D6u1NHPjFJ9BzaAZOXIU7l3eLMjAhdci3GWjqI+4GKN9chbVeQrwWYntlF/mJQQyeXkR2plcghnguLQGBDRoWOIAdb8Pw0mnEcr2IE9XMZiR/453NjRzczcamReMRU43mnsQpuJC0BC2m8x6bSAcuXYpolXvzOrauXUZt9Rb83R34pbJkVZBSSuczRq72D/fgwMw4At+EH7IoaAhVmUJ4YRa7zebGdlDd01DxPfTNjGBybhxDfe1wKmVUdyvQKxYq1G85ASK9PVg8ew7j+xeR7uwWnc53n38eV67fQD6Xx1PvfRILBw5IU6MoX4q6c+eRexukogYGMjRgR9OsZFQ9oyhq629dwV/+8R/j0neeQ8xQfHpOre2Gj95CG7J0U4vcbW5a4utWuC6fZxYifB8bmobptjzG8ikUkjHR3XEIRAOeRIp7YlzOIGpEebaRxlO0TRQm+rB49jC6J3ph27oE0NrbZRkq8R625QrYWd4QdIXuc3xmWSgbDQ/HHj2NaJLJ7SWxF4/agTQ3kvvkNaRY4/PGYQQR+rLnIDMxgFNPXkA8FqK8fBtBhU0TzwJPKJt0U+T79qhJ0SzUdQ8VL0RyfhZnfvWXMHLiGNDWJrlAbG5IUeM1SFLPkSFK/tPtxP9h3cOCT+kPVMJdKHbkwuUQR1V12+JEtVmUmgY2b97Aj597Dq889/fYuHGdk2sENL7xXAmonmxrx2JHj9xPt8FGkFb3ACWZxMLY8LDZYVFtkVrqOsjHgPvHJpCmDlHOz1AV7U3DJZONjZIYwwx81CMNlFwHyVgcxwYGMZ7OCApJvRYNMPYoCQiBElEbxmXkMkik08h1dWL/0cM4fe48Dh4+hEJ7m8QyUMQkaFfTOVXVPs0phZRGTZIeG/Q7MQHqPXINUkOzfPkKvvi5z+GH/+k/IcW9nrbd0QBl5h1FIuhJELmJSd5ZVpob1dgogwGVrcaim1Swqk/UK8DiYD9GcmlEXFsycMimIWovyBEbd76eFtI0KGoE8uy4cWBwtA/nLzAzzUWNpjylGhJ+KJoxshss3ZZ6ke9f55CHDnSWhpHJUSwszCBL58zebqT7epHt70aipx2NbBK+SByU8cldBI9ut3HkCx3ClBBJgLj4mrA5QNEqaDBDqumdymdcBnAtBk3z9fy5OEzjGUsDLjIoWKO1ctSI6vDvWPtw7xfiW3MIL00O68Vmn3EHeGDDGAZ3DTN4lrGhIXWXOlEiZRxG29Qz+/I6WlpLGPunPvWpkMgIERfSRGgaQIoIG4+PfvRXJICTk9UWfYyuRc8880WhnRHdUVNVNSbgzSU9je5oo2OjOHH/CTz66KOCCgkC1PSs5pSKBTEbCiI1/F5sMHiI0ayAqA3pbfxgM0NEgUYH/LMqmpVrW6tz+1kT3RYKIJsz7SdJWTJM1BmStrMj2hDSYUhBK1WK4qJFFw1uapwbFXJZmb7b9bo4TmUQYqCQFegyHYvQlEeJy/jMEA0hV5oWho6HgAKpBDAxPYS5hUl4HsXg5FCTkhFRmouqhkI6L3Aeg/rquiN5FDXHxImHT2Jy3xjT5lCnmI/iRqIsbe3omVvC7MPvg1dgoBKntHRD4VOsHMt8CqOZ/EAzggb5nWxygJ2dPVy+9JY0p0SKEskE+gcGsDA/h7n5GXGkI9rCoE9ZmHQ0IoLgBRKgePPmLTELoLh7cnJCECVuqDPTk+igt36TAqhg4WZbL4uj2eTcsW7+/9fc3Ds5FYs/TjtsW9BFwunba6vYvn4VV994A1u3biFqWyiQs8mpGC18HUeKwPGRQYyzuSnvSZHJUEgK4Wg/nU6kUC2V7zQ3NcuWQyqXT2FiakRcS9gkukzI5tcVLYPKXQisQFzQqLvg5/HA7BzpwpmHTkhzI0JyW+lt7CppaQqlYyAXXUws2jmbAdZJS2lLYXH/BHp6MmInTN9/Tv+kueHPlEmK/a3QVRj4WmcKs4Xs/DDmzx9H+1A3NL0mdEcGOdZ3yjLBT+Zy0ty40txY0JbZvGtITAzgod/5GDRHl8YgwqAvUjZKVXhBFPnBKeTG55EamKDPsAhu36lf+6mDhGYzSjTmB88/L/sCrzWbZVJaKRBk+Ga+ULgTwPm2AqvZ1UpxrhJg1V7TorQ0s6Uivg+zUsHKpTfx4ve+B217C9WNLWzcugVbq+PEfbM4PDMqNCCPfHAeMNxz6FBoqmbVo9MdHe88Tuog9zDXW8DD7zoDq7YnlCuDjjWOK1MhNmgckFIcbtLhUKezTAiXwbvHFjE62iPNDa2897YrSKYZ9Eb7Zrr+hNiuaKg4HlKdPRicmcXk/AKyhRy+/OdfQnF1EwmiNaRgNf19kuLQEwUTGrgnkYbC5ojz2p50Cu1RClwp6FbZC6QYJprFjNCIWIA34qhZDsoMoR3pxJHzR9A51AaHe2laWf/TKYrTwQibtd0KvJIK8+QeZSYiOPyBhxEfzMGFIzbO1P1kMzlp3okMkqpRv7kFk5qbjQoszYGbS6PjxAKO/JP3waGFVuAiwgltpUIbStE3oKLBKlakGUfFxu7mHmbf9wj6js3DTaiIAGohWNjyLCD3n+hGnEF9tzeh395BvNrAxq1NpPo70X9yDoWFITF6iRfy8ExTEBOf98puoH/2CAoDU4i09yLMZJBIvZ0BIBkL4i51B7xprr27KhF15JHfHRHqqVerob69jfLGJqrr69B2NlHfvI1IvYIshb+VClzSjl26YZLG6KC9LYMTC7OSexbE1DSSNGN5v01HJaK0huVhp1RDMWDYbgGD3R0YyWWFZlqzXdSCCIL2LvTffxz7Tp0Sw4AtOp0+9z2xXh2dnMTJBx/A0ePH5HkjAsIzotXHvL2xuZsxwddw32FzoRhkTQMY0lFUZSR5RT/45jfx1c/9n1h9/Q1B9Fi80rq3O5tFJyfCpO6I89FdW8MWQUos2cWaN4ZN3cJQKonhVBztSaKVMTknmfnVMohl00fqm2SogAnyLrK97Zg/Mo+hsT54jglfc2T90uCCRQ4F+5WdElwiptxzmfXRCES7tnhwHrl0SvY8as0i1MMRtQkUK0B5NBB5ULqICpvz3nYce9eDSLgOajdvw6dzFT+nERUqpKLWKJMEneGTpJq7PjJTEzj6oacw+sAJJEaGRTPLp1joUbKaGoJWtSzGf1Jd85OGumKnHTaUky7va0wNojmYFcTMb8geuX7jBt568WVsvvUWTOpquCbrNUFzLHFgtGX4OpgvYKGrF6GhoRFtZtVwn5Sg1oi44bnJqOxnZhiFE/rIp2I4t3RAdIOsCZj3wgJUZZcEMBxPmlGiF4bvox4LscnQ9mgMp2YmMJ3PorpXQtVwsON42PF97FIPk0kj3tWJ1UpZ0JrHn3wSpx88i87ePtGDCDuqKW9QjY2i77YkCGoQqmo/Zqbx+nH4mmDeFbej5kBYEMUgwA++/W385Wc/h603LyNLbW48RIURDyHQlUyJqUAyDJCJJ5GCur7cm7MidKfJh9LclAJHmsCFiWFM9nch1lD2/xwUhXy2ZTiqEBwK7zlkZmnPvKca0fWJAVx48hEkUhAEmFliaVKaq3VBPlxqxzQbQSwGjehuIgE9m8DwwjQOHDmIXGc7YjRcyGQQppMIkjEEsYholERs3yzJpNHg2ZHICHuHz4sKIeb+R9piFUalCMeoImTQLl/PJsb31VBRXXyhOCqKWiDPjnp+1M/JvyMTgWZKbIhYm/BOkVaq6lJF/6XxhDiRCpKjzL0kY4nOdXf0tsq0QSz6aaLC98xGh3sww6URioaVdL/IzMyMaG7YtBDFaE3x2dB84P1P4eTJk4KUsFMjGsNv+vzzz+MP//AP8K1vfVvCqDil4O9tDKocGsT9x+/H+YcewuFDh9HNcKwm9UzsNA1dTAY4ySXNjReAds98s5zKsQBiBgYbnZarWsto4G1T/Ts2hlL+/vT+plkkCc2tVhNUhqGA5Pxvb26JmxcbB+aDxKKc/lJDwSkGbXs9aOUyXIP2fR6Gu7txYHoChTCAo9XE3pX5FRkKrQiV+Sx6G4quwoeZG1YKGJnox/6lWeFIs4hkUUVOvDhrGBbaUgWZBtP9ivkjYu3nmrj/oROY3T8lFX15bw8N3VZWdywyu/qw9N6PID2+iIDpx6RqUkvEpFw6TVKwL50xO2e/aV1KygN5m4TyOKn2ZHESIkxQvCXhlJz40lPflGDOG9dviZMOwzh5SJCiQgTu5s0bOHr0sCA+1GYRTlcCyFY7qdKr7yI3rVvEqkBM/JpOMG+XPaoDV4BkOdLklSw2ON2g4L+uYWdjHZfevIjrbynaWXvgoKHrYsGZ4sPDIl386UnVMIXaNDI6gKmRHui1usDR9Vpd0EJqy1LxJOqVmmQNcdpWo8A8DJCW5mYYI+ODSspMISXvM2FQhuaRHmazSHYlFIvWq1rgomOoS4TltqMJPYk0ODY3VtWUopqoHYsY2vxamg3HbmCd9LVCEgeWptHfn5VARwYosiAjLY1FRiKdEB1OIGiRB6tmoeY6SM8MYOHh+9E52gfNIArjS6Fb3doTnnqmUBCNg1kswSvp0FZ2oVV0JMcG8OD/8KswfQrXHYS8bnS22dhBJIwh2TmA9PA0Oqb2o5GlsQU3wKZhAyFhnuLSVKtnUCUqvJ1KwWee13p5ZVmGE0RjeaBlyKGXaPPm6dRaNq1peXO5EOpngc4GXaY5pCSSkkIxOR19bt3C1o0buPHqj3H59dfQFo0gG4miXq3D9BwsLY7jwPSgOIqRpsIDhVQo6mgo2Bd7Zia1M09EgtR4+HriOvauxx6AqRUFkTWq2p3immhhSPcaxxX79prhQ/foLOPjwKFZjE/0wbWouXGwvVlGolCQgq/IRHXTQaa7Dz3jk+gbH0f/+AR6h4fRNziIv/rSl/F3X/06dpZXkOOe2giE5pKOR8ShR+g9nPTGY5KlQOSvL5tBOyeHkjMlRDSkYrTfjSNBdyoeJKSs0aXIZSHsoG2wA4ePL6JzogsN7iWkzUmEj6cCRhm6x1DNYg1WsSZokhmPYunxM8hPdSMgAuOHMISemhJHNgqv87E06svbMNf2oK8xeNKEy7yxIzM4/itPIeigANVF1GJIaBFRHtJ1A/GaJUGe0tjpDexuljDx2FkMnl6Ck/SQyWZlb2UqOtdOjIUpQ1Vpxb6+heqNdSTrAdaXN0VHMXBiDh0HxpBJZRFvK8he7tepwzBRqxrIdo+ic3IByZFpmOks2nLtCs1vrr2Wy14LzWlpyYJmGLRQgH1fmkFtr4TSyirMzS3o6xuob2ygwQGDZKBUEHEspGiRXq3BDSLQPJrFsLlxBZ14cGEf2rJJxPhsc8cjpZmCfMlEItpHx6gIlot72LIMuZfD+QJm8p1yDcq0QB0bw+iJExg5cRRGLIrnXvwRvvv338NQ7wDe994ncejIEQmpZAgsByRSWDWDmjmQbOXOtAoe5WLJyb9yPuREVSFZzeiFZqYYrw/vh7a7i29+6Yv48p98Fm5dl8BFqPWPUQAAIABJREFUFssd6bQ0N23UKTTt89n8qCr8ruaG+wcb9h3HR188gaFkHB2JONIxchrYQNIyWumZRLcmjtcBXA7eGr7si0MD3ehvz8HT2GgwB0fRwiUDq0mNYoAhp+TUixiiVwiwf3EOPW1tqBdLaGgWYvw8Tjik4Iook54oYLiW6B2qvgenLY0T7z4vqCmbG3NrT7Q5Lr8vs+eklg6F2UBrbNFDOA4Kk+M4+L7HMHDqGJLjY4hm8nyrghZLkUehfDymLHTfMUhqnZ4/qblpBcK2wj4FCOPkXavB3NtFaXUVWzeuQ1vbhL6zC6dUQlQ3BNE0qTuMRGBSEG7zZ/Qx2NGBpaFhRFxTaKAc6hEpICW90YiKdtdJRiSPj5oOum6lc3E8fvYkCgkGAit9CM8tvVoVumtdN2ExG8yh/bCHSrSBLdsSlOns0hxmu/PY3dxFsU6TCAOVVBLVeAx7NOmJxvCBD38Ij773CQyNjiKeSCEWUyL31tC01SwTDSF+00IEeC04lLr61hV8//vfk6b+gTNncGD/otQmisjXtN7mQLBSwnNf+zr+4vc/jW6fRbiLGpu1kMG0SXRTSN9QzQ2RG1oVp6OqwSHCHuXWGImiIhQ+F4v7JrEwO4p4xBNWT3WvIsYf1NdRjsDFyWE3GxzuwSZtpF0TuZEeXPiFC0hnY9D2ijC2isg2YkLd5jVzHA49fKQ62pDt6UH7xASSQ33I9HehrbtTah6fhT8DsQWZVui0BNI3Q/9UX6JGB1JjNym6PMvZYFD32/AsGNVd+cVMIf68fH65T8ngsSUrISVMkAe1R4hZAymKzNeRzEEyEUJxMORgikNF0skIdEgzJZRYNUjhn2VPIpWdQ1eRjrT2nlZz0zTRadrL8+vyXOe+xT2LdteRVCoVciHQ0YzUL9r8njp1SvQ3bDroe8+NkNoKZppkMlns7ZXwN3/zLD75yU/KA8xGhOjPI488gve85z1iIMBDT35WvkE2CZomzi61WlWoZiyKmWvDf+f3paFBf3+/fB6nc++EZu/Aiq0+pom3qjpYXYhmG9lMplcoDekkO8VdlPZK2NrYxO3lZewWd1CrluVw4saaIvIhGR1MFa+LtsKo1ZAII0JJow2uam66cHBmCm0NB3a9JlxEthAMdORzJl7ltHZ2ApjUF/A9Jgkx9uK+wwtwbfL2CaFxEqA4sJxuZCIJMLBPxOVM6DYJM1o4fPYo9h2cRTRBV66qpHlTJM1V5Kdz6D98BmMPvEu0N41oUhYWp7zc/FuCUHVQNRuIZmCpuE40hZotcScXGgNY2bm3t3Vga2sHOzu7stD2Srto72DAZgz5XE5c1ziRYZMjJgEi+G5lobydMqQ2mbuZQnyuWDjzevOx4tRIHirmvnCRc9IksHwoFonyUJAqVqrh9lvX8J1nv469tWXkEqTqxNCwDaQDS5qZkGI9UgN5gJKPKjbjjmwGQ0N9mBztEWEbN16tpkuDXWgrCP1Bp28/04IZXMWJPu9rPomRqSFBb+j5T1oSdVIsPtjc0H+CFENbJxTPAFZbvOHZ3Jw4dxQOtQFslAxytz3Ry/D1bEA5MfFIURFamotN20KQT0hx3DfYhlg0kIC4Ft2BAXOJrGpumJPiWwG0igaNoaCTA5h76H50Tw+jptNml9cthvpOCVEfyLcVRNjs0ga1pENf20N1r47YUA/O/k8fl+R4NjcRNrukRm4UEWNXnsrBT+XRMTKF9oUjQDqPeCQpmyPvmRNXR0Os0cyhaBbX75w0cDJE8wmuOTY4rWyat40lmlkBbxtgcGoqNt6knfkysXcNctvL2LxyFcs/fg2bb12BsbODWHNzy1HsyDRrTYfW8LFvfgRLM4NIMjeIQYcUwtKtkJksbBRJPQkAzVR6K3LFeQ+T+RTe/fh56LVdOSxpzcxBBEPJ2NywSWJ+kW26qJq+NBtOw8H8gSlMTamAP013sL5dgZfKos5JFCd/Y+MSyts/NYn+sXH0Do8gS2pFPI691Q185S++gL/96l/9v4y9B5Sl51km+Nwc6tatnHPurq6qrs5JarVaybYsSySDRwcDDiQzO7BnWeDM7O45s945jDljn52BGVh7hmVYYE3yGgfA2AtYDpLVsmKr1TlUrrr5v39OO8/7/be7JRuW1mlb6q66de//f//3vc/7PgFB0xDDizRC5JmnkEyIvXyK+rdUAjU2JywPvdnsXXBDKhuPAR62qVhKZQKwM86OnUtetodG6KDY145DR/ahc7wbIcW5zGzhtSZNj3sTg2drBpyyJlSeZqUmPPj580fQtX8YYY4FREJ0SuRGE9zQtriYLaBxcwsGndLWy9CZW5FMIrs0haMffC9iA+3K+MGx0NzZEpoRxbKxig5vp4bS7Q3kvJRMu/pPH8bouaNw8yFSubQsC1530mtYuJGmm6ReamMHu29eQ96MY/v2FmKdbRg6uYjeQzPiOJVgIDU/F93u6hr0SgOJXAeyAxNoW1hGOMLU8jzSyYyyF+U6lINVdRO5tLkXsPDgGJ6He2AZqO3uYP3qVXz3G9/E1RcuoDcA+ph1ZpmIhep54nXh67ErzEm+SSqU78t9INedk/9jo6PIx0NxBqONCTuVBE6clFuc8DjMBfGxZ1moOHTWSmKovYi53kGZInSvHMD02QfRMT2DV65cwndee0Uylx5+7HEs7V9CT1eP2KmL2QrXh1S+aiR1lzAs5wPtyaMueOS9w59/5fo1XHrrLYyMDOPokcPIpNS9IGVYznfR08SxfvkS/isbnl/4shRGNA0pptLoSCTRQbE+BcKEkFLEt4htyoCEjANqRXcdHz3JFEZSKXRy3SRSSPPqcaNVEmaZ17Ksoe7MpiGFUJ+Bwa4iJrs74dc1ATcqHUAVdjZdCIXeonQfLOQNTmMCH8sHFzExMYw6aYNi8U5nO+XsxF+sb+S8pY7EsFG3bTRzSZx85nF0dLahtraB5naJ6Ef25Gw6AcPhZDdATGjHuoi/S9TqzE9j+cnH0H1oGW5XH4p9QzA86mMIINW0hV1tTm6oJ+ae8M627fcFN1yhokdVzzAnIGtXL0PbWkfa0ODsbqO+dgdpoeIq6iTrGTJUaOHrx5Jirki3T8f30NfVjmOzM0KJyhUycC1bGm1ibkMaGr8uHpeJYt120KA7Y1sM733XWXQXspJfwqwu7o8y8dYtsXfmlNtk1pDrY8d3sMPsr0QCx5fnsDjcgytvXcNOw0YlnsJmGELPZjG3uor3kEq5bz86ujuRStMJLQpPl4yzSPshh4laG+pikJ5rY2d7Gy+88AK+QV3Riy9KnfjMM8/gFz72MRQKefU9LMb5m8V/MgZjbw//9Tc+ie98/ktoI0jxbAHF7WQbROAmS92I2HUr3U2WlsXJJEk2Am60OPUuNmZnx3Dk4JwEmxLQ1EsVCfXmuewZDuI0o+A+xkYGtUkhsG0ZiPcXcP7pR9DR3QarVkV9g2ccndUcZEn9HxpEemAQ/ZPjyLQXgFwBfiYLj40s6k4YfEtgE9V+SvAfTVpaD77qayiKWrQtKCaf0g8JydGnEVIZRmVHMowkKZk1GycxEWVVnNDYWBetL+tgBWzZBKbzpzJf4mupGkqmPgKgFL2MjUuufTFm4QQrmuYIYUOc99R7lDozMsUQrTWbHmzqEbBRa0XnOFJWGZrqhbS/bwv5YgQXTz31lIRzkhrGqUmlUpXpyle/+jXR4zD35Pz5R9Df34e1tXV8+tOfFnoSpzvU5hAI8cEksuelUZqMilDMuMAIZk6fPokLFy6II9vq6qp0KLgIW7kXdztK0YdQG6kaM769J6x24rtaE2Ibch55gJDeVa2hUirj1o1buHT5slC+6pUqdnfo9JZHJpeC71jwSQeiiLxSQ620J4CFKLyYyiHlh0hBiSO5qPo623B4bhJZTgV0UzY8bsxMQ+ZmRhDHLjD3RYptLepdEsDI2ABWDy8KH5hiK24Wb9u0CIh0A2aDwlFLOLoVz8TSmUNYOLSARAZCKyKXO0abYnbN01mgbxTz59+L4vQBhPkOmXMoQeH3TrLeniGj/p78VwIWvm/e61u3bkmXdHZmFvVGA5VyVcDL9WuXsH//PpnM8aBUGqy33w1VlN4LemylUd99tt5W8UZIPIoakwcpHm3kfAB9utnR3tTEm6+9ikuvvIbbl69h69oNJBwD+6eHkYlxeqaJADseOCJ4k44IkR0PKE+FyXFiF0skMTjUi6mRHhWMSLDU1IUSyUlhJp0WNyzSRjh80g2SEMjESmFkeggz8+OSCUQwLFkg7DaI6JcUEltekynimthIOygOdODUueOwPIIbZiU4MuGhWxqnT3xI6dXOzruhKWrTpq7Da0vhwOE5DAx1IB7zxKkq0HhoOqKlSORSInANqbmhLqKqQXdcZEb7BNx0z4+hYdQRWhbS8RS0XYYlBpJg7oo7mA67RHBTRq1UA/q78Mi/+hlY/FmuKcUYGGJXpu0x0/OyMP24/F545H1IdPUhmS1I7gonWy4F1OyoBtxQE/eE1e9AN9/ffv0+bc19s9e7BZcsURGtSfaMr2uorN3G1Zdewp2Lb2LjzUtArYYuUrJoqUkHMqFm8SNQqG+hGriYmOrH8vwIMrS4lC4QBNRQcMZihZlBLgt/TrZsHzZzFViUZpJ47/seRaO+I976OsMsNVOCeqnXYiODlETa9FYtNiNcmL6J+X2TmJkdg+W62KnruLVVQazYg/bBYXQPD6NreBiDU5PoGxtDrlgUPRTBt9AnghCvvvAi/uh3fxcX/v45pDwPWYpX43G0JxIoRNkKYZJWo+yCuujKZtCVSCBHe3EJlosLIKImiMVkkvcnGZPDlF1kLXTR3tOGI6vzKI50IMjQlYqU4ZgcPDxws6TXEJiQlkaB9V4FehBi7MQB9B6cRKwzLYcndWbc/2hzTJepjvZO1K5twN6swqA1c0mDzQyDfWM4+ux7kR7vhhvzkGDa+PYaUtwcDRf+bh32ZgmVtW20I4dKqYH2pQVMvvsMwq4kEqmEEqqz4UT7eT/SLeoO7PUdbLx6CZ1BFtu3tuEXshg7s4qps4dF40UrcU4TbNKUyg2xfOeurifzaFtYwvTj74LDPKV8XqYQimqhGixyyEah0qK9MD2U1jdw8cKLeOlb38Dl115F+c46BtMZHBufwBhFzc0mXFpSUFtJjWbkJEQQQBdG0XowVNOla1IMB/v65DyhIYaAGxYUZAAwZJACZC8UUXAlCFBiknc8hp6ubqwcOIC5E0cw/cBpNOJJvPDya7h24zoGRoZx8swZDI+MoK2tIOf4XXPq6FhQtZ8CGDLrowvS3TODboYW7ty+heee+yaee+453F67g3379uHnf+7nsLy0JA1J0o+FeEwaFIscy8DlV1/GJ/6n/wV3btwS04RCPIFiPIliIo52TphIc/Mja2Kxgo7eByc38Rj2bAddiSRG0woUZRNpATdkBMTi6j3K+4yoMwJuSDUPfPQWC5gfGUJIQw4JxVap7zRCkOmLOPcrjYXB8FOe6aGPmdVZzK7MwPUdqV1YgElBxsYaKdA6G5gxeJqFZqmOar2JairEmX/2PvRMDiLwHQRNE07FQGOrhEySdM2muFtl7ADGdlmyPbaYkTY3gaWnHkPnyiIaYRadfaNI5Dvg0oGTTI4wBO1wudbzbSrdXS2ge+d5i8LT2mJVaKHqWjOgdP3OOr777efxyje+jjbfwZGZcfQwVmBvD0k2iKifIe2eBWfIxmUNfpAUGjJF6pbvoNiVx5mV/UjGPGQLWWnm6Xx22ACUia2pnL9oN84pTOjCznh48qnz6O9ug2Ma0uwgW0Gv0/zDFho0NXi2wyZLiC3bxnbgoglgfHQIw90dqNQ07HJvbWvD0P59mD1yGCvHjmF6ehY5BmwnlKhcIfOo+RC5d94fE8B6kjIHSixYd/7lX/6luP2yFqAZEdfyr/7ar+HsQw9Is0AV/cpYSlmHe9i4egOf+LV/Ce/WHXFKNRwT2VQS3ek0sr4nOhvlsajowIT8bHIT8PAZNWJA2TExPNqPh06uIJFUbpJapQar0ZTgV07J6eRH3a6pW3AcXwD7hqnB78zh4fc+gt7+Duj1GvY2KdNIws+kkB3oQ3FqEoXhEfQM9SFGVgeptTGeyzSI4jvzxQpfms4Eg9LYbk071GSkxY9p0frUOR25F8vxy7XowNVrsCq7cBtVkWiQgkZAQ4DDRgYlFQQlkptEuplhivEH/576WskF8xhzENlBs/5J0mtYGRTxNydXkpVIWtvbmvGh0PAIfKQpL410RVMjIOLXcq9WLJAkHKF6pFDTDMTS6XTIvyQNjcGczKPh4iCo+c53XhTOLlPCOXk5c+YMfuInfgLnzp2TF+UC4sSH0xZBT9EboB6Cjmc0JuCGQRBDKtorr7yMnp5uSXhm958TH35fywa6Na2RB/gd9fn35ZreZTDRlpU6DE2yM+7cuYPbN2+LM8zG2hpqmoYO8vwTSTmEc5kEdK0KvV6RpHJYDrpyBcR9D+lYKA4e0jEyGerniIUqC56uYg5HFibFLcMymD9C3/dAFjU3mZaFp9i9UpzOG5UERiaGcOjYktDS6JbGjU82agZpctdl17dpwKgZ0CoG6uxe+BYWT65g/9FFJLMxcfkySlXEhf8ZCF/XyXWif/k4xo6fRXZwAl6CZU2LIPQOKHjfgiFiJgURqZxYEzIb5dat26hVK8jmMjh29KgAGBYH5UoJWq2KmdlpmcgpS77IWvsdRez98FPxXtUmdG8jVv+mEpIV6VNSgwWVsyPLE91FbWcHF196Cd/9xnNYv3ENRo2Wyg7cegOTwz1YmhuXQFTaPeuNpjykkpguOQ8EN4rrSXBjMBgvkcDgYB8mBNyQGkgjAgOmYSr9RzYrNCbHpH9qHE0GboYBUm0pDE8NYn5xCvQl4YiVUzd2VpkOTjBJHrdVoyWrgyZ/Ow7yve2iubF9HbbZFLcdTluYvsxDU0Lp4gmhpRmaBdNQnv9ONoHlQ/MYGC5KwJXboFaAHTBb3NJYcFM4x9fyrQCNagM6HbyGezD30DH07h+Hxo2RGT7pLOrbZekWMR9H5+SEU6aSJuCmvleH31XAo//yZ+Bl43BEk2IKMBKBrBsikaS9ewylUgODy6cwsLyKZHcvSASm6D+6e4hR5/VPADetZ1gcmVpcH6EGRA2MuyslYthTbFnXsHntKq6/9gq23rqEuNZAOy1Cd3fhMWMi9JCkwL5O+mEa+bYcaloT69U6GggwMtqD1flR5OLsvjqyJHkfWUCShsjJDcENKVaGpULRNFL0UnE8/czjaNR21LRGM4RmRQoqreJpRsH7R7e0GgPUXAdN38LkzDim5qbQsG1s1U2Y8Qz6p2YxNDWDnqFh9I4Mo2d4SITs5D/z8WglkbM5Q9rk81//Ov79J35DJlIpOvrF41LsFTiJkVY3UOGe5DrozGTQSat1up6R7pdKCZ2NgFNs4iWYD0gGcQlio+FFoTOHY8tzaB9kt0/lmpCKSpqEBBD6cXFKYyghAxDrpapYvvYdnEH/oWkkujNiHUxxfCvDRavX0NXVg9qlO7A2qzC369ArGihDxdQAjj37XhTnhuHFfAE3te0NJGx2Ehw4uzW4O1XUt0tIewlUyxqSE6OYeeYRJIdY1PDm+WhWqsjFU3C8JhJhAim6Ud3cxK0Lr6Mv04nNm1swUwmMHFvCwvmT2Lp1U3RAcd2GtVVG5ea6dOfJi9fY9BsaxwMf+ShinMwWC0jllO24TI9Jl+QBbjnCc9++tYbbr74u4a93rl5GneuP7pWeK+txrqcXY/kCUqYFi/DGYzCfcgASihcPcHFSCmVyoHFKGMZwpH8IHQKifAnUY+dc9jIW1DRxCWJijbsbetjwbCR7u7Fy8gROPXQOQ7Oz2KzV8LXnnsONO3fw0CPncez4CYyMjkrxcHff/T7NLtmHo2DS+zN81tfX8d3vfld0ct/61jfB/+aEmy6lH/jAj+FjH/uY7JctynhkuCtNNUur44t//Kf4vf/0f4j+qICYrNv2mJo8Sur7XR2TEnzL0y+TmxgqriP6sZEI3NBOma5jpGaydqF7kgrkZeeYtLSY2AXbYYD29hwWpsdEZ0MWgnTCLRWWKQJjydZSph4m/96n5sbD+JFpzJxaYLw22ju7pLiiyQU1ZAlSTWXK4cOtWWhu0dq2im3Xwtmf+kF0zw0hiNHRUqdbB4ydOuIBNb26/GxaROu7FRh7GkqlKlIjvdj37gfRfWgBmgtkMr3oGpyFn+sUV7AwHkeWU1Q6D6YychYT7NApSmyc48qdSmmBFNBLujaqO1u48soruPD15/DGd1+WSAqvVsfUUC+OHJhDR8JHUNqTcF9+r1jZSwMwRKOuww3JmkiiabLWsZAqJPHIg4eksZvN5+V6G5U69J2amCbokfMXqbx1Ntl4bdM+Hnv3WfR15hBzyGxpSoFbrlTATmGzyuYQXdRi0gzachzs0g2NU+a2NhT5c1JJDE5MYPrAIpaOHsXioVW0dXYgJuYokeNbVFK0zpJWeLzQmzgZcF2RWDCO5Etf+pIYZLGevX+tt2rS3/7t/yhNdSbbsymu3ALFbx9pxGWK/vX/+7Oo3FmD6ZgyoenP5ZDzXeQkt0kBLZ7l1N6IzjEOuAlCixiqton27gIeP30IiZwn2mw6S5r1ptCEeQ/4PXR+1OsEfmpys2bW0UyncOD4QeQKWWzvbGNju4SmT6voGJxcGvH2gmT6HDt5CMePH0FnN68TTQ1SkZ2hoo1JCRZpslq2zkqHxLwjBXjUIRTZIEZ6Q0X+IZWMTR0NRnlXpu2MTxBbaga0SkOfk5jI2TMCKsxxZH4Zn1W5rrK/qda7aHmoDWVuDR9qGitxYkVJQSYd6W+iKpYSA5rpsAEY1Z2tvYqvzZ8v60AmOsLLhs86MplFmYG6nZ2dIZEVqWCLi4si/mfh++abb+LOnTVoTExNJoUyxmwZBnySutYCMy3k1bJuph007ZRpSkBktbW1Jfk51O1wjMTxNjdH/m6h7da05t5u/L1zgbvgJhpRyZzAUxtWo17DxsY6rl2/hjcvXsSt27ekiGVgGMMS+/r7ZATbLFUkAdqsVeFZGvLJONrSSbSnMiI6DzgVcelkFkJyv3XGu3oigNNsB+2FDI7snxJOO8GNCHAlcT4pGwBRKic3FDwaTNjlBpICRqaHcfjEinTHKXDntIG0JPIixb6ON7dhQK/q0Mo6ajULJc/AwvElLJ1cRjoXl03W2CXNSI3oOc5LtnXDKfRh6swjGFg5CjdXhM/AxZBhSfemKAqEK5TM60ityTe+8U109Y3h9vqmUIZSqTgmJ8dRLu1icf8CxkZHkM9n5XOxo/nOg7BlCfwOfPN2/ZNUrdH7uA9rSdBmlJ/QutMc167fuIWbl97E2pUr2Fu7jfrGOuxmQ2hGpMtwlD47MShp7nHfhNnUYJGmRSt20TuRJ0beOh82ctWZB2LJoie4mSQtjZ0hdkjYqRdw0y4AneDGZKZBmESDmzAtp/NJDE0OYP/BOYQxVzpepJUJuKH9VAABNwaLuIYFjcUWxeCdOTxw/hTcgPkAOr0whW9rVpmP4opDTIrg1HTQrBFkOdhoGrAzcayszmNwpIMsbHlthw5rho1UNolYKq7GvXYg05s6wY3tITXUjbmzR9G7OAHD1sXqOJ/NS7FIXRAdZWrs3NmugBttrYTGXgN2WwaP/MpHEe/MwgmoUdIF3NilGmIB3Xvo8uWjtl1DkB/AxMkzaJ+dI88NqWRWCgz1S7ZLBXgiusr964Jr5W2Ni4BOS8p+VpRZkQMV/4t268yEaZTKuHHxIi5+8xtYf+tNFFNx7BsbQdKkYFiDViqJEx11clxNZk0XikxbewFNy8F6pY4SqaRDnTi8bwJtNMhg950cbHluSU9TVBN2xJoENwSg5J7TKjXu4+n3PgrHpq1yXIwf9GpTcizYZSM1g8W9abrQghC7jo2aZ6JzoA99I8PwU2kMzy+hb2oOue5udPb1YWBkBO1d3Xd5/ArfU7OkDhihEZAC19DwyY//r/jGX38FXr2OjnhCCbOZSUNOeSqJkuOg4VjozGXRRVBDm3rq4lJp0aSQ+C//cC9gYSiFIJ2sHLQXszh5YBbtfTkEBDeZjExi2BxgKjuLOoZ3Ug9DswACOwbn9R6YwviJeXht1GKoADcCbxpRcKrS3l5E8+qmUNKYC8JihoF9dn8Rp599H/r3TwqITlg2quvrCBsmQu6jFQ1euSEFFFuXdJgK+3ow9wOPCQ2Oe3DS53vSZZre1EqiKUo0fTRu7+DmKxdRSGaxu1WWTnD/ygJWnngQ21euIaYZMCkmL2nIxegy1FSTJuoBkmlMMnvtiXPITY8h1VFAIpNWVremBbNcR/X2BjbevIq1S5eh3bgGq1yCx5R2NqmEL+5L0TLa3YV+mrHQKTNBWgf3aBYAzF+ibIRT/IQU1XRVJJ1H8+I4NjiCHtGjAA5thPnaBEWcpDEvIwxRj4W4zSbJQC8OnHsIp9/1bqTaCnj+xZfw8muvoWegD+975mmMjo2LLrJVAPxDjob3P5utRlWpVJIzn3lyNBZ6/fXX0aR+JfpF+uHMzAw+/vGPS3PzHnBS0FxcOQMf9b0y/t2//jgufPVryJsWuii2jsUkSyzNYlyKKtXN4D9iYsypaixEjZQbAIOptKx30tISPqeRtHeNI0NdKHUEAa3SmejOaSRgsiHZXcDSof1qL+H0tq7B41qmQL+Ql2e/sVeVQpLPvOX4aDgGBo9MYfah/bA8C/nOTlVskZXBNcgGRqQnY2aNtdNEdaeO240qHvzJH0DvgTH4CUcov4mmC3OvIc1QNio5bWeDtFmqwt7RUNmtItHXibknTqHv6IJM3D0ni2LvNHIDUzBSebGTz5HuFIuhqWnI53LoLJIOnhJ9ox84AvS4R5Kief3iRVy9cAHrb72F+taWgBrmRpEtEBiCgf0+AAAgAElEQVQmhge6cOjgPrQnA9i724jlaCSh3B55PUICjTKDM3lsxqExisKxkMgn8Ni5w0gngGw+J7farDWgb1dFA8qID+pnNMNDTcBNCCPu4IknH0JPMY2ES/qwCbOhC92PqKpOK3PNhhnEUfV83KzXUCHluKtTdHGO6+HAwWW85+lnsLCyhK6+Pmm6kK4nxhb3dbvvZ6GoqUtM6lfWoAQ0f/InfyIxA2y+kxnEOvR+RhC/ngDnpz/6YXz4pz4kEolINnrXYY36md07G/jcf/4Mnv/K36Cyt4uk72OkUBDTBNLQSCEUcEN9ZBxIh2zwK3BDDVnDthDPJ/Du00eQL4ZyjtDtlE1OTgU57eCzQBZGvW6gYdhoBnHc1nWsGRbQlpNmUFXT0KBendlOZESRsZRKinX56uo+/OzP/SSWlvchmU7K+pU3EfEUW5bgfD4llDcyr1D/3tKWRSZzkeOeMP3kmabTJi3RTTR3t7B78zoaDOYkmKfhTZRLyesuAv9oksKDIZtKC2iksRWnRgQnzKPh1/DfGQlDFlAiqe4PAahEu0SMDTa0xMUunZFnWPayu9Ome+QktRbU/hMwhSlkXZ0RPVLs4YcfDl955RXpzrQ87vlGWYyQZjYxMSmgh4CG053x8XHpdreACac0BEebm5ti4Uxqk6CtrEoW7+rqwvz8vIAbCtZbuSctxP3OiYwsVjpuqZnZ/XhHfQhy5m0Lum6Ia9ftW2t4882LuHX9OjY31+XvGBBUyOWR4YHtsNPuoLS1BaNSQcrz0ZPPob8jj7Z0HCkRRAcoZHOqM2+bYsGaCIioLaG9cXJDVxrmvhxdnEaWdqvknbLQJcqn+C8KXxMOoc/0crojefCTwOjsCA6fPgiP3XErQrWRWJMJxUTxLCqMqo5GSVeTG8/C7JH9OHhmFem2uAAibaeEUGwmVTGfy7VjpxlgYOU45s+/C8nhSTSRREbEl2+f3NyfT0Iqmthf15rQOIJ3fczMTImveaEtp9KS6bJGUZkIzdTIvHUQKlrC94agxkhQf+fELSIf3KVASHeEDheuOIlVtrdxh4LwNy5ig05s25sAhbOejTQ3JdI7CEiZbeC5GB3uw9LiFBLsjuqGJOCKuJvX2qYJBKc27OAwZMyDwS58PIbBoT7MTg4qS21xynLkgOA65Rol97jZIBCJQdcscbpJ5lICblaO7Yfj2eIOSO92UuDoKiNBcg0DVpWZJjY0w5VNKNmexdlHT8MNTLiOLtQdah7IW6b9MGmM1BuwYNY4rtddrPOzROBmdKRTeOZO04RdN4WKls4Q3DDZmMGvPkIWgdWGFGmJgU41uVmchOWZsBt12RSYu8DcEoKbeqmEBGkHpQa0tTIae3UYmQQe/h8+jFRfUbJLyJWGZUHf3kMqmUYqlYatW2huV6FpcXTvX8bw8RPIjU8KZS3O0uQudz+KMVfuAm/71UpwfzvllF0mWqEqwwuaYQQMhN3Zxc6V67j5+kVcf+01VG5dh6tVMTE6gNXl/QhNXahFZo0226YCz+TSEwj6AfIU77s+1ioNbJsmhgcJbsbRziYRuT7JuKRE896R62w2bcRiCtxQ30CxMYNRzYSP9//Ae1Dd2xCdAQFNo1xHNkwIxdWgMQifW4dUL2C9qSEo5MQkYGpxEWPzCwhzBfSNT6N/fBTtPV3CBeZgsUWzVQJ20voUQYfAS5CI7+PO9Wv4V//9L2Hj8hXkXB+dMrlJIBMy4IzgxkaFWWO5LHqSCeS8QILmJC1bGgfsItLspXV9SZfg9MZHPpvEmX2zKHSmEAq4SYuphlA5NUt0Zdz72HklX55AjsnZfYsT2Hd6GVbCRiJBykxc1maMmQsNTZwWzTu7EqjJTi1zbph5YnZmceTJ8xicG4dWKSHGfWd7F161iZAWtDKVbcp0lsGjthvCoyXwY6fQvzItU2toJuxyTfQCtl6XItWr2WJXrVeqAs5s3r90Cp37p3Ds6cewe+k6/HINxk4JdlVHgYGjnNySqurTuS7AHnUhZ45j9Zn3YHR5H2KFLCrMO7uzhjuvXMSdl15H4/YmkqYlxiUZFtYU/AtAskT7kcimMbUwhdGxAfiWjng6LYUpxdrUb/L+NsoV5FNZmLYjerBy08ROvYnjs/PIs4AISEkJYPF5piFMIingphT42EkBY0cOY/mRh9EzN4fdpoGXXnkN5XIF8wsLOHn6pASdylSdTYZoUvOPgRvu5+KQ5zhC32Ex+PWvf13OcLqYSjNMuO+KgsaNnfvB6dOn8KlPfVImOSJCjrrX0qsWR7Q4vvP3z+G3/+1vYPuNi+il3iYMUWBWU2QJLV1jvtNQuU2Ja1U8QINZGn6AzlQKXak0Csm03CeaYpBumc2kkMuo3DROYZXtLmAn40j25HHw7GF4KSa8x2HXNLilhthdp7IZ2cfoxhfqnLQ4YvhDG/3elTEsPLoM0zGQ7eiQz+kbJvwmKci0/ffk32kv7eyZ0EoabpT3cPxHn8TgoSn4KQ+eaSBB98rtKt+Y5PCQikW3N54N1nYd5e0KYl3tmHn0OAZPLUJndp4RQzLXj87hBSS7h7BZ1QTMyFq2lMtYT08f0uksQlLLrAaMvR1U19awc/M2bl18E9bWpnTTHY1NLUOui+TMmCY6utuxcngfOgspmLs7SOTJsEkKuCGDgBtOjZo6miF4MaFV01QA2QQeP38UuWxCaJ2sxwhumlsV+A1bTHoIbhoG6yIfdTaEfAPveeoh9BYzSPAa0DmUhXxVg22HqDZdlGiNb7vYo5tsWxZ2Poeq7yHT0YH3PP0+vPeZZ9De0SG235zCyyQl4BRVmci0lFpqGnrvnGFxzTX8p3/6p/ja174mNejdQjtq7N5PdWo9Fwvzc/jVX/5lnH3wrLAbSO+6GzNA3Uosjjeefx6f+4Pfx7f+379HyrAw2lZAIfDFJbdVAnFyQ70ezS+oAiJQp96Pk3Uj7uHJk4fR1c1sl7iAPjYtOYHn+uX3UhdcrmnYrmi4yVB1N8Ae6xCeC2zeJeNocG8Tob3q7ksDIwQmJgfxq7/yMTx07gQSKTV1BjNhxJ5eCmYp/EW3Gj1rYvPM+iW6hGr6EdHQIpdIYgDRtLD5zmZfqYQrr76C8vqWaIZI1SagJP2W1L6WDTavO1+LdH/qhLknJem+S4aW0OLIHkuK6F9MMxJxNeHmhOe+qY5MdqLpjMhPqBcU86GIkijvXX0A9b+RflvWCd3bQsQ+9alPhZ/5zGeEyiWinlhM6EekjS0vr+DUqdM4cuSIuBxJxoCgLBWixY73pUuX7vKTaRTAN8Xv5eZHC09+SH4dL4SITyMR0L3Oj6qGW4WPAjdqg+bFUMFTylebrhekSpEmR+vqty5fxcbGFrbW19Hb3SW2zWGgLOrYnSvv7IqgG7YuExt2GCnSHevpxlB3UewL4yG5uY5knbCTz81Bxt5sDom9o0rMrbPjnk7g2P4pZBMqaE0E5n6IdFrpRWR6wOqFibG6LZ7tXjLEyPwoDp1ehRdYcrCS5sBCi9dKkC2dIyhorhqo72qo1gzUfAdThxbEVCBTSETJyWXRewhw8Xxk4mnsVU2EXUPY98iTGD9zHnXmmghz5ftpYu7VnBSv7ZQrEnyVZ3hYJiN8XI7+1eETWTmLH4AKufv/+yUOcPwiZnSIqYYKZBLv88jDnIJHmifU9nbFb//qy9/FlZdfFspZyKTmZBwFerE7pnRr+b08iEzbloegr68by8uzSMQD2cA5gWGhSi0Lw6I4veH1pCDXZUeJfE8KTof6sTA7DIsHAOk3HK9rTQmS6u7uQa2hSZIu2346DzMWzak4ekd6cOzMYQn1pDuR6vorT3WaD1D0b9d04RMrIwgX6Y48zj32AFxPh+cyE4V0u0AKMk5+CAu5OdDKsU4us+Vhg0VkKoaDK3OYGu9BQCGfbglvmeJMevknMwkBcuT+S0ZO3YDGgrC3AzNnj6B/aQpBzIce0UWbezX4JjnUnajsbCNOS+qKAX2jgupWBVo8xLn/8UPIjfTSC07E+jHSavYqonPgAUNNUfPOLpp7Fvz2XoyeOoPhYyeBji7E4mlpFCnyrkI532+dtIDx3eecm1Y8qRxZmD7O0XdDw83XXselbz2PtdfegLG1jQQLGIvX0MTwWD8Ori7CNZsygfVpk22wAKG7Cg9+R/QyDCEzfeBOuY5t00JPTx6H5sfQnU0IN5odryapjGyS6MoFKB5PC7ihXSmnrSyyzLiHH3nqcZS31qXLZ5ncT8rSjWVOic5QV9pGuyFMUnK7ujF6YD8GZ2fR1teLrqEhdA8ModjTh1Q+J4cOD4wkQYR0rVvbMqkmamyv/KjILaaC2cF/+tQn8Vd/+mewdvaE4kNwwywZWupWSO1ybEn47uMz7PlCu5UAV0mO5rlImgu1UARQnARweuNJJs7p2Sl0dqSF6sibKAaqfN6EbufKc0UDBckVcZnfFKJ3ZhRLJ5dguSpHxydAZAOIjZxqXWgRDDM0+DzoNnROJsnJLrbh0PkzGB4fxs3X34C/VUaGxgiculqOnAls2pDLLVsb7ZBzOXQdXcTIwTlpgLibJSQ0C9VSCamYj9Bgw4Dpe+R+k8alBOLNeIj87Cge+uAPonJrHYHWhF6twazryKayMLSGGBLIPtw0QEGjU+zG8PGjGD5xCOnJfmxevYzt69ehXb4Jb6MkTl8pXjcWW6Q9cd/h9CVyBkN7DrPHDmByeRq2o8n+l0tloVfqsGoNJAOgurmNXKimfnuVOnbrOjYbTZw+tILejhySqVAExZzmhnRgdIB6AOiFdnQfPoiFM6fRPjaGa1tb+Iu//GtxgmPUwoEDi8qRNCp6WoXP/c0srrT7qcSt6T0ZFpzQfPGLX5SJDeMQWuewmvJH52+0VtkU46T7F3/xX+D973+/sDmkGIy0MKTkqHoswO/95m/hL3//DxGWq+gMQ7THgaxo4hTl7x644dQqFHCjcRLmMdk9LYYCBXLtCR5jEHCTyyQF4BDAMVKBZy3BDRPYY51ZrJxdRawtLuYMtBi3d6oCNBPplNDEtJ0q0GTgKYXt1MoZ6FocxtK7D0O3DWTa26X2ICWNjoHURLD2IIPDq5twyxb0vSZulHex+syjGD4yhzDrI7AtJEwfja2y5OBxmsnnIhNPwuVkf7OG8lYZYXseU48cxcgDyzCsJmydzqUZFLrHUOibwI2tMvr7h+RWiuOY7yFPXV46IxpMu15C+foV7L11GebunjR5koYuDTNSSm1OlzkxoYbYMpFhbtqhfRgc7IBVKYm2jjWHresCvuh4qDUMVGs6HDeGBoX/BD6pGJ547AQKbUmk6YKaIJ2qgeZmGV5d0dh1y4NmBagS3DCTxm3iscdOYrgnj6TvCoDS6rpca83ysd2wsKXbaLLBk29DxXcR5HNYPXMKT/3QD2F0fEJATSaTEyMF5aBFMw4FbFoSTD7nqiQMBcRxzRKUf/7zn78bKq4032//1QI094Mi1jxPPfkkPvKhD2Fl9aAU2kQs8rOjUFTX0HHhua/jf//4r8Pc2MFYNociTVsSKvuW+5UCN8oRjGe97OakoDFM2tXxniMrGB4sIJ0lrZw5iabklbERTq2IzbVY01FuGNhpGni5YeI26eeZtOjDdV1DtWGp50waCoz14VmWwsrSND76kR/F0aPLkusVRNQ0aR9wMsScIdn51XnDz6YE/hFbgLqYyLFMtIacrlL7QgMcNjbIpqDV9O4errz2KnbXN6WJTJ1yW6Eg9Z3U9lHUC884Zmgl0qwfkmIAkc4ogzBe1bv7heSyJdRER4CUytRqARnxXSWLg3VjtGdIXRmBGWVK0loX0acT8KS+RhhR6+vr4Sc+8Ql89atfFfE/JzMPPvggHnroIRw4sCSFX2tzJEJmV4cLitMbjqmvXr0qwmx6h29tbYsZAXmMBDYtPc29Mbkadf1Dv1rTgBZ9SiZJzHTQdWxubOCtS5dw9cpVXL50SahU3IjYVfUdF53tzIqhgK2GRpVaGtq9OnIwZXwXKRZRfoi4H2CoqwMDnW0K3MSYAeNIIUd6EMVR0iUgndzi5uPKOLDhejIaPzw/jgyXLxPqIxcI2iizHlGOEDydgSZDllhEp0KM7B+XCYwbWJKJYDHR23GV/3o8JkUWD3m7bqGxq0micdU1MbY8iyOPnJDJDbuAOke8drRQKTaOp2Ss3PRTGFw5geWnfgTByJhoTP4JWERMErhxSQ4GhVkyoeGo9O2WvuRD/1NekN1isQ2VTC2CU3WN6CLCDoBeq+POzdv45t/9Ha68+iq8WgUD+QwGsjnETE6uKmLoQFE4pEOq6HcUZxu01vZ99PR1YWlpDolEAIvjcRa4LYG/48vkRjlgBbBp4csCOQYMjQxgbnZYjBsIWlnAMUA1Fg/R0dWNhtaUFHp2PWoUPvJBI7gZ7sHph47DNJsilGPXgsCZhy4BlEMXmRa4oT7Bc5HpyOPRJ84SHUveiVAACLq4Hhg2xVl7EAovnJbMFFlu04AiASzum8TEaBcQKFc9gl4BNyxa03EJZKSpQeAonQlFymF3O6YfPIyB5WlJNzYicNPYpQOQLcVPaXsbSYr7KrqIvSubZVR8G+d++UNom+iXEEFHb4o+wa02xAiDtADm3ujXN2ESdJshinNLmD7/GLoPHoRPI42oERGh2bvj/e/3jLdADp9bsZb1A7Hyvs7g4Oefx+6bb6HNdZEjvVDTpAClc1nTMdA/0oPDR1eE1y+FdEShsiT4l4WhMgNIpTIiKtzmQWG5yOR8HN0/jsFiXvjsSCbB7yE4tJgx1LTEVpQHO4txpj6zyDLh4Ykzx6FXdmUfY8ZDvdYUkNC0LdTpCJXJIF7sRNfYOPqmZ9A/O4PO0RG09/ci39WBLClCkZOLmnIpV8XICSXaC5XlubJtj4LnYqFQcF594QX8zic/ibe+8yLSrotMEKKN1vukKnHCRHCTzWEonUEbmyXc2GVyptZXMkwI7ZZoOu7HJRWdTlpxz8Wh/gG0Z3kwJaMMgXiUF8CCTh28TNNmwc3phBEEKA52Y9/SLKxmTfJtbIbMMrOLzx1t2hlwTOMMgkTRNijxvJfL4NADJyVH6/LzLyJV1iV7g/a5ssapwxHHX+ZpefLzglwe7StzmDlzCNW1dWjX19DuQAJ7Kb5nB1lZHAWyR3txCstDOOkECosTeODnfwzbW7eRJ7WF2U2VhoAwq15HljRbx8Xe2hYSDgs8GxpDmCcGcewDT8EndS4eiM20sb6LbDYNo16BX2ki1mTDgc6WuqyHOgFSRx7zZ1Yxf+IAdLsu95MOnPyZnCAwHLe6voUUOfUNE+VyA9s1DbdrGk4cX8XEaDf4qFEjSEBpMvTRCpAYGMHwkWMYWz2EPcvGNy5cwHPffh5nz57DY489juGhQdm/6YanmgoCGaTx2AIz9+vc+GcsCKmfvXbtGr7whS/gz//8z0FKWqvT/favv7ft8xkj6OYZfXD1IH7pF39R6Gk0oOHnFVqjawsdh5SStavX8Se/82l8+wtfRIGa1gQt2qHS3MV+WtEmqW0gtZTUNOZ10G65nQ5riSTa2L2Vc0kZhWTTBDjUh9EZiUAoEOt2k0VbIYHlBw4iwwDkTFLRKbeqQklOZjgBAtjs8WqmNIxIG6+aOopzA1h9+iRM20CaNQvtyUntYmFOIxehqVlCD/YqJvRtdtf3sPzUwxg9No8wx0aog6QVoL6xJ7Rx7vPUVZAKKtTiXQ0VTj3yGUycO4yxc6symeGkhXllrhuHG7BRaaGrcwDVUhW1clUy6FId7TAsA8PDfejIxGFursFYW0OKZ4/ZhMeJsePDsUJZW6R0cg9rUDzfkcfs6jymF0Zh18pSnxAkkr1gNXSEpNXqDsoM0WXIb9NClaYzceBdj59AeyGFNKc9BEQNDdpGCW7Ng95sCoWtbhPcENi4aNh1nD51ENODXaKD5ISUom5d91CxPOwYNB6gi1hKcmvG5uewdPQIDhxexdjEFLLZnMpQkaljJO4XC2G1L92ljZF2GIYinaAunA31r3zlK6Lxbmlrvt/Zcz+4uafXiWFoYADP/tgH8JGPfBgd3V1ynpHpIVMGUtNjMextbeKPPv27+NLv/yHGExl0sXlBHRg1UKodJcefZIpFuhI+B6wh1vUqHl9exMxoN/JtpGC5wjLgmna5F7PpxTqFtHbNlEiBNcPFumGhMNCN0w8cQW97Guvr23JWlap1bNfq8NNZdA10YnV5Hgtz4+jqbmfHFLFsHiCVi3k24nZGKra6ZmwmCmiLmlkEJC3mFZ/0RDwpVuQcQrRs8Pn+SINsMlPw1i1U9/ZkGMDX6e3vv5fJxM/PKYzvC+gRKhlBiUxpONOKCV1UZCzR1E30c9Fgo/X/99f+d/t/ikv3vXua8hmLpnjcn0hfixrsBEW6rocUENINjSCFpgEELTJVYLYIhbcMTEsmZfT36quvCgWNNLXDhw/LNIdAgxeJBgEq9yQlH6L16/7F9E5wc39XtyU2kmLCdbG7vYMb16/j4htv4NrVq9ja3BK9Ars74pDAQ47jNU51xC2kCt+izasjIXjsUDJoKStc/kj86rroaW9DbzGPQjYptA2PtJh0Rtyy2PUXqXQQU6FCngvNC1CnvW4ihqPzE0gEyvFKrjk3XqJUmVDQF5xBnrSV1oUy5GfiGF2axMoDq7A98nhtoWCwI050mc5l0KRegBkrmg1NwI2FsqVj5MA0jj9xGsk8JHiwuVcWgasUuEx+TiWhl2oChlK9Y1h++v3of/Ac/FQmcq76x2ct9OZRSE51epVY83vU3SL4/6eAm8ie/C4Hu0W52bhxE69feAmvvPAiXn/5ZTQqJXHPWRwfwdxAL2LMEXJssbsWwT3vv9AJGQRGepkrUzCCm+7eDiwvz0vIJV19aCTBr+V9I+dHwA2tPP0QhmVDY9p3LIbhsVHMzg8psShBLMENJ2jxGNo7i0LPq7BoTmagx7KI5fKSg+DBxuGjS6JF4gFJykgy4GFOsR0kfNAmwDFdSQqmJ36yLYWHzh5Hii4yzYYSsrPD7CjKHOk/vH+Sw8NgOTeGMrtt8DA3NYSxgXYB3fweUtBIhWPBkCC4YT3H13LVYcZpg9eZx9QDhzCwPIMwSXBTEWE9wY3btNDT14vq7q6EQ9La19ysobpZxo6p4+Ff/im0zwzBiwXyDMXJR6/WpfskY2NSi66siclAtWKKxqvryAkc+sCPImDnhm5MEcARsWvkw3T/ypODRXIyFGim4JYZNTfffBO3Xn8D+sYmMqaJNJskjg2/2RD7S26IZduToNKOrgIW981Ar5YQsKBm0jULQToWciJMMMv7L7aecdSdECV2mFIeTi7PYLgjL10s2nTKtTdtsf+mNXgYS6DJ3CBqsTjto2NS4OOhg0tIOiYshn/G4rD4M9kB9jyYpHINDWDgwBKGZ+bQ3t+PjuEhdA4OINPeJmYBrfwQPhAK3ERXQB45daVYLBKYSd5IxB/m3smGCZ0cf+93fgd/8Yd/BG1rC2S/E9yQmNNgAWPbYigwnM6iwHUpeSHqmeaxkYklxNWH/03KKONjLU6WHRsr3b0yzWKxKfo/NjiibhmfY1I6CW6YMC7OSAw07u7EPKllpT3k01lZv1ybbBqRwlE3dAlm4wEnFCvmiVD4nUth4fhBrB4/JAGrwV4DjfUd+NTQsKOXisFs1EVTR/E2G0SciiX2T2DfoydlslO/sQ57fVfAOkF+YLqK7kljhaYuXWmbhhkUQc8N4cRP/wianib0Bwb/xpk9VlVuaRlOlU0H2zfWkDBc6UjXScHr78a5n3tW7PsT+ZRoGPTNPdW5ZuOl2oRbaYjJBQsUOkCVqxqCYh4LDx3F8rmjaJg1KdTZtZefV63DaxqSHRVnUCynT5UmdioN3KjUcOTYChbmR5HNxmG4Lta29qAHCfQsHMDCA+eQ6BvCm5eu4tLVa0imMzj9wAPibCqh2BEzWKZ+LXAThTjfr0vgupNQx1RKikCCGuoSeJ6rouftDkWtZibpj+JgFHV37/55Oo1nnnkaH/3oR3Hw0KqimnAtixWvsl9mY/GNb34bf/xb/xE3LryE3lgM7TGIEJvTGzXd5/nM3rwiHIk+y/PQRhOCeAK0dRcrbdLdCG6SceQJbvhsScAfQyGZWePDSnpYPn0Q7QMF0SdyotekoYp0jzMChDVqbqo0C3Ak3Z3gpm2yB8d++Cws1xTb8DTrAFKEq5pM93mJqXl06yZCzRXK5fX/ZhU8fe4YZh5chiA230XaA6rru0KzJHAmqIl73KObcPaaaOzW4aZTGD69jNl3n5L8MzpTeg0dzXINek2XMOdcpkOAUGltR5ovZdNAxWrikfc9JmHgTn0Pzc0tJMkOMTQxRJJmnRnAqttCBbXcEHXLAieK04fmcfjMKhq7mwg8Rxy+SDfVSgw5pWVviNJeDbruoGm6qDSaqLsennj0GDqLGclF4l5Et83a2h78RiCTb53RB26IkuWi7LiomzUcXZnH7HAPMgxXZQaT6eJOrYk9NheSGQSFDqS7e7F07JiEyk7OzCDbVhBAedeT+F4/XonPZeLd6ujz/PPFfZf0s8997nNi70yg06IwvVPm0DqHWmZX3Fu53vmLYJ3/7F9YwM//7M/ih9//I6rW4fRGmk1RchAB9H9rSP/P//xfoPzmW2hnZlGMlvsEM1EJxT2WdWYE0MQQJIjhrfouzk5PYv9YLzqLWaGIsW6RZyXap6ntElOBqg7Xi6PuBtg0dImGePw9D2C4O4vqTklc1XgpeD6lil3SlLd0sk18pGgd3lZA2FaARx15Vzt6uosIXAvxdFboiOI2x7OSsg/aaHNqIoZOyoGMz5M0D/j3ooUlYGGQLoQNou2VpAHKBprnu0LlIxVZZCTRdJhnGYENp7zqvFM5iir+QVFhFTaITFsiSrZybVTB8cqlTXEZFMBhveTddUkU17VANb65r3F9KMySjh8AACAASURBVNodHdPUuSv1xrVr10LSLloaGtk0ozdKM4Hbt+8IZY3AhRQ0LiROZfjfx44fx8jwsAAcLkK+ObooyEKL0FnrdfmaPilj0Qd+J/Bp6X2YInvn9m1cu3oNr732Gm7fugVDb4qDDBdOsVAU1EtRW7Neha035LCnbTBzOpjUzZyHNup+iFAdV/H5xVObdB4HxVwGfcU2FJnxEA+EgsSDg8nvLDxZDHARuQJuPGgM73Js6R4dW5xBYOuCcJUFXVLZbfJ7eLHFGSuAxsKJdpTZJMZXZ2VkbroGxToCbig65FSDAuh6pSn0IdpNNnY01KuW+OKPLitwE89SBG1A2y0hJMc9SmnOppOwS1XUt6qwkEf/yYdw5IM/gVhPHwJxy/nH5zdSXsl9in6Lnfb3Tn3+KZS01v2U4pvTrkYdW3fu4NUXvoPLL7+Kres3xbGL/HnbaqKrkMHy7CSm+rsR0j+dWUgsBFxqmDJSqEhuEIsjFpP05fdddHS1YWV5HrkMc2LILVaWq7y/jJfnRkFNDROSaencYGc/BoyMj2F+cRy2aUjBzwmMVq2JTTQteUk9rOkWcl09yI3NYmz/AZlkfuELf45CWwq7mxuqk+ez+xhDIZsW56yMFyDjkd8aly5ik+8l7uPQgRlkuUXSgUxyd1iIsciUp1WKcAI3ds6CMIEK7al9BxODXRjpbUOKlSoddEhDc1iYJJFMRxuEvB5gRuDGKWYxeXoVgysz1MaLtoz2zxSz8pDt6ukW4J8g15kuWDsNWTPbuoazv/gsOveNwUuQUUGxtwd9ryriP47bQ+qJrq4jSe1NiRPFJJoDo3j0l/475MbHJAFZusfRcE82KNVmiYzy1AbH586oMctkDfX1DexeuwKnWlEp2ZUKAk1DlmDb46TKhNVsyvXR2P33aBXfhcXpKaE8JPwABvVP3PToHiOuhqGsEWrhmDnEbJCSbSMZD7A6NYa+VELyVZzAk4KIExWG2eomy+GYmjIwDZ6hiQE36BhOTS0g3tDgeTb0WIhq4MFIpNA2No6BA4sozs0g3tWFjt4ejE1OiraJYE851NyTDLZIaG/TqkXGKG9rAsnSiMbtEUXg5uUr+My//w947q/+CknbkSC5NNQkhZkbhVQKI5kcOjho5BYvKdSkFwDpICbmKNKFDAlu4grcWA6WunvQR1FqjE4/CemqkbLAGykAkZNJPnsU11NQ7AVo7+zA4tKi8K5T1LaxEyg8aXUYWZFFKOk0Dl2jeM9pgZyJYerkCs4+87hMW1N2gOb2HuxqXYoD9hNhGtB3S7DKdbFOr9R19J05hJEHDiKVzyDeNBFUdXFM44SeoIhdVbeuYW9jW7KjtN0qNKaej3bj2Ed+EG6O0jB2DePR/qrDpGsgw2pNB6Wb60gaPvT1HTQbBtzuTjz08z+OWHsaYT4ponRzu6yoEww7rGuob2zBKtXEdEErNbG7V4OTz8jk9ODjJ1E3anIW8F4Q2LiNJgKdNsF7CBs2rLqFWkXHdqWOm6UKllcPYP/+KSQyKVQJFvNFDC6tYOzgYeiJDJ779gXRkzILjs3EiakJ6eizu6x2EvX/atquJiKtNSXJ3hHtg8Y+f/M3f4Mvf/nLoMaWhj/v7HTfXxjyewlu6GAkDlsMGRa9pPp5bGLSPe0X/vkvoKe3W3j3EkoowYHSv4Zdq+Hit5/Hb37848DuLoqc/sXjyIkDGIeL6jrxN/cLM1A5NLmYsj7PiX5MYTiCm1wyjlzE32ewJxty3HMZ5NmEhcXji+ga7JSYB9K2G9sl0ZOJTa6YvxjQt3nvYqjVm6ibOtIjHTj1gfNwAwc+9/NsTgxN7EpD0dJIjZHGownaVRlbNdzY2cHIyRXMPbSKeJEun65MAOubJdHrUOfIM4ZnBU05zJ066rt1WDGg/9h+HPiBc3BcCwEnyI0G7FIFZqUm2VnZVBsaW3WUrm/DKlPb4mPPt3D0qXOYXJ2GaVShsRlEemyDIc+6uHG6hg+joqNRM6RApgGSn09j/OAcTpw/hsbeljSC2ck3NVJ764izEWj7KO9paDRM0d6UG02UTBsPnz2Ewd480pmE0IpotlS+tQ2nQadRS6IumnaAPdvHDimapoaVfVOYGR5AMgywU6nhRqkKs1jEJtkS2TyWjp3Akz/0w5ien0eRmgzGIYhhAAvS+/fLqKaVZg8NUUhfisvE8bsXXsIff/azAm4IciSv766xTauL/71N3VZ92QLz8swQ3LBWzOZw4tgx/Ntf/3UMDA+JTkuE+JLFx2dLnW8v/O3f4vOf+S/YevU1dAQB2vmMkF0kGpioWRU1sGSoHCZwsb6L1cF+LA33YKCrDckk9dim0Ie558qslWuMgFvuHaSZvm0a2PNMPPquU5if6IXT0KQhznqAUQfZtqJMveu7JWnSkf1RMhzQAsSI+xiZHMLhQ/thNaswbcqYLWEfZDvakSq2I91VRKG/D4W+HrR1dSBNG3Sxd6b5gtLNsLblVDigHKRSFXov1wE/A2t5Pr8tVlaLJMZhgFDaxFGW54NYDcnrsZZWYES52jGSQxhSnNiKGRfBmy/yExWrQuMmNUGjpposAgE2UbOFfy+ukEJb47RJZRYpAOUjtra+ETJYj5sTNxjHsWXB7O2V8Pzzz6NaqeD4iRP4u7/9W8zNz4sehzbB5NuSmiabHQXm36eOlk1WOjQK2fGQFZMkfr0M8JQg0XFtlColXPjOi3jzjTewu7UrORzNhoZ4PEQunxGaBvUm1CFwklSpVlGt7AlFbGagHykWPexWcnTOiUgYyibJjYqf2GW3lkJzz0E+ncJgRzu6OHKlHTF5k+m00ClIcRKL4ha48T0pfJnuzZt6cmkOoW0iSx4hheFRd4udWFLaxE41yiChk1LYlsLE4QUsnz0E3dERGDqsSl1G0nx4KARt0C2I3aGGhcZWA7WqIeBmbHUeJ544A2QCeDb/blfEjQrcBCKutJlBsVlBoxnA6BvBuZ//GHoOriJWaI+mN60b00LBaqEppK00UGp6Jo+7CtSMjs3WdnM3JyHqqrTgkPqOCEKxqHVcoQRu3LqFq6+/jmtvvI6Ny1dhlMpIuKoodW0LtmehkEniwMwEJge64dsGHMsUmhiFYNk0NQ4RuJEwTqbHUw/hotCexeFD+9CWT8J1KfKnna+npiGcdFikbFEo66NpmNDYHePkZnwE+1am0WzU4Gk64nTL4aQmlUG6tw92W7voSBaOHkfPviUU+gZk8/zNT/47PPfXX0GRDh/SAXVFBM8FwpjarkQKXXSpihFMJmCT++8amBroQTvtpEMKYhlepwTtEhQYV7bpBGAUZtKbnrkltCAe6yliuCsrqfSSuUGqkheKaQXdUKifkO4GDQqaNjQK29vSmD6+jOGlGYSJAGaljkwuowLUNAPF9qKE0yZ4HensVtKkk7hjNHHq534QfdTqJOOygfC6EBSJCyCnl6U6jPU9JKoGmiUdVdOH1d2Nsx/9CDpWDyLo7EDIgiP05VmSADCZArATpIS/JnVy167j2suvYOfyVXT4ARKNGjLsJHLEbVK43hTKBEfnDgGKTl2DevbMwJUCanF2Ci41DLFAUaCEApmQsDguW9t3RQthM6TV46FrIpfNYnVyAt3c8Bp1CYol7SlMxCXLiAF/JsGzz3A5ZmCE8mfsQR+emkOcG7troplJID86jN7pGXROTiM3Noa2oUF0cmLT1SWjdwVoovyO+w5r1XxSncCWlTr/jPsjqb4t58mWI0wL4Ai/2nHw5c/9P/g/f/O3UL2zLs5TnERzMlKzLTBMbiibR28YR5pgLzqwSSXgDsuJMmlcHnn80k0MpUGy2NuHwXgCHTQg4XQnmZDUd1VnKLAihw6vVxgInS1TbMfCygFUdnfQlkjLxJSdOgJpvldXgGcoWijbNtFoNGEEIaoJX4q6xz/0w9B9C23pLIxKFVa1KnoUTsZiTRPG1p7kgrhVA9ubexg6fxrT548h2ZmVKWaKnXDqBep1pQnjnluuY+OtG4gxSHV9V0Ly0N+BMz/7owg600jQNjWWELdMj5qEigI3WT/E1uWbyJgBtM0dmcL4xSLOfPSfIdbbhiCXEN2AvVsXLUDcYKhpGbW1dTXNsam3cwTcNBNxDB7ej3MfeBIlo8QDThpqXsNQe5/lyKTKLjfhaI7s75ulOm5VqxibmcDcvllJGU8NjGBwaVXA89WNLXz2s3+G9lw7HnviERxYXpSzQoS15PCpoHDZfekkReG1sHmZ9UaHywjUkHJGswC6SBHUEOSQocEmpJwBMjG8ZwvdamyKXSvzM9ICPZQ7oOcrIBsVNcwL+Zmf/Wn8xE9+UPZgarzA3BCCZRE0Mwuqib/4wz/AX/1ffwB/ewddnAAyQovvH6ROxoVOyeaoFU37eHZ3pDOyv7L64VukDW8umUCW1Bu+PvdA0TcQFPnQfBPTS5MYGOtFri0twLe2W5VONQ0FmJUBw0dtbQcxB2jQycs0gJ4sTv/4IzLxdGlakMuJpoDghvQyXmT+P/fRUPdhbtVxc2sHfYcWsO/8ESQ6mSblSXCotl0RvQ4pswQ3Ce6fNArarqG+U5OOe+/heRz80cdgwZZpiFdvwqM2a68sDYkMTSfKOspXt6Fv1IVuth1YWHziFOZOL8H1dejrm8h4dFAltY2TG9I7XZhlAxW6YDox0WI6dGo9OIuTj56AUS/BdSxprlkaXd9KSAUJiRWolZuoExhpJsoNHduGiTPH9mN8uBM5mi6x2HcslG7vwmp4MKlPtBzZL/fcEOuWhZptYGpiBEPdnaAVcNX2sEZtYjqFxWNH8cT7nsbhEydln+TrKeYLV5YqSlWf/p6OQtkUq0qDTbfrN24IOOe0hrEiNMDi399vHNBau631/A/1du+C+IjqRMZKd2cnfvzZZ/Hhn/lpdPd0q9opYhsQhXBp83597c/+DF/7o89Cu3lDuVRSAyn7bDTC4clHswDus4kMLtZLmOpow4GBLoz1FJDNpmRfUbpmngekaSbgGy50mhMJlTdE2XJwu1rB+cdPY//CEHzHFMMrMhYsrYFMOi/nXmOnCr1iIOansV03RItZ9yx0D3TgwdMrqO+sobxVg0ZaJevtTA5GIoE6J6UJoMnBYzaF7oE+zM2PYXxiBIMDvSi25YQ+6lKbqDXRqFSlXqJjrGTckYHUyq4Ryqqyd747CebZHJ15PEtY+4u5gExwlCU5a2YOU1oDEDVdi6nQ4QgkCgDl9I6NkEgzxmvGPZATIa4PgixqQMV9NQr6lLq0XKmFfFHSyijUp4sWNTMEMQzdJF2NNDV2eeh+1nJKu//DcBG8U8DeAjMt7m8L4XHcxwkMuev1uob1jQ1cvnIZL770Iq5duQKjqUkxxwi6DtJexIWFF8oT5EgxvsMiWteFJ9uTz+Lh/QuI6w254JKeLkIqhbrJ7RaBObuQQpNwkckmMdRZRE+W4IZhRxT3K1oDxeLSVeKWRV6464lFo8YCOgGcOrQfSc9BmocrKRXs0lHjwo2W40WDqeX23YBFP5/E5OEFrJw9gqbNLp4pxSedsPjwcXJD/qvHgMc63aJqqFaoF2hiZHUep548i1hK2ePWNgluOO4mmvWQz2agbZXQ3KpCqzkoBXHMPvoYDv/UB5Efn5BDJhFPCyed3cSW9pvdbjonkdbB3y2Qwu6uUGMipH1vLKhoM0J1kDEmt3MuOkUpiLsebGYMra/h+b//O1x47jlom1vikkOdR8JlIJrKJrCpi3JNyQZanBrH1HC/jE5Z5Am4cT1ks3mYDMxkbA1f22EXmMF3LvL5FE4cW0axIwvbZfCiogGQzkKbZNd0RXNDATgtgZsU8AUh+gb7xBZTb9Skux+EMWxWKmgbHMLUkaMYXl5BcXwSWVr1JjJSoHM9kUr3r3/lV+FUamA2chB6MFzSlEIwmJmuPn3kiMeSQpm0QdtwHaMdneiLp5FX/goS1sXDntebRQPHwOTkGiyu/QBlz4HheRgvFDDRnkeWlp8R7YSNAGXIwW2UFEJf1jRpjxXLhp9JYvLANMb30WrXERtfWi3yejLcMpfOiCEFCwm66jD8s9E0JOH80AcexejBWSSoOSBm0mhqUZYCOOkEMHarMEt1oRBZTQs6O0fFIk7++LPoO3US8eFhOovINFh08JHdJPvlKQ+4duFl/P2X/wqvfetbQq2a7O/HiaUlpJjrU6c1qy4AkLx1yW8iDYoBlSatum3RujH/o3eoB8sH9qG5s4cUAaSlmhwcpQekk9JtKnBlrRA0Uie3ZRro6CriyOwsOkht3NmTgGUJ86MWhA6HsRAWJzJ+AM3j95FOxSIuxP7JGRFuJro70D49jiLToLt70TkyjuLIMAo9PWrD5hieidAstkUAGdnjRn0F2Wjv8/fgXigNmkpFnH2417IzL3Teu4e6yiJgwXP7ylX8/u98Gn/7+S8ItZCZPU7ooxqF0g1lcuiLEWBzc1cAmocghd0qm06FF7p8bqkjtSwBN0OJFIqcXJJi15YTu1mVOc9xCg07bNVlk+m1g2R3EcunjsK0dRQZ1uw5d3V7bI5RuB0nHWivIgLk0uYuDFJd4KGwOI53fexZ1AITbfk2eLoGu1ZFmhNPWvDXdVjbZRibFTilJna2Sug9cxSzj59EqrdN9g1OmDjRo5W079uin4xrJtbfuIq45sLcKKO6uQuvI4cHf+FZxPraEKMeksUD11SdNLEaQjqfpVLYuHQD8YYFv6yhvluDHsZx4sPvBwaKQIcCbH65KcDPKldg7e3C2N5B/c4W0HSQ9JIo7dVRJhtg/wSe/Jkfg+Zp8JOqMOOEnoAtbTuo3t6EVWoiMIGd3TrWy3WxfM0P9GL52GEcfOAshvav4FalhgtvXMTt9XUcWT2EB848gGKXAjVKg6pyjtT5yuaHMoNoGe/wPCLg5HlOpgULQgquSUfjnwkFTVyUSGVraSmV85Ki4USNrrjK7+D6EaAbiX5b4IZLhIyP48eP4d/8m/8NMzPTMnGn86AUrBEFlc48ZqOC3/8Pv4nvfPFLSJYr6KY1NEXj7MrTNZT1AKdwErDpCe23I5ORzDm+LzZN6Kom4EayoSLngugzMBhV8w0MzwxiZKIfbYWMrGl2tInWJceJBZEdonZnB+SXNpsm6rT2b4/j1AcfQTwdg8vCKptDyDOHE0SL5kSQzjUn4KHhwdps4NbWNjoWJ7H42Akku6ka8hAjW2OnIgCaDSK6DrIjT3Bj7Tag7dQlUqKPjc4fOQ87SQtpHW7NgF81YO6VxSGT+7yv2ahe34F2qwzPBDacJibOrmLpkaOIpTyYm1uIm2wCOQJUaM1LiplLOvsOKWYU+7uw4iGGV2Zw6vH/j7X3AJLkOs8Evyzvu9p7P93TM9NjgfHAgMCQIBwBEBBF0Wi5CopWUoR04kor6vYoxsYpNnR7F0f5jbvYkEhREkUjUlzRSQJJESRAA4AgCAIY3zPtyldlZWZVmqq8+P6X1dMwlLQR14wJAMOZNlUv33vf/7lTsNsNUX/wXkXpd+H6BuI+O3U6ohxht1S9bompfcNo4tihRSzNDKpE2WhUKizqWxUBN+yBa1htGK6GUlfDWquFstvC8OgwRggMfGC72cLCiRM4+brX4dDRYxgZH5d9kRI3GdcHzfNkbxTAuTky7Q1MeecsFYt46umnxFfzne88gfWNdQE0r1T+7OZqRArFG6n06N1kG2XZ95IEZTKg5JwCscJhzExN4z995H/DuXPnkM1ld4ovxQsk36WG8o11fPPzX8BXPv5xJA1Tgl44UJfUP3ku1UCSLAMTRV8yquiPR7BvsA/zAxmkk7GdnkNut3yepA6URdJGS7yK7LqpOx429CaOnTqIQwdnofm2DHZi9C1VKojHU+IJN8p1WOUGfJu9Oj7Kbgc1z0YqG8f5M4fhFDdhFHSY3B8pzexqKLJjyLNR6VJeHUF6dBDLq0uYmRzFQD6LKAd/NmsvDDSojrIs6XQkuyL3/gQH+yEBIXxuuW/wbsL9QKRv4s1juqJSD6mhHeVplIiqUAsBNAKINDljpcco2OP4DPSqI3YG8UFRp/LUqP21F2agTjgVZkLQpP67C+3K2g1fbzSwsbGJHz//Yzl4UukUTp48iXxfHrVqBWR2KD3rlXXyE/e6K3roWnEzr/7oaX97U0lSTpSesWDzpZcu4OKlS9ja3sLa2jV4TlsawKm5ljjpcBiVwhbctiV6eU4p+ObysLJkmt8W9uWuvcsIW7ry3wSTbnWmd6WZm1NoMje8tBicLkY1TA3kMcySLAnB5XQ9IhIndioQGcoF3mXREiVRTEzrohP2cfbEqoAb8VxQyoGuLAZhU2wWgDnSl9KoNYVt4ARw7pYVHH7dcTTbTdF602TK6GfKtyj1kBZf3UKHJZ6bVem5KToWpo4u48S9t6Eb6aLbaqPJNBambYmJ1hFwYxXrooVtlEzUHB9mfz/e/DsfweTxWwHS8Sz2lEOQQQHqPZKfTYoUbwZ5qhWhsih6Uoedd1MMaYoelPQzcShLI5j0kbz4zDN44rHHsHX5ItrVKuLdLvKxGHzDFGBDyRm/vkyqbRsNTuzDwPLUJJYmx0Q6xNAIRhuT+aLuWaa5bO/l5N52pBeABZnpdAJnTh1BX19C4jutdlvShYTapcGZTI7N6ZIjHhi9ZctkPpvrw8G9C2ixYIwM3+AAcrMzmDlyBINLywj39cONxhCKJoRZVPILH2ZDx8f+99/F41/7R2htJp35aHmEMD5styvRvEPRGAYicYnhddFF3dIxkspIilVOC4nGnAbjKDeBoECLmywlGJw60udR67iiuZ9OpTGdSiIujE/Qlq6FEYtQC6tkaQQ3XNO8kLMhmtGT41OjGJ0aljXFzY4bMdP8+FrQ7NuyrCB1kJdVFgr6MLqeyBam5mckNj3aDUlRbHW7KIclDbEER5Q9eL7q9GDxoJFI4PBbHsHQmZPILC0jOjAgRn160qiFp6+h8NIlXHnyKVx84ruwCyV4LI31XExOjuHM6VPwGk2EKVtqNFAvFUR2QpkTL7EOKWm3ixYjiB0P9Y6N/qkR3HLiCMxSWbowqFtm6o/o4Snto3yq20GbFxG2uvNwaFvI9mVw695lZDwHZqEIdKNKq8+0ww6r+5glw02/izq9dZ0uWtySExHs27cPY7NzGFycQ3pmClo+h9zQCPqHRhHPZJXfSEqZlQG1lwSz8ygFD5CyyKqeKW7qnJxzis5p+j/902NYWdmLX/3VX5WyY5H17fgVFbhhsALjdX/3t/9XOPUGMrJ2PJRketnFaCyOsXAMOZlkKRNsjJdGkY+riSgZmA4lQxobsVvYNzSEsUhUYnfTmRRS+YwYUuVQ4KXR9kT2QjaW3pq6a0MbzOKW87dx5oxUKi6XU3n9yMryf/Go6hPZLsGrG6hc2YTRaKHC7rD5YTz8H94DK9oVpsc1GnDrdWEHKbPwmdjEePLNCuySKZ01uWOr2HvvacTGMmK2T8QSIq+MtjnAUHHOoWYbhZeuIay7aG3WULi2AScXx9kPvg2xibyS6ZFNoI9Kb6JVr8M1DAylMlh/4RL8hgWQldysolI1cOzfP4rI3AhCfQkJQqm8eE1eF48XSNOCb5koXroKzeTQJoRaxUDRMiVl7Z53vwXIhNAV+agGp96EsbGNGH1jW0XoxTo6XhibZR3Xqk1Exyax7+xZnL7rDkRyObx45QZ+/JOXEIsncPSWI1hYXkQyKeMRBV8CsCzXsmCdyCVBjTxkz6LkhUCGqotvfetb8k+mor3sQ/y5Kg+zl+UuwElAOPc+hkaqaSj/nACinZ40FecqPhtNQ74/j7e/7efwwQ9+EGOjY2JK9qUSQF1oKNfRQl1sXr6ML3/8L/Dtv/kMBpmoJBHuPEno+VL+G35mnusE5SK/5CWJQJ3DR/E4UNIWXIZ7aUkyJGLCoYmB8Tym58eQycWRSSbQopTM16Scld9/yOmisV6G36JPq4UmA0viXZz9hfOIplgL7St5DvcwSnPbTHOkf8iVYWTXJLhpYG2rgNTiBA7dcwaxkRS6XRuRjgajWBO2LswaAt2SzjWe82TszJIuLP3QkWUceMud8GIqndKpm+jU2yLJFO8EGeCWB/1qUX45ZgfbLQMjx/biyP23IZQB7FIJ3aYlMiV+foIkKhfoJ6oVqHhxYfBzeA6G983g9BtPIxLl4M/cUQIULt9AkjWdDFao6MLemIaDrZqBdcPAnvkxHJgfRj7J3pCwdKs1SzqsRlvKPmttBxVHQ4EFxtEIPHYJxaOIp1KYnV/Erbedw9LqIfG6knHk8KO3RmV/DIY4imFU563cMYI4YO7PDKv6ype/gi99+UvSwfQvBQa88ubJ7hlJ+5LMJmWZEDYlACrqLqRY9t0fDzzwAN73vvfJXiyeUwKWAGSTHeXQvHBtDX/9x3+Ci499E2nHRhJdxCRc4GYBMNNU3VBU+qk4aZrLprCcysgwngPSHvtJZj3UUbIqDmTF50hPZYcJqi0sHVzEsaOLSEU74klOIIp6qYxoJC7+YouBUmXK+TXUPKDouii3W3Jev+HEKpJtE3bVgMWocvZmRSLQOSDI55CaHEN+dgK58RGMTI5gcLAfacrMGWdNpqjNPq82OrRSsFKDgG3H3wfx1jB8QPllukIQ9GSrotiSIW4QWx1sXqrz5mZcvQrSCaqAA1WLqrQJQFFwbkpNQuAN2pHCBf05MhAU5Lozpldr7WuPfdOn/pYb4NbWpnTbUHLGMs+J8XGVuBDIKXpJBr3FufODBFjplei599+U8hiGiVq1JsWgL73wEi5duCgUeavdQjqdEn0vHz5O5pqGjmazIRfnOClqXvaoH/a60rhOE5Th2jAdG9lkDHctLyFi6bIpyVCAyUFBBLHmKTRH5obgpknJScjHNBPT0lwqUv2jpAttJpH5UsrJGkzHUfpAGvQIbtjwe/upgwJuGLfKiw3fHIluFXDjbygWdwAAIABJREFUwaZ2UsCNLh4cJMNKlnbHcdUez8uXzihGSrFsZPqyylTONvq6hcb1MgzdRsE2MXNsr4CbTpiGsxZaxTpgqhJJTk0zqRSsUg3160XUC03oLlDSwnjww7+F5fN3ItSfh8vDgE3lQXlTj3kJ+mJ3/DY74bS78uN3piNy2vUOI00Ayg2+j8//GBef/REq164hyp+FFzyjiY5lIckFSukDdb5kvbi5UN7iuKi6nLx6mBnox+xAPwgJOBVQjfGMR2QfCM1iinZmPC+NyTz4+vJpnDlxGIP9GXTYR2KTkvcktalF86bZUv0zbQ9620WNxnE2AafTWF1dQTSXQW5qCpOMUF1eQnJ0DFo6g05Aa/IiwWNWYorDIQESTz3+bfzeRz8qskBOabgm6jxQ4gmZwrAdvi9CD46S9uiWgcFEEsPRBPqpHafcIBwV5kfFdCualXIfyovYqcOuAMZWTyVSmEomEKfvQ9gbXnAVK6QMu7z8dmSSKgZ3l140DWOjgxge7BP2hM3yfL8lYrztKAkcdatiDmfCEBkj9rl4mN23ByOjI7K+fIMTdEsOTGUEpHGXTY0ENSqy12ZSTSSCg295E3LHjyK9uIDs2DiiyRQaLGa7fh2Vy5dhrt2Ae2MT1QuX0K3r8CxLmq3zE6M4evY02tU69G3KHHT4ro04OwAYEMEIVIcEekjS6JrsUICHqdU9OPn6s7j0/I8xmEzJM9AsV2XCyv4QMrp8bXgRZ0FfpeVg02kjPZDBqdX9YJOPWSrC6zJ9R8nlSPPbBDnQUO90Ufa6qBEUJhMYWZrDkVuPY2pxD5Ijw4gM5JEaGkQu27fzXvA97ATVTjvONZkmq8tjj+0UeQNtJe2WlAx//vNfwFe/+lXxL9LX2J/vw3ve+1684x1vx+DgUHDwKz8FD2fufeXNLfz5n/43fPrPPyGN72Sdyi1LAOdQJCLgZjCeEMNtTAshoYWlbFhioQlCCP554Gth2JaJpcFBjIbDyMUiSGVTSPcpcKMupD66HBA0mkqX7zIK30anP40jrz8r5m3GmhJ5sbOAzIu4I8hYUdJTrAjjIeCm3kaVEqL5Ibz5P74H3Rw9HB3Yeg2+0RRwU681pNCTDEp7qwanZGJro4zcwWWs3H8WyZl+tB0bqUQSeqki7FXXoUzKQdhwUL2yAb/ehlvQsXlhDe1MDMd/8VFkFsfU90hWjXpv0xJwY9VrGM5lsXXpGtxKE1q9jfq1Ihr1Fg78zD1Ir8zAz0RkuPa9z38NyXQK/dks0mTxOq54dZim5VuUtlooGk24Qymc/3cPIzWSgc+44lAMTq0JY4sphR00y3Vsbhdh0ezdjWLuyC1YPH4GA/PLqLdMPPH97+LKxatYWlyWsJ7p2Wm5PPQmny8/a9XOrEJ/bmrYCZoZ7fz5z38e3/jGN0SJ0ZPuvPLyR/mo+gg8OwHDTDDNiwEnsyIbD+JYeTGUc/8VgSG8nI6OjOB3PvI7uPvuu1W/hVxkdsuhaQwHLj37LD73p/8PXvzHxzAUAqIi/1TTa1k7lL+5nlwgCW4S7MnoTdaZQMd1HXT5qGNK1UY4fhdN20KmL4n5+XH05RJI9SXlXCCLT98Nu0Jo8K+vl9BpdSRls9m2YYY9nP3584j0JdEJEdzERZpOaS7sjkjLKIlk+XOoBVQvb6HcMBCeGMKRe29DdiYPu8PaAsCrmXDY3cTep5qpvDqtFtoNE2aZ4SUOsnumcfRd98JP+XLfcZsmvHpT9kLmWzHt0SebslZA8zITshxUrRb6VuZw7OHz1EHDq5Xh8X5hOTJ84rqmnJuX2Np2Habuwmr7qLZMDCxN4sw9p5HOsjSa5nNe9sPYunANMTckA9laVUeVgwXTxSbBTdPA9Fg/Ds+PYigdluRT+njqLIDW2zDaLsq2g1InBDuRQMXvIjY6jL6JCUwv7sGJk2dw8NARZLI5YbUVe/zyj92Knp7JvGf6p2Loy1/+Mj7+8Y+rMlnD2PHW/LTAgFd9/iCgJZdJI5tKiayy2mgKL60ULGolvxLckEVnzPlb3/pWGW6pjidVtqnYUk08f9Vr1/HfP/qfUWcPmWOLD1L2TVocCB44UEcIW3Zb4vfHk3GsJNPIJ4RTEuwvrD/Z0cCmwcJsDufIS1l+BxutFqaWZ3DLrUvoS4ekIDcTSqJeKInHl1pjk51hZBk7IdQ9HyXerxjOZDVx560HkGdlBpN4tYgMIeNjI4gMDyEzNYH89CSyo0NAPIJYOqmCN6TfivcwllS3RQ5HZY1PX5nMLgM2MzD18z1TPv1gMB5Ew0ukugxKlJ9u5y4ZBI8II7OrSFTktQJebiqEenueujveFC32vIS9IY/I3oKB4M4+yS/7N5/7gj8/PydyNAIQUkKrq6viq6E+Tja7AE330HbvG31ZN82uH6AHfqjJ5obL+OgLL10Q9E1g06jV5VOw0DNDVigWRdsyUStsS+xe29CRjGjIMVNcDLT0K3SgefSeeOiGQ6i2Wqi2LaTjMdy5tIgo00dYCEgTNtN7eNEkY0DQ4fuiz5f0Hulb6WA6lxVwk2DimqRchOVixMWcIDWMkJQryYbr+VKi5Pkd3HH6kHQeSHMr0XpgNiIVKfGy7Hcw2mjUG+hSA5KMYO7IMg6euwV6S8UCtxtNkVLx0kAfhcP4Xb0Ft2aieq0km0yxpcDN8bvPwAtxykNNelVkabzYSTN2NCrm78ZmBXrZgOloqGlh3Pne92D1TfciOTeFthSMhiVJiR+qsZYyBNK29Czsfrx3hNwv2yv8EDfGlhTSlYsFPP/cc/jek0/iwnM/QrfewPLICKazfYgwmpLhDyxSpWSPfhD20/AywmkAZQc0H/K97HYxNziA+eEBREDpIB8ali9xEsw/D1g8GBjLG4Q6mI4qUj22uiyBEOi6ytxoqYCALt8vl1KHECxO/CnboqwwGkVqeAh3PHgPFg8fwsjiIuLDQ/DiCWmSpztBUnl4CaUEgzIpaYRWvT9kHP7Lf/oIvvnlr0rRZDIakzQYkybVjiseLzbXs12az4hc4hMxDEfjGAxHkeHUkcwI+20CA2LvgWUiPzezOrPkbRuTiRSmk0kpC+QEnn4dTqEIbtSGrLwalFVZPlkkTo1CmBgawECe3jkNXYPaKwYrqBQ5XrTJakhDMBOJaMjnhaDTweL+fZiZnZXXj+lOsXYHVkMXb5HyxymtMWVQ/Op8loxEFEfe/jCSB/cgNDaMzNCQRHleZ1jAjTV0CCKKZSRNE42r1+Fygt3QUTENJCfHcMfDD0jClkjd9AYKGzeQSyZksMF+CCYdUQuu1w3UWy00NBejB/fg3KNvxPqVixKJzLVFw3arUEM6rkA+I1Etgtx2B2XTxlpLR3owh1sOLGMsHYdr0qsRhcvI52ZbOh4Mevi0CLbIKEZjyM7NY+HWWzC6vITcwBDS+TxyQ0PIDPQrpkZKf5UMl+8F5ZmvdbD2JnMcrDA6lWmPjNv/zne+I4x1hU33Iq9QE6qzZ8/gve99D+5+wxsQ4ZrkpWpH1ubL9OzCj57DRz70m2hsbMjeVrNb8p4ORqMY1SIYTCQQYTu0FkKKhZ8RHhjC1aPDZyuQkzIKey7fh5FIBLloGKl0DAkW98ajCEXVT0YZF9cEy2fpQRCDcjaF1fOn4abYkC2KH9HQ02vI/VMmoyzk5NS7YqJ+dRt6rYWK14E9lcejv/1+hPKqT6vdrMM1dUR4QOsmwqaNTkmHyctnpYWt60WkVuax76E7kNwzLAEy2XhKDLRsCmdcM9doyHRQu7oFr2QgVGtj/bnLsLMxHHvXg+hfnZOYaU4UO2TR2dnT0NEoFTGaz6F8bV1kl2HDQ/3SNmq1Fva88RyGj6+gk1X+jmtPPy8yYF6qw9yzTQMtBnUwOU13BLyVmybMdAhnHz2PzEwfuokIkqk+kRxxfzaqTZQqDZQMG8PL+7Dn+GmMLO6FjQiefvY56ehgSM9b3vKzkoTGAtDdFwKBIK84X3tnLAEO1wJDf5iAxl+9EkPRqu8yW+9epwQ3vTtnINBRa1v8B1lMzU6hWq5he7Mgw8EgjHdHmrz7c9GzcOb0GXz4wx/GqVOnFGR6je+XgT/rL7yA3/v1D6G7tY2kbYtPTOS3HCRplCg64iftYwKglDcqTT1BOsEN92Pui+ruqp5BlwFDHJBEQ1icHsdAPonUABmVrsiUySgyjIVApXJjG912V0q2KVm2tA5O/dzrEB/KSL9LIqXADaW5cDqI8pz0fGExYXioXSmgQrnbcB8O338O/XuG4Xgt5TWrWSoQg34XwxZpb6fFoRv9ik0Y9RZSc2O49V33AzkGMJjwWCqrG9L8Trl+JBKn5hT69SL0S1toE9wYJpKzEzj26BsQGU/Bq5YkSMhvcU0z7ICBSz5aAbgxdPoONRQbOnKzwzh771kMDKdgGXWV0BqLY+vimsRXdxwftXoTpUINltXBdt3AlmFhKJ/GsbkxTGSVud7yQihUDZGtUb7Lc7XY8ZEdG0N0oB8D01M4dOoUTp69HSPDY8LESeR/EOP7anij1gjXZw/U0B/G9DMCG4Jzel53jOXsO+KdIvBxvNbne9nv8ezygZH+PkyOjYmV4cKVayTT1PoM+MdXght+DdaZPPzww5IG2NfHwvogEY3BOJIG6It64J8/8zn848f/ArWXLiIfZcCJSuvkGhXTuxZGyWUfWRv9kQiWE2kMp6Oq6oKEAYEB/bfSzanuPpI26ftoaz622m0MzY3hlpMrGB0kqCkjqyWEBRbJZIdBARYMhl90wzACcFNxHRT0Gm4/fQwTYwPIDQ0gPzuLgdlppMdGEc7l4JNBYv58JCxnusjA6GUTwxJJAnb5sTewBU+65ixR25DJIYDjcJXnFweuxAy9Y1BJZxUzIxLtXrz3zn6wI1jdYe/4fqi/E0Q7K9PUrrczeLeCdGL5GvTuBOyfFIAG4IZrqff+ah/7oz/1KTebmJgQUMO29h0QIxnzL19GL5OZ7f7yQdxkr/WYZZvspnn6qacl9YwsDQ9Mmpt5EaLhlAvfsdsobm1KkV/U60BjGkPXQ5ybGSivYN0IqWkVgcuLrx3SJCKx0m4jGY3j1NQEUpQpSBGQSkaLctMnymQaAyVEjIqlLIpX+66LSYYiJOMCokQPSFkaI3dDGlIsK9VCMCwW/KkkpTovf66DcycPiuZd3NJSA6s0ySroiT0FbYljrDD5i4dFKoqloyu45XUnYbZI8zlS7kYZlTTAc7EYDrpNWzan4loBluWhbLcwdXARB287Kv04nIjyIsdCMT4M8oZ6HvRCBc1yA23Tg0lqXAvj2MMP4ejDDyB/cAVuNiPhDfRbSJFgYHQm3e6T1gpSPnrRAErCppaHcq0yOdbB+rVrePrJJ/Gdb3wDT33/ezCbDQkJmMrmcMvcnJiaNaspi5/Tfq4bmlZFKuFQm6/MyWRuGrYjDMZUPo+FsSGRGxCwyWvIP8dgAIJRh30ZLgwyfy49N/QZRXFgYQbD2ZTEapNtY6cQ03FUxDIv4BqaXR9VGg7zOYwe2Idzb7oPM4cPIpbvQ4cXsnAMnaDxlq8n/TBhpvnJelG/SEfzUCWD8vzTT+NP/s//Gz/+/g9kKs6Hr8YYak2l8NHjQAAj9LLTRi4WxUA4KlN1Gg8ZS841rFqMeyWnvnwdMgcsQjPabYwn05gOmBsCIYIbeg1iga+LX1eesW4Hpt+FxYtXNIqp0SEMDrKEDmI0ZPgGzYDU8lISQLkXN1Ppg6F/yevA6HYwv7oPEwtzEiRCTxt7bvj+8X9CGfM9bBGkujJY4NKohTo4+e63IHdkCTaDHRgLGYnBYn9CrQo0dXRYMGe0UL16HU5VR73M4kIdsYkxnH/7WwSEkeGjYb68sS4Rx1atDke3oLWpWW+hXqqhSfmI5qH/wBzu/IVHsH39CkIsUmXRZr0Ja6uMVCINq6BkJFazLbGmNcvFZbOOONmGA0uYG8mjazWE0TWaLLvzpBiNB3Y7HMP46irGDh5Adm4WyPYhNzSG3MAgUrmsxF2q9DcehUG5bSDDvTkBDw7NoGiNsgoOdnjp5B74zW9+A88880MZ9PC1VtpglZrHD6ZPPvjA/fjN3/gNjI9PSHsCHz8VWqpkOUyR+7M//hN88ZN/hUq5giYnavAxQpYQYaQJojUNKYSQYoO0VNwoc7sUH5K1YSKV3cZoOomRWBR9kTBS8TCSnNzFo1K+xiQu8dqwU4vSXErU2DOViGP1/Cn4fREBN9w/OKVkz1hYiwq44b87lbqAG+NGBY2yKVNeYySDRz78PiRGsuIXtJv0HTYQZXAZI8gNGx7N+fRE1G1sXttGbHEayw+dQ3b/FJpmE/3JrDA3Ifql2ANFBp3y0+sl2Bs1ROsObjzzIrxsEgd/7l4Mn1iB1bEE0DJxkMCL6VIsBR3vH0JtfVuM/vGWh9qFDdQbFsZPHsHk7UfgD9L03EXY82X9topVGWy0imV02E/S4ETeQZOhAo0m2nEft77xJEaWRmSglUz0yzlwdW0DeruD7OgU5lePon96DvG+QVxcu4F/eOzr2Noq4P7775eibMq/d0+0/7ULHPcB1jLwIvjZz35WzllOuSVlaNckc3ciX+9zct2KolIGXqpnhl+b+/LkyBBOnTqJUrmKHzz9LAzK8Xqz7mDB7r568KzlHvOud70L73znO3GYHVivBap4e3Ed/PCb38Sn/+APUL9wEWkGVQSJe9SmMtSHfoVMNI5sKCIdGyKEI6siqWmqJye4Nsvzwy7XFj176GJhbARDA2nkBlIyeLQtG9FkHGE+DK6HxnZF0kzbLTVMokz9lkfPIjc1iG48JL0ulMDXtkuSehalXZxllyyZ1l3oayVUCWzzaRy+7xyG943D9iwBwFRetCo6fAI0xvYalPTYaBMQFHXo5Saik0M4/q77ER1OKXBjGOjqZgBu2DES5YEAc72K+sUNOKaLCsumRwdw7NG7kZrvF+bG2i6haznyPVL+yIqBdr2FerEBvd5G29FQquuIjeZEljYx2Q9TL4t/LpPKSAy6b/Kc8FFvmCgUqkymRrFpYbNpIpWM4ejsKGbzGTm3666PgmWjYNrCELTDUXSyWUzuWcDx227HkeMnMDIxgYiwx2pgI+9bwGK/1lruxTeTqeHgmzJK/qLPm2qi3d6am+u2FzTwLz8dPAc5ison4hju70c0kcRlBhFwcBawfjfz2W5+LknADYfFA/n+979fns2+PKsZgk4WhrLwTsAAHauFr37ik/j6pz6NbqmMHNkbBrkQ3IjHMYxqp4si1UlaCIvxFAZi9OioiGsO4FNSVNurJmM3nyd3Au7sRdtBZmIQx07uxdxUXgY7WT+G5lZRqStYzGw7IudnMpuJMGoAmvEoosN5nH39OSwd2Ivc2BAifTlJA+xGoujyviVgRnFYEkgSmI/EkM8zTkKTGLBlS59Su6Wregr65IIk1N4zzgFLD3T2mDWRjvHOEoAWOcWCTaMn+ReVVQAye6BEvTU3z8Wb70wgbwuSFRUQUmuh13UjJEyPM+Z+duX6hs8vlkgklJlNWrQZbRykRbxG6eZuGrH3xXsL8cb1NTzxnSfw7ce/jatXriCTSothVlge+Mim09je2katXoVpNIWxaRtN5GNRkfIw35456eEupybKFCsvAS90fIDpwQBQddrQ3Q6SkTgO5vPo66reA9V0GnhLuIhooqb0h+Y+X2WEE9zMkLlJJsS4TQ1gjOk/9Id0PSSJRMMR6RDhZFRYAEY1dzvYPzuCfDIpfpfeKxmPRKXUzaR5kCY/uwOTrANfy0wC03umceTkEVks0oxdb0pTLRPaeAHq0NTabKNltESS1my5cKJhzB1exv5b9yMeZ06vy/GJTIVYJtk2LDESVrcLUgTJjHqa0JxYHPvvOIeVN7wOE6duQWJ6CiH6bjpMTWIzvFoU1AgzWYsiP0XPBs6AICGEm6VerWPtylU8/rWv4enHH8fW1atSUkbpC5kXuDaG4wkcmJjE4uAQNKcloE9F97lwXEd+RvbT6JSE2I701bCfg5e10WwGC2PDiPLgIuvBKG3R06uEND7oTEiTIkca6DsdZJJxLEyMYjSbkkLUrkeamK27XVkbDH9w4nEkJycwvLoPU8cOY3x1BYmhQWixBPxemk8g8bo5xenIzyXpOD7bdBW44QYo9T+Og09/4hP420/+Narrm8KWEIwwyYtAg3pUttdHI0zda8l6piRtKBzBACNGeShzQEkNeDDdUDpgej4gpZCUTA5F4phKJqXThCplATcER8LgKGaNUjnKjAxfyfVYWjc5OYrp+XGE4mE0qw0F7hlparSQz+bEo0JfDdeP1WxJYRi7mxbOHsPEgSXpGmFMtkYTueOIPIPlhe0Gm6lL0iZPdpGXhW3HxPGffwh9h+dhRjw061X0c9rMRvVGg5QbfHrIajqamyU4lDOUdJlexybHcPtb34xQKgy7ZUBzHehF5aNxGoYUO2oEKWUdte0yTIIVrYvsvmmc/6W3oXj9GnyRsrki6WCML6NeraIulxYyMvR5VE0Xl60GQtk4jh1ewdL0MGy9InK9erONUtOB7oWgZQYxuXc/BhcXkZ4YQ2ygH6mBQWQz/dKdImVkHAp4KvVOMZ+9taGSH3d/8NnitLFaqUhKFY2wTzzxJNbX13c2Y+W9Cej3XbfEhfk5vO8XfxG/9IFfEgDKabZ6OoMQCt/HxuUr+D8+8lF894knUWP4it/FUCyO0VAEGSmXg7CIaWFulLU7Ips+P1dIEtNYCjiQiGMkEUc+EkI87CNF6S/NnkyjoveG8kZGbLsc0zGdzkU7GsHyuWOIDacQinGIRHmuGupEQlGKsEU/T+kXZWn2po5GoYliy0a1L4o3/9Z7kZ4ZlIPTYXKdriPa4ddpoUPfIcHNjRJCTQ5TthCeHsXeB1+HwcMLIuEbzPaJFJGDEF9z0W63EGm5MNfLMK5uIdJwsPXcZXixGPb+zN2YvOsoakZZ5DFeqwOPsd8tE/VCAQOpLIxCFbXrm0hQwnpxG3rDRP/+PZg5fxyRKUo8OxKbTQCtr21JAieDBWgat5s2LPaemB1sVGtoaR6O3nYEs3snQWFJJ5qF0dEQHRhFfmYP+mcWEesbxLM//gl+8NQzEpjBaGc2o1PKxfP3lcqIn3Z945/j5Y9T7r/7u7/Dd7/7XRkeMkHqtYHMbihyc3BFcCN7fzCk47PRFwphvC+PA/uW4UZi+NHlq7i+vqHW4a5p6u7PyKEJn5HpqWncd999cimcnp5++bcfyFN40nRbFr7yyb/E45/9HJqXryDT8RDjc0X5U0dJyJP0kLHwUeLeBYKJSZzePDFi94AZZUIaMwIo1bYxPTCAsYE0+hm7G2dKnoNYKiEAh4xwfaskzA1ly6Ii8No49OBJDC2MoRsLIZKKIRoNo7bFzhpXgRsW+FZqqufmRlXATSsVw+q9t2Hq8BzannkT3JQbojLp2j48+mpbbemV0RkHvd2ANtqH4+96AMmJPri2Kf4vMMRluyBDrFAoCs4cra0Gai/dkG6Tqm6i25/BsZ+5G7k9I+joVQns8YIunValroo8dRsN7psVhi0BVRbM5uI4ftdxzC+OwawVZLiZTWVRuEJpJX1BGnSzhc3NChwvhJJp43rTgBfqYt/UEOaG8sJWFBmvr0XQiibQ9MPIjozh+LnbcfzMaYxOTgnbrDyhaubLmCZlBicQVYb8V37QH8Z9kfsko52feuopKYjvgfPdF+UeE/5vlaVxIM4i2OFMBn3ZrAQoPb+2xlmf6mEKZFQit9/10WMceRdmgNZHP/o7OHHyOPpZ8MmBAENG+HcoK+t2Ubh4Cd/47N/isU99GqMdDxGqcXj5J44PhVDvAptM5fO7WEhmMMj9VqPXrCvKG6o9pIdLmdiUT5t+PQBlx0F8KIejt+7Bvj0jaJRKyCGOZqEkAUHiRqOst2kinOlDdHgEGBoEhocwvHcBE4tzyPbnJVCDYRlUPAmgEd8RQY1KduP71ROndsWjqSwI9N+RwXHpbTYb4i2jpUP1RCtGtfe+KO9fIDXrAVpN+XFkYCMW+Jvemh1JmfS9UZW6A0tevVBkUe327uzqwekNW0Q2eDMgS7rdao2m3zO69ow6gsj4g79GvrOEtUi2eM8E5ssU8YfPPItvPf4tXLxwQbTsiRgTSxKycdMLw9ACvVGDoVclhU06Sph4xAOq28FYKomJTBZ9jFcmEOpSbqPSWlQqjys9FobjwoQvCTWtDpCPJXEw34+8VNQpvw1TzrhhM96R4IaXXkrSXF+T5KVQ18NEOoWxZAKZiELZyVhCNJOUTIQ5je/Q3uLAFq+O6r/ga7xvegRDLC+i3KuX8MFpKMsPCTrY0E15DP8u38yIhqGxAew/uFcWdJStxaYlXg0mSxAAMI2K0jRSkhblOO0u3EQE84eWsLS6B46tTIr0ldC/Qk8Jo6R5MagVSqjV6mKeZz66HYni5BvfgMWzp5BaXsTAygqQSEILR+Wh5iFF3SjN4pTV9eJrxVcVYmdIGxvXbuAH33ocP3rqGWytrSFJw2y7Dc2yVK4+GTDXgefayMXjWJmYxN6JcWg00dF8JjGjyi9DZMDJj2lZktDF97FB0BONYGqwH8uzk+qhoVjQoXeGniImZrE8VhUJ0lei859eB6lkHDNjwxjry6BDH0CH8cyMEdXgMlFscAgj+1YwtrofA0uLSIwOQ0vGEYqLuHHnl5J3Bc8R3/fA2KYmB2z53hGByftMMHblxZfwN5/4BL702b9FXP5gF4bdEnDDz8UpWJQXPBo5k5yMxzAQCiNLFpL6WkrfRJrGQ5oOemUy56SG4Kbs2siHIphMp2XSI1JMX7VKp8IRxCIK4MjElXIn+nsINOMRTO+ZwuLqAvKjgyIlSSTiIglk0/Xk6BjqpaqYzJnW1yxWUS3WUbUsLN13Dst3nkC4j/HbLTGqmo06YvGotNfTHK5f20Ck5UlDod9iAAAgAElEQVS7d7vRwmazgaM/9wAGjy6iFXbQrFUwkE4JUGOHApkekB0pVsSo3WUaEBOwtiuITIzi+JvvRWwwCYeGxXZLyhJj9ElR+tFyEGYPSqGO6lZFmpstDUjtncAbf/3fo3yDPgk1RWc5YnujCD8SRavKvgcfjumINrxi2LhGpjQVwZHDe3FgzxSa1QJMKQX14SZyiA9PITk6jeHZeQxMTiI7NIhEJo0Io2NDMVV2FlDkUs4mBC1lCb2NmDuqcHw7GzJZCIYFcJLOlCp6DHtTLbl4yka9S3UUFJbxE6QY1LC6it/7L7+H5b0r8n0okB34IOg7CEfwhU99Cn/6R3+MHz33Y3lmByMxjDGOnOCGTfChkICbFNumafQMugYov3QIylsGsrEoRpIJ5Bn3q3VkWMOhjvR3MQkyEpE4duln4ntD5jSkYeH0IaTGsyrB0aFF1ZdC1Egkhgi9UCy8ZEpfSYe7baBRbMo0uJjo4sHfeA9ye8ZBe5vXbMLT6zLA4l7WaZhwKg00rhcQN7tYv7KByFA/lu69HcNnVlGuVWUCa9Yb4t/iNapttxBmOtuNAhpXNhCqt1F6YQ2eFsY8e0EeOItKYwu5XF4M0ZTZ+W1Ot4vIxRIS91u+cgPZjob6izeg102kZiYwc/dJpJdGoYW7cOo6zBvbaF7dkgJKh+lUugnbcNAyXDSsDm5U62h2Pew9tBezS7OwOjYG9q5iYH4RmfEZeLE01rar+Pa3vycBKUtLe3Do8EH0D/YjlU7vyG168pweQOld5HoT7p5/hnIdyht7JYaUlMuW8G+V7MifVh0yAp2FoQaS0LCYzmA+P4i+vgxKfhcXGzrWNjZFuiJbY4+x3HUF6ZU/sxWdkp4H3/Qgfu3Xfk2YKPk7QXQ0ITZ9LTwHG2ScPv1Z/MMnPokwUyvRkbVMFpupptwvCW6iVCjIPSQA6UH/UxACqKShBDd+V+TAU/kcJvoyGOpPIZ6knNpGhEx4OiHy3upGQRhe1+afd0QydOj+WzG0NAEv4kNLRiRgo1Fgp5wrUjY+A41yBX7DgblRR419S/EQ9r3hNBZO7hXmhudyl/tjRVcDPscXHy2DgDhlN0pNVNbL6AxkcPzf3Y/c/DAcx5TSzw77kza3xHPDlvVQNywJa9UXrsPlGqM/N5PEoTe/HgN7x9Ax6zC2t8X3FUMUrUpN2HqWgNdLTZTLOiwJIGzDTWg4fOYQDhxaRH37urCyiXgKlevs0TEQ6oRg2B7WbhTQ1eIoGC1cNwzoWgfjwzmM9mcRTqTgRBMwKa0eHMIdb3wAp26/E335Pona7sUSyUVWEsm6O0llst11qH5SPCHvlpKCVirJPsl1TJB+5coVGWC8cu3/NID/r/1+JhzGWCqN8VyfqCk2ahVsmoYCN72iWdnbXylMu2lm532YyWnvec+7ceddd6oYf95TqBLhAJ5mec/D9Z+8iE987PdR/+GzSDIQSYZJlKUBja6GTfqCuy7G4gkMxqIyUOf9NhmNSvof7wMCNKDJQFzuaBpQY/l3KoYjRxdw7NAszHoNyVACzSpDpxoIxZLoMugr34/RPUsYWd6L5Pg4vFQS4UxaBvS9uhWmuwpAULmKgbz65WYouRMxIkvUO8oXxEAQJlO2LB1upyUjMrJTQn/1ZGQEQrvgq+AIASsKRPX2DenJUkLsXayLMjP1ClXlD8vX3fW9BWemhEGorWBHkiqwaUdppO5FAs74Gjd0w+eCEx2bZOgzAld5TxRF/splpL5ZXmB7qJtMzRaLpRIJxIMDUu79XdVmW69W0WzU0WabLuOQg+kzk53oZyBTM53LiG8jxxQuUrw0gZPujrJV24HpMiqXrdyOHCQVsgBeB7loHKu5PuTJ9AQvNoEX30ylE2YsH83bVOj0wA3BVAIj8RjSERadhRANc/LA16SDEJPZPF5cHWEOaL5uiwpNw5HFSQxSqkITFUGQbQsl7LZI3zlyIWfxFjtWRN8ZCWFgpB8Hj+0TOYbEQzKf3mzJgqa0zKrqErtKZoqG06bThR0LY/bAIvYe3gtN80SWxr8rFZtMdSoybEETk1m5XIHODgcCoFAYh153O5bPnkKEF7alPciMT8JnSWmAoKU9Noh85vvr2OyYqePGtcvYuHIFW1euoXzlCuwq09nayLBYjSZvGv4ZwU1gySQxStC6HUwNDWOyPy/sAhPryNrwci3yKc8VKpxMDP0QBCs1gptkDPNT4zi8fwlelw+PBVNnrGULcS0iZaguAxooiSEgYmKa1xVfwOzUGMaH+gQgd7QInEgC0f4B5GZmMLR3BQN7l5EYGYaWYlN8RBY8NxOZugfpKeqJ2xF57vy7LFuZ7KjLgtoKlTyNYOq733ocH/u9/4rNq1eRjkVEgkbQTcAoaSrsVnIcDHOazhS1cAjpsCaeGZmiS2kdQUpIyShlygWRiJVchjJomEhn5HIq0kfmu7M0lDGosYiwPvw8XAeMQNV5kCYjmFyawtTKNPLjgyhsbkuyISVotUoVkxOTqFcqElEKow2HsZ/bVRRrdSzcdxsWz5+ElosrX4JpSapUmEWQkTCMYhnm9W1olLo1HXgNBzdKVRx+9F6MHt8HO+KiUS6gL50W/xHjKjXbka9DGaUk/NXbokffuLGN0OgADj5wJ9JjeTEqdmiGbegCFplMRwAfIzbarKLBSX7TgeUD8T3jeOC33o3K1g3YhYIAInrX3O2a0N8sNCVzwzK76nYdZb2NDbcNJx7GvgN7sHdpBvVaCXo4CS07iNz4DPJTs8iNTSIzMIj88BCSmbTsf9xBefVTqdYBe8cIStnQe6H3vfQqNrx7Ylhlus/nPvc5fOYzn0alUlVR1b1p1W5ozQGRyGFp1OV0TMVo87BkSfHb3/Y2fIDpU+Pjymi9Y74UMkc6i/7k9/8Qf/kXn0StUpEyuTF6uwhsCIRDIdXwTkAtl0IVY8rv3QtF0LBM6VEaSSUwwMMVwUEbjSJGQMTfi0ZFjioFtNyzWHiqaZg6uhd5si9kblxHYuA5RYz3ZRHJZ9Ch58t00bxahNZwpd9ju1pHUXPwwK+/G/37ZxFKhCR1zG3UZf/vmm3p+3CqTejrJcQaLq5fvgGkU1i653ZM33sKlVoVA31MlqSczZTOKfajgT1KjMO/tgW31BRww31++vxp7P3ZN6CsbyCT6RMM6tLP5dhoFFRPT4cSnJcuo1+LoX5pA3q5gdjwIObuO4vMyhi0qCZMTfPqBlCoy0XGZgGzBMK4ki5VbXm4XKlDp1b/4H4cO3NaEvZS8wvoprNY2y7imeeeR6lYw/6V/dizuICJyXFk+3NBB5xq8u4BgN5pK7KeXawgL1YM26B854tf/CKef/55iXomY9NTTfzPgpuda4dIb4FBLYzbJmexZ2gIDUPHs6UCnm82JZ6Zkb2qDLYHcm7eCySeOri0cOI9MjKCD3zgA3jooYcwOTUlF5rezyLKATLYTJ26dAl/99//DN/9wheQcW3pb+JeyGEkrzb5aAyJLqXU6hlUIdN8Bthzwf1RxWGLjMfvoGEZmMhlMZ3PYrw/LX03HDqGk1HEM0nZg2ubJXgWp9EdqQrQHRsH7jmK4eUJdOIhhFIxpDNJKS1kahkT1phKxcJnr2rBuF4VU30zqmH+3FGs3HYItk9fgg00bdiVJjodemE6Ikvj+iS4abPe4VoBTjaG4++8H4P7p2DbZHw8qRmob2ypHjSyVaEo7GITpZ9cg6vb0C0brUQEqw/dhZHVafjtJlqUt9aaiGsxKQBl9LStt1Ev6ygyHKDtQ7fYdeNj5dgKjp84gPL6FUmwEnBzo4BmsQGtG0bTdbFZbMDyNGwZLWxQrhcLY2h0APF4RO4+SwcP48777sehkyeQHRiSSH0CFjUAvxkg8Upwwz0uqkVk7XKdkK25dOmS7JMMVWFnTS9GmCoWso+7wfy/BmJ+2v/Pwc7h2VkcXtgjw/ZvPv0DbHMgJnu6Ym5EjvlTwE3v8xKgv+nee/H+970Xq0cOC8jnXUIeA7WlwrNaeP6J7+GLf/xH0C+tIeG6oJOX0nrD11CQwbyNgXhM0imjQm3Rx8f0P6Xq6FWnM2SI3mSymIwOd/hzHFrA2RMrUh3AlDQWqNoAJvbuxdDKHmRHxxDP5dGNxtAisJLocxVAJIPaQFLaGwgIIJCfXYGoXjy2/DZZx8DoT4Ci4q1ZrGnCcQz4HSYSq3tJb3DRi5ZXmwDvJz22RhK3dv6c+vceGAleYXkdd4xQO0zPK99Xfo8+mUEJtgo8fb3vc/cf5gCXHlOmNNbqui8SCdLFYixSDceKYhJFXvBXqcNmZG8LGxtb+MH3nxKNb7FQFJkMo0Fd6V6JSSFfcXtL2BrmsPMB5oSOpWssg+qZaLkJcPpP2cR0NouZbA4pGYYqCRo3eE4QLTaEMzaWfTOc4IfoUQgm+ZEIVrM5BW6CB40/PyOaSfDxhRAzLRkTJhYxHrDrKXCTiCMdYfsts/ZZAqTADS8EPNObtg3LI0PURctTefwn9y9ioI8N8mruZTNekZdU0sKM8ms5MFuOsBQEN34khMGJYZy447jQ5pLa07Il5YSJaRrZiVpTjGEWJRCOKhN0YmEsHFnB4dNHwKaPDqeO7HNhelUXKjkjHJc+idJ2EeVKTTolqKs/ft/dmDl6BF5fH0KjYxg9cADdVFrADV9TJnSIP8iwUCkWsXblMq5degm17U00C1vIdD3kaGhvmYi6rvh1OFH32c3jeDBabYkqrBPYhYHVlb2YY7Ke68Jq1NGyDJFZ0OdBdo6MDNcOgZ9FiYrdhh8LY3qGLboHZJJrmk3UyzVY1SYy8aSUOLrcnAluKGWjt0ZSz5LYs7yI2YUpYUwi2RySk9Pon19AfmYG8eFRYXC8oLFWMn+4jsVUra6qPBhVSVhPt3kz20eevWBSrmQigcdCiqI0VMtl/P3ffh7/7Q//UBrvhe3ipYcyIl+D7XXQ9VyMROOYiMYwyM0rAvHMUPbBA5oARQICAsDMr8B1ue20kOh0MZ7KIBeNqaQyATI+UtLOreKW6aFIUGLU9dGk6S8RxujiOGZWZ5EbGRC2hq3SjOotFkqYmZlFpVyS944GbLeso7FVRbmuY+bu09IlEs4n0DINRGxPtWxT/hELw9abMK5vS3x5p9GG1uzixkYJ++4/j4nTq+gkgEZhE5lUEi2LsjVKHVx16SxW5OLpN2w4tTa21oqIjw1g7xtOIjMzJJcAu9aEx1AAyuj4nBsGojagrxVlasmLBMMWIrMjePg334N6YwtWcQtdXRXf6pS9MQ6a5lrbR8fooEi9esvFJpnhdAzDc5MYm56AH4lg8pazyI5OAtEYYqkU9uxdRjKbCSaQvfde0fW7VoXaoHnZ3DXw4Z2OAIYTyK9//euiF79w4QJqtdqryuXUFEsdM3wPY/EIMpRZEUzy2aaxls9mJILp6Sn89m9/GHfddV76FnqX394FmCzS9558Ap/4sz/HV/7ui4h3unIRJHOTCQE5TcNAOCy9N6ogUYEbUTVGYmjwAsGW+XQSQ1xXjEYnoAmrX7y00BRLqWWvLNGlDLILjKzMYHRlGrFMTCXqkMUwW0jl2XpNU3ZYOj8aVwrQmp6wb+uFMrY7Fu7/1V/AyJE9CCXC6LZMdJu6JLeFOMhgyzYLZgs1aKUWNq6uo5OIY/78aSw9eqeAm3w2K0Cq3WhIOAc9N/Q3SD/O2jacioHyi9fhuF2Mnz6Kg7/wEMr6JlKpDNstpQA65NpolkqS0sbvff3Fi8iH4jBo4C7UEcllsfLwXYgvjyCcDsOu1VB+4SqSjRY6HM40TNj1Flqmg4bpSK+Eyed1YQ/mj92CpSPHMDQ5hReu3cCLl6+gbjQlfXR4eBgM7mEynkj/ZOLNFdZzvrz6mtaTyBC8ENTQaM3wAYKa5eVlpFIprK2tyXq7qT9/1TTyp9z/BL7vpJ9xMDgaCuO+fYdw+vBBXFq/hi898zRebJrBtPsmaxNcUXY+ryokvDmh5aR8YWEBv/Irv4J7771XwI4AL7nEqKeAg0KGgpTWruH//d3fxcYPn0G81ZJXw/ZcWXv5aEKSKD0iU/piexcnSSJUvkel2wdsTsnbBoaSCUzn0pjKpZBORWUIG0rEBNxwWKoX2a3liJSZRZdNp42Vuw5gbN+M1DaIXyqdFAaasjSCG9ZJmDp9V03xwjTrLehhHxOnVnHg3FG4obZ04TBtsl3ShQ2g9M2lnIxDy6aFFou510popyK45e33YPTIAlp2U4qtCW4am9vwHSZ0csCQgFc2UfjxFUldY/SyFQ1j3wN3YPLYInzHgF0uS3hB1I+AsrQWqydYAl5tokjmpg3punHCPub3z+HsbUdRWrso71MikUZ1u4rqVll68GquhxuVBsqsqYgl0cnmYEbCKJsNHDl+HHfcdTcOHbkVA8PDiCYpPw1L4ppM8IX5U5J2nn9qFVDlohhBfojb1Pfx4osvCjD/zGc+I3HlO5dj35dhHIEE5ZYSPf4aqa3/M0AnHgtj39QkjiwuSUDEP33veyixH0u+ZbW3/0vgZvfAYXJkBA898AB+5df/F2T7+1RPY+C+lB4dAoq2g3/4q7/Ed/72i9CvrSEbhGBRUVKi9NptIxuNop/Ag7dtes1CKv2PQ2FW5cqgk2cK+940H3ZXQ5vP0uIEjq3OoVguo9QwsFmtwY1FcffPPoJDd55FemgYoXBcngnVhafileXuzmGcAJzePUYlv0llStAVo4QIysRPRQ9DhzisZd0HrQy8TXse031Zt0LrAccJQSy0fK4gACBAfL1hhyrVVNOMnaGIqBfUutg9XFF8ThCN2BvmveINF94nWHNqpQUM0q4NieuSBx2lg1q9oROKKnATRNSpiHpeCtULY1ktmIaJ9fUtvPDCBTz33E9w+eJFeYG4INOJGDy3hbrJxKI2jEoJjWJRjKu8tGTDYWRZ8kPGQErhFKdCbS17R2zXxkQ6i6lMRlqJlQ5YJU6IzIyyrw4N5Q4sFnZRxuOwIddFPBTBsaFBZBkLGhhnpfgrTDkU50CUYomSS8AGPQqa74qhdjSVEOkGL4G9TH+Jgg6R7WEqLn0zLmxG7gbU6u3HV5FJRkRvLmWKTOzpUrZExglwWq4wFLVGU3LtvYiGgZkx3PbAXWj7tpqO8yFr2RIOoBHQlOrSJk+Wq6mTgfFhhYF9Z4/ilrtOoKyXpPWY+l3btCR336w3MZzrl0bk8kYRxc2iRErzUn/7Wx/BxOEDcOlFiMYxduAgQgOD8ChNI3A0TMlMv3HhAp554gk8/b0nJaXuTfe+HhODWaQ0D6G22kCjlJZpIZmo23UdvuWgWTfRNF00mD4U1nD49FFML06Jyc4ol1HbLIjPihMTRvTSR8EEO3qXyGixPK0TDWF8bhyHTx7amUY3S4xpNZCKpWTNMdWJjFbbZikZ339fprkLhw5i5fgxRAbzmNq/H8nxKWFpiOzlkwVRpL1jfkfvKw+0miIqz8PNh46HIOWSNHZLQlpAtssmHXi4eptxvVbFb3zoQ7j47DMC6BhG0LbasmZpUHUdDwPRGMZjSSn4TEcY50spIIEKNeMEmGrCIZfoLkTCWKRButvFUDyFvjCNhl0RmPMaRJlaD9xwq0r6Kt6ZPh1OHIdnRzC3Oof8eL+kEcboCQuHsLWxjempKdSqVQHHIcuFU2L0aB3VhoGpu27B8j2nEe5PwWRUeb0psdBs9I6nkiKhtIpl1djNC16jje3NMmbuPIPpM0eBTASNzXVk0pSZ0eOjwI3GNLdCWWKBOfEkuCmslREZ7sPe8yfQtzgmh1+L7MzaprCQJOTpwwtZHlo0iPtRMXkXTBMY68cjv/k+GE4VrXJBOpSYFGSsF2CW6xKc4Nk+2lYX20UD22YbRfqRhgexcOQgDp28FUOTEwjnh5HpH0KuL494MiGsj3QC9gZJvYSy1wA3vWk61w8njFevXsUPfvAD0YszspRpP5xMvso7If5FmZwoiaO0MLNfJgeT61wKa4NhDkGF7+P+++/DL//yL4vRvHfJ3S1TMpo6vv3P/4w/+djv48dP/RBZFsnGIugLh5AHMBiNCWjhWpMwKpHz+OiGo9BZYsu29FQKgxFNBRHwYJRo0pCwNwQ5/DO9bgMm+Oiej765Ecwd3Ys+BjR4NoxCBXqlJkxEaqBPOl40x0fjekmlS23VsFksY72t455f/nlM3LKCcCqEjmVK8hi7y8L0yfFyVm7ALuvoFgxsr23BjoQxe+5WrL7zflTqFeTSaRmWMfhCUjxZTswhzXYF+pUNWZ/ll26In2LoyH4c/+DbUDG3EKcs16dczkSYpbn1GkI2W+VdXP/xC0jS47Bdh1FoQAvHMH/fbeg7NIP4YBKeoaP8k8sAO2q4BxqUYbZQMxx0klmER8dlf506fATJ0XGUDAuXr62hXtXFfzc+MYaVfSvIshyPEdHh4FIhEmruQ9wRXu1I6Hm3uKboSfjSl74k/2RlAwE1GRImq3GIRK9Czwf7b/XtBNyk7HMiMGCcfCKKB48fx9kTt+JHVy7is1//JtZYMtlj+XfJL3dDKJGlCfi/aSAn83fixAm84x3vwKOPPiIssKSLCrDhzxy0iaODZ77xGD79B3+I4nPPIy2MHKNoXQzEE8hoYRmaMhxA1nAvSEleMrLfCiy1wxxGWvIMzKVTGCcDk4qqvT7BNMCEsJFmRZcuOqaEUZnRdGzMn1rA1MF5IBNDNxFGMpOU8A4a9glu6E9lS7vJIs6NOpp1C3V0MHRkCUfvPolORCVL+YYDa7smnVsaScWGga7VFsawVTFQX6/CjGo49DPnMXlqBZZjSPcZAzj0bcrlHJF3RlkiXWuj+PwV6ccx6SsLA3vuuQ3zp/fD90y0SyXp4gl3QrBKVRhlHW2dCgwLpYqOlhMS725b8zA+P467zp9C6eoFUX0kUhk0qk1sbxShxZJYbzSh84yPp1DvAE48gdl9B3D8jrPYs38Vg4Njwn7GmOJIQ5DEHivJrpLNBvtbz5weSHm535G9uHrlGv7hH/8RX/vqV4VxpPyMa7j3IUbwUEjAOkHO/x8AJxoPY3Awg/5kHJ7lYKNQl347EVD1LvdyP/7psjTZb6mciESwMDeL93/wA3jgoQeRSbO6U330SkJpN6iu38BX/uqv8f3/8WVEqg0k6af1fZS7LkptS1ia4URKmA+PKass95awoYjI3lkVwQ8nrIadVPHUPUgH08QYA0p01EwLTdZrJGJ48zsfwf0/+wgGx8jwU0mkZFvsDVSJZ/z2VS9Ul5PUAMP0hGlSUSA4Tw1x5VkJvDQENqGISkFjamzXa8G1m+iwVbbDzjvmhO7aBXogZ/duJmyLOs+UAELVWEhfYo/RkW/qpjdHvQRqj7y5QAL0wp/hZcBIKW92Sol7dJro5brQGo1aQBYpY6G0a4tsjP0GvCy4Qn1/9atfw5NPfhdb2wVZ5Gwk5gWIun6r2cD2jWuo6VVEOq6UzPEyJm9e10eKyFxQodrcWKgp8cydDkzpq2ljOp/HZCYrhw/feLmEUhHBBB5SzxIKwAhbGql91F0a0x05uI+PjiBLiYS8m+rSSKMWQRQXpnSK8OeBJpsZGe3xXBoDiRgiIUXDEdyQsySrQa+BlEdScy64NSTMge7ZOPf640hSby4lk4oe48KQSyrb0tsubEl6qkvcZDcWweDKLE68+Y2o2boY07nh8Z+S7MZLsemizWLPagOlq9totbtooIOFMwdx9I2nUG/VEHI82Ww7JjW8BoxaA4N9eZlC1TdKqNwoodkw0QqHceYdb8bULQfQFu1rBImhUaSn98CLpVArN/Did3+AjRdegLO5DrfKy0kVtUYNb3zkPkwsjiORCsGzmtA3NhERJqIrl1arWkdXb4k5XG/YqBm2JHYdOXccc/tnEYtqsCoVVK5vSrQpgw+YDOc1GdHMgjaVbFZn421Ew9j8OI6ePiLGXdtoijyPhVScXLHAkclzdotR0D6KVhs6NEzu24+Tb3g9Dp49jfjICLRUSgCdcI27TGevPflRmzAnQ71YSVK9nCj98Nkfyqb68EMPg8ZumqtvXioDGjowvvHZ+Pbj38If/1//FddefEHS07gOLUaL+gTsnqz/kVgCo9EE+sIBuAlYGJlAyiQyJAEDnGJyMl7peAKY+9mPw42F4Jl4jZiOHQ/0Q7CUkO3gBO2UfTJcIKphcHIQCwdmMTDZj3qjhlgyIUb7zfVNjI+MoVGvQ2Mnjt1Bu9REc1uX3P/x2w5j5b6ziAxn0Gob8Oq6yG5EKpBOoVlj2aIul89OoyUsTLFQxuS5U5g6cxShbAz1jevIZtKSlNUi6Gi3BcSZm0U4ZTbO62hX2qhuNBAaSGP5ruPI75mQNENOz8svXpWSP/ZdjY+PwamaqF3ZErNr02qjYrfhDeXwyH98H1y0YBS20KnXJSmotVlBc6sEj5PSbgRWJ4RLW2VERiYwefAwpg6ton9uGtFcFun+PHLZfklrFMpeHlnFxrwyene31KK3yRIA8xf14k8//bTIKmjmpgmWOvIe+Hk1uLk5pyK4EeaG6ysUFSDMhEDZ8GVjV6lV9Cq+973vxS/+4rtlUPBqgKOhVCjgy1/8H/jTj/0BjEoFSd9HPhxGf0jDSMDkyBojPyDsDeUOEYl1Zr/PUDqFgbCGLEtmQ2E5aHvAm/umrL9AGsV7a4MXo7E+7Ll1P8bmJ6RRnYMMlsolUylkhwZIUcI1bBhbNXgNGpybqNR1XNPLeP17fg5zp/YjlI7AtQzx3XB6T98ME5/apTrcqgF3s4Hi9W2J7R87dQin3/9WFGsVYQddy0K9UEQykRAATc8CQbS5VpD1Wb6wDktvIb88j9v+w7tRsQqqL4bgRrckepjMDygjshxcf+EC4k5XPA719Qp8VxPAP3TrEjKTefhOC8WfXIKzXkSbaYAOk7kiaMcyGD1wGDNHb0VseBQN28X17YKUYbOnaWp6GqOr7JEAACAASURBVEt7ljA1NakSgwhaaeoNLhMMv+H+r97Xl4Mbrh/uUZQ5kq1h2SulPEazqc5mpf7A4MCgMDhcf9fWrimZSWDy/Zen3DK6vDl9DRL+Ugkftx5dQCYRx/paGdcDBvS1uKDdv9eb1MqeKxdddS5mshnpy3v/+96Pu87fKQBH/fjKs8Zocl66wp6Lxz71KXztzz6O+tU1+J6qECC4ydLDSDk3wQ3lO8FwSmlLlFScIMcNa6LwoMycUfrjsQjSCQZj+BIFHaMsLRoRgEtZGnthLA7NXAejq2OYPbKASH8a3UQIySzb323pkUHLE3DTMgwJLaHRX+f+5HvI7pvByQduRzfGkhsiZAfNzYowBSFPkz47AmKfzEvJQGOjBj3Uwd433Y65c4fQ9ixE6Vmr1GEUSzJAJHMjbF7DERbSKjZkSNr0u5g7fxJLdxyB7zO1r4j2dhkhdvaU62iWm7B0yrtdFHiOkpkiq9l1MTSaxz2vP4fqjatSuRBJJFE22riyWUY7HEeIyYEsKvc1zO+7Ka0cmRxDWrpqEsFcnftkMHnvBav0XFjB+y6cBvvb2jaKpSK+//3v4e///ks7ibkcCgko2CnKvunJ4n2yP5+XwRFLvKUnsDd0+inAuvf/9/bH3n8n03HkZnOIDcdhUYb9QgPdTnDRDqTGQWf5v/yoBM8a/eMHD63iQx/6kKxpArHd4ExAkKbh4rPP4rFPfQYv/sM3kGaheNdDXXMlVICvzXgqK79HmRrvjfTb0HvDgVeSYUO0SPRl0Aj5uLBVRNX1YVLCFo2ohLawhng6jumFGbz5LQ/izJ23IT80pCRb0jVGiSnBg5ITw6dvnbGZaujL577nvOmlfypgQ3WNJ0obAs1YPIkIrQyMaqfvxmvDtQ14jikD/U6XxewBUxcQLjsgphcssNMjtAuAkMHtFfAGaaH0mYlHZ1eynjpDd781Ir/ZSVLr7ZryNQOvYU9pw0Q3YaX0Rk19DkHiymvAg61WruEnz7+Irz/2z5L2YxhNeUNzuSyGBwdkur2+fkNocb1WQbfdksnrVF8OM319SJMpYbmbxzZiSEiAHOBimiKipY+lg6ZIztqYGugXcMMsfJYkySau9EGqXVa6alSUMysGG4wU5p/zfZwcG0XOY6AAv/uQxPIqcMOoUtU9IuDGB3SCoJCPqYE+DGeSAm4oYaPOtcume9K2SabGUXLmyANGMNa0PRi+hzOvvxXJmCbgRlzk0n7LEAIyN75IZWxOUCosxWrDjYYxuDKHk4/eg4ZnymFOUzcPZoLEVk0X0OLUDTgVGly3YTZtlLs2Zk4dwLF7z0Jv1RFiX4ndkThTq1YTcJPP5eExmnGjhOp1BW6scAgn3/4mTB/fD1frwG07MFpdpEcn4EdZglfHtWd+hAyn/htbaGwXRQ5WadZx988+gJmDTPWJwW0bMk3iae7bHfEJsb2exl8mv9Qr1v9H2ntAW3aVZ4LfzTm+dF/OVfUq5yqVVIVCKaBgkATGFmAcCAb3zPRyz3iMl6fHTbfdZtasthvjZXvAbWyaNo3dbhMskhAoC7ASkkoSqvzizfHcc+6595w78/37nKdXpcLCPW+tt+A9vbrh3H32/r///wKqTUOSyw/ddBzzexcQDHllaldb2ZDAPQrUtXJdihy72xe3tKamo8oOKMENPf9P7IfPa0Gv19Gu1KUD5fOFlOapbaJu9GBQML20E7MHD2Ji1y5kJieFjmYzpddDNysWCe5x95P3KgWYlZUyO6IUMZJS9MQTT+BHL/5INuSPfuyjuP/eezE+Nuo4eGy1HHTG7EzFNnT82af+EN/48t+jVa4gHgqj0WgKPcKg/7tlI+kLIBeKYFC4tcotjQJvATY8qAXkUEyoEpQZJMkNhjqyLMENLV1JmRQwQ3DjOoYAURm99qGxO+QDMiNJLMjkJo0mLXbDIQSjMWysbmB4YBCNekPyeAKmDb3YhJZn0dnE4NEl7LznJEK5FPSOhn5Tk2kbN2KCG66zbr0pxWevYQANQzIRho4fxNTJwwimwqgsX0QiHpUuP+kcDK7jyL25toFuuQ4jX4VWaKFRaMOTjmL7TUeQXZoUDr/d1JE/cxaXX31dRO2z09Mwqxryry3D0FQWBadT7WQY7/r4R+AJWWiursAslGFTm1Zsiv5M12mwEIAnmUY/MyDd9MzMHPzpNMKZDAZoeMEih9fbVlac7Jr3aBd/jUyOreBGikaaJei6dM9JrXj44YclJPFqncOmeHprkekkLnNlcg+XYFYmc9N23Mnl4k4ugZsCbigs9uLgwQP41V/9CO655x4Bm25R4PCZpCtaLZfwR//3f8B3v/UQGvk8krSGDgYx5A8gSRMKx4CCnUHpr/t84gLZMnQMRGMY9Htksk56BBs7yvpcUVeVS4bas7l31uiKNhjHwsElTG6bol4VWlVpYEjNDCYiiKdTaJfqKF/cQHGlLIWgx+PDqlbDTR+4D9PHl+CN+8S1rNtqC1WZBSA1Nzad7tbLsDYaKK8UJeMotjSNu377Y1gvEdDQ8aqL8to6YvE4OYFiKtEpVGCslYXiyJBFrdpCfHIMJ0lj7FYcnZ0fWl0TwwWz0YTZaMFnWlh97Sw81KGVWihfKoo6ffjQdowc34HMYg4em0XmRdQubqCpGbCiSSQnFjCx6wAGFnegaPRwdnkVFy8vo9VsYSo3iiOHDmJoNCeGEKpLx6aq4r679riORv6KAknpXr2SOff444/j85//vKwzWWNSqFwJMzi9GRgYEGeyV197VSaAHXZ135LSw09U7HdU75lFj9+L8KAXi/tySCdiKF2q4/IrZdG8/Y98ueZEBOknTqgMnPn5eYRD5Ga8oedlj4F7JRtnX/3rL+Jrf/WX6FeKMDUNmUhU1jA1sALOZc/0io6T94hDjJG1yjK4Y1Pr4MFYOIwxZugFVbCsL+QTQ4FAwC/URNKd2TgluGHMQHoujZmDc4gOp9EL+xBNJQTc9FqGMBVo3NOm22eeuVpNMZ6oMYB0agBve9dpeCJqigi9i8ZqEX1DuayRrsk13tdMGGUN9bUaKn0Tc7cdx/bbjqDT0xBgREW5LtpGvudAiO/AKxPy2rkNsbjvtLsotE2M3XAQe24/Dvqn6/l1dDdocqDL/dYsNtFuddnvQaHWQpnU8a4J0+4hlYziZ26/GdW1VWiGDr0PVLq0KLZQ6gGx4THkZhewsHsPZrZtw9TsrEztVbq8mybv0IC2LoZNZhCzilQGDZs/bBK61s60KWfzkHqaK0rVq9aoQFSPV5hAmUwWjUYdjaYyGNikKzkayGuB7a17OAFtJO1HZntW3OxyqUE8+lePoFnUYQnDUdUKm45pb7HAeTzw/XH93HffffiFX3i/2J1f0XCS/Ztc2S4uvXQGf/1//QHKr70u9Ow2usgbbdHIjsZSMDk9pkSBkSW07qfWkZMrBi97vQgl46gFvXjy/AVUGUDPLBk2oYJ+JCJhzM5O45533ImjJ45gcHRAnACFssX9W6S6ilWk6ouAGFdxgqNGC+rzVMJ8lWlj212h+DI3TP6GkyQae7nhnH3KR8gwaEoQrC0h9o5ZgMMMkLPJoRMKyJD6nfQ2d9qi9i+nf6eczdwJjRPeqSY2SkqydQ9zTX02NX/u2pHnIXWa4MxtxLFJaItW1FOv15xZMjcNW0wCnn/2OTz91Pdx7vXzYvHHLlksGharZaNNg4ASivkN0VZQKEYrT9rG9SwT23MjmE4mEZbATVMoVNTbyH8XipNPQA15hboLbromxtNpjMXj8FKATtAijm2qK8OPhKQ50tgMBhd6PGjSQUu6pcCx0RzS1Iio0kAAXsQXkA+LH5BMbghSbDIlTEGAk4MZjCRjDrhRkxsGB7IAoBiekxvqi2hLTFqcZlrQvX0cv/kQwiGCGwWsFPhSYUYUHnLC0am3oVVoc22iF/Ahs30Kx991B5o2fe8NyUmgDiQejUIrUwxIf3xFyahczIsddNnqYPLoThy++yTqRk0sBgXcdLpCy2jXm4iFI+KSUl8tCbhpEdx4vTjy82/HxJEl2D5bOOn51QLCsSR8FNHSq/71HyPW76OyXBJheaVck4DFG991JyYPbkNkKAG7b6JVKsvmzB2T4sh2qYJuhc4uVdRKLVTqOsqGjiOnT2B+3yL8IQ8a+XU0N4rilNcjsCrX0a22FbihgLPVRpV22T4PBiYGcfyGQwhx4tOoyzVr1TQgGBXHo340jvjYJMZ37EJuxw6Eh4bgZVETYEeB+gTap/ImVcGsQmjcsmleseFx7RodVCs1ETGyeHjkkUeEv87pjcL3HunKfPSjH8Edt90mBSWLjas78TJG93hw5oXn8fnPfgaPPvQQIiJwtUUbRooZ117QBgZDYYz6gyLupl8biznR3bidSMf9h2u9LkC6hwQ7WP6QCJgF3Eh2CQtO1RjlGo3QvIG2vpzc+PpIZeNY3D2L1EgCWkeDJ+CXyU21VMHQwBB02lESdHESVmhCZ/5IpYHUgQXsfsfbEBsbEJpEn4d4lY4/kG48aWlGpSbrkyC8Xye4qSBzcA9m3nYUkcEEypfOCy2Nm4xBgwCxnfaisbohSdpiLLBWQ6tkwJOMYv7kAWR3MoHdJ93O0msXBBDzuiTjcXTKLTRWypJZQ745wU0z5sO9v/ErCCd8qF++BG2lAMv0oFXVUWJwXjCO+PgMhhYWEBzNITAwhPTIGMKJJHzBkFDQLGkOKbtI1flx3NCcDjo/082p3pZakqCG2Qtf/OIX8Y1vfEOya966gHzziSnZC6QnOtQzTusIcFxZl7SX3Hk9OL1J4vTpWzYLQxdkuU1MFsqhUAD/+PQPxGDgmSeegN1sYpB2vpEo0uR0O1oFTs1lH2bmEZs8RgepYACDAS8Sfp+4sKnDUNmSquJb2X7KdfJ4RPNmxwKY3b8Nk9un0ffa8PQs6aZXG3XpEs9um0fj8gY2zq2gtFaF1jCZJ4t1rYZTD9yN2RO74Y170Ge+F4N3u10JJuYEjxZPeqEGc7WG8nIBFdrkTgzi3k/8Lyg2KoiEQmKOUFpdExDFKU6v3kSv3ECvWIdWrKF2OS+BiQwWPPUbH4QRNqXp5vH40ay1EPN5ZXKj1+pIhqK4/PJr8m8taiJWKmLCkZjLYfzIdowfWIDWaaJ+uYTiugZvYgSjew5jaMdeeMMRLK+t4R+ffQ4b+Twmp6Zx8803Y3BwUDlDXSXUlZ9dSoUkUKr14XL7xYHSMPDCCy/IpIZUR+oSuB5dAL25NLYsrUgkgqnpKWmUnT13VgC4CIL/yS8X3PDvnMllAEjMRTB/KIelpQVYFeCJrz6DlbOlzdf6zwU5opn1+aRg/cVf/EU88MADWFhYkN9R98iCRPZoSxmtXHjlNXzpM5/B41/5O47BkQgEkQn4ECazQig8NP/xiXOfDIlILSYY514oId204QVGQmGMh0JI+mg8oOzNA0EfQgzM7nAqxI46NSkm2mwmTSYxd3AW8dEMzKBXQomp4aM1vVfvSN4eaceN1ZK4PjaoueHzpYK49b13wZ/0CUWTFvaN9Qr6TR0hNuhIqW5qsOmESnCzXke518H0zYew554boOk1OSOYodQqlGHqbURjJJN6JR6iem5dTUDbFtbqLYwc2YM9tx1HMOZBp1xAN18RdzY2EMmm0Ood9OBDqaWL61mNTqxWF5FICHeevhGNShmldhtFxlT4QwgPjcCTzGJ2aQ/2Hz2Oidk50R/yXt/cIx02BD/7q/c8d+1KzpvPJxlLnCJyok2L8pdeeknoZ9fS0Fxr/xSjCDIeRoYFTAjN12Dwh9qD5DVs+vVduRqvBjfxoTDmjs9iZO84ek0Tz/ztP6K1Qfqv2vvZalDV3ptpaVevc6F6OW5v1I+95z0/i1/+5V8WHZ17XVRTS7Hiu20NZx57El/4g0+jvUZraxOlThs1s4OhWEokFvzmxk9w45oKxDx+cUXlg7C5fZah6aw//R6EAj6MDCRx5NBe3HzLjTh05DBiaWaTKa242iNoCKb085uOYZsVdFCmOPwS22WZkihwQ3fXZqMm91EwFodfnIO98rPcYz1TYhs6ehM9U0ffYVa5Wjt1lnLarK6l2rMUqOEUxf3/AqrUBVMUOMdIRU18Fa2VzV1Fwtmi43NAjLxuGXi4Exy6G6uhiUhY5BrwvVvw9GgoUK31G802llfW8NzzL+Dll17G6vKyBG6GAhQl29JR7Wgt1EoFSSulLoA3Cp2xWNCxICPwYDd7W24Is/TtZ6HGQEazq7QpLPhEqOSDQTcydkItBgmSdtRFLpGQAEPS0vi4ggId4aG7cDlhMVmkQh20FPyzf3NsdARZcCzoTOJIn/AHhN5GDivpO9wQTYudbgYRWpgaymA0nYDPx4mOjYA3ICGFPMy5GRDcaLQoZagS9SIU+Qe8OHrjATAGhy5pIk4X4EUxMF2yLBiNFoyaBqOmhMJdcuAXJ3DsvtvRQgddpoq3dCnkSMMxOLGpa2gVKtALVTSWy2i3eij1DEwc3oEj95xCo9MQcEPKG8ENeep8Ht5wdruH2moJ1csFNOttGF4Pjj5wl3Dbu56uaGbyF1cQCIakw9U3Olg/dxbpcBjl8wVUV6uoM6G4reG6d96OqSO7EMmlYHGaUquKuJygio5GeqmMTqmO+koF1XwD5bqOQquBI7fegIX92+AL9FFZuQyjVEU4EBb0rDEAr9REvwvx09coAmc3w9vH8MQwjp08InkqjWYTjYYmxg3x4VGMzM1jYGYW4eFRRDID8MUTsAlUXUE3neM4tZF7RfXwVKdJuWW4PF6XVkM9zeuvn8UjjzyGr37lK1I4sJjYCly4cUbCEbznZ9+N/+lf/JocxO5jbd2MXcMNroGHv/VN/NmnP4X8pUtIhMOSb8SgRN4TBOjkjE+GoojTWIAFJjVdgOi6pIPPTcQZ6bfYxet1ESO4CYREz0Nveo6umQNDzQTJqtwUmGVCi1Ryc7uwkEiGsX33HJJDCRgU/fFAj3Ly0lD6J04aaSNudNHeaKBTaQsoiO+Zwd533oT45BCaRhN2W5P1yE2DfH5uEq18UXQtXAcsAgluEru2Ye6m65AYH8D6669K84Pvo9M2BJSxEKmtrMGuNWGW6mis1mRyg3gY08d3I700AS9TwxkoejmP+mpe1ibvW2ofrKouE0xO76iTq4b7+Jl/9UtIDkRQuXgR1QtraGmc/gbQDYSRnJhFbmkXUhPj6NP1LBJFIplBKBhy+L19lfHkVJWbRCAnEJefL50eWdyqteODprU33anYgWTjhx1INzXbBb4/TdHHzZ8mJJEQczT8cmjrpmMhLju7I7V2DPz4mNQNTk1N4sMf/gg+8IFfkM/jjYOe0z5LqD40B3nwq1/D3/3XL+EfH3sMKdgYCYYx4PMi4VHrJ8A9Toppv2TdNHQdyRDBDfWQPrHdl8449zT3tYglKA0JFG2PboVmAJjYPo3JxUmQ186ML+naefswvTZSgxlUzi2juVFF3/CgVmljo1hGXqvh+H23Yfvb9sFDfX/HkAk73fUsNpGaOnwE3sUazLU6KssFlKlbTIdx/7/7l6j3dKGKUre5fvEyEgNZGGIn3UK/1oLNBHiGvq6WUafuIRTCDf/ql+AfisCSN0VwUxPqh16pol4oIhWNIf/6BXQKNfRr1ITlYdpAYnIU4weXMHVsF85cOif+hlPzezC0sBu9aBqlagvf+96jOHfhvHRwjx0/Lq5g1AtwbchnJCY91wC4zoGudH9Kq0IaDrU0zz33nNg7U0ND6qPrgrYJiq56QJn0cCociWD/vv0CwCvVijAW3vpLpdzIK2BjLmAjtT2OY3fvxdLORXQ3THz3S0/gzD9e/P8Fbtx7ZGJiAh/68Ifwnve8B7mRnFwblxIqxSZNgHQDrzIs+ZO/i5d/+CyS8GCIIIX2xR7a7Hulo8y6ghN4WZdEMzZ1uTYMaTICwyFObkhpU8JvnpNBgqQgbfrp3Mkd04uG3oFu9RAfi2HuwCySY1l0gh4khoZgm32ZVlPbRz0FqaN08muXmqhTc0OKddSH295/N0KZIPq2CW/Hgl5W9EqefwQ3dEX16D2ZljPnpmwaGLthLw6/6zSqzQLCHi805nkVKjDbGhKpuFAorWYH5XMbqC0XYXeA1UoDmV0L2H/rMURTfnRKefQqDQnwZuAxGQ+NMs0ffCjqJjaoxTUYUtpDIBLE/r27RANrx+Oo8XwKBHHguhtw8rY7kJuYlgaQVObUKouWWVGtZXk4k+2rAYl7NnKCyPVLQMP1y3XMfZIaJ4mFuAbY/kngRvbhUAiZtAqT531A4Oruez8NuOGCjaRDGNs3isRCFusX1lB+roRenRpCdybvZvu9VSNAXQM16Venxo4dS2IP/XM/93Pys1tDyHXy0L2vh6jVx1/9wafw3Le+i/p6HjW9jY12E5loFB2uPyd6g5Mazup4Xsa9fiSouaJTJaMNbRtFTUMql8H+w7uwuG0ac3NTGJvm2RmULDpSXSWKgtEsdGFlNhsDaxmSzckJmQmUTfjZ5KeW3JLw+E0mrAwdTJSKeUQjnLxn4Q9FBVzSKKFH/VtHR5eTdrMtUyE+Hh9XbJclC0c6zM60hmYJSlfD69VzwKNyolaHG/WlLrhxeytidkN2lRP+K7b44nSgsivV+3P0UltoaKzPya7iXsn/Fatx4hKCm6e//2z/+RdexDPPPIeXXj4jiDY3NIxkNCITmXqjinazgVa1jL7RFtcmJkSzHUdvd6Ft0UmnS6cwDYsjQ5jh5IbTmW5XKDpEdNTMkBpmk/ss2TEWdNtCm/xMq4dcLIbhQEQ8whkc5LoScSOTjAnapto9scljOBIdzKjh4Gq9bmIcmb4lhze7Vrx45I+7HQX+G0PAjS2GBP1+DxNDGYxnE6wB0RNDgYAESPIDpRUkN882Hc8MU+xaCW66BDc3H0Ag4JXpkhQgYpGpOlAEN50mi0MdbQpkGXxI96L5cRy//3a0PCY6RltoaTxaOBHj1IZhXFq+gnahitqlApiFWeoaGDu4DcfecSPqeh3+rpqESWI8A/Xo5mJZ6LVM1FZKqK0U0ai00CEt7b13Y+wwwU0Pvl4PpYuXJSCMxadtdrB+8QLSsTgqZ9dRvVxBvaahrOvYf+dNmKJhwsQAfGEvGqWi5IkwpZuGBnqpgg5f43IRlY06avUOVmsVHLz5OLYf2glfCKhevigAiEUPr6FGJ7hSk4lWKDea0Ol6Rse7fh+DkyM4eP0RRFJJKbi84ag4WSUnJhEbzSGUycIXjMJmIS80BDUH55SGn9Om38Y19id3Q2Ynk9QzdkMffPDrWFlWVCL3v2+lFSlKkAfbFhfw/ve+Fx/60IekAHEP6KvH0OKff/ky/vZL/wX/+bOflS45p4bMRuK3dCa7FsZDUXGzini8CNHfnhuaV7mmCd3CAWw6u3g9Uzo52WBYXAbJ0SeE42OTMiSTGz4Or4JXJRlzA4lGAlhYnMDQxAB0ghu/F7FsGtViBQPZrBwyVscUKg6FsZ2KLqGaid0z2POOGxEbH4Bh6RLASJMKUuW4UfL1azQGqLfIt5NAznKhisi2OSzecj0yszkBN35OmLw+uV+Y8E33rdrymjIoKNVRW62iVWzDjgQxc91eZPdMoU8qMENbS02Uzl+WUM5oICSTSK9mi7lGvWmIFXs12Mfb/+cPyEZfWV5B/sIKqrqNsYVdGJ7fJi55vnQGoVQSoUQc3gAjVZ38AJnUKPeereRFdwVtPZzcDuSZM6/giSeelAkfRbCc7m09qF36mQue/+liUpmUTIyOYDcDZcNhfOPbD4tQ2HXwk8PbkSyoA1NN6fi31FV88vf/PXbv2eNkhygw5GS3y/5YKZXx0Le+hb/8zJ9h5cc/xqDfjxG/H2kCY+oIBVir/IBu3yumHslwEENBn9hGkxYhQNuZZ0mPz53cOOCG69P0WhiZHsXE3DhisZCcEZKz4vdhdHYK4VRU9ohGvgqj1UUxX0e11kJRb+DA209i9y2H4Ev5YLabCPuD4kLFUExmIwU6lliHWwWKr0ui1WlGvLjn//gYjGBfLKqjfr90+IcnJsTJr8d9sNFGr9SAVqhB26iislaW3JPrf/XnEJ8fQz9Ga1Qf6vkCQl0LnVodpY0NJMNR1FbyIgJHo4NV2uNy+hiJIDA+im0nj2NsxyIm5hcRGxrDxWINX/n6t/CDx57EbbeelgyM8fFxKUaE2uWE922CkWvSHVXn1AXIbLoQlDz00ENij1ugxS/1mO6Ux9URsonmHPxb1xofi5lhNEKZmZ7BhUsXpdB8yy8H3VP/wvvE8luITIWxdHobItEgVp9fxfLT6+gZP13xd/XzubQ0t8nE/929axfe+7734YMf/KDqzEoorrJXl1QMOodpbXz3wa/iD3/v96Gv5zESDGLQ73NML7gn+dETFz+CG5XoKZ1invEsgj19DARDyAkoUppGMfAI+MVKn9dQwJHHJ9NLw+ohMhzG/IFZpMcHYIY8SAwOCW1NUXFpeMF6h/b0ZbQ5uanr4hTKPen2X7gbsZG4ZLV5TAs9hnCv5p3JjSmOqD4y1kpNNNZrKOk6Bg9vx4n334UywQ2UIYBeqgo1O858EhrftC2ULmygdHEDdseDlWoDiYVJHLzlKDKDEWgbKzKxrOQrsNusOzqo01nNtFAweljXDeSNDuqWhVgmgx27dsBg3koghB2HDuP0nXdifmk3bPKYxNTC1b6orJOtwZs/aT1z7+O++O1vf1vOV05qCEbYNNyqa3Ufe+sauSa4EZt9dQYn4gmZjHASpKaRzoRFWJ5vXpNXUov7iKZCiE0kgNEoKqtF2Csd9FusLd0aQmX8XasD4TYdtp4LMmx1jA9CoSAWF7fhT//0TzA1NSX3v0sd5etnkyfq5fm3gr/7zF/g8a99Q/RyK40KkmwYOpu9mLeQIOrss3FSif0h0UYysynoD6FHil0igGPH92BxakdgvAAAIABJREFUYQI+v41AJCL0wlgyiWAsBn8sKk12n9cPXyCEns8nIaAMnSdeTUQjEqFBe2kyGHyBIEhAI2VTuTba4tbL90E9lscfkEYX63uT+mijjV5Hg2UakgPJb7luMkBxndLUp0vNjuTlMdScYeoxapMUOBEzAaEqqOmOBIHy99KMUaYS/JnDCJnGOHRcTnPYXOCgRJqPjicA/z3vZTYsJPhVaq6+WMnzeTz3vev9/fX1Dfh9AWQyaZl+ZJJxmK0mLpz9MerVohzMfrsnugFyltHpIOgLwDTI0+MUBqjSy7vdwsLwAKaYA9NTCMogPY1TGxoCSCJ7H5x5iL2yo6HRexZGQiHkAmEZ01r9niBSvgk+viow2ZHvCbWM3XuDhbOkuVo4NT2FLG9IIj++caaJEwwRCHhpmasmRWZPPTdpZOMDaYxnk4gEvDD7KmG7y0Ru9JFMRmHbHmgNTUbYDAXVOjY6PhvHTx9BMOxDt2MqZwqfXwKaxHOfdtAUELa7qJEHTrtnAInZHE685y4BN8yUYbAXFzS7UJ16ExY96kljK9RQOLsKGlJwfD12YBtO3HcLKi0aNTjgxrYRsPoSlEdHGVLgGqtlBXDY9QwEcOx9d2P86BJsfx993UD54rI8H7sDdMxiMGc8GkP9Yh6Vi0XUKwQ3BnafPonZ4/uQmByEPwy0yiUJzGNxzS6rXiyjky+jdrmE6gY5sV2sVEtYOr4fS8f2IBTzo7mygna+rMIsLRutakvCwqxOH9VWG5pBHY2JOm1lF6Zw7Ja3ITc/i3A6g1h2GLHBEfhSSfTYBRVDCi575a6j9gTp+Tk+JQrquANM3mgsTrnQWSSwg0SL3u9//wdYWV4RkSKnae44XTZd5xHcjZePEYtGcOjQQXz8N38T+/fvl5t+s9q8olNDOoSNs6+/gn/9m7+B5ddeQ8TLYFZLQk45zWRnIeMNYJCTBH8AYdsCA8bIPOe9JloIybxhVkNfwA0pQplgWA5VbsC8/iHx1FegjMUIN8Wul+tZdUCjzEWaGcbo9AhMuyMW5MmhAVSKFWQzaenmWkZHsm4ojCW4KVXqiO2YEnATnciiY7HT2BSuOTcOXkvyxw3SEevKGpUal1KxivD8NLbddgoDs6PIXzgrG59s8l2Oo21EggFUCCQrDfQo6FwtQyt3YAX8mLl+L4YPzkveCelInpqO0vlL0Kt1RP0hmUL6DQ8aDR3lhoZ210bd78X1778fvkwcxWIJ0VAc47v3ITEyATsUEVATTaVkQ1XmEirQS/F81WGoPmtZRc7Pbxy3Li2IGkLlgPawBBOvb7yRI7J1yudOCN+yiHTWbNjrwehgBvv27sTE1BS++s1vYa1QFct796i+WlruAhxeV7pO/dqvfUx0C0pErW4JAeoUdnq8WF6+jK/897/F5/+fzwLNBoa8HgyJ1SipPcqNhwCGysKqriMVDmIw6JcikAal7uRmkwwsfHfVIefjS1Cu18bQ+BAmJnNIJqJoNuqoVasIxaJI5QbEEpq5G5W1EoobVayulhEIhFHrGth54yEcuP0YQoNBtFtVRANRodcKmO5Y8Js91FmIlDQ0ViuoVBpiuXvb//5L6Gci4raViERw6YWXkB0cFNqrWW+I+6TNSV++JgLs0kpRnDWv+6X7kdm/CDselOkVDVJCTpZTOZ+XAMQqp96r3Od6uLBRQC+exMCOHdh24npsO3oc4ewAirUann3+RzjzyuvIZAZxy82nMDIyjHgiIVEFm0DXXWdbkruvLujciQ33KIIa6re+9rWvCT12a8H3JgqQWsBbOq5vPDLPR96rBME8785fOC8Foei6ttDarliramQj4n4CAE7q44tJpPdmherSWW6h+GwBZvMNUfdPs9bdv9kKbmQfcSajB/cfwCf+7b/Fvr17EQgGpXnDb1n7kiHSh96s4w9+7/fxyFe/hmCjiRG/Dwna4QtIIZ1N0TmlGOK/5z4JLzpCgbGRZbp8KIS4zwufpSagbLaQlsamrIAbb0CYH4bdQygTwvy+KQxMDqIb8iIxOChyM7IjGLAJRjCQ0r5RFTpvi5bLpomSv4tbH7gLyfE0erYhrApopKYVEWRWG13O6g0E+j6Y1bbQuUvNFpK7Z3HTr9yLcrsIPwu0WgvdagONYhlhFqG8nw2gfLmAjXNrYHmxWmshPDWMo6ePYSyXQvXCOXg0E+X1Ckyth3bTRIVmP5aNtbaBAhuIDFIfHkZ8cEjMFg4fO4ZTN5/GxMw8QvG4JNe7YYly7blzsjnMfUWaK28EKUrz1slD5GfJ85WmKgwrlkiQQkGmNVzXW8HQtUCMrLxrTIN4DrpUJa6ZcCSM+bl5oVtyuunuv2+lueGNkhxMIDM/DD3jF5OizrkKrDotxt2ZPemY/zS4cUEZn5fhxvyi7nx0dBR79uzB3Nys6CGnp6fFvdClUumWKcwcZnG9/szz+Np/+a945KGHsF4vIxUKI+xk1Yn1P1+GaLf7ontkcC33ab1rIuilu6IXwWAfB/YsYGn7BGAbCEWiaJFmTrZQn7KeLirFkujE/ZE4Oh4fNDoD01XR78XE6DAy6TiCAS+isTjCqST8iThi2YwAXzammFEn8xfW2dIzIB2tKxQ7o9VEp91SIIc6R7ODrkmTARe0sPjl1MVWOusWpzymYhY5LooEINLQMSk7oaEHGRIOnYwxCI7eRlHbFMAVoy5OEN0sJYeuJg0dmisx6oDW11s0RFL/MwiXv7v55p/pk0dIlwou7pWLZ9Eo5NGuV8UpJhYgibCDRDCIRDgo3ZWuTkk/pxcWOuwEWxYqpCBpLcwPZQTcBOiA0+vKhIa0Lpm4cHrTt0XERxiRGc1hZmk74qkUnvj6tzHEACun423xIvcpE+DkRo0ESW/ji2cXn+CGkxt655+cmsaA3Jh8LksmKArcsJD1oiPghqNrwGT31u5hPJPCeCaJSMgrRai4qjmAJZ6IqqlDQ5NpCV8/wY3htXH8lsMIRhh0asrhISNEZvdQFM6uYFOHt2ujmi8pZxbS3KaGccPP3w3NR5RpwmOq7rYg3ZoGs9oSsT5zGmoXC+i0bFR6HeT2L+LEfadR02qS1ExAxREt/z/BDZ1Puuxur5RlmlIr1dANBXH0fXdh/NgSepz1awbKl5aFlsKke1BEe+4SouEo6itFVC8VpeNTbhtYuvEE5q/bj+QUwQ2nLtTcNGXhMZelXShLpkR9mXbPNbQ1C8vVMuYOLGH3if2IpkPQ1/KorxWki897tlltQitRhOZBldS2roVuKIL+0Ahm9u3CzuuPIjc/h0h6AP5gFPAG0eNnx44eNQoiSHPAjTiLqZYBP3cJoHLBDdeWaWJtbU067Uw9fuqpp3Dx4qXNTZdAmQej264RWodz4/CmUhQ3lTw8MJDFve98p2Q18P5wuzlvbHgOqYPUMKOJ7z30dXzq9z4plBeCcppQCA3TtuHv2UgFQ0gHQ6J1Svr9QjNj0BfBDcEK3y61EAys5UGcDkZUx5C0Cl5/B9wQUTN3iFOfreCGTYeJiSzGp3OwvZYgp+TwoBiDJJNJWTdcy3Tdaxea6FTZca8jujgutLTY5CAMuwOLG5ijNZOpJO2+S3S+0mRyI+CmUIF/ZgLbbzuFocVJlJcvwtCaCLNYYfPC0CXvqnJ5FValDpsdxY0G2pUOukwxv34fckcWYfsttMtV9Cst1C+vS5ZONBAWG2EPQ+iaOkqkXNgE+zZ23HoTxvfuRpRgzeNHYmYWaYZwJpNCWRLOgRTjStyqXKUUtHG8SQQiO+w+6bYLqOkYYgZBLc1ffu5zkleTz7ODTkqFrcTgTofKPVjdoDlHteNUnYqrzi9pEDo4igGlI+EQ5rJZTI7nkBkfw3deeAGvr64LXVZR0lQx8YZrmvPPHd1CNpvBr//6r+Od73wnhoeGN3WIsrE7YIf7bX5jTbrezz/1JKxyGcO04ff5xV2PFBjui+xaV/U2EqGAmA8kmLsktEdFkZRbz9HcqNtQ0fTaAm76GM4NYGpyBKlkDJpWl7+NpxKoGhriyYTkeDUKNeQv51Et1tFlMrxlY+bIdhy+4wiSYzF0aYXaZfPFFFOUvtETPWI7X0O30BStQaXYQBMWbvyXP4/gWAY9ny2arOXnX0YikRJzFk5uaJTBgNk6AXS+geLyBhqGgWPvvxdDR5ZgxVRQXuXSJXj0ttxXzBaz9T4KaxWsrhbF7j86PonxPXsxtnsv0lMzaHb6eP7Fl/HKa69JPs3xw0cxOjiM1FBGHNhUCrf6cvHm1p95Pa+mtfJnTlbogvY3f/M3UhhKZ3pLYOfW4m8roNgqxt0UWbugBxD66dz8PLS2JrRbToB4+EtX85qPr+C0hEn7LMR2ZDB8eAq+iA/6ch2NF4toriiHtn/ulwu43EYSz8rJiUkc2LcPB/bvx5133ilGCP6QAjhC8VasW3i8fbz6wov47B/+R7z8yKPI2hZS/T7iPmWdq/oWykGV3xKI3OdEkme8hbQ/gLFQGFFlHiVrWmhp/MxoTMR7zhdAk9b1kpXmx+yucQxPDcMKAfGhLGzmiJGW3tREt8rGZbtI10dNXMlIiy9Ax43vuQPZmUF02JHsMkLBRnOjBD/DRxnmXaki4g+jTdrYeh3FRhPh2RHc+pF3o9GrC+gWTWOhKs0d2UN7NizdQnm5hLVzq+Lgt9HS4MulcfSmo5ibGkH+zBkEeh6UCsq5tNHqYLWpoUnWQCQKIxRBJxSCJ57A4Ruux7Y9uzG7uIBsdgjRiNLVyCyEbACZHGxpAsmUQu2bm/ucQ6fkJIWmKtwjuXbp6Mfpowt83PPxrdbL1eBG6SmuXGdcu4MDg7KH06SAVF4BWVet5WvdL4F0CLk9Uxg5tAOrZy+j9Mzr6JZ09MUfw/UKdLJfrnqxLjB33wtfG+vDmZkp5HKj8l6pYa3XG3jHO35GTAbYdHI3/h5U/ckCm1TDMz94Bn/4+5/EmXOvIWpDTDJCzrTSJ0wiSyaYbGomvAHZpzllkePMptzCwu7FCRzYOQ2ftysxDy2jLWCCjXyz1UG9XBHDPtJniloHa7UW1is1+Hx9bJudxHRuEP5eVyhxJgOBfR6x2rdCAcQHs8gOD2JkfAyDY0NIZBII+vnadTSrFdTKJTSrVeitJoxWS01nuF/3HM2L+7mxNud0xjGhYW0lAwC/fzPwVSwNHHAikyK/X+ot1vYuE0EogE6kB/cNHjAySSKGYp3m5MGp9emaLCn7aNY5QrblOfb+936kT1RVrZSxQqtAQ0Pf0JCOBDAYj0q6uqXrQqPhAUFww/BHnz8g+SOSXWL1Uewxw6SF2cE0JhNxATfUvHQ4uRFwA5gsSgNeDE9NYHbHEhb37MHMju0IRiP4o9/7JEqvnRXePWli/Jx48LNYiobDkr3Aokksqj1EmjZ0CgvRx3Xj48hwk6KvOje4DicxanLDC0nLaQKbnhzO7PSYyCXjYgcdDdG1yEKQNCqKY31ALEFaGqA3qbnpCiLWDFuslY/dcgjhWFB4irzwInCknoEHHCdDDU0O7VqhDK3WkgI36oCblp/jsp5oKfgEvEnEJY0anVIdVr2N+qUi2vWucHMHd8/i+vtuFS0ELbVNsyPuTv5eDzppQkJL6yhwc7mAaqkGKxTCsfffg7GjSzKR8rR1VFfW4IctG7zP6mP5tQuIhWKoLRdQupRHo6qhohlYuP4Itp08hNTUAHwhTofK6DQacuDQppHgRl8vo0lws1qF0fEIuBnfOY/9Nx1BIhuFvlZAZWVDwBA3kVq1iWqpAU8gCoM3dTqLoblFTBw6gpGFOYSyafTpKkTuft8PH4eycpMoJx8vAZqUV46XvhyAimLEDZrXlxtNpVzCa6++gscefUyAzYXz5yXcjutHcWHVQa4ypEgjBHx+dkUC0n3V2471pCM2DwQD0qH5N7/zOzh16iSSieQbhYxjU8igK3Y6PBxrWR38u4//Fp546GERkfLlGmZXOYJ1e+LSxRCvtNeHjM+PuJfOKBCqkIyUeX9QD9AzxfI5LZMbBYB5nAu44R/xddtMfVZrWSY3XL99GxNjGUzOjYJ5tKSsJUeyqFfriMXi8jossd21HXBjSGc8PJfDvnfehOTsCNqWDsvQJX+JQD0YCAjQMYpVoWjQFrVTbKCYL8M3OYalt9+IkZ1zqK6viIOfHMwcqbdbSERCqF6iq5nSM7Tp5sP/9QBzJw9j4sRu9Po6mpdXYW5QqEvhbAdhTxCtQhPNuoEqzQRoYzkygsUDhzC5Z49wxmkmMjw5jWwuB18wIBuhAgebShp1PzoAh/eoAjkq9G/TjYWHZqUqXXNqath9fPKJJ8QFUumxnML1qsPvjUKWhcHmmSZHplsksAHD/8RBd8bvw56BAWxLpxEjP9228OjyMtbZ4SJ1UWoMrm9a1177wGWn6sCBg0KVfOc73yGdRHd65HY0udeFQ2E89b1H8def+0v88HvfRcjQkPUFkfT5lNWoE2Jb62iI+gMyLU8KqOF81HGrkaBROqc5xaHo23zQPICOHlLpOHbMTCCdVfbhAb8HvF9qHR3xaFzWc7PUQHWNXeUO6kYXa20dI7tncOSOw8hOJuUwZ8Eo4KZFV82+GAR0qi30ii00VysoF+vixnj9R+5HYiGHjqeHbCaDledeRjQSVYHIpA1xbVOfla/DKLWwcWFNwM3Bd9+JseN7YEV9CHr6KC5fhsWQWDahqgZ0zUKpZaLjD2Fofh7Di9uRGp+CFQzh6Wd/hFdeOYvR0XHMzM1gfHwUudww4pGwHJ7uDPAnARv+XoobUkGd9cfCkEYBDOKkmxTpfLQQd3nmVwCZa1Da3OaL+3eb691Zg7wPSJMhwOFUiBEOLqi5GtwoRYWyppb91GfDPx7F7K37MbYwhfZyFeceeg7VCyXYpEv8M7/cAoT/jNpFvi5eh/X1NbS1Fu56+1144IH3YmHbouMk5wylSFmBElo//s1v4ot/8qe49MwzyFKTwALQAeA8IzqWKQ3UBLW6XlUTkLKW8vkwHomKxlHcKMkA4F7PwG4Jf2VjzCNWyQRE/qgX4/NDmF4YRy9oI5JOikahSztojbldpOeY0EsNmBUdWt1Ap+/ButUSZsXwYg56ry0ujD4TQuP1dPuw6cZGwOILoFVooJlvSHCyfyyL2z/6Hug+XdgUDOHU8nT7ayBE5oFpo9tmAG4Fa+fXYPd82KANeCaKg9cfxM75CWy8/DL6PT/Wyy2UGx1U2yYqdM/kImFXPjeG4ZlZzO/cib0HDyE7MizxALSa5hlLgyaJ2pRC1NXZbd3vXEc7dX5yLZEJwbOV4IZhxaSk/bRmAVcvH7d2cqeesoe5VCQR5ys+BvcVUi7Z7a836kp0/hOyaa64fyJ+pBbHcexn70YuPYiHP/clrL50FpahwrbFt1CCK9+8sLeeI9xTaRLCAF5qUlhrkOnk3rsENTTKePe734VMJiP1hRTmdMEUpG4LffbhB7+O//jpT0HbKCAJn5z/kj8mGVLU2nLS4UUqFFHsJRV/J1q0oG1hx9Qwrtu3gLDfQjgaRltvo0vnX7J42DyktpVrzhtERTOxWm9jg1NxmryMDWFhZADBjinZjTr6aFgWar0u6t0OEA0imIwhNZDEUC6D6elRjIwMyT1FI41qsYRKoYh2syk1hOx+dDEMBAT0Sfgnp8f89vuUgYdQdfsCauQsEXMCxcBSP6vfuQCINZlrJLBpvuI4mvJnV4MjU002/JzzT/gYjkGBmhIq3oFA2FtOnO636jU06hXU6zVxRkj4gcXRYdGk+JlCrXekY0KnGkm21wwJ56HTCIM0a90eyl3AMNqYyqYxGo8jyEmDacjhTV5nMB5HemQYe687grHZGQyOjiE5MIBwnO4MAXz97/4eX/7PX4RWqagE1z5QpvMSXYMSScTDYbQadSnuWdR2adXsgJ+9mTRSXRMRjqpIE7A5pVAjeV5c6aKLq5lXaGm9roGhaBi5WASxkF80MwQ3khLupz9/RFqvtI3k/JsLVqNYEBaO3XwIiXRUgJur3RB3N8eG22yRdtZFo1QTAMLNNjw1pCY3fo7h2LHkmFvZJtKS1Gq0YVaaQMtE+ew6tHoXpY6OzI4p3HD/rWh3NaFnifMIRcSkANZb8hg92jGvlFG9lEeNACkcFs3N+JElmPQi103U8+vo97uywbNTRHATD0akQ146t4YmReKajvnrDmL7yYNIzXBy40G7UoZRa8iUiSCgvpFHt9hAi5SR5Sp03cZ6o47swij23XwEQ+OD0C+XUFheQyQQEgvCalNDoWUgPjGD4R27MLl7D3Lzi+iHE043/Y3OuuuMt3XHkSOY41dH6H0FpYzj8WIBL585g+898ggefPAfsLa6JgWDSNGcjuPm/iUFAzVSzE1gSL0XIVomh0Jio90lrWAz2EoVyuzMfPSjH8WBAwfk83YpFqpAVl0gpYOx8dwPf4D/wA7NCz9CNMBJIEFvXwF8UiXRRyYUxFgwggSom6GRBW92bnLUlNGYriehXpnQG+BGTW7UJEvAjaV45OyiC7eWYYDdDqbGs5idG4cn4AE9olIjA6jX6ogy4NQBWQS3FMWatY6Am+DUEPa94yakF8egddsiHCS4oeaGjnekTdLNR+iTmqEyaMoNeEYGsP3WkxjZvx3NchntQlEOahYmhknKUwi1Sytor5XQb3blcG/X2mjZNmZuOIyZU/th9hpoX1yBRX0GaZl6VzRW+Y0qjL4PsZFRpGdmEZmYRDI3htjgsBhLeIJhRJMp+eykaJMQMkdgvOWscg+prXQKZW3qFfBC+tmX//7LePg73xFnHh5Oc7OzeOXMGRRLxc2i0y3tNh17NjGUI8h2kqUlRI2vwyU7Ekx4gPF4FCdnxjEbiQqIfrFQwtOlCmrclDdPV6Z402XLTX++8tDluiMl4pZbbsHHPvZRHDt8SO0/YjHsiFr5TyzVyX7469/EF//yc/jxsz9Ekt1CWo32IfQ0Umkb3Y6s0SFvECl2JsXcQnXGeCDLASRd/b4Ubdz/aSGr2z3ZHxcnc0ikIzAtHR29LcGLkYEMkvEkAj6/OB8S3LCYqGodLDdbyCyO4ejbj2BwJi3Wwyz8xQa/oYMKKVrh9ho6emUNTe5pxYZyY/zAXcjunILeN8VJafW5l9V+TaoDwQ270BqLzxb0YgsrZy+h1eli9103YvqG/fCkQpIRUeHeUG3Ca3pA//RCs4PQyDiycwsYnJ8XMH15bQMrq6vi8JbJqByZsYlxxR33qULEZ0v8rgLQV+LpK392GissDDlFpjaBxaGbi+ROVK5F3bkaqLtgydlx1HM79DdXp8D1GY5GQPE+GzN8Lq7zrbpCd1X5ndcvtj3SN+rDOxzF3E1HcPLO2zHoi+FLn/wTrLxyTs78f+4XixtqJnbv3i2FCa9BmZlqzabotCbHJ/ChD34I97/73RgaVq5T6k0pakzf7sGo1fHdL38ZX/j0p2GXy4iR7kpbXOpHZd9l09KSM416AxoG0WY34fViLBJDSDQHLKK45r0STEsOAMENqe0M8TQ5PQ/7MDUzgOn5HMfpCGeS8IaCiimhk4lhiX00py9GuS2TG0761ntNHLrzBozvnlLghtN4yycaGk4iSXMnw4Jrm2Cf4KZCJ8rBBO742M+hG+qJA6bOXJqNomSJCd24Y6Gjmajka1ijyUXPi5V6A71YEPsP7cKBHfNYf+VV0HD6fKmBtYYBzfIgMppDs28hkaOW9QYcveEkRhjwyBw2J6yYhxaNeLiOhRDrOkc6ocXqrFSOVHT8JIDhFJBxCZzW0NaZUxR3TXENXz3p+ElUtK1riOuDxgFcG6R0cZ3yVuJe7VLb3H2bjQzuffwbob45rJcrwMxVzQB/NIrh7Yu44YH7sTS3iH/487/CC997XDRdqr5wnAWcNXf1Y0mjKBzaPBO4z1JPtLa6ijobvo6dOc1h9u8/gA9/+EO47fbbpGhX1HFl+04ISQCj/3/0yj/54z/Go9/+Dppr60hKHiObm8qxjJNs1rWJSFSmMa0O82ZU9ljU08fiUBqn9m5DMthHPBWThrrJPDmrjyrPT43ZZWRGeVDvWlhptLHRsdE2NMwMJrFnfERMvlrMBSN7iqZgdg+dgA/JsQEMTuVkapPOJhCLh5DNDiiqHR1ZtTbq5TKaVWbl0SBMheoykFh9aM70j79zvll3c0kJqHEy5dxrLBrmLfuXck/ryRqVRpBjxiL7mjMdF4YNJ+F8LqdBp/ZIFZ3Aul9qQ3FPU7Wf5+D0tn7X0KAbbblgnF4MhAPYMTGCiXQcHl5EvaNCLjnSNbswKLIH3XO6Yq1cN3uo9iC0oFwqgcF4TPiGRGNJgp2pKUwtUpg5j9GFWYRicclZaLNrRS1Mx0RxfR2f/+xfIH95GdlYRMSm5wplNGQ640XIF5TDt91pS26BGN4xs6QPsX0c8fmlOykuVHRW4UUWkCPLx6Hfk5dLUNRBhpSMSBhxBrx5FBiiIInaungsDG7+nADJCJzubMxbIbh52wEkszEJYuqK3z4dKCg4tIWXazILQTfRKNVhUOhq9RGaHBBw0/YzENOU7BheS7mRaYNaJ+e2CU+ri/Ufr0Crm6h0DGS2T+Lkfbei1dUUnURCHlnIdiWLRLr9TR3V5ZLkSjTKTfRDQRx77z2YOLoTZs8UfU+zUua4SoouRoStnbuEiC+IxkoJhXOraJAOZ5iYPrwbO04dQnp2CIGoD61iRTr2HstCKOBFZX0DZpkZKQ1UVivS+dxo1JGaGsb+mw4jNzEM7fIG8vkifBE6ViWBaBLDc9sxtfcQoiNjsIJhoV8xGf4tv3iNCAocXrtsu854nJvuo48+iq/9w9fw5FNPIV/IS2EmY0y3a++Cm60FiATIEfQySNEvHQAWrzQ6IB3A1Weornhf6Gkf+tAH8YEPfEA6OLwx3Q3drUuFR+9wxv/qP/05vvSFL6Cwsiye9J22BspQ2FXkmqEz1VgrnPpcAAAgAElEQVQ4ggxtH2nlK0J8tdHRZY2APez3IxuKCkVTuv/kq29xa1FUC6U9o46Nhh6EFaMDccxMDcMfoEuJhUxuBOVaFZFYTCyGKRAMe/xi/21pPLia8I6ksfvuUxjZO4+OxYDYBjotDcFASMBNY6MEo1xFr6mJONaqGqhynQ2ksXjr9QJu6FrFEDrO6np2D6auIR4MoLGeh7Zegt0w0dioCRWOoaPT1x3Awk2HYfSqaF9YQ2+jLsCnYfZhxxLo+iPSeRyanUdidAzBdAZe6mriFFAmJDmZ2Smqo+CYBbADeVWh6RaA7uHLz4nTvB/96CURcHP9rK6sQG/rUpzz6/DBQ9BaLcnvorWpm8J9RVG55Xnc9cJOsEviFv66ABs//P0eJjMJ/PzbjuPEju24cH4FX/jOo3ihWkfTVgegMjsQdYtjaf7mTrlLixwbG8Pdd96J3/74byKRTMp65LSa3UweCty/g/4gaqUSHn/4O/jk7/xrhM0uor0eEn2PuPcRhLa6HYQDAQx6gzJNZIaS8N1FtE4amvqZGgjuMwRM3A1pLRuNhbA4kcPASBqdHl0h2YSykRzNyaFOcEMtIIOFrXZXusqXG00kZodx4u7rMDyXFk0Yu4IWbXIbTO8OwdDY6NFFP8MGSo1d6XYL+3/2NIb3L0Dr6shNjgm46bUN+ANecXGUe4+J8wziXC2jcHFdsnwWbzyO+ZsPI5CLi0tgfa0oTmrNlgnDG8bojj3Ibd8p6225WMLyyipqtIiORbFv/17RRoUjzPvggcMQTjIQevDbYlXxJnBzNdAp5gt48cUXpSikMQUpPE12Px3tAh/gJxlSXA1uqEdg51g6os5IkcWea3Ihv3PWJS3cqQngWifV0nWF3LrfCrlL9hDVvfaS6pobwIE7b8M9D/w89s8s4c//z9/HN7/yt9CatWuLE5wHlKd1bj6uR9JgOamZmZkRUEOXQd5LLWadOEF97PIeP3oMH/7IR3DHnXco8xKHMUznPTZjfJaN0soy/uELX8Dff+4vEOn2JO+LTpGUXYccsClnL2ny8MLodRH1emVyEyCbw6Gxcb9nc497pzu50cwuTK7tkBeTkxlMzQzBF/YgklXgRhyY2spQp2f0BNywMWQ0uwrcdJvYe9txzB1ahG635fwPwi+ZNdQn9tqMQqghFY2L8J+0NDaUeokQbvvVn0U/xgkpYFQbqK8WxHyFdLYun6vVQaVQx/pKEa2+Hyu1utCIdu3djmN7l/D6889Ds72o+SNYb3dRMboYnJnGsbedwpGTN2Bsahpe0vBEmOdMtcWQxqE7yWTgjdG0W6zzyOyww1+riIaPUxqaBZDqzc/QXa/uOexqyLYCmp/GZEWoXoGA7F+kU/JaJ+MJBdjtPhqtJhqkuwmQ8SCZSCCVTsl6YgDxmzRpWzZ/vqtgJIHJ7buw/YYTQvt++fGnsPLqGclp4fkvWSgytVSBAG5t4d53NHKhpobOaBsb6zjzyqsolcpXlCzu33K9Hz9+HB//+McxPTslDp2qKavy67jmCKxfffkMvvLf/g5f/+9/D1+tIY2vEPXsDsCRCQWBHjWmmibXhrVAzAtsS8dxesccUkEgNpAUc62O1hZDnnqljk6bTUVbmp0ty8K6bmKZMSG6hpFUCIdnxyT7jLlx3YAfdjQCJGIYXphBdmoUyVwWwWQY3gDzzrzirsvPh3s5J+RavY7yRh4drSlZPq40gGedcnt9I8ZAGo2cXqlRjBOYzXqKereuAtpuDpxMrpQjmkxn6HDIe5YAh4/p2lY77BtXPqBAk9rwNpk57gRH6HKA58BQrk+PdgIjiqBZTKYDPmwbHcR4Kg6bgYvshIsrmBIvia1yn9q5ngg367RJtDww6OOdSmB8ZBAjQ4MYnxjH1NwsphcXMTA2JqCGBZk/HMYPn30WL778siwYdtsZ1LV2aRl6o4GJwQEMxuN4fXUNK9U6dHLKxNWF3W1eWIfX7lB6hoIBDPmCSPuY66DADTsiNBigtaxYRkqTwieTG77PuN+HoUgYMfL/nCwR8v54HUipCbG7QVqQV3LdpBPIbvjRG/YikXHBjQmvhOs53ENS8ZgF0umhXmIWTVsK29BEBicfuBttnwWbIWs6c3ycri3toustcRjztEysvrYsOTdVJjQvTuDU/bdJ+CdtMOUmZMHbMaFVamLX6BYRxYvraFU19P3KUGDy+C4ZW7IT367XBejR+cpn95G/tKK6SWtlFM6vCSiq6R1MHFjCzhuPYGAhB08Q0MtV8fqnCwwPhsp6Xnz1jXITjY06mvUO8vUGEhPDOPC2YxidG0N1ZV1Ek6mJGYwsLiE1MYfIwCh3G1jOKJOURvEzv+rrTR0fB9zIBM4JMWRwIilELEzpgsYOO9cnnWDcDXdrMXt1wcGNXkCeHHbslCvaIqd7MtR09nteawpR2RU4evSodGbuuuuuK2wf3dfLzVh4pB4Pzv34x/jC5z6Hr/y3v0WIhzTdPKSjaInNMzeyoWAIg/4gUixYvAx1Jy2ILms2jG5XaAzZcES0OrzJvX1bwA0pFrIBKqMTmWpy2qO0PT3kBmKYHh8QIEpaWiY3hHK9hgitkblZ8LEJbvIENz3pInoGk9h150mM7d8G3TZgNhvixBfwE9yE0MyXYVQIbtrotw10KzrKpQasdAKLt57A2JHdosFrFQpSjAgVtdWQ98lDWy9W0a1Qc1OHUTUkdHTi8G7svO06GN0aqudXoOdbaLa60PxhpGYXMbywHdGhESAWhyccQSyRQNQBNaQCkl+vqFy87o5rGNs1V3fRHXoDD1vSCNh1fPLJp/DYY6rQbDQajlW948zCz8YJReTE6+LFi7LxEjz8JHCjGn/K8Ul9KaoaD01VAvcwPz2E4/sWMJZM4cdnLuGpl84hT/dFeR8szBTnWhy35Kl+ssaBeSbTU1P4F7/6Edx/731IZVLSgeW3rF+ZHimRKnnSn/9Pn8HDX/4K6pdXkGHh6fGL1XjDaAtNZzAQRtYXQITTQ64RFt6OU5tMJEXkTQmXV8LkuN8HQl4sjo9gdHIYvT7dJDuIJGLITo5Da7bEst6st1FbrwCGjWKtJeAmNjWI6+85gaG5tNiYm5IC3xFnyUQoLrqtbr0Nu9qGtlaTifJ6rYq9992EyWM7oVkGcpPjuPzMj9BptBCMBFQgMhsAPa+Am8KFDdHrsEM5c/wAtt12AtGZLOyGjsLFPKoVDaEs82r2IT27iOViFS+99CrOn78o9rN79+zGnl07EQwFRFirFpqTr8CyyGMLENgSR7S5i/ETYJHWainNyyPOPuVS0Nyib6sxxVs2eJw/4P4Si8akmzoxOSFUHYqsWVgtM3cJkOkjC1ARVCeTOHL4sNDf8hvM2mCT0PEkYIFL4a2Lx2VP9CE4NIq9d9yJ2QNHUF2p4MUHv4fypedhGmWIl78DhGR/da1dVfNUhM8sCBOJhIAahouy0036EgGd2+l3Cz7+M3cS+YlPfAKzs7NvXEfFv5N9Dl0Tq2fP4rN/+Ad45Qc/hE3XsL5XTFm4ZqUHTHYIQYvoa23QvCMXjojOlE1KcWLjpJ6Fk4Ab3m9eobWzOeQPejExlsLkxAACcS+inNyEg2LnT3tqv0XWMfWBTaHXmgJuPAJulm48iKXr96Dd12WSSHDTzBcFTNuGheLqBqbGJlBYLaBMI55SHe0QcPpX7oc/Q0o0YNabqF7egF2jM1sfptGD1jRQKTextlZCww4ir2lo9fsYmRrHyOgoAuEo7FgMr28UEEikcMfd92DfdccQS6clCJRnrHTIr2HDLCYSjvHOG2tRnWFcU+fOnceTTz6Br3/9QTz55JNyvrqF5E8zlflp17T7mG7jxp1OE+xIGGhV6Wy4djjl4ZriOua6clkzm2fw1aGgFObHkohlhmHoluipewZNmJo8NZ1d22FdOOwLmbj4fDJxXFraAQbQPv74E3J2yJq5xrVU1Cq19t/3vvfhA7/4C2Lfz+k460nRUTp5iKwUX33pDP7sU3+E5777PdHc0liIRl1sxvOm6orulpRLPp9qtjKicy4WweltM0j7bcTTcaGTMlOOLrptRoO0LRi0L+8D7X4PG0YXK50eCnob8agf1+2ewnAyhlg6icGpSQxMTMiELzqURT8cQNdno0etrugy2UBRWhmpOzmAaLdQLxbRKBfR45TNCf9kw51nhGv/LJbOLq3ZaQq5TcZr7XuqZnuzeQXrHnFz2wQwThCyA3bV7x1wszm8UOwNkjmkUX3z+FhfXBEo/pdMlx4SPg/mR7LIxWOw6JZkGJJsTYwhgiRaNpKqRe2H1ZOChe5X/kgEk2Mj2Lt7Cfv278P2nUtIZrPwRsKykdQa1In0MTI2hrMXLuBP/+wzePi731XWzR4P4qEQKLAaiscwO5aDZnbw8oXLqLDD54iEpLh3DnIRFHmArD+ArM8vHUgWi+yEs3ilEwkpPiwc1c7uUwnyXVO6OwMhhivyw1SdSc6zfEyCJVWJ2g+xZKHVLp3ZuBH2cPTEXqGlyeSGOToBdv8VFY4XiKGanq4tbmm0ZmYwanA8jVPvvQctb1eCFGmrzIsviau6AYshnsUa+g0DG6+volEzUCEtbX4cN72b4Z+6dCmVg4UlPGA6q8SENsQOaUG6lQQ3BBBH33uXZImw6OjRvaJel+sKTkH6HmxcWEaw70FzvYIiwU2lJe5Jud2L2HXTEQwtjMHj70vYHYW3fbOHQMCH6npBtEHdqga9qKFS1rDR0BCbGMXBW09hcsc8jE4XgXQGqckZRIZHgQhpRBGHo+5yuYjyVeL61q9rbZySeq/rOHv2rDIJePopnHn5jFA7KASX7tomZc0J3JTT9tolooijycGWjUx+ks+IriPuqFQ5RKlXxo2LdKXTp0/jt37r42Iu4E6HpOAl3nQ4wDLl63bx1GOP4U//6FN49UcvICKhSH1JcO/YtCvsisB7IBDEkC+AhLO5Cbihfsg0EfYFkQ1H4adToM8FN87nr/ZAsYXm1idaMgmxMjGSjWF8OI1w0AcPw2NHh1Fp1hGMROS9ElgT3DAbodtiknQTGIhj6fbrMX5wOwybkxt2JlsqvDcUlnA5Tm64RvvtDsxyG6VCDd1UDNtOX4+p6/cLuKlvrMv9RoqnrWtyDzaLZVQuraFfpR6iBr3Wkb1i/MAu7LnjFDrdFi68fh6Nuonk8BTGlvYiODwK0x9EOJlBLJVBOBaXe1JRDFWgr8cdTfP+kQ6cyjji4eNyuPnZcG2wsGJoK2kV1Du88MKPUC5XNg9H+ZhZHwm9TXXYJsYnVNG4vKzEsls6nPLnW0CUgiHqtTkryOkGOkA00MfYbAo7907DZ1k4+8JlXLrUQKcfEOorgauoDLxbwfWVKG0rFZPPRl3N3p1L+O2P/xaOHD2CaJyHHQHO5n6vim/LRn51GX/x6T/G977yVfhaGrJeP9KhCJqGJvvicCiKrD8ohSInOpzwEszI0eEEvXF6ww44g3Vp+Q+vhbmRQUzPjcHr59ruIJaIIzE2LA6aXSazN5iczsyvNsqNNpYbTQRGUwJuslNxGT3yebhfNotVZONp6Br/voVeuQVjg6GEOlYrFey85yTmTu5Dw9QwOjGOtRdfQZc5GuEgtHJFqEekauplDcXzG+gU25KZNbpvB5befgrhqSwqK9QkthAdGMPo0l50wjG8+OPzeOLppzE+Oiad14XFRYQi3Ku2dDk2Nyj1mbisbvfX0qWkrtM0pTBkZ5kuUg8++KBQ0ThhvhYt7KctAN2/cwsvdzLCbBt+cZ2yw8o9is9dLBZkYsM9amF+HgOZDM6fPy96MlLJ+TjiSOS8ETf3SQBbJInEzDZER2dh6X4YyxXo5TPodoro96nuc5yMnDR59drUHRAKR4TCx29eB753l77kFq9bwZ3bgGIhe++99+J3f/d3HaEx/eHV5q3yliCW+M89/TT+5i8+h1eeehqRdgcJGvX4vQiRTudQrPgKdRoQ9fuYiCcRkYm26szLns81x3fBs5c0S8ZYENwE6GQYx/QEafJ+RLNxeCIBATdCye97RR9GbYNWbKLTZDZfH+tmE/PX7cbhW4+j1WuKu1SI90ixKhNFgpuN9TwmpqZRz9dQOLeOZqmJmm3iune/HZmJCAL+vuTeFc+vwqq1JUtM1zvQSCdvGrjMkG3Tiypp7KRJkSKZzqBt95Gbm8WRk6cwv30nkuk0Iqm4NFuvpom9aa3Zb4iw+Znwm2cozXioq6ElOUFNvV7dPFv/RwD5P3eN8++loHamk3xdLkWNa4hrnsCDr9P9/U+cEonVeEC0vqFwSqg7Xb2FXrcFr4dkRDndN/c5dV8lBJgMDQ3LPcTmlso16ynNqhNSufWe3NpQ5b34G7/xvwmVfWhQGSFIbeJQsDitZLf72e9/H//m1/9X6JWy6KdZi0aZT+PzSHOTlvuiuXEmET7bQi7oxy3zUxgOepBKxqXmpLDfy7B5ivz1noAbuQdAO3AT1UAAnWgIY1MjOHXdPoxO5RAfSMv68UUisGgDzSmK36vONK+alIiZhIRssjEg3QBxQ+22W9AaVRiNhgTO9vS2NMMIbEhd5T0mn18wKAHdLv9AJjFbKIdX7wPq2HJiLkiHJpvGA5ELuHoa+bQIXBhL4pg1bE5snA/EXcuCJYnT7pua6NNVrM0RN2lOvR5ifg9mBzMYjEVgdrrQCW48FN73xR2NqJIIkVkCJouKcEhySY4cO4oDB/9f3t4DTLKrPBN+K97KoXNX5+7pnu4JPT1Jo9EkZSEEkgAjmyUY8K4f72KvwdkGzL9OLDa21waDbdZLkDHYGGwLg0AgGSEByjmMRpN6OofK8d4K9//f79xbXdPTkobffrb0zDMzmu7qW/ee850vvGEfBoYHEY5FJZiSQ1AisZpytj4/Iv4Q/P6AJAxf/8Y38Icf+yOBhhCWwxEc5fDCHhcGOtuEPPrS7BwW0lnBCZq82aI0q7w9BLLjUOoTdOMmdjxIuUiaflGhwaS/hEvgMmrk7YROGemqjqDLjQ4fFVXoAN9oGimye0keDuUbCcfiD2BxQzlazm7204AwHlRoShLTZZSmDNGYaVZLOtx1BzJraZmI6NU63IkYrn7Hrcg7dJm8EMNL8QEh9FETPltCYSWJBguV86vI04OEhl4jPbjhbW9AwaGL8Z8UNywu83kpNCL+AAx2eObXVHGTKqDqdGH/T70OQ4d3N4ubcj4vXXUH8fgmsHJ+Du6aieJKWnT0c+mC8Js6J0ex48QBdE30UUwGRi4vEyIGeK/mQnZ5DeW1HGrpinTh1+hyXzUR2zaKA6+/ASMz09CYkMbb4PAHUafppq1cIR1tu3fI1ch7dimOyC5wuFCZWM6eO49HHn0EDz/8MF584UVwcsPDU/EN1CEof5YdYpHGWxNQmXJYiYlMWJTUs+r4kffEaQlBNa2dd27yDV17Bj7CLMh1ePOb34JwOGQRHi1XXXHFVS9Ob1Jra7jrq1/FX33yE5K8stjlaJdSpUbdEKd4Kvr0ejTE4ZI1ywJbN3ktNVFNadP88NTqgmtlZ6RJpBV+iSpu+DOluBFIZA1d8QC6Y0H4KByheRDv60ammIeHTQMqo1QNcGBeShegF6rIUpQiHsT2G69E375J6A1dxs6UQGWAYhJdXKMLNoubIswCldNY3KRghAPYdt1VGL/mCpGJTC8uwclxNSedhaysc6qfFZeSqK0VkV7OiLM3xUfap8YxduwA5tbW4AmEkRjjpCaBhi8Mly+E7t5+aOxMynPkWNuGC6rnaCsgiSMDDx1GF4FRuaQRY5vH8RDkuqEq1eOPPyHJlsx5NqG+JDZYPgYcybNDTt4Cu3HsfDMmSkPF6sBdWtzYVYVKGgkFkY6d04Qn5kL3eBzbZhKIBvw49+Qinv3RLMy6S+g1fLYs0AQeZBWulxA5NmUJTNFoBvq2t96Bd7zzHdg9PQ2nV8ANF32rFMEm8P1vfxt3fvrTOP3kk4jBibjmFxgy12aXL4B2FpNOQiRdwq+hSZskSDazhDw/KtCRS0MpZdPAQDyC0dF+JYtf08U/wR0Po2bwIDQEjlZJlcTQOFPQsVwswdERxBU3H0LnSBQuFuDcgpUa8msZRP0hgbfRT4mcG52iEqkiFtNpbL/pMMav2490OYeevgTWXjqDarGAQIQmyHklK8rO+moea2eXoHO9ZQponxjD+DVHUCV8zvSgo38UHX1DmFtN4pmTp2SvHT5yFQb6+4VTqArk107J7BhlQ1SZaLGIeeihh0QsgJNlTlBsGWYpAbbo+r72T7r4K+yk1e5m2kTdUCgE/mIczOdzEjf54jreNqomIjQwJrKCMVIUI5VUFhqWgIWKnx7AF4U72odQcABmkWTol2FUVlBvkD+o+GCSB1n+O+RVdnS048TV10gjgeIcbArYn93usLdO01uLde5VegX91m/9Fm6++WaZ/NjrmLw/BRtiV1XHA9+5B1/93Ocx9+TTCFVriLrd8HPfW+1O3aHsIdjEGwjHEJKJFK9YXTMbPNLksUw/uasZuXk+RP1ejA/3Ihr3iQGk00+BgjqMsgE3hT7YTc+XkV/LopI1UKw2sKTnkZgew7Fbr0GlUZDmkZ/iNJmcTCDJu1lYXBF+MSrA0qkLSC8msVzIY+Z1xzEw1QnNY8JZNLB6eg7IGSik8qg3HMiUKqJgSr7q+XINtVAY8cF+RHq64dD8SAwP48DRoxjaNo5wNC7NQ0VPsNstqlu3Gd4oi4FwWMtElmuXZyqLcdomSNOwUkEyuS6/7Gf1H7F+f9z13jp5koTW6ZSJJYscTlPY9LSbWZdcn1A0iMzwwuMNSiRjA5B+Lczo5E5ZSTL3Pt93YKAP8XibrF/eE+5h+xpEmWyLD9C6rrkfd+/ehfe+59247bbbZMrKZJ9qvEKc58+s0o/Rgc9+6lP46p13orS+rqaQbNBwUNmoiyWEcMRlIkEOSR1hs4FrhvvR53OjLRiQSRbRKiw8OJgglJECXwb5pEQtdbch0J9AbCiBoZ3b0N7VBlfABadPE28buTc0dee03oJ8CcmfxQ4/qyKuWDRfBSmrG2VUChmUMkmUMilRqlTNAlXgSFZHmwu/X5r+qjizJl7S12bzUxXTKl1T+Ruhhzx3ZRjD/WzzdSw1YlmyVEHmz2ATxvb+Ev7sRp7Gf5di0opvjrf19Zic1nAjl+p18SEJe90Y7ogj7tcE31gqV+B0eeSGM1kn3rTCk4nkxfEx7Dp0EDNXXolYe5t8MC6DMg08dQMa1R/8AXi9mvi6sOiQXorTgbPnzuNTn/o0vvaPX1XGQPUGgppXAlbM58HYwACS2SwuJJNIUkWNxU3DiTqLCN40ws8YxKkP7nAI54aJIsfSrISZRIrCGw9rObUIS6OGuI6g241Ovx8BwuRI+rKmOyQe+ok75E20EmgqgBMyRD7B3kNTCIc5KGzA5VGFjeACmaTU6ijnSlIY5ZNZkUHWaybcPRFc887bkGNdzTFeTZGe+CBNGmulC8gtrqCeKSM3n0IhXcFyPgf/YCduesdtKDsNeMgPYSdA11HNF7A+vyTFDZWGMosprM4uIc9JERzY91M3YfiqaVRrBuqVikD9KJfq4ISs4cDy+Qvid8JCJXlhBflMEWvs6m4bxK6rD6J3YkC6s0ahiCL5FqUyQpzcrKWlgCqTQ5E1kNUBT3cCIwcOYOeJo+iZmEDD7RPICTkIyiRLcQqawzP+jUHFUr2QhduSbXIczUPy3LlzePyxxyVheOyxR7G2qgjesjk2dVAk4bX7ipaoWnPzMFmz/p1f4/M6sXfvtCh7nD03ixXyikQ9x1LY4G6TZPfiUMaAunt6N373d34HO3fulOAiCYFIk6suC/MXwZ826lheWMDvfPjDeOHZp5WRGxsDDEScbNRrCMCBHo8fPR4vQiQWujgsV2azVFajiadHJoeUflaa+bxmISlywihwLNky0lFin6Qr6kdb0AfN7ZTiJtbbIZKRVCP0+rxK6aRGcmMJesGQ4saMBjBx/RXo2z8lxTuLG3JuPB5Nkvs8DTxTGZjsROYrKC6mkaJZbNCH0WuuwM4bjwicKDW/gAY7SfwcuaysU/LJypzYrBawtpZHksRXhwttYyOYuvoIfD09CHcn4AjQiCyCaKwLProjU/yaBanLKcqJsjdtQL7KFCVoysHD5+3kPTEFOhIMBETG+b777hUPhh/96CEphls7gJd04ARVpg58Blm+yK+ampwSKFsyvamDecnkxh4T2kFbdHBgOuvwdnowfKAfO68cwshAAkvPJPFP/+e7MPI1Ubph8sb1UxcMjqpONi29LXMCNmESPb34qTvuwNve9lMYHhtVvB372uyuN2Wfl5fxtb/7W3z1859DI51FxGWpPTbqUtx0kl+FBjROsdnVtUQ1bBi78G7ISWTxWCOh1EBPMIChoR74/PR5qQkUxgz6lJoRD5lKFdVsRbrd+VJViptaRMO+G/ahb3snfEGfOtgqanIT8PhhlMuo5ksCYzTWi8iu5bCczWLsuoPYcfNhrOVT6OnrRfrcHIxcDp6AJqRzAfcVqzIdXD49j2K6gmS+jGBiAJNXn0B0egrtg0PwhOM4u7CMHzz0KNo6u4QIPDo6Ktw7+5DcMhnc9ATseMXEhRObb3/729Lt5rSCMs98j63kl3/c5G7z178izKgFe66SPRUTfJpXpLNZvJHIf252VkFrrAKcHVpJ2aRjqPaAw+GDx9uJUHQULmcYpdxZVMr0eiJfhkpTSmmSnz0WjWJkZEj2yvLKGubm5iV2i7+c3bVuKepkDVnu4nZ85texwDl8+LBwFijcwo6tNTu0zg1C1BqiyPidr30Nn/id3xX1tLiD5p5UAFSLnfYBpVoVDaOGvlAUEYLtBCYjEplyTss1sCHCaQXjiEx+AJ/LidHBLkRp/hjzwRvWpOFAkRlX3SX8c/JpKXFeztH808RSuYDIaDdO3H4dnH4TNa9AcGkAACAASURBVKMsMHhOLmnvYJZrmJtfQjASQzzchvmXZrF8bgGLqRTGCZncPwKfpwFPpY7Vl+bRyBtIJ7OixJapNXAunRFJ5+jEDqyQl1wqYWrPNG5985sxPDYGjcqEwltxSU6kQtfFnZut1jMhiCwMyMeyZZ0ff/xxKWz47FgoMxlncbNZye//RpHTWvxuwJJUYOPzo0IZJytsKHCfqSNhi9JDmppM2L3S+CKUql6l2JCsCImXVPvq7e3BddddIypoTz/1FNKZtGUDsPGe8if7r6oTYE19LF6JyBu7EQwGcODAfrz3ve/FFQcPyn4TZS97JTOPrNawOj+Pv/3r/41nH34EtTzVcMkx4ySxrhR/pRDgXmWhYcLXaGB/dzsGfF5EKKgjxQOnKyZcHo+s/XpEg7e7HR0TY+gZp/FwBxyMy26HwGxJU5XxilXMSKNDimKXcKDl/GAeIyadqrhRHDnLQqCmo1rOo5xNqeKG/Bueu/SvITdevBuVqJcY9Fq8csYi5skbktAKYSPeexb/kLm2DZXl9/PsZ9HJ72G+R7U8xlqba9Pa6GkWoEQ1UQqaeTsv/Z3dHSZhLcSeFmm6WNHF/2CgPYao5pU3ZOHDMS69YlgZOgMBDO/YgfF9ezA0NYn2vl74gkEZ31XZRWPy6nZLQePxeIWczA4PEz+O3ohf5E6sVHQ8+MCD+J3/539gaWFeRlskucq4uVHHaG8PAkEfVtjBX0+jxPduuJSXjYUzZ05Ank3Y5UTI6UCInVeXC3R7pewpeSnsRErmKWppkOIm5PGgK6CKG3q08pdsBTp6e3jIK+Uj6URTSIGLEnVM792GUIibxYRH88gIjXhjVZU3UMxSmtQh3fFCpihKWYRjHHvbLSg5aSJVk06+DOKIAWbCm84jM78MM1tGfj6FfLKE1UIB3r423PiO26B76yKJyA4VYWYkd+fXUnCxSCrXkaenxPlFZDm5cTix944bxUuk0aiKwyxViGhExhEmv2fhzHmZ3FTWc1i7sIJSXhepyfhoP3YdP4j+7YOoNwwxcMrTf6dQQrsWQDKdQypfRqnugivSjvGZKzA0sw+RvgHUNZ9M8oj1VTfDLmoUdlqBB2i6xoRUFQCStFqBSXgzlYqMnFnQfOtb3xI1Kzr7cuM0ixVb0WnTyd8snlqLG97lhpoR8RfJe7GAWwIZ3X0ffeJpPHPyZejkP9kJgsWZ2MzV4WaipPJP//S78F//68+BxG5KqPOZkPui8LjWZEHU04BHHngQ/+tP/gQvPfcM6HXCiEo1HybslFSPO93o1/yIi0M8+6KqACJkLubWoBE76jDhdSiPEjGyVXdMTZ6kqLL8CJioRvzSmCCHh+sy2hUV2Kg3oEHz+ZQ3E/cw/YbyhkB3GiENY9fsR8/eCeFZ1Spl6MUiNK9f1lyOKj6ZHJU8UM9VkJ1fR5YTyYCGoWMHsPvmY9BLeSTn5gUuSXltI51FraKDyoFC8mZhU65D95KXMYyxmb3o2zkJZ1s73JEI3P4A3GyCuLxwO+hFYfNYVNEoYggyqbIy9g3utCoqmcxx0pdK47777sO93/2uwCuWllZEulOU4mxJcCmmLz4IL+YPqDggak8dnQKzefjRR8U7xD7cLl4bPBAsaVH7+pTOmFKgCps48MYZzBwfF/7AyfvP4rF7XmgWN/xp5CEKv4NNmEtIYlunxAKpNE1sHx/Hu97xDrz3Z95rmfKp9dCscUzV3Hnp2afx13/+p3jonu8iLAd9A+5GA12aHz08LGkEyxgtAhb2+WeNkmTiyfLZIetTpPQDGnq72+AP0M3alIMIYb98HeMzxVjqOQOlVAHFSg2rpQoqfhd2ndiFgalu+MMB5aFhcHKThuakKXRFDGRZ3NSSJSFUr+byGD6+F9O3H8dKLome3m5k5xZlTXrDIRTTGZmEo6gLzHbuzCKWM2Vk4UZ8+ySO3n47EjumMLu8ggcffgzzK+u45Y23Ydf0tEC6ZE3xXjAYWQ2KyylC2NUl54+CARQL4HpjYdOaDP5HQ3nsQ7wVCrMV58BOCJlo8Azr7+vDrp07BYJHpScF9dhQe7RIWirGkqXijMCjJeALdaFWXkGltIJarQA4qsLL4t6IRiMY6O9DMBiULjd5EGVCrAUirOK/DXlr5oTNatmCm0mxQRiSWzrmd7z1rbj1tlsxMjKKUJAJNjvvVjLGJodZx9LpM/j8Jz6JB77+dXSA8tBUT1MFHZsEbKqSX9EbjiJKQQ/pO6oE0Yb2cdorUCxLrZA7xm02MJToQDTiRTjuhz8WkD3JokEEDOtAjUJBNN4tNVCs1rFCGfTuCE7cfi3C7VSwKom6Va1cEVW+RkHH4twSPIEg+hJDWDg9h/MvncVKMo3E9lFMH5pUk5tSTeCUZTYZU1kU4ESeuVckioLLgwzcGJjcgRM33oBde2fgD4YFiinqUZb7uwIxtARG614rOK9KlNn9piBUPpcXThgnjN/4xjexsDDfVNWzCwgqhSk/FzUdaYUSXc7++P/7NZuLMfvv9gSQ70vuDdcdpzfMGbaSo27+fAmEVrdfJRtynnDdtXe0i5rfwMCgwJYpImPziy5HFGGrz8jrpWT8Lbe8Ae9//y8KXLSV/G5/j6PhwL3fvBtf+dzncOaZZ+BlLsFN6aJADNEIhLsrsSB6Q7qrVVzZ041t5B6xce9xoWLW4PC50TnUh/aRfkSHehEbHYA7FpUc3UlhAxpaSqKlBBQk92qZ8MtZKOermqTwX6mSxyaGLRPOqkgGvA16kZVQzqfFA7FWok1IQ4zKWeDwpXnJJLIBrFYEIPzaaizYppu8vyyk7eLGNm9lZGDewcmPTJb5/iyCiGKxmkbyRIXPY5WMlnm7DWOU9+R5/5+7202SqcsNEwX+MgyENS/622JS5FBHnhA00+eFJxxBpLsbQ5PbMbVvP7qGhuAKBlB3OqUKU6NDalx7oVHKloelrWdtV64Oki7pJ8NumROrK6v4k49/XKY3dD5lohH0eeDnJMbtxLbBfjHqOre8grlkFjUHJR9VsLIHhTSgC7rV1IYykISpkddAITvC0kQZQxSM6LINlAxOIjzoCgYgA0tOgFrM66gcRLlPZeCnFhllJlnv79g1hEjYqwjpGitMZTIkN7vO4qaotMezJRSzJSlutEQMh996E3QPTZcoK8cH5QIbQoTO0SAxM7cER05HdnYd2bUC1ooFeBJxXP+OW1H3AW52F7nYWdzkFPG2nM2Jrj4VXJZnF5FJ5lFzuTDzE9dj9MiMpN064RFluifr4qDsMGqYP30WWsOJSrKAldkVFPM6VosFRIcTmD5xEINTwzCqFZk45FOUGazA6w2g0nDBG+tA29A28aoJdvbCSfgZn6XLA7emiYNtU4dFDMIIjVFKUPLLIoJx8kCvIHuRE99KqVQSvcmtoU8Dx7oseFt5FK+WMNh5YTM/JFeAHjJUTyGny+VGIujF+LYRURI7s7iMR58/iRyhNMq1UHVjtmgCcW1zY46Pjwv35vjx4wJvkymCVdzYNmj8bPRI0DxufPqTn8DXvvwlZFdW4XO6Uas2LO5NTQrrhNeHLu4X7gvxdqLApwNtHj+8lr44ydx0mRfJ22ZxY0kgC55KbLrRGQ4ixMKchZALiLaHRD3FG/DJ5IaS5ewh0Tm7kteRy5VRD3owemxGFTc+h2BrKZfp1dRomZMbeomwuGEnPj23isx6DrrPg/6rZjB90zFU9RLSCwtokAfh9qC4mkZNr6FYKCO5mkGmYMDd04/Ezj3on9yFroFhOPx+eIMhgA0CQoIE32tNLYTwrKBo0jZg/CHHyA7CclxZ8JJaHWtr63jhxRdw773fkUSTsAImn2y2yDO1A7rV3buoyWfnA1Y1IM/f4hQQmrdtG00RS1haXpaDXl1L67EmoyNRqxOYqbwBY44qIBq+OhIHOjCwq1sERuYeWkb+gg5nXak5CrRQJtlcd5fvJ8IDi+vUp2nYu2cGv//7v4fxye1SxDYPUCnklFGtUSnge/d8C3/42x+Bvp4SXgK7hV1evxgehmCK0ADXnmWnZFtDKXI3EykxT66JU3VfOIT2WAABHxV1uDdccMdDFkRXwS9q+apI4NIjbK1SQUEDdh7ZiYGJTgSjfuk6c9FnllcR8Hhh6BVRTqumSqivl5GmL0ixjN5DU9h/x7VYLabR3dGOwsqqTLqDne0Cm3VV6qimS1hfSuHCcgaOjh7x0Zo8fgKxoWGcn72Axx5/Eh7Nj8NHjqGrt1eZcNqu7CqrtzotG4qMXDf2pMEuItgxJvSKEJ77779fMPmEMJLTQm4Lk6MmeX7jLa33VtPdrdmAF6dKF4WgTdO410ocN4oJlQQQXsqEkHzBl0+/LIIHKnmz39huDSkuhsoB6crOmYg6O+UWUd1J07B9+3aBknFKQyNHEQyw9pr1lZKU2K/LQPrJddLU82d/9mfx7ne/W8QGrAtRZz0bmrUqCLF+4dFH8IVP/AUaJNPruiR+lrisNI8o4dzDSTDXs4QPdoUZT5Q5oM1lUMUNGwqUO6+jrzMmxU0kHkC4PSLTVDFSJM6f8F+9itxaBqg5kSlWsKoXYcZ8OHrLcXT0dcgEk0latVwRc+JapozVxVVowTD6+ocwf34ep557CclkGrHuTuy7Yhf8XidqRQPJxSRWsmUkKbDh1eDo70c9GEKsN4HhyR0YmZjA4NgoPD6f5FiK93lRIFLTBAuB0JqcS5e8qmSdea5+73v3Cf+QPFZOtVvPV/uZEdJI/snCvIKBi2qZRbjnPeT3yNSEybE9dLbK2dYJo1IkU+Ivm9dD8/+0fozLWCy8x1Qx1TQvVlfVdElgVJterW/V2uknBI0w866uTlHyW6csfyYjjfx/b0NCTSLd0vz8wAfe34RaXlK0wYlcKoVvfu1r+PvPflbOTzYz2TxQjXupp4ULzIa8aeiY6WjHeCAgDXzmnPl6FTWvA1OH92Lm+JVITAyjEdR4KMAlMtsKJcX3bHDiLvmEBb+3YNBEkah4pdRGZeLaoCqvgpnJccaRj0z06dlXQSWfQT65CqOQlsYZ96bA0qwJvyqyyXlSymeENLP5KLx0NQpSfpVWh0WaNVZeQ7gc7x85v0RKsbAR407xWnRLnSHNO5tqYE2HrG+3TBjY1DbheP9gwiwaBvKUF6ZGtlFF1OfHUFc7QgEvSlQ/4mIaGsTE3hlM7NmD7sEheAMhSdwrNFJjZ8/DkVxQihq3SyUrqlu6QU5VLEGHJHii6iOa7gaeeeZp/Mov/RKWFhYkAaMsc9DjAZk55N60x2Pil/Ls+XkUTSitC2uMxdvFbU7FiRDFAJwu4TOIC6wUNzZgSXFuiGcsGmUEXC7h3ISsaRKhQPyPC8HLeqWmqkbh2HLkXedBV8P2qX7Eoxq8TCI9JGRZZn2Ep7FwooknTT8zBSHEsijy97fh8E/cCJ04OY78yLmhd4tTyfzWciVkLizCmdORn0sis1rAaiG/Udz4HXBrbpmA0Oiums0Ln6GUzMBdc0BPl7Ayt4zUehY1pwt73nwdxujv4DChF/JoENJXKqNeqsChVzF/+hw0+vhkyliZXUWOSWi5gshgL6aPH8TILgoDlIRYXszl0XB4EOgbFF5EtHcQoa4+uINRwOVtbhYL7aBo1VYXzQ4uNnbalkvmQuTIP19QhyPxvvfcc48kCHSxZlLNRIGHJjdM88DdiKJbnu/y85odLOWCJVwuB3kGAQy1t2F3V0x8ldbLJZxaWcXptZSQ3O3iprmhNwVZu7hhgUPCIMfOdNoWSWZLTNJqWKqEmnwvtwsvPvccvnznF/AvX/4ywh6fkFklQaQ/Q6Mu8oy9Xh/8SrFTBAU8pgOdhHKKohEdih3wOy3OlUW+Y89OOi6SiPCbq2K6GxCBDKUCE4sH0ODf/Rrcmkf2lnQWKyx6DeTpwB3wYvjIbvTunYAz4EbDqEAvKZNeyrPmV5PCt6FfUjVXQWp2RRR/dK8bvVfsxp7XHRMsbmpuHtVcXp6dnqogny8hQyUrbxCDO6bRt/8gzFgHnMEotEBEIKp+tybSunJokhNkaf3baZf0bkgqcnCuqgocVVgoGfh0OoPz587j+99/QKBBz7+g3N4FHy2d4y2Of2v0Lp1O6xnbqV1rjss/c5QeCocwOTmJuQtzWF1ZUU0ci5thY4bl/vNIsg4MKW5MpyjGOdqc6D06CG+3X/Zp6ukVlM8xRijug9o3Ck4mxU0rtGxzoW0lxip22rGVBNMIbrnl9fjlX/kVDAz0K7iepeAn98HqbC/Nz+OTH/9jfO+bd8OgIl69ji6vhj6fHzEn4b1uaCZBgQqqI59PDiLlJUC4KRX/WNwkohFEfF5pRGmE8XqcCMUp080Jj0oKjWIV2dUcyoaJ5XIJaVcVe47uweBoJyJxv/CEGnUH0gtLCAf8ou5IaXt9vQBjJY/USh7pcgWdM2M48JM3IFsroC0WQzmZQmZhCaH2KEpseHEKmSpjab2AohbCnhteh8TuPdIB/+73f4jFhXkRDCAMLRqLWzC0jUT+kqTI6vI3kzHTtFSkzgj0jF1eTm04seA9YqLE4oGdX8Ywm89w0ftaz07t102Tw62Sss156+XVRFvGRV4jIaY002SSywkTJa9fifNoJ4KyB4S7QNl8rxQ0R48elSnN008/LZ+/WfhYfin8HpXvXprMbnlx1v+0RVoIT/vABz4gAi68j7avWPPngH5vOv7uc5/HvV+4E9WlJSXKYvFvWbjUqlVEvT61ni1RDIEMW74ZCvuvphEq4TPhqNfQHQ8hGtbERyQSD4lLvML+qulHvVpHMVNCw2iAMtI5xquoD+N7t6N3uFvlA5zEGgbK6Rz0VB6p1RS8/hBiHZ1IJbN4+YWXkU0XoQUDGBtOIBYNYTmdEb+aeqQNiLTDFWtDqLsb3YOD2HfwIHoH+qHZxd6r3EROkCWGtcAUOeHls37uuecEDfFP//RPWFiYa0IHZVltAeliItkWb5MpHb3kGPeY33V3dyMcCQvZXnhlTDY3jMAUR0f4iepCLVqFWhStr63W92Wucb4nry8UCsr0dXGRsMlL1Vclllp7mTHRXsP8DH6/T1AihFKy2G+9D5c2wy6j4rI+m10gsHl/+PAh/PIv/zL27JkRz5zWFxVUSYFYmD2POz/zGfzz331JvO/YqGfeSaELGRg2TNCZh7YeA8EAEh6vNKXEpwk1VN3A7iv24MY33oi9h/ej4aXwCyftzBeUV5m0RKWRphqEXO9q8sEBDSGp6iwRAKeFcpI1YU2y+V5cW0o5s4ZapYBCag1GLomaXpaGNqc3UoBwgm8VKzIpkn2nCqoN/p0S32nlJNpSJQLha+Gxs7BRjQkKhakiSeojq7hpNp82RTPh6v3m6KBZqtWQMyjp3EBGNxAPhzE2mECsPQpnLIyBye3YNjONruEheCNRlIl/K3NRO6B5ffD5A4Cmqi12+AQ33uwgsAJUiZhaQIq0SQykYP1MCPTo4x/7GP7163cJzpMPgpyZkAcCNRvu6RLuzsmFZVzI5qQbLVjEOmVaVfwhzybkdiDC4sblQdTlEcM6mdzYeHbybXhQ6RX4qZbm9SoyN0ftHJs5KMnnguZ2KHix2M2qzjxJfoRqbRtPoC3mg09zCQ+GxY0cAhYJopwvi7ES+TaFTEmkeoMD7bjqjteh7OK4rN4sbmQRsvKlV83sokxuSosZZFcLgjV390Zx3TtuRSPohFfjHMq0lIgYOHPIswNbBapZHWvzq1hfSaHqcmHvW67HtqMzct+pfsXihi655NBQOlDB0igYUMEaYUa5MjKGgVB/D/YcP4TRneMo6OraHR43wp29CI1OwN/eDbcvTGMA1Cm4YCFJL+pEtkY12aiq62uzuDleJOn1iaefwl133YUf/ZCKQknkaNBaqyFudVVy2YzIs6qCRXWfX7GrIl9kKXtYxyohBabDDVfDgZBpYiDox/6hfuxsa8MKu39r6ziZSmPZUIZsdtIsCaoklRdHX+lgiJJIA4MDg3jPe96Nd73rnYhHotYY1ubqKPKdPQGo6jqefPRRfOKPP47zJ08pAqDwt+ow61VE4EAfO+fsxFHswiCB1YGuQFActnlvWayQcMiJjMgsyqdVQUqmGVTzqRnoCAaEr6Z6eibi8aAIYjg1jyhLUabZTWK43oBOD4ZiBTW/B0OHd6Fn7zhcAcqfGwJlZILOQqWwlhTlHxbFLG6S55aRIqnW7ULXzASuuOUEzLqO9fkFFFM5OD0BrK6VUTI96B2bEDhFoKMLhuaHLxIV9TO+ryTf7AhtOuRsuU1xMiYUyoK52J05PgN2x3kw0avmn//5n/HkE08oWMUWXKytcgE2MDavWclxWg9mRnvhIDgwNjaKoM+PC7MXxCWbMUdxdFTSzzgovTa7uOGRYrrg4cS4w43Bm3bB39eG0moW+WfnkHl+BQ1deXRtKFjbU59N665ZgFmwKUmfOG1Wn4w8rEDAL/K7v/Zrv4arrrpKOBC2F5MEf8tYjYfQkw8/gt/78Icx+/JpuCs6OjwaEv4AOt0OBOl3A6dwFbnW+N788dI54+d10mRWFz5VdzSCEBMMzQMvOV5sLMWCcLhtWJwTRqWOwnoRlZoDq+Ui1holTB6cwth4P8JtPrh9HtSqJpILi2iPRAQOQchkZb0gggKplSzSpTKiE/048s5bUHZWEQr6oWeyWJudRyioIbeeE9XGUsOLzm07Mbj/Sri6+3B2bhnn5i7A7dVwxaErJDG3VbteJT9sJjn21IbFMosBchII46FABbkKrfeX0wxObygdy6mObZxp/xyB31m8wsvqDP87Er9X+mz8PEwEh4aG5PrYsaYq16t9Pa+V3fFEohfT09MSf9n5t0Vd7MRRpjw04KNceK0qCZnKU+3fX/2Ot8LteI1XX301PvjBD8qUfCueET9LJpnEZz/+cfzwrrvgzlMe2iENUcZVCidEvH5E3ZpA1qUJZIlkCJyTfhs057YEBVSHoYHOYAgdQR+iYT9C0QDcPuk+KoNFOROcyK/l0CjXUC5TkUpHJejG/hsPon+sXUyh2UCtG3UUVtZhrOWxfGFFPN96BoeRK5bx6ENPYmk5hYamIdrVgVhnG3SnG6GePiT1OgKdPdi+dy/2H74SbV2dojol51HzrH3le6lyro2EvlIpyySb0DNaJ3DdqikOMyhLIMVSKNsM7eLP4zQ20ZuQIoaSzLt278bb3/52dHZ3yfphU/Lxxx4TmJsg+KUStoolRWJT982axF905ZdfL1zygdU0wSFrk9MX7tEc8xtBjbS8Woo8TgLJrTly5KgUZpQoZyNCFUUbG47NS4patAqCbFX8vdqK5o9V4hVuvPvdP423ve1tAm9ujT+qqcVC3MDs6dP40Ac+gPz8Mlx6VTi5BtV4eX643CiYDuiNuvjd0IyZVAuTfjhCmaihq7sNx08cwlt+8k2Id7XBKVhMJSbD814isqirsmhSBb0SWbKwJlaeoe6DIuTzbKNdB2GZ9LxRK5CeZ5TVLiK9ugw9TVloohmUGiHFZCiyxcaobaopggjiQ7VRRPM+CJem0RBRBPG0ku/xylkl0F6LY6xqLl6zrUeq/nCxAqNq5l704qTpI9uHzbJRR96oI0X5uKqBzv4Epq/Yh4k90+jeNob2nh5o4bDI0xESxipeihqfX6phPkRx57YgR60/RBRlyDOxtqidvNimUXLLGiZ++IMf4KN/8Ps4deolVKgt73AgSshDvYaBthj6uruQLJbx9OwF5Nk9VfUNDE7DqAXuAEJuJ8IuFjduRF1u+BoUF3CK4pRcmumQyU2zuNG8inMjUtAqPeahTp8QB09yVoySQDJg0LzRwMhYF9qiPvg1lyJpUUbPwhMytFTyFTgbQJ7FR7ook5vQcCeO3HEzKqxEWNyQK8OpFTtGlGIsWMVNtgJ9OY/sah4L6TTcvTGruKEChVfB0mikmC+iQmzuahIOJqrZCpKL61hbXodBtbSfuAHjx/bJmJyyfZzalNJZESLQTCeWzl6Ag4ZP+QrWaGxXKCNV0RHv78e+Y8cxuHMKeY8LYR7YiT6EO7tQd/mEUKyAW2pbbHkG27QIW5bXElsgfINBhR1PkhhPvnQS586fRzat3I45CmWXgdj9np5u9CV68cyzz1sjcdXRlp+7FXFQrofcAtsdXkkpsmdA/lPM7cBkZwzX79uN/cNjePSFl3Dfs8/jVDqLDLGfwpmwjuMmcX3rDIM/n2v+xIkTeN9/+284fuQqxR1oQp7UHbK7FPy3TDqNu77yFXzm058SCVtO77iHyE1w1xtI+IIiDc3v48HsoZ9BIASfFXy4FwhL4+88E5Q1m5iZWGIGDiFKUkWFRb7AiswG2mNBUUOiLLQW0CS4eQmN06kCVEOxpKOmudF3aBKJmXG4Q16YjSoqpZKA+Uiup5wzvUTI0WJxs3hqQSR1y24X2qcGcc2bbxQp4MW5RawsJeH0huCNJ9A9MoFgVzfc0RiiFA1gx0mjqAivXiUbW6mCNcU5rM4q7x+DndfjgVGtSmLFJPPOO+8Usj/XVTNhvBypK+kAWfHAUgSzELOqmyTTFCsts2ryUDCIiW1j0ux46dQpgQ7K1MUOdKZiXlkhziq0qX7TQC3mxNDNBzG8bwf0tSzOfu9xJJ+9IOIHCg+v6iyZL6tT++Lz2VY8aoHPSUfbScU0n5B/SWLl9fAAfdPtt+H2N71JFIWkQ80PJ4o4FpH8/5Me/cPf+z380z98BcWVVbS7PUgEg+hxUWmSbtgsbsi8UA0FdbZYsDQnhVWUSEl3JCrQ3gDhaIJhV87Z5B/yR7IwpRJhKVWCUXdgTa9g2chhZOcoJqaGEO8MWtPEBtaXltDd1i6wI71QFvloFoLJ5TQyxRLCI724+l23ouaBTF0Y01bOXRCPiFTFgUa0V/y0hk/cjELJwFNPPSMJ/PYd2zG2bUQI6jLtarm3rxhHrLhly4hzjX3pS18SaVyugLlBvgAAIABJREFUPeX5poqV1gOWksac8BH6QzEUJlrserPbzYSdcDa+J7+f05OLH/Kmg/kVmtz/jnywKV/P6+SUia9TbLZs9ZJH6ESitxc9vT3o6OyQfUYYEz9H6/Vzb3K6Eo/GEAoExHeMDZpW4YDXum57UqSSLqfA55hEv+9975OC0b7PrR11xqYzzz2Hf/jMZ/DAv9yFuGmKOhr3BU262RyNUShDvMHUnub5YosasAgScRoLRM2pcbsvgA6/D9GghnDMDy3olcYom0KMC2zG0myYBshlgVrqyPmAgzceQv9oHEI3dbhF9Ki4uobKSg7zZxZgujR0Dg2DoOAHf/go5tezcMbbEBsagicax7nlZezcux/Hrr8RO/bsQZSmlmSoNnl4KjfZeG1qzlj/wCOIz4P+XeSrEub96KOPYHb2giTrvH98dkSg2C8pPF7hTCX8i0VBJBxBqVyWrvyu3bswOTUl30NuLItdOtjLCex0oieRaE7bDF1HKp2SCXi10mK8+SpDnNaJ39aL05aoV/GJjQWuaTZMWeC0vniW8Lwh3PGKKw7KvSHknZMeGpWq+uvi+b7ttcPfCcezC6Yfp8CxG7G8H93dXfjJn/xJ/MzP/IzIWPPV5OWJlYtTCpz7v/ktfPbPPonM/KKYZLJJAI9LUEpZekpSiKpRl4aneDURLSnh2YTP58auXWP4zQ/+EgaG+hAIEi5PrkodLiflsuyJjfLKE99HyaVsyKndQbOyOjsGkh9crTV51OIXBcqjF5BaXYKeXhfjZSrB0uyT55icTW5ljk4KghRIVcpcWT9PGnKEnpERj2YsEa421TqthppSwiVCg75iatCgVr1V3LCpKGeTKoQ2Z2siBf27uyfMglEX3kGZRUF/PyYP7pNfvSMj8IajkriRVM8344XxsCCZntASuVGySlo338YSa+3ubLVA7Iti9f0//+Cj+Nevf12ZJlVriPg1MduMuF0YSnSLEtLJs+exmMnLQ7cd2imFK/AjTm9cToGlxd0e4dMQmqZk+FRiSJW3YqUiB3mH5kNAihpTgiLPfz58wokkx5WAxs9iYa8bdQwPdSMe9SKguUTxR7qihP7QoJIiCfkSnA0H0oQ7cXJDw7GhThx5602oeCijWhNjR3atifmVKrlUQebCEhyZMoyVApJLGcyn0vD0xnHDO25DI+yCFvaJGpuRLwLFMkprSVTWMwAlV7MVrC+nsLqUlOLmwJuvx/YT+1Bv6Chm6GmSR4Uk71wRXiYaC2swqYleKGF1YRnZchVJo47I8DD23XA99lx9Alp3J7S2DpheHwwmO4Lf3PoZXxRQrGTMHjnaXUISbtlFIgzt/Ox5OeSV34JS/5IJhXJkFKllqvDwe8+cO2/pzG94mGy1jmRbWkmiwJas4oYbI+5zYXKgA0f3TmKwvQePPPUCHnrxDOZzBVRMCkO2micqGM9WkA37c/Ln9/b24tY3vhG//iu/LMkLIVy2HKLd9ZWVY3WtlhcX8IGffx8Wzp0VUQgh4XHD1huIOj3o8Prk8xtVHZ6Gie5gUKAWJLrS4EskzQWOBLgtiVNuOTI9WMiR0BfhJJIdEIvgHgkRNsjOiws+n1eKePZxGA8MvY58WYfudaD7wATG9k3BHdFQbRjKHIzEYhPIrSfRYLOBppO5ChZeWkCK8B/Tgej4AK5+y80omzUsrqyjUKqhrWcQiYkpRLp7USO0LRBCKN4h0pOc4KnChkpnqjmx1cuOGXYCyd9JgCUciB1IHtxMsmxJcPs+U5Lycl68D4wJhOrE29oE4sD34pok4dYWUWH3TcbgAPp7ExgbHRFO2ArviS1xqc6XJgTOnjQqOWgHGn4Huq89iGvfchu2dfXhns9+GY//63fk+ctk2MZzqjCzZXFjfyaO5fni5MvrdiMSVhLAxWJJMOMsuo8cuQrvf//7ceDAAWkqCaTPUpVjs4ZNnDMnT+IjH/wgnvjBD8QvpD8URi8l8J10w3ZKzGzybqxOsBw6TBwpp1oqoSsSFcVJdsZFbdIFhKP0X1BETx5utZqJUqaIat2JlFHBUjmLxLZ+7Nw1hnhnWE1uanWkVlbR3d4ughflfEkmyuTqZFM5EbEJ9rRj8sQ+eIIKXslJ//nZBVS0PnSMjmF4Zh+CPf04eWYWjzz0GIb6BrB/31509XUJBNVyem0uDSn6WoqTi+KXRVplvCKEh+7s5HCxMLGJwU2Fn5ZiSRL8eBz79u2TGEfoFqdF1994Aw4ePChrl93u5559ViZBrcmliqvqfGpOKJsTOzsSWdYBl7PAW77GLghaCzIWN5zg0IIhnaIy1MWO7/x3TqKEDO12iYoWr51JcyuxWyVI6kK7u7qwY/ukyFCfOv2yJMNqX1xOuroBpbKbR/z5H/rQh6SJZBdj/Dm2+aRsl0YDjz3wAP72z/8cc088hbjpEMn8Wq0Cn9uJqFcVN6oRquTNxVzRpNmwUqUSCDU76PUaYl4N7T4NUc2DcMQHX0gT7iIbb4TBEm5fzJfFqLus17FeqSLpqmP/9QcwPNEFD8MtnNBcPuipNDJzazjz0gVU6k5Ee/vR8AfxxAsvoeTxoR6JQuvswq4DV+DKY8cwNDomHXKBp1qJHeOkUhplfkUe30aDz77v9v9j7OK6ev755/HAAw9IjGSR3col2VCrU+dt83zaorjh+8qdc0DMbck/zOVzsg/aOtplL/BZN2OwBf8aGx/H2LZtsnZ4jYtLi9IcWV9dl31bLpUlzpbZQLMLKwvSqNbKxkTplZa6kiFX/8pLp7gFYx/FYxgL7c/V09srnEkWFSdPvoTZWfrWlC7xq9m8/1kQsWhiIaiKwcvnQqqfrd6R94i/2HR6+9v/E97znvfI/RMfHwtexQKAxQF50Z//i0/j/m98U9QthZtNOoRpIkuJd1EVgyAzmB/IXiD5no1PzY3BsQTe9/M/g9GJYQRCfkESiTw41fu4xongYFEhwkQKtsx1JlA1+892s4831fI+4ucnP5FnoQzmuBeqBWTWV6FnUiiJEbau6gAlj6vipAV7U+q2FCiwPA7l7HWJ8MAGLE3VEAKUsppj0tCgZLuINqm1yHcXMRAajAhCTJ3P5MyL6JBdqPJYpQDBRw7tMYvkmkSi6J+cwu4rr8Tg1CTcoYDcWMNQRkoen5KGtbW7RSGstZv+CsXN5gW6eaHwgvlB+MB/+OCD+KM//CMZ/VOCOkDcZ4Dcgxragn6MDg9gZT2FU3PLqDTqqLGYEFd05arNqTAfPomEbV4vwpzC8MbI5lG4dt1polAuI+j0oNPnR4A9EQoKWF1KxbkhgUph/Yhb5KteN0Tva7CvWyY3AZ8TwXBQ3pN8I0I4eMPL+SJcphPrK+soZSto0BF8uBNXveV6VLw1oiRFD5/JKukGonZV1pFbXIaZLsFYzmNpLoX5ZBpaogM3vv1WmDE3tGhASJuVbA4Omnwtr6Gezop8ZCXH4iaNleW08KP233Ytpq7ei2qtggJlDfM5VDMF1HMlNEo1ZNYyqOkN1EpVcZtP1Uw4e7oxfOgKTF97DRJTE+JTQ06Ng2obDo/V7XmtHpxC5tgyqOTM0NDui1/8ohz4S8tLMpVjkOUilVzOLhxFjlt1FbiR2I3eM70bTz79LHKFQrMTKAnnFvAju7hRkc2+TtW18/sc6OsLY+/uUZTTJbx8agHr6TIKholawyES5+LfYH+bcFkundy0Fi0MgDTJ+81f/zW87qablDS0LaVodT5aE5hq3cDffOrT+Ic7vyAKTxSfEP6G2YBWM0X6mQIExIuzO9MdCMpUkS7bqrhRsElC1ppFnCisqekNk+UwO8VurzK/M+sIB0kqrMPtZiJPJTLOYxjYAN1QyohlL9C1ZwRj+3ZAi/pRNaty8Hgdbhkn55JpNEo6XFVlYrfw8hLS5NTUHXD3dWD00F74O9vRO7INPQNjqHv88MWi0EJBeP1BOD0aaoIdVdMmFU7Z7VWcvM2v1sKGgVUSwueeEwI3J34KTlO+CGPdLHYvc3Ij1yHqd0EhprJZMzQ4KGtM5K/zeWRyOSTTKZGV5jMhcb8/kRCi6GNPPImyrlR6JKY3PRGt3pI0fDg7d8Hb0YbJ11+P47e8Dtv7hvCtO7+M73zxy+JVJQHArvDsevo1JjeMleR4UMyCUE4mL7wfPDA49ezv78Ntt92OX/rAB5S0r8ujZE9FEcytOH5VA1/83P/B33/+C1g+cwad5N14PCLCEiI0jUmgRQJWh5ZqapGDwI431fTag0FRpWR85eTG7TQRjUUFqqsw3S7xd2AyyOl6oV4FAcWxnjYMD/dKceMhx6teR6WsI+gLombUUS1yrZlIzq0gtZJGrlCEv7MNB958LRwBH/JGFUmaHtcd2H3jm+Fr78Tcegr3fv9BdLZ34tiVV2FkcBCBgA8GTQDVwF7EOOwdbU/67KmgnTQz6WJySK8aQh45aW6VEX+1ukISZ9oLdHYKL4EQoEg0ihNXn5BGCNcNO+ls8LAwt5PtWDyOeHuHGPHSlC+5vq5iouXXYE+BbRiJIuVaIBHBUnIwZzm92GpvWwydWzv04vbe1iYTchYuqWRKzlBO+/r6Eujq7EIwFJJihtzHxaWlV/vo8m+ax4t4NIrh4SGcPHUK+XyhKSrw2qfGpW/PM+Kaa64RgYEjR45IEb/Vq5zL4/Hv/Rv+/Lf/B7R8ET7GmpoukNAYkRnkwgrMRnnZCYfH6p7zDJLihnuiUZdJJPOGKKHYQQ0ePzvQ8gWSODEhK5cM8b4p6w0pblbMCnYf24PJ6QH4CWNjceMOoJzk1GYOZ88tIk2fGl8QDX9YRAIC3Qn0jE9g+tAhDI0OIxQOS7fb6m40J8I2zZoXuXEeWTHGKia4Pgmv4rplfOR52xR5sDhFlzYDpYx+zWcqRYSlXkUSPht4hAOrBo5VWbTAz5jA+oNBgTBO7dghcaqjqxNulwupTBbLKytYWlySNX729BlZ48V8Qcy4FRSqLrGp9Xpbm+N20dLaA+K/c99x7RJGxz0cCARF4p3w3EKxgPPnL4i5LdX8LqdQsSeJ9nm/+Rpe68bZIVztOUguQ/+bX/3VX5XmB3NoxRlxWAbglDMHzj7/Av7+s5/Dg9/5jiiPCj8bDuTMhqCVGK+iXo9M12lxEvJwrXpF+CsY1jA2MYyOnja097Qj3tmOaGeHKJHWCAHzuASa7vNrIi7E9yXiSnr4qhJTjXrmYKril6kLJ0hsECkYNhvzFTSqJeTT6zDyWRE6IMyT3CuZ6Erj1eYzMjdRDTxSSBRaQ/GxiMRoouFULSV8ZB6bREhJH0+WqfKvU/uXXn2UnVZTN5fbDwfNsM0KTJPPlvBR+vQ40DAMOH739teZo/v2YnjXbvSObUO4oxO5UglZBicGPMqEBgIIhEOyeJqNRktZQT1oQssufeSbO9h2x6v1K1UySwgDsYYN/NWnP43//Td/g3Vyb2p1tPlIDCTnwIH+RDd8gSBeOHMeKWrJi/GhNebjIncoWWhOeji9YXFDMrmS91YR33BBukpBlwcdWgB+Sy1NCk05xFVxo3S3Cf9QHRPecFatfd0dohIU9LulQqbXjUvUnlTSWSaEBy4kl9dQyumo0aRxuBNH33w9yp4q6o6qKFdoTjfqhrIXMyuUMV0FshVUWNxcWMeFtRR8LG7+0xvhiHvhs4obnWaKpTKKy6uoprJA0UBZJjdpLLO4AbD3jccxdWK/dLBK2Qz0TAbVbBE1dp3KVWSTBehVEwXq6xdr6Jncib033YD+6d3wd3WiQU4Eu4kmE2ryI7jG2BV/7YDI7jKDLQ9xJgnstLc6VctonMod9jOxzJ24qJm8q8PblGRyx45JGLW6+NFQfEDtQcuEbtNyU6gbq7NljWspq2g6G9BibvSMtmF67zjirige/t4TuHB6TaYXVlljEbqtd+Bh8goJAr/eDr6cJB7ctxcf/ehHRXvfdla2L81OomwS3+zpM/iDD38IJ596FnWDo2cLo2rUEPd6obnpP1KFj5OhYAhBThFNQskUJ8zNJoRlYildNSlu6srNuFoX+XNOboRiRuOvgBcOBzGw7O6o4oacMt5iQoYKlQp0zYH2HQMY3TuFYFtYMLwsbriGOT0tpNKoVwzhiZHfsHB2FZlcFQhF0blzCtuPHsLgrp3wRNtgugMIxDqgBbzKiIvKbJyqWgmGRSuUyY1ApVoKSN4rFsWMEewk57I5nDl7Bl+/6y483FLUiI8KpyatB7csyw3Vnlc9fCyCsQruSnuf6izhMH12okLOZ4HDmEdj4zNnTqvup27A7/NjeGRY1NOWl5dQLNiQOHtys+EhQOdnh1uDv6sHA3tm0DkwKsFq8dTLWDz5DPTcOsxaSQqcJjzNunAlTb3xKfhHHohMMJh88gCfn19EWkxJN148/Ph15Cr86Z/+KXZM7YBmqSwKD8KW1azXMHf2LP7hb7+Ih753P+q5HNrYoXUQmuaEz2RRrTzELBi9kDklnstzMqSIZqzlMSnywG4nguK/QPU0FnYKtsWzpGTUkanWsaCX0NHXiZmJQXT3ReGiikatLvBITyAgTQvKzrvZgLmwhvXVLNZzZRQ1N0aO75dCMT4whLFdexHvHcT5ZBbnllflrCIkbGJsFD5OaiwOpIokaiqiOAbqkLJ5HFxvXAO8n+xy33333VJEE35FeBmLxtYz7LWSGr4v329qakrWJ6c3/Dv5ktFIVDrrhOlQxc9+vG3tbTh6zTXYOT2NWDyGudk5WXss6JkEJtfXpMBKrSdFfEclCor42+zEMzFUpDE559TnfOVYbU9xCLVkoaOgN6bsAfIS+Hd2uqkQyP3IPfxaL/5cr0slmSz8RdXIavK89qlx6bvLffN68YY3vEHU0yg0YIsOXPTVbMAWCvjKX38G9/79V6GvJ+GqGvA0aoh6XYhQFc/yOmOnW/ncqBgiCk4qj5MpDiGWRHzQViLgc0Pze4T0Lap69Brz+sS7j8bmRb2GpFHFslHG+MHtOHh4EoGgIl573CGsL6Tx4smzOLewhhQhqKEwAt29aB8cxs4DV2DH3n3o7euDx6NgnOq14WNgS/ba/0/updWU4Z8JM1tZXpa1yvhIqC4h/TZM117j9jO4+A5fXnHDyxLJaQo2BPzo7OqSYlg3dIU6aB50LZdvQQvZMGrv6MDg0BC2jW9DYmAQg8PD6OnpkfjKNcYpOH1lKMSxTv6LwdwkKRNcW0WVe3NzcWYXN2pvqs/CtUL+DZX8+PWEM66tr4t5LfehaohuCB281npuhUr+uMWNIIW4rizBGP6dxfl1112LX/iFX1C5Av1nrK8Rwn6tCkethke//wC+8JefxplnnxObEJ7ZRdNEzlBQ1jbNK4rAVH4l7LKNxY3bNsCswx/WBIJeJWeHBP9QSFSO/fEoYokODO8YRWdnXFQ1Waxyqk9etcvrFfVKh8DLbOA7ZyR1OEnTcDK3pb1JClQTNkpF8blp6EShcLrFM7kOs2qK0jALpLppoOGowmnSh0kVr8zv6FnDRpslLSp7RhVF7COwDjBgspCS80oVOCyOuAfrRk3WCSetuuGUPIZaDcEg904NZp3Nb6CQzsHxyD9+wYwPD8EVigj8qMxExnTCx4PK74PfT48a4ucUodqe1oj2gjXOVNCbLbJB6yDhRmSAZtDmwm59tX4XgyPHqZ/8i7/Aff92H4xSGX6O+zUepLRR8GFkdBgXVtYwu7yGvGHI9EaCFJXNLLPDMD0+pAupcOTKx0aNvqtOoFTRRUml3esXyWnRPbdGwezusEsu0oVWcSMeD40q2+Po7oijI6qKG1/AJypmhImwE82bz8mEx+FGcmUdxXxF7mlosANHbr8BFQ8fNh9wTfk66EzyHWhQP39pFY58BZXVPBYvrGF2JYkgi5ufuhXudh+0iF+cYI0cF1UR+eVVGKksHOU6Ktky1lbTWF5aF3OxmVuOY/c1xJgaKGfSKCVTqKRzMIo6FYORShfgCUYRHRxDfPsuDE7vQbC7B6aXxmXqWfOlzktlUNp6WNoB097ADEQMVuvra3jqyafw7W9/S35PppLSpVTdktbAonCjm1+KsG/ho5lk+TScOHYUp8+cxbnZC02lKiUhaHViLS6CdDiFH6XOCNU8p6yKA5HBgEjx7to1gm2dI3jmwRfx6PefQ3ItL8RSyYtbrseiJzQvTyWa6qYoFKbqerCTF4mE8a53vhNveMMt0qmSRJ7rx7qBYhZnyZjWawb+7rOfx7/dfTdW5hYFkmPUKjCNKgJOJ/wk7tF8zypu6OFApoySNFcqaNKBtgKBKm4sYmytLjChIKdtlhEX9wuVMUj2ZtInxQ2xrUwIag0U6UXjBdq292FsZhKRzpgUS8RQE1ppVAwUsjTkrIqHUypZwMKFNfh6BtA5OoFtx44inOiBLxaHP9YGjyX/bo+kbWhWa5dPxQ+VbKqmgUqCpIteq8vBRiUmJprf/tbd0jlWidKm4/kVcOKvdWjJY9k6VElsspMq4ripxrO6uiJrWK8Y0tzhpGdoaBhzF2aRXE9Kx701+Wt+OsGzugGPD+GeAYS6xijxgEo2g+LKadRLy0AtR9Rx01DOJm0qE031TrymGIuuaFRUopaXVyxScE04SBfFUsvFmwcppco/8tsfwfDQYHMqbavY8K05jXrwvu/hrz/5KTz/xBOIOutIaH60O92gCC8ldKVoobAECeOWPLao9xgVhL0aAoQ5CPdLdCsQ9njhd7klIaQPAxXUuMaYCFKs5nylgM7eDsyMD6A3EZXJDT980agIH4trglLQlNBdW85ifj2PlaoJbWAA+19/HXYcOoR434DwQ0+fm0U6lYXmD2Bq5xR6e7vlABYCq3XvRDHHihOt8Cj7DOO5xOkMzxxyasghsI0MbfiVDWF7rXUlMB4rfhGSQ1gVG3ZcvzZuv3V6YidMTMqGxsawbXJKnjGTv96+hJyVXIvkLfD7Z8/PopjPY3VpCaura+JNwjOVv6RjasFf7e5oq/TuVtfOa6EK6dTkpDIy9XikoHvs8cclGbSNOBm56V33Wi+uVooKtMXiUjywY070hfhQvdY3b/Hvth8G9+HrX/96gVpSNGPzS2IHTKxfmMNn/+wTeOS798FIp+Gr19BBQ/BGFUEmbtLEtIyQZc9S5dVWJ1RGuiRqx10eRdr2OMSg1s3EUdEbraScsFUWN3UkqzUsVIoYmR7BoSM7xQCUsKfltQKef2Ee6wUd4Z5+RPsGYYYiGJicwqGjR9HZk7BgzJbHSMsdkrOnpdixzAlkHfOZcJrG58N1S8gk1yyLA04/1Lpule5Wb3TptOLyihsblqbOPQf8gQBGRkZw7vy5ZhGlopTF22mOLFSuyPvNJpfwsj1eBEJhxOPtGBgcQKK/T9T7urt7ZILO/ImTy7MnXxTo5vLSkjSVbP6afU7Yz19sAqzpB2MkoeGjoyN405vehIcffkTuy6qsY1qUKFNbm2PzSkeH7E8LBsi9x2YW9xObWZdOv155UW/VgGVsYK7wX/7Lf8Zb33oHEv0JNSmRt3GKahnRQ+VsFg9++zv4xP/8GOrFIrxooAIgrRvQqzXE6AlFqxOnU4Sz4py4k+MiaVodfgq8UBmVMspwolytI1utIsvmvObEcF8bpqaG0dPXBX84BAefTSCIUHsMvkgEHl8ITjfzBjccbhMOr2oQ897UDR2VfB71Mm1IsqiSb0Ppe6OqchLmPhQKM4n6YCpDuFoVZq0hIhsCQ6vVxd+SBQ2fDaHL/MXCp6s7Dq/HAUMvCZSNwgqlfFkgoWbNhFHWUS6URe2VXpXZvIFSpYrunjjGt/XCQ7w+xd/qDmTXMnCce+5Rkz4lBnXciSt1U/2GPjWaIszzYpvypBvymco9VR3Cohgkpj/q7/ydGzGbyeDFkycFb8wgfMstt4iZmHB1LJUx2Y4WHpaTG3aqKFl4551fwPryCmq6ITwaStyiWsP4xBgcbi9OnZ/FUjojppXUBZf3sA5hwiUiYurpkgpXCK/Kq1a8ZezihlAgn3ByxDtJ6XS3FDesMjnyF/yfPK0qOtui6IiHEPK5hXfErpwqblTw5Mia5CpiTEtFHbppIjLYhWO3Xo+yuyqwNBp5ep0eecgMWrWKgfzqOhxFHeXVHOZnV3FhdR2Rvi7cdMcboXUE4QsHJCGp5IqoFgrILa+gkszCZZio5EpYX8tgaWldFvPMTUew5+orpIgqplNi+FnM5FCtVIFAVKBDQ/sPo314DFpnD7yRuDjUwqVk/F7pMLQ3eOtGZ3eTUCGbU/Pcs88IJINBeEOB5dLjbavixv65NnSS9316xxTC0QhePn0GS6urCtjUQgK0IVpSJNKXwDLhZMDwkNLtqiM6FsL0dduxc1c/jLUqHrvneZx5dgmlIh2BCQ2zDmALuiJ/l2r+tRNqJnIkK/7cz/0crrvuOklKWu+T/WeBijlMnDn1Mv7mL/8K93z9X0UBjWtMNxi+yIcgfwEIm050+fzW5NGUwt7LJJOHhSgRKnKsJKlKeFeChnAgKMNuFzeSMLKDbkpxI1NJEvkYWOjJpFeEpN0+nsDQDk5tY6g5eD06GtWGCib5MsqVGor0dnAF0D40iv6JSXQNj8Lf3gFvMAyPX3WBGJxV19hO8S++f/a0xVZKsXkPjBmMD0898aR0IokZ//7994tyohRAlrRz67v9OIfNJQnRKxQ39iFufz0PXDs5UHLI6l+onsYpI5OMLB3ZW5K/5ieXr2WjwA24A/BG+hHumoSp09hyDrXiIhrVNA0MJJlpIiKlqFATAHI2qITGg51yruzKKmiFMkq0RSyaB77EYtWdZqJMGVIKDPR0d8malAm5KNEoWc3Megp3//O/4BN//MeifNPr1eQXTT45uVHFDaGQjIsK2lU3HSiWSwhpSmqXRqBUSCP0l39nccPvI/WG5wdNP1nc5KsmzpfziHfGsHOoBwO9MXgiHpk6ktxLWBM5DVxri8sppHUTrs4+DO47hF3R2wX2AAAgAElEQVTXXItoXzfm11Zx8uUzuDC/IGIKuyansG1iHBpbd4rPahXBam9IbGhmMjyj1FnDuMQihmIBVJKiX83iohILaH3ZZ9nlQFkkRbEw9vx6kuKZjNMnhHBcgZlZiaA06Fsag056hNHsWtPQ1d2NLkKEh4elU84iiXLkfn9ACkYW/0z65ufnZHJYKBZlXVDFjzH39MsvI59Oy2R488vuRvM6GadGh4cwvXsX+hJ9Ipbwj1/9apN/I4myNamz1c9erUaxi5uRRB8S3d04f+ECFikhLKIW1kv1NC7rZd9LfjHv5R133IHf+I3fkMnQ5jjAn8Dz/fEHf4CvfPbzePz+B6DpOuJooMfng1/ipYLvESIlUwESnflMRGyD65pmyeTrehEVI2+6utNtneJC7Bpz+u2zJstVlKosbuqYKxXQN5HAVcd2o72NggpJ/OjxF3BmuYyKJ4ih3XtwxbXXY+aqI+jpH7RoCWqqSeEhESuyAouaZbfoKkuh4xBVu1KxLPHmySefwt3futtSGU1JbFBQO6Vu1eRstVIGmozAi+7caz4Mxji+7ISf/CsWJHrVkP3DmC05oC16svkdZQ3Zm5IxzSO8Ik7K2biMxGIyQeB9pQJbiGqfXg+oMMr4xWdNmB0VCNlgspE/au+QA0UuqQ8TE+OYmZmRadYLL7wo+4OFunhOWbmCyk1t6seli1Aus+Vc0FwetMfiCAeCODc3K5xz21fxshbwpi+yY8mOHTsEavmGW98IX0BT8saiCKryadIV9FwR/+sPPoZ7v/ENaEYJdUcD60Qz6FWBnrMAZ44QdToR97oR4bTcqeDrPguJQHQMTdMpWU4F5EzVgMvrxFRvHBPb+hCJ+qURJM0nowotHIIvFIYvREh5VBqWWsiLzr5OKXBEl0OaT3mkaY6dzYgtCVEdjUoNpWwR5UoFxUoV+aKBYol5cAM9HRHxzWQez8Y/1dcog20QFcJ8t8JmgTI2P3rtQQwN9iCfT4vnJZsWlFKn+A5NT8vFEgqZAhqGC+Warqb65Sp6Eu2Y2TuKAJEAnPA0HMgnc3C8+OIzpsj1sluhabKg7AOSWDfl4XDxq5mwKba95QCuVFPsZJdjdcpnPvvsc0IG5ntefeI4fvPXfx3dXd1STdjFkNpAqjvA6zh18iQ++Wd/Lp0Julb7WJ36NOHg+FwODCV6kcnksLCeREo3JBxULZgKr4jCAoT0UF6XCaRXkkMlkctgxgdP35AIizgLViE8WBEUYNdSaZNIotLEaqsOUTToRzToQ8jvgeZVVTIVfCi/J4WalegU8gVUKY3ndiHU04adh/fC9LvQcNIdmeNGl3TGmTSxuCmlcwI3K6WKWF1KYS1XQLinAweuvhKh7hi8QZ9wbvRiSYqbwmoKOp3j9ToqlJJO55FK54UcP7p/B4Z3TcBNMiQXXJYHYA0NXxixsUn07ppBtH9AiUXI2PlVsj3r0W9WB+JzXl9fF/UzQtDIk2JiSiM+NaVRRDX1urzixoaqtSZu7bGokAKNWg3Pv/iibAo7YPGdbfVdeTo8LWQMowQuWBCY3gYCw0EMHEpgcDCOC0/MYe7JNZTWDdTrZFFxcqMOFLueke7Zj1HcsFN+++23ifeNLZm6ucCRA1IOHBPfvOtf8Def+kssnD4jnXGq+1ToJyUO9UCb04XhQBhxkgVF4UxhbCkosIHMtrI3q3NO3xyfg2vdUo1zQPaLrGl20t2UOecBo6ZxfJ46jRYJJxpox8j0BNoHumC6TeRJHK7WUchXkS3XoHt8iA0OYWjnXsR6++ENRgCPJr+7xAVZyU2y6GoWiq9wAtjTGjvR4hpinOBep6wo1xWTGe4jQhZk2irwvYvX0H90cWN381ufm616Y/+bHQ9YcIwMDcthxKki4WutB+OGsAW/g8a1Xji1dvjaxhHQfChlVlApLKFezcIhwvY2jMiEz88uZFi6nR0dnSgWC0imUpB4YnUheWuVT8fF96R5nVYcpajAf/+Fnxc4BCGTNhlbLW0HHHUTyZVV/O6HPoxHHvg3BHQdPYQ6uDyiPulhg0AKbhY3FgHVdKDAKTw5jSxI2BFlcQNTYioLbOGEioywR/hsBb2KUs3EhVIBgXAAE73tGO6NwR/3ou42UdUJfQigoQWRd7hRC0bQOzWNwV0z8Hf1YS6ZwQMPPihQ5Z5Er5wjHZ3tUrh4/P4mJls1o1SiZ1JGlddscem4xatVdg3LmD1/Hl/60t/j3nvvk0aMmLNehESwxCAsSXeZJl9GRiNNMAu2yvvd3taOye3b8dTTT0khQihUawNQ/myPmS0BCoH7WAZ4TPw4KSQnY2L7dnT1dAlZmw01QhQ50clmspLIkdzNry8U8nj5hRdx8vnnRZjHhq7xumzYIjlAFDng+n7p5Is4f34WMzN7REWK94ZCLq2f93KobFLcuJ0Y6+zCDYePYPbCHL7/xGMosJBoNQ5Ui/cy7uaGyACbIUx2KTBw2223icBAc7LG52spctZ1Az/63v345Mf+EEvPv4BejxtdAjNTa5ifn8kknyZjiqhWWcUNk1eKaCgbCRd85Ch4aIasCnduUaJZuOfZuC3VGkjXGpgr5xFLxHH0+Az6ElHkCnm8eGYJ//bsHLJOPw7feDPueM970TUwCI2CARRTsa5FBGjse9NyR+w1YTc1zp49J5OIe+75tkwZbWd3lRRv9CPV2jJF4KiFvy2cYj5Qxgw2q1WDUOnEbWWuaacDTZaa3UzkdDYcFqgZ7Rs4QWRBpboKG2nERTCuZuEmp7XVCFdNSFugg78z7rFYUbWQasRwosM/E85pTxJl+TQaEh8JRd2zZ4/cOXuCxXvCaR/3EIt97hH+P3uqau/P1gVoZz+yKq0CnMXNxMgo+vv68P0fPABdBCj+PeWN+olcy2yC/uL7fxF7ZqabgkP2pF7WWrWBpfMX8NHf/giWXnwOeqWApKEjV2sg7PPDV2sgBJrVOxHzumVyQ44ZUU5+ivi4LFU8qgPX6sjJ5KZKbRlMd0YxNd4vcudskpVKFWkuEZLGxpVebSCv17CUy4qp97Ebj6NrsFfyT75vIZlEcm4JtVJREB2N/5e49wCv6yrThd/Te9FR77ZsybYsdydOnOokpIcUkoHAJMxQh6EODHCZgYFwLwM3MDAkMwEGwgCXEoeEEEjCpGFIT4jjGse9SlbX6WWf+t/3W3sdHclyrMv/P/8VTx4bSzpnn73X+tZX3lKoCHc7Oko7jxSSuSKi6TyiyQx8LgeWLmhHSyQofPVcNosyJzV5yiBZkUzlkMoayBXKyBUMrL1oOZav7BNT8Fw6KRD6mDTm09LUpeJeOp5BPlNBtliQ4iaRMRCu92PNukUi9MXYwjyJQjaWPW/srNCNlt0v3nh2N6oBlttwDgyHhg5pDCx10xlUaYhE3CeJbRwNclMyUDKI8j8qtHzq45/ADTfcIJMCIbxqEnZNcZPPGdi5bTs+9rGPYWJsREyCeJjWB/xSLfa0NQv5emh8EocnosrhG1YUhLjMD6fws347OTiUiSZJ1i4SpwxWmVxGDuY6l1uKGzps83uijsbxtFl4yYEgJatFdaCKBUTcXtR53fC6rHA52QGjz48TdnH+5EgtD4fVgdhkDIVsEWXi4Jv8uODGS2E4SHA13V+LFWSJL6esaJ5ws4wUK/mogRPHxuSz+doiuOyWK+FqDMAVCpiwtBQKiTSixwdRiCZEaS2fyiE6lcDYWBLxTB7LLliLlRetl45yvlBBye5BqLUTnctWwNvYihLNJNnBMine8zlpdMBiYEnE49JR+cV992Hrq1sxZHY9VUdemULpokb9dY5OiZa2nfXmOkHTiRsPTOLA29racfjoMYyNT1RJeFUBAHkNU+5WEmyFtRe+lN+K8EATggMMeDkUDqQQfWMSmfE8ykU9hp4GrYhAhC5udLDTn2ZWgs04KL4JlYrwHN7xDiX5yKA8G4LC0Sw7XzxQRk+exMMPPIi7v/FNBF0uGb+ywMkQlkV1KABd4j3igF94ZGpNshDiASzKfrroNhV/jLLicXESyZ9hYuem7xSV7sxppEu8Y1TSwMM8R36LrQJfkx9L1w6gvqNFip3RaBzJTAHOUAPCXT1o6l0CH/Hhbh/sTjccDvVfmf4u5j1R3AwTfvgmPUF9Xzjtoywnp7osbphkpmgYWykLobmluRknh4akgOa0oXrwnOZZzGcNz+dndNGlYpxKNKtfZhOIa7Ors0MEBkiwHRw6KYTsGRMYU7lPJSp2WGxelGwRBPwhVIo55LJTyOcTZCUJ5sVlt8lUra4uLJCNWDwuyQO78lp69xRo3pt8IF43u5o33/w2fPCDH0C/Kd+qu/G8LB4e7PC/vn0HPv+ZT2Hy0BHUw4p6+tcIadUmkEgxIxWRAOVRlspmJP6G3V44hASquqKU3ZdpjsB6KWBgk850lhDIQhmDuYw0gxY31qGvNYJAgxtla1HUpIreMNw9SxBavhJ13T2wByM4MTyOxx5/Qjwf1q1Zg9WrVgtBWaQ/BWpSFE4g/2OhJgmbTcUBriMWE1TCk8lg1sCBgwfx+OOP4Cc//hGGT44jnydEWMWn6tqV9q5u6Ikl44zoNb+0XD0YTkdWDPRL8c8pEQUgZJfMJaRxxsVJwQJ2vslns6KlpVWkeZls8v8Tosj7zaR9dHgYUxMTVfVGrmU2LSlqwGSQsDk2o44eUZA5Xg/XyqpVK4Rrw2JJcxTkeucJAWUMOLd/Od52+VXYu28fHnz8d0gQ/lVrTCtZ9xk/bPUH9H7kP7A7/8lPfhKXXHKJ3Ft5clx74iulIIicWj3yqwfxrS/fgVaLFc0VojgqcFmV3YPKWTgNVlL8QqTmBJzNp3JFJjdBFjdsBrG4MeHq/B6LG64M8iJzxTJipQqO5ZKwB73YdPFq9CxogFGgcXEADz23G2+MJrF0/bm44S9vR9/KVQqeVQMI4Bo9ta2oZr/Mmwg9++X9D+DJp57C8ePHkMlMx4LZvjT6qOJ0ldMeWdHmhEOJ5poiOSZkkyTwqmBB9bQ2r2Y2LrvmcfF5cB1xPXGSxGlJrez3/J/s6X+ydsKo+WG6ucoGPKGbbNxwXdOvhlNHXoday2Vp0hOmxr+zwNdnTjXXnOMcr2Ypyl9SztIlPYulOfH4U08ikzeUN92f+QFrG08svq644nJ84QufF56n5C4a+i9TchsshSKeevR3ePQnP8bhvXsQKxiI5gxBVXlhkfjss1lBCoaXExuaMEvznzqnSoKZ+5qIrFSpiAR5zpYyVjYEsGxRByJhn3gs5jIGUsm0oI+I0KfQUMYoIkHvoGIa6y/egNZFHfCEPCIWMzUyisTIuOSdbLZTxa+QKWFiaBTJRAYJo4SpbBFj8aRMbJZ2taG9MQjqzOQyOTHClaY/bDJ1SRLdVK4IiqR/Yy9WresnvgpJcntsdsQnoyik85IjF7J5pJMZZOIF5MpFxFlUpXKwuyxYvWYhmhp9gnogPLaYNmAZHx+RNFNNoac5D9OH/NxdfS4cSXQTCTngd+3aISN+qnZIQiJGUUpCWXW0SBJ346y1a3HnnXeig/wESi6bUIqq/40pQUjZwH//t3/D/Zs3Y3xkVEZuIQ8Jq0rNp6O5UeSg3zgxhGgqK0Qomk5yhM6DigIEfpua4nB6w64iD2pOWLIsbuxO1DldIAOI3RzRjeDCovKLaG2rbp3IdFqsyNO8qFhAvcuDkNsJj5M8Bhu8Xhc8XpeYbfGQYSLC4iYZS8BIq9Ggo8GLjTduQsFFbXKSnuh1U5ExG6tM8huKmRxSY+MwJrMYHpzC8EQM9jo/rnrXtXA0+eEK0+7Rglw8iUIihcmjJ5AbjwJpQ8x+piaJxU1iKplFz/pVWHPFJjg49q1vhr+1A56mVpTdfljYWaU8pk7eTkdAmLWJOZciwfT555/Do488iudfeL7qeaA9iwRTKQmh7iad3nxTwbQUhKaW/KjWlSLI8lzh4aIMuFoRDIawY/duBZ2YxXFloK7ybdil0nHab0N4VQfaN/WjVMmhtGsSsd3DiJ6YQpE7XzgsKmRJcmoORGYWTupmzNW/Fa6VxSJJxoYNZ+Nzn/uckBq1jrv5i9L545RITYoqOHLgAL52x38XvoOlSCxqQboRWRbYJl68xeUWDoRfTDyV7COLbbFPrQ5ulEljjgpBXOec3pDMx4LIwd47ix2LTC6d7GCaoy5d3HBa1NAeRlvfQvjbWpH3eJCxueBtaEFdezeCze1whurgDoWF38ACjdNGMtmUOatSQDN7ADKVZEI7HbDVc+Zz5YGtlX0IPWNRQ04Cu84COTC7f0rNqR4Lurqw+/XXRUxC8PGzDlndZJGDfRacshb2M/s8mv/UZ9ZkxORc8bMxkWysZ2d+Kba/thXJdEbJ5ZvSsrL8qr8uZTCsVk7FCYshh4E8iaIox3FOvKCrE+2tzRI3Dx89jkkKOQhOXC3kOa/5NBDS2s/b1d2Jd77rnfjExz4usFkhkZrTdumQMloaBfz0Rz/Ck7/6Fcb3H5DJobtcQdDuME09ldwmobfkd6aMnEwB670+OE1Cr8VSlqkhixseLmR18vKkuCmxM1fBSJ7QCBsW1gWxrKkOoUaPNISmChU4Ohei57KrUO7oxt6hUbzxxn7kszlsPO8c9C1fIq7ohBvIrMOckMjZYkK9qucI44cZHLRYwP79B/DUU0/jd7/7Lxw8uN80DFYYcHlIerNXK2hV4KjQyH80Jbvlxmrg4TxI9iT++jxChmeiSklpdkn/vOJGnc+K/6nWRXVNSGdBYW7YYBJ5fZO8yzhEngRjEuMoz2eBU8bjwufRMFLGWZp1ciI0PDyCiYlJ9WlZRM5z0sLzvNHrx1vO3SjcwS0vPo/RdFrWTNXEe8a+mH+myM/LhJr8G07IaVYrDTfhu6vnJSpPpTJOHDuMO+/4Ivb+8Vm0wYGQpQyvDdLIZKOHa45d6rxIpZuFspgWEgJsQYgIFsqtCydCCQsxzvlIwqYvSbEoHfE0yjiQS8HideGic1ZiRV8zsoUo7E4f9g+m8dIbJzBRsGPhunNwy3v+Cl3dC6qwOkrjU6RHJi8zShy1vtjUIO/wG9/4Fxw7ehw5EreFXa1iXW3s0//GXMVuc8keIYeN0C9efyw2IbB6Fv0qrydHemZhpYB75pcoXM39bPjejM+crnN/aZn0+T/JM/9kbSGg1zrXLouagYEBOf95jjDP5DrWIgq18FGuFTYZOZWttQw4XSytIibNv7BIDPn8aG9pw+DJIaRzWYUO+jPLm9oCi/eN+czf/M0HcNNNN8me4xKQabzYklhho1fiZBRPbL4fjz3wSxw+OYhJcnAI7SuVhStOZFLIqablfOr0wnOJ0iVzJ7WOihULMuWSFDcUC+qv96G/px0NdT7JdQk9TyVSEje4/jm5oUJyKplBspjGsg0DaO1thzfihy/oF7/EieNDKKYyImxCPHAlD4wNjiIZyyCRK2LSKGM4loDfacOyzla0N4XgcipYGY0+jWxB/KAopx5P50TuP2UYWLi6E2s3rITbZUUiNgmP3YnUVBy5BHk2BeH2GGkD6XgeuVIR8XRB8t2ypYj+5R1o76gTyCMbWoTKWSYmxtRynyM5UN16pZZR+8V/58FAtYunn35aZDN37dop1bP+mk4ulGoEX5+E3HAgiI999KO48ea3yQbR7y3EwyqHR0lhHjl8GHd88Ut4+cUXkf/fPjjsDDaEfCjn8miO1Im52Egsiv3HToqFXolFiASpkkDRAlLYWGVcR4iOk11vuw05IyPKUnWU3yVZ2+Q6iICAdMk5utWuqKq4MSpKppDTnqDTAbcdcLns8HtdUuDYHTYZB/Oz2is2ZFJp5NKs9i2wRVw4/8ZLpLgpWdVYmhE/l0qrBJ8hKJdHfGQMuYk0xodjGJ6Io+Rx4Mpbr4O3LQxPJCTTrkwshhInN0eGkBik1nhaFCoSmTwm03kYdhe6167G2dddjbrubrjqmmDzBVFmp91KUJNKRhUWXY2lNdxGb3ydjPL/s1hjZ+S1V7dKsH1t22uIRWMilztX90gdYmfubzDpJiGfXUR2Wdh55KHBYplJsJEzqmg5TiqCoTA2nnsudu3aheGRUfl5laSp8TafnS5oWDhVDRF9dgQGurDk6vPF0O/wk6/gwJY/IXlyEqWCWYiVVNKkOl4KUmMKJJ6y9muhJwoXroqv7u4uCbyUerziiitEuYWdVn5JgCb/QuAtLKgqMLIZvPzc8/iXr/5PjA8OSqeGsKNspQyDalQ2K5rdLjTbXYhYbKAYCAt8WS+mZLbcah68nEYWDTm4vVa7GLXy8xN/y8S5Crc0D2se6EzEOWrPFIrwNgfQsrQXDX298HV3I9DRJUWNL1QPt5fqYV7hQ4ivjkB9puGA6lGbECBRIuLkjoevchrmPeLzHB4elsSKHWMWNey4aRW96aBhpo68px4PViwfQDKVwvHBE0JQpohDY1MjwuE64fOxKydqOlwHsw4e6fhpbMaZl+NpTty5ihuTd0h1JY8HfYt7RZmOU0VKlqt02cR3z3hVU8mKxEs2F6yMHw40NjWgu3uhdNqHh06qDqTIfqoO/5s2zedR3DC5Jfzhs5/+NDZddLEkdtXigCIsTISsNgweO47fbr4fT//qV0gNnxS+V9DqEHgvp4EOK4sb6clIF5OfksWNSzaaaD6KCAGLG+LGeU9keVqAHCGQRSvGCoa8f0fAh/6GEEL1HgZkZFweeBYvRf2GjdhKPLfFjmX9A1i/ZjVgLYF+ykrqXcp6uavVJ2PeIJ3Y6HOMCRALCuFvPfOMwKO5BkkGF1NSJpcVdje1oaE5sWFiZ2LzqznnKSOzaip0xkyNsYu8GUp0Hz9+AkNDJ+csVOezRJVAh2oUKojRNAdWVNRU3ioFCaeAlKVevny5NFqYCJInwcKGCZ9qOmqyl3otSon39CyS73GymkqlVfya5+SGcsZsJLZH6tFYF8HY1CSOjI6oPVHTLZrny80Ze5ngvvWtb8XHP/5xSXa1eIkSmFEPrpDP4k/P/hHf/sKXgJEJ4d74aRMhUEtVJBLkQUNygS6a+4icY+YCYk5LIrwJt5QJLgsf+vvRxoATb0IcrRUcNFIw7Dact34AG1Z0wShHYbU6kDZc2HVoFK8dGsaRpIErb7kFF19xBQbWrBVTRHXCTMt6T39YlZTqZ/CFz/8Ttmz5A+KJWJVPc2qOZU7yLRQ5aoXD4UNbeztWrVkJj9uGxx55EFOTIygWGStZrKkzehpCbBbsch8UTPt0K1w3JJmQc4LD3IBxvGpMecYdceYf0M+jFkbJXJHQRCbhFBmgiIJWM9T7gPmD/hJBAI9Hmo6cROqpzoymQM2lzFXcUOCK+4hIJhbCgiD4cxdv7XtR2MfhwLJlS/G5//ZZgYh6CcGTEGQOBCr0uLPg5L79eOhnP8MDD/8a47GYQIWd5DfSysBmU5MbrlW+pqleKeIvVNjkOjObS4l8HplCDkvqvFi+qAPNDQFYKyXkMwYM+tixuCmr4qaYryAZTSFVzmLR2l50LOuGJ+KF1++FkUghenIUxXRWlC5Z35TyFjGDT0UzSOfo/1TCyXgCHrsF/d1t6Gqth8tlRZpTvgLfk743VmQpNJPKyuQmaRhoW9KM9RvXIBT0IDY5LkIg6WhSaBWc2nBSRLXfbLKAXIHFTR5T8SzyxQKWLW/HgoXNwisSjx9CuHVxo+99baeQG4wkMP1vTHS1wgwLGur2s/NKHLOQt4T3ohWlzEgrZH/16qwmCWc4+6yz8KlPfxrrz1ovD1mrZOkDShH42Q224ic/+rHACA7u3QdbuYygx4mA0ymjt0hdGOG6IF7ffwhT6RwKJPTT+IjOrNQXt1hF0Yc3mQvARaiS3SpdEL/dLsWNHNxcGGZSK8WNOWliCNDsGyadhYKBsMstpC63DfAQ7+hzwUdzOXJuWNwIdtcGI5MTpYcik5mwExfcsAlFt0UVN9xJdO9O0wleJTvlXA6p8SkYk2lMnIxjZCyOrBW4/NarEexqhDsSEjOl+PgokDQQPTqCqWNjyETTsDu9yLncKIcjaOjtw4J1a9G+cgAufxBWu1NpxVW0DdL0lEI9oenusO6S8E92Q3jAEX724osvYueOHRg8MaiKGoGena6bPL/iRiXoVglAlJlsamyUIoeFArvLlLlkx2V0dERIs5QObGluQX//Mrz40sviQyIxWs6zsqh1aGUZgQ6YEwqL3wv/koXov+4KXH/j25DatRcP3/M9vPHKKwKdYTNMOn6q5Kzh3ZzapalKkXKNmyaQvb2LsXx5vwS9P/3pVbnef/iHfxDxDHZndPGulCjVdFBKHAaWXBZ3feObeOqRRxEfG5cJEqXNc5I8lhFxOdBid6GJOHC6McvC4dhaiVxIKcabwMlNqSABjYRujxDZCcckGVx9KOnac+pCwzoWVxUgScwtGwZ9Peg9ez0Wr1+H1r4+OAIhODw+OJ0eOOibIzdZqbJVFLNwmvhqwuOUuZbas+JZQOJgsSQHHwtSSpVSZpcNEd0cmU3UriWm8l7TN6Nn0SKMT05iZHREuvfXXHutSO2OjY5ix86dwtNRMBpOCqanzPzY7IDNDd+Yexp96rE7d3Gj4xMnvuxirlrRLwX34DBlUtmV4j1gcq8SzlrCMAtvqvDURcKob4zIlGFiIopkIiWddHVAq6KmNhbPeabOo7jhtdaFQ7js0kvxhX/8vEA8LQKPVOaFTAglXS4Br2/bhkc234fHH/wlPOUKQhYbgla78guTKasqY3KFvBgb1rm9Ej9Vc0QVNxRwEQ8vyhWb6VuWvIuyDZOFgpjONnlcGKgPIxLxqEk6lbpcXqSa2mFbtAj9Gy9Ad+8SeN2EQhBNoBSgLAIXm/nsdHNDT2mY8LCryzXHxhtV0JiAscCWhN6iDnFOoch/UFM0PY0xkzvpcNdyTWvXwXRBMK8mDgsNkedeLKIALOrjcarkzfyaXxj+xcUAACAASURBVHGj7rWEPbMA040pMeTj2UNz12BQxCgYf3g/WNTwnrDLrTv+khDWvI6+mkgkLL+n5LGPiqLjfK5NzndOiksVUX4M+wPwBQI4eOJ4tbiReKXoK3/WF6+Z65nwdsJ/b7vtNvmsirei1wVjaxEo5PHdr34Nf3zg13DG44jYrWLYzXXMWMjiRpJVEx3Av/Cs5rSG9hFspLrshDZL50SIyjTOZXHDdUSLAuYbR+j5AWDdisW4aO0iVKwJWG1O5A0rxuN5HBhJ4vfb98LT2o6zN12Ki6+6GqvPPkcaGKqwUr4gs4sbflbGggce+BW+853vYOfOHQKH45duAtf+nTHHZnMhWD8AmyOExb19uPQtm7B29Qp8955v4uUXn0EqSX8lToyZ19H/DNJkk8JEP2SBpJ3+CWmeDPcbuaYsOggp1vvrz3qwsxJ/VWg7pZihVw2njnw/7h3h9Zo8mtpCQ8PXau8Nf0cMtu12yVt4jfqenfY6zQ0mynpsQonAixJiESVG8xfnmp79n352crZvueVmvPv2d0sOYWWBIWAIVXgKhdgwsH/XLnztzjux7bXtsLEZKSrAVpne0POGRbu6XrV2WTrz74LcsNqR5TnMHL1SxJKAG8u6W9BU74e1UhQeC5XICEsjOoJQ3Xy+gphZ3PSs6sGCFT1whz1wuO0oZXJIjE3Kn8xhGR8oxzw+HEU6mkEuV8ZkpoCheEJEDgZ6OtHT2QS7245sKqVQStkCCkZRoMLRZBpGSRU39QvrcfYF69DQEMbU+IjYCrCwycbTItQl0LScASNNJEAeiWQBkzEKHuWwqK8VvUs74PIq/juLDsvk5IT5vNTkhIeohglpmBoXPxcHVSuoLMNklwuanVNdEUsfwtwTGpakXkd1rtX4FXDaKIkXwnvf/z7c+s5bJZDKz9VIFioujuJMsPt27/e/j19u3oxsIiEPrikUkskDMbSLF7ZjMpbAoaExJIw8SnY1veHhSr8GjuqotOa1WWRKQ4UzI0efG1XccIEQTiGeDqasJJNICTcSeJQxV6ZcRLaQk+KG6hTkQXidDvi8DgS8NDe1C5+HiT+vO5fOIZumHjzlr+zYeN2FsAacwrkhZIMiAlSPEBwusdI0JkykkJvMYHwwhpPDUZHvu/TmKxBZ2AxnOCBKI4mREWRjaURHooiNE+9qR9OCRQgtXIi2FStQ37MItlAIBVOOWPpZMp3RRYc6yFUhoA5wnSMxmLKgYJePRQ27nkwO+KzJezLPJnW8nqa4UR26Mx+HqtRSHSdW2oQsulxOGSWz28LOEP/ct3+vyN9SWc7tdGHVypVCLB48OYys2bVn0OGmMQFS8qmoMMJE20Y/ltVrsOzqa7Fs6Rok9uzGc7/8OY7uehUosYiwwFo2kz1NQjaRKjMxyepgJRyJ19a/vF94QMMjJ3Hk6FG5Z5TqJZSIiiif/OTf4bLLLlOmt+z+kBMgXiPqKpn4EdK29eWXcO93/wPPP/0HmS6S9JwucOJHeWgLGh0utNidiJBgKXLjSsFPICriGKxgaYZ0oJlY2OG1cpcw2awoLpl0NZXPb9FmEThFxuWAp7MNSzZsQN+GDWhZtAj+SAR2J13gp/l3kmCbBZk6GVjcqCBffcrsiDqcouanOssW4WVxQvPrX/9aeDWEL7BrrtV8dGFTe0Dp4ob3mfuIEJDOzk6EIxFMRqPy9n/x9r+QbjTJuSRq/+IXvxCndSluGPR9PlGcYjeKcYQxSlR9ag/QMy9P86ffZHKjJ3wVoKOjTQ5h8sGGTg4rUrvwhKaLGz51es74vX4EaOTncyNj0E8sgXSakBNT1EKgUqayk11Ngtms+XNhabojHwmH8fGPfBQ33HgDmltbqkpY5mmvYAKpFPZufw0/vPsu7N++DS6jgLDVLv/RUFYlelTaK8Io5RHixEW4bSqGcNV5KZFuU+acAo0CBGpZrFiRKJVAbhihFCsbGlAfcsHmtCDvdqHS2IKms85B98WXwNPWiYrbh3wRQmKlmAH/U7doZnGjGzL8Dp8zp4P3338/fv/738ua4xd/RhI4DjltPMS5TnWSSAEEJ4rlIjweNvLY+S+iQOdR8/GL+3UVkKLWt3g1zSNN19Bannk0uGSDcN++A6aylWwo1fOYR2YksVIufBoiKzGUMKtSSfYEpxlUtAqGgmK+yWaChn3OtYZml/nce5w6L1y4AIcOHcbk5JR0rudKqmdfssXhlG4uG4VeBxVX3YilUtQHlYinTnnlKfPnfOkOPRuizBu+8Y1v4JxzzoXPZxp8mlhdvhfXzckDB3D3Hf8DR154CcFSSU1vRObcimKlXJWCFhsISnuUqVZlhb3ExhDgFhVU03+jWJbChjFJvDq4pqw2HC/kMFUqYtniTrxlfS8cjizsTify2aKI+EzlbNiyfR8G0zm4m9vQt3Y93vPhj6GupUVMFRVbeEZ0UmeS2ZgZHh7FvT+4V9RjR0ZnmqnWIl34O15vEMH6fqSybG450bd0qRihsgG9betWJTrhcaFiyaO9y4NNF5+Lxx66H4de3yXTrtpmk84J5npU+jmwaOBzYMzVkxS9xuYz4aidPOqf5+dmw5O2CuRY8Wvfvn3yn4af1TZ9zrSOmFuxABPvNFPBdXZTba7XqO41UwSAS5dxb/bnms/nPN01stnYUF+Pv373u3H77behrr5eTW7MySwbYZxVMzfcsuX3+OqX/weSY+PCuWGBQ48xKXKEQ6ZQEswh7DT+Zl7Lv1vtAqGM5jLS1Fzi92BJewOaIpQkKErBQJlmNv151lBkiDztaCKLbDmL7uXd6FvbB2fYLbGxki8iMxVDMZ2DpViWM5/THvospqNZ5LNlTKXzMrmhx97Aok709bTD4XMgFU/ARouJdF7EtGg7E02kYBQVLC3UWYezLjoLLe0NmBgeEnGEdDwlCsHFTB5F8nVyeRRof2IUkEzlMRXLIZ5Oo31BI1as6oHHTwlr5TlpmZycrEYa/dAZPBgsWelyQTBAMlGRDv7OnZLIzcZ8qu6aeoxS7dqUoRx/TkEBVIBkYOG/rTtrPd7/gffjyiuvNB1blYKTegH1Ivy/vJYtv/89vvn1b2Dna1tlNBWmopDHDUupCI+T5MoWHBkawWg8iRwhcybGn9MbF2zw2Di5scDFYsfjkkmTLm443hOZXQaUiiLZkacjQUcOE3a7reKwTX8H4nGluGGX3GGD3+1EwOuC20U3Y5WU8QClmSdhaWVCdAI2nHPV+XDVeVGiGSbJXkZJOrWC+eWCpsNrPAljKoeJwShOnJhE3MjhgusvQVNvJxxhP5xuL+IjE0inDBglK2yeIOraurHk7LPhqW9Exe0RZRpC4SRem+m+HMImLEA9IhXM2QnV3Cl26qhKwgKW0CF22UmCrXbEBd+u2JACW5tDnlfe0UwEzhR0SP5UuFDNbVKvzQ3KbjgDJosISpzGYlHkcwX5eZLNmSQcOXYMo1pcQBquijAp9FIm44TRkJjnCiC4aADtZ28C4Efy6AFMHdyB1MhBlPNx5aYuxQ05OwqXrCRkpwfzwnOx2STR5n/sKHFfcJowPjEuOvgsDPkf7w3JuVRPo/kcYWpqLasiQTadTDlYlFREQeQ3D/5KCpzxk8NwVqzIlfICTePnqLPb0exwoZEdWRt9RejnpIp/OctZMNkgxQ2fpc9KSIVDTmRxWpFmhQN5GmARi+p1o27hAiw9byOWnr8R/tZ2VJxu5UPg9QhmVZmQKVK2hrtobDiBbmoaMRt9rIy4JsYnZP089l+Pibnc8MmTqqvHzyxwILX/VVI37ZUlq9KcVkgX2hT3oHb+wp4eROrrsW37dllWPKx4sFIqmgf2NFQQ6OzuxlVXXS3wUy4oThwFjsQgbBhyvwt5QykOkRBZTVq1pahK9/Q1qkN+jkmPGez4HcIreRizk3nw4CHBFst9U50ikfmlRwTJo/QZoklqOp0U1TFtaFuFS5iTb4/Dge4OpbB04NBB6VRJbWzuY7U6zzyB4uuyIGd8XrNqNf7uE5/ARRdfDI/PK2u1ur+5V1iIJBN47cXn8Z//9u84uXcfPIUCGhxOuGnobIpasMOX4BTb5xNPJq4xifksbthJJISRU1GJpyxuSIWwIFmipHgeXrsFK+sb0BBwwe61o+xxoRQIwtnZjdb1G9BINcfuRSjZ3QIfI/EVZfIXZ8qzz7h+QJoxTHj5J7+4H3WnWXzY9J4m10m6nU74vBEEAw1IZeJYuqwbwZAPRw8fwdEjx0W2VIQU1KY1nyeJ2go2PZ/ExuSjy/0hBJdQFBZdFIvQ3h2aY3jGmFk16TSjuEwyVCLs9/pE8YyFDYuaPz7zrHQ0a5sIcyV1s1eQil8umfysXLlCIOfJlGoO1E595vzshD0Lj6uCgMeL1qYWjE5MIpHLyrnIuMfU7XTFzZmSVj25kQmVzYYrLr8cn/n7z2BgxUrlNmsW2RJvaZ9dLOHJB3+NR+79T8QOHJTpt7dSlqkMX4PrWHXmFZaPRTin3USIsEBzyaRGNeH4vNnJJ9eMO48CQ5xiD5cKGM0b6GprwDVnL4PbmYPD45LJtZEpIpGzYOu+4zhJCE3ZgqmKFRddcz2uvPEmLFuxQsQ4lF9L7de0kizj/I7tO3D33XfjwV89UJ1E104O9N8VysaNMl3b7T54Ag1oaO5EjtyGWBb+IJ3rW8RY8aJL+uB3lfHo5p/g2IE3UCkqg1it21gzCJtzWepnwbO6r69PGdRO0aBWTZfmW0CIL5wZh/haXHdr1qwRgZ4nnnhCpjWa7qB/7kz7ZPb3mUuwYGKBwwJpPhC62sKL5zljPKeg2lvsFN7b/+lFmYbkfJ9VK1bgvX/917jxpptgddgVQkJ3PMRwtiw8km985av4r4ceQnZ8QprynEIG6eVEPxuKKXByzmYqRRWYR5HPTDXWYhHJvAHqCi/2udHbEkFLvR92yUXLKBpFacjzRDc4HWFxkzSQqxjoXNqB/rP64Q7Rcaco8Ewq+9JsmVNaynYX6YE3nkBqKgsjV0IsbWAwnpJicGl3C5b3dcjvU1CAXoulHI04mf8WMT4eQ7liQzZfgKfBj7WXrkdbbxvGjh9FgNP8WEI8GllMseFEdTZDoHQFpMi5SWQxkUyhqT2C1Wt74Q/aUbExZttmFjf6+fDhc0GxGqfML7uvlHPmv+kAd7oKVk1tFASGhz1/LpvRi0KN2sQoz+3ClVddKeonNBHjOH1GsiMVrEoqJ8fH8fBDD+Erd9yBUs4Q+EPI64Hf7UImmURnW7N0XU6MTSJGHwhOUEzjLU5kKB/NxcBFwM6FntzQ58YnBolMGhV5kB1CkgqVlwi741QVs4jiRDqfQdCpixsLPOLKbUfA44TbRSUbcg6UczQhZ9mUoTrdITs2XLERnohPHF/pc0P7WEUQJNeDa6yM3GQM+WgW0eEEjh+bQCyXw7lXXYjWpQuAgBsOfxDpbAWuQAQN7d2o7+qBq64eeQZzycII51PTMpWU6f66ntxM70B5TxYoVHw5dkw6nb/97W/FGZsBhhuZcA4GBHkpwf/zTpg4b+3VMKsJp2RYz9yZU6gxcg/UtKs2gdQSvOJyb0JSpD5jsm6zYcXAgEAd9h3YL1KGHEMK/Mj8eJpHJOmaxYuSuwH2pl74fO1Akap0J1BIHEfRINGyWIUFUE1EQ3X4u+zSESbHZJqdeSYnNKYjbp33JpFMKINJ833VnlD3h9CJW26+GX/74Q8jQLMsgXZpaJoS4yhbyjIOHjpxAg/8/Bf43t33wG1lZ7kkMDOqqLH4bqT7MjliVEOhvr+eejGx4UK3QkbO7N7QxNNn4zhawY1sFSuKdgdKAT86VvRj0fq1aF/eD39rK2yBMDyhCNxuD5w8ZKQjTHnSab8qpeiju9Wq+ypJtclPElWqYgHj42N4+aWX8dQTT2Hr1m0YE5+nNGhcKh5YClBnAqH4MJWqnia4nu5s4DOniWVvT48cLHsP7JdnoG7lzOKI6bU/FMaqdesEFkivEKqP8T04fWRSuXfPHoG0jY2OiJwpJzzFEvlevN8qGefPlwgPm+ZpVyFicx3aQj4NBkU2lL98+NBh+X1O7Nxer0iTElPNbi+TAHLWWNRUeRKzPjyvgfL3TA6bGppw+OgRTCUTphTpNOdJ1t0Z6huZ2UlQZhHmEr+Q22+/XSTLFYnUNGg04YaMTZVSAT///r3Y8vDDGD94CNTzYW+c8AeqCPF9o7k0wpxAMeEzPSSqxY2Vflns0CsuTo48SCpZlYpIFfMyUVxRVy/Fjcvr4IXBSknnxgZkA2F4e/qw6vJr4GvpgM3tUdK25mRy9jqphTLzGd9zzz342c9+VlWZq0ohi5qWgnLSd5t30eOqR2OkF42Ni1DfFMEt77gaS5Y045VXnsU3v3k3xibIJWCMZle0BFpEkU4kUJ7idDPvzfKa2uKGHLyGhnqsWDGAV1/dKmgIhWpgAnPmmCmP25ye6aKGsJslfX1YunQJhk4Mis/H+CQFfRRZXidhp0sM51o+/FmPxy3FTSaTFdVTQoN18XG6xFWR5Hmfy/A4XOjpWoDFfcvwzEsvSJOK8Uxxsf48YJpOOBVc3oZIXR0++L4P4i9vuw0t7a1qOiTNPfrXENlhQWx4DA//8EfYsvmXcKRT8JdKIp0rIgFmVJIJPf2WTIENTh6FmK0LH/ENU1vNYVMT84LwYoApSxknjSzCQS9uPm8VvE4DLh8lny0wMnlkshUcHhpH2uJEFDbsHBpGzhXAhVddi6uuvx4rV62kfuqsfayajqrJXBEF1ueefw5///efFL5JrbSxnt7oZox4EkomQySJGzanD+UyZ6pO1Ld0o66hDZPRCfQta4TLlsfuV55HbHxYGruEoxGaN0Pw+DTLUhc3vM7m5maBf/FcZNOP1zLf4kbxVtWEntLOjJVsphMST0jzbAiabmTpfXOmmkL/PAsUFjncc8LTnD2SMnuZej/IOjbjJuNkM+0JSmX5jLopUW1InekiTvN9QSgBIkxz7VVX49Of/QxCkTrVSNDoGHM+zML66N59+P5dd+OFp56CjeqIlTICLpcIZaRZZAAIutxwlIqCWOIZIt6LhRIynLaXS+jyOtDXFEZbfVAapVzERYNKi1S6VSgBnvdTLG7KeTR2NmDlhuXwNXhRshYE7paOJpCJJkFyiJHLCOc7PpFGIppFLldELJ3DUDyLbKGARR31WLW0Hb6IR6Y1mQS9cYrCd6ag08Q4hXNsyOVLcNZ5sGLTGixYsQBjR48g4PYiFU3AiCVhNYoyuU8nKBOdk+ImzclNIofxZAqRpqAUN+F6Nyo2k06jJze1RQunMzTSZGHDhcYFoTs3utM/rZ+vVr9WgJH1QMlZcaalcaBN4FeUXpQdTLwzIVNWCxYsXIhbb30HPvShD0kioN9DNoeQbhUalV3cI4cO4Yv/+I947ZVXkBefBQfCfi8spYLweBoamzA8GcXg+IQEC76bGBBXOImxitoUx3eqgs9JsRNxuFXBQ/k4kcxlF4d+DebkRhIDm3kwF5AqZITvE7I7RUVI4G4OK3xuBzwuuxQ3evpAp+Jsiq7BNliDTqzZtB6BxqCCRDBhL6pOtsIWqUlKcmwS+VgOqYksTpyYwkQ6g3WXbMTCtcvgrA8h0tkNd1MX3BQJ8PhRsjolyHJ2zkUsYY2HJZMJc66sQHXqHvJLd855fQcO7MeWP2zBk088Ic9Z3K6NvCTyLHBoPjdOLXtqpOtutmrQzwxeFRX05cAwg2GtCFutRG41Vtb84+kE21SpMDO6clTb3NIsHUoGGmJwZb0IdMoUBNC/J8m6HRWrH3Z3M+qbeqRLkEmNIZc6gXJ+EqhwImQmiSZunRs94POJiRdJkzTTYzLKIvDE4AlMRWPmvWRhdir3iEGPXSgKDPzd3/2dQAPcAkFQ0xuZYpjFmOy7chl7Xn8dX/r853F8735JtElgZMFL5RNyHlqoUONwwMdOufkc2XG0sui0QNT8iOOmiWfA5hSoJU1r7TSx6+rC2uuuQcvK5Qi2tcEfCklBY3V7UDbJrSxazJlFTcas/BB4UIuXjZj60R9C8bSyORbAJ/Dqq3/C8889jz2v78Hg8UHE4jRw1f4HCr6jEEVqCio8L7ESNs1Sz5ChO0WIJIBVa9Zg565dmOIkz+wQqjViLjuJGXaZlLg9HoFM8OBlZ/HcjRul2FEmq4rvFk8kZBpN48OjRw+LKzaFCoT3YvKjlDEeVaiUytlcSlfCZzI5QuvWrsXru1+X5gAnyu0d7bKCXyEsJJGcMU04XQdRFyROTtPcXvmAsVTSlEDX0z/zADxjcaP2vE5yF3QvwNveRnnoD1b9IGQNyvPhxKwkjRoepL/dvBlbfvMbZEdGEeA6tNnhJQfLYsFUJokACbsiYKE4NzYmtRZOys1urElMpqCAmH+Wy0iV8tLcWV5Xh0a/W+ImseZ2rxvWkB9Zrw9GMALvwiVYsekyRLq7YfP7TZKJIjrXfmTh0ZgQHv6dEMi77rpLJs86AZIEUGDHqgGk2HTkdLVjWd95cDtbMTh8EhdcuA6bLjkbTrcV9z3wW7y84w04vH7xNo7UubBqWRcmhg/hiUcfQjaTnqO4PjWLqU6nZYhHIrFTfLv8fh8OHDgok0c5U+dT22h+CKVgyXdobERnZ4ecaYRfHj18FLF4DEUWNuYz18mv7N1ZioOnq40FYuiwy15ZvnxAJkGDg0M1kuRzX6zw7cxEnT5uYV8Q688+F/uPHMFUNCoeaAb9Mcj7mBXXdeGiE8bTFlA1PDNy1y46/0K8733vx6WXX6qUOvmE7cqkWGDEFeCNP23FL+7+N+x78SUwdWShbjdVHjmVk1m0WdzwrGRiKFB1Tr+rCrJqskyjYr6H2L2WKohbgZF8Fi6PAzefswIRfxluH8V7rMimcygaFYyMxlCwu4BwHYZyBTy75yAckSasO+8CvOcDH0Cwvl6avbodqYQjTGK5eA1COFP3bf45vv71r8s5LcqkZmFcO/HiPlTHjCRiSkVOhIRscPtCcHmD4mPmcFN0AjBScZSMrMD4+JoUDKkKsegLmt18MRN/XSBoeBr/ZFHC15nPdITIHsZo5hr0LmIhwwYU1XfZSJ9dxMnEzqQwnNrYmruC0PdG++Zw35CDdsr1mYeIqQRdjYciwMI14/PL9IYoBH7OWgns2YWSWssq59I7ReUYWqlEHS/MEcJ1YWmKNTU2YPnAAN75zneiobFRCttqkah5rfkCXvjjM/jpvfdix0uvSKNTRLEsFhjMGcpF4alQcMBL2Xieh2YrIUt/QJTR6LaiNxLCgvo62CrMlCsoZg3h1vL6mENQwXcqpbz3ws1BrNiwHOG2EIoWFjcQmFhqMi7FTT6fRSVfQWIyg/gUi5uCKKANJXJI5/NY0FqH1cvaEaj3wKAZbZI/ryYwpTyluuMoFizI5ktC21h63gCWbFiGyRPH4bO71OQmloQtTwsVCxJTSZnc5DK0n8kjljQwxXog5MaqtX1obg0C9pLkAAJL05waJookYZJXo13mDSNnKhHpPocGNk0/KEmaFedYumwKisH+ckVUC1jxCo7QTO704eT1eTHwv9VcvvKVr2DFihVSPaqDlgmb/im1UGiC9twzz+DrX/0aThw5IrwVmgQ1hXyiOkZjKSoo7D92XOBc1NZnN4yLiGWTkK9A6WY3+JmoohZxuOCT4oaCAvRzYJJCno4ypVPaPEzDLEiWi0ga9MdxiPknibRSNHF647LD67ZJUqBqDbt0DjMsbqx2WAMOrD5/NfxNLG6K8h4c5enxPEfPjnIFsck4Ugk+sAIGRxOwBCNYceH5WHnRBWjqWwSLj+pCblREwW66e167rfXAhh2f6oFh/gCT5vHxCcGlP/PMH4UAT/38eDxWVdDh7wsBdnEvwqEQXtu6VSYrVaKzqZ6jCKx6EqEIbCog62nR9FXVFjf6XyX4zp76zJmozfwh/giDTGdXp+BVX9+1W+RVhfBXTX34O7rQYkbggsUWgtvXBI+H5ndJZBKDKBWisFpMgy/53A7xewoFQljU04O21lb53Dt37MTxwUHkuBfMaYMyCDS9BGZ9Dt0tInzt4osvFmftBd1d8vo6KNceTPx5drweefhhfPtrd8JIp+Sei5t8uQIHu2NuD9rJ92K5JmIbFWXKWS1uKsgVi3CIOa0LXnri8BAPBtC98Vy85X3vhX9hN8pOFzwul1K04h5RZYYkp9Nf0ymknkaJKIEpmEG/Dq4bklxZ2Gzd+hqOHDqCXEbhttX/CEOZFlCQV5fRt4mH1Wo980jqRPnFYUd7extC4TCOHD2GaCw6Y/noqCTFE5srdjZWlPQx+Vx1kTrhcNXVRdDe0SGEWz7fBQt7wAkhi5FodEriHqVwn3/uOQwdP4JEnEmZcq7XPI3ZTT81JbPAYbOLnO41V10tMunHjh9XU5fJKcH413JnZnZcZx7MbKioL/JcLHA7XMjmczJvkGLO5IQp5b25D/Xaf63yNEziIwUZ3vee90rHW8O2dBKgAnlJZmwUGHj0/vux5eHfwJnNKW8Fq0OmfJOpOPyE6NoIi2DSxylhBR6BpalmC6fpnIRTDUdU1iplJEuEA+axvK4ejZTRd9qkEWZ3O2ALelHyepC0OTFSBJZccBH6Np6Plr6lgJjFmiIaNR9OFzf8J/6dxQILG54p5BoIVNRMG9kYEelSM7X2+urQ2tIHlEPCl2puDaN/WS/q6hrxxpERHB6Jo3v5atg9NnS3h3HO6gV47dnf4jf3/wTJBMn5ZgLzJhyS2YgjfgZ2kDkVYXOGCmqEj82XhkJeJwv3JX1LMLC8X7rbO3bsxNjomJLIN59xra2DKqocoFhANBo3f07dxFMSM1nnCirN5Kyru0sSz5HhUWl2TU9b5xDFNVEb0maSZqEN9Q1N0mgMRxqk8TZEt/cSoSwmOd58Njz7Cdtk4k6lTAWJVY1StRPM65IGhpLe9/sDL5dMjgAAIABJREFU6OvpxeVvuRxXX3cNOrs7UaGJtpWTQrVhGYOMZAqvbvkD/vWfvghPOoNQBcoPjLHULG5Y5HBywzXiFvUpZZosPANRf1RNBRY3/HxZfsZiBWmbFePFPEqWIm5Y34+2Ogc8fpdAgJkIl7JFTI5FUba7UNfZBcMTwO9e2ooDY1NwNbTggiuvxfVvf7vAaS0UJSIcuEQEiSmqZGLt2MwZHBrEl++4Q9b3m/KoqkerytiZkJqHtYq/omqphAPkWctfqXxEQSTZSTWH98z4ouNEtfjinjSh2EQ2cL+xEHuz4pTFAScphJ2ff/75AvMmlJmxV4p9IkqqoipmJJTGi/LOorEt1zeFZrRC2ummKLXXyz1AFAb3jJaHnh2Hq40y/bHNPJQ0CzbqWZAQgkyoM58vYXi1Km0SYcTQnYIQ09BVXfCoc0St3+aWFkGD8HV4TaRLfPjDHxbUAZtyuimliPAqF41HY3j26d/je9++C1ODgyL4QoVCog/yKAlnjKICwi9nLso1bLMLbD1fzKPebsHiuiAWNzYChZyo/BZyOfHPsdocyBfyIs4Uy1BuuQB/vRfLz1qGxu4G8B2Y3ufTWSTGpkQVuFQqsLOK5FQW8akMclmaeGYxkswhZeTR0RSUyU2w0SN8GSOdh4XqtIUyCkYB8WgSOaMixU3ZbcOCdb1YvWkdoicHxeeGYgKEwVkyCv6WoYlnrqD8eVJ5xFN5RLM52FzAyjW96OhugM1Jj3E3LPv376+QW0GHV5rq8e+KHE2fGi56BVuQA2HWQVqbDwk/hc9AGHhyVyWwlMkKNTuDitFiktHFAJEcikbcfPPN8lDDwZCqWCURmvlm3CyEt935z1/FY488gqnxcXmQreGAKI1RWSlUF8bQ+ASOcnPZlalnuaTG5CxeaObJJImwCxY7IYcDfuKVqfAjxY3C34rZoSSRanEQuBQrFZDMZxF0uhFyKF1xSqiKcZ3DBp/TBo/LJtUyIXaZbA7prCHQOovHilXnrESoOSg+NxQ1IGxAYGHSaOE9cwtW0YAdjmAEnsZWLFq1Dk0LqVRRhxKVrsyRs1YFe7O0xm51yKaTbkyxKJ2911/fLZ1qZbB62Bz7Kq+D6iaXjhaqxFSqljGR5aKXThhN8Ww2gQaJw7LunJvSorMPy2oyNutihYt05rzsFIibdOaoxhMOS8FQzBewb/9+5AvssCs5Z5UBVtHDpsIXkyMvHK6gJG9FI4pyKSUJGQ9BbvL6hnpccNEF6Ghrx+7de7Bnzx6zy2MSanUtJ+7K2mvglCZklQOi1Vo++9nP4tprrkZLS/MMj4LaAof3LTo1JW7xr77wAlIkPxZLymiuXEKdw4k2lxthm6mOAhrTqeKGD6xQoVFiEXzuhE76yCNjXef3Yvmll+Di97wHdX1LULCRU2MKaOhnJxCiU6EROhDzWyTz8UCgLDOL4xeefw6v/Oll6RZTBEFNB9mBJm+JHUDTt8aczsgj4XRPknNluFeFwc1jHTCoUpZz0aJFyBkGTg6dRCZHZ/npGllWrhbSqBbaqijh5EmSaLtNksNAMCSHamtrOxqbm9HW0SHJEqeW7PpM0qsrm8ThA3uxfds20CtFK0LOvlwhwbrdciB1d3YKt4VqXbv3vI5EMoWsQZWeaTNEDRGqHl6zXlDjn3mz/G43OhqacWL4BLLsiEoc5sSOa31+8B5Vqk7HU3b6Oc3STaVp01kaXyouGOMgu+yH33gD3/vGv2Boz16UEylZV1Tkm0rHRaozwkKaPko2VTYwaSRvQeBBAnBQ6nxMcDOlkpjRMf4uCUbQ7HWLIhVpDHaPE46ABxaXEwasiJaArD+IyLLluOBtf4FQexdcPu/MM8hsrhCGpIs07ikWDT/84Q/xgx/8QIpMpQalFIjUHFsb/vK9yZ50q/zBBvio1mj1Il20weptxMqNF6FQoVloFmevWog9rz6Nl599UlR72A1nIqZhKnMtY92wVYWEmt7wz87OdjQ2NglMkZ1k2efVaDq9qnVqzzVMgj6bePR4YVJFhAU5kvqsrn3/aW4b4PG4RCBg7bo1eOLxpwQyqr/m6jrXfo9JaGdHB0LBEA4eOqig6eJDduraO808x+QrdiAUCouaJM/gWjEidV+sAiFljJlWtZoWu+GecbqcqAvXSXHoJ4/CSyNJ+vFYcONNN+ITn/iENDIky5CzUjWgeIZPDQ9j8398D7+99z+Fw0g4OjMN/qcRG/mSmuKQqyA8XBOeLueKEN4Ul5jJf4Yne8mCrNWK8VIeyWIG167oxcJ6D/xBD+B1I0dhinROSNGw2kVEwLA58Ke9h7H7xCiG8xVY6hpw+4c+jMuvuQb1jQ0Ktm5qdzJGqoBp7l2LFY8//ji+9a1vYdu2bTBYPFXXTfWpnXogzSO+/r/5EcVbUhBuFh4UoeBzrF1bqmmtED2coNNMlvGS+SY/i4azye/MyA1UK0I3NthAOm/jRuEwPrVlS3WtvBlErLbAkbXj98v7saGlr/EUmNocN4Svw/yHEDx+Puaq3Pt8ndovHWn1a+rHx8/AxjFzF0712XBjs1kPEvgahKx+9KMfFaNaxmldRGqoINdzdGwcD/78F/jVT3+GSioDm+R5RVCLkjmsiLqYCsBSZtHUkgK9xTyC1goWBX3oa2xEhRNHtxPlfF78c1jcCNeXExIKXhULcIdcWLp2CVoXN6NkLUrOTtuS2Ogk7GWr2KOwUCHfJjbJxkRRfCdHUgaSRh6tET/WLGtDpC0ocs45NvxZ3FCMwCggkcggmy0gly+jYLegpb8b51x7PmIjQ9JgyKUySE/GUYpnYGTzKGTyorTG98mk84hxGJAzULIVsHzFQvQu7YTFXoLXF4Dln//5nyuEoDGRq5WKrD5sM4idsbhhwiRdRtUZY3IjExs6a0rUUx7Q9MnQgZ4Pndrx9AihfO75GzdKEBVJ5VmLiw+Zi+nZP/wR3/7mt/DSCy/Ig/RZgcZwSKSXm5oaYHU6sOfIUUkE+NaSRDNhr7AYoXoEYCuXZHITcNgRsFoREhMkVdzQS4RFEyEWSi/chqKFh20BSSOLABNMjv6kSraLvjiNRf0Om/zJatludyJjGMhm2UmzwuKGjPZCrSEUUBCVFOIgBd/KsbPDA0eoVYwTQ60dCLV3wFvfCBCS4nQJ7Iz3UjxLar0N3iQiEdPI+8XDiBM5ynZzIsfElF0CDStUUqjTHkPK3EvBqjgu7l+6FM88+4xMLegxsmTpUgkOw6MjGB0ZxcjoKPJcXFTrkF09nURJXDY7zfpS9Xe1MvLpEoJqqJ5FXNcdPAaJluYmDPQvx2vbtmFikmRGjlml/JHiRumOTEOWxCne4pZiF5UcLJWS4FJ7e/uwZNkS4WMdPHgAx44cRSKVltdjskReTe3on2eOOuRYd5gqaDUfRD8jXTBu2LABn/ok4WkXV5+f7mzp0bNOzp75wxZ879t3443tO1AqFGR6wykO1XsanC7UOxyyZmVyKFLP6hNy6MxgQj8a4nD9XOvspNJLZflyXPjOd2Hx+efD3dgk61mUAam8Jl4nhDEqiefpL0VqZRKVzeYwNRkVBb2HHn4YO3Zsw8TEmCLky/5Sjsi8CuEEWJXjt8gx1h5WAsHUkwdyfBTx95QR3pyLQklgaygO/UKYFMr90xhlGd/z02h1JzNdrBa8NW/Fdqb4Xtnho2yt/OdHfUMjnEx+/D60tzRK0k7YGhs/iYTiSMgqN02PtbIfCyU+99jUFHwer+wV4uNPDo+YXBndJTfnCKZPyVyHquLIKKZTk9+PS886V/bwwZFBxCmGIPuKXdb5Fzczniylbj1u3HD9Dfjbv/1bUfdTIDfzvmkjUha9uRy2PPYYHv3FZhzZ9Trs+SL8Ngei6aRMuBsdboStDvHBsVvKAv1lE0mgYpz2iSx7SaDC2UoFccpIF/Po8QXR4vEIH9Jiq8DitsNJ1UmXWC0jVQQSdidyoQgiK1bh4hvfhnB7O2wet8BtRPTD3N00rK39YsJBaAubClR7ZCKjGgn8fHONumr/TfvdOGBzeBAK1yv/qWwKDgb3Sh5GNimcFCb+3B98fbUmpp/tmyVLuklEXh6L6cOHDyE6NWmuremmifY6IsGfiSCfU0trG1599VVpTml40pzbxbwWJWQQxtXXXomehT348Y//F44fG3zTpK46xTNfmJCcluZmSbYOHT6kJitzGBrOVdzwnNHTat3hX9SzoCpNLdyg6gRJ9c2rsB5TkZPnGBNK8pWcTpf8OTo6JhAoxibuFfJ2mUNQoZLPZUaySV+bYhFDBw/ga3//GcT3HxLuDWE95B04qSppo+IkLQWomGaDi8bepryuCmWquOHkjEuIUEv+bKpSwnDBwLCRxc1LetHX4EVdgx+uSBBpEqgzWaSTaUmCmzs6kM6XcGRkCgdHozgSy+CEUcDAuefjnTQmvehCcwSqVDFlTZkiGCzWbFaHrLXvf//7+PGPfiRJsSbwT3/e6on3JtnB/7ff0n1oJv6hUFDWKq+NfC0dK/lne0cX1q9fL9MTCgVwHXMN68lHdZ1UdfVkZVTXhMNuE3nj2971lwiGw/jWt++CIbYJau/Ntedmr2X+LCeR/CK6Zl7y0Obt0ue6hvhqo+5Tn4GelE3fZzbVKAXPtbtq1Uppuryxd5+IMPCLUx6ZDtnsuOGGt+L973+/WB5oXqRkMqagSNHIIzUVxbe++jVsf+El+XuFJp0oqcJccgNObtT0T6Z0JuzQB2AhRQXq62Er5+FyO/jmqrihslreEK5x2iiKqbjTZ0fvqsXoXNIO4o9FQj9fQHR4wuTcZEVxLRMzMDWeqhY345kC4lkDDSE31i1rR2NHWEQEcinC0kjLILG1gmQyg0yGymlFpMtFhHua8ZZbr0E6OoYy1Y9zRaQmojAmY8KzyVNYwCiJuIBMiczixijn0Le0AytWL4bVWYYvEITF6/VW2JHUFaJeJNJVNB2cddCqndyY0E4VmHgckX/itGFBR4scIkMjY0jnCigV1Yha5RdCVzaDmTpmGMApAXzttdfi4x/9KPr6liheyCkKIkqIIJ1I4Lv3fFc2d2xyUjov7Q0RuRFMVCMNEYzF4jg2Oi7QNEH3CzFCTWFEVpSYREpSM1G0qOKG0s4OQtiYOJI0WGEVzGNWFTdTpTwSLG6cLilu3AyIoHqKBV67DT6aKdkpFckF4IRhFJA1KIJpgcVZwcD6ftS3hZGvFGBxuZCj0IDbB2ekAeGOLkS6l8FX1wRXIAib2yeGm2V2unXSKQplLCBqe7CnD1KsbtnZe+yxx6TbQyyrNm+biWVVhz4DgxxEplwxnwETNhacPEhHJ8bEl+iGG26QjgNx2DTH44g8Go1VzUAJByKxVLqZwsExPTskApkJADt/+v/PONh0MVRDaD9NccNfZ2K51pSL3L59u3AapMsmxY1i4GiYhvSNxKhDEUJ9XhfaW1vQ2dGFQCCEkbERnBg8Lu7lnBDKmtEBs8YRWmoJjdo6xV1ar+3pY146jk4n/vqv3o0PfOD94hbOe1sbEGu7R5ST/sE938FDP78PEyNjMsGkSRUnqEG7DXVOCgs4EGQHnd1Hk09A2FOSDvBWmxQ3YqZoBsRCwI++8y/A+quvwcpNm1Dy+ERZRYlmqALnlLEsv1MuixT7iy++hP/63eMiOlEo0WFddcKVcbu6GYQ8ylMVFQPeYxdQphiFIukTJimS3bqGoqIfO9+UlT5FGGCOdS1oV2U42d3ZJZDJ/QcOyJrm1EqOQDMBmc/RPS16oQQ91AmpJLZ5OxiT6KMV9HuRyaRlmi3Fs7lPVJeyHo2NDbJOolNR6UZTAptdzO6uLni9Phw9dkzknnl9c/F15rpWwZWbUvctwSD+YtPlmBgdx4uv78CJeBSGxNLpSdCZPu9c6TzXCa+fbu+cnHNdqmnn9JS+LMqBZVSMAn5z33347c83Y2j/IeHepIwMnOUy6u1ONNidcNkIQzJhaWx0katoouaoECneSoTelosoGDl0evxoc3vg5tTGaUHZboGd8uRutxy0RrGMZMUmBU7c48dZ112H3nPPRWNPDyyi6EcVNSV0UhZDiJlf3GNUW7qT/hDbtlWn2Ge6V/r75EqyaFd8Bc0x5IYn1MQ0/zULiFrSvv79M3WEGReYsNPgk2ab27dvq/J4lHlrReIGn1FXVyfq6xswMTGO8YkpKQxqu85zmilXYVxqCv+Zz35KRFA23/dL4c+ogfXcPBz9GTS8luvH5/VJssVJ0+gYpfmVZ0jt1+km8bVFH/+uzEN1Eq5W5+y9oZsHvEfBYACRSJ001bgPjx2bTuo5aeSeZTPunHPOwZe+9KVqUqjfV5mQKg7N7zb/Eg/c811kh07CUyrCxQaXjVNwdrfJhVQyuhQVIA+X8Ya/zsl2VYlcu8mXS5KQjRQMHExncNOihRhoDKKx0Q9/U52YoJJnQHVEIh1a2tuRSucwMpHASCyLY8kcDtDfKhDGxdddh3e//71oX7gAFTbO5GzR98g8dCqqabB79y7cc893cP/mzXM8h///ixuZjJtNV14fm9VsoJKrLcbLjY2i5Od0eaTpoDk1eqp6SlNgjsmNKpLL6Ghtw+23/aVQDr7+L9+Uxp9uIkrsmoXvnL32+DMsSpjbcN/yGqb395mjQ22xVPvap24G08jZ3BTcx2vXrpbCe/fu16UxJyrCVRXRaUNeNjyuv/56fOYzn1bTG1pASC5LoQZSPUrwOJ3Y9epW/Oi738PLzz+PQi4rsZqQYfLJtDG9GLXK8lf7jMVNp9uJhaEgqH/mdpGZy/VvFjeFHDwOJzKUfGbh6Kxg8cpFWNDfBauHkzcLykYBU8Nj8NrcyGYzKBtF5BIFTI4lkc0YiGcMTGRLiGWyCPudWL+0A42ddex4IptUxRAnNzxuUqks0mlDihuKHvjaI7jituuQS0ZRondmviT8HmM8KlOfbCKNvEFES0UpsyUMxLJ5ZEsZdC1sxJp1S+EOOKRRafF4PBUNX+LCqB1nq5NuWjtDJwG6sFEYZtXGJMemORzAxrNWwyjk8eLW7RhPUC1JdUjJEeBfTGinCceahow0Nzfh7z/5KVz/1rciXEdP4VMxvVI5A9j6yp9w97fvwtNPPSm8grDXjbDbjXK+IJ0DbzCAHfsOCOmP0xuSCwWWYJLuOVvi6C7kZJJoRZjFDQMZNUVY3AiGviycGzIXWNxMljj+ysDvdCFCB2PmcFIdcwyoChs3Tb845rYTu1gWebsS1UBY3KxZhsbWBuSpphYIoRwII9DRjciixQpyEWyAzeESjo6ENck3TelTU8VUy23LXdCzzprNzOfIzbrnjTfw/LPPyaSGsAUNp+FmPtMYWwZrZhHCA4Okeior7Xp9l8CACAtatXq1CEQQykghgkJeyTQzYWpr75CFNRWdEm8abUwo1y7rSUm06u6cWmIKPiBLSbpVZnHDYrjWY0V/3zRzYxLo83hkIrJ9xw4h+3Mapgz4plM6IdVVypKwCqcmGER3VzuaGhqQTGRx7PgJwZOn0kmVfDPzF2w1X0vpp+nrrB7gGikwRyd4doDlnurrXSymc+9973uq8L7apF4mEExoHQ7sePVV/PA738PTj/0ObkpQFgsyGbFVSqJvz2K8wUZhC4eQubm1+JGzRTVposeEn10uEe+woORywxqJoO/cjbjyL29Dc38/ii6HFDgic0tYj8kvmw7SqgD76U9/invvvReHDx1RfiHswUsr08yChU9BTyFKWCp/BYvVJZLtTieLGxpTEuKqzO+onCZePSZUSvS0zDWsd/wp5TvXI6e5pZJ4TXhcbnS2t4tfzI7du+T9RVDC5ECc+YhS48TZyZgaMJuVK2OhWgYynWOPgbwAJpwsbNra2+TQ5n4jb4KEaZnqmBMFJmJUALI5HAo6ZE4B53NtUtywCQOgNRDCe6+9AdGxCfzhtVdwaGocGdMXZb7O8bOLG5mC2xU/kNOAW2+9Fe98563weE1LTvPGcE1ViB8vlTB2YhCP3f8g7rv3P2HN5pAr5qS4iVgcaLQ74XHQPA4yEadxMpNC9sZk71k5nyuLHHmCSoBGDs1OtxQ3XsINBT+pihtOTxl3KBNqVGyIlSwYJdehrQ0rLrsMG669Bv6mBsGQiUQ7y2ctZVVzc7mmWAD85Cc/EXgaJ1+n4wHMeCZaIU8KDHMKXN3jTKRrjPzehPD0ZpOb2gSJyQufAcn2bEBxOsgOLgUHIpF6Mf9kQsRJJb0+2A2XEF0j463hrXOtLcYeig58+65v4qGHHsJjjz4uUBi11E/f7Z79PXIdCPkiR4LKqWx6iOJf7T0/zeKenRCq2qbWV2/mdeiGEO8NVeAIF+WUhveHQjjq6FNTHrVUVWLIdfORj3xE1ABZNErM1rFFuDqAEY3hwf/8EZ777SOYPHIEPpThJ4JEyNeq0SJGu3aHieSgAbYqbhTGQYUILZOfq5QwVipgXyKFS9vasLo5hJYGH0JNEVFipJhSOpsRwndTU7N0ticnEoglchgtAvvjSRwvlODr7MI7/urduOW2d3GcLI04FZNrlE5p9k1Fq0JBxJ7u/J934oUXnp911/9vFDfaekJdis/HCUWDxEkWEYQj8t/27T+oVEbNSSp/dvaeVE312tg8PbnhvWDcv/bqq8V+4X/9/Bdm3Ff5Qu3zrr0peuJSO0HU8tCMEZp/M5/YzJ/RRf/s96u9BqUTxQZGSJoTnFaxOUHlQeZj2h5l9hnEj8FpDaF7f/M3H8RNN90k0DGlfCjDDiXIVSoL9Ozpxx/Hj3/wA+zYtg3WUlHyVzHv5nUK51FBkgXKLP44FrQ57ej2+aS4cbmJNmIxr8S/yMthzpHPF0WBrWwrontZF5as7YXNww5jGdZiGeODI1LcEBrJQiWfKmJ8hJzxDJK5AiazJUQzWQS9Dpy1rAPNnQ3iPUm1NKGqMCenrLRwZ3IiV878xdHox5W3X4+SkUKZvoH5ksDScmNRZChkEE0JLI15Xj5fNmFpeWQKaTS1BrB+Qz/CDQG4PV7uIVulNsmqDWrmcjklCZCHywTU5GcwySeJtCXsx5LeBfAE/Nhz9Bh2HTwh6lTqDFDZ0GyVYD294WtuuuhifOhDf4MLL7xQgomopZnYWTOiSBJNtY/7fv4L/Ou3viWdUpoZNYcCsFGL3moTsvmB4ycwmUqJO2vBTAZMSQN58CRhBWw2hGRy44CnQjgF4LYTb0ucbhm2Cv+0ixPxZMlQxY2DxY0TXsr4EsomBFqlnMbuJRcQixsWVPLeDOT2MgbWrkTrwi4UXG5EunvQ1LsM4e4euOsbUbQ7p53fzdU+MyExpxCy++ilozpdvGfsgrGLRoIbOzrsslOtiVAHyvPO7rCdeujODIbV52M68/LZ0jSRcss0q+ThQqwzixtyHxhoxTSTpqkuJy68eBPOO+8C6VrTA+bgIV7HuFwffT1GTg4JL0K4XCZplDwt1WEwp3zyd9WRM6mF1bgjqacZyESlymrFwMBy6fjuO3gQk1GqXalkm2uBi5evZbNb0NhQj74lvViwoEt8hV54nu7lYzAKauqgjOb4DK0Cj2ExxIlENpNT0KI5zPZqD259kXMlNsTyn3vuBnzuc58TFTUexFLQmIo3sgf1FBQVPPnoo7jzK1/BxPCoHKrSnS0VhdfAAqfZ7kSY4gAmnJL3IldQnSAqpgTsDjhNQjfN9fIsBFtbseqSS3Hx29+OYHcXLB63KX2tDvSZXwp2R3+r733vP/Dwr38jXbJq09Wc8IlwALueFSdsjnoEwl3o6uyH017COecuRqEwieef/QN279wjwbkCFjpcM0osQRvJqs9fTVVmJk06x1Sq1zJurwuGpEO7Z+8bSKRTyvGb90+YxG/+Zfqamt1ROaKqCZPaV6q8Um+rilyqRxGewyYMMdPRWEy6b4R90q1cXKWFR0hIiVrLLa2tGFi5Ajt37qqRED3T1SlHbG2GG3K4cPWas1AfCOG5nduwf3wYWdNE3NSgO+MLzlXcsBPKLyaQZ60/C+//wPuw6ZKL4aBXhvmKhHsRRswC2FaqYN/2nfiPf70Lb7z6qoiQ6MkNjWYl/nFyI8qULG4oM628b+gfVbSQzwOkKjRsyyoOmccHP6HMQta0wEZYr9shhztKFhQqViSLnPZYMFWuINDbh4HLLsOlt9wAUH3Q7hAFNHniM50Qq91cJuLk37DIIex6fl96PegmiZ4uqPRW17965PdmneO53q82ZjCGMxactX6dTGQ4JedEmg0bTlx27dotkHFOLNTZrAvwmsT9NGoEOqnjdPHTn/kkHnjgQezetcfkQ6grO10RNjMPmJYTZ8He2NAoE5whxnLzS4mrqCbDmb64R5SKnIprGrqmr5eddRY1LFC4x6gqF4vFVQpgyspNFzgzQa38HQq43HjjjaYyYrUDizILaEsFY8eP4+lfP4zHNm9G6uQQAqWKELOdUi8pKC3Vppgn8HzhtdITRxooZsORqATeO57vU5US9sQSOLuxAeubI2gLuxGoC4joEc/fbCEvhG7Gj0KugFScvCJgIl/BiVwOB7I5jFutWDgwgM988Yvo7V8OB6XRBX6p4L2Mu2Kmahqccz0Qav7lL39ZYss074owaY2POdOT+PO/X8sXFL61yUHVRUPPoh5ccP75smaffPIpgegqPziTw12zTvQarO6LOSY3ssUtkIbkWevWiVrmE7/fctr1+2afjO/DNcd1xonKzPv35vvizfazXr+yp50OEcDhemSOxGkjY2YymVZFuW7GzfGCvJdsaDDv+qd/+gKW9S8VSBvPWcmJuA54TqGCdDyBLU8+ha/89y8jT5NWmx0eu11xiSkXbQoR6GY421ctDjs6vT64UITLaRWlW/IoOWXjGU8EFHm0GSMnQhltvS3oX7cUrhDz1JLYT0wMjsBjdaFgcm6KmRLGRxJIJ7OIpbKYyJUQTefgd9twdn8HWjubpTmZTqRQMoq+Mi/6AAAgAElEQVQiLsLihtOXRDIDgzA4ikL5bbj69hsF/svipszrmErAGJtCOp5Gkn+nT06FxU1FBAXilJguZkUGmsVNU2sdXG6ajs6USZrjVp8arFg5Kjy92vxBpxPNPi+aIyFx3s6WSzg0PIZjNOjhIzAhaQIVmvVyOlllzGiINOCWm9+GD3/kI2hoapTiplp46YTD5D3T2OqOO74k0wOSquu8boSI1y6WxLHYHfBh79HjcsOo2lPU2EPzHGQB47dYELbZRTVNsOLiiWOFk11acm/ITYAVeapHWIqYSCUQcnvR4HLBqyc7FcApBzR/nh1RBZkg58AoMfUDyi4r1lx0HpZu3IDQokVo7uuHPdiAsp3JpVXIpMrYXbdMp71i1CRDzyF4uCnRXi5wdvEoT/z67t3Ytm07duzYUZXuZre8bBo7atzm3AfZqcWNBBkzw2HxxsN2wcJukc7lJmURUBSpTVN6WQKwKrZa2juwctUadHZ1idIOp3DBcEiST7rM79i1Q7g6hw8eEFGIZIwmTupQISSAp7cEdSGtmuZ5Natyer2oC+T6I2RiYKBfJIj37t+vVPL4zTIhYS5EwkGsX7cO3Qs6cPjoUUk2ORqXs4yKH/I+JYFpMXigZEUoGEB7W4tsXkKLyLuplWutHpl6gjZr5+iER99zHuitLS14+9v/Ah/72McEYlHb6ZmGsSgI59jwEB68/378+7fvVnLPjAU0fy2X5IButDsQEeEAUxnFahWzLn6fLsVS3PBeisqLmgKWqYhS9//Q9iZwclZl1vipfa+u3pd0p9d0drKRkJAAgbCPLKK4jKKgMzp/l3EZZ/x/ozOAfuPnhqiIIKKg7JuyiYCEfdckLIGEkD3d6X2rfa/P89x7qyuVTlL4zfTvF0KS7qq33vfe5z7nec5zTi1O+9jfY+mG09HQ0428mF3OlJCo9J7UAhr5XX31TyTJEnF2zYWXZ8Y5G/ql5H3wV/WioXEJQqFONNS58aGPnIxZs+x48YVncctv7sbA0Cji8QnkC3FYCimhfornUwktbaY1KgV0cQoX5QMBYl6XS2S6ucbYvRmnhLOo7PCrPJ0vD2s6IS4GI92bK0GvZgvYrTZxe6fEM9f3/gMHZM+xW8lkTuKT8fzRxR7eIB74BMgEOKxikoqgqETHTihIn2VXjQm7swA02JxYNm8hhsKTeLv/AGKkAJa41B/rFWe6G8Xqo8Uiij1r156Ib37jf6G1tU3mIGX76BeWarYFSERj2PzKq/jBFVdgYP8+2NIZFT/pweR0wMv5Q65HGylAitZFigSFDwhueJ7FOXeTiiPk1OCG90mbL9IEmQwA1iR4aOTF0NaCeN6C0WQaUbcP/q5uvP/Tl6JzxXFw14SkKKSEJMrKQfpGM7EgZfV73/uedLL559Jk6mgdlmn+qbnD770qPtN7lVaSzaxdXV0Nlhx3nAzvO10umVl48cWXhN5T+jVTgeVICRffhzGatK4vf+Wf8dBDD+OtrdvUnErJs61k/Rh/M4fTIbM7BPgcBqd/TelrVQJuFIVJ/ZRhivBaCbSZEDKpY0f0nXd2yHA6C0xCE9YKWuXXW7ql+DrsLnEo+8wzz5RzUr2HOou5VAi4hw8cwFN/+APuvOGXsE1GUFWwSCy1clYzxwKRXTqRLO7xF4GFXIE+GlVekhfLhYjVijfGJzA3EMAJDTVoq3bB7/MI3Zfvz6kidm5EpSybE5+ObNqC8XQeQ8kM+vJ5DFuBpN2OU8+/EH//6X9AU1u7JJtKI0vFE84xmxtH9gPnNX7zm9+Ir9OB/fsV+OJ1iifU/9wX73FpTmGSeXa1yexYtmypAEsWNMnseOutt+WsI7CpZH2oucnSL6XqxudfUxXC8cuXiaDA/Q//4W/6kKUghLRHghyuNwMQj9TRPNKblXZy+FqMp50d7dJ9JSgnQKdpL3MJ03Hka81cLFXFWzOX95GPfBgf//jHMHduL2jSSposC62yrvkiuTwmx8fw25tuxu9uuw2ZaFzU/rjGSesyXjemEEN2UoPDjlYPwU0GLjupl+zc2ETtk/uDP0MBIc7f5K051M2uxbxlc+Cv81ESU8S5Rg4Mwm11iHVILp0FwQ1pacl4BhPhGEYTWYzHk/A4rThhQRtmzW6S3CQ6SXCTEUoa90Imk0ckHEOS1LZsDjFrBu+79P2w2fMidEAUkwpHkRgZR3wqhvBoWGSgaVSfZuErlsJkKoN4NolgyImVqziXGBI59r8J3ChlNOVYweG7pqAf85rqEPB6MTY1ib7xCQxE4ohmlDyvCgozn+qlySpb33Rr/cxnP4P3nX++6kyIbKGaf5AFrpNoLsbf3XefSCNmEknpujSGqgS10iF8dnsb9g4MYiIaRyKnkB4BjhS+WImlqgQV02x21LLyyEOZD1ZAihIWEKndghWZggVhS06DG4+AG48Yfiq1KrYCCWzk56gmJt44kGRLEreAB2svOh8rLzwPvo4OZL0B5G28+XahnhBly+xBcUuXU2bMkKtFBqnCUxEcPDiA7du34YXnX8SmzZuxb+8+xGJRXd1T9B+qgh3ySsbP4tDj8pDkVgZ1tV+B5JRa559qO9WhEPYdOCAmccJ1LnkdyUc4j0Bj1EBQFG2aZ7Wgpq4Ond1daJrVgobmJtgcdpFzHB0exsjgIHa+s0Oqkgf7+jA2OoZoOCLDnwQ44gVTtm5KOzeS/+lq5pzubvGj2bV3DwaHh6R71jqrDR0c2q2mBOoY9uzdjcmpCMKRmAQyMWg1ru+kKUmFjFVKh7hT19dRNngWtrz2msy9GC78YUGuDODMlNDwdTkYzHbz97//PSxdqg4AFeTU3pDf9QBpJpvCnr860///X/s69u7YKdUOBocMD658DlVWK2pdLgSsavbGabPLNTKDZBUm4HDCSfqXXbtq85Bl8u/2oLZ3LtZceD5WnXsOvE1NIrqhgLW+DtmvhpZXwMG+ftz621tlkJUuw2JgKImG6naJxHPBh1B1L2a3rUShEEImn8QZZ63CunWLkEzGcPsdD+KtnXsRz8dhsUbhc6ZR57NheP+7GDx4UB8sSpyhPOGUyxMBAEWHE80CJkNuN9asWYMDpKz09Qn9wwBQtS6OhCRUhmI+rVnHcujpLqR4EISq0NLUIip6PKBGR0YRiUakGmt8o+Q1ylTNDbWT1UEChUULF2F0bAwHBw4qZR018FBCxzt0RSmvBXVVIoNtsaCprkFi4cjkuHQ+eD8qLdDOdB9K6cf8fyarn/3MP4gHDqVOSxMAU2Di7/QYu+Omm/D7O+7AwL79cOXyaPP7ELTahM/NmMouvji5F5TghXgpGHBDuWZK6nN/etm5YfdZScnbbVbpkMl2Yv0MpEYWZAg7milgnAA/VIOlp6zDsrM3oH35EjiCflitrCiq+2UKBqVzMOyu0f/m29/+tlCqOEhsvndmqlpxRcyQz5SuqQqQaskrlMYF3nOuD3YuSG+c2ztH5hJYseW1btu2Xeg75TTi9wpu+PakBH3ms58WUYwtW95ANBIrysweHdxNX7ya9VQKZKQasSJNauO27dNqbdKJrgC9m/kM9eqKxt3c3ITW1llC+9y/v09k2UkXIn1HFYrUd880t1b+FJhccoaXHmMUGpCf16FVigbCM8siHp7Cbb+4ES8/8ijifQMyf2unNqrEUIoKKJEhmbrSxQQjSaHqecpjLGa1YevkBFrcbqyur0V7yIWAxyWdGxaArHaHdG743oxPFD+igm6Y1W1Wpj0e2JrqMJJKYSCRxsc+9zmsO/1MhGobZA6Q56V0+EuotGbdsiNyww034I+PPCKAWOhLfPH/wS8CG1O8M6B0Tk+XMG4IuqjGum8fVTSz4qVF6w2C1GSKBddji6DMBG4MQCUVeemS46RQeM/v76/o9cpvhYkRBqQR4EiHLaGsDErP5Epvo8R6t1s6QRQKoW/Ntre3iXy3Uo7TFPeiwfqRwI0C/uYaWRj75CcuwQc+cBHa2zuUQJY5P5gLqwothgf78eP/+i42vfgS4lNhOTPEzkTLoZvxLa7leqcGN4UMHAQrLM7TF0diklXmeSgWRIsNq9OKUHMQPYs7UdUYAP2ZOU85dnAEjrwFFDfIJvkrh7GRCNKctQnHMZ7IYCyeksLqyvmz0d7RKCdadCqMdIKFTYiRZyqZQSQaF4EtWrmMZ1O46JMXwem3IZtOCmMgG0kiPDIqlLbJkTASYQpYWZDJFzBGv7o0wU0G/oATq1fPR3NzFTx+ZkWSxxyt0nl4AJeZYe1bLmpTLQ04ddkCGRD+85tv4d2DQxhPUSdbzVKIDs/htibqgCkOPqoKCRPodSedhMuvvEIWCqtYvAJWoBX6zwptg4nvzr+aoH3ly1/G1jffQD6Vku5NtdeLdEJJQ1tdLhwYGkY4kUSGLWSZvTDVG0hSGDR+N1RIEQduCM3NyQ6OfCKbjERHrQWMRqZQRVoZwQ1pa/QS0cNb7N6IpCSrP4KuVcudbeWs340TP3AhTnj/BQj29MhAd8GmTB2pymbhUJweElZHiMo1FRlNiSKkc3mEo3EMDw7hL69uwqOPPib0Mx4CpIcJEBCTQRVQyQ1XxkOaJ2wCtKiwqKCs7T0PAzcmsTHVASZVnFOhTCH58lQnU0ZdarBWnqOyNCnKVXPX8ecYlDgDVVNbg+6eHrR1zMaC+QuEg0rlE3o8UFZ139692Lp1K3bvpHLQuIAcDnLLoLqhLJV0sKRrRKdqDb7Iy+7u6RYpyt379kpQlZZwOoM9u3fLTA0TU1LWlBCNWgjTq3v6/4yJmgz0VlcjHJ1EjLKbJnNmgl3SVargPNfrXHkInX/+efja176GOXPmFKlpJtERBTHlPotMOoV7774Hv/z59SL/yISaPHc6fXNXkE4ZpNqXiGBoEYdcFh6bA0F62eRzcBTyIn8sLW3h69qQdrjQvnIF1l/yUSw4ZT0KDgJtSR1UYOchrM1a+Wc+nz07d+Hy/7wcWza9jjBNfTVvXtaIhYedE25XNQL+JlgKXkSSQOOsFsyZ2yu+Idt39GPK4kBtdwuq6h2Y3eDEmvkt2Hjfb/H0xscwbJTPqLCou8KlB8tMMvQMxFxHTQ2NQjkiTYbzfrIej8LBLv330vfgz5jKG/1q/L4ARkfHZN3Qq4Zc6SMNbx8mtqLfn8+1OlQlSdaBA31CPZLZQ1Hamy5oHFJ9LrkoGdYFUFddKwdPJBZDIs3KlSqcVPI1UwJbHvP55+6uTnz+85/DueeeK90mc58MUFB05Dz69+7D9T/5MZ59/HEkJyZV50bEWVQ3nDOILHqx603BC37ejJTqgFguJz5kpLG1+QKi/CcJLotKWqqbH5hsZiaPqXReKnTJPDDF350uLFqxAo2L5qPt+CWYs3olCnYvierTdNWSjj8/O58ZOza33347br75ZpldMZ4wMyf3huN2pI6muevHTtRmSpRMVZYd8blz54q6FD0uojKATYDnFGVCdk3LPTQqBTemmswCBIH6he8/Xyrpr7/2BqamIlJ5n1Hl6QgLyohcqPlZZSI6f958Wc+DQ4OioMa7VYmCn+nc8BoIqtmB9Xo9QnlmoYsdCQVqDr2/KkE8/JmU/42RG+bsDQ3C+WejQGiKEeZ0He0/iEfuugfPPPgwpvb3wYMcbHR4F6o5cwKL5AMy12gKUPrMoxogz3eCm+2RKYnFqykA4beL2bdNCqD03PCIwSKFTzgfyLWXz1oQS2QRpZm3z4v6OR1AKIhHXnoVbUuW4f2fuBRL15wIm9OjuiScU9UGlqWPiGuboPX22+/Avffeo+ZHxDC9sthQSfwo/x65nyyu1dbKvNiKFcsxOTEuLBrOjDEWqwIC14kX8+bNU9TCqakiLe1o72smjaa/RyvHkUbrdqGro0MAxGMbnzxsf1T6eUx3hp+DMZ9dQ+41I2FdKejn+/H5cD+Qbs4znZ3ine/uKKrFGXCuikSHNG8Oe0oG2JixA+6BBfPn45Of/AQ+ePHFcLk8yoOqmBMZ4YI8Nr30Mm799c149dnnxeeOtC6ue7UnFRBisanR6UKDyy3sI3ZyuEaZRzEf42iFz0G6L2e7svAEvAjU+dHa24zq5oD4ydgtdkyOTACpHHLJNArprHRvRkfCSMayiEYSGI9z7iYtXabl82aja3YjnA6rxDgyAJiIU2yMxfpYLCHghiIyg4koLvz4+1FV70MqFYM1nUViIiqKaYloAhPDk4hOJETIPcOOZziCSC6PFOn4PjvWrlmIppYQvAES8N4juCmCkTylPy0IVQWwZG4HTlu5EBPjMfzxmZexZ3AUcRk+li6WCgo6YTqclkb+o1UOIFKMWKVgsP/qv35NzIyIqs1wt7y3VnFjZZ8b6b6778XVV1+F8bFRUTyr8brhdziRTKTQPacbew8OYHBsQgkL0EhP9zJ4fJF8QWM60nv8Iv9Ijxv195SGdMMGu0wHWBG3AWORKQQcBDdOuAXcsLPDGQB2sFSVR4YAtVmheEbQn8cGLFi3GqvOPQtdJ6yBrbERFndQObZn0uKALTBGDwPwcwqdT6RyiVBzONA/jGeeexGPPvIItmzeLHQFbkzhPAr/l248pAoqkKOek0oQiPZJtxICh3RztF+GGeuuIEkiXYSKSsuXLsNTTz4pTtj0YTFBYKZj/pDwqgfbbHabJE6NzS3o6OqUakRPT488c37xc3HokOah7+7YgYGBfsRpakk+phiTTsdtDsvLjIzw9R1ibHfq+lPkMKdE9etvvIHde/bIayp1MI30Koz7pNb4XJTtVskkpzqky8H7KU9Gz8lU8HrmefAaOLfB2Ruub1YZ+XdMNNT1lSgJFfIYH5/Aty6/HC899zzi0agM6guAZXWRZmA2G4J0E6fdNJ9HNidVxyqqThHc5PPCqbVRqII0UosVGQLCUBW6T16HD37xC6hua4fFcSg9jZch3Tmua9IsU2k8+OCD+PGPf4rt7+xQ18CVRABvUdIbkpFKScAlvg4FHoKkwlk9yGRdqG7tQmNPBzxBOt0ncMKCTjx+/+3Yv3cnkgkq1OWKRqDlcWImcMOCB+MAHd+D/gB279mN8UlKayozWQO8j5TcqwPOOMc7JMGiySeBMQ9wrpsD+/uQSKqKnhE6mDHBKqkPCY1U89pEnNoCofLwAOVQNJNWoRaU0vFmOpX1cDtfOuD1YVZLqxSD91ACVrrCTGKOnWAf6fOXVl/59g67FSeddJIoqBHgGAESM58j90voEAU8u3Ej7rj5Zmx67nl48kCtFmcRgMMqpswqENyoQgLloHnGxnNU9UtKrJ3tC8rMDfewGM4ynko2SL1+NcRN7ncmByRzwGQ6jbi1gLXHr4ElFEKgpwNzTj4RbctWIc8ZoqKRsKKx8PpNIsb9xcTlZz/7Ge67776iwefMSYx5mEfp/KkyQEW5VOl7MGZzfXF2hR0Qdm2YzO/ZsxvDQ4PSxSDg4ReH9jkPcAjIn2Hub8alU+Iiz+LG8StXiGrXrl17RMXL3J+KPoDulKruhTpXWCTh2cy5N/qgcQZHUXcPvSeld9L8P+XXudd4DlDaXQkm9GNwcAhRzT6Yvr3m9XQhqgJww3vM1+S58p3vfAfLli1T8zcKruuCax5UA6R66sHde/DsI4/irl/+GtboFGzptEjt+xlXxRRRefjJLJ3pqbLQyr1dKCBusWFnLCr7YnVNLdo8VgTsdpmPJHZ3Ot36/KCHlEUKMKRsJhKk4uQBjwv13W2YNbcHL2zbjtf7h7DijLNx0Scuw6zunqKaoyq6TVP1VYixyD178aUX8dNrrsGLz78gAi6ms1zp8630+7huCEZXrFghZxcVIknxnpwYE+oVgZvpNip6lU383SidPjQ8IjStY33NBG7MnDeTdVLGSd98a/s7sube61dp8db8PwsNnLHl9UlOVba1i+G9pGjGn+XPUPSDYItxnTNy0WhEK2u+1yub+ft5bqxatUro7MuXL4dTm8VP517qDEjG43h245O47cabsGfrNrgJcPJZmY8mNVhMrfMFNLvcqHU6xeuJiqpq+rIg4Eb5NnLtQnkH2izwVLkwd0kXWrrqFbix2jExPC4qaYVkhopdIiowPhZFbCqJCDs38TTGKN2cz2H53NnobKuHx+2QHCYaiUqeImmMiAokkUorcNMfDeO8j56PxvZ6JJMR5ONJJMYjSExGpEM0OTKJ8eFJ5NKqc0NwwwJBmh5rHhtOWnccmlpr4CG4EceAkoTx8NtrQV6rjBmyxLS2VQHBWg9au+vR1BTE4M5RDOybRCxOGhgTQSbcKiBK54abMX9sKWPSd1YsW4pv/+//jfkLFggP22S1xYEqvm6+gIP9A/jSl/4Zr23ZLKZz1R4nmkMhTI1PCn+XS//AwLBobhPppcU9XdM9yN1nt8jpEnlTVmtcNgVuBOhQPrIgkAEJm1XADQUFqp0G3LDzojiLBDhM8YQfq+UjOUtToGpQIYO2nnYsXL0Kc9evR+1xS+GobkCBK4Xh0qqGq82QpUhfsVuTyWHX3v14YuPTeOLJZ7B77z5EJsg5jCtnWHLZc1Sk4mB6Vio2TChkGF9XCIQ4xMAs/F3SfrKwFChpy7fmFcvTOeYulA6Mz4vOjg401NVLtYh0D/N1tFcwVRJ+r3QoCL7owq4Vf1j1qKmtlcOIlJhafehNTk7gzTdfFxPFgwf7VcKqedqGJkFgUxOqxoJFC7F8xQrU19ZKAnn3PfdgbHxcmRJKRdEYb1aWk/B96Nk0q7oWHpcL/SPDiFLlRA44QxxSVekKsGERbCqOvRXnnns2/umf/gn0wOGXScREKUZeUM0gkda08U+P45fX/0JUAgvatI3Pn4GK6idBmx1+t0tmcwhwuHZrPR44qC5GHwcOeFscQreQQ8JqEzPPfE0Nzrj0Epx88Qfgrg6J0EP5V7HQxL2TTuOqH/0Id955l9Aip2k20y132VkFBaSNRAMsLlgKjIpuSo7JfkA+Ab/bjnSKpoBZSfxpzDc5MamoW6UDTnI3ypImAyD4nFwuNDY0iLfMm29tFaBouoqlQ8iHfjZ2adRQKc0RmajxsOZhxW4NK8isPvJ1hCJZ6usxQ05b3rnhAzdzClxLwUBA1jbvGSWsTYepSPmaMUNVVT7+PB2kO9q60dk5B69vfRuj4xTOiAC8l8dIso9UhSzvbvHw430444wzZJC1ublZpYOaAy4FBnEJtyIWieDRBx7Er679OaKDQ/DzM1qAKotNTI49oj6l6L8Ed1mq7MCGWDYr4IZ/305wI+MySvVM2AAEN9TsFc0aDW7yQJImt5kkksjghK5F8FXXckgT7t5O9Gw4A41zeqXAwW6x+byln9skMaTucEbBGHwezYBTPZLyh300lsPRFciUrHFQ7itBAbseVNIjMCB1h/efMY57gSIpXH+UbTZCCKpaW1nDznxeA2CZfDHhZyJqfHnk01USvGZYm+YuEIhVBYIYGDgo1Et29s1LqmuY/mHVGXXKDCfNSLkfSBMsOtNXQFk65kGl1yvPGb7fqaeeKknh0mXLhCptHqeyBuC+ZmKWRXh0FPfcchteeOhhjJNumckh6CBIoWmtUp/iHKhUwLU6m2hAUpXPYsOeRFzUnlbV1KHdbZUOptbJEKqloYeTli2KZ9msTuhyyLtsqGlvwtzFvRiOx/DE5rcw7ghi/cUfw/s/eSkKMhehLAxkP5YsSUVRgqg1PrFxI7733e9i/759SKdUB9t8vZfnXBoXzDrimmSXnM/bmFiyE8hfLAKxOGVMU0sBIGMgOxuNTY0SO4aHhpVhbZGKffgeMyC0dP+pwp/6Fz5bFjCFRvY3rt/ydUSD6GDQL9fK+K+EfkrXrr73+ozk+3Mfd3S0y/cSnBPcMSfinyuV/a90PfOek4L9jW98A7NaW8DZN/OcONIg98VqxdToODb+4Y/45U+vFXpanmdhXnVBGV9s+byYgddyXlfADYtK6vzmzA2L9Ozc8HfSCNnWodfN/CVdaOtpgsPLYqdDOjfStUlmpHPDtT45mUB4LIZIJIGJeBqjNO3MZLFi3mx0zG6A1+MUufsYLTsyOWUTw8ZBjJRAim4U0B+N4OwPnoOOuW2IJ8JIh6PIRhJIR+MifRweC2O4fxSJGAvOwEQsgUmhpWXhcAEnr1uG5tka3NittsKReJBGM4hDc6ZSrZaiSoKcbguCzT7U91Qj1OTDxO4wDmwdQTJKXw7FyVftXAIkXfUpN0Kf4ekKB7wqgM9/7nP44IculrkHRTM81NVebTwbrr/+evzyl79A3969MnNTF/CJHw1liBvr6zA6FUbfyBioSs0hfz2KJYGJ9B6/zQ4f6T12G/x2K3zSlaJWOOcV1LEbAaXtYvDbXahxueHhoUxjUHLF5Rc9dPghuYjU/RFwI2Z7GTTNakTH3Dkiw7vgrHMQ7OyGxVeFPMGInneYPgcUuBkeGcX9DzyM39xyO0bGJ4WbKMVa0TvOIpdNinGiop5Zkc0WYHf5RQPcTrdaWwac3cjJgKG6Nv6cdG+kEqUMV6d1fY+81XivGVQIRE5auxZb39qKwYFBoeqYVzjWRi0auukwaJ6pqCPp9i5pWwwcPIg5yB0NT2FY+yowQAuoYbfMqZROli1ZgpaWWdKp2bHzXYQjYSycN1+SbwoBROOqSmmST82SOdalSquWDuzzW2dj4ZxevLxlM/aNDCNBkQhRfzBBWfPxjvGKQi/SnQJeD6tZlN/99Kc/LRVMU2EmuJF1U1DKf1R1Iz3ttzffjFtu/g3GR8dENpZVR4IVd4FGtvSYcso6tFIikjQmrxfObE7mwDgsyCqOhcP4WtGvwLkwjw/O9jZ89OtfRffyZXAEAtNVQh3Ype6hufTslJAKecMNv8Tvfne/cHKZHIoAhPDBlQ6/SFWKop8apiVNk6Zd0r0lTLFwB1KNUEl9MzSzo8eubVZ7yZR3btjpKP0Sip1W/GKcoRpdZ0cn0rmMlozlc+dPHD57Y9Yyf76rq0n0ssoAACAASURBVFM6kgRuHGBmwnkI9UwG27URcUkRyKgFmeSiNAU2186ulxw6GqE0NTbJsDRpUQcHB4Sioe7tYdBNayKYYKk8gWpC9ejtJTU0j4HBYUSjVEOcUAaqZYe8mekwXcHyfy//s9wToWjY5H7Q3JPzNwR/pfM5hmJBSe6BfQdw+82/wR/uvQ/ZyQkEKctvtaHaoeIpFXGk6COqawrcUGwmQrpEoYBOX1DmdEhJk4SRHVEKx9DYU1Mvspm8UIqTPDxzCcTzCRzf0I266jrY6qox5Xeiae06zD/1NFQ1NyPPIo50VqXsoEGxKkLxL9mFpZExJc7vuOOOoxphHjNIlH2DAYHlnRreQybWpOeYCi89yFiEOYTjr2dL+Drs6HAGhf/Odck4a2gtlSR0JvGRHaBlkhlnuc6N9UNp0ek9f1ZdZBJls965Uph48803RblQ1AZ1LsplqZSpSGWyyWB0R0cnEskUXnnllUPmiiqZx6j0Os1n4zly8cUXi9w5DSR5vpiCgtmfCjHmMTYyigd+exueuv9BDO/ahWq7DSGnDT4WPZV1mupcFqyi2JgSUSEgabHgQCKB0VQKi2vr0Ot2IiBgKK+MQO0KmDC+sXhCug87rxTZSZPe7bAi1FqPRUvnIV7IYfvgOF585wCsjbPxiS99FcetXgkrhTaKReYS7SFdXGMMyWYy+MEPfoB77rkHB/YfmBZj0jH8WADHAJnSdcHuIkENDb35/5xNYbeGoIZdRXP+H6uAQkAb8AekK0IwJB1/rbB3WGyq9CH/N34f760oYvp9Qo8sFR4pDa18fsxLZs1qRUMDuwtJ6bAS2Ewbgv43Xpjev9y7XLuf+cxn8OGPflhig/ky4EZYAgUgORXBdT+5Bg/ffz9iFCTRowpkRjH3a3a4FLhhXCh2ZZUgFItO7NyQ5k4jeivVg90W9C5qR0dvC1xesqscCI9NifVKPpkRj0kynCKRFMaHIyIHPZHIYDROieYMlve2oburWcANWTgsjNGajGacLIPGYknEogmkcwUcjMZw6vkb0Lu4G8lUBPGJSYD0tnhSxAUi4xGM9I8iHCawBaYSaUylMohmMoA1i9WrF6G9uwmeKjcsAm7M4V0erDVtiZKgYsZn/EfE+RRwBawCbGYvbcGs3iak+tN4+Q9bMNpHypJ29JVTXymmyTCelkw92uPn5nLabdKK++KXvigzOHywJp00P2sOEw7VXXnFlXiKHMxkQh4OxQVSkSjqaqpFAnJgYgLj0bgSFpCER7WUyTlkK478WoIbVmqqCG6sFApgR8YuctDhfBYTyTi8Ngfq6c8g4EaArQQ6/hJwQ7lcXT1k1VeZ7WXQSBWV2W3wNTRi7obT0LLiePhndyBrc0l3R25ocRcJiUkUoB7+w6P4yc+uw8j4BJJEyjl13WC7MZtUhwifk9UNqy0AX6gFgWA9Fs5tQ13Igne2vYbXtryqVFQ4r0F0JAiJmEYl6QZcHeuZ8N+dTgd6urrF52P7tu1SsZCXOsoPl1eCVGVHAwRTjSoxyhQhCd5TqXIR4bP6oKgmXrdHDBL5iwAnFo1J5XN4fAyTHMDNZFAVCmHBvHno7+vD3v37ldINKVkOZcgmqmxH/VL81JDbhUWt7TjrlFPx7Msv4y/bt2EqkxFal3zJXNPMpdTS5MK8lXimMPnX82P0D/rnf/6i0NNMpZFrRvFt1cwWvxiU3nrjddxy829x1113w85hcj51rt98XrxuOK/ADg1nwOi8Xe/xwEMjQM4yWG3wQolXcHibBy47qDk6XvMz/t1ZOPsTH0fb/PnShpbhbC0YYgC3TIewmhOP4blnn8dVP/yxDCcr+oPuYJkRfRkZUpQvgjAFpMVOl+P6xWo4X5tHnEhTlBi8mo1uKLD880zgphgHeI/oNeX1Yvnxy7H9ne1SfeOhqWYWSivIBQHO5IrPam0VKXlWj0mJmamKbzrF5nkScBoPG8YdERcgPa+k6lwOzAwUNjMGFJUQfx7tSySFoJIKd7FyKfw2NQltYTfM4oDT4YPHW4V5CxYhnZ7E7l1viZBIucu3eS/eA1b+D5/d0O+iS+tG8ci4ZFOK9+tf/7rQT4zwBb9HwKzen6x4D/b14zv/cTne2bQJ+fCkqKfVuZxCTRPfMKkMWgTccM+znhzLcOYgK+CGnRsB5XpPSYLFQ1gHe1Jf2S1NWQoI51IIZxJY1tSB+mBQ5HbtNX6MVdVh7hlnoXP1ahT8AWrvKylUrr3izKEC4EygWfHlM6fh46uvvioJtkl4S4Hc35qi8LXMfmbFlVQSglqCGfLx2akoBTXFZFKDG3UNAOe+SLkkNZXXy7XG2PBewc1Mn8nMUR0r4T3SPeDzEal9Urv9PsxubZN1suWN1zTYVj/Jz8Ezg2ue4C4SCeOdHe/KZzJzT3J+aGnlv/Wel/9caeeKz+Dss8/GZz/7WaGoTXec1aYzf2YM2f/uTmx88CHc9etfwxaJSDeSIMcjAFyL5vAzWWxCheE6I7g5mE6jLx7D3FAI8zxuhBhzBNyoirp44tELz0353IwUIFnEIpskZwO8DUGsPHEpIqkEJjPAq9v3Y2v/BI7bcAY+8cUvoGZWi4jxlI9Hmy6SkdSmlPjVV18tnkalfjKVPGeTTzHXIhhn0Y0gm78znlBUhXOxQqsVOvL0/TsWuOF9Zve6dVarnNelYhnlc1ozNMb/u5bFEV/HFB+5V+iVSEVBs9+UzLVax2QHcK6mqakZb775hqjHGp8cU3xQ96UyRkclH8w8F34vQeY/fuYfcf4F50lxV/aO7tzw/wkW6Fnzztat+O63voU3/rJJKOXSmWHRIZdHM2eJXRzFsIoap1EDlAIXRWEcNvF5SuXoX8g8rIDuebPQO78NLo9VhESiU+y+ZMXQM5tIwWGxIRrNYGIkjPBUDJPxjHRuosk0ls5pxZyeFni8TiRiMSRjMUmdcmk1/8wRkjDNOTN5DMYSWHTCEqw4cQlsjgLGBgZhE/pbCqlYQnxuJkemMDUVFep7OJlBOJVFjAWDQgrHHz8PPfPb4Q25YXE5nNK5mTm4iC6R3DxJQTS4kVkRJiueAjqOb8Hi9fPRPLsRY9vG8OKDf8bQvgmw4iZJhXZxlyRHaGm6KHmUp8q14bTbpf15ySc/gY9f8nGpeJm2fOmP8u+48W6/7Xbc8Itf4N23t8mhWu33CmBh5dDt8yJns2HXgX4BNhzO58A/EzAO/Ul1mwmgXRkkVhPRMhjZCG44V2NDuJATnxuP1Y4GATcKZFANgl0bBW4o8ZPTamP8X0o3Uuo5jYaaIGY3N8FDJbE5XWg/cQ1mr1oDV30zclZFTyvtgzL9Z1V7+453cdXV1+BPG59EWobh6S+kZmtIQxM/xbwDdmcIvmArqmo60dDUgQ2nHY+VS1uwa8dbuP7n12JwYACpJOlsrAAm4aQrOFuW9AcxYOcYO00lHhYxeVqxfIUEKJrjsXojA866ynC0QGoO8lJHY5XEGwKUGko1CRT/nsm91+cTMyypJNU3SJLFQE5ZXurncy7JlAv5s3N7eiRAs3szOj6uEmxlz1QBjUz1JilOccqSpTj/zLNFmeXlrW9gigeSeaFix+3oVJXpJPzQsM31vWHDaSJTy8oWq6AyLyLW7jqJkQvOC8B7Y8truOLyK0R0IZ1JCaWQ1DRrJistZVIXKNMo4MbtFmoEKWpOqx1e2GT+QSlTFWAX8GHDJGfYKAjy0Y/ilAsuQF1rCzLc6wyEOreWBEBm5pS2/tDAIB568BFc/aOfYJy+QhziFxCjnmFBQLPq5AgdQw80aiUHrQin7lnRx6iEciHdAc2ON/duJlraNJ1WdfTERLa1ReSXjRO2SV6Mmg3nHaj8RxBJcMKDmsPcKtE6fAOInS/Xo06+OQBNJ/TFixfjlltukQNfFIpKOktHAjdStHE5pcNEmU0CqngirrZ+2RKSgoP5Ox1DhexHKqnVDrfbB4/HAbfbDo/HJfugFODw83L9m2T+cNUtZXynaJJKiZJ0M3O/OPtxwQXniaQu5V3N98rrCBhRP8NB0scfehi333gjDmzfBk8mgyafBx4URLCFswtU7slacxJH6RlGZRtWmTt9VfDJ/jYCEOZ1lbcIH0dalC45K5kXSttYMonjmlvRHPAhGPTCWe3HQYsbjo5O9K5fjzknnYRMwS4xWbybNLgRarWsUe4l1TF79tlncdVVVwnF1nRGZipKVJKAmO+RuGVVQhcE0PxFMLNlyxahOpqZBPM8isBDA5tSSheLO1yvJ564Bps2bZauoojHlFE2Z7o+80xLk3fzfar7dmhi/14+o8R5qfjywbH4YpPElQBu9949GB4ZlgSeHXjOUnLQmhQ77kneAyaDpLyUnhOVJN/v5RqL54xmUTBBP+2008QDh3QixlpzjwwlmAGAXdCh/n7cd8uteP7hh5E8OIAamxVBDdZV0YcFTRtICFXgBhjKZrE3GkWHz4e5nCci4yNHLzzOstmKktIemiezW8OBahZaWbyzFuCo9mD1ySuQyqaQyluxs28cm3b0Y7hgxcf+5atYtn49apqaFG3z0ARI7qPyxFH/8PQzT+O666/HI488IiDb5HfHun+knvE+8SziPWISzzOeHTme80aAojRXlPfmGTIDpdD8vVlrNEGuqa6WvcF4xXXA9XNYbDrWhf4P/LusZw1iCNY5p0YTcv7iVyDgx5o1q4Uyv2PHuwLyDDg3a03lFv/ve2umj2fiNHPdpcuX4rLLPokzzzxLKKxcMyaOkMnErgjP+N/feTdu/fVN2PPuTlhyzBHIqMijkeDG6YTfogpQnN8lGUg6rDaTM9C7Ts2VWy0ZdHU3YeFxnfB4VSEqnUiruZlUBul4QjrjsVgG4fEYwpNxTMRTGI1nEE6mcFx3C+bMmQWf34V0MokUjXjzQJYKsNk8kom0yEET3PRNxmALutCzcDY6u1oR9LhRiKeBVArJaBwTwxMYOcg4mkXeakc8RZpzHrF0FvF0DCtXLcS8JV3wsnPT0tRcmJicUL4Nhy1QpjLsuqj6alExRIa4rSi48qhdFELL4kZkEmkc+HMfMgM55BJq8Fp1alSaw09T6cwN4y4DAoPAshUr8LnPf06kHWURzfDk+VC4WX5x/fW467Y7kIxG4LHb0FQTEq1sViKCoRAOjoxhkmpDGTUTxO4NK8qsrhCccOaGQayW8rpUS9PgxkEzuXwOE8mEGNQJuGElx3RuRExAgxtNJzLD1hyqTmeSQpXrqK+Hz+1Gri6E6sUL0Lv+NHSuWI2U3SPiAofELEn8LIgnUnj5z5vwzcuvwODQsAyFCiChGy3nJsT/xAmXpw7Bmk7U1HZjMpLC0mW9OPOs1WhpqcNtt9+Hv2x+XYwHs5kokBpDV1cdwqP9GDm4HylJsFSQOtIho5JUPUxqUUopDICsCrNFTR1/+fkZpHxn3KySIE0DDaWMoxIm6eywS+PxIuD3S2Bhp4bVP0qAb9/xjlRMwtGI0Fm0ILF+Gya5FoSCQZkPYsCh0SM5zvxsxsn+WPGRV+GmU3BtPc455TS8tX0btuzYjolEQiwozZpWB/3fBm54v6jo9sUvfgEf/vCHpfKpEhe+3rQhHilq3BPxv7Zsn3nyKUnI+vcfUOZu/KVb/Hw9rmV2bOrdlIm2yuyDy0IPEpsaHuQQLQGONJ6siMGCCbsVDcctxTkfvwTr33e20CSoPmVmt4yMqlKpzolM5NDgCH7yk2vw2GOPyfPnNcreFNBk9ikFLPhclSS5yFhKtqmU2wQQafKQeR5FYFBGX50R3GgwrQfIJOjS4b5nTo/cx127dstnIIikSzt9I8iJ5qEa42BjTEmCmzU/Iy1Gow6TCJGydemll8pBT3NIJmzqs01HpiOBG35Gxio+58VLlkjMIjgSCsRM4Ka4ohX2VxN9asVZ6adVrAa79XyQmokxCYc5aE1XonTNG7BiOgyqa6V9pnTnoK6uVtbmeeedJxXDYhKjh/UJgLjfo5NTuPVXN+Lx392HqQP74S8UUCPrT8mUs1BEQQHK6vMkSebzsh87AyG4aeLIk0LTNk2VW7lqc1Y1p8BNIS+S/uOJJObWN6Il6EfA64Cjyo9JqwthuwvO7i6suOj9mL1oqVAhrZzvpGolEyir6sbKztLnHNfB/fffLzM4dHznPTEdjWPFhyMlIJzbIv2Jv5N+Q2BDUMIk0SSHJhniexXBpTa0NHQuqSSzsup0ivgAnwWptpzBUbTVY9e3zTM2n7fYIdL7Zqb1Xvo9R7sHBtzIvhBKsQ2NDY1ond2Kd3fulGtn54nnBO/zfppqj40KlfVI3aeZ3rsUbFbymYtxRIM38/P8nR1XKqiRosbE3UgaG7q0masjmTE6NoEbf3QVXv7DH+GOxRESPzHVgSa4IZWS4EZUpWDBWD6PdyMRNLucmOvzoZGeIezccH6Xpoqitp+XoW0Wic05xPfM2QqwVbmx+qRlSOeSgMWOsYkkdvZN4NWd+9B8/EqcecklWHLiifBXBZWokiii6qChY6Wph1CV7OlnnsGV37pSKFNGrKYU0Jq1zudEMMNCiFH8WrJkiYBxUicZ2w9P4g+V6zevVb5eyp+nKqDYxASWxQSlXno4pVaOkb9lA87wM0daz4ddmzlL9FqmAIKiMEKoy6S+j4+PCbBhQa+UtjbTpZYC5yMVGt7rejav4w/4cfzK4/HlL38JZH/Q/JhzzMq0nGsjJ8XOkf5+3PnbW3HfHXcgOjEhpvNU5q0jpZ/ghrO4vNEi/qU65sydWIxiLkzqpIh8WbPobK/Hccd1weNjic2CVCIl878UOErHk9JEiMdziEwkEJmKYSKawnA8LUrFCzqb0DunFcGQF9l0Wjo3zJ0ziQxy6ZyAG3Z76O/aNxGVvdAxdxZmdzahIRRCajKCXCKJVCSOyEREvHKoyMZcIpUDoukCIukMJiOTWL5yPhYt64W3xgtLb8+cwtDwkByOhq5jNoHSg1KJlhqrN5ICRHMFOOodCC2qh7PJjdREDLGdYSQPJFBIKuAgdDYOx0vbzICbypJBXUSE1+/Heee9TygSdGxmlmcOZOmMyFmvNvnGJ57Ad7/zf/D2G28KHaeuKiDzBgwmLqcTHp8X+waGEGGngZQVnYiLtLX41KhBwDoOaJNrqMGNi4Ow7NykEvBY7IqWRkEfdo1EAlrN3EiLWPvf8HoYwHKijpJCjceF2aFqBF1OFKq8cHW0on31GizecA4stY0o2F0lAEdJHvC/vMapSAw//8UNuP3OuxCZikibkbQOLkQu5kLBAVh9sDuCqAq1YGIyAW8ogLaeLnT0zMH+oSkMTibh9AZQU+NFTSCLD569Eq8++QD++Ls7MNy3T4Bk8bDTw9AzbVqhXOhnwIoun8krr74qBy43mCRSlVQWi04eqmJikkPhlnLI2+0WLfveOb3yOyWjWZE6ODCogq1GWiZxI5VKjTwVJICypaVoHT3Yu2cvDg4OCt9eqisVBE4B2OwYWW3obWsXMlXf8DDGImFRzxM2v85i/1/ADRNd+lv853/+p1Q+XU6XBgcKLCjWm5L3loMgV8B/ffvbePKJJzAyMChrm4HCePDwyjhH1uhxocpmhc9ig8/ihNdqF1lom5UBS8k/cm+myZW1WBFz+7H4tA341Je+gLqONmQdykhNVIL0/dIWPPKnRDyJd9/dhZ/+5Md4/oXnJHFR+ZYCN+anbBSwAP2uCHGsyDEeiHqfmogwHZ5ycGNoSXLQaT+JQ5Lzkoeoa9AKZFqB6ppq4fVzXTGpJLjhAc4kkzTKCNVayoxDj3RAq2il3oFrkwf/v//7v4tyHCujo/K5D6cKlQKc6buhZHRJdWtta5Nk4uDAAMbHxg4DN/K5S7pZRZ8RMU7ViihC9FKFJlY/DfgoBTVHqqpy3bF6TeoFD2pJ6nVRQYQ7dOWBHarPf/7zOPfvzhWzXKHgiemwes7C84YVO7e9jXtu+S02PvB7OOMpkdgnNc1ntcBDiqXIkvMz2ZAizSybQYc/BC/XpBLGls+iHOHZTVKaElLZFgNGykHnMZ6IY3ZVNdqqgvA6rXBV+ZC0OJF2u5GsCiHf1oYzPvFJVDW3wsaYKudPQdPidMdB0+t4jnA98FnSK4SJ4JGq3KVJtlmT5u/4OuywmGFr3n8mhQS+LMaUG4cW13RJlVcWWBlgETUs3V2jMSLNqTkvxOSqVJGK31Ne/T5awlV6/SbBKgUBlVDEDLhRBTGVG7Ayv2r1KgSrqoROzHjF7iSNHFUFXG3aI8Xg0uS7GA/KeFjvJSEsvwe8VnZe/+Ef/gEXXXSRABy+p5ndk2evYw2NaN94+WXc+vPrsO25F1Bv4SyuMgDl56C4JM8Eigwwwk0WgHejEdTSGsPnwyyHU7qajLNOmblRFDa3wykUcfOs5f1skGr1qnVLkUxH4LA6kIzlsL9vDPujKeyMp9B7ynqcetEHsIBqWR63EuPR/n8q6mqzb909oBcdZ2+uu+46WeOloJ33kF01xkRSdNldo8AF7w3XF83AmQ8qYRaVY5nEeqa4OVPx5EhHLIsXTodTOkRUoWRxVN6jzJS4kjPaXJeJdzOBqSPtDVPILa5/3bnhnSQ1l2cGxQLmz18gdhuU8TdiHKl0ZT5CpXuqfN2WxugK0hH5FgPC+bqhmpBYSlCUqKGpQYluiQecXc21siOOArZu2oKbrvsFXnzqaVjJbsnlUe2wibqlj+BGJaoCbphDifk0vcrsVmSyOZk5d1pyaGsJYfGidvgCLONbxLxT8u9cTnxrSItPJQuIUC1tMo7xaAIj8TSm4knMa29Az5xZqK4JyGgEBQWoMpyjlLQGN1MEMHkr+icjaO5px7K1SxEMuVBIpxEeGkEukUBiKiqCWrlkHtGpmBT2MwUrYlkgnMpgbGoMi5f0YNGKXgTqA7C0t80u8KaxlZyI00FbLyvtu6ISGnYpWCnQ0xJs9eYBV4sfjSd0wdbkQWJiCtF3RhDfM4lsWAsKyAkl47Sqvk5htgpWLb+fkqBSgbTZ0Dt3rlQQL7zwQkGXXJhmYTNISBJmtcriu+2WW/HTH18NC4epeegQ4BDhxeKYNXsWBscnMUYqSjYjVUExcdTVdyJb0s3qxQRRqafx4RPcxFFAJJOEx2JDncMND5NEghoBN1xSipMrvS5NYZFD2WZBKp1CyOlCazCAoN0KZ7VPhmFr583HwtPPQWjBcbD6qVbF5aggpC5lyqLjZtr8xpv4r//6P3hr69tIxZXfhu5xyAFO3e98zgqb3SMykxanBxavD3a3B6lEHoGWHjS298DptqE2AKxb1oEXHv8dXn/paUQnRyXgSvJ/FGBiEkCZLeJMSigk8st8Tm9s3armD0qSxqNtWm4izo6wgisCDJrmwmBLFZ0zTj9dqkkMti/RqXtqUs1QaCUSVS1XuFaCmk4Gi9RJOUhcaGpUCi+knoSjUS3yUEGnRXOlKWxMOWh6noTjcUxFo9p/SBOqjgIEyz9/ed+R103qicfjxWWXXYqPfexj6Ozsksev/bBV2me8izjz5HDiz6+8gl/98kb88eE/6Cqici0mwGTAYYWxwe1EiDNkINXSBZ8GN3YOdrMxIyaQ3JN2xLIFjOWs8La148P/eBlOv/hCWAJeFLjXSGXTe1YZ4CnJZxUn8njwoQdx99134tlnnxG9ekWD0HxjAV7q+ySGyvyZWd/qbzRxTdMy1R2TQ0FnQNPxqGgNrnaHiSP6r80TJShmp48g5JT1p2Dz5i1yWA+x6ykmn4rnawB1EbgdsRKuu4lSIHHJDMqVfzUO/sY3vyFKV5z5kmSwbEkdLnmvdzWvVxs40mCWP8bqflIA+/RXeZg0ktJmbZj+nnQ49LULkDGUPq3wZkQVzEwT9xdBGiunR/d6UdfCPciZsC984QsCvqW7I4bDitZrlB2z6RT+8vKLuPNXv8JbL7yEKiaD/HmbVeSemQKSCskblSoA8UwKnf4QAgQ0Al1IgaD4gKKkqWFjUndIISY4gciKjiUTaPT50SGGzYAr6OErI+9yIeX1YdzpRs/6U7FkwxmoonQ2vcioiiWqkirOlH7x2ZGeSHnom266SYakzSxU6fcZullpfCM4ZAxkgYcJIiki/HmCJNKvSn1kykHEjF2TGQKmocpI97p9trzXs8+9cNhrVzKMX1pBNl0LA2RKuzsKgBz9oJYzXT8n3htSlQnWV65eKQbFXNOPP/44hoZGlNmvjtXmZY/26uVAsvy2HOvajnTumM9MBgBzCYIc3s/DOhpykQXpiD9637248+fXI7m/HyFwRkGVtlj45AwiaT65vAVhWPBuPCbS/N1eH2Y7neLyzhinBDPYLc/DZXcIQFL7WfuVcFl6rTJzk87GZW4yn8hjdCSKnC+IraMTGLE50LlyNS649DK0dLTD7nSISJOUwHT3zAAcfn7mB5xt+eEPf4iHH35YCjt8TlyzpHYzeSfVn/5bXO+bNm2Sdcv/F5r5DBLL69atk5jB+S92Jfk9BlBU+kxEbAYW2Tc+v09k0EtVV82zqyBNLAJ/AjV+LqVuOT0LZM6SmYC/6Zia9a9yTiUhzsIP9xrzBoKwp556Cnv27BXfGgOAKwEkpet4piJTpfeM72VyXok/YnxLymo1vvLVr+D0M09HQ2OD0EMteZtaF2QQMWZGonhp49O45vs/xNjggHRbgjaL+JKpuUh1PHMyVcC6ntP1OhwieENGE8FNc50Xixa0wx+wSQGKwj+CLlioSqaE5ZJOWxAPpxCZimMsHJfOzWQ8gd7WOvT2tqK2ISTvH/6rvQXzgnw6L3M3KYoCENwUrBicimHWvC6cet6p8IVcmBgcxNiBfhTiScQmwhgfHoM1a0UixhyYoMwmNgGRdA5D42PoXdCGJavmIdRYBUsoWFXgBmeFkxtAgtx0t1MbpmuddzF/VJQh0e9pCKJp3UI0HteBbCyCXRs3I7ZrGLlIWj60LFCCG6nwTSc5x1oYBykTrgAAIABJREFUPH+E/01VLJdTBvFJS+NAIIfFp8GNkhmlZLKYfFptePutt/H1r/0L3nztdSCbRdDrQcjrkcFrfrO/uhojU2EMjI2pqqDmvvLqyBukR0gdvUPsdrjtVhnWdhesSHCgNU1wY0ed0wUvwQ1xsviAKBlT/jwrNIYvLkpQViD1VwndgN2JlkAAfksOHr8DzlAAvrZ2zFq1Bh3rN8DXMhtWl9Hil22pEj+rFclMTpRVrrv+Btx117042Deo7qaAM43O1JiGAqIW5c2Tp0KWlZ0UC5zBOgRq6EZPemEcHW31OLh7G6ZGDqLAwTF2mHRQm2nTFbt5YpypK9kOO+pq62Rg9s+bNkmVkgCpktYInxs7TwJgrVap9tHck10MrsW3t20TQQBSh1LJJNKk7qjborsD0y7vhySF+n5IsCIVwecTkzFWyPvExV61M4/5ZeYQOKDnsCMQCCKRSiMcpvy1GkYxAGSmKbKZ2t7l91VVDVl1z2PhwgX46le/gjNOPxMer0cPJOrPKBLeDNpqaIj34/HHHsfNN92Eza/+GS7SE5kE6tk5Ho4hl1OZfFqsCHFI0u6AM09ZaOVCLF9a1poV8SgNWd0ezF+8BH//lS+gefliEo3FoNPOGGZlesruHomq0wUGek2xg/HrX98kcwHFz31IB08/oVIjvGICZUzIDqU6lD+f4mHEzoWmFZk4wPVuPG/a29qEvsiYxsrkltdfxybKxHNWQSdZxWV0zEVQQqvVnZs5PXPwb//2b/jmf3xTkgc5HMsEAY72sjoqyl6tr6tFS2OjdJIO9PdLIq8Or0rmwtS7lK/kYrXQlD50ZZreIia5NaaWlVT7eY9Ji6Li1Je//GU5VG3kPkrnTwkdsOLHpGVybASvPP0Ubrn255jsOwh7KoWAzYoqUnQsqnPD8k86X0AkGUdnoBohPcugOt7KyLnYAxdgo7o2PLDpMzWeSiLkcqG9KgiPvQB3wIM8izkOB/JuHyIONzL1DVh4+hnoPXEtfE1NEjtcUhBT3fDym0YQwtjwox/9CH/605/kuZbfG1PhN+ubtDNSrkjXY9eG1CtlYhguUgPNnBd/phRMmiJR+TqZKSqZ4o2hM1LoYXxiSsADE03zWpUkSqXghoPiTDCZWFL9iq9V2vk71uuZTg1fk3NkPV1dWLVyFQ70HxC/KSa+vK9UkaIRc7HgoYkWR2vu8zUNJY+JJl/HnE2VdJWOtP9K/ZpIL/34xz8uFDU+SxNfVBdUFStYYJ0YOIg/3HYHfv+LGxFIZ+EmjZ2UZToZiCok4y4QtdiwO5mQNd7u8aDT5VSmz5rpQHBDBVYOdZOqpjz9lEooT5KcNY8VJxyHXD6JAo2rkzmMHhyXNT2cB3ZxSNvtw6oLL8JHLv0kvFUBcveVYIuh4JmlrQMI7+Nzzz2Ha6+9VpTpCAIIQNmNZddq+/btInBhBEeEvaO9oczvBhByPxAI8ef4fSw6EsCbdXKs9WKeiek0UwwoVBWSYhhNYP+WuRuzTlhUYBGG18B9aIo25cD9sP1WIqYin9dqEfoyaaW8V6+99joGBwcE7IyNUdApIS9RNPM+xvlhro/3kGeR8doyoLCSgoR5i3LAzzyceSYB2D997p9wzrnnwOv2iiIl1wTjJo95FmdjY5O46Zprcf/dd4uBpt8GVDsVuJFpb+0ByRkwER7gSADjaV7RLx3Ioj7owqK5bQj6bSL2VWRNcS4ymZQcKZu1IRHh/EwCE1NxDMVSmIgn0N1Sg3lzW1HfWC2vH52aEsuKfCaPbCqHVDKLqfGIiLqNx+JonNeBk99/BhxVDoRpvr6/H5mJKGLjEUwOT8BSsIl0NEXL8gUrMgUgksnL2En7nCYsO2Eealtr6N1nLzBI8wGy6sSFqyqAqrklpeE8h+pVxZUyrkINs9hhqa9G8ykrsOysk1Hn8eCx627D0GvbkY0lhJvPm6yUfhT3uaKsV7ffqgJ+eLxeSfSoUEGllQ0bNuDkU04pqveoyECAogON1YpIOIKnn3oSV/zH5RgdGpQqSQ3bxNVVGBgeQl1TI5LZHA4MDosaBH+WD1XNB6mWXLXVLl4NXg5XcYYBDiSRRzidEHpPvYAbRc9SwYrghkey7tzozpIY9VkKSKeyYiza5A/AZ8nA57PB4/fBXd8IT/ccdJ5xBpoXLYe7un5asliyBx7GlPlSHZ2tb23DD354NZ586hmphGWzmqrEVSjy1RRCYzWFfzRULyXVK/MO5KFb7chmknA6OAycFMqQquTbtIrLtAb9IXu3RAGkSLPhvfF40NPdIxUPqehMTWmaTonpoe5mSSuWgEYMFpUBlgwu9sxBTW2NaPPv279POnB8jsY8UXaZJjCZKpVSdrUUVdT470a4y1yfCFM4naijk/L8hTIUuf/APqkEyw00M0Ym9y7NLqZL+tJZ6ersEantd3fukp+1SPVaG2oeBSwVq4JH8XDg53B73Lj4gxfjU5+6DAsXLSiCBJPAG7oM7yEPhIGDB/HE43/CT6/+MRLk8/NAhFoPBDd+CnLYnQhabai128QLx0UOLYUvWHEUwQA1F5fK5xDPZGF1OFBbVYtVf3cW1n70gyJbDrtLGdlaKIGtZmc4yyB+RdrAk4nWo48+imuu+ZmolEnF+gj0xHJag+SaWozgaAdkMbjrxo+RCpbkyuEUYzmCGgqRcJalr79PDrwT167DM889K8C7SDkS2bpKaoOHghuRjv5rZ40qW6QRGtWr8pmbY4EbmcNm4cZmR8fsdsyfOxfPvvCCiAtIN7nCubUjgTSh0emOJu+Nz+8X8MdE1gzOy36pwFdE7VOXyEMT1HEo2+dT4FveR8CNju35HFKRiIgLPPPHxzCybx88mawcpJzzckjTh7MKBcSSCbT5g6ix0zhOzzKYuRvGUsZk3bWR7qWVpokFTKSTCDocaAsG4Lbm4fa7JXiTlmF1+ZBxejBcsKB64WIs2LABc9asgcWjPKBEuVLfG/OMuOa4jln55dzNtdf+XOivdNIu/zIAQzrWc+fKeuPMFOcT+Dv3qpkhUF1ZhySDHKAmNYi/qNR2JFB5JHBjKDRMkkQJcsFC6Roaypvc/QpmcARa6rOJgIzAjOc+E0I1F7N/WsGvgs4NYyvXxbKly5QK2vbtGNJiArW1iqb3+utv6OTZ0JuOTksz8Y1rblbLLHz4wx+Sa6ZxNBPqqTDpK5qOfozksvyfS6vfxlWeFNMzzzxT2ALTsVqBaVnXlJZ/extu/N4P8M7zL0qxyF7Iwc3zX8cRJocxqx17qGaXy6LN5UaXSyZ0pEgrhTahCVF8SOQ6RcHSaVeiBkz4soUMli5fyFRRFF8LqRyi4xFEMznEHW4MZ4HdkQQm6xrwj1/+ElaetBaBuhrxIOQjVavbdFPVPeb5x/X20MMP44H7HxBBHq5hrnPSJsm0YDwo2jmUiALxugj6uMYJFnh2ct1STIUCES+88IIM1R8im1/B8zDghtfLZ1xbUysFARqRlsajSqKzAQ9mXzKP5V7j9fLzEXwZb66ZCovq7FFAmt2sk05aK+MLBH2c1xS/NUDU01g4JBVburqH0Udnthswr88uGYVFuF+YY/O6eO9Np2k6Lza24CX1F0lTjM/aoTeYf8/PTsERzqWvXbtO1hJjoQF27OYgk8XwvgO44n/9O955/U04M2mEHKTcW8SgVgQFxNpdtSDI0mInhpuAAha2QgZ1fjcWdrYi5LHA73HqYipzRwovxBXgyduRjGcRDycwFUkWwU1bYwgLBNyE5OCLRcMiREAdq2wqj3Qyi8mxsICVyUQcNd2t2PCR98FT78NUXx+m9h1AVow84xgfHpc2U5IqbWmqX5KaxsZDHgNjk2hur8XSE+aicXYdLA67vcBBJFZyWIFhi77If1T0eAE31HaXW2/R3O6cBQ2LF2HheWdj+anr0RFqxK3f/zHefOIpJKdGkS+ktESdkqsxj816GH9DF8LZrbHb5UBgotzZ3i6tNtFTHxuVhcagfsWVV8hCMWonjC+CpHmdUnUpIDI5hW9/60o88dhjGBseFs+FxqBfBq2oqmV3uZAjjW1oTJmNqh9WwS2XE6+GKjuloTmMbZGZBYKbSFoJCihwozoPRLnGwFNMPLVZpCB8HpzIi649wU29LwAvcvB67XB7PfBUV8HX2Iiqnm70nHYuquYvAuikLHQgteiI0HNy+FuFn3jrHffgZ9ffgCH6cWSp/MMEW3N4Wd3PE8wosKa6OkYeTA8xmu/VVWLxcNWqX6Vb51iHpRoIVzxQApw1J6xGX98B7N27Tyql5gAqJlo6qeCGZBeEztRqULZONnn/wX4x+DKKQtK10i7z4gwt0VrLj8qtoYKVBVkxWVSpVmm+ahIFdqRIJ6IXA4MLh12nwlOaSqRX5QzgRphROmcTf4beBWhv78L2bTvQP9CHHF2gaaBYVAmrILLPkDBIcNWu013dXVJJ/Pzn/z8JaIZja55FKf+Zn3+g/yCuu+ZnMn8zNjKiQW1ejLoYtPw2hwI3DjtCdgdcrE7p9Ukwa8ANvRZSHOy2O1Dl9CI4qwXrPnYxVrzvXAQbW2ROghLROdbQRalvWhFGCKd5NWNQKjBAyttMyVpp5XWaqqOe71HBDakdAtJZkVLiGzSVZQLEuSoeFu/seAeRqbD4W3EN8ovKaQQ+O3fvOsztvYIndkgLRboYrW0CbL7//e+rCjXb82atVPCCMqel5Td5f4L+gMj9kgLAa4zTmK5Cud+ZwI2pznPfsTrqcXtkfo3UWCbDpR3FY+1xczhzHTIRIS3lK1/5MhYvXgS3iyLP0+BGKcrR5dqOvdvewW033YyXntiI+NAQqvjzDiucBCEFOkvnkcik0eT2os7JeTAeoGo/SxdOU3y5hkwcIwUoizwmUkkEHA60Bn1wIguX1yXUCX4uxnWLw4OYzY2YvwotJ5yA+aefhtZFCxRgFFSpDvByOiJ/ngnMAw8+iJ9fey02/eUvZU7ravB65cqVYlFAmivpjux6SKzXswmmE22eA5PmtWvXSpzjgPaTTz4p318pLc2w6NRzU/F2+YrlklS88852AQ6VguHSzg3XMp8p4/CixYvR1dmJHe/ukPmvA319GBkeKVJwitRf7TXHa6AQChNfJoOcRxgYHBCRDimy6JmO5uYmMdd96623BTzJvZFFZRV68ZESTgFhpDX6fDhp9RqsWLYcHrdbktaR8TFsfv01bHpti5zljEfyOiUxqehyZLr4RrimjJLI9yH4vOSSS0RogF0NCiPQEFt+VL7fgmwigS3PPYtrL78SudFxuLJZuCykm2nKbr6AmNWB/akkkpkMZjld6Ha61PwCQbem+6gxtqwUIN12B7wOEt4ZPymakcZxi+fC5Sggk4iLMSIHrYcmppCyOpB3ujGczOD1aBKtK47HBZd+EivXr5eimEPTOhWjnaI+ZG1MKyHy3nPdkaK2b+8ekTlWqn3qWZmYYP7fhDF2as499xxMTEzioYcekuIIqakscLCAxIKW8XapFGDrLFLNOlkpje2WvcFuqTKAVYdxJeBGTM9LnilzQu61k05aJx58b7/9thRLuZZLr1PUHlmUZrGgqkrWPgvoU1NhoZ9xDxgzWu5Tfh/XIq+Z6ppm75beryPFUv4MPyMlyNkRYgyhJDx/sUBBo3J2QTh+wZxJsS+Yzag7YCY+ZY+XnS+m6EFQd9ZZZ+Ff/+1fUVMdkn2dydHyQ+doLNrDiofuvhe3//pmDO/ehYA1L+wkl5jHi1uiEtnSFhMUweCoL0MmeUBVbjsWzm5BjceOgJexX10rYwG9i+x2rjsbEvEM4pEkotEUhuJp6cS01AexoLcVjc3V8nqxyBSynMHLWVg7QCaRxcRYWGicpLF5Wmqw/uJzUd/ViAgL3Qf6kJ2IIhNJYXRwDPk0mUyks2Ul30/TAy2ZwchEGI1tNViyai5aOhr4vCwFLhIqU3FzM9GkIhcRoDDiZcNohSNd+1J/dMDX0o7Zy09AVf1sJMdi2LXlFcQG9yCfngIKynRsevGpR6PAjXKL56NTbeCc3CTylmfNapFq0uQEF9oeuR6T2PLvv/iFL0oC2NRMcQHVsTH/Xso3eP6ZZ3H1VVdh05//LPQ0ane3NNQhGYtK1dZXFUT/0IhUrDNCTdPLiFUZGjhq3xs2+oI2F9Kg+VwSHqsV9U43fEUJaD13w88ii1Lx+QUnicoPwVdWzEVrXV4lj+pxwuNxwuv3wl8dRMrlQPeZf4fOkzfA39qKFKtD7IzJ6szpyqgV1rwVW7fvwA03/Qb33vs7SUbJd2QkZkAmMBP6kg4Q8vwYvLQUr0ogVZenuBm12EN5XnasxMfMFAj/02bHwvnzhZ5BOtlISbuaN4QHFYEFk1E+Y2rds8LCCv/efXux892dEjh5MArAlAF5NY+huMnq8GIAIAjnv5NCaZIEKT7I7MGhn8I8C75/MBhAZ0eXVIjYYeLrSwen5Osw3C3qSer6Q6FatM/uhMPpwv79+xCNTiGdTopJ6kyhmOvZrO1iwJ5JLpOJGdeLdnImPe1fvvZVqSaq+RVluFqaEMlAKpOxbA5vbN6Ca6+5Bn959VVxiSZQ5fN20OnconybaqxW1DjdcLPrI/KOSmpdioiURs/npGNgA5UA/cjY7WhZuQwnf/RDWLrhNOQdbhRYDeLcnR4ellqhXJhOALJZUbD77ne/JxzlaCQqwLv8628GN1qGnPeEBw1nkziHwDlBVv7GJ8YRnlIdLDOMxevjumOlMRyJCPimbHj5IX5UTCIzLDoVtkAUob70pS/JfAbXrupSHS7lfMTXZMFIDhS1zknn4r6YN3cuDtLlnSatTDwq7SyVvZEk+TyMOfxP9/RkQg206ypl6b4+1h6XeK0r/aooEcBll12Gv//oR9Ct5bQZgzKSDCr1JhkYtlix8bHH8MDd9+D151+AO5OBNZ+RAVYXzWPzQCKTRIPLqwpFNtInpLykJL31HRdvLiPWQHBTKGAynRQ6RQvlWpGGy+2S1yTV0uFxydxiuuBA3BtArrkZTStW4MQLzoczVA2ri1Ib2tDXJNp6hoiU5mzBgsmJKRGmufw/vinmwbx37NT09vbK0DUB4ubNm+V3VrxFuVJldvIkKCO7aNFCSfwfeOB+iR+nnrZBkg+at/7qV78qdhDLE8ujrsOSfySwXL/+FImB27ZtLwpCvJe5FvNyfF7t7W2S3HN4Oh6PiUT2xo1PSsFCEi2j3OZyy71gt52/M9ErNXNUSZ+KCXwe7MwvWrhQCpMEQDJbwYfPZzlDd7KcesPkNxQIor62FlXBKoRCVQhUVcl6e+7ll1DTUCevxf2SzqaRopJlOoNUPIFsOoMC30sXEuTsK6aM0zeT8YTF0g996EMinCHzjWJ9Yfr/JJTxME/jZ9/5Dp69737YJsPw2QAXRQJ01yxusWIolRYl1iaPD50OJ2yWDJzik6ckMzKFLCbjMTnPqj0+VDs9cDF1FL+bJObP7US1145cMiYxIpnLY2hsSswNnW4vEnkLNk+GMeb2YuGpp+J9f/8xLD1+JShuydq7uv9ykkhcN8kv1zC7XnS3f+mll2TNmo6RUimd/jJAhz/Lrtypp56KP//5laKRLHOwk046SdQ9X3jheTz66GMyN0MVvNLiWyWxReKFzQaaG/MWj45Q4lebglfQiZypeMZ1SXBDUEbgetdddwltemBgUD4kX5YAlrkuZ1YoiuT3B6RruWv3nkNoper7FfjjOcKfYeeG677SvWs6Q4Zmyetjx5RnEmPIm1vflM4bi93cIwQlLJhJXBFAU5B1LCqq5fmNBnYEdSw20HiZ8v2GoqcGkhWlhZ3CqaFR/PaGG/EE49LkBEJOVfCk/DOLDQrcqM6NgBtJM/gCWSnmz5vVhHqfA0GvU5grzG+Z+1E+XcBNwYqkBjexRAbD8QzGSDOr9mJ+7yw0z6qVex+LhJHlfHYOyKeBdCKHibFJMfUMs/sZ9ODECzage2kP4qPDCO/vR3YiggJf8+CIqKxRfiaVyCCTKQjNeTyexshkGA2zarD0hHlo6dTghg+RFAm2z/iLnij0IRBalQAcI9/KyoseDibFyVMFV2M7nL4GWNJ2JMODSE31IZ8iL07N3ai7O22YcYiKkLTunaivr5MqPoerieD7+g6qB0wkq2UvzUZYs3qNeC+cfPLJ0r1hRW+mEjFlc3/9yxtx1513Yt+e3eILQ2NPztRAKDyAw+sVgQEGJDa6Mxk12ErfG4IYKmVRbSrkcCFrUZ0bHtw8kKsorUvTRG1CR3EBDkvJLIkuKPBgzoqSTRYemx3VLo8kmKzmeD0uoXf4gz6MpRNoPuFEzDvzbLQtXY6MLwBY1OAhUbNa1UrmLxxP4omnn8FVP/ox9oi6jzKmUyadOZGIFlAkrueqqqXAjq6ISACcrpqpIHS4qeWxglPpc+TG9fu84n1DgYAXX36p2P0zVV9WF6h8Rr4vuzOkctCnhgdTcc5LK71IEl0SnCWhtgCBYBDnnnOOHOYcklRzFGY4XDONZBZABWs5nrSKGn9vbW1DS3OzVEzCVD3TIMEMZR8Obow0NukFDni9AVRVhcRpmXMH/QcPIBzmYOWh6ilcl6xGcS+RilIE6DN1bkpoMgx8q1auxGWfuhQnnHCCBFMmH6UxbZqeph4btevvuuMO3HHbbXjrra3yrGVgNZcX/rffZkW1zYpapxseUqGE+632u9J8g1TSUwxQsKLZ6ZcKd7rKj66T1+KCz/wj6nt6UGBiWPS+MUmMusv8WIra48Jjjz2Km266WSqFjCHCbNUJMq+9tEpoDo/S9aeSEAUoSg8QJrG8n81NzUWlH9IXSQcqAuOSORN1kqnnX1Nbi7bWVpFCP9B34L1RKcrATTAQlPk/AjhSDEx8Kl87R0xUJRyaOSP1XTwgWOWura6Wz0NfJnYkZ6oMlnZeBLyz6yfFIu1Xo4Oh6kRMS0NXUgmd6ZpNtZ/Xwvdggv/pT30KF3/gIvh8Xq13p35Srld8PRziRP38U0/jN9ddh8Ed7yIdCyPAM8bpFjotwU2d041GN8Uu6K1AtrgCODK/KBVtdQ+kAy3gBphKJeG1WtHs98KeS8PtdiiKj8MBh9shZ1XOYkfa4UbC40XUF8CJH/oIuteug6emhmhS0S80UOdeYX9dVU5VB59V31/deAPuuedu6foxGeFzZoLITk1R1nmGbiMTJnpXrVmzBt/61pWIRmNoaWnFRR/4gCRbVGUzRbuZgH4lAIdUJ66Xrq5uRcHs65M5kfKvSp45ny9tF9h9Z3V53bq18llJO3rxxZfkmfMXZyIbGhpllo1/ZuVZKQ9Gikm0OTNKu02UsCZtmQkwrzWTSklhRnVuDr3icnAj0UUP3YuSHq/T65X9PBkJY/2Zp8PmdmIyOiWUWRZlqSQ6MjCE6MSU8M0pU0vjQPppTHdjDk3mWVlnkstu7JKlS+ByK8NwEcyQKMl7ZMHIvv346RVX4u3nX4SdyqlamZLLhgTvsXQWkUxG1FS7nG7YLGnQRoL2ySrO5hBlDuF0IOBQIi80A2VRMptLorOtCXUBN6zZlEoW7U5EEmnEk8xXOFtgwbZIFHvoEVTfiCXrN+ATn/ksquvrYHdxJavPaLOyEKWEUMwa4/2/99578KOrfiRrWOTEdS5QDm7Mn3n+8L7s378XUzRtZGGMM8l1dTjjjNPldz7/J57YKBLl5VLnlaxlXiPXHvcZRQr4q0gfruAFygGOmnNzSUdm+fJl0tncuXOXrD8DvhRNbD7a2zukc/KXv2wWtU/G3EPia5mxONcJgQNfs1QsZPocO3w9l8Zwk8Py8/IX9wHBHOXTu7q7RSSCc+AUvxkfGcXE+LgU5WhMnmNuWlbwKu3EsltDWegrr7xcCjH8s4hvUdKZQCmbg9/lwWuvvIpbr78eb7zwAkJ2O+ypJNxWrk9NxdRdRredirMcZVCjH458Fj0NdWjwuVDlc8JmY96Zk1jPPMrhYOJlk25KIpoCwc1IIovRWAy1QQ/mdTejZVYNnC4HkvEoMskUCpyZSQOZZA7jo5NIJ3OIptJIuqxYcc46LD15OWKjQ5jYu1/AjSWZFXCTjqdhtTnkvVLs4uTyGIulMDIZRV1zNZaunoe2nkZY7HZ7QUkTQmhprExGpqaUFCBNIk33hpMlugsgn5fVCKsT8FTDGWyGy1GFZHQU2cQwCuzc5ExFW4MbXTcxD4Q3v7o6JAGTCe7/Ze094Cwvy+vxc3uZe6e3ndk625dtLCxlC7v0JosKGEHFhoZEYywxiUnMzyQYNSaCijRxRUAElI5glKoUpUhZlr69z+z02+v/c877fe985+4ddiD/y2c+u+zM3PL9vu/zPuc85zkPnYzYWMvXNSXTsWBtFwgXLpMLskyf+cxnxCA5BjzjVpUWkceLTS+9jJ9u/AnuvOMOpFMJRP1+tDfUI8zenOERNLQ0YySdll0dp2BnOHGVaJRldVazvHT88QrclLxlJPJZYzEdCKGBNnqSUHBGjplzw0Wg/hUx8UYWxsO2UCwg7PXLMS0sq2IP4tEIYpSmRcMYLmYQmzsHM1atxrx1JyHeMw85T8AMCeWME4EV47dCLnznnt346Q03a4gg7fqUCBHkyC3LcbEgKNLsEQ795OVxbHddMjVzGNWWA00W3NhENOD3Y2p3N2b19Ah0bdu+TYFw+rTpStQpzyCoIOtpHYls8B3TiFimwLH/dZIlMl1spl+58mhcdNFFKjf/ZOPGccFUw0xdq8ANvoy7G+cc1On98H0xUamWRhwya8SRcBlFnJn5xFkpHCLKAJrLkxXPKdi556Xwc3F983VYDq84uDjJkNgcR2LFvxP4sZeDVS2uv9HRYZx55pn4wAc+oGqYPfQrFSBHbkErXn62/Xv34t577sZ1116jmSNcf6SMS7k8wgA6ODE7EEKUa7VclkMKJRUC5Oq6KgvccC13+qPqjUiHgghM68IRJ63H+z80GbBZAAAgAElEQVTzGfibGsV8672M07wbcGMaUP0yXPj1r+/Hd7/7XQ37JNPl1mVXgxsDuseyHFuFtXueBwoDKKsGXEO8HnT1YULnnnJtb737Hto1wHthHa3e3vK2Kjw8RA63xk2CM/7AYmJHLbriVN4B5u+mclNDcEEAy2pLD+cylUrYuWs30tnsuJ8cSxzH9N02zrHyx8o7wQz71ioA2H1dJ5EoTAbc8POvXb0af/O5v8b6k08yboc+457H9276NY18auBgHx7/3W+x8fLvY3D/HvV8NYYisuVJ5TNoDgbRGYog5jNGLuwsJKgxzpMmMbOyNO5/ghsmj/y59mgEddKG+5Scs4cwxAGJjGc+P/K+ANL+kIYgxuYvwroLL8SsZcvgjUREOPHgJwEkso5AR45uptGC7P+uXTtkLvDUU08pKWdCyLhlyZjK2qnK0Ds7O8QcM1n50ZVXSgIUDIWwePES2Q+TAaamn/OhrEWvTY4msx75s5RDcw4H5ZiNjU1qCqexR/XvTwrcOEoDAgfOLeJ9457llyElPGhra8GcOXPR3tEpYMb4y2qMlee42X5bvalI2UpQkzavCyu7B3t7HQnxoTKbWuDGcqP83G6SxLCIXgQjQdS3NKJj6hTUNzVq/fTtP4Dh/kH9PT2awMjgqDOsWjv6kGVu4zVNM1i9mTWnxySGXIWVmV0l+AoFPPm/v8Uvr78e2158SfOcaAHEBFCzbgoFDOVyaA6FMScUhR95hDjgm3QTCSD21niKcrUiScrp8ATmUhEUs5jS2oDOxpicWMOBALzhqIYUDgyPinj1+vzYm8tieyqNvVTDtnXizA9fhNPO3YDWLiZzxpabuQ9ZdPeDiSiT5n/62tdEPA3L+MKMGKgFbrgOCOo3bNiAe++9R5UPkrT8HKzIkYjjeXX++efJkfLxxx9Hf//Ae4wy0GuRFOQ+s8YGk3my6rtpKiUG2BGIWPMUXmOeA0z8aVrEvUfDAL5n041gzJlM9dNUvZQ1OQSL/TfrpkZCzUrdJtq3dl+417V9Hrt3CD5I3NE5Tj/PNR0Mar2mkkntw7poFKNDo1IpuB/uHjJrlnHppZ/FRz/yEUybPl2EjUyzXHHVky/ij48+iqu+/W31s0RL0PB6a4KlcgQrNywCODmViCC6W7Y0oaMuhKa6kKzQSeZT+uzx+RAMUoHiRz5fQjqRwYisoA24aYiFBG66pzZr7RDckIRgMlvMlZFN5TE6klIlJpnJIRPwYtGJR2PlKcci2X8Agzt2ojAwghJlbr1DyGdogOVHLltEKkUpaAGDqQL6R9Joaq9X5Wbmgm6azATKTIotM0fwQB3tyMgwstmMqRtoBZkPqxTb8STXiKpAHULxDgQiLcgmB1FIH0Q5PwqU3Gy2SWDYnGTRL5E1k01WHsy0WgZLs3nMoqp4NJt/UDnRSGNWHr1SJTgmgF4izMp7ND+qpJml3mwejzz8EC7/3vew6ZWX4CuW0RKrk8FALpOWLMkXDGI0k8VwOoOih3rwguRlfrqkeTyIe7wqH0srWMgKyDQHAvp3si4VcKNZN8a9jcmKyS959XySytClqiEQRKgEhIN+cFJxLBzSdPFUKYfo1A7EZs/B7LUnYs66U5ELRY1lrDSQPIDpgmGciagH3fzq6/iHf/wa3t6yXW5sKrkzSBbMwFU6oEnSJkDqWGJYmZpYVrI8h+qe7UE7UWCxSachoK1znhnIyQRrxsyZOtjZ0D1v3nw5omzbtlV6cztAcTIuTfb1DTvNgBqSXTLZxXvuuUelZndQMaabFQFR5e2PAzler8wFWD0iyKI1tJ3NU1ta5PRyVbIEZ7YHQa3Xg/r6GKLRiDTJ1gbbXj/LpLuvp7aRU8lgAGPCzqSbEj2ubSZPlHkMDg0oALNCyT4HfnYrMbDPJ0BBJwwx/z5seestfPuyy/D0k08ArN6pIFeUJLMlGJIsrY4DFUE3FANsZHqleQllmQrw6nX6wzp0CxxSVxdFsLMT7/vUJ7HspBNR19amxu7x+YGRbxigaj4ggcett96Ga6+5Vo3GdrCrG5yN3bsxcMN7YR2EGPTDobDK7SQxGOR5IPG53YDpkISu6rTjdWDg57VmdZj7dQt7Wwg6J9NQX4Nd5r1yAzYl9rU0EjU20VjL6Ng37SHY3NCAjrY2JJMp7N6/X4B8XJOtExztYWmGeAaMg5ljCMLeGitncL/8ZBLdWnveDaztwdzS3Iz1J5yAf/3Gv6K1rc0MQ3R04gQhYo3lAljA6MBBXP1f38UfH3sUowd6QZmvn5Ol80Ze1hkOV0wFwnQm1NRsUS5alwbcGHKBsolROjuWS2iPRpVcChRR1hYw0hEZsPBQJ7Hg8WPY48NIJI7Zxx+PY884EzOPXI6MNg0d3GQ4bcwGpMFwHOAkXSvjzTffxLe//W0lgwTS1uWowu7WqNy0t7dh4cIFYmYfe+xx40LmowwmLlMc9uyQDSdoeuyxx1TFdidRE8Vd97/LEMQhRZisUd7y1ltvqrfTjbUmc88FkCURtyqLsVfiWb169SolsQQmL296ZVzPgRvUuGO6kZyPVfJ4Xygn7uzowKubN2vmDe9t9furBW6UwDlkjrk/zvnOs8u+Dvse5UAxxpNYu3VJtqlosM8xAbjh6zAO//0//D3OPmcDGpqajHpAb1KuSlp3owf7cP9tt+HuG36Gcv8AYpoNxZPWgJv+XBb1gRDmResQKucRBE2KTN+NEmXOtOG5znyGciG/XwRlvphFS0MU01sb0RDyI8SEMxjG4GgKB/po0lJEJBRG2lPCgUwOe7Il7Cv7UDdjFi7+m8/jyNXHo7mt1Zm9xpPQP07GZK8tK87//u//jhdfeMGcfVXmDPbn+CcrM5SfDQ8PCejT+W6sEmGMbS699C8Vo++++165BdbqJTvcmuZrMYawesPnZD442RyhVti1lUN7ZtbH4+ieNhVHLOLMmkEBdMp/KcFkr6N9VA/4rj5z7f9zP/C8Zz4z2SpTJWa7BqXr3LC7wPkgzGdll804quqaybHUf1h1XrnvlUilUgnd3VPw+c99Dueee66qrSQAWDHk0xtHX2Bwfy8e+/X9uOGHVyJEpzPHAdeq2PizFtxYZ9lyPispcGs4gOZoCNGQX3kE5aceDpTmqEU/+3i9yGcLGBwaxf5kDgdTacTCfizomYKZs5jn+JBJJVHM5URyFbOlipQtk8ohmc0j5S1j3pojcfzpq5EZ7ccgjU4GhlFK5jBEmWY6p+pkLldCYjSDVDaLgVQWQ4k84s0xLFs5H3OWzDA9N7YZjxpXMlhdHZ3qTTDNinT8MpUaOZ85fTeyOPT5NSfDE4jDF2qCz1NELjmAUj5B264K6cJgp+nhoSCmz5qhYMlpy0zmLPtqkiPT3G4kKS4HCjXi0Z3EABmWFSkN+epXv6oNwYNUMchZIFYeQQZj7569uOUXt+CHV/4QmUQSUUp06jjIMoaD/f0IhsMatNk7NIKijzalZtCRl3N8PEDMkaXxJmYKWbmpNfqDqKMO05FSGC9whhNy++aw0AYThenXEE9WfOheJWvpEGfo+BCPhBENh5ApF1Df1YRyUyP803pw4kc/jQCH0EWiRpsv+RQHIDo64HIJI4kkfn7Lrdi48Qbs3rsP4L0jOMvndQCUi5QFGjcvM2lorEpjgImVrJi2KG20w+hczT1yJiM7wEYzfQg+2Ize0ID5dLU75RQxe69s3oytW7bI6nFocEgVLDcgOlzQs7eUZxhZGDrbcA397Gc/E1hyPyy4sQeg+3tugBONRDSciyD+5c2u2Tw17XxdEywdYMJ1ORb0xuRF7vKz+++VAOSAbjZ4s8eiqbFJ1ppkwHbu2qk+oIF+UzpnwOPnveCC81SlpCbcHWhNMsRKnXHK4V7M53J44rHH8I9//1VkOYuHTlMaslVAzENZWkR/sp+Ma1Frl82STATLJWQcVq6TfWGmVIUi+xDCUXQuWYKzP/0JzDvmaPhJSDiEgrnGdk3SCY9+QGXprykZ40BdMnruBM4mRArq2rQmseS/K9FyBiJa9zMeIOxVoFzLHMZl01fj3I/qNaRKbhU/qz4OVmEjUenI9+7fJ0Caq5IT1kzua2SI1UyczDNqNCvXfD4rD3W+yferRnqn36SzvV2M/HMvvKj+oOoDTXGQZhDO64WDIe0rVhtI/Ez0mEyiO9HvutlG/p1V2u6uLlz88Y/hQ3/xF0pcNZtG/YVGvkZGQu/VU8YbmzbhhmuuxTOPPAZv2siS0tm0XNI6IxF0BkIaPBuFR31iBtxQFWGGQRt1swE3I7xn5SLa6wy4oXSYVUjKhihNI0/pCbDC7UE5EESy7MOBXAm+1nYsWr8eq1gNnTEdBQJUcT4cImqcr4xUzaxp3hc2YjPWbNy4UYMobeyr3H/1Oo6/5pTyzJ8/V4khXakM6WEqRaa66dOMFdrn06b3oYceqjisHS7+2vtDWZrkRz6vJN2cvcTXovLBnaxN5p5bcOOuDPIzULLDRIlN1oxPgwODSGeyFSZ7MrG7Er+592j+0d2FpvpGvLL5FSRJZroIMm3nmrLdSoQZ95Lj670ug4hxdeBDJes6T12vZde2pHf19ThnwwZ8+MILseLolfo5A26s8UxRhNCWV1/FLddeh+cf/C1ihbwsd3mPBwsFHMimEfUHsKAujkg5rxl7Ae5uSQvK8AXIcBPcGJKYe4lV81wxh4ZoENNaGtARi5ohisUyEukc+geHZS4Qi0W0J0bZi5MtY08B2JkvYfmpp+CsD30Ix6xZhUAkKEdbzjuprlJx/fFc/sEPfoCbb7pJZJEGRDsPN5HBf7KVjosuulAy3JdffkkVQvWaFbmWvbj44o9pDtaTTz6FK6/80biBtZNeI06lhNeflXlK0ygjm8x+sNLzsfXr3K9yWT2ZdO3jWUKF0PDQEF57/XUzskKDOM0OebeEAK8LgT/JDqvMmOxnrX0muHCoRWvO5q3633G/bs9M/qONLVzelAxyhtPaE9ZqhIiZSma6sST95RmaTuEn37sCTz3wIDLMgx1i2Brmh/xOtVEJlTHV6IzG0BoKoCnsRyzoQ8BLB0AP/OEgfEEvfAGeSz4UckWMjiZlKNCbSCEY8GJhTxfmzO5QkSCXTUtVQtkoKzeZZB6pBOWjOaQzeSTKRcw6bglWn3UCirkRDO3cifzAMIrJDBJDSaSTGfi9ARTyJVV8kpksDrJalC4iFAtj8VFzsPjoeQbcjB+I50G8rk6SMQKPEQIcLgANmLT7xfR4GCcsns4heHxRHWTlfFpdQpyCTiSsJvDWNnRN6RSS3N/bix07d2qTybRgosbZGlSokTyYJibaTH76059WI6DVF0oZZpMGvjYrHcWSmNovfeXL2Pzyy8glEnJP625tVk8AEwNvwI+RTE5DGjNkhIpm6jsDGZlGghmfJrbm1ADYGAxKJ05Qw4O4Am4cT3sN7XIahgseIFvg9fAg5g/KUIADwGgwEAsFEaWzhaeApo4G5IIBJMP1OHrD+Zi9dh1CrW0o+wOV3gGbMPB+5YslbNuxE9/5r+/h8d8/gTSt8YqmR0mLvlRAKZ+VTI09QDagG+DnaNkrJdcxYDNRQHEffjZBJXiklJEJe3NTExYtXChZGt2ZmBhwwKNmRkg6Z4CNlpAz/G0yAWGschMUuOkfGMDtt92mCof7wTUqfsL5rON6u1ynPJNcMjl0PHpp0yYMDg1KylObfT80wpiP4DjruSRVlaTd+YxuMMKEhuwlk2smPawc8U+6Ez0jIwBWEUzlxFwgcz+o0f/whz+Mj3zkIgV9970xTKTPKaXTJILl4FF8+5uX4fGHHhbbxrXA8nawWEJrKIK41yepJadvU3bpKRbFHDL8pXM5yfS6ojENXyRMkRQIfmTjcSw94xSs2vA+LDx2JYpBO2zWlEyN30NJzA2JELJMlHQ88uhjuOqqq/DUk09V5h+Zz+AM+XR6azhPgqCc0gR+Zu5nHkQ7d+1SbxT774xU1YIIk1TqmlfFDwtuKqHKCVmMBZQvsWeHTCNd8/b3GVOKd3pUy9Ls+nXLZd5N5YZSU/sebYiTnYS08h5EwxFMnzYNvlBIlYN0RnWGCpixjal8TR7QRjc/vtm0mhM39Yl3TnUt/eEswHEpolY8B2E6MZ+xjbJMDgGke9q6deskrbQEifa30wPEOJrPZ/GHhx7GnTf/HH9+4mmxxblCFhGvB52RKDr9IUQ9ZdTRIYu9jBqCXBbodoqBqtyw82BYblymchMnuPEZSQXJpUCIw2wLOmR1VXx+5Eo+DGQLGObgwPkLcNz55+GoU09GOUqQzg40HvgmJvI1Rd5JZmhkKVwn119/vUAOY5rd55X9XgVuaGm/6vjjcckln8Z//Md/yEKXiTxBh00eOWD2U5/6lNhqDoQl+Lfyl+r46wbSdp0a1y1zP5lkETSwAky528DAYGW9UK5c6+H+DCbZN+wwQQ3vI8EqSSQmmSQh2VchqdoEz/eO+8dZu2Rsg8EQjj36KGzfuVMyJ0ov7blk39NEz+Vm6Guv5PEyrLHnGf/TVi5nv8/YTIKJMYFOYGygX7N2jSqSY79pAZFDwpRK2Prqa7jsC19CYvt2+Ep5jYIYLZVwMJ/VOTy/Lo5GLxAVoUR5G30KOIyWbo+sXpoeMz4z1zWHLkZ8HkyJRzCjtVGGRtlcAelsAakMZ3qUECCK95SRhQeD+TL25Ep4M5lGsb0NK046CRd8/GOYs2CeafqVLO3Qa2J7x6655hrcdded6o1zVwBqkZzHH38cjj32GK3X5557XqYEZi6SRwNbqaAhoXX55Vc4EruxtT4pgOIATj4/K55ch9U2zrXWhwU27NXm/jLEj2NeFDVEFmMUyTDOP6QTmjHosefP+NU2GTLAxmKSj1QDcI+4VRuHO0+qv+9Qg1Xi7LGfOty6twoRfiZeu2XLl2LDuRtwztnv014WIchz0lY91f5uRrzsf2sLbrnyR3j5iaeQTyaVQxhlVlkmA1ycdCIjcZ5PpdEajqCN7SRBOgkzhzUVyEDQj2DIB3/QBw9n7tG+PJNRz83+kaQKFgtndWH+vE6Bm2I+hwJ7rdlHlAcyyRxSiawGc6YzBSRop370Iqw9Zz08yGBo5w7kB4YEbtKJNNKj7HDzIk8QNZJGMp3FQJLqqwK8QT8WLuvBUWuXHgpueJHCgaCqK2QVdu3aabSi+pC2wdrhTSyxzcZ6X9jwG8WcQAGb5hsa69HZ1QWyi0TLXLAJauQcyz+7yGqSnhOBG2fIKN1TKFH6t298Q9UCNmMZm0+Lxh3LVa9XQIqJ1n//93fx2qZNaqpujITR1daC5GgCaTap1jdgd28vMmrQd9y5WJGABw2+gPzq2TjOOTdNdP7iQC66mpHhcDS07NXR3BvH8YdLlOE7U8wiQPaKdrw8iH08jIGoz486Nmr7SmhorpN9YwIBtC4+Eqs/fBGa5y8EYnHJ0bhASIjqE5bN4FICzttuvwM3//w2vPbGm8jSGEESNsBLaRLn+KiXwm216xzeatQlyGEgOhTcTBSU3IEwRDOI9jYNb1u6ZIlcxCi32Ltvv/psWF4m62dtQN2isVqHds2D2Cw7sbJf+9rXJEv61R13YGjQHOL2UQ1ueA3cgcFtMsDnIjgOONbQ1v2ktrTIBXAq6N4wp+YhjnncezHgzSSkDNi2YXXdCevESG1+dbOY4FQyZWZjsE/KJQyxjZs8eMnKUp7GJmUN8bSv6nw+MuWS1JRpFODBC889i+/857ck/+B6lZSmUNQQT67jGI0yKPmitI7zFsRgl5HgzINiEd11cU0w5pQGOhtSYpQNBBCZ2oUVZ5yGky/8MOqndzvuaR54i9BcHTZ20bKck+Ql5yh5MDyawM9uvEkOURzIKucrmm44JglMzBmQZ86Yoaof1xz3KhuDe/v6JGljomClfGbNsHrIiqQDkipXrmr1uO+/rY4Q4AQCOvB4vWgukEpnXLOlajjS1Djx1K9hJZ5OIl7ZLy6UUP2r1t7TvXL4dzOp3PBETHzidTHMnTdXtuq2wdYfCIhIYI8LddS8LpItONLEwx2qEzGA9nA168/pO6lcU5cs0+Juu64pB/P7ccIJa2WlyxlkvLZj63PMYpZy5MHePjzx0MP4yY+uwoH9+5FMJhAql9EZCWNKMIx6rwdxeMearJ2ET7vLce2RWxr7QEumckNwQwc2Iw326pAtIQ8v7aPEu3FveeQyNZwvotDSgplrVmP9+R9E48xZ8MXrAV/AMUKwtQBzFWSd45A/zz33HL71rW9VbJzH9X5UVRv4PbLFH/3oR9Rn8uqrm/H0H5/B229vrUi/2Tv28Y9/XA3ABEAEJUyQakl6asVJg0csUWQs44+k3C6TVmM3FRdcjxM57rmfk2uPQIYuWKwkd3S0i51ntZRntgFlBkxN1sHPvRZFTjnOqEw821tb5SS3fcdO7N2/v9L0Xk0OTbie3UG9+ocmyE7H/YpTIbZgjrI+gk0aQPCLeQ/JOEktSdRUsxuOLI7qjpcefwLf/drXkOo7IPOWTLGIvlwGiWIecyNxtFOdQSKTa9SR2Zc0J9DsczPC0/TmUqZHyXB7JIQ5nS3gJCnKjjnAO5sn8aUmBzMawuNFqgTsyxTwamIUB7gXOztxyrnn4q++8Hkx6cZWZjy4sTGKa42SyP/57//Gc889U1mX9vuHAmwzz47X6dRTT0UiMSqziS1b3lZPGf+dg7LvuOMuU2F3bNEVUw6jBuHPuNcjrzsrOIwlJNctcKj1PKaKzB4x0+vMl+JZO2/eXFlCM3ZyzhIJBjlGan24c51DV9lkAA73ON8fzyyCHJpr8Jx9rw9zmoxTEVae6p3Aja3cMG6QFGQF7YR1J2DO3NlobmwybRwaJ2JQtM4YhwzkOR0sFvHCI4/it7+6Ey88+STKecrZuXJKymO58UX2U32USqMpEEJrKIgmv1d9krEgpWnMZ03PTSDkk0StnC8hW8ijP1vE/pGUigKLerowf+4UBIOUSxaRy2SRS9IxzYNsiuAmh1Qyi0y2gGShgO4j52PthhMRCJUwsGsH8v2DKCUzyCTS+mLKw/mRlKUlExkMpwoYTGRR9HswZ9FMrD71mNrghg1vZLcbGxok3UpnUnJUstKLCjPoHMgGPXrVyBajFrouivY2Y9OYzedkr0lZkqYMV1xSDrOMamWaNnFw5p2Qzf7ExRfj45/4hOZZWHMBbgQlUI7dJP+kjv2K71+BO3/1S/Tu3YOIz4uu1ibJc+hoE4pEMJhMYjjDCohxieMhxwAU9/idTURLPEp8bOWG7lNeOf1YrbjMBSrgxoNcuYQ03U98XkQDfiWVQb8XATbDkqnkvAgv0NhACRqQ4WCj+mas/NBfYM6JpyDcPRXlYAhlza8xbmwsgXM2SSAUxZtvb8cNN/0cd9x1DwYGh8wBVKK+sgRPkYyPWbBW/iMJopU1MVhKEmSSczdrM1FQ4obh18wZM7Fs2VIlim+9+RZedmY+2CFXDFA8ODgLhOXvauKYzz8ZgKOEz2GKCW4YSG6//ZdyOXE/xoGbKmCjAGoxCu8P7WqDQRx9zDGygCQIqwSBcWFFV8oVdiidooBorBfCAHM7S2isGVHscnu7MVOYNg0H+vqwadNmHOw/qKBdcYmrcQC4rwvXOOcKcHAkqz22cVD3ij1q5saN3b9CEd+//ArcwWs0MKBEkF8Eu7FAAE3+oJz+6uGTIyCVnnQCHMnlMJIrooeWq2x0tfbh3AdkwANBtMybh2M2vA8nXHAevLEoJyeafa+NxyGfJpDyUDXACLIQJUv485tvVhVXe5P9Aq2tYpvJfnGNspGUIJOJmbuh1K5DHq4zZswC+z0434MVtzHHGhe4rHHv7S21h0FTYyNmTp8u9zSCZRPb5CFY6VGrWJ3XSKbcLCL/LstuB6CaRNC84mQOdnu4W3Bj2EcfOtmj0NmJA/sP6Hqw4XQ4MYpMNmeMXqwE7b3NM6yYWOr1XWveaqwdrrqy9scRBfzMki2UZa7ApmP2w1E+aW39+T1bXSvRjawM9O3di1/dcivuvftugV1PLof2YBBTQmE0EdR5fAIrYQ/lDabyb2d18TozfRgUYM+jNRpFk8erNWz6x4z0EJ4ifAEjC1alv1hGvuTFcK6AYn09OpYuQfeK5Zi/Zg2aZ82GN6quCecKjKUY7sSB65ISMg4xZfLmdkoylbOxBxN5uWHF67Fw4Xwcc8xKtLa24fU33tZcHMYvAngCG9pDE0D84he/kET73YAb+46t8oEubRzSyN5V9hTwuWpVWvi53FXlcIgVuOlYunSJzkiCGsZEVgVNbBtD65N0Jx93PQzJY+6FyB6fT86F0bqYwI2VrFafP5U963q2SsZQa09Wc1B25TqVKbMhTXxmzGGVmM5/tNxn5ZFxtpIM0v2J65sybBJ/ToynuQAr0qZXzwdvoYA7N27E/T+/CX07dimu7c+lMVIoYEYwgm4SSiSTyHCTNJXU0sj81S9X4Q5MIkVqoMnvQU9rIyJKGgMaHJ3Ksm+LfW3GfpckaK7kQW82jzeSo9iSzyNRV4fOntn44t/9HY48biUisXiNys3YhaON+K9+9Sv85zf/Q3HXfeZUxy1zVo/NtGNFgGc/z1DG961bt4G9ZqwaMla5E/13EwPtrdbg7dZW5YvWmfCdwA2/x+pbT88szJ+/QFXlRx99TNJoA2o4qNfI6EyPzMS552TAjd1DBDhcNzyz3AYb7xbkHEI8Vf2D2YZGDWRGnxiLfL4+rzutuU866WQsPmIR2js6NBPKvXN1b2211zrS8n6y+j80jJeffAq3/WQjdr7+Jjw0iPGUJfXl76U1C8OnKitBOueSNfu8iNPUJOhTzyNlmJxj5g96jHqDFcoiZ5KxcpNAOpfFvBndWDivA/EoXQS9yKWzGB0elYshh3jSQjqRyMgZMFUoYPryuTjunPUINwRxcM9OFPr6UU5mkBoZlbEANcUk8/6UwR0AACAASURBVJOjGYwOpZFMljAwmkbOC0xfMB3rz1w9HtzI+UrJH2d0eFAfbwAZw4P9fWILTZvn2OEtDZ/snL3wEcX5Apgzc7aC1/DoCF7evFlJKD+oUkIGC0fP7z7May6GCTp0lVg4chZugtmzZonRX3PCWsTq6525PFX9N7JF9OHpp5/C9T+5Dg/8+n74i0U0REJob6xXwyGbHH2hIPYNJsVgM4gwHLF0LKkE9dyFvGRlzZz6TZ03DzI2afNAZvUGkKSCB63hTIyfvwE3HkSDQZkU8O8CNwp8xuGnIR5BiGCQJehoDJFFi7HyQx/G9GOOg7e+Ud74nBTLpEahNRBErlBGoeTBY394Cj+6+lo889yfxXKKHSe4IcMtv3TjCGS5WZOL2wY1Xk1HZuhMS3YnFGLdFNy8suGcNWum9Ng0CiAzQjvn/QcOaICbpnM7MhlOyV22dJmSHQ5XZJXCPmzz26QCn6N8pKzhc3/91zoM77r7bgXR6gfXZvW5V00c2YoKf5dMJStPnLNDuZuCOLX3AsXOQnc9oU1kKREw790cSpQc2s9CSVVzU7Oem8F2cHgY27dtR/9AP/qlWx8bVPZOCbBNoHmtGEBZvaFETaVmW/1gydlVqeRb5Tp95aWX8T//9d947LFHEaDFbTGPUj6v9cYKTqMvgCZvQNIH6sVpojGSzSKRL2EWwY0G0zKomQSdrGOBTGC8AS3z5+HsSz6J+ceuRKixUb0N6oWTdtvcAWMdb6q8TER50HzzssskM6PkhXIBJqIEF+ypoQTNOuhVrJWd4M09znVFqcLqVWvFHP7vbx+UVe2YLruqcjbBCcVrpX4VeLBw/nx0dU7Bs88/h1EeyASBVps85lxf0yjAJr68f7w/ZO8o7+DnZ6yzs0Eme8jZ/eCcYUpKeN9OPulEPQWrcKOJBIZoC6r5T66FPnGbzWRf3vVz7jqOqRKbmFG1rxjflCiY82L+/HnYsOEcfPaznzX25U5PSKU/T1VnDmzLY9/O3fjB5VfgqT/8ASMHetHg9aA9FEYzByf7/OoLY7WcBTFrCW/3LCvYA3kzoLU1GkGz128GgDruaqyO0/vP9DU4fTRFxkgfRinhI+k2bw48Uzox7bhjMWPF0WiePgtef9BV9TeLx1TTzOfjmmSsI0inPI2JYYWdrsFMq8eUEkPaFjc3Y9q06Zg5q0fGGEyg2XjNnkF+jwCWk965B5R4VT1fLQLI6aOvxBz+CqU5rBjxObmn9uzZq7V4SPXQkUkYsmCG1A+ZdFLOUZT6WtMEVgi1zp0wKDLlva4oJ7my5gCUMU+fMR3RaJ0+uwZ/OoNrq88EW3uYiNmufkvuvFDSSGs6ILtausG2S37GURKnnHKK4nQF1LiuPde3Tkb7b5ofZrgu9U85bmTZgQHcecP1eOjOu3Fg1x70F3MY5oBafwjTg2ElgnUkkeT8R7tdVl4MquFAW9PTw383Bi/13jK62E/m9yJCOTxtzdmfQLBFwCqA40EOHgxlC9iWTmNzOok93jJibR1YvfoEfObzn5fjG89gK2U32a0zxNZxNty7ezf+7qtfweO//71mpFlys3rNWfcxvlOuKa412iyzWsvHr3/9awFjElQkipUHuAi3yS4be+bZqhrXqLtx/5B7zf7nxgYsI2HRPVU5AaW8fB8EHHYtux3PxmKzq6fb9cTvZo1zPfM98synOoVgzE3aTiq/eYeL474PXNckyLUjvR40NDVKEnja6adhxVFHqa+IoJ25O/O/WtfKTV7z+7wuzF0yg0N44je/xa823oD+3XtQZr7qmGNRlkayMp3PC/RQtdThDyCmPmuvwE2cs8qCfraXyzBDfS5Fr3KK3kQCo5kMerq7ccS8djTEw5qnV8jkzVw6knW5kr5SlKfx3zMZdC6aiVXnnIjG7gb079+D3L5elBJpZLm+khlOHEXOgpvBFEYTRQwlssh6gK453Vh/VhW4UVDnBXTuMJPZ1vYODA32IzE6glKZSb+T09G/XdUaD5pbmzB30Vy0t7Zj57adKjkPDQ8ZG7qKTps3RiBQDj88oMZmOdS4wzXAjcQCzlwHm1gEfX4lfazeHLF4sdwhDNdkEk8T7CSUUR/CAw/+Gldcfjn2bN8ugMHem7pwSA2T7Ana0TuANCUMZKI1Ksi4ptFBrlSgtS57cPwCN6z6UGZGYBP2+WWhK+23A26k3QYEbnjgRwNGlsZgQWkck80QNYrlEuLREMJMGKgd9QeQrI9jzsmnYfn73o+2RYtRDgTgoym4TTXIKIkJ8mJf7wDuuu8B/ODKq5BI0C6QjVo5zbyxzL0Zvmg15UaSRiSk28nmcVp/OvI3HbJO7w7tVWN1MTG006bP0GFAtpGlXrLe/Hvl4QRqM/0JYl/mzpmrYMOgoztROWwOb2Bgn5eJCsHV+953tg5uNs+y8jGZx0RVcQYm6+PPBJw21W5d/ESByYJyrSmH1CQbSQaUMjfKGuihz6ScDOjWbdtkFMBkoXpoqI61Gm/QWuva75OhodPSP/7jP8o9jQHVJI5Oxcb2sDhVkWIuj1tv+YUmrR/s7VM/gQZtScbjVRLZ4A0gzgnFrKagJHYwkS1gejyuA5Y9cwyi7J+hnamHh6zHj3J9A+asXYUzLroQ0xcvgicaRZkDQV1TlRU4KYYkQVAqo6+vFw888CDuvPNOHQT8zOzl4/UhqKxI1VzVPNtbQlaKbDntZ+vq4hriGwz5cfPNN+uemev3zuDGzcJb9MuyPQfPcnjpc39+XvfnkANhAotne+jwPrE6x8nTO7dvxc4dOw3It/MSarixaZRK1UMSaGdf8HOTeWRspXSSDDMTwO07diDH2GDC2djXe6jcuN/CoYd5tU6/xuhDETQEN3xxyprCaqL/whe+IBtk2hMLFAtsmEZ9w1ub4bG/f/RxbLz6Grz0pz/Bn83qwGzlHDAemoyl2ltjwMoYEntQ8nrRn8vJHbItGkETB7oSSDg9SwGScmUDbrxe09vAA6tQ9iHJmUuhINpnTkNoxjQEZs6SO+WS1esQbeD8mwBK+uglMZrV14WJEiu8l112mZqrCXZM9dS19lzN6ra3QwOMQyExy4yH7E9gEvLUk0/iiSeelKUzB95y3gXXgWTF7mSrFniqaoqvnIWBgJK9rq5uxR0y8jK7sCMpnWGEU7qmyLafMsfeA73qf6E1sBlI+95AjPs9T6Yizx7Nnp6ZOj/4+nb8wyFVg8kE+cpBYSr0Vuaj85/DXYNBhAIBuXgS1Jx15lmS+zIWVVcZKrHCWQG2mjYu0XTOdRYAqOzY99bbeOT++7Dxuusxkk4imUnJTbUrFEabP4B6X1mkp7Y4iSImnwT7zvtWxuL05YQ9ZbRQrh4MIBYMKF4HKddl3VIkGqs2ZWTLHiTYd5PJ4JVUAm/mMgjEYmiqb8YnL/0rnHXuBnR0dcrkloCKVSdZHil/ouS4jEIuiz/96Rl89R/+XgQf778FAlWHurMfLeCnqVODrPm5pjnslk6UzBFefnmTJNcW4LyXBN9WRuimS5kZ17GRp+lElGV5Y0O9+ntJLPFnCGaYj5AkE8gwFotullsf6d2Al8ksPcY4K6l2V60sUHsvn7+ynKv6NZhrx2Mx9MyZjdVr1+Ckk0/C7Lm0g29UviHSWux27U/pBjeqZjlOf8xXPckMbvzRVXjsgQfRt3uX8lMS+7TNJ7jJFLg2imjkuJhAEKwLhuh+zCpOIKT+cb+vjDJthomjix6k8kX0p1IYSiYxfUonjpjXicZ4SGRUMVtU3OOw3WKBhkglJJNZJFMEN2k0zuzEqg0nonPOFAz370dmz34URlPIJVMoJLNkZAW0KUsbHUxidLSAwdEs0pQsz+rECacfTxLCcAf2IeTp/A8ZDbLQnVPaVX60szyYaPJ7ZEGmdHSgLh5D/+AA9u3dhzRnxuSMdKL6xvJDRUNBzJvTo76MgwJAhiWnjKVSGdLBViMLqLHa2NBEJvgvL70UH/rwh8WWafDhIb9uklHOyLjhhhtw48afIJdMyjWtvbFBbhBsiiuHIuhjmTFfkDuPSurUw7JJtVjS3BADbjymMRsGvbJ6w/vKXgW6UZmGbLLYXqSKOYHAOgEgzrkxTbCUs9Hnnod/LBTQYiEI4e8kWNWZOx8rPng+lp1xNjzxuLHsrFwa0wRLcMMKzkuvvI4fXHUtnnqSE4jZbEwNtxOsCFScvgwN9yTL7iSeBDk8UBXUHSZWn5nMkt+Pzs52aWrp4MQZJgQWvIbvpIUlG8A+kmAgqABIdvKFF19AlhagbJx3rA0nEzwUnpwlSpkb7U63bzeyi8k8aoMbMxCO65PJIx2HOOiLJXC7Zm1wqn4NXhvbA2ATGMmIOjuxatXx+pPPxetEFkusnPNe3THHMjzvBG50nZzGea7r8847T1p93g8TqEzlhp9xzH3MHO5vvv4Gfnztdbj/3ntRZuLOHyoVtP7Yd0NbciaSUeq1OeWbLEi2gK54HWIemrybKpb6GdjszqnX9LHnzKfmRqw/7zwcc/qp6FwwHzlaQIo+cJoVlW2Z68sHD01KBOjSw2ZU/t0tPSOwlsbd+XkeGKZ3oUVTtTnwldbSfAW6JJ540jrtYTLghkE/PLhR2uokjnyv7CekdHb27DnYtHmzMS6owXjVWmO254J/MkEia9YzY7qek5+Nznes0Om9VZ0ztcCNSZzMHCYauTB+MnnmZPO5c2aLjX/2OVaYUg64cQ5uxhc1Q77zQ9V4n8/0xPBQI9AWUDJzuAQjdO1NdX38e3YOKxt4nLiqmWeul+V1oAXyxRd/HCeeuF7JDu87bZ/NDAVTDWeVL5vO4oG77sYNV1+Dfdu3ysGvIxBAiz+Iep9f1XHBY8ahCo6jRAgYyOeRyeXRFiG4MXFYU+I5UJGvRcMZ2uh6+fuswlLBQOaxIPa7aUob2ubPRqBrCtDWjsaeBZi/YpX6b0qcE+IpIcAqnjpwD72udDe78sorVTnk/a2lta+1p7lWGCcI1o9cvhzJRFIEEcmiHTu245VNm3Cgt+8QcKOErLqaU+N226ScMZcxKBaPqQeSdrf8dVWUm5vQ3NyivhruP1Z3mJhS6vhOUp3Dra9DY+Thz26jDImDzepsUud616yRaoOQd/PiDtlk4TmvSYDuTk1NOGH1Gmw45xysWrMWzS2tlXPI3kPGfhtzdM0dGY+N3XbPjyVKTg8yiYx8HgP79uHGn/wE991/H/bu2YMoGeRQGC1eHxr9Jgmks5RMBVRxp7bCAEmz/0kWsH/Xgxa/X8QrexqaaNhTBtLeoiEGJUkvIc1ZZIUyDuTyeCOdwqupBEBliDeIxUetwEcu+QxOOO00+MIB+MN+OhCZ1+COqjSXl5BIpnDdj38ssogqDMWHQ+LgoXUzu54Zt/l3ViXZ98F1xaokAcmhQGnyN9OallDezrOa82i4D0jssfpPKSXX+bbtO7Bz564xUDMJ19fJv4vJ/SSBBc9nfl4r8bNn93sFN24wzecwc4e61Nu0bv16rDzuWKlojEzenLuMt+xXpSTW2QrjPoAb3KjPi9JfrvVSETGfH7teexN33HwzHn/wQeRHRkRq0hCLtHi2UJC7aDwcUuWmgT07+vIgRrATDIKFQibBxpTFi1yxjKFsFv2jo+hub8MR86egiUNqGd1zRaR5nhU5vsSAGwGVZAaj2RwinY049ux1mLlkFkaG+pDdewB5zntKZwRuyrmCJMfJkQyGBxIYHTHgJlnMo3lqK04443hHluaU4GsFqUiYA/A65AvOhNYMcGoCJw+zrJwYHVVfDpkfuclIk1qbTuSHInM3f06PGkr39vYhzUF4LM+KNuNha77MdODDHNoaRkgXpIBuOAEOmW1pimsypJTJFMSE/vVffhZ7du4QIOlsakR9JIS+3oOoa2zCwKgppRHc8MYyKZKziTPcM+73oZ5N2V6fqdw4VtD0/VaVx5GrcYES+abllmaaZUO0SvWZihfZHEopeALXBfwCRUbq5AXrL4loHRaeehpO++SnEJ8+g7YUKl9XKjBOZxDf4+BwAv/70GO44vs/wv4DfZIDsQ9AgVRzjPRJjDxNfU/2T7PAjT6d1RvKKSKagH3sMcdoJgMPYWrOyaDbgGVd2aoDocK0c+25ISPRiA5wMilk2qWBdU2gP9w91vfVE2RmJPFBfWtNE4oaT3aILM1pKLUb3ViUduu5X3vtdYdxsk80UeJogLKdrEwWkIwp9eqvvvqaWCQ5lVGO6UjWtBaq3IYmCnxuTbx9J/w3NuJeeOGF+MQnPiG2hmFH3vz2PwEYI6lhkHvskUfxrcu+iYP7DxhTCQJLuqehjKZwWE6AtN8lMOd9TeTz6IxFEZeRhtlbXC8kEEzF1IeCx4+034eWWbOw/JSTcOJfXIC6KZ3wBdh/Y1y/zER5y9obaQ8PvVtvvRU//OEPHQtSV+WuRv8V1w6H/33yk5/SkMJ7771PBzuT5k9/+pMyJaF5Bb/X13dAl8kw6eOT7onWF+8fD6SpU6fB5/drFpOaut0LptYJUUlGxp6Zn29qVydOWL0WXd1dShLI8vOLVrqsmtlMeXxCY56D7H0kEtUhzv3BvokspSjlkvoep3ZNUYL65ltvqdI0Vr3xSLM88Wc0/UCsFCxbvARHLluGvt4+vPTiiwJgkn1RtqhmcQN2qIc2rmjjm1ydNKzyUtXmCPwGE2hKJU4/43R8/OKLVRllr4BcMwXyeR3oFOXD/l17cPett2LjNVcDhSxaPR60cTiyP6A1SZkjyRxZlzq1BwIxghteG8rSBG6kRTdXl0SRBh/7+G+m2suzhT1VTAiptYg1N2DW/FmITe1EvqER2fpWzFp6LDpmzUWouQlZR4pcK75wfRF4skfmiiuumHAex0TghteIQJXVPprs8BxgZbuhvh6vvfoqnnnuWQGNalBV6/mqjzex3Y4tP//OWXAHD/aiz3Fi42suWbJY64vkC0H4GPnyf6/WuNfgZCo3/JlQMCCgRXJgy5atSlBrkVGHh++uV3ft2Vi8Dgvnz8Xffu7zOHb5UWiMxeEJBOGvj5uT07nJvKc2ZjNJVyxxgIc976rBja0X808fnSILRQz29UkV8r8PPoiRAwfEcLOfrMFTljOghn47M/isbYUhuczg26zjiNYZjsBfLCDCXtwQnQS9yHk5aJb9p0YOyqbrTIH202VszWXw6ugwij4fpja3Il8u4eiTT8NHP/+3mLfkCBRgTIWYv9jYoUqOU4EiuUOyiPPj5FJ2SBX7UHBT6x5zv2sQdamk3jIDVidHQlbHMO59XnOCJ+YiOj8LRZGsc+fOEYj4wx+eECHA+2ffjzuBn1Ru8f/DD2kth0KqnjA3sXK4/8t7sZ+H14AAjwT+urVrsX7dCZi/aCEam5tMauTse57tHPI5PDSMltYWXbexJMkhQN1SQZll0KnP5FaeXB4Rjxebn3sed958M5787e8QYS6v/h6oVSOVz6Eu5EdXMIIGtmWgpBaMqC+A+mAQQR/g8Zmzww+eKx4kCnn0jgyjs7UFC+d0oqUxDI8GjJeRTdNZmWc2UMiX1XMzyrk1+Ty8TXU4+ozVmHv0QowM9yF/oA+5wWHk01kU0lmU0nkU80X13Az3J5AYLWjOTapUQLQ1hhPPWsOzzVd2axLdi4QXj1UGlt2YAJIFCocj0vbyBjIgmensecnPqpOyWowTE6bmhrgO8uFEAol0VuwhkZ49TicLbvT+nAbJtvZ2nHnmWfjKV76iUqkd7mnXrk3GedNZCr/s3/9Nja2ZkRE5p7U3NSLBKc++AHKlEkZSaeR4mInFY1AxPvVCqmqoMs2sRLcEM5KYOdUYAhz23/BBN/V00QzxrPMFKuCGqZ/t2THgJiCgYxr8vXrtEU6MX7YUp37i4+hZtQbFWL2cK1QxcMAKFxJNBHiI79rbi8t/cBV+9/BjGBqiY46xhjaDuhxXLWcq8Vj50mFmSyU0NDZg0YIFmD3blHvphrJt61ZdLwJX6+hjZVMTDdoiiKJdt51y3dHZgfXr1uOBBx9Q743cwZzGtsnEFlZuvE4CbmnlyTIiE4EbAzxMcKAHPjXEzzzzbEWra0vghx7aBvyxkY/yD7JHlJQQAFJewYTBTnI213zsGd7VIV11YaxMi/Mx6GFPeQsZanPsmGeW7I37kHJRrwe7d+3Gxut/gjtvvQ2ZZKoCVoq5LOIBHxoDIcQJuB2DhMFsGh11UTSyoqPhc0wtjeGEEXjygvm1NlM0BZg9G2s++EEce85ZaOhsV3+euh4YvEQQEhzZAZ8lrR/OpvrNb34zrkpWK6PhfWHMYU8AQfWzzz4nO1Tu31Wrj5f0j0GfUtNf/vL2sfum/rLDryodCpSKRqKYN3eu+sZ4sHMIJh9MyK2EcjLPx73cM2uWdPzr16/XnuGMHzpt8aDXgEVbPXJMCPhZuJZsAsCf0eBkTcs2n4FAoKGhHnNnz5Z72uAw5/OYfgjugVqMu7vqqOpSMIjpU6di/dp1mDF9uoYBMsndsm0r/vTsM9iyfTsSqaQZyGZlUcYjwqwpy7lYOZQqvIdeY6tBnzq1G+effwHOOutMzJ47V2QNnUXtkGauC4417N29G9/8xr/iqT88hngmJ3DTGAjqkPWWC6oocgVSJkaZHs+J4XxB+u8m9twEAohplZmqk+bVOJJgzQ5i9ZAx2GmuL3nLCNWFMXfhLDR0tSEfi6JQ34pQUxe6FyxBx9x58PJsY9u4AN6hiRmvOcErk8Gf/vSnlUF+7qtRE4y4SBX+rO1B5cyrxYuOUJXy2eeeVbL2XsCNJICOxT7jAd1EFx2xUPNlWK3p6pqiQYysujOWc93Y2KQk7PBbZtI/MSlw47iosZpIxp8xk7IiqgOqH7Xem/av495qrzdzCyZjvKb87GeddRbOed/ZmN7eif1bd6Jvx27Ut7Ri1lHLNQvJJocyX6ALYaEgwqPy/p2KuLvKbklTA27MCjGDYItaey+/+BLuuO123HPbbYjni6rckOWO0oFS5hdelAuMqXx1E70ZW5UIko32ltEd54ycMkJk1AOsTvr075LYkRgtAynGikIZIyVgJwnb0WHFrBWz5yKXzyIdqcNRZ70fn/z8XyMYi8hG2hgLGdMXkcfqwQEyWcrT/oSf//znuJs5kdN/M/4+1HAErZJH8n4QvNNWm5U4yo4nO4yz+p6rGuGoR+rr47LoXrx4sfrCfve7h7RW+HokDN19mu7YN+kF+x5+0P06di2SINUYA8etcLLATvvW+XLLIAmWGBdoSvT+c9+PY5Yvl4qCMv+ps2YiGOEIFiIK04fO3rVMOqsCBAm76lze7hP7JwF+gdUbxjrmtkwfslm8vekVXPa1f0bqwEHkqQCSLT8wksuoAtkRDKGRaiXeH7ZteH0yKwr7SbCYfRDyBeD1+jGSz+Hg6AgaSTTM6UJ7S0RKknK+LMc0VVk1LqCETLqIoeFRZPJAKRbA8lOPx9ITVqC/fx+Kff1j4IbztlI55DN5JEezGBlIIJEoYCRZQJLy+3gQp5yzzsjSLMKsvsCUMvBCESyce+4GsYBk39l8eOBArxrL+LtqonUipb3RShCqJ6ryoOKAyzIn8xrGMFsommrEewU3PNxY8g/4pan9wt98QUEtGuO0jrEH34uVu1Bf//ijj+Dr//zP2L1tG8IsBdfHEYuEsb9vQJrOVC4nnXZeunujAScgoD6ROlgDbmgkwAqOVzedbDcDGMFNwDl0mQgK3MgWMoCQhkAatpHAjIYEBDSUrPHaKIRoOm0J6XJRtrvLzjgNK879ACIzeoBwRN83XQ0cOmcYKE4w5kDV3/zucXz/yqvx2utvGtRdcqbVKxEqqm9Izd883FCW7rq5keDVDLqiGxWT9TffeANbt25xegiMrImvY+/pxKyEYYjcm5+MDgMTf5fmAirdMqBPUgbEyk110BpHsMt0wAyBfS8PJpgMyA0NjXj99dccRnNMDsLXMnMagvqi1SQZalYjNm16BduYMCRTjrW2eQ+15XDv5d2Z37HJCys2q1atwte//nVM7Z4iqZGtBqj65uw5wxCW0Lt/P774uS/g9VdfQ4GVCTXvFsS6NARDqPcFEKazGfWrpQJaI2E00rWqbHrJ1PFK1lCHMJNOBtMy8h4v8qEIfJ2dOOtTn8Dy9WvR2t0lAKWkW7KOMXBjTRAo1/vud78reZpNLqodp2zsYNLDwE5G9+GHH5FslMAtEg1LSsh7cP755+O+++7B73//e4Egaa0ne/Elv/Sio61NbDobxXsP9mkP2uqz2778ne4eE2xec94fNiyfesopIoVoucqGXVk6CzBRnkQr0aB6a5hM8bDiZ3MfbJV4qp6WILo6OpSk7uBARc0wMqYWtT5q9V5RHw9dbpqaUR+LSbfN5Jds4Lbdu7Bjzy74wyHUN8SxZ88uaaFTySQCsgiuE+DLpjJGH503cgCnR7zqkphDmufGlK4ufOiCD+GCC86XtE5GKJrx4yAlEkZlYOubb+Hf/umfsePllxEtllDvD6AODtMtt8oSvJQDy2aaTGARyVwO8bowWoMhxOVgZaqAPFRNpcfcC+MsBEmfzcycEnxBHxYd0YOG9gaU6iLwN7dhJOdH0/S5mLJoMdqWLkM2GFZ/GuNr9YP3iEwxq/+sQj7yyCNKZtyPicCN/RklyzwLmZiUoRlhtENnQrJp8ytIVSWXk63cUPKnfebzSg78/nM3yDCFDDernOl0SueEEurK0GyzXd5N5HQnTXat8bNwLTNXYIzkfDM7wb3WWWGkzwYhc8+wYsJzh7NIDGi3194xIXJdYL6muy/RxhGSg3PmzdHwwhNPPhlHHn2UbNUphEn3DWJ4Xy+8gQBaF8yWRNE+3GCsEj/Hpo5Vqh3GDMkkkgYQGtk5JZc8T3mm5zNZvP7qq7jzF7fi0XvuQSSdRb1yBiASCEgpwvliMr9wSEoCXZ7mibIHwzkOS6xDk98ncENX16hDxDBuML5SJiLldQAAIABJREFUDk+An+MQw2IZe4pFvJYYUexb0TMTbU312JVIIdHQgb+49C+x+uSTEIqGzfWmo6XpuhG4MSDCI7KJAOc73/mOquFZzteqGErYOtX43VC9Dvj/JEU5Q47GLyQA2H8z6XPe9fSU+FIdRFc2qkcIaig/Y4wmCWVbJEy4N6vXff6915NW8cvvV+zmumT/Dskp96M6vtrrYG2s+d5YwbGgq3qdHUL6O8DG5qf8vrG0nqd+cjr60fymmEyhd+sObNm6FUtXLEdjext84aCIRObSjHF8sLpnDwY+p73+1eBG+8whI41snQPfy/DkC/jtXXfj7ptvwd7t28VyyYY/k1b+2+6AG8rSNPbF49Uw5WiQlcmict2oY4ZBF9b+5Ahi4RAWzJ6Crs64TK6YWGfTGeW8XIW5XBHZLI1bRpHOAfmIH4tOWIGVp63C0NABFPoHkBsc0bwd7rFSIotCtqCZN5KljeYxnChgNJeFPx7Cye87Yaxy474B/NBMmjo72rFgwXzdbLKuTEp37NiJkRE6UZhhSOZhRArVi6tWUGYA4DHVEKuTxILzNXLqP3dVbhw2YzILlDpW2zgWi8fVMPhPX/saZvb0KHEfq0oZlxP7YGL6lS99EY/97iHkkgnEQiHMnNqN3r6DYlk5JJPSNIIT4zNmvOjJQArc8Ib6/A6woa2uGSRHYDMGbswQpGwpp8btuD+EkNxWGDfMdFeCICZ37H1gr5COHk06KmnQXcOUNsxdtRKzTzwZU48+HsHmVpkL0FaXCZiRbPAgpjMbMDiSxvevvAb33P+gBqbqXrKfgeYO+ZwcixjjOKiVlqWtbS2ycJ3a3YWdO3ZIHsH5H5wxQj0kf9fI8MsaesqH+77WPHirmmJ18NVFceTyIyVJ4pfbCvmw99mxqh6fQBAkOt7tDos92WpO9etx3RLgMCmlDt0GT/NZTbM3GSk2eK9cebT2AX3+abmqac1OX4z72kw2vz7sZ3d+wIIb/snA++Uvfxkb3ne2SvZMGFWZ5PrhmnCCG9c+Wfu777gHG3/8Y2x++SUz0JVGE4Ui6vxeNIVCqiiiUEQil5MMgo3asbJX864kCRS4pDzNA3+J/TW0fQYy8GPQ60XTgnnYcMmnsPaM0xCOhI2Nr9a1U+1xCAjeH1Y0eOjd8NOfYu++fUamUUO6wJ9lgkbwwgOTZgRvvvG2GQbK9e41lZ0vfvGLaGlpkmaciaaaoicBcq08Q86QdM6b1aN1vnP3LiSZXDrUYa0hnrXumZVi2jXDvWXXA8kLghEegka+QFbLK4fG6n1gAYtt+VAi5xwASxYvQSaXwY6du4xb4LsA9DaRlGSAclHKZXh4cy14gLYpHeia3o1wYx0ikRCampsxMjCE117ejP4DB7UMCID379uvfh01CNR4uFnI2T2zZWP+H9/4f2amoG3mU+NaGaV8AfFoDDdt3Ihf3vAz7H/7bdT7fGgI+BEpl9RITamvr1RC2GEiM5zanssiSqfLUAT1AtzG6Y4xUJUeB9zw7enwdhr1JejzA4vnz0RLez18sTA88XqMZr3w1behYfZ8zFi1BqEpU42xjrmDlU9p+994j3gePvvsswI4rM5Zg4FJs7WS7xrmPBqJYNGChTj9zDOx/8B+3HnXXdonFhQckgzZfk6HRFJs4FnCvqWWFiWXjAcHD/aBM4b4fValq3uErNud7ds7XCxy31v73mz1hNJHVlnf//736/Uo3WOvHONj9ZlhX8fsGQIVw/gzlhHo9/UdrFS/+R5rOcjZ1+V7IphiH8bxxx6r9XbkihWY0t2FSB3rz8aRzE+Hy4yZ+4Z4FB6n55LvgBUbK21iUilCQxVgQ0Yor7HDd10DVNncT5DA1UfC0PyfRw5QB/ftw3X/8z1seupppA/2IuYpy1AoWPbAVyxJycHKJCulqo97fEjCjx3DBwVupnCYpZdkKaT2IBlMe2oSouGgX6MgNMQwXxK4eT0xqs+2ctY0zJ/epXlQLx5MoGvZkbjo0r/CzLnzEAgznjvSfwEbWRIaIsDj0Zq7//771VNG2WqO906Hv+nvPNzD3gvanP/Lv/yLKoU33nijzst3erjBJe8lZYqzZs5U1ZEzdbgmSKbzHlHCy9k6MsuwBM/h3liVlNjuJzlnOgDbAhHmulxLXEeUm7PSyetRvQcnIjAY30nmEtwoN3AI3HfKTWxBgD/D36eMn5UqStAl6WfeKWfdIDyZrFxGI/EY/JEQSiLEnWqczydjHK53rWHH1EVxUBbYYzFb76cK3Jgjj7Po8iinMrjjZzfjd/fcgwO7dklNxCoMWxdUYff71XPDfII5LNVLsYAPAV8ZUSoSfEHZpo/mcxhMJxDy+zGvpxOzpreoTYKGAJlU2pxtJOdzdCzOY2gogWSmjGzQg9nHLsaaDScikRxwwM0wcomUwE0hkQGBQyqRwVA/e25yGE7kMZzJwBcLGitoK0uzF5iLiywKgyQPYbqkMdjwZrGvgAcykz/34CR7yFYj2uo1p83Pqb1eH2ZPny5bw+179yFFm86KoYCj75xkUwXZPwtumPCzeZDStHM2bEB7R3uF8VflxWncte/rT08/hf+87Jt44ZlnEAn40dXWKsaOki54/dL+JbNmcjvLdwQ3DMiUTVDrTUBCdpt/Goma6blhDw5vOEEHq1KpfFbBLOYPIqxkmQHTlPQEztgo5/UbH3aCKIGbMor5LOpb4pi5bCEaFy7CovWnoXnufHjr48bdh6yRFrJj/ezxoVDy4ok/PY9f3H4n7rznfvUjcbibNOiUd5D98XmxeNEiLF22DPH6GHbt2I4nn3gC+/fRFz5XmfrOt0Hmi6x2IZ/Dvn17K8mYm7U55D5XgRsdYR6PGBgeYuxFmGiuQ+2MqVYiZQYfUl9vHwx27/VhezxaWlrFEvH98T2TvaFTGaV6ZNcff/wxDbljcmObie1wO+Vu6rFhMHk3XOjh37XVfDMo8e8EWv/6L/+CE9auUUCU752zZyo6cefQGugfwvXXXYfbf/ELJIaHxNCQjVHTKs0xKHUsltXL0BBiY3cAcc7BCbI7R9MZzMwnOiQKDBiJIy932ufD3lIZR5x8Ej76hc/hiKOOVID1eU3zug3qDI4iCIolbNq0Cdddex3uve8+SSIMGBkjSirJj9eDVcevwgnr1slRjc4+HHjY30/mLqtD5IILPoTzzz8Pv/nNg/jpDTcYS93JVATF7HsE4DlwmMk+p5ITHG7bsaPC0E62cmNim5GK8csmgtYBxGqy+f+U8fKgZgw1tsl2nou5hTaOjpPFlcqgPIMySB7uu/fuGbPPfYflM+65rIGQraw6jdOsGATDIc3SiTQY96HefQdk16l7qEPRIy2+G4xVAz+dIYpJ5l7SirajvQP/9v++jrWcJdLSbOIbgThljwQsagodwS03/BS/vOkmJA8cQAPlZoyjjlNlgIc+k0EOkyuVMZrNKMHrjMbEistml30PGk3AzrCxu8Z3InDjyDbz3hKOmD0NbS0xBKJ+hBubkC76UAjG4G1pR+vSIzFz5fHwx+tRdhJgU+UYiy029vFa3HfffUrkWZEksJ6sS5RlzPlO+feuKVPwiU9+EiedcjK+9OUvqzJkE6NDFBDOzAsLGmitzISMZACJACZ+rGJyphbfa3f3FMfUY5/WjnG5s43sRoI5GTLGfu6xtW2eg19LlizBl770Jakm6Cb3/e9/H88880zF1bJmMqjqla6Ekieu78WLj1DvI6s+Zq0dCm7scieYY6WI5ByHNq5etVpV9XgsjkQyqc/PRJD3hW6WrY1NaGluQSRe51T1zDqlpJhAjACNM29YgUonkpoTRiA/dcZ03X+vBnu67aG98JQ4UY7wxvQa0BhJgMpTxgtPP437b78dT/zmN/ClEoq1VG74STp5fareMCpqmKfXi2TZj20jB9EcCqE7HNFg2zCNhopFM0tPfbmc0WYGjHJsxGiuiD2FIt5Mp+R+tnJ6F5b1dMEfi+DV/iS2ZwtY8/4LcNI556K9u1uV+Mpg0rLPuMs5w6F5nUia/OhHP8Jdd92JLW9vqZDD6tE9TH3PrgXmjpdeeqmkY/fee68s+90PN5ixsZIxh3kncw3mcHyt3gMHKo6s3Fc+mo1Ewlon7AG362MyJ63Nb90tGLb651ajMP+lcQ+l3zxfuLevuuqqcbOt7L6bKOySfOTzMEewxjnVn7n6d/leCOpoOMKqF4EVryPBluaoSSFFObKT8MptxXGvc55smHMOuVaCIV0nVnK5jwha+VzsEbYPS6IZQwGnZUHrkM9ZFHDZv2U7Hr77Xtx1881q/k+ViiIXOQql2R9wXIHLynVZwaF9edDvQZwuf/4AfGUDbkayGYGg2TPasWDuFGNcVSqpcmNk9GYgJ8HN4CDBTQlpHzBt2RyceMEZyORGURwcQn5oWFbQnJFTHE2jlC0iLXAzipHhLEYSBQzxOaM+rD3tOCNLsyVl3hQGSS4uApj9+/aJwedN4oNSEAZPomjqdiviYNfgundK0wxryOmmPqxYvATBcBgvbn4VvUPDCg12roI7UTtc2idwYyJ1pXpEucrf/f1XFai4yMwGss5AY62wqdFRXHH593Dbz29BYmgIDXURdDU1ahgme1jKXh8OjozocGRDlQ0KBDF09JEEDR7UMUFk4KKcgoDHATcyIfB5kMhmFMhYueHPE9hQQqHhcwI3nHljZWkG3JRKHpTzWcTrw5gxfwa8LS2YffQazFq9BvUzZ6EcCqPkDQqwMZCilBe659yb/uEEnnrmBfzg6uvx0osvORKSMmKxKHpmzBArwdd89pk/4cUX/oxUKqGEmaVoghgFKRle+TB/7lysX79OrOCjjzwkS953tmE2IKr6weeUFnrhIgFlWkNP1s7ZGAqMPdRHEDLmAqZp0TQu/l/BDQMJ1w4DK91ZmEgS0HP9EOCzqnPgwNgEZu4bVm2qX9chu95x6bpbFg4bnGv8MNn3D3zgXFzy6UtwzLHHKPjaIMhk1J1M8No//9zz+NnGjXjw179W07UYwxKZcfZ+GblDoZhHqz+ITn8QjZy14qfswtleIr3JstL9yhkbXyoh4/VhL5n8jnac/pEP42OfvQShKBvJWbkgO+Rm/EzllLrgPzzxhAaTvv7WmzJBMEYA5sXcbBrjDeVpZLKOWLRASQh7E8iosYGSII8OcpQO3HTTTUrq+DneTReB+jM8XjXvcwga2XPKNMbkFDVV/9pXArGOq5e94fZ2EdCYAZ+mqiZdPzXi78HRx55pTM44hJSsvKxHZRZiDjwl4Q6xcNg1NdHqdPrQJkp2JSqzEuQaL2Kn0YdDQRlgXHDBBbjgvPPQ1tEu2ZXitPP73LMEIoyDb7/xBm676Ubcd/vtCGZziEuOwz5FH0IycqEcx4c8PBhOpRAM+DAlFkc9+3O0/0k8mZnspu/GaK3M6jMVcVapUuUCFs3oQldLHKGIH5GWJuSLXhT9IRTCURRb27H8lDNRP3seUBcz8bVK2sHrbBMjssoPPPCAzDIo/eJnq5aj1LrUTkpvjy71fjGh+cu/ulRM8fN//nNFelO9l00O4lRqmltkssHEkIQM3w/3ANcGkyHG8Hi8Tj/DeLt3736d6W4iUtTCJBaMu3rM37c9lbYvgEkZE1o2ppPAqkiHJqjymYrB2HqizL2z00htuf9YDSMBUKtywxyF89ZYpeK8FV47Vt8ph3v5pZdFoHC2GPMU9pNx/7W3tWNOT4+GdzJu2MGdjCnf+ta3dE04M2/xEUcgwJ7RLG3HsxoRoWvE/UUo43wejwwsCG6M1Ms4CBq7ZrkDZjN45bnncO+tt+LpB+5Xg3aY1chSWaMjKN+hK6VGR9BV1RPAttF+xPw+TA9HNQMqGPRpkjxzikgwIAbc6/fAH/Ahk85hJJPHnlwB2wo55LNpHD2tE8tndKChqQ4jnhCe23sQo/E2vO/iT2HVyafIPY6OgAanKEOpLE9bmWTVZuPGjfjVL3+JXg6XFVnkJqAmPtp4DXmOkhDkOU+Vhs0f7W/ZvSO5bDhcMdlgJZ5rnWYXdEQddGbPuckiguDW1mY91dCQyU0nsXRdZJN5F3xOJvt8vzw75ezo9wtgMD8iaOYaev755wXOqgmGiSox1j2OpCh/xw4htZ+9ei9bCdyKFUdJdbTymGOkIuD65myzt956U2Cf5xtJao7m4IyoZUuWYQarW2y/cDbvz274GZ586kksXbIEH/3oR6TwYCwiwOFntbmw/fymeONYZzgEh1EslFX9Kefz2PPW27j9uuvx5P8+hHSpoKp5g98vZ0tSn/x95gV0+uXMsZAPsjDn7Bt24CbyOX0RHM/obsXSI6ZVpMPsuZFErUxwk9cgz8HBUSQyJSRRRMf8aTj9Y+ciX86gyF5TgpuRBAqpLPIjKRkKpOmW1j+K0eEMRilL45zIQBkr162AJxaLlXkRmMjxgrKURp0k0R5ZfEmepOXnYgiLyWZQY7Jnb5RZXO4MbOLFz4OHUpjTTzxJi+nxp5/G7r6DqnCYm6SRki6nh3fMEY0NqKOFNR6H0FyWiz76EaFvumsY94rx4IY3kQfrI7/7HX70wx/imaefllvZ9LYmMcmJZEb1EPbeZLLsvSkaWzyWCMUospHKDJyrgJtyuVLNobkAZTzsyU7mKOAxfuCmcmN6j3ioB5zsMQy/psIyKBZoKMCwV8ihIR5Az6xu+KIR+Bs7sPD0MzBz9RoEm1pR8IV1aEvi5jFsPBsTqZzcvqcXd9z/G1xz9Y/R2tasBJFNxblsBq++sgm79+zCKB3ukgkDaJz7zOSECf1xxxwrS8eDfb3aLKeeeop+9+qrrx4nmTj07tQGN9xCPLTY2zK1eyq2btsq6/B3KtdWnrsK3PB5WAXiuqVGm0GQ1QIFwcPyS7XXkw20fH/sD2JTNKtetCklEBsYHBDjboOBheIKFNXh1ZmE7d4VFY875wDkPuDcKOvKUwnQ9gNMtJ1ckZxuYhddeCEuueTTOiCqy87ua8seij/98Y/4r29/C9ve3ippmodSKYIWOQ76UaaNIt1pAkE0wYsgJ3w6alH+nBJRgRtnsCuZHK8PB2iF6vWiZ8Uy/NXffQUrVq9BgRO9JC8dGyRo1LV8Si8O9vXjhptuxP9873vI0SFKkl8DygQIHKmfddyRje6aVWrWJwHDJIp9O2S4meDwYORh9PQfn67MVHnnyDH+u/x8ssttaRa7SyMNMYM05aiRnNnCsk0Klag5vQuyeQ8FRQTxwUofQYjpOzkc/1n7XVtwIwlOaxumdXeLaGDyZpzOxj/vZA78mq9Ute5qVa4EPp1YPVbBNc/Gz00pBefdUCvOvcQzQwmN84LVlRAuMcpl33jlFXz3ssuwZdMmBHJ5SdTq/cYaml9krTk0lgcsTwk2XsdpguYMW+R1t+5qInzkdMm4T+bTEFTDxSzmT2nH1OY4otEAIi2Nxrbc50PB58PBfBE9Rx2LmSediboZPaqO22TAAoKxaqQBaqz0Pvzww2J4bcP+4eJaBdw415vEFNfLcccfj7e3bHFMKJx44+pntckj5zSR5eZeYKWBCRjXg7WirSQtTkWRMZ09VoODQ9o7lvU2kuPJgRu+P56nlJ/xNbnfWEllxYPgiXuWUl3TQ2YGGtZK6ipJLmVZTg+Wsdenm7EBxVzT/CwH+w5W5kbZPReLxWWocvrpZ2DVqtVy6GIi/frrr6r3zlaMCLr4Phm/X9m8WQ6S/H/2MtBSnuYfvCYEUXfddZcSQVaeONxUMU4zaQrGQt1ZS4Ix1lJeckDH1MXuB6dHl3tdAxITCWx57TVc8fWvY++bbyGYLwisR/x+hB1ww54Fsuw5bxDbk4OqqBPcNDGORPwIUpZJGTz79IIEJ0Xts3Qmh6FUDvsyOWzJZ+Ugecz0DqzsmYLWpgg8dfV4cd8gnt7dj5kr1+CDF38Si5YvNUMWBcZ8FSt43hM16OscLeHPf/4zrr/+etzxqzuM86odJXGYoGoBsFvCWf0rBDT8YmWEeSdzE8Ze9nPzXvF+aF1aEOnceHeVh7bmVFIMOYZWk431fH9Wvkn5HF+fPXNcywRVrH7yvRGUkOC37mfVz1+zEum8T74Gc1v7pRhdpSbguqchDtc6+0pPOvlUgW7m4PzZl156SWQJ4wn3EkEcjUwSo8OV8QM0FyLpd+xxx2r9cO0TjDEunH/+B3U/uZ8qfWRVBhzuitUY4LF71uRShXQGb/zpGVz/ncuxY/cODGaSUl61+gICN6xZkiSlHTT7w4KekvJhtnnQZCdbKiCZy2qmzpSOJqxcPlt5LWXuebrcFYmlvMhlCnI+GxlJYjiRkzFA/bRWnPvZD6EULCE7Moj84BByw6MyE8gMjqJU9CCbyGD44AhGh1JIJItIZnLIoYClxy+BZ82aNWUGJ7I9vJC2CVCB3KXTs3IJ6iD581yAvOj23J/UYepMm2fT6Cmr10pr/Pgf/4i9/QMoOkHOLJrJgxszW2M8r+Dz+1Qm//Qll4g5NCVJQ686LtxipBma+g4cwI03/BTXXX0NUqPDaAj60N3ZgXSKZa60qjd0dZO0gWoxvZ7RghtXNM6v8emG0iGNf6dMjUwjmwe5wJL5jA7deoEbU7nh+zE9N+b9E9zwORm4Ch4fsvCjUMyhMRbArO5WxKIRjOaB1qOOwRFnnIlpi49EOdYIjfX0lOAt58XGS/nr9SOZKeDt7Xtw1z33aT5GKp0RC7Nn924c2LdXU6kLBaOhZC8NgRYjCifcc7jh337hC7ju2quxadPLauw77bRTsfzIFfj3f/sG9lISU5nezdd1b307rm98OLAaaQYxsmZkSB556OFxMo7qpKdyMFYlXLxv3LQcnkgDBBofcOPbqpOZzO2YGpDR5aauzJsh4HRmsDjv2665+QsW4MwzztThxv1w6y236E8OnLWNpCprV0e6GpUVzVqySYlAt0lnTNJh1pBaY5wN5H7OCZ+/6huUWqxYsRyf+cxnsGHDhgnBjax4PR6B2Ztv+hluvOFGDB3sR4m23HSNo26Wzc0c0uUPYAr7bsgyah6Tk/lQTuFUeYyMgXKgAgo+Lw7m8+gvFBBqbsHpH9iAj//N3yLU2gYPJ8XL3t0RZ1HnzRI4+8lyeezZtxdf/OKXsenlTZr7UZ0I6Vq5WH5ax/KlCUBPO/U0nH322bj88ssr2n4ezDzgCUje7UNDw7n+Q0EsmL8AA5S0DAwik8sadz/Xw12ZswkXQZ9YO6cyYfXcBDWc78TkQEzZJOW2hywx595TqkaWnxVVHrxk9FJpmlmMh9iTiseHuUhuKUWtJc8YpqZ4VuTFek7BypUrsW7devWmMXEgY2jlm/Zn3WBR79OpfNHF79Hf/BbXff8H2L99O8KFoiQQlKlx1gcHyzG+JQscAJ3D1Hg9YmWoN4eVf5mVO3HdyATNoFH2MJL0yRQLGCqkMaelGdMa6xGrCyLS2gAPWSXNcyhjiLr+zqnoOvFsdBx1HOItrRVjAnuFrZ7dUVLr8xFcsHrD6iHP0UlXpS0t6BB0kpg61Z/q5MMmhAQZs2f1gMM4OXyRFuF0DeS+NOtszObYVkZ4LxlzW1taNDh3795948xhqqsj49e7YeN5ppLVZnWbe5CxkWQXQRUTMttnUCE9q4xlDllDVaOEuBYo07TSeCZ6W7duE4BnHyw/f0/PLM1SInAmoKIjE1+PySldE5977lmdL4wNTF55PelaeO2112oulgWoZObPOeccfOzij2HpkqVax0woOceISSdlbqw+qAruqiaPS2qNtrAiRZ1wO+Xz+NXGn+LWH/8E6d5eOVHS5pnJIMlRghtVzr1B7MmMwlMqYlo4gsZyGfEYGXCnn9fvQywaQrGURzgaRSqTw8GBUQzmSrKDZjP10u52HNMzBe2tYfgjQWzvS/1/rL0JfNxltT7+zL5PMtmTJumWJm3TvZW2SNlaoIDsqwuL+tPrht6/4O+6o4CKXkEFr2wilE0BEcGLFC4IsqlAC3SBlu7QJUmzzb58vzPz9znv951Mpkkb+d3hE5Ims3yX8573nOc85znYeCCBQW8VZp+4EudcfhlCtRGpAFGxSikKHIpN85qzonXVVVdJ/w0pcHr/UtvdCDugtP3JNjcCBhx6v1UVlKAk7w3tiDHk008/LQm39hMl6lgZVVn7XGXbkBiUCTvVSQcHh45YvdG+TCcVpJ4xMZBE1m4XlThWq3gMPKaRmY4jlWadAIx3n8urobq6y7WqKMjmqP4bTYFkkk7ArjpSI9eOCT3tkD2mvAcEcZmMc/2R7vnEfz8uz+G/uT5oo+eee65Q2Xge9EM9PQekhYCJGvuINchWmcCU76/l+2zpPIXhUYQvn8dvf3k7HvnD77GnZ58IdNSzf0zkpPNwFoCwww0/RZfYW8aeXa8HLodN5l2y7YTFgfr6Knz4qC4gT7qpKYAWA2pbwYZcNo9UPIt4LIVoIitjKdz1IZz9bxfBEXIgl4zCHIoiF42hkDKQGYwCBQeyySyi/VHEOMgzYSKaTCNXMND9odmwTZ06tUikhRdfc4bVpqA4pFpZReOCVBKjNCk3rZ6eXhWcThD5kSZZW1GoWS2RWkV/42RZNhCWMPcRzvpEAhRefBVQlCGXNsh7n3TSyfjKV74iyIAMgpQTItVGlY6JDjGoW//66/jBddfi7y+/BLISm+oiEuRHo0kZRJTO5aSBT3jbFkrITZQCAkRhKCygaGkqueGX16aa/2TmSC4rQR5LdV7OIRENd+req2YsHpZb+hmkS0dQRoPD7swcgj4XpjTUosbvlymxjsYGTFuxAvPPOAuO5jZkZUieCPAqHXvxAgysbcjk8nh3+y7c+8CD+Ptr63Cgt0841xQXIEpP1SwmN0YuK+8hSlReL+Z2d+PfPvsZ3HDDT7Bj+zahEnbP6caXv/Lv2LDhLZmuvWnTRkHoyM+s5N6PEf6XEHneAd4bbpTv7d4jaIlu5tROrfLck3BBAAAgAElEQVS+V84skioCF1AoiHlz5mLunDmCNrHvoq+PM35MRVMrNYVaUouW5HHRkk3l55CfTaSZgzGJ6LBaRWoDkSEmKFve2YKkDh6tYHsiyQdpDXw9E22iKtK0SqUp1SRlBe0qkT/k/XQgO14VqgztpdIS1dO+8Y2vizNTKKNVbtaJgfWdn8TE9gfXXodXX/k7okODI42zPKxiUdSqmnxeROxq+rvuCaNRUsZUUdis+gvpQA41WHHIMOHw+VDX0oLPXPU1zFt5IrzVYVWZKs2FVEIZUr8pqkGvj/3xMdx+2x2iOkf/o31PuQ2UAoqiUoLixtDV2YVvfvObwpfXCBedPpE/U+ap/OvhvbYr2iernL19vfJVOdyzvGrDTYwoKlFI+kZSgTinhj1BQqk5RDZ5rAkxR/Z0pTVGhRqHE9XhsASYXD/c0OjLrIkFpWrgkd917GdUJjUjubsqK+oAQysIarGNE088QVBIridWa9TmWYBpKFqeTm40QCDWrwMr+nEG5kYet/38Jjz56GMY2r8PIdjQHArCR3ETgm3sYWQAYmTQFgqLWhqr5PTLJTEBRdIT30sfIMkN6ZB5E0O5JKZUVaOtKoRw0At/bRgOcimsynUym4E9EIKnYy6alx6D9n8COvZwWBq+dWVYUaFtMKyhykyqTEMlOKSUPfnkk2KXevzASHVrYjYptOCyJJjXTQR+mprET3GdszrBpEIPHh6vUqTvnewRlrw678/mtzeLKh459PRJY/X1aLCJa5JrjvRP2vnmzZul6rF69Wr89Kc/laSOx1F+nkeqXMkVHKc6zfdhhYU+mN/53hxMyMT5wgsvwIIFiyRAVlTkoiRVvO70A93ds6TnlmtY25se3K0bw+lDeHw1tbVSAfrG17+Buvo6UQl76MEHZc1edNFFWLJ48aj7UB7c6sBQ+vasZTTuPSgWkewfwI+/+1288fxfYWMFiefIL1J5bKyJMxt3Y1ikdwtoDwYRLhgI+xkkKvlnVtIDflLRCzIXK5U10NsfRSJbwLZ0EoOZDGY11eKo6ZPQVO+Fx+9CT38Kuwcy2JkqwGyehGMvugAnnHYq/F6/zCKRx4jOUmnv4LXlvvz73/9eKpJbtmwVKX4VQikqvRpbUcHZsXrudKCvgGU9r6ZZkkYG20xmWKnhXquD/4nYjPZYfE++D+2ghwwQKy5TWNwY68xaU0yQmVTRfqkOx4Sfc+NoY4wVKV891mDeD+JLBSxzuyXB1mIe/B3jUVYOzz3vPHR1dgogx5gtm8vJrDyuKdouq4jc27nu1Xyq7fi///cqbN60SSo5fC+tqsYeJ9LaeD24B37/+1dL8nbWWWfJOerHWAmN8ukVMYNFbad1s8ecKm0/+fFP8OKLf4UjS9l+tzCdiva8sJH8cMisRrZs6OSGg++5d6r42URNbRgrjp4NW5G9iTklCW0WUDCLMCkOEM8hHk8hnsgiaeRRCLlw1mcvgK8ugFwqBoP9c5wbl8wh1T8s8jFmykTMSm5YuRlKJJHJG+ha2AWbx+MpymDFw5Buy30QLyjpaW1t7bLxM6DgJj7RB0ui5OJR/aa2OgKv14+9Bw4gKzx5Nn+KdNqEY5Mx1YwsiVeW0Gm4n/jEJ+D1e0Y5qnI0ZnhoSMrS37v6apiZLGoCXjRUhZHPmeinuIDLLfKjTHQUX95qsGaCw6qLyEE74CPv0OGUniIaBBEZbrApmZ1RQLXXD7ehmojJ+CHXlhszj0WaYRl0q250FB12pMycNHVPqa9Dvc+LPDNeSqDO6UbXyavRsvRoFAJVyNscSvFE52/WAqd62nAsgev/82dY+8xziMZZrbGckhiviSKTG25wBQ5kciDgV6jwSSevxG9+fQcO9vUKek+6zqqTTpLNlc9/6aUX8fRTT1mOQNGb9GO85EZPodf67dOnTZOeIFYL9aIbyw7HSm60wwyFgli8cJFIlVMAgxsUpU9Je2NPBpNI3dyvKRgcLBiJ1GDa9GmgohMfdLTkaJOOSaRd5KtnzxbaxXAsKsihRkUPF6LotcIG9WAgII6lob5eBt0e6OkVLryqBih7H3PdVXyAfs/Sr61f8J6z94ZI4+c//zlRFtOObJQTs5YTk4lwIIjHH/sj7rrzTry5/g2YLA1bcu70cJxUXO/1oNpuQ8gaUit7X0ExtKWhlVxzUio4od1WQNQ0Ec0ZsDldqK2rR9dRR+GCL34erbNnweZ2ySRkNuMy1xSMQZpYST3LC03m7rvW4JFH/iCOvbzJs/La6HlNfA7BFaJStFueP39m38GaNWvw7vatJZWmifol2bNlfq66uLO6ZspaoB0NMAkc40Hb4sbFJIPf2eQq9kPJakvJ7381udFiA+yVcjhk06M/ZhVdeizKEueJhdGHnpRucB/zhC2/qoNe9jjMnNUlFLSVK0/ErFmz5V7wuugAXSsa6Z4gHfTw3opcuE5wxMbYyOrAezt24oG778GfHn4Y+VgMDaRDU3ZfxDQcQi9L5zJoDYVQxb2Ea5w2JSppowUFZJ4LKxoyb8zEQDYtr2sLh1DlcyLSUIWiS40ScLs8SCRicPu8MLxVCHbMQtepqxHu7ILh9LCBUvlp8bNE2ktRrfSM0a8RdWWwz0ZkBm4SO1oqnRMN3pTgjHpzBlqkTpHeR5/EoFAnNZXzPcZSatO+Q+6r7N0+TGqdJODA3//+NwxaqmyV1EsdlOoEjYEkkyIdVFGlkHTQ66+/XnpsGKDq6vxEz3Ps5EYdMf/GhI5iAUTXly49CsuWLRPqDmMG5d/4HLeochF15/W/+urvKFob+9wsFUkGhZxJdMcdd6gbxnVkJdutkybhii9/WXwnz4H7ANcw97m2Sa3ydF5XJlB8MNkq36tEgdW6yOOft6oovvDkWtx3y23Y+dZbIGE1xJl50kum5t/Y4ZD+BPIvptVEEEEBQY8TTofa2+k7vT7VYO7yepFmfNIfRTybx/ZkEn3pFKbVVmNZxyQ0N/rgC3owNJhEz1AW7yXz2Gd3wtfRgYs/+2/omNWNYCBUuh5jrXc1UDglVa8H7n8Au3buFr8/ugdn9NBk7q36weshQFF7u9gv7wmTB9owqWDSM2gBkRO1GWUb6oIznmDSHamqFoVXaT9QXIFD91UruVFDQZvlPrJCwwSA7QtMdK677joLsP2g3vPQq8h7RbvkumtqbgKpZCedfLIM2aVMO68Jj4n+5P339+K+e+/DE0/8N7565ZWqoiPDuqEEjAwDV175VTz77DOjwASuEwoRfPKTn5Qh9kNDg7j11ltkT2SllbRNXl9dPZIBnyXXpc61/Ppr+9Zgs1PEh+x4/NFHce9dd2HflndR53TBTbt05OEvAr6iin3pi/1OO0I+HzwcU8HhouxdM01URYJYccxsOGx55HIZpZpmFmDm8jLEM006WjyNeCKHFPtpXHmc+ZkLUNUaQbaU3MSRT+WQ6BsUSpuZNhEfjCM+nEYqXcRQPIV0PouOuR20k9HpwURQJl02pjMj37iSXzvmxqgvprSxqSZmBlpupxtRihaQIiV0NKUYNqEORysgqfw8QX85O8YfkEbDa665BtNnTJMApHxzlQ2Yz83nJbD66levxIYNm+DKG2iLVMlwz77+AaRRRNTMC7VB1FtkSrhqumL1hRUcflF1KiCCCfxOappSgUmLAlkBNT4/XGZeDaej8xbURvHChS8ucw+UkgSvA+fjUBu/raYG9ZT9K+RQ9LjgampA8+IlmH/GOfC1TUbB7UfB7pTBXEQ/lXwvVV3ssDvdWPs/z+H2O+/GK39/rTQwVWhRlsRjOpMSJIbHQHU00tKWLVuKB+67F30HeyQ0pqKUnpRLhJab3d13/UYoGEx2xOnoSsE4qHl5aZg2NLd7jjg5os90dFLDGMOvjJfcMBClpjurFwsWLsCxx65AU2Mj/v6Pf+DZZ54RXfwSwmahKHQWbZOnCC+Vx0DEhg5XGmCl8U0dAHtQWlsmSWMh5YGlsdJCMyoPsRKAlKZmu1LuW3niiTKAi870uWefx2vrXsOuPbswTJu3pCKFw62rNTrgKzNqJeOrrk15MKiTWdoNy9Nf/er/J85MN0rqc1FUTNUvRoUq9k7d/Zu7cN+99+K9PbvFFonK0UZJs6xyOxFx2BHmcC67Q5IZvpdOxl2cf0OKGpF0ro28iTipjXYnIqEq2ENBrL7kEzj2nLMRaW2FSdKQm45ONdzKf2U3dfOmt3H//Q/g4YcfFnvgfaVK0aEbHi/AiLgEnbqgvAE/Zs2chWNXHItdu3fhybV/xtCwktKtdOKH802amibv6fWqadvFAna/t8cSD1BBF8EJ3k8mF/wMJmhs0pYEeAITuUeHA4c7opG/aS+t63zs2WJPGJNZ+juuIVaI1U6l6oFH2qIrKzQ8F1VIGQNS1zZoBeuRSDXOOfssfOQjp4v0biAQVL61oLjUXM/+QECCTwnUZQayqhDwc+R3fD57IVXuLJVkVR104PVX/o5f/exn2PCPf8Bj5mSmTRXlcB1O5Mw8Upk0WoMhVLHabEn1SiOsFfyoFaPsSH0O+d8FDGayaAwE0BbyI+KxIVIXIiQuc368Pp/QdZ0eDnJ2IeMLo/noozHnlNPgitSh4PJIoiR+1gIMpCppVXR11ZF0nltvvVWoLpreMrG7rAI3jUozCGOQTXSWCY1u0mfAqdFluWeHoUaNAiZ5Z62EnFQsBuz0fdGYGgBZ+Si3D40Sk/L16U9/WlBl9tcwuaEE++HAqfHOfazkZuQzFYi6evUpEnwyKOR1UOerVEJlz7E5cOONN0qvAYPByy67RE1nB6QK/9RTTwngRdoye4nFJ4iRqytDqXxe41/cdJMkkXyI0IX0IdJnFSS+0eMBmDiVB3+sAjHgLweTKs9XFfqKiPUP4NF778Of7r8fKbIDKHsOOwIusjyY3NiFnUH2BvvC6khd42BEUXWkaqEpCoSkVTvdbmSNPAYHY0hmC9iRTqM3mUBrJIxl0yehpckHX9iP5DBlcg0MmXbsK9jR7/Wjed5CnHLu+Zg+azYcpPqOA2wz8Obewkodg+41d9+j5rdUDLiVdMK6HxQN0b21tF/GCbxvrGpS8IJzaiqb7CuD639lrXAPb29tw8H+gyMDwscCDSv6YXhMtGEC30y+mMBxnIAewDnRYzjS87jepFrT2SktEqx2kk7J61K+vgiIbdywCf/xH/8h1S2C8rQ1Poc+hPRjXr8bb1Az4spjbj6HsRmrQVQsJNhmGNnSXEcNRtFv8D5wX9PiAocAiJrloVkq1vgTgjoH3t+L391zL556+A/wptJw2xlPFNVcMlCq2iF9ZBTVCvs5ONap5jVmc8jkDITCPhz94VnwuG3IZlMquaHATq6AvJXcJBIZJBJZpLJ5xJHBaZ88B/Udzchl4shRYCQaRz5tINU/hGIuj1wyh+RgEolYBsl0EcOJNBK5DNpnth9aI9GI23gGx7/TedCAdW8CDWIim7ryRkxuFFIR8PlAGct4goN7WI5V7ceyTg5TSSo3qMNVbnisbCr87Gc/i8suvxTVEaVgUU590Q1wrB6sWXMPfv6Lm5H6J72gzu9Ba2210A329B5EweVGlgi3hXKbpMiwmdWa28PkhuU4ThMOsaHKoqbxbOiw+Lm1nC1jqEZDSpYyMWJJmiGiVF6sCeGURyX0S3UfKqpMqqpCnYekNxN2jxO2UBCB9nbMO/0jaFq4BM6GZpguvzQIOthvYOM8GjX5wcgXEU2k8PAfHsdtv74LfX2UB1Vtt1rPP52KSTWK1AX2sBAh+9jFF+HmX/wCb7+zUeTAhbsOzr1xCVf5nHPOxisvvySIDpECtUhUUjpeWKUXGe8fbag2UoOZs2Zhz57deL8sETlkc6iItQTFKlHLlAY8H1SRIn2Oi4poHZEQlkWJwFM+kskGHca0jhl4++13JKGlw6AizqgAweq/oOJT9+xuUS1hgiPKLNbwU135UwHh6HBQjkbTh6qrJUmiw2lrbUPHjA64PR6hhTz8yMPy3mzY1EijSDFa1Sa5phZdrDJSVVOm1T6taI4O4d5++tOfwsKFC0TBjddY0fMUaMDnKqlIJ3Zu34H777sP96y5B7lcWs0xYX8SB4jZgRqnAxGHE2GHU2RLeV9p6xxcy6ScH+7mhsup8fkCogYlMOyo9wWZGaJ5TjdWX3YplqxaBbvPi4LDpkRDxkhuKCjwyit/F/SVwYj0P5SGVI4gS8ICksG0h65h3YjMMv7TzzwlwT7PVYYalg03PdxmpO2K151UTCbCTGD29+yXBIbgCAMuXmtVESSimxHKAGlhE69gj8PHOczBlfs5AVasIJ6UMCbq0WgM+3tG+iisHOewe6/29aUkeKzkpsQ7KUpg1dzUiBXLl+PCfw5PXbz4QwiGq0Cap24gpp0kBDB4XwZ5UmmK1UWesSQ3ZVLZKuhTh6hkwom2E/RxIJ/NYt0/XsPXvvIVZAYHECgUEWHTKpNzM4dsJo3mQAA1DpfMHaM9MuhiNUgSBAkWbSiaCsHnG3N2WV8mK4Nq24I+1HhsqI4E4Ap44An4EQgFkc6k4XDZYeaKSOUdsE2ejBkrTsTkRcvgjNTAdLHzR81OKaWQZQpw/CwmdqwAsF+BlV8GhKXrc4RoiMAEgy1WSWhvDGoYkHCPZVBYTt0ttyJFK5mYFD6BFwZDBERYpWB1kpSY8R7aTvidx8YAjfsqEy72scjw3LL7OtFgdazkRujGwaBQdzgAlgEofac+BhVnKD8iVbl/Js3f/e53BWT7zGf+jwBcXO9ck/fff7/QqngNpXeSVWr9odZ3fiNQccstt0pyRKBE7WHWDmlVf/ha2iefW/4ot2H9+0MCRouRwpRr+4aNuP+22/DSE0+glgNcRWjIIZQzrhPS31nVn90+CfUOKrKqHhNTRkOYMljE4STd2SV7+/BwEplsETuzGexPxNEU9mPZ9Fa0NtOuvUgPxZCKppCzuRB1+bG34MT2RBYrzj4HJ551NhpaJwm4VemRdNLMc+K+t379G/jpT36KF158USoIo6ShBaxQFKyumbMkSaTN6yofAXAm5rpKI/ahe1etXrOJ2kyljUqMF6lRw5AHB5Ah7X6cyk2p3YIVs2BQgEAmElwD3Hdoz7LHTzD2PNx60QBOmOJMy5bhkksuEfti3DwSu4y8A/eXZ5/5i8wHYgWJFSWtuMbE/Ac/+IEcX28P5dypVKxAFZ6/pqKzqvm1r30Np5xyihreblWr9Nrk9WeVn9Q1zaI5JNYq63MtX9O8X/R5G19fj7tv/iX2rH8DzlwaYY8DAZGBdsFPCp7TDp/TIZUbAs8Ghy6nMkhmsvD6XPjwh2chHPYik0lKzw3fk8kNmeQUFOBXPJ5BJldAHFkcd+EpmDJvGnK5BDKDgzDjCUlucsMJFDIGMvE0UkMpeV0iWcBwMoNoOoXGqY1KCro8sCu/sZXInuxFZReMqCENmtm4DJU70sNq7FeFhaJIr1L5h5zDAz0HVOJQYAKh+32O9IYqwBvL4OV3bPrnpNcZnbjmuu9LAzqPt3wh6XPkjaf878c/fomo9lCHrLEqhJpQCP2Dw0gaJlJmHhlrA2WjlAxvl1k1ajAp6WlEutm3EKImu52JS1E4gPmCiXpyuU0VJDJQY0MWhQdkwnEpuSmK+gQRQr6OaHlzqAq1REBtedjddrg4WTsSQf2cOZh58imomT0PqKpn6gGnsM85qFPJz1DSOmsUsWM3pXIfwP2/fVgmx1OSlqgqjdzMpeUeyNBOVopaJ+FrV30NA/19ePaZp/DWG+sxHB1WvTl2O1adtEqa2JmcfvnLX5aGfs7A4GavNvEjYcbqjtH4STvgZzIIoGMZM0kun5Co6UN6cyrrhZReRivo0Iuem+X0jg4c9aEPSQmbaN6bGzapPoUjDNiioh3ndNQ11EtwS4lgJrtCTyszOkltrGTDMju1OcoARvKNHWKHgWBQ1I1aJk2SfpMde3Zh9ZmnIZFNY8ee3ThwsBekSGbiKek94DA4IvRm1pAvkRSWpvTSaaoEx5JUbWpqxDnnnCP3hEFvyc5lToflDPVE52IBb6xfh2uvuVYUx5hgyYwGvl/BRLXLLvNuqllqtjAQUtJo08K1tRXgYRJuc2C4WEQ0p5KbJo8fXqKKPjfmn7Iap3/yk2if2YkcJ2NbFR9JcMoqNwxEOVvqhRdexDXXXiPyoYZWpivrBxC7sv5dToHh+fM+M2BjY2VvXw/efOtNoRhonzUR8KU8ueFmz14aJjeces5EmJ/JZIYbN6uVulJT4isfsVaijeaDJzcaONCMKJ431d3oi9/eskWCOtXTMvHKzSifb80c0QkBrzkHQU5ub8eHFi3EyhXHYcnceQh7iQyH4aurRZHNyRIQqCSfVEeCBtU1NfB4PVaPlZWkqhsygvSXXQqCPKzMFcjtF8TQjjV33I5H7n8Afbv3CE2yiui9aSCTSaE5EEQdgSRrXgjJ0aW59rQJ+lZTDTpmcm8U8ujJZBHxuDE56EO9x46qaj+8YT/8VUGEwlVIsYrNWSBZE9lcAWZtA3LBWsw6+gS0L1oCZ3MTcg5KAPNN1aeVaKNlVRQiq6xoaMGLSnnoyn1WNcsrCVhNzWRQSAqPEu4ZPYBPf6bupRHFvFECJuNQXq3KG+8vk4bmpmbspu/p6Rm1t4+1R/I13D/pR/lZ3PN10F+y7LJEr3xfHjuWGKEYCaDgdIrq4fLly0QQgLQ3BnhaXlcdE68D+4dUQk0Q59vf/o5UkUjZWbJksbVO0zIsmHNW6AdYteFDAktZ2x4ZYsv3f/+ffRbf/ta3cc555wpQoAo7ql9L+w99/JWqV3JMYyznUVVjqQapnjDkDLz6/HP45XU/QH7/ATQWbahy2ITiI4BmMY+skcPsKa2otRURoCiL3YacWUAuY8DuYqVIMU5Ms4hUMotUJi+VmwPJBGqDPqzobEd7a7UAShnKJRPtLjiQdvuxPZbFkDcMZ0sbFq5aiZVnnikjIirvVWWAH4vG8Je/PI+rv/tdSRTp/9hfyISMjf2sfpEiPjQUFcl3VglYFWRsqNRqRxrzS2CgtO6M76kmFkUAHpdbkm36PsYpY0mxyx5pifxoyifXHO2A60vTDsfr+x0rxqxcwzqh0bEHk7yVq1bh9I+cLj3GejSAwMAVCRT95WOPPi5DgekzmBDx+AhqMPHi7CFWD2OURKZapFX91uuGx8c94IorrpB+MUpGa5vlc8rP63A0WZ3QlFciGe/wnpGZYabSeP3553HbD34ER3QQQRQQdjsQ9Lik1YT9YaRZkvnA/TRrmEikskimM3C6HVi2tBORiB+5LPfQrMw5K1INumBHislNgl85pNN5xIppLDv7eHQs7kKhkEWG2gBxSkHnkIsmYCTSyCYzyMYzSMcNxBIGhhNZDKdTiDRToMFmk+RGZ5OVPN7Km6r/rbmELD0yG6wc1DTe6xS/gxsXB1R5rGm0U/HWxg1q4BYnZpdNfB/LqEY53rGSG6vRUwJoVlC8Xlx6+SVSTme1qRyp1O+lz//Xd9yJ22+5BQfe34OIz4tJtXUyvb1/aBipQgGpYgEZykKzMVpoNqoXgcpobKYiJU2SG2aydqdUZbIFqvuYqPMH4S9QdUohr6pyw0XPZgTteIsiIc13zrAMDRsafH7Uuj2S3DhcNnj9XnjDYeSrwph2/AmYvuJ4hKd1wXT6rEGCqnIj6LIIJ9iRTGexcdM7+O73rsWOXXukpE1A3+lwSf+PTm4YELBUP3dut8xRqamuwptvrsMfH/2DDPnkZkalEyIR8+bPxVeu+DK2vfuuODqKEyg0YWJuicF/OBQWeVEmNqxm0Nkd8hgjuRE1NKtpWE+5V+pNKuwLBEOYN3eOOBXKRFNNh0G8BKZCeVIbWPkirvxcGXjqdEoZuaGxSQJc0p20iEb5hl76WR9+GRpmkcokqJN143HDyQn2DjvmLZ4PbyQEe8ADeN1w+TwIubzYv+s9vLvxbbGr1HAcieG4DL3SyY18XqnHSn0Cj5XKKpSG5qRwolPKvvmlKEOq0qSS60Q8LkpCV199tVTfaBCkP+TzBkJ2GyJMblwuUfdh8i5DaqlmJFUziEQpZXbjHHybMwRxb/OH4MrnkWNCN2UKlp93Hs6+5OPIe10SBGs6iEpurMlWpHpaMwHuuP0O6VegWIkEbNbf1P1WL5dYwlIj1uekHTYbhE9efTL+9rdXpLGbfmmiSJxOFCUIEtqXU3jRp59xuiRcmze/LX0U3Lh1FbKUZI3XPzWmI/zfSG7UPefnez1eNDY1iqDBnvffK1EWjrQKxwo4pZuESah1rQNBvwxWPOvMM7B88WJ0tLZLM+e+XbsBtwszjloCTygIu5M9VGrgZ0m7hcGEHCbhORUoarW4kg+uSG7kPkvfIfspnOjduxf/9bOf4y9/fhK5aBRhtwceCq5kU2gKBFDncMvAT0oKqHGzeiBqEV6nSwAbBT7YJLnpzWRR7XJiSsiPRq8T4Wov/NVB+KtCCFUxuUkrxIwCIBkDzpp69MbzcNW1Ycqyo9HJgbLVVbC7nKLKJxL6Y0W3IgEekwntd955pwR6em/VAKHem5hAE01lYK0V8DRV93BBla6DKldQVuG0qtrjBWpy30mpdhPIom9rwPo33igpV+o9cSKAwLj7fMUfxra1EXEdw8ijo2M6zjvvXKHXEIXWggB6b6bNMJlR/1Z+ngDDT37yn3jttdfwpS99CSeeeLysTe4nVJxi9YZVA65bgmiqLwNCN2avJueK8B5xP2NQyHvBh5y7NSSx3M+P5UuOlNzI+5lqrZKOP9zbg6ce/B3W3rUGTbk8qgoc0kleRlEkcJNGGrOnTUaNvYCAmxRgnieHHlrJjVRz7MibFFMwkEqb2JlKY38qgeqAFyfMmoYpkzm/KS+JTWY4jmLBJvT1fZk89ueAdHUtfFOmYNX552P+ksUyc1AoVFaqfkj1qViUQYuskj380EMChuIDGiwAACAASURBVE2e3C4JMulyiiqZl95S+m72Yo9rf7p+b32e/lyRyud65XWn368Ai8oTpHLzYrrKhJtriAm30CwrwABru5youR7xedrvKz9ZlrhZlRSCthdffDFOXLkSLa2T4PGyZ1qxCMY6Dypz/vfj/42bb7oJ11x7rcxoZNxKf8B+IA7FFZnsIYKypvhZlUS5sXjJYjl/Vi+573/uc/8GqhqLn9H02crKqlU9qzzR8thYYiOCVSyrCJBvE+A9zR71O+7E+if+hOq8iWqPEz5SexnDCihVhNfrkaw/nTUQTzEBz4odL14yHQ11IRhGRujxRaMgaml2OJEiHS2ZRZqCASkTUTOFBauXY+ayOXC6CkgPDsDgWAUmN8MJ5OIp5JIZ5OJ8DZObPIYTGQylkvDXBlXlhgudiBGzR805PFJAoGdR6EFYfJ0uQ+py2eHeQ5ICareTu97cLK8lyscERw3vUtm+fuj3ooPiz3oStOpHGEGANN9cG5AogPl8mDt/jvAR2XClp76OdXw7d+zC9793NV564a+wGQbqqcUerhZkOZpNI1EoiAOSvgCqAFlBFzd01oRITWNyQ2k8cg9FLUiSIRMRt1cqOqz00AD4XZIbVhBoGA6l8MOEhqFcms1msCHi9gjnnMmN08XBV254fV5kXHZEZs7GjONOROexJwCROuQtLjsRUFYeJAmzu2AWgcGhKNbcx+rNQ+gfGJYSOHMJmRTOjSJnSAVGOYsAaqqrMX/+XCxffhQCPi9efOmvWPf66xgeGpaKyxe/+EXcdeev8fLLL8usGQYFck0nMM1Y7hk/2+2WBtfJ7ZPx+rrXRRL4kE11nMqNDnhpR+Q+E0WiLc+c2SV0t2QigX+8+qrYNe2LjkJshxUHTSqxhjCOBbozuaGTDTGJpPCADdi6ZSuSqeRojnrZ8em8TksCq0BZNZ3SDixrVQ6cd9lhgzfkR7ihTiZns18hkyKHNC7zL0M+Pwwu+ERK5sFIcmMtCgElLJVp5cuLlqrQYhlGR9oJ0SLtpNQkYqvjw0LN+Hk/vv56aco9sG8fbHTAvDf5vFRpajxehCg0wcQGHKZoE3TGLT1eXKN2JAsFqdyYnM8QqkaQjpeBrc+Pxu45OOuLn8PkpYtRcLuEn17ieHNCtrSBq/+4pjnX4vvfv0ZQb/oBhTpZVSdZ5yNBnLI1ixxkoeY856uu/KpcCyK3FJfgGjxSoK/tkZuPNOxyMC/pjFVhhKvDgii/+cab6CUSaaneKVBIZVtKB2QitCDLp5UyXo38j/xCV03KNxoVkOpG2REapO4Boo8j5ZIIPINqSm1rFZySEx1Pnqpsh1OBtxJCqa2twbKjl+HSyy7FgnlzUUsUvQgkB6NIxxOCNAebmmCX2RvKLnlkIoMuw0rVBiwPk02kOekVKA8MygNDRSdRA3llMxWFL+C1v/0N9991F15+5lk4OVOByZeRQ6PPi0a3F8SdWW3UyY0opBWKCHjcSp2vjJbWn82iyuXE9OowGj12BKsIFPkRiIQRrAqLj+CQRA4GzaQy8FXXobc/jf3RHJwtkzGLzcBnnI4cT4uoOq+XpYFTHijo5JdUEs4LYT8ZAz7eU+5h3PdYaWRCQ4SX/olUNlZrNIo8Fviif0dqmbIYvaZH0BQJDC2asR7qOurYLHEBvheDIgqrsP+PVN5y6tbE7PmIceDo/bnC1rgXkzLMag0bolmt0fK5rJJms4r2yQfn2/C6MYnWvVxcd0xgKGpw6qmr8alPfVKuby+l/B98UPooON+Gn0OFMc4rYxWioa4OK445RhSmiJYzsbn8ssvgdXtkmDVp6uGaCNxejuZWvlqtv7JSnXUuQoWsuAyVsQVneShGHRPnHAZ27cLv/vMGpDa/g3A6DW+xILT3mJlDzEhhbuc01Lg524nUWioOFmGkGXcoZQGxrzwHIptIZ/LYk87i/WQMAa8TK7tnYOrkaqn0Z2IJpKMJIG+Dw+NDb4JzcUzECUK1T0Hj3LlYdc7ZaGhugctitWja7yGBb8EmDItHHnkEu3ftlD5DmTFnZCV5pKAKk01dmRgvDlTgmvL7bEvgns37yvXBSo/4UzJ4yJLRM4XGqQiq/VWB89VV1RLrsVIng0OtfjgRGSgbFjsxiz3yszRIodeksF7a2oR+9rGPfQxdM7skqZHbLuwJ5Q8lSbfiW1a5ePxULnzhry8JJY3UciYpeu7k//zPU9ITtHXru8qv+X0SM5KGx/iJTBquYcqYn3HmGbj88stQFaqCmWMSVJS4WqjuurfXMlZShMfqtxpdtSnCLJqqbUIcLOPWAnq3bMXaW25Fds8eBG156b2hD+Z5EeSWuIOy/Zkc4sksktJfXMDChVPQ0shZPjkZSlrIkTFCgS23CAowucmmTSRZhTGSmH38QnSvWABfwInM0KAkN4yHssOs3KRgJDNIR1NIJwwkpOcmh+FkEo6gCzaXy1Ukv49NRi+99JLwU7VTO1KCw78zuyTVhq/R3FudbBzJOQoNxKqs8AawqkIDF1oKeexWpqsCHEWZ0kNE6XwkwRlj0BMNnXKpYvgOuwQmHTOmCyJEfXyWMMuz6HIzNrIG7r7nblFd2r19u/TPTOXMjnwB/fEohjlQicfttMOg8VgNijwXBzXBueFb1RuqR4hMaDEPwzRQ7XQjZOdkYvYcKTScw7mojiJKP+ydYE+S/I5qaYr6FnG7Uethmc+Uydxet1P6JvLk39bWoXXJh9B1wkq0LF6CnNuLok2pb8g8ZTk+Iqh25Iw8tu/ajR9c/xP847V1SKQywkNnk66gWtQjp7FJv4hd1ItCQb9cv9ZJLZg/r1vQdNKZXn/1NXAuTCw2jD27dlsbt1Jim2hyI0iA0yGOjVN5tRRz5URjNWxl5FEqDPE4qVLn80oFcGZXl9gHbYgUsr7ePvT29iBt9cow4JYkzpqDM+pNx4h+eQ2ETkAOaTgs8xA2b94kCkOsBpUe4xyfDkhlX1QK3WoXZMXP6tfix0oztVJHVjxHC1lldUPse5yYmU/Tyb0+FgbmvAZXXPElnHvuOWhoUEoplfMY5KNknTjwxvr1uPPXd+KZp59GxgrAJFln8MM1x0okKF1K6iU3XNUAK/LjFL4oFBHllOe8ifaqKoTyBanMUuTCUR1B18oTsPozn0T15DY4RATACgaK7OUpayy3ArKXXnoZt912u5Tj1YagKgns+1LNq6PVcPgcfjGAYWB0+WWXonPGDHH2DHp4HwQ1L0tx9OZaiSizCsKKFzdJBpmiBpk30NnRIUmPUvqJWRUCCP+9RDOYSG4jzlHdY93zxmNgsMrzCgWDgkDSrybSKfGpuh+r8rz1WzHE5bFxHlVjY5McIxPDET9uWcdEkhvYEAz4sWjBApx9ztk4/8IL4PN7xY/KQwRPRB1AnYidiQ37xFQCSp/MxJzWwf4Fl8ctvQLJeEIqvB2dnRLU6z2CNl/aJ2RhK3tXU95VEMf+mr+/+CJu+OGPsG/3HnjY6FzIC+DT7PWJbdqLpvTbMI0ltVkkTF1uQRqlugIbzEJBJMtDLie66iNo8rsQqvbBHwnCE/TB46WgQErOlaprPOZAsAoDlNPdN4TevAPB2d34xNeuQqi5GU6/ChqUvMDoB49bj1egbPMPf/hDQWC1chKDINLQ6POosMbKjhqsqWxZB07l78rrq0HFoN+PttZWud+ksu7YtVN8gZrRYZQSH1HQqzw2UkzYj8dBk9aaWbBwoXD6WenUwOGR9u8jh39lPnsM26MdzJ49C2eeeUZp5giDIh4DaWSUH95LMZe+gzLLhJUBBsILFiwUyXHOAOFa5cBJzhfiWvnFz38m+/s7b78t659IPlFwXk9WqZ959hns2LkTkepaXHDeeRgeGMS+/ftw/gUX4OwzzoTNyGPHhrcx3NePSbOmo35yi1TpCCxxH2EyyIBU1ry1LdGzqB8Vm0Atk9HXnUAVrbCgeL/wmia2PvMsnr3ldjgO9MBrZJErFkScJWqmsWBOFxoYoJlZuadGtiDKUHJPuHnIerNLIJhJF7A3l8PueJTtjjh53kxJbpwFE9lESkQFSPtxeXwYiqVxMG2gr2hHIlwNo74BM5Ytx8rTT5eJ9zohsZAK66y0v7YJLZfzVv74x0exccNb4ms4CLwExKiVXbrxY1VvBNjmAHS3G8cfd7wMruV9JzOC7Aoq2PX09uIdiynBN9OAyFg2KYE3lWfdHgGjWP3pH+g/xDwPN8vpX7Hl8ucqgEv1Z1L0gswBJsyMmbi2qLS63+o56jlwQOby6EHHTF4YtzB+prls37YT3/zmt6SC+fGPf0wU5pjc/+znN8ra5Ll73V647E7s3LkdO3fsgMfnkb6hqdOm4un/eRpf+OLn5Rh8Lh969/Ugk0qjfcpkeIMB8X+SzAitXIUVnI04VmKu9xrlkSVCUVRcxkN2G7yFAjau/TN2PPssCgd74QJp84ZQkkmbc3k8MMwCEskMYskMUtmcMGbmz5uM1km1IBctw2pf1pDKjdPhRiadQzqZRS6dRyKexXAuhY7lczDv2EUI1PqRiQ7BiDK5SSM7HIeZzMAg5W0ogVQsi1S6gFgyh2gqA3idsPl8viLnRXATZ/MdS7gqkJjYTs0by1IuHRUTI80PnujrZX9kg67NJgainTodrBYq4IXW5TytGV5SodEN3aWISaECPr8PDfUNYmTcELbv3C5T56lCwb6EsTYPnjcX3bbt23HTf/0Sjzz0e5G7reNU8Oowkuk0BjgbQPi4Vn+QDIlTyC0Nh2pTfs4F4KbhcEnPDCfkcMBktcuDoM0BD1V/LIU1JjcswNplhodKSZjcMN3hsDq+Z5XLjRo33zkvAgN+DycVc36KDXmPF+FpU9G6dBk6TzoZnsZm2H1h2GxMrCzkQ64NB9kpg777vt9KBWfbjt0i4qBQUmXigihIRk8Fi5xs2zwmLshjjzsGp59+GoaHh3DvmjUyPDA6PISUcK8VL1zL9Y7UF8Z3G3pRSUBeVS2LlFUgqdxxcKKmjpWB3drb6iC+vq5OnEO7KJD4sWXrVkEgyU8VfrTVaCuhmDUPSU2ZVoGTlo48BNq3AlC1YSnJ0elTpoiNbmV5OBYtVUTEaY5TGigD6EfDe+Wy3R/Qs+rkRvdkKkTYh/r6Blx88UWC/tD+5bytDVdvQnJc1rpiUvvU2rW475578Po/JTElqSM9gChzviA9ClU2KqfRth0ie87knMkz12W2ABEUoABGeziMkMzEEWRBhDjyNRGc+YXPY8HKExFqrFecOEtOlxu0mGBZRSYeT+Lpp54WRJVoth7EoErxo5MbfT7lQMjMzk40NjaIP2Izpk5uNGpWvlnKzw6ljKR9C4EInr/emLkuPU6XRRtKqeRWkiUriJEbIUOwjvjQfkcDNkxqRBCDMtyBgGxMVNhrbGrC5i3v4D9/+lNpeB2L66/DCFXNUgEr1azog7UvHgk6KrewsQ+VfZArjztOEuNlS5dJMMlK5bYd23FwoF8CPD4i1RE0NTahrW2yJDC8hwQC2L9w409vwNDAAM49/3wce9xxaiYJexr7+xGRPhyleiXXoNSnZzEWbfQ9TOpVcsO1RXtMJeJ48L77sObXv8Hg/v1CG6vxuNHuDyJMei3VXegPrQSLvtHvdKlByqJGaReQKZrLI+RxYU5rE9prAghG/HCHfVKF8Xl8MLLks+dFsTIZi6OqKoKBnmHsPTCMHQMJ9Hn8+PR3voMZixYhVF9HdFAGUNN+9RWW7+JvVZLCZI/r6+vf+IYE3gxauH9RxYsBubaz8j2z/GedgGtEnQH9aatPxfJlS+H1+rBlyzvoOdAj783eEyZL9H9ix2Pc5nK/x58FcW5vF99G31kpXHBEo57gE/R58DsZH+wroIT/ypUrpeJMm2UCwioXKTgiby59keKMSxPf6e/a29ukt5DALMExvo6o9+mnrsZHP/pRWctPPPEEHnr4IfT29Mq/uV/xPalMJb2YU6ZKVecjZ3wEF3/0YzK8154vYGhvj6gxhZrrEGioEfowrwmTSPZLUhBG7FaDUlYqqSfeiP1SWVX2VDU2QtEyCfg4RBqfiUcwlcJzN9+CXc89h+JAvySVUdPAcCGDxYu60RLxo5BLC+UrmzJhJhk8Gihatk7fycnu2UwB+7IGdsdjUtk5ddFsTJ9aA2fekOQmzubrPNsA2MORxHDKQH+ugP35Inppu02tWH3RhZLgVNfUCjBll97iosid8wxIled50QZJf7rzzl/j3nvuQTKZUPGiBR7pnE7f6/EAGX4G7wnVbClLTjB79549EvNRidHhcIqfpUgKk109rmQswF0SDEtEhFTLmkiNVG/K1U/lGP8fhQIqzVyfIwG1U087VdTQmOCEw1UST7/xxnoRYKB6IiuJrI7y+jHG4vnU1tWJ7XMWzZzuOTCMovTW8HVUq/34xz8uYMiPrv+hVMmYWDO56Nl3AG+8uV6uC4HdadOnyzUbGBrAtddeKxLQxVwBO95+Fwd7erFg8SLUNjbIHpWMJ2W/8wX9IgRDX1f5KCU2Fi1NEnICjzKLTMVMouAXH8SWp/6MwVdfgSM6hJTBRNxEOpkWf0ulynQmh1TGQDJrIGsW0NXZgra2WjhdQJpAaragBonbCb6bSCVzMDMFxKMJYYO0zJ6G+ccvQU17DRKpYeRjSZjRBDKxGPLpHAqZPOL9cSSjXNs5JJKs4ORgOu2wdXV1Fb/zne8ILYXSlayIHCkxKQVIVkCsqzf8PcuTuox8JJ+nkQ8xEmuSvCof+8T50NDLN/Xy4ET2D+t12sjkpnl9kmwxKybyKgoamYw4NjpBSpeSnkbVl7ErU6RT2PD4E0/gP3/8Y+x6dysCsKG1NiIVjlgyhUSGKLVKasjjNkh7ERnUomymXiLeVH2hFrjwdtn4SFqaByGbU35HxSmmKwwUpT+mYCU3RHGJMtrsMqWVRhV2uRFxeVTlxu6A3+2Cx2WHS5p9nHDX1qF6Ric6jj0ObcuOhrOhCabbK4mZKjtSoMCSXLU7sLe3D7/+zX144HePiCoF+bOKwsIeB0VLYjDCIUtEaQkUMbCcPK0dF15wvgSOTEKI8O59f49spn19nOmgy62HRvpjXmt5mkoyRGmls0voWtygNYVDVI/sdqkYSSBoDbQLhUOiFd8xfTqGo1FB7/g6vSEeruo4DkX+UHMt6b0qRbagzydDQ/v6D2LP++9L9YZJ7pEqnEdaB/8vf5cqG5Nll1uSmkWLFmLVqpVSGteUUXFWFcmNbsyXZl3YcLCvD3959lnc+JOfiCNlgMznOAoFBJwOVNmdIg1Nu2YvGZNzJs+8LkKnyBmiCtgWrkKYAalQ7ihF7sKwmUfnMStwyqWXoHPZUlFPU9UpJdHLQKEc2OVgPqrnsepy0003IZPJKrqDNV+qFLBbm1UpUC5VcUfm0ukkVhBxa3q7Tm5Y3aVP4BcDC1WlUeio7v0SZTJB5yECKI0NDWJvnFkka6qcpjJBwxKdQl4/oT2q8JM0OM5c+vcvf0Uon+9s3YI7775bqJpa9W08O+GxOZ12KfsTZCIXPh5PYPfuPdagvYohx2VvpH0nfTh9IhPic886C5NaWpBKJAWdfenFF7F9x05EE3GkrHkf9K+sPixcuAhHLV2K1vY2qTaxV+TnN/4M0aEhnGclN6TQErAh3cdJtSBK3lvKfTq5sfIBoe1IP5YEiIpexe9UmEzFE7j6W9/ES889j/jQsMwImcI5FwKCqGSTSQOplqyOV/v94mM5KJmfT+LakGEg5Pdi4fR2dLTUIhDxwe53iQwLxxJkUykU6HdNU4Q9mJgN9gzhQO8wdvXH8W48hY/++xVYcOwxqGmbDHdVLUwng1YFkwjRssA81y7UNak+Se9DDM889zwee/zxUvLBfUnW2RiPcp9SHijyZyY3Hz76aKlOMlB///335B2qwlUSFA4M9Mt63rWL9ywxsoda1MbSPlr2b/rfmTNnyf4vsuKk8JYqEpoANzFPpdHscgaIpnvyd+yxpAQvVddocwxEKW/LSfUcxMkYQlepeFxut0fWJ/2Aps3Rb7Hy9YUvfEH2dPoHzqp79A+PYN7cubKGiHb/9ne/larLCBJtAaWsHDhdMqjz0ssuw4mrVgn9WOIQMjKyBuweFznbcv0Y08SY7FZXCX1LKoSWbSrglXYrVqx6CZkICB1Kod4ybFyEghww2P9VzCOCPIbWrcc/7lqDg2+8CTOTxpCRxUA+i4WLZ6GtIQwblQETGWRiKZgpA+mMGgjO3lL202ayJnLZInozBt6Lx5EpGFh91ALMmFIDR8FELpVGdDAq1VO/xydzRGKJDIazBfQXgB3ROHKNLWidPx+rLzgfy084XtYfeS/0b3mOCaBtFymBruIAVtB5n6655lq89uqrqoCrB6mXhnuOgClj7Y86GSElkf6X15e2JzNf7HYQtJzU2ir+gtWhHTt2lHrWKt+vFGxbYB2BUibspCBKLGr56AknN+U4kPVatbpVvKL2D7I5gjLbSyuh0ScyCX799dfx/HPPyTUiUC6Vd8E7lL8XiW3uu3Y7/D4f5sydi6//x9exaNGHsHPnLvzmN3firbfelGSJic9tt9+Kxx77Iw7s36+uf4WSKBM69lyed+55Mu+O1SsYBaRjSaQTSQF/KfmdymUwcLBfEo+G5iapSObZzV/xKE9uJCm06K8EvPWML9q+z1FEbPtmvPfCMxjctAnZGOMGA8lYqtS/y4QlnTWFnpY282hvq0X7lHoEAi7xtbYcUKAKoCgC5pFMZpHPFCQJj+cMRNqbJLlp7mpBMhuFaSU32WhMZlLaDBsSAwkkh5NS7aGMdCKVQ5Kx6+zZs4uf//znBS2hrKMuSZc71PJzP8SwynT5ifwQMdIa3GNm2ZqiU2ZAgiRZKk4KMD8UadYBiVJLUS+WgkRRUZuIBoZDIZk4T4odj2OfzE9RyRodNR1/Z+cMfOELn5ehXfx3ZbVc9cgAB/r6pLH5xp/8WGgQtT4fGiIRFPJF9PT1I8eAkT0tKCJLVMaiVwjKb4NMd6eoAJMXwSA5xMjtlQBRVW0AD5MbkUllAsHkRlHSFOHHjhgVSYoFhJjcuD1CxSBVyEN5Xg6ec5AyZYeHWvK1Dajp6MLs089AZM4c2CI1cFoSyWpBqkVpku8JO17+xzrccee9ePlvr0uQLs/gMVDi1+2EQYlbIg2kXwkNpQCny4GWlmZJHF0uO044/ni0NDfhqbVPSnKczXHSriZajV4xYyc3VsVDqncqMeUUaiJDe/ftlUPWQ64kwHE5pYx79PKjpVKz57338Mabb2DH9h0lmckSR1fQBaWoc8jinRiIXR4hK+HsQhFTp0yRBtztO3ZgiApyljjBxLb9/91nSb+F3Y6qqrD0krEiyWFeTGp43fS5H65yI+vKIlNwzfzqlzfjqbVPCZ1POOZ52lwRYbtTJTgOp9g1xQWoBcjPN4pALGciY+QkuQlZstFSUSD6x0nCgTCOPvdcHHfhBWjqnCHKaXT2RDF1EKUTEZpQLmtIFfmGG27AX//6oqJZCYqrgl3ZZqzqWzmVR/6mbdCSDNfIuPgADib1eCzuvtXkTkVD8vs5J0YYVyNzh7iulS9UQxo5R6mupkb4z+lsRnjhpZhmAskNr5ffAmB4PkyUctmsDHrlnB4KtJDGQLW37bt2CShTvnbGDRSIsBJcoQhCfb0AEExuSii8YpQd0vzK53NN0X64kZLCQ9vZtHEjnvrzk1i/bp0gjqSscEDry6+8InQIilswqW6Z1CKvWX3aqYLCMhDdsW2brMlYLIpgOCw+d/bMWXJsikev7p+yS8WtVxEDULCxYmhxNLV0NHssZMaNHf945W/49S234OXnn4fTzKPZ7UEtFfxoZQ7KNLPxOQMnK95enyhYMrlhIzcTmEHDQDAcwNzpbejuaEWoNgCbh+qRBHaATCKOPDfNnGrGDoWqZEjcgQOD2DsQw9aBAZz9mY9jzoqjUT2lA6GWaYDHhwKDTWst2QukAdss1JtBbUHoTgd6+vDdq7+L559/vlSN+yDACK+jUCe9XgnemHBy3yDww0rtwgULhKLLasZr69bJHDn9GO/zGLzRBmk73L+59lj50UqQer2NU6Ae5dh0dbI8hmCwSdumjVEJjaI0XJesFFH4gz12pKJpujnXKKuQ7KGjfbJCxb5XSvhTLISv5XNIT/vUpz4l8rdMkv7y7DN49tlnsW/fXqGybd+xXdY0ae+8PtJXWsgLs2PRgoU456yzpfozqb0NNgZ7FMQgg8Pq8xPFUfa+ku9lrSHd56SkzVVv68iWopIbzpiT59NfSVOWGLfsp6KU6igitX8fetetx9a1a9H/5lsoZjIYMnPYn05i3uIuTG2tg6dYQC6WRnqI0rc5EQYSWX4GyuAMPQO5TBEDWRN7EgnEjSxOWboAXVNqYS+YMNJpxAaHkc/l4XN7keIE+GQWCaOIQdOGbUPDKDY2w9vajvY53Tj3skvRNKlVgFx9UoLcS8I2opbLBPr3v39EBAaUYp41QNNKbj7ITqdtjTZKoIS9aMuXLxdfTVYRe2fHo7lVft6MjhmyZ1A9TfegVQ6qHfMY9aDkkQWj/H+ZSjATkqnTpmHVypX4yBlnSCLNWIPg6gsvvIA//elPYssE53ltaKcEixoaG+W8eFy7CeAmVNWL+woFNK75/g8we3Y3tm7dgt/+9gGxY/rld7dtxbtbtwhwKz6T8ZhOumw2iceOP+EEfOvb35I+SdLzJHkkcYX2Rr8rADfnfqlWDiZEkrQcoXJjGbEF4rE6LVCkxKweirgM7MfeV1/G9heeh3GwH2zroOqZEicqgEIhGdKSKXxhGGhujmDqtEaEqrzIkM6YVpUbVaegAmMG+QwQjSYQz+bgratC99Hz0bGkC+l8XPps8tEkJLlJZWDL25DmnJuhJOLRFOJMcFIGotkMbB0dHUXOx+ANIeexvCpzJMergwtpgufc+ynMvQAAIABJREFUkto62Vyo/MCbqnCrioZZyzuWxwElx6A9p7CoVAm0/KFUfCqRcjXLhk6QDp80FPbsEBUrr/roY2VpjwuGg7/4OkEKLEqFBMNFFeiLwtaGjfjG17+O7Zs3w57PY1JtDSK+AAYHh9GTiENmzDNBoiwjG3g5OFMCOvYmAAEKJjjdsrlSApI0tYDTDr81eI7JjYcypuI8FJeR5Vo6Vpavo0RtTANBjxc1Lg9c5EgXmdwQdWK/BBFfm5TJHf6gSD12rVqFWatOQv3MWSh6WT63EkErwZHUw2ZHb/8Q1v7P8/jFzbcinsiIYYm8o2lIcgMqXrEJjAM6GVQWijALqrFTChoFTpytxsoTT5ABn+Th9vTstxrlJla5Uc3x6rm650DkUGsi2LVzV0mBj5U8osSUm+TfieKQx066DkvPfAtuyFz42vlVVvnK7WgCMah6utqnLAqV6qnioL853d1yz199/XVVrbLmLXwQhz7R1+iAQdsxgwUGIseu+LAgoFSFI4WIjlJfB42gaucsSLjqzh/1HEEriSYaBnbs3I7rrr0Or7/2mswzoBY9KToBKtvZHdI3VuXyIOAgusdStQ1m0YYEZdKNHFqCAVQz0BIJYWF0yIAuw+VFYMoULDnjIzjtkk/AEQzCSV6uMHoV6jniB9SFJ9Dy4osv4pZbbhPghfxjJuAaWdLXrpLOI7TKMo6QIGUEFVwu+dJ9Dwyk9EBEvseYgI6mJ1oBOXtiJrdxSJqBPZTpFTpm0VL4OfRuajuU6qTLLZWf5UuXSnDHTZv+iggfhRRmzOgogTKxeEwEP3RQeTh7rmj5ks20vr5OaHQMBlUPm6U8UdYPwPfkumIzNW2ISnvcfP/6/F/xh0cewft73sMxx6zACStXYvbcbvERd911Nx647368S2lsa3P0B4M45pgPC42CNAuu1/Xr1uO+++7Fvv0HcMH55wvdjpVepaim7o/MvLEUqbQfYHKjN1TpvbEuqVCyJEmx4bHfP4K7fn0Hdm/dipBZQBPpmFavIitYVNWlb2X/I0Ve2NvI/hsKidCn2vxOTO9ox/wFXTLnxuNxiF0xYWPPGTdNezaP9MAwwlXVSERT6O0dwv6BON452IdTPn4WupYuRGTKdNRMmQlXqAZFtwd5BrCcNUb9TEG9rcSd64vVnHweDz74EG67/TapKmjZ7on6gPLn6bWt7UMAKGv0wdw5c/HVf/93SRzuuf8+AWL02h/PjqRCzrEDzc3iV9jY3dvXewgdciLoNz9D9wZxrdHGOH+K4Avn13DfZaCmKWgcwKnFQ1QFaaY8Vw885B6dy5myH7ChnepmTBC5dgmo0ra+973vSdWSCfWbb74ha4qMAgJlrMjyeLguaN983rQZ07HyhJU4etlyAQKIpLNKwcyDfocghNqWR+aYjfIRln8ZfT2saEeqjqrsL8GgjQPAeXsc8HL/TUTx3tubsG/DBgxv3YphjkGgFHchL72Le5MJzF7YgZnTJoldZ4aTSA3EROAoSSoO+2RFiZDJjarcDGVUctOfSeHko+Zj5tQ6uGwF5LM5JKzkxuti0zbngWSRzBUxnLdhx8AgUoEQQuy3qQ5j/ooV+MgFF8HPKqDNkjy35aWfTbrXrAXJa8Q+MSY3TEx5L9S6tfpuP4BRa/+rX0qQjrNoeH9/9atfieLpWENxx8Iq6VtJnWUlnqCdCBRMYA6U7LOsqGt1Metg+HuOciC4NXfePEk6CCSy8shzJ8WUQgtM1EWUq1AQ/05QiM8j8EPQne9D22f8wp4w0q75Wazcf+ITl+PSSy8TyuV77+2R5Gbt2rXYsYOJ0ojEtd/nl3hHpNNbW7Hi2BX4xCcuwdTp0wQgVmu8IFVk3Z/MuJTJjVwri0ZP/8TYrvL6VVZutFqMqkIqmiWrgmZ8CPE929G36U30bNoAs69femhSybSIIUlykzNExjyZMUVUoK6e6rgtiNQGkU7GkU/lRWxGDstWBId45jNFRGNpJDJZ2ANedCyZhfnHL0LOxh6bJIxoAjnpvUnBZtqQsZKb2HAS8VgayUweMSY+ixYtKpKK8Lvf/c7it//rVik+gbSdQFAoYeQRM3AoIaw61/sXOI8qAB0dJIsykXUrGKQwS+3snFnKmlnOLm/KHKu0z+MkEsRJsBwQxmRHB46qwjOiaBGPxXD/Aw/g5p//AqnoMKrcHjSxLG2zY2//gKimkZNK1aC8oRa1kCOsGTZ0TD4KCHBbzucRcrpliquPmy0llymHzYRGaCpqngR7GXRyQ+WUTN5E0OVBjVRumNwQ9WHfjp2DtUUf3+12wUk+rQmEOzox/5RTMGfVSjiaGmEKwqOMWlPUuA8aeWDne3vxX7fdief/+qoMceO1YwApYgIcgGjSkXJuhomiKESpe2LV1eT7rJld6O5Wgzhfe+119RrKuFTcu/GqeOodVbDNBytv3AC58bPRs3VSa0n1i06KakK8z8KptQbPlTZsKxGRvMRKdMay5okmN1QyUyiJdXxExl2cxdAiCOk772yRTVmGZP4vPyodvQ5mGDgywVu4cKHwcufOnSMNmHSkJVliK4kpD4BEGUVfE+tn3aguAgdW7wnjsjtuux333LUG+/ftk7PKE30i1ZKNk06PVBE5lZjUM9VTZkfSyEvZe1IwjCppkJdlAYe9KDN77B4f0lT9mz0Lp116GZacdBLyTgdM4hWc21AoQz8tmWiaBBtY7733Ptx+2+1CT6BMtQ7oKp3wyIZUdj5W4sxrEwiSYKo2F24OY81DGOs2ltPmKGARqQrL9d+4eTMGyAe3lG8YuFc+ypMbbtbHHrMCJ69cKcfB92CSzArx7XfcLi/NWQNB+fPEuh4FUx31sUJ38Cv1NKLXrN6wkVWjj/w7A1j2PLAHkYmxFmpZ++RarLl7DWLDUVx04UVYedJKGcYpPsblEhDs1ltvxSsvv6zmaFlHSUn35cuW4Vvf+TamT++QzZkb/b69+3DWGWdi4aKFoj7H6ic3PPbuyMBEq+KhhEhUkii+Q89jss5M+w8G4AcP9ODPj/0Rd/zqFhRicUSIXkpCTRaRHe4iUO3wIEzKLitBBVM2fQ7mFJ/qKaJxSguWfXgh6uur4XE7UDSoSJhEilToeBqOrIl4/yCqIjVIxqkGNYSewTje6evDyRefjs4lcxCaNAnB5inw1TTDFa5B0eVD0UYoizQltZcolS3Lvm1FaY6/7bZbRbCGPoxB4kQelYl3+b9l/ypD1Sks8YXPfV64+HevWYMXX3qpRLfUa6fyM3XPJQMmBoVEozds3CC2U5KwtnDbIx0vj4f7MwM/VlZY2VuwYIHsu/RfDIofeugh6S9gYKgBG4IzrOpQ+IfPp02OVN/V3s91y8TmmmuuEZCLr+WxEqxkrwF7QykAQkVPVm0o375v714ZzkpEm1X3zq4uzJg5E00NDSJIQzSbFFUyQBjYSjXWqhoq4Q9L50UDs7LBqKtgCUgpnyT/tzq1xYcxIecMO6qeAsWMgeG972PXm+uxb9MGDJGy1NsHNyuFJuVyM0iYENWzrrnT0d3ZhoATyDK5ORiVfiDS0oiGM05gNYioeDZbRDSTx+54Ej3pGFYumYdZ0+vZUy0bfWIoKnObPA4XsumszBJJMAA0bdgzHEWhqhrN3bOQ8nvxTk8fPnnFlzHvQ8sQCIRFnZDnYNpZcdXxlzp53guCT0xwKBYiDJCSoNCRrOTQv5erKPKvtEVKTbNtgpRDVkUYV47Vf1gZoPO9aMekrzO5JeA+keRGjspCi+RsRWrfI0DRvPnzxZ4JjhMIoo0TQCB9mn5x+7ZtimliDbhnYsZKJZN1LaKiQQauAb6Oip5CNysWsWDBEnzxi1/CaaedKteRa4/JD0WMtr67RWKfeCyOYCgoQD6vzazZswX0nTJlGpxuIYMryrMYJNsdLDsl7qLxWsu3MrkhcFmpmMbXl/ZGMWf2MhLcLcDLVoxkFJmhfiR792Fo1zYM79gCc6AfxlAM2YwhPTecVca4guImnMfEVo5kNoeqSAAzZrSgvqEauWwKuURObFMUTW1FZDImMgkDyVROJKQLTjvauqdi+UdWIOvIIp/NwIwnkR2OwYgnRUo6F80gMZhAnNS0WAbxpPosW3d3t1RuWPYjKvJBHgrwULKYLJHRsBj0MUDVAZWinoyVY4/ziZb6jv6rqgwqjiJvLNGf6ki1DI1iuZIcYX7x88qpdeXBhXaiDASZTXNRMlAkqqOfJ8mN9aG8waS2XXXllXhr3ToUUmlUe71orqtFNJbAUCaFpJmDjK+UZru8QvGtwZ40BKKHXiIghQJCDApZdSkyubGJUhppa6SxiSMsS26IysTyJrKFPPwuFyJOKv+obNwlyY1Dphe77YDH6ZQZF5mCHXHOZVm4EMecfx5ajztWJmqzUkOnK/Q3UaQiociGRDqDV9dvwI9+fBP29xyUoI8or/Q3S7WGRsfveRStGTaK76lYmJT8a2ttwfHHHyfoFxGcDW+9KdKQY03L1te/tMFqGWbretOGZOhqVydmz5otzpPJJ+1o46aN2Pv+3pJzG6UgpZOjshjvcEh3iUZUEhlQgX8l/UcCrYqEnEGAOBYGNoEANmzciKwMTiyj2vwLSfxY1q+TbX2duJ50XxsDUir+sYzNYMHPfgbHiHa+RhfLrzV/R9qNHg6oz6l0vjqBI2JlL2Ln9h24+caf4+knn5bhsxTDYDMhbbbKqSiSYVYiaH8iiOFA0syLutekEJMbXblRSDt7GEgBNSgcEqnFtKVLce7n/g31HdNkto/0K4zKOJlUKqSbG8jmzZtx882/xKN/+EPJrsoTG/2zruAQdXVQSZDrxO0Rn8QqH22bSB6lnI9Uldb3RcBbq1lc4y0etwvTpk4V+t/OXbtwcGBA0QCPkONyg1yyaDHSiQTe2/MevnTFFVi0eJHMjbjl1lsFGJF7L7SW8lLW4b1yZXKjgktFXaKfZILIoJqJE5tfaTsEds444wxRqOR14lojlewGS8CAVRjaGTdlqWTnchKMM8h44IEHZCaVHCmzWBEgARrr63HZ5Zfj8k99SoJIfl4mnZbAkYi8zKDKF6SX50BvLyZPmSxccKGqWV8ul1KNK13/MgpiKaYsFrF3zx6p3qx95FF4M1k0Ol3wFQvwU02SCpNMblykBZNWlJVmalK746aBmCOPyKQ6HLNyOVraG9hWIRUbyuZmhqLIDcfgzOYRHxxCVW2dyIz29A7iwEAcW3v7sPL8k9C9dA6CLfVwRRrhDDUiVN8KZ6gWBYdPQlqHRBWWoIkg3kp9ko91616XXjIOmDxSf2v5nS/3UdpHjIUwMxjjDBf2o7z0yit4+JHfC3qtBQkqK59yXSUgUoERg3zOv6F9kwXBAdvq2itSSuXaKQdiuF6ZpDAA5BcbrLnH0u7057ACw0o/m5/5sx4hwfXBWXSs2lAJTY7F4RglKkBAi69h3yyDXdotq03f//73xV45l0mGDlqv5fN5TNLITZTaGuZoUvWJdp/OSGC+bctW2WuYVPH4CWJR2p5uqTK5Eb9sGSO/i9apBtasSQiiFilDuLlnm8gMD2Jgx07seestbPvb35DYvw+BvAF31kAxreitORSRMArYn0piWlcbZs9sQ9Bpg8Hhhn3DsHPGXjonlF0m8lSRlMoNm6qzBexOpvF+fAgrPzQXszoa4XOz/4tzSUhpy8IhAgQ5JBNpGfyZMGzYH03ADPox65hlqOvuxO+eegZtM7tx+vkXY+acBfA6PUS3kLcrOpLSHVQREu2A159CDkxW2TSvbGOisMxov3aITdtsAtpxMCWBLVb6+H1MoLTCRfK9WClncsNB3Dt37VRDwiewN3Pf557LSh/XAHvEKIyy8sSVmNE5ozRegR/Jas0D998vSoh8b9qYji85d4niIRp41NdMs0s4UPz666+XXldetZbmVnz605/BZz/7WRnCyWNQg0mH0N9/UJIdxVAhzZIVyCrU1DAOjkiiyz5LJn+i7hoKIsAByroQbjF9JWGzKJfCMhJ21Ngbl07wC3Rd9iJ8JjC8ezfee2cjbOkYHOkYsgf3IztwAMV0CrnhFDJp0iTVIGnu6ex3I6kpns6KYlog5EXHjGY0ttQin8siG0/DSOdULxF1gws2JIfZI8/hnxlp/2ic3oLjz1+FnJv0RwP5RAqZwajIQlM4wYizOslZgCkBooSaxuSms7OzyOZjNvNppbQPmuDQoLRBcF4Jb0YpkBUnMTqAHPdzrAY1uUAij2wXZ0MHSV6woIx5EwcO9KCnt6+0QejMv4Q0lfEktWPld6WtHxb0hw6RwY9eMKyg6I2WpWqu44cffgj/ddMvsXvbNgnwmmtr4Hd5MBCPYjCZQEYQR9XQK8mNoB3svSE1QokGkAMedLlVUsN5OOwxIT2NMsziGE1pXKbELuVLSUuLF/JCTfFZyY2NvFYZvOmAl8kNr7etqNTX7A7pfYiyZF1fj0mLF+HUr3xZ5lAU3G4pYTP4IlAu+mys3hSKiGdyuOW2e/D4f69Fb99BxUkWOgy9tEpw+J1JkZR2zbzqfSAyWSwg4PNh9eqTBW0gWkspzuHhQat6M3KHS1WDspsu9BSrYqAH2rEpllPmWcYlUvHgQw/iwP4DCuGzEuRRPREfwFgl/axotioF/pbTVknCoW8um6bV8Dh75kzpvegl15TqbuXnNgEnOt6hayevv0vC19mJs848CyefcrIg8roJU1EaIY6bG3m5I9XBEO8nkxtFwbTWoK5G8XytBkWuNYNbdbGIJx59HLf9163Ytn2bEpqgXVGq2OFEtduNKibpTKzZO2NzImXmEUsnrcoNpc7V3CY3ZZzzlDTPw8YJxy4PirX1WH7eOVhxzpmon9IuilOHJAZC7VCqjTyvp556Gjf89AZse3erNdtDldfV2SsJYq5/PigxWhOplmCFgRCHutGutS8SmpqDQydH+nfGuxel5Eb33gilygafx4NFCxchnohj27bt0n8zVnKj7V43VLNPoqG2Fuecc6407+dMEz/60Y8k2OM9UpULdd7lQePhzHys5EbfZ1YZRfa3UBSK2HHHHoeLP3qxzPigjLCuSpKGdMcdd4iyDwPSq666qjREkTSLNfesAelD5JIz4NU0FN0kyysf8PnROaMTN970C3TP7S5RC8nfl/OxkMNcJitKSHUN9SINLn03Vo8Yk9IjJTdqOruBPTt24KffuxZ7NmxCQz6PCPsT3U74OAvH4RR/S99oGGkJdIx8EXHDxFDRgL+xGseffjwmd0wCrT45OIh8PIXsYAzpg0OwZwwkolFU1dWLPCl7bnoGEtjxz76OY89YgXlHz0GouRbFQBWKrjD8kUkI1rXCHa5D3kF/qyhJyjopAWwX30tAiCAS7zepVKw+jEuJPIJv0/YhQIaVoCj/5MDktnb8n8/8H5kb99jjj4mKZGkvHuN9x0K+58+bL8fGuIDHLOvFmhdSyYqgj2JywsR5yZIlQtuhz2JSy14ECtCQ1UHb4nf6dl4Dzu8giq1pNvT7bKRetWqV+LmRfjoF0DHYo+AJmRdr1z4tPbVMRr71rW/hzDPPRFU1k3HLK1gN5uUJJO2MgAfJOO9s2YqD/f0Y7B+QexMOhuD+Z3Vy8aJF8HGejvQLKtqOfHpFDFiSghawUMmjy0gIgomGIeyK+GAv0rF+ZPp70bdpI95fvwEHt2yFLZOC22rQJh+OBbwcFfrMvPTcNLTXYW73FDSGfTDjGcR6B9SsKAoIGCYkFoBd+n2znOaeKWBvJottA704eflCldx42W9mRz6ZQy6eQD5rIMcgk4MPs0Ukc0BfPAXD68LM45bh6AvPxB//8jy27u7B3A99GMedcjra2qfCUcwjZ8n+qwhi5EE7oM/48Y9/jOf+8hfxw6bJloR//aHtudzvscJMoIX2QvBU991UvvtYsDnjRia2TFAY8A8NDYvyY/mj/LN4LtwXGGsyxmTFZdWqk4QWR9vm31gFYhWQFDP+m+IBVOVjFYbHxiog92BWESlUwXXA5LsSsORn8Zw4nJNzmgjM19TU44LzL5QZdeFwsKynlMCZSswFmLD6XhSgXkCWIzxMAxve2iTXn4lyy6RmzO7qlL1c6P8VyY0ICokgjqqYV95T7StUUaGIbCqG4Z3v492X/4at615FxGfH1MYInGYSZpp9o2nkY1TuM+SLlRt2j/N6ZHN5kYNOZHLw+N3o7JokyY2ZyyCXSMNIkSFEgS7G3jYkhjPSo5NMZUEQItwSwcoLVwNhUuANmMk0MpzTOBzlooHBoZ9Dqu8myUQnkUOcA88bGhqKRFbYb8Nqywd5aMMSJM+SdOZmLplmjuoe6hnlyNORPqc0HJOyyqGQ8Ha7ujrR29sn5WYiUdTt1gHFSHIyMnW+3PnzeCrLniyXX3nlleKMuQhUUK9QRDUdWUmLDseG8cPrrsPjj/4RmXgCEZ8HM1omSUP5QVI+KLkpPE1uXqxoKFqF6IFLAKgSlqDLCS+Y1FBwgKpTdpHW1cpTTG5Uzw2TGycSUrkx4XWwckNZUyWmwOCaU+KpBET0XHpw2CxJtYl8ERmXC86mRnz4skuw9JTV/z9t7wEm112djb9Tt8z2pl1pV2XVpV31LlmWZVnuxr3QQjX5f4RqIGACmARCYvIFU2z4cP44xpDggrHBBccFG9uyXCSr97pF26bP3DL33pn58p7fvavxamUE35Ph0WOhnZ167vmd95z3vC8q/jv52/6gOmBFzs9VTuMqUL6IPQeP4Z++exfeems7/P4gDN1QS77u1MYlUAqlhEEo0xtXXY1Aafnypbj11o+JeeYnPn4rDhzcD4viAmOS4OkLxo0HlzJENSUeZFzsbGpsEj46ZUGZJLhYza67pxCiFjhVYfqX3mSfq2SpuTQ2vLGxdDndwB7b1+A/c4I4gz4VwRD2HTwIQyRkVVfzbEIG5/p6va4jGwX8XC7ZvFmADRdsy8rK1XhdKF8BKZb4fOJtkkhg6rSp0qX2KEiyE0TQTc8od8LjgQLvupWpk7unIjKlfj9OHj2Oe3/8Uzzy60fksCo49Bbh9MYvHfFayiP7IUa1AX8IRr4g4GZiVQ3q6Z8jbDMqAtJziYApL6CcKoC6P4j62TNxyfvfh0UbNqCypRkFXm+ys6B8VDjplL0FmZwEcPJkLx74+S/EEFF2wdx9FDFDddUI2bBgMcW9MRa/BOIshjxp51GfG5fCcy4xJN+9WvUbpUupYseHiW1tQg0gfbLv1Kk/CW68buK82bPx8VtvlakJPTdoNPjmW2+enta4KlZnaaidEUbjgRsvBhlDzJ0rV6zExo0XymErh70YDKtYFRnWEyfwd1/7O0QqI0JVI/2CnyVBDAvjO+74hhSpBIs5MzdqridUB7dxxaKOjaIf3X031p2/XgoKPgepP5L/XfctmQq7Knme54JcO9LseCfg9PL62GKasULlnmcefRxP/epXcI4fR2s+j9qwH2X/DRgpeEE1LE6CmIv8pECymZNzkLAc5GvCuOyWyzFldgcKjonMf5vH+rImnEQa2cEo8jxANQM1dfUwTRsjwynE0jkcPDWAFRctx5L1C1E9sR75ighsJwhfuBbVTR1omjIbxcoa5F1FOE9lSdQ02WBwJxGk1vJ7JzXL8yQaLV7OoTFSWiyNAke3mceibsWyZUKJ4YTswYcewqmBU++grZ5Lcchzt7GhEeGysNBv3CvgHb/KGOF0kFRixgx3rpineKPqGvckCGK4/8L7kSVC6hljkICJU8AnnnhCCmTGIc9hAiDu2/zVX/2V0Nj4b95CO+OAgJBghpMbkdRtbMSdd94pCpG19bRBcJX2vDPC27925YIJzg8dOYbDR49K15vvIRGNiWl1fU0tli5ZKh1/BW4IIt4JbjyQ44EbivQQcCvzYypK+WBmUji8ewdOHNyLmnI/JlSFkT68D7m+YQzsOwhL0122Cw1vuejtg5UvIJvPY8DQUDuhBt1dUzGxIQIYDlIDUfgoXsMzmIyfvC1sERaOdHRP6Q56BdwMY9PqReiaTapyQNlKZEjloaeIKeBGI4g38tBzQDxrwgoHMG1lN676zMfxxoEDePEPryNXKMeS9Rux8dIrZFdO7Y+NfhKjMeDRKkmtZSxzGZ5n0rlOxscDGvz+ePZTUIBCEYxD0t8IkNnEO5fJjVdv8vpjHiJIEqntdHp0Ujj2uXkd8Qyh784ll14idEqevwTefN6DBw5gy2uviRIhlSAZ58yfZBYQ4Pz6kUcUTdm2RexjflcXPvjBD8rjENCXTqb43Fzf+O6d35UzlsOA+oZGXHHFVfjWP/y97PYqqwdlleAJ6fCvMhPmDrSTFzGR3t4+6Loh06POGTPEk4+S/DfffL2Sb3aPL6+OYd5UIOmd4KZkXi6ASNwNHAdaPIbhA3ux98VXcHz7DiSH+jGlvQnd8zoRLNCDSYOTt+BkCZ45SeTZy4ml8hXUDcsFNzkEyoKYN38qmlpqUcxTCdAQNUCxIAmwqedHOqGLKAB/j8qpwZowLrr5MpS3RpDn/pphwojFBeDAygt4N5KGgBtdFNMsadr7wuFwkQnktKb8uZZgp+8nX4D7YYkySVmZohORApAqmd6c5aElGYnkqiIGslhhgUVaBTuPNCLkQhU7SCKfKeocbvFzrgsU4zw3Oz4f+9jHRJbSW/ZS6hH8mlWniA/PYvKF557Fj374Q2x/4w2UB4LoqK0Rp9hszkTfcAxmvqA4jzQgttl1pXoOHd2LstDKTjYLwQg7ivwvu79F5RtCag8nJLIMy0lVnjK6QaTzSl6X0x165EiPU4pQv/wOC0g+LjtEnOQQAOQKRWjFIozyMkxcuRw3/fX/Qtu8uShURJCn+AELR9e4SWR46cNgOfiP/3wE//GfD+JkT78kT/J6hUYhyJ5JVfnfsMhVqlVsVOURQBFNTQ24+JLNYl515z/9E44eOyzUtLE3rzPi0SO4nD1t6jShAvASdsdbAAAgAElEQVTi59I4gSvdenkfdkv4h4po0il2lazEgPEcCoCzRrIbbx745eHm0SY8eqMA4ZKRrergq0dkZLBgo5Eel3f3HjgoQNebBPw5IH681+hR0BYuWohLNl2EZd0L0VBRJcv9zR0TEa6rlsOG33eAhq0+n/JCcGl8XtFaCvhlG2wM3ccDY95r8H4ukx7HwdbXXsM3vvZ1nCIVwFETHdIiGY/VfnbH/RLPXG6lAV1c09BSGUFzMCTy6YzNgD+ojL9IEyP9zOXwGoEg5q1fj3XXXIN5568HKqi7r1AEecDk9zLuCgG102NbeezfexBf+epX5TAxDQUmq6oiaGxqlCJ2YOCU7IxRkYiJ34tTKcpc4Cl5xosfj0oi19W75D16jXrGoS5bjO+Di52UXea0ce/+fbLXoj5Dl8vi/t0DVR5obWxoELoCv2d2+6hqNjwyrF5ASQvS263/UxnZe08eq9oD65zYTJ4yWQqEG66/QegVzM2l8cm/k8rA4pK7NNxLuv0rt8v1SKGSbCaDHW/vwJ3fvVMA9Eh0RJof8haZr33K84YAiu7ux08cF4lYUt64pyNdbOkS8vpxd0NKmiuqD+n6BRFHlsh1e9/b2KJfigS3g6zFk/j9I49gzxNPoD6ZRI2/gLK8hUBeLYXzPZi6JmprnB2lDQtRy0EuEsDmmy9D5/xpyNsmsnRGz+aQT2aQHRiR7qBjWmLiSWpFLJpEPGXh0OAwFq5fgMXnL0RdewOKkSrpPGp6AaFICybNWYzKSVOQL6sExExZUVuVWakStuDr97yIWKTTPLt0R/VcQLfkIfGpcPcBCSKDQZGupqT4VVdcgcpIRPZTnnn2Wek2/6m8NN70hsUe/YzIlOD3z7PXi2MWoAQ1LN4ILCiSwddA4EZQw6V+FqQUzWA+YU1AOiTVzbgnwNfO+CfdiFND7sfQLy0SqZLCloUhwRJ3d3jm8XPkFPGeu+8R/5q+/n6JsenTO/Gje+6WSRHj27WNkt9R01/VcGQBefDQEXlNFBQ4cPCAgHw2dxnnnChu3LBBlK1I++FXR486NXtzL085CN55qSpKmnuu2g7ig4PY/uqr2LftDfQe3o+ZU9pw0bqlSB8/CGM4huGjvTBTOorSBBUjGdHsoQ9Iys5jyNQRaapEV9c0tDdXIWgBqYERFC3S0ZRKGnMc3xeBt57NIaXZ6MnlcDgxggtXLcLC+ZMRoQkofLCSGeSzBvKmBdvIIUv6JQtCE0jrNqygDy3dnbj+q59Cz0gU27fswK69J1CoasS1H/oo5nd3I1hGs15+nt781f0MXCBJwPnv990nOySZjOsB92ee0Yxn1qJsGK1YsUL+EJQwPmR/zzV3Hy8fjje5kfPdTcfMtYwrNvgYc951w/uo/e1GaXIzb1Havm1im8Qy6wECey72888+ikv5/bj2uuvw13/91wJwWJMy5n/6058KkGcTiI/PafHadetwycWX4OabbpLrkc/Hc4nnE6lyX7jtCyJGwOfhc954y0340t/+rRK0cPe95BN3Y05iGQGheHHazqEEr/Fly5bKagJrZOa8JUsXY+HSbsXUUWK+ozfVQFIx63XkhHLoirsEkEfAcWBlNSQ5TNi1Ewf+6xkMHziKom7AcQw0tdWhq3s6yilaYRry2IytnGEhZyrqtwhSENyYFjLu5MYfCqF7YSdqGyplH9fWDWjxrNzfH6S6rQ+Z5Glww1raDhVw4Q0Xo76zWdRhSGczRuIwonEUCW50G2bSgJag9HUO6VQOui2TrrHD1j91lJ758/EegZ0ZJlp2b5jYvIQtQcUP0R25eFQSHnIMMvKzy8vJk68TXwl+wRwds3uv6zT1cr8YtxA4bZ32579uJkJ2ichNZgEgV4Lf06v37OSZf3yIRUfwy188gHt/8lNkk0nZnWltbEB5OIyRaAzRrCaFmFJbUd0VJlce1gHh3Sr1nsqAX1zf6dFQCb9McMp8AfGwCboFoICbYFCMEQ3HkWKyIcQeuDK1E3U6X0A6l/R/oERqmNLQ8Ik0pFEoQOd0oqkRt/yvT2LBBRegvK0NToizHr+SJmXxKAWH0t0/euwkfvXQr/HQw4+JHJ9jE9CIwY2a4DDJcwLApcEScMNdnFDQLzrrNEmlhKymcQlV0YDG3viZi1pNZyc6p3XKhe4JBfT09iiVO1c9g4cnvx8mi8GhwVGllP9XcCM8apeTzUKTco7cweJzM4E9/dTTrmnYaT6qzIncYpj/4VSCdJtpU6cgWFYhstSkS3g18rmAr9KRuPd3JveFCxeIa/emizahvaUVuWQW/YePIZ1KoX3uTLRMbReNehZKrBpLQUypdLYHtqSLf47gxivimdg5ef3x3Xfj5/9+v3SxZfGQezD01AgrYEOaGqlp7F7GtAyaIxE0B8Igw55gPOQPSRLlvgVjVTpPHKXDj3BzC+afvx6XfOADaJo1QxSnWJmoZC5rjML1lUXWol/oQb978kn8y3f/RekQ5Ysi9VleHoZh6ND1rCwTMz5FraXkcPUaKAL8pEBQxSDzDfMRkysLOC8vjQI+1d8al5fMx2Rnm4cSb8eOHBEvF2/FfxRQjXfynkO6OufM7E5OvIf0YonNhuuuuw7nr1+P1jZ1WHv5tvS+jHsW2Nyn4WSGC7wsKFkQyOTmwAH8w7f+Afv27hvda2Q3lPLZrB8ou8rlWTbIWNByH+Lq97xHnLRZkJH3ny8LohgOnlag4tKqK8Cizll15bDxUoo0vSJkLBBnbmVtyP3DnoMHsfV3v0Vm6+uoyGVRZhkomiwe86iuqoGV0YTuy+iLayaGbQfZCuDCGy7BzIUzgIKF7PAICmkDdjwNbSQOX86GreVQVq6MPePRBJJpG0dGYpi3ej6WXLAEdZMbUaisRDGrITGSRi4fxoRZC9E0ZyGCDa3whSqFd64Us9jwUpMs772yw0s6+Le//W2h+1GdUBTkzrEo9MAKv1PSqVgIrl61WihdlMp//vnn8MivH5Xc5O2heIDxXAtETqYJSkiz6entFQU1Xr8UVOGZSUsF0ne4RM2l7aNHj4gK1IsvvoT9+5UinJiEdnRIE4vTeU4PR82Fi0UMDg5L3FARixNExhFBBwtHAhwafVIKmgp9T/zuCemS9/b1CNBqaKiXadBtX/yCTIO87riwSKRBRe8jW4w8jx49Lk07NtAmTm6XfEFFwBmd0zBn7hxMmTwFFZFyZWjtqqR5PjXK00oBC6k5ZLqsrBOESkoDwuFh9O87gON792Dn61vRd/I4LDOLhV0zcOnGVcgMnIQRT2HgSC9yGRM+uyhyvQxkMiXYII0beUTtHMobKrBg4XRMba2D3yoIuMkbOTnj2ddlbJ8GNyZSWQu9lo0jqSguWLkYSxZOQ6QqKPmM+wkK3ORg01Qxo0uH2zQK0AwHOX8RNbPaceMdn0ZCz+LUwX7s2nEEe3uGMal7EW758EfR0NIsNclpWpo6DFUMKn+pN15/A3fe+c94+eU/SoP6XEG6F4uMYzaZGVf83lknkIrGvRZO/jyPo/HoxGcDN7K66J73rD1IN+T1RXoZn49xyIkjKY2MY15DvB9p5mSPMCdyssi9LNaxjHM2QhctXIjPfPazWLFi5Wjdytf4m988hgceeECp/3HPuqYG0zs7JSdu3HgBKiqoGFkQwM89pfvuu29UtGPe/Hn4m898EjfceIOAH6VgyIY3abiOu78OJJJpHDp8FPsP7JfnjkZjiMdjcr0wbzc1NaNlQjNqqtT0pwTVKOERUUtT40yRPXEbJNyLLeZt+GwTVnQEgwcPYO8rr+EwGT3pBIysDsciMLNQV1+J7u7pqKkMwjY1ZcJpWrJzQ6+bvOXIqgTPQhp5iveMQQNaP7qXdKK+pQp+f0EmmJRytnW1l8vrK5XIiqCAZRdhUH2taGHdVedjUtdk+Ct94m9jjiSgD8VErKjAaVGK4CYrQD9Napop+/7nfISe9Tge7xEYAEw2DCJy3kcTtoukvSKDHwovECJqJjQGV0d7u/i30LFWFoENU75sRRkb8zLGW4w4h8JBDlIqatTXSwHw2c9+Vpbi87Jf4k5u3G1CtTxYxK6dO/G9f/nf+MNzz8ukpaWmGq119chbNo4PDcHkhEMoTwrg8AD2FVUC5NdMehqpaNX0KaDju8+PqkBIhAUE3ASVWhoTni8YQsLKwXQsVARDaAgqcOOJa1OxjQcnu1QERQKMfH6hppmFPLKFPLRAEBddfx3Ov/YatM6fD6eqBj5/GAFy+ykWINLVKlnn7AK2vrkdP7rnp9j29m5Q7IKJkZOsvJ2Dn21kZlXXuV1dHOyOcydHOcezeLJFGpdy2iVfVLEoCUEAa129gCAujHKpet/ePejt6xsdFXsdOsaHp5bSUFcvHWFORySO3MNHQqmkizZe8710FCxdE1cOkrFG8MTJy5e+9EXRoN+7Z6/4Pcn+g3j/qKJ2bGmrelfKFZnTpxkzZ0k3iNQP8ctwE4f3u16xWQpmSqcrjENOKdn5pFLQZZdegra2VlGSYteFxZkWjYv5YaSxDv7KCmn4sWDjcM2jGJUmfe+64vMorvyZdJ/xJjfev3kdJgLPT//Np7B75y5Yhqk8IFwDL8ZxdYAyvJzfAXE9i4bKSjRRFZDAG0VUBsJqEuMu+UsHlOA6EIbpC6CitRVLN2/Gpg+9H5HWCSiKlLXi6gaCLIC5y8SJD7tAASlo7rnnx3j2v57DyZM98rnLrpBNlT5PrUey9rg3eX8usKHZG/nQbMIwz0RjUck1JukbrvGfAkWu6tUZqUctnhKQUrFpoI/eGnHpysvTe+P//2FwIzEu4hdUpg9IgcBJDYs+Tmv4+sbu8JTGIl8queNPPfWUFKZf/OIXZRmck20Wmlx+/81jvxETRSqekY/OTiO7hJSanTNrtuyCbaeYiOPgE7feigsv2ChGiCf2H4LPKaB5Wgcqm+vlE2TBy2vHR2qcJy7ltgUIbkqL+7OBG8abTaDKxo7Ph6G9e3Dk6aeQPHIAxfgwCtk0HMNEXXU9bM2E31JO9/GsgSFK6lb4cP61F2HW4pkColMDgwBpaXS/jqcQcIowUrpMGx3TRDKWRDJt4WQijVkr5mHppuWom9oMm34RiThSw3Fk9CKq2zpRM6MLLbO6EapuArkWqpFEozqCG0Xd5o2NCAJLfr6k9dD7QsXnO29nm7iU0qxJ5+Ue1Wc+8xmJ6RdfelEkkyk5q1Ss3m00qZ5vNCa8+7oedswvPMsZV21tEzFv/nxce+11ElsedZGdewI17h6wGcUJKqdlPF853SHQ5nSHOznSVJBCWZ5VyYMXi0JRo8gCXzM/Fz4vBVSYE6n+9/yzz+HNN9+UZqdl5yRnEjB94YtfwNJlyyTOFTWeHeCiUHUogqEENYZlN27tmrVyvW95fSsmTGhGx6RJ8jopziLnSUAJA0mO4rVPUOq1/wXcqKV6adiIFL4jSqrDx0+gb9cenNi+EwMH98NOxqHrOWSLDqbNn4Jrr7kQqeNHoI0kMHxyALm0IfsCctYT/OfzyBUdRHX6zzioaKzCoiWz0NneIMAkNRSFldHBg5nfJwERz2fLysvzpLI2BnIODqejOG/1IixfNANV1cqAVI8mZZ+Mju7cu9GzJvS0CUN3YPL3yZSZ2ID3/dPnkSnoSJ8cxsCBfuzeewzZighWXHo1Fq+/ENUN9apYVgWR2qF2D2B+5qlkShqD3/zmHWLqzev87GF3Zjzy82b9x11EUhIZRwQKnLSxyeKtC4y7K+kOyyWkvIcuqQ1VjuQOThhTp0xFU3OTgBn66nXN7xJQwGkdG+iM5WeeeRp/eEFNYVjDeuI2pBLfeOONQq3smDxFaOIeBZh5n5MUXgc/v/9+OQv4GRAsEdDz2uRUio/PPMtplFIAzcv1ddHmTfj8bZ8ToRX1mDKTVybm4hlj4+iRY9B0Q2SpOe3lhJTX1PHjJzBt2lS5JgkKSX+VNQap8dzjkL131b9X02T2KkWyvoBgoYBy7vBoWST6TmLf61twYOvrSPeegp+yynYOutThBQF+1VVlWLhgOhrqymFSXCDgh5XLu4IClky9+RqY4LkTRHCT1WzYhQKWrJyDxrZqFH00StZEytnWCN6IBYJIJTPQSKXM+6Bz97FoYcXmVehcOgOhmhAcChGMJKEPx+AYOTG39cCNoVEtjWIEAgb/Z8ANkxcLWnZ9SGVgN75Uwq90pM4OIRMy+Y28D7s3PX09p0fubmdPAZwzE/85Yplxf5evkxQRKltcfvllktxU8arAg+ryq06vlsng9089iW9/69sYiY2IX01HfQMaIlU4MTSABBUjxCyJgek1IFWvh3+4J1NBKg+UZ0gVjRGDYZnoEGwojwYlBU3/nCTlSUlLCwbRECxDyBU7kCLGF1TLYty9CCj1QhYM7KCbhYLsAZkIYM2aFVh72SbMvXAjfO2dcHzlCAs1zRbDPM5XAlKGBtA7MIIHH30c9/7sfhmRiyt8wQUwRPSS9F2epuxpMPFzmuMWlt6ejvBEfWIUVVFWLgdgR/skLFq0ENXVNdi3by927nxb7U2NI4XqFdiMEX4/i7sXCKXg2InjyNmWkuskiHDBjccPHa+eZWLhHxZkjEUC7UQ8LomZIJrJjVMb8mnf2rZNkgWpDwRBZ9cRKQmlIjB1ymShKPGxB113bQ/gvMPPaYzAhQeu2XHhwc+uJkEf93k4BKSjOqlnTEakQoq5Kw9f+XgZM8pjJ5VKK55vRYV028WszrbdaacuXVN/8MxF7fHAjVd0eaCQr/GhX/0KP7v3/8eRg4fU0U7g4nOEXlkTDEsc85pJ6BrqKyrQQOUqUQwsivw5X6dInIvsuer9FeiUGwyjWF4JJ1KFa2/7FLovOB9VLS0iXy7bZeyKMvm6k0Ky2tk93btvP+666/t47tnnoLlSsiIlKX9kZDNGfU0Zc0qh7A7o2bFjt46UGhZJpAZ4EvbsontUAYkz14dqvNzjTQB5oLS59FnGgMjJutPpv5Q5e66Zma+BexGTJk4SGs8t770Fc13TzNLpHbt8noqlmEBW8FtSRS3fO7vn3/ve98ST5L3vfa9065mLqejDooO0H96XBzhNe3l4c2F5YmsrZs2Zja1vvYmrrrkat9xyC+bNmo2CnsPerdvEwLJ99nTUtE+QfDoyNCyxXNtQL3SXUlqaHMMlBX4puJG6xa2WCDjpK8Pvk/Noe3gAxf5evPzwf8Ae6EHQ0GFksqiK1MDJ5lDI2fLQ0YyGaM6BWRXEeddciFmLZ4mgQGZwGH52C9NZaLGEgCE7nVOO4qaBVCyJVNpGbyaLGSvmY9nmVaiZ3ACHuzyJONKDIzDSBqrqmhFunYKm+ctQOWkm/BW1UqTQcNnbjfGKekYjmyFHjx7D/ff9O375wC9A+wECelL4vJsqbs48+0rPUK/o+vCHPyz0HdK8nnnmmVH/mHM5I8cCXv4O8y8/c+YoguVNF12EyR1TZFfFE4Eg4OBC+ba33lKO8C4oampUUxXu/njqZ6TvkOZD4MzXTMq5AjgFKSJfeOF53Hvvv2EPHc9zOclnpAyxOXLyvymP8p59qlk2Z85c8Wi68eabVPc8qHZzuHRP8E2hgu3bt4uxLB+D8drR0S4qUwRqkUgFKugFx+aLTDW9noiioSlWk/e5E9C4lCzJZ0DB1JEaHkL/wf04/Mab6Nm5F7l4EmHbhJ1JywJ1qphH66xJuPHGi5HtOQltOIZE3zDMZBYFoX4rvjPp3gztlOUg4RQQmdCE+YtmY0JjGaCnocfT0JMa8oYN23Tjkvu93O/J5ZHUcsiYPuxKD+C8NZzcTEdVLSnBgB5NIBfPoKDb8pxGJifgRtct5CgVTZXXhiq8758/B6eyAGMghvTxYZw8OoCj8RTMqhZc+r6PYNbCRUK9Z/4f7TGKf4q7sc5iVDPxj//0j3jk4YcFUMpu67jTyDOn4ZLHaJTc2irnIb8/xgEbWH/qJrFb0kRSr6/kGgr4peifM3uePDZzG6mPBLWeHQhZRn986SURMTp65LDy0XNNOAnQGcekVbJWZVzyDKY0N/Oo16xk3DHOuBvKHMlYZ13GeCVIb2puxu5du+R84f14I9heu3atTKvWn79OrjnxXeJeDXeozRz6+vqlyGMDls/N/XMKY3C6NK1zmrwW7vkQ9MhEjc172W0cDTF5Lk8YQ/VfGd0FmaDQ2qEQi6Fn104c2fYW+vbtQ2ZwCAE2+QwLTsGBZuaQc+h3SBPcIBYtmoWW5iqYZkaa66SOm1oOOZ1/TEWt4/VImwju3WRzMO08Fq+YgwkdDYDfgZHOwkrosDQqrLGWDSGT0pBKZFDI8/N1BNx0r1+CuWvmo6yhTCZHHrixdVMm7AJu4hmhxWVESvp/ENx4gcqkwk4oExepH96NP6fPATtOLDQYHL19vaOuriJEMMar5LTcbglzYczk5s9pknrBz6BnYUn1tKaWRkVV4f/cqkQoMG7RxIP561//Gp578QXR254Yqcbk5makzSxORqPIslgX1SZObxRyVjQbghulnkZzz2pfANWBAGpDYaH3EDjQX0ZUplgUBYMyuSG4CQeUMzx/V30GSlVNUrn7+J5LMj9hs0hw40DPF7Fq4TwsWr0UM9efh5YV65Avq5MdCU6KOBaQPQeRJPfDsPLYe+govvq1b6J3YFh090U2lwDHYXHgyOuUopjUOVkCZhBxYd0W9QsCtGCoTMa3DfX1Mr5ld21kZAg73n5bLnYWWFzyHa+bWFpw8/sh+m9vmyRApLe/T/7wIhfBA09++V2akizilixdios2bZKEdujQITz+2GNSzLHTwX0JjoiZSNOZjBTBskMmbAFvUvbuqZXUxLYJrdJ9OXj4sIhoEMzLeyndoSiJVQIuUvPY0WGypUqQ5+vAqUUiHsPJnpMYGhkWPnhdda2AlLZJE8U8lTHKbJBOa5JE+R74/lisM9myyCCtjMmWCVw8e9yplUcX8OJ/tGD0DiKXOuZRmKIjI/jBXXfhyd8+gQx36PgZFfOoCChp6JpASBJ4SsuKK3x9SIEbdjYJfmg8S0DjxTeVAwN5XiYhFIJh0Kd53qUbseGmG9C5dIkoqiEYcqd0LsR0gQk5uTxQHnroYVFaYmGorgkXdHNCxf9PzlLJrRTc8H3zQGFTgx07FlGcUPBQ4cHKfMCDjkus4p0l6j/vfDwP/JUW3FPaO0Spjd3ieCo5OrmR+/w5icl93Yoe4xb0Jb/vye6zuOR3zYOXkxbSOfiehJ7j9wuNh8XBwUMHxW+G8cAY43ukUS7jYsXyFXJ/FocsRn77+OP4w4svCt/9xptuEuD3d1/9qiyr8rDnc/LAF1Ueilm4+2fh8gp0TJuCL33ly9hw/gZUcRG84IMVT8vkJlBVgUIFiYpAf2+vXB+kspZTlUqoEcqxU/XaTk9LzwZuaLZM8RPxCCNNIRbF0eeewvC+3QikYgjmdMkzlRVVsDiREblRH6LpLGJmHmbEL+Bm3tI5QDEHPZaAj4cywQ253FTwyZooOgWhQaTjGfFP6M8amLl6ARZdtBwVrVUo0mAykUB2aBhmIo1IZR18ja0ItExGfWcX6iZNRzFcrrpP7q6jfL1SXFBFTXlBvL3tbYnn3/32t7Ada7Sx5wGYs1F8vDhkPuF+Iik2Hhff2y0YDxiNl9FGKeIugPTMk9kA4vnInYQJra0I8fp0b3xdw9ybefFF3PW97wkY5r/V1tVh3drVIhPM6Q2/C+7KkWbEHQqCJRaL55+/QeRsvRxEyds33nhTpJ1ZuHmUdlW7FqVhxutz8eJFuPmWW3DxJZehokIVmpzqkhITjyZlT4wF4eDQgNDc586lH55PrgFlXdAqxonKLoZKokxI6kiRRW5XVfT0HE2BG555fnq/6RpGjh3Fge1voXfXLug9PfBl2IFmS5EKZhoyVh7xfB417Y147weugNHfD214BOlTURfcUKxAdbcF6HCyqJuImhYCtdWYs3AWJrfXIegYMBIpaFG6sttwxFybqliKKmfZBSQ1C6YdxM7UAFZzcrN0JiI1AcApCqCyEhoKBsFNAXrGgOGCGxabVGizaipw0zf/F8KtEeQSKWR7hjF4fAC9w0nsHUxj7vmX4rwrrsTEyR1iUiv0YjrLj44CKJjB+sQn59a3v/0tmWBwgV/CfVwBoHe2I0tZFl7cj23Ane0kPhPcKMpciMqetbWYMnkylixZijVr18mkxgMopTHPvM2cT4nygVN9kucItpgLKc/Ma4v5k6+JDbC3396BgcEhATysYUU232VKsAH01FNPi6cVm6kCLFw1T5e8JP+fTQK+rhtuuF5qFLJJVDMdcs7x2urtO4UdO3diUkeHTLC4hjB75nTZreGkRuJV9u9UYlHNFE6JVTOaN+/4UP91qa8yxXHgM7NI953E4N49GNq3F8meXugjUeRYD5m25EBOeDI5W8CJxVo17MOixbMwaVIDHIfeiCqG9bQSYqHcv7KAJKWuCN2wBdzoORtzFkzH5OmtCIV90GlWndBhZnNCeQuFy4R+Hh9OSDxRsjyTtzBj+VwsvGApqtq4y692bkhLcyh+xT0fqqXFM7ANR0lB/0+DG0/elwCHidYzXWSyqaqulqRHczVZyBoeQjrN8R/NIkv2arwOyjgFrPyTJwVxlqhXHMPxiwtvnMj/clz4pS99SWT/vCAtPVh5oXgu7lx8/9rXvo6jBw/KUnVzpBITmxrRPzKCwWwWGhEzDzOH70OFk9qTgcg308iTggLVdHyXQlCZfJYFqUBF8k0RxWAAScuCRo8Qf0BR2QhE5FD0icKaqyGjJkOuEoyNIkwUkLUdaHYBK+ZMx4yZUzFl2RLM3Hw5yto6EZSOLYtvxesUffEiOex+Qef3//JhPPAfDyEaT0ihaOfc4o57NC644UUj3xNpaZSL5uPlbdFXp0laV/cCtLZNQH9Prxj+jUSHxSuD37XyP1KdzLG3sYCHnztVj8hbZWLZsTFfMKkAACAASURBVGuXAg9jZHzP1uVmwcfvlAmOhzyLf4IBuoQT6MjhKRLeCoxIkuRFL9ODc+O/MwRrqqsxsW0i/MGgHMqUCBZa3xhwwwKaBSOLBfLVWTB4ykE07GJsvfbaa+g5eUIOBr4uvt+G+gYspDPyeedJsuXnQVAVj6eEu8tOEB+T0wiPhuRJoovyn3L1Gk2+kvBKwNbo5z66eF+yB+H348UX/oB7/8//wZuvvyGUMYIbkU+l6V9ZuYDttJZFTahMgRvxzcgLeKeJLQEODWdlgkNHZpk+8nUpVcC2xfOw4orLMP+CDaib2gmyyzkBdZc0pKjgR0nAyaL24MHDuP/+n+OXv/glspq3yO8WxiXAtzS+SkEcPxMeXCzqS6l44io9ZYocZOy20Zzt0JFDMN2lyfHSjPc5cv+DUvXsRu8/eEDkp0d3Df8CcCOH/RkXiKIhMoZIhePr5F4aF7TZjWbxxgKSS6YsJnlgi78PJTlzuVHJ7IbGBrQ0t0jeIw2E4JpAj7FL2WdeG7NmzcbKFSuE3vT6G6+PekxJUeNOIVUBEZKdnk9/+tNKNnVCi9su9Bo7shomf0SIwG3aeu+Nn5FIqbsNIKbOPAtN7w4CuhW3XzEqighxws6iLBWHMdKH+MmjSLz5Opx0ChYVkbJZKQIrQuUwMpp0BpEPIJHWMZJzEA/mcN7VF2DF+qVA3oSZTMpBSVUpgpR8SoOTNcQkjsAoFc8gnbVwKmugc1U3ll6yCpVtVSLIkk9nZGdHjyURKa8WeWgzVAV/bRva5y1GU+csmAG1XFu6mK7sERnPAZm+vvb6VnznH7+N/fv2iT+Qdxvb5Cv999K/ezHN/OpNxM+1OPSKL29azpxEc1dOAtlVZmOF1wZ58Upc8bTxMp+PTZSf/exnsqNAtUvuANXWVgsVh3HFvMZdGcrf8nXy7GeuIv1o5sxZ8t165zHrBMrjcvpECg9BiYgMBYOYM2eW0Mgvu/xyTJ4yVd5+MMzpS1GkfknbOXLwiDweGSNs+umGBhqbEtRQmZP0aHFyd4U/pIXlOrgrIpC7Nec2EpUlIot3B8WcgYKeQd/undj14gtInuhBWc5AUNckbhyT9ENIzs44BYxQZbIxgo/cej2MwQFoQyPQBqPIpTQUTUc85whQKBDAWmEkq2GIYhblYXTO7cSc2ZNQ4beRS6aQHk7J5IbCAJz0KHDjg2UVkMjmYFh+7EwPYeXKBVi1ci4iNX7Z60lTICOty/PRFyTLAjRjQtfYSXcE3BjlQVzztx9D3axW2IaGbP+gCB/EohnsPDaCRHkjVl95DS5+z9UIBcOiEioWAnT5kwm7e30WfbCdvFC777n7brz40ktKUOQcwI0Xg6Wxdc7x605upA5ylSCZv7l7xtx2HsVrqBRZ3zSa870z0DsXeM0wPjl1+fWvHxbfHr4vAggKT1GinOCd740AnQCHYPrqa67BzTffLHnYe725nIXjx4+JyAB9zAi8CfC8s4KxPnHSJAFGnG4yl5PiRvq1ZVHu28LxEyexZ+9e7Nt/AKcGBoQGx/fSPmkCqirLZI2CUycPUJ1xVDBsZTfMVUZTfAhpsvD85URm5MQJHHrjVfi0BMJ6Gtm+XgHgZior/jM2lSVJgfQButSUXHtwUPDl0b1wBqZOmSCT72BIUehNF9xkUxm5ZqW+5PRQt5GiX5NpYdrsyZg+pwPlkRCyqSSMaBpmJifnZVkZzZYLGD41ImWlbjpIWRYmdU3DikvXoHlmGyzbgD4SQ/bUMJysjoKRg0kZ6ERG1NqyBFGkufn99LzngamUV04HE7mr7yzuxuu0j6JCd8zlfcDiqeFKQxPVMrgpVctuCUfUDU1NwmfkngJdV/+SzqZL/TxDf17KOPdgfDdwUxoMTNwsFIja2VH3lm9LueosFkVS1+/HD77/Azzy0EPoP3EMDeUhTGudKKZ1pxJJjNATQMQBuDtAapE61Ahagn6gMhBEpd+HKnF8D6GSJLhCARVBRVvj/QoUFCC4oUKKgJuQiBioTq7y0JEpjzuCZNHI9+rQ5RX0c7CRtgpYOa0DU9ua0DJ7JmZsuhitS1YjxE4Zv2+q9/DBZC89IOCG0tBHT/Tjxz/5N7y5bTuGhkZkAsUDh+W+EPT4wRNc8GiWfQqgoa4GCxd0Yf78udKJpKvugf37RDaWkwdysL3ietQE9FzknF1JQk6BOEaOxuNirMqL/wwgNA4AXrZ8mXRpoiNRodXQv4MSonffc7eYFhI8iHePO9VQ0q2nD+4/zVRXXRHSCTkuXrp0GU70nMTgwKB6jS6IEGpeR4d02Hk4MxEy+bIwYELlQjeLAiZYcmhpjsrp0vMv/EF47Nwt4I0F6bp1a/H+971PKHU8eNmhJBWFhTrpQwSBwrt1ue0CJl19DI+mVHqAyPXikaPHATf8uaHr0tX/5+/8M7KZtAK0+QLKfH7UEsyEw9A0HTXcDwuFJb65y1AbDqG8GECZyJYHlAAGO7DymflphgPNtjC5ayZmrV2NaWvXoH3JMpHTLfo8Xr7He+dTilKHLAbv2LELd9zx96L0xfdFrjz/yHvhftg4t7GH5dgYUt20OpFOpooiQcLvn/k9TvacOEv75DRIpMJjdaRKOujcfaMCmvgzjQG5Z32gMT/w9rqkcCBx1B8Qeg273ozrVStXydSGFB+CGnYduXzrUR6kIeMqannvkzHC/Rxeo7yQafjY2TkNq1atxhe/9CVU19aIKzb3b7a9+ZbE0KHDh9QEiznApegS4PBGydw5cxU9iMCGr68UOHtSpqPFzVm8SeXnAoDE812BOtlxUJRCeS8upZEaULH+Pmzb8hpGeo9hzpRGVOQ1pHbsQZHT7qwOSzdQsGyJOSPN/09wE0Q8pSGeB4aLGtZccR7WbFwJfzEHjUasRg55GselsgJuqBYkJnG6hWQshQzBTcbA1JVdWH75WkQIblh4s6E1PAItlkRlOALHF4ZZCCCm5dHc2YXFF1+OXDX3HRXAUZN8NbmRyQB3JVlgmgb+86EHce9PfoITx45JbuDn4hX9Y+OmdHo4FgiNLRDPJeb4PATNPJ9J1eX3yak7n4fxxT+MGz/VO90cw4mRl1OYg37960dx330/A6e9bFTz8fhzgh9vZ4J5kgUjQTWnNxMmtElsiQdNWZnksaGhQfzgBz8Uc3HShKmaeuWVl2Pz5oswd+481NTWyclH+k4qncGB/Qewe/cexKIxXHv1Nfj1o49i1qyZUjRyH4/1zYyZlO4PurlUFeOqVlDFmwKaorMr1CvmdCo1cgocRgBGIoETe97GwKE9yMcGkTl5AtZIFP5cDmEaWqY1mLpF2xrZM0g7BcScIszKAP7mcx+EOXJKwI0xlICdUhQzYU3w+raVSeZIJovBrAEj4MfE6e1YtLAT1SGC+AzSQ0lZnqZIB68/UpYIcLjrkMiycPRhR2oIy1Z1Y93qLlRV++G3i0ieGoKTMeDL5VG0i8gmNRguuMlRCMF2kAn4cMVnP4AJC6bBKpjQhoag9Q0gPZTC/hMxvHp0CDUzu/DRz3we87oXyMRJYoxvQMQylBqiNCAKPpnUPfroo/jhD3+o1MP+THDjxevZas4z4tndO5T7F4uSgylycvkVV8iZS7DOGMtmNNnFEnEAt9HI2k/yossUYv77yY/vEUEOTkHZLGS88sxm84fvh816nncE+2vWrpXJDj0TSydBZAOQ5n7HN76BvWxYmJxwqL1yqqixDli8eLEAfaHxh8JCw0omU+KfR4No1gS0HOiYMllEAzomd6C7ax6aGmtL1BLHv7qVtL5SKFVFMoWkigg6eSRPDeLQ9p3YveU1DO7fhZmTmtBRVwkrNgItnpDpnmlw0OAXsMU8xX0ZwylAyzuwCjksXDwHkzuaUBam8AHEh8lIZ2DqOZneUPRCmfAWoVGuPGMikzUwaWobZi3oRKSmDKaWQWYoKWCbe65sXHJik4qn5XHsvF/q6bopE7D6ivWYumi6iCNlhkeQ6RuAQ+xg2rDTBtLRpMii61kLuk7POBfcSIfcTSxeMuKHwkkKb+82HheaxCiZQC2i8wD1wA0THA/hZvqtWJYUbT1cIs8pZSzFaz+X9HvmfdQhqNbb3L+OGhapfx+9TN71CfglsCD8xCc+IQc1C1HvYOEF4432eT/+ObB/P37843vw+G9+g6JpYHJDA+qrqpHRNfQnEkjTaCtEeWaVLFXnWXWFKAlN1TSCm1p/UEALF7o40aGjtqxnUwqaqj4uuKFHTsSVyiaPlc7vCtx4wEl5bzg+RUtLOzaiRg5r2idhZks9atsmoGnZcsy5+EpUdEyBL1IpSYDPW1SOizJSNiljHQjhqd8/i9/+7mn88eUtIi7AJCg7N66ZVF4MIyswbcoUzJ07GxMnTsCJo4dAxTN2i0mrSiYTck1J4SLgwYMKikJU2s1RnZ/xx3P8Dkn3YeHUOX26KKdkdWUqJ995iRzq2G1cTmxIv2FiYoeE3ch7/+1ePPDzB2TnR+3uuC3hMRFyrjEp/Fa381jnqgSyqGVxS3oeu+N8fi7VEkAT7Huu2UyUBC8sDAiqCVgI4iKRSpiGjhf+8Afc9vnblLKUa3RIs8QlSxbjb7/8ZXR3LRBvEk+Kkp0lekSQ6sYkys+VvydKqu7kpnRSUTrNcD/M0aVm72f8nFkU8DV+51vfxjO/f0amdAJs3biNyDKmgdpACI2hMKoEbOdRXxZGBQhu/GJmy447TWvDIhNNcOMXOfXO+TMwbeki1M+bj0nLV6Jq4mT4ghRO8K5sXkNcgFQdS3a46NZNc8/bb/874S/T38YDqX8puOHnxf0VulpTNYzd4N889ihe27qlpPHzzkDxunEshigRTiBLCgFfk7fjcq6xVPrIfFwCQOYbTkPmzZ0nkz5275hPeSjyOUgZY1ecII/XnpqM+uTnLFS5OMt8xn/bd2C/gGn+OXbkqEx8ydXm5OUrt9+Oiy7eLAUp1aUoBU4DSG+plsUBcztfD4E5J0Wz58wenSay4OXPvB0Rxo/nMO/l6dL3N3q9y7VP7yYWk9ymUV4hPo5upGhSTZWAk4eTSmPg6DG8/crLePPVV1GwdVx92Xmoqywgc6IfdjKDnG6ovQROvQuQQo5qPJzcxJJZJAs+DOazWH7xaqy/eC18BRN6nLKiNgrsVnLSw84lu4K5vHC6k9EkMukcBrImOpbNxfIr1iEysUrow/lMGtpQFNlYElXhStiixhJA/6k48mX1WH39e1E9bz5txd3OqQdwlJgO45nTGzZaookE7vrX/40nn/idUGW9HDde57t08jru5+r+41i6mfe589+9go7/5fdJQOMVXfx15khSbFjwCXU3nZH3wN0BNos4MSSA8B6HkxYCknt/+tNRO4BSEMYikwvZBDUE6YyPWCwhgJyPz1hl84a/88orr0pupFEnzRSXr1gqQJ7Kabz+2R3f8vrr0DUDzS0tOHbsuOyNXXrxRXBsSx6Ly9lCP5PdVHaR3aaHNAxO37x1Gjb8OIWWbjeNMgNBob3s3vIGXv+vZxE/fhAzJtSitSoEfWgQejQqRR2VAW3NgKblyAST8zKVyyNmF5GrDOD/+/T74GSjsFg4DsVhxdLyuOwRMczztqJlxrI6hrMmsj6gsb0Zy5fPQXW4CCejwE3REPk3OAQ3rEscUuBsxDMG9Jwfb6eGsWj5fFywfiEi1T5RWkv0DyKfpqhGQWhqmURWrgmDOzcUFHAcZP1FrP3AFZi+biGcgA0jEUNuYAjZ/iiGozm8cXwYvU4ISzZdivd/5GMor6CssmxPugDHlTtndBTYOC1K3uDUlxM4afKMyul7k57xd6jPaFq6DAPv38eLe9abFASY0MLm3zqRaiYw5/nPG9ciGJu7du4WIRrK9rN+4VRx2tSpmDJ1qpzTzN2MkVdfeRk///n9srdGYO4Bf88sm4CHE/7Nmy/BZpcOzN8loBE6rCu8wrP3/vvvxwO/eEB+NnvOHAFdGy64QF4r8yivATOXQywaFwBAc1oaos+fPw+DA/3oXtCN1aupyhaW+5aVhVDO3SfGzenl7jOESPwy7eb3wp0yn9R6ZjyBZO8p7HvjLbz50h9xcMcOFLUUVi+Yg66prXDSSWQTLkgw6PJEuqcjLA36ShoOvRTz0C0d3QtmYuaMdpTxMJeVBcBIZWCTvkYAmVPnEKeqVD9L04w2Y6C5vRmzF8xAdV05cqYGbSQFS9T7lNIoc6eW1qFpBvLFkEwzAw0RLL1oFRasXwxfoAg9Gke67xTsZEpNbpI6MgQ3VGXT7HeCGwaAt3jNIpKINZtVi8qliXW8JCvccA9ZuJ029SWUoaa6RjjeTIDs4FNxLBaPCZ/QC3ahN40pLM+WuMciFH9RASvv5u7nKbDkPqj6+bubPnoJmHsLHKWzQGSwliZ/77Dmf6nY8PjvfifeEHt27pRudbtIQweRyGZxIp6EJaacavFbySormgZ3bypJLeGSG3dvgkGEOLkh6BFaGjerQkhT1celpVWFQgKI+Bg8DGVyw4TtgnKh+wi4KUIv5JF2HCRtB8snNGN6TQQNLY2IzJqFjvM2oGPFKoSbmmSvQYw5R5fx1MI26UADgyN46vfP4TePP4Fd+w7BZjeLBakPqIpEMHPGDLRPmoQKyvDqWQwM9OHYkUOiOJUz2K1WoEEtH/L9U3f8NPWAylbnBG68TieX8iojWNDdLYmKXQ3d0NU3K5wGFkNKBaT0xokHwQJNMDkC5mFNysNzzz8vSUsBo3eE77uC4PF+KODGo3n5fOiYPFmSG2lAk6dMwUUXXSTUDgpmeH46vD5I/aE6265du4SiQUDimX2x2OP727ljBz74/g9AM1S3SVR6/H5J5Fdfew0+/rFbMWf2bClWf/TDH8leBB2dSV8TOocbe6Km5XJivE5rKaA82+RGBDXc75DF7c7/Ntv76lduR39vDxx6XhTp5eRDeVlY/n9dIISmYJkAdxRtNNBDiKpoRU4lgwgH/SKMwWuA74Od77RpYEb3DMxcvgihSZNQN2seWmbOQ6imCb4g+f3qYhbxCl4b7k4bD3ZdN/H1r39DJLzVjoEqEjy58rHf15+a3AigcClrFBlhx+6lP76E//jPX452qMc+5ijVQMCICiZyqUlP46FOwHk2cFP6HXiPw9fIw5Qx1NbaKrtUC7oXYNHixXLgUeqTsctp39O/fxpvb38bJ0+ckM4gb3z9PKi5wEqqIg9hrztZVVMthSSnPL944BcYHhoUChSLgA/+1Ydw6ydulUJRXle+II9JI90jh48glojDsZS0L9WG+LiMaQIjvl522EUCtVgUYMXHLAU3o+aH7gfoZf3SHMuut7x/KkFKc4q7fTRu05Dp70f/zj04/OY2HNyzC319PSivDOMDH7wKkQoH6Z4hUYXKUUGHRqMOZU0LyHHhVLfhywcQjWeQzPsw6GSx5KIVuOCy9Sg4GnLcDbAdER6w0hpyyQwcThtMRxywkyMJZJImBjQTExfNEnBT1V4DfzgMO5WENhKDFk0iEuJycQF+p4ih3ihiKQeti1dhyfU3IdzSgkIwJPmK7z1QDKj3KHLRKm5Ix9u9e6fQWUiJ5GfKz8O7Zv/s5DSGfurFm9es5HfJLjfpZ5yksCAkSKUSE8EGjUYJGKiMx+JMxagbmxMnyo7XNVdfLXuNrBuY87j/R2GKl19+CalkUn6HeY+gnLYL/B3GB18Dr41HHnlUqD5serLLftttn8fkyVPk2vHUpAiEuMwuK/7iWaPj+IkT2LZ9h5wHVKxsbm6RxteiBXMxaWKbkvV1BQP4sj2j7tKplle2eGqSjFGxWOAPbAf9h49g+6uvCbjp27cXQSOFNYtnob2xGmYygXQ0LlMU0rQcLSdFHM9KAty06WDEcpAN5vHJz34Q/oImxZgxGIM5koSjmQJq8pxxCyD2IaObiBs2kmwaNdVg7XkLEAnm4dAsfDgFXw4oUNGRSmTcZ6AgQNpA1nRgOkFsTwxi3tLZ2LRxGcojRUC3kOkfFiPPgE0PMSAVTYsfCCk8pkVamo10sYAl127EvE0rUCwHzFQCOZnejEDPODg2omFfzEC+YSKuuOkWLFm5BuHKiJwx0vBkS8KlnvokrpWXE3dsyYah4hknf6M3ATrnJNkzSuUqzY98HO//cxLIpXqen5yiMF/yu/f8GykqwSkS6d6n+gdEPc8TLeHkmsCG5zNpZ1Qs5eMRUL/w/HNS37F5VDr5Zm7lZJO/s2jxErRz17KsTK5V7hlt375NvKZIV+Pr4LTnsccfk2k+mwHdXV2orVPxz6kipZxPnjyBWCyOydNm4cTJHuzcuQPNDQ2YNm2KiAe0tbWIpxNftxKPUp/kaINXArmk9hHGizrwZT+xmIcVi6Nn+07se/U17N22HX29J4WyaeUMzJvShlVzp6OiYMNMZdQEhLFcoJKuJXUfS1jS0ghuMmYWM2dOxvz5nYhwl5L3oadNWpN9MOZgqquqPUo/NCr6ZUykMgbqm+sxa8F01DZWws4Z0KIpybGGposqnN8XlAkoVeFshxNwA3ZFEPPPW4QVm9egrDwgNOJM36A0C2xNl320TCItam26wSm4GOsqWpp3wfNAYiLhFINL4EwuTHTStfOUasYUkDL1cjnYfDOiklVegeaWZgE3Hp2LniZcrmIRQu68JFpJVkr5qvR2ruBG5hXuhEb42K5v0zseS33FZ5wLpUnOez4mYXb4OcFhd3T816GmMMdPnsSDDz+Mn9z9Y/hME03lZWiurZaOxvGRESRI/XBBBxOgUNyEjgOUiyS02r0hlaesCEQCARENkG8kGBRqGWlpLEwj9BsIq9EpKQzsmJfTcd4FEOT7E9zYLIrzDtJ5B0knjyWcdlRVoLGhBpGp7YjMmoNZGy5E4+y5QERRJVThpa4WUYgTAQUf9h44hKef/QP+7b4HYBd9aKxvQFvrBDF14+GkZTPoOXECJ48fwfDwgHTO8wWO2jlrV6NMD9zI3EAAjqLKUPGitLArnZKN7dx4+0TsvFGKlnScPXv3yGHIyGH3Qh6LHf0zAgnCS6WHQXtHu3Ske/p6pePtJYbS1/GXFA/8FkhJko51sSg0OEqYEtQsWLRQCkAmv9LCmh12ykGyiOFIm4mZ0wImfHYkuZR5/ORxEWH4wfd/KIa4Kn6UlCwbApPa23H77V/BVVdeKc9NKgi/Re6zRaqrRVWOewnpaAImpVPraiVxq8/fkWuaxac3RVKfoSo5S6917zqR3QjLwg9/8ENxY46Sk5xX00g/Obf5PBqDYZGCZlwHA0Bd0I8aTicpe04FxXAAFUFS1PhcPgHi8ZyB2Su6MGdFN4J1NQjUNqJ55nxUdcyEv7KRG2bw+4twiryemLIl47g5y49Xt2wR75vXX9+q8pSosXlCBO/8RuU7KDkI3jG1c/1i+PnwDzvMnLbt3rMbP/7JPSpPvYukLuOU4EY1QYICMJhPT5w4jkxWGdOqw0ZtLXs504sL73mZe/m7zMM8DFnwEaDz370bC03KB7MryI4kgQi/R96P9Ah238V/xFW78gATrxXGEkH+P3zz7/HKKy9jaGBQxF2uuPIqfOGLX5RCwbt5VCLvIC29ZjxQwiKGnw2LAHb5eb3xGmAB4HVCVUmsuuWleXq0sSAUCnU+8+e8LymzRcpyp5IYOnQIB195Bad27IQTY4czg6F0EsXyAN7/kasRqS4i00MOtiEu7DSUK1IEhXs5mgWLC6Z5P6KxDOJ2EUN5DYsuXIqNV2yAk8siz0YJl7RzNnIZDbkUl2lzQh2i2lo2lkZsJINhw0Lz/E6ses/5qOpQ4MZKJ2HEEsiOJFAZ4nQmLxSgWM8wYoMa8nWtmHvpFehYuRrlzc3IU9WSFGVfUAppFoIq77q7ScU8try2BT/60Y8EtPM7ZFyP11g8l3xVeoZ5MefRZAlmuIfIQo0ghzFIIMPnpQwvhTU8Kjbji1M9i8VLTolKeHLNH//4x+UxWFDy/hQF+P5d/yrSzYxVLv3zub7xjW9IXDL+SA8meKJEMxWhPGW0L3/lb7HpwgulQUBWiFDhONkqktqelPqBBeGb27YJTZfF44TWNunCc3G8c3rH6QVqUTv1FptZhPPadnPHaCyqqBSxAMYf6eDxJA7u3IX9f/wjTu49gKGeHuRSSVT4cjhvZTda66sEZKTjKdlL4ISeUz9y/fn5kJIsggJ2HvGigb/+9PtRFfHDSqagD0RhDidhca/LpCamT7rizO30AolmTQE35U3VWL2mG9XlanKjEdzoBRRzFkzLgs1JNic3uo2EZsLKh7AnE8WMRTOxedMKhCscgCpqp0Zgp3T4co7Q0mTpO2vBIiAi+LIspAoO5l22BosuW4dAdRhmOonc8AiyvYNSeKb0AvYPZXAgbqOjawFu+vBH0TZ1GgJBismoekisJSQzU/7cbSkX8njuuedFWILTPyUPra51kdw+o/I7M6K9+C0FN/w7QThZGcyRzDVLXQo644hNPgJd7teykdPjGsDLDrSnpOZZSohVRRVWrlqJL3/5y0ILr6gow8jwsFwHd955pzT7Ge+eNyLp7Zyis8k4QuPT7dvx+GOPSyOAz02q7m233SY1AK9fUXmlfQMVQmVf2Se0NtYBBID0h6KP1Kp156G2tg5aOo3J7RMxoaVZdsRCIWUqrpoSZGK4Utyj+zTipjXaQFdNE7U+YBsGEv392PXCS9j97B+Q7ukVUJF2DAxqadm5mtFShw0L5qApFBAKpGM4yu+QPkliBaIomjR815wCMqaG1tY6LJg/A421ERQdri34RCWN4MaiOIuZc8FYQEB/ipLmGQPlNZWYOX8qWtrqUcxb0GIUyqD/kubWJGHQvJO7tKblQ0LLQfcXMW3pbKy7fD2qqivkesieGkIuFoeVNZAcioN7PmbOgW7wD8UuSmhpXlixy8dO8tq1a0S2lwuq/ALE+2Ocw310ckPKVUWFuM7LcmsmLd0f7jvwdwHulAAAIABJREFUy5jY2iYyt339pKSJaLL7Rb9zcnM2YON1VXl48ktWKkfKeVlxmFXRIMWDV64zYcnipjJBKi0wx3sePi6nTHRRphyqV4yPKZGkCGVCOnjosCTsPW9tAwwNzVURNNTUIp0z0J9MibqEp35B2U9Ff1Sd66pgALWuUECoWBRgQ3ldSpsW/UFojgPNsuQ9VdJTRCZJgEW+aLGgxAeEGwyUhUKSmNk10vI2MoU8UraD7voGTItUoKm2AlWtjcjXN6Bz3fnoXLcBFe2TUQiVq70QdwKkPH7UsDlr5nD4WA/u/ul9SGZ16URHKiLQMlmZOvT19ULXOIY0RClNKcopZTV6OzDVlYIbgU0seoOUKlYca+/AHrsbMBboMsbUfo8f3fO64A8GcNxduqfufyBEruZpBTXv92WZ3u0G8/n4/z2jvLGdoHMpFMa7jwBW+MTdffmKFbjuuuvFSI/FAlssBPUqIE8viL/66hY89eST0nXkhID0IcYmE+G2bdvw29/9Fjt37cLg8BAOHzwkAE51yVSc87VTCvLWj38MH/3IR9DaPlFUf0TD3qWIivIbTbGicZkC1TTUS3HC5/EaDt415RUwpdfH2CmHegs+WaT87p13YssfX0GO5rXswFElL19ASyiMCSE1uaF5bWPIj2oB8iG01NSgIuQXcCNA3MpDsx2M6BqmLJ6JrjWLEaKqVrAMgZpmtHYvQ9WkaUAogmAgJB5UaoLzTg4rP0MWSXTHJhWCMaUGperDGJuzSv/dK9C9os+73vk5ceeGDY6tW1/Dww8/pGRu3+XG18UJquyIuPFAGo0o8h0/NurVwICUuaaXp1wJVJGTbmsTCiMLRXa6mUfZwSbtkAch8ytBD3M0ldBI2+F75zXJx+PvUoqZC668nfYTUd+dZ2DLv9/x9W/gwV/9ClSoopv2xZdeitu/ejtmzJw5+rmV5kzv9Xq0M96JOX73rt1yNpAfzsOfYIxnBl8HwZ1Hi/L2dcTbxgWZcg26xQ67yooKTdPjIkJshh0/iYNbtuDQllehnTyJenaIDR1RzcApTYMVDuD9t16D2voQEkd7ReGMRoWmrqvcSBYPO5CkWJhFRGNpjJgOYjDQtX4xNl5xPuxcBqA/Fxfxad7JjmFGF3BjU8WHC6rxNEYGU4gaNhrmTMbqqzegekodfJxYZjMwY0lkhmOoCIXF1Z7gJt0zguiJGIxiJcKdM9B95dWYuHAxyuqqkWOjx69kdYWC5xWDokNDxZ+0dLvvuOMOOUM5Qft/BTf8HjxDTRaEFCbxKI6MJz4PvzeaFhKkqh0bBaoYmzwX+XupVEa+60OHD0vM8Tv/wPvfL1K202fMkELIME08+cQTApBe3/q65K6a2hqxWyAtl9fp1q1bBKRQKpZFJ2lCS5ctxuc+9xmZ7ijlKIroBMTnLpMxsHP3bmx9bYtMkNs7JomADXNnW9sELFzQjcbGJhT8LK4VWBnNFMp303V0VChaykERQeMUrSjGrWYiiURfPw5tfxtvv7oFqWPH4GSyYs6bziQRCtg4b+UCtDXVyCQkPZyGoZsIV4aE+29kbbUQ7thCKY9aeQw5Gdz6qfdiQksNcokk0n3DyA0nYSc1ODmCG7HIluszo+UwlNAQsx1UtdZjxeouVFcC0LLQh9MoZh34LBumlYNFSj+lea0C4twry4exX49jysLpuGTTKgQrLBQzOWhDMdjJLIqGg7zpwMiaIrDBXR2DHiSmhWTeQefGxVh+9QWoaKyGwUXv4Siy/QPIi3kj0JswsaNfQ66iGhuvvRarNm5CXWOTO2kVPponQqz2oQKkDioREwKEBx98UBgGIkjDc5gCDe6u67vlVa824OdDUO41fzihIY2bOY+U7vLKCsk1nEwTlHAaePzYMSXMQ9aDa7o8Y8YsATAE8YxzviZp/vh8+NCHPoQPffhDoq7H3+HZctddd+Gxxx6T/XDmMDaePvnJTwrFnECG4Im7mayReX+m9YkTJ+Gmm2/Bpz/9KSUbzVGgnx5frJHo5ZLFW2/tEKp3PBFDPBYVA2qayc7vmg8qbzY31knTtOgd6l6NxiLAX1DxLGCNed2nmiYFR/ZgwzySbQux3pPY/tLL2Pr7/0K8pxc57qhwskil1byFhG2KoE9nVQQbZnZiYqQclpYViXDDyEldnaPVhwiQ+pC1yQoqIJPTUV0RQndnOybW1xBlq53JfFGmiaSmWbmcW4f7oVMWnSCZ9XrYh6nTW9E5daKIDOmJDPK5PLSMJnuHwVAYhbwPmawG0waSuoW4ZaJleisuvGwj6uurkNc0ZAeGYcaTkrNjg1Gk2ZQiWDdtpDWCSX+wWHrIesUO6TGXXLJZDioGKRdVGSzswgiHv1TWltSTSETMkdg5pAMwDRpZUJX627Drzr0bUiqiXOD0AvssamZjA56By8BmUJG7G48npNBKJ1NyEbFgFm8Wlxrn1pPKH2SMOdzZABSfgwUE3/ftt98uI07vcC59PWr50C+jt+dfeA7/+K1/QN+x49Kdbq2tkZ2JgXhcOLTssLDzREUgRS+gIACFBfyoCZKKFkQYRdmpIbgpF3flIHT61UhB5ZMpTSSoJBj5+ZOWRvM6XjOc2hAsMRCtfB4GDTyLipo2p6YRkyvK0FIdRnV9BDalEecuwNyLL0Pb0hUoVNcqoyhB+t7itlpyZTBndAvH+wbx2vYd2Lr1TezasRN9PT3SsZFCs+Aon5s8u3hqRyvPRXoqq8nkRhVx7NyxqzZz5gwp+vft2yMdNxZu5L8yJlQheuaEzSuweFgR3NRWq4M2lkjg4JHD6jN192bGm9wooOvu9IyhoHmPfbbkWvpzrwD2CmbvWmEBt27N2lHVKRak3u6BBwhKH59FMlWFfvWrX8konNQhjq+96RU5yv/17LM4euyoSPiSiy/jaFdKko/FhMk4uP49V+NTn/obdM6dBV8wIIlLzTXUjXxXmahx2kcA7PLsS4t+j/ZSys0fD9jw9fE5q6oiePBBet/8Gw7u2SeTRApUcCeiNRhGe3kF6rhHVnTQWB4QUYEGKte0tSJErMkplG2LJr5m5jGUSaN94QwsOn8ZwhEmNiBXCKOqcxYmdC1BRUu7K0GgRE7G3vhamQf4ufEzVQfq6X2ssQBnvKmUlw8IvCsrlScBlfZ48FGNbvv2t87wGhmbQ0anEwSV7udMBRyCkUQyIdNC7/DjVM17XcydPJxZbLKLziVTXiO8L68RdiBpbMjOJ/MeJ3080Fn88UDl4fvyH19GOpUS8MqOIh2xeY3wPt5ESOKBu1vMK9ksvnnHN/GbR38tsp0seq+/8UZ85nOflWJR3deVQi9x+Vb1oU/oRnzuXbt34/HfPCbPyVzJST8LVz43J1+eh4QXT564ulCz3AI0zO6vSyWkWbAfDoxEUugTJ97ahszR4/DF4wgKYGHhaCJh2BgyLRjBIm659QY0t1Qiceg48llTdm6MrAZxX+KejumIhK6p24jHNSRsYDivYc7qLmx6z0Ygr4uXjZxVBDgUFcjS9NCURdU8ZXbjWQyfSgi4qZvZjlXXbEBdZwP8ZWFY7DAmksgORlFG3xsuWHNxuzeG2IEBFAvlOOUUMXHdBei6+FJ0LuxCjkrurhGzB24E9AnWowiNI+CC8XzPPfeM0rPerQgs/dloznQnhFQJY17iMj6blpws83tWyqASiXjzjbfw858/gKeeelK6ygQkzGP8nZtvvkmmgfX1DZKrKThBuhEnMLzRG4lsB3aqvRuBy1NPPiU7jiwiOXmvra0RaWbD0AXAMT+RBbBsxXK85z1XicQzu/HhMP26gpIL2MCk5HtTywRZ0O7r7RMLAsYcy5D2SRNRV8f3UUCQTS6Cm9FmndcKUfYBvO4UZZ0NIlKpFLQoaCb0gREc3/Y29r38Rwzt2we/rsPOmZKrdBaKBLt5CxuXzkN7UzXKQ2GZ3GSTaZSVhcWVnXz/HEUoRFnKwkjOQr+RxMc/eQs6pk6AmUggcbwf9khaFMw4ZRTTUZ7BBANOEQndRl8qg3xFEGvOX4yG2gCgawJuCmkLftuRSRcnRCwmC1ZRdm5yTggHjAQmzp+Cyy5ZK+DGSWpCgRNwoxO4W8hxkmm44CZnI2PkkHRstJ/XjZXXXYiatnqhJmnDUWgDQ3BSKTikFekFDDo16EkbsGvqsOHKq7FmwwUiSSyee6OTMBbbSqDKa4QcOXIY9/3sPlHUY35W+UB5k515804v1XZVFN0KiRM2WLu6u7Dpwk2jzZ/RBqarSvvKq6/ivvvukz3EHKlR7j45Y5QNl4ULF0m9yoYBa1pSz6Qpls9jflcXPve5z+LKq64S9jMfm3nu+9//vsR8PBYTeWnWuatXrRL2yJ7du6X5xBuFLtgAuPiSS3DBxgswbVqnensiM67U7QzdxhO/expvv71TwH1HxyTE41Fc9Z4rxDOP7Biag7OeDYWDQsX2xPGF/l4gZZgeNq4yHCd/zOsoSF0YKQDZ3lM4vn0H9rz6Go7s2onsSBRals2KnOQdi83rvIOUYyGdtzG5ohwrJkzApPIyOFQjo+puzgLd9exiXu148VrMF5AqFJGxLFT5ipjTUI/2inIUTBMWWUXizcN9MNdKQ9jw9PMqQssXkaTZts/BlOYqdHVMEsYSxQbYlGc8U5W0GGC9HoBh5mHkgXjOQkzPIlIZxHmLujGhuhJWNotUNAEjZYhXY9YwhV5JJohayygRFPCoJ96BS4RM+cTu7i45eMmNZSeJh6J3X37x7EzW1daKMRY769ynGRkekQQ41qCRShGew3X/oELLsqh/DuDG66iyqGPRwTFk6wQlNfz61q3SxaRcnsgEc/mpWEIhkZ0PxXfwClSh+IzxyPEKUVngbWmR3YWPfvSjo/xg7yLkJUduuPi8CF0vjy9/9XY8/eTT0BMJNFVWYnJLsyiEKfU0U5A19z9ogCS0FQIW7q+IuEBA1Fa4b0OqWgXd2P0BmIWiSDrz8i/jdMYVG1B7O7TehKhOhbmzw9eTV8aP9EfXi0WkcxZmVNdLwLZEgqitCaPA6rJlEqZu2IQZF25GRfsU+AMh6RyKNpGMlt3JF7vfeT/imomvfPsfseW1t0AHWB58PCAotcoeNAGOIHd3ckZKWt42lUy0KpNkl+SCDRtkWZRAZ/++vTh1akAU5jiOpY47k410WEb9IBTfsHRY6GmnczqolkiPyeK+JMtzPfn/zPuNLRQYO54HBKkWpJQtW7L0Hdr59KERWt4YtSr+LhsEBDcsWjgG99zg+R64s8AJBAtaXnOU8/UmNjyYKazAApec9IMHD+DiCy8UCd5ps2dyQ19RNN0PjPFGnq8cFe6Hw+vNoyp513ppc2Ns4S/fnkencq8ZPm50eFCMB3/+s/uFG0tbGXbaJzLxV1Si3g9EQkBbQxUaIhWoqagQHjz3J3K6jhyXb9O68GOH0xm0zp2ChRuWory6TJQDHduHYm0zmuYvQsOsLvjLa1Egl7sUuZV8jwSMpLl85zvfkcV6b8Fo7CTKe8/ef0tzAA/Prq75uPTSy0ZN5Oia/vTTT8m1PDZHjtsgKZnGeBRCKoo1NzVD0zUk4gnJUbxR6YlUGk75KGLiLWaXghp2ILmTxakN8xLzHyfKpM7yEOX7Zqx871+/JyaKzM8E24ypz3/+85K7PblQef1+0lodccfmXsTe3bvl8GE8f/Zzn8P1N94gEqXK+8M1PnXzJOOAzQge6KSgiQLh7FnYvXOXdDB54LNg5plAAQNvmVeaAKS/cqIm9JXT0zRFP1N7DlzizmXjGDi6F8d27ED00BHkh0cQSGtAVkPOlfymiW2SMqa6iay/gJs+eh3a2muRPHxCusxcZjWzOsqo1JOzUBDFMwfZlI5UykDC9mHYzmL68tnYfPUm+IoG8qPiNuxuWwJuCv+XuPeAsussz4Wf08+Z3kdTNaM66r13F0m25SKDsQM49BBIboDk5gL5k3D/3BVuCCahmJgeCCWY4gIEMK64Ykm2ZdmSVS2NNP30uvs+f57323s0EgKSm7XuP2vJsmbm9G9/3/u871MqGoxcBS6LwVwZkyMZpDQTdYNd2LR/J1rmd8jkxtI1mMwGmUgiEg7CYtFsuqhcyKBwYgJOCRgra0jXtWD+Nbtxw9vegmBLvYTYqg1OUdP45QS9ItHTaHKa8tnPfhY/+tGPhBrD/eTys8tf4/4Z6f/tT6q5/mjPv/va3bhh3w3Seea0Zeb1z9tQj0CzEDYJfDMDguNdu3biz//8z0V/RsAhQOjgQXz4wx+R/ZfnPAH5H/7hHwrjw//i+mdn+r777xOKXalUlIJNzj8x8KnH4sWLsH3HNmzfuR1zBudIHcEgv1KJlJ0sopGYrKdnn31O1i2voampJPZdv1euBWpqopGw/Jl24fTzHEXL5IVxe1lYwbACN35xHSJ6qpRx8uAhvPDI4xg58iqQzaHONhFiErrjwGKz0LIxZZiomDquWb0I3Y0JxGMR0f5QgM0QZ4JjZiFphiOGAprFyY2F4XwKd9x5MxYtnQ0wEPbCOPTJLMxsSdY0PfSodQ2EQggwEylWh5MTkxgrZLFt11rM6qxFVStBSxZh5TWEGEJL4M0GDo9ew0aets52GMfLWbQs6Ma+fdsRr3WhJbMwUjkBOahQP8aARRM2nyPNBAxL6oSsaaN91Vxsu30vWud2oljIwE7lURmbhJktyDRTXNWcBF4aHsdw0Ub3olW47e3vxtIVK9SZ7WXuqWvchzrqb9FrHn4Zn/7MZ/CLhx6S958ZepIr5E/XPWaD32QTSiyZLbW1WLR4seyTXIsE21y//u/5NZ3fpCPQ4L7J8/X1M2cEVPD3CbxJFSMtkuuPv8+pCzOVqAXnnsf9i7qw33/b7yPE7BbvzOPvffWrXxWAI/Rk70wUWjedbGtr0dvXJ5ofgpply5ejobFRJk2sAwhCqQ89cuRV1NbUY2xsEseOHZdrgIB+cLBfQmXFcIdOu2F1nZk07uHEXVIRPAq4Z4vvm5D4dSvBWGlqChOvvIbh5w9h5OVXkTk/gkKGJjM6dMcSG2eCATsQlPqySL2VZaEjGsHy5mZ0RUICbkqoQjOZw6SAEyc94pzG+gUh6LYjjIxFLU2YU1cjkxSLoaaOC8ObDPE2MpGUXEJAY0itmP7Y6K+Po6+hDiGhcFZh0kLcIYiyBdyYbNRbLjQ67zmuUNcbYyFsH1qI9mgIeqGIIgNANZXTRBe3CtjUt1F2HWh85qFQRCY3/sHt0zT4hkUiyvmGHxD/ZlHG3+O/eRiy60PaBkWm7Nhx8+Xmw81adZsvrSI59qP/PTerEjv25dIVww5/U+3pdyC5kFiI9HZ3Y97gIIYWLJCk5wOHDuLQy4fh8oDhmyT5La7QFGwm+5IK53Fbfxu48cefvAi4qbOjSn7nJeCGkxK+HlKJglX84vFHcffd/4SnHv8l6gIhDLa1orEugWylgvPpLCqWg0gsCoO5Kq4YTIJHGwENQzyZ010T4CSHNtFBhIIRGNWqjLY5JeJSj1GEKhzioHQI6VVOo7MowREJnezS84LwHNNymoYFBDd0GquJoL6RYXJAsLEZzUuWY3DnVRjYuAUBf/xPCkAgBFvYla6ID3k48EJ4+Klf4Utf/SYOvfiydB/o7sFJD1xLXNQC/lTKE37DsdQEx0uNb21pkU7H6jWrxahianJSPM2bW1oE8D397LM4dfIU8gwKpNuTmr956fCXAhwW8CzYWExxHb704ovK0tnjn/4nscvv/HV/8+RGxs44hdSkTbB7TloHNTW0AJ455WF3h5s2D2Tf394XV7MjSy7wX//1Xwu4oZiXVA1+8RpjcfHDH/4Ap0+qqZQ/0WF3nQXwrfv3yybKTZlj7D/64/cLGCdApahPvOXpYMrUYH42Hv92Jn3Ud//zr3u/aJpe4zMoXf6h4e8TMpUKVMUq+FN//w947rnn5bXGuWnVJLCgqQGzYkG0NyQw0NuB+kRcOk1NtG+tOqgUi9AKZZSyFWiag1ShjNY5s7B8xyrE22pkshOxAzBDCST65qJ18Uo09s6DE4zJ2r/SF58bJyOkD5DKozMLYkYW0m8DOf71TqD6vve9T7rabM5Qz0LDB05vqBHzD5HfNu1TupIZG5/H+SS44b7F58Rud3dPN66+5hrRx/h2oAQmLBZJcWAxy263nw1GQOrvt3Tb4UFPagW/CHBYMHzv3u9J/oL/evbv3y/uV5wGsStsW5YAE+ap8LXxQKeIk9Oq/r5+fPKuu7B+4wYkasiDUSpFAdYyLWZgbAGPP/aorGlef+zAsmE1q7MLL730olwHvlicxYQP/gQci+eHem+UwkHRCwXUOFWUMjnkmHU2dhbl4deQPHMaTioDm4J0crcd2glT28OCAyjo7OZpyFctvOHtt6BvoA2VKdJ9MjJNJ/e7jg5+pOuZnN44yE4pO+eMURVwM7h6Pvbcei0V2nDY0RSarCO6GzpfVQmSGH5YMmEXNIxdSEmjqqa/A5v370LrwlkIxiPS3TcLRaH/xMJhWLz2KgZyZ8ZQPDmOsBHGRL6IlBtC1/r1uPUjfwq7uRkxZuIEaYyubK6DVRemxC+4khnh7xc0jrjnnnuky8z3/EpaQb8pwetYOtneF9fILftvEUtc7lt+Y8PfVy4WRrRzDWJ0ZEymRex8s9HC++M+ywnznXe+VRpN1NP85Cc/lmvN12QRTNOIh1No34RI1RIOJqem8A+fukucpwjSOeVgGOjGjevFuGfFSmY0dUgBSEYAU+5ZBJ45c1bqizVrVktn/PVzZ+X2nOysW7Paa6Z5lGqh6vqg2cvz8KM4pRj0aL1iXUy9UxDkvOTPDeP0r36F0wcOIXnmDKxcDiHmI8ERkx/NYeHloujYmDAMFCsatg4NoKMmjHg0ItQw5iiRbu9rZkTcT+qYa8vkZiSfxe49m7Fm41LUxkIoTyRRmUjDyBahF0oI2VUJSmSh70YisEIxnKc2uVzA+q3Mn2oDbDr65WFkyqiWdOg0zaDe0QnAqViSzF6wqzhTKaBucBb23rQLiYQDQ/JAUrCzFQaViEEG9RCks5liemBKcZu1XNTP68K223ajf/lcmEYJdjqvNDcZ5vfoMCwLphvC8fEMjk4WkQ3WYOmWXXjn+9+PuoY6RCMSYjG9d8zcp7k+fbv6j//txyUDhrotyVDx7Jv5++LA5k182BxZvmIFuI+Rfsb16xvycG35gcKKSSQreZoxQa0YG1NsFHLN8DHY6GFj6C1vebOAdE5r2OT51je/iWQqJWuZhgIENwzVDM4AN2y8sqHz8Y9/XOqNi/VjAB0ds5R1+vXXY936dWjraBegxD2T1ysbP2x21tXW48KFURw58orkG1GntWrlCrS0NCEWj8p1Qaqk2Gt7odUENko9etFtV0V+8HpVESJsLJfzBYycH8aRp59G6sirsM9ekP2TjRqGAhfNCoxQFTpDg6VOJI0thBIBuWmhPgAsa23BQG0NbK2CvGNAlwxQptioa4D6G/4xmMVju0hUXSxobcRQSxOsfF6mjgRMpoAbZR0thHxSjasK3BQZ/uy6mF2TQFdDDQKmCZNrkfdLXbpnTKFXqzLNIXuJ+rOMaaI+HMC2+XPRxTqamhta/pPOZjswHEi+Y4X1RdWGzsYGwY0cZB4SvZSaouhnMyk2vmjVtxYlVWKCh7+lOHfTotsrtNG5/ngYshvEAzTHwDV21liEXEqj/7X6ZebExX8+sWgETfWqK0pBbDqfZaWP62+9BZprISlcxgySk0lU8kXkOJrLFeAQMNC7W3YT9VD+4/tFHv9mZ4jUCnLvSbngcxDHFX5oHj1GDqWAKkq/d++9+Pzn7sbU+RE0xWLoa++QNNlMMY/hTA4uR4x8SM73qrQ7hUxvOLnhZIa0NJoLMAAxEoqC5VTRMmVhRYK0i2ZwIrugYaGixUJBBG0bUY5taWHIhcNYLVlIDnJmBUvrW9AdiqCpJoraBto/W4g3NCDS1YO2Faux8oabEOvqRChG211mYBBm8XNXhwUBg+0GkcuX8a1778c3vn0v8uRCSpAY7f/oxMH2EbsZnoZGknEtRV/k96jDcWzJ1Kirr4OuV6RoYxhYS2srVqxejfUb1uPgoRfw7FNPITU5qdxXeLsZYXH+ouBbz8+HVC5Sfk4eP45sLidTICXW/p145T/1CwRQdAJi8UYraRajLBrYdffFi2fPvC4cXhaPLFJZ3HFaxW4nN9WZ+R987dTVfPjDH5bik394n7wOKEikSxK7zzXxuNyO90UwdPz4caGWMPyTB/x37/0urr1uD975rnciHgzDpWAvlZFuZkNnOzQKDoLcAP1OpSos/aLTL4gufzNmTm/k2riCWxPvQytrOPj8IXzwAx8QWk9Ar2B2Yy12LZmLdQsGEA9YaKhJyHo3NPV6+JmW6BiUV+CmXGJGQwWNva1YvnM1GvpbYeolxBmeaAXg1rUg3jsfg2u2INDYBoR4AFzZNpxFFWlcPIAefvhRuSZn6hT8/5/5un1wx+ua1zgpXzzg+DmQI07XGvL96e73H/niITadteMBG65VfoZcL7RzntU1C2vWrhWBNTU2fA6k1bGoZIeQAIevxTehYEHKAtNfK/x/n27mPycKramXoH0pAxP5PHjfpO5wAs1ikqLahx95GE8+9ZQIxYUT7VZljVEz8a73vEcdzH5eBQ9Wh8LOkryXnDp96ctfxP79twgY5/O+cP4C1q1dL2CwpjYxrekSVz/JOFCUyum8BU7UScciACcNrFTGueMncfyll8SStClgIqGlURgfR6Cswcjn5YBmocBOHtmuknhNnrWuI2sbuPHOfZg9t0PcgMxkVibKbGQ1NTQgm8wIpYZ5NamxrNCGMoaDCYs6r3m47g274dglMR+QyRIPWFPpblwenrkyAhUHelbD6OiU2OvHupqx4YYd6BjqRrg+Kl1ROqxpyRxioQjcYFWS6nNnRpE/MYqIGcRUtog8hpxDAAAgAElEQVSU4aBl2VLc8pf/HU5LKxI1LQjHauByci68FRtWgN1s5aTGz53vHwsr7gmf//znZYo387z2P/+ZTQrfppYgmOCZ4mbuu/w+gTWLrZnXBteS0oY1yTnOn1MAzkkoQQX3OBaWbMJwbyM1jGuUxao/heHeyM44KePcy7g3RzhNoZ4lFBJKJSdQBw48j4GB2VKw7tp1lTyuAr2AodM6NoQTx0+JlvX0v1NNuc527tqGrq5ZomPhlIjPlwHG0+GRosW8qKcViiMpfireWqa48jwCbAZWYVTKGDt9Bqd+9SIqZ8/DGr0AfWICej4Hh9pR25LfY+Go21VFe3EdjOkG8uUSVs5qQ2eMHXtqeQMwvfVJMxEWauwi644DckgKDBMtl7F+zRC2bluFtuYG6Nk8KsksrFIZZlGDq1my5njWssBLFSoYL5ZQgoX1m1aJ3S6VXDQ5INi2S7pkOVG/Ic1H0ZgZKDgBnC3lEZnViL03XYW25ii0ySmUxtJwCwaCRhWmZkIvVkQXYdBshloI00LSdBDtbMTmG3ZgybolqFo6rKkMcufGoKWyqJLeybqnCoyXLRxLFnCmZCE8qxe/9973YNOOrRKQ6jdDrkQ24/7L6d0X7vmC7K3nzp2XvXX6i+yVmho527g3bti4URpNPPN8eiv3LTZ9SBWjsQQnyfziGuU5S60iLcp53XCts9HFpgAb79xPObV861vfIhX30VdfFX0OXfd8ltEcOqvefLNYSQ8MDohNvoSCssjO5aTxRHYAZRdsdK5YuRK33qY0tmy406BJna9BFEsVCeEkjZJUs6EF89HS0ip5THRj49ru6p6FaJQxHA5CpJV7qiUxBZUaWk3Qfdcsn/7nkKXBvbWsoTA5hROvHsVDP/0pDj/7NObF4hgMRxDVdNFU6ZYpBX85wABOTiLpvijuBhL0XmReHRwsbGrAnNoa0TSSdsZpiu2qeBE2XQhyLIJ9OqjZDuKhAIa627BqoEdMX6ir0XRqzhxZm9SGi3FYkPcD6K6LIvU4toOBugZ0NtWhahlCfzOYpcjnBT4/V6QcfDxSzLIOjTksJILA1qH5GCSYKheRzxVg6ZZMkQxL3d74dxYVo1AM1wM3M4HDzMKGYzm/ECKK5siOmxhH1jyMfc9vdrz82/khiAqNX1oOyEcuE4+g+ORzQeXyOdlQ/yPg5nKKj2KoqIOTVBmKzGO1NWib1Qmz6qCpvQ2dvd2I1yYQigGTE+OYujAGI1MST+xKruyl7CqZ8uVp8nw8XgwseG64QY3zpUDyhLnKnUK9Ro4ET504gW//yzfx9a98TaYvrbX16GxuFP3JifFx5JnoG2RipticKE1KkB1vSJAnLaHrw1FECXoiMflwi6YOrWrLdIaCbXIgSfHgxiqGAo4rzmsUsvJz4AjR5FiuasufJXXNmBWMoCEWQU0tKT8WaAdr19Uj3NOHFXuuR/faNUjQGjoah8AnToekQc6lxtdI7nMABw8fxVe++a944qlnYNlVccPgaws4FkKc0BDIsDhwLLg2ebWuTJZEaCaTPHUICfVNCokqguEwOru6cNMtN2NoaBEevO8+PPPUk1IMc3QkxdFl9EHBlQSFiRo59FqamvHa8eMoVyr/JXAzk2bkg1sWflz3PLB5cLODxA46nxeBDGljhw4dwrGjxzA+Nibr2Q875GbKTZe35+1IJeIGyO9xGsBuLDddTn/YUeLG/sD99+P5AwdkL0vQxtRxZTM/dfqUgHFef+zEk4pUW1eH299yBzZu3IAahHH+6AmcO3EKrZ0dmLNsEaoNCaXDku58BKEazv5mniW/mch3+aTj1ycfAek+5XN5fO5T/4DHfvpjtERDstltXjoXC/vbYRQzQp+skktbriDBJHHaSGbz0HJMFK6gUnKQYeZAZyNWXrUObfO6YZpFhDRdxK9OMA4r0YrZa7aged4iBGoaUeWE8QoIlmuKnTJSZmgPzSA0n9/td/qkkTRjPfkdOH6PnysnDzx0+J7Theyifelvt5KfudPJfuoxAX1gwyKO3e0bb7xRADInbb7VPA9o2pMzE4LdRN6e4IaHJwEXu+EENjy0uedy7dB2VKbXvb1SPPIRx8fH8Phjj+NT//ApoYzxtSmq3VL0dPcI8ONhzqaSyqiANIZYAH/gA/8NHZ2dsjZVoUzaBrONxvDzn/9MAM7y5Usl2G7VqhViS9rV3YXly1cgHOKURmCw102XcCtl/OAtMf6cXTk2QzhhtE0HxXQGr7/8Mn72g/tw4fhRLJ3dgXVDsxGHjeTYBMKkcvAAK2uSz2FUDCAYFj1VySAtTUMx4OLq267FnKEeuNkcHAKcii5gi0VRanIKlUwRQb2KQrIkfPeMYWPUrGDW0kHc9Ht7YZt5KRIlzJcaRx7sdP0plmHnK3JbLV3B6MgkMrqBUHsD1l2/HV3LZiNYH4JrmbDzZRQnMsJMYBVNQFUYHkfh+ChCWhXJbEH0OjVz5+INf8nJTRMSda2I1rfAjdWKCJ5ugy55Rp7jFP/29a3ca9hlZmHFz55n50zgzjVD8MK1y72KQIPAlu8B34tTZ05LYcbPnwUi17Xvckfaz9ve/nbcccfvob21XT5/AhiCqUcffVR+l0CLBSafDwEOH9+3VubfvtCbexiBDfe7LVu3YNHiIQHPvD33Sq5d0inpDKkukoAUuOlUFsPDI6KpIAWNhSQ72sPDr2NgsB979l6DRoYdetf9xfmtWnMzpXgEzzzA5Ez3bOxp9EHTiOToCF56/lc4/PQzqJw5jx6EkSgWENDKko1D6g6n3aQBiT7NUWL/ctXFGIX35TJWd7ZjTmOdCojl3sa9ijUAizKnCp0W6mCR5YCpQKliEUNzurF59RL0tLWIyxoNKyiENjVqugy4kgRPeo2D8UwRWVLAXBOLl8zDnL52hC1DWZTTPtrg9EVlBDKfjm5yQi+zqxjVK0BDHFdfuxn9nQ3iLFgaz8Aqcj91ZeJDHQqvIYuFrYAbU4wPnGgAy9csxcrlQ7ALeRjJLEoTGRgFnquOOLGy+M5XgzhbMTEejAJd3agb7Mc7//j96B+cLQCCOipOLi7fov0pH23lubZ+9OMfI5VMS6NSaF29vbI3bli/HqtWr0JfX7/sybwdG4dPPPG4rA3ukQTgtLCX68BrgBKAc/JObZjfAD98+CUJg33o5z8XtgnXdnMTGQSkiREgElR6ocFk0vB59PRIHg2nhitXrMT8hQtEAsH9mJRhTr3ZaCQA27xlM2Z1z0Jjc4uY97C0o96KG+JDDz2BVCojZ0l7ewtu3rcXAwP9Cix5ND7W2IrOr9axeibUQNMKn/sn75P7Ai2SaXpAyK6yEwlsxk+cwoFHHscjP38IF0ZHUCpkcO2yJVhQV4tQoQCX+6ZtSR1ZMDiNod2JikPmTpMlJVG02gYWz2rDyq52GKkkKgQcJnU2dOAFrEBVGvpc3xonNMx2igYxNLcHm1cNiVU/LbapozXLuoBtGm2wFmKjjcCdNLeCQdqmha76RvR0tMB1TNHfsbFB0ENDBDr48bnxmtIks9FFjqZR4Sp2rluFZQsGqInA1MQkdFI7DdpOmzB5PXlTI5MfQSSaqCray0VXJwV2qrJ5EdSw48hDkkjZD6bjBudPadREUIkjvLrzyvoHT5jK4tynlnGRcsFI8UG6lnC9LzoJXV40XKl7eonGmOCJQIc83HgUAYqTXL5ppmgSauLk/9eJfVw2lRPbOinjfSehGfWeD6ZoB/u2t71NAA4vCvm+R9eY7gIH2XnSxcXlLz78EYyfO4+Q42BWUxNa6xIYSacxmi+K6EoOfS/YUvz3AwCH2nUcXdIW2iW4iQi/sWDqMt7mvym+ioiVJZ2oAjK5oSV0IhiSyQ2LX9LwDNeWyVXZVeCmIxBGQySMmpooYqS/sYNOEVhTE9qGlmDx9Tegbf58xFpb4fBwlrYXObResJ7occJI5Ut46Imncdc/fh6FEilFunRJXcsQ7Q85odK1JkXN4UROOdSJc5pooNS4lW+dOKtxNOpWUd/QgGv27JbD9dGHH8Z93/8+0slJAVgSUiXOUhc/eaFZeZbSXEcb16+XDslUMimUmf/o5GYmf92nc/Ba4H1S10Igwe4nP39xY+H75rqysXJzY3efNCA6B/HAmJ4MeIDbXys+hZOUMjoKUdjIxyBA4eic90fqCEWSpEHRvGN0ZESd/a4rxQw3YQo3aa3OgoVgnh353Xv3oLW9BTEniOJEUqaTNfV1aOzqQLUmKh2+yfMjqG2oR0t3pyo/Z9BQf9M04krgRspX/4PwLM4dw8CLTz2Nr3/uswhU8ljY14nt65ehrSmOcj6tDnx2dApFxMNRKR7L2YJ0LCkGLJdspPJlxGc1YuXV6zFrbjdsq4SwbamU+WoEVqAWdd0L0LVyLeKzelGN1kx3yC6fwvhF3yc/eRfuvfd7Usj5vzOzGJz5Pb+5478XM5soF2/zHwM3/m1Vw0NNbBgqx72D64hryv+a+RzYLKKwlQUs1wNvy/VCLQ4nxzxYCYSZ1UB6DxtMLALe8ta3SqeTj8MmEU1WCJJ+8uMfC7jzueHKbdCjPEUj0mXlBIhAmYBr+fJlUqByT2co4pkzzBAhBbUqlDNqJa67/joRhHPy2tLajKGhhSqB3ntBInb1uo1K16BcBPl97gUk2NZS81A2cOLFw3jy336Kk4cOIjU2jqBrYMm8HmxcMR810TAmL4wjRM1hOgerpIvlOLMT2BijYJXghlOUPFzsesM1mL9sNuxsFlYyLZN5voaO9jYUMlmU03mE9ABy42pykzNsjFkaWob6cPNbr4dj5wX8uzzFab3Pw5IHdLEII1tCsOLCzuq4cH4CGQqU2+qxau8W9K2ZD9QFAU4U8mXkxVCAZ04QLvUZI0kUT4ygWrSRzhQknDHU2YnbPvInCLW1IpBoQKS5E8GWdpiRKOiYSQ0IG3YsYXgO+nsU1yHPX1rH04GMXWl//fCzJ/DgeiGo4R82VLiuqXl54pdP4Cc/+Te89toxcY5iwcHrRNYqKSKzZ+NPPvAB3HbbmxCPKqt47je0queaJC1u5rXva798i3t/GuRTKPl8WDe0trVi7rw5ki9GXSLjIVj8cS2ytqBmgLrLxx/7JU6fPot9+27Ed797L+bNm4uOjjaZNvX20uK5R2g73BDZGZdr67KNa2aGksPX5f2OmFRxQjE5ibNHj+KVAwfx0q+ex8iJE2i0bazr7kecNu2GBs1hh7sqjAkW8mRAiGCfoAMu0oEgChUNq9tb0ReLCq3cJPhhQSXo3ZYOtXSQA7yNg1IgiFQ2h962BiztnoVWTjO5jnkUsqNNMxbbmXa5NNwqkiwMgyEULR0L5vZhTkczrFwWdkWDadgCTEjdpt29HQxIock/BaeKDGnQiQi2bFyOwbYGmHTKTOVglkwYui0dd9pUk9LGQrVk2GI8lGRjFA6WzhvEpiWLYdFMYGwKJnOj6CLHc50mKBRsBwIYt13whDJndUJrbsCG3dfg2htuEECiJhBX3i+5v3CfIWj+0pe+jOd/dUDAxtJly6SJwwYi602emVzzXFM8a0nT/dlPfyrARhgani3ytFShphb7b90vjWjKCaSm827PPZVTQ2bG+WWEfzuuQ1+TqHlgRzTVjiNOfPPnzZdJ/qrVq6VpwOuK1xSBEWtimTwKHS8gWrBMhlblabx27ASqAVLfhgXs9/R0YvXKxejv7/XiGDzzJDG08BtDqq3BaWOAGizJHPQlI9wRlL6Z2uvy6CRefuyXOPLUsxg9eRqZbA4TxTymChnsWLYQy9qbkSiXELGVQ1tJ11HUmY/kwOH9UjdTdZE0dUzadNg1sHxeL64lsE1OoVQoSdaNbRDgcFqjDAvY1KbEgtoaJnHPWdiDHTvWwXW4Nk25IAjWdeppST0vlhALR+BYjuTm5EplJHMFmRKvXbccsVgIGs0BMjlUihU4rF0rOmzqcDj9JDXNcJG3bRgBGxu2rsbq9UsRqwkjPTkJm8YcnFDlSihni+IESGt22w4Q3NQIuFGCMHUgs4hj14So2f/gubFyRM0P1efr/6bC6Ld93y9MeQE0NzXLfbHbLQevt/SksLrCnczsuE4XCB4FydcVyMZHRxSZO3iOSZ51il8Qi72eU5U3XD2WQssKmF3k7vqjfha6LADIxWRBIM/DA0N+8cBFyPFbsVDAP3/1a/j21/9FDu2GWBSD7a2yWZ6bSiHHC1MKfjqNKV9yFvsMeaX2pjYcRsypirUzy3960LObVBOJIEH9k9cd4BZPcMPU2UQ4jAQDOWnQQH4kBZBE65aBxQ3N6AyEUR8JozYeRS1F6SLUicCpSaDa2ITZW3dgwbZtaB9aiGotixV2Drj8Pe966YIFYTN1eyqNuz59Nx55/CmUSpoUVOSrizBTEpNpA60OaMdzTPNtAoUD6GlIFB9QTQbJPV20dAk++tG/wKtHjuCb3/gGzg+fVUGgcnFfthg8kEyOOEE5LcbZ9Tl5+rSEiF5OZZtZAM+8p5mFqK+jYEedBZ8PavjZ+/oBds0JSJjAzQOfBSaLAKHItbZJsGFLc4tszPw+C+vRsVGZbvidVW7epGSQWsbbUfhIOhK7q5ze8N8ETFxHiieuwKxP+6T9M4tZjs3f+IY3oG92v4TbBbjZ0GaS3TyuzUgIbiQolJ5CMo1YIoF4U/1042AmjeVK1+tMcDOzsFETWa5dV3RW6ZERvPLsc3j6Jz9BbmQYA91tuOG6XaitCaKUz6JatYUixA58LBiWjIZylonEGoyCgVLJQrJQFErE6ms3oXder6TOB11TpneOTaeVKJxIExrnLkLb4hVIdPYiwPXupR/PHA/QkILfP3nylNDTfvGLh6dtry9/HZcDI39/uXySrdbGr6dpX+l986mr7FZTk0Wtgk+t4ONxXTBpeuZe5n+fnG7SNR544H55ziwQt23diltuvkUKAnYMSWdkJ51rkiCXjo4MbOXjsVHAL3Y5v/2tb+P+++6TNeoHmnId0U2qvrFOQhe5Drdt2y7ryQdxdKYaPnde0uGTaZUFRXerZHIKHZ0d2L37Wszu75NiM8qUbM94QFo24qur9gqyHmRn9ZwdGUzMJsjY8eM4deAF+TN16hRChoZ0JgPdMTBvXjfWrVyAulgUk6PjiAUiknitF8twSHfQmKWgwA3zv1K6hYxrYfvNO7Fo1Vw4hRz0dJZeyigVimhrbZHMGubPkBqWupBEheBGMzFh6UgMduDWt98EFyWEZapIbpQlGh+jpMEol6Cl8ggWbaBg4/y5MaQY7NlcixW7N2PuxiXkEgulzS5WUEhmEKXgnsCOOs/JHPInL8DN20incpjIlaDFE3jjH70Tzb090N0wgi2dqJu/EE5Li1xXJAVz76Wtq3+N+n/7tEtSxkhBZFOQQIMUce4nnAyz28zvEbz4GrRvfftbOEr3Ly8mgWuJoJR/SJ0l3Yzn25w5c1WgqNc4olaBj0NtIM9/oY+L82VCOuw02+G6457Itcv9jhMX7mV8Dizqlq1YJrbk7MQnErWyl3MazdwndnS5p548eRqvnz6LZcuXytrt7GzH4OCAaMFYg3CPF2YGG7BeZfDr4OYiF7nKz4AgkS6RxQKK4+M49vwBPPvQw7hw8hSMfAGOrqM2EsDqnn7EaGdvWypCgZ1tUnF4rXqm82zYlR0bGQIOTcfy1ib0xsKIsNMsjOwqDNb9ovtUGgU2JKkBKAXDyJRKaK+JYk1PD7qjCVmT/CxpB86zmpMOOTtRle/lmF1Dt1RLx6KBPiyc1QY7lYJV0YW+I7Qd25YiTid1h/8v1DmgQBv1aBhb1ixDW6SK8sQUzEIFjulCIzBihIbjicrpVGU6KBE4Vzk5sjDU34Mdy5fDmUqLLojaMT4WC0127nkea/x9y8aI42IsHILe3op4by9uvv0OXLNnj5hGVQNK0uC7oXGf8A0uuIa4djmFeeyxJ7Bl82ZpAPm28fy5RDa4rpjqEMyzCcjpJT9lMhY4oezr7UVrW5usY/6b5zbp4twbfUon74Pgm/qwT/zd3ylbaI8qyynN6lWr8KbbbxddDif+XMt0RKOGm3UwryO+HlI7KVG45Zb94tymzh51PQTZiDYsHHrhBYyMjKK7pxdPPvk0Fi9egvqGRmnezu7rQWN9AjUJ5t35TCcV6TAT3Hizb29CqVY59c+0JwqzYZ1KYfi11zB88CWce+ll5EZGZX9Ml8qYsg2M5bPYvGQe1va2o16vIGQ5khlT1nSUKnTYo4aXMCko08hJs4JRw0bWMbBsqB+3X70JkXwWuak0yjk6RqpsJE5V2Djn7cu6JToXK1JF94IuXHX9NpR15j2Z0oSiHb+RK8EoaijlC8I2ck1HgjmLZQ1TuSLiDfVYt3UtGpkXZRrQ8gqcOJaBMqeadErTDFQkL8eVzKh8wMLyLcuxZudqJJriyE5OwZnMS7PAyJVRSRUEUBnUGUmIZyhWFaF/jGFMAU8r0IkFC+ZLp5AolYvDFzLO7H7+Z8GNYihdtORl4jw3WpoQEKHzZ8IvvGjudMlDXA5u5Ci/DNz4SfG+9sLvVLPV41NF1IJRVoWqHJhpwTQjsd6rqvkc/ewbjjyFTkKO74wuuBzlAepTXKRTafzlRz+KJx97HEFdR1d9LTpaWjGWSWGM3GzPU50LgaCSojFyfBN0k6M5gAR0RiWBuELLXNtCbTSC2qAyDmCniM+Y4IaGBnHqb7yMExYV4mhBiz/dwOLGZnRwIsT7jkXETjpKRx52G+IRVBO1CHX0Ytnu3Zi7eRNqZ/fDDoYREl68utRYrChhW1AW9+GjJ/A3H78Lp86cg2Ga4n5FAMOCl1bQPFg4QlXAzxUHNJkCiWudN8HxrTr5PgYDsrH99cf+J9g9+c43/wWvHX0VJsOjQlwvl4pofFqabJ5uFYlYTCYrdNsYPn9eOlOXTx4uX6szC1l+niwUWYSSosPJinRkPHEuNzhyxpknQrcUgnx/A+ZBT2B11a5dWLWSo/Q+2RQ52eTGzOkOgdDZc2eFTkhjijVr1uKjH/2odCj5GNRZfPGLXxTHPwYs8sDne9fYUI+62jpMTE5KQcBNlS5pLErvePOb0djQoLpkbEoQ0HOzdb1ur/TOaERBACzWDLBJB/QseNlClVXvRx1f8gapbpFcG5fy2JT+hp2/YgEXTrwmU5sTzx+Cm8tJIdFLcHPzHsQSQZRKeXFGIfilYJzAvMquejYPq1CBntdRKttIFksItdZh5dUbMLhkDiybNCRFDRKE74ZQZthxvBGzVm7ArJXrEKqpp93YdFNEGqfedcXrg8+TIPTuuz8vnT9/Pcjz9w4l/zP0QY8cVDPc7WaCH7naL3Pum7mG/PsiUCDNkF3I1aspBu6Tw5cHarFYkqmMomeEwf2PAW2kKfD5c81wSvLJT/69cMr5b962qaFRCsZiqaioKKRP1NTImmd4IgsDofky3dlbswyV+/693xO6m1AveFjHYkITuuPNbxK9A9cqgRY7wYoiXMDpk6dFzM2u+5FXjkixTAc54YSHQpgzd1CswMk6uVh8u6oorrIdEpTmDQs1mf7DFdep7OgYzh4+jDMvvoDC+RGZsOjJJGDqyBg6Sq6FHgr11y6RPK/J0THZAwkyqJe0eDCz4+2Bm4ppI21YcqBvuW4rlq9egKpekuRqWivn0hm0NDeJnXNxKou4Hcbk8ITYQadLOiYtA6HuJtz2rv0IhDRE4jXC9HANS4JDjZIuzmvlyQyFjwiUXQyfHREqnNuYwPKrNmLJ5hUIJAJwSGNjl9IDN3JdMQx0KovJ187CylvI5IqYKJRhxhLYc8sNkr9DyVNsVg96tmxGy5pVMMI8pJQdv3KbuvRLqLyuKw0Qmo6Q4kVgQvdQUr38DCt/DRAo0zGKU20Ga/N8JUDlWcbuNicvXAP8jEUjw4YBu8YesPILQ6a7k0bk292y4cM8kA984E/ENt3XN5DKxgKRGWhcn9Qj7LzqKpnesIAnjZUicgLu4eHz8uKWLFmMpsZmJKcmcWHkAubPnytumnW1NdL0kl4K9yppsPF9UfWBKvu890guTfX/8t7xfLQsWLkMxl87hgM//xlOHTqEAD+7CikzFaHqsGm4tn8AIdIPLRMGwQX3B0fpHDjB4aPR8KbiWMgghLyuYXV3O/oSUQnu5rSPxR81OWQjENzI5EYmlYrCRcfT1roY1s2ejdmxWpRoMES7cnajeRvRyaqmJB+fAKtgMQsmiOVzB7CkexZK54cVyA+FxEmKWgqaGVCTQEBkkC7EYEinKpPDtYvmiamLNpWWTjoBWJF6mwBEC2ST+oqA0OAqbhU5oZ2ZmNfXjT1bN8HKZFBJ5yQUl6DKZKCtY8MOcaoFydCbMC2cM03k6utRTNRiYNkKvPVtb5cwzECIe6lvW3eRLeDr8LjGSOejgxjXre9e5jeW/DXIM5f07deOHZOjiG6hmzZvlok2m0esG/i7vA+eu/zy74v/zzXM/Y9r99P/+Gk88OADyGXZdKuKmdGdd94pOXNcc5x6nzl9GgcPHRKdDrUyNAaidTQn73v37pGwTz6en/mo6RWJ7eD7e+HCeaEyN7W0Cm2Xkx0G2ccTCYTZiGbTYJq6qyY3at3OuNZZN8lp7a/nAEIE6aUichfO4+xLh3HmpZeRPTcMI5mCw9rZMDGl60gFqriQy2Pj0AA2D3ShwayILlpsySvMhNRhGewuhEQrxixEgptxiwYrOubPn4W33XQVaspFFKaSKKbysMsWAiabcor+xxyZSoX5izb0kIu2OR3Y/cZrUNTywoJiY8b+d3ddI10QKiSbtJFASDTupKyVSjpS2SKCdTVYs20dmjvq4Zh0pSzJ9EUiIkq6gBuDURHUPepA3rCRcXUsWLcI66/dgLr2WuSSU3Am8nAI+vMVVNIFFPNF0QK7hje5Iajp6GzH4kWLhI7DA/jIkcPShfGdT/yD7L8GbsjTVzQx6ebAMyQAACAASURBVPQFA6Kb4GZMgMMCbnp6cwXk9DvBzTQtYsZm6Bdn/gRAcegu6jhkY/S2ShEiikXY9AbPC4YHAA8QIne/M6aEKRIG4TkAqb+ZU8Bi+ccPPoDP/uOncfrVo2gIBjHQ2Skb6nAmKwI+UQpJ7V+FTQczghu+H7QWdF3UhCIivOUGSHDDCVBDKIpIQDnBEUDIxIa/T8c2HkhE15yYAIrvaxpYUN8o2SM1wQASpKYRPHHjiQQRYOc1moATSaB96VIs2LkTi6+6Gjbdkphs7vHoVcCcAhm8qA03iM994au478c/w9RUCrqhCzWDz0mCuQToeJsbDwebLnUENQrYKKvii2GMbPjSNvFDf/pnqE0kcN8Pvo/nnnla3ZcYG1y6AfjTP1mTnkkFuyN9/f2YTE5Jl9GnTF5pauN3JjmS5nqnJoHFKDURLBh5MPuFBH+Hv89i86677hJhP4tOX8/ACc873vEOLBoaEsoY17J3xMq1c/y14/jhfT/E17/xDeEIS8BXVzf+7M/+HLfccrMAFn7/wsh5ue+fP/Qz6V5SeMmjlQVpJBqXzhR57MxfWb5spWzmftEq2Q2+/fOMLByfIqqkYQQ2KkdDrgCxn1XTQ1nGkrHhFw8KPMv0UwC4Ct0kx5x+9q8fP4bjzz+DkVcOozw2gSo7LaTxaBW0dbfi+lv3IlYXQanMTowOV9eEHiT+BhSyFspiaUrNGzfKVJk88QRW7FyHeWsWQHM05XBV1hGwOUEMQmcORdFA3cBCzNm1B3V9c2FHauSJCyM2wCmfcD3UBCFQxfmR8yKw/8IXvihc82mzExVzobpuCtlcCu2uEFTsv8eXAB4vkJZrhB1masYINPiHBSSphzzsnnzyl3juuV+JCJvddALigdmDWLlylbjsLFg4Tw5pHsqFQh4PP/wLKV5JdxQg5DnEEfj6Opwb990onUpSivjFzuPI2LhMYQjMeTsC8q999WuiCevoaMfVV7EQ3o2e/h4VLMcurm7ixIlTkjXFZhbDZZm4TXvx48ePYv36dQLCOb0RLZmsNUUV9b9knUlAi9I5SOOHv2PrMHMZpF5/HWcPv4xzL7wEfWoSYdNAQDNg0izAoZiZDmY6eno7sWP9CtSHgkhPTSEaisDWLTmw6PBEkw0WyKTyENxkdE5gDKzZthrr1i9G2DFglIsC6FMTk2hqbBCaWX4yjRpEMXWezAMLyaKGSSKL5hrc8Y79iERNJKgnYf4Dhd10hqLQu1BBYTQJM1uGozm4MDKJFBs5dQnMXTGE7dduF965TefPqbQ8DnnyLJQtUkByRaRHJmHqDkqaKWBMD4dx7VVXoc4OopIqwQzG0LBsCRbeegPi8/thJcJyLV4hzmm6W8w1xOku9yGuNU5fuAbZreYa8ic8zKEhtUwy4Bxb9qg/eO97pwOGRavluU4JYCCAEEnpRXE+7yuTSeMzn/mshHuyey5B3YOD+Ku/+itpCHGds/BVAaxVaS4xFJZFnUwZJJU+IEUYawtmeBHk8N+cZK9fv0am/QyTbW9vVVk1cg16545LUyOlPeA1Lj/xbJ59oaxAH54tBOGajskzZzB85GWkTh6HPjYiOgI9n5c1xIBR0hqpQdgwfyFCFbou6dAcW8ILeYCSDm3CFSDB18BJTLoKpCsV7FyxEHOb6yQlvWq5CFsQuhobAKSycbpCtzRunRmbQMBBXU0Yq+cOYLCuEaXJFMr5EjTSA3leSz6IC42Ai+c2wZRnijDY3Ymhnk6YyUmxJ2cDQwAUKTt8HE6Y+FwtisWDqNDLJwisWTpfJjekpdHKnJrZEtdflbdxYPGz8uyAy5YjFHYr6GDu0CDe8KabiPJhlNgsyMv00qTtLqMaSBUnkNJNJEsVnM4VcbysY8wNItrWiR279+Bd734POns6ECYF1Quc9ptLl9ZwyqrbZwL5FEy/UUQQzDOXNO1yqSQ1Gw0DaMTDBiR/378/7nc+MBKmA0dq3hf/nz/jPsjw6QMHD4qhBtfx+vUb8Dd/8/+KnpHXAxuLnColp6agUV8ncSftaG9vE6turmsC7Qrtw0+exMTElFgSb9q4CZ1dHRKFcm74HNauW6OaP9JUV5Moxcpni5imUF5z3Tf2k+fq1ZLCAmLip40A87fyOYy/9hqOsUn60suwyQShAQrt601DPv+xiiaTxZFcDuvn92PHYDfqzIrY0lumhXLFRFkCjsnukGcklslJS8eYWcWEqaNnsAXvum03Gh0ThYlJFCYzEmAcsiBTQhpbWQbpZcrunLTL2p5G7L19Lww6Tlq2uLVy2ldJ5gRUF3MFMb/izyqc5BQJbvIIxGuwatsatHY3wzTKMAlK0tQI2QJqXN2VST1NGQhuspwuWRpmL5uLLXs3o7m7Efl0EtZEDna5IjUFtZUF5jOVNTic3AwMzq+yeJ8zZ0A6x+fOnlXCNgrsyN/0xFo+x/G/Cm78Q5EbKb+isagAHG7ApLxJtsIVgI0UZJd1sy6f3Mzo5XhL5dLGsxRsM0EySxuPA6xKUvHokgOcbm7kftIGmkUvO2O+Q5xcVFycPIS8kbLqKsmdibvA+Pgo7vnc5/H973wXbqmMgdYW1CbimCoWMF4ogdxadjolZJHduoAruhVSz9h/SEhOSgCabGI2muIx1AcjiHlhoAJuoh64YRqtTEXUe0fxF0fHOU3HAqaeRyOo42sKR8WdjRbqnIiEImHp1jGsM9zWgd7Va7Hupv1oWDgfDr3LwywUyQOnuE0duOxi0bHq4OHX8PkvfxXPPHcAFelgKWtohqtxIVcpAPMpVfQ2d+lGpMCNTymgcx4PhFhNAus3bsTtt9+Bc6+/jh98716cOnFcDksxIvABqbcupg9+vtWcMMkGGsTA4CD6+vvw3K9+NV34z5zg+MuK64iFAJ3MCBZ2794jAIcFAguGY8dek42Q3fKbbroRc+fOk83s0KEX8Hd/93eSL8POG4HRLbfcgg9+8IPiTOWPqmfS3biuWWRyQ+ZmyCKSlsjvf98fCijifcih6FgCaMbGRqWAYBHAyRXBTVNTi0yHuMnGonEBXzxguAZ56Eunx8uM8guWXwN13jpl4cSMJh/gqCRv9W91PXElqy6kf1gQ2LDjOXzsOE69+CKmXn8dKGQR1csS9GaTYqabKBpl1HbU44Y3Xod4Q1wcYeg+BENHMZOXjjpMGwaL1YIGPa+hRCvoUhmBuhhWbV+LhRsWo2xzEujKxkoOr9gHWC6yU1kYkXp0rd+KBduvhlnTCDfAAEgVyKe6uiyySYKiK4sJTjBIT3vu2eenJzZ8mSpGRIXMXu58ciVAzAtg5vSH7zPXED8L7hPs7PHP7NkD8r6RosP1wiKUVAcCblXkVWVfZYFeV1ePoYVDeOudb5Yi1TcsKRbzAm5YTBJUc4XzsRhet3fPXtFUsOvO9UrAQQethx76BX751FOibxCHLI93/sorR8R6lPfNNS4TSRaK4lxUlnDEn//8F96UaTaOvnoUBw8ekmbOqtVL0MAsgrCKBFAFxHS3SK0ZKcJUP5IglNNb0rQCloH8yHmMHj2Ksy++iDTPlXQWIUtHkE0Q20alxH3QwYRmIqcb6GhuxvYVi9EUCaKYz8la5xSOHV6CUz5fUpkY9lZi8KBhY9zSMW9BH3ZuXoUaspFMQ2x+xy6cRz1FtQggT1qmG0YxU0QuX0GybGKK5w1s7NqxFm11YZloxOsapDFEYKKRMz6VQWZsCiXmfFgukvkSitRIRCOY1TMLq1cshZ7PwszkYWWKQokQ+g2nlXyNpCcxLJHiZacqlCE9FMDObdvREoyjMp4VXnu1tRW9u7eh/9qtiPR1weaU5Tccgjyb+bn7a2lmx9s/I7nGGGD4iU98QsTMfE5NzU34Hx/+MPbdsE+mxzxn/eJQNWS809MDNz7AER1sIIAXX3oRd3sGA3TZ45l904034p3vepesKwEWXjAtN25VL/AMC8IwbLzy6qtiIU39ILM9aGzAhs3GDRuwaeM6tDbVXnwOnk3Q9HOa3qxUNIBchw5DLzm5VVOcMGcslobs+AWMHjyI8aNHoaWTCBPElorQqMciN7+iCT2H4dhZw8KOVSsQt0wpEjkNYdeXtEZx5wswRNuWrBsCnZQbwHgpjz1b12LZ7E645aJYKwfKFsp5OjM6Yl+rM4dGQjYdZMwq0rqFWG0YSxYMoLO+FrnzY9AzRelms4hQIZ5qcmOCYYc2CrTUDVTRN7sLa5YvhFXIwmY2WK4osRYO3aH4vNhDII2NQm27ihKBB6rYtGE52hIB6JMpGJmi5C7pzHtis5GuV3wsWhV7WXrlAKCFXfQsno03v+9OxJtiqLoWKikaEiRh5UvSIee6ofmBmS8jky7i5EQKz4+lcMEOoKarD7WtHXjDbbdhz03XoaGpYXpvnQmY/ZmE0Kd/i5SRuYp3ffKTkq9ImhgbO6Rkcp9lM2nmWeevYb9e9acr/hRToisAofYySFRdFyqwmSHY1Jv19vZ4ZkpKf87H9Buh4UhUJmWliobJiSQmk0m8+upR5HJ5VG0Du7Zvw/IVy6We5bkT4xSJIMVvoFGfFaBDrjIKUGYByvAiIPZ+qmEkk0IERWPtUocy/DrOH3gG5w4dxMTp1yVgWPRWVQrw2SRXUR1kBKURwGS5iKHeNmyf14OOgC1OZ1wveongRhMnM7LymBnHaWPaMDBp0j3SRGtvI/7g9uvQGDRRpMPwVFYojWxKCq3R4hTIRaVsoqypwMxoaw2uu2MvAjEydExp2LuGjTLBTUlHOV9EhE1RWk7TdKWgI839NBjCmm1r0TWnA6ZZgV0soziZFddAghvHcGDqtkTG6HpV9vqMUUHX/F7suG4bOgc6UMiloU+kYdEcpViGli3JYzB3z6y4COzZu69K2lk6nZRxnQAMTlaksFRFk3/Y+wv0N2CP3/lt5Z6j6B2+q5pvLsBOoviRs7TybKl/5x16l87lA/yZoOd33YcUx1LfuGJTzVE4eZz0V6cHP4ENKUt8fv4BL4e6NJWUdkZa4n6CgwQWkXYSEFHvp/7+Uzj72gl01ibQ1dwkdpbjhSJSZV2SYkmFYFGmKBwM6iS4CQiIIUjixsowsMYowU0YcS4UFvwCbiJIhIKIuLQOVbxd3oY9C6bPpplzI+AmjPpgALV0tWEXPhRAMByQQiFGfjJH49EEanoHMLB5K5bftA/R/m648Zi8NxHexiuO2b2gELFs2PjGd76Pf/6X72AymYLNYELqEugww5Rvj2ZIgCOkKFfl+6hRLCkKdPeJo6e7G8tWrpDMj3iiBvf/4Ad47NFHUMorSpOAaS9lexqceAe/gAke0tK6B5qamzG0eJEcoOySE5yoA/9ih4fFKAtQFog+R52FIzs2o6MjeOqpp4VnTiDCx37nO98pwXQ8iHltcERO0T8pZyrotg0f+9jHRCxOoDJzguJToPh8mGfDQpegpaGuAe95z7vlD+kgqnNFsKKuNZmOmcwxIBUoLOuSoV7cjIXaoRs4cfKkWPPyd3t6u6TzNHNj/7V1TzDtWa6TNiSN9unqVBUIlxRUTIR1bZhaGcVUCiPHT+CVp55BfngYCctCQzgk08BSMi05D+KEYmqINMex7459qGlMoFIpwmFGCWlp2QKCfFBaU+ZLAm7MooGKbiPFNPhEGCt2rMXSzctQsiuySdqaiaphIRwMwOCmNVWAZgDxnkHMv3oPGhcvgxOt8/JSFAVSzsrpPJUqaJH84IMP4n//70/Ie6+mN9zbvImgpxWb+X5dGdwo+OdniLDrRzcqTk8IBFjgcQ2l0xkp3B5++BGhGxLkEODOpLBNTyKZIWBbEpT8+79/pwBlTnA44eT6oxbrhz/4IdKplBS01DnQRIJWpdyLCNwIgEihICCmcxInOUzhJm2DRay/BgmE5cB3HExNJqWbRwEsBbqkCLEYW7R4kVyPjU1N6OvrFQOScERpvhQgVAewnzUk7yW/I13JqqRjhx0H+dFRDL/4ArKnz0AbHYVDMXQhj7JMahgxrESqLBSoDRwvmUgVSqgPhbC+rxftiRhKxYI0X7hWWcSR803euPybAYksRBHEhKFjdlcLtq8YwqymeoTFXCWGMdLaSB0KAvlMVqgR+XQJmXwZE2UdSRa6ho4dK5egNWAhRggdYBp4AJap3HeoV6Pui5kOZjAgqdfMaiBduL21FasWLkBlKgmbbmwGndbYFKAQnRN0Un+UOJ0ZKSWaILBgCgewaftWtNU1ws2VJSRU4/R/oAfz9l2DzrUrEaF+6hJXFLXhKRcqOunZsieons9FR9OLDcgq/vEf/wFf//o3MDE+IcJ8Unk4aZk7b55c+GodK56ETGy8aSWdLnk6KyCrzjn+nOv0gQcfFNBNC10WLH29ffiD9/4Bbn3DrWhsbBJOvkyBvbm8ppk4/NIrUugdO/oaGhvrMXfuHNk/165dIxlddLtkZltNVO1JnCYoSp4K35SmmuSdeSes6DGU+xJpMmGeJoYOPZNEdmQYU+dOofT6aZQunIdTLiLG+oX0J2otDFJqDAHGBAJJ3cA12zcgEbAQsE2hJBpFXQTKYlEcCosLWYlUNlo62y6Gizls2b4Oq5YMIGyUUC1VUOU+linI+8rz3DRtaEVNLKLTmoOkbqKmtQ4btq/F4Nw+JF8fhjaRQZUd7nxZcpVY/PExLQJhw0TGtJCxdXQOzMI1e7bBMcuo0kCDQKOgI2A44v7Fs9gRPYMhVKEsnaWqNq7evRWdzVFURidRHEnBKptwLLqTMlcJYr9bYR6UzaBECrYd5GCiaU4n9v/Bm9DQ3YhwJIBKLo/CeBKuUH2UEQXDbe1sGcVkEWdGUziSKiITrUHHwkUouUGUDQv/42P/DxYuXqiKfK8xzRKCbqnC0PFqPBHPz1jDF6muVbE//8ynPy37KZ8zm8tf+9pXsWTJ0ukQ2un79qNMhBnE+ksZT4g8wbMJ55omlfPuz3xOzGak1nVcrFy1SpqPO3Zsl2mTOodJARXdhuw93HN0w8KRV49KYyyVyeLwy6+IidTWTWuwYskS2TMZTyINejGO8rzPvP6ZckJU2kROrMQiQBpyCtyQlcpaS8sWcPjACzj7ysuo14sIpsZhTUyI5TPzu2RtBim4p9UyrZpDmCxVkHSqmNKKGOhsxvYFPeiOKKMs5iDpRVK8dKGV0fSCpgLUWmXoOmlamLRM1HXU472/dz2aYw7KQhum9XhBFnXVYiwU6cuuUNwKZRMlhnzWhXHD7XsQbwjDquqqFraqqGSLYqNPQwoCOppfFAhu8jqyuTLyloXVW1Zh/uI+2E4ZRqmC/HgWboU2/AZskxPKKjK5PAzNQVHAjYbGnlbsuGEn+pfMhlYuoTQ6ASNDw4yy1BWVPAOcDdFWBgYH51cZsmWyw3oJHUMBG1X/XNm97HcBh8t//ptG7b67CseBLBB+2/TmN92nP5H5rZbSl0WgyKEtPHsFj2iesH7DRgE1dHchRYmFiX8BSadXnFg88txl4EbpblRQHQNQaXl4z+e/gH/95ncQdy0s6esRa2QKqMcKJRQlTMkzMZBBIRCj7kkoQGEZg9KIQDMMNMTikggb98I6Sf2qEXBDGpsS/0uRH1QWfwxLmvp3i9n5jfXoigTRwMR4ep9XgwhzakMgF2RWDo8HdhfpaNCI2v4BrL/9jehevw7xri7Yns4nyJwProMgIRh5yQEcPX4ad3/pa/jZI4/BYkfAtRCsOgJ0JBCP4kYpqpS5ACc3PsGstrYGa1avwo6d27Fy9WoBlD964EH88Affl+kNf5ddQ2WZ+Ov8c3+8N+0Lz+6d0MzahBLEKSRplfzMCF5YjHJzJLVr27atoouYNatLikbSPKiLoWiRG6nvVkW6BYW25OWykOXGzvslwKFjFdcrvzj9obiWQPiSLqiYKjhyfx/60IekA8XJUGtzMz74wQ/h9ttvmxEOq0ZjfieWF7asDc9dT01TdXFjYaHxxOOPi2d+c1MjMumkdOx9G19/vV5yrcg1rIJ1ZWMVa16lxZECR0IEVWUi5CIKbPNJjJ89g7FTJ5E6dxbJk6cQLBZRW62KBiwWiaKUyipnFcsRA4tAfVTATUNLLcrlImydFDNTOo6cANJQQM8XYbOIKJmo6C5SxTLMeBjLdqzFih0rUbTKMq1gfgMLTIIbLVNAZTIHs2ChGm9A3eKlWLjnBkQ6+xCIxC4WQXINXgQ4nGwUC0V85CN/gUcfeUTykNT7ow4/Xke/RktTPD71c2/pcasgXYY8aqZPExyTikAwUFdfL5oGWt1+9zvfFWcqghr/0GbHsduzTeYEmKD7+ecP4InHfynrMxIN46qrdolhiVpnLDCrYh7AYvKhn/1cngvBCu1HSWXjIc2fE2STYsH1wTVDO2eCn3e/+z3SieTL8Ol4PPRpA/38swdx9uw50fxMTk0KxWj4/DAWLRrC6jWrJFCRlxx54jMvPb/wmO44Blgk0+zCEs3d+NmzOPD4Yzj25NNothwkyhWESCeR/YBUBhZjphT9pO+UWWQK75tuPhbaolFs7OlFazCASrkiex+pEJxe66QMkZLDApjaCHbIAyGkdB09DTVY09OJnuZGoT1wgsSpYZWTnAA76cyrDolbT8WiraiLLIW2uoFdSxai3TYQ1m24dlBlQNDtUT54VeRw8lJ0Lemmc1/lpKq7rR1rFi4QwbaWyYtVNd9sfnZyTQUp/KYdP7vpStdA3UYwEca2m/Zi1uweBA0Ldq4k6/x8pYSuTevQu2496voH4ERqPRYBtwVSeZX8jIJwyRBioSgxbRd1DTO1ozQB+MH3fyBgm2v2jjffIeuL9BqfkjlzX/WnztFwGJOTU9JopN6AmgHunfzsk6kkfnj/D/FPd98twd3z587Dm9/6Ftn/GhoaxX6ZBaRhmQKASSn54he/LNNJvi/M36JOkNoa6hf4vFjsMgsuWDWmwY0i7vgdbrkKVTNmRj4S12Ypl8PI66eRGxtBQ4CmD2nkRodhpZMwshm4lQriBPSVinSQLXafNVMogroNTOoGrt6xHo3xAMJkHOgmypyosHi3XdFScCJCEbTOgtZ2cLaQx8qtq7F+3SJE7TIcOhuWbZRSGa9hS4MJoJguwtTYuNGQoulMUy3W7FqHxSvmo5xMQZtMA6QJFSpiGy7TEAm1dFHIlZGuGJjUSqjrbcGNt90Ap1oRHVF+NAk7V0bYrKq8GgJmjXoGHSXNQpouZnoRV+/bie6OOiDLIE6u0TKqBq/XiAwJCIzIPiC4qRDY2BaysBDvbcIt77kNjX0txPpSNJan0rALZTENouCb7oVGWkN+ooTh0RTOU28WjWHu2jUoBwL4xRNPYsv+W3HnO94pE2bR2QhK9gTyQolWxhmsLy7/8utOOqR96lOfksk0z1XeF7Wp3EN5pvvN9pnrmHUH6wBOyulAmc5mxICAjSHuw7xcSBH+ype+in/78U/k/Kft8x//0fuxb98NqK+vFVqp6gCEVROmXMGxY8cRiyfw2GOPSxB5XX0Tnvjlk1i2dClWrhhCS1MTouGQyAN83bii3qsv1UAXJaKq+KTBqGpF1oSM0iim0pg88zpef/EInnzsCWjZNJb2tKO5aiBUKqKcyUpwpejXWBuSjkiGA2m4moEp28VUpYietnpsH+pDb0I1yMmAMEomSgVd6JI+uCl74CZtOaJBjDTE8N637kNnfRAap0ZTGWh0FOaeZ5Ju6rmlkS6mWWJGoQdtXP+ma9HUUQuL1zBzD+2A6Gf0XEUsz2l2xMYP9TblvIFMroS0bmDJ2iVYtnoenGpZ1lRxKgeroJwqed2x51sslWFoNoo6acgaYq212Lp3G4bWLkZFY3ByEibBTYHApggtp8Fgs6FiIRCJJKqCbj2UeXGh/d8BN3w80h445uYipfaGh/AVu6dXQFPTlBpvFV1CO7tstO//7vSCI1KORmWTXbJsCW666WZs3LgJXbO6pFD0bQt9yg8ffnr86QEZmdyoFrgnwubCY2YCu2tBPPLIE/jTD/13FCfH0BmPobe1GaZTxflcHuNaBS6zhGR8oxhtUdpkViHghnbWPripj0RRFwihJhCSjYGTGzqo0UyAcEO6ptLwCsvYmch4UtME3MwKB1AfqIqOJ06BuYCboAI3YXLYlVDXCYRhJWrRv30bFu/ZjYF16xFualYide+yZMaI4lcHUNZM/OShR/GZe76CCxeY4m6JVSELGQEnHtfVNxUgFUVSdYMBzJs3B+973x/KxCNRE8fBAwckAJWhifQ9FyDlrcvfBKIvXyOcbMTjCsRwQ6WGgACHmxqBB4u+TZs2yhSGP6dZBqlDBCrsfhPk8HXxMGcHndaPzBchv5fUI64H0kFI+aCDCzvzfA6c7PlhrwTEvtMLnzepNC+++IIYCHCaxA+aHR6O1/naCexV9tPFSamsM4YBioGDKY/J13Hu3DBOnTqN5cuW4egx1QmdMziA0ydO4Nprr5meLl7p/WLBJYJ7OVjUb7BYUg44anrpO6AxzO7Mqy+jNDUGIz0FO59BkLoCBt1lMohUHXHzC4ejYhTAME6dBSqFj4kgbrx9H5o7G1EqFWTyU7UUuAkT3Hi0NKeowSqa0A2Cmwoq0SAWbl2FdddsQMUuq0KRjlO6LtcFaRDaRBZmij+LoFzfjEXX34hOmgs0t8ENheWwpA+MTHDk4FD6D35uBw8ckuwbglfpfIc9ao9YZP06B2jmgSmBrF2dUvwzWI4AhJRGgg0ejuocDMkhfM8/fQEPPvDg9LRGhNUrVghI3rJlM3p6eqVj+MzTz+B//a+/VZa+YDL2MsloIEilCxmLRE78Dh08hP/5sY9NO/P5NuW8D4Iarg3FC2eOzmbs2LlTniPXuPC2SUGx/fE+3f6OYGoyhbGxCVlzBDL9s/vR19uDtvZWsT8NhVWyvCox1YhPDmURxHpdfeGNM6/GRG5sFC8//zyef+IJnD78MmpKZSxsbEENp25cEy4pM4YcyuVdVQAAIABJREFUqiz4RWeAoPD2tUAVU8xOMW2QxLKmvQ29oThcdkqZ1+XQqcoSsTcpO5KULX8rATXdy3oTMaxoaUJ3XR3yeUNcMC3HgklqIqkZKmEHGsPlAiEUPUE0Hdh2L1uMrqqDEA0E7IDQithUEamZUKRdoXaU4aJYpWWqCiFtbW7E6sWLYeRz0EtFcQmidTkn1NQzElRVqYPQqKsIiutl0bJQjAC7374fg2sXwg2QopkXYDUyNoWWgfmId81GXd98xDsH4XCYxPqEFyvNBFioSyOOk3SlmbvUeED9jGv3b//2b/Gv3/mu6KdI4bn9996EP/qj90uukTQzvEneTKolC+tnnnpGnKVI22EBuWHTBvzxH/83MZHgJjE6NoZvfeubAkioN1w0tEjcoEiTZUeba5KmLvxec3ML7r//fnGwpFaCa4vrltMa7plsAApgZv6Zp3VVKjg1MvLTotSU2X+tIbFEzk1O4OTLR3DgycdRmLiAq9avQH9LDcrJUWiZjIANWnnXx+OiVeF02TRcyTkqUr/lAEnLwo6ta9FcGxJw49IFKlPwqD+kQzNDxhY6j0ZwY9kCbhatX4rN21YhUdVgTE0hrLnQSE8SIxPupSGUONnIllAwbEzpGqy6BFZftR6rNi1RayaZgZUrAgQ2mtJoGdQKkH6bLiKd05BmMdfRiOvvuB5OUEPItcW0wipoCBHcZJjbpMHiGtNooesiVbFwQSti277t6BtoUUXxuXEY6bI0htiEJLWIBTLPdYL5Mil6PGMCNkLtCex/7x1omdNBrjuscgV6Oi/ghmnylk4wRi2dgeJkGSPjKVzIFpFxHSzZuAH9Cxbihz/6N5zRXdz29ndg/xveKGYnXB9iR+/reJWiUyxvrvTFdcFcJtLSaMrDvYfMCK5rnsm+CcFMNhGvVxqucIp9/wMP4Kknn0QylUZbZ7vsrZQYROMx2VefeuoZ/OjBB8WgZ9fOXVi+dKnQWHl5MXzWdmxpvvAMHh+fwLe+9W1Zw4VCUfRiZIn09vRi8eJFCIa4O1Lv5Yom2lNfq+aY918V/3Gx+e3TJPjq3XIZ+bEJnHzxMI4dOIDhV14VujAt8dctnIPWaBVho4JKvoBikfl/rOH4HF3opIrRQMW0xdJ5qlJCR3MC2xbNxmBDTLF/ChqssoVSQRNwz2BNp0rNjSs5NxnLFXBjx4H3vmUf+jtqYBYKKE9kUJ7KiFMrta+aprJoqN8hkGYAaMnVsXv/Vejsb4ETZMiuhZAThJ6njqYkrqh0cXWFzmYIwMpkS0iWdcxbNh8bti6Hg4pk8ZWn8gKImOVE23+LU0XSOysOihrBDfWOUWy8ZhNWbFkJ3dJQmpqClcnDZuhttoBKtiK25wJuQqFYVRbI/4/ghp87D2ja6LKrWaEFrBQdv/uLRdnlU5uZttCCmmXDV/fFxSYi9HAIra0tWLhoCJu3bMWGTRuxaOGQdKC4qfPi8p095D68O5g5xbrSlGhmwc2i9cLwBXzhni/hm//8FdQFquhvakJ9ogaTpRJeJ12D4Ma66I9B5M8FT/E2i3XJraFbWli5pXFyE5aunStuaRF2vgIQuhqBDkf5BIcFJiprFcytVZqb+lAAcepuePEGlaBNgkA5CxW9DuUNXKxAdVYXFl1zDZZfey1mr1gFR7okSn/Di8XPr2GxcuLMOfzTl7+BH/2Y3WWmjlsS7MlJjdDneKmT4iAbjwouJbhiOOF730unpy3SPb7rE3+PJ3/5S9VxlWrq/wzcsGhlMcr759+0KmWXnQcxbZ75RRBz8uQJ0Slw4yQ1h+uOhSIPXYIZAl0CIUkd9kS3vpZmcnICDzzw4LSDED9zPh4tT5l+zAKUX+TjHjnyMu655wtie0nQxkJj27YtoNiXQmCfN3wp5ZNbpWo38LkSgPFvTjVfeukl0WcQbDGUka5CmzesR1NT46+F+s28eqSDT22WuKp5QJzuacILhjiZVbI5nDxyGI/+24M4cug5vPuONyLuGCinJlEtk4aQhlUuIcg74jUUjUHLFcUyUtPIT7fg1oRw3Rv3oKu/C4VCFuUi3auYrq0sIQNiKFCCmSvBzLOTVEW6rKMQqv5/xL1neJzneSZ6T5/BoANEJdEJkABIkATYwF5ESaQKJVnVvSf2+jhnk005ycZOnGSTyFlvHNvZ5DiOHXvjxM7a2VjuTd0qlCl2ihQLOjB95utlZjb3881QlGInufb8ONCFiyKBAWbme7/3fe7nuQv6to1j/537oTuql15PGgTNN0jzUXSYiTzcRIFuGdACUQR71mLDXfegaXQMbizmaZCKrtwbLIBLNznB6ZopGSFf+cpXcOmVSwgEQx7FoiKErl5jvk905OF1qa6fkZER7Ni5Qz7HRse8JO6KZrCa7EUwQi0CqYef/+vPi5Cb+wgBECfBLCy95GwvJ+mpJ5/CRz7yO3JdeffTNepDH/qQfG/FaV7WHW2f/8cXvyROffPz8/K+V3WPbMAQ1HDtkVIxObkNq9eskU4lH2uY7EAX4Q/6cX1mBlevXRMB7Wc/+zkMDQ5hy6bNGBrqFx0D6RjMGBBQI7pBFtCkUPCOZbHOKU7AiwzgtItWtvk85i5fwakf/RAnf/ITzF29gpJqoCsaw0hTC+L83dJdtKELqOEaZJoG13dAwtxUuEjRMtdxwbtmW1cnOn0hcTmjZS0nO5zaSARNBdRwV6EjpM7sEd1AZzSCsaZGdMbj0JSimAKQRkJgw7wR6iUIDOgMxXRtTswZCseMrlunNmF1JAQfO6LMgCBlQ5yvPKoyu608sAlQ6FxJ6o8T8KFjpB8TuydR9jlwdXbSi8jNLQoIiUhYbglljWYGmUr31xS71jQcHHzHcQxMj8P1uzAzWUSsEhZnFxBvbIMViCO8ajX6tu9HsL4OJWEKUMvEc867X6vF/xvtkKuTG65ddrg/+9m/kiKJjouTW7fgN3/zN2WtcO8nzbUqwpa1a9tC5fujP/Q0DpxKs8Hz1re/Fe9+9zvFPY9NLU5lMtm0hEyzwAwFwzIJMk1bbHA5kZxfWMSBgwexffuUTBg5qeF0UETZlXOY5wPXmWQhVQwo+NJElyfEZW9SI0RTWYQ0JrAlC2Pl2gye/va3cfKpp5G4dgXtjTW4//gR9KxuhK15BZnFzItCAbFgQMwoDIXCZFJqbBQUS3I60q6L3bs2o6UuLMCBtDSxo6W2xOYOwqkkH2PCLJaRsjxw0z+xFvsObUNDpAx1aREo2LKnyV5V4usJizNUdiUHzSpiSdNg1oSx+cA27Dw0CSOfhZspwExlUFQNWev83cxnsk0H2WQBmawhtHJfcw3uettx2NAEgBnMfcrr8BGopRShRTGl3ZveFJHWHFzXCth1bA/6RzoQ1BVo1xZhZw0UEgryWU9wzc5/vKZWBo6k3uUdhjm6KDeFcO8HHkHbcBeFTHDoLJcpyP7LSZitqzLhKqoOtKSKheUMsgSAoRA61w5hYGQ9nnnmeXz/zKvoGt2IB9/xDhw8fIvUM5zRlPwllEj7kp2sYh//hjKPzSietZxKc3L915/7nGTb8OO+e+/Fe9/3PgEqVRpm1ZBAGkK5LL7y1X/A5z//edGP80zoHejHH//xHwtbg+CG97NSyGNubkEAeEtzK2KV5jprFO6bnMJzD1k7MoL6ujo8/uPHxfxnZHhEJt7cX6ORKIIhdiA8VgSJoqzNqGfmjKYKyr35DCc6bA151s7cQ8u2hbKmIkGHyh8/jQsvnEBqbg6OrUOh5XzJxeT6QbTFQ/CZGkw6RxIMlzjtDMjUjteO7nyKW0a6VEZC19BYH8Xu0T4MtfB5Akaehj8OtAIfb3p7HJtLPItop+9ycuNA9Vl4zyNHsZZARdegr2ShrqQ9o4AiBw+m5CypNAqgQYFTQsHRsP/YXvSs7QRCpO9ZCJYCFeq5Dkf1wA0IbmgFnTeQSitIqDq61/Zh/y3bAD9t93VoyTyMjCrghs6YzGTi2jZ1FwWCG4a2hn3YvGszpg5uBW1gNYY2k82SV6Ckc9AyGmzNhqG7jIuISZDI/6/gppJNQ2TOBZNKp2WB/fs/3khb4nSgwiOuGCKEQ0EBClxdRL0Dff04dOggbr3tNoxv3CgFKYv3ag+XhQ+7qtzg2cn/94IbAVAVOh8fQzHss888i//0n34F+ZVlrIpG0FZXJ7zsmUxG/LtpSy1+95XH0R2Jls+8WaR7WC6Cz58UNHLDZbJTGWdKZI3fMyDgZEaoCuxMllwsaCoG4vXoCIcr4AYCbiKc9hAYBQOIVrpnBETk71oln9wkLWNj2HL0KKbvvQelWBy+YNijNMmUweOJsruZVw18/0dP46O/+0cytqTfu2Mz0JKlSEmEw8zZ8Pro3ibAP3kw7tq1E4NDg1heWsSPfvBD0RaILuf/ENwQgIXDHqChqJqdFlLU2MWWg7gyruaU5rOf/WxF4K9WMhlaJfODxSWpayxKWdzy0OcnC8mqcxo3UXY2SU8jL5hUM64RTnp++Zf/o3T1CTx40HO6Q20EO5osOtjp+cAHfxFHjx2Tv1NzdoNOUpkAsqtGP/6Xz5yR4DtOoFhw0QmLRgetrS1Yu3ZIROKxaBQ1lekPN/mfSeGTNelJoniosWCQmEC/p9VS0xlcO3MBp597Aa+cOomlmcsw1Ax+4Z2PoD7ih5Zj3oEBLZ2VTQuWR+WieNIgJSFPMW4ZBfK44eKWuw9jYLgHlsmOKY0EXPGx54SStqJmQRMHHy2nQdW5aRHclLBmchS33nMElqOhZNsos0Dln/6ScHftVAHOch7Is1yNYsEqo3vXHozfeSdqB/thM8eFKc5CHfL4xjd4AWW/XDPqWP72b78swNMzTPG0BaIVqOwVfA+pheJhSL0VD1L+nded+RwEmQQNEsDLiWpdrVBaeS0z6RSefeYZMZ7gZJC/g9O8e+45LjoYdv1IJ5M8o8eflJ9FELRp8wR+9Vd/VdYeO4feHsJueBmFXA6PPvqo2JDn8wVpNPD3DQz0Y+++PThwYL8ApxjtsRGQQoDZYd/5zndBYDayblgmScyuuXrtKoLhMI4cOozR4SFxaSz6ScHxqBI3HKq4KxEoypvDCTKnYH74ijZ8hg5lbg5nnnwaT/yvx2DOzorDmFAebAcd9Q3ob2pElMCRlrwEQrS69ZEjTqopna8C0C0XStlGmuCmWBKb+kMb1mNVIAA9l5PnTIBj0YjBZQQNsza84F/avqtljx7RGIugd1UTVtXVwcoaApoc05LQUCtAC/QSXE4M6UzpAqpbRp5UR0fD8buOYKCrFQGbNsEsNG0paMUkgRMcw4TNXBK6tqkGCly/AR+ahnsxffwQ6tqYoO6IxXnm6qwI02kDK7b4OR1Ll2akeaXkVKykssiUXOx5250Y3LsJTsg7nGusIlauz6KmpgGKXoQdqsPqqb1oH1kPf20DXFaZoj9h57fSMBJBjGem8tpHZaoTCIjzIm3Qn37qGS+Mu6keDz34oORj0RW1ek5Vp9Gc8NA6+ktf/B/S2eb5yYneb3/0P2N6eqcYm4iY36tJPdc6dmRLZWSzOXzve9+Taej4+EbJ9aLbFKln1GwJjY6B09RB3AgtrLYavZ9JHROnX8EyATRp+0X4wgG4JUfcQ2mtnV1axnNPPI7/+YUvwUgkEReDEgN18RBuuXUXxicGoBsZ6MsZmKk8zIIq1G1mbTjsOltlEUPnVROGU0bKsbFrehNWNUWlAcNmipbJo0g9LMGNNAp9krdhsXg0PXDTub4X+27ZgbbGKNTFReiJnBiuOOz0U3sWjAgFbmU+KZPpJWYthf3YsH8SB47tlv3UyRbgUlhNUKSbMuXjGqLWK59UkMnqYjtu1wZx33sfhA0VAdrjZwqwsyrKpgszqcjZRGOCKrhJqR642XpkB0Y29CBoaTBml1HKW8guZpFN54WO5hMr+lqhpTHckXs3G6J2nQ/3feARdI6ugS/iF3DDyU2Z9rw0ANE00U3CKEJNFLCYyCDa1o6moQE09KwRs6FXzr2KH/7kNBZ05pLswdvf/36s7R8QxknJ73oAp7J+/XS2fMMH90yuFcsyRQPLRuDpU6dkTbKZs//AAdHLcl++ufnIc5Lr/jOf/jSuXb8uey8niPsO7MOjf/yoNH1IH2b2WjBI51e2D4NCQeWUgLrD2dl5xGpiSFJnOj+H4eFBmU7mMllphDU3NUnzS0BK1VVQGKwVVkTlHqFjnbiPVu9PagUl99KPKCd8+QJSV67gpccfx8ypl2FTu5rOQFcVyUeiFpEuuTu3jKOrIYqSWhB9llLQRDslRkKcXlN7SEo4c62KPmHrxGvD2L2hH6OdzQj6y+Iixkw5Lc9pP4OxPaBlFCnUt0FaWsJxkC5qeOeDt2F8pBslQxMbfG0lLVN03pcGJ56mJdRf0dyQ4msp2Hl4O4bG+hCIcI82EWLjKkfTIF2sxAluuG0JJTRnIpUpYCmnoXF1G245uhuhiONNblIFGHyuBDfUO/I8oVGG7kIxisiSxuxzMbJxGNO37UK0gfVHHnY6BztXQD6Zg5ZWhIJHIxdfIBSjZ0PFreE1gka1wHyNclXdjH4e5Khg8UoAGItBHtpcYBxFV3bTf8EAqVoFcuGymOzq6kYmm5EN9t8OC60extXn9NpzuDGjqaY8l73k+d6eHhw+cBB3H7sD69aOIFYbF3tDX6jC4axkCfA5s3PADjm77Td+w036o5+n77kZ3LAQSSVT+J3f+Si++9hjCNkWVtXWoKEujrxhYDaZ8URhlRAvry/nhXVSDSMUm3JRgEiMNDIW8NTkVAa69KMJB3yoCQYRD4QR5ML1MczLAzf9NdTc0C2Nkxvqbjjh8Qs/lIApygOEvE06p7B4gB8ZisBbWjB+5Bbc/t73oNzYiGCs7oZOgRsDHUFYKLPzM7+QxEc/9ihePHEGOg8R25CsEu5frmOJc5rXBaWQ0Ovb8j1ijgspaXQi4wEk9ssC5iqZODdoaW+8zt5afKNjLwX+5OUePnxYHFUIbG4OBuOj2P1mYfmnf/qnwitn4cXHkZP7/ve/XyyhOQVhEfrcc88JXY1rkdMfAiauU35y4yXF57d+67fEDY2TH/6uajo4tTmcsnDDlSlHMCiF5vF7juPNb3mzOKaJvkbslj2aAA8qjr2prRE761JRAAzfKxbK7BxJLorfJ8+Rz1smP5XsljdSTV53p4qkx7N4JVup6FqyMaxcn8GVl0/hwksnsXzlGhQxFcnDtVS8++33o6OlDqaSr4RvFqAmc3AYOsPw2JqY2PTmcwZUs4gsA0MdAzt3T2Ggt1OmKC4phqQI0QmA1B3LgqlqlW6qJY/LU4AbBHo3DOHWOw/RGg0BZlVQyO3aCIT9MBVVNDd6Ig8nq6No+TCbUZFraMTm+9+Erffeg3JdrawLoW1WOmev3bi0+bXx8ssn8dd//Xl87Wv/eANAVKeLXLB8vwmKea15ePLvLLLn5ueFCnj6zBlk0hlpvkgYYrxWKApslPT19ollci6dArNBSF0kFVHcqhobcfjwLWKry/VCV7xq55HNlm7JSjqI6eldGB4ZQUd7h9dwEQ8WBy+88AK+8DdfxLe++V2htt1991247fZbsW79WkSjIflZxVIQpkWNV04c/bjOJye3YGJio1hB00VmeXkJzata0d7agtpIRJobpL7KMVytXCXTyodywJvw+YtspgQkUyu7OI9zTz2F0088iZWLlxC1HQRNWumyk+eIs2NdTRSruT5FpG0KDZDFK2c37P5Lj4ndbQa1+VzkfD4RNNP98ejubVjT0gBHUSX8lcYazL4q27QGdWS/YXebX1OKNlKqiaZVjRgbG0JrUz3y6Qx8/hBy5GLbNoKxsHS3qfPitIiuQarpIlFioruK2++9FeOb2Y0N0RIIJdMWlx5OImgxWmT+QiongnGFQtiCJhaq0f5OTD9wGxpWt8AumvAxS2IpId1YglOiqHJWx+L5awg5PsmMWFpKIu3a2PnWOzB0YApuhP+eQq1dRHJmFrWRuAhhs2oRdQOj6Fg3gcb+tfDVNsGhVpKggh0KsUP27Fy9Ge/NH17YJc+uv/qrv8bf/91XZPpHkTSbPNRscY9i6nq1eUNtAqm2THL3XNio76oX+s+v/8avo7ml+Yb5AH8zGQWkNi0vrUh+CMHTqZdPeeGJoRD6entRE40KqOf94E1rKnabr92Qr6ODstjy/vMoaBRau2VHoguU+UVcev4Ezjz9E8yfP4/luTmZdLAxUyraiMQC2HNoBzZNrYNp52ElszASOaHx1MdrkE2mRXTPyY2huQJS2Z9ZMXVMT29CW0sNfGVbAA0dlzhNoeMTnzjNJFiU8fXm7TKuKwU0DnZizy070N1WDyORQGZuGT664nH6VywhHInKtZl5dU50XEndQqpcRP+2URx74BCKhiZhs+w2k7pTMi3Z69j4obNVIZFHOq2J6UUhUsb9v/AwSkETAVKHMgVYqQJczYKVUoVyyokjc0FMzUVac3FNLWBi32aMbh5EyNVhza+gXHCQX+YknUnypIp6bnZMnFcMC4pMUUswasq4+/0Pomu8F4GaoNCC9QT1QZbcDwT6PotNi5K4Wy0yB6qpGf07t2Pd3j0IxeJYnl3CN776Lbwys4RsIITD97xJstnisTAQLEqzSgT3JQLZnw9u2GQixYz7KCeRpGbzg3sp92XGcvC8Z6OH5yWNLs6dO49sLitNMZ6568fG8Jv/+bfE+IU1qWdqxDks//TJfimmEZqJdCaH5184gZF1I7Knq0oWJdfEtqmt0hCvUvO9VvprepobHTQJF/fgjMynZeHL3FVqIKmHFQ3ZK9dw/cRLuPLCCWRmZ1DUPF0i8wJN24QJgK191TIxvXUDelc1wC3koNMNLKvApYMom5S+MkzHEbotJ99JghTTRiQewq6JQWzoWSWNb1osGzkdalaVrJty0cssNNk4sxwBNyu2g2W7gLfcdxhTmwZQtgwoK55THp97GCHZd0mDJDUur1pQ7TKypoIN28cwNjmCSJyNNUumdDQUYHaNo+oCbqiDJCXU0Ggtr2EhnUegIY5DtHVeFRVqL0M4ObnhhEqCv3VDagaTQNosCcWzQMvqgU7su2O/ZN1YpgKHuXmkgCayonWj5sYiuAlG4mWKaslEkEJLaF6VnALazcqVrFzOauiQuFvcFMwkzRlP+M2DnJ1zFnJE2dxkGe5V1a38PC1NlZZDMCHixWTSCzOsdFN/HqT61/69+nzYVadojKnce3ZOY/PYOGCQPlXCqq4O1LW1wCrTRYKOFbzhPCE4byYWrFyU/15wUxVmVr+fbhtFt4Qnn3gSv/Frv4Lk/CyaImF0NrO4DeLq4hIKNm8FzwZQjipaM4OTG+8mYsFPKhmnM4xZY5ERJnWtotEhPa0m9C/BzbLuTW7ag0HU+suIUXsTjojOhuAmEuYnnWc8YCOd12IZWRavTY3o37EdR975NkR7ehFpooUsYRU3o+oB6926tAX80RM/wcf/659jJZmDThtxh7enR0UjTY1rjJ0PYaSWPM2OOKuVvO45p1VVN6abwc1rhgKV8NeqyP4mhxVuWtWEYlLDCFSqgsOqqLvq/FfVr/zu7/6umAiQNsE1y4OYAa2kfHHKQmoGwQ299vl1anboqFLV84iAu1jEpz71KXz5y1+WbJqq4USV4lRdf5wacZrDFHGCro7OLu81SyYF7RUdCXi8evWaTBRq43EkkgmhcZC6xvVLYMOpFztVXkPAE4oL2LrhblS9T3+GhkT0jJUATkuX8ffM2fO49NJPsXT5MrRM2hsNWxYU04C/ZOHtDx3H6tZ62FpBijezoCObyMjmQ+FmTU1UJgmZnI6CUUJO7KANbBofRndjHSIMj5TiljoIzymmSoHhPcFOqjfa9tK8u7rbsG3HBFyDtqO0ZC3CR2e/aBBF0gYV8tJtWHSmskhnszHjFrF6317c+aH/gPax9aKvkGBSAck3vQ8VugtzZGh1/Ad/8IeSQUOQSmtaXh/SEfnJAGPSFaiX4fUg1eyfHvsGnnjiaWQzGU93J66PPgE4zS0t+Mhv/zYOHNwnBg8E/ivLK/jMpz+Dx77xTSwvr1QALvVqHr1C3BHZUJGf5Tn6xeP16FnTi6GhtZIts3btMEbH1qOru12u9cWLr0j2TdWWnhMjrgPSjKhVJJeZRRgB/MmTL8uojincNBagm1t3d1fFEKXoidRd7ncEHd5rqWw3njMV1xfzsLjH0JmJ9qcXLuCVF57H0sWLcOhsWaBLmI1A0RHut2hKbAut7S3YND6CWKAshxYDAHntaf3MyQbBTTAUFf61YZuiZVihc5G/jNsP7ETP6jZaTskUmpRWFn1yQNOZip106ic0S4TQS5qBxt52TO2dQntnC5RcVhpWmYUVCYFlE4COT6mZBQR9IeSTeRRyOpZ1E0lXwb57DmL99jHpAhaLtnSlS6T8sAAuqCiy+OSBm1Fg5gxkUjnkTBOBnjbsuP82tAx1wSVhzjBgLiXg6AYCnFaUyghqLmZPX0bIZPdURSqRwoqmYdvDxzB8ZIfo05RkCnVuGYmZ62iIxWHrLhIreURbuhFoXY3Vm7ejvnct3DDz4IhrGJTnhfUSxFHb80ZwI0C3WJTMIk5innjyCRi6JvcDdS/U3ZBmxhgACsuTlWwwAtRg2AuUre534xvHb0RmkuvPs4LUynxBkXR5npG0HW9pakY2l5H9cnjtWkxu3iRrumrW4y3yCsipLrSb/yxX3N+8XYLBGrDVPGZOn8UrpLqdOYfC/CKcVEYKelJyJH+maMMf9WF63zZMbRuD62rinmSksihkc2hpbEAumYZrucLd1xXS0th8A+a1HLbvnMDqzkYEfUVJUVdSWaFWkgdJEMdzUdN0uHYZig3M6gpiq1ux4+BW9K5ulQySxLU5QHNgEEBT0B6OoLa+AZfOXobPDSKpmpLH1LahD/e98y74XRtqMuVNbRRNALWfjRyWskmbAAAgAElEQVTVgEs9Q0pBOqkgQQMZv437f/ER+GNF+AlusnnRHhYVSzQ3Dik/NJ8RcOMgpbq4rikY3j6KjduGESqZsBYS8Cs2tBTzomw4lnfmUCPF4p7uZtS80XZDjRVx7N33oWfzIALxEBzTkMwSaoRoVUm9U8mwZHJEGlEykUPGAfxrVmPs1kPYvGePgLzTP3wGp14+jxnFRLLsx7s+8EGMjq9HbUONiD5Feythqa+fPXJJ3JxZw+Y4a0iG0dLFNLGyItdfQomjDHuNi26af9c17UYGHYE2jV/e+ra34hgn+7W1ns7M72l+pR4plZFM5/DiiZ8iGqtFT9+AnGdnz5+DW3Kxc9sW9Ha1y9lLd0Lxfa06Rt44W16jUd6oEYWmVnFKExdJP+yCgtzSIrIz1zF3+iwWTp1B9qoHbMilKPupjXSgkRXgC8AI+KBYOrZPbsBwTzucXFamGgWGY5qkdEo4okx3OH0jJZyW+kmC/lgQ2zYMYMtQF8I0VMmqMLIa1IwClRoYal9p0V4CFOaF0QradjCnZ/DA8f3YOTUCKrcLy2koCwlpSIcY/MmcJDqlKQayBQOKWUTGKGBkyzAmto0h3hCF5VoijxBDgTzXNxtTzuvATS6nYz6ZhxkM4ODt0+jsroOuFmQ9WznNM8qw6eZniS27Sc1NBdzkDAPNHQ3Yf8c+NK9ugmlrcAsKnFRB7l2hpal0uSwS3NSy/eF1018HbioBfzfZ5VSLN97A3qHsUSd4UHPBsFgjqv7gBz8oGgfSdZiQzXG38Nv/DYtn/nx2KwmKyPmtul39nwAbPhdy49va2iXJ9ugdxzAyPIy+1WsQLvlw6fQ5EZ+t7u9FS3eHJO96iM3bg6uFUfU13/wcbogw38iGqwg1q4V0Fd9zIRn/HFT40d/+LXz3m4/BVfPoqK/DqoYGLGcyWODF4ciWY3BJkPe4x0IJqQjBq7oamgeEy9TYEOzQ7cyPCP+fFqiBEPzCp2TKsYusbcjkRsBNAIiFfaiPxFATCYmYk9oXCsP5u00myJK/abnI0S0mFkP3xDiOvuediPX2ItbeiXCs3kshl+LHu/YiSuR4s2Dgvzz6Z/jB48+KIxMnNlwnUmQKuPEADl2VRLNTsQT3+Ko0SKhqbCp/v5EkXw3n8iYm1Y2P15cbVn9/H3bt2i3ifHYlq2CU3XauOT6G4KA61aheGyZpf+ELn8c3vvGYdOb5dXaCCHI4qWERyTVIgML1yLA6Op4NDg5KQVulDbFAZnr317/+jzfc03jdeT+wo9ne3oHbb7sNd919txSYdXX1MqXjB4V6hXxBqELLKwm8cvGS0NB6e3vQ2tqMq9evob+3V4rt5uam1ygd1fyfSoCpmKBV3i/vd1etXb17lIWsBKy6LpLzC3j5madx+cRPoczOw89AUlMXAJLKZYTnrZZ9qAv6cWzPdnTV1SBgGWLJzCI1n1M8kbTLiVdAeLh5Hsjk5BIguxYmBgfQHY8hRmqHbcNySfXxKCzsNrGJQGqR65ahsXPo8nEuVjXXY3x0CDA0FAuK/M4yDyJ+8kCTVO4SdE66aGVplzFv24gNr8Xt738vtt51DA7BOrtaFTeem29RoZkUyf018Pd/93f4/ve+KyCYBgGTU1Po6+utuEMxrb4szRV2v//pn74huiyOyNmZ4vSBuwTXQX1dg1DKfumXPoyJTeMIR5gbRfDgw/PPvYC///JX8LWv/6OsMdIzCUylSPVxONqCaDQsFDdOCrk9Mi+I14/ruEuCW6dw9NhRjI6PIhIJC4ihhTrXZTAQEprB977/A3G4ikdrsbS4KOs+GotgvdCPyjJ95tqumleQiiZqBof3ll+snKslsndfenkinO657KgtLmHlzFkkz19A8vIlWKk0gmxamJZQB30Vu/qC46DAvITuVdi+c4sEF5KWaFFoz6kdC7nKZIDgJpfIwtSoLbBFH2gHgIOHdqCvv0s6mX7JAitLKBxtSY28BtJYKBy1VdLgSljQDdQNdWHq1mn0retDZnEWwUhE3PVszUBDfS0cRcPC+VcR8UeQW84gt1JASrOwYGYxfc8BjO7aiHBjBLZjymtiaB1pkAQ3dLPyUYibVODkLGSSWWTJRFjdgm33HkHbaB/KwSJK5KgvrMBUVfjJw+d9qDsyufGpjgSBZlayWM4XMPng7Vh/ZBrleAhKMokw76vUMuqiMeHGr8wlEY83IVMMoWV4Ar1bdyHatUbWNcMu2WqryFCEdfA61+hKihjXEIvyM6fPim7hxIvPy77GdVjdQ6s0W8/S2+tEx+tqhC58//0PYv/+fYgy0Fj2F4+2SRMIUnse++a3JQKA2oW2Va1iEkCKLBsyfb1rRAtIXRqF5K/7+Bm0NO/MrWg/qa9SClDmFzB36gwuv/Aill65CDObQYj0Fk5RJFSzCNNXhlZy4AZKmN67FTt2bkKpqMPK5qGnM8ilUljV0gwtm5cwWAJHBgET3FpOGXNaDlu2jqFndYsEW7OQKiRo0cxJnHh+e5lKKk1R2EkvY07X4W+vx+S+LRjo74DP0JCdS6DIhHTSzDi5i0XR2t6B8y9fQMkAMqqJBdNA/XAnHv6F+xHylZBbWhaLalos0y0NdM5jgjzDitMaUskCkgTgsHDf+x5CqA7wFy2ZJKr/zJSA4YoAm+GKbAwWrZJoKtKqi1lDQ//kMCZ3jSNQ0mEtJREySt730zlLslK4H/tEB8FYBzaZDJ8PStTBre84jr6tIwjUhmFTt5dVoJOexEBFNit4P7MhlVKRX1GQyJtIBUNom5rA8Xc8gqJlIHXhVcy9Oov5goUlx4dl08Y7PvCLGBldJ1pfcfsTTVV1HvLaKqmaNlUbiDzrl5YWhU78rW9+S0IyuTeTBSDU4sqZJzUfdbYVHSIt+vnJSTU/uNdz7dO1kVRDitWpD3rl0iviIke6G4EMp+sdHW1Y3dWO2mjYK+6ZO0N6ZMXmwnu2lWZiZVpzY6Uzz4Yr2mUmECdmK1i6dBWLJ1+EvrwAbXlFaJUlTYcujquePoevhBRc0tesUAA5U8XkllFMjPTBzZNyVUAhkRPWg+TkBChnoJtjEZrpYlm3xNaZ98PYUDf2bBlGxF+SCYqR1aGkOX1WpUFE+jKpxgS1BDcJx8XVQhJ3HZ3G3l0bUBPyQUlkUFhICNCIIAgasJi6CVU1kM2byBsu0noe/aN92LJrAk1t9TBtQ0yxSD23JPJBl8kkreM5lebkplAwMZ/KIW072H/LdvQPrhJww7gHhnvTFppnPa8P6ZqGGAqUkCc7hOGr9UHsPrILXSNdcEomiqoKO1mAmuaE3dPcWKK5CccrfIQKx7si0JeJSSULojpVqU5R+NYQLZN7SMoUk8n5PeySkQrEDjUPUhaQRNssDG4W4r8RrNw8neHCJg2MIIfghl30f+ujyqaofp/3XBqFv87sCFKNyL3kwqdTFN1JVuYWxVSgvqUJ0fo6eFZjHphgwV4tgqvmAtXi8Yb2psKmfKPG4eZusfeOetONaDiKx/7XP+JP/uRRXLlwDk2hIHpbW0UH9GoiAd0hH50NI0/LIuLKCrDkoeKBG7+nt/EBNX6/mAwIxYxfY+eXuhgWjcUiFIZCug6GauuxKhRAbdCHeDSIenY7YlGEIsxO8Uv3g4cgR++m6UhXnIe3HQ6ifWQtjr/3nYh0dSPW3Y1IYysC/lgltK+qofHAGIuVr3/rB/jEp/4Sl69cFwAjGhCOgQlsHLtiu1v0JjdVKkzVWFucZiqAqUJLE3BYSfliF000KoEgmjiWXrMG42Pj2Ltvr1AsSOOhYxU78aRZcCJDqhiBDY0EOAEhSCEg4u8h7ZCUs7/5m78RV5YqBbK61vk4AU8D/QJs2MlkoRmP10r3h+sjymJT02SN/8Vf/CWee/Y5KVy59nt61mDX7l146MGH0bOmB7FoXKwkadVN3QDdWOZmZ8Vamg5EdOK6dpWZIzPo6+/D5JYtIjIXyQPvRRHWeiXojYyam4qcSCjihXvx/ZapKnVVYemAw6HN4jIuPfscXnj8SWQ4ZVJURDn5oYDSotWpi7zFLrqJXLmE+iKwbU0fOoIhhCohdwTeBAjk27MYIr+2FAhAc5mTwCwPqhyKGOnoQF99PWpp9anr0A0mZBPM8Ku0yeWkmhqvSqo2N3N24sJ+rB8eECG6jwWFZYtjEYEGp1MMnpMxPLVhAT8K1MWZBmJdHdh7/73Ycd89CKzuhhmmPsAv2UwC7Hx8TzzVFymgRbcs1LFzZ854ItF169DU3Cw0QK+/4RO+749/9AQ+85k/x8svnxYdC181E9S5r3DSwxBOghBqcwYH+xDhQcgAVJI7fdzMDbz4wktiKELjCoJDrh1SC9/0pvtx/PidQtthUCe/zklhKpWurPOAcMSnd07jnjfdh9GxMcTpWIUSLJucYmbnEPAH8crFi7h0+QpGhtaiyO6fpmHLFq9zzrVIEMYNRUJzi6631Ul+FMkZQbFm5gtnwUEDgCLXQC6NwuICtMU5aAvzKFy9jEAuB3V5ScAC9RGk4FBj42dwoO0I71stuYivasC2PVNoaIzB0lXh7ZetonR9y66nLQwGI0KT0bN5ZDQLK6YNPQTsPTKNweEeFHmmcH2yeaIZsJiSntdBWTIDYR3FED3DnKYjNtCByaO70b9hCPn560IxppCV4ITWrrBsXH/5AmoCUfmd6YU0MpyqqEnsuGu/aCEiTVGh09qKirADKTQJcJgtwoPTTLOraCKXKiCjaAitWYUd99+Otg39KAWLcHQV2vyyiNhp4CBggVOYizMo5Uy4WR25lZxknG289zDGj+6Bvz4iOVEBQ0cmuST5PGXDReLaCurCNVjOG3Direjduhtr9+4H6uoF6PMMkyTwioPaG8FNtQkkZ1ipjJmZOXz9a/+AJ598UtYau/Y3p8LzjONeR+e87Tu3SgzCxMQmsTjnGmHDi+A5k82joGoy0WQm2emzp2VquLy4gN27p8UBkwBHAqmDXo6Oj37cb7AwfU3ZWi0R2Xwpyf2hp1NYOn8Ol596BslzrwDZHGDosCxdaIaSru73iSZBL5dQIOU1UMauA1uxe89WlJmZkc3CTOcE3LQ0NMDWNFi6BUd3hZaYz6iSrzWnF7Bh8zr09bQKuOE+a+Y0gPlaFOkzjLMS7Ol3A1JgLdD9sTWODbs3YWCwUxo/+YUUStTxZAswdR0h0jL7+3H2pbOwsjaymo0FQ0e4pxlv/dBDiEeCSC8uIcicEIsTKrpZGULhcalFTHPKlxd736Rr4K533YdIA11RXfh1E+mZRRQ1WzQ3NF5h3eLytWk20loJM5qC3i1D2LZ/M2KRElwaF2R0KEsMPDQkR4Q6nbLrk72Zpge6W4YOH3JhC4fecgyDO8cRrPfADS2rCW44xTRybEioHo06Q9G5hkRKwzwBWk8H3vKhdyIWDcBKppCeW8HsQhaLehmnkxlsOnAIt9xxB3q6V3vr17XE3bXiB3ijzKvWXjc3MwWUGMaNvZJnLt0pCXLEHImNpvp6DPT3Y/uO7aKfZS3KPdStTDpN00AuX0A6l8crr85K3fDjHz0OpVAQQ5Xx0VGMjY2gJhpBJBryqPsSNM5IC07dyVipOki+BmzYsBNjnsokkoY2zKshtfbqmfP41lf/ETPnz2PQX0R7NCj1GiloZAHwOUn4QsnTADEk3aD9fCggU5HxjWuxfdN6QFOgpXLIrmRlvZAqzOaBBLJSN2s5SJoOVkgPLjnobm/AHfu2IBYqC2gwszoKqTwKmYI0Kyh6EHDjFJFlQLFbxKu5BI4cnsLBfZtQX+PFPGiLKZm4x/xh0SNSQ05TgxzBDfc3JYuuwS5s3bsFbatbYFgaKJXwmkO60C5dg1S1oLil0RxAUSwspvJYUFTsPjiFdaNrYGgFmfRwIsnHkunBLCahivIxehF5q4Ssooq2Z2rfFgxtGkIp6MBWFBTTKtRUHlpGhS0Anhk89avKlkVnBo+nXpVACeAg37riCuQVmmU5KHmgs8PNAz6bzeDc2dMCRJjlwBE1v4fiXY6o+e/Vic3Po6TdDEr4/zyQWYhyE6Zm4ec+TvCIZ31ZfW7shq5ftw7H7rhDOrK062NRQM6k6DlYKFUyAqgZ8YTHAv1lg/XyRGiZZwhAqtKb+O+kyrFTQGoQN3hv1vXaxxufZ6VUl2IpFIggk07jYx/7HTz2tf8Jv2lgTVMDmpsacT2xjDTTYxnIVckf8ep8D3fy6dHUjIiYbhykpNUGCVhCMrWJVMI/a4MM3eQkxRVgY7gO1tY1oCMaRl3IL5zXhroaxGuiCEaCcgjHaI3IDBF615MTaXnhn2bQh/ahPrzpXe+Ar7UVoY42xNtXIxpvQdnH5Vv1tPHWjVv2Yymdx3/5kz/Dt779A7HQFAoOu4Lk3rseuGHnkXQZFp2SdlwBORIUVQE3AglvjH0917pIOCYHan9fn1zX7du3y5+dnZ2yTubmZnHipZfwox/9QAADrxUBDEEK1ypD7KZ37sS27dvluvI9JV/8+eefF1tmalrk8Kx0gdjppvbi9qO3S/aHXG9aJ2azAkDYBd2+fZuAQxpPUMj46U9+RjqXFOCS3sSiuW0VHdoopuXo3BOkL66syMbMIpQdz4sXLwiHmCCKND1u1syX4GTE8/rzgk9vzomSNVvpI7HAZZFJowCyKmU5l4Lw02b5+gxmzp7G5ZdOYPnseenE+xhuahgI8jr4fNAd5o2UUHBt0QQkHRtRp4hda/rR7g/BL9bcvFZV2xFPgU9PMs4wNHHZK0IrF2UsPT7Yj27ec5YpgmxXAg69aQfBPDdwFk2c5sih6nLNltBcX4vx9cOI8ZXQUU3VvBwHim3JK6e4XITpAejMHiky2MtEoLkBGw/vx9iRw+jcshn+phaUAiRwCmGvYnpdod1W/Gpk66jcY/wfPq9qx1AMOQoq/uD3/wjf/tZ3kEplUBOvwei6tXjggfsE5LauakU45Dnz+XwMWKUFvDexo1lINXA1n83j6aeexSc+8d8k94r6DzoyPvzwQ3jzW98stuD8sG0LqXRSDCMY4Mk1T3olNTh1DY2ex06FLnv27HkpNrm2qfNpa/fov+ywdUl2U7ASKMvXVKVzvkYL8ljubEp4AXC8FlxpQbco3eSVuVl871uP4fyzT6C/LobRNe3wqczzYKc2KbQBTnAJdmXSRAtldr1tS9ZApLUOU3sm0dgch23SQtYVsMBcGT5H3gd02bLyBgqLSWQLJhKmg1ygjD2378bIaD8cQ4OfIbacFlCbkC7AVU0EQZvdghyAhlnETF5FcHUzJo/twbpt40jPXJHJCRtYRkFFbU0MoRIwc+oCQkU/lJUclq+vIGW4WLLy2HJkJyYP70CsKQbH8UwzoqTLUHOj6vBTBLuUkeKAolwBNzkVge4W7HzwKDo2DsINUg+kwFhMwMjm2FD10ix0B6lL83BTzEPRkUvksKjqWHfnXmy4Yw/CLbXQ02n4dA3pxJJkjvmNMpJXlhAPBZHLGUhqRZQaOzF1/D6snpwEauLSTCJ84oyene/Xf3h/92i/XvAnQRBpabMzM7hw8QLOnD4jhiecTHuuoTQoWSuT7/Vj69DY3CTmAB7+DeLlU6fFht4fCGJufgmdXZ0Sbsrp/6aJDYhEgljV2uK5DFafTmWz8pVDElooZgikIfuLMm3i/sWdLewLIMBmXDqJU8+9gIvPPAv/0jzqOPHL5uU6mLpn4sHGBPPVqN8ijZVAmi5fpr+EqZ2bcPDINMk2knFDh69cIoVW6ieZlcGpiOnCpoNdWoGimriuKxjdOIyB/nZEQjQl9ksB5+Q4zXbElpm0YTWnIlgMoGAUsUTHpuYYRneOY2Btt+jKCktpye2irktjoRyLYGDdOpw/eQ7KkoKc5mCeERetMbztQw+JNiw5N48ghdrFEuyCBiPnrWk2AZS0imQij5xhI+UauPWRO1DbGoEfDoIsYmcWECmHoC5lBaTwOpNuxoIua5RwTSmgc0MfdhzYgrq6AECtTDIPdTENK+vZ89Lat8y9V3egW5yGQ6boqaCGvQ/dhpE9Ewg3RmEzI4pF7XIGbk6BTuCo0OOQRbMBc1lDekXBoqJDbYzh/l94CO2d9YBpIL+YxuL1JK4uKkhE62A1tmLXkduxdWor6nmelmk6JAlr/6J/Xa0ZqywErmfWXvzkXsnzl5/UqIq2LhgUbVhnR4foWUUPLHlVnsyCujPSvtOZLC5cuoKZ5TT27t4NXVHRUFuDtQN9QtPv7GyTIM5qJp/UA5WYBjaLPNOnKpXYazgWK8HpbMYwV6moFpCZmcWLP/wxnvvhE5i/NidW31s7m9HTEEWARiekcBd0AQrS+BftLZnYbPgRsAeRs3QMrevDtskxwCBtywM3sv8W2Y/3DnvaebM5nrZsLBkWso6NxoYa3H/bDsSjPpmemBK6mkculZMpup9QmVNwZhxRr1Ms4WI2jT3T47jt8Fa0NsWgpDIwljJQMllEA2EBGpz6sRHO6UtedbCSz6K5uxVTeyexZqgTmlWQrB82l5hxQ0tognaCREPAjQNNtbGcKmA2W8DU7gls3LwWlkFdUAFF1RL6OesZ1pA8+y3ThcKJj+EizwaAz8WGrWMY3z6KYNwPXc3BTWvQ0nkxFGBgKbNxfF09w+VUcqUy3pO32Dv6Ku4Pb5xM0NGMjlIUJZJmQ6rEV7/y9/jyl/8W6XRKCgQuuirvt7rR/muTm5snQ1X6EAEUC0oWjly8VeBw8/Nhp56bMHNlyJEnqGHxun3bdhHlMjCMnX6KUjOppCRSU/DIgrQmEpUCIhQJI8QChQcCvexTSfzkJz+RIoPFJilt7Przg8+FNxeLYxGnVbJtqu/Xv7hDhebneVMFA+ygRsSK9lOf+ASunDuD1lgEnW2tMEkJojCbVnvsdgtyqORLiBUrg554EFCL4znD1wm4CcrNxODPKHwyueHrIO3HEB68jZGGRnTX1qAxxs5GDRrrOUGIwMdRkB8yfcisZKDndAkd43gzZejQfCW0DazBg297G8DJVnMjalf3oqFrACU/U46rTj2e85Z0uxHAd370FP7yr76I06dI+6PexpWpDbs0HrjhcexZrEoK8OvAjVd0eVRHL+WAbwO7ir19A7jl8C3iDEUAzS4NOeKJZBJnzpzF0089Kdfs2szVG6GGN08EKTqcmpzEI29+s3Qmae9IwMq1StczpmZz2lPNDKFzFUO9GpsaPWvYUknE4czEoQaD9I4Pf/jD0sXn8yMI/863viuOZuMbxtHe1iYgn5ori/kJmon5uQUUVAWNzQ147rnnxY2Fr6WtfZXQzmiXGglHKmGeEmPpFSo3QLRnzXvzv3jgPiD6MSnkSy4sTcXS9QVcP30RV396Ek4yiZDu0YuC3EEZTOvYUiCx48SpiQGGDBaRZYK9ZSJqu9i7dj3aQyEUlYLnelcB2zwwuKodn1PJSSiKyNrgzCIATO+YxOpVLSib5L961qG0YvWup7+Sh1QW7rAmAV10hilKzsDoxHpYKt1PSCUx4diOl1Rul7xgWAIkX1DE6zqtPx0HodZmTN5+CP17p9Gyfj3CrW1AJI6Sz5tYiAi7sq5Y7Emns1jy9g6h13qBsZLjImLpIuYXlvDBD/5fOHvmgqz11Wu68YvvexeO3n4ETc0MLPQaP14gYhUp0RiCbTFOVEhM8NK4eZAxLf6rX/kHXDh/QdYFNYkf/r8/LIGy3Ov4OIcmD5UpeDhEm1G2MTxLXGojstm8/KzHHvuO/Mmpz/iGUezdt1M6gLZhCgedgIsA2bPT9xowFXPdijNVJUWe4b8sqDnh4qF4fQ4neCCzw3/5ooQU7hjtx/jgGgQsBWV2PlfS4rrjiYF9QouhwJVTXx6wLDhrO5uw7eA21LfEYeoFRMjtz6kSzGlTR+kWEY3UeOBmKYl83sSK7iCNInbdtgujE0NCbRHLcebc0KmIB2VOQ8gXhF4gn1sTcDOfLcDX3iDgZnTXJqQWriEQCaNsOHJYUtgeKQOzpy4g7PhgphTMX55H1ixh0SpgbP8ktt22GzE+V04HWJy6JZRN2wugIw1jJSN6G0dxkE8VkE4XgPYGTD98Jzo2DYnrmW2ocBaT0FNpKeRpb+ynfemri7BXCnBzBDd5LKg6+m7djonj+xFrr4fBEEjqpRLLCJX8CJs+JC/PIxTwyfucShtImEBwYBhH3/d+NPYPwBfhPu85nL5uKuK1Zryzm9BeLOxdGfNw4sp7iZNtMQ3gORIMyjohlZL2tnRCKjOjTSjCvEfKCIRC+OKXviQT66HBAXzlH74uE2kWcgN9PRgaoolGSArAyi12Q1vjlYFBuX9lN6eOSwJcvZhOhk8TwFw9cxbPf//bePm5F9AcCmFbfzeKy3My1aMRiWloYu/Nc4cvh05bTCBhwnrescShccPUBnFeioRcmdxY6TxyiTTampqh8ufQzYzUNMOBktWEIjOrqhgcHcTAYBcizBLheWQ7njuYwSk4tbeAmimIW59mlLBC97yGCEZ2jmJoZI00Yiis5/pml1rN5eEPhzA4th6vnn8VmbksCooHbtRa4C2/+AD6utuxMjuLkmEizAgGhYVZTopAP+lvOQ2JlRwKpOEUTey75xCauxvg9zE3qoilKzOoD8ehLmZkIsUPusEZii3g5rqqoG39Guy8ZSvq6gNi4Vyk7mI5Ky5yNMcI0yVM7Hk5uS+R5Sba3wQUTL/pMEYPbJHARIa7+2hekMjK5IagUTryPtLgdJgrGjLLBSwVVCSCRTz0wQfRuboJjBKnVmfl1WWk0hbm3RBqhsZQ2zOADZPUK3UjFPCMBeieWBFxV9ou3h4tnBfZYytNXomK8bQs/H6GB7PGqIYUM2RZ1nSAVZJfMllYC3EN/+S558UCuae3D6fOnMeFq1fR3d6GwZ41GB8eQlM99YtVrk21cehN8avBDFUWjqcT4j3OdezZ1FOG7KcBxPwirr58Eq/+9BGAPVsAACAASURBVKe4fu4clueXkJaQawu7BtdgeFU9yo6JAqd8RlEmZ2QF8LnzedPIhPwG2x9EzjTQM7ga27ZtACyaT+SQW86KQymLxKAviACnQMy7KRWRtS0sMfzVtBGvjeHhO/agvjYAS1FhZTVoqTwyK2mhWAb9YS9/y3GRdx0knCLOZrPYMrEWx4/tQldnPbLUNy3nUUikEGSoPKfodC9TTcnMyRdspAoKIk21mJiewNpNQ1CsLCI0TuAkUjEFWLE5xSvCx3K6qCmm2EHPpfMYnRrD5m3jcF0VaiaDkmKgqJNCSgo4G5plYROxflJ1EwqbVo6FwdEhocLVtkSh6Fkx2aCmjCG8BsNKTQe+8U07ypcvX/IsVyv0l9eQ6muMdX6NhR9HeSzo2Bnnofy+970Xy0sL+OQn/1SoFfw+z3HlDVzbn1X5/yv/xgKAAIL0NHbLqwDndT9XBL1RKRAZfscAu3Xr1gsnnSLeixcv4uTLJ6WgyKaTyOWzUiSwGCVAYbG7Y+dOEZ6xWKZkjN7o//SNfxJB+Zvf/Gbp3rOzxWK72tkXgwFiA05+bmhDKkXETRql6m5fJgczEJWbOLG8gj//9KfxpS98DjB1tDfUoTFeC820kFQU5A1Txu7UZfCAke5bBdCwF80Oa8hfRm0ogLoAwY1fJjcxADWBsHegsaNa4kjdwlhLK/qbGtBCYNNch/r6uNxILE7Z2SB9gCJxj6tIQZuDhKUjW7TR2NaGt7zlLahvboRGu+nePrSMbkY5HpdDkFUd3dn4n4TeBUOYXVjGF//ua/ibL39VpnbC4SddiR1bCfH0JhAVkhBKZbeSf+NtKDyshdvqh9guTkxswMHDB3H06G2SQcOClEwjVVHlun7/+z/AD3/4A8xcnxEOLqfcnPrRupfr9VWK5TXNA6VNTdiyeTN+/Td+A2Ojo9L55lqlp/3HP/5xoW1w2kN+7QMPPChrm3aol1+9JMF2BDXU2LCLyPVCm+D3ve99sv6kaBar7IBMB4XiBB8UHlyagYWFFZw/dwH1DXUYHV8nYCifz4oRQm/vGkSiUVnvVWDHF+ln6vZNwIYbthfAedN9WTkOfKR8cdS9tIhrFy/ime//GK++fFYStIdWtWB1Y52IX2nZS/BTLcDY1SWYNoXHzmlICSnTRsCxsbmvH+01UU/Iyve2YqpIIMVJhx30ktyNSsq1US7CCftw6x23YGCwB7bJYK20BA7q7Iby+hNYkIqh6bCYSpw3kGNyseOiaXUHDt19qzigWGpBrIjztJDmuL6gyyZN3Qs3Z3bPFcNEjhqJlkZM33sH1h7YA39bK8JNzfDXNKIcrJXDSXIFxKHPs1UPVMC5zMO4r1U0Jh5Q8axfz1+4hF/+j7+Ky69eQ7ymDps3b8If/9HH0NPTKSeZZ6XNg7eivq9q0LiH0vKWr5T3bsX0gcCZ4m5m4HA/Y9gsdYC8v7ZunZTBcXUuxp/pUWO99ZTKZvDCCydw5sx52e/4nlDPSIrctm1bML17G6IRHnRcH15oKac3XNuVOuCmytMrDvm0uZ+UDAPZhQXMn7uAy8+fwMzpc0gnElhOrSDkd7B901qMj/TC72hwmXXE0X9Oh88NSPeQNDfb9oLdaCpAgFzT1Yhth3egoa0OmpZHDfnWzPVgOBv1Kq6LmmgtTLruLCaRzxhIqBaSRQc7juzE+NZRlBgsLLTWknfoUWiaUzx6A+kxWQX0KVhgBkdTDTYf3Y3xQ9uQWboumgdG0FMDwS5stAzMnbqIkA2UChZmzl6FqpWwaBfQv3MDth/bh3hnAzRTlYkmfzCzTji58RkmlGQWds5ASStCodA7kUGptR47Hj6GjskR2KESHEOFu5SGnkgKtY97j58U32vL0JeyQkvLJ3JYyGtYfWALJu49IOnzZi6LkGlKIRF0yoiYfiQvzcoEhPdMKlFAIm9jyQlg95vfgonbb0Pd6i4JFg0IPZQZYhWOgGwLXHc+0V4KoPXRPpsNS1Hq/MsTt9IRF0Dk57ngx6tXruGFF1/Crj170N3dKc0+mgIxjPP8hfO4//434cC+vRJkWizZMsGRdS5Kg5vo3bz7JPeFDAnaz3pRAkQMtG7NXJ/FtVOn8PJTT2PllfPIpglGGnBg6wa4qQUB0rRXdmgJ7tApj6GaJH4yxBXQSEsjDRMu1m1ah1uO7UE8Blg5Fjs5ZFZSaKlrgJan/orgxvbADelUmoNFw0D/+iGsHelBJFRCmQ04Ov5lFJR1W56vBJOS6sIps1FEijSumgCGp0cxuL4bDeEQcss5mKksippR2eeK6B7qR0HRsHhpHrmUjjnNQCJUxFvffQ+G165BcnEOjqoi4JQloNihxS+F+nZJQC2F+uxU54o2dt6xFx0DbQgGSwjYLhYuX0VdOAaNhS4F4tyRLBc609810u10NA93Y/fRacQbA7LG/JoNO5WHQUeplSwiZF84ZXGwIr2TVtdZk0GQBWy9cx8mjuxATQc1FCbAoNAk17Ai+WQMhSSHlb9bXVaQXMpjIadgqWTgoQ++FV19rQjx69kckldnoWcNzGcd1A5sRP3IBPLBMHZN70RzPAJ/MCiTjzdKH964UF8rJ2+qK4VNW6kXKuuLtRP3o9m5eclbImuDLAietxcuXEQmm8PM9TnkdQ0P3f8mDPauEcfYAI1rRCrH+uT11DOm1ngtZo9DIdCcdV7Jhq9EWq4LO5PHyoXLuPT8C7h28hTypPRSVmHbSDkOUqaGA+sHMd7ZiqKpI51IiXOfIRbzmjSqauK10gBi7WP5gsgYOjp727BzehOCRRNFRUF2KS1ZTASmrFfZnGAejNDKHUtMBVYMF6FIEI/ctQ/NzREJYqV9OK2WU0sp0WcFfEG4ZepkXeT4/EplnExlsHGsH/feuQd9Pc3IMoIioUBJJOU9EVc+0d4yEJTUZR2pgopAbRTj2zdidOs6qG4eYU6ySH0Uaq8h4IZUPbr00RDIUOhMp2JmJYe1m0YwNT0B+CwUUgk4eQ1l3RUKqeW4ct9ZFqlpphhXifmFZaKrrxubpyfQ0lUPzczLPasm8lDpuKaygVOCb3TjzrKiFLC4OC8HFbuYIjitLJbqIquCChaOBAYs7ki9ec973o3vfPubMrnhBlgVK/5rk5p/D87h4mHxSXcqWvbyMGe3vLqYOakZGx/HLbfeLqCGXW8WDCw852Zn8MSTT+LUqVOy2XZ3daGluQFXrryKp599BjPXryMUCEqHk487dPgQHnjwQXS1d4iwd35hHlevXBEePoEQC2V24mVBVyhwsklXfc4r9tA3Twq811iZQvipL6BBAB3AA3jiicfx6KN/iJMvPi8TmO6GJunm5k0TK8x3EC6151zHzZXgRmgjIgPzKGoyuQkEEfNzagNEyz4v54bghihZksktjK/qwMiqVrQ1xVFTH0VtY510Qxi2aTMkzO8XoZkq4zwTqk1wYyDrWKJTOrL3oOePFvSjdWwM/QcOI7amG244KPoRjvL5dY5GEQjKKPGJZ5/Hx//sv+OnJ096TnMs1NhhcdiFr9KBvOkNK1W5pqSloSyc7Y7ODgnQ3LFzO8bHR4W6VVMbFc0Aq7KVlSS+8+3v4NE/etQTe1aAN7vW4xvGJAmelB4CY9K/GIBImiTXNP/tox/9qEwfqcUh7YDieE5uGPzFNcOilRMYarVIaXzhxeeF60vgQ5DEbJNVq9pw37334YEHHhB6Jt9H0gHZbeeao2h9aXEJJ078FLFoLTIZWiwbAmgOHNyNhvoGdK3uFBtL2ThJNwwFKtkrXqgiqXyVNlXF+pV8e69A8WhVpBZR02SLO9D102dw6qmncOa555BfTgmtq62hDptGh9Db0SxdUhaM+Qy9620pRSgsJddXNFc2i1Mgy+BYQxfHq47mBuk0ObqGgIjC2N2k810RiLO44mv1Ur9Vx4Id9uPAPUfQv75faD7ZdAJRdqQqhzfbZxSk8jC38joKWQ1Z/uk4aBhYg7vf/TCsMlO3VZlUUrfCfBw3r8tYnu4rfJLJpQzS6RwSzLCIR7H1nqPYdMctcOIx+GviCMebEaxZJRTKatK5xKJWOn8lH0X0fim6/GzLVsMRSWwxHZw6cxYf+cjH8PLJM6hvaJImxx/83kfQ1tYMH52VaCcqmU8Es683IEln89IFlxDQpkbJPeEafenES/jLv/h/Ja9G6JKDg3jb29+Ou4/fhUgkdOM58GdaloNrV2dw7doMQuEI0pk02tpaBbgQKNP5bN26tWhrb5bikg5tQYKbCmXC83upFgI3dyQ9EE6AYRUULL5yEZdPnMDS+YsozMzByuTFFGIll4EvUMSWTSPYONoPn0OaoAI9p0HLGEzUFNAphapThsqgRHbGUUaoNY6pwzvQ3NMMRcsiHgjBzCqSpE5KCzOM4jX10oEsLKY8cJO3sGKbAoomdk+gWKQ9ris6JyNPhygv8DASCInmRrIbTGAxrcCuC2Pi6DQ23D6N3NIsonQWtIvS+ed0P+bzY+70RQTNEoIm8OrJizCUokxuuiZHsP3ug6hf0wLD1gXUc0rkqqRTaPCZDLHNwcmxyCtCTSpYXkii2FKHqYePoX1qHZwQGwsanJU0jGTKo9MFggKwstcXYSxm4GZN5BN5yTzp2LEB2+6/FdGeFuTSCdSXfSgkkqLvCbtlJC9dl6wIBt/ShCCTsXAtpaN1cgq3vOcd6Nm6Gb4Y09Rfy0PyjCDErsJrstxEG6YLnWe5WwUelc40p3ukuFEAzAkpfLh6bQ4XLl7G+QsXsXnLJuzYvk061IxnKORz8jvaOWluahRDGt4DpNJ6Aa8yL5JCyHsS3lhTjAUEqUNE1m4hj2svncSZx5/A3JnTUDhRdm1kFQUtbU04vHcrirllpOeTQg+jeJ0aOJ2GJSabMSVYZcAgNZVhrr4iBjcM4pZje1FfH4KVpxV0FtnlJBrjtLJXxNSCwIZi4wI1N4qNeU1Hz8iA6BpiEUoTPQ0LzQFYmElfjnSttCJdf1WxkCJFJubD0M71WD8xgBpfWa4rszZKmil5XnSTrG1tQrypUYB0ZqmAOdXAbNnCQ48cw8aJIWQzi7BoWKM7sHKkPzpC3aXxASciqUQOKq2dXQtbb9uFntEeBCM+lGnnfmUGMXbdVzKw6OzG52m7sFUXOa2IeVVDrK8du+/ai4b2KJxMSn4+pzZGMof8Ugrhsl+aRBbpbAwAtZlZUhI74E23TmPy9t2o7W6C6dL0QIfFpPpKxo6jWfAFyrAUHYXlAhJLBSzmNMyaeTz0H96GNWs7QTd0O19AdmYWNoMbC0VkfXWwm7uhxRuxcWoSG8aoiWGGHh36PHnBzzOd+lnNctIkhZLHCQ5dFd0S/JEorlybwdmz56ThObp+BBvGR9FQVys1ZC6Tkz2U3099Tm2cdUXFHbhCpZQ7hQCnctayOV3NeGKYsSztUhkRX0nMLxYvnMMrTz+LKy+dhDK3hBgXi22JlofTlKSvLJO72zaPYkNnK73sZY0kqTnUmUmWl4Yz6cqcrrIJZ5T9SBOkdjVjz94tqAmyQ6gjs5CEkmZUA10TOZ31wyaVreiKmUvCcLDCeyYAPHL3fqxaVeNldWVVsVpOLCRQNKvgBjK5yUmAqx8vpVJYN9KD++7ai7WD7cinkgJuCitJsWTmGpP8MDrlKdYNcFMKB7BuchSbdk3AgCqaziIbRJot95GeV0R7zbXNSaOumMikNVxfyqJnfT+2792CcLiMXHIZVrbggRvDlcmbQwt3ghs2FcgOsIooMAx9VQMmtm1A92A7LEcR4xc1mYeSKsBUTdh2Cb7VfWPlSCyKeSajWuTWe+BGgOlNLpNVsMJitZUhibfeKrQdah7+/DOfxuOP/1gyFP6/gpqbgQ+7XwRR7GhTA6MzS6S+Xjrl07t2Y/fuPVg7vA71DQ3SKWNBcf3adfFFJ+VnZGQY+/bvw7rhYRmdnz17Bl/5h6/i7/72y9IZ5Qd/dnNTCw4eOoh3vfNdWDcyIouL3f4/+cR/habrotU4fvdxhGRiww6UV4jfsE+t0Ph+FrjxKFuepiDoDyHkDyGVTOLzX/gcPvPpT8JVDKyK1XhjUb8PmYIii5pFAnv/vE+qkw4Z01JfUzEXiAf9qKENNEP9/EHEyUjnQeJjiLsLwzYw0dGByd41aG+IIxgNoKa+TrrnXHyaokghX6A9arog/E+VIm3LFMFmc30j9k5MyUZKilt4dRfW7NuP3j3TcBvq4Aa9bKCgCOyLcHk8+oOYW0rgi1/+Kj75yT9DJBr3XLJYoFL8SPqU2O+w0GTrl45NZTQ2UcfVh/HxMUxNTWJsfEyKORaBLN58vLmlm02esInz587j137l1zDDzdN2xc6XgsAPfPADkutB+iQ3SoZ5/d7vfQxPPP6EAF+Cm1/6pV8S0wvSDTml4WZHytkXvvAFMRggiOFj+TP4nucVj2ZJQ4o1Pb3Yvm2HgJqBgSEBJxLaRyc3Urwogi8DF1+5jOd+8ryAG4JuOqNt2bJZqB3Dw/1y34iNs2AVj4Z3oyCoAGPqE0hllPevUphI0GzRkfecXW0tn8XMxXN46rHvQF9cRtg0oSZXpAAULnLYh02b12F4aI3kdQR8DBTMyUEaC4aELqYwFI70C3bixC/fRc4s4M77jmF0wwhQtqBmMygWNNjsoGdoR2nCF2bnKIx0ModspgCNonKfg+m7D2Fo8wjskoWV5UXUhkIwFc3zu6drFgtHCg0LJvScgWxOQ9ayEenvwp3veRhupCh0Jk4W6Joi4lfVEJGwnVUQscrILmSwspDCCj3ua2PYcvwIJu44BCPEnKcAIrEm1Db3IBCJA34K/cVloTIxZPOA8xyvo+xlh1R3HhoOlDAzN49f/7X/B88/fwJ19Y0Y/GcDgY//4R+ir381olHq92inyq41tVSeCQn3KNrvfu8HP8bKckIMVg7s34tDh2hoEpdpIwN9f//3fx+trW244867sGffXgwM9leCa0tiRUrDg5p4Ha5euY4f/uBxMSBoaW0Wq9OCksfY2HqMj68XAEzrXg9ksekRgM8TY72uyeQxgrzXTl4PCyROay68eAKXT7wEbXkJfrr2MFyVVuDsAGoFMRrYtHEYWyaG4HeZceF1bbUsNQk8wD33QzZuNE59GX7IvaA+jC2Ht6NtqB2KyclNUDpyLumJeUU61DXxemhMlV5Oo0DqVc7Esmlg894pTB2aQonoidkQfh+snAJ1fgUl3UI0GBYtBQtO2/JhhTSEmhDGbt2JLXfuRT4xD55nBF50yeLmycnR4oUr8GuOUNMu/fQC9IKDZU3Bqo2D2H7PQTQNdsCydaH9MKyQFr0UBEuCvGqiTM0Qw+sSBSxfXYavpREb7r8VbdvWoxigW9r/Ju3No+S8zzLRp/aurqre91YvUrda3Wqp1VJr3/fFkvclcbYLSZxMgAHCAJcZmDnMcBmSzDlkgRnmDDBAmLkXbghkQgJZcWI7drzGsbVaW6vX2r+qb19qufd5v2pZscMf91xxdOwYW1J3fd/v9z7vs1lwczk4jAoXiWhA4nLLd1ZgLhdQUxxpnk9rJnrnprDriXNoXt8NRckiyWLRXA51x0FTLYD0lRuIBiIih6IMRS25uLVahtvdhfM/9xS2nDqOcFs7AiGGu/ill/7n23CBNoa0e7UTayuRt23PQZHs0EPABRFZBg58zz77Aop8v7lsaE1h187tGB9fjzhT/RgMU6uimUiAUfYNP5d0hcXikr7ly+Te1qj5qy9+DFWEKmTNLuLyc88ic/EitPl5YZODjiMR9Ox1aelpw8mjuxGxyigtZVFVXdQ5uAu4qcF0KVWpwmHCJw3RqEOvVzAyNYqT9x9BRxfljgqMdB7FdA6tiRRck6oEyw8VoHY/r8PUHSyUdPSOD2F25zRak2G4RtlnW0X3b4o3ge92OaPI90bXXCny1OIhjO2dwtadEwi5tsgrGT/NZ8UqGTLM1aJhjEyM4+br15CjqV53cNM1ceb8Aew7MAvLyMPWVATtqgBnJrTxfBTZDzfbGQWaUUHRs7GFyWyzGxFp5krfRfrGbcR5XjM5y7DlWeO75epcMtWxqBsIr+vEgQcOo3OoBbWy4vtmciUJ5iivFhBmIIhbh6PTB+H68uAKkHY1bD66E7vuO4SW4S45w6sG5Wd5YX44JBPcEFcw1UoV5oayNBO3tCLe84kPYP30MCIRiMxOXVoSOZumU+4eQhbNaB6dxNDMDIbGxyWSPE6Z5T3VDj9V9SMbJB+Ui0+afLzEoftGfwKE1WwOyfZOvPDSK7h985ZIdF3LwKEDezG+fkSk6BEmDvL7xQQ0znNSKs7zslFP4XOfolKQXriGlPJuaECgLh1s9DGVFxZw9aWXcevVV6DeugWrqIgEN0SgRXBjWVCphEANS7qO+3bNYHNvByqGJkvCfLoo4IbAnX8I/673fV5mDciZJlI9rTh6dA6tzSGEbBeFpQzKWUUkllSlrjE3Ln3W9KhTeWPTm1rBkw8dRW9fSmToTGu08irSS2kBN2RZBbDzrndd6Rojc7Nh4zo8fP8hbJ4chKYU4a2WoWayIoPzPTf+koDvD303eS4pAzWMz0xg97GdcIIWgvQh2Z74HmsmvY/8ev1CTjI39HcrRQO3lxX0bhjA3iM7kUyFoWRWZYHJgtg1cEPPDaPLJdXPrkhHGasqYqk4tsxNYnx6BF7VEL+aWdCgc45VLZGyBZJtg/W2jg6Ra+SzGVQ8u7Hd9FOw7mVu1jbk3HjTt8AY3ps3buCFF34gtB/1vGsD/v9fWZo87NQtB4Jo72iXCF1uy+mBOXjoIKY2bxaZEk2MPID4c/72Aj71e59GqaTgwQcv4MID59HWmhJPDg/j1fQqvvzlv5X2cB4i/p+VhZZRkTI99bGn8OADD6K3rweLy0v43f/4uyI9Y3fKsSNH/Wz2RhyxjKRC3vjXxj8H6jiW8v98yZVvomQk7OVLl/Dvf/u38eNXX5PLsIsFjfGYpEqtlEpCFVJNK5s1kb40fpVAHXQIMQq6ORhAMhREIhBESyCEJj7sNEVyIGC+edXFjoF+7BwdRn9rUmjXcKxJ6EWabZVC0c+7ZwcAH1hSfizqY6FUtYqOeBI71k+gNUStcwXVVAKJzZPY8fijiI2th9ccRy3IAdfvw3BrFRksHbeKH71+Ef/x0/8Jl6/cEFqRX4cot9h6XmOpUx1N0YgMgOsG+7F9+zbM7dyO6c2TYlgl6KS0S5rgyVgxA7vRe8HDjEbCr/ztl/Hnf/YXAnD474+PjUkXzVokNDtNXnzxJfzRH/0XvPrqa/IZEbD8xm/8hjQcE+hIopto09kL8QORpzFk4G5aXiQsfS403G6bncXu3XuwbWYWo6PrZTvL54fgjD6NQDiANy9eFLM0D51/+qfvC8vJ55ZBAy2tLejr7ZFBQVS790g3fUr8bbaPf0cwTCpXSHI+azW/sJV+mWJ2BTevXcXtK1fgplexdOU6AoaJJhZ76ZoUOTJFJRCpY2Z2Elu3jIsuPBIKShcIZWYcFGnO1hqackY88gApOh4yVgn3vfd+zOzZikCwCjWXRY3sS1GXmF2CY76fTL2iybGYKYkmVg242PvwKYztmBRPTj67KsMtN/aSd19jEpUp8oZq2YZJo7WiQ7FcNI0M4PzH3wcvzrK9sgRnVD0/RrrO4aRQEi19kH0VWQ3ZO1lkimU4ySbM3n8SOx46BSvMpmle+DEkO0fQ0j2AQDSJGmtvRW4grp23L0iRcvlb5bcPO0AzLXzus1/Al770Zaiqjta2DvzqJ38FF86fEs8NwY0PSv2kG7Jy9H59/vNfwI/fuCxFrENDg/jIh38GDz/8AFpak7IAYJTmW9evoburF53dPYjEmuT3JiNIqS+fV/56Rw4fEf/VN775LYmL3rZ1Wn5NbhH7+3okBWyNPZbYawKcas2XG4Yj8uvxhZeEOIZUMMGK5uflZVx/6Yd464c/QI0GTs1AxdTlAqROmsZkvQ6ssCk7UMfWrRtxYO9mBDxTEqT4uTFys2axoJVMLEFeTfwvZfZ0cF/REsX20/vRMzEA2zPRJICWxauWPAee6SGRbIFaLIlZX82byJR0adfetGsGB8/tQ4ApALWqADZum63VvAxLTBTLrab9TgQLyJFJagpj47FdOPDoSZRU6sMp361Lvw1ZomYEkL+zirpqIerVcf3HV2CUPWRKGjom12PPIyfRNTkAy6FMqCrFs5R4VgWE8+t2RAteUS0pWMzcSqPe2oItj55C34GtqIVqMgA62RzsQl5AmUjD6GNYWIG5VEBVsVGkxEwz0DW7ScBNamM/lFIOcUqlGuAmEQxjlbHVoYiwZMoq/ZAubi3l4ba14MTPvg+bTx1DoK0Dza29qAUpSPb9j3flM41mdP/69qWK9y5OuCKTegLbwc35edy8eVuew5s0XBeKInejn7ZQyOHAvj0YHh5EPB7zJc9kCJmEJrG4vljHnzkZs+t71uSfCytfkTAHei61zCreeuVFXHvheaCQR1jTpLOFAz7vYgaErBo6om0pnD6+B82uAW0pL4W9IKCp1aSTg6l8/EqpFLDqgF6voVSx0b9xCGceOoHOvhScchHaSgZKNo9Uc0rOKrLFjiSSeVBzmmyPVw0X7cO9mNm5Ge0tMViaIglZ3DgLGGeRZw0yTPJ9YmpT3qygHAthdM8Udh7YIuWKZOjIeLr0VpTJbJZRCQawaXYrrv/4OlbmM8iZHt4yNezcN4Uz5w6jxoFM10SWxv6Simr48lv6D9kNQyO37qLoOdiwawqTezZL6EXAc5F+6zZiBHq5kvTi8Azi0Onp9MwCC5qBek8K+x84gv7xLtT0EkAzd559NWVJTZNdoV31h03DhUbVRiWAjKthfP9W7L5wBG3re8CVJZ9ti0qAfEnkP1xwRKJB6Z9SMxryaVWS/a4pWTz+8SexcdsYIjGGM9jQV5ZRVUrigyhbjIQOQW3qwNTxU0gOTl6UlAAAIABJREFUDaN/3SA6W1vkvnynv/veRXeDHm+AG18axmc7XyxKuTIlaP2D6/Dtp59Gb3+/LMFTyZSUFU+MjaKzvUXuPpFXSSJtFdFwWLyqfJZ5fgprJOmkvixNgC7fLJaOMjSJ0fimLrHM6uICcleu4tarP0Lh9m3UVBUVyxb2nL8Gu3h0x0HZqyBfrSFtmji3dxbT/e1wCOgpA8yURRYovLq/e5MZiQtSATdMe+1M4MjRnehqbULAtFBiAEumKHHQPrgJieeGqhF6HnMN5kavOnjPg0ewbl27JKYS3NgFDemFFVQIbupcbgCG6zM3pXoAP1YUDK3vx0P3H8LMzAj0cgnOchHqalbSMes85zUDDn0vugNNcyU5Uq+6GJlaj0NnD8AL27KWJ7gR3xrBTVkVuSeXlFwwWLqLkoCbElK9bdh3dBe6upNQsisw84q8TxWLSwwmd/rhCwQ3urUGbhyE4hFMzoxjevtG1IM2bFWXLjEy+iZVHiyajSZ76kz/YnTtzRtvQS0pYkr2D6i3QxtlEOOwxEuUZsBIRDaHtmXdNa6uDWtr+smfeDjXRrd3yn7XQnwkqtXfK/kDY6hRuBQU+cbZs+eEKZqY2CQ5+zxo+Rxx1uNDTh3l1/7+H/Gtb30HH/rQB3Dy1HG0trVILCXlbKZp4MaN6+Kd+NM//e+ySV/TB9MsxR9stv/Qhz6IYyeOyXYoXyzIQ0f2KNmc8BXFpMMNQ3wtTYnmu0PRvV/7T37dfkpMY6F6N+KZW9xnn3kG/+63/i0K2RxawkH0JpqRSiRRKGvI6LokwUjQY8PAtpbOxuI9StFSBDWhIFpDYbQGyOAQ2gTgBuqwahUxXm3t6cHMYD/6SP+iJptm6jW5sTe4maQfplIV9oP6SxOQh51ax45ECnNjm9DCKNmKB49eoPY2bD5/HwaOHEGwpxtVytMaxXIslKtKokhQNvlPP/McPveFP8LtxVXRd/rKiaoUjrYk4hgZXoeDB/ZJn8LGjRuQSDT74Q/FIrLZnEi5NBbpURsAn0nhczo40I9wJChg/Auf/7yY/Bn2wE3M+fMXRC5GWdnrr7+Or33ta1JoyFQ/XrxkTH7pl35RPFr04KwlZPHz4+/73e9+V2RrDBogI9Pb14vpLZvx0EMPSzpbZ0eXgBrm4nObyF83lyugtbUFPf09WFykpPGWeIMIwOhR4yCaSDbLUBAKBWV48JPwfFmZv7X6SWDjr9/9Tahoaxk0waCHQg7K6hKuX3wdd65dhZbLojfahNydJUm6ioXZzeBgOZNBLRxBKBbE7Nw0tm2bgpovoCkSgaoU4VqmpDPpJVXiITmr640EKhpZV4wiTj95AdsP7UAwUkc5nUad4IYboGIZVellYRt3HGqmjOJKQUBAue5h7yOnsH5uUoa+Yj4jfUySfGb5xYw00po5BdVSA9wUNZRMB4mRQZz/xAfgJuowjRKi3CyLnJFsgy0DhPzeTFMpWMjP56Q01mqOYercIex87Awq0ToMJuhYFcRb+tC1bgyRll4gmkQ9EBFwTc6GIEEuLgE3d5eCdz1OvPOee+55/Nmf/Tm++92nZRjcPDGFhx9+EKdOHcOG8VE5W3xgY+PVV3+Ev/ziX+J733sGbsXv69q8eRN+5ZP/EnM7Z8W0vRbORulBlNHd1IdzaFMN/Oi1i1IyqRRL8uvu3zcn8p98Li2DIp/9KAMG/IPZ34Y3ipfXZEjSKSXhJSH5nvE59QMNDDhaEfrKItJXryDz1lWY6RWAjerstLIs6SNiRCwTE40aZNNooobprRtx5NBWBCu2FB87ZFtyRVTNCmrcjgm4qQq4KREo1aiZjYm0pXdynZSsxVjERjkaU/lUXbbFlPoxNllZyKGU1ZBTDKQtAxtmN+PgfQcQivF7W0NTJAqrUIadLkiqFMFNdjUtMkVDrSDHYTIWxvpDO3Dw8VMwbW7fyckxYEgTaVlLJILc/DIqJQOJegjXfnQZRslFRlHRMj6M3Y+cRN+WYdiuLsyigBvDQE18N5aA8UqZ3UsWtJyK7K2MLHa2PHIK645uRy1cF5Bo57Kw8nkpvOXdEqoGRKZiLOZRLdoo5srIqAbatoxhz3vuQ9vkEMpqHhHDQZnvq22jLdaEzNXbMiSxy6e4XICRt7C4nIeTiGHPI/dh4sRB1Fra0TW4EUgwGdAPkiFI9yPjGRTih7ww1S4k0WR1eeb9U8YHN6+/8Qa+/Z3vIt6ckHTRr3z1a+L/GtswKvGvXF766rIG69fwS8qN25Bki7eQCz/xr1F6zdOK/4sdV5TDFFG8fRNLly8hf+Ma1DvziJg+Q0Y2RWNQBGUntZoMc03tKZw9uR9Rqwx1KQen4DO+vG81avAZPR4MNXyCdai8px0DXWMDuO+xM+geaIWtKSjOL4r/JdEUl8AMYQ35GZUZi6+iXNBFwpNa141tu7egvTUGo5QXdp6JaUwV4/AeqodEBuQyiMEB8pSKhQJYt2sTDp3aDbuQ8d+LRiAAgUmJLEe9iumdO7Dw1h0s3FhBwajgmlbG+PQ6PPjIaURjBBYawpS95crCTobIGtqMq7aRXy1C1zxZNA5sGcXUgRmkelIIVSrSmRKhOTunChgiMOB9TubGdAJYJMPe3oQ9Fw5hdOsgaqYGmPY94KYoIJ7FnzwnafIulwxobh1ZV8fw3CT23H8UneN9qAVrckbY2cJdcMPteIzstVuBntWRJ3NTMnA5l8ZDH30M0zunBNwwnIHgxivkfMbfBgp2AHc0oH/3QXRumUHnukEMDfQj0dzcONN+ii9MHlrR/vrP7z39OAToC0vL+MHzL2Dz9GbMz9+WReL09BYpqWWnTjwWQZjA5q4sk+c+zy5/ccyfnD4JoKXmoaFcIhvPn1yW0KuaXbiDletXUS/lUMlnUcllkb85Dy2bh2dZsiSWPx/nJJ7rBDduBflKDRnTwOl9s5gZ6oZbVsTTVc6qkgTG55lvK6sR/GJV15elubYk1h08shN9XSm4SknYOiVN1s8SCTKVVCzxJBNF7410hjERsGrhgbN7MT7WL8tQKWIt6iisUOrJBFupdRK/LCXhhUoVb5RVdA104OEHDmP37k3Q1BLsJVYCZAR4E9zwbq0yQEb6ahwBN6pno2e0D2ceOYVqlDHzrrxvDGVh+plONoY9l2RhKA2ll0whuCkjkIhiz+E5DI/2SNeXkS+gTjmbzZJ0X/HDUBHKnhkHrUkAkQtEg9gwOYTZ3dNoitfFV2cqmpSVcink0nMTibfXqfej1IsAYHl5CRZlOdyw32OO9yXpTANaowcbB54kgt3d3/w0PPP2QvSfeW7lH695WciOBELSrD08MiLljKdOn8b27W/H8XIY5OEq3Q1kah0Pzz7zPP7bf/sTTG/egve9/31SJMamaJYTson+2WefkchdxqwuLiz5Dc+NzHLRCQcC4r958n1P4ud//udEq80HneiRJzxlb6QfqP8tMjWtWkXnQN+7wM3asHzvGnitq6Vxx/gXA1Hp/xtt+Fv/+t/gW9/8JvR8Du1NUfS1U04VQF7XUdANWEzqaqD6te+y+JHqQGswiI5wGJ3hiPw9te38/ZmcYVQIUFxM9fRgeqAPPdSh08PBPHU2FDMNyPFQpaGfmk3PE3BjB4IoOY6Yg1uSSZw6clgadBmuxu8Ht2XBoWHMPvwomjesRyBB03ZNTLTCUkkWKBOx6sgXy/jsH/xXfOu730M6X5R/3ppKYOvmSZw5dRxHDx8Qw6rfYl0XSc61a2/h6ae/jxdffBkLC4tisOPLz2FxfGy9BAtcuHAWrfQO1Wt45pnv4S+++EV89zvfle9rc1NCTPr0O9y8dRMayyCFofMfPjI89OOQ3ZmZ3SbPFf/9NXkaI6F///d/X/xj09PTOHP2NA4c3C96WN9PRqaKVDiQy+Xlz3vl8lXMbNuK8U1j0n1y8+YtFAtFAWJkobgE4DZjTYLGBCEJKSbobZiP5Rm5C3DWfElBkWUxJ56ysHJ6FdrqMpSleWRuvgU1uwqur3tS7SgsZ2RzFAuH4FY9LGSyqIWjiCZjmNszi23bJpFeWkQ8FoOqFESHHmtcimqx7KcB0fxnV6BadaxYBDf3Y+7oLoRjQHmVm28yLpok+4ix0HWQTKRkWKA+niBJrTlSbji6YxL1SA2lYh7NkYhIGJjmReaG0go9W0CF4KZAHTSTAh0khgZw/uc/CC8J6LqCKH1Y1Eczqc2yxTNEaRq9OvWCjdKCgkxGgc5N6ond2PPEWQQTLI7UYKsmEGpGa98YEj0jiKS6EQjHZWD202847An3cldE49+uDbq6HhBw/c1vfQt/8sd/gqtXr0lXVU93N9ZvGMW2mW3i+WMvDRmbl19+VSSxNMiGIlH53O+/cAYfe+pnhbUJhPh5ywgqbDQZnIXVVSxSShhtwle/8nVsGB3D7OxWtLe1wjRUTE9PQJSwPvEsZ5CcARLT7w+Yax42eYNoDqevgYC5UoWl6UgvLCCzNI/2pgAqvDxWFqGlVyTStU42ggO8bcsg4pe0edBrAdHta7UKJqfHcPL4dikQ5IXMVnWm53ADHhRjoCe6aCb/KGxcr4cQbGnC7Nn96Ns8BNMxEKXhlXK0Cj03lO0Y6OzshqXrKM6nUVotI1c0sWLoGJzagGMPHkU4TsVbBc3xOEx+5txWqgaSTXFkl1cFaKhlV5gbLRLE0L4ZHHvvWeYMocJ4cD5mbCwvFtEZTyB/Z0WGu1QwihtvXIVWtJEuqmge7sOeh09h3dwYTFuVfooK/TOG77chwGCPAmWUDCNg8Er65gqcSBTTD53E6KldAm4oY3PyPnMT8PiuB4W5IbjRF7I+c5MuI6OZaJkcEXDTtWU9yloBMdtDkeWr1Ng3J5C/fkfMHhXTg0JwkzWxvJKDTYnpfUcxdewAFITQNzKJxOAY6s0pkQRz2KFxl0yygHfek7UQwgScAub9Z35NxMa484JSxK3b8+jt6ZVem0Qijq7ONp/RZmE0C4t5tq8BavHuNIzccmb5d6NIZzktVTwEKF9zTRjFHHJX30SRZ9XSEgIclnJ5CWwgzrIsD2WeOeyTqVRRdBzEO1pw4dwRBLUCyss5mDluff0trsXhn31TBO8cAquQfq2sbaBrfABnHz+NrsE2SVssL66I8bqJqaiU+jB1jeeX5ohvSsmUZMvd1N+J2X0z6OxIQMtnRHLH4c3MlwTYBmtBP53PMFHzgsjpFaRrVXRsGcaD7zkLPcslgQVHKUkylGs4KHH4rHiY3D6D3Eoet99aREHzcE1V0TfSjsfeex5JeoNMppaFZGB1Sqqci6KiYF/NqgJddVFybLSP92P68CzaBjsk7TJ9/TbCLLbNky3wZJlBcONoLjEMFvmOJSLYdd9+jM2NIiS+GQtWvgwnV4aRUcTfxQGS8h+yN2VGBbt15BwdvVtGsffB4+jZtA5VghuDwL0IL1+WmOxyroRQqC5nuVN2UEjrWMiWcLWwijPvfwDb9s8IuKkzaCadRiWfQ6XMP2sVuh3AklZDYHgjurbvQmpoGD29vVKFsCZN+6kMzl1wQ2Cyxtz4PDyZ+jcvXUZrSwrJRAzN8Sa0trSJRJ6LIbFH+09tQ57Mec8HN3L6r3U7MqJc3hK/eoELRd6RhcVlXH3lR3jhW9/G7TdexeHZKWzo6UBVLaGwtIxSriBMRpXLHv4uIbIidRnCqcDJVYG0qePEnq2YG+uHy8CLkiZlwvQ9cWaTkAyPBeeQolw7EIbCUJVUBPsObsfIuk65+4ysIkEbEiRRY6BWxAc3lGqykNNkIbKLgmPgwtm92LRpEAGGbmQb4EY8N8ycpkOAYUBVqK6LYrWOy5qGVHcKD1w4iH0HtkBVi7AX+R6mxfvGfCMGwlAmRnBDZrGkWyg7FtoHO3HmkdMIJUmEEZy4qBgsgbahFhRZnlF5wmRNj8+BauPGQgm1WAhzB7ZhfGIdNCUjaZN8jygfJbiRsCqPUdA2ykyrtOi5ceChgqEN/dh3ZAeSqZCc9VZJl7Q08Y+zQyra3Fnn0MoHg6kShXwOuZzfLUOJw9qPtTtfNs339pH8fwA3Pur+SfzjMzW+mYw/yZLQ1zA3txOHDh3C7LZZMfT7TJFvoFwznQUohwoGZNv5D//wDfzhH/4Rfu3Xfl2YgI6ONjHUZzJpfOpTn8YrL78kvSb00vDrJVvBC4iDKqVgBHhMf3vwgQfwO//Hf/BjfBupQoLr+ELxv2FhHRkPMjdtLDnzv541Wdq7wI0wXtwU+9vhNUZMBu1IFD98/nl87rOfxQ++/wyi9Rp6W1rQ2dIu4CJbUpA3NFQkJODtNS1fvCSAzmAYvdEouqNRpNgFQ6qW8rB6DabkwbvY0N2JqXUDGGxvEYMuWSpuhyzdhEnZRY0ApybghrSmUw9Cc11YlKX1deM9738CkXgQlq7JEMRODyPahIG5Peic3opIZzerf/1y1FqlIdVj/jovoACefvZ5/PXf/B2uXr+JrVtncPrkMUxPTaC7s92XOkjZG7C0tIJvfONb+B9/+VfCfrzdbO37v+KxJqwfHcYTTzyCRx59QP5b+kcoPfvqV7+GP/2TP5MSTALyNYpZhkEWoDaeHXoi1p4dSsT6BwYkDIDsCgHP+PiYdBgRnNB8KMWf3Z0I0/MjhYkhWKaFbDaP5uakGMSXl1elu4YR48dPHcb60fUCrNjlwWeGKSwE2HxWfaUwB1J/wPV/+GEKaxIjP63Fp8rFgKfpuPrGG3jpmWfgqSVMj6xD0FBhcVDNpaURPZVshU55lmbKO8vPc7WgwAkEEWlpxtze7bKBF/9LPAatSKlLSZL2WLCoMh3Iq8OkLM2qomhWkHY0nHrvBew8vgeRJnoC2MKtw1ZUOax4eNmGgdbWNph5HYXFHMr5EtSKjZ0PncTIjk2oh2vCEvGyoSTEMUy5MAIeW5vzUm7IwrpyQUXJcNA8OIDzv/ghVFIBGLqCsHQkVWXRUuOBxvjMgiLpQtW8BW1ZRSatoBSoYvDQLPa/7wIirTG/RZtt4UyfautDsm+DD3CaOyV3cO1YE1+hDGj3mAsbn4qcfPU6VlZW8J3vfBd//dd/hetv3ZTPnx4qft0M3KCEgGk3vGDJBnPRk0wlceLEcfzyL/8CRoYHJG5e2nYkCdCPMF1aWMJ3nv6+SEHp4VpaWsLS4pIsZY4eOSAm10SiSSSfEinC548hCLJc8gNf7vYeNQ4W3+4QQJSx3MUSfvBPT+ObX/1fcLUiPvjIGTRXDDi5NDQ2y5dUkVmxPJDlifRgcTMnG7laEEuaDrVWwcT0Bpw5OYdg1RXDdJU6+mwejuYgRi9ThUsSaqI9FFnCRqagLY7ZsweEDTEdXfo8zBLZQQ5SJoySju6uHpjC3GRQWikhWzCwpGroWj+IU4+eQDTJBYKHlhTjksvSys4QipZEEpmlZXiUo2kVZMn6BeoY2L0FJz94AQEp1LRElsbzqpjJoKs5CWUlC201j1QggoWrN6HlLaQLKqIDXdj98EmM7pmEahQRZVQ5L3BdR5BdC4zBpeSkrFOgLv6KxSt3YASDmKa37NwB1MI1CSBw8nk4hQKCvCeYpMfW+JUMjMUcagJuVKRLGmLr+7H7ibPo2z4Br2ohoBoopTNwNBUtsSYUby9R1yLDQXlFgVWwkF7JQ4WLLSf2YeuJgyLhS7X3o3vTLOJ9Q6hGmlAPRoQZlZh9ATI8Swhu6C3z2cq3PTd+UiC3xVwqUVbJTi5KIHlmyTtXq0k/3E9bXUpKoDA43G7XGPgsP/k13L78Jt784Q/QlYwg7qgIaArsbB4VBkOUyr6Hjj5OpwJNZaec76cp0nfXnsTDD5xEwChAoychV/Y7khh2QhbXrQgDLkOgV0e5WkHetdGxoR+nHz+NznVt8EwN+qrvO+QdyzPR5jvKtnSyGzyv0gpyZgWh7hS27duGgf4OaPm0pFZRLkHpLU3KBFb00Fi6QRyPvF7DousivrEf7//IYzCzywAHq1wRDhkTynWyRVi2jdHpSRi6g1vXFpBXbNzQNCS7mvD4++5Hd29KUiGZWsaIXresyXNHHxuTogrLRWgsjbVtxAfbsOX4HPrGB0QlUby1iABjmPMqHM2Sz4ibcqYYmlxMcaBsCmL29G5M7Z1AqO6CtIkPbkows2WRwdE3J7OA4UjIguEFBNy0jveJb7Jvy+hdcOPkFYmDJrjhhpxnEs9yV/UE3CxmS7iSX8XRx85g15E5RJup6KjBSGfhZrNwFUU8GFWPi9s6lqpRYHgMEwcPo3t4FH0DAyLh/mcVMD/Fc9M4on0fNNM+bRvMZYlFeMYT0fgBPVRLrN21/nPLNUCDCWosuGTx3IgDDVFS6RIE53Dr9Tfwxgsv4eabl1BYXETQ1XFk7yzWD3ShbrOYNwslW4BZsgUoytlM8B0AdMdFicxNA9wc2DmJvZPDqBuaLGzUBriRzjcyL64jsl6bMsdACEX2AzaHsPvADDau74fNUCKCm3QBlmpJLw5rPaQfkWdrA9ysWh6ypopzZ3Zj8+YRCcwhoGURcWEpK595oOrfRTYLuB0bxUod1wwD0bY47ju3D0eObYeml+A0wA3vCaZj8q5wKUtjpDMlniz0ZJF2VwJnecd0Mbu3IvMBfWselwlFBVVJWw3Ie8wiXYKb+RUdVqCKmV2bMT0zDltXpMTXKenSVSPqqgYRoHFpoFegsszTcmF6Njp6Uzh8fBe6elPyeTG0iPOERvmlyNKaOxs2rSqGR0flQVhZXobOJI+74ZFvFwgS3DREHHcvV99g/+4BYe2BWoMz70ixbRyORJ9RkV2wdZ7b8p1zOwXcDA/TmOazEWtSt7VSp7W8c/6+6dU0vv71b+CP//hPZOvO2Fb6JPiwvPnmG/jC5/8Aq+kVoSzVctnXCDdQOw+GRHMSqRSb64Ejx47gU5/5PRlghGBv9NSslXzy+WfMJl9ClpHdC9Z+uhGuAW7uDk2NBDVJNgpIqd+f/el/xxf/4i+wfOeOsC/Dvf0ixykoClTHghdqqKkZvcxLpFZDVyiIgWgMfbEmdEZjwuSQ+uOFxgBYkw3ObhXDPZ2YXL8O/Z2tAF8Wl/QihfH+5tdiF0mFhkIHJrdbbg0qE1vqVbSu68H/9nMfRqSZhXJ5aXpOxZP0e8FNtqFvZg6to+MIJlISUk1PgWw9hBHjeBFEUVHxyo9eR7FUwtTUFEaGBmXYJZUug2UwgHyhhC996e/wN1/6OywuroqhmzHVUQLOtiRaWpLo6+3CyRPHcPToIYyMDMpAKiC7HsTNm/P4X1/5Kv7HF/8ndK3s670bW0cCFzYVN8Wb8PJLL8sQSeBiO7ZsGwmYydgxce/s2TOSEMRuCB5QlFtIcRe3d6YlUZLczsfjzXj55Zfl2eSAO7ZhDIap4/jpo+IhomxQymLvDqD+hnNtVcDPkAltHK4JmPgQcdPDZnUZGaiRLZUwf+kKXvr2d/DGD38Is5jH1MQoDh3YDVPJyRDhmiZKeeqnKfux/OQc6WaoI0ujPXshmkKY3rEZu/fPopBdRqQpJtQvE3Di0agMmEZOldQcXWP7cAVlx0PRNXDwwRPYcWofoi1RlCmP4naQSVWFMgIcaKUBvgW2aiG/kJEGZCambbnvCNbvmUYtWBHGib44vjdcCsjpzU3Rchohuy6xpKVMGarpomlwAOc++TNAMgTTLCFQcWWYISivOS4qLHOk7rtsADSo3swgs5yFWq+hZ88WHP7wI4iweE4vo8JkNbeKWiSFcEsvkt0jaO9nR0gKNfoD1kzYMvT95MJFIGeD6Vu7NFnS+pWv/D2uX7+BQr4g4Sb0q8nn1wiDoAxienozzpw9g3PnzmDD+hF5J3z5W1h8Z6TLHdvCs99/DleuvQWlpEqYCX002WwGA/092DhGP5cfNrHG9klxo3Q+NKIlGjLee9vemdJV1TUsvXUVdy5fxfe/8zRefvFFDPe24eMffBAxT0WA8dwFBaWsKkwIAbHDLS4H8noIFi+sKrerugyOm7ZuwLlTuxCsOTLsMe6W4MYuW2iO+Gww/Xq87ApkN3hqtjf74GbrCAz6WGgGJ7ipViQiVFc0kY4wKlVdzqO0XEYmp+NOqYSWgW6ceewkmtuicj7Qb8mhUbm9LD0i7S0tSC8u+dp/A0gXyijWKujZsQlnP/wIQtG6AHYO+VXHRnZ5BT0trdBzRSiLaTRVAsjOL6O0qiFXVBHqacfcgycwcXgGipaTkmTK9DzGpcugSXCjwStpqGs0mrtYuHQbbjSGifsOYfKBI6iyr8OyYedyIksL0nPDgYUmbm5Zl/KoFbnhLmG1qCK8rksklOv2TKNSsyXIQctmoSslJKNRGEsZ1MmM6uwBUuAqDtLpAgquiYkD27Hr7BHktBI8L4CusRl0T84i1t0PN8T1Fn0Fa91jlKcFEapRUP22LO3ep50bX56BNDFT9iiutIaHi+ewdH80lny+w6bxo3F/kD1nBxv7gRbfuo7Xnn0Wrz33PYQcHWePHUAi5KFulmHk8rApKyVIYPY80yXJkDDWW3OgMUjBchBMxvH4o6cRqajyGVs5VVK+JACHwzELYCN+wajpMv62giJB8EgPTjx6Ej0jnag4Bsx0FmqhhFiYJaJ1YQwpiawbVdgFdrOUkaO3JhXFln0z2LC+H+XMijBXvD6cMntrDAmFsAjIVRV1ty7g5rZpozbQho//8s/Czi8haJow0jlhlBlvTxmlpuno3TCCQDCK29eXkMlpWDAs1ON1PPTEOWzYOIBKhWWMdXmvCG64OKAvkVvrzJ0MjLKLsu0g2NWM6eM7MLJ1g4Cbws0FgJ0zBDeqJfJTxuvTv2hYwKphoRipY9uJXZg5PI1QwBUpMMGNSxlvpiyDJ9yaACkGGGhcFjh1ZB0DzSOd2P/QCQxv2wgvSNbcgptXYKYL0nNDT5JIcitVOCUuEHSs5HVcyi5j74Uj2H96H+IpOiZrMDN52JkcrAKlrBYCLousqyiWZKQ4AAAgAElEQVQGElhGBJ0zOzB56CjaO7tEMr42773rRL7HInHv/49ghWEPZK94HofDXPr4Mfp+Ea0P8tdmVj81kFJkf471ld88n7nMZ7+VJXdvYX4eN159DXde+xEWbtyCRtWAZaBWd3D04A5sGOlFqOJBSWeh0A+okc1w/BmIXVGBgATslF0PRQY1GAb27JjAwW1jCDp8r7PQc/Sh+gtOjzYCnjskVdwaKDor0m8aD2Dn/hlMbBhARVVFXqas5GVBVKtAak88IUz9REHFZJFnFWlDwamTO7F1ZgMigRr0NIttdeQWM6haVWEk+b0juFFsGyWviuuMwU9GcPLkLpw6uxumUYazrEBdTothn2wP6zbENyNeLYIbV8BNKBnBmUdPo32gxQc3jiv3NGVpDHbhrCKSdBbHarakrS1kTJRcGxMzGzG3ezPqngEjl5P3jkWl9Nr4FRt16GQXDbI2NZRZgGqZiCSCOHh4FiPrexClysqwJbZdowSP4CYSJ7jxtf9dXZ1irGc/yery0j3gxkcDYrDiQHq3rctXcZDFuPeSffeo8O5/QpBCUEO2ZGRkRGKlydQQ3HB7zuGCDyt/+hvwkPz7YmaUdAsOpiH5c3O7yuH2i1/8n/jc5z6L6elJiRjUdQ2XLl3GH3zhD3Hp8kUpGeWHw6GVwz1LQjn8vveJJyVumvK1jZMT+M3f/rcI1eqI0BzJ4VY0zI16Uw6taymX7y7WfXe/T4O58b+DvqRkjcHhRcKL5dKbFyWp6//6P/9KDrdEJIIECzqjUdRCAZRMHV7jBY7Uge5gHUOJJNbFk+iJREG1Kos8ub2h1pPMDZMzdK+K4eEBTGwaRndXi4AbDsDUyvJzq9DTU/Xk4VGlXdmW9ljd8aDVK4gPduEDv/BhRJNhKEpOHtDW5pQgd80DujZtQe/0DoQ6+4FQk+8jkeJJDmD8nOiLojSQgQKN7gd6tu6mzVE7HcQ3vvlP+Msv/hVeeeV1BIMRtKSSOHBgL44dP4SpqXHp52H4QIL9FSKNZAEoPx8/McW2XCwsLOFzn/08fvTqK2KE5bMyMDCIT3ziEzh+/JjEwzLdijG8zz77nEjJ+DVzW7R1ZisOHT6Evfv2YmBwwO9DoSmQB4bjIRJukr+/cuWKgKP1o6N4+ZVX5Nkhq8jniExSKhVHJOqzi/wcOJmuLQh8CryRfOdXjPvxkg3vDduGSduahSKWrlzDpR++iFtvviGpViYTmGoexjcOYf/BXXBNn0XjhVbmNoeSCG6YebMxnbdWR4Y6cW6uokFM7ZjCvsM7UcotI9Ich57NS/pTsrkJusoBoiy6ax/cuFAMGyXHwN4LR7HjzH4BDHohhyrN4NS15hUE2CNCD0Q8AVMzUVzKSsa8Ualg87lD0h9SD1WhFwuSUEMgL+CG2xjPg7KSQZD0dKaEUk6FqjuI9Pfhvk/+LAKtYQkUYO+Ef9p7cliyIdvLl4R+rmsVFOYzyFAOR5ZxxyYc+fCjiHUl4BgEN6TCq3CrIVSDzYi19qJ7ZBLJ3mGgiTIeAlDJI2wAmXcjnLVoUgE6gYAYr1965VW88vLLuP7WdTlfYrEmSfRjCevG8Y3YvXs3Nk1OoKOLHhnmvQVwZ2EFmVwRtucDnY3jG/Daq68hm8nKM0m51unTJzEw0Ce9LBLjTJOrFDL6DJL8EUS+4A+uvtSCLeNVCRKg/Kq0soyVyxfhKYwLLeL11y/h1R+/ge6eVnz0/RfQEquiavHwL0LL+OZg6Ryi+VMuHsBQHWjVINKmA7XqYnxqBBfu24uqbQBsb9cMlFazQv/HI82yFfRoGmWkqW7CqwVRS0Uxe+4g1s1ugOZoEnTCz15KWdl1o1lIpppFx64tF1FcLGIlXcYiy97akzj32Cl09LfI+0GpFBvm1cW0DI09HV1YvH0bVeqqjTqyvLBdGy1b1uOBj70HwSagapG58cHN8p0F9Hd0iEG8cGdFvDMcEPILRRQUA8HOVsycP4yZs3tQLDMViIECFjxTR9DxJaFkTwluaqoNr+xg+coC7HAYY6cPYPPDx1CPQGQXVi4LM5tFUPxOIfm+UE5nLfuem/yKgqyiIdDfjh2PnMLIgW3wag4CNOXm81ALBSSjMVgrOUmUY5KmFEQWLRQKOlYtHaNzUzh8/3GU1ALUfAmRtiH0b92NzqmtqKc6gIA/zPNeFEkRl2g1vn2NO/xteCL/hM82GX4+q/IMcHHHwbDRXRNiJL2c6/Qi+HegtDjJPVgVb5KRzeDma6/hzRdexI2LF5FfWUJXWxzn7juC1lQYVceARh9KURWA4feBhWWIy/P7w7OHfgHeS4kYHnzkJJKxKuosas2UhHFjYh3vJnI+0XBEZGlUGqhMe6p5aBpoxwkGPGzoQdWzoK+koeUVuSP4DpIx5GaXzI2j2BIqUDA86LEApvZMY9OmESiri0glkxJiQ+DPbi0GZ7AsWisXUbfrKBp1vMUI85YofuXf/gLc/BJCTHLl18dhzq4KiOAM1dzTiUSqDYu301hmYprlQKtbOHXhsLSyS0cvFxIsOyz7/jD6FCpmBdk7GZhlFwrTqZJBAd+b988gUONSZwEBeljIxJTNt8FNiYmyNaQNB7lgBVuOzWHuxCxCQSZX+bI0N8euGx/cBN26AClGT2tlUyRtBDeRgRbsffAYxndPw4MnXjCCG4u+t2IZNQ7HwbqcyXaJHU0G0oqBN1eXsO3Ebhw5fxjJjiYBQFaGsdxFmIWCeNfCbhWqYsIKJbDg1KC192Dj8bPYtGUrunp6kEwkRUXzztP4rljoLl3d8B42himCG8q6RAHRCBvgc0YGUjz+90jTeLn73jTfoyheZoYccaF8+yZuvfKa/My8dV3Kr0v0/FV8qb9ZsXDs6C6sH+lFpF6Vs1Dh+83OGjKMVBpwGR0IiuSL4LToQTw3O7dP4OjOSQRdEyUyujmNQaTygwEEhmXB8dgNFZBAgSJ9kDFgjgWZ4wOom7qwdbxrVUoS3Sqam+PiP2PoDsFN2fSQtqtY1oo4dnw7ZrdPIBqqQ1/NwykayC9QYuYHCrB30a7WUGLXmePhlu3CaQri6NHtOH//AVhmGc6qAm0lK+8DmRvHZrqeHwpAtl63CKhMVKLAmUdPyXLBDxSwYZPJZ5CFLDA039tEtshgUq+NhayBFc3A0MQwDh6YRTzsSqcOWUVHsyXFj58pPxuGCWhmRYpty04FJXpFgx527dqEyYlBpBIx1Fn2SZlyviTx0QJuxPBOc3A0jF7G44bDWFlekvQzPz71be7Fj1Be06XffTTehV7WfDGSOiXnqu974EacwKa9rQ3jGzcKoHnwwQdle74mOSOCJWBZXFwU0GGw5ZzlcM3NAoT479IwHmMTdaAm5vN//Id/xB//8Z/id37nP2D37jlEY1HxW3z177+GL//NlyXel6ZeGgYLxSIWFxZlE8rSz3/xsX8hBY5MfLvwwP146NGHEA9HBXGyzyPaHEcoHhOjmBgo/dn0HdeE/y14F3sj+nj/e+ADGx/cSPKcJI2x08LBD59/Eb/3qc/g0sU3UXdspCJhdCQTUpTmMnUm3oTR4WG0Nyew+vqrGIzF0RtpkiCBFONoXUbsGZINTpOyKpRoFesnR7Ft5zS6+9thapQu+QZNGaR1XyrCvR6lQWbJhEZq26mgjApig534wC89hXhLVPoYKIFqbmoWaVKlGkCsZwjdW+bQsmEzEGtphE0wVpcRo/xeUY/tl336i3BuBZmiswaFg/Iyfvozn8c3vvE0dN1BUzyG+y+cwoULJ7Fp06gwcNIcT+2s9CiE/U2LfA+ZNOKbd6nLfO7ZH+Av//yLePnlV+R55uD52KOP4b3vfxJjYxsEdBlsHNcNAbpqqSS07saNEzJEyUYnFITFQZrSoaUV5AsFtCQTGBsbly6R5aVl+ToInrh95jMphX0s1SOlx1ebwwU3QoxKFaPvGlPoGxipjheJiEg8qzLss4U9v7CM5SvXkH3rOnI3b0nuO2UcnmWK92JkYhi79m6XREMOimQ19HJZIk/pl3DYzUATXj2AdE6Byc+gAW4OHN2Ncn4F8dYUyqsZSR9LNjeLcZiXnTQHc+toesiWdZRsA7vvO4SdZw8i0hmHUSyIbpqyBEZKc9BlDCnjK03Vz99nzrxZqWHq7AGMHZwFo5LUfE42u+8EN2omj7ruwsiWoeY1lDQbge4u3P+vPoJgW1SYm7rniDctQD+I48iAyTI5ghsYVRTns8gu5VD2PKS2jOPYU49J67ttqHALRQRcFsQygjyIejiBVN96dI5tQaS9F4g1y6UmvTdvq2/fPuka2rU1aaPIwYg6yHZaFgq5PDIEJ64rBawcipgiSW8YSzwlQrTqn6t//7VvIBSJI9HSijcvXpKOEMvQ0d/bjSOH9yOVTDR8Z9yU+++Jn3DlU8M+QOYzVZf+Anl2yPy5LoxcAYuXr+LOpSuoaSXEqyaa4cHQDLx5bR4vX76Kls4W/Oz7z6M9SQ+XCT2vwFgtSoIOvTbS/s7tHy8H1YbmBQTclCouNkysw0P3H0SFHSC8bBgakc7CUW1EOEhXCQA86cooU3rIuygVw7az+zE8txGqo6OJXSTcTMtW2oJdNpFINQk7wY1iYbGI5ZUSFlhOl4ziwhOnMTDSLWkxiVRSgJG+nIWRU9DT3onl+TuSoFazg8grBjKWifimdTj/1GOIJSOS0iT1lp6Lpfl59DI22fIkVICb57ruIHMjI0VytfYktt53CHP3H0ShnBVPJS9mShvpgaC5nBHY9JrVGPlbspC+tgQ7SJ/XXkw/egKIBiQRzBBwk0HA8eSeI7jxuEVcYRS0jYKAGx2VrhRmHzqOjUd3wq3ZCFIOSnCay6EtHpfYaw6fNQ4BuRI0dk3oHhbKJfRvGcPpR05D03Iw80U41WakhqfQM7sLbRs3oxbiUBmUhKcqB1CmLtIHJbJm/3zyWRz/ObtbrukLZn03GmObhb3x722GZpCRq3KZyB6jal36gFxVwdLVq7j+/HO4+vwLKK2kRRLoVhykOuI4de4Q2roTqLoEaQQ3mjAifKfJ6jsMLlnKwqbvgwZsAvVEE849fBxtqSAC7I1ZLaC0yO+HDUtjkSeXWmEhgI1qFZrnwuId0JPA8SfOoX+8DxXXgrGSg1f0fV78mvnn8hgOoXuwigyG0KHYVaihGiZ2bsbWbRPILc/LWc9FlstobNUS5oasZrmYvwturioaMtEa/s3v/hrs/CIiliHgxiyoCNXC8mwqxSIibSm0dvViZTGLxYUclg0Himdg35Ht2LVvC1ra4vJuE0Tx+WIEuUi3mFi5XIShONJub8SqGNmzCXOn9sk9WLi9KOCGsc52yUCIjfCMkC6ZMMwasoaLDDxsOrwN+87uQpBly5YlSWkENwT3VRrSPQi40RVdGudNF1I2ie4Edt1/GNOHdsCpu5Ic6FDmnC2iysJRzQEtyFymOmUbpayB1aKBiytLmDiwDScePo7WLkbwV+Fk2a2jwCwq8vUFGvI5D1HkXGChFoIzOI4zjz6B7oFBtHd2yLKIzx4lj/4z63c0idfw7gntBxT5/4xSdH+ptyb/9+/ZtSHN3yz69SaN0AB6aujZpizfZAJoEavXruHyD55Fef4WaooiJaRE0QzaMbw6VK8K1TFx/NgejI50IRqsQc8UUFjIwGWks0lZ2doigGwMUDBYiE5WkuBmE47v2YyaRd9qUcANQRFfUs5tKgEo/yMmplXrUCwHbiSAnYd2YOPUOlQNFU6hEcKSVsSgH2+KyTtO5QdTaulHWdYs6Srcs28Ldu2aRCxchcqFicIlJBcnFdSrQVlDu/z6HBeK52He8qCGgLk9U3jv48dQ83SRwREY2fJsB2A3osopZSS4MRkOQD9X0MPR+49haOOA9KOxQ1G67SjXJQvD8BqZO4PyrNLjtVzU8ZZSRqq3G2eP7kFfawBlyt9LVAh40jdnWx4qNQ+mXYVG9obx+h47mRhC4mDzxDpsmxhAVwcTURkiY4gnTGbccJMvS2vwEnI502tAv8oyu288UpBrD0pjSlvTdTX+KtIteQh/8gcfLnoRJJa04X0gU7Nn715JJmMx3ujoqPxHpNcIUp599ll8+1vfwquvvipN3mvFnWssDweIsbExzM3N4dixo+jq7pJ0qO89/X186lOfwYc/8jM4c+Y02tpacPHiRfzn//xfsXlqGj293TJAsP+Gkb/Xr92Q35cNtufO3Ienn34aU5NTeOrjT2FsbL1oX6+/eVmkRUOjo2hmmSGTqLgJEK0xTeLvnor+OXAj3+E1hqsRKU2dJMENByj6OP7ub/8e/+WP/hC59AoYaT/Q2oKxkXUYHBqQnov+vl7RZF9/7vtIORWkqnVEHQ+JaBSOZQsT4bL4qFaHajsoeTVs2LoRs3tn0NHXAtf2W97pX+DtYGiqgKJIPSSSIoOmwpIpyRRq1UPzUA/e+8mPoYmb+zy3tQrikYjI05j4FGhuR2Jkk2wOCXQYA03AxkG/8hPdIT8d+HnVOpZWC/jXv/k7ePHFH6OpOYWhoQH8+q9/Ajt3TKI53mDOGDHKC1c8B36Uo+9R8UGT9AhRQuJ4+NJf/d/4my99GdeuXRdWbNPkJB57/FE8+tjDoqcmhS+Xl0sGz2+ZD4eYQhWS6Fwifvb9sOGY4RPszykrGZw7e0ZCBRjSQAqY5a58N9Y8VgLi6DkSDwfjI/1B2B+g194L3ydB7wQTReoVW3w05aUV3Ll8Bbnb8yjcnke9zLhjCyZLEzVNAj6C0QBGp8cws2sG1YothwWHRf41v5oRIyrBTZUlmwgiIxKxms/czE3hyIl9KKSX0NrTidLKKiqaLuCGyX9WpiheC0s28BUxWiuWjp1nD2DX+cOIdSVhKAV4SgkVxp3mSqgbjoArSrGo/6WWV00XYdWATaf3YeLIHJjlzAhp0v3vBDeUCVUYBZ1ToRU0lKgh7ujAA7/6UYTbYzBMdvH4yxUQ3NBzU9LgUttOiZBZg3In74MbvgNTIzj20Sek9d2yKGUpyHBKmRH9RC7rh+LtaBudRmrdOJo6elBjWYN8Pj8F3bzrNPOZtrUFxtou3Jct1oSZJITjs1nWdGQLCtatG5DUx69+9euIxdn3BGH8zp45g5ZkHMPretHV3iLhJRKawF9D2D6CGp/5FPZTnhm+U/RBuH7am22hOH8Hr3z7u7j03AuoKCWsH+jB6LoOKXyj3O3irRW8ePUmIq0JfPgDF9DZwlZyaqBZilnwN9MuS2z9AY7yMp1pUi5lFJZsDofHB/H4I8ekA4SSNH7vmQ7ExB2RO9UoNXNFR102bViUvbbEMENws2sCumciWq2KhFGkVuwjUDQBNwHGl2bKyC8WsLRcwu2iCjsMXHj8NMYm1yEUDSOeTAgw0lc5zCvobmvH8vwijHQBdSuIYsmUwSGyvhf3ffQxNHfEhbkRv2i1gqXbt+W/4eTGUAF6Z0JODcuXl1As6qik4th8Zj/2PnYCBTUryx52/dhqWaRmXBqQrWK/EtkiSzGRu74i4Gbk2G5sfewUqhEfSFGSZuazANN8ODjQUMviw7TCCEoUVxRk+L/b4ph54BgmT+6FQ3DDd71YRDmXQ0cyBWXel+Cxm8TKaSjTe2ID80oJnRNDOP3oKZiGz6Saqgs3mEBsaByTJ+9HrG9IgkTYN1QP+xKzcNUHy2vPb+M0vmuwXgvVkFROuaOqspDgMy2jZZDgiEWcVUSZq1MqY/XqW3jzuR/g0g9/CH15EVGep8J0s0bAQ7yjCScvHEZnXxtqVUZBE9zoAo7p7+IChouUxflVATec6RgHHUw24fSDx9DaEkCApnl66hYzYjK29YpIkCKBMHh3+ODGg1F1EepN4sST96FvvB8Vx5Lno1JQpeeEm3vPYk8Rk+88mIqFcppnnL/EG5udxN5DO7G8eBNNZA0o7WZsNENJGHceCEBZKQgrk9dd3CjpyEeAX/zNX0DQziGgq8JOEIgGXcClTLdQQLi5GV19AxJ6cuP2Mlb4TjkWZrZtxL79W9E31CEzBb1vkrZW1kRaXqU0PFuCUbCRUzSUgx76Ztbj8EMnpJ67uLAs4MYjUFE0uefIwFplB4bBuGoX6aqDsQNbcfDCPoSiNZ+5yZWkq4Z/JbgJNcANz18O8HYliBylV21x7Dx/SJgfB3y/LbhF+qYKqAvLpCMSDsFjCi2b74s2FjMl3MgrGNg6jtNPnEFbX0qYcTJSlOxVVE1CDRyCNdUS765bDeJO2cb3FhWc/8gnML1vL7r6+5BqSYkCIhZmoAy5OqaqhPxevLs9Sn6S6Nsntz+bNtbI/kJxDQrdTeKty3PNhRaXlxW9DD27iuz8TVFIhG0Ty5cvwcllUKN0XdIf6zC4ZGA4SLUuKprDh3dibEM3msIBGf6LCxmRWlHeK8wNvZX0s5J9MUzxs6QtEzu3T+L0gW2oWPxsi7AKOjxKYCj3YnS05cBiil2VNR5kVBzYQWB2/yw2bx1FxebSTkNpMY8Sn0e3Ih1BDA7h70XPDUMMljUTOdvG9p2T2LN3M+KxOtSVLKoFE8pyDhWCG3o/6wEBNwZl4l4FdygxC9SxZW4j3v/EcXY2SKedyfkgXxa/uWmzh8kSttXiu8RSTdOCUXdw6NxhjEwNIxiuicGf37+qzneeFQO2qAzo5WC8s1Y2sFTQcCmnAMlmnDu8G2ODCZkznDxLOW14DLygD9RzYDuNpDSnAtWtoeC4UF0b48Nd2L5pEIN9HQhGIxKRreYVWUrdBTccznhJEwCwP4YxkBfffEOkF2RNSO+J98W/3n2GorGBF8/NOwYEAUT0HlSrshVfv2E9tm/fgbOnT4v0jHIeDgaWZUoE79e//nWRC7FJvlgoiAlbQg1kffSTpXQSOjA0hDNnzuD+By4IQJqfn8enP/2fZOD9mZ/5kBQm3rkzj9/7vc+gXNLgsBXWNrGyvCJ6eYKTRHNCGKSenl7Z8r/vySdx7r5zIn9iitCNy1dl8BkcGkJLd4ckgZk2X8ygxFEzFeOdP971fWgwN/5G7G3mxme2gjLUyHa4FkAmk8dv/bvfxPPPPYO6bWBiaBD7ZrdhbP0IOtta5GUKeg7MxTvwcgWJ5g1YDlgBwz4UtUQTNRucIYNGyatgbNsm7Di4A209LdCp0ya4cRy/fI8GNqZguGxZLsIsWwJuWManVzw0DfbgiU8+hURXUgzlbN/m4UDmgNGYtWAMoZZedE7OonfLDiDGTiE/iIFRpO/ktt75vWGj8JUbd/Db//4zeOXVS2hOtOLQob34V7/yMdmMBAONuO4645MbNDS3FIwqo2mvyueDscxh3zgYDOLW9Zv46t99VZrgI9GoMEEHD+3Hv/zFX8Do6Mjbxaty4Plle5S2SQO2YePylWvQNEMkQ+x8YGDBpo1M7TuIgQG/eFPSehpa9TVZmTyrDZnZmoxJkrnk91nbvfux4NwG1T0L5ZUlLF58E0tvXoS+vIKwy00YjZeG9BmQ5pbgB9tCvSmE0S0bsWXnVvn+M0aX/Q8ENfmVNKpMMNEtMXdzy5ov6lAJ+KIBTM1txtGTB5BZuoXeoQEoK2nYSln6duSCyhTg6I2maquKVfoYDA1zZ/Zj94WjiPUkYTPznts3gpt8CTVuQSXSuAkuexkW0igt58HRe+Opvdh0bBcCsQDKmbQ8a2vghpvxICWT+SI8hVIJghsdCv0cqVY88L8/hUhHXJibqnRu+T0ZFRoZ2XKfLcIt0TsClJaKyCzkoRgWmsYHcfbnP4jkcBdMqwyXxmXLQpTAQAZ39g4EUW3uRO/4DLrHpoDmpPQ0vS1Z+CmI5t5/JJ8vZWx8FrnF9mU80u1BYMxIzaKCH7zwEpSyijOnT6CzoxNvvPEGLl+5AlXXhE1+4rHHMDo8iEiI5IS/FJJCOonAv+fCvscMxAtZRG6eg9ytW7jy/PP40fe+j5XLl9Eei6I1RiaxDUNj/YiHqsjmFVxayOHFq7dRTzThox+4H71tUfksjJIKJ1/0yymZxlfhWcDNowtNMaE5NazqPrgZGhvGk+85CUtVJAaagw0/O54Z3FLzu0BviMGzQ4rWPNTbmrD19D6M7JmEVXcQrlTkoqPkhmZR9uTEk3GE2cWV14S5WVgu4iblPFUP5x85gemZDYg2xxBLNMMolaGt5KS9uru9A8u370BfLaCm16GUTGRsC8HhLpx/6nEkupolNZCAmuzDnVu30NXSKkyjspiR5z5Rj+DOG7dRyGtwEzFsOrkXB95zGmVTQY2bfteTclwOYzVK05j0x4AKdjwVDORupeGFwhg+uhszj5+CG2KiH7skFNj5vPgbyPhz+18pmfAoPym5KK8qEmJgJ2PYfOYAtl04DCvoom4YMjyq2RxSTTGU0j7rENT9uF8OzYZVw7xSRnK0HycfOQHXKfjx6AoLOCswwy3YeOwc+nfuQ4gFxgx5oW+Q9zAZRCpvfCrGl1U3xNFrEmk+gwKAGkEE/HtPKgwoMA4gwgfdtZC7dR03XnoZC6+9gcLNedl4N7ENxfIXXhyWbFQRbY/ixP1H0D3YgXqtAi3D5YjRADdScADPrWF1MSuAmulGBrVmiSacfOAoWjvCCBLcZBXxSvG5cU0/HjbMoYyxtJWqlE7rFUfAzcknz6OPXhbXhpktCmtmGZqUQDOqlwBJmJuyIyEWRcOFwo6OreM4dPIAsukFSQVlzQAN0ZRBUmrGP6ueKYs/Im84uKloyAbr+PivPoXmsI5aieWYJYm3ZwJkwAOyxSLYdNnTN4CSauLyzXmsmibypoOJ0UHs3z2FUW7jE0HUjIpEnTMshYE4/FZL/1hGQ6FkoeA56Nw0hHNPnocLG8rqClDQ4ZIVKamSxsmIXVv1B07F9rBqWxjavRn7HtiPeCKCGou5cwVUKQ1kElyZskvOr56kS+kE8AghyzukOYq58wckxMAL8de2ZLFlZXOoCbhRRWosPh8y+SUbCysF3Myr6G+wBAQAACAASURBVNo0ijPvOYuOwVb53LkQMRkmwQAT+ph0U1QCDHEyTAfzWRXP3SlicPd+nPvA+zAytQnJllakWloRjxBsV8BWPFk+/sSS8N5F+73aosbcsfbv0ksj8xXlzVV5jrV8EaXVVRQWbsPILaGcWUbNNNDf3oLMrVsSCkJ/kK4ycKkOk57CagBqlbJEFfv3zWJsrBfN0SBs3pWLWfEtMQGT8jB6K8lMerUACoaBYsXvuZndNoGzh7ejZjO2uCSlk55K6bXP3LBbzfZqskSwK3UBNwYYKT6N2Z2bBNx4ig51qSAR8Uy8bY5F5B2VIAKPaXSuBErkbAubZzZg//6tSCaC4vHxcjrKKwVJYZRgG75HDH2gyqdaxW3NRrZaxaZt6/GRD5xGoOovs8z/p7E3D5LzPs8Dn757unum557B3AeAGWAADIDBDG4QGBAHSfAAQcoUSUnUTVFW6Ygix5usa6OkkvUfW0mlUqlKVVaW1tm4atdObCW1dGyaFhXZpCjxEAmeOOfsu/u7zz6S5/1mSNrOlo0qSpSAwQDdv/597/M+F6WFpSpC9ZZ4WRh3vs3csAKAgEqrWzh+4QR27p8S3yPBDVVCAm50W1QeXKSBsmX+OXUbm5QyFqowwsCFE4dxeHYQtqYE34+LEMZB15li7sBlr5PbgEHg7xPc+FAdE8P97Ti4exgTo31IZNoksY5yVBbNhmJtfdstDyIh4qXMDffumRkoag3lUhG6pm1F1gYSo+2Ojm2QExyzv7r9pDGM3hmauRcXF3Ho8CHMzMygv6dP4nh1PYj9ffXVV/HSSy/h1q1b0i1Cgz3N1gRZbH/nr+UFzWGSchB5EPu0zIdkWP3c5z6HBx64X9KLXvizF/D//sHvY3BwAEePHhW5xW//778tzd7cTNIozq8Xk9kWGOOfkzGE/H0oj+O/CydDkzYNcKGQSJcI1Di8rK6uCg3M/pN4W1I2tdsQ5+O4zI93Y9v/trXz/ej1kyFmuyVVKNOIDIp/+Ed/gB/8u3+L4sYKTizM4+TBRaFzfV1FbyaBVLiOKPWMpInZhGy7IqVgdw2jL6mfZyJn1TRgooXxfbuwcGYJ2f4stFpZYk5b3LI1G4FMRMBNQ4rKWH6k8gEuGug6Yjt68KlvfwmZASZiFWEXyxIr6FOK4rpoNCOoR1KI949g+vgZpAZGEUrSsM2H6t8ObkjhfnBnHf/0n/0f+NlfsAm+G8tnT+HrX3sGU5MDvB7kfWCnjITgbgUQ1OtNFMsK7txZh27Y4neYmZlGXNaKTdy+cVf8N7987TW0pZI4dnwJn//85zA7NyNgiLGiQUAF5ZwN3Lx5C6ZpSQfQzRs3JRadhXY0wg8PD2FkqE+6akQL/Il49L+JbIPhlJeT/NgqE6QMI8LBlfIcRYVSzkOvFOBUStBW70K9eRtutQLmjBhqVcAL/766yg2JC9vz0ErGMLpnCoeOHYJpaNDLFYTpR2FMYk0RYEMvFGNMG82wROQqHCajEHBzz/IJlNbvYHh6XJKZnJqCZCIm5nZjsyxSCM9uwLXq2CipKJsa5s8fxYmr55Hsbw+YG5Gl6bArZG4ciYXMpDvEIF6+mxfzs11vYfzsEczfdxqRdATFtVUpbeX7Qt27FBwy+YipZ4oFu6wLc8Mh1UokcfU3vorUUBamWUPDd+Wz1fTcQD7F750rwSnXkAonoWwoyN0poKKaiIz24cFvfgHZ6UEY3HBpqqQPRRhpyy0d5UVOCyXFQ7p/AuP7lzCwew+8GKWtfwuo+einAxku0Y3EVLLcVoAxN8qy4sarv3gdN27elkLOC+fPYmxkB7JZlsWyBJD3CdDd2SVgXSRxApiYFBmEV3x0XwiqI+ChObYhzOzdt9+Bu5GHwUHprevQGY5RLaA9k0Q0EUZHbxZ9o33IpqKoKgbeXS3jv719C6FUEl/9zIPY0cVY3IBFcZQaGnzgbEkwRUst8igLKuVChoWq52N05ySeevIyTKUEix1Dhi0t0r7hIcp4k2Zd4pJpCjdsDwabqTuSmLt4FBPH9oghOVpvwjdZjOlJTxH7ltrSbYiFIf0X1fUqVtequFGsoew6uO+Rs+JJSNLDlqIkUoFBmZFmor+7B2u37kj6T13zUSWTwgKN0R489OynkepNCagNcfmAFlbu3EZXJoOI14SywcS0ErLRJFbfXkGZXrNkDNNnF3H6qfth+KrESEuMtsLGeSZKBT6jumIIUJEY4dsFNKJRDJ86jPkn74ebaKHVoJejBjNPw64NhjtwOG4x0lR1YRc1WHkV+bIGqy2KmfNHsXD1PKyYL1G7frUGg31nbW3iiaLkCJorhnojX5G2+js1FamRflx47ALqDQURSlEp6SzqUI0WsrPzmFg+j959+xDr7EaLUbiUBtPaEWrCJzkt3R70zGypMT5x9AWzb/lqWtyQUXvExaXrSHGhcvNDvPOzn2D9zbfg5kuAQWmsC1ad8Znt+nXYjRacUBPRbAznHzqL/pFuNBs+9EJVXkMyN4wIpnyWi5hqiY3iDLOhj7OBRlsM5x46h57+to+6WWqrOTg1HXU7WEaxAJHyGIM9Kkzi43a/J4nzn76CHbuHhdnmAO9xYaerogqhTMaqaqjrlBn6qOYUVA1PukSGZsexfN89UGoFAcR8jpBl1PlMrLI3CbBKDEMJCSC6UdOQa9Xxpe98EdlMHQ2lijolYkVF3i+CG0U34NTr6Mh2y2B2Yz2PdU1DyXQwOtiLYwd3Yff8BKI9aUkp9Io12KxLkDmlJd4kFmRWeL5dF+2TA3joyYfQjNdRzefQJCsl4EZHnOwP+2oYBc3iT8vBpmVh8NAsTl07hXQ2KSWKlDE2qiqcEn1cXBA10LAa4p9j47zHslt+luMRHL58HAcuLMGLhQOvHJ8x9EOoloRHEPByfnAIVlQXK2tl3CnraJ8YwqUnLqN/vFvOBGO/HS6yqoyR1sX0bRtBmA+9shslA2+uVuAMDOLRZ7+Mqfn9aOvoRntnn3hCw5RXiuGfzM32Yd2qIdky4pBx3Ibr/CVB5Ap/cBEVFBvH+GsdD5WVNbz+s5fxyp/+KWAq2D3Wh862qJzhwe5OrN28KcCDS0OdYJhfZvOMQcANgzyOHT2AnTsHkU5G5HWsrRZF+UDlhPiLGXZKwCGVHiaqfgMF08LcvilcPruASMOGraqwyhocxQZ8pp1tgxsGArGag0Z/D3rTw675XVg6fgANVxeAaGzSM1iS/hd2+EgFAP0wfgOm62PTJLhxsGtmBCdPzyPbERNw4xY1aJvVvwZuWrC2wM1t3caG52FydgS//uWHEIELt0bmrSILUIZfeF5TnhMyl5C9cShr81FzdRw5u4TZw7sRS4bEny2+tS1ww2c/F7CteiiICDcdbNYsXC9UUfTrWF6aw6nDU7IkMfNVkbjze9RZcss5hp95rwWzTvlqS4rGFcdCbzaO/dOD2Dk5iDSLsr0GdLKgBDfxVF9re/sc6MuDZmiauzg0VqoVKFXKw6jnZyj3Vlv6lt5R0ie201RCQCadlsGfptpjR49i7949wgL19/eJlpKzAYdTliv+5x//F5GO5XKbYtoLR0JiJmc/yOLRJTGCk6Fh6kWpWMYf//EfS0oV5UKqoskW/Z4zp/GlL31J+nAMy8Qf/ucfi3/GNA3x2bz52htbkZYRCSDgGSdI4g9K8Mj6PP3007hy5Ypo5uVjQrlToEwOfEJkWKRIkp06AaMUpd+H1P92/r8QWlvdOZ/AeVsOm62ZZWszxk4A2fQH0jb+PQjmaAi/88F1vPfGL2FWikiHI9i4tYIP3rqOGBo4e3IBw71ZNJnooVG/zAufefWeSG9Mbhfdunwga4Yu0rKxfbuxeO4EugY6odYoJ2GggBPQ374vNF6k3oJOM3jNRI2XNLWUzQaSw3147JtfRLIvA7takQQaNplzeBdww0uZisNkB0YPLaJ7dh6x3iG0EqlgcPtrgPevMzfEdmXNwj//7X+JP/rx80hnurB3Zhe+862vYW7vFBJkoxlNID0KlEcGfpJqVcN//E/P4+VXXpeDPzk1hi888yRGRvukdZgX9auv/gIv/Omf4fDCIZxdvkcKXbfNsTx/DAqIhPgNQnj++edFHsgzWizk5fwxOYjsYh+joLk4+jvNv/TS0KK+ldDS4oAFhHh55Ar48K3rePvVV5GM1HFw3yyiTRfV1TtQ767AI5MSDcPQyL458vfWFV4g7Bzy0UrEMLJnEkdOLsKklK1YRIulmKTNdQ02N26OL5QvVaAlSiN0G36c4GYOZ5aPo7ByC2O7JmFUqnAUlpRGYJk6THoC2H1kN0Qqsp5XUbV07FtexMlHziM5QABDGRO3b6YMbSIxMIMYaj4cS3dy0snhNFoYPbOAQw/cg2h7HMW1FXmwUO7DOFY2xnMzTqDCrTPBDTeHBDdaJIqr/+BZdIx2C/tC7TxfdzKNfJAG4KYowQLxVlyYm/ydAmqqheZgFx74xjPo3TMO0zdQN1kWqUoyG7+ehYwht4Vq0YTbTKB7ci/2nLkXkb4BNBkd+nd6f7ekabwPuEBQNNy+uwL2haTbs1hZ28Dq2gY6s11yh/qOgYv3nsbE+PC2XQcMjmCkPFnG4MrY2qGHtzpsOIyKDDiQOpFBKKyt4e2fv4LrL7+CoVQbhuMJqHdWRWrg+TY6ulgQC2Q6M8iO8J6NSrzuO6tlvHT9BiKpNnzjmavoy0ZF2sE2Z0dV0bB4d7CfwRUdND0ial6Favqy/SvXfQxNjeLJp+6Hw9b3Yhng1xjsMNGQCCdRZxQ0GQTK0mj6durwO2LYc+8Sdp6aRzPekkhvSc6h7KLGtL2a+CV531PLbeQ0rK+U8d5mCeV6Aw88dBbziyyojMk9yyGaSU12TUO2vR251XXZksMByiUNOd2EP9CBJ//+s8IYMEiA9xxTBDc31pDNpBFrQAIFqB+PUCe+UUMpX4OJEEaOH8S5LzwMs2nAd2m0phTNkE4f9oHwvynha1CyV9Kh3M6jHo5g8NgBHPzMFXgpMvAu6ooKo1AUjw694mSaQpRcqS7U9Qq8oi7gxkxExG+z+PhF2HFutw34FRb0FZFNp2FVOSQraCm2gCI9X4aieVhljPRQr0QeN5saomSYNlnOqsDRGjDj7eg7dRLTy+fQs3sGoWRaFl2imEXgweG5Ej/CJwZCnsOPmBxh3YGwH5TBkrEt376B9ddfw8abr8NYWwXYyUJgzLhqer/Y88NlYJ1dNIDN7ptsFBcePifghnMD/VL0O4lp3guWcfR4aRVDOkJMnj02mMejOPvQOQyOZdEwLYkurq1uwqnqaDoMEYohxC0uvZME0xza+VnriOLsr92Hod0jaLQ8SXV0CzW5Kzs60vAdRvvW4GlsmW9I1HLN8FB0bPRND+HClWVYVk2SGVn8SEbT2AI3bCUzShqaHgkTFzdrGtYbHr7w7S+gvz+GploTcOLma8K0UZpWVTUYloNUph2RWBIfMlTEtqWDpjebwdLcBPYv7EJqqFsQJY36dolbdVteGw6uakFHuWqiSAZ6sBMPPf0w4u0RKMU86tz6Fykl15CIMkyoDlf35dlXNW2smxZ65qZx9tfOob03LWCfiWV1fh8BUuy6qQtrxKUo2RSXnxGmZoaBAxeXsHD5BOrJKHwunBUVXpnskhZ4Z6QY1ZX+IFcLwM3tko7Ejl4BN0PT/fA5ZzCwpFLbAjdGkHrH+5oLD6+Bcs3CjfUa8rEoHvrKM5g8fAjxzn6kunagvaMT8XgQGcnnalAm+8ml6dZefsufyJ+V2oyt5LNoi0xNA3WDz6e7+OAXr+HOr65j9f0PUS7k0N2ewKG5afRkYxK539OZRW51Daaqi3/GJMNEWZTNgnPGjjeRV6o4ceIgdu3agVQyLOCmSqBhBbHxAm7oeyUz2eJ5MVF1G8hZJvbsncB9y0tIRrkQMiTUhQxFy2vK9yFzQ4DC34PeGy4n1bqHib0TOEHGxzfQ0CyYORXFlaKwIVxQBsu2j8FN3vJQsh2MTw/g1Jl5dHUloedLkpKn52oiI242AuaGzBSZm6rvY82uY9PzMTDRg289dw2pREsWmWTNzVxJFiL/M3BDQFW2VRw8dRh7j+xBIkWwbYu/Tjw37IEyrKDYcwvcMCxgU7FwvRgEbdyzMIvlY3uoH4WZr0mQiqExMa0uCb4sxmafD5enOs8p2SLfQTYVwZ6xXuyaHECmp10AFJUB9IGG4ql+CRTYZmE4ZMu2JxbF4OCQGIYJFIqFHJpNRjtsRfBupaqEwjHpcUi3pyVpas/ePTh08CDmDx6Q6F8mftHfwN+D8jWW4HG4/KP/9Ef44e/8EG/96i1JiiAXO71zSuQ/x08cw779+8X7w84QAoy63xSPw0sv/RQ/+MHv4Cc/eSkwdfd043Of/Sw+/8Uvoqe3B+VaFS+++Gd48cU/x3vvvIsy4zkJZrYDDbZS2hhKcPDQIZw7d07+vPRQkJEJCiUDU9dHsdPkibdamUVCEjwNgiE2cLZ/FLywvdn/eMuwVRpIHeZWi3MAnQiM+H0aEphQKeShlfIw8zlU7t5B+fZtVNZzqJarKBdL6O1qx9kzixga6ILrsIeB6F+TwYLSCUY8WzRcU0aBEBTTEKP1yN6dWCK42dEFXasG7du2JfIUTmgEN9yEmRwy2GBbqMFj/GWrhY6JHbj6zS8C6QgcpRqAG4fAkEWg3IY7cglTZ58ansDI4kl07t6PeE//x3rX7V30R63q28LG4EXkYf2//v3/gx/+6D9A1Wy0p9rw6Seu4b5L57BrelxkezQUBuEBLSiKjp+89DL+zb/5AQpFRdL2jhw5gO9851nsGOoSLXCDfx/LgaboyHZmkUq3IcL0H8mS93Hn7ipu37qD3dMzmJwcl76azc0NHDu2iEwmhbrnoaO9XRKDPpZi/u3TL6WFlCqK8peUvOfAKJWRu3kbN954E++8+gusfHgD+/ZO4Oy5E0glo6jl11FdWRF6uy0ShclUKfrcWiFoKrdcQaFqKxHFyOwUjt1zDIZagVIoyKCQCPNrVLmMfbIvHFLZGWF6yFOXHQth75E53HPvSWzcfA/ju6fh6rp0d3C41NUanEIVDRr3uKEy61jdrEn2/dy5BZx4ZBltA1noZP2om6betsKttiVyhTSjwVUTxds5VFZoYw1j+NQhHLpyFrFsEqX1NUS4FGGRo8nBhkyhL6EUjKa0BNwYULjBb4Vw7Te/hs6JPliuBt8xZcDi8E2GgZIoMjccBBKIobZWw+atHFRGsHZncN9zn8Xw4RlYLbIEFlyed9cWgzjBTdxtwSqbUFUffqILI4unMLZ4FPHOLjTkfdsa8qQjYfv9ln32Vj5k8Hkn+8fP8N21NbzxZnB/7ZqdwRtv/kpiwXuy3ejOdkh0KPszEongXgkAFDeQwW8ut4Donn2x2PDXMIUqWg/J31fd3MQ7v/wFXnnxBXz4i5/DMTQs7N2J2eFBKCubKG9U0Qq30N2TFnDDO7h9uA/xtpCUalKW9uJbN5DMZvCtLzyG7g4y756AG76WHEyCMj8CHIIUH8pmFZrewKbloOR76BvbgU8/db+YWdVCSUzelMIykSYaDoJMODhyIaIZjjA3fobg5ih2nz2MRqwpbfSMcyZj56qagCRGs3MVa1cIrhVs3q3g3Y0iin4Dlx84iUNLM0BHQp5DLXoSuG1WdElTkgGkVEPED4m0bFMzYfek8fRvfB3JnrgMXfQYxNFCMb+JeCyMeDMsplptvSjlpWbJQHGzArXewMDCPtz7pUfhRR34Ho3WvgAa/sNwALINBPV11ZVEQPVuER5TK4/M4fAzD8NP039go6HrMLfATTISltJQWHXRjyvrZXhFA0We92gIU6cP4RhZn2QTvq5LAIZeKKIzk5a/JwfQpkITuAYtV4aiOlhTTUT7u4W5abV0xCil5ZZzvQa3bEJvRBCemsLk+WVMnzqDtuFROFv+TjFmh7fDM4KwCjrh5ExyYSmRq8HPh5lGaXrYvHUDL/yXP8T6O7/Cvr4e+JsbiJiWFJZS7y/FgXUPYTIH7DwhsPGbMMiadcZx+doF9A0HnhuCE5PyJNOU5xXZCkYrq2UNNkGj7UsniB0N4/RD92Byz4h0B2nrBejreSlRbdhNJOIJkePqmineUIIbmwmhHVGJLx7eMyYhM5QfthQTWrWMTCaNJr057L9QKTUEyisl1AwfBdtEdrQPlx+5AM/VAmaZmYRu8OsbPLfNkAyiBDeKXRfPzS1LxzPffgZj4x1oGSq8fBUOI3o3ayLZpLTZYN9SNIFEWwa3Ngooei7uaAY6UnEszYxhYXEPMgzOoKRV1UW+xf9mYSIjc5UC48oNiRFGVwoPPvkgsn1paNUS6lUdXlGTQY7ghnIcjx0+hisy3RXNRHb3KO596hI6Blh43ZCeFDIo9FgG7DuLFuswJFbdC9gCgsxmA3PnF7D04GmRCVK6zI4isouUSLZYaEoFjW0LG0vGaG29gjslHejJ4vITlzA2OwyfC3HHlTCChqLJa0mppsWgBjJ3XgO1qoX1vIZV38GFzzyOicOHEO0dRrx3DB09/Ui3sXcpsEMEkuDAArEdvLI1eomHR46wMI9k6z00VAXV1RWsvHMda9evQ1lbh0pJtqqjZupoz6aweGg3+ntSiHE5lE5JQTCfZ3Kfqc5W8JID3WmgVm9gs1rDvReOYWqqD4loS/qQ+Nnms1fSEcn0iu+G82FE3ouq15DQk50zY7hy8Rgi8MQzqdLLUrMk5Uv8s5RmUmHA56MXMDcMdRnZPYLT545IpDflsUZOQZ7SWMuVTh9J0aRq1GOqmCdhMLVGA0OjPTh56gD6+mkrKMPOqVA2SvAMD60GT3kYbiOQsvE9X3Pq2HB86Yr6xrOPoKsjJvHtZFJ4Zshos4OHzA3BCSWQpuXDZL+OrWHv0hzmFveirT0mz1zpudF0eOxSY5KcQ2UJy34DmXhetXG9WEXOdnDi0B5cODmHlmtBz1ckRdXULfkefiMEr07vTRN2g8wNO7Eawtx0tIWxa6Qb0+N9aGeoAHup6MlloWo8M8hQONE2BvkAwXan2Qoj096FgcEhiQteW12B71mBdnGr04b0NtH15PQE5ubnsHz+PObn59Hb04tomF0VJnRVF/kZG76ZIf/4px6RnpD11Q383//+P+B3f/d3JTiA4Ob8+XP4yle/jNOnTwUPtS3PTUCgB54gJqj9/u//Pv7Vv/rXIk/jm3v16lV885vfFHDFHg9euisrK9Iy//abv5J/V1VFjHcETBOTkyKXY4Ej2RoCKI4vQfN8Qzb8MsWIWz0oDf3I+7Od2BEOdghb69dPBMh9LFOTAYZmaklL2wY3Qb44N7uOrsFQqqgUCpKM1TRV6OtrqN6+DWVlXSL0aDIrqwo6O9M4fWIBE2P9gQaR2fuUh3AjTU01jfCk/cVzEYbC177uY3D3JBaXT6B7uEdyy32LEaqmyMv4QONBJXPDTSwvuUpBFWOx02qiY2oEj37ri2ilwnBq1UBzy9g/nxebKxv4Ji8v5pG3dSA5OYOxI6fQvXMPQm0p2bZ8/BIFrNYnf/C8cXvwyzfewu/93n/EC3/2U3mdhwcHcGxpAWfvOYW9e2eRaU/LxVYolPAXL/8S/+e/+13kNisiI5uYHMNj167g6tVLSKUpwBAubCuKmq914HPi+7qxuQmN2n8xs9oCQA7Nz8uvsS0DbcmkpLMF3SJbyUIiX/u78Tak2iUmtdWAr2sorazg9Z/+TMICCnfvSAs5k8/2HpjGPRdPo6OjDdVCDsrahmwJE6EYDBbE+jT0hmXgJ4VPcEMaa2R2EieWT0JXCG5y4rvJJJLiSaAkjZJExiyy8Vunnr2qw4kAs4f2YPnyGdx99y1MzE4LKCLAIXOj1CrSHcN0EoIbU/dwZ60Co+Fh7uwCTjx6AZnhLihlMiaapKzxwRjIS3wkowkpdKzczaN0Jy8RyztOHsShB88h0ZVCeX1NLnIpfKMXgpJA34dWrEisJal5s2JCUS2UG01c+83n0D3FM87uHQOxWFTYHkovOWw6NJYXK2gLt6G2UcX6hxtQKKXMpnDp2acxfnw/nBAfqjY8tQqfiwCylZaLmNuAQ91xQYNhRxDqG8HeC/dhYN8BhDs6UA9RPthEiLIZDn7CpgTLjm0zNsHIdqoU4Qn9gjdv38L45CSqtSp2DA4im+nYkqpSwkZwvpXyIyEB2+AmAEzcMlKNxu12lAmKlOzlK3j9xZ/grZf/Ehu3bqJayMNzbDSaLvZMj2BubATqeh7ljRqiySi6+9oRjbaQyhDc9CIWD0kHwdsrRQE36c52fPern0a2nTpMT0y93KqRfZV0Jpqt6WnSXag5BYbJTaOHguuie6gXTzxxCZGmC61QQYMDP7XgFXXLHOqL14IPO5NpO5aHOsHNxaOYXT4SyNIaHOAtMZxbNRVavoBUOi2vKRO0jI0A3Ly3WUTO8XH+wlEcOTaLWE8GoVhEjPzc4HMwak+nkV/bkAb5EDfpFR051YTaHscz//AbSPa0oc7XyjKRDIVQLuVljI8jLKmAympevFt11UNuvYSK7aB73y5cevZTaKWa4vOK8KzRg6BqAjLJkLM0lMyNxZK4tTL8Vgg9h2dx+POPwE+xY8NBQ6M+ndJfQ5rN6ftoGmR+XEmFcwo6imRiIsDY8QM4/dmH4CRbwty49PflCwG44aBbqKJZo9Fch7ZZhqq6WKf/o6cD56+eR6tlIE7mneWLTNbKVyX23O/oRGrnDMZPncbM5cswYlFEYongOSQbN+Fu5J+gf2kri0o8Cb5o5JXVNXz46hu4/vov8M4bv0Bb08G5/XvQKBaFCQ2CSyh/bQq44YXJzbFfZ29GSyTN0e4ELl27F32jlKW50o1l5IvydyOAiFLx4QNqSZOUL0bBV7l1jYZw/IEzmJmfQtOyoa3noa/nJKWRA0uEiwVq77nBth0ZrLhyddujOPbQVotMFwAAG2dJREFUOQzvHUMzFICbkO5IAl1bmuEVTWENGQgR9iMB46u7KDJpbzCLh594EL6tiRSW/imyS4wPpwyT94GaVyS2l8P/bc3Eu0oVj33lcRyYH0PL0uDSM7NRhrZaQtil5CrojavXW4glUlivKCh6Hm5qOpLxCBanh3F0aQ7ZqQHQfCdDP/ujqoowqmFEoBQMiTrPUZaejuKBX3sA/cNdMOmdJbhhGEuxgkSMy5AmPBq8WfxqeVjVDLRNDOLi0/ejcziLUKseyEnJnIq/h+y7J/JSvaLBNVxhDZheWuOy5tR+HL96DtHOTGC+J9NLn0iZpaqm3MeeaYnfzjfrWN+oYqWio9mRxvJjFzC9f0I+E9L/VK7B40KMnhsyolZdwBvnBoZ6FMomNj0LJx+8iOnFBUQGRhDun0S6fwfaU2m0xRPBcqgVdMNJcqWUGgezFKXl4u+m3YCSeUtFZW0V5Zu3sPH+uyjevAE9n5ezzfeTQLdk20hm27B4eBY7+tsRi4Ukeay0QfBjwWPssGrLApgporpTF3CzXqni/Pmj2LlrEMkYZElXWytJgadLlQXfc0kDDGRpqumILI0M4dTMKK5cOolIiLOTIwE8VtVEizMb71AGiLjBglI8N5RtuhaGdg7j9PIS4tE6XEWDSXnr7Zx0HMWjgd9zG9xQyUJZmtZqoX+oE8dP7sfgjizMchVWToGyXpKvk2AmFunSt8ZFGucjp4F1x0f7jgy+9eyjAvr4mTFzFZiFsnQUeSzhZOIlJWkENgQ4Xh0VS8WuQzM4cGw/0p0J6Rqrm7YEF7GMmHOqLMTdpixGOKeWdA/X81XcVBQs7p3CA2cPIxluSPQ7/bsBc9OQ15HSTpdy4XoTWr2BmkdwYyOTDGNmtBe7JweQ7k7LXMrAnI/AjaRObfkEtqVDgohDIXR29SDZloJtudKpIbl1NLdGQhgbH8G9F+7FpQcuYu/cHrSl2gIQ4hOR1ySS978+/yd47ZevC4CZ3TOL//W3vidt8PFoHD9/5ef4F//iX0q/DCVSlLJ99rNP48knPy0P6m1AEew4A3Cj6zqef/6P8Y/+4T+C47qiXb98+TK+/Z1vC1hhEeI2GBG0T4MjUSRTziIhiblmghtT0CRQp9GQwkj239CPk85kxGuxXRq6PZB//Lp85J75aLsbhCt8vOz9qzEDgTyLmeLSIdBgKzAbgcuorq9CZ3xotQxbraE7k0BtZQXK3VV5EJB5YN55UVPQ3pnGmRNHMDU6ANtnOpEJrVwVg148zNhRFxY39WRxQhGJFeQGrXdqBEv3nsLg1BAMsyZDbYOhCJQUePx9HPFumEToVQNqWZetBSM22yd24LFvfxloj8LZMstyY29xc+dyGKMe2xUNfz2cgJ/qxvD8EnYdvweRHUNobRVh8vXh6/zx+/kxxGEij6IZ+MuXX8MPf/R7+OCDmyLL6cx2YGCwHyMjw1KoSjngxmYOd+6uw2KJWDiMjvY0zpw5hueefQb9vZ2yceODVpTZYQrCInJeWNrJd+3DGzdFjsbUs2xHB8rFTRw6eEC+l5QY0iMjD2pu7ygXDJqPpdnhb+Cb7f9jW9AU9C7xw7z5wQ0pAFu//g6sfB5qkVGRpnhlDEvD5IFJXHr4MjLtbShtrENZ3ZR4zmgrCp0bymYLiWhCPkMBuKEsLYrhmUmcunAauloWMGypKjpTGbmAPG6NSKXrNgzTgVUPI6ewZd7H9IFduP/Keax/+B4mZ3cKqHY0Del0EtVKEX4lKGbj5p49JyubKjQWBp6Yx/Gr59E50Q9TY5mgKkECEkHL4YF+KETkAamul6V3xmuFMHD8gICbZHcGlc0NCccguOGGn8wEz15tIy9hAmwgF58HwU29iWv/4Fl0Tg/AcnTYOqVzTPjiprcuFLeTK0PLF9GeaIeSU7Dy7l3oFQt6WwwXvvZZTJ9dgB120DQ0ATdkcJhPTGaCRm+nqELfqMFS6qj6EYwcPYmZ8xfRuXsXGgkyJ81g8GKinSRMSYC5xDAHy4qtLeLWEWaztMGHPZnObEfA/nwSHAvTvfV1LSrVWbL4MWAi3qEp36dMYTOH/Ac3cP2ln0FbXRPmhu+VLhLTBlyan4d7cHDXlAzR+dUS0h0pdA9k6V1Gqj2NzuF+hEJB8/tbdwp48fot0SL/xq8/jfZMS/qSaKwWT4ksJ9ir4cg/LCAUcGM0UGDikuOgvS+LTz12QR4iUt7JocgwpVU91IxI0AyDJfgQsvnAMRwBN3MXj2HvxaOwmg7i7H3SuTH3oJcq0mVABiYUDYnJXFurIEdwkythw3Jw+p5DOHpiDpmhHrRiEdlSM42KSWsdmQxKGzmRg7ScpvS/bKoGyskQvvhb30KmPwPfZlO8gbZwCNVKSVIMWW/pMbhiZVPiVJm2t7FaQFE3kdk9jgeeewLh9kBeFoAbAkBNPG0cyD2FkhAXTtWEeqco7HjP4T04/IVHYMe5qwoGQA6oLdeWkBdKfxqag7rBJDUOwBpyuRrUVgPDi3M498VrsJNNiaKt11So+QLa+PziwqikoqlQlqWjupIDd0mrjDbuSOPMlTNA2EKcnwn68iSutYKmH5Iiz0Z7JxJT0zj4+DV0H9gvwRkQ/w3vsm1wE7CT9COEm3WJdrbKJeTefx9vv/jn+OCV11GtVVCt5dGbTeLC0iHUyyVZNHAIY0cNtfMuZZ8s0Ku3QCsshzKTnSHdCVx4/F70j/UIcyNyRHY9cYPvcMnBoI8QNAYmSCiCg7JE0YawdPkkDizNSgCFtp6DvrYZBCz4QVU4WWbKcGlIp2rACwFuJoJjDy9jeG4cjZYPi++dypLjknSQca1AQG9XGdYSDrx6NUv6R+J9GTz61FW06pYwvU3GAzue+HxgenJnkdFkz41iebijW3izVMLFJy7izNl5hF0Ddr4s4Ea5W0DcDwcDKnuhxAMZQsmwUfA8fKgbIq8+NNqPE0fn0LVrCJG2mLCpVqki7Arlm3wWKCVTZGmbmg4z1sT91y5jdOcQHNuQDb6Vp/FaQ1s8LHIcbuQtw4HP6O+ePtjZJGbOzKFnlNK3OlymXVIOzGhmyjotX+5uJqXSEM+AB9UMzOWD8xM4/amLSA32iHqiQbl0pSqATz4Xsn13JNCgaTUF3PB8eukkzjx0DnsXZ+AR8Eu5bSUAN4ohizX2+FDSzqjfWs3EZklDwTFx4r6z2LkwD/QOAgOTiHb3o6urF5lUOyLsNmoFjfVSpcCFboPlnUw7DdZNlDHrhU0Ub7yHG6+/BuXuCpoqQRxBlS6Dr0jp6g2UGMSUSWJxYRZDOzoRjYdlUV7eyEm6F6WL9LxyLqA0XGe3Sr2JlXIZ99xzBDOzw0glwrL4oGKBsjQa7QluguLQsLANGlkUv4mSa2N85ygevP8U4rE6C2OgFWtyjzYsPt8ITFkMzZ/y4NQh0dNly0D/1CBOn19CItaShYtd1FG8W4BVMxEj2091Q5O9fIE/JW86UJst9Ay049jJ/dgxQs80e4oIbljAbIm6hU9vp8GgHYKbJjZcgps6Yt1xfPfrj2N4MAtXwlzK0nVDwMDXnMsN6brZZm4IVIwaJvZN4dCpg8j2ZOCYujxTOC8SrLO8meCGSYBU+1AdVNY9vFtQ8GGtivldY7h0aj86khEYBRYul2SWoW2L0lqCGy55LSatNRqSBKw4DlKJEGbH+jC3awTtPWkJYFJLVfEQh+Ltg/KolYvvE4YtSVdBHdEYywm70dHRg2qpLMPG6OgglpYO4+zZk9i/f58U1vEF5o/33vsAL//FX+KnL/0Ur7z8qnwzMcyGQ+juyeJzzzyJz3/+GfR296JULIn35vvf/z4cbnXDwNmz9+B73/se9u2fk68RWRAROv94LcqSFPz4xz/GP/7fvi/ghgfywStX8J3vfhcjoyMIb5m+JbGLW2IpNAtMwEHzXTCU8gCKTMl1xcPzzjvvyCC7c3oai0cWRPIWEFlB+MD/jHUQT85HcQzb+s+tbKzt+Gw2VQsJFBJTo14pS9rJ5o330Vb3YOTzUHIbcHQVB+f3Qt2kLG0V7AEp8wILRZBTa0hnUzh36ih2ju0IovFYplcsw9Z0ZBJtsOiFIO1LShshWNRjNxvIjg7i6MUzGJkZg6bXRNpCw6sMjPQxUGbC9IoKYyX5e3JQrqPmWGgb7cO1b30Z0e4kbOa+F8vwTV5OwSad5kuGE1Cj2qyHUVQ9pPpHMXt6GcPL5xFpaws6P/5/o3YD+5/fYHStiRf+/C/wB3/wY2ysbUiwhHibYnHEkwkBoqRtCU6YtNLT04nlcydw9eoDOLB/dst8HmhzKWDjZoL6UJYt5vN5jE9MyHvN5mheWGyE786m0Cdnl56noBBUGrk/Aqpb768YvmVZJF4ppqFEwmzuE/QspkeX3pWNdWy+/z7uXn8LxuY6wuwdYlyrrkPnh459Ha6NsT1jWH7oIjo6M9ByeWirm1BLFRmcBdy4dSQjcai1mmz/LMdDOJnAyJ4pHL1wAobNbhtewga62jvFP8MuEGnH1hxoTCfxgA3NRLHuYmzPJB57+DJKK7cwsmtC5GG2rqG9PSWsAHXY0slBxo4bYsakmhoml+Zw7OoFdEwMwHEMCRRosum7VAmKPNmNFY3D0W0BN0yNYQlZ78JeHL56EemBTlRofrUM8QY5Jhu5G+KFqG3mpKDPKekwq6a8/znTweO/+Rz65yahu5ro/TPJOBzbkiK5FoF1sQw1V0S2vQtaUcOdt27BLNnQExGc/9pnsHN5CXbYRYtSPeUT4MbjEG/DJ0O5UYVRMFGsumh2D2D/I49g9sIywp3tQtjFwzHZbBNkBi7WoGMm6Jz5qyiX5yHYXAfgXc6RPISDgjjx8Akgojk7ADZBfh7vpjrAVDxVwcrb13HrtTegr6wi//4H6IpGoVfLMHUdVp1FhS3Y9MAMduHg7knYhSAGu6O3Ez1DnZxdZTHTOz6Eum8Jm3Wd4ObtW4i0t+F/+eYzyKYJpOrwaQJmmhzjpykj4waWem/dgbZRg67XpQgwb9tIdbfj2qPL6O5IitGdD0kwSaikIBFOCOPuWJY0SNP0WdMt1DNx7L1wDPsuHYPRsAJwY/CeqcuQS3ATTySEIfc5gN4tIb8FbtYMS/oZjp+cQ9f4IMKJWFD+WKrB1ylbDaQjBFktem6quoCbXLiOr/zj76J7JCv3rKupSIYAtVaRbS6ZGwKpyp0NiVPl8nRjJY+coiExOYyHfv1JRDrCMiBFGKdP5kbX5dza1ODXdLRo8K9ZqN3Kyxaxa343Fr/ymBTf8f0m4GeipDA3BDfcwut8wHtwKyb8oo7N9YqEJvQf3I3Lzz0JK8nCOwtNVRPQnoyGZbhl9GpLsQSQle5swraaWGPaWDqJ45dOIJHwEKGGnaZbtssXWVpLY3IITigKO5XG0OnTOHD1KlLjk2jG27aUGR/vachSxlsNWQRsvv8O3nvlFay99Su46zk0VQcV08BGrYBsdxr3nVpES6kGYM8me+NKHDg7weg9ZTSz67Vgey0YFLz0JnDv4/dicLIfrWYgQ6XEhd0hPG/hehMRghthbilLtVEyXShh4PDF4zhy+oDIV7W1HIzVTVnAMNLap4dCSgQdiaUVPT5N35kIjj+yjJF9U/AarixGKEurlYqSmMkyTxqcGb8LPyzMDTuS8oaJUDaBR596BJEQn4nkgQJPKc84TBexUATVdUrqfOh2HauGg1fzeZx44Djuu3ICbaG6gBtzvYTarRzifkiWjDaXBh7j3ePIKbqAm5sG86+aODDUg5PH59A/Mwrma/OMWeWKLMf4PG65LWgVG1XVwaaiQYGDs/edweyBnfB9W6SLBDd835NxMjd1YV8IblqROLomdmLk+ALMpIW23gTiMfrbyJ7okuzGz1PL9tHQfWh89jMFjR0ilLXV6+jeM4RzT96PjpEBWfp6igKPRZw02etUfvA18oSJpVxwfb2C1bIOOxnF8ftO4dDpeQkeogTeLlIdUBPmps7gG9MLwBgBg2pjs6Qib+s4ceE0Zhb2oZXtRGTHtPh3U509SKSyiLWxP4y0DRdQTJlk4x3BOU3qFiylhEphHdW1O3DWV5C/eUuUJlGy00y+o3+L3Sg8M35DQhdi6QQWDs1idKwXkUREEuBK6xvB35EsmOqAia4877rbgFpv4XaxgFOnDmHv3DjSbWFhwUtkUbbADYNZOEdwYPDYi8NSbL8lvTMjk0N48P7TyNB6Xif7zUS8mixtKINkaAz7Ax3+eZn65TVRsgxkR7qxfOkE2tpCAixdgt67JZiKEShFyFq1wrJg4LzAu5tyW3ZMHT2xD0PjPVIO7hQ0qBtlOIolv5bgxmXa4Efgpok1yurSLfzGN34N0+P9IpPUNorQNvJo2ix8D8kSVRQiXIbyH8dHUa9heGYER+5ZQA8DqHT28zmSlse+LnrDCW6aBGCGBdf2UdE9fFDUcEOpYe/kEJaP7kFXOi6svLJWkrPM+4xLRrKKNlUNvg+90YTGqGzHFWng7Fg/Du6dkNAsWzdRK3BOZaBAx5AoLuQNCXRpHxdOysoxgmQyg+Edo7JJn54ax9LSQSwsHMDIUL9IvVRNx4c37+CFP3kBr/z859jc2JDBzHFcARfZbAd2796Nc8vn8Oi1hzE8PCyHk1HElJl9//v/BD/72X8TSc7I8Agee+wann3uq0jTCBqLyfcg0uQAwVS1H/3oR/idH/xQaPGubBaf+czTeO7rz6G9o0PkbBJwsCXGpDyO4Ebi+TiURoPI1nwuj1KpKLnkm7lNpNpS6OjIoFarYmnxiJjJpfBJohn/ZofPxxK+v+rF4N9XFG2y5g109tzc1MpFFDdWYVfLCNss4CrAr5RQvcs4zQqSsTD2HtwPvVxCeXUdtXwFxaoKHRHkNBWZjjTOnl7C7vERmKYuzA0jDdlb096WlnhXW7O2ooDDsH2WHbnI7OgTcDOxbxqaURMTOKVpNFmTemfBEqNyydw4qiNdDDx4VdNEfKhbZGksRrQVXqRlAUaJVgSmxsbZQLXNZBeWUa3dLcL0Quibm8fBL3wRvePjiDHtjqDyrzu2ZcXNN6UuqIG6Sg7Gv/zlW/j/nv+v+OD9D6AqKhwJmuDwEBEPDKVjQ4MDOHPmOI4fO4KR4R1ItsUF8HBbwnx4Art4PIY//ZOfwDQs6YlhR9DhQ/MoFwtItSUwMrIDbQl6Jz5ZDLblg9h6S7d9UyI0lP8hCDsImWAUMGUhDqWXZemQKb37Hlo6DYZ3YeQ2EKd3xq9LEpvGaF3VhO46GNszjuVHLqGjKwM9V4C+ugmlVJYBWOdm0/YF3BiKAp3bMcdHJJnA8OwUFi4dh+WZqOQ2JT2qO9Mp5aqmQrNsAG5Ulcb9ENY0E2u+g+FdY3j64csor9/B0K5JCQdhRGp7JgU1l5cYWgZRcNvhKg4KBQ0VXcXk0j4cefg8UuP9cH32PmhoMsiCQ26hIpvbVDol5662XpDUGNupo3N+D5Yevw/pHT1y7hu6JnI0gipKUhgwUMvl4OYZLxoMNwQ3NLFf+95z2HFwJwxXFzazPRkT7wq32TAsGMWyJL9k27th1Szc+dVNqBsq9GQUy199GjvPH4Ub9dDQaiKlpLSFaYB1j9Q4+0o02DkFToGDj42KC0xdvojDn7qK9rFxtMLc8VO/HSSjCRDh/RF8oD8BbrYY3K2jvR37LWeDX8Py4u2fCx5BctKC/+RioI6WqSN3/V289Zcv4/rLr8IpFjHa0YGGrqIjEZcCYwJi6oy5iTPrdewY6ML8rklYxSIqmyV0DnSjf7RPepCSqQz6xgfhWroYtd++TXBzE810Ar/1976EjgwQ5WjFPpqaIttPGiV4flyyYhplQFXoWh05RnWaJhKdaVx77Dz6uzIwKtTcVwNwU1YQbyUkOtnjppGDA2M6DQdeOoo9F47i0AOnoXq6eG7oEeQZoCzFKJSEPeewQtCgr1aRu1vG+/kKVlQDCwu7cerMAfRODQtzI+8Z48dtD5m2NhTXN2GXVITouamayOsWblgKvv7PfxM9o10iSyMwjpKRd7j9cxCl4EB3ULm9IYNdpBHFxkoBm1UF4aE+fOrvfR6NJCUXGuKEnhxSLFvOKwdPYYp0bvMJbnIwHQ/ZfdM49rUn4KcYuwzxztBf4BuanHG9UJK47bDTgFu14OUZnFAUs2/3/klc/vpT8FK0QbloiBepiFQ8JhGq4tdRCMbpZ9uAaTSwXjNhxqNYPL+I7u44wq6HkMGvtSSAgHcSn5Mcquhf8XsHsPDUZzB88hSifSxFJbgOmEhKZ1uOAT2/geKH7yH/ztuo3r4Fh2lvXKrVbImw3bRUJDuSuHL2GBKWjgiHPcb7KuyxcOFQMhqOSHkh338OgQY/N31xnP/UBQzt3CGqEMa3MymPSzJu79mZQbDCgAajbIg8qajZqIZamL93CcfPLSJC+erapix/OBwnW1F4zboMLhzkZVAVLX4LVjqMY1eXMbZ/Gk7DgWcaaFT1ANwk4zK4EtxQVhjywsjfzaNcs1EwDNTTYVx98mEZlNCga5DSGbKMCpr/I/AmEYmhtl4W+a3pNLBmuHi9UMTuEzO4em0ZnUlKEJkoVUX1xgZizOthwTKb1m0PsVgb8hyC63XcoqSnUcfcQBanT+zH0NwkQgQ3CtOzquIVowyORZl61UFNc7BeU1H2TJw8fwzzS3NotnwZqhmZa+Sq8ufm4Ej/LEEfY2y8VAcWrlxCbKgNSBNgNWQpxeWUdN3IkoIyxDrUiiLPDT73NdND1asjNdWNi59/BF3jQyL7chl3XSqL94lsBT8XXHAKuKGMNacIuGEJ5JF7j+LExWOohwhELViFEjyCKUYrc7GiBxUUdXqnDAe5io4NQ8FxluIe2YdWKoVWdhiZ4QlEOroQy/YikspKsFCUNd7NkPiNqXpYu/Uehvo60JkJw1SLMIob8HI5lO6uyusZpbeLXg1Kvhyy7MEwXrNtxFIxHDo0g7GpHYgmouLXLa6tSyIZX38ujGlNdvh1vNsaLdzM53D8+Dz2HZiUtDS+Fvmb60GgAJk6lr5uhU+xe0ZkaV4TRdvBwFgfrtx/Ctn2GEIE/IzFZ2Kj+MkYmtOAz1QwxxfvjeY2ULYtJHpSuPzQWWQyUVlKuWUD5btFGLVAEUF5HicxfvYZtFGQsti6FOkundiH0ak+KVEluNEIbsjc8D78CNz48uvpuVmxPZgxH3//ucdwYM+4RGQra0Uoqzk0LEc6+si8CHNj0aPri8+yqNXQNzWApXOLGBjpEZUKk/GotiCDw88slQIMvgo+F5QwN3CzrOOtQhkzY324fPoAetoTwiqSuTHopfWaUi9CkMm5zqr7wmgZCKFms0i6gd2jfVjYN42uwU64rECh5F0z8d8B4SR3P9uLNNAAAAAASUVORK5CYII=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pl-PL"/>
          </a:p>
        </p:txBody>
      </p:sp>
      <p:pic>
        <p:nvPicPr>
          <p:cNvPr id="21506" name="Picture 2" descr="Brak dostępnego opisu zdjęcia.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67544" y="391942"/>
            <a:ext cx="3880580" cy="3253082"/>
          </a:xfrm>
          <a:prstGeom prst="rect">
            <a:avLst/>
          </a:prstGeom>
          <a:noFill/>
        </p:spPr>
      </p:pic>
      <p:pic>
        <p:nvPicPr>
          <p:cNvPr id="21509" name="Picture 5" descr="Brak dostępnego opisu zdjęcia."/>
          <p:cNvPicPr>
            <a:picLocks noChangeAspect="1" noChangeArrowheads="1"/>
          </p:cNvPicPr>
          <p:nvPr/>
        </p:nvPicPr>
        <p:blipFill>
          <a:blip r:embed="rId4"/>
          <a:srcRect l="15092" t="0" r="25000" b="0"/>
          <a:stretch/>
        </p:blipFill>
        <p:spPr bwMode="auto">
          <a:xfrm>
            <a:off x="4716016" y="438617"/>
            <a:ext cx="3960440" cy="3715404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 bwMode="auto">
          <a:xfrm>
            <a:off x="6876256" y="3933056"/>
            <a:ext cx="18102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200" i="1"/>
              <a:t>Source</a:t>
            </a:r>
            <a:r>
              <a:rPr lang="pl-PL" sz="1200" i="1"/>
              <a:t>: FB/@PTMA Lublin</a:t>
            </a:r>
            <a:endParaRPr lang="pl-PL" sz="1200" i="1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/>
          <a:srcRect l="15156" t="28526" r="36807" b="17474"/>
          <a:stretch/>
        </p:blipFill>
        <p:spPr bwMode="auto">
          <a:xfrm>
            <a:off x="2411760" y="3212976"/>
            <a:ext cx="4139952" cy="2545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 bwMode="auto">
          <a:xfrm>
            <a:off x="395536" y="3429000"/>
            <a:ext cx="19139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200" i="1">
                <a:solidFill>
                  <a:schemeClr val="bg1"/>
                </a:solidFill>
              </a:rPr>
              <a:t>Source</a:t>
            </a:r>
            <a:r>
              <a:rPr lang="pl-PL" sz="1200" i="1">
                <a:solidFill>
                  <a:schemeClr val="bg1"/>
                </a:solidFill>
              </a:rPr>
              <a:t>:  FB/@</a:t>
            </a:r>
            <a:r>
              <a:rPr lang="pl-PL" sz="1200" i="1">
                <a:solidFill>
                  <a:schemeClr val="bg1"/>
                </a:solidFill>
              </a:rPr>
              <a:t>Credo.science</a:t>
            </a:r>
            <a:endParaRPr lang="pl-PL" sz="1200" i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9911236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27782059" name="Symbol zastępczy zawartości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576679836" name="Obraz 2" descr="Obraz zawierający nocne niebo&#10;&#10;Opis wygenerowany automatycznie"/>
          <p:cNvPicPr>
            <a:picLocks noChangeAspect="1"/>
          </p:cNvPicPr>
          <p:nvPr/>
        </p:nvPicPr>
        <p:blipFill>
          <a:blip r:embed="rId2"/>
          <a:srcRect l="8365" t="3306" r="93" b="17561"/>
          <a:stretch/>
        </p:blipFill>
        <p:spPr bwMode="auto">
          <a:xfrm flipH="0" flipV="0">
            <a:off x="-105899" y="-26398"/>
            <a:ext cx="9564022" cy="7109460"/>
          </a:xfrm>
          <a:prstGeom prst="rect">
            <a:avLst/>
          </a:prstGeom>
        </p:spPr>
      </p:pic>
      <p:sp>
        <p:nvSpPr>
          <p:cNvPr id="487340082" name="Google Shape;352;p34"/>
          <p:cNvSpPr txBox="1">
            <a:spLocks noGrp="1"/>
          </p:cNvSpPr>
          <p:nvPr/>
        </p:nvSpPr>
        <p:spPr bwMode="auto">
          <a:xfrm flipH="0" flipV="0">
            <a:off x="2253022" y="380999"/>
            <a:ext cx="5029199" cy="533399"/>
          </a:xfrm>
          <a:prstGeom prst="rect">
            <a:avLst/>
          </a:prstGeom>
        </p:spPr>
        <p:txBody>
          <a:bodyPr spcFirstLastPara="1" vert="horz" wrap="square" lIns="91424" tIns="91424" rIns="91424" bIns="91424" rtlCol="0" anchor="t" anchorCtr="0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CREDO - PTMA #CopernicusHUB </a:t>
            </a:r>
            <a:b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</a:br>
            <a:endParaRPr b="1">
              <a:solidFill>
                <a:schemeClr val="bg1"/>
              </a:solidFill>
            </a:endParaRPr>
          </a:p>
        </p:txBody>
      </p:sp>
      <p:sp>
        <p:nvSpPr>
          <p:cNvPr id="2126748876" name="Google Shape;353;p34"/>
          <p:cNvSpPr txBox="1"/>
          <p:nvPr/>
        </p:nvSpPr>
        <p:spPr bwMode="auto">
          <a:xfrm flipH="0" flipV="0">
            <a:off x="2675932" y="1016267"/>
            <a:ext cx="3985259" cy="573087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39699">
              <a:lnSpc>
                <a:spcPct val="106000"/>
              </a:lnSpc>
              <a:spcAft>
                <a:spcPts val="799"/>
              </a:spcAft>
              <a:defRPr/>
            </a:pPr>
            <a:r>
              <a:rPr lang="pl-PL" sz="1600" b="1" i="0" u="none" strike="noStrike" cap="none" spc="0">
                <a:solidFill>
                  <a:srgbClr val="FFFF00"/>
                </a:solidFill>
                <a:latin typeface="Montserrat"/>
                <a:ea typeface="Montserrat"/>
                <a:cs typeface="Montserrat"/>
              </a:rPr>
              <a:t>International space education project</a:t>
            </a:r>
            <a:endParaRPr lang="pl-PL" sz="1200">
              <a:latin typeface="Arial"/>
              <a:ea typeface="Calibri"/>
              <a:cs typeface="Times New Roman"/>
            </a:endParaRPr>
          </a:p>
          <a:p>
            <a:pPr marL="139699" algn="ctr">
              <a:lnSpc>
                <a:spcPct val="107000"/>
              </a:lnSpc>
              <a:spcAft>
                <a:spcPts val="799"/>
              </a:spcAft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  <a:p>
            <a:pPr marL="139699" algn="ctr">
              <a:lnSpc>
                <a:spcPct val="107000"/>
              </a:lnSpc>
              <a:spcAft>
                <a:spcPts val="799"/>
              </a:spcAft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</p:txBody>
      </p:sp>
      <p:pic>
        <p:nvPicPr>
          <p:cNvPr id="55087883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061918" y="1760220"/>
            <a:ext cx="7228385" cy="43199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8213855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8698624" name="Symbol zastępczy zawartości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39862075" name="Obraz 2" descr="Obraz zawierający nocne niebo&#10;&#10;Opis wygenerowany automatycznie"/>
          <p:cNvPicPr>
            <a:picLocks noChangeAspect="1"/>
          </p:cNvPicPr>
          <p:nvPr/>
        </p:nvPicPr>
        <p:blipFill>
          <a:blip r:embed="rId2"/>
          <a:srcRect l="8365" t="3306" r="93" b="17561"/>
          <a:stretch/>
        </p:blipFill>
        <p:spPr bwMode="auto">
          <a:xfrm flipH="0" flipV="0">
            <a:off x="-105899" y="-26398"/>
            <a:ext cx="9564022" cy="7109460"/>
          </a:xfrm>
          <a:prstGeom prst="rect">
            <a:avLst/>
          </a:prstGeom>
        </p:spPr>
      </p:pic>
      <p:sp>
        <p:nvSpPr>
          <p:cNvPr id="1408200811" name="Google Shape;352;p34"/>
          <p:cNvSpPr txBox="1">
            <a:spLocks noGrp="1"/>
          </p:cNvSpPr>
          <p:nvPr/>
        </p:nvSpPr>
        <p:spPr bwMode="auto">
          <a:xfrm flipH="0" flipV="0">
            <a:off x="2253022" y="380999"/>
            <a:ext cx="5029199" cy="533399"/>
          </a:xfrm>
          <a:prstGeom prst="rect">
            <a:avLst/>
          </a:prstGeom>
        </p:spPr>
        <p:txBody>
          <a:bodyPr spcFirstLastPara="1" vert="horz" wrap="square" lIns="91424" tIns="91424" rIns="91424" bIns="91424" rtlCol="0" anchor="t" anchorCtr="0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CREDO - PTMA #CopernicusHUB </a:t>
            </a:r>
            <a:br>
              <a:rPr lang="pl-PL" sz="2400" b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</a:br>
            <a:endParaRPr b="1">
              <a:solidFill>
                <a:schemeClr val="bg1"/>
              </a:solidFill>
            </a:endParaRPr>
          </a:p>
        </p:txBody>
      </p:sp>
      <p:sp>
        <p:nvSpPr>
          <p:cNvPr id="1887313195" name="Google Shape;353;p34"/>
          <p:cNvSpPr txBox="1"/>
          <p:nvPr/>
        </p:nvSpPr>
        <p:spPr bwMode="auto">
          <a:xfrm flipH="0" flipV="0">
            <a:off x="2675932" y="1016267"/>
            <a:ext cx="3985259" cy="573087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39699">
              <a:lnSpc>
                <a:spcPct val="106000"/>
              </a:lnSpc>
              <a:spcAft>
                <a:spcPts val="799"/>
              </a:spcAft>
              <a:defRPr/>
            </a:pPr>
            <a:r>
              <a:rPr lang="pl-PL" sz="1600" b="1" i="0" u="none" strike="noStrike" cap="none" spc="0">
                <a:solidFill>
                  <a:srgbClr val="FFFF00"/>
                </a:solidFill>
                <a:latin typeface="Montserrat"/>
                <a:ea typeface="Montserrat"/>
                <a:cs typeface="Montserrat"/>
              </a:rPr>
              <a:t>International space education project</a:t>
            </a:r>
            <a:endParaRPr lang="pl-PL" sz="1200">
              <a:latin typeface="Arial"/>
              <a:ea typeface="Calibri"/>
              <a:cs typeface="Times New Roman"/>
            </a:endParaRPr>
          </a:p>
          <a:p>
            <a:pPr marL="139699" algn="ctr">
              <a:lnSpc>
                <a:spcPct val="107000"/>
              </a:lnSpc>
              <a:spcAft>
                <a:spcPts val="799"/>
              </a:spcAft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  <a:p>
            <a:pPr marL="139699" algn="ctr">
              <a:lnSpc>
                <a:spcPct val="107000"/>
              </a:lnSpc>
              <a:spcAft>
                <a:spcPts val="799"/>
              </a:spcAft>
              <a:defRPr/>
            </a:pPr>
            <a:endParaRPr lang="pl-PL" sz="1200">
              <a:latin typeface="Arial"/>
              <a:ea typeface="Calibri"/>
              <a:cs typeface="Times New Roman"/>
            </a:endParaRPr>
          </a:p>
        </p:txBody>
      </p:sp>
      <p:pic>
        <p:nvPicPr>
          <p:cNvPr id="26401441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52202" y="1742068"/>
            <a:ext cx="8632720" cy="4536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Pakiet 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ONLYOFFICE/7.4.1.36</Application>
  <DocSecurity>0</DocSecurity>
  <PresentationFormat>Pokaz na ekranie (4:3)</PresentationFormat>
  <Paragraphs>0</Paragraphs>
  <Slides>16</Slides>
  <Notes>16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Udział PTMA w projekcie CREDO</dc:title>
  <dc:subject/>
  <dc:creator>Marek Więckowski</dc:creator>
  <cp:keywords/>
  <dc:description/>
  <dc:identifier/>
  <dc:language/>
  <cp:lastModifiedBy/>
  <cp:revision>13</cp:revision>
  <dcterms:created xsi:type="dcterms:W3CDTF">2024-01-09T18:16:12Z</dcterms:created>
  <dcterms:modified xsi:type="dcterms:W3CDTF">2024-01-17T15:45:28Z</dcterms:modified>
  <cp:category/>
  <cp:contentStatus/>
  <cp:version/>
</cp:coreProperties>
</file>