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1" r:id="rId1"/>
  </p:sldMasterIdLst>
  <p:notesMasterIdLst>
    <p:notesMasterId r:id="rId15"/>
  </p:notesMasterIdLst>
  <p:sldIdLst>
    <p:sldId id="256" r:id="rId2"/>
    <p:sldId id="282" r:id="rId3"/>
    <p:sldId id="268" r:id="rId4"/>
    <p:sldId id="271" r:id="rId5"/>
    <p:sldId id="273" r:id="rId6"/>
    <p:sldId id="272" r:id="rId7"/>
    <p:sldId id="275" r:id="rId8"/>
    <p:sldId id="276" r:id="rId9"/>
    <p:sldId id="277" r:id="rId10"/>
    <p:sldId id="286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70" autoAdjust="0"/>
  </p:normalViewPr>
  <p:slideViewPr>
    <p:cSldViewPr snapToGrid="0">
      <p:cViewPr>
        <p:scale>
          <a:sx n="80" d="100"/>
          <a:sy n="80" d="100"/>
        </p:scale>
        <p:origin x="80" y="3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9T23:21:02.580"/>
    </inkml:context>
    <inkml:brush xml:id="br0">
      <inkml:brushProperty name="width" value="0.035" units="cm"/>
      <inkml:brushProperty name="height" value="0.035" units="cm"/>
      <inkml:brushProperty name="color" value="#F6630D"/>
    </inkml:brush>
  </inkml:definitions>
  <inkml:trace contextRef="#ctx0" brushRef="#br0">39 14 1495 0 0,'-20'-11'64'0'0,"1"8"16"0"0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43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0 147 4375 0 0,'0'0'1275'0'0,"9"-27"2194"0"0,11-21-2618 0 0,-4 9-1363 0 0,-8 12-3037 0 0,-6 21 1415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44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1 121 2647 0 0,'0'0'4351'0'0,"-1"-26"-2838"0"0,9-16-579 0 0,-6 34-1739 0 0,0 0 0 0 0,0-1 1 0 0,0-14-1 0 0,-2 19-1878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45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1 136 4831 0 0,'0'0'1832'0'0,"1"-22"-1384"0"0,15-84-1800 0 0,-15 98 936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46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94 6103 0 0,'0'0'290'0'0,"0"-1"-122"0"0,2 0-77 0 0,-1-1 0 0 0,0 0 0 0 0,0 0 0 0 0,0 1 0 0 0,0-1 1 0 0,0 0-1 0 0,0 0 0 0 0,0 0 0 0 0,-1 0 0 0 0,2-4 0 0 0,0-2 209 0 0,19-46-1196 0 0,-20 47 640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47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4 139 4719 0 0,'0'0'216'0'0,"0"0"-10"0"0,-2-5 3 0 0,2 0 0 0 0,-1 0 0 0 0,0 0 0 0 0,1 0 1 0 0,0 0-1 0 0,0 0 0 0 0,1 0 0 0 0,0 0 0 0 0,-1 0 0 0 0,2 0 1 0 0,1-6-1 0 0,1-10 299 0 0,1-23-1253 0 0,-4 37-1926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48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2 199 5063 0 0,'0'0'232'0'0,"-2"-26"2831"0"0,6-3-2173 0 0,18-107-1307 0 0,-21 128 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49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1 142 5983 0 0,'0'0'290'0'0,"6"-26"1047"0"0,0-3-786 0 0,18-52-1 0 0,-22 76-870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50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0 109 3567 0 0,'0'0'166'0'0,"7"-30"3012"0"0,-1 19-3201 0 0,1-1 0 0 0,0 1 0 0 0,0 1 0 0 0,1 0 0 0 0,11-13 0 0 0,-16 21-2431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51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6 5983 0 0,'0'0'456'0'0,"1"-1"-316"0"0,3-2-76 0 0,-3 3-14 0 0,-1-1-1 0 0,1 1 0 0 0,-1 0 1 0 0,1 0-1 0 0,0 0 0 0 0,-1 0 1 0 0,1 0-1 0 0,0 0 0 0 0,-1 0 1 0 0,1 0-1 0 0,0 0 0 0 0,-1 0 1 0 0,1 0-1 0 0,0 1 0 0 0,-1-1 1 0 0,1 0-1 0 0,-1 0 0 0 0,1 1 1 0 0,0-1-1 0 0,-1 0 0 0 0,1 1 1 0 0,0 0-1 0 0,16 10 235 0 0,-13-7-179 0 0,18 13-1097 0 0,-18-15 672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52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0 3679 0 0,'0'0'280'0'0,"0"1"-193"0"0,1 3 2328 0 0,6 21 573 0 0,6 29-4246 0 0,-13-48 842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9T23:35:22.593"/>
    </inkml:context>
    <inkml:brush xml:id="br0">
      <inkml:brushProperty name="width" value="0.05" units="cm"/>
      <inkml:brushProperty name="height" value="0.3" units="cm"/>
      <inkml:brushProperty name="color" value="#F6630D"/>
      <inkml:brushProperty name="inkEffects" value="pencil"/>
    </inkml:brush>
  </inkml:definitions>
  <inkml:trace contextRef="#ctx0" brushRef="#br0">0 0 6559 233657 51917,'0'0'688'0'0,"0"0"-688"0"0,0 0-4240 0 0,0 0 1233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53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0 2991 0 0,'0'0'134'0'0,"4"24"1847"0"0,15 37 93 0 0,0-22-4168 0 0,-16-34-81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54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0 4255 0 0,'0'0'1448'0'0,"15"27"1108"0"0,13 46-3256 0 0,-23-58-1186 0 0,-1-6-556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55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0 261 2879 0 0,'0'0'844'0'0,"6"-33"3275"0"0,10-14-3058 0 0,9-55-1 0 0,-22 95-975 0 0,-2 5-6 0 0,0-1 0 0 0,-1 1 0 0 0,1-1 1 0 0,-1 1-1 0 0,1 0 0 0 0,-1-1 0 0 0,0 1 1 0 0,0-1-1 0 0,0 1 0 0 0,0-4 0 0 0,0-2-52 0 0,0 5-302 0 0,-1 0 0 0 0,1 0 1 0 0,0 0-1 0 0,1 1 1 0 0,-1-1-1 0 0,0 0 0 0 0,1 0 1 0 0,1-4-1 0 0,0 4-2856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56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1 166 4143 0 0,'0'0'2484'0'0,"14"-26"-448"0"0,-8 0-1821 0 0,4-33 0 0 0,-2 10-2647 0 0,-7 44 1858 0 0,-1 4-2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57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1 124 2647 0 0,'0'0'5356'0'0,"7"-27"-2766"0"0,-5 23-2498 0 0,-2-1 1 0 0,1 1-1 0 0,0-1 1 0 0,-1 1-1 0 0,0-8 1 0 0,0 5-105 0 0,0 0 0 0 0,0 0 0 0 0,1 1 0 0 0,0-1 0 0 0,3-10 1 0 0,3 5-1539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58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1 105 4375 0 0,'0'0'4107'0'0,"15"-33"-2516"0"0,-14 31-1570 0 0,0 0-1 0 0,-1-1 1 0 0,1 1 0 0 0,0-1 0 0 0,-1 1 0 0 0,0-1 0 0 0,1 1-1 0 0,-1-1 1 0 0,-1-3 0 0 0,4-23 41 0 0,-2 26-62 0 0,0 0 0 0 0,2-2 66 0 0,-1 1-3373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59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0 120 6103 0 0,'0'0'2942'0'0,"12"-27"-1748"0"0,-8 9-1016 0 0,-4 12-115 0 0,1 1 0 0 0,0-1-1 0 0,1 1 1 0 0,-1-1-1 0 0,1 1 1 0 0,4-7-1 0 0,-5 9-62 0 0,0 0 0 0 0,6-21-3445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60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1 160 1607 0 0,'0'0'5187'0'0,"5"-23"-3686"0"0,0 11-1263 0 0,0 0 0 0 0,-1-1 0 0 0,-1 1-1 0 0,0-1 1 0 0,-1 1 0 0 0,2-23-1 0 0,1 7-2485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61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1 189 4255 0 0,'0'0'748'0'0,"3"-30"3040"0"0,1 15-3630 0 0,-1 0 0 0 0,0-1 0 0 0,1-30 0 0 0,3-20-1087 0 0,-7 65 529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62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0 177 2759 0 0,'0'0'126'0'0,"1"-30"4048"0"0,1 18-3817 0 0,0 0-1 0 0,1 1 1 0 0,5-18-1 0 0,4-14-290 0 0,-10 27-39 0 0,1-4-2895 0 0,-1 16 405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19T23:35:23.627"/>
    </inkml:context>
    <inkml:brush xml:id="br0">
      <inkml:brushProperty name="width" value="0.05" units="cm"/>
      <inkml:brushProperty name="height" value="0.3" units="cm"/>
      <inkml:brushProperty name="color" value="#F6630D"/>
      <inkml:brushProperty name="inkEffects" value="pencil"/>
    </inkml:brush>
  </inkml:definitions>
  <inkml:trace contextRef="#ctx0" brushRef="#br0">2 54 13247 240284 57399,'-1'-2'1432'0'0,"0"0"-1432"0"0,1-1-128 0 0,1 0-48 0 0,2 0-16 0 0,1 1 0 0 0,0 1 32 0 0,3 0-160 0 0,-1 1-56 0 0,-1-1-72 0 0,0 0 224 0 0,-1 0 80 0 0,-1-1 16 0 0,0-2 0 0 0,1-4-1184 0 0,-1-2 896 0 0,0 0-9919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63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0 134 4719 0 0,'0'0'354'0'0,"7"-26"1818"0"0,15-77-1074 0 0,-21 99-1226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64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1 126 4951 0 0,'0'0'1395'0'0,"10"-26"1601"0"0,-6 17-2881 0 0,0 0 1 0 0,0 1-1 0 0,1 0 0 0 0,0 0 1 0 0,1 0-1 0 0,7-9 0 0 0,1-1 45 0 0,1 4-1550 0 0,-15 14 1006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65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39 5639 0 0,'0'0'1066'0'0,"26"-14"2004"0"0,-12 6-2947 0 0,-10 5-18 0 0,1 1 0 0 0,0-1 0 0 0,-1 1 1 0 0,11-3-1 0 0,-13 4-384 0 0,1 1-1 0 0,-1 0 1 0 0,1-1 0 0 0,-1 1 0 0 0,1 0 0 0 0,0 0 0 0 0,-1 0 0 0 0,4 1-1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66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0 4607 0 0,'0'0'2406'0'0,"25"13"516"0"0,41 63-4874 0 0,-64-73 1600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67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1 4031 0 0,'0'0'466'0'0,"9"27"3322"0"0,8 0-3860 0 0,-13-22-264 0 0,-1 1 0 0 0,1 0 1 0 0,-1 0-1 0 0,4 9 0 0 0,-1 2-1963 0 0,-4-12 463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68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1 3335 0 0,'0'0'243'0'0,"6"29"3378"0"0,-3-20-3150 0 0,14 52 1125 0 0,-6-19-5140 0 0,-9-35 1077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69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1 3799 0 0,'0'0'2744'0'0,"8"28"-952"0"0,1 7-1355 0 0,7 44-4727 0 0,-15-75 2607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70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1 5527 0 0,'0'0'944'0'0,"7"28"2022"0"0,6 20-3002 0 0,-6-16-2942 0 0,-6-29 2302 0 0,1 3-1800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71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0 4607 0 0,'0'0'352'0'0,"9"30"1688"0"0,-4-18-2269 0 0,0 1 0 0 0,4 22-1 0 0,-8-29-218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73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0 4255 0 0,'0'0'328'0'0,"11"27"1230"0"0,3-4-1620 0 0,-2 1 1 0 0,-1 1 0 0 0,13 41-1 0 0,-20-51-258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0T00:27:53.871"/>
    </inkml:context>
    <inkml:brush xml:id="br0">
      <inkml:brushProperty name="width" value="0.035" units="cm"/>
      <inkml:brushProperty name="height" value="0.035" units="cm"/>
      <inkml:brushProperty name="color" value="#333333"/>
      <inkml:brushProperty name="ignorePressure" value="1"/>
    </inkml:brush>
  </inkml:definitions>
  <inkml:trace contextRef="#ctx0" brushRef="#br0">0 3167 0 0,'42'-42'0'0,"-37"37"0"0,781-805 0 0,136-139 0 0,-307 316 0 0,-184 189 0 0,-428 441 0 0,1-1 0 0,0 0 0 0,0 0 0 0,0-1 0 0,1 0 0 0,-1 1 0 0,0 0 0 0,1-1 0 0,-1 1 0 0,0-1 0 0,1 1 0 0,-1 0 0 0,0-1 0 0,0 1 0 0,0 0 0 0,0 0 0 0,0 0 0 0,0 0 0 0,-1 1 0 0,0 0 0 0,0 0 0 0,0-1 0 0,1 0 0 0,0 0 0 0,0 0 0 0,0 0 0 0,0 0 0 0,0-1 0 0,1 1 0 0,-1-1 0 0,0 1 0 0,0 0 0 0,1-1 0 0,-1 1 0 0,0 0 0 0,0-1 0 0,0 1 0 0,1 0 0 0,-1 0 0 0,-1 0 0 0,14-13 0 0,14-15 0 0,-27 27 0 0,1 0 0 0,0 0 0 0,0 0 0 0,-1 1 0 0,1-1 0 0,0-1 0 0,1 1 0 0,-2 0 0 0,1 0 0 0,-1 1 0 0,-1 1 0 0,1-1 0 0,-1 1 0 0,-1 1 0 0,-8 8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74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0 4031 0 0,'0'0'304'0'0,"10"28"2024"0"0,35 97-3704 0 0,-41-114 928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75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0 4255 0 0,'0'0'1976'0'0,"2"8"-432"0"0,1 10-1152 0 0,20 48-14 0 0,-6-22-3464 0 0,-14-37 738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76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0 5527 0 0,'0'0'2776'0'0,"21"18"-1712"0"0,-4 1-1065 0 0,-1 0 0 0 0,20 33 0 0 0,-25-35-1260 0 0,-8-12 813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77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1 4487 0 0,'0'0'2592'0'0,"19"16"-936"0"0,6 1-1471 0 0,-20-14-323 0 0,-1-1-1 0 0,1 1 1 0 0,-1 0 0 0 0,0 0 0 0 0,0 1 0 0 0,0-1 0 0 0,0 1-1 0 0,-1 0 1 0 0,0 0 0 0 0,1 0 0 0 0,-1 0 0 0 0,0 1 0 0 0,-1-1 0 0 0,4 9-1 0 0,-3-4-533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78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1 4951 0 0,'0'0'3096'0'0,"28"11"-1764"0"0,-22-8-1219 0 0,0 0 0 0 0,0 0-1 0 0,-1 0 1 0 0,8 6-1 0 0,-5-4-140 0 0,0 0-1 0 0,0 0 0 0 0,15 6 0 0 0,-21-9-952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79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0 4375 0 0,'0'0'3672'0'0,"19"1"-2400"0"0,-12-1-1259 0 0,0 1 0 0 0,-1-1 0 0 0,1 1-1 0 0,0 0 1 0 0,-1 0 0 0 0,1 1 0 0 0,7 3-1 0 0,18 4-10 0 0,2-7 928 0 0,38 0 1 0 0,-67-2-1000 0 0,-5 0 133 0 0,0-1 0 0 0,2 1 0 0 0,-1-1-10 0 0,1 1-29 0 0,-2 0 176 0 0,0 0-147 0 0,2-1-33 0 0,-2 1 96 0 0,3-1-2110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80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0 6447 0 0,'8'30'1450'0'0,"11"20"-1324"0"0,-18-46-510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81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1 5871 0 0,'0'0'132'0'0,"14"22"380"0"0,14 30 581 0 0,-20-38-3135 0 0,-5-9-357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82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0 7711 0 0,'0'0'592'0'0,"0"1"-412"0"0,61 51-730 0 0,-56-47-2328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83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2 8751 0 0,'0'0'1496'0'0,"19"-1"-1220"0"0,-16 1-853 0 0,0 0 0 0 0,-1 1-1 0 0,1 0 1 0 0,0-1 0 0 0,0 1-1 0 0,-1 0 1 0 0,4 2 0 0 0,-2 0-1977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0T00:27:53.872"/>
    </inkml:context>
    <inkml:brush xml:id="br0">
      <inkml:brushProperty name="width" value="0.035" units="cm"/>
      <inkml:brushProperty name="height" value="0.035" units="cm"/>
      <inkml:brushProperty name="color" value="#333333"/>
      <inkml:brushProperty name="ignorePressure" value="1"/>
    </inkml:brush>
  </inkml:definitions>
  <inkml:trace contextRef="#ctx0" brushRef="#br0">1 1 0 0,'3'4'0'0,"0"-1"0"0,-1-2 0 0,0 1 0 0,0 0 0 0,-1 0 0 0,0-1 0 0,-1-1 0 0,-3-4 0 0,1 2 0 0,15 15 0 0,1180 1216 0 0,-392-405 0 0,-695-714 0 0,200 205 0 0,-261-268 0 0,8 7 0 0,-38-39 0 0,-1-1 0 0,5 6 0 0,-14-15 0 0,-1-1 0 0,0 1 0 0,1 0 0 0,23 24 0 0,21 20 0 0,-45-44 0 0,0-1 0 0,27 28 0 0,-9-9 0 0,-3-4 0 0,-14-13 0 0,1-1 0 0,-1 0 0 0,0 0 0 0,-1 0 0 0,17 16 0 0,-6-5 0 0,6 6 0 0,0 0 0 0,17 16 0 0,-17-16 0 0,7 7 0 0,-23-24 0 0,27 29 0 0,-27-30 0 0,24 26 0 0,-25-26 0 0,-1 0 0 0,1 0 0 0,1 1 0 0,-1-2 0 0,-1 1 0 0,1 0 0 0,0 0 0 0,0 0 0 0,0 0 0 0,-1 0 0 0,1-1 0 0,-2-1 0 0,-7-6 0 0,0-2 0 0,-1 0 0 0,2 2 0 0,1 1 0 0,2 2 0 0,3 3 0 0,4 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84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0 7487 0 0,'0'0'675'0'0,"12"26"600"0"0,8 23-3166 0 0,-18-43-880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85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0 3567 0 0,'0'0'6526'0'0,"11"27"-5700"0"0,29 62-2343 0 0,-38-85-1870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72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0 1 1607 0 0,'0'0'5724'0'0,"14"25"-5325"0"0,-8-12-125 0 0,1 1-1 0 0,9 14 1 0 0,-10-18-539 0 0,1 1-1 0 0,-2 0 0 0 0,0 0 1 0 0,4 13-1 0 0,-8-23 10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86"/>
    </inkml:context>
    <inkml:brush xml:id="br0">
      <inkml:brushProperty name="width" value="0.035" units="cm"/>
      <inkml:brushProperty name="height" value="0.035" units="cm"/>
      <inkml:brushProperty name="color" value="#A70D14"/>
    </inkml:brush>
  </inkml:definitions>
  <inkml:trace contextRef="#ctx0" brushRef="#br0">0 2559 3567 0 0,'0'0'7115'0'0,"28"1"-4902"0"0,19-9-231 0 0,-1 2-1769 0 0,-42 5-150 0 0,-1 1 0 0 0,1-1 0 0 0,0 0 0 0 0,0 0 0 0 0,0 0 0 0 0,-1 0 0 0 0,1-1-1 0 0,-1 1 1 0 0,1-1 0 0 0,-1 0 0 0 0,0 0 0 0 0,1 0 0 0 0,-1-1 0 0 0,0 1 0 0 0,4-6 0 0 0,-1 3 97 0 0,1-1-1 0 0,0 1 1 0 0,14-8-1 0 0,-10 13-161 0 0,-11 0 4 0 0,1 0-1 0 0,-1 0 0 0 0,0 0 1 0 0,1 0-1 0 0,-1 0 1 0 0,1 0-1 0 0,-1 0 1 0 0,0 0-1 0 0,1 0 1 0 0,-1 0-1 0 0,0 0 0 0 0,1 0 1 0 0,-1 0-1 0 0,1 0 1 0 0,-1 0-1 0 0,0 0 1 0 0,1 0-1 0 0,-1 0 1 0 0,0-1-1 0 0,1 1 0 0 0,-1 0 1 0 0,0 0-1 0 0,1 0 1 0 0,-1-1-1 0 0,0 1 1 0 0,1 0-1 0 0,-1 0 1 0 0,0-1-1 0 0,0 1 0 0 0,1 0 1 0 0,-1-1-1 0 0,0 1 1 0 0,0 0-1 0 0,0-1 1 0 0,1 1-1 0 0,-1 0 1 0 0,0-1-1 0 0,0 1 0 0 0,0 0 1 0 0,0-1-1 0 0,0 1 1 0 0,0-1-1 0 0,2-3 39 0 0,0 1 1 0 0,0-1-1 0 0,0 1 0 0 0,0 0 0 0 0,1 0 1 0 0,3-5-1 0 0,-3 5-15 0 0,0 0 1 0 0,-1 0-1 0 0,1-1 1 0 0,-1 1-1 0 0,0-1 1 0 0,3-6-1 0 0,-3 6 4 0 0,1-1-1 0 0,0 1 1 0 0,0 0-1 0 0,0-1 1 0 0,0 1-1 0 0,0 1 1 0 0,1-1-1 0 0,6-5 1 0 0,16-19-30 0 0,-23 24 18 0 0,0 1 0 0 0,0 0 0 0 0,0-1 0 0 0,0 1-1 0 0,1 0 1 0 0,6-4 0 0 0,-7 5-2 0 0,1-1 1 0 0,-1 1-1 0 0,0-1 1 0 0,0 0-1 0 0,0 0 0 0 0,0 0 1 0 0,-1 0-1 0 0,5-6 0 0 0,7-14 49 0 0,3-5 85 0 0,6-13-2 0 0,64-107-83 0 0,-71 125 74 0 0,-8 13-95 0 0,-1-2 0 0 0,0 1 0 0 0,7-14 0 0 0,36-67-353 0 0,3 3 482 0 0,-1-16-136 0 0,-39 78 108 0 0,1 2 0 0 0,31-43 0 0 0,-25 39-112 0 0,24-43 0 0 0,38-75-160 0 0,-68 124 155 0 0,-6 12 7 0 0,0-1 0 0 0,7-18-1 0 0,35-66 91 0 0,-44 85-120 0 0,63-120-53 0 0,-12 16 368 0 0,4 14-353 0 0,-34 59 108 0 0,-9 13 2 0 0,24-36-78 0 0,27-40 66 0 0,-30 46 29 0 0,2-3 6 0 0,54-55 29 0 0,-27 35-74 0 0,-23 36-44 0 0,-39 41-5 0 0,0-1 0 0 0,0 1 1 0 0,13-7-1 0 0,3-5 49 0 0,-19 14-45 0 0,-1 0 0 0 0,1 1 0 0 0,0-1-1 0 0,1 1 1 0 0,-1 0 0 0 0,0 0 0 0 0,0 0 0 0 0,1 1 0 0 0,4-3 0 0 0,10-4 19 0 0,29-18 307 0 0,-39 20-92 0 0,-2 2-190 0 0,1-1 0 0 0,-1 2 0 0 0,1-1 0 0 0,-1 0 0 0 0,8-1 0 0 0,-11 4-53 0 0,26-2-42 0 0,-26 1 74 0 0,-1 0-22 0 0,1 1-10 0 0,-2 0 4 0 0,0 1-1 0 0,0-1 1 0 0,0 1-1 0 0,0-1 1 0 0,0 1-1 0 0,0 0 1 0 0,0 0-1 0 0,0-1 1 0 0,0 1-1 0 0,0 0 1 0 0,0 0-1 0 0,0 0 1 0 0,0 0-1 0 0,2 0 1 0 0,-2 1 0 0 0,0-1 0 0 0,0 0 0 0 0,0 0 0 0 0,0 0 0 0 0,0 0 0 0 0,0 0 0 0 0,0 0-1 0 0,0-1 1 0 0,0 1 0 0 0,0 0 0 0 0,-1 0 0 0 0,1-1 0 0 0,0 1 0 0 0,0-1 0 0 0,0 1 0 0 0,0-1 0 0 0,0 1 0 0 0,1-2 0 0 0,1 1-3 0 0,1-1-1 0 0,-1 1 1 0 0,1 0-1 0 0,0 0 1 0 0,0 0 0 0 0,0 1-1 0 0,6-1 1 0 0,-7 1-6 0 0,0-1 5 0 0,30-6 203 0 0,-32 6-160 0 0,40-8-161 0 0,-24 7 294 0 0,-11 3-134 0 0,-1 0-1 0 0,1-1 1 0 0,-1 0 0 0 0,12-2-1 0 0,-17 1-41 0 0,15 2 0 0 0,-9-1 25 0 0,20 3 67 0 0,-8-1-30 0 0,11 1 4 0 0,-25-2-64 0 0,55 15 173 0 0,-41-11-96 0 0,-15-4-107 0 0,18 3 131 0 0,-10-2-23 0 0,-1 1 0 0 0,1 0 0 0 0,15 8 0 0 0,-24-10-80 0 0,17 7 32 0 0,-10-5 11 0 0,0 1-1 0 0,-1 0 1 0 0,14 9 0 0 0,16 14 213 0 0,-28-17-248 0 0,-8-7 21 0 0,-1-1 0 0 0,1 1 0 0 0,0-1 0 0 0,0 0 0 0 0,0 1 0 0 0,0-1 0 0 0,0 0 0 0 0,0-1 0 0 0,4 3 0 0 0,-4-1-18 0 0,6 2 99 0 0,-6-3-86 0 0,1-1 0 0 0,-1 1 0 0 0,0-1 0 0 0,1 1 0 0 0,-1 0 0 0 0,0 0 0 0 0,0 0 0 0 0,0 0 0 0 0,0 1 0 0 0,2 3-1 0 0,1 0 34 0 0,-1-1 0 0 0,1 0 0 0 0,0 1 0 0 0,1-2 0 0 0,-1 1 0 0 0,10 5 0 0 0,-14-9-52 0 0,-1-1-53 0 0,0 0 87 0 0,2 3 25 0 0,-1-1-11 0 0,18 22 86 0 0,-15-19-132 0 0,1 0-1 0 0,0-1 1 0 0,0 1-1 0 0,0-1 1 0 0,1 0-1 0 0,6 3 1 0 0,1 2 22 0 0,36 45 408 0 0,-24-21-309 0 0,-2-8 117 0 0,-22-25-287 0 0,0 3 42 0 0,1-1 42 0 0,0 1-42 0 0,17 15 139 0 0,0 10-139 0 0,-2-6-64 0 0,-15-20 64 0 0,0 0 0 0 0,0 1 0 0 0,-1-1-11 0 0,-1-2-42 0 0,6 7 318 0 0,-6-7-313 0 0,-1 5-1975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87"/>
    </inkml:context>
    <inkml:brush xml:id="br0">
      <inkml:brushProperty name="width" value="0.035" units="cm"/>
      <inkml:brushProperty name="height" value="0.035" units="cm"/>
      <inkml:brushProperty name="color" value="#A70D14"/>
    </inkml:brush>
  </inkml:definitions>
  <inkml:trace contextRef="#ctx0" brushRef="#br0">1 0 4487 0 0,'0'0'6320'0'0,"17"18"-1484"0"0,-8-14-4695 0 0,-6-1 462 0 0,-10-3 2417 0 0,4 0-3020 0 0,0-1 0 0 0,0-1-20 0 0,-2-2-342 0 0,5 3 832 0 0,2 2-423 0 0,1-1-1 0 0,-1 0 1 0 0,1 1-1 0 0,-1 0 1 0 0,1-1-1 0 0,-1 1 1 0 0,0 0 0 0 0,1 0-1 0 0,-1 1 1 0 0,3 1-1 0 0,1 1 12 0 0,3 3 73 0 0,-9-7-128 0 0,0 0 1 0 0,0 1-1 0 0,0-1 1 0 0,0 0-1 0 0,0 0 1 0 0,1 1-1 0 0,-1-1 1 0 0,0 0-1 0 0,0 0 1 0 0,0 0-1 0 0,0 1 1 0 0,0-1-1 0 0,0 0 1 0 0,-1 0-1 0 0,1 1 1 0 0,0-1-1 0 0,0 0 1 0 0,0 0-1 0 0,0 0 1 0 0,0 1-1 0 0,0-1 1 0 0,0 0-1 0 0,0 0 1 0 0,0 0-1 0 0,-1 1 1 0 0,1-1-1 0 0,0 0 1 0 0,0 0-1 0 0,0 0 1 0 0,0 0-1 0 0,-1 0 1 0 0,1 1-1 0 0,0-1 1 0 0,0 0-1 0 0,0 0 1 0 0,-1 0-1 0 0,1 0 1 0 0,0 0 0 0 0,-1 1 14 0 0,1 0 0 0 0,0-1 1 0 0,-1 1-1 0 0,1 0 1 0 0,0-1-1 0 0,0 1 0 0 0,-1 0 1 0 0,1-1-1 0 0,0 1 1 0 0,0 0-1 0 0,0 0 1 0 0,0-1-1 0 0,0 1 0 0 0,0 0 1 0 0,0 0-1 0 0,0-1 1 0 0,0 1-1 0 0,1 0 0 0 0,-1 0 1 0 0,0-1-1 0 0,0 1 1 0 0,1 0-1 0 0,-1-1 1 0 0,0 1-1 0 0,1 0 0 0 0,-1-1 1 0 0,1 1-1 0 0,-1-1 1 0 0,1 1-1 0 0,-1 0 0 0 0,2 0 1 0 0,15 19 346 0 0,35 24 778 0 0,-48-40-1048 0 0,0 1-1 0 0,0-1 1 0 0,-1 1 0 0 0,1 0 0 0 0,3 8 0 0 0,3 2 142 0 0,43 64 257 0 0,-39-61-318 0 0,1-2 1 0 0,0 0 0 0 0,1 0-1 0 0,31 21 1 0 0,-31-24-127 0 0,3 10 17 0 0,-17-21-14 0 0,-2-1 11 0 0,13 17-11 0 0,-5-3 146 0 0,13 30 0 0 0,-13-25-213 0 0,-2-10 26 0 0,0 1 0 0 0,0-1-1 0 0,1-1 1 0 0,0 1-1 0 0,0-1 1 0 0,1 0-1 0 0,1-1 1 0 0,-1 1-1 0 0,1-2 1 0 0,1 1 0 0 0,13 7-1 0 0,-12-8 0 0 0,-1 1-1 0 0,0 1 1 0 0,0-1 0 0 0,0 2-1 0 0,15 19 1 0 0,-5-4 120 0 0,-17-22-95 0 0,1 1-1 0 0,-1 0 1 0 0,0 0-1 0 0,-1 0 1 0 0,5 8-1 0 0,-3-1-48 0 0,1-1 1 0 0,0 0-1 0 0,1 0 0 0 0,0 0 1 0 0,0-1-1 0 0,1 0 0 0 0,1 0 1 0 0,-1-1-1 0 0,1 0 0 0 0,1 0 1 0 0,15 12-1 0 0,-23-19 19 0 0,0-1 0 0 0,0 1-1 0 0,0 0 1 0 0,0 0 0 0 0,0 0 0 0 0,0 1-1 0 0,0-1 1 0 0,0 0 0 0 0,-1 0 0 0 0,1 0-1 0 0,-1 1 1 0 0,1-1 0 0 0,-1 0 0 0 0,1 1-1 0 0,-1-1 1 0 0,0 0 0 0 0,1 3 0 0 0,-1-2 1 0 0,0 0 0 0 0,1 0 1 0 0,0 0-1 0 0,-1 0 0 0 0,1 0 1 0 0,0 0-1 0 0,0 0 1 0 0,0 0-1 0 0,0 0 0 0 0,0-1 1 0 0,2 3-1 0 0,122 161-135 0 0,-118-157 184 0 0,0 0 0 0 0,1 0 0 0 0,0-1 0 0 0,9 8 0 0 0,-4-4-27 0 0,18 16-15 0 0,60 55 111 0 0,-85-76-120 0 0,12 12 94 0 0,23 29 0 0 0,-35-41-109 0 0,0 1 0 0 0,1-2 0 0 0,0 1-1 0 0,13 7 1 0 0,-1 1-14 0 0,74 77 344 0 0,-17-18-192 0 0,-63-62-92 0 0,2 1-1 0 0,-1-2 1 0 0,1 0-1 0 0,24 11 1 0 0,-19-10-22 0 0,50 29 50 0 0,-16-5-108 0 0,-37-23 29 0 0,24 14-1 0 0,53 33 294 0 0,-72-46-168 0 0,-5-4-92 0 0,-1 0 0 0 0,2 0-1 0 0,23 7 1 0 0,-25-10-11 0 0,143 59 306 0 0,-66-21-57 0 0,-75-36-215 0 0,0 0-1 0 0,37 10 1 0 0,-32-12 18 0 0,96 30 16 0 0,-85-27-32 0 0,0-2-1 0 0,52 4 1 0 0,44-1 405 0 0,-29-3-256 0 0,-63-3 0 0 0,-1-1-373 0 0,55 3 415 0 0,16-8-287 0 0,-105 2 53 0 0,1 1 0 0 0,0-1 0 0 0,20 2 205 0 0,3-1-247 0 0,-13 0 29 0 0,1-1 0 0 0,26 7 0 0 0,-45-6-4560 0 0,1-1 3198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0T02:18:24.772"/>
    </inkml:context>
    <inkml:brush xml:id="br0">
      <inkml:brushProperty name="width" value="0.035" units="cm"/>
      <inkml:brushProperty name="height" value="0.035" units="cm"/>
      <inkml:brushProperty name="color" value="#333333"/>
      <inkml:brushProperty name="ignorePressure" value="1"/>
    </inkml:brush>
  </inkml:definitions>
  <inkml:trace contextRef="#ctx0" brushRef="#br0">0 3167 0 0,'42'-42'0'0,"-37"37"0"0,781-805 0 0,136-139 0 0,-307 316 0 0,-184 189 0 0,-428 441 0 0,1-1 0 0,0 0 0 0,0 0 0 0,0-1 0 0,1 0 0 0,-1 1 0 0,0 0 0 0,1-1 0 0,-1 1 0 0,0-1 0 0,1 1 0 0,-1 0 0 0,0-1 0 0,0 1 0 0,0 0 0 0,0 0 0 0,0 0 0 0,0 0 0 0,-1 1 0 0,0 0 0 0,0 0 0 0,0-1 0 0,1 0 0 0,0 0 0 0,0 0 0 0,0 0 0 0,0 0 0 0,0-1 0 0,1 1 0 0,-1-1 0 0,0 1 0 0,0 0 0 0,1-1 0 0,-1 1 0 0,0 0 0 0,0-1 0 0,0 1 0 0,1 0 0 0,-1 0 0 0,-1 0 0 0,14-13 0 0,14-15 0 0,-27 27 0 0,1 0 0 0,0 0 0 0,0 0 0 0,-1 1 0 0,1-1 0 0,0-1 0 0,1 1 0 0,-2 0 0 0,1 0 0 0,-1 1 0 0,-1 1 0 0,1-1 0 0,-1 1 0 0,-1 1 0 0,-8 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0T02:18:24.773"/>
    </inkml:context>
    <inkml:brush xml:id="br0">
      <inkml:brushProperty name="width" value="0.035" units="cm"/>
      <inkml:brushProperty name="height" value="0.035" units="cm"/>
      <inkml:brushProperty name="color" value="#333333"/>
      <inkml:brushProperty name="ignorePressure" value="1"/>
    </inkml:brush>
  </inkml:definitions>
  <inkml:trace contextRef="#ctx0" brushRef="#br0">1 1 0 0,'3'4'0'0,"0"-1"0"0,-1-2 0 0,0 1 0 0,0 0 0 0,-1 0 0 0,0-1 0 0,-1-1 0 0,-3-4 0 0,1 2 0 0,15 15 0 0,1180 1216 0 0,-392-405 0 0,-695-714 0 0,200 205 0 0,-261-268 0 0,8 7 0 0,-38-39 0 0,-1-1 0 0,5 6 0 0,-14-15 0 0,-1-1 0 0,0 1 0 0,1 0 0 0,23 24 0 0,21 20 0 0,-45-44 0 0,0-1 0 0,27 28 0 0,-9-9 0 0,-3-4 0 0,-14-13 0 0,1-1 0 0,-1 0 0 0,0 0 0 0,-1 0 0 0,17 16 0 0,-6-5 0 0,6 6 0 0,0 0 0 0,17 16 0 0,-17-16 0 0,7 7 0 0,-23-24 0 0,27 29 0 0,-27-30 0 0,24 26 0 0,-25-26 0 0,-1 0 0 0,1 0 0 0,1 1 0 0,-1-2 0 0,-1 1 0 0,1 0 0 0,0 0 0 0,0 0 0 0,0 0 0 0,-1 0 0 0,1-1 0 0,-2-1 0 0,-7-6 0 0,0-2 0 0,-1 0 0 0,2 2 0 0,1 1 0 0,2 2 0 0,3 3 0 0,4 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0T04:01:36.01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1 1951 0 0,'0'0'152'0'0,"-12"3"-152"0"0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0T02:15:02.809"/>
    </inkml:context>
    <inkml:brush xml:id="br0">
      <inkml:brushProperty name="width" value="0.035" units="cm"/>
      <inkml:brushProperty name="height" value="0.035" units="cm"/>
      <inkml:brushProperty name="color" value="#333333"/>
      <inkml:brushProperty name="ignorePressure" value="1"/>
    </inkml:brush>
  </inkml:definitions>
  <inkml:trace contextRef="#ctx0" brushRef="#br0">0 3167 0 0,'42'-42'0'0,"-37"37"0"0,781-805 0 0,136-139 0 0,-307 316 0 0,-184 189 0 0,-428 441 0 0,1-1 0 0,0 0 0 0,0 0 0 0,0-1 0 0,1 0 0 0,-1 1 0 0,0 0 0 0,1-1 0 0,-1 1 0 0,0-1 0 0,1 1 0 0,-1 0 0 0,0-1 0 0,0 1 0 0,0 0 0 0,0 0 0 0,0 0 0 0,0 0 0 0,-1 1 0 0,0 0 0 0,0 0 0 0,0-1 0 0,1 0 0 0,0 0 0 0,0 0 0 0,0 0 0 0,0 0 0 0,0-1 0 0,1 1 0 0,-1-1 0 0,0 1 0 0,0 0 0 0,1-1 0 0,-1 1 0 0,0 0 0 0,0-1 0 0,0 1 0 0,1 0 0 0,-1 0 0 0,-1 0 0 0,14-13 0 0,14-15 0 0,-27 27 0 0,1 0 0 0,0 0 0 0,0 0 0 0,-1 1 0 0,1-1 0 0,0-1 0 0,1 1 0 0,-2 0 0 0,1 0 0 0,-1 1 0 0,-1 1 0 0,1-1 0 0,-1 1 0 0,-1 1 0 0,-8 8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0T02:15:02.810"/>
    </inkml:context>
    <inkml:brush xml:id="br0">
      <inkml:brushProperty name="width" value="0.035" units="cm"/>
      <inkml:brushProperty name="height" value="0.035" units="cm"/>
      <inkml:brushProperty name="color" value="#333333"/>
      <inkml:brushProperty name="ignorePressure" value="1"/>
    </inkml:brush>
  </inkml:definitions>
  <inkml:trace contextRef="#ctx0" brushRef="#br0">1 1 0 0,'3'4'0'0,"0"-1"0"0,-1-2 0 0,0 1 0 0,0 0 0 0,-1 0 0 0,0-1 0 0,-1-1 0 0,-3-4 0 0,1 2 0 0,15 15 0 0,1180 1216 0 0,-392-405 0 0,-695-714 0 0,200 205 0 0,-261-268 0 0,8 7 0 0,-38-39 0 0,-1-1 0 0,5 6 0 0,-14-15 0 0,-1-1 0 0,0 1 0 0,1 0 0 0,23 24 0 0,21 20 0 0,-45-44 0 0,0-1 0 0,27 28 0 0,-9-9 0 0,-3-4 0 0,-14-13 0 0,1-1 0 0,-1 0 0 0,0 0 0 0,-1 0 0 0,17 16 0 0,-6-5 0 0,6 6 0 0,0 0 0 0,17 16 0 0,-17-16 0 0,7 7 0 0,-23-24 0 0,27 29 0 0,-27-30 0 0,24 26 0 0,-25-26 0 0,-1 0 0 0,1 0 0 0,1 1 0 0,-1-2 0 0,-1 1 0 0,1 0 0 0,0 0 0 0,0 0 0 0,0 0 0 0,-1 0 0 0,1-1 0 0,-2-1 0 0,-7-6 0 0,0-2 0 0,-1 0 0 0,2 2 0 0,1 1 0 0,2 2 0 0,3 3 0 0,4 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41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0 6791 0 0,'0'0'507'0'0,"11"1"306"0"0,1 1-1054 0 0,0 0-1 0 0,0 1 1 0 0,0 0-1 0 0,13 7 0 0 0,-22-9-270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1-21T20:48:05.942"/>
    </inkml:context>
    <inkml:brush xml:id="br0">
      <inkml:brushProperty name="width" value="0.035" units="cm"/>
      <inkml:brushProperty name="height" value="0.035" units="cm"/>
      <inkml:brushProperty name="color" value="#ED1C24"/>
    </inkml:brush>
  </inkml:definitions>
  <inkml:trace contextRef="#ctx0" brushRef="#br0">1 336 3103 0 0,'0'0'3000'0'0,"15"-32"1238"0"0,30-31-2444 0 0,-9 16-1154 0 0,-31 40-584 0 0,-1 0-1 0 0,1 1 0 0 0,-2-1 0 0 0,1 0 1 0 0,4-14-1 0 0,6-13 101 0 0,10-22 78 0 0,-11 21-20 0 0,-12 34-269 0 0,-1 0-1 0 0,0 1 1 0 0,0-1 0 0 0,1 0-1 0 0,-1 0 1 0 0,1 1-1 0 0,-1-1 1 0 0,1 0-1 0 0,-1 0 1 0 0,1 1 0 0 0,-1-1-1 0 0,1 1 1 0 0,-1-1-1 0 0,1 1 1 0 0,0-1-1 0 0,-1 1 1 0 0,1-1 0 0 0,1 0-1 0 0,-1 0-952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335C2-E596-49A1-9D0A-6B4431EC29F3}" type="datetimeFigureOut">
              <a:rPr lang="en-IN" smtClean="0"/>
              <a:t>23-11-2023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98B69-A022-4F85-B128-A6B97819E72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082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 is the Liouville operator which gives net rate of change in time of the particle phase-space density f, C is the collision operator which gives the change in number of particles per phase-space volume that are lost or gained per unit time under collisions. And integrating over the DM momenta p, then results </a:t>
            </a:r>
            <a:r>
              <a:rPr lang="en-GB" dirty="0" err="1"/>
              <a:t>inthe</a:t>
            </a:r>
            <a:r>
              <a:rPr lang="en-GB" dirty="0"/>
              <a:t> traditional number density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98B69-A022-4F85-B128-A6B97819E72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017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D9C2A8D-ED53-48EE-A509-CE3E07CCE40D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5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0CBB7-3402-4761-88F8-7D2D39811F32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8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DDA2A-ACCC-4D9E-9A22-C10AE2C9D3A8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4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6A5D5-DCF4-4865-B3A2-AEA585660F6B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518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D445-A180-4F73-B7B6-4F6BC61269C3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011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A8D82-95DB-46D6-880A-2364F620BC8D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35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2D1A-BCFA-46B5-B63D-B72D695D7AFB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19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3BAD7-6BFF-4A22-995A-E5C4944892CF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66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876F-2D80-4849-9AAC-2D4FAE6486ED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007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5DC76-E1CD-4D65-AAB4-3178355BE7C0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2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CF944-F789-477B-A497-173DC9A62D79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3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E346-DE79-4410-8D47-2B27F07F7E45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9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BF24-5F1E-4942-8E11-7DFD50A78562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47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C0215-7132-4CEE-ACAA-4F9B62B4300D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9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9E2C-6A3E-4403-91B9-4C9D15DEC72E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8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EF15-DCBB-4465-92DB-59ABD2218DFF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6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CEB92-E8A4-480E-8EAA-706FFD405773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0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Thesis Colloquium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DF64B61-0ABE-4163-BB72-81855143C78E}" type="datetime1">
              <a:rPr lang="en-US" smtClean="0"/>
              <a:t>11/23/2023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8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.png"/><Relationship Id="rId42" Type="http://schemas.openxmlformats.org/officeDocument/2006/relationships/customXml" Target="../ink/ink5.xml"/><Relationship Id="rId47" Type="http://schemas.openxmlformats.org/officeDocument/2006/relationships/image" Target="../media/image233.png"/><Relationship Id="rId63" Type="http://schemas.openxmlformats.org/officeDocument/2006/relationships/image" Target="../media/image18.png"/><Relationship Id="rId68" Type="http://schemas.openxmlformats.org/officeDocument/2006/relationships/customXml" Target="../ink/ink16.xml"/><Relationship Id="rId84" Type="http://schemas.openxmlformats.org/officeDocument/2006/relationships/customXml" Target="../ink/ink24.xml"/><Relationship Id="rId89" Type="http://schemas.openxmlformats.org/officeDocument/2006/relationships/image" Target="../media/image31.png"/><Relationship Id="rId112" Type="http://schemas.openxmlformats.org/officeDocument/2006/relationships/customXml" Target="../ink/ink38.xml"/><Relationship Id="rId133" Type="http://schemas.openxmlformats.org/officeDocument/2006/relationships/image" Target="../media/image53.png"/><Relationship Id="rId138" Type="http://schemas.openxmlformats.org/officeDocument/2006/relationships/customXml" Target="../ink/ink51.xml"/><Relationship Id="rId107" Type="http://schemas.openxmlformats.org/officeDocument/2006/relationships/image" Target="../media/image40.png"/><Relationship Id="rId37" Type="http://schemas.openxmlformats.org/officeDocument/2006/relationships/image" Target="../media/image226.png"/><Relationship Id="rId53" Type="http://schemas.openxmlformats.org/officeDocument/2006/relationships/image" Target="../media/image13.png"/><Relationship Id="rId58" Type="http://schemas.openxmlformats.org/officeDocument/2006/relationships/customXml" Target="../ink/ink11.xml"/><Relationship Id="rId74" Type="http://schemas.openxmlformats.org/officeDocument/2006/relationships/customXml" Target="../ink/ink19.xml"/><Relationship Id="rId79" Type="http://schemas.openxmlformats.org/officeDocument/2006/relationships/image" Target="../media/image26.png"/><Relationship Id="rId102" Type="http://schemas.openxmlformats.org/officeDocument/2006/relationships/customXml" Target="../ink/ink33.xml"/><Relationship Id="rId123" Type="http://schemas.openxmlformats.org/officeDocument/2006/relationships/image" Target="../media/image48.png"/><Relationship Id="rId128" Type="http://schemas.openxmlformats.org/officeDocument/2006/relationships/customXml" Target="../ink/ink46.xml"/><Relationship Id="rId144" Type="http://schemas.openxmlformats.org/officeDocument/2006/relationships/customXml" Target="../ink/ink54.xml"/><Relationship Id="rId5" Type="http://schemas.openxmlformats.org/officeDocument/2006/relationships/image" Target="../media/image231.png"/><Relationship Id="rId90" Type="http://schemas.openxmlformats.org/officeDocument/2006/relationships/customXml" Target="../ink/ink27.xml"/><Relationship Id="rId95" Type="http://schemas.openxmlformats.org/officeDocument/2006/relationships/image" Target="../media/image34.png"/><Relationship Id="rId43" Type="http://schemas.openxmlformats.org/officeDocument/2006/relationships/image" Target="../media/image229.png"/><Relationship Id="rId48" Type="http://schemas.openxmlformats.org/officeDocument/2006/relationships/image" Target="../media/image234.png"/><Relationship Id="rId64" Type="http://schemas.openxmlformats.org/officeDocument/2006/relationships/customXml" Target="../ink/ink14.xml"/><Relationship Id="rId69" Type="http://schemas.openxmlformats.org/officeDocument/2006/relationships/image" Target="../media/image21.png"/><Relationship Id="rId113" Type="http://schemas.openxmlformats.org/officeDocument/2006/relationships/image" Target="../media/image43.png"/><Relationship Id="rId118" Type="http://schemas.openxmlformats.org/officeDocument/2006/relationships/customXml" Target="../ink/ink41.xml"/><Relationship Id="rId134" Type="http://schemas.openxmlformats.org/officeDocument/2006/relationships/customXml" Target="../ink/ink49.xml"/><Relationship Id="rId139" Type="http://schemas.openxmlformats.org/officeDocument/2006/relationships/image" Target="../media/image56.png"/><Relationship Id="rId80" Type="http://schemas.openxmlformats.org/officeDocument/2006/relationships/customXml" Target="../ink/ink22.xml"/><Relationship Id="rId85" Type="http://schemas.openxmlformats.org/officeDocument/2006/relationships/image" Target="../media/image29.png"/><Relationship Id="rId38" Type="http://schemas.openxmlformats.org/officeDocument/2006/relationships/customXml" Target="../ink/ink3.xml"/><Relationship Id="rId59" Type="http://schemas.openxmlformats.org/officeDocument/2006/relationships/image" Target="../media/image16.png"/><Relationship Id="rId103" Type="http://schemas.openxmlformats.org/officeDocument/2006/relationships/image" Target="../media/image38.png"/><Relationship Id="rId108" Type="http://schemas.openxmlformats.org/officeDocument/2006/relationships/customXml" Target="../ink/ink36.xml"/><Relationship Id="rId124" Type="http://schemas.openxmlformats.org/officeDocument/2006/relationships/customXml" Target="../ink/ink44.xml"/><Relationship Id="rId129" Type="http://schemas.openxmlformats.org/officeDocument/2006/relationships/image" Target="../media/image51.png"/><Relationship Id="rId54" Type="http://schemas.openxmlformats.org/officeDocument/2006/relationships/customXml" Target="../ink/ink9.xml"/><Relationship Id="rId70" Type="http://schemas.openxmlformats.org/officeDocument/2006/relationships/customXml" Target="../ink/ink17.xml"/><Relationship Id="rId75" Type="http://schemas.openxmlformats.org/officeDocument/2006/relationships/image" Target="../media/image24.png"/><Relationship Id="rId91" Type="http://schemas.openxmlformats.org/officeDocument/2006/relationships/image" Target="../media/image32.png"/><Relationship Id="rId96" Type="http://schemas.openxmlformats.org/officeDocument/2006/relationships/customXml" Target="../ink/ink30.xml"/><Relationship Id="rId140" Type="http://schemas.openxmlformats.org/officeDocument/2006/relationships/customXml" Target="../ink/ink52.xml"/><Relationship Id="rId145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49" Type="http://schemas.openxmlformats.org/officeDocument/2006/relationships/customXml" Target="../ink/ink6.xml"/><Relationship Id="rId114" Type="http://schemas.openxmlformats.org/officeDocument/2006/relationships/customXml" Target="../ink/ink39.xml"/><Relationship Id="rId119" Type="http://schemas.openxmlformats.org/officeDocument/2006/relationships/image" Target="../media/image46.png"/><Relationship Id="rId52" Type="http://schemas.openxmlformats.org/officeDocument/2006/relationships/customXml" Target="../ink/ink8.xml"/><Relationship Id="rId60" Type="http://schemas.openxmlformats.org/officeDocument/2006/relationships/customXml" Target="../ink/ink12.xml"/><Relationship Id="rId65" Type="http://schemas.openxmlformats.org/officeDocument/2006/relationships/image" Target="../media/image19.png"/><Relationship Id="rId73" Type="http://schemas.openxmlformats.org/officeDocument/2006/relationships/image" Target="../media/image23.png"/><Relationship Id="rId78" Type="http://schemas.openxmlformats.org/officeDocument/2006/relationships/customXml" Target="../ink/ink21.xml"/><Relationship Id="rId81" Type="http://schemas.openxmlformats.org/officeDocument/2006/relationships/image" Target="../media/image27.png"/><Relationship Id="rId86" Type="http://schemas.openxmlformats.org/officeDocument/2006/relationships/customXml" Target="../ink/ink25.xml"/><Relationship Id="rId94" Type="http://schemas.openxmlformats.org/officeDocument/2006/relationships/customXml" Target="../ink/ink29.xml"/><Relationship Id="rId99" Type="http://schemas.openxmlformats.org/officeDocument/2006/relationships/image" Target="../media/image36.png"/><Relationship Id="rId101" Type="http://schemas.openxmlformats.org/officeDocument/2006/relationships/image" Target="../media/image37.png"/><Relationship Id="rId122" Type="http://schemas.openxmlformats.org/officeDocument/2006/relationships/customXml" Target="../ink/ink43.xml"/><Relationship Id="rId130" Type="http://schemas.openxmlformats.org/officeDocument/2006/relationships/customXml" Target="../ink/ink47.xml"/><Relationship Id="rId135" Type="http://schemas.openxmlformats.org/officeDocument/2006/relationships/image" Target="../media/image54.png"/><Relationship Id="rId143" Type="http://schemas.openxmlformats.org/officeDocument/2006/relationships/image" Target="../media/image58.png"/><Relationship Id="rId4" Type="http://schemas.openxmlformats.org/officeDocument/2006/relationships/image" Target="../media/image230.png"/><Relationship Id="rId9" Type="http://schemas.openxmlformats.org/officeDocument/2006/relationships/customXml" Target="../ink/ink2.xml"/><Relationship Id="rId39" Type="http://schemas.openxmlformats.org/officeDocument/2006/relationships/image" Target="../media/image227.png"/><Relationship Id="rId109" Type="http://schemas.openxmlformats.org/officeDocument/2006/relationships/image" Target="../media/image41.png"/><Relationship Id="rId50" Type="http://schemas.openxmlformats.org/officeDocument/2006/relationships/customXml" Target="../ink/ink7.xml"/><Relationship Id="rId55" Type="http://schemas.openxmlformats.org/officeDocument/2006/relationships/image" Target="../media/image14.png"/><Relationship Id="rId76" Type="http://schemas.openxmlformats.org/officeDocument/2006/relationships/customXml" Target="../ink/ink20.xml"/><Relationship Id="rId97" Type="http://schemas.openxmlformats.org/officeDocument/2006/relationships/image" Target="../media/image35.png"/><Relationship Id="rId104" Type="http://schemas.openxmlformats.org/officeDocument/2006/relationships/customXml" Target="../ink/ink34.xml"/><Relationship Id="rId120" Type="http://schemas.openxmlformats.org/officeDocument/2006/relationships/customXml" Target="../ink/ink42.xml"/><Relationship Id="rId125" Type="http://schemas.openxmlformats.org/officeDocument/2006/relationships/image" Target="../media/image49.png"/><Relationship Id="rId141" Type="http://schemas.openxmlformats.org/officeDocument/2006/relationships/image" Target="../media/image57.png"/><Relationship Id="rId146" Type="http://schemas.openxmlformats.org/officeDocument/2006/relationships/image" Target="../media/image60.png"/><Relationship Id="rId7" Type="http://schemas.openxmlformats.org/officeDocument/2006/relationships/customXml" Target="../ink/ink1.xml"/><Relationship Id="rId71" Type="http://schemas.openxmlformats.org/officeDocument/2006/relationships/image" Target="../media/image22.png"/><Relationship Id="rId92" Type="http://schemas.openxmlformats.org/officeDocument/2006/relationships/customXml" Target="../ink/ink28.xml"/><Relationship Id="rId2" Type="http://schemas.openxmlformats.org/officeDocument/2006/relationships/notesSlide" Target="../notesSlides/notesSlide1.xml"/><Relationship Id="rId40" Type="http://schemas.openxmlformats.org/officeDocument/2006/relationships/customXml" Target="../ink/ink4.xml"/><Relationship Id="rId66" Type="http://schemas.openxmlformats.org/officeDocument/2006/relationships/customXml" Target="../ink/ink15.xml"/><Relationship Id="rId87" Type="http://schemas.openxmlformats.org/officeDocument/2006/relationships/image" Target="../media/image30.png"/><Relationship Id="rId110" Type="http://schemas.openxmlformats.org/officeDocument/2006/relationships/customXml" Target="../ink/ink37.xml"/><Relationship Id="rId115" Type="http://schemas.openxmlformats.org/officeDocument/2006/relationships/image" Target="../media/image44.png"/><Relationship Id="rId131" Type="http://schemas.openxmlformats.org/officeDocument/2006/relationships/image" Target="../media/image52.png"/><Relationship Id="rId136" Type="http://schemas.openxmlformats.org/officeDocument/2006/relationships/customXml" Target="../ink/ink50.xml"/><Relationship Id="rId61" Type="http://schemas.openxmlformats.org/officeDocument/2006/relationships/image" Target="../media/image17.png"/><Relationship Id="rId82" Type="http://schemas.openxmlformats.org/officeDocument/2006/relationships/customXml" Target="../ink/ink23.xml"/><Relationship Id="rId56" Type="http://schemas.openxmlformats.org/officeDocument/2006/relationships/customXml" Target="../ink/ink10.xml"/><Relationship Id="rId77" Type="http://schemas.openxmlformats.org/officeDocument/2006/relationships/image" Target="../media/image25.png"/><Relationship Id="rId100" Type="http://schemas.openxmlformats.org/officeDocument/2006/relationships/customXml" Target="../ink/ink32.xml"/><Relationship Id="rId105" Type="http://schemas.openxmlformats.org/officeDocument/2006/relationships/image" Target="../media/image39.png"/><Relationship Id="rId126" Type="http://schemas.openxmlformats.org/officeDocument/2006/relationships/customXml" Target="../ink/ink45.xml"/><Relationship Id="rId147" Type="http://schemas.openxmlformats.org/officeDocument/2006/relationships/image" Target="../media/image61.png"/><Relationship Id="rId8" Type="http://schemas.openxmlformats.org/officeDocument/2006/relationships/image" Target="../media/image211.png"/><Relationship Id="rId51" Type="http://schemas.openxmlformats.org/officeDocument/2006/relationships/image" Target="../media/image11.png"/><Relationship Id="rId72" Type="http://schemas.openxmlformats.org/officeDocument/2006/relationships/customXml" Target="../ink/ink18.xml"/><Relationship Id="rId93" Type="http://schemas.openxmlformats.org/officeDocument/2006/relationships/image" Target="../media/image33.png"/><Relationship Id="rId98" Type="http://schemas.openxmlformats.org/officeDocument/2006/relationships/customXml" Target="../ink/ink31.xml"/><Relationship Id="rId121" Type="http://schemas.openxmlformats.org/officeDocument/2006/relationships/image" Target="../media/image47.png"/><Relationship Id="rId142" Type="http://schemas.openxmlformats.org/officeDocument/2006/relationships/customXml" Target="../ink/ink53.xml"/><Relationship Id="rId3" Type="http://schemas.openxmlformats.org/officeDocument/2006/relationships/image" Target="../media/image10.png"/><Relationship Id="rId46" Type="http://schemas.openxmlformats.org/officeDocument/2006/relationships/image" Target="../media/image232.png"/><Relationship Id="rId67" Type="http://schemas.openxmlformats.org/officeDocument/2006/relationships/image" Target="../media/image20.png"/><Relationship Id="rId116" Type="http://schemas.openxmlformats.org/officeDocument/2006/relationships/customXml" Target="../ink/ink40.xml"/><Relationship Id="rId137" Type="http://schemas.openxmlformats.org/officeDocument/2006/relationships/image" Target="../media/image55.png"/><Relationship Id="rId41" Type="http://schemas.openxmlformats.org/officeDocument/2006/relationships/image" Target="../media/image228.png"/><Relationship Id="rId62" Type="http://schemas.openxmlformats.org/officeDocument/2006/relationships/customXml" Target="../ink/ink13.xml"/><Relationship Id="rId83" Type="http://schemas.openxmlformats.org/officeDocument/2006/relationships/image" Target="../media/image28.png"/><Relationship Id="rId88" Type="http://schemas.openxmlformats.org/officeDocument/2006/relationships/customXml" Target="../ink/ink26.xml"/><Relationship Id="rId111" Type="http://schemas.openxmlformats.org/officeDocument/2006/relationships/image" Target="../media/image42.png"/><Relationship Id="rId132" Type="http://schemas.openxmlformats.org/officeDocument/2006/relationships/customXml" Target="../ink/ink48.xml"/><Relationship Id="rId57" Type="http://schemas.openxmlformats.org/officeDocument/2006/relationships/image" Target="../media/image15.png"/><Relationship Id="rId106" Type="http://schemas.openxmlformats.org/officeDocument/2006/relationships/customXml" Target="../ink/ink35.xml"/><Relationship Id="rId127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7" Type="http://schemas.openxmlformats.org/officeDocument/2006/relationships/image" Target="../media/image9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customXml" Target="../ink/ink56.xml"/><Relationship Id="rId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2.png"/><Relationship Id="rId3" Type="http://schemas.openxmlformats.org/officeDocument/2006/relationships/image" Target="../media/image13.tif"/><Relationship Id="rId25" Type="http://schemas.openxmlformats.org/officeDocument/2006/relationships/image" Target="../media/image1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12.png"/><Relationship Id="rId5" Type="http://schemas.openxmlformats.org/officeDocument/2006/relationships/customXml" Target="../ink/ink57.xml"/><Relationship Id="rId4" Type="http://schemas.openxmlformats.org/officeDocument/2006/relationships/image" Target="../media/image10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64.png"/><Relationship Id="rId10" Type="http://schemas.openxmlformats.org/officeDocument/2006/relationships/image" Target="../media/image6510.png"/><Relationship Id="rId4" Type="http://schemas.openxmlformats.org/officeDocument/2006/relationships/image" Target="../media/image63.png"/><Relationship Id="rId9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0" Type="http://schemas.openxmlformats.org/officeDocument/2006/relationships/image" Target="../media/image68.png"/><Relationship Id="rId4" Type="http://schemas.openxmlformats.org/officeDocument/2006/relationships/image" Target="../media/image67.jpeg"/><Relationship Id="rId9" Type="http://schemas.openxmlformats.org/officeDocument/2006/relationships/image" Target="../media/image7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05BC8-82B8-41D6-AEB8-457BDA92C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218" y="1280093"/>
            <a:ext cx="10191564" cy="3537565"/>
          </a:xfrm>
        </p:spPr>
        <p:txBody>
          <a:bodyPr/>
          <a:lstStyle/>
          <a:p>
            <a:pPr algn="ctr"/>
            <a:r>
              <a:rPr lang="en-US" sz="2800" dirty="0"/>
              <a:t>Precision calculation of dark matter relic abundance produced out-of-kinetic equilibrium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IN" sz="2000" dirty="0"/>
              <a:t>Shiuli Chatterjee  </a:t>
            </a:r>
            <a:br>
              <a:rPr lang="en-IN" sz="2000" dirty="0"/>
            </a:br>
            <a:r>
              <a:rPr lang="en-IN" sz="2000" dirty="0"/>
              <a:t>NCBJ, Warszawa</a:t>
            </a:r>
            <a:br>
              <a:rPr lang="en-IN" sz="2000" dirty="0"/>
            </a:br>
            <a:endParaRPr lang="en-IN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E5DAA2-BFED-4237-A1D1-6DCC50922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71" y="5733811"/>
            <a:ext cx="10582182" cy="441407"/>
          </a:xfrm>
        </p:spPr>
        <p:txBody>
          <a:bodyPr>
            <a:normAutofit/>
          </a:bodyPr>
          <a:lstStyle/>
          <a:p>
            <a:r>
              <a:rPr lang="en-US" cap="none" dirty="0"/>
              <a:t>Polish Particle And Nuclear Theory Summit (2pints) Meeting                       November 23</a:t>
            </a:r>
            <a:r>
              <a:rPr lang="en-US" cap="none" baseline="30000" dirty="0"/>
              <a:t>rd</a:t>
            </a:r>
            <a:r>
              <a:rPr lang="en-US" cap="none" dirty="0"/>
              <a:t>, 2023</a:t>
            </a:r>
            <a:endParaRPr lang="en-IN" cap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97BA93-6B41-2AEB-42E1-0D4A436786B3}"/>
              </a:ext>
            </a:extLst>
          </p:cNvPr>
          <p:cNvSpPr txBox="1"/>
          <p:nvPr/>
        </p:nvSpPr>
        <p:spPr>
          <a:xfrm>
            <a:off x="3698240" y="4924246"/>
            <a:ext cx="5249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800" dirty="0">
                <a:solidFill>
                  <a:schemeClr val="bg1"/>
                </a:solidFill>
              </a:rPr>
              <a:t>based on ongoing work with Andrzej </a:t>
            </a:r>
            <a:r>
              <a:rPr lang="en-IN" sz="1800" dirty="0" err="1">
                <a:solidFill>
                  <a:schemeClr val="bg1"/>
                </a:solidFill>
              </a:rPr>
              <a:t>Hryczuk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84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8D3691-B913-B8B0-39B3-3565DAB28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15A9F2-E623-1ECB-CC85-A0CE6BB4252A}"/>
              </a:ext>
            </a:extLst>
          </p:cNvPr>
          <p:cNvSpPr txBox="1"/>
          <p:nvPr/>
        </p:nvSpPr>
        <p:spPr>
          <a:xfrm>
            <a:off x="622190" y="1273578"/>
            <a:ext cx="9842610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further the </a:t>
            </a:r>
            <a:r>
              <a:rPr lang="en-GB" dirty="0">
                <a:solidFill>
                  <a:schemeClr val="accent2"/>
                </a:solidFill>
              </a:rPr>
              <a:t>precision</a:t>
            </a:r>
            <a:r>
              <a:rPr lang="en-GB" dirty="0"/>
              <a:t> calculation of DM production from </a:t>
            </a:r>
            <a:r>
              <a:rPr lang="en-GB" dirty="0">
                <a:solidFill>
                  <a:schemeClr val="accent2"/>
                </a:solidFill>
              </a:rPr>
              <a:t>freeze-out out-of-kinetic-equilibrium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doing so, we find that the </a:t>
            </a:r>
            <a:r>
              <a:rPr lang="en-GB" dirty="0">
                <a:solidFill>
                  <a:schemeClr val="accent2"/>
                </a:solidFill>
              </a:rPr>
              <a:t> whether the Fokker Planck approximation works</a:t>
            </a:r>
            <a:r>
              <a:rPr lang="en-GB" dirty="0"/>
              <a:t>, depends, in addition to kinematics, also on the </a:t>
            </a:r>
            <a:r>
              <a:rPr lang="en-GB" i="1" dirty="0"/>
              <a:t>(model-dependent)</a:t>
            </a:r>
            <a:r>
              <a:rPr lang="en-GB" dirty="0"/>
              <a:t> specifics of DM interaction with 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For a given a DM model, we thus give a prescription to check whether the Fokker Planck approximation works.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</a:t>
            </a:r>
            <a:r>
              <a:rPr lang="en-GB" dirty="0">
                <a:solidFill>
                  <a:schemeClr val="accent2"/>
                </a:solidFill>
              </a:rPr>
              <a:t>code</a:t>
            </a:r>
            <a:r>
              <a:rPr lang="en-GB" dirty="0"/>
              <a:t> to solve the </a:t>
            </a:r>
            <a:r>
              <a:rPr lang="en-GB" dirty="0">
                <a:solidFill>
                  <a:schemeClr val="accent2"/>
                </a:solidFill>
              </a:rPr>
              <a:t>Boltzmann equation at phase space level</a:t>
            </a:r>
            <a:r>
              <a:rPr lang="en-GB" dirty="0"/>
              <a:t> for precision calculation and/or when the Fokker Planck approximation fails, with a time scale that can enable large </a:t>
            </a:r>
            <a:r>
              <a:rPr lang="en-GB" dirty="0">
                <a:solidFill>
                  <a:schemeClr val="accent2"/>
                </a:solidFill>
              </a:rPr>
              <a:t>parameter scans</a:t>
            </a:r>
            <a:r>
              <a:rPr lang="en-GB" dirty="0"/>
              <a:t>. </a:t>
            </a:r>
            <a:r>
              <a:rPr lang="en-GB" sz="1000" dirty="0"/>
              <a:t>(to be included in a future version of the publicly available code DRAKE)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discussion of the domain over which Fokker Planck approximation works, is </a:t>
            </a:r>
            <a:r>
              <a:rPr lang="en-GB" dirty="0">
                <a:solidFill>
                  <a:schemeClr val="accent2"/>
                </a:solidFill>
              </a:rPr>
              <a:t>relevant for all early Universe</a:t>
            </a:r>
            <a:r>
              <a:rPr lang="en-GB" dirty="0"/>
              <a:t> scenarios that entail an interaction between two semi-relativistic </a:t>
            </a:r>
            <a:r>
              <a:rPr lang="en-GB" dirty="0">
                <a:solidFill>
                  <a:schemeClr val="accent2"/>
                </a:solidFill>
              </a:rPr>
              <a:t>fluids of different temperatures</a:t>
            </a:r>
            <a:r>
              <a:rPr lang="en-GB" dirty="0"/>
              <a:t>, </a:t>
            </a:r>
          </a:p>
          <a:p>
            <a:pPr lvl="1"/>
            <a:r>
              <a:rPr lang="en-GB" dirty="0" err="1"/>
              <a:t>eg.</a:t>
            </a:r>
            <a:r>
              <a:rPr lang="en-GB" dirty="0"/>
              <a:t> Baryogenesis, extended dark sectors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921A89A-99B7-6F14-9C12-6ECC4A4CECAD}"/>
              </a:ext>
            </a:extLst>
          </p:cNvPr>
          <p:cNvSpPr txBox="1">
            <a:spLocks/>
          </p:cNvSpPr>
          <p:nvPr/>
        </p:nvSpPr>
        <p:spPr>
          <a:xfrm>
            <a:off x="-79513" y="69856"/>
            <a:ext cx="10607039" cy="8531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dirty="0">
                <a:solidFill>
                  <a:schemeClr val="accent2"/>
                </a:solidFill>
                <a:latin typeface="+mn-lt"/>
              </a:rPr>
              <a:t>Conclusions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91BAB-E11A-C64A-B387-32F87D561985}"/>
              </a:ext>
            </a:extLst>
          </p:cNvPr>
          <p:cNvSpPr txBox="1"/>
          <p:nvPr/>
        </p:nvSpPr>
        <p:spPr>
          <a:xfrm>
            <a:off x="9609755" y="6163809"/>
            <a:ext cx="2323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664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EF03DD-72EA-5060-1455-FF1A5533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9B0CA-EB15-AAB7-CBDA-923C813A2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998" y="1208779"/>
            <a:ext cx="4572000" cy="3740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4F6C48-847A-BC1D-360F-5A98BA0ED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923" y="1376599"/>
            <a:ext cx="4699462" cy="321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37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76276E-F0AB-BE80-B63F-B83BDEC3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0D992-1406-C869-7127-50458105E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" y="1490294"/>
            <a:ext cx="11845856" cy="38809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72DF48-6538-976F-9808-E2690F7D04B1}"/>
              </a:ext>
            </a:extLst>
          </p:cNvPr>
          <p:cNvSpPr txBox="1"/>
          <p:nvPr/>
        </p:nvSpPr>
        <p:spPr>
          <a:xfrm>
            <a:off x="0" y="961814"/>
            <a:ext cx="2784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Sommerfeld enhanced</a:t>
            </a:r>
          </a:p>
        </p:txBody>
      </p:sp>
    </p:spTree>
    <p:extLst>
      <p:ext uri="{BB962C8B-B14F-4D97-AF65-F5344CB8AC3E}">
        <p14:creationId xmlns:p14="http://schemas.microsoft.com/office/powerpoint/2010/main" val="3789420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F4C210-9705-D729-8770-09F81650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F29FF-AB2B-592A-61B6-ED0CCEABA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" y="1972309"/>
            <a:ext cx="5954310" cy="38982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7238F2-9473-2BD8-7BB5-EAF3F640EA16}"/>
              </a:ext>
            </a:extLst>
          </p:cNvPr>
          <p:cNvSpPr txBox="1"/>
          <p:nvPr/>
        </p:nvSpPr>
        <p:spPr>
          <a:xfrm>
            <a:off x="81280" y="1131150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Sub-threshold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E71880-CCFE-38B2-ABBA-070ED4406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642" y="1972309"/>
            <a:ext cx="6218385" cy="417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0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6AFD96-CC03-8D23-BD02-0623D63F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52A64A-6D86-5398-B89A-FC9D9947AA02}"/>
              </a:ext>
            </a:extLst>
          </p:cNvPr>
          <p:cNvSpPr txBox="1">
            <a:spLocks/>
          </p:cNvSpPr>
          <p:nvPr/>
        </p:nvSpPr>
        <p:spPr>
          <a:xfrm>
            <a:off x="234702" y="210221"/>
            <a:ext cx="10205437" cy="8531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dirty="0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1F82C4-F12E-471A-66C8-28C17826A1FB}"/>
              </a:ext>
            </a:extLst>
          </p:cNvPr>
          <p:cNvSpPr txBox="1"/>
          <p:nvPr/>
        </p:nvSpPr>
        <p:spPr>
          <a:xfrm>
            <a:off x="1537291" y="1380227"/>
            <a:ext cx="93061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Recap of the standard calculation of Dark Matter (DM) abundance in a freeze-out process, starting from the Boltzmann equation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How does one calculate the freeze-out relic abundance of DM out of kinetic equilibrium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Solution of the Boltzmann equation at phase space level: challenges and existing solutions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/>
              <a:t>Fokker Planck approximation: domain of applicability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dirty="0"/>
              <a:t>Discussion of and results for when Fokker Planck approximation fails</a:t>
            </a:r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1A0B2887-5457-01DB-CA17-C0DFC0989E6A}"/>
              </a:ext>
            </a:extLst>
          </p:cNvPr>
          <p:cNvSpPr/>
          <p:nvPr/>
        </p:nvSpPr>
        <p:spPr>
          <a:xfrm>
            <a:off x="10900914" y="2579297"/>
            <a:ext cx="826816" cy="1420369"/>
          </a:xfrm>
          <a:prstGeom prst="curvedLeft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19DED65D-B241-7F58-A96A-4BF1C4764C91}"/>
              </a:ext>
            </a:extLst>
          </p:cNvPr>
          <p:cNvSpPr/>
          <p:nvPr/>
        </p:nvSpPr>
        <p:spPr>
          <a:xfrm>
            <a:off x="652965" y="1475116"/>
            <a:ext cx="884326" cy="1383217"/>
          </a:xfrm>
          <a:prstGeom prst="curvedRight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1440C-C086-2A2B-0D01-A343AFFD3F77}"/>
              </a:ext>
            </a:extLst>
          </p:cNvPr>
          <p:cNvSpPr txBox="1"/>
          <p:nvPr/>
        </p:nvSpPr>
        <p:spPr>
          <a:xfrm>
            <a:off x="1849121" y="2031433"/>
            <a:ext cx="8866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highlight underlying assumption: DM temperature = SM temperature (</a:t>
            </a:r>
            <a:r>
              <a:rPr lang="en-GB" sz="1000" dirty="0" err="1"/>
              <a:t>ie</a:t>
            </a:r>
            <a:r>
              <a:rPr lang="en-GB" sz="1000" dirty="0"/>
              <a:t>. kinetic equilibrium)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66DEC7-8B33-7C80-7797-AA389E640029}"/>
              </a:ext>
            </a:extLst>
          </p:cNvPr>
          <p:cNvSpPr txBox="1"/>
          <p:nvPr/>
        </p:nvSpPr>
        <p:spPr>
          <a:xfrm>
            <a:off x="121920" y="2565889"/>
            <a:ext cx="14698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No kinetic equilibrium at freeze-out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B8C286-D1B3-4EDF-E251-F4A407383113}"/>
              </a:ext>
            </a:extLst>
          </p:cNvPr>
          <p:cNvSpPr txBox="1"/>
          <p:nvPr/>
        </p:nvSpPr>
        <p:spPr>
          <a:xfrm>
            <a:off x="10352540" y="4029611"/>
            <a:ext cx="1828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DM is not self-thermalized around freeze-out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EE833D-70EE-7E52-77EB-10CA59044A0A}"/>
              </a:ext>
            </a:extLst>
          </p:cNvPr>
          <p:cNvSpPr txBox="1"/>
          <p:nvPr/>
        </p:nvSpPr>
        <p:spPr>
          <a:xfrm>
            <a:off x="2292165" y="4989185"/>
            <a:ext cx="72334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expanding in small momentum transfer, more tractable form of Boltzmann equation</a:t>
            </a:r>
          </a:p>
        </p:txBody>
      </p:sp>
    </p:spTree>
    <p:extLst>
      <p:ext uri="{BB962C8B-B14F-4D97-AF65-F5344CB8AC3E}">
        <p14:creationId xmlns:p14="http://schemas.microsoft.com/office/powerpoint/2010/main" val="59513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5" grpId="0"/>
      <p:bldP spid="8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6B921BAB-5DEC-5937-6C31-AAF2C0C783FF}"/>
              </a:ext>
            </a:extLst>
          </p:cNvPr>
          <p:cNvSpPr/>
          <p:nvPr/>
        </p:nvSpPr>
        <p:spPr>
          <a:xfrm>
            <a:off x="2556727" y="5059875"/>
            <a:ext cx="3588989" cy="1018425"/>
          </a:xfrm>
          <a:prstGeom prst="snip2Diag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42D4B6-A285-3C21-266F-89C74CC47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C458D4-1533-1A3B-F178-2A4450B8C314}"/>
                  </a:ext>
                </a:extLst>
              </p:cNvPr>
              <p:cNvSpPr txBox="1"/>
              <p:nvPr/>
            </p:nvSpPr>
            <p:spPr>
              <a:xfrm>
                <a:off x="2660848" y="5338255"/>
                <a:ext cx="345022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GB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=0.1198</m:t>
                    </m:r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±0.0012</m:t>
                    </m:r>
                  </m:oMath>
                </a14:m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C458D4-1533-1A3B-F178-2A4450B8C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848" y="5338255"/>
                <a:ext cx="3450224" cy="461665"/>
              </a:xfrm>
              <a:prstGeom prst="rect">
                <a:avLst/>
              </a:prstGeom>
              <a:blipFill>
                <a:blip r:embed="rId2"/>
                <a:stretch>
                  <a:fillRect l="-353" b="-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441E02AB-42AA-4BD1-9798-868C3C5772BC}"/>
              </a:ext>
            </a:extLst>
          </p:cNvPr>
          <p:cNvSpPr txBox="1"/>
          <p:nvPr/>
        </p:nvSpPr>
        <p:spPr>
          <a:xfrm>
            <a:off x="7027539" y="6558957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cosmological scale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83CB50C-F8B7-6A22-0EFB-5A7E3CD94741}"/>
              </a:ext>
            </a:extLst>
          </p:cNvPr>
          <p:cNvSpPr txBox="1">
            <a:spLocks/>
          </p:cNvSpPr>
          <p:nvPr/>
        </p:nvSpPr>
        <p:spPr>
          <a:xfrm>
            <a:off x="234702" y="210221"/>
            <a:ext cx="10205437" cy="8531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dirty="0">
                <a:solidFill>
                  <a:schemeClr val="accent2"/>
                </a:solidFill>
              </a:rPr>
              <a:t>Dark Matter IS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2910CE6-C09C-82BE-BC45-9D4EE7F65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84086"/>
            <a:ext cx="12192000" cy="101842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6008514-D40E-AC1A-8621-8F98D7688D0E}"/>
              </a:ext>
            </a:extLst>
          </p:cNvPr>
          <p:cNvGrpSpPr/>
          <p:nvPr/>
        </p:nvGrpSpPr>
        <p:grpSpPr>
          <a:xfrm>
            <a:off x="7546742" y="819845"/>
            <a:ext cx="2518165" cy="2907815"/>
            <a:chOff x="7112878" y="832207"/>
            <a:chExt cx="2518165" cy="29078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43302AC-AE5F-9BA8-9BA7-1765A996ADA6}"/>
                    </a:ext>
                  </a:extLst>
                </p:cNvPr>
                <p:cNvSpPr txBox="1"/>
                <p:nvPr/>
              </p:nvSpPr>
              <p:spPr>
                <a:xfrm>
                  <a:off x="8652314" y="3463023"/>
                  <a:ext cx="97872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(10)</m:t>
                      </m:r>
                    </m:oMath>
                  </a14:m>
                  <a:r>
                    <a:rPr lang="en-GB" sz="1200" dirty="0">
                      <a:solidFill>
                        <a:schemeClr val="accent2"/>
                      </a:solidFill>
                    </a:rPr>
                    <a:t> Mpc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43302AC-AE5F-9BA8-9BA7-1765A996AD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2314" y="3463023"/>
                  <a:ext cx="978729" cy="276999"/>
                </a:xfrm>
                <a:prstGeom prst="rect">
                  <a:avLst/>
                </a:prstGeom>
                <a:blipFill>
                  <a:blip r:embed="rId4"/>
                  <a:stretch>
                    <a:fillRect r="-625" b="-1777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F577611-AFA3-488C-0357-2C30D9EE2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2878" y="832207"/>
              <a:ext cx="2518165" cy="251816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E7B911-EFCE-7FF4-923A-82D8C2B970D3}"/>
              </a:ext>
            </a:extLst>
          </p:cNvPr>
          <p:cNvGrpSpPr/>
          <p:nvPr/>
        </p:nvGrpSpPr>
        <p:grpSpPr>
          <a:xfrm>
            <a:off x="3868951" y="993686"/>
            <a:ext cx="3276334" cy="2765778"/>
            <a:chOff x="3469319" y="1367819"/>
            <a:chExt cx="3276334" cy="276577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1FB0113-542D-0564-5643-2F1C0A9FD4CC}"/>
                </a:ext>
              </a:extLst>
            </p:cNvPr>
            <p:cNvGrpSpPr/>
            <p:nvPr/>
          </p:nvGrpSpPr>
          <p:grpSpPr>
            <a:xfrm>
              <a:off x="3469319" y="1367819"/>
              <a:ext cx="3158588" cy="2523188"/>
              <a:chOff x="8169292" y="4061933"/>
              <a:chExt cx="3086556" cy="262344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8AFC4FE-B863-ED35-B578-39E93AE676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9292" y="4061933"/>
                <a:ext cx="3086556" cy="2375836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B4975B4-27B0-EE42-77C4-6CC5FEE9759A}"/>
                  </a:ext>
                </a:extLst>
              </p:cNvPr>
              <p:cNvSpPr txBox="1"/>
              <p:nvPr/>
            </p:nvSpPr>
            <p:spPr>
              <a:xfrm>
                <a:off x="10021215" y="6439160"/>
                <a:ext cx="123463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/>
                  <a:t>STSI, Bullet cluster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A7997C1-F00D-0469-F85A-504C3DCB7C52}"/>
                    </a:ext>
                  </a:extLst>
                </p:cNvPr>
                <p:cNvSpPr txBox="1"/>
                <p:nvPr/>
              </p:nvSpPr>
              <p:spPr>
                <a:xfrm>
                  <a:off x="5746084" y="3856598"/>
                  <a:ext cx="99956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(100)</m:t>
                      </m:r>
                    </m:oMath>
                  </a14:m>
                  <a:r>
                    <a:rPr lang="en-GB" sz="1200" dirty="0">
                      <a:solidFill>
                        <a:schemeClr val="accent2"/>
                      </a:solidFill>
                    </a:rPr>
                    <a:t> kpc</a:t>
                  </a: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DA7997C1-F00D-0469-F85A-504C3DCB7C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6084" y="3856598"/>
                  <a:ext cx="999569" cy="276999"/>
                </a:xfrm>
                <a:prstGeom prst="rect">
                  <a:avLst/>
                </a:prstGeom>
                <a:blipFill>
                  <a:blip r:embed="rId7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78E092F-CE04-6706-023C-4909547E6E6F}"/>
              </a:ext>
            </a:extLst>
          </p:cNvPr>
          <p:cNvGrpSpPr/>
          <p:nvPr/>
        </p:nvGrpSpPr>
        <p:grpSpPr>
          <a:xfrm>
            <a:off x="377506" y="738231"/>
            <a:ext cx="3093830" cy="2916460"/>
            <a:chOff x="488620" y="679572"/>
            <a:chExt cx="3086556" cy="296724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51718C-E278-BF08-7793-B3692388B13E}"/>
                </a:ext>
              </a:extLst>
            </p:cNvPr>
            <p:cNvGrpSpPr/>
            <p:nvPr/>
          </p:nvGrpSpPr>
          <p:grpSpPr>
            <a:xfrm>
              <a:off x="488620" y="679572"/>
              <a:ext cx="3086556" cy="2722104"/>
              <a:chOff x="7111663" y="174010"/>
              <a:chExt cx="3363109" cy="335040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8D98895-21FE-DC03-61CD-FA7E7B7D3C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11663" y="174010"/>
                <a:ext cx="3363109" cy="3105575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09D633F-ADD6-DE68-49FB-ACF4B95BBEB0}"/>
                  </a:ext>
                </a:extLst>
              </p:cNvPr>
              <p:cNvSpPr txBox="1"/>
              <p:nvPr/>
            </p:nvSpPr>
            <p:spPr>
              <a:xfrm>
                <a:off x="8925546" y="3278191"/>
                <a:ext cx="14269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 err="1"/>
                  <a:t>Begeman</a:t>
                </a:r>
                <a:r>
                  <a:rPr lang="en-GB" sz="1000" dirty="0"/>
                  <a:t> et al 1991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66F781C-1C99-8B25-C363-FA574E1546F3}"/>
                    </a:ext>
                  </a:extLst>
                </p:cNvPr>
                <p:cNvSpPr txBox="1"/>
                <p:nvPr/>
              </p:nvSpPr>
              <p:spPr>
                <a:xfrm>
                  <a:off x="2660567" y="3369814"/>
                  <a:ext cx="91460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sz="1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(10)</m:t>
                      </m:r>
                    </m:oMath>
                  </a14:m>
                  <a:r>
                    <a:rPr lang="en-GB" sz="1200" dirty="0">
                      <a:solidFill>
                        <a:schemeClr val="accent2"/>
                      </a:solidFill>
                    </a:rPr>
                    <a:t> kpc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66F781C-1C99-8B25-C363-FA574E1546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0567" y="3369814"/>
                  <a:ext cx="914609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1521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FD2E08-3CA5-ABCE-CED4-311F469120CE}"/>
              </a:ext>
            </a:extLst>
          </p:cNvPr>
          <p:cNvGrpSpPr/>
          <p:nvPr/>
        </p:nvGrpSpPr>
        <p:grpSpPr>
          <a:xfrm>
            <a:off x="7816132" y="4230094"/>
            <a:ext cx="4288403" cy="2621487"/>
            <a:chOff x="522993" y="2856653"/>
            <a:chExt cx="4679576" cy="29894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4248C0-BB6C-674F-28C0-757951C0B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2993" y="2856653"/>
              <a:ext cx="4679576" cy="27432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E86598-175C-A75B-8026-3F149D9F5F60}"/>
                </a:ext>
              </a:extLst>
            </p:cNvPr>
            <p:cNvSpPr txBox="1"/>
            <p:nvPr/>
          </p:nvSpPr>
          <p:spPr>
            <a:xfrm>
              <a:off x="3496653" y="5599853"/>
              <a:ext cx="170591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/>
                <a:t>Freese 2017; Planck 2015</a:t>
              </a: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7B277D7-3088-FBFD-2080-62DB59FAEBA1}"/>
              </a:ext>
            </a:extLst>
          </p:cNvPr>
          <p:cNvCxnSpPr>
            <a:cxnSpLocks/>
          </p:cNvCxnSpPr>
          <p:nvPr/>
        </p:nvCxnSpPr>
        <p:spPr>
          <a:xfrm>
            <a:off x="2902226" y="3721031"/>
            <a:ext cx="0" cy="38765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4C9C202-7FAC-F02C-4526-325DA8E9EC6B}"/>
              </a:ext>
            </a:extLst>
          </p:cNvPr>
          <p:cNvCxnSpPr>
            <a:cxnSpLocks/>
          </p:cNvCxnSpPr>
          <p:nvPr/>
        </p:nvCxnSpPr>
        <p:spPr>
          <a:xfrm>
            <a:off x="5082209" y="3721031"/>
            <a:ext cx="0" cy="38765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9866AC3-17CB-1E98-355E-25F48152C382}"/>
              </a:ext>
            </a:extLst>
          </p:cNvPr>
          <p:cNvCxnSpPr>
            <a:cxnSpLocks/>
          </p:cNvCxnSpPr>
          <p:nvPr/>
        </p:nvCxnSpPr>
        <p:spPr>
          <a:xfrm>
            <a:off x="9455425" y="3721031"/>
            <a:ext cx="0" cy="38765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C4DD97-952C-378B-FB23-E67B7D9C77F5}"/>
              </a:ext>
            </a:extLst>
          </p:cNvPr>
          <p:cNvCxnSpPr>
            <a:cxnSpLocks/>
          </p:cNvCxnSpPr>
          <p:nvPr/>
        </p:nvCxnSpPr>
        <p:spPr>
          <a:xfrm>
            <a:off x="11798355" y="3691125"/>
            <a:ext cx="293394" cy="224143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4CB860A-1E6D-75BD-EE58-B6A29F49FE0A}"/>
              </a:ext>
            </a:extLst>
          </p:cNvPr>
          <p:cNvCxnSpPr/>
          <p:nvPr/>
        </p:nvCxnSpPr>
        <p:spPr>
          <a:xfrm flipV="1">
            <a:off x="11795435" y="3916958"/>
            <a:ext cx="295785" cy="219514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row: Left 14">
            <a:extLst>
              <a:ext uri="{FF2B5EF4-FFF2-40B4-BE49-F238E27FC236}">
                <a16:creationId xmlns:a16="http://schemas.microsoft.com/office/drawing/2014/main" id="{F7E4C2E2-9085-1CD0-EA53-368886D4D37C}"/>
              </a:ext>
            </a:extLst>
          </p:cNvPr>
          <p:cNvSpPr/>
          <p:nvPr/>
        </p:nvSpPr>
        <p:spPr>
          <a:xfrm>
            <a:off x="6407958" y="5263849"/>
            <a:ext cx="1239162" cy="610478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42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/>
      <p:bldP spid="25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4373621-4F24-7ED2-6050-AD72F9589456}"/>
                  </a:ext>
                </a:extLst>
              </p:cNvPr>
              <p:cNvSpPr txBox="1"/>
              <p:nvPr/>
            </p:nvSpPr>
            <p:spPr>
              <a:xfrm>
                <a:off x="192654" y="3693038"/>
                <a:ext cx="107925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Typically a good assumption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𝑆𝑀</m:t>
                        </m:r>
                      </m:sub>
                    </m:sSub>
                  </m:oMath>
                </a14:m>
                <a:r>
                  <a:rPr lang="en-GB" dirty="0"/>
                  <a:t> so  # elastic scatterings &gt;&gt; # annihilation events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4373621-4F24-7ED2-6050-AD72F9589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54" y="3693038"/>
                <a:ext cx="10792546" cy="646331"/>
              </a:xfrm>
              <a:prstGeom prst="rect">
                <a:avLst/>
              </a:prstGeom>
              <a:blipFill>
                <a:blip r:embed="rId3"/>
                <a:stretch>
                  <a:fillRect l="-395" t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37E3B4-2F04-8F5C-46BE-C31B41561ADB}"/>
                  </a:ext>
                </a:extLst>
              </p:cNvPr>
              <p:cNvSpPr txBox="1"/>
              <p:nvPr/>
            </p:nvSpPr>
            <p:spPr>
              <a:xfrm>
                <a:off x="192654" y="713538"/>
                <a:ext cx="9316075" cy="3073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Dark matter relic density measurement from the CMB is a well-measured quantity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=0.1198±0.0012</m:t>
                    </m:r>
                  </m:oMath>
                </a14:m>
                <a:r>
                  <a:rPr lang="en-GB" dirty="0"/>
                  <a:t>  </a:t>
                </a:r>
                <a:r>
                  <a:rPr lang="en-GB" sz="1000" dirty="0"/>
                  <a:t>PLANCK 2018</a:t>
                </a:r>
                <a:endParaRPr lang="en-GB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Canonical WIMP: production of observed DM abundance from freeze-out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and is essentially an exercise in solving the Boltzmann equation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b="0" dirty="0"/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𝐻𝑝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𝐷𝑀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𝑎𝑛𝑛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</a:t>
                </a:r>
                <a:endParaRPr lang="en-GB" b="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𝐻𝑛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=−⟨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⟩(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37E3B4-2F04-8F5C-46BE-C31B4156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54" y="713538"/>
                <a:ext cx="9316075" cy="3073342"/>
              </a:xfrm>
              <a:prstGeom prst="rect">
                <a:avLst/>
              </a:prstGeom>
              <a:blipFill>
                <a:blip r:embed="rId4"/>
                <a:stretch>
                  <a:fillRect l="-458" t="-9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D31CA7-257A-F2D1-131F-39F8B9CF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72D415-35C7-9918-E74B-7F1382C22B28}"/>
              </a:ext>
            </a:extLst>
          </p:cNvPr>
          <p:cNvSpPr txBox="1">
            <a:spLocks/>
          </p:cNvSpPr>
          <p:nvPr/>
        </p:nvSpPr>
        <p:spPr>
          <a:xfrm>
            <a:off x="227187" y="55966"/>
            <a:ext cx="10205437" cy="8531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dirty="0">
                <a:solidFill>
                  <a:schemeClr val="accent2"/>
                </a:solidFill>
              </a:rPr>
              <a:t>Production of DM by freeze-out</a:t>
            </a: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5B14B1B3-5488-0816-E0B0-91582EC4187B}"/>
              </a:ext>
            </a:extLst>
          </p:cNvPr>
          <p:cNvSpPr/>
          <p:nvPr/>
        </p:nvSpPr>
        <p:spPr>
          <a:xfrm>
            <a:off x="6951872" y="2982612"/>
            <a:ext cx="1038257" cy="73829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808D65-054D-3159-A44B-65736D7D1970}"/>
                  </a:ext>
                </a:extLst>
              </p:cNvPr>
              <p:cNvSpPr txBox="1"/>
              <p:nvPr/>
            </p:nvSpPr>
            <p:spPr>
              <a:xfrm>
                <a:off x="7990129" y="3102005"/>
                <a:ext cx="2215671" cy="634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2"/>
                    </a:solidFill>
                  </a:rPr>
                  <a:t>Kinetic equilibrium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en-GB" sz="16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6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)∝</m:t>
                      </m:r>
                      <m:sSub>
                        <m:sSubPr>
                          <m:ctrlPr>
                            <a:rPr lang="en-GB" sz="16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GB" sz="16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6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GB" sz="16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808D65-054D-3159-A44B-65736D7D1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129" y="3102005"/>
                <a:ext cx="2215671" cy="634533"/>
              </a:xfrm>
              <a:prstGeom prst="rect">
                <a:avLst/>
              </a:prstGeom>
              <a:blipFill>
                <a:blip r:embed="rId5"/>
                <a:stretch>
                  <a:fillRect l="-2479" t="-5769" r="-2204" b="-28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4C8C657-EAE6-DF2E-408F-4A6B4A93A1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143" y="4073556"/>
            <a:ext cx="3162300" cy="200025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6BF08D48-4498-E394-4BBF-DDC778E3B4B4}"/>
              </a:ext>
            </a:extLst>
          </p:cNvPr>
          <p:cNvSpPr/>
          <p:nvPr/>
        </p:nvSpPr>
        <p:spPr>
          <a:xfrm>
            <a:off x="1712014" y="4798880"/>
            <a:ext cx="322233" cy="308187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AB337B2-A18E-C2E7-0122-6CA8D716338E}"/>
                  </a:ext>
                </a:extLst>
              </p14:cNvPr>
              <p14:cNvContentPartPr/>
              <p14:nvPr/>
            </p14:nvContentPartPr>
            <p14:xfrm>
              <a:off x="10063853" y="6197880"/>
              <a:ext cx="14400" cy="5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AB337B2-A18E-C2E7-0122-6CA8D71633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57733" y="6191760"/>
                <a:ext cx="26640" cy="17280"/>
              </a:xfrm>
              <a:prstGeom prst="rect">
                <a:avLst/>
              </a:prstGeom>
            </p:spPr>
          </p:pic>
        </mc:Fallback>
      </mc:AlternateContent>
      <p:sp>
        <p:nvSpPr>
          <p:cNvPr id="82" name="TextBox 81">
            <a:extLst>
              <a:ext uri="{FF2B5EF4-FFF2-40B4-BE49-F238E27FC236}">
                <a16:creationId xmlns:a16="http://schemas.microsoft.com/office/drawing/2014/main" id="{6C29AF86-888E-6593-39EA-2BF3A80F0290}"/>
              </a:ext>
            </a:extLst>
          </p:cNvPr>
          <p:cNvSpPr txBox="1"/>
          <p:nvPr/>
        </p:nvSpPr>
        <p:spPr>
          <a:xfrm>
            <a:off x="10128589" y="3159132"/>
            <a:ext cx="2124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Bernstein, Brown, Feinberg 1985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520518A7-53F1-BD50-BE22-95A573401A58}"/>
                  </a:ext>
                </a:extLst>
              </p14:cNvPr>
              <p14:cNvContentPartPr/>
              <p14:nvPr/>
            </p14:nvContentPartPr>
            <p14:xfrm>
              <a:off x="3308123" y="4302247"/>
              <a:ext cx="243" cy="25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520518A7-53F1-BD50-BE22-95A573401A5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305207" y="4299247"/>
                <a:ext cx="6075" cy="62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D1AC74B-03C5-C702-23BE-FB0471B32831}"/>
                  </a:ext>
                </a:extLst>
              </p14:cNvPr>
              <p14:cNvContentPartPr/>
              <p14:nvPr/>
            </p14:nvContentPartPr>
            <p14:xfrm>
              <a:off x="4093058" y="4253443"/>
              <a:ext cx="19690" cy="19522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D1AC74B-03C5-C702-23BE-FB0471B3283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8762" y="4249184"/>
                <a:ext cx="28282" cy="28041"/>
              </a:xfrm>
              <a:prstGeom prst="rect">
                <a:avLst/>
              </a:prstGeom>
            </p:spPr>
          </p:pic>
        </mc:Fallback>
      </mc:AlternateContent>
      <p:cxnSp>
        <p:nvCxnSpPr>
          <p:cNvPr id="119" name="Connector: Curved 118">
            <a:extLst>
              <a:ext uri="{FF2B5EF4-FFF2-40B4-BE49-F238E27FC236}">
                <a16:creationId xmlns:a16="http://schemas.microsoft.com/office/drawing/2014/main" id="{CCB64C62-33FF-0D0F-7315-42087B223356}"/>
              </a:ext>
            </a:extLst>
          </p:cNvPr>
          <p:cNvCxnSpPr>
            <a:cxnSpLocks/>
          </p:cNvCxnSpPr>
          <p:nvPr/>
        </p:nvCxnSpPr>
        <p:spPr>
          <a:xfrm rot="5400000">
            <a:off x="4152646" y="3567167"/>
            <a:ext cx="1079900" cy="531968"/>
          </a:xfrm>
          <a:prstGeom prst="curvedConnector3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or: Curved 121">
            <a:extLst>
              <a:ext uri="{FF2B5EF4-FFF2-40B4-BE49-F238E27FC236}">
                <a16:creationId xmlns:a16="http://schemas.microsoft.com/office/drawing/2014/main" id="{68EDEDE0-9FB9-00AC-F8FE-BC256B206C0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62829" y="3525264"/>
            <a:ext cx="1048298" cy="562258"/>
          </a:xfrm>
          <a:prstGeom prst="curvedConnector3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1F00AF4F-C72D-D3BB-E8C8-1A83477107D4}"/>
              </a:ext>
            </a:extLst>
          </p:cNvPr>
          <p:cNvGrpSpPr/>
          <p:nvPr/>
        </p:nvGrpSpPr>
        <p:grpSpPr>
          <a:xfrm>
            <a:off x="5732662" y="4013847"/>
            <a:ext cx="2249610" cy="1780873"/>
            <a:chOff x="3111987" y="3983851"/>
            <a:chExt cx="2249610" cy="17808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2EFB19A-0B93-E3E9-DB5A-22679A6774C0}"/>
                </a:ext>
              </a:extLst>
            </p:cNvPr>
            <p:cNvGrpSpPr/>
            <p:nvPr/>
          </p:nvGrpSpPr>
          <p:grpSpPr>
            <a:xfrm>
              <a:off x="3111987" y="3983851"/>
              <a:ext cx="2070889" cy="1496934"/>
              <a:chOff x="541317" y="4799265"/>
              <a:chExt cx="2070889" cy="149693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2453FA1-A87C-D7E3-92FE-49B92EFF5F1A}"/>
                  </a:ext>
                </a:extLst>
              </p:cNvPr>
              <p:cNvGrpSpPr/>
              <p:nvPr/>
            </p:nvGrpSpPr>
            <p:grpSpPr>
              <a:xfrm>
                <a:off x="1045123" y="4994525"/>
                <a:ext cx="1107757" cy="1140757"/>
                <a:chOff x="3478551" y="4332048"/>
                <a:chExt cx="1640520" cy="1640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0">
                  <p14:nvContentPartPr>
                    <p14:cNvPr id="19" name="Ink 18">
                      <a:extLst>
                        <a:ext uri="{FF2B5EF4-FFF2-40B4-BE49-F238E27FC236}">
                          <a16:creationId xmlns:a16="http://schemas.microsoft.com/office/drawing/2014/main" id="{2C997574-F49F-F9C0-AEF2-EE45A810C5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78551" y="4332408"/>
                    <a:ext cx="1640520" cy="1640520"/>
                  </p14:xfrm>
                </p:contentPart>
              </mc:Choice>
              <mc:Fallback xmlns="">
                <p:pic>
                  <p:nvPicPr>
                    <p:cNvPr id="19" name="Ink 18">
                      <a:extLst>
                        <a:ext uri="{FF2B5EF4-FFF2-40B4-BE49-F238E27FC236}">
                          <a16:creationId xmlns:a16="http://schemas.microsoft.com/office/drawing/2014/main" id="{2C997574-F49F-F9C0-AEF2-EE45A810C50D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3469487" y="4323605"/>
                      <a:ext cx="1658647" cy="165812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2">
                  <p14:nvContentPartPr>
                    <p14:cNvPr id="20" name="Ink 19">
                      <a:extLst>
                        <a:ext uri="{FF2B5EF4-FFF2-40B4-BE49-F238E27FC236}">
                          <a16:creationId xmlns:a16="http://schemas.microsoft.com/office/drawing/2014/main" id="{E6D81BC2-3AEF-525C-5F2B-0C380C388A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86831" y="4332048"/>
                    <a:ext cx="1630800" cy="1630800"/>
                  </p14:xfrm>
                </p:contentPart>
              </mc:Choice>
              <mc:Fallback xmlns="">
                <p:pic>
                  <p:nvPicPr>
                    <p:cNvPr id="20" name="Ink 19">
                      <a:extLst>
                        <a:ext uri="{FF2B5EF4-FFF2-40B4-BE49-F238E27FC236}">
                          <a16:creationId xmlns:a16="http://schemas.microsoft.com/office/drawing/2014/main" id="{E6D81BC2-3AEF-525C-5F2B-0C380C388A72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3477768" y="4323244"/>
                      <a:ext cx="1648926" cy="1648408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AE5E8C32-F1CE-AC27-CE02-96BE91C2D374}"/>
                    </a:ext>
                  </a:extLst>
                </p:cNvPr>
                <p:cNvSpPr/>
                <p:nvPr/>
              </p:nvSpPr>
              <p:spPr>
                <a:xfrm rot="12369282" flipV="1">
                  <a:off x="4144259" y="5024382"/>
                  <a:ext cx="261421" cy="260274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40BAAA-4484-1392-FB5E-C37C5BB1D914}"/>
                  </a:ext>
                </a:extLst>
              </p:cNvPr>
              <p:cNvSpPr txBox="1"/>
              <p:nvPr/>
            </p:nvSpPr>
            <p:spPr>
              <a:xfrm>
                <a:off x="541317" y="4799265"/>
                <a:ext cx="567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2"/>
                    </a:solidFill>
                  </a:rPr>
                  <a:t>DM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EFF590-C3BE-D670-F40E-93E773110E8B}"/>
                  </a:ext>
                </a:extLst>
              </p:cNvPr>
              <p:cNvSpPr txBox="1"/>
              <p:nvPr/>
            </p:nvSpPr>
            <p:spPr>
              <a:xfrm>
                <a:off x="543106" y="5926867"/>
                <a:ext cx="567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2"/>
                    </a:solidFill>
                  </a:rPr>
                  <a:t>DM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FA802B-BC3E-81BF-CE51-A50537DB7C06}"/>
                  </a:ext>
                </a:extLst>
              </p:cNvPr>
              <p:cNvSpPr txBox="1"/>
              <p:nvPr/>
            </p:nvSpPr>
            <p:spPr>
              <a:xfrm>
                <a:off x="2100527" y="4799265"/>
                <a:ext cx="511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0C1EAE-7648-4449-2B00-DA3101F06E64}"/>
                  </a:ext>
                </a:extLst>
              </p:cNvPr>
              <p:cNvSpPr txBox="1"/>
              <p:nvPr/>
            </p:nvSpPr>
            <p:spPr>
              <a:xfrm>
                <a:off x="2102316" y="5926866"/>
                <a:ext cx="345510" cy="256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SM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DBAAD9-63AD-765C-928F-B21309E0A757}"/>
                </a:ext>
              </a:extLst>
            </p:cNvPr>
            <p:cNvSpPr txBox="1"/>
            <p:nvPr/>
          </p:nvSpPr>
          <p:spPr>
            <a:xfrm>
              <a:off x="3479350" y="5487725"/>
              <a:ext cx="18822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changes </a:t>
              </a:r>
              <a:r>
                <a:rPr lang="en-GB" sz="1200" i="1" dirty="0"/>
                <a:t>normalisation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llout: Bent Line with No Border 28">
                <a:extLst>
                  <a:ext uri="{FF2B5EF4-FFF2-40B4-BE49-F238E27FC236}">
                    <a16:creationId xmlns:a16="http://schemas.microsoft.com/office/drawing/2014/main" id="{1A0B02CE-7758-DA1C-C24C-0F7B2627138D}"/>
                  </a:ext>
                </a:extLst>
              </p:cNvPr>
              <p:cNvSpPr/>
              <p:nvPr/>
            </p:nvSpPr>
            <p:spPr>
              <a:xfrm>
                <a:off x="1327688" y="4163050"/>
                <a:ext cx="1348445" cy="555693"/>
              </a:xfrm>
              <a:prstGeom prst="callout2">
                <a:avLst>
                  <a:gd name="adj1" fmla="val 4123"/>
                  <a:gd name="adj2" fmla="val 108963"/>
                  <a:gd name="adj3" fmla="val 97979"/>
                  <a:gd name="adj4" fmla="val 108705"/>
                  <a:gd name="adj5" fmla="val 28396"/>
                  <a:gd name="adj6" fmla="val 159804"/>
                </a:avLst>
              </a:prstGeom>
              <a:solidFill>
                <a:schemeClr val="accent2">
                  <a:lumMod val="20000"/>
                  <a:lumOff val="80000"/>
                  <a:alpha val="63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𝐷𝑀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llout: Bent Line with No Border 28">
                <a:extLst>
                  <a:ext uri="{FF2B5EF4-FFF2-40B4-BE49-F238E27FC236}">
                    <a16:creationId xmlns:a16="http://schemas.microsoft.com/office/drawing/2014/main" id="{1A0B02CE-7758-DA1C-C24C-0F7B262713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688" y="4163050"/>
                <a:ext cx="1348445" cy="555693"/>
              </a:xfrm>
              <a:prstGeom prst="callout2">
                <a:avLst>
                  <a:gd name="adj1" fmla="val 4123"/>
                  <a:gd name="adj2" fmla="val 108963"/>
                  <a:gd name="adj3" fmla="val 97979"/>
                  <a:gd name="adj4" fmla="val 108705"/>
                  <a:gd name="adj5" fmla="val 28396"/>
                  <a:gd name="adj6" fmla="val 159804"/>
                </a:avLst>
              </a:prstGeom>
              <a:blipFill>
                <a:blip r:embed="rId46"/>
                <a:stretch>
                  <a:fillRect b="-2198"/>
                </a:stretch>
              </a:blipFill>
              <a:ln w="12700"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llout: Bent Line with No Border 29">
                <a:extLst>
                  <a:ext uri="{FF2B5EF4-FFF2-40B4-BE49-F238E27FC236}">
                    <a16:creationId xmlns:a16="http://schemas.microsoft.com/office/drawing/2014/main" id="{4B5BA5E0-613C-3AE9-2370-E5CB42742F18}"/>
                  </a:ext>
                </a:extLst>
              </p:cNvPr>
              <p:cNvSpPr/>
              <p:nvPr/>
            </p:nvSpPr>
            <p:spPr>
              <a:xfrm>
                <a:off x="1317727" y="5012437"/>
                <a:ext cx="1348445" cy="555693"/>
              </a:xfrm>
              <a:prstGeom prst="callout2">
                <a:avLst>
                  <a:gd name="adj1" fmla="val 97978"/>
                  <a:gd name="adj2" fmla="val 109968"/>
                  <a:gd name="adj3" fmla="val 2905"/>
                  <a:gd name="adj4" fmla="val 109709"/>
                  <a:gd name="adj5" fmla="val 60087"/>
                  <a:gd name="adj6" fmla="val 159804"/>
                </a:avLst>
              </a:prstGeom>
              <a:solidFill>
                <a:schemeClr val="accent2">
                  <a:lumMod val="20000"/>
                  <a:lumOff val="80000"/>
                  <a:alpha val="63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allout: Bent Line with No Border 29">
                <a:extLst>
                  <a:ext uri="{FF2B5EF4-FFF2-40B4-BE49-F238E27FC236}">
                    <a16:creationId xmlns:a16="http://schemas.microsoft.com/office/drawing/2014/main" id="{4B5BA5E0-613C-3AE9-2370-E5CB42742F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727" y="5012437"/>
                <a:ext cx="1348445" cy="555693"/>
              </a:xfrm>
              <a:prstGeom prst="callout2">
                <a:avLst>
                  <a:gd name="adj1" fmla="val 97978"/>
                  <a:gd name="adj2" fmla="val 109968"/>
                  <a:gd name="adj3" fmla="val 2905"/>
                  <a:gd name="adj4" fmla="val 109709"/>
                  <a:gd name="adj5" fmla="val 60087"/>
                  <a:gd name="adj6" fmla="val 159804"/>
                </a:avLst>
              </a:prstGeom>
              <a:blipFill>
                <a:blip r:embed="rId47"/>
                <a:stretch>
                  <a:fillRect t="-1099" b="-6593"/>
                </a:stretch>
              </a:blipFill>
              <a:ln w="12700"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llout: Bent Line with No Border 30">
                <a:extLst>
                  <a:ext uri="{FF2B5EF4-FFF2-40B4-BE49-F238E27FC236}">
                    <a16:creationId xmlns:a16="http://schemas.microsoft.com/office/drawing/2014/main" id="{090A3A54-4EA9-6A91-E527-5C2AFC0A28A0}"/>
                  </a:ext>
                </a:extLst>
              </p:cNvPr>
              <p:cNvSpPr/>
              <p:nvPr/>
            </p:nvSpPr>
            <p:spPr>
              <a:xfrm>
                <a:off x="3934529" y="5865885"/>
                <a:ext cx="1348445" cy="555693"/>
              </a:xfrm>
              <a:prstGeom prst="callout2">
                <a:avLst>
                  <a:gd name="adj1" fmla="val 4123"/>
                  <a:gd name="adj2" fmla="val 108963"/>
                  <a:gd name="adj3" fmla="val 97979"/>
                  <a:gd name="adj4" fmla="val 108705"/>
                  <a:gd name="adj5" fmla="val -69116"/>
                  <a:gd name="adj6" fmla="val 153776"/>
                </a:avLst>
              </a:prstGeom>
              <a:solidFill>
                <a:schemeClr val="accent2">
                  <a:lumMod val="20000"/>
                  <a:lumOff val="80000"/>
                  <a:alpha val="63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𝐷𝑀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b="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GB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en-GB" sz="1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≳</m:t>
                      </m:r>
                      <m:r>
                        <a:rPr lang="en-GB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GB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allout: Bent Line with No Border 30">
                <a:extLst>
                  <a:ext uri="{FF2B5EF4-FFF2-40B4-BE49-F238E27FC236}">
                    <a16:creationId xmlns:a16="http://schemas.microsoft.com/office/drawing/2014/main" id="{090A3A54-4EA9-6A91-E527-5C2AFC0A28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529" y="5865885"/>
                <a:ext cx="1348445" cy="555693"/>
              </a:xfrm>
              <a:prstGeom prst="callout2">
                <a:avLst>
                  <a:gd name="adj1" fmla="val 4123"/>
                  <a:gd name="adj2" fmla="val 108963"/>
                  <a:gd name="adj3" fmla="val 97979"/>
                  <a:gd name="adj4" fmla="val 108705"/>
                  <a:gd name="adj5" fmla="val -69116"/>
                  <a:gd name="adj6" fmla="val 153776"/>
                </a:avLst>
              </a:prstGeom>
              <a:blipFill>
                <a:blip r:embed="rId48"/>
                <a:stretch>
                  <a:fillRect b="-1290"/>
                </a:stretch>
              </a:blipFill>
              <a:ln w="12700">
                <a:solidFill>
                  <a:schemeClr val="tx1"/>
                </a:solidFill>
                <a:prstDash val="solid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F1B841E-188B-3710-16A9-8B14E49F118C}"/>
              </a:ext>
            </a:extLst>
          </p:cNvPr>
          <p:cNvSpPr txBox="1"/>
          <p:nvPr/>
        </p:nvSpPr>
        <p:spPr>
          <a:xfrm>
            <a:off x="9240233" y="5647859"/>
            <a:ext cx="29194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 err="1"/>
              <a:t>Bringmann</a:t>
            </a:r>
            <a:r>
              <a:rPr lang="en-GB" sz="1000" dirty="0"/>
              <a:t>, Hoffman 2006</a:t>
            </a:r>
          </a:p>
          <a:p>
            <a:pPr algn="r"/>
            <a:r>
              <a:rPr lang="en-GB" sz="1000" dirty="0"/>
              <a:t>Binder, </a:t>
            </a:r>
            <a:r>
              <a:rPr lang="en-GB" sz="1000" dirty="0" err="1"/>
              <a:t>Bringmann</a:t>
            </a:r>
            <a:r>
              <a:rPr lang="en-GB" sz="1000" dirty="0"/>
              <a:t>, Gustafsson, </a:t>
            </a:r>
            <a:r>
              <a:rPr lang="en-GB" sz="1000" dirty="0" err="1"/>
              <a:t>Hryczuk</a:t>
            </a:r>
            <a:r>
              <a:rPr lang="en-GB" sz="1000" dirty="0"/>
              <a:t> 2017</a:t>
            </a:r>
          </a:p>
          <a:p>
            <a:pPr algn="r"/>
            <a:r>
              <a:rPr lang="en-GB" sz="1000" dirty="0"/>
              <a:t>Ala-</a:t>
            </a:r>
            <a:r>
              <a:rPr lang="en-GB" sz="1000" dirty="0" err="1"/>
              <a:t>Mattinen</a:t>
            </a:r>
            <a:r>
              <a:rPr lang="en-GB" sz="1000" dirty="0"/>
              <a:t>, </a:t>
            </a:r>
            <a:r>
              <a:rPr lang="en-GB" sz="1000" dirty="0" err="1"/>
              <a:t>Kaunilainen</a:t>
            </a:r>
            <a:r>
              <a:rPr lang="en-GB" sz="1000" dirty="0"/>
              <a:t> 2019</a:t>
            </a:r>
          </a:p>
          <a:p>
            <a:pPr algn="r"/>
            <a:r>
              <a:rPr lang="en-GB" sz="1000" dirty="0" err="1"/>
              <a:t>Gondolo</a:t>
            </a:r>
            <a:r>
              <a:rPr lang="en-GB" sz="1000" dirty="0"/>
              <a:t>, Hisano, </a:t>
            </a:r>
            <a:r>
              <a:rPr lang="en-GB" sz="1000" dirty="0" err="1"/>
              <a:t>Kadota</a:t>
            </a:r>
            <a:r>
              <a:rPr lang="en-GB" sz="1000" dirty="0"/>
              <a:t> 2012</a:t>
            </a:r>
          </a:p>
          <a:p>
            <a:pPr algn="r"/>
            <a:r>
              <a:rPr lang="en-GB" sz="1000" dirty="0"/>
              <a:t>Abe 2004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5E19685-2453-2649-8557-0034BB606F8E}"/>
              </a:ext>
            </a:extLst>
          </p:cNvPr>
          <p:cNvSpPr txBox="1"/>
          <p:nvPr/>
        </p:nvSpPr>
        <p:spPr>
          <a:xfrm>
            <a:off x="192654" y="6461414"/>
            <a:ext cx="11775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But there exist scenarios where </a:t>
            </a:r>
            <a:r>
              <a:rPr lang="en-GB" dirty="0">
                <a:solidFill>
                  <a:schemeClr val="accent2"/>
                </a:solidFill>
              </a:rPr>
              <a:t>kinetic decoupling</a:t>
            </a:r>
            <a:r>
              <a:rPr lang="en-GB" dirty="0"/>
              <a:t> PRECEEDES </a:t>
            </a:r>
            <a:r>
              <a:rPr lang="en-GB" dirty="0">
                <a:solidFill>
                  <a:schemeClr val="accent2"/>
                </a:solidFill>
              </a:rPr>
              <a:t>freeze-out</a:t>
            </a:r>
            <a:r>
              <a:rPr lang="en-GB" dirty="0"/>
              <a:t> 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B367B07-EFE2-6FA1-29EF-4A9B1E4334FF}"/>
              </a:ext>
            </a:extLst>
          </p:cNvPr>
          <p:cNvCxnSpPr>
            <a:cxnSpLocks/>
          </p:cNvCxnSpPr>
          <p:nvPr/>
        </p:nvCxnSpPr>
        <p:spPr>
          <a:xfrm flipV="1">
            <a:off x="3186586" y="3350425"/>
            <a:ext cx="3066852" cy="384059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4923C2A-9261-A74A-0D60-347C961E0A69}"/>
              </a:ext>
            </a:extLst>
          </p:cNvPr>
          <p:cNvCxnSpPr>
            <a:cxnSpLocks/>
          </p:cNvCxnSpPr>
          <p:nvPr/>
        </p:nvCxnSpPr>
        <p:spPr>
          <a:xfrm>
            <a:off x="8173894" y="2989907"/>
            <a:ext cx="1647439" cy="730999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A50FC39-3763-022F-CB83-EC8DE3D2ED4A}"/>
              </a:ext>
            </a:extLst>
          </p:cNvPr>
          <p:cNvGrpSpPr/>
          <p:nvPr/>
        </p:nvGrpSpPr>
        <p:grpSpPr>
          <a:xfrm>
            <a:off x="3387301" y="4017119"/>
            <a:ext cx="2126994" cy="1779318"/>
            <a:chOff x="3387301" y="4017119"/>
            <a:chExt cx="2126994" cy="177931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F61B123-C290-45F8-B1D5-6C3A6B7EC618}"/>
                </a:ext>
              </a:extLst>
            </p:cNvPr>
            <p:cNvGrpSpPr/>
            <p:nvPr/>
          </p:nvGrpSpPr>
          <p:grpSpPr>
            <a:xfrm>
              <a:off x="3387301" y="4017119"/>
              <a:ext cx="2126994" cy="1496934"/>
              <a:chOff x="2732483" y="4646865"/>
              <a:chExt cx="2126994" cy="1496934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39C7B93E-15CA-D963-BA7D-4A041E85DBF3}"/>
                  </a:ext>
                </a:extLst>
              </p:cNvPr>
              <p:cNvGrpSpPr/>
              <p:nvPr/>
            </p:nvGrpSpPr>
            <p:grpSpPr>
              <a:xfrm>
                <a:off x="3236289" y="4842125"/>
                <a:ext cx="1107757" cy="1140757"/>
                <a:chOff x="3478551" y="4332048"/>
                <a:chExt cx="1640520" cy="1640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35" name="Ink 34">
                      <a:extLst>
                        <a:ext uri="{FF2B5EF4-FFF2-40B4-BE49-F238E27FC236}">
                          <a16:creationId xmlns:a16="http://schemas.microsoft.com/office/drawing/2014/main" id="{63B69F73-7327-DC44-DC8E-178093E5D34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78551" y="4332408"/>
                    <a:ext cx="1640520" cy="1640520"/>
                  </p14:xfrm>
                </p:contentPart>
              </mc:Choice>
              <mc:Fallback xmlns="">
                <p:pic>
                  <p:nvPicPr>
                    <p:cNvPr id="91" name="Ink 90">
                      <a:extLst>
                        <a:ext uri="{FF2B5EF4-FFF2-40B4-BE49-F238E27FC236}">
                          <a16:creationId xmlns:a16="http://schemas.microsoft.com/office/drawing/2014/main" id="{60FE6D05-F580-8035-5C9B-D5C22F95CCBF}"/>
                        </a:ext>
                      </a:extLst>
                    </p:cNvPr>
                    <p:cNvPicPr/>
                    <p:nvPr/>
                  </p:nvPicPr>
                  <p:blipFill>
                    <a:blip r:embed="rId41"/>
                    <a:stretch>
                      <a:fillRect/>
                    </a:stretch>
                  </p:blipFill>
                  <p:spPr>
                    <a:xfrm>
                      <a:off x="3469487" y="4323605"/>
                      <a:ext cx="1658647" cy="165812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0">
                  <p14:nvContentPartPr>
                    <p14:cNvPr id="36" name="Ink 35">
                      <a:extLst>
                        <a:ext uri="{FF2B5EF4-FFF2-40B4-BE49-F238E27FC236}">
                          <a16:creationId xmlns:a16="http://schemas.microsoft.com/office/drawing/2014/main" id="{986689A7-9D24-D55E-7D8C-2257FAD282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86831" y="4332048"/>
                    <a:ext cx="1630800" cy="1630800"/>
                  </p14:xfrm>
                </p:contentPart>
              </mc:Choice>
              <mc:Fallback xmlns="">
                <p:pic>
                  <p:nvPicPr>
                    <p:cNvPr id="96" name="Ink 95">
                      <a:extLst>
                        <a:ext uri="{FF2B5EF4-FFF2-40B4-BE49-F238E27FC236}">
                          <a16:creationId xmlns:a16="http://schemas.microsoft.com/office/drawing/2014/main" id="{17D4615F-C31D-B25C-BFC2-A397BC136748}"/>
                        </a:ext>
                      </a:extLst>
                    </p:cNvPr>
                    <p:cNvPicPr/>
                    <p:nvPr/>
                  </p:nvPicPr>
                  <p:blipFill>
                    <a:blip r:embed="rId43"/>
                    <a:stretch>
                      <a:fillRect/>
                    </a:stretch>
                  </p:blipFill>
                  <p:spPr>
                    <a:xfrm>
                      <a:off x="3477768" y="4323244"/>
                      <a:ext cx="1648926" cy="1648408"/>
                    </a:xfrm>
                    <a:prstGeom prst="rect">
                      <a:avLst/>
                    </a:prstGeom>
                  </p:spPr>
                </p:pic>
              </mc:Fallback>
            </mc:AlternateContent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1650AA38-DF19-FB53-35E7-5C30856FD3E1}"/>
                    </a:ext>
                  </a:extLst>
                </p:cNvPr>
                <p:cNvSpPr/>
                <p:nvPr/>
              </p:nvSpPr>
              <p:spPr>
                <a:xfrm rot="12369282" flipV="1">
                  <a:off x="4144259" y="5024382"/>
                  <a:ext cx="261421" cy="260274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909D9D7-A803-F399-F7B4-5D3A599BB8FB}"/>
                  </a:ext>
                </a:extLst>
              </p:cNvPr>
              <p:cNvSpPr txBox="1"/>
              <p:nvPr/>
            </p:nvSpPr>
            <p:spPr>
              <a:xfrm>
                <a:off x="2732483" y="4646865"/>
                <a:ext cx="567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2"/>
                    </a:solidFill>
                  </a:rPr>
                  <a:t>DM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39246D-93EB-0867-1EF7-99ABCF072EDD}"/>
                  </a:ext>
                </a:extLst>
              </p:cNvPr>
              <p:cNvSpPr txBox="1"/>
              <p:nvPr/>
            </p:nvSpPr>
            <p:spPr>
              <a:xfrm>
                <a:off x="2734272" y="5774467"/>
                <a:ext cx="5116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SM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4DE1C04-56DC-97AA-DEB0-A2B34EB6E52E}"/>
                  </a:ext>
                </a:extLst>
              </p:cNvPr>
              <p:cNvSpPr txBox="1"/>
              <p:nvPr/>
            </p:nvSpPr>
            <p:spPr>
              <a:xfrm>
                <a:off x="4291693" y="4646865"/>
                <a:ext cx="567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2"/>
                    </a:solidFill>
                  </a:rPr>
                  <a:t>DM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705A41C-9129-6530-DFCD-3810E8D0C588}"/>
                  </a:ext>
                </a:extLst>
              </p:cNvPr>
              <p:cNvSpPr txBox="1"/>
              <p:nvPr/>
            </p:nvSpPr>
            <p:spPr>
              <a:xfrm>
                <a:off x="4293482" y="5774466"/>
                <a:ext cx="345510" cy="256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SM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F11DE0-E5DC-BFBA-0239-CD3EA3D3EF4D}"/>
                </a:ext>
              </a:extLst>
            </p:cNvPr>
            <p:cNvSpPr txBox="1"/>
            <p:nvPr/>
          </p:nvSpPr>
          <p:spPr>
            <a:xfrm>
              <a:off x="3486610" y="5519438"/>
              <a:ext cx="13484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changes </a:t>
              </a:r>
              <a:r>
                <a:rPr lang="en-GB" sz="1200" i="1" dirty="0"/>
                <a:t>shape</a:t>
              </a:r>
              <a:endParaRPr lang="en-GB" sz="1200" dirty="0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2A970A4C-0FBB-6218-63C7-401E2EB37604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358142" y="4352714"/>
            <a:ext cx="1585629" cy="1388633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FFB744D-F15C-3688-D47A-9B8B04F4D758}"/>
              </a:ext>
            </a:extLst>
          </p:cNvPr>
          <p:cNvGrpSpPr/>
          <p:nvPr/>
        </p:nvGrpSpPr>
        <p:grpSpPr>
          <a:xfrm>
            <a:off x="8372170" y="4454818"/>
            <a:ext cx="1175400" cy="1245240"/>
            <a:chOff x="794000" y="3073996"/>
            <a:chExt cx="1175400" cy="124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7C6AE27-5094-3E53-105A-F53D130F2321}"/>
                    </a:ext>
                  </a:extLst>
                </p14:cNvPr>
                <p14:cNvContentPartPr/>
                <p14:nvPr/>
              </p14:nvContentPartPr>
              <p14:xfrm>
                <a:off x="1937720" y="4302316"/>
                <a:ext cx="31680" cy="7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7C6AE27-5094-3E53-105A-F53D130F232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31600" y="4296462"/>
                  <a:ext cx="43920" cy="1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49FAC0D-23DA-DD56-0404-72337CF86BB6}"/>
                    </a:ext>
                  </a:extLst>
                </p14:cNvPr>
                <p14:cNvContentPartPr/>
                <p14:nvPr/>
              </p14:nvContentPartPr>
              <p14:xfrm>
                <a:off x="799760" y="4197916"/>
                <a:ext cx="68400" cy="121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49FAC0D-23DA-DD56-0404-72337CF86BB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3608" y="4191796"/>
                  <a:ext cx="80705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8F40F1E-6265-D96C-DE9B-CF25024D33EB}"/>
                    </a:ext>
                  </a:extLst>
                </p14:cNvPr>
                <p14:cNvContentPartPr/>
                <p14:nvPr/>
              </p14:nvContentPartPr>
              <p14:xfrm>
                <a:off x="886520" y="4106836"/>
                <a:ext cx="20160" cy="53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8F40F1E-6265-D96C-DE9B-CF25024D33E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80400" y="4100716"/>
                  <a:ext cx="324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2079326-E8E4-D9C8-0EFC-622C7542F2E7}"/>
                    </a:ext>
                  </a:extLst>
                </p14:cNvPr>
                <p14:cNvContentPartPr/>
                <p14:nvPr/>
              </p14:nvContentPartPr>
              <p14:xfrm>
                <a:off x="932960" y="4006036"/>
                <a:ext cx="6120" cy="435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2079326-E8E4-D9C8-0EFC-622C7542F2E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26840" y="3999916"/>
                  <a:ext cx="18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0F0512A-8D5C-65F9-3FA7-6F358B6E3331}"/>
                    </a:ext>
                  </a:extLst>
                </p14:cNvPr>
                <p14:cNvContentPartPr/>
                <p14:nvPr/>
              </p14:nvContentPartPr>
              <p14:xfrm>
                <a:off x="954200" y="3903796"/>
                <a:ext cx="7200" cy="49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0F0512A-8D5C-65F9-3FA7-6F358B6E333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7758" y="3897676"/>
                  <a:ext cx="20084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0C7FCB9-9439-19BF-DC7C-8B22EA544EDB}"/>
                    </a:ext>
                  </a:extLst>
                </p14:cNvPr>
                <p14:cNvContentPartPr/>
                <p14:nvPr/>
              </p14:nvContentPartPr>
              <p14:xfrm>
                <a:off x="991640" y="3782116"/>
                <a:ext cx="13680" cy="33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0C7FCB9-9439-19BF-DC7C-8B22EA544ED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5355" y="3776060"/>
                  <a:ext cx="26251" cy="45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3F1FF2F-7923-FFA1-4B5C-1F6A66685E92}"/>
                    </a:ext>
                  </a:extLst>
                </p14:cNvPr>
                <p14:cNvContentPartPr/>
                <p14:nvPr/>
              </p14:nvContentPartPr>
              <p14:xfrm>
                <a:off x="1021520" y="3663676"/>
                <a:ext cx="6480" cy="50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3F1FF2F-7923-FFA1-4B5C-1F6A66685E9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5400" y="3657556"/>
                  <a:ext cx="18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98A7A3D-8F6E-D38A-D8B9-057D73406946}"/>
                    </a:ext>
                  </a:extLst>
                </p14:cNvPr>
                <p14:cNvContentPartPr/>
                <p14:nvPr/>
              </p14:nvContentPartPr>
              <p14:xfrm>
                <a:off x="1048880" y="3504916"/>
                <a:ext cx="10080" cy="72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98A7A3D-8F6E-D38A-D8B9-057D734069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42760" y="3498796"/>
                  <a:ext cx="22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DB4C3C5-F49A-4D5C-A305-DA071D9AB271}"/>
                    </a:ext>
                  </a:extLst>
                </p14:cNvPr>
                <p14:cNvContentPartPr/>
                <p14:nvPr/>
              </p14:nvContentPartPr>
              <p14:xfrm>
                <a:off x="1090280" y="3389356"/>
                <a:ext cx="14040" cy="51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DB4C3C5-F49A-4D5C-A305-DA071D9AB27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4160" y="3383236"/>
                  <a:ext cx="262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CA8184A-AB45-378B-70E0-8EA4E4D8B7BD}"/>
                    </a:ext>
                  </a:extLst>
                </p14:cNvPr>
                <p14:cNvContentPartPr/>
                <p14:nvPr/>
              </p14:nvContentPartPr>
              <p14:xfrm>
                <a:off x="1133840" y="3293236"/>
                <a:ext cx="23400" cy="39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CA8184A-AB45-378B-70E0-8EA4E4D8B7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7720" y="3287116"/>
                  <a:ext cx="35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2CE1597-6E9F-57A3-6891-837A11C1F0DC}"/>
                    </a:ext>
                  </a:extLst>
                </p14:cNvPr>
                <p14:cNvContentPartPr/>
                <p14:nvPr/>
              </p14:nvContentPartPr>
              <p14:xfrm>
                <a:off x="1202240" y="3289636"/>
                <a:ext cx="24480" cy="14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2CE1597-6E9F-57A3-6891-837A11C1F0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96120" y="3283516"/>
                  <a:ext cx="36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712375B-6F44-ED61-3DB7-F6B18FFABE71}"/>
                    </a:ext>
                  </a:extLst>
                </p14:cNvPr>
                <p14:cNvContentPartPr/>
                <p14:nvPr/>
              </p14:nvContentPartPr>
              <p14:xfrm>
                <a:off x="1257680" y="3369916"/>
                <a:ext cx="7920" cy="324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712375B-6F44-ED61-3DB7-F6B18FFABE7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51560" y="3363863"/>
                  <a:ext cx="20160" cy="445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D70F561-F810-5F87-CFF1-21352D81FAD2}"/>
                    </a:ext>
                  </a:extLst>
                </p14:cNvPr>
                <p14:cNvContentPartPr/>
                <p14:nvPr/>
              </p14:nvContentPartPr>
              <p14:xfrm>
                <a:off x="1299080" y="3477196"/>
                <a:ext cx="16200" cy="46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D70F561-F810-5F87-CFF1-21352D81FA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93093" y="3471076"/>
                  <a:ext cx="28174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0601738-C344-66AD-63B8-D562930847E3}"/>
                    </a:ext>
                  </a:extLst>
                </p14:cNvPr>
                <p14:cNvContentPartPr/>
                <p14:nvPr/>
              </p14:nvContentPartPr>
              <p14:xfrm>
                <a:off x="1343360" y="3590236"/>
                <a:ext cx="19080" cy="45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0601738-C344-66AD-63B8-D562930847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37240" y="3584116"/>
                  <a:ext cx="31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68AD629-833D-CCDA-7CF5-FFBD39FBD725}"/>
                    </a:ext>
                  </a:extLst>
                </p14:cNvPr>
                <p14:cNvContentPartPr/>
                <p14:nvPr/>
              </p14:nvContentPartPr>
              <p14:xfrm>
                <a:off x="794000" y="4198276"/>
                <a:ext cx="21600" cy="93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68AD629-833D-CCDA-7CF5-FFBD39FBD72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7880" y="4192156"/>
                  <a:ext cx="33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64703BB-A620-0485-81B6-976B9D72FB8F}"/>
                    </a:ext>
                  </a:extLst>
                </p14:cNvPr>
                <p14:cNvContentPartPr/>
                <p14:nvPr/>
              </p14:nvContentPartPr>
              <p14:xfrm>
                <a:off x="835040" y="4088836"/>
                <a:ext cx="14400" cy="59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64703BB-A620-0485-81B6-976B9D72FB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8920" y="4082753"/>
                  <a:ext cx="26640" cy="71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0E2FC87-5170-4C77-679A-3CF5BE83CDB9}"/>
                    </a:ext>
                  </a:extLst>
                </p14:cNvPr>
                <p14:cNvContentPartPr/>
                <p14:nvPr/>
              </p14:nvContentPartPr>
              <p14:xfrm>
                <a:off x="854120" y="3984796"/>
                <a:ext cx="9360" cy="45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0E2FC87-5170-4C77-679A-3CF5BE83CDB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7755" y="3978676"/>
                  <a:ext cx="2209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CC7119D-CA55-AEAF-284F-A54C7BC58299}"/>
                    </a:ext>
                  </a:extLst>
                </p14:cNvPr>
                <p14:cNvContentPartPr/>
                <p14:nvPr/>
              </p14:nvContentPartPr>
              <p14:xfrm>
                <a:off x="871040" y="3895156"/>
                <a:ext cx="10800" cy="38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CC7119D-CA55-AEAF-284F-A54C7BC5829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4920" y="3889036"/>
                  <a:ext cx="23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A6C8655-3E6F-BAE1-5947-C6B2CD850F38}"/>
                    </a:ext>
                  </a:extLst>
                </p14:cNvPr>
                <p14:cNvContentPartPr/>
                <p14:nvPr/>
              </p14:nvContentPartPr>
              <p14:xfrm>
                <a:off x="883280" y="3793276"/>
                <a:ext cx="14040" cy="43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A6C8655-3E6F-BAE1-5947-C6B2CD850F3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7160" y="3787207"/>
                  <a:ext cx="26280" cy="55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973A9F3-A7DA-724F-A352-654AB7A8713F}"/>
                    </a:ext>
                  </a:extLst>
                </p14:cNvPr>
                <p14:cNvContentPartPr/>
                <p14:nvPr/>
              </p14:nvContentPartPr>
              <p14:xfrm>
                <a:off x="912800" y="3671956"/>
                <a:ext cx="13680" cy="57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973A9F3-A7DA-724F-A352-654AB7A8713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6515" y="3665836"/>
                  <a:ext cx="26251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EAEC0AD-CC49-520B-5077-C0AB8793B8FA}"/>
                    </a:ext>
                  </a:extLst>
                </p14:cNvPr>
                <p14:cNvContentPartPr/>
                <p14:nvPr/>
              </p14:nvContentPartPr>
              <p14:xfrm>
                <a:off x="941240" y="3530836"/>
                <a:ext cx="9000" cy="68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EAEC0AD-CC49-520B-5077-C0AB8793B8F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35120" y="3524748"/>
                  <a:ext cx="21240" cy="80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3C872C4-707B-F66D-178E-D85CE9B0BE7D}"/>
                    </a:ext>
                  </a:extLst>
                </p14:cNvPr>
                <p14:cNvContentPartPr/>
                <p14:nvPr/>
              </p14:nvContentPartPr>
              <p14:xfrm>
                <a:off x="969320" y="3387196"/>
                <a:ext cx="12600" cy="64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3C872C4-707B-F66D-178E-D85CE9B0BE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63370" y="3381076"/>
                  <a:ext cx="245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C46F590-6C7B-F8B5-B369-4C2A900BB379}"/>
                    </a:ext>
                  </a:extLst>
                </p14:cNvPr>
                <p14:cNvContentPartPr/>
                <p14:nvPr/>
              </p14:nvContentPartPr>
              <p14:xfrm>
                <a:off x="1013600" y="3248596"/>
                <a:ext cx="10800" cy="48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C46F590-6C7B-F8B5-B369-4C2A900BB37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07677" y="3242476"/>
                  <a:ext cx="22645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820B4EC-3E4C-46BF-A3B5-9A25C62F4A3D}"/>
                    </a:ext>
                  </a:extLst>
                </p14:cNvPr>
                <p14:cNvContentPartPr/>
                <p14:nvPr/>
              </p14:nvContentPartPr>
              <p14:xfrm>
                <a:off x="1054280" y="3133036"/>
                <a:ext cx="29160" cy="45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820B4EC-3E4C-46BF-A3B5-9A25C62F4A3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8160" y="3126916"/>
                  <a:ext cx="41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9394129-4A1A-72D6-1FC0-B481D4F019F8}"/>
                    </a:ext>
                  </a:extLst>
                </p14:cNvPr>
                <p14:cNvContentPartPr/>
                <p14:nvPr/>
              </p14:nvContentPartPr>
              <p14:xfrm>
                <a:off x="1138880" y="3073996"/>
                <a:ext cx="36000" cy="14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9394129-4A1A-72D6-1FC0-B481D4F019F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2760" y="3067876"/>
                  <a:ext cx="48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EEFA12A-A924-2821-C638-3BFA00CB2A43}"/>
                    </a:ext>
                  </a:extLst>
                </p14:cNvPr>
                <p14:cNvContentPartPr/>
                <p14:nvPr/>
              </p14:nvContentPartPr>
              <p14:xfrm>
                <a:off x="1224920" y="3106396"/>
                <a:ext cx="33840" cy="33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EEFA12A-A924-2821-C638-3BFA00CB2A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18800" y="3100342"/>
                  <a:ext cx="46080" cy="45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2341223-BC69-A303-A298-53EAC1FDC064}"/>
                    </a:ext>
                  </a:extLst>
                </p14:cNvPr>
                <p14:cNvContentPartPr/>
                <p14:nvPr/>
              </p14:nvContentPartPr>
              <p14:xfrm>
                <a:off x="1297640" y="3192436"/>
                <a:ext cx="20160" cy="41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2341223-BC69-A303-A298-53EAC1FDC06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91520" y="3186316"/>
                  <a:ext cx="32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98FA83B-1678-78A0-92B9-FA882392F8F2}"/>
                    </a:ext>
                  </a:extLst>
                </p14:cNvPr>
                <p14:cNvContentPartPr/>
                <p14:nvPr/>
              </p14:nvContentPartPr>
              <p14:xfrm>
                <a:off x="1335080" y="3278476"/>
                <a:ext cx="14400" cy="53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98FA83B-1678-78A0-92B9-FA882392F8F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328960" y="3272356"/>
                  <a:ext cx="26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BD334FE-6938-341E-55E8-DED74964CD65}"/>
                    </a:ext>
                  </a:extLst>
                </p14:cNvPr>
                <p14:cNvContentPartPr/>
                <p14:nvPr/>
              </p14:nvContentPartPr>
              <p14:xfrm>
                <a:off x="1366760" y="3399076"/>
                <a:ext cx="12600" cy="52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BD334FE-6938-341E-55E8-DED74964CD6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360640" y="3392956"/>
                  <a:ext cx="24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B0461EA-7763-D369-8C11-50411F6C9BC0}"/>
                    </a:ext>
                  </a:extLst>
                </p14:cNvPr>
                <p14:cNvContentPartPr/>
                <p14:nvPr/>
              </p14:nvContentPartPr>
              <p14:xfrm>
                <a:off x="1418240" y="3507076"/>
                <a:ext cx="11160" cy="42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B0461EA-7763-D369-8C11-50411F6C9BC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12120" y="3500956"/>
                  <a:ext cx="23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0C5E74F-10CD-AC24-5411-E07D9D860075}"/>
                    </a:ext>
                  </a:extLst>
                </p14:cNvPr>
                <p14:cNvContentPartPr/>
                <p14:nvPr/>
              </p14:nvContentPartPr>
              <p14:xfrm>
                <a:off x="1448840" y="3603916"/>
                <a:ext cx="10800" cy="34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0C5E74F-10CD-AC24-5411-E07D9D8600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42720" y="3597796"/>
                  <a:ext cx="23040" cy="471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D6A097E-4F63-ABF0-1F24-6CF0B13E73FF}"/>
                </a:ext>
              </a:extLst>
            </p:cNvPr>
            <p:cNvGrpSpPr/>
            <p:nvPr/>
          </p:nvGrpSpPr>
          <p:grpSpPr>
            <a:xfrm>
              <a:off x="1383680" y="3714076"/>
              <a:ext cx="484560" cy="592560"/>
              <a:chOff x="1383680" y="3714076"/>
              <a:chExt cx="484560" cy="592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95" name="Ink 94">
                    <a:extLst>
                      <a:ext uri="{FF2B5EF4-FFF2-40B4-BE49-F238E27FC236}">
                        <a16:creationId xmlns:a16="http://schemas.microsoft.com/office/drawing/2014/main" id="{1520E442-CCFB-03C1-174F-972BE44D22BE}"/>
                      </a:ext>
                    </a:extLst>
                  </p14:cNvPr>
                  <p14:cNvContentPartPr/>
                  <p14:nvPr/>
                </p14:nvContentPartPr>
                <p14:xfrm>
                  <a:off x="1383680" y="3717316"/>
                  <a:ext cx="28080" cy="65160"/>
                </p14:xfrm>
              </p:contentPart>
            </mc:Choice>
            <mc:Fallback xmlns="">
              <p:pic>
                <p:nvPicPr>
                  <p:cNvPr id="95" name="Ink 94">
                    <a:extLst>
                      <a:ext uri="{FF2B5EF4-FFF2-40B4-BE49-F238E27FC236}">
                        <a16:creationId xmlns:a16="http://schemas.microsoft.com/office/drawing/2014/main" id="{1520E442-CCFB-03C1-174F-972BE44D22BE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1377481" y="3711196"/>
                    <a:ext cx="40479" cy="7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96" name="Ink 95">
                    <a:extLst>
                      <a:ext uri="{FF2B5EF4-FFF2-40B4-BE49-F238E27FC236}">
                        <a16:creationId xmlns:a16="http://schemas.microsoft.com/office/drawing/2014/main" id="{E28EFF22-6569-07A9-B065-EC78B83B52E4}"/>
                      </a:ext>
                    </a:extLst>
                  </p14:cNvPr>
                  <p14:cNvContentPartPr/>
                  <p14:nvPr/>
                </p14:nvContentPartPr>
                <p14:xfrm>
                  <a:off x="1440560" y="3852316"/>
                  <a:ext cx="21600" cy="59400"/>
                </p14:xfrm>
              </p:contentPart>
            </mc:Choice>
            <mc:Fallback xmlns="">
              <p:pic>
                <p:nvPicPr>
                  <p:cNvPr id="96" name="Ink 95">
                    <a:extLst>
                      <a:ext uri="{FF2B5EF4-FFF2-40B4-BE49-F238E27FC236}">
                        <a16:creationId xmlns:a16="http://schemas.microsoft.com/office/drawing/2014/main" id="{E28EFF22-6569-07A9-B065-EC78B83B52E4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1434440" y="3846196"/>
                    <a:ext cx="33840" cy="71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97" name="Ink 96">
                    <a:extLst>
                      <a:ext uri="{FF2B5EF4-FFF2-40B4-BE49-F238E27FC236}">
                        <a16:creationId xmlns:a16="http://schemas.microsoft.com/office/drawing/2014/main" id="{81FB568D-59E4-9F13-0883-95E6AB707183}"/>
                      </a:ext>
                    </a:extLst>
                  </p14:cNvPr>
                  <p14:cNvContentPartPr/>
                  <p14:nvPr/>
                </p14:nvContentPartPr>
                <p14:xfrm>
                  <a:off x="1501040" y="4001716"/>
                  <a:ext cx="17640" cy="51480"/>
                </p14:xfrm>
              </p:contentPart>
            </mc:Choice>
            <mc:Fallback xmlns="">
              <p:pic>
                <p:nvPicPr>
                  <p:cNvPr id="97" name="Ink 96">
                    <a:extLst>
                      <a:ext uri="{FF2B5EF4-FFF2-40B4-BE49-F238E27FC236}">
                        <a16:creationId xmlns:a16="http://schemas.microsoft.com/office/drawing/2014/main" id="{81FB568D-59E4-9F13-0883-95E6AB707183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1494920" y="3995638"/>
                    <a:ext cx="29880" cy="636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98" name="Ink 97">
                    <a:extLst>
                      <a:ext uri="{FF2B5EF4-FFF2-40B4-BE49-F238E27FC236}">
                        <a16:creationId xmlns:a16="http://schemas.microsoft.com/office/drawing/2014/main" id="{68C8388D-2BA3-5A50-2FAB-07F904B92BDA}"/>
                      </a:ext>
                    </a:extLst>
                  </p14:cNvPr>
                  <p14:cNvContentPartPr/>
                  <p14:nvPr/>
                </p14:nvContentPartPr>
                <p14:xfrm>
                  <a:off x="1561160" y="4111876"/>
                  <a:ext cx="37800" cy="47160"/>
                </p14:xfrm>
              </p:contentPart>
            </mc:Choice>
            <mc:Fallback xmlns="">
              <p:pic>
                <p:nvPicPr>
                  <p:cNvPr id="98" name="Ink 97">
                    <a:extLst>
                      <a:ext uri="{FF2B5EF4-FFF2-40B4-BE49-F238E27FC236}">
                        <a16:creationId xmlns:a16="http://schemas.microsoft.com/office/drawing/2014/main" id="{68C8388D-2BA3-5A50-2FAB-07F904B92BDA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555040" y="4105756"/>
                    <a:ext cx="50040" cy="5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99" name="Ink 98">
                    <a:extLst>
                      <a:ext uri="{FF2B5EF4-FFF2-40B4-BE49-F238E27FC236}">
                        <a16:creationId xmlns:a16="http://schemas.microsoft.com/office/drawing/2014/main" id="{816BA76C-45D8-E4A2-023E-3CD4DCC6C39F}"/>
                      </a:ext>
                    </a:extLst>
                  </p14:cNvPr>
                  <p14:cNvContentPartPr/>
                  <p14:nvPr/>
                </p14:nvContentPartPr>
                <p14:xfrm>
                  <a:off x="1634960" y="4204396"/>
                  <a:ext cx="38520" cy="38520"/>
                </p14:xfrm>
              </p:contentPart>
            </mc:Choice>
            <mc:Fallback xmlns="">
              <p:pic>
                <p:nvPicPr>
                  <p:cNvPr id="99" name="Ink 98">
                    <a:extLst>
                      <a:ext uri="{FF2B5EF4-FFF2-40B4-BE49-F238E27FC236}">
                        <a16:creationId xmlns:a16="http://schemas.microsoft.com/office/drawing/2014/main" id="{816BA76C-45D8-E4A2-023E-3CD4DCC6C39F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1628782" y="4198218"/>
                    <a:ext cx="50875" cy="508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100" name="Ink 99">
                    <a:extLst>
                      <a:ext uri="{FF2B5EF4-FFF2-40B4-BE49-F238E27FC236}">
                        <a16:creationId xmlns:a16="http://schemas.microsoft.com/office/drawing/2014/main" id="{C42FAD2C-7896-7D81-93B9-D0A5A8C20B80}"/>
                      </a:ext>
                    </a:extLst>
                  </p14:cNvPr>
                  <p14:cNvContentPartPr/>
                  <p14:nvPr/>
                </p14:nvContentPartPr>
                <p14:xfrm>
                  <a:off x="1702640" y="4262716"/>
                  <a:ext cx="41040" cy="21960"/>
                </p14:xfrm>
              </p:contentPart>
            </mc:Choice>
            <mc:Fallback xmlns="">
              <p:pic>
                <p:nvPicPr>
                  <p:cNvPr id="100" name="Ink 99">
                    <a:extLst>
                      <a:ext uri="{FF2B5EF4-FFF2-40B4-BE49-F238E27FC236}">
                        <a16:creationId xmlns:a16="http://schemas.microsoft.com/office/drawing/2014/main" id="{C42FAD2C-7896-7D81-93B9-D0A5A8C20B80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1696520" y="4256596"/>
                    <a:ext cx="53280" cy="3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101" name="Ink 100">
                    <a:extLst>
                      <a:ext uri="{FF2B5EF4-FFF2-40B4-BE49-F238E27FC236}">
                        <a16:creationId xmlns:a16="http://schemas.microsoft.com/office/drawing/2014/main" id="{F8ECCE68-0955-7796-E53B-84C3B6606EED}"/>
                      </a:ext>
                    </a:extLst>
                  </p14:cNvPr>
                  <p14:cNvContentPartPr/>
                  <p14:nvPr/>
                </p14:nvContentPartPr>
                <p14:xfrm>
                  <a:off x="1775720" y="4297636"/>
                  <a:ext cx="83880" cy="9000"/>
                </p14:xfrm>
              </p:contentPart>
            </mc:Choice>
            <mc:Fallback xmlns="">
              <p:pic>
                <p:nvPicPr>
                  <p:cNvPr id="101" name="Ink 100">
                    <a:extLst>
                      <a:ext uri="{FF2B5EF4-FFF2-40B4-BE49-F238E27FC236}">
                        <a16:creationId xmlns:a16="http://schemas.microsoft.com/office/drawing/2014/main" id="{F8ECCE68-0955-7796-E53B-84C3B6606EED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1769626" y="4291751"/>
                    <a:ext cx="96068" cy="207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102" name="Ink 101">
                    <a:extLst>
                      <a:ext uri="{FF2B5EF4-FFF2-40B4-BE49-F238E27FC236}">
                        <a16:creationId xmlns:a16="http://schemas.microsoft.com/office/drawing/2014/main" id="{C2C44400-89E8-4BE4-F699-8D88638E9748}"/>
                      </a:ext>
                    </a:extLst>
                  </p14:cNvPr>
                  <p14:cNvContentPartPr/>
                  <p14:nvPr/>
                </p14:nvContentPartPr>
                <p14:xfrm>
                  <a:off x="1596800" y="4007836"/>
                  <a:ext cx="10440" cy="30600"/>
                </p14:xfrm>
              </p:contentPart>
            </mc:Choice>
            <mc:Fallback xmlns="">
              <p:pic>
                <p:nvPicPr>
                  <p:cNvPr id="102" name="Ink 101">
                    <a:extLst>
                      <a:ext uri="{FF2B5EF4-FFF2-40B4-BE49-F238E27FC236}">
                        <a16:creationId xmlns:a16="http://schemas.microsoft.com/office/drawing/2014/main" id="{C2C44400-89E8-4BE4-F699-8D88638E9748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1590680" y="4001716"/>
                    <a:ext cx="22680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103" name="Ink 102">
                    <a:extLst>
                      <a:ext uri="{FF2B5EF4-FFF2-40B4-BE49-F238E27FC236}">
                        <a16:creationId xmlns:a16="http://schemas.microsoft.com/office/drawing/2014/main" id="{F8352D27-95F3-220B-A1CD-93F95811D1CF}"/>
                      </a:ext>
                    </a:extLst>
                  </p14:cNvPr>
                  <p14:cNvContentPartPr/>
                  <p14:nvPr/>
                </p14:nvContentPartPr>
                <p14:xfrm>
                  <a:off x="1654400" y="4106476"/>
                  <a:ext cx="19440" cy="33840"/>
                </p14:xfrm>
              </p:contentPart>
            </mc:Choice>
            <mc:Fallback xmlns="">
              <p:pic>
                <p:nvPicPr>
                  <p:cNvPr id="103" name="Ink 102">
                    <a:extLst>
                      <a:ext uri="{FF2B5EF4-FFF2-40B4-BE49-F238E27FC236}">
                        <a16:creationId xmlns:a16="http://schemas.microsoft.com/office/drawing/2014/main" id="{F8352D27-95F3-220B-A1CD-93F95811D1CF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1648280" y="4100356"/>
                    <a:ext cx="3168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50D22B40-4BA2-8643-984C-D3127C791D2F}"/>
                      </a:ext>
                    </a:extLst>
                  </p14:cNvPr>
                  <p14:cNvContentPartPr/>
                  <p14:nvPr/>
                </p14:nvContentPartPr>
                <p14:xfrm>
                  <a:off x="1748720" y="4195396"/>
                  <a:ext cx="24120" cy="2088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50D22B40-4BA2-8643-984C-D3127C791D2F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1742600" y="4189380"/>
                    <a:ext cx="36360" cy="329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372ABDE5-39CA-3CD4-0803-B629D50D0084}"/>
                      </a:ext>
                    </a:extLst>
                  </p14:cNvPr>
                  <p14:cNvContentPartPr/>
                  <p14:nvPr/>
                </p14:nvContentPartPr>
                <p14:xfrm>
                  <a:off x="1850600" y="4268836"/>
                  <a:ext cx="17640" cy="396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372ABDE5-39CA-3CD4-0803-B629D50D0084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1844480" y="4262716"/>
                    <a:ext cx="29880" cy="1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173DA2FC-C06A-0E1F-6AB2-4EC80115FE2E}"/>
                      </a:ext>
                    </a:extLst>
                  </p14:cNvPr>
                  <p14:cNvContentPartPr/>
                  <p14:nvPr/>
                </p14:nvContentPartPr>
                <p14:xfrm>
                  <a:off x="1485920" y="3714076"/>
                  <a:ext cx="12600" cy="2952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173DA2FC-C06A-0E1F-6AB2-4EC80115FE2E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1479800" y="3707956"/>
                    <a:ext cx="24840" cy="4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614BF585-D67B-2FF4-0D83-84DB1508CD2B}"/>
                      </a:ext>
                    </a:extLst>
                  </p14:cNvPr>
                  <p14:cNvContentPartPr/>
                  <p14:nvPr/>
                </p14:nvContentPartPr>
                <p14:xfrm>
                  <a:off x="1519040" y="3807676"/>
                  <a:ext cx="19440" cy="4356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614BF585-D67B-2FF4-0D83-84DB1508CD2B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1512920" y="3801556"/>
                    <a:ext cx="31680" cy="55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0A31C61-272A-3B2F-6DB1-B334AEE7A6C3}"/>
                    </a:ext>
                  </a:extLst>
                </p14:cNvPr>
                <p14:cNvContentPartPr/>
                <p14:nvPr/>
              </p14:nvContentPartPr>
              <p14:xfrm>
                <a:off x="1550720" y="3899476"/>
                <a:ext cx="27720" cy="540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0A31C61-272A-3B2F-6DB1-B334AEE7A6C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544600" y="3893315"/>
                  <a:ext cx="39960" cy="663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ED1BB21-B160-8611-E155-56597C78DAF9}"/>
              </a:ext>
            </a:extLst>
          </p:cNvPr>
          <p:cNvGrpSpPr/>
          <p:nvPr/>
        </p:nvGrpSpPr>
        <p:grpSpPr>
          <a:xfrm>
            <a:off x="8371394" y="4777047"/>
            <a:ext cx="2169833" cy="921862"/>
            <a:chOff x="7921371" y="4952297"/>
            <a:chExt cx="2337840" cy="99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D0BCAE4-A268-1EAB-8314-4785144EAE0A}"/>
                    </a:ext>
                  </a:extLst>
                </p14:cNvPr>
                <p14:cNvContentPartPr/>
                <p14:nvPr/>
              </p14:nvContentPartPr>
              <p14:xfrm>
                <a:off x="7921371" y="4952297"/>
                <a:ext cx="1122120" cy="993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D0BCAE4-A268-1EAB-8314-4785144EAE0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14777" y="4945704"/>
                  <a:ext cx="1135308" cy="1006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7BDF651-4FCE-003D-036C-896EF0C93EA1}"/>
                    </a:ext>
                  </a:extLst>
                </p14:cNvPr>
                <p14:cNvContentPartPr/>
                <p14:nvPr/>
              </p14:nvContentPartPr>
              <p14:xfrm>
                <a:off x="9035571" y="5122217"/>
                <a:ext cx="1223640" cy="812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7BDF651-4FCE-003D-036C-896EF0C93EA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028978" y="5115621"/>
                  <a:ext cx="1236827" cy="826072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7684894-FC61-CFA6-B034-E474B7F94B2C}"/>
              </a:ext>
            </a:extLst>
          </p:cNvPr>
          <p:cNvCxnSpPr>
            <a:cxnSpLocks/>
          </p:cNvCxnSpPr>
          <p:nvPr/>
        </p:nvCxnSpPr>
        <p:spPr>
          <a:xfrm flipV="1">
            <a:off x="8454610" y="4505771"/>
            <a:ext cx="0" cy="37617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95C7B17-EC58-04BC-12D3-8F71853A38EC}"/>
              </a:ext>
            </a:extLst>
          </p:cNvPr>
          <p:cNvCxnSpPr>
            <a:cxnSpLocks/>
          </p:cNvCxnSpPr>
          <p:nvPr/>
        </p:nvCxnSpPr>
        <p:spPr>
          <a:xfrm flipV="1">
            <a:off x="9055178" y="5203461"/>
            <a:ext cx="551500" cy="7446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987B2352-FE6B-BA33-8E6C-7689DFEAB19A}"/>
              </a:ext>
            </a:extLst>
          </p:cNvPr>
          <p:cNvSpPr txBox="1"/>
          <p:nvPr/>
        </p:nvSpPr>
        <p:spPr>
          <a:xfrm>
            <a:off x="8326736" y="4089915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changing</a:t>
            </a:r>
          </a:p>
          <a:p>
            <a:r>
              <a:rPr lang="en-GB" sz="1000" dirty="0"/>
              <a:t>normalization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AE4CABD-FA3D-20A1-063B-40F3E288FE36}"/>
              </a:ext>
            </a:extLst>
          </p:cNvPr>
          <p:cNvSpPr txBox="1"/>
          <p:nvPr/>
        </p:nvSpPr>
        <p:spPr>
          <a:xfrm>
            <a:off x="9095821" y="5176906"/>
            <a:ext cx="12137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changing shape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89ECC83B-7ED5-7300-D4C3-07075DAE030F}"/>
              </a:ext>
            </a:extLst>
          </p:cNvPr>
          <p:cNvCxnSpPr>
            <a:cxnSpLocks/>
          </p:cNvCxnSpPr>
          <p:nvPr/>
        </p:nvCxnSpPr>
        <p:spPr>
          <a:xfrm flipV="1">
            <a:off x="8363092" y="5693059"/>
            <a:ext cx="2499141" cy="1362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5C1D65E1-9D10-4FFE-C491-F5BC05183053}"/>
              </a:ext>
            </a:extLst>
          </p:cNvPr>
          <p:cNvCxnSpPr>
            <a:cxnSpLocks/>
          </p:cNvCxnSpPr>
          <p:nvPr/>
        </p:nvCxnSpPr>
        <p:spPr>
          <a:xfrm flipH="1" flipV="1">
            <a:off x="8354256" y="4172970"/>
            <a:ext cx="11288" cy="152968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248FE07-61A4-0D6F-FF52-D5FA5DEE2430}"/>
                  </a:ext>
                </a:extLst>
              </p:cNvPr>
              <p:cNvSpPr txBox="1"/>
              <p:nvPr/>
            </p:nvSpPr>
            <p:spPr>
              <a:xfrm>
                <a:off x="8040389" y="3950446"/>
                <a:ext cx="60664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000" b="0" i="1" smtClean="0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248FE07-61A4-0D6F-FF52-D5FA5DEE24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389" y="3950446"/>
                <a:ext cx="606641" cy="246221"/>
              </a:xfrm>
              <a:prstGeom prst="rect">
                <a:avLst/>
              </a:prstGeom>
              <a:blipFill>
                <a:blip r:embed="rId146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E521FA5-075C-BB4C-FBF2-22217DAA8903}"/>
                  </a:ext>
                </a:extLst>
              </p:cNvPr>
              <p:cNvSpPr txBox="1"/>
              <p:nvPr/>
            </p:nvSpPr>
            <p:spPr>
              <a:xfrm>
                <a:off x="10763819" y="5549947"/>
                <a:ext cx="29360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0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0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E521FA5-075C-BB4C-FBF2-22217DAA8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819" y="5549947"/>
                <a:ext cx="293606" cy="246221"/>
              </a:xfrm>
              <a:prstGeom prst="rect">
                <a:avLst/>
              </a:prstGeom>
              <a:blipFill>
                <a:blip r:embed="rId1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7B91672-4166-DCB9-ABF2-1588735C1187}"/>
              </a:ext>
            </a:extLst>
          </p:cNvPr>
          <p:cNvCxnSpPr>
            <a:cxnSpLocks/>
          </p:cNvCxnSpPr>
          <p:nvPr/>
        </p:nvCxnSpPr>
        <p:spPr>
          <a:xfrm>
            <a:off x="6262644" y="5468083"/>
            <a:ext cx="105540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3BECEE2-9B55-76DD-0E14-3BBAA1001817}"/>
              </a:ext>
            </a:extLst>
          </p:cNvPr>
          <p:cNvCxnSpPr>
            <a:cxnSpLocks/>
          </p:cNvCxnSpPr>
          <p:nvPr/>
        </p:nvCxnSpPr>
        <p:spPr>
          <a:xfrm>
            <a:off x="3917283" y="5450230"/>
            <a:ext cx="1055404" cy="0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89E5082-044C-BD91-BACF-A4C3CB1B9E37}"/>
              </a:ext>
            </a:extLst>
          </p:cNvPr>
          <p:cNvSpPr txBox="1"/>
          <p:nvPr/>
        </p:nvSpPr>
        <p:spPr>
          <a:xfrm>
            <a:off x="5597718" y="298173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15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5" grpId="0" animBg="1"/>
      <p:bldP spid="15" grpId="1" animBg="1"/>
      <p:bldP spid="82" grpId="0"/>
      <p:bldP spid="29" grpId="0" animBg="1"/>
      <p:bldP spid="30" grpId="0" animBg="1"/>
      <p:bldP spid="31" grpId="0" animBg="1"/>
      <p:bldP spid="32" grpId="0"/>
      <p:bldP spid="37" grpId="0"/>
      <p:bldP spid="113" grpId="0"/>
      <p:bldP spid="113" grpId="1"/>
      <p:bldP spid="114" grpId="0"/>
      <p:bldP spid="114" grpId="1"/>
      <p:bldP spid="120" grpId="0"/>
      <p:bldP spid="120" grpId="1"/>
      <p:bldP spid="121" grpId="0"/>
      <p:bldP spid="1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A5F68-9C53-DFE7-C68E-46137960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CE6E79-06EE-624A-194F-6961901C3305}"/>
              </a:ext>
            </a:extLst>
          </p:cNvPr>
          <p:cNvSpPr txBox="1">
            <a:spLocks/>
          </p:cNvSpPr>
          <p:nvPr/>
        </p:nvSpPr>
        <p:spPr>
          <a:xfrm>
            <a:off x="227187" y="55966"/>
            <a:ext cx="10205437" cy="8531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dirty="0">
                <a:solidFill>
                  <a:schemeClr val="accent2"/>
                </a:solidFill>
              </a:rPr>
              <a:t>Dark Matter Freeze-out production </a:t>
            </a:r>
          </a:p>
          <a:p>
            <a:pPr algn="ctr"/>
            <a:r>
              <a:rPr lang="en-IN" dirty="0">
                <a:solidFill>
                  <a:schemeClr val="accent2"/>
                </a:solidFill>
              </a:rPr>
              <a:t>out of Kinetic Equilibrium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DC98E1-33A2-A711-65A9-2D6BBC625566}"/>
                  </a:ext>
                </a:extLst>
              </p:cNvPr>
              <p:cNvSpPr txBox="1"/>
              <p:nvPr/>
            </p:nvSpPr>
            <p:spPr>
              <a:xfrm>
                <a:off x="326489" y="1546753"/>
                <a:ext cx="11125772" cy="501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Freeze-out (FO) occurs in Kinetic Equilibrium in typical WIMP models when:</a:t>
                </a:r>
              </a:p>
              <a:p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dirty="0"/>
                  <a:t>Same coupling fully controls annihilation and elastic scattering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endParaRPr lang="en-GB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dirty="0"/>
                  <a:t># scattering partners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𝑆𝑀</m:t>
                        </m:r>
                      </m:sub>
                    </m:sSub>
                  </m:oMath>
                </a14:m>
                <a:r>
                  <a:rPr lang="en-GB" dirty="0"/>
                  <a:t>) &gt;&gt; # annihilating partners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</m:oMath>
                </a14:m>
                <a:r>
                  <a:rPr lang="en-GB" dirty="0"/>
                  <a:t>) at FO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Literature of solving for abundance of DM out of Kinetic equilibrium: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dirty="0"/>
                  <a:t>Solve for DM temperature along with abundance (coupled BE)</a:t>
                </a:r>
              </a:p>
              <a:p>
                <a:r>
                  <a:rPr lang="en-GB" dirty="0"/>
                  <a:t>	</a:t>
                </a:r>
                <a:r>
                  <a:rPr lang="en-GB" sz="1200" dirty="0"/>
                  <a:t>(assume: DM distribution still has an equilibrium shape, only at a temperature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GB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𝑆𝑀</m:t>
                        </m:r>
                      </m:sub>
                    </m:sSub>
                  </m:oMath>
                </a14:m>
                <a:r>
                  <a:rPr lang="en-GB" sz="1200" dirty="0"/>
                  <a:t>)  </a:t>
                </a:r>
                <a:r>
                  <a:rPr lang="en-GB" sz="1100" dirty="0"/>
                  <a:t>(Binder, </a:t>
                </a:r>
                <a:r>
                  <a:rPr lang="en-GB" sz="1100" dirty="0" err="1"/>
                  <a:t>Bringmann</a:t>
                </a:r>
                <a:r>
                  <a:rPr lang="en-GB" sz="1100" dirty="0"/>
                  <a:t>, Gustafsson, </a:t>
                </a:r>
                <a:r>
                  <a:rPr lang="en-GB" sz="1100" dirty="0" err="1"/>
                  <a:t>Hryczuk</a:t>
                </a:r>
                <a:r>
                  <a:rPr lang="en-GB" sz="1100" dirty="0"/>
                  <a:t> 2017)</a:t>
                </a:r>
                <a:endParaRPr lang="en-GB" sz="1200" dirty="0"/>
              </a:p>
              <a:p>
                <a:r>
                  <a:rPr lang="en-GB" dirty="0"/>
                  <a:t>2. A generalized relaxation approximation</a:t>
                </a:r>
              </a:p>
              <a:p>
                <a:r>
                  <a:rPr lang="en-GB" dirty="0"/>
                  <a:t>	</a:t>
                </a:r>
                <a:r>
                  <a:rPr lang="en-GB" sz="1200" dirty="0"/>
                  <a:t>(assume: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GB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200" dirty="0"/>
                  <a:t> and that the </a:t>
                </a:r>
                <a:r>
                  <a:rPr lang="en-GB" sz="1200" dirty="0" err="1"/>
                  <a:t>the</a:t>
                </a:r>
                <a:r>
                  <a:rPr lang="en-GB" sz="1200" dirty="0"/>
                  <a:t> integrated difference between the exact collision term and this momentum 	dependent approximation is small)  </a:t>
                </a:r>
                <a:r>
                  <a:rPr lang="en-GB" sz="1000" dirty="0"/>
                  <a:t>(Ala-</a:t>
                </a:r>
                <a:r>
                  <a:rPr lang="en-GB" sz="1000" dirty="0" err="1"/>
                  <a:t>Mattinen</a:t>
                </a:r>
                <a:r>
                  <a:rPr lang="en-GB" sz="1000" dirty="0"/>
                  <a:t>, </a:t>
                </a:r>
                <a:r>
                  <a:rPr lang="en-GB" sz="1000" dirty="0" err="1"/>
                  <a:t>Kainulainen</a:t>
                </a:r>
                <a:r>
                  <a:rPr lang="en-GB" sz="1000" dirty="0"/>
                  <a:t> 2019)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3. Solving the DM distribution function at the full phase space level: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𝐻𝑝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𝐷𝑀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𝑎𝑛𝑛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  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DC98E1-33A2-A711-65A9-2D6BBC625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489" y="1546753"/>
                <a:ext cx="11125772" cy="5018105"/>
              </a:xfrm>
              <a:prstGeom prst="rect">
                <a:avLst/>
              </a:prstGeom>
              <a:blipFill>
                <a:blip r:embed="rId2"/>
                <a:stretch>
                  <a:fillRect l="-493" t="-7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4A0B8053-7C8A-3688-E79C-B2F7617B4CE2}"/>
              </a:ext>
            </a:extLst>
          </p:cNvPr>
          <p:cNvGrpSpPr/>
          <p:nvPr/>
        </p:nvGrpSpPr>
        <p:grpSpPr>
          <a:xfrm>
            <a:off x="8714675" y="1649682"/>
            <a:ext cx="2126994" cy="1496934"/>
            <a:chOff x="2732483" y="4646865"/>
            <a:chExt cx="2126994" cy="149693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84DC808-5516-1756-F89E-4052BA87BF48}"/>
                </a:ext>
              </a:extLst>
            </p:cNvPr>
            <p:cNvGrpSpPr/>
            <p:nvPr/>
          </p:nvGrpSpPr>
          <p:grpSpPr>
            <a:xfrm>
              <a:off x="3236289" y="4842125"/>
              <a:ext cx="1107757" cy="1140757"/>
              <a:chOff x="3478551" y="4332048"/>
              <a:chExt cx="1640520" cy="1640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781869CD-9F4F-5140-410C-C21F3624D5F1}"/>
                      </a:ext>
                    </a:extLst>
                  </p14:cNvPr>
                  <p14:cNvContentPartPr/>
                  <p14:nvPr/>
                </p14:nvContentPartPr>
                <p14:xfrm>
                  <a:off x="3478551" y="4332408"/>
                  <a:ext cx="1640520" cy="16405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781869CD-9F4F-5140-410C-C21F3624D5F1}"/>
                      </a:ext>
                    </a:extLst>
                  </p:cNvPr>
                  <p:cNvPicPr/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469490" y="4323605"/>
                    <a:ext cx="1658641" cy="16581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FDBA9182-7671-AAB0-BF3B-F8853FC2A389}"/>
                      </a:ext>
                    </a:extLst>
                  </p14:cNvPr>
                  <p14:cNvContentPartPr/>
                  <p14:nvPr/>
                </p14:nvContentPartPr>
                <p14:xfrm>
                  <a:off x="3486831" y="4332048"/>
                  <a:ext cx="1630800" cy="16308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FDBA9182-7671-AAB0-BF3B-F8853FC2A389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477768" y="4323244"/>
                    <a:ext cx="1648926" cy="1648408"/>
                  </a:xfrm>
                  <a:prstGeom prst="rect">
                    <a:avLst/>
                  </a:prstGeom>
                </p:spPr>
              </p:pic>
            </mc:Fallback>
          </mc:AlternateContent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26188E1-3CDC-4377-B113-9453317E8C3D}"/>
                  </a:ext>
                </a:extLst>
              </p:cNvPr>
              <p:cNvSpPr/>
              <p:nvPr/>
            </p:nvSpPr>
            <p:spPr>
              <a:xfrm rot="12369282" flipV="1">
                <a:off x="4144259" y="5024382"/>
                <a:ext cx="261421" cy="26027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B6847A7-E88F-8E0B-3CF9-C3CDEEBE895C}"/>
                </a:ext>
              </a:extLst>
            </p:cNvPr>
            <p:cNvSpPr txBox="1"/>
            <p:nvPr/>
          </p:nvSpPr>
          <p:spPr>
            <a:xfrm>
              <a:off x="2732483" y="4646865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2"/>
                  </a:solidFill>
                </a:rPr>
                <a:t>DM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F44921-D849-5B9B-B027-9955E4E36423}"/>
                </a:ext>
              </a:extLst>
            </p:cNvPr>
            <p:cNvSpPr txBox="1"/>
            <p:nvPr/>
          </p:nvSpPr>
          <p:spPr>
            <a:xfrm>
              <a:off x="2734272" y="5774467"/>
              <a:ext cx="5116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E9CDDAB-DA91-C11D-9EF8-7C6FFAEE9E18}"/>
                </a:ext>
              </a:extLst>
            </p:cNvPr>
            <p:cNvSpPr txBox="1"/>
            <p:nvPr/>
          </p:nvSpPr>
          <p:spPr>
            <a:xfrm>
              <a:off x="4291693" y="4646865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2"/>
                  </a:solidFill>
                </a:rPr>
                <a:t>DM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2DB9174-8A78-1512-9136-AA1CD394464F}"/>
                </a:ext>
              </a:extLst>
            </p:cNvPr>
            <p:cNvSpPr txBox="1"/>
            <p:nvPr/>
          </p:nvSpPr>
          <p:spPr>
            <a:xfrm>
              <a:off x="4293482" y="5774466"/>
              <a:ext cx="345510" cy="2567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SM</a:t>
              </a:r>
            </a:p>
          </p:txBody>
        </p:sp>
      </p:grp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6AC3AF0F-8936-7E70-C9FC-E5F1156D6250}"/>
              </a:ext>
            </a:extLst>
          </p:cNvPr>
          <p:cNvSpPr/>
          <p:nvPr/>
        </p:nvSpPr>
        <p:spPr>
          <a:xfrm>
            <a:off x="8998567" y="3397360"/>
            <a:ext cx="1706824" cy="394955"/>
          </a:xfrm>
          <a:prstGeom prst="right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Scattering</a:t>
            </a:r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3F408814-16A9-CE44-CCAC-7F9C3B0B7DF5}"/>
              </a:ext>
            </a:extLst>
          </p:cNvPr>
          <p:cNvSpPr/>
          <p:nvPr/>
        </p:nvSpPr>
        <p:spPr>
          <a:xfrm>
            <a:off x="10899486" y="1366304"/>
            <a:ext cx="295125" cy="2472924"/>
          </a:xfrm>
          <a:prstGeom prst="downArrow">
            <a:avLst>
              <a:gd name="adj1" fmla="val 60000"/>
              <a:gd name="adj2" fmla="val 50000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tIns="0" rIns="216000" rtlCol="0" anchor="ctr"/>
          <a:lstStyle/>
          <a:p>
            <a:pPr>
              <a:lnSpc>
                <a:spcPts val="200"/>
              </a:lnSpc>
            </a:pPr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Annihilation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A54D0F0-1D34-2A4B-8053-78DC5C863B53}"/>
              </a:ext>
            </a:extLst>
          </p:cNvPr>
          <p:cNvCxnSpPr/>
          <p:nvPr/>
        </p:nvCxnSpPr>
        <p:spPr>
          <a:xfrm>
            <a:off x="739739" y="2286343"/>
            <a:ext cx="693779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CB6FFA55-4687-8F09-363A-1A07356B2FE9}"/>
              </a:ext>
            </a:extLst>
          </p:cNvPr>
          <p:cNvSpPr txBox="1"/>
          <p:nvPr/>
        </p:nvSpPr>
        <p:spPr>
          <a:xfrm>
            <a:off x="1087425" y="2498446"/>
            <a:ext cx="714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eg.</a:t>
            </a:r>
            <a:r>
              <a:rPr lang="en-GB" dirty="0"/>
              <a:t>: Resonant annihilation, Sommerfeld enhanced annihilation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89E8D6-45B9-0270-5CE5-BCB81A4BEA56}"/>
                  </a:ext>
                </a:extLst>
              </p:cNvPr>
              <p:cNvSpPr txBox="1"/>
              <p:nvPr/>
            </p:nvSpPr>
            <p:spPr>
              <a:xfrm>
                <a:off x="1041942" y="3309018"/>
                <a:ext cx="1765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/>
                  <a:t>eg.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𝑆𝑀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189E8D6-45B9-0270-5CE5-BCB81A4BE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42" y="3309018"/>
                <a:ext cx="1765163" cy="369332"/>
              </a:xfrm>
              <a:prstGeom prst="rect">
                <a:avLst/>
              </a:prstGeom>
              <a:blipFill>
                <a:blip r:embed="rId7"/>
                <a:stretch>
                  <a:fillRect l="-3114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>
            <a:extLst>
              <a:ext uri="{FF2B5EF4-FFF2-40B4-BE49-F238E27FC236}">
                <a16:creationId xmlns:a16="http://schemas.microsoft.com/office/drawing/2014/main" id="{FB45FE6C-B4A6-31FD-67C7-8E676E9D1085}"/>
              </a:ext>
            </a:extLst>
          </p:cNvPr>
          <p:cNvSpPr/>
          <p:nvPr/>
        </p:nvSpPr>
        <p:spPr>
          <a:xfrm>
            <a:off x="9649753" y="2304569"/>
            <a:ext cx="215407" cy="214093"/>
          </a:xfrm>
          <a:prstGeom prst="ellipse">
            <a:avLst/>
          </a:prstGeom>
          <a:solidFill>
            <a:schemeClr val="accent2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18FFE4D-06D6-5981-BD04-ABC199ED61A5}"/>
              </a:ext>
            </a:extLst>
          </p:cNvPr>
          <p:cNvSpPr txBox="1"/>
          <p:nvPr/>
        </p:nvSpPr>
        <p:spPr>
          <a:xfrm>
            <a:off x="5454039" y="1542584"/>
            <a:ext cx="11410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typical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0C99C96-0732-85ED-6FF7-302C6A79C963}"/>
              </a:ext>
            </a:extLst>
          </p:cNvPr>
          <p:cNvCxnSpPr>
            <a:cxnSpLocks/>
          </p:cNvCxnSpPr>
          <p:nvPr/>
        </p:nvCxnSpPr>
        <p:spPr>
          <a:xfrm>
            <a:off x="800126" y="3146616"/>
            <a:ext cx="7111422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16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53" grpId="0"/>
      <p:bldP spid="56" grpId="0"/>
      <p:bldP spid="57" grpId="0" animBg="1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xplosion: 14 Points 118">
            <a:extLst>
              <a:ext uri="{FF2B5EF4-FFF2-40B4-BE49-F238E27FC236}">
                <a16:creationId xmlns:a16="http://schemas.microsoft.com/office/drawing/2014/main" id="{156607AE-B2C6-1850-D4F6-77F7B5AD20FA}"/>
              </a:ext>
            </a:extLst>
          </p:cNvPr>
          <p:cNvSpPr/>
          <p:nvPr/>
        </p:nvSpPr>
        <p:spPr>
          <a:xfrm rot="2489708">
            <a:off x="-91564" y="5354321"/>
            <a:ext cx="2623930" cy="1777558"/>
          </a:xfrm>
          <a:prstGeom prst="irregularSeal2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DC98E1-33A2-A711-65A9-2D6BBC625566}"/>
                  </a:ext>
                </a:extLst>
              </p:cNvPr>
              <p:cNvSpPr txBox="1"/>
              <p:nvPr/>
            </p:nvSpPr>
            <p:spPr>
              <a:xfrm>
                <a:off x="182001" y="1053872"/>
                <a:ext cx="11125772" cy="4849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Solving the DM distribution function at the full phase space level: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𝐻𝑝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𝐷𝑀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𝑎𝑛𝑛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𝐷𝑀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GB" dirty="0"/>
                  <a:t>		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𝐷𝑀</m:t>
                        </m:r>
                      </m:sub>
                    </m:sSub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CAN proceed fully numerically but it is time and CPU costly, due to the multidimensional integrations in the collision operators: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</m:nary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𝑫𝑴</m:t>
                          </m:r>
                        </m:sub>
                      </m:sSub>
                      <m:d>
                        <m:dPr>
                          <m:ctrlPr>
                            <a:rPr lang="en-GB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GB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𝑎𝑛𝑛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</m:nary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𝑆𝑀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𝑫𝑴</m:t>
                          </m:r>
                        </m:sub>
                      </m:sSub>
                      <m:d>
                        <m:dPr>
                          <m:ctrlPr>
                            <a:rPr lang="en-GB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GB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dirty="0"/>
                  <a:t>Typically the average momentum transferred during the scattering events is small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r>
                  <a:rPr lang="en-GB" i="1" dirty="0">
                    <a:latin typeface="Cambria Math" panose="02040503050406030204" pitchFamily="18" charset="0"/>
                  </a:rPr>
                  <a:t>                  		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!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acc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⃗"/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∇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sup>
                            </m:sSup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/>
                  <a:t>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𝑒𝑙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𝐷𝑀</m:t>
                            </m:r>
                          </m:sub>
                        </m:sSub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GB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𝐹𝑃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GB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𝐹𝑃</m:t>
                          </m:r>
                        </m:e>
                      </m:acc>
                      <m:d>
                        <m:dPr>
                          <m:ctrlPr>
                            <a:rPr lang="en-GB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𝑫𝑴</m:t>
                          </m:r>
                        </m:sub>
                      </m:sSub>
                      <m:r>
                        <a:rPr lang="en-GB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DC98E1-33A2-A711-65A9-2D6BBC625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01" y="1053872"/>
                <a:ext cx="11125772" cy="4849084"/>
              </a:xfrm>
              <a:prstGeom prst="rect">
                <a:avLst/>
              </a:prstGeom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3A5F68-9C53-DFE7-C68E-46137960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CE6E79-06EE-624A-194F-6961901C3305}"/>
              </a:ext>
            </a:extLst>
          </p:cNvPr>
          <p:cNvSpPr txBox="1">
            <a:spLocks/>
          </p:cNvSpPr>
          <p:nvPr/>
        </p:nvSpPr>
        <p:spPr>
          <a:xfrm>
            <a:off x="227187" y="55966"/>
            <a:ext cx="10205437" cy="8531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dirty="0">
                <a:solidFill>
                  <a:schemeClr val="accent2"/>
                </a:solidFill>
              </a:rPr>
              <a:t>Boltzmann equation at the phase space level</a:t>
            </a:r>
          </a:p>
        </p:txBody>
      </p:sp>
      <p:pic>
        <p:nvPicPr>
          <p:cNvPr id="5" name="pasted-image.tiff">
            <a:extLst>
              <a:ext uri="{FF2B5EF4-FFF2-40B4-BE49-F238E27FC236}">
                <a16:creationId xmlns:a16="http://schemas.microsoft.com/office/drawing/2014/main" id="{C4FE9AA6-6A55-A85A-2D35-B8A38C4F17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2034"/>
          <a:stretch>
            <a:fillRect/>
          </a:stretch>
        </p:blipFill>
        <p:spPr>
          <a:xfrm>
            <a:off x="8390653" y="6148083"/>
            <a:ext cx="2825249" cy="58796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38AD340-D2C9-2372-17E6-226AAE14B094}"/>
                  </a:ext>
                </a:extLst>
              </p:cNvPr>
              <p:cNvSpPr txBox="1"/>
              <p:nvPr/>
            </p:nvSpPr>
            <p:spPr>
              <a:xfrm>
                <a:off x="8779143" y="6490082"/>
                <a:ext cx="3412857" cy="234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l-GR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GB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GB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GB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GB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GB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GB" sz="1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GB" sz="1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GB" sz="1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en-GB" sz="1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GB" sz="1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sz="1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d>
                          <m:dPr>
                            <m:ctrlP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GB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38AD340-D2C9-2372-17E6-226AAE14B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143" y="6490082"/>
                <a:ext cx="3412857" cy="234872"/>
              </a:xfrm>
              <a:prstGeom prst="rect">
                <a:avLst/>
              </a:prstGeom>
              <a:blipFill>
                <a:blip r:embed="rId4"/>
                <a:stretch>
                  <a:fillRect l="-1786" b="-21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C59CA57-895B-3AA8-61D8-D8815C243EAD}"/>
                  </a:ext>
                </a:extLst>
              </p14:cNvPr>
              <p14:cNvContentPartPr/>
              <p14:nvPr/>
            </p14:nvContentPartPr>
            <p14:xfrm>
              <a:off x="2633149" y="3035833"/>
              <a:ext cx="4680" cy="14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C59CA57-895B-3AA8-61D8-D8815C243EA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24509" y="3027193"/>
                <a:ext cx="2232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09" name="Arrow: U-Turn 108">
            <a:extLst>
              <a:ext uri="{FF2B5EF4-FFF2-40B4-BE49-F238E27FC236}">
                <a16:creationId xmlns:a16="http://schemas.microsoft.com/office/drawing/2014/main" id="{9F6EB28B-3EFA-DECC-1D8D-2B07601DB808}"/>
              </a:ext>
            </a:extLst>
          </p:cNvPr>
          <p:cNvSpPr/>
          <p:nvPr/>
        </p:nvSpPr>
        <p:spPr>
          <a:xfrm rot="16200000" flipH="1">
            <a:off x="-152314" y="3325931"/>
            <a:ext cx="2679120" cy="2182262"/>
          </a:xfrm>
          <a:prstGeom prst="uturnArrow">
            <a:avLst>
              <a:gd name="adj1" fmla="val 4878"/>
              <a:gd name="adj2" fmla="val 9158"/>
              <a:gd name="adj3" fmla="val 21105"/>
              <a:gd name="adj4" fmla="val 43750"/>
              <a:gd name="adj5" fmla="val 98214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F0ED06D-0DA6-FA9C-76E3-2FFA27629B9F}"/>
                  </a:ext>
                </a:extLst>
              </p:cNvPr>
              <p:cNvSpPr txBox="1"/>
              <p:nvPr/>
            </p:nvSpPr>
            <p:spPr>
              <a:xfrm>
                <a:off x="249041" y="5805361"/>
                <a:ext cx="1585264" cy="68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acc>
                            <m:accPr>
                              <m:chr m:val="⃗"/>
                              <m:ctrlPr>
                                <a:rPr lang="en-GB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⃗"/>
                              <m:ctrlPr>
                                <a:rPr lang="en-GB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den>
                      </m:f>
                      <m:r>
                        <a:rPr lang="en-GB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&lt;1,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9F0ED06D-0DA6-FA9C-76E3-2FFA27629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041" y="5805361"/>
                <a:ext cx="1585264" cy="68544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Box 113">
            <a:extLst>
              <a:ext uri="{FF2B5EF4-FFF2-40B4-BE49-F238E27FC236}">
                <a16:creationId xmlns:a16="http://schemas.microsoft.com/office/drawing/2014/main" id="{DCF3EC81-E0DD-3613-7CFE-36463D29AB6E}"/>
              </a:ext>
            </a:extLst>
          </p:cNvPr>
          <p:cNvSpPr txBox="1"/>
          <p:nvPr/>
        </p:nvSpPr>
        <p:spPr>
          <a:xfrm>
            <a:off x="9242680" y="5649762"/>
            <a:ext cx="29493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 err="1"/>
              <a:t>Gondolo</a:t>
            </a:r>
            <a:r>
              <a:rPr lang="en-GB" sz="1000" dirty="0"/>
              <a:t>, Hisano, </a:t>
            </a:r>
            <a:r>
              <a:rPr lang="en-GB" sz="1000" dirty="0" err="1"/>
              <a:t>Kadota</a:t>
            </a:r>
            <a:r>
              <a:rPr lang="en-GB" sz="1000" dirty="0"/>
              <a:t> 2012</a:t>
            </a:r>
          </a:p>
          <a:p>
            <a:pPr algn="r"/>
            <a:r>
              <a:rPr lang="en-GB" sz="1000" dirty="0"/>
              <a:t>Binder, </a:t>
            </a:r>
            <a:r>
              <a:rPr lang="en-GB" sz="1000" dirty="0" err="1"/>
              <a:t>Bringmann</a:t>
            </a:r>
            <a:r>
              <a:rPr lang="en-GB" sz="1000" dirty="0"/>
              <a:t>, Gustafsson, </a:t>
            </a:r>
            <a:r>
              <a:rPr lang="en-GB" sz="1000" dirty="0" err="1"/>
              <a:t>Hryczuk</a:t>
            </a:r>
            <a:r>
              <a:rPr lang="en-GB" sz="1000" dirty="0"/>
              <a:t> 2017</a:t>
            </a:r>
          </a:p>
          <a:p>
            <a:pPr algn="r"/>
            <a:r>
              <a:rPr lang="en-GB" sz="1000" dirty="0"/>
              <a:t>Binder, </a:t>
            </a:r>
            <a:r>
              <a:rPr lang="en-GB" sz="1000" dirty="0" err="1"/>
              <a:t>Bringmann</a:t>
            </a:r>
            <a:r>
              <a:rPr lang="en-GB" sz="1000" dirty="0"/>
              <a:t>, Gustafsson, </a:t>
            </a:r>
            <a:r>
              <a:rPr lang="en-GB" sz="1000" dirty="0" err="1"/>
              <a:t>Hryczuk</a:t>
            </a:r>
            <a:r>
              <a:rPr lang="en-GB" sz="1000" dirty="0"/>
              <a:t> 2019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4E07C86-CD24-BD03-A978-577242DDD77D}"/>
              </a:ext>
            </a:extLst>
          </p:cNvPr>
          <p:cNvSpPr txBox="1"/>
          <p:nvPr/>
        </p:nvSpPr>
        <p:spPr>
          <a:xfrm>
            <a:off x="2486772" y="5744061"/>
            <a:ext cx="666177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i="1" dirty="0">
                <a:latin typeface="Cambria Math" panose="02040503050406030204" pitchFamily="18" charset="0"/>
              </a:rPr>
              <a:t>Fokker Planck approximation</a:t>
            </a:r>
          </a:p>
          <a:p>
            <a:r>
              <a:rPr lang="en-GB" dirty="0">
                <a:latin typeface="Cambria Math" panose="02040503050406030204" pitchFamily="18" charset="0"/>
              </a:rPr>
              <a:t>----</a:t>
            </a:r>
            <a:r>
              <a:rPr lang="en-GB" dirty="0"/>
              <a:t>code for solving </a:t>
            </a:r>
            <a:r>
              <a:rPr lang="en-GB" i="1" dirty="0"/>
              <a:t> </a:t>
            </a:r>
            <a:r>
              <a:rPr lang="en-GB" dirty="0"/>
              <a:t>at this full phase space level:</a:t>
            </a:r>
          </a:p>
          <a:p>
            <a:r>
              <a:rPr lang="en-GB" dirty="0"/>
              <a:t>    (as well as for coupled Boltzmann equation)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F55A0-4847-FDF0-CC08-B9C9DE505117}"/>
              </a:ext>
            </a:extLst>
          </p:cNvPr>
          <p:cNvSpPr txBox="1"/>
          <p:nvPr/>
        </p:nvSpPr>
        <p:spPr>
          <a:xfrm>
            <a:off x="10206912" y="5476292"/>
            <a:ext cx="19676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dirty="0" err="1"/>
              <a:t>Bringmann</a:t>
            </a:r>
            <a:r>
              <a:rPr lang="en-GB" sz="1000" dirty="0"/>
              <a:t>, Hoffman 2006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llout: Bent Line with Accent Bar 12">
                <a:extLst>
                  <a:ext uri="{FF2B5EF4-FFF2-40B4-BE49-F238E27FC236}">
                    <a16:creationId xmlns:a16="http://schemas.microsoft.com/office/drawing/2014/main" id="{B6350215-80D6-E546-D54F-A12EF1F5A42B}"/>
                  </a:ext>
                </a:extLst>
              </p:cNvPr>
              <p:cNvSpPr/>
              <p:nvPr/>
            </p:nvSpPr>
            <p:spPr>
              <a:xfrm>
                <a:off x="7485613" y="5128151"/>
                <a:ext cx="1341000" cy="471199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84119"/>
                  <a:gd name="adj6" fmla="val -48424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no integration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2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</m:oMath>
                </a14:m>
                <a:endParaRPr lang="en-GB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Callout: Bent Line with Accent Bar 12">
                <a:extLst>
                  <a:ext uri="{FF2B5EF4-FFF2-40B4-BE49-F238E27FC236}">
                    <a16:creationId xmlns:a16="http://schemas.microsoft.com/office/drawing/2014/main" id="{B6350215-80D6-E546-D54F-A12EF1F5A4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3" y="5128151"/>
                <a:ext cx="1341000" cy="471199"/>
              </a:xfrm>
              <a:prstGeom prst="accentCallout2">
                <a:avLst>
                  <a:gd name="adj1" fmla="val 18750"/>
                  <a:gd name="adj2" fmla="val -8333"/>
                  <a:gd name="adj3" fmla="val 18750"/>
                  <a:gd name="adj4" fmla="val -16667"/>
                  <a:gd name="adj5" fmla="val 84119"/>
                  <a:gd name="adj6" fmla="val -48424"/>
                </a:avLst>
              </a:prstGeom>
              <a:blipFill>
                <a:blip r:embed="rId26"/>
                <a:stretch>
                  <a:fillRect b="-493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7BABF8EE-C11A-8B93-C4C5-CCBD3BD3DDB8}"/>
              </a:ext>
            </a:extLst>
          </p:cNvPr>
          <p:cNvGrpSpPr/>
          <p:nvPr/>
        </p:nvGrpSpPr>
        <p:grpSpPr>
          <a:xfrm>
            <a:off x="7613883" y="3917786"/>
            <a:ext cx="1538919" cy="395601"/>
            <a:chOff x="9651820" y="3056807"/>
            <a:chExt cx="1538919" cy="395601"/>
          </a:xfrm>
        </p:grpSpPr>
        <p:sp>
          <p:nvSpPr>
            <p:cNvPr id="15" name="Right Bracket 14">
              <a:extLst>
                <a:ext uri="{FF2B5EF4-FFF2-40B4-BE49-F238E27FC236}">
                  <a16:creationId xmlns:a16="http://schemas.microsoft.com/office/drawing/2014/main" id="{6B577B4B-58E0-322F-7718-53363D1B6CAC}"/>
                </a:ext>
              </a:extLst>
            </p:cNvPr>
            <p:cNvSpPr/>
            <p:nvPr/>
          </p:nvSpPr>
          <p:spPr>
            <a:xfrm rot="5400000">
              <a:off x="10354011" y="2354616"/>
              <a:ext cx="134538" cy="1538919"/>
            </a:xfrm>
            <a:prstGeom prst="rightBracket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37C117-4554-1322-F700-EB81AA02F15E}"/>
                </a:ext>
              </a:extLst>
            </p:cNvPr>
            <p:cNvSpPr txBox="1"/>
            <p:nvPr/>
          </p:nvSpPr>
          <p:spPr>
            <a:xfrm>
              <a:off x="10172825" y="3175409"/>
              <a:ext cx="6254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6">
                      <a:lumMod val="75000"/>
                    </a:schemeClr>
                  </a:solidFill>
                </a:rPr>
                <a:t>easier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196D80-A696-B335-2A1C-B87E8B6CCA8D}"/>
              </a:ext>
            </a:extLst>
          </p:cNvPr>
          <p:cNvGrpSpPr/>
          <p:nvPr/>
        </p:nvGrpSpPr>
        <p:grpSpPr>
          <a:xfrm>
            <a:off x="5704810" y="3198042"/>
            <a:ext cx="1538919" cy="395601"/>
            <a:chOff x="9651820" y="3056807"/>
            <a:chExt cx="1538919" cy="395601"/>
          </a:xfrm>
        </p:grpSpPr>
        <p:sp>
          <p:nvSpPr>
            <p:cNvPr id="18" name="Right Bracket 17">
              <a:extLst>
                <a:ext uri="{FF2B5EF4-FFF2-40B4-BE49-F238E27FC236}">
                  <a16:creationId xmlns:a16="http://schemas.microsoft.com/office/drawing/2014/main" id="{A5CDE6E1-9A17-ECB8-6AF1-B2F67EA11722}"/>
                </a:ext>
              </a:extLst>
            </p:cNvPr>
            <p:cNvSpPr/>
            <p:nvPr/>
          </p:nvSpPr>
          <p:spPr>
            <a:xfrm rot="5400000">
              <a:off x="10354011" y="2354616"/>
              <a:ext cx="134538" cy="1538919"/>
            </a:xfrm>
            <a:prstGeom prst="rightBracket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3FC352-8915-107B-2455-894707B3F904}"/>
                </a:ext>
              </a:extLst>
            </p:cNvPr>
            <p:cNvSpPr txBox="1"/>
            <p:nvPr/>
          </p:nvSpPr>
          <p:spPr>
            <a:xfrm>
              <a:off x="10172825" y="3175409"/>
              <a:ext cx="6254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6">
                      <a:lumMod val="75000"/>
                    </a:schemeClr>
                  </a:solidFill>
                </a:rPr>
                <a:t>easier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67F30C-FEED-8894-B5A3-F18364E4EF38}"/>
              </a:ext>
            </a:extLst>
          </p:cNvPr>
          <p:cNvGrpSpPr/>
          <p:nvPr/>
        </p:nvGrpSpPr>
        <p:grpSpPr>
          <a:xfrm>
            <a:off x="7454718" y="3196664"/>
            <a:ext cx="1538919" cy="395601"/>
            <a:chOff x="9651820" y="3056807"/>
            <a:chExt cx="1538919" cy="395601"/>
          </a:xfrm>
        </p:grpSpPr>
        <p:sp>
          <p:nvSpPr>
            <p:cNvPr id="21" name="Right Bracket 20">
              <a:extLst>
                <a:ext uri="{FF2B5EF4-FFF2-40B4-BE49-F238E27FC236}">
                  <a16:creationId xmlns:a16="http://schemas.microsoft.com/office/drawing/2014/main" id="{0AE0F5C9-10A6-3492-0ABF-9F01D325D4FE}"/>
                </a:ext>
              </a:extLst>
            </p:cNvPr>
            <p:cNvSpPr/>
            <p:nvPr/>
          </p:nvSpPr>
          <p:spPr>
            <a:xfrm rot="5400000">
              <a:off x="10354011" y="2354616"/>
              <a:ext cx="134538" cy="1538919"/>
            </a:xfrm>
            <a:prstGeom prst="rightBracket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E241AF-6195-1064-5909-F379FE2F3ED9}"/>
                </a:ext>
              </a:extLst>
            </p:cNvPr>
            <p:cNvSpPr txBox="1"/>
            <p:nvPr/>
          </p:nvSpPr>
          <p:spPr>
            <a:xfrm>
              <a:off x="10172825" y="3175409"/>
              <a:ext cx="6832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</a:rPr>
                <a:t>harder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6C98A0-EF50-9492-43ED-37C96BA3DF1B}"/>
              </a:ext>
            </a:extLst>
          </p:cNvPr>
          <p:cNvGrpSpPr/>
          <p:nvPr/>
        </p:nvGrpSpPr>
        <p:grpSpPr>
          <a:xfrm>
            <a:off x="5893743" y="3917785"/>
            <a:ext cx="1538919" cy="395601"/>
            <a:chOff x="9651820" y="3056807"/>
            <a:chExt cx="1538919" cy="395601"/>
          </a:xfrm>
        </p:grpSpPr>
        <p:sp>
          <p:nvSpPr>
            <p:cNvPr id="24" name="Right Bracket 23">
              <a:extLst>
                <a:ext uri="{FF2B5EF4-FFF2-40B4-BE49-F238E27FC236}">
                  <a16:creationId xmlns:a16="http://schemas.microsoft.com/office/drawing/2014/main" id="{3F2927D6-7754-BF8F-0663-949ACB16CBCB}"/>
                </a:ext>
              </a:extLst>
            </p:cNvPr>
            <p:cNvSpPr/>
            <p:nvPr/>
          </p:nvSpPr>
          <p:spPr>
            <a:xfrm rot="5400000">
              <a:off x="10354011" y="2354616"/>
              <a:ext cx="134538" cy="1538919"/>
            </a:xfrm>
            <a:prstGeom prst="rightBracket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BA447FE-F3F0-EBB9-F989-22037902A8F1}"/>
                </a:ext>
              </a:extLst>
            </p:cNvPr>
            <p:cNvSpPr txBox="1"/>
            <p:nvPr/>
          </p:nvSpPr>
          <p:spPr>
            <a:xfrm>
              <a:off x="10172825" y="3175409"/>
              <a:ext cx="6832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tx2"/>
                  </a:solidFill>
                </a:rPr>
                <a:t>harder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92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737 -0.05023 L -0.33737 -0.05 C -0.32631 -0.06065 -0.32722 -0.0625 -0.3198 -0.06528 C -0.31875 -0.06574 -0.31771 -0.0662 -0.31654 -0.06643 C -0.3142 -0.06713 -0.31172 -0.06736 -0.30938 -0.06759 C -0.30586 -0.06805 -0.30248 -0.06852 -0.29896 -0.06875 C -0.29545 -0.06852 -0.29193 -0.06852 -0.28855 -0.06759 C -0.28516 -0.0669 -0.27878 -0.06412 -0.27878 -0.06389 C -0.27357 -0.05972 -0.27409 -0.06088 -0.27032 -0.05486 C -0.26953 -0.05393 -0.26888 -0.05278 -0.26823 -0.05139 C -0.26498 -0.04352 -0.26784 -0.04791 -0.26433 -0.04097 C -0.26341 -0.03889 -0.26211 -0.03727 -0.26107 -0.03518 C -0.25925 -0.03171 -0.25586 -0.02153 -0.25521 -0.01898 C -0.25456 -0.0162 -0.25404 -0.01366 -0.25326 -0.01088 C -0.24701 0.0132 -0.25534 -0.01921 -0.24935 0.00185 C -0.24883 0.00371 -0.24857 0.00579 -0.24805 0.00764 C -0.24792 0.00949 -0.24779 0.01158 -0.2474 0.01343 C -0.24714 0.01505 -0.24649 0.01644 -0.2461 0.01806 C -0.24519 0.02199 -0.2444 0.02593 -0.24349 0.02963 C -0.24219 0.03565 -0.24076 0.04259 -0.23828 0.04699 C -0.23763 0.04815 -0.23698 0.04954 -0.23633 0.05046 C -0.23464 0.05324 -0.23151 0.05671 -0.22982 0.05857 C -0.22722 0.06158 -0.22735 0.06181 -0.22396 0.06435 C -0.22331 0.06505 -0.22266 0.06551 -0.22201 0.06551 C -0.22032 0.06621 -0.21849 0.06644 -0.2168 0.0669 C -0.21485 0.06644 -0.21289 0.06621 -0.21094 0.06551 C -0.20847 0.06505 -0.2086 0.06435 -0.20638 0.0632 C -0.20456 0.0625 -0.20287 0.06181 -0.20118 0.06088 L -0.19844 0.05972 C -0.19284 0.05486 -0.1987 0.06065 -0.19388 0.05394 C -0.19271 0.05232 -0.19115 0.05139 -0.18998 0.04931 C -0.18868 0.04699 -0.18711 0.04514 -0.18607 0.04236 C -0.18568 0.04121 -0.18529 0.04005 -0.18477 0.03889 C -0.18425 0.03773 -0.18347 0.03681 -0.18282 0.03542 C -0.1767 0.02246 -0.18776 0.04398 -0.17956 0.02732 C -0.17878 0.0257 -0.17774 0.02431 -0.17696 0.02269 C -0.17644 0.02176 -0.17618 0.02037 -0.17565 0.01921 C -0.17409 0.01597 -0.1737 0.01574 -0.17175 0.01343 C -0.16927 0.00671 -0.17188 0.01296 -0.16784 0.00648 C -0.16654 0.0044 -0.16524 0.00185 -0.16394 -0.00046 C -0.16341 -0.00139 -0.16263 -0.00185 -0.16198 -0.00278 C -0.16133 -0.00393 -0.16081 -0.00532 -0.16003 -0.00625 C -0.15612 -0.01065 -0.15573 -0.01041 -0.15222 -0.01204 C -0.14974 -0.01157 -0.1474 -0.01157 -0.14506 -0.01088 C -0.14427 -0.01065 -0.14375 -0.00995 -0.1431 -0.00972 C -0.14193 -0.00926 -0.14089 -0.00903 -0.13985 -0.00856 C -0.13425 -0.00185 -0.14128 -0.00995 -0.13594 -0.00509 C -0.13347 -0.00301 -0.13412 -0.00254 -0.13203 0.0007 C -0.13138 0.00162 -0.1306 0.00232 -0.12995 0.00301 C -0.128 0.00857 -0.12735 0.01065 -0.12344 0.01574 C -0.12266 0.0169 -0.12188 0.01829 -0.12084 0.01921 C -0.12032 0.01991 -0.11953 0.01991 -0.11888 0.02037 C -0.11784 0.02153 -0.1168 0.02315 -0.11563 0.02384 C -0.11446 0.02477 -0.11302 0.02477 -0.11172 0.025 C -0.10899 0.02477 -0.10612 0.02454 -0.10326 0.02384 C -0.10261 0.02384 -0.10196 0.02315 -0.10131 0.02269 C -0.10039 0.02222 -0.09961 0.02199 -0.0987 0.02153 C -0.0974 0.02084 -0.0961 0.01991 -0.0948 0.01921 C -0.09414 0.01875 -0.09349 0.01829 -0.09284 0.01806 C -0.09115 0.01736 -0.08933 0.01621 -0.08763 0.01574 C -0.08216 0.01412 -0.08503 0.01505 -0.07917 0.01343 C -0.07852 0.01389 -0.07787 0.01435 -0.07722 0.01459 C -0.07448 0.01528 -0.07084 0.01505 -0.0681 0.0169 C -0.06719 0.01759 -0.06641 0.01875 -0.0655 0.01921 C -0.06368 0.02037 -0.06198 0.0206 -0.06016 0.02153 C -0.05886 0.02246 -0.05769 0.02338 -0.05625 0.02384 C -0.05521 0.02431 -0.04792 0.02685 -0.04584 0.02732 C -0.04349 0.02778 -0.04115 0.02824 -0.03868 0.02847 C -0.03581 0.02824 -0.03308 0.02801 -0.03021 0.02732 C -0.02761 0.02685 -0.0224 0.025 -0.0224 0.02523 C -0.02136 0.02431 -0.02019 0.02338 -0.01914 0.02269 C -0.0181 0.02222 -0.01693 0.02199 -0.01589 0.02153 C -0.01498 0.0213 -0.01407 0.02084 -0.01328 0.02037 C -0.01198 0.01968 -0.01068 0.01829 -0.00938 0.01806 C 0.00416 0.0169 -0.00078 0.01968 0.00638 0.01459 L 0.0056 0.01459 " pathEditMode="relative" rAng="0" ptsTypes="AAAAAAAAAAAAAAAAAAAAAAAAAAAAAAAAAAAAAAAAAAAAAAAAAAAAAAAAAAAAAAAAAAAAAAAAAAAA">
                                      <p:cBhvr>
                                        <p:cTn id="9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75" grpId="0" build="allAtOnce"/>
      <p:bldP spid="109" grpId="0" animBg="1"/>
      <p:bldP spid="111" grpId="0"/>
      <p:bldP spid="7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554E5-ECCB-1DE1-ADB2-71A76581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682443-30C2-6196-E090-9D574CF833CC}"/>
              </a:ext>
            </a:extLst>
          </p:cNvPr>
          <p:cNvGrpSpPr/>
          <p:nvPr/>
        </p:nvGrpSpPr>
        <p:grpSpPr>
          <a:xfrm>
            <a:off x="-91564" y="5354321"/>
            <a:ext cx="2623930" cy="1777558"/>
            <a:chOff x="-91564" y="5354321"/>
            <a:chExt cx="2623930" cy="1777558"/>
          </a:xfrm>
        </p:grpSpPr>
        <p:sp>
          <p:nvSpPr>
            <p:cNvPr id="3" name="Explosion: 14 Points 2">
              <a:extLst>
                <a:ext uri="{FF2B5EF4-FFF2-40B4-BE49-F238E27FC236}">
                  <a16:creationId xmlns:a16="http://schemas.microsoft.com/office/drawing/2014/main" id="{5F8DA9C7-2984-77F7-EB91-001A68A8D0F3}"/>
                </a:ext>
              </a:extLst>
            </p:cNvPr>
            <p:cNvSpPr/>
            <p:nvPr/>
          </p:nvSpPr>
          <p:spPr>
            <a:xfrm rot="2489708">
              <a:off x="-91564" y="5354321"/>
              <a:ext cx="2623930" cy="1777558"/>
            </a:xfrm>
            <a:prstGeom prst="irregularSeal2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2086AA4-E4A4-03CD-F6A9-29D26499ECC5}"/>
                    </a:ext>
                  </a:extLst>
                </p:cNvPr>
                <p:cNvSpPr txBox="1"/>
                <p:nvPr/>
              </p:nvSpPr>
              <p:spPr>
                <a:xfrm>
                  <a:off x="249041" y="5805361"/>
                  <a:ext cx="1585264" cy="6854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  <m:acc>
                              <m:accPr>
                                <m:chr m:val="⃗"/>
                                <m:ctrlPr>
                                  <a:rPr lang="en-GB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num>
                          <m:den>
                            <m:acc>
                              <m:accPr>
                                <m:chr m:val="⃗"/>
                                <m:ctrlPr>
                                  <a:rPr lang="en-GB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GB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den>
                        </m:f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&lt;1,</m:t>
                        </m:r>
                        <m:f>
                          <m:fPr>
                            <m:ctrlPr>
                              <a:rPr lang="en-GB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GB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GB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42086AA4-E4A4-03CD-F6A9-29D26499EC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041" y="5805361"/>
                  <a:ext cx="1585264" cy="68544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eV,   GeV,">
                <a:extLst>
                  <a:ext uri="{FF2B5EF4-FFF2-40B4-BE49-F238E27FC236}">
                    <a16:creationId xmlns:a16="http://schemas.microsoft.com/office/drawing/2014/main" id="{E236CEE2-14E5-CD75-747E-EEF07D6E4AF8}"/>
                  </a:ext>
                </a:extLst>
              </p:cNvPr>
              <p:cNvSpPr txBox="1"/>
              <p:nvPr/>
            </p:nvSpPr>
            <p:spPr>
              <a:xfrm>
                <a:off x="7207417" y="6335969"/>
                <a:ext cx="5154941" cy="4525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228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457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685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9144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11430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1371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1600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1828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>
                  <a:defRPr sz="2000">
                    <a:latin typeface="Gill Sans"/>
                    <a:ea typeface="Gill Sans"/>
                    <a:cs typeface="Gill Sans"/>
                    <a:sym typeface="Gill Sans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sz="2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dirty="0"/>
                  <a:t> GeV, </a:t>
                </a:r>
                <a14:m>
                  <m:oMath xmlns:m="http://schemas.openxmlformats.org/officeDocument/2006/math">
                    <m:r>
                      <a:rPr sz="2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2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dirty="0"/>
                  <a:t> GeV,  </a:t>
                </a:r>
                <a14:m>
                  <m:oMath xmlns:m="http://schemas.openxmlformats.org/officeDocument/2006/math">
                    <m:r>
                      <a:rPr sz="2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2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=25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6" name="GeV,   GeV,">
                <a:extLst>
                  <a:ext uri="{FF2B5EF4-FFF2-40B4-BE49-F238E27FC236}">
                    <a16:creationId xmlns:a16="http://schemas.microsoft.com/office/drawing/2014/main" id="{E236CEE2-14E5-CD75-747E-EEF07D6E4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417" y="6335969"/>
                <a:ext cx="5154941" cy="452535"/>
              </a:xfrm>
              <a:prstGeom prst="rect">
                <a:avLst/>
              </a:prstGeom>
              <a:blipFill>
                <a:blip r:embed="rId3"/>
                <a:stretch>
                  <a:fillRect t="-1333" b="-16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lc="http://schemas.openxmlformats.org/drawingml/2006/lockedCanvas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l.pdf" descr="pl.pdf">
            <a:extLst>
              <a:ext uri="{FF2B5EF4-FFF2-40B4-BE49-F238E27FC236}">
                <a16:creationId xmlns:a16="http://schemas.microsoft.com/office/drawing/2014/main" id="{BDA18FA6-D36D-5055-67E5-89F34EE47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028" y="2858338"/>
            <a:ext cx="4578567" cy="3557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l1.pdf" descr="pl1.pdf">
            <a:extLst>
              <a:ext uri="{FF2B5EF4-FFF2-40B4-BE49-F238E27FC236}">
                <a16:creationId xmlns:a16="http://schemas.microsoft.com/office/drawing/2014/main" id="{349F03C3-3EDA-2633-43B2-7F99D23737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895" y="2858338"/>
            <a:ext cx="4829377" cy="3696330"/>
          </a:xfrm>
          <a:prstGeom prst="rect">
            <a:avLst/>
          </a:prstGeom>
          <a:ln w="12700">
            <a:miter lim="400000"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GeV,   GeV,">
                <a:extLst>
                  <a:ext uri="{FF2B5EF4-FFF2-40B4-BE49-F238E27FC236}">
                    <a16:creationId xmlns:a16="http://schemas.microsoft.com/office/drawing/2014/main" id="{9534427C-21AC-8A50-BDB6-BD951D407994}"/>
                  </a:ext>
                </a:extLst>
              </p:cNvPr>
              <p:cNvSpPr txBox="1"/>
              <p:nvPr/>
            </p:nvSpPr>
            <p:spPr>
              <a:xfrm>
                <a:off x="2429817" y="6347654"/>
                <a:ext cx="5154940" cy="45253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lc="http://schemas.openxmlformats.org/drawingml/2006/lockedCanvas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anchor="ctr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1pPr>
                <a:lvl2pPr marL="0" marR="0" indent="228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2pPr>
                <a:lvl3pPr marL="0" marR="0" indent="457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3pPr>
                <a:lvl4pPr marL="0" marR="0" indent="685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4pPr>
                <a:lvl5pPr marL="0" marR="0" indent="9144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5pPr>
                <a:lvl6pPr marL="0" marR="0" indent="11430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6pPr>
                <a:lvl7pPr marL="0" marR="0" indent="13716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7pPr>
                <a:lvl8pPr marL="0" marR="0" indent="16002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8pPr>
                <a:lvl9pPr marL="0" marR="0" indent="182880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36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 Light"/>
                  </a:defRPr>
                </a:lvl9pPr>
              </a:lstStyle>
              <a:p>
                <a:pPr>
                  <a:defRPr sz="2000">
                    <a:latin typeface="Gill Sans"/>
                    <a:ea typeface="Gill Sans"/>
                    <a:cs typeface="Gill Sans"/>
                    <a:sym typeface="Gill Sans"/>
                  </a:defRPr>
                </a:pPr>
                <a14:m>
                  <m:oMath xmlns:m="http://schemas.openxmlformats.org/officeDocument/2006/math">
                    <m:sSub>
                      <m:sSubPr>
                        <m:ctrlPr>
                          <a:rPr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sz="21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sub>
                    </m:sSub>
                    <m:r>
                      <a:rPr sz="2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dirty="0"/>
                  <a:t> GeV, </a:t>
                </a:r>
                <a14:m>
                  <m:oMath xmlns:m="http://schemas.openxmlformats.org/officeDocument/2006/math">
                    <m:r>
                      <a:rPr sz="2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sz="2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dirty="0"/>
                  <a:t> GeV,  </a:t>
                </a:r>
                <a14:m>
                  <m:oMath xmlns:m="http://schemas.openxmlformats.org/officeDocument/2006/math">
                    <m:r>
                      <a:rPr sz="2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sz="21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=250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9" name="GeV,   GeV,">
                <a:extLst>
                  <a:ext uri="{FF2B5EF4-FFF2-40B4-BE49-F238E27FC236}">
                    <a16:creationId xmlns:a16="http://schemas.microsoft.com/office/drawing/2014/main" id="{9534427C-21AC-8A50-BDB6-BD951D407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17" y="6347654"/>
                <a:ext cx="5154940" cy="452535"/>
              </a:xfrm>
              <a:prstGeom prst="rect">
                <a:avLst/>
              </a:prstGeom>
              <a:blipFill>
                <a:blip r:embed="rId6"/>
                <a:stretch>
                  <a:fillRect t="-1333" b="-16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lc="http://schemas.openxmlformats.org/drawingml/2006/lockedCanvas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2F0C3C2D-5642-1102-6B62-9D7DE4424CB2}"/>
              </a:ext>
            </a:extLst>
          </p:cNvPr>
          <p:cNvSpPr txBox="1">
            <a:spLocks/>
          </p:cNvSpPr>
          <p:nvPr/>
        </p:nvSpPr>
        <p:spPr>
          <a:xfrm>
            <a:off x="227187" y="55966"/>
            <a:ext cx="10205437" cy="8531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dirty="0">
                <a:solidFill>
                  <a:schemeClr val="accent2"/>
                </a:solidFill>
              </a:rPr>
              <a:t>The Fokker Planck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55F677-19F4-0828-748E-A87383DA5763}"/>
                  </a:ext>
                </a:extLst>
              </p:cNvPr>
              <p:cNvSpPr txBox="1"/>
              <p:nvPr/>
            </p:nvSpPr>
            <p:spPr>
              <a:xfrm>
                <a:off x="4299999" y="878750"/>
                <a:ext cx="359200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55F677-19F4-0828-748E-A87383DA5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9999" y="878750"/>
                <a:ext cx="3592001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626ABC79-CBCD-49AA-7437-31A91BC28AD2}"/>
              </a:ext>
            </a:extLst>
          </p:cNvPr>
          <p:cNvSpPr/>
          <p:nvPr/>
        </p:nvSpPr>
        <p:spPr>
          <a:xfrm rot="1195225">
            <a:off x="199355" y="463817"/>
            <a:ext cx="1876507" cy="2155774"/>
          </a:xfrm>
          <a:prstGeom prst="mathMultiply">
            <a:avLst>
              <a:gd name="adj1" fmla="val 5723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6C7CB004-E9EA-942B-9641-ED6F7A386274}"/>
              </a:ext>
            </a:extLst>
          </p:cNvPr>
          <p:cNvSpPr/>
          <p:nvPr/>
        </p:nvSpPr>
        <p:spPr>
          <a:xfrm rot="16200000">
            <a:off x="5595915" y="1058627"/>
            <a:ext cx="565080" cy="829752"/>
          </a:xfrm>
          <a:prstGeom prst="leftBrace">
            <a:avLst>
              <a:gd name="adj1" fmla="val 23638"/>
              <a:gd name="adj2" fmla="val 50000"/>
            </a:avLst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5E7502-D089-6E81-9CA6-8F13E78C77BC}"/>
                  </a:ext>
                </a:extLst>
              </p:cNvPr>
              <p:cNvSpPr txBox="1"/>
              <p:nvPr/>
            </p:nvSpPr>
            <p:spPr>
              <a:xfrm>
                <a:off x="4748843" y="1811977"/>
                <a:ext cx="3696514" cy="6580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𝐹𝑃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GB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𝐹𝑃</m:t>
                          </m:r>
                        </m:e>
                      </m:acc>
                      <m:d>
                        <m:dPr>
                          <m:ctrlPr>
                            <a:rPr lang="en-GB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𝑫𝑴</m:t>
                          </m:r>
                        </m:sub>
                      </m:sSub>
                      <m:r>
                        <a:rPr lang="en-GB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5E7502-D089-6E81-9CA6-8F13E78C7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843" y="1811977"/>
                <a:ext cx="3696514" cy="6580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C77AF7-2296-3E52-7884-DFFA407B6032}"/>
                  </a:ext>
                </a:extLst>
              </p:cNvPr>
              <p:cNvSpPr txBox="1"/>
              <p:nvPr/>
            </p:nvSpPr>
            <p:spPr>
              <a:xfrm>
                <a:off x="8725105" y="1864010"/>
                <a:ext cx="20425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/>
                  <a:t>Has all the nice features: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GB" sz="1000" dirty="0">
                    <a:solidFill>
                      <a:schemeClr val="tx1"/>
                    </a:solidFill>
                  </a:rPr>
                  <a:t>no integration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𝐷𝑀</m:t>
                        </m:r>
                      </m:sub>
                    </m:sSub>
                  </m:oMath>
                </a14:m>
                <a:endParaRPr lang="en-GB" sz="1000" dirty="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GB" sz="1000" dirty="0"/>
                  <a:t> number conserving </a:t>
                </a:r>
              </a:p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GB" sz="1000" dirty="0"/>
                  <a:t>0 on equilibrium distribution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4C77AF7-2296-3E52-7884-DFFA407B6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105" y="1864010"/>
                <a:ext cx="2042547" cy="707886"/>
              </a:xfrm>
              <a:prstGeom prst="rect">
                <a:avLst/>
              </a:prstGeom>
              <a:blipFill>
                <a:blip r:embed="rId9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0476FC-6A21-1983-4D26-80E898364127}"/>
                  </a:ext>
                </a:extLst>
              </p:cNvPr>
              <p:cNvSpPr txBox="1"/>
              <p:nvPr/>
            </p:nvSpPr>
            <p:spPr>
              <a:xfrm>
                <a:off x="342073" y="3795514"/>
                <a:ext cx="1240018" cy="3754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sub>
                          </m:sSub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0476FC-6A21-1983-4D26-80E898364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73" y="3795514"/>
                <a:ext cx="1240018" cy="375424"/>
              </a:xfrm>
              <a:prstGeom prst="rect">
                <a:avLst/>
              </a:prstGeom>
              <a:blipFill>
                <a:blip r:embed="rId10"/>
                <a:stretch>
                  <a:fillRect l="-980" b="-14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0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C 0.06445 -0.17246 0.12904 -0.34468 0.13008 -0.45857 C 0.13099 -0.57269 0.06849 -0.62848 0.00612 -0.68403 " pathEditMode="relative" rAng="0" ptsTypes="AAA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3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4" grpId="0" animBg="1"/>
      <p:bldP spid="16" grpId="0"/>
      <p:bldP spid="11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8719480-FC92-48C3-9D40-AD1584FA4AA6}"/>
              </a:ext>
            </a:extLst>
          </p:cNvPr>
          <p:cNvSpPr/>
          <p:nvPr/>
        </p:nvSpPr>
        <p:spPr>
          <a:xfrm>
            <a:off x="196367" y="1501541"/>
            <a:ext cx="11881664" cy="52866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A554E5-ECCB-1DE1-ADB2-71A765816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F0C3C2D-5642-1102-6B62-9D7DE4424CB2}"/>
              </a:ext>
            </a:extLst>
          </p:cNvPr>
          <p:cNvSpPr txBox="1">
            <a:spLocks/>
          </p:cNvSpPr>
          <p:nvPr/>
        </p:nvSpPr>
        <p:spPr>
          <a:xfrm>
            <a:off x="-79513" y="69856"/>
            <a:ext cx="10607039" cy="8531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dirty="0">
                <a:solidFill>
                  <a:schemeClr val="accent2"/>
                </a:solidFill>
              </a:rPr>
              <a:t>When does the Fokker Planck approx. work</a:t>
            </a:r>
            <a:r>
              <a:rPr lang="en-IN" dirty="0">
                <a:solidFill>
                  <a:schemeClr val="accent2"/>
                </a:solidFill>
                <a:latin typeface="Agency FB" panose="020B0503020202020204" pitchFamily="34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5A781C-96DF-E37E-DDD8-3076E81BD473}"/>
                  </a:ext>
                </a:extLst>
              </p:cNvPr>
              <p:cNvSpPr txBox="1"/>
              <p:nvPr/>
            </p:nvSpPr>
            <p:spPr>
              <a:xfrm>
                <a:off x="504896" y="783680"/>
                <a:ext cx="99272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Arrived at by </a:t>
                </a:r>
                <a:r>
                  <a:rPr lang="en-GB" i="1" dirty="0"/>
                  <a:t>dropping higher order terms</a:t>
                </a:r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GB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acc>
                      <m:accPr>
                        <m:chr m:val="⃗"/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chemeClr val="accent2"/>
                    </a:solidFill>
                  </a:rPr>
                  <a:t> </a:t>
                </a:r>
                <a:r>
                  <a:rPr lang="en-GB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GB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Very good “approximation” (O(1%)) while the conditions of the expansion hold true.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D5A781C-96DF-E37E-DDD8-3076E81BD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96" y="783680"/>
                <a:ext cx="9927216" cy="646331"/>
              </a:xfrm>
              <a:prstGeom prst="rect">
                <a:avLst/>
              </a:prstGeom>
              <a:blipFill>
                <a:blip r:embed="rId2"/>
                <a:stretch>
                  <a:fillRect l="-430" t="-11321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F6FD649-E128-6270-6100-FB17160E13EC}"/>
              </a:ext>
            </a:extLst>
          </p:cNvPr>
          <p:cNvSpPr txBox="1"/>
          <p:nvPr/>
        </p:nvSpPr>
        <p:spPr>
          <a:xfrm>
            <a:off x="9393183" y="6119776"/>
            <a:ext cx="2600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            1</a:t>
            </a:r>
          </a:p>
          <a:p>
            <a:pPr algn="r"/>
            <a:r>
              <a:rPr lang="en-GB" sz="1000" dirty="0"/>
              <a:t>Ala-</a:t>
            </a:r>
            <a:r>
              <a:rPr lang="en-GB" sz="1000" dirty="0" err="1"/>
              <a:t>Mattinen</a:t>
            </a:r>
            <a:r>
              <a:rPr lang="en-GB" sz="1000" dirty="0"/>
              <a:t>, </a:t>
            </a:r>
            <a:r>
              <a:rPr lang="en-GB" sz="1000" dirty="0" err="1"/>
              <a:t>Kainulainen</a:t>
            </a:r>
            <a:r>
              <a:rPr lang="en-GB" sz="1000" dirty="0"/>
              <a:t> 2019</a:t>
            </a:r>
          </a:p>
          <a:p>
            <a:pPr algn="r"/>
            <a:r>
              <a:rPr lang="en-GB" sz="1000" dirty="0" err="1"/>
              <a:t>Hryczuk</a:t>
            </a:r>
            <a:r>
              <a:rPr lang="en-GB" sz="1000" dirty="0"/>
              <a:t>, </a:t>
            </a:r>
            <a:r>
              <a:rPr lang="en-GB" sz="1000" dirty="0" err="1"/>
              <a:t>Laletin</a:t>
            </a:r>
            <a:r>
              <a:rPr lang="en-GB" sz="1000" dirty="0"/>
              <a:t> 2020</a:t>
            </a:r>
          </a:p>
          <a:p>
            <a:pPr algn="r"/>
            <a:r>
              <a:rPr lang="en-GB" sz="1000" dirty="0" err="1"/>
              <a:t>Aboubrahim</a:t>
            </a:r>
            <a:r>
              <a:rPr lang="en-GB" sz="1000" dirty="0"/>
              <a:t>, </a:t>
            </a:r>
            <a:r>
              <a:rPr lang="en-GB" sz="1000" dirty="0" err="1"/>
              <a:t>Klasen</a:t>
            </a:r>
            <a:r>
              <a:rPr lang="en-GB" sz="1000" dirty="0"/>
              <a:t>, </a:t>
            </a:r>
            <a:r>
              <a:rPr lang="en-GB" sz="1000" dirty="0" err="1"/>
              <a:t>Wiggering</a:t>
            </a:r>
            <a:r>
              <a:rPr lang="en-GB" sz="1000" dirty="0"/>
              <a:t>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E622B6-3F03-4AD3-C209-4E5A588F9474}"/>
                  </a:ext>
                </a:extLst>
              </p:cNvPr>
              <p:cNvSpPr txBox="1"/>
              <p:nvPr/>
            </p:nvSpPr>
            <p:spPr>
              <a:xfrm>
                <a:off x="196367" y="3042023"/>
                <a:ext cx="6204268" cy="3662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/>
                  <a:t>With an efficiently implemented fully numerical solver for the Boltzmann equation into DRAKE, we find that</a:t>
                </a:r>
              </a:p>
              <a:p>
                <a:pPr algn="just"/>
                <a:r>
                  <a:rPr lang="en-GB" dirty="0"/>
                  <a:t>The Fokker Planck approximation works well for:</a:t>
                </a:r>
              </a:p>
              <a:p>
                <a:pPr marL="800100" lvl="1" indent="-342900" algn="just">
                  <a:buFont typeface="+mj-lt"/>
                  <a:buAutoNum type="arabicPeriod"/>
                </a:pPr>
                <a:r>
                  <a:rPr lang="en-GB" dirty="0"/>
                  <a:t>Scattering particle with masses significantly smaller than DM mass </a:t>
                </a:r>
                <a:r>
                  <a:rPr lang="en-GB" sz="1200" dirty="0"/>
                  <a:t>(small reduced mass</a:t>
                </a:r>
                <a14:m>
                  <m:oMath xmlns:m="http://schemas.openxmlformats.org/officeDocument/2006/math">
                    <m:r>
                      <a:rPr lang="en-GB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GB" sz="1200" dirty="0"/>
                  <a:t>small momentum transfer</a:t>
                </a:r>
              </a:p>
              <a:p>
                <a:pPr lvl="1" algn="ctr"/>
                <a:r>
                  <a:rPr lang="en-GB" sz="2000" dirty="0"/>
                  <a:t>&amp;</a:t>
                </a:r>
              </a:p>
              <a:p>
                <a:pPr marL="800100" lvl="1" indent="-342900" algn="just">
                  <a:buFont typeface="+mj-lt"/>
                  <a:buAutoNum type="arabicPeriod" startAt="2"/>
                </a:pPr>
                <a:r>
                  <a:rPr lang="en-GB" b="0" dirty="0"/>
                  <a:t>DM  </a:t>
                </a:r>
                <a:r>
                  <a:rPr lang="en-GB" dirty="0"/>
                  <a:t>temperatures close to the </a:t>
                </a:r>
                <a:r>
                  <a:rPr lang="en-GB" b="0" dirty="0"/>
                  <a:t>SM temperature</a:t>
                </a:r>
                <a:r>
                  <a:rPr lang="en-GB" sz="1200" dirty="0"/>
                  <a:t> (</a:t>
                </a:r>
                <a:r>
                  <a:rPr lang="en-GB" sz="1200" b="0" dirty="0" err="1"/>
                  <a:t>eg.</a:t>
                </a:r>
                <a:r>
                  <a:rPr lang="en-GB" sz="1200" b="0" dirty="0"/>
                  <a:t>: near kinetic decoupling)</a:t>
                </a:r>
              </a:p>
              <a:p>
                <a:pPr lvl="1" algn="ctr"/>
                <a:r>
                  <a:rPr lang="en-GB" sz="2000" dirty="0"/>
                  <a:t>&amp;</a:t>
                </a:r>
                <a:endParaRPr lang="en-GB" sz="2000" b="0" dirty="0"/>
              </a:p>
              <a:p>
                <a:pPr marL="800100" lvl="1" indent="-342900" algn="just">
                  <a:buFont typeface="+mj-lt"/>
                  <a:buAutoNum type="arabicPeriod" startAt="3"/>
                </a:pPr>
                <a:r>
                  <a:rPr lang="en-GB" dirty="0"/>
                  <a:t>Scattering amplitudes that aren’t strongly dependent on momentum transfer</a:t>
                </a:r>
                <a:r>
                  <a:rPr lang="en-GB" sz="1200" dirty="0"/>
                  <a:t> (the dropped higher order terms are more relevant for an amplitude sensitive to said dropped quantity)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E622B6-3F03-4AD3-C209-4E5A588F9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67" y="3042023"/>
                <a:ext cx="6204268" cy="3662541"/>
              </a:xfrm>
              <a:prstGeom prst="rect">
                <a:avLst/>
              </a:prstGeom>
              <a:blipFill>
                <a:blip r:embed="rId3"/>
                <a:stretch>
                  <a:fillRect l="-786" t="-832" r="-884" b="-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A0C3C735-3AAD-7B5E-F35C-20155DDFC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531" y="2238172"/>
            <a:ext cx="5273064" cy="36625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C52460-9322-12FC-121A-7651A92B207F}"/>
              </a:ext>
            </a:extLst>
          </p:cNvPr>
          <p:cNvSpPr txBox="1"/>
          <p:nvPr/>
        </p:nvSpPr>
        <p:spPr>
          <a:xfrm>
            <a:off x="392327" y="1606767"/>
            <a:ext cx="11488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Q: How to know when the FP approximation works?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6CCAD7-C2A2-A406-D057-6109B0503A64}"/>
              </a:ext>
            </a:extLst>
          </p:cNvPr>
          <p:cNvSpPr txBox="1"/>
          <p:nvPr/>
        </p:nvSpPr>
        <p:spPr>
          <a:xfrm>
            <a:off x="5499731" y="300250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3A8570-4F76-50A2-3893-E1871BA81C8E}"/>
                  </a:ext>
                </a:extLst>
              </p:cNvPr>
              <p:cNvSpPr txBox="1"/>
              <p:nvPr/>
            </p:nvSpPr>
            <p:spPr>
              <a:xfrm>
                <a:off x="392327" y="2253757"/>
                <a:ext cx="591213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GB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𝐷𝑀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𝑆𝑀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GB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GB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𝐷𝑀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GB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𝑆𝑀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p>
                      <m:r>
                        <a:rPr lang="en-GB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13A8570-4F76-50A2-3893-E1871BA81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7" y="2253757"/>
                <a:ext cx="5912131" cy="276999"/>
              </a:xfrm>
              <a:prstGeom prst="rect">
                <a:avLst/>
              </a:prstGeom>
              <a:blipFill>
                <a:blip r:embed="rId5"/>
                <a:stretch>
                  <a:fillRect r="-928" b="-4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Brace 22">
            <a:extLst>
              <a:ext uri="{FF2B5EF4-FFF2-40B4-BE49-F238E27FC236}">
                <a16:creationId xmlns:a16="http://schemas.microsoft.com/office/drawing/2014/main" id="{179E20E1-442B-2B76-D1D0-18271204A95F}"/>
              </a:ext>
            </a:extLst>
          </p:cNvPr>
          <p:cNvSpPr/>
          <p:nvPr/>
        </p:nvSpPr>
        <p:spPr>
          <a:xfrm rot="5400000">
            <a:off x="1324541" y="2420659"/>
            <a:ext cx="232304" cy="318052"/>
          </a:xfrm>
          <a:prstGeom prst="rightBrac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D54B9FEB-5D90-30F5-B136-DCD550AAEC6E}"/>
              </a:ext>
            </a:extLst>
          </p:cNvPr>
          <p:cNvSpPr/>
          <p:nvPr/>
        </p:nvSpPr>
        <p:spPr>
          <a:xfrm rot="5400000">
            <a:off x="2539664" y="1634505"/>
            <a:ext cx="232304" cy="2035373"/>
          </a:xfrm>
          <a:prstGeom prst="rightBrac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56D271DF-56C1-12CD-148C-B7F915E7896A}"/>
              </a:ext>
            </a:extLst>
          </p:cNvPr>
          <p:cNvSpPr/>
          <p:nvPr/>
        </p:nvSpPr>
        <p:spPr>
          <a:xfrm rot="5400000">
            <a:off x="4792452" y="1642729"/>
            <a:ext cx="232304" cy="2035373"/>
          </a:xfrm>
          <a:prstGeom prst="rightBrace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8661E3-84BF-1481-465C-0A743E5868F9}"/>
                  </a:ext>
                </a:extLst>
              </p:cNvPr>
              <p:cNvSpPr txBox="1"/>
              <p:nvPr/>
            </p:nvSpPr>
            <p:spPr>
              <a:xfrm>
                <a:off x="868199" y="2695837"/>
                <a:ext cx="11449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GB" sz="1200" dirty="0"/>
                  <a:t> transfer momentum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D8661E3-84BF-1481-465C-0A743E586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99" y="2695837"/>
                <a:ext cx="1144988" cy="461665"/>
              </a:xfrm>
              <a:prstGeom prst="rect">
                <a:avLst/>
              </a:prstGeom>
              <a:blipFill>
                <a:blip r:embed="rId6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A9147D-711F-B637-7E67-B1C5A84FD281}"/>
                  </a:ext>
                </a:extLst>
              </p:cNvPr>
              <p:cNvSpPr txBox="1"/>
              <p:nvPr/>
            </p:nvSpPr>
            <p:spPr>
              <a:xfrm>
                <a:off x="1981223" y="2769495"/>
                <a:ext cx="15282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GB" sz="1200" dirty="0"/>
                  <a:t> relative velocity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A9147D-711F-B637-7E67-B1C5A84FD2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23" y="2769495"/>
                <a:ext cx="1528237" cy="276999"/>
              </a:xfrm>
              <a:prstGeom prst="rect">
                <a:avLst/>
              </a:prstGeom>
              <a:blipFill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CC28C8-70EA-38AD-6973-3E8BA39F2AF9}"/>
                  </a:ext>
                </a:extLst>
              </p:cNvPr>
              <p:cNvSpPr txBox="1"/>
              <p:nvPr/>
            </p:nvSpPr>
            <p:spPr>
              <a:xfrm>
                <a:off x="4354743" y="2738048"/>
                <a:ext cx="11449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GB" sz="1200" dirty="0"/>
                  <a:t> velocities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2CC28C8-70EA-38AD-6973-3E8BA39F2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743" y="2738048"/>
                <a:ext cx="1144988" cy="276999"/>
              </a:xfrm>
              <a:prstGeom prst="rect">
                <a:avLst/>
              </a:prstGeom>
              <a:blipFill>
                <a:blip r:embed="rId8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5F6DF1C-271C-FFC7-6AE7-A6E80CA39A9F}"/>
                  </a:ext>
                </a:extLst>
              </p:cNvPr>
              <p:cNvSpPr txBox="1"/>
              <p:nvPr/>
            </p:nvSpPr>
            <p:spPr>
              <a:xfrm>
                <a:off x="9859849" y="4607162"/>
                <a:ext cx="2020746" cy="532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𝑆𝑀</m:t>
                              </m:r>
                            </m:sub>
                          </m:sSub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=1.1,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𝑆𝑀</m:t>
                              </m:r>
                            </m:sub>
                          </m:sSub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=0.95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5F6DF1C-271C-FFC7-6AE7-A6E80CA39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849" y="4607162"/>
                <a:ext cx="2020746" cy="5322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F5C21864-26FE-AACB-87C9-F65AB88233B5}"/>
              </a:ext>
            </a:extLst>
          </p:cNvPr>
          <p:cNvSpPr/>
          <p:nvPr/>
        </p:nvSpPr>
        <p:spPr>
          <a:xfrm>
            <a:off x="9473769" y="3528907"/>
            <a:ext cx="386080" cy="399626"/>
          </a:xfrm>
          <a:prstGeom prst="ellipse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BCC136-8843-E5EE-1D8B-5A438C57BDD1}"/>
                  </a:ext>
                </a:extLst>
              </p:cNvPr>
              <p:cNvSpPr txBox="1"/>
              <p:nvPr/>
            </p:nvSpPr>
            <p:spPr>
              <a:xfrm>
                <a:off x="9857569" y="3559201"/>
                <a:ext cx="16412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>
                    <a:solidFill>
                      <a:schemeClr val="accent5">
                        <a:lumMod val="75000"/>
                      </a:schemeClr>
                    </a:solidFill>
                  </a:rPr>
                  <a:t>e</a:t>
                </a:r>
                <a:r>
                  <a:rPr lang="en-GB" b="0" dirty="0" err="1">
                    <a:solidFill>
                      <a:schemeClr val="accent5">
                        <a:lumMod val="75000"/>
                      </a:schemeClr>
                    </a:solidFill>
                  </a:rPr>
                  <a:t>g.</a:t>
                </a:r>
                <a:r>
                  <a:rPr lang="en-GB" b="0" dirty="0">
                    <a:solidFill>
                      <a:schemeClr val="accent5">
                        <a:lumMod val="75000"/>
                      </a:schemeClr>
                    </a:solidFill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BCC136-8843-E5EE-1D8B-5A438C57B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569" y="3559201"/>
                <a:ext cx="1641219" cy="369332"/>
              </a:xfrm>
              <a:prstGeom prst="rect">
                <a:avLst/>
              </a:prstGeom>
              <a:blipFill>
                <a:blip r:embed="rId10"/>
                <a:stretch>
                  <a:fillRect l="-2974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63E198C-5085-BBF9-5DD4-898A5A4020E3}"/>
              </a:ext>
            </a:extLst>
          </p:cNvPr>
          <p:cNvCxnSpPr/>
          <p:nvPr/>
        </p:nvCxnSpPr>
        <p:spPr>
          <a:xfrm>
            <a:off x="9681009" y="3743867"/>
            <a:ext cx="0" cy="1797419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CB799F-2F98-799E-1A51-FC470A70AA80}"/>
              </a:ext>
            </a:extLst>
          </p:cNvPr>
          <p:cNvCxnSpPr>
            <a:cxnSpLocks/>
          </p:cNvCxnSpPr>
          <p:nvPr/>
        </p:nvCxnSpPr>
        <p:spPr>
          <a:xfrm flipH="1">
            <a:off x="8817431" y="3766182"/>
            <a:ext cx="87110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AE5C8A4-53E6-EB3D-077F-FE710C6F612E}"/>
              </a:ext>
            </a:extLst>
          </p:cNvPr>
          <p:cNvSpPr/>
          <p:nvPr/>
        </p:nvSpPr>
        <p:spPr>
          <a:xfrm>
            <a:off x="8624303" y="4142484"/>
            <a:ext cx="386080" cy="399626"/>
          </a:xfrm>
          <a:prstGeom prst="ellipse">
            <a:avLst/>
          </a:prstGeom>
          <a:noFill/>
          <a:ln w="127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197043-A844-3450-B661-7548C259C8A3}"/>
                  </a:ext>
                </a:extLst>
              </p:cNvPr>
              <p:cNvSpPr txBox="1"/>
              <p:nvPr/>
            </p:nvSpPr>
            <p:spPr>
              <a:xfrm>
                <a:off x="7071261" y="3622851"/>
                <a:ext cx="196695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dirty="0" err="1">
                    <a:solidFill>
                      <a:schemeClr val="accent5">
                        <a:lumMod val="75000"/>
                      </a:schemeClr>
                    </a:solidFill>
                  </a:rPr>
                  <a:t>e</a:t>
                </a:r>
                <a:r>
                  <a:rPr lang="en-GB" b="0" dirty="0" err="1">
                    <a:solidFill>
                      <a:schemeClr val="accent5">
                        <a:lumMod val="75000"/>
                      </a:schemeClr>
                    </a:solidFill>
                  </a:rPr>
                  <a:t>g.</a:t>
                </a:r>
                <a:r>
                  <a:rPr lang="en-GB" b="0" dirty="0">
                    <a:solidFill>
                      <a:schemeClr val="accent5">
                        <a:lumMod val="75000"/>
                      </a:schemeClr>
                    </a:solidFill>
                  </a:rPr>
                  <a:t>:</a:t>
                </a:r>
              </a:p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GB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𝑐𝑜𝑛𝑠𝑡𝑡</m:t>
                    </m:r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C197043-A844-3450-B661-7548C259C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1261" y="3622851"/>
                <a:ext cx="1966951" cy="646331"/>
              </a:xfrm>
              <a:prstGeom prst="rect">
                <a:avLst/>
              </a:prstGeom>
              <a:blipFill>
                <a:blip r:embed="rId11"/>
                <a:stretch>
                  <a:fillRect l="-2786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79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6" grpId="0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30" grpId="0"/>
      <p:bldP spid="3" grpId="0" animBg="1"/>
      <p:bldP spid="5" grpId="0"/>
      <p:bldP spid="1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181AA5-32AA-3481-BA92-D38EAE89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B3FC44-82C7-4C0A-F951-E16242938E8F}"/>
                  </a:ext>
                </a:extLst>
              </p:cNvPr>
              <p:cNvSpPr txBox="1"/>
              <p:nvPr/>
            </p:nvSpPr>
            <p:spPr>
              <a:xfrm>
                <a:off x="227186" y="978894"/>
                <a:ext cx="11437513" cy="2028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𝐻𝑝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𝑎𝑛𝑛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𝐷𝑀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𝐹𝑃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GB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GB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GB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𝐹𝑃</m:t>
                          </m:r>
                        </m:e>
                      </m:acc>
                      <m:d>
                        <m:dPr>
                          <m:ctrlPr>
                            <a:rPr lang="en-GB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𝑫𝑴</m:t>
                          </m:r>
                        </m:sub>
                      </m:sSub>
                      <m:r>
                        <a:rPr lang="en-GB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GB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GB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An overall factor </a:t>
                </a:r>
                <a:r>
                  <a:rPr lang="en-GB" dirty="0">
                    <a:solidFill>
                      <a:schemeClr val="accent2"/>
                    </a:solidFill>
                  </a:rPr>
                  <a:t>2</a:t>
                </a:r>
                <a:r>
                  <a:rPr lang="en-GB" dirty="0"/>
                  <a:t> at the level of collision operator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>
                    <a:solidFill>
                      <a:schemeClr val="accent2"/>
                    </a:solidFill>
                  </a:rPr>
                  <a:t>25% </a:t>
                </a:r>
                <a:r>
                  <a:rPr lang="en-GB" dirty="0"/>
                  <a:t>change in  DM relic density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1B3FC44-82C7-4C0A-F951-E16242938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86" y="978894"/>
                <a:ext cx="11437513" cy="2028504"/>
              </a:xfrm>
              <a:prstGeom prst="rect">
                <a:avLst/>
              </a:prstGeom>
              <a:blipFill>
                <a:blip r:embed="rId2"/>
                <a:stretch>
                  <a:fillRect l="-426" b="-39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11FF5E60-1740-5A8A-8A50-048AC69B719E}"/>
              </a:ext>
            </a:extLst>
          </p:cNvPr>
          <p:cNvSpPr txBox="1">
            <a:spLocks/>
          </p:cNvSpPr>
          <p:nvPr/>
        </p:nvSpPr>
        <p:spPr>
          <a:xfrm>
            <a:off x="-79513" y="69856"/>
            <a:ext cx="10607039" cy="85319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IN" dirty="0">
                <a:solidFill>
                  <a:schemeClr val="accent2"/>
                </a:solidFill>
                <a:latin typeface="+mn-lt"/>
              </a:rPr>
              <a:t>Improvement on Fokker Planck: Relic density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1BAD28-517F-EA13-F0A8-9D1BF61E470C}"/>
              </a:ext>
            </a:extLst>
          </p:cNvPr>
          <p:cNvGrpSpPr/>
          <p:nvPr/>
        </p:nvGrpSpPr>
        <p:grpSpPr>
          <a:xfrm>
            <a:off x="227186" y="3165668"/>
            <a:ext cx="10759138" cy="2887315"/>
            <a:chOff x="227186" y="1996825"/>
            <a:chExt cx="10759138" cy="288731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62930F6-E214-1794-F827-9E0406227A7B}"/>
                </a:ext>
              </a:extLst>
            </p:cNvPr>
            <p:cNvGrpSpPr/>
            <p:nvPr/>
          </p:nvGrpSpPr>
          <p:grpSpPr>
            <a:xfrm>
              <a:off x="5921344" y="2074961"/>
              <a:ext cx="5064980" cy="2761359"/>
              <a:chOff x="5921344" y="2074961"/>
              <a:chExt cx="5064980" cy="276135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89DE79F-712C-951F-5A1D-A699AAB6B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21344" y="2074961"/>
                <a:ext cx="5064980" cy="276135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5F22FD91-AEEA-DE97-3F29-D8E3AE86D0D3}"/>
                      </a:ext>
                    </a:extLst>
                  </p:cNvPr>
                  <p:cNvSpPr txBox="1"/>
                  <p:nvPr/>
                </p:nvSpPr>
                <p:spPr>
                  <a:xfrm>
                    <a:off x="8232600" y="3630653"/>
                    <a:ext cx="2017304" cy="61446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≡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𝐷𝑀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5F22FD91-AEEA-DE97-3F29-D8E3AE86D0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32600" y="3630653"/>
                    <a:ext cx="2017304" cy="6144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B4BD37-BD68-49C4-EED6-CAD00042108F}"/>
                  </a:ext>
                </a:extLst>
              </p:cNvPr>
              <p:cNvSpPr txBox="1"/>
              <p:nvPr/>
            </p:nvSpPr>
            <p:spPr>
              <a:xfrm>
                <a:off x="6384560" y="4106104"/>
                <a:ext cx="12634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/>
                  <a:t>sub-threshold DM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D95F4D0-9294-0FA3-1D8D-0543DBDB2636}"/>
                </a:ext>
              </a:extLst>
            </p:cNvPr>
            <p:cNvGrpSpPr/>
            <p:nvPr/>
          </p:nvGrpSpPr>
          <p:grpSpPr>
            <a:xfrm>
              <a:off x="227186" y="1996825"/>
              <a:ext cx="5641626" cy="2887315"/>
              <a:chOff x="227186" y="1996825"/>
              <a:chExt cx="5641626" cy="288731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907253B-1527-1DEB-0102-6A276B6681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186" y="1996825"/>
                <a:ext cx="5641626" cy="2887315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E763BB5E-F085-7DC9-FEAA-4C3B8A33A049}"/>
                      </a:ext>
                    </a:extLst>
                  </p:cNvPr>
                  <p:cNvSpPr txBox="1"/>
                  <p:nvPr/>
                </p:nvSpPr>
                <p:spPr>
                  <a:xfrm>
                    <a:off x="3207025" y="2225827"/>
                    <a:ext cx="1598507" cy="56675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𝐷𝑀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≡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𝐷𝑀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E763BB5E-F085-7DC9-FEAA-4C3B8A33A0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7025" y="2225827"/>
                    <a:ext cx="1598507" cy="56675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AC6730-9B52-3998-C054-0B0D874631FC}"/>
                  </a:ext>
                </a:extLst>
              </p:cNvPr>
              <p:cNvSpPr txBox="1"/>
              <p:nvPr/>
            </p:nvSpPr>
            <p:spPr>
              <a:xfrm>
                <a:off x="1138025" y="4097272"/>
                <a:ext cx="126348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/>
                  <a:t>sub-threshold DM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1932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6844</TotalTime>
  <Words>1354</Words>
  <Application>Microsoft Office PowerPoint</Application>
  <PresentationFormat>Widescreen</PresentationFormat>
  <Paragraphs>191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Agency FB</vt:lpstr>
      <vt:lpstr>Arial</vt:lpstr>
      <vt:lpstr>Calibri</vt:lpstr>
      <vt:lpstr>Cambria Math</vt:lpstr>
      <vt:lpstr>Century Gothic</vt:lpstr>
      <vt:lpstr>Gill Sans</vt:lpstr>
      <vt:lpstr>Wingdings</vt:lpstr>
      <vt:lpstr>Wingdings 3</vt:lpstr>
      <vt:lpstr>Ion Boardroom</vt:lpstr>
      <vt:lpstr>Precision calculation of dark matter relic abundance produced out-of-kinetic equilibrium     Shiuli Chatterjee   NCBJ, Warszawa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Freezing in with Lepton Flavored Fermions Shiuli Chatterjee First EuCAPT Annual Symposium CHEP, Indian Institute of Science,</dc:title>
  <dc:creator>Shiuli Chatterjee</dc:creator>
  <cp:lastModifiedBy>Chatterjee Shiuli</cp:lastModifiedBy>
  <cp:revision>432</cp:revision>
  <dcterms:created xsi:type="dcterms:W3CDTF">2021-05-05T12:30:27Z</dcterms:created>
  <dcterms:modified xsi:type="dcterms:W3CDTF">2023-11-23T08:56:24Z</dcterms:modified>
</cp:coreProperties>
</file>