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56" r:id="rId2"/>
    <p:sldId id="261" r:id="rId3"/>
    <p:sldId id="281" r:id="rId4"/>
    <p:sldId id="282" r:id="rId5"/>
    <p:sldId id="283" r:id="rId6"/>
    <p:sldId id="290" r:id="rId7"/>
    <p:sldId id="296" r:id="rId8"/>
    <p:sldId id="295" r:id="rId9"/>
    <p:sldId id="292" r:id="rId10"/>
    <p:sldId id="284" r:id="rId11"/>
    <p:sldId id="293" r:id="rId12"/>
    <p:sldId id="285" r:id="rId13"/>
    <p:sldId id="289" r:id="rId14"/>
    <p:sldId id="29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AF4B"/>
    <a:srgbClr val="9A9600"/>
    <a:srgbClr val="BCB800"/>
    <a:srgbClr val="006600"/>
    <a:srgbClr val="0000FF"/>
    <a:srgbClr val="2F678C"/>
    <a:srgbClr val="4E7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51BDA9-20A9-43DE-9065-6EF01775F2DA}" v="127" dt="2023-05-11T12:26:59.6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.j.domaradzki@gmail.com" userId="74cfaeb2e8699cce" providerId="LiveId" clId="{FF51BDA9-20A9-43DE-9065-6EF01775F2DA}"/>
    <pc:docChg chg="undo custSel addSld delSld modSld sldOrd">
      <pc:chgData name="k.j.domaradzki@gmail.com" userId="74cfaeb2e8699cce" providerId="LiveId" clId="{FF51BDA9-20A9-43DE-9065-6EF01775F2DA}" dt="2023-05-11T12:36:44.564" v="2372" actId="47"/>
      <pc:docMkLst>
        <pc:docMk/>
      </pc:docMkLst>
      <pc:sldChg chg="del">
        <pc:chgData name="k.j.domaradzki@gmail.com" userId="74cfaeb2e8699cce" providerId="LiveId" clId="{FF51BDA9-20A9-43DE-9065-6EF01775F2DA}" dt="2023-05-09T17:41:08.219" v="129" actId="47"/>
        <pc:sldMkLst>
          <pc:docMk/>
          <pc:sldMk cId="1746582623" sldId="257"/>
        </pc:sldMkLst>
      </pc:sldChg>
      <pc:sldChg chg="del">
        <pc:chgData name="k.j.domaradzki@gmail.com" userId="74cfaeb2e8699cce" providerId="LiveId" clId="{FF51BDA9-20A9-43DE-9065-6EF01775F2DA}" dt="2023-05-09T17:41:10.088" v="130" actId="47"/>
        <pc:sldMkLst>
          <pc:docMk/>
          <pc:sldMk cId="3749433614" sldId="260"/>
        </pc:sldMkLst>
      </pc:sldChg>
      <pc:sldChg chg="addSp delSp modSp mod">
        <pc:chgData name="k.j.domaradzki@gmail.com" userId="74cfaeb2e8699cce" providerId="LiveId" clId="{FF51BDA9-20A9-43DE-9065-6EF01775F2DA}" dt="2023-05-09T21:45:01.625" v="552" actId="1076"/>
        <pc:sldMkLst>
          <pc:docMk/>
          <pc:sldMk cId="3411249730" sldId="261"/>
        </pc:sldMkLst>
        <pc:spChg chg="mod">
          <ac:chgData name="k.j.domaradzki@gmail.com" userId="74cfaeb2e8699cce" providerId="LiveId" clId="{FF51BDA9-20A9-43DE-9065-6EF01775F2DA}" dt="2023-05-09T16:59:25.421" v="29" actId="20577"/>
          <ac:spMkLst>
            <pc:docMk/>
            <pc:sldMk cId="3411249730" sldId="261"/>
            <ac:spMk id="2" creationId="{8B7D7F41-3480-4EAE-86BF-3F0CE7A2CEB0}"/>
          </ac:spMkLst>
        </pc:spChg>
        <pc:spChg chg="mod">
          <ac:chgData name="k.j.domaradzki@gmail.com" userId="74cfaeb2e8699cce" providerId="LiveId" clId="{FF51BDA9-20A9-43DE-9065-6EF01775F2DA}" dt="2023-05-09T16:59:46.182" v="34" actId="20577"/>
          <ac:spMkLst>
            <pc:docMk/>
            <pc:sldMk cId="3411249730" sldId="261"/>
            <ac:spMk id="3" creationId="{63EECBFB-2257-4FB5-AA6D-7DFDC000D0AE}"/>
          </ac:spMkLst>
        </pc:spChg>
        <pc:spChg chg="mod">
          <ac:chgData name="k.j.domaradzki@gmail.com" userId="74cfaeb2e8699cce" providerId="LiveId" clId="{FF51BDA9-20A9-43DE-9065-6EF01775F2DA}" dt="2023-05-09T16:58:59.268" v="16" actId="1076"/>
          <ac:spMkLst>
            <pc:docMk/>
            <pc:sldMk cId="3411249730" sldId="261"/>
            <ac:spMk id="5" creationId="{6DE54565-1D2E-407B-8FD3-F993EDDCF9A6}"/>
          </ac:spMkLst>
        </pc:spChg>
        <pc:spChg chg="add del mod">
          <ac:chgData name="k.j.domaradzki@gmail.com" userId="74cfaeb2e8699cce" providerId="LiveId" clId="{FF51BDA9-20A9-43DE-9065-6EF01775F2DA}" dt="2023-05-09T20:57:00.898" v="282" actId="478"/>
          <ac:spMkLst>
            <pc:docMk/>
            <pc:sldMk cId="3411249730" sldId="261"/>
            <ac:spMk id="6" creationId="{C1EF11D8-0E81-0C83-3868-5052CED9386D}"/>
          </ac:spMkLst>
        </pc:spChg>
        <pc:spChg chg="add del mod">
          <ac:chgData name="k.j.domaradzki@gmail.com" userId="74cfaeb2e8699cce" providerId="LiveId" clId="{FF51BDA9-20A9-43DE-9065-6EF01775F2DA}" dt="2023-05-09T20:59:47.885" v="308" actId="478"/>
          <ac:spMkLst>
            <pc:docMk/>
            <pc:sldMk cId="3411249730" sldId="261"/>
            <ac:spMk id="7" creationId="{9343BB2D-3DD9-573E-05BE-A26B0614159E}"/>
          </ac:spMkLst>
        </pc:spChg>
        <pc:spChg chg="del">
          <ac:chgData name="k.j.domaradzki@gmail.com" userId="74cfaeb2e8699cce" providerId="LiveId" clId="{FF51BDA9-20A9-43DE-9065-6EF01775F2DA}" dt="2023-05-09T16:59:11.631" v="25" actId="478"/>
          <ac:spMkLst>
            <pc:docMk/>
            <pc:sldMk cId="3411249730" sldId="261"/>
            <ac:spMk id="7" creationId="{C4414C92-0607-4E83-805F-91B750DDF4F9}"/>
          </ac:spMkLst>
        </pc:spChg>
        <pc:spChg chg="del">
          <ac:chgData name="k.j.domaradzki@gmail.com" userId="74cfaeb2e8699cce" providerId="LiveId" clId="{FF51BDA9-20A9-43DE-9065-6EF01775F2DA}" dt="2023-05-09T16:59:10.348" v="24" actId="478"/>
          <ac:spMkLst>
            <pc:docMk/>
            <pc:sldMk cId="3411249730" sldId="261"/>
            <ac:spMk id="8" creationId="{B4478987-A61A-4DFF-B1CB-3E179F66D0C4}"/>
          </ac:spMkLst>
        </pc:spChg>
        <pc:spChg chg="add mod">
          <ac:chgData name="k.j.domaradzki@gmail.com" userId="74cfaeb2e8699cce" providerId="LiveId" clId="{FF51BDA9-20A9-43DE-9065-6EF01775F2DA}" dt="2023-05-09T21:11:35.749" v="467" actId="790"/>
          <ac:spMkLst>
            <pc:docMk/>
            <pc:sldMk cId="3411249730" sldId="261"/>
            <ac:spMk id="8" creationId="{E917B207-245E-DCF3-FF3A-0188690D8723}"/>
          </ac:spMkLst>
        </pc:spChg>
        <pc:spChg chg="del">
          <ac:chgData name="k.j.domaradzki@gmail.com" userId="74cfaeb2e8699cce" providerId="LiveId" clId="{FF51BDA9-20A9-43DE-9065-6EF01775F2DA}" dt="2023-05-09T16:59:08.920" v="22" actId="478"/>
          <ac:spMkLst>
            <pc:docMk/>
            <pc:sldMk cId="3411249730" sldId="261"/>
            <ac:spMk id="9" creationId="{B70C85D5-814E-4619-8155-5FDBC7E4B8FB}"/>
          </ac:spMkLst>
        </pc:spChg>
        <pc:spChg chg="add mod">
          <ac:chgData name="k.j.domaradzki@gmail.com" userId="74cfaeb2e8699cce" providerId="LiveId" clId="{FF51BDA9-20A9-43DE-9065-6EF01775F2DA}" dt="2023-05-09T21:02:28.260" v="392" actId="1076"/>
          <ac:spMkLst>
            <pc:docMk/>
            <pc:sldMk cId="3411249730" sldId="261"/>
            <ac:spMk id="9" creationId="{DD2DB00F-C896-12EB-9C3C-2B3E3685482C}"/>
          </ac:spMkLst>
        </pc:spChg>
        <pc:spChg chg="add mod">
          <ac:chgData name="k.j.domaradzki@gmail.com" userId="74cfaeb2e8699cce" providerId="LiveId" clId="{FF51BDA9-20A9-43DE-9065-6EF01775F2DA}" dt="2023-05-09T21:11:09.914" v="464" actId="1582"/>
          <ac:spMkLst>
            <pc:docMk/>
            <pc:sldMk cId="3411249730" sldId="261"/>
            <ac:spMk id="10" creationId="{4C07072A-0F3D-AEAE-63F9-F3359E97CE13}"/>
          </ac:spMkLst>
        </pc:spChg>
        <pc:spChg chg="del">
          <ac:chgData name="k.j.domaradzki@gmail.com" userId="74cfaeb2e8699cce" providerId="LiveId" clId="{FF51BDA9-20A9-43DE-9065-6EF01775F2DA}" dt="2023-05-09T16:59:09.616" v="23" actId="478"/>
          <ac:spMkLst>
            <pc:docMk/>
            <pc:sldMk cId="3411249730" sldId="261"/>
            <ac:spMk id="10" creationId="{C8BF372B-5873-400E-8B92-6FAD84FA949C}"/>
          </ac:spMkLst>
        </pc:spChg>
        <pc:spChg chg="del">
          <ac:chgData name="k.j.domaradzki@gmail.com" userId="74cfaeb2e8699cce" providerId="LiveId" clId="{FF51BDA9-20A9-43DE-9065-6EF01775F2DA}" dt="2023-05-09T16:59:08.136" v="21" actId="478"/>
          <ac:spMkLst>
            <pc:docMk/>
            <pc:sldMk cId="3411249730" sldId="261"/>
            <ac:spMk id="11" creationId="{003875CB-9EC6-4779-A98D-61F45498A15B}"/>
          </ac:spMkLst>
        </pc:spChg>
        <pc:spChg chg="add mod">
          <ac:chgData name="k.j.domaradzki@gmail.com" userId="74cfaeb2e8699cce" providerId="LiveId" clId="{FF51BDA9-20A9-43DE-9065-6EF01775F2DA}" dt="2023-05-09T21:34:55.014" v="496" actId="1076"/>
          <ac:spMkLst>
            <pc:docMk/>
            <pc:sldMk cId="3411249730" sldId="261"/>
            <ac:spMk id="11" creationId="{37B4AFEF-C1EE-CA22-B735-46AAB1E77211}"/>
          </ac:spMkLst>
        </pc:spChg>
        <pc:spChg chg="del">
          <ac:chgData name="k.j.domaradzki@gmail.com" userId="74cfaeb2e8699cce" providerId="LiveId" clId="{FF51BDA9-20A9-43DE-9065-6EF01775F2DA}" dt="2023-05-09T16:59:05.936" v="19" actId="478"/>
          <ac:spMkLst>
            <pc:docMk/>
            <pc:sldMk cId="3411249730" sldId="261"/>
            <ac:spMk id="12" creationId="{94400E76-1141-4702-995B-0E2F02CAEEC0}"/>
          </ac:spMkLst>
        </pc:spChg>
        <pc:spChg chg="add mod">
          <ac:chgData name="k.j.domaradzki@gmail.com" userId="74cfaeb2e8699cce" providerId="LiveId" clId="{FF51BDA9-20A9-43DE-9065-6EF01775F2DA}" dt="2023-05-09T21:32:15.792" v="479" actId="1076"/>
          <ac:spMkLst>
            <pc:docMk/>
            <pc:sldMk cId="3411249730" sldId="261"/>
            <ac:spMk id="12" creationId="{A43C1D8C-FBC0-F763-59C4-76D915274BF6}"/>
          </ac:spMkLst>
        </pc:spChg>
        <pc:spChg chg="add mod">
          <ac:chgData name="k.j.domaradzki@gmail.com" userId="74cfaeb2e8699cce" providerId="LiveId" clId="{FF51BDA9-20A9-43DE-9065-6EF01775F2DA}" dt="2023-05-09T21:32:31.869" v="483" actId="1076"/>
          <ac:spMkLst>
            <pc:docMk/>
            <pc:sldMk cId="3411249730" sldId="261"/>
            <ac:spMk id="13" creationId="{0116759E-C69D-9F73-A958-43058EE8AEA1}"/>
          </ac:spMkLst>
        </pc:spChg>
        <pc:spChg chg="del">
          <ac:chgData name="k.j.domaradzki@gmail.com" userId="74cfaeb2e8699cce" providerId="LiveId" clId="{FF51BDA9-20A9-43DE-9065-6EF01775F2DA}" dt="2023-05-09T16:59:07.180" v="20" actId="478"/>
          <ac:spMkLst>
            <pc:docMk/>
            <pc:sldMk cId="3411249730" sldId="261"/>
            <ac:spMk id="13" creationId="{773D0C6E-8368-4EB6-B622-5AE91477423F}"/>
          </ac:spMkLst>
        </pc:spChg>
        <pc:spChg chg="add mod">
          <ac:chgData name="k.j.domaradzki@gmail.com" userId="74cfaeb2e8699cce" providerId="LiveId" clId="{FF51BDA9-20A9-43DE-9065-6EF01775F2DA}" dt="2023-05-09T21:33:10.012" v="491" actId="1076"/>
          <ac:spMkLst>
            <pc:docMk/>
            <pc:sldMk cId="3411249730" sldId="261"/>
            <ac:spMk id="14" creationId="{D5CC7B12-2FB4-2994-F1C7-50552E70186F}"/>
          </ac:spMkLst>
        </pc:spChg>
        <pc:spChg chg="add mod">
          <ac:chgData name="k.j.domaradzki@gmail.com" userId="74cfaeb2e8699cce" providerId="LiveId" clId="{FF51BDA9-20A9-43DE-9065-6EF01775F2DA}" dt="2023-05-09T21:42:41.190" v="514" actId="1076"/>
          <ac:spMkLst>
            <pc:docMk/>
            <pc:sldMk cId="3411249730" sldId="261"/>
            <ac:spMk id="15" creationId="{0836686D-B8AA-CE99-9CB7-A5A284B9F9CC}"/>
          </ac:spMkLst>
        </pc:spChg>
        <pc:spChg chg="add mod">
          <ac:chgData name="k.j.domaradzki@gmail.com" userId="74cfaeb2e8699cce" providerId="LiveId" clId="{FF51BDA9-20A9-43DE-9065-6EF01775F2DA}" dt="2023-05-09T21:45:01.625" v="552" actId="1076"/>
          <ac:spMkLst>
            <pc:docMk/>
            <pc:sldMk cId="3411249730" sldId="261"/>
            <ac:spMk id="16" creationId="{0A225FC3-1445-D48A-E1D4-A181134D1165}"/>
          </ac:spMkLst>
        </pc:spChg>
        <pc:picChg chg="del mod">
          <ac:chgData name="k.j.domaradzki@gmail.com" userId="74cfaeb2e8699cce" providerId="LiveId" clId="{FF51BDA9-20A9-43DE-9065-6EF01775F2DA}" dt="2023-05-09T16:59:04.285" v="18" actId="478"/>
          <ac:picMkLst>
            <pc:docMk/>
            <pc:sldMk cId="3411249730" sldId="261"/>
            <ac:picMk id="6" creationId="{570625B7-8C0D-4A8E-94F2-7E8DCED2F2FD}"/>
          </ac:picMkLst>
        </pc:picChg>
      </pc:sldChg>
      <pc:sldChg chg="del">
        <pc:chgData name="k.j.domaradzki@gmail.com" userId="74cfaeb2e8699cce" providerId="LiveId" clId="{FF51BDA9-20A9-43DE-9065-6EF01775F2DA}" dt="2023-05-09T17:41:19.908" v="133" actId="47"/>
        <pc:sldMkLst>
          <pc:docMk/>
          <pc:sldMk cId="2862836016" sldId="263"/>
        </pc:sldMkLst>
      </pc:sldChg>
      <pc:sldChg chg="del">
        <pc:chgData name="k.j.domaradzki@gmail.com" userId="74cfaeb2e8699cce" providerId="LiveId" clId="{FF51BDA9-20A9-43DE-9065-6EF01775F2DA}" dt="2023-05-09T17:41:04.207" v="128" actId="47"/>
        <pc:sldMkLst>
          <pc:docMk/>
          <pc:sldMk cId="2181309638" sldId="265"/>
        </pc:sldMkLst>
      </pc:sldChg>
      <pc:sldChg chg="del">
        <pc:chgData name="k.j.domaradzki@gmail.com" userId="74cfaeb2e8699cce" providerId="LiveId" clId="{FF51BDA9-20A9-43DE-9065-6EF01775F2DA}" dt="2023-05-09T17:41:11.266" v="131" actId="47"/>
        <pc:sldMkLst>
          <pc:docMk/>
          <pc:sldMk cId="190233263" sldId="267"/>
        </pc:sldMkLst>
      </pc:sldChg>
      <pc:sldChg chg="del">
        <pc:chgData name="k.j.domaradzki@gmail.com" userId="74cfaeb2e8699cce" providerId="LiveId" clId="{FF51BDA9-20A9-43DE-9065-6EF01775F2DA}" dt="2023-05-09T17:41:22.821" v="134" actId="47"/>
        <pc:sldMkLst>
          <pc:docMk/>
          <pc:sldMk cId="3843210664" sldId="272"/>
        </pc:sldMkLst>
      </pc:sldChg>
      <pc:sldChg chg="del">
        <pc:chgData name="k.j.domaradzki@gmail.com" userId="74cfaeb2e8699cce" providerId="LiveId" clId="{FF51BDA9-20A9-43DE-9065-6EF01775F2DA}" dt="2023-05-09T17:41:14.998" v="132" actId="47"/>
        <pc:sldMkLst>
          <pc:docMk/>
          <pc:sldMk cId="1093753007" sldId="278"/>
        </pc:sldMkLst>
      </pc:sldChg>
      <pc:sldChg chg="del">
        <pc:chgData name="k.j.domaradzki@gmail.com" userId="74cfaeb2e8699cce" providerId="LiveId" clId="{FF51BDA9-20A9-43DE-9065-6EF01775F2DA}" dt="2023-05-09T17:41:24.596" v="135" actId="47"/>
        <pc:sldMkLst>
          <pc:docMk/>
          <pc:sldMk cId="4208063441" sldId="279"/>
        </pc:sldMkLst>
      </pc:sldChg>
      <pc:sldChg chg="delSp modSp del mod">
        <pc:chgData name="k.j.domaradzki@gmail.com" userId="74cfaeb2e8699cce" providerId="LiveId" clId="{FF51BDA9-20A9-43DE-9065-6EF01775F2DA}" dt="2023-05-09T17:43:00.341" v="167" actId="47"/>
        <pc:sldMkLst>
          <pc:docMk/>
          <pc:sldMk cId="545961808" sldId="280"/>
        </pc:sldMkLst>
        <pc:spChg chg="del mod">
          <ac:chgData name="k.j.domaradzki@gmail.com" userId="74cfaeb2e8699cce" providerId="LiveId" clId="{FF51BDA9-20A9-43DE-9065-6EF01775F2DA}" dt="2023-05-09T17:41:35.233" v="139"/>
          <ac:spMkLst>
            <pc:docMk/>
            <pc:sldMk cId="545961808" sldId="280"/>
            <ac:spMk id="2" creationId="{BC5D4CDD-A9C8-78F8-F9F9-DDB9C0571FB6}"/>
          </ac:spMkLst>
        </pc:spChg>
      </pc:sldChg>
      <pc:sldChg chg="addSp delSp modSp add mod modAnim">
        <pc:chgData name="k.j.domaradzki@gmail.com" userId="74cfaeb2e8699cce" providerId="LiveId" clId="{FF51BDA9-20A9-43DE-9065-6EF01775F2DA}" dt="2023-05-09T21:47:18.567" v="562" actId="14100"/>
        <pc:sldMkLst>
          <pc:docMk/>
          <pc:sldMk cId="3938802204" sldId="281"/>
        </pc:sldMkLst>
        <pc:spChg chg="mod">
          <ac:chgData name="k.j.domaradzki@gmail.com" userId="74cfaeb2e8699cce" providerId="LiveId" clId="{FF51BDA9-20A9-43DE-9065-6EF01775F2DA}" dt="2023-05-09T17:32:20.143" v="77" actId="1076"/>
          <ac:spMkLst>
            <pc:docMk/>
            <pc:sldMk cId="3938802204" sldId="281"/>
            <ac:spMk id="5" creationId="{6DE54565-1D2E-407B-8FD3-F993EDDCF9A6}"/>
          </ac:spMkLst>
        </pc:spChg>
        <pc:spChg chg="add del mod">
          <ac:chgData name="k.j.domaradzki@gmail.com" userId="74cfaeb2e8699cce" providerId="LiveId" clId="{FF51BDA9-20A9-43DE-9065-6EF01775F2DA}" dt="2023-05-09T17:33:05.741" v="81" actId="478"/>
          <ac:spMkLst>
            <pc:docMk/>
            <pc:sldMk cId="3938802204" sldId="281"/>
            <ac:spMk id="7" creationId="{A16B12E7-92AC-E2ED-FED5-B4C49C3D117A}"/>
          </ac:spMkLst>
        </pc:spChg>
        <pc:spChg chg="add del">
          <ac:chgData name="k.j.domaradzki@gmail.com" userId="74cfaeb2e8699cce" providerId="LiveId" clId="{FF51BDA9-20A9-43DE-9065-6EF01775F2DA}" dt="2023-05-09T17:33:34.198" v="83" actId="478"/>
          <ac:spMkLst>
            <pc:docMk/>
            <pc:sldMk cId="3938802204" sldId="281"/>
            <ac:spMk id="8" creationId="{38C74613-AB2A-C1D3-AB20-02E534647490}"/>
          </ac:spMkLst>
        </pc:spChg>
        <pc:spChg chg="add mod">
          <ac:chgData name="k.j.domaradzki@gmail.com" userId="74cfaeb2e8699cce" providerId="LiveId" clId="{FF51BDA9-20A9-43DE-9065-6EF01775F2DA}" dt="2023-05-09T21:47:18.567" v="562" actId="14100"/>
          <ac:spMkLst>
            <pc:docMk/>
            <pc:sldMk cId="3938802204" sldId="281"/>
            <ac:spMk id="31" creationId="{1C1EC318-4BB8-6D5E-3B36-7831C773E3C8}"/>
          </ac:spMkLst>
        </pc:spChg>
        <pc:picChg chg="add mod">
          <ac:chgData name="k.j.domaradzki@gmail.com" userId="74cfaeb2e8699cce" providerId="LiveId" clId="{FF51BDA9-20A9-43DE-9065-6EF01775F2DA}" dt="2023-05-09T21:47:03.340" v="559" actId="14100"/>
          <ac:picMkLst>
            <pc:docMk/>
            <pc:sldMk cId="3938802204" sldId="281"/>
            <ac:picMk id="6" creationId="{7A21BCC7-B7B3-6ABF-D279-257764781226}"/>
          </ac:picMkLst>
        </pc:picChg>
        <pc:cxnChg chg="add del mod">
          <ac:chgData name="k.j.domaradzki@gmail.com" userId="74cfaeb2e8699cce" providerId="LiveId" clId="{FF51BDA9-20A9-43DE-9065-6EF01775F2DA}" dt="2023-05-09T17:34:29.225" v="92" actId="478"/>
          <ac:cxnSpMkLst>
            <pc:docMk/>
            <pc:sldMk cId="3938802204" sldId="281"/>
            <ac:cxnSpMk id="10" creationId="{2238445D-62B2-05B4-61DD-9D42F7A70BA9}"/>
          </ac:cxnSpMkLst>
        </pc:cxnChg>
        <pc:cxnChg chg="add del mod">
          <ac:chgData name="k.j.domaradzki@gmail.com" userId="74cfaeb2e8699cce" providerId="LiveId" clId="{FF51BDA9-20A9-43DE-9065-6EF01775F2DA}" dt="2023-05-09T17:34:30.655" v="93" actId="478"/>
          <ac:cxnSpMkLst>
            <pc:docMk/>
            <pc:sldMk cId="3938802204" sldId="281"/>
            <ac:cxnSpMk id="12" creationId="{D9FC087F-787B-E397-C911-79121B778860}"/>
          </ac:cxnSpMkLst>
        </pc:cxnChg>
        <pc:cxnChg chg="add del mod">
          <ac:chgData name="k.j.domaradzki@gmail.com" userId="74cfaeb2e8699cce" providerId="LiveId" clId="{FF51BDA9-20A9-43DE-9065-6EF01775F2DA}" dt="2023-05-09T17:34:18.264" v="90" actId="478"/>
          <ac:cxnSpMkLst>
            <pc:docMk/>
            <pc:sldMk cId="3938802204" sldId="281"/>
            <ac:cxnSpMk id="14" creationId="{B59B0363-7290-106A-4464-A766B9DA00F6}"/>
          </ac:cxnSpMkLst>
        </pc:cxnChg>
        <pc:cxnChg chg="add del mod">
          <ac:chgData name="k.j.domaradzki@gmail.com" userId="74cfaeb2e8699cce" providerId="LiveId" clId="{FF51BDA9-20A9-43DE-9065-6EF01775F2DA}" dt="2023-05-09T17:35:45.115" v="101" actId="478"/>
          <ac:cxnSpMkLst>
            <pc:docMk/>
            <pc:sldMk cId="3938802204" sldId="281"/>
            <ac:cxnSpMk id="18" creationId="{D02F20FC-42CB-C937-960E-BAF060443247}"/>
          </ac:cxnSpMkLst>
        </pc:cxnChg>
        <pc:cxnChg chg="add del mod">
          <ac:chgData name="k.j.domaradzki@gmail.com" userId="74cfaeb2e8699cce" providerId="LiveId" clId="{FF51BDA9-20A9-43DE-9065-6EF01775F2DA}" dt="2023-05-09T17:35:45.874" v="102" actId="478"/>
          <ac:cxnSpMkLst>
            <pc:docMk/>
            <pc:sldMk cId="3938802204" sldId="281"/>
            <ac:cxnSpMk id="20" creationId="{B1704C93-F6E6-85F9-9AF2-9EA7DAB39B6B}"/>
          </ac:cxnSpMkLst>
        </pc:cxnChg>
        <pc:cxnChg chg="add del">
          <ac:chgData name="k.j.domaradzki@gmail.com" userId="74cfaeb2e8699cce" providerId="LiveId" clId="{FF51BDA9-20A9-43DE-9065-6EF01775F2DA}" dt="2023-05-09T17:35:43.939" v="100" actId="478"/>
          <ac:cxnSpMkLst>
            <pc:docMk/>
            <pc:sldMk cId="3938802204" sldId="281"/>
            <ac:cxnSpMk id="22" creationId="{99BF5FD7-3A4E-E672-B6D8-D423B1A650A6}"/>
          </ac:cxnSpMkLst>
        </pc:cxnChg>
        <pc:cxnChg chg="add del">
          <ac:chgData name="k.j.domaradzki@gmail.com" userId="74cfaeb2e8699cce" providerId="LiveId" clId="{FF51BDA9-20A9-43DE-9065-6EF01775F2DA}" dt="2023-05-09T17:36:44.114" v="109" actId="478"/>
          <ac:cxnSpMkLst>
            <pc:docMk/>
            <pc:sldMk cId="3938802204" sldId="281"/>
            <ac:cxnSpMk id="24" creationId="{7F31683A-E7FD-98DC-52F0-407B2F1B176A}"/>
          </ac:cxnSpMkLst>
        </pc:cxnChg>
        <pc:cxnChg chg="add del">
          <ac:chgData name="k.j.domaradzki@gmail.com" userId="74cfaeb2e8699cce" providerId="LiveId" clId="{FF51BDA9-20A9-43DE-9065-6EF01775F2DA}" dt="2023-05-09T17:36:43.363" v="108" actId="478"/>
          <ac:cxnSpMkLst>
            <pc:docMk/>
            <pc:sldMk cId="3938802204" sldId="281"/>
            <ac:cxnSpMk id="26" creationId="{6FA94BC8-A78B-86C2-8F15-4E9015EF8439}"/>
          </ac:cxnSpMkLst>
        </pc:cxnChg>
        <pc:cxnChg chg="add del">
          <ac:chgData name="k.j.domaradzki@gmail.com" userId="74cfaeb2e8699cce" providerId="LiveId" clId="{FF51BDA9-20A9-43DE-9065-6EF01775F2DA}" dt="2023-05-09T17:36:42.487" v="107" actId="478"/>
          <ac:cxnSpMkLst>
            <pc:docMk/>
            <pc:sldMk cId="3938802204" sldId="281"/>
            <ac:cxnSpMk id="28" creationId="{702D68FE-90F6-79C2-8D07-01E2050BE66D}"/>
          </ac:cxnSpMkLst>
        </pc:cxnChg>
        <pc:cxnChg chg="add del">
          <ac:chgData name="k.j.domaradzki@gmail.com" userId="74cfaeb2e8699cce" providerId="LiveId" clId="{FF51BDA9-20A9-43DE-9065-6EF01775F2DA}" dt="2023-05-09T17:36:45.080" v="110" actId="478"/>
          <ac:cxnSpMkLst>
            <pc:docMk/>
            <pc:sldMk cId="3938802204" sldId="281"/>
            <ac:cxnSpMk id="30" creationId="{9AF953FF-3FC6-E9C5-23BC-D19BEF5AA3A0}"/>
          </ac:cxnSpMkLst>
        </pc:cxnChg>
      </pc:sldChg>
      <pc:sldChg chg="addSp delSp modSp add mod">
        <pc:chgData name="k.j.domaradzki@gmail.com" userId="74cfaeb2e8699cce" providerId="LiveId" clId="{FF51BDA9-20A9-43DE-9065-6EF01775F2DA}" dt="2023-05-10T04:44:39.115" v="694" actId="1076"/>
        <pc:sldMkLst>
          <pc:docMk/>
          <pc:sldMk cId="3754295985" sldId="282"/>
        </pc:sldMkLst>
        <pc:spChg chg="mod">
          <ac:chgData name="k.j.domaradzki@gmail.com" userId="74cfaeb2e8699cce" providerId="LiveId" clId="{FF51BDA9-20A9-43DE-9065-6EF01775F2DA}" dt="2023-05-09T21:59:38.188" v="613" actId="14100"/>
          <ac:spMkLst>
            <pc:docMk/>
            <pc:sldMk cId="3754295985" sldId="282"/>
            <ac:spMk id="5" creationId="{6DE54565-1D2E-407B-8FD3-F993EDDCF9A6}"/>
          </ac:spMkLst>
        </pc:spChg>
        <pc:spChg chg="add mod">
          <ac:chgData name="k.j.domaradzki@gmail.com" userId="74cfaeb2e8699cce" providerId="LiveId" clId="{FF51BDA9-20A9-43DE-9065-6EF01775F2DA}" dt="2023-05-09T22:14:52.984" v="658" actId="20577"/>
          <ac:spMkLst>
            <pc:docMk/>
            <pc:sldMk cId="3754295985" sldId="282"/>
            <ac:spMk id="8" creationId="{404B2C56-C004-9EFB-D48F-F0ECF85C77BB}"/>
          </ac:spMkLst>
        </pc:spChg>
        <pc:spChg chg="add mod">
          <ac:chgData name="k.j.domaradzki@gmail.com" userId="74cfaeb2e8699cce" providerId="LiveId" clId="{FF51BDA9-20A9-43DE-9065-6EF01775F2DA}" dt="2023-05-09T22:20:14.463" v="686" actId="20577"/>
          <ac:spMkLst>
            <pc:docMk/>
            <pc:sldMk cId="3754295985" sldId="282"/>
            <ac:spMk id="9" creationId="{0B751014-A0A7-82F7-3E0B-FCE91F5E727D}"/>
          </ac:spMkLst>
        </pc:spChg>
        <pc:spChg chg="add del">
          <ac:chgData name="k.j.domaradzki@gmail.com" userId="74cfaeb2e8699cce" providerId="LiveId" clId="{FF51BDA9-20A9-43DE-9065-6EF01775F2DA}" dt="2023-05-09T22:12:21.152" v="640"/>
          <ac:spMkLst>
            <pc:docMk/>
            <pc:sldMk cId="3754295985" sldId="282"/>
            <ac:spMk id="10" creationId="{72EDBA6C-03EC-87DF-643A-746D1A6C9A4C}"/>
          </ac:spMkLst>
        </pc:spChg>
        <pc:picChg chg="add del mod">
          <ac:chgData name="k.j.domaradzki@gmail.com" userId="74cfaeb2e8699cce" providerId="LiveId" clId="{FF51BDA9-20A9-43DE-9065-6EF01775F2DA}" dt="2023-05-09T21:58:06.404" v="566" actId="478"/>
          <ac:picMkLst>
            <pc:docMk/>
            <pc:sldMk cId="3754295985" sldId="282"/>
            <ac:picMk id="6" creationId="{94EDC488-6166-D216-74CF-9E84B938D33E}"/>
          </ac:picMkLst>
        </pc:picChg>
        <pc:picChg chg="add mod">
          <ac:chgData name="k.j.domaradzki@gmail.com" userId="74cfaeb2e8699cce" providerId="LiveId" clId="{FF51BDA9-20A9-43DE-9065-6EF01775F2DA}" dt="2023-05-10T04:44:39.115" v="694" actId="1076"/>
          <ac:picMkLst>
            <pc:docMk/>
            <pc:sldMk cId="3754295985" sldId="282"/>
            <ac:picMk id="7" creationId="{E92EFE72-BDBB-8B44-1C2B-1F9B0F57115D}"/>
          </ac:picMkLst>
        </pc:picChg>
      </pc:sldChg>
      <pc:sldChg chg="addSp delSp modSp add mod">
        <pc:chgData name="k.j.domaradzki@gmail.com" userId="74cfaeb2e8699cce" providerId="LiveId" clId="{FF51BDA9-20A9-43DE-9065-6EF01775F2DA}" dt="2023-05-11T11:41:51.042" v="2177" actId="20577"/>
        <pc:sldMkLst>
          <pc:docMk/>
          <pc:sldMk cId="4053079166" sldId="283"/>
        </pc:sldMkLst>
        <pc:spChg chg="mod">
          <ac:chgData name="k.j.domaradzki@gmail.com" userId="74cfaeb2e8699cce" providerId="LiveId" clId="{FF51BDA9-20A9-43DE-9065-6EF01775F2DA}" dt="2023-05-10T05:13:36.358" v="745" actId="14100"/>
          <ac:spMkLst>
            <pc:docMk/>
            <pc:sldMk cId="4053079166" sldId="283"/>
            <ac:spMk id="5" creationId="{6DE54565-1D2E-407B-8FD3-F993EDDCF9A6}"/>
          </ac:spMkLst>
        </pc:spChg>
        <pc:spChg chg="add mod">
          <ac:chgData name="k.j.domaradzki@gmail.com" userId="74cfaeb2e8699cce" providerId="LiveId" clId="{FF51BDA9-20A9-43DE-9065-6EF01775F2DA}" dt="2023-05-10T05:16:18.836" v="812" actId="1076"/>
          <ac:spMkLst>
            <pc:docMk/>
            <pc:sldMk cId="4053079166" sldId="283"/>
            <ac:spMk id="9" creationId="{49F632E2-F7E9-C130-EF90-D50D524D74AD}"/>
          </ac:spMkLst>
        </pc:spChg>
        <pc:spChg chg="add mod">
          <ac:chgData name="k.j.domaradzki@gmail.com" userId="74cfaeb2e8699cce" providerId="LiveId" clId="{FF51BDA9-20A9-43DE-9065-6EF01775F2DA}" dt="2023-05-10T05:16:18.836" v="812" actId="1076"/>
          <ac:spMkLst>
            <pc:docMk/>
            <pc:sldMk cId="4053079166" sldId="283"/>
            <ac:spMk id="10" creationId="{BAD8A856-C8A4-D8CF-FD4E-99DFBAB5C017}"/>
          </ac:spMkLst>
        </pc:spChg>
        <pc:spChg chg="add mod">
          <ac:chgData name="k.j.domaradzki@gmail.com" userId="74cfaeb2e8699cce" providerId="LiveId" clId="{FF51BDA9-20A9-43DE-9065-6EF01775F2DA}" dt="2023-05-10T20:53:16.814" v="1851" actId="1076"/>
          <ac:spMkLst>
            <pc:docMk/>
            <pc:sldMk cId="4053079166" sldId="283"/>
            <ac:spMk id="26" creationId="{7E2BEB54-142D-7BC5-F631-8ED81230B719}"/>
          </ac:spMkLst>
        </pc:spChg>
        <pc:spChg chg="add mod">
          <ac:chgData name="k.j.domaradzki@gmail.com" userId="74cfaeb2e8699cce" providerId="LiveId" clId="{FF51BDA9-20A9-43DE-9065-6EF01775F2DA}" dt="2023-05-10T20:53:16.814" v="1851" actId="1076"/>
          <ac:spMkLst>
            <pc:docMk/>
            <pc:sldMk cId="4053079166" sldId="283"/>
            <ac:spMk id="29" creationId="{54E5F6F0-29C8-F6EB-35EC-06F36267416B}"/>
          </ac:spMkLst>
        </pc:spChg>
        <pc:spChg chg="add mod">
          <ac:chgData name="k.j.domaradzki@gmail.com" userId="74cfaeb2e8699cce" providerId="LiveId" clId="{FF51BDA9-20A9-43DE-9065-6EF01775F2DA}" dt="2023-05-11T11:41:51.042" v="2177" actId="20577"/>
          <ac:spMkLst>
            <pc:docMk/>
            <pc:sldMk cId="4053079166" sldId="283"/>
            <ac:spMk id="30" creationId="{9CDE142C-8C03-D84E-7E3E-BE60F3E982C3}"/>
          </ac:spMkLst>
        </pc:spChg>
        <pc:spChg chg="add mod">
          <ac:chgData name="k.j.domaradzki@gmail.com" userId="74cfaeb2e8699cce" providerId="LiveId" clId="{FF51BDA9-20A9-43DE-9065-6EF01775F2DA}" dt="2023-05-11T11:41:29.147" v="2160" actId="20577"/>
          <ac:spMkLst>
            <pc:docMk/>
            <pc:sldMk cId="4053079166" sldId="283"/>
            <ac:spMk id="35" creationId="{FCC42B6C-DF23-EE37-9937-0EDD0E8FE97D}"/>
          </ac:spMkLst>
        </pc:spChg>
        <pc:spChg chg="add mod">
          <ac:chgData name="k.j.domaradzki@gmail.com" userId="74cfaeb2e8699cce" providerId="LiveId" clId="{FF51BDA9-20A9-43DE-9065-6EF01775F2DA}" dt="2023-05-10T20:53:16.814" v="1851" actId="1076"/>
          <ac:spMkLst>
            <pc:docMk/>
            <pc:sldMk cId="4053079166" sldId="283"/>
            <ac:spMk id="36" creationId="{529C91AB-A3C4-1509-A6E4-3391AFBA4E18}"/>
          </ac:spMkLst>
        </pc:spChg>
        <pc:picChg chg="add mod modCrop">
          <ac:chgData name="k.j.domaradzki@gmail.com" userId="74cfaeb2e8699cce" providerId="LiveId" clId="{FF51BDA9-20A9-43DE-9065-6EF01775F2DA}" dt="2023-05-10T05:16:18.836" v="812" actId="1076"/>
          <ac:picMkLst>
            <pc:docMk/>
            <pc:sldMk cId="4053079166" sldId="283"/>
            <ac:picMk id="6" creationId="{FE957850-EEB4-21B5-3B55-DC177E3BF058}"/>
          </ac:picMkLst>
        </pc:picChg>
        <pc:picChg chg="add mod modCrop">
          <ac:chgData name="k.j.domaradzki@gmail.com" userId="74cfaeb2e8699cce" providerId="LiveId" clId="{FF51BDA9-20A9-43DE-9065-6EF01775F2DA}" dt="2023-05-10T05:16:18.836" v="812" actId="1076"/>
          <ac:picMkLst>
            <pc:docMk/>
            <pc:sldMk cId="4053079166" sldId="283"/>
            <ac:picMk id="8" creationId="{6BB99447-9DFC-181F-FF07-E3640073335B}"/>
          </ac:picMkLst>
        </pc:picChg>
        <pc:cxnChg chg="add mod">
          <ac:chgData name="k.j.domaradzki@gmail.com" userId="74cfaeb2e8699cce" providerId="LiveId" clId="{FF51BDA9-20A9-43DE-9065-6EF01775F2DA}" dt="2023-05-10T05:16:18.836" v="812" actId="1076"/>
          <ac:cxnSpMkLst>
            <pc:docMk/>
            <pc:sldMk cId="4053079166" sldId="283"/>
            <ac:cxnSpMk id="12" creationId="{71BC5480-46E9-89C2-95F5-F6A8BE6FED48}"/>
          </ac:cxnSpMkLst>
        </pc:cxnChg>
        <pc:cxnChg chg="add mod">
          <ac:chgData name="k.j.domaradzki@gmail.com" userId="74cfaeb2e8699cce" providerId="LiveId" clId="{FF51BDA9-20A9-43DE-9065-6EF01775F2DA}" dt="2023-05-10T05:16:18.836" v="812" actId="1076"/>
          <ac:cxnSpMkLst>
            <pc:docMk/>
            <pc:sldMk cId="4053079166" sldId="283"/>
            <ac:cxnSpMk id="17" creationId="{81684B00-1920-084D-FD39-EFC247166F0E}"/>
          </ac:cxnSpMkLst>
        </pc:cxnChg>
        <pc:cxnChg chg="add del mod">
          <ac:chgData name="k.j.domaradzki@gmail.com" userId="74cfaeb2e8699cce" providerId="LiveId" clId="{FF51BDA9-20A9-43DE-9065-6EF01775F2DA}" dt="2023-05-10T05:16:34.957" v="814" actId="478"/>
          <ac:cxnSpMkLst>
            <pc:docMk/>
            <pc:sldMk cId="4053079166" sldId="283"/>
            <ac:cxnSpMk id="28" creationId="{DA89390C-63A7-ADB6-49B3-2C63AD0F36A3}"/>
          </ac:cxnSpMkLst>
        </pc:cxnChg>
        <pc:cxnChg chg="add mod">
          <ac:chgData name="k.j.domaradzki@gmail.com" userId="74cfaeb2e8699cce" providerId="LiveId" clId="{FF51BDA9-20A9-43DE-9065-6EF01775F2DA}" dt="2023-05-10T20:53:16.814" v="1851" actId="1076"/>
          <ac:cxnSpMkLst>
            <pc:docMk/>
            <pc:sldMk cId="4053079166" sldId="283"/>
            <ac:cxnSpMk id="32" creationId="{1284ED3F-E2B8-47E6-AD1E-0DE694510AC3}"/>
          </ac:cxnSpMkLst>
        </pc:cxnChg>
        <pc:cxnChg chg="add mod">
          <ac:chgData name="k.j.domaradzki@gmail.com" userId="74cfaeb2e8699cce" providerId="LiveId" clId="{FF51BDA9-20A9-43DE-9065-6EF01775F2DA}" dt="2023-05-11T11:41:51.042" v="2177" actId="20577"/>
          <ac:cxnSpMkLst>
            <pc:docMk/>
            <pc:sldMk cId="4053079166" sldId="283"/>
            <ac:cxnSpMk id="34" creationId="{277EDC64-06B1-F2D7-28A6-D5FA483D2EF0}"/>
          </ac:cxnSpMkLst>
        </pc:cxnChg>
      </pc:sldChg>
      <pc:sldChg chg="addSp modSp add mod ord">
        <pc:chgData name="k.j.domaradzki@gmail.com" userId="74cfaeb2e8699cce" providerId="LiveId" clId="{FF51BDA9-20A9-43DE-9065-6EF01775F2DA}" dt="2023-05-10T21:11:35.670" v="2027" actId="20577"/>
        <pc:sldMkLst>
          <pc:docMk/>
          <pc:sldMk cId="3570655196" sldId="284"/>
        </pc:sldMkLst>
        <pc:spChg chg="mod">
          <ac:chgData name="k.j.domaradzki@gmail.com" userId="74cfaeb2e8699cce" providerId="LiveId" clId="{FF51BDA9-20A9-43DE-9065-6EF01775F2DA}" dt="2023-05-09T17:44:20.047" v="227" actId="14100"/>
          <ac:spMkLst>
            <pc:docMk/>
            <pc:sldMk cId="3570655196" sldId="284"/>
            <ac:spMk id="5" creationId="{6DE54565-1D2E-407B-8FD3-F993EDDCF9A6}"/>
          </ac:spMkLst>
        </pc:spChg>
        <pc:spChg chg="add mod">
          <ac:chgData name="k.j.domaradzki@gmail.com" userId="74cfaeb2e8699cce" providerId="LiveId" clId="{FF51BDA9-20A9-43DE-9065-6EF01775F2DA}" dt="2023-05-10T21:10:45.769" v="1973" actId="1076"/>
          <ac:spMkLst>
            <pc:docMk/>
            <pc:sldMk cId="3570655196" sldId="284"/>
            <ac:spMk id="7" creationId="{8A538B6D-4960-8146-B05D-3E1403D75280}"/>
          </ac:spMkLst>
        </pc:spChg>
        <pc:graphicFrameChg chg="add mod modGraphic">
          <ac:chgData name="k.j.domaradzki@gmail.com" userId="74cfaeb2e8699cce" providerId="LiveId" clId="{FF51BDA9-20A9-43DE-9065-6EF01775F2DA}" dt="2023-05-10T21:11:35.670" v="2027" actId="20577"/>
          <ac:graphicFrameMkLst>
            <pc:docMk/>
            <pc:sldMk cId="3570655196" sldId="284"/>
            <ac:graphicFrameMk id="8" creationId="{1BB60C25-1CD8-CAB8-537A-697A1893D420}"/>
          </ac:graphicFrameMkLst>
        </pc:graphicFrameChg>
        <pc:picChg chg="add mod">
          <ac:chgData name="k.j.domaradzki@gmail.com" userId="74cfaeb2e8699cce" providerId="LiveId" clId="{FF51BDA9-20A9-43DE-9065-6EF01775F2DA}" dt="2023-05-10T21:02:06.774" v="1854" actId="1076"/>
          <ac:picMkLst>
            <pc:docMk/>
            <pc:sldMk cId="3570655196" sldId="284"/>
            <ac:picMk id="6" creationId="{6F852E2D-6CB6-9FF8-DB72-49E17B3ACA21}"/>
          </ac:picMkLst>
        </pc:picChg>
      </pc:sldChg>
      <pc:sldChg chg="addSp modSp add mod ord">
        <pc:chgData name="k.j.domaradzki@gmail.com" userId="74cfaeb2e8699cce" providerId="LiveId" clId="{FF51BDA9-20A9-43DE-9065-6EF01775F2DA}" dt="2023-05-10T20:46:47.778" v="1848" actId="1076"/>
        <pc:sldMkLst>
          <pc:docMk/>
          <pc:sldMk cId="4055143302" sldId="285"/>
        </pc:sldMkLst>
        <pc:spChg chg="mod">
          <ac:chgData name="k.j.domaradzki@gmail.com" userId="74cfaeb2e8699cce" providerId="LiveId" clId="{FF51BDA9-20A9-43DE-9065-6EF01775F2DA}" dt="2023-05-09T17:44:48.717" v="251" actId="14100"/>
          <ac:spMkLst>
            <pc:docMk/>
            <pc:sldMk cId="4055143302" sldId="285"/>
            <ac:spMk id="5" creationId="{6DE54565-1D2E-407B-8FD3-F993EDDCF9A6}"/>
          </ac:spMkLst>
        </pc:spChg>
        <pc:picChg chg="add mod">
          <ac:chgData name="k.j.domaradzki@gmail.com" userId="74cfaeb2e8699cce" providerId="LiveId" clId="{FF51BDA9-20A9-43DE-9065-6EF01775F2DA}" dt="2023-05-10T20:46:47.778" v="1848" actId="1076"/>
          <ac:picMkLst>
            <pc:docMk/>
            <pc:sldMk cId="4055143302" sldId="285"/>
            <ac:picMk id="6" creationId="{6F2F734B-1E15-F95A-361E-55D581F2F134}"/>
          </ac:picMkLst>
        </pc:picChg>
        <pc:picChg chg="add mod modCrop">
          <ac:chgData name="k.j.domaradzki@gmail.com" userId="74cfaeb2e8699cce" providerId="LiveId" clId="{FF51BDA9-20A9-43DE-9065-6EF01775F2DA}" dt="2023-05-10T20:46:42.405" v="1847" actId="1076"/>
          <ac:picMkLst>
            <pc:docMk/>
            <pc:sldMk cId="4055143302" sldId="285"/>
            <ac:picMk id="7" creationId="{78016C0F-4C39-949C-C303-DF5D41EFEF1E}"/>
          </ac:picMkLst>
        </pc:picChg>
      </pc:sldChg>
      <pc:sldChg chg="add del">
        <pc:chgData name="k.j.domaradzki@gmail.com" userId="74cfaeb2e8699cce" providerId="LiveId" clId="{FF51BDA9-20A9-43DE-9065-6EF01775F2DA}" dt="2023-05-09T17:45:42.031" v="260" actId="47"/>
        <pc:sldMkLst>
          <pc:docMk/>
          <pc:sldMk cId="1798261212" sldId="286"/>
        </pc:sldMkLst>
      </pc:sldChg>
      <pc:sldChg chg="add del">
        <pc:chgData name="k.j.domaradzki@gmail.com" userId="74cfaeb2e8699cce" providerId="LiveId" clId="{FF51BDA9-20A9-43DE-9065-6EF01775F2DA}" dt="2023-05-09T17:45:43.205" v="261" actId="47"/>
        <pc:sldMkLst>
          <pc:docMk/>
          <pc:sldMk cId="1956335552" sldId="287"/>
        </pc:sldMkLst>
      </pc:sldChg>
      <pc:sldChg chg="add del">
        <pc:chgData name="k.j.domaradzki@gmail.com" userId="74cfaeb2e8699cce" providerId="LiveId" clId="{FF51BDA9-20A9-43DE-9065-6EF01775F2DA}" dt="2023-05-09T17:45:47.492" v="263" actId="47"/>
        <pc:sldMkLst>
          <pc:docMk/>
          <pc:sldMk cId="1721087098" sldId="288"/>
        </pc:sldMkLst>
      </pc:sldChg>
      <pc:sldChg chg="addSp delSp modSp add mod">
        <pc:chgData name="k.j.domaradzki@gmail.com" userId="74cfaeb2e8699cce" providerId="LiveId" clId="{FF51BDA9-20A9-43DE-9065-6EF01775F2DA}" dt="2023-05-10T21:27:14.438" v="2151" actId="20577"/>
        <pc:sldMkLst>
          <pc:docMk/>
          <pc:sldMk cId="611326336" sldId="289"/>
        </pc:sldMkLst>
        <pc:spChg chg="mod">
          <ac:chgData name="k.j.domaradzki@gmail.com" userId="74cfaeb2e8699cce" providerId="LiveId" clId="{FF51BDA9-20A9-43DE-9065-6EF01775F2DA}" dt="2023-05-09T17:46:47.252" v="271" actId="20577"/>
          <ac:spMkLst>
            <pc:docMk/>
            <pc:sldMk cId="611326336" sldId="289"/>
            <ac:spMk id="5" creationId="{6DE54565-1D2E-407B-8FD3-F993EDDCF9A6}"/>
          </ac:spMkLst>
        </pc:spChg>
        <pc:spChg chg="add del mod">
          <ac:chgData name="k.j.domaradzki@gmail.com" userId="74cfaeb2e8699cce" providerId="LiveId" clId="{FF51BDA9-20A9-43DE-9065-6EF01775F2DA}" dt="2023-05-10T21:17:07.565" v="2048"/>
          <ac:spMkLst>
            <pc:docMk/>
            <pc:sldMk cId="611326336" sldId="289"/>
            <ac:spMk id="6" creationId="{FEB5EE5E-EA4B-7519-7F0C-303917982F1A}"/>
          </ac:spMkLst>
        </pc:spChg>
        <pc:spChg chg="add mod">
          <ac:chgData name="k.j.domaradzki@gmail.com" userId="74cfaeb2e8699cce" providerId="LiveId" clId="{FF51BDA9-20A9-43DE-9065-6EF01775F2DA}" dt="2023-05-10T21:27:14.438" v="2151" actId="20577"/>
          <ac:spMkLst>
            <pc:docMk/>
            <pc:sldMk cId="611326336" sldId="289"/>
            <ac:spMk id="7" creationId="{78791E40-93CA-4BF2-0707-2C4789CBF3E5}"/>
          </ac:spMkLst>
        </pc:spChg>
      </pc:sldChg>
      <pc:sldChg chg="addSp delSp modSp add mod modAnim">
        <pc:chgData name="k.j.domaradzki@gmail.com" userId="74cfaeb2e8699cce" providerId="LiveId" clId="{FF51BDA9-20A9-43DE-9065-6EF01775F2DA}" dt="2023-05-11T11:41:36.328" v="2167" actId="20577"/>
        <pc:sldMkLst>
          <pc:docMk/>
          <pc:sldMk cId="3648665492" sldId="290"/>
        </pc:sldMkLst>
        <pc:spChg chg="add mod">
          <ac:chgData name="k.j.domaradzki@gmail.com" userId="74cfaeb2e8699cce" providerId="LiveId" clId="{FF51BDA9-20A9-43DE-9065-6EF01775F2DA}" dt="2023-05-10T05:37:41.447" v="1103" actId="255"/>
          <ac:spMkLst>
            <pc:docMk/>
            <pc:sldMk cId="3648665492" sldId="290"/>
            <ac:spMk id="6" creationId="{5DDA0AA2-B5A7-3C23-7ABE-AEA66DD0D390}"/>
          </ac:spMkLst>
        </pc:spChg>
        <pc:spChg chg="add mod">
          <ac:chgData name="k.j.domaradzki@gmail.com" userId="74cfaeb2e8699cce" providerId="LiveId" clId="{FF51BDA9-20A9-43DE-9065-6EF01775F2DA}" dt="2023-05-11T11:41:36.328" v="2167" actId="20577"/>
          <ac:spMkLst>
            <pc:docMk/>
            <pc:sldMk cId="3648665492" sldId="290"/>
            <ac:spMk id="9" creationId="{A32E267F-4407-0A52-8E7C-B4D5FDF0D462}"/>
          </ac:spMkLst>
        </pc:spChg>
        <pc:spChg chg="add mod">
          <ac:chgData name="k.j.domaradzki@gmail.com" userId="74cfaeb2e8699cce" providerId="LiveId" clId="{FF51BDA9-20A9-43DE-9065-6EF01775F2DA}" dt="2023-05-10T05:37:30.412" v="1102" actId="1076"/>
          <ac:spMkLst>
            <pc:docMk/>
            <pc:sldMk cId="3648665492" sldId="290"/>
            <ac:spMk id="10" creationId="{6515CEBA-B263-B4CB-BC41-26CB03B47BF9}"/>
          </ac:spMkLst>
        </pc:spChg>
        <pc:spChg chg="add mod">
          <ac:chgData name="k.j.domaradzki@gmail.com" userId="74cfaeb2e8699cce" providerId="LiveId" clId="{FF51BDA9-20A9-43DE-9065-6EF01775F2DA}" dt="2023-05-10T05:53:55.268" v="1162"/>
          <ac:spMkLst>
            <pc:docMk/>
            <pc:sldMk cId="3648665492" sldId="290"/>
            <ac:spMk id="11" creationId="{3CA32493-8A5E-2DC6-4FB9-17DA5DB3912D}"/>
          </ac:spMkLst>
        </pc:spChg>
        <pc:spChg chg="add del">
          <ac:chgData name="k.j.domaradzki@gmail.com" userId="74cfaeb2e8699cce" providerId="LiveId" clId="{FF51BDA9-20A9-43DE-9065-6EF01775F2DA}" dt="2023-05-10T05:45:24.408" v="1121"/>
          <ac:spMkLst>
            <pc:docMk/>
            <pc:sldMk cId="3648665492" sldId="290"/>
            <ac:spMk id="12" creationId="{B52C1425-1C50-670F-70A0-16259E32B319}"/>
          </ac:spMkLst>
        </pc:spChg>
        <pc:spChg chg="add mod">
          <ac:chgData name="k.j.domaradzki@gmail.com" userId="74cfaeb2e8699cce" providerId="LiveId" clId="{FF51BDA9-20A9-43DE-9065-6EF01775F2DA}" dt="2023-05-10T05:52:56.176" v="1157" actId="20577"/>
          <ac:spMkLst>
            <pc:docMk/>
            <pc:sldMk cId="3648665492" sldId="290"/>
            <ac:spMk id="13" creationId="{2A5C92B9-1C1D-508A-95A5-3CB5EA12996A}"/>
          </ac:spMkLst>
        </pc:spChg>
        <pc:spChg chg="add mod">
          <ac:chgData name="k.j.domaradzki@gmail.com" userId="74cfaeb2e8699cce" providerId="LiveId" clId="{FF51BDA9-20A9-43DE-9065-6EF01775F2DA}" dt="2023-05-10T05:54:55.642" v="1199" actId="14100"/>
          <ac:spMkLst>
            <pc:docMk/>
            <pc:sldMk cId="3648665492" sldId="290"/>
            <ac:spMk id="14" creationId="{C9062573-FE6D-58A5-68ED-2E2511A44204}"/>
          </ac:spMkLst>
        </pc:spChg>
        <pc:spChg chg="add mod">
          <ac:chgData name="k.j.domaradzki@gmail.com" userId="74cfaeb2e8699cce" providerId="LiveId" clId="{FF51BDA9-20A9-43DE-9065-6EF01775F2DA}" dt="2023-05-10T05:54:33.826" v="1196" actId="1076"/>
          <ac:spMkLst>
            <pc:docMk/>
            <pc:sldMk cId="3648665492" sldId="290"/>
            <ac:spMk id="15" creationId="{7BF9C5D9-2143-04AC-44A1-69E355B96B4E}"/>
          </ac:spMkLst>
        </pc:spChg>
        <pc:spChg chg="add mod">
          <ac:chgData name="k.j.domaradzki@gmail.com" userId="74cfaeb2e8699cce" providerId="LiveId" clId="{FF51BDA9-20A9-43DE-9065-6EF01775F2DA}" dt="2023-05-10T05:55:33.242" v="1215" actId="20577"/>
          <ac:spMkLst>
            <pc:docMk/>
            <pc:sldMk cId="3648665492" sldId="290"/>
            <ac:spMk id="16" creationId="{0B2B50B9-6D4F-81CF-1F4F-86B7287810DC}"/>
          </ac:spMkLst>
        </pc:spChg>
        <pc:spChg chg="add mod">
          <ac:chgData name="k.j.domaradzki@gmail.com" userId="74cfaeb2e8699cce" providerId="LiveId" clId="{FF51BDA9-20A9-43DE-9065-6EF01775F2DA}" dt="2023-05-10T05:56:12.707" v="1241" actId="20577"/>
          <ac:spMkLst>
            <pc:docMk/>
            <pc:sldMk cId="3648665492" sldId="290"/>
            <ac:spMk id="17" creationId="{7242A62E-C265-FFCB-E9A2-52EB9FA88BEC}"/>
          </ac:spMkLst>
        </pc:spChg>
        <pc:spChg chg="add del">
          <ac:chgData name="k.j.domaradzki@gmail.com" userId="74cfaeb2e8699cce" providerId="LiveId" clId="{FF51BDA9-20A9-43DE-9065-6EF01775F2DA}" dt="2023-05-10T05:58:13.014" v="1247" actId="478"/>
          <ac:spMkLst>
            <pc:docMk/>
            <pc:sldMk cId="3648665492" sldId="290"/>
            <ac:spMk id="18" creationId="{7C0F28B8-DC2E-F76A-F1D5-2DFA26D6C900}"/>
          </ac:spMkLst>
        </pc:spChg>
        <pc:spChg chg="add mod">
          <ac:chgData name="k.j.domaradzki@gmail.com" userId="74cfaeb2e8699cce" providerId="LiveId" clId="{FF51BDA9-20A9-43DE-9065-6EF01775F2DA}" dt="2023-05-10T05:58:47.678" v="1251" actId="1582"/>
          <ac:spMkLst>
            <pc:docMk/>
            <pc:sldMk cId="3648665492" sldId="290"/>
            <ac:spMk id="19" creationId="{DFFA7173-61D7-274C-5C4A-3A60CEFC80E5}"/>
          </ac:spMkLst>
        </pc:spChg>
        <pc:spChg chg="add mod">
          <ac:chgData name="k.j.domaradzki@gmail.com" userId="74cfaeb2e8699cce" providerId="LiveId" clId="{FF51BDA9-20A9-43DE-9065-6EF01775F2DA}" dt="2023-05-10T05:59:07.352" v="1255" actId="14100"/>
          <ac:spMkLst>
            <pc:docMk/>
            <pc:sldMk cId="3648665492" sldId="290"/>
            <ac:spMk id="20" creationId="{C8ADBFC6-C906-D54B-FD18-3FBC20D65796}"/>
          </ac:spMkLst>
        </pc:spChg>
        <pc:spChg chg="add mod">
          <ac:chgData name="k.j.domaradzki@gmail.com" userId="74cfaeb2e8699cce" providerId="LiveId" clId="{FF51BDA9-20A9-43DE-9065-6EF01775F2DA}" dt="2023-05-10T05:59:27.023" v="1258" actId="14100"/>
          <ac:spMkLst>
            <pc:docMk/>
            <pc:sldMk cId="3648665492" sldId="290"/>
            <ac:spMk id="21" creationId="{58C1315D-6AB3-8772-EB65-826ACCE05128}"/>
          </ac:spMkLst>
        </pc:spChg>
        <pc:spChg chg="add mod">
          <ac:chgData name="k.j.domaradzki@gmail.com" userId="74cfaeb2e8699cce" providerId="LiveId" clId="{FF51BDA9-20A9-43DE-9065-6EF01775F2DA}" dt="2023-05-10T05:59:37.130" v="1262" actId="14100"/>
          <ac:spMkLst>
            <pc:docMk/>
            <pc:sldMk cId="3648665492" sldId="290"/>
            <ac:spMk id="22" creationId="{2068992F-2E6C-7DF2-C329-5C66F97A7776}"/>
          </ac:spMkLst>
        </pc:spChg>
        <pc:spChg chg="add mod">
          <ac:chgData name="k.j.domaradzki@gmail.com" userId="74cfaeb2e8699cce" providerId="LiveId" clId="{FF51BDA9-20A9-43DE-9065-6EF01775F2DA}" dt="2023-05-10T20:25:09.806" v="1811" actId="1037"/>
          <ac:spMkLst>
            <pc:docMk/>
            <pc:sldMk cId="3648665492" sldId="290"/>
            <ac:spMk id="23" creationId="{04A7B382-F1BF-5D75-3A39-1B7B24D3ADC1}"/>
          </ac:spMkLst>
        </pc:spChg>
        <pc:cxnChg chg="add del mod">
          <ac:chgData name="k.j.domaradzki@gmail.com" userId="74cfaeb2e8699cce" providerId="LiveId" clId="{FF51BDA9-20A9-43DE-9065-6EF01775F2DA}" dt="2023-05-10T05:32:08.439" v="947" actId="478"/>
          <ac:cxnSpMkLst>
            <pc:docMk/>
            <pc:sldMk cId="3648665492" sldId="290"/>
            <ac:cxnSpMk id="8" creationId="{1F1B7E79-B68C-6B88-C76A-0F59D821A10D}"/>
          </ac:cxnSpMkLst>
        </pc:cxnChg>
      </pc:sldChg>
      <pc:sldChg chg="addSp delSp modSp add del mod">
        <pc:chgData name="k.j.domaradzki@gmail.com" userId="74cfaeb2e8699cce" providerId="LiveId" clId="{FF51BDA9-20A9-43DE-9065-6EF01775F2DA}" dt="2023-05-11T12:36:44.564" v="2372" actId="47"/>
        <pc:sldMkLst>
          <pc:docMk/>
          <pc:sldMk cId="1524422749" sldId="291"/>
        </pc:sldMkLst>
        <pc:spChg chg="add mod">
          <ac:chgData name="k.j.domaradzki@gmail.com" userId="74cfaeb2e8699cce" providerId="LiveId" clId="{FF51BDA9-20A9-43DE-9065-6EF01775F2DA}" dt="2023-05-10T06:54:51.432" v="1435" actId="1076"/>
          <ac:spMkLst>
            <pc:docMk/>
            <pc:sldMk cId="1524422749" sldId="291"/>
            <ac:spMk id="8" creationId="{00E26EC2-A445-DC00-4600-A8A24E8EFA0A}"/>
          </ac:spMkLst>
        </pc:spChg>
        <pc:spChg chg="add mod">
          <ac:chgData name="k.j.domaradzki@gmail.com" userId="74cfaeb2e8699cce" providerId="LiveId" clId="{FF51BDA9-20A9-43DE-9065-6EF01775F2DA}" dt="2023-05-10T06:54:31.474" v="1430" actId="1076"/>
          <ac:spMkLst>
            <pc:docMk/>
            <pc:sldMk cId="1524422749" sldId="291"/>
            <ac:spMk id="9" creationId="{6C0873B0-12F5-5CC6-A422-1CB87307323B}"/>
          </ac:spMkLst>
        </pc:spChg>
        <pc:spChg chg="add mod">
          <ac:chgData name="k.j.domaradzki@gmail.com" userId="74cfaeb2e8699cce" providerId="LiveId" clId="{FF51BDA9-20A9-43DE-9065-6EF01775F2DA}" dt="2023-05-10T06:55:29.311" v="1445" actId="1076"/>
          <ac:spMkLst>
            <pc:docMk/>
            <pc:sldMk cId="1524422749" sldId="291"/>
            <ac:spMk id="10" creationId="{356545D2-C2F8-FD30-CBB2-C7B67F64A2A7}"/>
          </ac:spMkLst>
        </pc:spChg>
        <pc:spChg chg="add mod">
          <ac:chgData name="k.j.domaradzki@gmail.com" userId="74cfaeb2e8699cce" providerId="LiveId" clId="{FF51BDA9-20A9-43DE-9065-6EF01775F2DA}" dt="2023-05-10T06:55:46.120" v="1447" actId="1076"/>
          <ac:spMkLst>
            <pc:docMk/>
            <pc:sldMk cId="1524422749" sldId="291"/>
            <ac:spMk id="11" creationId="{BB28B886-25D6-2A07-7494-DDA7A1D31A93}"/>
          </ac:spMkLst>
        </pc:spChg>
        <pc:spChg chg="add mod">
          <ac:chgData name="k.j.domaradzki@gmail.com" userId="74cfaeb2e8699cce" providerId="LiveId" clId="{FF51BDA9-20A9-43DE-9065-6EF01775F2DA}" dt="2023-05-10T06:55:49.178" v="1448" actId="1076"/>
          <ac:spMkLst>
            <pc:docMk/>
            <pc:sldMk cId="1524422749" sldId="291"/>
            <ac:spMk id="12" creationId="{3C0DB92A-EBFF-1AF0-98B8-31D5D781E069}"/>
          </ac:spMkLst>
        </pc:spChg>
        <pc:spChg chg="add mod">
          <ac:chgData name="k.j.domaradzki@gmail.com" userId="74cfaeb2e8699cce" providerId="LiveId" clId="{FF51BDA9-20A9-43DE-9065-6EF01775F2DA}" dt="2023-05-10T14:02:39.478" v="1604" actId="1076"/>
          <ac:spMkLst>
            <pc:docMk/>
            <pc:sldMk cId="1524422749" sldId="291"/>
            <ac:spMk id="13" creationId="{88BD22DA-EF92-36CF-665D-A4DAFD3516D9}"/>
          </ac:spMkLst>
        </pc:spChg>
        <pc:spChg chg="add mod">
          <ac:chgData name="k.j.domaradzki@gmail.com" userId="74cfaeb2e8699cce" providerId="LiveId" clId="{FF51BDA9-20A9-43DE-9065-6EF01775F2DA}" dt="2023-05-10T07:02:02.822" v="1483" actId="1076"/>
          <ac:spMkLst>
            <pc:docMk/>
            <pc:sldMk cId="1524422749" sldId="291"/>
            <ac:spMk id="14" creationId="{78D633D9-92A8-4057-81CE-6CED2B353BAC}"/>
          </ac:spMkLst>
        </pc:spChg>
        <pc:spChg chg="add mod">
          <ac:chgData name="k.j.domaradzki@gmail.com" userId="74cfaeb2e8699cce" providerId="LiveId" clId="{FF51BDA9-20A9-43DE-9065-6EF01775F2DA}" dt="2023-05-10T07:02:08.186" v="1484" actId="1076"/>
          <ac:spMkLst>
            <pc:docMk/>
            <pc:sldMk cId="1524422749" sldId="291"/>
            <ac:spMk id="15" creationId="{9F95D3AA-0C11-6C21-DAFB-A7069C581AF3}"/>
          </ac:spMkLst>
        </pc:spChg>
        <pc:spChg chg="add mod">
          <ac:chgData name="k.j.domaradzki@gmail.com" userId="74cfaeb2e8699cce" providerId="LiveId" clId="{FF51BDA9-20A9-43DE-9065-6EF01775F2DA}" dt="2023-05-10T07:02:11.734" v="1485" actId="1076"/>
          <ac:spMkLst>
            <pc:docMk/>
            <pc:sldMk cId="1524422749" sldId="291"/>
            <ac:spMk id="16" creationId="{B883D254-5E40-2A88-643E-8931AB179C0D}"/>
          </ac:spMkLst>
        </pc:spChg>
        <pc:spChg chg="add del mod">
          <ac:chgData name="k.j.domaradzki@gmail.com" userId="74cfaeb2e8699cce" providerId="LiveId" clId="{FF51BDA9-20A9-43DE-9065-6EF01775F2DA}" dt="2023-05-10T14:01:27.974" v="1582" actId="1076"/>
          <ac:spMkLst>
            <pc:docMk/>
            <pc:sldMk cId="1524422749" sldId="291"/>
            <ac:spMk id="33" creationId="{82A31267-D6F0-2167-CA0E-E46C4E005094}"/>
          </ac:spMkLst>
        </pc:spChg>
        <pc:spChg chg="add mod">
          <ac:chgData name="k.j.domaradzki@gmail.com" userId="74cfaeb2e8699cce" providerId="LiveId" clId="{FF51BDA9-20A9-43DE-9065-6EF01775F2DA}" dt="2023-05-10T14:02:50.004" v="1607" actId="1076"/>
          <ac:spMkLst>
            <pc:docMk/>
            <pc:sldMk cId="1524422749" sldId="291"/>
            <ac:spMk id="34" creationId="{6565A5DB-24EB-1759-9A24-BD1AF002EDAF}"/>
          </ac:spMkLst>
        </pc:spChg>
        <pc:spChg chg="add mod">
          <ac:chgData name="k.j.domaradzki@gmail.com" userId="74cfaeb2e8699cce" providerId="LiveId" clId="{FF51BDA9-20A9-43DE-9065-6EF01775F2DA}" dt="2023-05-10T14:01:35.502" v="1584" actId="1076"/>
          <ac:spMkLst>
            <pc:docMk/>
            <pc:sldMk cId="1524422749" sldId="291"/>
            <ac:spMk id="35" creationId="{E31BBDC6-2649-8618-84AB-764F4A422A27}"/>
          </ac:spMkLst>
        </pc:spChg>
        <pc:spChg chg="add mod">
          <ac:chgData name="k.j.domaradzki@gmail.com" userId="74cfaeb2e8699cce" providerId="LiveId" clId="{FF51BDA9-20A9-43DE-9065-6EF01775F2DA}" dt="2023-05-10T14:01:42.934" v="1586" actId="1076"/>
          <ac:spMkLst>
            <pc:docMk/>
            <pc:sldMk cId="1524422749" sldId="291"/>
            <ac:spMk id="36" creationId="{91E5D6C7-984F-908E-F41F-40584A79B85E}"/>
          </ac:spMkLst>
        </pc:spChg>
        <pc:spChg chg="add mod">
          <ac:chgData name="k.j.domaradzki@gmail.com" userId="74cfaeb2e8699cce" providerId="LiveId" clId="{FF51BDA9-20A9-43DE-9065-6EF01775F2DA}" dt="2023-05-10T14:01:46.913" v="1588" actId="1076"/>
          <ac:spMkLst>
            <pc:docMk/>
            <pc:sldMk cId="1524422749" sldId="291"/>
            <ac:spMk id="37" creationId="{777427EC-34C9-D5FB-8D95-116696BFBD69}"/>
          </ac:spMkLst>
        </pc:spChg>
        <pc:spChg chg="add mod">
          <ac:chgData name="k.j.domaradzki@gmail.com" userId="74cfaeb2e8699cce" providerId="LiveId" clId="{FF51BDA9-20A9-43DE-9065-6EF01775F2DA}" dt="2023-05-10T14:01:51.026" v="1590" actId="1076"/>
          <ac:spMkLst>
            <pc:docMk/>
            <pc:sldMk cId="1524422749" sldId="291"/>
            <ac:spMk id="38" creationId="{E5D3C48E-77D3-4890-B366-0AD6457BB8CB}"/>
          </ac:spMkLst>
        </pc:spChg>
        <pc:spChg chg="add mod">
          <ac:chgData name="k.j.domaradzki@gmail.com" userId="74cfaeb2e8699cce" providerId="LiveId" clId="{FF51BDA9-20A9-43DE-9065-6EF01775F2DA}" dt="2023-05-10T14:01:55.589" v="1592" actId="1076"/>
          <ac:spMkLst>
            <pc:docMk/>
            <pc:sldMk cId="1524422749" sldId="291"/>
            <ac:spMk id="39" creationId="{670D64F6-DAF8-2082-4602-D937B9B9BC91}"/>
          </ac:spMkLst>
        </pc:spChg>
        <pc:spChg chg="add mod">
          <ac:chgData name="k.j.domaradzki@gmail.com" userId="74cfaeb2e8699cce" providerId="LiveId" clId="{FF51BDA9-20A9-43DE-9065-6EF01775F2DA}" dt="2023-05-10T14:02:28.875" v="1600" actId="1076"/>
          <ac:spMkLst>
            <pc:docMk/>
            <pc:sldMk cId="1524422749" sldId="291"/>
            <ac:spMk id="40" creationId="{6A18AD4B-C130-0746-ACE9-1020709D116D}"/>
          </ac:spMkLst>
        </pc:spChg>
        <pc:spChg chg="add del mod">
          <ac:chgData name="k.j.domaradzki@gmail.com" userId="74cfaeb2e8699cce" providerId="LiveId" clId="{FF51BDA9-20A9-43DE-9065-6EF01775F2DA}" dt="2023-05-10T14:02:35.446" v="1603" actId="478"/>
          <ac:spMkLst>
            <pc:docMk/>
            <pc:sldMk cId="1524422749" sldId="291"/>
            <ac:spMk id="44" creationId="{FCB50D5E-9BF8-DCD1-F804-7F1EC4E657E7}"/>
          </ac:spMkLst>
        </pc:spChg>
        <pc:spChg chg="add mod">
          <ac:chgData name="k.j.domaradzki@gmail.com" userId="74cfaeb2e8699cce" providerId="LiveId" clId="{FF51BDA9-20A9-43DE-9065-6EF01775F2DA}" dt="2023-05-10T14:02:48.091" v="1606" actId="1076"/>
          <ac:spMkLst>
            <pc:docMk/>
            <pc:sldMk cId="1524422749" sldId="291"/>
            <ac:spMk id="45" creationId="{6A7CFA56-6D7A-F1AF-61D2-89C759954EA9}"/>
          </ac:spMkLst>
        </pc:spChg>
        <pc:spChg chg="add mod">
          <ac:chgData name="k.j.domaradzki@gmail.com" userId="74cfaeb2e8699cce" providerId="LiveId" clId="{FF51BDA9-20A9-43DE-9065-6EF01775F2DA}" dt="2023-05-10T14:02:57.906" v="1609" actId="1076"/>
          <ac:spMkLst>
            <pc:docMk/>
            <pc:sldMk cId="1524422749" sldId="291"/>
            <ac:spMk id="46" creationId="{A94ED9A6-D598-6DD2-916D-C82351060367}"/>
          </ac:spMkLst>
        </pc:spChg>
        <pc:spChg chg="add mod">
          <ac:chgData name="k.j.domaradzki@gmail.com" userId="74cfaeb2e8699cce" providerId="LiveId" clId="{FF51BDA9-20A9-43DE-9065-6EF01775F2DA}" dt="2023-05-10T14:03:02.353" v="1611" actId="1076"/>
          <ac:spMkLst>
            <pc:docMk/>
            <pc:sldMk cId="1524422749" sldId="291"/>
            <ac:spMk id="47" creationId="{470383A7-B729-8886-DFD8-FED694BE288F}"/>
          </ac:spMkLst>
        </pc:spChg>
        <pc:spChg chg="add mod">
          <ac:chgData name="k.j.domaradzki@gmail.com" userId="74cfaeb2e8699cce" providerId="LiveId" clId="{FF51BDA9-20A9-43DE-9065-6EF01775F2DA}" dt="2023-05-10T14:03:06.005" v="1613" actId="1076"/>
          <ac:spMkLst>
            <pc:docMk/>
            <pc:sldMk cId="1524422749" sldId="291"/>
            <ac:spMk id="48" creationId="{3561B325-8694-7589-82F6-A376101256F6}"/>
          </ac:spMkLst>
        </pc:spChg>
        <pc:picChg chg="add del mod">
          <ac:chgData name="k.j.domaradzki@gmail.com" userId="74cfaeb2e8699cce" providerId="LiveId" clId="{FF51BDA9-20A9-43DE-9065-6EF01775F2DA}" dt="2023-05-10T05:57:49.480" v="1245" actId="478"/>
          <ac:picMkLst>
            <pc:docMk/>
            <pc:sldMk cId="1524422749" sldId="291"/>
            <ac:picMk id="7" creationId="{6CE511D5-9EA4-6E65-F4A8-B67331B677BA}"/>
          </ac:picMkLst>
        </pc:picChg>
        <pc:picChg chg="add mod modCrop">
          <ac:chgData name="k.j.domaradzki@gmail.com" userId="74cfaeb2e8699cce" providerId="LiveId" clId="{FF51BDA9-20A9-43DE-9065-6EF01775F2DA}" dt="2023-05-10T13:49:28.996" v="1511" actId="1076"/>
          <ac:picMkLst>
            <pc:docMk/>
            <pc:sldMk cId="1524422749" sldId="291"/>
            <ac:picMk id="7" creationId="{7E4A583B-79D5-4A75-7EF1-5F4720DE22A5}"/>
          </ac:picMkLst>
        </pc:picChg>
        <pc:picChg chg="add mod modCrop">
          <ac:chgData name="k.j.domaradzki@gmail.com" userId="74cfaeb2e8699cce" providerId="LiveId" clId="{FF51BDA9-20A9-43DE-9065-6EF01775F2DA}" dt="2023-05-11T12:29:01.329" v="2204" actId="688"/>
          <ac:picMkLst>
            <pc:docMk/>
            <pc:sldMk cId="1524422749" sldId="291"/>
            <ac:picMk id="18" creationId="{0BEFC12E-784F-5853-A9A8-C3C5817393CB}"/>
          </ac:picMkLst>
        </pc:picChg>
        <pc:picChg chg="add mod modCrop">
          <ac:chgData name="k.j.domaradzki@gmail.com" userId="74cfaeb2e8699cce" providerId="LiveId" clId="{FF51BDA9-20A9-43DE-9065-6EF01775F2DA}" dt="2023-05-10T13:50:32.670" v="1522" actId="1076"/>
          <ac:picMkLst>
            <pc:docMk/>
            <pc:sldMk cId="1524422749" sldId="291"/>
            <ac:picMk id="19" creationId="{F1FCDD0C-3A27-4EE4-83ED-08598E957CE5}"/>
          </ac:picMkLst>
        </pc:picChg>
        <pc:picChg chg="add mod modCrop">
          <ac:chgData name="k.j.domaradzki@gmail.com" userId="74cfaeb2e8699cce" providerId="LiveId" clId="{FF51BDA9-20A9-43DE-9065-6EF01775F2DA}" dt="2023-05-10T06:55:04.317" v="1441" actId="1076"/>
          <ac:picMkLst>
            <pc:docMk/>
            <pc:sldMk cId="1524422749" sldId="291"/>
            <ac:picMk id="20" creationId="{D77A5EEC-AF8D-ED97-A25F-2485288E561A}"/>
          </ac:picMkLst>
        </pc:picChg>
        <pc:picChg chg="add mod modCrop">
          <ac:chgData name="k.j.domaradzki@gmail.com" userId="74cfaeb2e8699cce" providerId="LiveId" clId="{FF51BDA9-20A9-43DE-9065-6EF01775F2DA}" dt="2023-05-10T06:55:31.506" v="1446" actId="1076"/>
          <ac:picMkLst>
            <pc:docMk/>
            <pc:sldMk cId="1524422749" sldId="291"/>
            <ac:picMk id="22" creationId="{4D11D044-9FF0-FD3F-31B4-AF687232AE5B}"/>
          </ac:picMkLst>
        </pc:picChg>
        <pc:picChg chg="add mod modCrop">
          <ac:chgData name="k.j.domaradzki@gmail.com" userId="74cfaeb2e8699cce" providerId="LiveId" clId="{FF51BDA9-20A9-43DE-9065-6EF01775F2DA}" dt="2023-05-10T13:51:47.460" v="1535" actId="1076"/>
          <ac:picMkLst>
            <pc:docMk/>
            <pc:sldMk cId="1524422749" sldId="291"/>
            <ac:picMk id="23" creationId="{551031BB-9067-66C0-CD55-3D476E3490E0}"/>
          </ac:picMkLst>
        </pc:picChg>
        <pc:picChg chg="add del mod">
          <ac:chgData name="k.j.domaradzki@gmail.com" userId="74cfaeb2e8699cce" providerId="LiveId" clId="{FF51BDA9-20A9-43DE-9065-6EF01775F2DA}" dt="2023-05-10T06:59:15.016" v="1460" actId="478"/>
          <ac:picMkLst>
            <pc:docMk/>
            <pc:sldMk cId="1524422749" sldId="291"/>
            <ac:picMk id="24" creationId="{50531E71-EE9B-3773-8948-864660125AF8}"/>
          </ac:picMkLst>
        </pc:picChg>
        <pc:picChg chg="add del mod modCrop">
          <ac:chgData name="k.j.domaradzki@gmail.com" userId="74cfaeb2e8699cce" providerId="LiveId" clId="{FF51BDA9-20A9-43DE-9065-6EF01775F2DA}" dt="2023-05-10T14:02:24.397" v="1599" actId="478"/>
          <ac:picMkLst>
            <pc:docMk/>
            <pc:sldMk cId="1524422749" sldId="291"/>
            <ac:picMk id="25" creationId="{89BA5060-DE5E-232C-28B1-BE18D7900536}"/>
          </ac:picMkLst>
        </pc:picChg>
        <pc:picChg chg="add mod modCrop">
          <ac:chgData name="k.j.domaradzki@gmail.com" userId="74cfaeb2e8699cce" providerId="LiveId" clId="{FF51BDA9-20A9-43DE-9065-6EF01775F2DA}" dt="2023-05-11T12:28:59.852" v="2200" actId="688"/>
          <ac:picMkLst>
            <pc:docMk/>
            <pc:sldMk cId="1524422749" sldId="291"/>
            <ac:picMk id="26" creationId="{403F57A1-8F64-19AE-84F1-F5A105AF859F}"/>
          </ac:picMkLst>
        </pc:picChg>
        <pc:picChg chg="add mod modCrop">
          <ac:chgData name="k.j.domaradzki@gmail.com" userId="74cfaeb2e8699cce" providerId="LiveId" clId="{FF51BDA9-20A9-43DE-9065-6EF01775F2DA}" dt="2023-05-10T07:01:39.166" v="1482" actId="1076"/>
          <ac:picMkLst>
            <pc:docMk/>
            <pc:sldMk cId="1524422749" sldId="291"/>
            <ac:picMk id="28" creationId="{C6CD6D08-59CA-EDAF-74C6-ECE9844AE4D1}"/>
          </ac:picMkLst>
        </pc:picChg>
        <pc:picChg chg="add del mod modCrop">
          <ac:chgData name="k.j.domaradzki@gmail.com" userId="74cfaeb2e8699cce" providerId="LiveId" clId="{FF51BDA9-20A9-43DE-9065-6EF01775F2DA}" dt="2023-05-10T14:02:22.692" v="1597" actId="478"/>
          <ac:picMkLst>
            <pc:docMk/>
            <pc:sldMk cId="1524422749" sldId="291"/>
            <ac:picMk id="29" creationId="{CC198016-D1D4-AD9A-FD3A-3502F1BCFD27}"/>
          </ac:picMkLst>
        </pc:picChg>
        <pc:picChg chg="add del mod">
          <ac:chgData name="k.j.domaradzki@gmail.com" userId="74cfaeb2e8699cce" providerId="LiveId" clId="{FF51BDA9-20A9-43DE-9065-6EF01775F2DA}" dt="2023-05-10T07:01:11.488" v="1476" actId="478"/>
          <ac:picMkLst>
            <pc:docMk/>
            <pc:sldMk cId="1524422749" sldId="291"/>
            <ac:picMk id="30" creationId="{804ABAAC-5F3F-3DC0-1982-8A8BBBBC16DC}"/>
          </ac:picMkLst>
        </pc:picChg>
        <pc:picChg chg="add del mod modCrop">
          <ac:chgData name="k.j.domaradzki@gmail.com" userId="74cfaeb2e8699cce" providerId="LiveId" clId="{FF51BDA9-20A9-43DE-9065-6EF01775F2DA}" dt="2023-05-10T14:02:23.623" v="1598" actId="478"/>
          <ac:picMkLst>
            <pc:docMk/>
            <pc:sldMk cId="1524422749" sldId="291"/>
            <ac:picMk id="31" creationId="{4A714E21-69DF-5466-25A0-482462C5959D}"/>
          </ac:picMkLst>
        </pc:picChg>
        <pc:picChg chg="add mod modCrop">
          <ac:chgData name="k.j.domaradzki@gmail.com" userId="74cfaeb2e8699cce" providerId="LiveId" clId="{FF51BDA9-20A9-43DE-9065-6EF01775F2DA}" dt="2023-05-10T07:03:43.602" v="1494" actId="1076"/>
          <ac:picMkLst>
            <pc:docMk/>
            <pc:sldMk cId="1524422749" sldId="291"/>
            <ac:picMk id="32" creationId="{0A89258B-E769-CC08-777F-621BDBE0F722}"/>
          </ac:picMkLst>
        </pc:picChg>
        <pc:picChg chg="add mod">
          <ac:chgData name="k.j.domaradzki@gmail.com" userId="74cfaeb2e8699cce" providerId="LiveId" clId="{FF51BDA9-20A9-43DE-9065-6EF01775F2DA}" dt="2023-05-10T14:02:16.995" v="1596" actId="1076"/>
          <ac:picMkLst>
            <pc:docMk/>
            <pc:sldMk cId="1524422749" sldId="291"/>
            <ac:picMk id="41" creationId="{EFCBF46A-8491-6182-DE0E-D13F1E379391}"/>
          </ac:picMkLst>
        </pc:picChg>
        <pc:picChg chg="add mod">
          <ac:chgData name="k.j.domaradzki@gmail.com" userId="74cfaeb2e8699cce" providerId="LiveId" clId="{FF51BDA9-20A9-43DE-9065-6EF01775F2DA}" dt="2023-05-10T14:02:16.995" v="1596" actId="1076"/>
          <ac:picMkLst>
            <pc:docMk/>
            <pc:sldMk cId="1524422749" sldId="291"/>
            <ac:picMk id="42" creationId="{10801CD4-8519-5774-0B22-FC74F16BDEED}"/>
          </ac:picMkLst>
        </pc:picChg>
        <pc:picChg chg="add mod">
          <ac:chgData name="k.j.domaradzki@gmail.com" userId="74cfaeb2e8699cce" providerId="LiveId" clId="{FF51BDA9-20A9-43DE-9065-6EF01775F2DA}" dt="2023-05-10T14:02:16.995" v="1596" actId="1076"/>
          <ac:picMkLst>
            <pc:docMk/>
            <pc:sldMk cId="1524422749" sldId="291"/>
            <ac:picMk id="43" creationId="{F69924A9-106E-0897-53AF-2542FD50B04A}"/>
          </ac:picMkLst>
        </pc:picChg>
      </pc:sldChg>
      <pc:sldChg chg="addSp delSp modSp add mod">
        <pc:chgData name="k.j.domaradzki@gmail.com" userId="74cfaeb2e8699cce" providerId="LiveId" clId="{FF51BDA9-20A9-43DE-9065-6EF01775F2DA}" dt="2023-05-10T20:26:37.288" v="1833" actId="1076"/>
        <pc:sldMkLst>
          <pc:docMk/>
          <pc:sldMk cId="2236888012" sldId="292"/>
        </pc:sldMkLst>
        <pc:spChg chg="mod">
          <ac:chgData name="k.j.domaradzki@gmail.com" userId="74cfaeb2e8699cce" providerId="LiveId" clId="{FF51BDA9-20A9-43DE-9065-6EF01775F2DA}" dt="2023-05-10T06:39:10.954" v="1304" actId="1076"/>
          <ac:spMkLst>
            <pc:docMk/>
            <pc:sldMk cId="2236888012" sldId="292"/>
            <ac:spMk id="5" creationId="{6DE54565-1D2E-407B-8FD3-F993EDDCF9A6}"/>
          </ac:spMkLst>
        </pc:spChg>
        <pc:spChg chg="add mod">
          <ac:chgData name="k.j.domaradzki@gmail.com" userId="74cfaeb2e8699cce" providerId="LiveId" clId="{FF51BDA9-20A9-43DE-9065-6EF01775F2DA}" dt="2023-05-10T20:25:44.333" v="1812" actId="1076"/>
          <ac:spMkLst>
            <pc:docMk/>
            <pc:sldMk cId="2236888012" sldId="292"/>
            <ac:spMk id="7" creationId="{A918EC4E-DE6A-8989-255A-65C9C0F4219B}"/>
          </ac:spMkLst>
        </pc:spChg>
        <pc:spChg chg="add mod">
          <ac:chgData name="k.j.domaradzki@gmail.com" userId="74cfaeb2e8699cce" providerId="LiveId" clId="{FF51BDA9-20A9-43DE-9065-6EF01775F2DA}" dt="2023-05-10T20:25:46.697" v="1813" actId="1076"/>
          <ac:spMkLst>
            <pc:docMk/>
            <pc:sldMk cId="2236888012" sldId="292"/>
            <ac:spMk id="8" creationId="{BA1A9845-8EF1-26C7-62B1-C3F1619AA1CD}"/>
          </ac:spMkLst>
        </pc:spChg>
        <pc:spChg chg="add mod">
          <ac:chgData name="k.j.domaradzki@gmail.com" userId="74cfaeb2e8699cce" providerId="LiveId" clId="{FF51BDA9-20A9-43DE-9065-6EF01775F2DA}" dt="2023-05-10T20:25:48.786" v="1814" actId="1076"/>
          <ac:spMkLst>
            <pc:docMk/>
            <pc:sldMk cId="2236888012" sldId="292"/>
            <ac:spMk id="9" creationId="{1886EB92-3218-9401-E33A-73A3D693C378}"/>
          </ac:spMkLst>
        </pc:spChg>
        <pc:spChg chg="add mod">
          <ac:chgData name="k.j.domaradzki@gmail.com" userId="74cfaeb2e8699cce" providerId="LiveId" clId="{FF51BDA9-20A9-43DE-9065-6EF01775F2DA}" dt="2023-05-10T20:26:37.288" v="1833" actId="1076"/>
          <ac:spMkLst>
            <pc:docMk/>
            <pc:sldMk cId="2236888012" sldId="292"/>
            <ac:spMk id="10" creationId="{0DB5D013-E144-32EA-7BC1-F9F01A73A1D4}"/>
          </ac:spMkLst>
        </pc:spChg>
        <pc:spChg chg="add mod">
          <ac:chgData name="k.j.domaradzki@gmail.com" userId="74cfaeb2e8699cce" providerId="LiveId" clId="{FF51BDA9-20A9-43DE-9065-6EF01775F2DA}" dt="2023-05-10T17:15:31.598" v="1677" actId="1076"/>
          <ac:spMkLst>
            <pc:docMk/>
            <pc:sldMk cId="2236888012" sldId="292"/>
            <ac:spMk id="17" creationId="{DC2E6CCD-8D68-6254-D163-5A9965009822}"/>
          </ac:spMkLst>
        </pc:spChg>
        <pc:spChg chg="add mod">
          <ac:chgData name="k.j.domaradzki@gmail.com" userId="74cfaeb2e8699cce" providerId="LiveId" clId="{FF51BDA9-20A9-43DE-9065-6EF01775F2DA}" dt="2023-05-10T17:15:39.396" v="1678" actId="1076"/>
          <ac:spMkLst>
            <pc:docMk/>
            <pc:sldMk cId="2236888012" sldId="292"/>
            <ac:spMk id="24" creationId="{99E7450F-7142-2E01-7B1C-E5DBB43C2056}"/>
          </ac:spMkLst>
        </pc:spChg>
        <pc:spChg chg="add mod">
          <ac:chgData name="k.j.domaradzki@gmail.com" userId="74cfaeb2e8699cce" providerId="LiveId" clId="{FF51BDA9-20A9-43DE-9065-6EF01775F2DA}" dt="2023-05-10T17:35:27.884" v="1722" actId="164"/>
          <ac:spMkLst>
            <pc:docMk/>
            <pc:sldMk cId="2236888012" sldId="292"/>
            <ac:spMk id="32" creationId="{00B691E3-9D91-F829-847C-4230586C99B9}"/>
          </ac:spMkLst>
        </pc:spChg>
        <pc:spChg chg="add mod">
          <ac:chgData name="k.j.domaradzki@gmail.com" userId="74cfaeb2e8699cce" providerId="LiveId" clId="{FF51BDA9-20A9-43DE-9065-6EF01775F2DA}" dt="2023-05-10T17:40:51.934" v="1746" actId="1076"/>
          <ac:spMkLst>
            <pc:docMk/>
            <pc:sldMk cId="2236888012" sldId="292"/>
            <ac:spMk id="36" creationId="{6EAF2B28-BBEA-6918-C475-BFCC54E5700C}"/>
          </ac:spMkLst>
        </pc:spChg>
        <pc:grpChg chg="add mod">
          <ac:chgData name="k.j.domaradzki@gmail.com" userId="74cfaeb2e8699cce" providerId="LiveId" clId="{FF51BDA9-20A9-43DE-9065-6EF01775F2DA}" dt="2023-05-10T17:05:01.003" v="1650" actId="164"/>
          <ac:grpSpMkLst>
            <pc:docMk/>
            <pc:sldMk cId="2236888012" sldId="292"/>
            <ac:grpSpMk id="16" creationId="{30DD8A99-3694-C7C5-1AEA-B3780C997770}"/>
          </ac:grpSpMkLst>
        </pc:grpChg>
        <pc:grpChg chg="add mod">
          <ac:chgData name="k.j.domaradzki@gmail.com" userId="74cfaeb2e8699cce" providerId="LiveId" clId="{FF51BDA9-20A9-43DE-9065-6EF01775F2DA}" dt="2023-05-10T17:13:44.542" v="1673" actId="164"/>
          <ac:grpSpMkLst>
            <pc:docMk/>
            <pc:sldMk cId="2236888012" sldId="292"/>
            <ac:grpSpMk id="18" creationId="{DDFC3ACA-7A4D-479B-0248-BB5DD26AB323}"/>
          </ac:grpSpMkLst>
        </pc:grpChg>
        <pc:grpChg chg="add mod">
          <ac:chgData name="k.j.domaradzki@gmail.com" userId="74cfaeb2e8699cce" providerId="LiveId" clId="{FF51BDA9-20A9-43DE-9065-6EF01775F2DA}" dt="2023-05-10T17:15:45.708" v="1679" actId="1076"/>
          <ac:grpSpMkLst>
            <pc:docMk/>
            <pc:sldMk cId="2236888012" sldId="292"/>
            <ac:grpSpMk id="25" creationId="{70D96CC8-7BFE-324A-522E-6228C9F129D9}"/>
          </ac:grpSpMkLst>
        </pc:grpChg>
        <pc:grpChg chg="add mod">
          <ac:chgData name="k.j.domaradzki@gmail.com" userId="74cfaeb2e8699cce" providerId="LiveId" clId="{FF51BDA9-20A9-43DE-9065-6EF01775F2DA}" dt="2023-05-10T17:35:27.884" v="1722" actId="164"/>
          <ac:grpSpMkLst>
            <pc:docMk/>
            <pc:sldMk cId="2236888012" sldId="292"/>
            <ac:grpSpMk id="31" creationId="{5ED5E4A4-5723-1B6D-AC89-42918B7004EA}"/>
          </ac:grpSpMkLst>
        </pc:grpChg>
        <pc:grpChg chg="add mod">
          <ac:chgData name="k.j.domaradzki@gmail.com" userId="74cfaeb2e8699cce" providerId="LiveId" clId="{FF51BDA9-20A9-43DE-9065-6EF01775F2DA}" dt="2023-05-10T17:35:27.884" v="1722" actId="164"/>
          <ac:grpSpMkLst>
            <pc:docMk/>
            <pc:sldMk cId="2236888012" sldId="292"/>
            <ac:grpSpMk id="33" creationId="{AF8ABE3A-BEBA-0D9C-FF0E-7510ED7938C5}"/>
          </ac:grpSpMkLst>
        </pc:grpChg>
        <pc:picChg chg="add mod modCrop">
          <ac:chgData name="k.j.domaradzki@gmail.com" userId="74cfaeb2e8699cce" providerId="LiveId" clId="{FF51BDA9-20A9-43DE-9065-6EF01775F2DA}" dt="2023-05-10T17:00:36.516" v="1643" actId="164"/>
          <ac:picMkLst>
            <pc:docMk/>
            <pc:sldMk cId="2236888012" sldId="292"/>
            <ac:picMk id="6" creationId="{2659634A-D406-7CF8-3981-9A772515FE9E}"/>
          </ac:picMkLst>
        </pc:picChg>
        <pc:picChg chg="add del mod modCrop">
          <ac:chgData name="k.j.domaradzki@gmail.com" userId="74cfaeb2e8699cce" providerId="LiveId" clId="{FF51BDA9-20A9-43DE-9065-6EF01775F2DA}" dt="2023-05-10T17:00:03.216" v="1641" actId="478"/>
          <ac:picMkLst>
            <pc:docMk/>
            <pc:sldMk cId="2236888012" sldId="292"/>
            <ac:picMk id="7" creationId="{30028BF3-12F7-1772-5F42-96F9590E1DE6}"/>
          </ac:picMkLst>
        </pc:picChg>
        <pc:picChg chg="add mod modCrop">
          <ac:chgData name="k.j.domaradzki@gmail.com" userId="74cfaeb2e8699cce" providerId="LiveId" clId="{FF51BDA9-20A9-43DE-9065-6EF01775F2DA}" dt="2023-05-10T17:32:41.011" v="1711" actId="164"/>
          <ac:picMkLst>
            <pc:docMk/>
            <pc:sldMk cId="2236888012" sldId="292"/>
            <ac:picMk id="26" creationId="{C82818DE-0BCD-0489-96C6-E8D8053B1987}"/>
          </ac:picMkLst>
        </pc:picChg>
        <pc:picChg chg="add del mod modCrop">
          <ac:chgData name="k.j.domaradzki@gmail.com" userId="74cfaeb2e8699cce" providerId="LiveId" clId="{FF51BDA9-20A9-43DE-9065-6EF01775F2DA}" dt="2023-05-10T17:30:47.027" v="1695" actId="478"/>
          <ac:picMkLst>
            <pc:docMk/>
            <pc:sldMk cId="2236888012" sldId="292"/>
            <ac:picMk id="27" creationId="{01684E66-E856-AA1C-A136-8EC120CB0A11}"/>
          </ac:picMkLst>
        </pc:picChg>
        <pc:cxnChg chg="add del mod">
          <ac:chgData name="k.j.domaradzki@gmail.com" userId="74cfaeb2e8699cce" providerId="LiveId" clId="{FF51BDA9-20A9-43DE-9065-6EF01775F2DA}" dt="2023-05-10T16:55:19.191" v="1632" actId="478"/>
          <ac:cxnSpMkLst>
            <pc:docMk/>
            <pc:sldMk cId="2236888012" sldId="292"/>
            <ac:cxnSpMk id="9" creationId="{16C4A6D0-4166-3309-230C-7D583BC21CC1}"/>
          </ac:cxnSpMkLst>
        </pc:cxnChg>
        <pc:cxnChg chg="add del mod">
          <ac:chgData name="k.j.domaradzki@gmail.com" userId="74cfaeb2e8699cce" providerId="LiveId" clId="{FF51BDA9-20A9-43DE-9065-6EF01775F2DA}" dt="2023-05-10T16:56:06.851" v="1634" actId="478"/>
          <ac:cxnSpMkLst>
            <pc:docMk/>
            <pc:sldMk cId="2236888012" sldId="292"/>
            <ac:cxnSpMk id="11" creationId="{8DA2B1A4-FE33-06C9-EA42-5162A116EE7C}"/>
          </ac:cxnSpMkLst>
        </pc:cxnChg>
        <pc:cxnChg chg="add del mod">
          <ac:chgData name="k.j.domaradzki@gmail.com" userId="74cfaeb2e8699cce" providerId="LiveId" clId="{FF51BDA9-20A9-43DE-9065-6EF01775F2DA}" dt="2023-05-10T16:56:17.573" v="1636" actId="478"/>
          <ac:cxnSpMkLst>
            <pc:docMk/>
            <pc:sldMk cId="2236888012" sldId="292"/>
            <ac:cxnSpMk id="13" creationId="{9C02ED46-A799-BA41-A69E-DF861D6927C8}"/>
          </ac:cxnSpMkLst>
        </pc:cxnChg>
        <pc:cxnChg chg="add mod">
          <ac:chgData name="k.j.domaradzki@gmail.com" userId="74cfaeb2e8699cce" providerId="LiveId" clId="{FF51BDA9-20A9-43DE-9065-6EF01775F2DA}" dt="2023-05-10T17:00:36.516" v="1643" actId="164"/>
          <ac:cxnSpMkLst>
            <pc:docMk/>
            <pc:sldMk cId="2236888012" sldId="292"/>
            <ac:cxnSpMk id="15" creationId="{5D50467D-5024-38D3-479D-45ABE4E555E1}"/>
          </ac:cxnSpMkLst>
        </pc:cxnChg>
        <pc:cxnChg chg="add mod">
          <ac:chgData name="k.j.domaradzki@gmail.com" userId="74cfaeb2e8699cce" providerId="LiveId" clId="{FF51BDA9-20A9-43DE-9065-6EF01775F2DA}" dt="2023-05-10T17:13:44.542" v="1673" actId="164"/>
          <ac:cxnSpMkLst>
            <pc:docMk/>
            <pc:sldMk cId="2236888012" sldId="292"/>
            <ac:cxnSpMk id="20" creationId="{ECCEE358-2B53-0B7C-246E-C186CEFB63A3}"/>
          </ac:cxnSpMkLst>
        </pc:cxnChg>
        <pc:cxnChg chg="add del mod">
          <ac:chgData name="k.j.domaradzki@gmail.com" userId="74cfaeb2e8699cce" providerId="LiveId" clId="{FF51BDA9-20A9-43DE-9065-6EF01775F2DA}" dt="2023-05-10T17:10:54.997" v="1663" actId="478"/>
          <ac:cxnSpMkLst>
            <pc:docMk/>
            <pc:sldMk cId="2236888012" sldId="292"/>
            <ac:cxnSpMk id="22" creationId="{F78BF29E-1933-5353-4FAE-9C4049CB24B7}"/>
          </ac:cxnSpMkLst>
        </pc:cxnChg>
        <pc:cxnChg chg="add mod">
          <ac:chgData name="k.j.domaradzki@gmail.com" userId="74cfaeb2e8699cce" providerId="LiveId" clId="{FF51BDA9-20A9-43DE-9065-6EF01775F2DA}" dt="2023-05-10T17:33:38.514" v="1715" actId="1076"/>
          <ac:cxnSpMkLst>
            <pc:docMk/>
            <pc:sldMk cId="2236888012" sldId="292"/>
            <ac:cxnSpMk id="29" creationId="{05185276-5412-C9A3-840B-E6CF1417862F}"/>
          </ac:cxnSpMkLst>
        </pc:cxnChg>
        <pc:cxnChg chg="add mod">
          <ac:chgData name="k.j.domaradzki@gmail.com" userId="74cfaeb2e8699cce" providerId="LiveId" clId="{FF51BDA9-20A9-43DE-9065-6EF01775F2DA}" dt="2023-05-10T17:36:15.662" v="1725" actId="1582"/>
          <ac:cxnSpMkLst>
            <pc:docMk/>
            <pc:sldMk cId="2236888012" sldId="292"/>
            <ac:cxnSpMk id="35" creationId="{24DABA15-9B47-91AA-E5FD-5A97626946EB}"/>
          </ac:cxnSpMkLst>
        </pc:cxnChg>
        <pc:cxnChg chg="add del mod">
          <ac:chgData name="k.j.domaradzki@gmail.com" userId="74cfaeb2e8699cce" providerId="LiveId" clId="{FF51BDA9-20A9-43DE-9065-6EF01775F2DA}" dt="2023-05-10T17:40:57.405" v="1747" actId="478"/>
          <ac:cxnSpMkLst>
            <pc:docMk/>
            <pc:sldMk cId="2236888012" sldId="292"/>
            <ac:cxnSpMk id="37" creationId="{60037C44-E937-E422-4B6E-B14D45242315}"/>
          </ac:cxnSpMkLst>
        </pc:cxnChg>
        <pc:cxnChg chg="add del mod">
          <ac:chgData name="k.j.domaradzki@gmail.com" userId="74cfaeb2e8699cce" providerId="LiveId" clId="{FF51BDA9-20A9-43DE-9065-6EF01775F2DA}" dt="2023-05-10T17:37:30.162" v="1736" actId="478"/>
          <ac:cxnSpMkLst>
            <pc:docMk/>
            <pc:sldMk cId="2236888012" sldId="292"/>
            <ac:cxnSpMk id="38" creationId="{4B551EF3-BD13-1DBA-3953-B3E2797C4C6C}"/>
          </ac:cxnSpMkLst>
        </pc:cxnChg>
      </pc:sldChg>
      <pc:sldChg chg="new del">
        <pc:chgData name="k.j.domaradzki@gmail.com" userId="74cfaeb2e8699cce" providerId="LiveId" clId="{FF51BDA9-20A9-43DE-9065-6EF01775F2DA}" dt="2023-05-10T13:58:10.721" v="1571" actId="47"/>
        <pc:sldMkLst>
          <pc:docMk/>
          <pc:sldMk cId="370829358" sldId="293"/>
        </pc:sldMkLst>
      </pc:sldChg>
      <pc:sldChg chg="addSp modSp add mod">
        <pc:chgData name="k.j.domaradzki@gmail.com" userId="74cfaeb2e8699cce" providerId="LiveId" clId="{FF51BDA9-20A9-43DE-9065-6EF01775F2DA}" dt="2023-05-10T20:35:08.954" v="1837" actId="1076"/>
        <pc:sldMkLst>
          <pc:docMk/>
          <pc:sldMk cId="1534315955" sldId="293"/>
        </pc:sldMkLst>
        <pc:picChg chg="add mod">
          <ac:chgData name="k.j.domaradzki@gmail.com" userId="74cfaeb2e8699cce" providerId="LiveId" clId="{FF51BDA9-20A9-43DE-9065-6EF01775F2DA}" dt="2023-05-10T20:35:08.954" v="1837" actId="1076"/>
          <ac:picMkLst>
            <pc:docMk/>
            <pc:sldMk cId="1534315955" sldId="293"/>
            <ac:picMk id="6" creationId="{5EE18827-FAA0-3E68-CE8C-A10CA68D2038}"/>
          </ac:picMkLst>
        </pc:picChg>
      </pc:sldChg>
      <pc:sldChg chg="new del">
        <pc:chgData name="k.j.domaradzki@gmail.com" userId="74cfaeb2e8699cce" providerId="LiveId" clId="{FF51BDA9-20A9-43DE-9065-6EF01775F2DA}" dt="2023-05-10T21:11:59.515" v="2029" actId="47"/>
        <pc:sldMkLst>
          <pc:docMk/>
          <pc:sldMk cId="388427726" sldId="294"/>
        </pc:sldMkLst>
      </pc:sldChg>
      <pc:sldChg chg="modSp add mod">
        <pc:chgData name="k.j.domaradzki@gmail.com" userId="74cfaeb2e8699cce" providerId="LiveId" clId="{FF51BDA9-20A9-43DE-9065-6EF01775F2DA}" dt="2023-05-10T21:12:28.603" v="2044" actId="1076"/>
        <pc:sldMkLst>
          <pc:docMk/>
          <pc:sldMk cId="4085971254" sldId="294"/>
        </pc:sldMkLst>
        <pc:spChg chg="mod">
          <ac:chgData name="k.j.domaradzki@gmail.com" userId="74cfaeb2e8699cce" providerId="LiveId" clId="{FF51BDA9-20A9-43DE-9065-6EF01775F2DA}" dt="2023-05-10T21:12:28.603" v="2044" actId="1076"/>
          <ac:spMkLst>
            <pc:docMk/>
            <pc:sldMk cId="4085971254" sldId="294"/>
            <ac:spMk id="5" creationId="{6DE54565-1D2E-407B-8FD3-F993EDDCF9A6}"/>
          </ac:spMkLst>
        </pc:spChg>
      </pc:sldChg>
      <pc:sldChg chg="addSp delSp modSp add mod">
        <pc:chgData name="k.j.domaradzki@gmail.com" userId="74cfaeb2e8699cce" providerId="LiveId" clId="{FF51BDA9-20A9-43DE-9065-6EF01775F2DA}" dt="2023-05-11T12:27:05.230" v="2192" actId="1076"/>
        <pc:sldMkLst>
          <pc:docMk/>
          <pc:sldMk cId="2982764783" sldId="295"/>
        </pc:sldMkLst>
        <pc:spChg chg="del">
          <ac:chgData name="k.j.domaradzki@gmail.com" userId="74cfaeb2e8699cce" providerId="LiveId" clId="{FF51BDA9-20A9-43DE-9065-6EF01775F2DA}" dt="2023-05-11T12:26:54.339" v="2186" actId="478"/>
          <ac:spMkLst>
            <pc:docMk/>
            <pc:sldMk cId="2982764783" sldId="295"/>
            <ac:spMk id="8" creationId="{00E26EC2-A445-DC00-4600-A8A24E8EFA0A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9" creationId="{6C0873B0-12F5-5CC6-A422-1CB87307323B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10" creationId="{356545D2-C2F8-FD30-CBB2-C7B67F64A2A7}"/>
          </ac:spMkLst>
        </pc:spChg>
        <pc:spChg chg="del">
          <ac:chgData name="k.j.domaradzki@gmail.com" userId="74cfaeb2e8699cce" providerId="LiveId" clId="{FF51BDA9-20A9-43DE-9065-6EF01775F2DA}" dt="2023-05-11T12:26:55.718" v="2187" actId="478"/>
          <ac:spMkLst>
            <pc:docMk/>
            <pc:sldMk cId="2982764783" sldId="295"/>
            <ac:spMk id="11" creationId="{BB28B886-25D6-2A07-7494-DDA7A1D31A93}"/>
          </ac:spMkLst>
        </pc:spChg>
        <pc:spChg chg="del">
          <ac:chgData name="k.j.domaradzki@gmail.com" userId="74cfaeb2e8699cce" providerId="LiveId" clId="{FF51BDA9-20A9-43DE-9065-6EF01775F2DA}" dt="2023-05-11T12:26:56.981" v="2188" actId="478"/>
          <ac:spMkLst>
            <pc:docMk/>
            <pc:sldMk cId="2982764783" sldId="295"/>
            <ac:spMk id="12" creationId="{3C0DB92A-EBFF-1AF0-98B8-31D5D781E069}"/>
          </ac:spMkLst>
        </pc:spChg>
        <pc:spChg chg="del">
          <ac:chgData name="k.j.domaradzki@gmail.com" userId="74cfaeb2e8699cce" providerId="LiveId" clId="{FF51BDA9-20A9-43DE-9065-6EF01775F2DA}" dt="2023-05-11T12:26:58.009" v="2189" actId="478"/>
          <ac:spMkLst>
            <pc:docMk/>
            <pc:sldMk cId="2982764783" sldId="295"/>
            <ac:spMk id="13" creationId="{88BD22DA-EF92-36CF-665D-A4DAFD3516D9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14" creationId="{78D633D9-92A8-4057-81CE-6CED2B353BAC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15" creationId="{9F95D3AA-0C11-6C21-DAFB-A7069C581AF3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16" creationId="{B883D254-5E40-2A88-643E-8931AB179C0D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33" creationId="{82A31267-D6F0-2167-CA0E-E46C4E005094}"/>
          </ac:spMkLst>
        </pc:spChg>
        <pc:spChg chg="del">
          <ac:chgData name="k.j.domaradzki@gmail.com" userId="74cfaeb2e8699cce" providerId="LiveId" clId="{FF51BDA9-20A9-43DE-9065-6EF01775F2DA}" dt="2023-05-11T12:26:48.337" v="2180" actId="478"/>
          <ac:spMkLst>
            <pc:docMk/>
            <pc:sldMk cId="2982764783" sldId="295"/>
            <ac:spMk id="34" creationId="{6565A5DB-24EB-1759-9A24-BD1AF002EDAF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35" creationId="{E31BBDC6-2649-8618-84AB-764F4A422A27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36" creationId="{91E5D6C7-984F-908E-F41F-40584A79B85E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37" creationId="{777427EC-34C9-D5FB-8D95-116696BFBD69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38" creationId="{E5D3C48E-77D3-4890-B366-0AD6457BB8CB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39" creationId="{670D64F6-DAF8-2082-4602-D937B9B9BC91}"/>
          </ac:spMkLst>
        </pc:spChg>
        <pc:spChg chg="del">
          <ac:chgData name="k.j.domaradzki@gmail.com" userId="74cfaeb2e8699cce" providerId="LiveId" clId="{FF51BDA9-20A9-43DE-9065-6EF01775F2DA}" dt="2023-05-11T12:26:45.710" v="2179" actId="478"/>
          <ac:spMkLst>
            <pc:docMk/>
            <pc:sldMk cId="2982764783" sldId="295"/>
            <ac:spMk id="40" creationId="{6A18AD4B-C130-0746-ACE9-1020709D116D}"/>
          </ac:spMkLst>
        </pc:spChg>
        <pc:spChg chg="del">
          <ac:chgData name="k.j.domaradzki@gmail.com" userId="74cfaeb2e8699cce" providerId="LiveId" clId="{FF51BDA9-20A9-43DE-9065-6EF01775F2DA}" dt="2023-05-11T12:26:48.337" v="2180" actId="478"/>
          <ac:spMkLst>
            <pc:docMk/>
            <pc:sldMk cId="2982764783" sldId="295"/>
            <ac:spMk id="45" creationId="{6A7CFA56-6D7A-F1AF-61D2-89C759954EA9}"/>
          </ac:spMkLst>
        </pc:spChg>
        <pc:spChg chg="del">
          <ac:chgData name="k.j.domaradzki@gmail.com" userId="74cfaeb2e8699cce" providerId="LiveId" clId="{FF51BDA9-20A9-43DE-9065-6EF01775F2DA}" dt="2023-05-11T12:26:48.337" v="2180" actId="478"/>
          <ac:spMkLst>
            <pc:docMk/>
            <pc:sldMk cId="2982764783" sldId="295"/>
            <ac:spMk id="46" creationId="{A94ED9A6-D598-6DD2-916D-C82351060367}"/>
          </ac:spMkLst>
        </pc:spChg>
        <pc:spChg chg="del">
          <ac:chgData name="k.j.domaradzki@gmail.com" userId="74cfaeb2e8699cce" providerId="LiveId" clId="{FF51BDA9-20A9-43DE-9065-6EF01775F2DA}" dt="2023-05-11T12:26:52.019" v="2182" actId="478"/>
          <ac:spMkLst>
            <pc:docMk/>
            <pc:sldMk cId="2982764783" sldId="295"/>
            <ac:spMk id="47" creationId="{470383A7-B729-8886-DFD8-FED694BE288F}"/>
          </ac:spMkLst>
        </pc:spChg>
        <pc:spChg chg="del mod">
          <ac:chgData name="k.j.domaradzki@gmail.com" userId="74cfaeb2e8699cce" providerId="LiveId" clId="{FF51BDA9-20A9-43DE-9065-6EF01775F2DA}" dt="2023-05-11T12:26:52.025" v="2184"/>
          <ac:spMkLst>
            <pc:docMk/>
            <pc:sldMk cId="2982764783" sldId="295"/>
            <ac:spMk id="48" creationId="{3561B325-8694-7589-82F6-A376101256F6}"/>
          </ac:spMkLst>
        </pc:spChg>
        <pc:picChg chg="add mod">
          <ac:chgData name="k.j.domaradzki@gmail.com" userId="74cfaeb2e8699cce" providerId="LiveId" clId="{FF51BDA9-20A9-43DE-9065-6EF01775F2DA}" dt="2023-05-11T12:27:05.230" v="2192" actId="1076"/>
          <ac:picMkLst>
            <pc:docMk/>
            <pc:sldMk cId="2982764783" sldId="295"/>
            <ac:picMk id="6" creationId="{15428DAD-79DF-E5F9-66BE-6997406043C2}"/>
          </ac:picMkLst>
        </pc:picChg>
        <pc:picChg chg="del">
          <ac:chgData name="k.j.domaradzki@gmail.com" userId="74cfaeb2e8699cce" providerId="LiveId" clId="{FF51BDA9-20A9-43DE-9065-6EF01775F2DA}" dt="2023-05-11T12:26:45.710" v="2179" actId="478"/>
          <ac:picMkLst>
            <pc:docMk/>
            <pc:sldMk cId="2982764783" sldId="295"/>
            <ac:picMk id="7" creationId="{7E4A583B-79D5-4A75-7EF1-5F4720DE22A5}"/>
          </ac:picMkLst>
        </pc:picChg>
        <pc:picChg chg="del">
          <ac:chgData name="k.j.domaradzki@gmail.com" userId="74cfaeb2e8699cce" providerId="LiveId" clId="{FF51BDA9-20A9-43DE-9065-6EF01775F2DA}" dt="2023-05-11T12:26:45.710" v="2179" actId="478"/>
          <ac:picMkLst>
            <pc:docMk/>
            <pc:sldMk cId="2982764783" sldId="295"/>
            <ac:picMk id="18" creationId="{0BEFC12E-784F-5853-A9A8-C3C5817393CB}"/>
          </ac:picMkLst>
        </pc:picChg>
        <pc:picChg chg="del">
          <ac:chgData name="k.j.domaradzki@gmail.com" userId="74cfaeb2e8699cce" providerId="LiveId" clId="{FF51BDA9-20A9-43DE-9065-6EF01775F2DA}" dt="2023-05-11T12:26:45.710" v="2179" actId="478"/>
          <ac:picMkLst>
            <pc:docMk/>
            <pc:sldMk cId="2982764783" sldId="295"/>
            <ac:picMk id="19" creationId="{F1FCDD0C-3A27-4EE4-83ED-08598E957CE5}"/>
          </ac:picMkLst>
        </pc:picChg>
        <pc:picChg chg="del">
          <ac:chgData name="k.j.domaradzki@gmail.com" userId="74cfaeb2e8699cce" providerId="LiveId" clId="{FF51BDA9-20A9-43DE-9065-6EF01775F2DA}" dt="2023-05-11T12:26:45.710" v="2179" actId="478"/>
          <ac:picMkLst>
            <pc:docMk/>
            <pc:sldMk cId="2982764783" sldId="295"/>
            <ac:picMk id="20" creationId="{D77A5EEC-AF8D-ED97-A25F-2485288E561A}"/>
          </ac:picMkLst>
        </pc:picChg>
        <pc:picChg chg="del">
          <ac:chgData name="k.j.domaradzki@gmail.com" userId="74cfaeb2e8699cce" providerId="LiveId" clId="{FF51BDA9-20A9-43DE-9065-6EF01775F2DA}" dt="2023-05-11T12:26:52.793" v="2185" actId="478"/>
          <ac:picMkLst>
            <pc:docMk/>
            <pc:sldMk cId="2982764783" sldId="295"/>
            <ac:picMk id="22" creationId="{4D11D044-9FF0-FD3F-31B4-AF687232AE5B}"/>
          </ac:picMkLst>
        </pc:picChg>
        <pc:picChg chg="del">
          <ac:chgData name="k.j.domaradzki@gmail.com" userId="74cfaeb2e8699cce" providerId="LiveId" clId="{FF51BDA9-20A9-43DE-9065-6EF01775F2DA}" dt="2023-05-11T12:26:48.337" v="2180" actId="478"/>
          <ac:picMkLst>
            <pc:docMk/>
            <pc:sldMk cId="2982764783" sldId="295"/>
            <ac:picMk id="23" creationId="{551031BB-9067-66C0-CD55-3D476E3490E0}"/>
          </ac:picMkLst>
        </pc:picChg>
        <pc:picChg chg="del">
          <ac:chgData name="k.j.domaradzki@gmail.com" userId="74cfaeb2e8699cce" providerId="LiveId" clId="{FF51BDA9-20A9-43DE-9065-6EF01775F2DA}" dt="2023-05-11T12:26:45.710" v="2179" actId="478"/>
          <ac:picMkLst>
            <pc:docMk/>
            <pc:sldMk cId="2982764783" sldId="295"/>
            <ac:picMk id="26" creationId="{403F57A1-8F64-19AE-84F1-F5A105AF859F}"/>
          </ac:picMkLst>
        </pc:picChg>
        <pc:picChg chg="del">
          <ac:chgData name="k.j.domaradzki@gmail.com" userId="74cfaeb2e8699cce" providerId="LiveId" clId="{FF51BDA9-20A9-43DE-9065-6EF01775F2DA}" dt="2023-05-11T12:26:45.710" v="2179" actId="478"/>
          <ac:picMkLst>
            <pc:docMk/>
            <pc:sldMk cId="2982764783" sldId="295"/>
            <ac:picMk id="28" creationId="{C6CD6D08-59CA-EDAF-74C6-ECE9844AE4D1}"/>
          </ac:picMkLst>
        </pc:picChg>
        <pc:picChg chg="del">
          <ac:chgData name="k.j.domaradzki@gmail.com" userId="74cfaeb2e8699cce" providerId="LiveId" clId="{FF51BDA9-20A9-43DE-9065-6EF01775F2DA}" dt="2023-05-11T12:26:48.337" v="2180" actId="478"/>
          <ac:picMkLst>
            <pc:docMk/>
            <pc:sldMk cId="2982764783" sldId="295"/>
            <ac:picMk id="32" creationId="{0A89258B-E769-CC08-777F-621BDBE0F722}"/>
          </ac:picMkLst>
        </pc:picChg>
        <pc:picChg chg="del">
          <ac:chgData name="k.j.domaradzki@gmail.com" userId="74cfaeb2e8699cce" providerId="LiveId" clId="{FF51BDA9-20A9-43DE-9065-6EF01775F2DA}" dt="2023-05-11T12:26:48.337" v="2180" actId="478"/>
          <ac:picMkLst>
            <pc:docMk/>
            <pc:sldMk cId="2982764783" sldId="295"/>
            <ac:picMk id="41" creationId="{EFCBF46A-8491-6182-DE0E-D13F1E379391}"/>
          </ac:picMkLst>
        </pc:picChg>
        <pc:picChg chg="del">
          <ac:chgData name="k.j.domaradzki@gmail.com" userId="74cfaeb2e8699cce" providerId="LiveId" clId="{FF51BDA9-20A9-43DE-9065-6EF01775F2DA}" dt="2023-05-11T12:26:45.710" v="2179" actId="478"/>
          <ac:picMkLst>
            <pc:docMk/>
            <pc:sldMk cId="2982764783" sldId="295"/>
            <ac:picMk id="42" creationId="{10801CD4-8519-5774-0B22-FC74F16BDEED}"/>
          </ac:picMkLst>
        </pc:picChg>
        <pc:picChg chg="del">
          <ac:chgData name="k.j.domaradzki@gmail.com" userId="74cfaeb2e8699cce" providerId="LiveId" clId="{FF51BDA9-20A9-43DE-9065-6EF01775F2DA}" dt="2023-05-11T12:26:45.710" v="2179" actId="478"/>
          <ac:picMkLst>
            <pc:docMk/>
            <pc:sldMk cId="2982764783" sldId="295"/>
            <ac:picMk id="43" creationId="{F69924A9-106E-0897-53AF-2542FD50B04A}"/>
          </ac:picMkLst>
        </pc:picChg>
      </pc:sldChg>
      <pc:sldChg chg="modSp add mod">
        <pc:chgData name="k.j.domaradzki@gmail.com" userId="74cfaeb2e8699cce" providerId="LiveId" clId="{FF51BDA9-20A9-43DE-9065-6EF01775F2DA}" dt="2023-05-11T12:36:32.240" v="2371" actId="14100"/>
        <pc:sldMkLst>
          <pc:docMk/>
          <pc:sldMk cId="3946557822" sldId="296"/>
        </pc:sldMkLst>
        <pc:spChg chg="mod">
          <ac:chgData name="k.j.domaradzki@gmail.com" userId="74cfaeb2e8699cce" providerId="LiveId" clId="{FF51BDA9-20A9-43DE-9065-6EF01775F2DA}" dt="2023-05-11T12:31:24.628" v="2247" actId="1076"/>
          <ac:spMkLst>
            <pc:docMk/>
            <pc:sldMk cId="3946557822" sldId="296"/>
            <ac:spMk id="8" creationId="{00E26EC2-A445-DC00-4600-A8A24E8EFA0A}"/>
          </ac:spMkLst>
        </pc:spChg>
        <pc:spChg chg="mod">
          <ac:chgData name="k.j.domaradzki@gmail.com" userId="74cfaeb2e8699cce" providerId="LiveId" clId="{FF51BDA9-20A9-43DE-9065-6EF01775F2DA}" dt="2023-05-11T12:34:37.563" v="2311" actId="1076"/>
          <ac:spMkLst>
            <pc:docMk/>
            <pc:sldMk cId="3946557822" sldId="296"/>
            <ac:spMk id="9" creationId="{6C0873B0-12F5-5CC6-A422-1CB87307323B}"/>
          </ac:spMkLst>
        </pc:spChg>
        <pc:spChg chg="mod">
          <ac:chgData name="k.j.domaradzki@gmail.com" userId="74cfaeb2e8699cce" providerId="LiveId" clId="{FF51BDA9-20A9-43DE-9065-6EF01775F2DA}" dt="2023-05-11T12:34:48.932" v="2315" actId="1076"/>
          <ac:spMkLst>
            <pc:docMk/>
            <pc:sldMk cId="3946557822" sldId="296"/>
            <ac:spMk id="10" creationId="{356545D2-C2F8-FD30-CBB2-C7B67F64A2A7}"/>
          </ac:spMkLst>
        </pc:spChg>
        <pc:spChg chg="mod">
          <ac:chgData name="k.j.domaradzki@gmail.com" userId="74cfaeb2e8699cce" providerId="LiveId" clId="{FF51BDA9-20A9-43DE-9065-6EF01775F2DA}" dt="2023-05-11T12:31:59.954" v="2256" actId="1076"/>
          <ac:spMkLst>
            <pc:docMk/>
            <pc:sldMk cId="3946557822" sldId="296"/>
            <ac:spMk id="11" creationId="{BB28B886-25D6-2A07-7494-DDA7A1D31A93}"/>
          </ac:spMkLst>
        </pc:spChg>
        <pc:spChg chg="mod">
          <ac:chgData name="k.j.domaradzki@gmail.com" userId="74cfaeb2e8699cce" providerId="LiveId" clId="{FF51BDA9-20A9-43DE-9065-6EF01775F2DA}" dt="2023-05-11T12:30:36.656" v="2233" actId="1076"/>
          <ac:spMkLst>
            <pc:docMk/>
            <pc:sldMk cId="3946557822" sldId="296"/>
            <ac:spMk id="14" creationId="{78D633D9-92A8-4057-81CE-6CED2B353BAC}"/>
          </ac:spMkLst>
        </pc:spChg>
        <pc:spChg chg="mod">
          <ac:chgData name="k.j.domaradzki@gmail.com" userId="74cfaeb2e8699cce" providerId="LiveId" clId="{FF51BDA9-20A9-43DE-9065-6EF01775F2DA}" dt="2023-05-11T12:31:29.059" v="2248" actId="1076"/>
          <ac:spMkLst>
            <pc:docMk/>
            <pc:sldMk cId="3946557822" sldId="296"/>
            <ac:spMk id="33" creationId="{82A31267-D6F0-2167-CA0E-E46C4E005094}"/>
          </ac:spMkLst>
        </pc:spChg>
        <pc:spChg chg="mod">
          <ac:chgData name="k.j.domaradzki@gmail.com" userId="74cfaeb2e8699cce" providerId="LiveId" clId="{FF51BDA9-20A9-43DE-9065-6EF01775F2DA}" dt="2023-05-11T12:36:03.966" v="2360" actId="1076"/>
          <ac:spMkLst>
            <pc:docMk/>
            <pc:sldMk cId="3946557822" sldId="296"/>
            <ac:spMk id="34" creationId="{6565A5DB-24EB-1759-9A24-BD1AF002EDAF}"/>
          </ac:spMkLst>
        </pc:spChg>
        <pc:spChg chg="mod">
          <ac:chgData name="k.j.domaradzki@gmail.com" userId="74cfaeb2e8699cce" providerId="LiveId" clId="{FF51BDA9-20A9-43DE-9065-6EF01775F2DA}" dt="2023-05-11T12:33:00.351" v="2266" actId="1076"/>
          <ac:spMkLst>
            <pc:docMk/>
            <pc:sldMk cId="3946557822" sldId="296"/>
            <ac:spMk id="35" creationId="{E31BBDC6-2649-8618-84AB-764F4A422A27}"/>
          </ac:spMkLst>
        </pc:spChg>
        <pc:spChg chg="mod">
          <ac:chgData name="k.j.domaradzki@gmail.com" userId="74cfaeb2e8699cce" providerId="LiveId" clId="{FF51BDA9-20A9-43DE-9065-6EF01775F2DA}" dt="2023-05-11T12:33:10.292" v="2268" actId="1076"/>
          <ac:spMkLst>
            <pc:docMk/>
            <pc:sldMk cId="3946557822" sldId="296"/>
            <ac:spMk id="36" creationId="{91E5D6C7-984F-908E-F41F-40584A79B85E}"/>
          </ac:spMkLst>
        </pc:spChg>
        <pc:spChg chg="mod">
          <ac:chgData name="k.j.domaradzki@gmail.com" userId="74cfaeb2e8699cce" providerId="LiveId" clId="{FF51BDA9-20A9-43DE-9065-6EF01775F2DA}" dt="2023-05-11T12:31:54.177" v="2254" actId="1076"/>
          <ac:spMkLst>
            <pc:docMk/>
            <pc:sldMk cId="3946557822" sldId="296"/>
            <ac:spMk id="37" creationId="{777427EC-34C9-D5FB-8D95-116696BFBD69}"/>
          </ac:spMkLst>
        </pc:spChg>
        <pc:spChg chg="mod">
          <ac:chgData name="k.j.domaradzki@gmail.com" userId="74cfaeb2e8699cce" providerId="LiveId" clId="{FF51BDA9-20A9-43DE-9065-6EF01775F2DA}" dt="2023-05-11T12:33:15.112" v="2269" actId="1076"/>
          <ac:spMkLst>
            <pc:docMk/>
            <pc:sldMk cId="3946557822" sldId="296"/>
            <ac:spMk id="38" creationId="{E5D3C48E-77D3-4890-B366-0AD6457BB8CB}"/>
          </ac:spMkLst>
        </pc:spChg>
        <pc:spChg chg="mod">
          <ac:chgData name="k.j.domaradzki@gmail.com" userId="74cfaeb2e8699cce" providerId="LiveId" clId="{FF51BDA9-20A9-43DE-9065-6EF01775F2DA}" dt="2023-05-11T12:31:41.789" v="2250" actId="1076"/>
          <ac:spMkLst>
            <pc:docMk/>
            <pc:sldMk cId="3946557822" sldId="296"/>
            <ac:spMk id="39" creationId="{670D64F6-DAF8-2082-4602-D937B9B9BC91}"/>
          </ac:spMkLst>
        </pc:spChg>
        <pc:spChg chg="mod">
          <ac:chgData name="k.j.domaradzki@gmail.com" userId="74cfaeb2e8699cce" providerId="LiveId" clId="{FF51BDA9-20A9-43DE-9065-6EF01775F2DA}" dt="2023-05-11T12:31:44.893" v="2251" actId="1076"/>
          <ac:spMkLst>
            <pc:docMk/>
            <pc:sldMk cId="3946557822" sldId="296"/>
            <ac:spMk id="40" creationId="{6A18AD4B-C130-0746-ACE9-1020709D116D}"/>
          </ac:spMkLst>
        </pc:spChg>
        <pc:spChg chg="mod">
          <ac:chgData name="k.j.domaradzki@gmail.com" userId="74cfaeb2e8699cce" providerId="LiveId" clId="{FF51BDA9-20A9-43DE-9065-6EF01775F2DA}" dt="2023-05-11T12:34:57.008" v="2316" actId="1076"/>
          <ac:spMkLst>
            <pc:docMk/>
            <pc:sldMk cId="3946557822" sldId="296"/>
            <ac:spMk id="45" creationId="{6A7CFA56-6D7A-F1AF-61D2-89C759954EA9}"/>
          </ac:spMkLst>
        </pc:spChg>
        <pc:spChg chg="mod">
          <ac:chgData name="k.j.domaradzki@gmail.com" userId="74cfaeb2e8699cce" providerId="LiveId" clId="{FF51BDA9-20A9-43DE-9065-6EF01775F2DA}" dt="2023-05-11T12:35:58.756" v="2358" actId="1076"/>
          <ac:spMkLst>
            <pc:docMk/>
            <pc:sldMk cId="3946557822" sldId="296"/>
            <ac:spMk id="46" creationId="{A94ED9A6-D598-6DD2-916D-C82351060367}"/>
          </ac:spMkLst>
        </pc:spChg>
        <pc:spChg chg="mod">
          <ac:chgData name="k.j.domaradzki@gmail.com" userId="74cfaeb2e8699cce" providerId="LiveId" clId="{FF51BDA9-20A9-43DE-9065-6EF01775F2DA}" dt="2023-05-11T12:35:51.876" v="2355" actId="1076"/>
          <ac:spMkLst>
            <pc:docMk/>
            <pc:sldMk cId="3946557822" sldId="296"/>
            <ac:spMk id="47" creationId="{470383A7-B729-8886-DFD8-FED694BE288F}"/>
          </ac:spMkLst>
        </pc:spChg>
        <pc:spChg chg="mod">
          <ac:chgData name="k.j.domaradzki@gmail.com" userId="74cfaeb2e8699cce" providerId="LiveId" clId="{FF51BDA9-20A9-43DE-9065-6EF01775F2DA}" dt="2023-05-11T12:35:54.132" v="2356" actId="1076"/>
          <ac:spMkLst>
            <pc:docMk/>
            <pc:sldMk cId="3946557822" sldId="296"/>
            <ac:spMk id="48" creationId="{3561B325-8694-7589-82F6-A376101256F6}"/>
          </ac:spMkLst>
        </pc:spChg>
        <pc:picChg chg="mod">
          <ac:chgData name="k.j.domaradzki@gmail.com" userId="74cfaeb2e8699cce" providerId="LiveId" clId="{FF51BDA9-20A9-43DE-9065-6EF01775F2DA}" dt="2023-05-11T12:36:30.330" v="2370" actId="14100"/>
          <ac:picMkLst>
            <pc:docMk/>
            <pc:sldMk cId="3946557822" sldId="296"/>
            <ac:picMk id="7" creationId="{7E4A583B-79D5-4A75-7EF1-5F4720DE22A5}"/>
          </ac:picMkLst>
        </pc:picChg>
        <pc:picChg chg="mod">
          <ac:chgData name="k.j.domaradzki@gmail.com" userId="74cfaeb2e8699cce" providerId="LiveId" clId="{FF51BDA9-20A9-43DE-9065-6EF01775F2DA}" dt="2023-05-11T12:32:46.967" v="2264" actId="1076"/>
          <ac:picMkLst>
            <pc:docMk/>
            <pc:sldMk cId="3946557822" sldId="296"/>
            <ac:picMk id="18" creationId="{0BEFC12E-784F-5853-A9A8-C3C5817393CB}"/>
          </ac:picMkLst>
        </pc:picChg>
        <pc:picChg chg="mod">
          <ac:chgData name="k.j.domaradzki@gmail.com" userId="74cfaeb2e8699cce" providerId="LiveId" clId="{FF51BDA9-20A9-43DE-9065-6EF01775F2DA}" dt="2023-05-11T12:36:14.939" v="2363" actId="14100"/>
          <ac:picMkLst>
            <pc:docMk/>
            <pc:sldMk cId="3946557822" sldId="296"/>
            <ac:picMk id="19" creationId="{F1FCDD0C-3A27-4EE4-83ED-08598E957CE5}"/>
          </ac:picMkLst>
        </pc:picChg>
        <pc:picChg chg="mod">
          <ac:chgData name="k.j.domaradzki@gmail.com" userId="74cfaeb2e8699cce" providerId="LiveId" clId="{FF51BDA9-20A9-43DE-9065-6EF01775F2DA}" dt="2023-05-11T12:34:43.347" v="2314" actId="1076"/>
          <ac:picMkLst>
            <pc:docMk/>
            <pc:sldMk cId="3946557822" sldId="296"/>
            <ac:picMk id="20" creationId="{D77A5EEC-AF8D-ED97-A25F-2485288E561A}"/>
          </ac:picMkLst>
        </pc:picChg>
        <pc:picChg chg="mod">
          <ac:chgData name="k.j.domaradzki@gmail.com" userId="74cfaeb2e8699cce" providerId="LiveId" clId="{FF51BDA9-20A9-43DE-9065-6EF01775F2DA}" dt="2023-05-11T12:34:41.286" v="2313" actId="14100"/>
          <ac:picMkLst>
            <pc:docMk/>
            <pc:sldMk cId="3946557822" sldId="296"/>
            <ac:picMk id="22" creationId="{4D11D044-9FF0-FD3F-31B4-AF687232AE5B}"/>
          </ac:picMkLst>
        </pc:picChg>
        <pc:picChg chg="mod">
          <ac:chgData name="k.j.domaradzki@gmail.com" userId="74cfaeb2e8699cce" providerId="LiveId" clId="{FF51BDA9-20A9-43DE-9065-6EF01775F2DA}" dt="2023-05-11T12:36:24.282" v="2367" actId="14100"/>
          <ac:picMkLst>
            <pc:docMk/>
            <pc:sldMk cId="3946557822" sldId="296"/>
            <ac:picMk id="23" creationId="{551031BB-9067-66C0-CD55-3D476E3490E0}"/>
          </ac:picMkLst>
        </pc:picChg>
        <pc:picChg chg="mod">
          <ac:chgData name="k.j.domaradzki@gmail.com" userId="74cfaeb2e8699cce" providerId="LiveId" clId="{FF51BDA9-20A9-43DE-9065-6EF01775F2DA}" dt="2023-05-11T12:36:28.508" v="2369" actId="14100"/>
          <ac:picMkLst>
            <pc:docMk/>
            <pc:sldMk cId="3946557822" sldId="296"/>
            <ac:picMk id="26" creationId="{403F57A1-8F64-19AE-84F1-F5A105AF859F}"/>
          </ac:picMkLst>
        </pc:picChg>
        <pc:picChg chg="mod">
          <ac:chgData name="k.j.domaradzki@gmail.com" userId="74cfaeb2e8699cce" providerId="LiveId" clId="{FF51BDA9-20A9-43DE-9065-6EF01775F2DA}" dt="2023-05-11T12:36:17.514" v="2364" actId="14100"/>
          <ac:picMkLst>
            <pc:docMk/>
            <pc:sldMk cId="3946557822" sldId="296"/>
            <ac:picMk id="28" creationId="{C6CD6D08-59CA-EDAF-74C6-ECE9844AE4D1}"/>
          </ac:picMkLst>
        </pc:picChg>
        <pc:picChg chg="mod">
          <ac:chgData name="k.j.domaradzki@gmail.com" userId="74cfaeb2e8699cce" providerId="LiveId" clId="{FF51BDA9-20A9-43DE-9065-6EF01775F2DA}" dt="2023-05-11T12:36:25.799" v="2368" actId="14100"/>
          <ac:picMkLst>
            <pc:docMk/>
            <pc:sldMk cId="3946557822" sldId="296"/>
            <ac:picMk id="32" creationId="{0A89258B-E769-CC08-777F-621BDBE0F722}"/>
          </ac:picMkLst>
        </pc:picChg>
        <pc:picChg chg="mod">
          <ac:chgData name="k.j.domaradzki@gmail.com" userId="74cfaeb2e8699cce" providerId="LiveId" clId="{FF51BDA9-20A9-43DE-9065-6EF01775F2DA}" dt="2023-05-11T12:36:22.410" v="2366" actId="14100"/>
          <ac:picMkLst>
            <pc:docMk/>
            <pc:sldMk cId="3946557822" sldId="296"/>
            <ac:picMk id="41" creationId="{EFCBF46A-8491-6182-DE0E-D13F1E379391}"/>
          </ac:picMkLst>
        </pc:picChg>
        <pc:picChg chg="mod">
          <ac:chgData name="k.j.domaradzki@gmail.com" userId="74cfaeb2e8699cce" providerId="LiveId" clId="{FF51BDA9-20A9-43DE-9065-6EF01775F2DA}" dt="2023-05-11T12:36:20.350" v="2365" actId="14100"/>
          <ac:picMkLst>
            <pc:docMk/>
            <pc:sldMk cId="3946557822" sldId="296"/>
            <ac:picMk id="42" creationId="{10801CD4-8519-5774-0B22-FC74F16BDEED}"/>
          </ac:picMkLst>
        </pc:picChg>
        <pc:picChg chg="mod">
          <ac:chgData name="k.j.domaradzki@gmail.com" userId="74cfaeb2e8699cce" providerId="LiveId" clId="{FF51BDA9-20A9-43DE-9065-6EF01775F2DA}" dt="2023-05-11T12:36:32.240" v="2371" actId="14100"/>
          <ac:picMkLst>
            <pc:docMk/>
            <pc:sldMk cId="3946557822" sldId="296"/>
            <ac:picMk id="43" creationId="{F69924A9-106E-0897-53AF-2542FD50B04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07EAC-B285-4840-A3BB-D781450BF435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853C7-62F8-4AAE-99A0-BD01B1F79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34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Data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68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25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264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F4A28A0-6980-4C32-86AB-427D1B7C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1A704D1-A6AF-4AE7-9306-B7D2F385D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Tytuł prezentacji, Prelegent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C6CF15D-74D4-4A35-ACAD-3C960275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65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019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1931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87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594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82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74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Data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Tytuł prezentacji, Prelegent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29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/>
              <a:t>Data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pl-PL"/>
              <a:t>Tytuł prezentacji, Prelegent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B581E52-F7CC-425B-9779-ED68F05C13B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284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4">
            <a:extLst>
              <a:ext uri="{FF2B5EF4-FFF2-40B4-BE49-F238E27FC236}">
                <a16:creationId xmlns:a16="http://schemas.microsoft.com/office/drawing/2014/main" id="{56DEC8E7-21DE-70BB-A025-2DCE25145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7604" y="2025933"/>
            <a:ext cx="7525996" cy="2466017"/>
          </a:xfrm>
        </p:spPr>
        <p:txBody>
          <a:bodyPr anchor="t">
            <a:noAutofit/>
          </a:bodyPr>
          <a:lstStyle/>
          <a:p>
            <a:r>
              <a:rPr lang="en-US" sz="4000" b="1" dirty="0">
                <a:solidFill>
                  <a:srgbClr val="2F678C"/>
                </a:solidFill>
                <a:latin typeface="+mn-lt"/>
              </a:rPr>
              <a:t>Functional steel/ceramic layer systems as interconnect</a:t>
            </a:r>
            <a:r>
              <a:rPr lang="pl-PL" sz="4000" b="1" dirty="0">
                <a:solidFill>
                  <a:srgbClr val="2F678C"/>
                </a:solidFill>
                <a:latin typeface="+mn-lt"/>
              </a:rPr>
              <a:t>s</a:t>
            </a:r>
            <a:r>
              <a:rPr lang="en-US" sz="4000" b="1" dirty="0">
                <a:solidFill>
                  <a:srgbClr val="2F678C"/>
                </a:solidFill>
                <a:latin typeface="+mn-lt"/>
              </a:rPr>
              <a:t> for electrochemical energy conversion devices</a:t>
            </a:r>
            <a:r>
              <a:rPr lang="pl-PL" sz="4000" b="1" dirty="0">
                <a:solidFill>
                  <a:srgbClr val="2F678C"/>
                </a:solidFill>
                <a:latin typeface="+mn-lt"/>
              </a:rPr>
              <a:t>.</a:t>
            </a:r>
          </a:p>
        </p:txBody>
      </p:sp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5537873F-6E07-70E2-A11C-0392956BCA19}"/>
              </a:ext>
            </a:extLst>
          </p:cNvPr>
          <p:cNvSpPr txBox="1">
            <a:spLocks/>
          </p:cNvSpPr>
          <p:nvPr/>
        </p:nvSpPr>
        <p:spPr>
          <a:xfrm>
            <a:off x="239666" y="4425313"/>
            <a:ext cx="3744986" cy="1397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Supervisors</a:t>
            </a: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prof. dr hab. inż. Tomasz Brylewski</a:t>
            </a:r>
          </a:p>
          <a:p>
            <a:pPr algn="l"/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prof. dr hab. Mieczysław Jurczyk</a:t>
            </a:r>
          </a:p>
          <a:p>
            <a:pPr algn="l"/>
            <a:endParaRPr lang="pl-PL" sz="2000" dirty="0"/>
          </a:p>
        </p:txBody>
      </p:sp>
      <p:sp>
        <p:nvSpPr>
          <p:cNvPr id="9" name="Symbol zastępczy zawartości 5">
            <a:extLst>
              <a:ext uri="{FF2B5EF4-FFF2-40B4-BE49-F238E27FC236}">
                <a16:creationId xmlns:a16="http://schemas.microsoft.com/office/drawing/2014/main" id="{5B2853F2-7A64-6D9F-DE6C-71D29EE21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6122" y="5348741"/>
            <a:ext cx="2796554" cy="139779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12.05.2023, Kraków</a:t>
            </a:r>
          </a:p>
          <a:p>
            <a:pPr marL="0" indent="0" algn="l">
              <a:buNone/>
            </a:pP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Kamil Domaradzki</a:t>
            </a:r>
          </a:p>
          <a:p>
            <a:pPr marL="0" indent="0" algn="l">
              <a:buNone/>
            </a:pP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AGH, </a:t>
            </a:r>
            <a:r>
              <a:rPr lang="pl-PL" alt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WIMiC</a:t>
            </a:r>
            <a:endParaRPr lang="pl-PL" altLang="pl-PL" sz="20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l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06315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10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686049" y="593807"/>
            <a:ext cx="5245037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Composite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CM/LNF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F852E2D-6CB6-9FF8-DB72-49E17B3AC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3" y="1653857"/>
            <a:ext cx="3859102" cy="392006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A538B6D-4960-8146-B05D-3E1403D75280}"/>
              </a:ext>
            </a:extLst>
          </p:cNvPr>
          <p:cNvSpPr txBox="1"/>
          <p:nvPr/>
        </p:nvSpPr>
        <p:spPr>
          <a:xfrm>
            <a:off x="4572000" y="1259120"/>
            <a:ext cx="39961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composition of the composite</a:t>
            </a:r>
            <a:r>
              <a:rPr lang="pl-PL" sz="2400" dirty="0"/>
              <a:t>:</a:t>
            </a:r>
          </a:p>
          <a:p>
            <a:endParaRPr lang="pl-PL" sz="2400" dirty="0"/>
          </a:p>
          <a:p>
            <a:pPr algn="ctr"/>
            <a:r>
              <a:rPr lang="pl-PL" sz="2000" dirty="0" err="1"/>
              <a:t>powder</a:t>
            </a:r>
            <a:r>
              <a:rPr lang="pl-PL" sz="2000" b="1" dirty="0"/>
              <a:t> CM + </a:t>
            </a:r>
            <a:r>
              <a:rPr lang="pl-PL" sz="2000" dirty="0" err="1"/>
              <a:t>powder</a:t>
            </a:r>
            <a:r>
              <a:rPr lang="pl-PL" sz="2000" b="1" dirty="0"/>
              <a:t> LNF</a:t>
            </a:r>
          </a:p>
          <a:p>
            <a:pPr algn="ctr"/>
            <a:endParaRPr lang="en-US" sz="2000" b="1" dirty="0"/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1BB60C25-1CD8-CAB8-537A-697A1893D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771121"/>
              </p:ext>
            </p:extLst>
          </p:nvPr>
        </p:nvGraphicFramePr>
        <p:xfrm>
          <a:off x="5034577" y="2545883"/>
          <a:ext cx="3071004" cy="3212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502">
                  <a:extLst>
                    <a:ext uri="{9D8B030D-6E8A-4147-A177-3AD203B41FA5}">
                      <a16:colId xmlns:a16="http://schemas.microsoft.com/office/drawing/2014/main" val="2662299645"/>
                    </a:ext>
                  </a:extLst>
                </a:gridCol>
                <a:gridCol w="1535502">
                  <a:extLst>
                    <a:ext uri="{9D8B030D-6E8A-4147-A177-3AD203B41FA5}">
                      <a16:colId xmlns:a16="http://schemas.microsoft.com/office/drawing/2014/main" val="3993052519"/>
                    </a:ext>
                  </a:extLst>
                </a:gridCol>
              </a:tblGrid>
              <a:tr h="367545">
                <a:tc>
                  <a:txBody>
                    <a:bodyPr/>
                    <a:lstStyle/>
                    <a:p>
                      <a:pPr algn="ctr"/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wt</a:t>
                      </a:r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% of LNF in </a:t>
                      </a:r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composite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F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Sample</a:t>
                      </a:r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name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F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61487"/>
                  </a:ext>
                </a:extLst>
              </a:tr>
              <a:tr h="36754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CM5LNF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935660"/>
                  </a:ext>
                </a:extLst>
              </a:tr>
              <a:tr h="36754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CM10LNF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82723"/>
                  </a:ext>
                </a:extLst>
              </a:tr>
              <a:tr h="36754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CM15LNF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52657"/>
                  </a:ext>
                </a:extLst>
              </a:tr>
              <a:tr h="36754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CM20LNF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657661"/>
                  </a:ext>
                </a:extLst>
              </a:tr>
              <a:tr h="36754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CM30LNF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258985"/>
                  </a:ext>
                </a:extLst>
              </a:tr>
              <a:tr h="36754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CM40LNF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536190"/>
                  </a:ext>
                </a:extLst>
              </a:tr>
              <a:tr h="36754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CM50LNF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601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65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11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686049" y="593807"/>
            <a:ext cx="5245037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Composite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CM/LNF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EE18827-FAA0-3E68-CE8C-A10CA68D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32" y="1391631"/>
            <a:ext cx="4766560" cy="478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15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12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686050" y="593807"/>
            <a:ext cx="5014632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Electrical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properties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F2F734B-1E15-F95A-361E-55D581F2F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36" y="1382837"/>
            <a:ext cx="4700423" cy="46821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8016C0F-4C39-949C-C303-DF5D41EFE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6" t="1623" r="46823"/>
          <a:stretch/>
        </p:blipFill>
        <p:spPr>
          <a:xfrm>
            <a:off x="5598457" y="2114635"/>
            <a:ext cx="2729754" cy="32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3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13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686050" y="593807"/>
            <a:ext cx="4412426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Summary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8791E40-93CA-4BF2-0707-2C4789CBF3E5}"/>
              </a:ext>
            </a:extLst>
          </p:cNvPr>
          <p:cNvSpPr txBox="1"/>
          <p:nvPr/>
        </p:nvSpPr>
        <p:spPr>
          <a:xfrm>
            <a:off x="628651" y="1767410"/>
            <a:ext cx="78867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To obtain nice coatings by electrophoretic deposition, it is necessary to select the appropriate deposition parameters</a:t>
            </a:r>
            <a:r>
              <a:rPr lang="pl-PL" sz="2000" dirty="0"/>
              <a:t>: </a:t>
            </a:r>
            <a:r>
              <a:rPr lang="pl-PL" sz="2000" dirty="0" err="1"/>
              <a:t>supspesion</a:t>
            </a:r>
            <a:r>
              <a:rPr lang="pl-PL" sz="2000" dirty="0"/>
              <a:t>, </a:t>
            </a:r>
            <a:r>
              <a:rPr lang="pl-PL" sz="2000" dirty="0" err="1"/>
              <a:t>dispersant</a:t>
            </a:r>
            <a:r>
              <a:rPr lang="pl-PL" sz="2000" dirty="0"/>
              <a:t> </a:t>
            </a:r>
            <a:r>
              <a:rPr lang="pl-PL" sz="2000" dirty="0" err="1"/>
              <a:t>concentration</a:t>
            </a:r>
            <a:r>
              <a:rPr lang="pl-PL" sz="2000" dirty="0"/>
              <a:t>, </a:t>
            </a:r>
            <a:r>
              <a:rPr lang="pl-PL" sz="2000" dirty="0" err="1"/>
              <a:t>voltage</a:t>
            </a:r>
            <a:r>
              <a:rPr lang="pl-PL" sz="2000" dirty="0"/>
              <a:t>, </a:t>
            </a:r>
            <a:r>
              <a:rPr lang="pl-PL" sz="2000" dirty="0" err="1"/>
              <a:t>current</a:t>
            </a:r>
            <a:r>
              <a:rPr lang="pl-PL" sz="2000" dirty="0"/>
              <a:t> and </a:t>
            </a:r>
            <a:r>
              <a:rPr lang="pl-PL" sz="2000" dirty="0" err="1"/>
              <a:t>time</a:t>
            </a:r>
            <a:r>
              <a:rPr lang="pl-PL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/>
              <a:t>The </a:t>
            </a:r>
            <a:r>
              <a:rPr lang="en-US" sz="2000" dirty="0"/>
              <a:t>coatings with a smooth, uniform surface were obtained from solutions containing the majority of acetone</a:t>
            </a:r>
            <a:r>
              <a:rPr lang="pl-PL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/>
              <a:t>A</a:t>
            </a:r>
            <a:r>
              <a:rPr lang="en-US" sz="2000" dirty="0" err="1"/>
              <a:t>nalyzing</a:t>
            </a:r>
            <a:r>
              <a:rPr lang="en-US" sz="2000" dirty="0"/>
              <a:t> the electrical conductivity and porosity of composites, the most promising coating materials are compositions with 5 and 10</a:t>
            </a:r>
            <a:r>
              <a:rPr lang="pl-PL" sz="2000" dirty="0"/>
              <a:t> </a:t>
            </a:r>
            <a:r>
              <a:rPr lang="pl-PL" sz="2000" dirty="0" err="1"/>
              <a:t>wt</a:t>
            </a:r>
            <a:r>
              <a:rPr lang="en-US" sz="2000" dirty="0"/>
              <a:t>%</a:t>
            </a:r>
            <a:r>
              <a:rPr lang="pl-PL" sz="2000" dirty="0"/>
              <a:t> of</a:t>
            </a:r>
            <a:r>
              <a:rPr lang="en-US" sz="2000" dirty="0"/>
              <a:t> LNF</a:t>
            </a:r>
            <a:r>
              <a:rPr lang="pl-PL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1326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14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469303" y="2898975"/>
            <a:ext cx="4412426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err="1">
                <a:solidFill>
                  <a:srgbClr val="2F678C"/>
                </a:solidFill>
                <a:latin typeface="+mn-lt"/>
              </a:rPr>
              <a:t>Thank</a:t>
            </a:r>
            <a:r>
              <a:rPr lang="pl-PL" sz="6600" b="1" dirty="0">
                <a:solidFill>
                  <a:srgbClr val="2F678C"/>
                </a:solidFill>
                <a:latin typeface="+mn-lt"/>
              </a:rPr>
              <a:t> </a:t>
            </a:r>
            <a:r>
              <a:rPr lang="pl-PL" sz="6600" b="1" dirty="0" err="1">
                <a:solidFill>
                  <a:srgbClr val="2F678C"/>
                </a:solidFill>
                <a:latin typeface="+mn-lt"/>
              </a:rPr>
              <a:t>you</a:t>
            </a:r>
            <a:r>
              <a:rPr lang="pl-PL" sz="6600" b="1" dirty="0">
                <a:solidFill>
                  <a:srgbClr val="2F678C"/>
                </a:solidFill>
                <a:latin typeface="+mn-lt"/>
              </a:rPr>
              <a:t>! </a:t>
            </a:r>
            <a:endParaRPr lang="pl-PL" sz="6600" dirty="0">
              <a:solidFill>
                <a:srgbClr val="2F678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97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2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686050" y="593807"/>
            <a:ext cx="4412426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Motivation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E917B207-245E-DCF3-FF3A-0188690D8723}"/>
              </a:ext>
            </a:extLst>
          </p:cNvPr>
          <p:cNvSpPr/>
          <p:nvPr/>
        </p:nvSpPr>
        <p:spPr>
          <a:xfrm>
            <a:off x="2545416" y="2855259"/>
            <a:ext cx="4053168" cy="1147482"/>
          </a:xfrm>
          <a:prstGeom prst="roundRect">
            <a:avLst/>
          </a:prstGeom>
          <a:solidFill>
            <a:srgbClr val="B0AF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Why </a:t>
            </a:r>
            <a:r>
              <a:rPr lang="pl-PL" sz="2000" dirty="0">
                <a:solidFill>
                  <a:schemeClr val="tx1"/>
                </a:solidFill>
              </a:rPr>
              <a:t>hydrogen </a:t>
            </a:r>
            <a:r>
              <a:rPr lang="en-US" sz="2000" dirty="0">
                <a:solidFill>
                  <a:schemeClr val="tx1"/>
                </a:solidFill>
              </a:rPr>
              <a:t>technologies are important</a:t>
            </a:r>
            <a:r>
              <a:rPr lang="pl-PL" sz="2000" dirty="0">
                <a:solidFill>
                  <a:schemeClr val="tx1"/>
                </a:solidFill>
              </a:rPr>
              <a:t>?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DD2DB00F-C896-12EB-9C3C-2B3E3685482C}"/>
              </a:ext>
            </a:extLst>
          </p:cNvPr>
          <p:cNvSpPr/>
          <p:nvPr/>
        </p:nvSpPr>
        <p:spPr>
          <a:xfrm rot="12721464">
            <a:off x="1839040" y="2599764"/>
            <a:ext cx="770965" cy="237565"/>
          </a:xfrm>
          <a:prstGeom prst="rightArrow">
            <a:avLst/>
          </a:prstGeom>
          <a:solidFill>
            <a:srgbClr val="B0AF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C07072A-0F3D-AEAE-63F9-F3359E97CE13}"/>
              </a:ext>
            </a:extLst>
          </p:cNvPr>
          <p:cNvSpPr txBox="1"/>
          <p:nvPr/>
        </p:nvSpPr>
        <p:spPr>
          <a:xfrm>
            <a:off x="108208" y="1958728"/>
            <a:ext cx="3098284" cy="369332"/>
          </a:xfrm>
          <a:prstGeom prst="rect">
            <a:avLst/>
          </a:prstGeom>
          <a:noFill/>
          <a:ln w="19050">
            <a:solidFill>
              <a:srgbClr val="B0AF4B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Hydrogen </a:t>
            </a:r>
            <a:r>
              <a:rPr lang="pl-PL" dirty="0" err="1"/>
              <a:t>can</a:t>
            </a:r>
            <a:r>
              <a:rPr lang="pl-PL" dirty="0"/>
              <a:t> be </a:t>
            </a:r>
            <a:r>
              <a:rPr lang="pl-PL" dirty="0" err="1"/>
              <a:t>used</a:t>
            </a:r>
            <a:r>
              <a:rPr lang="pl-PL" dirty="0"/>
              <a:t> as a </a:t>
            </a:r>
            <a:r>
              <a:rPr lang="pl-PL" dirty="0" err="1"/>
              <a:t>fuel</a:t>
            </a:r>
            <a:endParaRPr lang="en-US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B4AFEF-C1EE-CA22-B735-46AAB1E77211}"/>
              </a:ext>
            </a:extLst>
          </p:cNvPr>
          <p:cNvSpPr txBox="1"/>
          <p:nvPr/>
        </p:nvSpPr>
        <p:spPr>
          <a:xfrm>
            <a:off x="5014755" y="1867783"/>
            <a:ext cx="4021037" cy="369332"/>
          </a:xfrm>
          <a:prstGeom prst="rect">
            <a:avLst/>
          </a:prstGeom>
          <a:noFill/>
          <a:ln w="19050">
            <a:solidFill>
              <a:srgbClr val="B0AF4B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G</a:t>
            </a:r>
            <a:r>
              <a:rPr lang="en-US" dirty="0"/>
              <a:t>lobal energy demand continues to grow</a:t>
            </a: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A43C1D8C-FBC0-F763-59C4-76D915274BF6}"/>
              </a:ext>
            </a:extLst>
          </p:cNvPr>
          <p:cNvSpPr/>
          <p:nvPr/>
        </p:nvSpPr>
        <p:spPr>
          <a:xfrm rot="7321464">
            <a:off x="1982800" y="4193700"/>
            <a:ext cx="770965" cy="237565"/>
          </a:xfrm>
          <a:prstGeom prst="rightArrow">
            <a:avLst/>
          </a:prstGeom>
          <a:solidFill>
            <a:srgbClr val="B0AF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załka: w prawo 12">
            <a:extLst>
              <a:ext uri="{FF2B5EF4-FFF2-40B4-BE49-F238E27FC236}">
                <a16:creationId xmlns:a16="http://schemas.microsoft.com/office/drawing/2014/main" id="{0116759E-C69D-9F73-A958-43058EE8AEA1}"/>
              </a:ext>
            </a:extLst>
          </p:cNvPr>
          <p:cNvSpPr/>
          <p:nvPr/>
        </p:nvSpPr>
        <p:spPr>
          <a:xfrm rot="1921464">
            <a:off x="6533996" y="4046048"/>
            <a:ext cx="770965" cy="237565"/>
          </a:xfrm>
          <a:prstGeom prst="rightArrow">
            <a:avLst/>
          </a:prstGeom>
          <a:solidFill>
            <a:srgbClr val="B0AF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D5CC7B12-2FB4-2994-F1C7-50552E70186F}"/>
              </a:ext>
            </a:extLst>
          </p:cNvPr>
          <p:cNvSpPr/>
          <p:nvPr/>
        </p:nvSpPr>
        <p:spPr>
          <a:xfrm rot="18744499">
            <a:off x="6461359" y="2509239"/>
            <a:ext cx="770965" cy="237565"/>
          </a:xfrm>
          <a:prstGeom prst="rightArrow">
            <a:avLst/>
          </a:prstGeom>
          <a:solidFill>
            <a:srgbClr val="B0AF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836686D-B8AA-CE99-9CB7-A5A284B9F9CC}"/>
              </a:ext>
            </a:extLst>
          </p:cNvPr>
          <p:cNvSpPr txBox="1"/>
          <p:nvPr/>
        </p:nvSpPr>
        <p:spPr>
          <a:xfrm>
            <a:off x="330733" y="4730946"/>
            <a:ext cx="2841180" cy="646331"/>
          </a:xfrm>
          <a:prstGeom prst="rect">
            <a:avLst/>
          </a:prstGeom>
          <a:noFill/>
          <a:ln w="19050">
            <a:solidFill>
              <a:srgbClr val="B0AF4B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T</a:t>
            </a:r>
            <a:r>
              <a:rPr lang="en-US" dirty="0"/>
              <a:t>he growing importance of renewable energy sources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A225FC3-1445-D48A-E1D4-A181134D1165}"/>
              </a:ext>
            </a:extLst>
          </p:cNvPr>
          <p:cNvSpPr txBox="1"/>
          <p:nvPr/>
        </p:nvSpPr>
        <p:spPr>
          <a:xfrm>
            <a:off x="5516347" y="4470906"/>
            <a:ext cx="3585882" cy="646331"/>
          </a:xfrm>
          <a:prstGeom prst="rect">
            <a:avLst/>
          </a:prstGeom>
          <a:noFill/>
          <a:ln w="19050">
            <a:solidFill>
              <a:srgbClr val="B0AF4B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err="1"/>
              <a:t>Moving</a:t>
            </a:r>
            <a:r>
              <a:rPr lang="pl-PL" dirty="0"/>
              <a:t> </a:t>
            </a:r>
            <a:r>
              <a:rPr lang="pl-PL" dirty="0" err="1"/>
              <a:t>away</a:t>
            </a:r>
            <a:r>
              <a:rPr lang="pl-PL" dirty="0"/>
              <a:t> from </a:t>
            </a:r>
            <a:r>
              <a:rPr lang="en-US" dirty="0"/>
              <a:t>environmentally harmful fossil fuels</a:t>
            </a:r>
          </a:p>
        </p:txBody>
      </p:sp>
    </p:spTree>
    <p:extLst>
      <p:ext uri="{BB962C8B-B14F-4D97-AF65-F5344CB8AC3E}">
        <p14:creationId xmlns:p14="http://schemas.microsoft.com/office/powerpoint/2010/main" val="3411249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3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417108" y="590110"/>
            <a:ext cx="6646210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2F678C"/>
                </a:solidFill>
                <a:latin typeface="+mn-lt"/>
              </a:rPr>
              <a:t>Solid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Oxide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Fuel Cell (SOFC)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A21BCC7-B7B3-6ABF-D279-257764781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316" y="1586754"/>
            <a:ext cx="6522998" cy="4339898"/>
          </a:xfrm>
          <a:prstGeom prst="rect">
            <a:avLst/>
          </a:prstGeom>
        </p:spPr>
      </p:pic>
      <p:sp>
        <p:nvSpPr>
          <p:cNvPr id="31" name="Owal 30">
            <a:extLst>
              <a:ext uri="{FF2B5EF4-FFF2-40B4-BE49-F238E27FC236}">
                <a16:creationId xmlns:a16="http://schemas.microsoft.com/office/drawing/2014/main" id="{1C1EC318-4BB8-6D5E-3B36-7831C773E3C8}"/>
              </a:ext>
            </a:extLst>
          </p:cNvPr>
          <p:cNvSpPr/>
          <p:nvPr/>
        </p:nvSpPr>
        <p:spPr>
          <a:xfrm rot="20992927">
            <a:off x="2177477" y="1692888"/>
            <a:ext cx="4912058" cy="14866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80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4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537012" y="593807"/>
            <a:ext cx="6347012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Coatings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for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interconnects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92EFE72-BDBB-8B44-1C2B-1F9B0F571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142" y="1985552"/>
            <a:ext cx="4781550" cy="311467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04B2C56-C004-9EFB-D48F-F0ECF85C77BB}"/>
              </a:ext>
            </a:extLst>
          </p:cNvPr>
          <p:cNvSpPr txBox="1"/>
          <p:nvPr/>
        </p:nvSpPr>
        <p:spPr>
          <a:xfrm>
            <a:off x="128308" y="3897047"/>
            <a:ext cx="4098365" cy="17543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Problem with </a:t>
            </a:r>
            <a:r>
              <a:rPr lang="en-US" dirty="0"/>
              <a:t>metallic interconnect</a:t>
            </a:r>
            <a:r>
              <a:rPr lang="pl-PL" dirty="0"/>
              <a:t>s:</a:t>
            </a:r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E</a:t>
            </a:r>
            <a:r>
              <a:rPr lang="en-US" dirty="0" err="1"/>
              <a:t>vaporation</a:t>
            </a:r>
            <a:r>
              <a:rPr lang="en-US" dirty="0"/>
              <a:t> of volatile chromium compounds</a:t>
            </a:r>
            <a:r>
              <a:rPr lang="pl-PL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F</a:t>
            </a:r>
            <a:r>
              <a:rPr lang="en-US" dirty="0" err="1"/>
              <a:t>ormation</a:t>
            </a:r>
            <a:r>
              <a:rPr lang="en-US" dirty="0"/>
              <a:t> of poorly conductive Cr</a:t>
            </a:r>
            <a:r>
              <a:rPr lang="pl-PL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scale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B751014-A0A7-82F7-3E0B-FCE91F5E727D}"/>
              </a:ext>
            </a:extLst>
          </p:cNvPr>
          <p:cNvSpPr txBox="1"/>
          <p:nvPr/>
        </p:nvSpPr>
        <p:spPr>
          <a:xfrm>
            <a:off x="128307" y="1639480"/>
            <a:ext cx="4098365" cy="175432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err="1"/>
              <a:t>Advantages</a:t>
            </a:r>
            <a:r>
              <a:rPr lang="pl-PL" dirty="0"/>
              <a:t> of </a:t>
            </a:r>
            <a:r>
              <a:rPr lang="en-US" dirty="0"/>
              <a:t>metallic interconnect</a:t>
            </a:r>
            <a:r>
              <a:rPr lang="pl-PL" dirty="0"/>
              <a:t>s:</a:t>
            </a:r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S</a:t>
            </a:r>
            <a:r>
              <a:rPr lang="en-US" dirty="0" err="1"/>
              <a:t>imilar</a:t>
            </a:r>
            <a:r>
              <a:rPr lang="en-US" dirty="0"/>
              <a:t> coefficient of thermal expansion with other components of the</a:t>
            </a:r>
            <a:r>
              <a:rPr lang="pl-PL" dirty="0"/>
              <a:t> </a:t>
            </a:r>
            <a:r>
              <a:rPr lang="pl-PL" dirty="0" err="1"/>
              <a:t>fuel</a:t>
            </a:r>
            <a:r>
              <a:rPr lang="en-US" dirty="0"/>
              <a:t> cell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/>
              <a:t>Easy</a:t>
            </a:r>
            <a:r>
              <a:rPr lang="pl-PL" dirty="0"/>
              <a:t> forming </a:t>
            </a:r>
            <a:r>
              <a:rPr lang="pl-PL" dirty="0" err="1"/>
              <a:t>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9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5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686049" y="593807"/>
            <a:ext cx="6397566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Electrophoretic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deposition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E957850-EEB4-21B5-3B55-DC177E3BF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224"/>
          <a:stretch/>
        </p:blipFill>
        <p:spPr>
          <a:xfrm>
            <a:off x="3343252" y="1482957"/>
            <a:ext cx="1372721" cy="2490529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6BB99447-9DFC-181F-FF07-E36400733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3014" r="24705" b="7364"/>
          <a:stretch/>
        </p:blipFill>
        <p:spPr>
          <a:xfrm rot="5400000">
            <a:off x="-600636" y="2254492"/>
            <a:ext cx="3971365" cy="2770094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49F632E2-F7E9-C130-EF90-D50D524D74AD}"/>
              </a:ext>
            </a:extLst>
          </p:cNvPr>
          <p:cNvSpPr/>
          <p:nvPr/>
        </p:nvSpPr>
        <p:spPr>
          <a:xfrm>
            <a:off x="1581869" y="1906219"/>
            <a:ext cx="865875" cy="16562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BAD8A856-C8A4-D8CF-FD4E-99DFBAB5C017}"/>
              </a:ext>
            </a:extLst>
          </p:cNvPr>
          <p:cNvSpPr/>
          <p:nvPr/>
        </p:nvSpPr>
        <p:spPr>
          <a:xfrm>
            <a:off x="3168779" y="1431767"/>
            <a:ext cx="1721668" cy="24905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71BC5480-46E9-89C2-95F5-F6A8BE6FED48}"/>
              </a:ext>
            </a:extLst>
          </p:cNvPr>
          <p:cNvCxnSpPr>
            <a:cxnSpLocks/>
            <a:stCxn id="9" idx="0"/>
            <a:endCxn id="10" idx="0"/>
          </p:cNvCxnSpPr>
          <p:nvPr/>
        </p:nvCxnSpPr>
        <p:spPr>
          <a:xfrm flipV="1">
            <a:off x="2014807" y="1431767"/>
            <a:ext cx="2014806" cy="4744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81684B00-1920-084D-FD39-EFC247166F0E}"/>
              </a:ext>
            </a:extLst>
          </p:cNvPr>
          <p:cNvCxnSpPr>
            <a:cxnSpLocks/>
            <a:stCxn id="9" idx="4"/>
            <a:endCxn id="10" idx="4"/>
          </p:cNvCxnSpPr>
          <p:nvPr/>
        </p:nvCxnSpPr>
        <p:spPr>
          <a:xfrm>
            <a:off x="2014807" y="3562491"/>
            <a:ext cx="2014806" cy="3598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E2BEB54-142D-7BC5-F631-8ED81230B719}"/>
              </a:ext>
            </a:extLst>
          </p:cNvPr>
          <p:cNvSpPr txBox="1"/>
          <p:nvPr/>
        </p:nvSpPr>
        <p:spPr>
          <a:xfrm>
            <a:off x="6103279" y="2384986"/>
            <a:ext cx="2117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2000" dirty="0" err="1"/>
              <a:t>Parameters</a:t>
            </a:r>
            <a:r>
              <a:rPr lang="pl-PL" sz="2000" dirty="0"/>
              <a:t> of EDP</a:t>
            </a:r>
            <a:endParaRPr lang="en-US" sz="2000" dirty="0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54E5F6F0-29C8-F6EB-35EC-06F36267416B}"/>
              </a:ext>
            </a:extLst>
          </p:cNvPr>
          <p:cNvSpPr txBox="1"/>
          <p:nvPr/>
        </p:nvSpPr>
        <p:spPr>
          <a:xfrm>
            <a:off x="5533047" y="3303742"/>
            <a:ext cx="11256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err="1"/>
              <a:t>Suspesion</a:t>
            </a:r>
            <a:endParaRPr lang="en-US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CDE142C-8C03-D84E-7E3E-BE60F3E982C3}"/>
              </a:ext>
            </a:extLst>
          </p:cNvPr>
          <p:cNvSpPr txBox="1"/>
          <p:nvPr/>
        </p:nvSpPr>
        <p:spPr>
          <a:xfrm>
            <a:off x="7653400" y="3303742"/>
            <a:ext cx="11817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 err="1"/>
              <a:t>deposition</a:t>
            </a:r>
            <a:endParaRPr lang="en-US" dirty="0"/>
          </a:p>
        </p:txBody>
      </p:sp>
      <p:cxnSp>
        <p:nvCxnSpPr>
          <p:cNvPr id="32" name="Łącznik: łamany 31">
            <a:extLst>
              <a:ext uri="{FF2B5EF4-FFF2-40B4-BE49-F238E27FC236}">
                <a16:creationId xmlns:a16="http://schemas.microsoft.com/office/drawing/2014/main" id="{1284ED3F-E2B8-47E6-AD1E-0DE694510AC3}"/>
              </a:ext>
            </a:extLst>
          </p:cNvPr>
          <p:cNvCxnSpPr>
            <a:stCxn id="26" idx="2"/>
            <a:endCxn id="29" idx="0"/>
          </p:cNvCxnSpPr>
          <p:nvPr/>
        </p:nvCxnSpPr>
        <p:spPr>
          <a:xfrm rot="5400000">
            <a:off x="6369720" y="2511239"/>
            <a:ext cx="518646" cy="1066361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: łamany 33">
            <a:extLst>
              <a:ext uri="{FF2B5EF4-FFF2-40B4-BE49-F238E27FC236}">
                <a16:creationId xmlns:a16="http://schemas.microsoft.com/office/drawing/2014/main" id="{277EDC64-06B1-F2D7-28A6-D5FA483D2EF0}"/>
              </a:ext>
            </a:extLst>
          </p:cNvPr>
          <p:cNvCxnSpPr>
            <a:cxnSpLocks/>
            <a:stCxn id="26" idx="2"/>
            <a:endCxn id="30" idx="0"/>
          </p:cNvCxnSpPr>
          <p:nvPr/>
        </p:nvCxnSpPr>
        <p:spPr>
          <a:xfrm rot="16200000" flipH="1">
            <a:off x="7443922" y="2503397"/>
            <a:ext cx="518646" cy="1082044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FCC42B6C-DF23-EE37-9937-0EDD0E8FE97D}"/>
              </a:ext>
            </a:extLst>
          </p:cNvPr>
          <p:cNvSpPr txBox="1"/>
          <p:nvPr/>
        </p:nvSpPr>
        <p:spPr>
          <a:xfrm>
            <a:off x="4890446" y="3804038"/>
            <a:ext cx="27047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type of </a:t>
            </a:r>
            <a:r>
              <a:rPr lang="pl-PL" dirty="0" err="1"/>
              <a:t>solvent</a:t>
            </a:r>
            <a:endParaRPr lang="pl-PL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amount of dispersant</a:t>
            </a:r>
            <a:r>
              <a:rPr lang="pl-PL" dirty="0"/>
              <a:t> (I</a:t>
            </a:r>
            <a:r>
              <a:rPr lang="pl-PL" baseline="-25000" dirty="0"/>
              <a:t>2</a:t>
            </a:r>
            <a:r>
              <a:rPr lang="pl-PL" dirty="0"/>
              <a:t>)</a:t>
            </a:r>
            <a:endParaRPr lang="pl-PL" baseline="-250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amount of </a:t>
            </a:r>
            <a:r>
              <a:rPr lang="pl-PL" dirty="0" err="1"/>
              <a:t>powder</a:t>
            </a:r>
            <a:endParaRPr lang="pl-PL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powder grain size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529C91AB-A3C4-1509-A6E4-3391AFBA4E18}"/>
              </a:ext>
            </a:extLst>
          </p:cNvPr>
          <p:cNvSpPr txBox="1"/>
          <p:nvPr/>
        </p:nvSpPr>
        <p:spPr>
          <a:xfrm>
            <a:off x="7602983" y="3944125"/>
            <a:ext cx="1055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pl-PL" dirty="0" err="1"/>
              <a:t>current</a:t>
            </a:r>
            <a:endParaRPr lang="pl-PL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l-PL" dirty="0" err="1"/>
              <a:t>voltage</a:t>
            </a:r>
            <a:endParaRPr lang="pl-PL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pl-PL" dirty="0" err="1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7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6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686049" y="593807"/>
            <a:ext cx="5991785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Electroforetic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deposition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5DDA0AA2-B5A7-3C23-7ABE-AEA66DD0D390}"/>
              </a:ext>
            </a:extLst>
          </p:cNvPr>
          <p:cNvSpPr/>
          <p:nvPr/>
        </p:nvSpPr>
        <p:spPr>
          <a:xfrm>
            <a:off x="3782683" y="1485241"/>
            <a:ext cx="1578634" cy="560717"/>
          </a:xfrm>
          <a:prstGeom prst="roundRect">
            <a:avLst/>
          </a:prstGeom>
          <a:solidFill>
            <a:srgbClr val="B0AF4B"/>
          </a:solidFill>
          <a:ln>
            <a:solidFill>
              <a:srgbClr val="B0A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tx1"/>
                </a:solidFill>
              </a:rPr>
              <a:t>parameters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tested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32E267F-4407-0A52-8E7C-B4D5FDF0D462}"/>
              </a:ext>
            </a:extLst>
          </p:cNvPr>
          <p:cNvSpPr txBox="1"/>
          <p:nvPr/>
        </p:nvSpPr>
        <p:spPr>
          <a:xfrm>
            <a:off x="361374" y="2363639"/>
            <a:ext cx="1956433" cy="369332"/>
          </a:xfrm>
          <a:prstGeom prst="rect">
            <a:avLst/>
          </a:prstGeom>
          <a:noFill/>
          <a:ln w="12700">
            <a:solidFill>
              <a:srgbClr val="B0AF4B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12 </a:t>
            </a:r>
            <a:r>
              <a:rPr lang="pl-PL" dirty="0" err="1"/>
              <a:t>types</a:t>
            </a:r>
            <a:r>
              <a:rPr lang="pl-PL" dirty="0"/>
              <a:t> of </a:t>
            </a:r>
            <a:r>
              <a:rPr lang="pl-PL" dirty="0" err="1"/>
              <a:t>solvent</a:t>
            </a:r>
            <a:endParaRPr lang="en-US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15CEBA-B263-B4CB-BC41-26CB03B47BF9}"/>
              </a:ext>
            </a:extLst>
          </p:cNvPr>
          <p:cNvSpPr txBox="1"/>
          <p:nvPr/>
        </p:nvSpPr>
        <p:spPr>
          <a:xfrm>
            <a:off x="361374" y="3045124"/>
            <a:ext cx="23917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/>
              <a:t>Acetone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2-propanol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/>
              <a:t>Ethanol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/>
              <a:t>Acetone</a:t>
            </a:r>
            <a:r>
              <a:rPr lang="pl-PL" dirty="0"/>
              <a:t> + 2-prpanol</a:t>
            </a:r>
          </a:p>
          <a:p>
            <a:r>
              <a:rPr lang="pl-PL" dirty="0"/>
              <a:t>      (1:3; 1:1; 3:1)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/>
              <a:t>Acetone</a:t>
            </a:r>
            <a:r>
              <a:rPr lang="pl-PL" dirty="0"/>
              <a:t> + </a:t>
            </a:r>
            <a:r>
              <a:rPr lang="pl-PL" dirty="0" err="1"/>
              <a:t>Ethanol</a:t>
            </a:r>
            <a:endParaRPr lang="pl-PL" dirty="0"/>
          </a:p>
          <a:p>
            <a:r>
              <a:rPr lang="pl-PL" dirty="0"/>
              <a:t>      (1:3; 1:1; 3:1)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/>
              <a:t>Ethanol</a:t>
            </a:r>
            <a:r>
              <a:rPr lang="pl-PL" dirty="0"/>
              <a:t> + 2-prpanol</a:t>
            </a:r>
          </a:p>
          <a:p>
            <a:r>
              <a:rPr lang="pl-PL" dirty="0"/>
              <a:t>      (1:3; 1:1; 3:1)</a:t>
            </a:r>
            <a:endParaRPr lang="en-US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CA32493-8A5E-2DC6-4FB9-17DA5DB3912D}"/>
              </a:ext>
            </a:extLst>
          </p:cNvPr>
          <p:cNvSpPr txBox="1"/>
          <p:nvPr/>
        </p:nvSpPr>
        <p:spPr>
          <a:xfrm>
            <a:off x="3036642" y="2360625"/>
            <a:ext cx="2251350" cy="369332"/>
          </a:xfrm>
          <a:prstGeom prst="rect">
            <a:avLst/>
          </a:prstGeom>
          <a:noFill/>
          <a:ln w="12700">
            <a:solidFill>
              <a:srgbClr val="B0AF4B"/>
            </a:solidFill>
          </a:ln>
        </p:spPr>
        <p:txBody>
          <a:bodyPr wrap="square" rtlCol="0">
            <a:spAutoFit/>
          </a:bodyPr>
          <a:lstStyle/>
          <a:p>
            <a:r>
              <a:rPr lang="pl-PL"/>
              <a:t>8 concentrations of I</a:t>
            </a:r>
            <a:r>
              <a:rPr lang="pl-PL" baseline="-25000"/>
              <a:t>2</a:t>
            </a:r>
            <a:endParaRPr lang="en-US" baseline="-250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A5C92B9-1C1D-508A-95A5-3CB5EA12996A}"/>
              </a:ext>
            </a:extLst>
          </p:cNvPr>
          <p:cNvSpPr txBox="1"/>
          <p:nvPr/>
        </p:nvSpPr>
        <p:spPr>
          <a:xfrm>
            <a:off x="3036642" y="3044624"/>
            <a:ext cx="11226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0.5 g/L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1.0 g/L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1.5 g/L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2.0 g/L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2.5 g/L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3.0 g/L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3.5 g/L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4.0 g/L</a:t>
            </a:r>
            <a:endParaRPr lang="en-US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9062573-FE6D-58A5-68ED-2E2511A44204}"/>
              </a:ext>
            </a:extLst>
          </p:cNvPr>
          <p:cNvSpPr txBox="1"/>
          <p:nvPr/>
        </p:nvSpPr>
        <p:spPr>
          <a:xfrm>
            <a:off x="5909633" y="2373955"/>
            <a:ext cx="1189907" cy="369332"/>
          </a:xfrm>
          <a:prstGeom prst="rect">
            <a:avLst/>
          </a:prstGeom>
          <a:noFill/>
          <a:ln w="12700">
            <a:solidFill>
              <a:srgbClr val="B0AF4B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3 </a:t>
            </a:r>
            <a:r>
              <a:rPr lang="pl-PL" dirty="0" err="1"/>
              <a:t>voltages</a:t>
            </a:r>
            <a:endParaRPr lang="en-US" baseline="-250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BF9C5D9-2143-04AC-44A1-69E355B96B4E}"/>
              </a:ext>
            </a:extLst>
          </p:cNvPr>
          <p:cNvSpPr txBox="1"/>
          <p:nvPr/>
        </p:nvSpPr>
        <p:spPr>
          <a:xfrm>
            <a:off x="7832930" y="2368062"/>
            <a:ext cx="1070610" cy="369332"/>
          </a:xfrm>
          <a:prstGeom prst="rect">
            <a:avLst/>
          </a:prstGeom>
          <a:noFill/>
          <a:ln w="12700">
            <a:solidFill>
              <a:srgbClr val="B0AF4B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4 </a:t>
            </a:r>
            <a:r>
              <a:rPr lang="pl-PL" dirty="0" err="1"/>
              <a:t>times</a:t>
            </a:r>
            <a:endParaRPr lang="en-US" baseline="-250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B2B50B9-6D4F-81CF-1F4F-86B7287810DC}"/>
              </a:ext>
            </a:extLst>
          </p:cNvPr>
          <p:cNvSpPr txBox="1"/>
          <p:nvPr/>
        </p:nvSpPr>
        <p:spPr>
          <a:xfrm>
            <a:off x="5829575" y="3044624"/>
            <a:ext cx="89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20 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40 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60 V</a:t>
            </a:r>
            <a:endParaRPr lang="en-US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242A62E-C265-FFCB-E9A2-52EB9FA88BEC}"/>
              </a:ext>
            </a:extLst>
          </p:cNvPr>
          <p:cNvSpPr txBox="1"/>
          <p:nvPr/>
        </p:nvSpPr>
        <p:spPr>
          <a:xfrm>
            <a:off x="7832930" y="3044538"/>
            <a:ext cx="9669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60 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120 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180 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240 s</a:t>
            </a:r>
            <a:endParaRPr lang="en-US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DFFA7173-61D7-274C-5C4A-3A60CEFC80E5}"/>
              </a:ext>
            </a:extLst>
          </p:cNvPr>
          <p:cNvSpPr/>
          <p:nvPr/>
        </p:nvSpPr>
        <p:spPr>
          <a:xfrm>
            <a:off x="628650" y="4502989"/>
            <a:ext cx="1855758" cy="27604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C8ADBFC6-C906-D54B-FD18-3FBC20D65796}"/>
              </a:ext>
            </a:extLst>
          </p:cNvPr>
          <p:cNvSpPr/>
          <p:nvPr/>
        </p:nvSpPr>
        <p:spPr>
          <a:xfrm>
            <a:off x="1639019" y="4781909"/>
            <a:ext cx="310462" cy="27604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58C1315D-6AB3-8772-EB65-826ACCE05128}"/>
              </a:ext>
            </a:extLst>
          </p:cNvPr>
          <p:cNvSpPr/>
          <p:nvPr/>
        </p:nvSpPr>
        <p:spPr>
          <a:xfrm>
            <a:off x="3314426" y="3922741"/>
            <a:ext cx="844831" cy="27604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2068992F-2E6C-7DF2-C329-5C66F97A7776}"/>
              </a:ext>
            </a:extLst>
          </p:cNvPr>
          <p:cNvSpPr/>
          <p:nvPr/>
        </p:nvSpPr>
        <p:spPr>
          <a:xfrm>
            <a:off x="6142007" y="3639548"/>
            <a:ext cx="579159" cy="27604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04A7B382-F1BF-5D75-3A39-1B7B24D3ADC1}"/>
              </a:ext>
            </a:extLst>
          </p:cNvPr>
          <p:cNvSpPr/>
          <p:nvPr/>
        </p:nvSpPr>
        <p:spPr>
          <a:xfrm>
            <a:off x="8133355" y="3092666"/>
            <a:ext cx="613411" cy="27604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7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686049" y="593807"/>
            <a:ext cx="5991785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Electroforetic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deposition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0E26EC2-A445-DC00-4600-A8A24E8EFA0A}"/>
              </a:ext>
            </a:extLst>
          </p:cNvPr>
          <p:cNvSpPr txBox="1"/>
          <p:nvPr/>
        </p:nvSpPr>
        <p:spPr>
          <a:xfrm>
            <a:off x="538085" y="1275473"/>
            <a:ext cx="58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EOH</a:t>
            </a:r>
            <a:endParaRPr lang="en-US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0873B0-12F5-5CC6-A422-1CB87307323B}"/>
              </a:ext>
            </a:extLst>
          </p:cNvPr>
          <p:cNvSpPr txBox="1"/>
          <p:nvPr/>
        </p:nvSpPr>
        <p:spPr>
          <a:xfrm>
            <a:off x="589240" y="2833939"/>
            <a:ext cx="47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IPA</a:t>
            </a:r>
            <a:endParaRPr lang="en-US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56545D2-C2F8-FD30-CBB2-C7B67F64A2A7}"/>
              </a:ext>
            </a:extLst>
          </p:cNvPr>
          <p:cNvSpPr txBox="1"/>
          <p:nvPr/>
        </p:nvSpPr>
        <p:spPr>
          <a:xfrm>
            <a:off x="628650" y="4496545"/>
            <a:ext cx="552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ACT</a:t>
            </a:r>
            <a:endParaRPr lang="en-US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B28B886-25D6-2A07-7494-DDA7A1D31A93}"/>
              </a:ext>
            </a:extLst>
          </p:cNvPr>
          <p:cNvSpPr txBox="1"/>
          <p:nvPr/>
        </p:nvSpPr>
        <p:spPr>
          <a:xfrm>
            <a:off x="2970433" y="1212421"/>
            <a:ext cx="1073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ACT+EOH</a:t>
            </a:r>
            <a:endParaRPr lang="en-US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C0DB92A-EBFF-1AF0-98B8-31D5D781E069}"/>
              </a:ext>
            </a:extLst>
          </p:cNvPr>
          <p:cNvSpPr txBox="1"/>
          <p:nvPr/>
        </p:nvSpPr>
        <p:spPr>
          <a:xfrm>
            <a:off x="5089499" y="1212421"/>
            <a:ext cx="96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ACT+IPA</a:t>
            </a:r>
            <a:endParaRPr lang="en-US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8BD22DA-EF92-36CF-665D-A4DAFD3516D9}"/>
              </a:ext>
            </a:extLst>
          </p:cNvPr>
          <p:cNvSpPr txBox="1"/>
          <p:nvPr/>
        </p:nvSpPr>
        <p:spPr>
          <a:xfrm>
            <a:off x="7397661" y="1212421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EOH+IPA</a:t>
            </a:r>
            <a:endParaRPr lang="en-US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8D633D9-92A8-4057-81CE-6CED2B353BAC}"/>
              </a:ext>
            </a:extLst>
          </p:cNvPr>
          <p:cNvSpPr txBox="1"/>
          <p:nvPr/>
        </p:nvSpPr>
        <p:spPr>
          <a:xfrm>
            <a:off x="1989199" y="204270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25/75</a:t>
            </a:r>
            <a:endParaRPr lang="en-US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F95D3AA-0C11-6C21-DAFB-A7069C581AF3}"/>
              </a:ext>
            </a:extLst>
          </p:cNvPr>
          <p:cNvSpPr txBox="1"/>
          <p:nvPr/>
        </p:nvSpPr>
        <p:spPr>
          <a:xfrm>
            <a:off x="1989199" y="349657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50/50</a:t>
            </a:r>
            <a:endParaRPr lang="en-US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883D254-5E40-2A88-643E-8931AB179C0D}"/>
              </a:ext>
            </a:extLst>
          </p:cNvPr>
          <p:cNvSpPr txBox="1"/>
          <p:nvPr/>
        </p:nvSpPr>
        <p:spPr>
          <a:xfrm>
            <a:off x="1949481" y="508153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75/25</a:t>
            </a:r>
            <a:endParaRPr lang="en-US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0BEFC12E-784F-5853-A9A8-C3C581739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9" t="21229" r="28805" b="24301"/>
          <a:stretch/>
        </p:blipFill>
        <p:spPr>
          <a:xfrm rot="10800000">
            <a:off x="81604" y="1613853"/>
            <a:ext cx="1548000" cy="114197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D77A5EEC-AF8D-ED97-A25F-2485288E5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7" t="29888" r="35380" b="35475"/>
          <a:stretch/>
        </p:blipFill>
        <p:spPr>
          <a:xfrm rot="10800000">
            <a:off x="93177" y="3215314"/>
            <a:ext cx="1548000" cy="1115356"/>
          </a:xfrm>
          <a:prstGeom prst="rect">
            <a:avLst/>
          </a:prstGeom>
        </p:spPr>
      </p:pic>
      <p:pic>
        <p:nvPicPr>
          <p:cNvPr id="22" name="Obraz 21" descr="Obraz zawierający tekst&#10;&#10;Opis wygenerowany automatycznie">
            <a:extLst>
              <a:ext uri="{FF2B5EF4-FFF2-40B4-BE49-F238E27FC236}">
                <a16:creationId xmlns:a16="http://schemas.microsoft.com/office/drawing/2014/main" id="{4D11D044-9FF0-FD3F-31B4-AF687232AE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4" t="20059" r="33543" b="27933"/>
          <a:stretch/>
        </p:blipFill>
        <p:spPr>
          <a:xfrm rot="10800000">
            <a:off x="81604" y="4859246"/>
            <a:ext cx="1548000" cy="1050961"/>
          </a:xfrm>
          <a:prstGeom prst="rect">
            <a:avLst/>
          </a:prstGeom>
        </p:spPr>
      </p:pic>
      <p:pic>
        <p:nvPicPr>
          <p:cNvPr id="26" name="Obraz 25" descr="Obraz zawierający tekst&#10;&#10;Opis wygenerowany automatycznie">
            <a:extLst>
              <a:ext uri="{FF2B5EF4-FFF2-40B4-BE49-F238E27FC236}">
                <a16:creationId xmlns:a16="http://schemas.microsoft.com/office/drawing/2014/main" id="{403F57A1-8F64-19AE-84F1-F5A105AF85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8" t="25352" r="31303" b="26032"/>
          <a:stretch/>
        </p:blipFill>
        <p:spPr>
          <a:xfrm rot="10800000">
            <a:off x="2664733" y="1566058"/>
            <a:ext cx="1692000" cy="1141969"/>
          </a:xfrm>
          <a:prstGeom prst="rect">
            <a:avLst/>
          </a:prstGeom>
        </p:spPr>
      </p:pic>
      <p:pic>
        <p:nvPicPr>
          <p:cNvPr id="28" name="Obraz 27" descr="Obraz zawierający tekst&#10;&#10;Opis wygenerowany automatycznie">
            <a:extLst>
              <a:ext uri="{FF2B5EF4-FFF2-40B4-BE49-F238E27FC236}">
                <a16:creationId xmlns:a16="http://schemas.microsoft.com/office/drawing/2014/main" id="{C6CD6D08-59CA-EDAF-74C6-ECE9844AE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3" t="19273" r="30944" b="33380"/>
          <a:stretch/>
        </p:blipFill>
        <p:spPr>
          <a:xfrm rot="10800000">
            <a:off x="2693811" y="3064867"/>
            <a:ext cx="1692000" cy="1145031"/>
          </a:xfrm>
          <a:prstGeom prst="rect">
            <a:avLst/>
          </a:prstGeom>
        </p:spPr>
      </p:pic>
      <p:pic>
        <p:nvPicPr>
          <p:cNvPr id="32" name="Obraz 31" descr="Obraz zawierający cegła, wizytówka&#10;&#10;Opis wygenerowany automatycznie">
            <a:extLst>
              <a:ext uri="{FF2B5EF4-FFF2-40B4-BE49-F238E27FC236}">
                <a16:creationId xmlns:a16="http://schemas.microsoft.com/office/drawing/2014/main" id="{0A89258B-E769-CC08-777F-621BDBE0F7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23743" r="31069" b="26815"/>
          <a:stretch/>
        </p:blipFill>
        <p:spPr>
          <a:xfrm rot="10800000">
            <a:off x="2628876" y="4558485"/>
            <a:ext cx="1692000" cy="1211749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7E4A583B-79D5-4A75-7EF1-5F4720DE22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t="24455" r="35817" b="24745"/>
          <a:stretch/>
        </p:blipFill>
        <p:spPr>
          <a:xfrm rot="10800000">
            <a:off x="4814886" y="1565018"/>
            <a:ext cx="1692000" cy="1190805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F1FCDD0C-3A27-4EE4-83ED-08598E957C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t="29924" r="43167" b="29924"/>
          <a:stretch/>
        </p:blipFill>
        <p:spPr>
          <a:xfrm rot="10800000">
            <a:off x="4835941" y="3003464"/>
            <a:ext cx="1692000" cy="1173886"/>
          </a:xfrm>
          <a:prstGeom prst="rect">
            <a:avLst/>
          </a:prstGeom>
        </p:spPr>
      </p:pic>
      <p:pic>
        <p:nvPicPr>
          <p:cNvPr id="23" name="Obraz 22" descr="Obraz zawierający cegła&#10;&#10;Opis wygenerowany automatycznie">
            <a:extLst>
              <a:ext uri="{FF2B5EF4-FFF2-40B4-BE49-F238E27FC236}">
                <a16:creationId xmlns:a16="http://schemas.microsoft.com/office/drawing/2014/main" id="{551031BB-9067-66C0-CD55-3D476E3490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0" t="23874" r="32811" b="32292"/>
          <a:stretch/>
        </p:blipFill>
        <p:spPr>
          <a:xfrm rot="10800000">
            <a:off x="4777380" y="4605721"/>
            <a:ext cx="1692000" cy="1157697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82A31267-D6F0-2167-CA0E-E46C4E005094}"/>
              </a:ext>
            </a:extLst>
          </p:cNvPr>
          <p:cNvSpPr txBox="1"/>
          <p:nvPr/>
        </p:nvSpPr>
        <p:spPr>
          <a:xfrm>
            <a:off x="1499917" y="1754699"/>
            <a:ext cx="489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565A5DB-24EB-1759-9A24-BD1AF002EDAF}"/>
              </a:ext>
            </a:extLst>
          </p:cNvPr>
          <p:cNvSpPr txBox="1"/>
          <p:nvPr/>
        </p:nvSpPr>
        <p:spPr>
          <a:xfrm>
            <a:off x="4135159" y="4876894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31BBDC6-2649-8618-84AB-764F4A422A27}"/>
              </a:ext>
            </a:extLst>
          </p:cNvPr>
          <p:cNvSpPr txBox="1"/>
          <p:nvPr/>
        </p:nvSpPr>
        <p:spPr>
          <a:xfrm>
            <a:off x="1499917" y="3196282"/>
            <a:ext cx="489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91E5D6C7-984F-908E-F41F-40584A79B85E}"/>
              </a:ext>
            </a:extLst>
          </p:cNvPr>
          <p:cNvSpPr txBox="1"/>
          <p:nvPr/>
        </p:nvSpPr>
        <p:spPr>
          <a:xfrm>
            <a:off x="4267985" y="3286303"/>
            <a:ext cx="489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77427EC-34C9-D5FB-8D95-116696BFBD69}"/>
              </a:ext>
            </a:extLst>
          </p:cNvPr>
          <p:cNvSpPr txBox="1"/>
          <p:nvPr/>
        </p:nvSpPr>
        <p:spPr>
          <a:xfrm>
            <a:off x="4267985" y="1617805"/>
            <a:ext cx="489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E5D3C48E-77D3-4890-B366-0AD6457BB8CB}"/>
              </a:ext>
            </a:extLst>
          </p:cNvPr>
          <p:cNvSpPr txBox="1"/>
          <p:nvPr/>
        </p:nvSpPr>
        <p:spPr>
          <a:xfrm>
            <a:off x="6396886" y="3279137"/>
            <a:ext cx="489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670D64F6-DAF8-2082-4602-D937B9B9BC91}"/>
              </a:ext>
            </a:extLst>
          </p:cNvPr>
          <p:cNvSpPr txBox="1"/>
          <p:nvPr/>
        </p:nvSpPr>
        <p:spPr>
          <a:xfrm>
            <a:off x="6396886" y="1617805"/>
            <a:ext cx="489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6A18AD4B-C130-0746-ACE9-1020709D116D}"/>
              </a:ext>
            </a:extLst>
          </p:cNvPr>
          <p:cNvSpPr txBox="1"/>
          <p:nvPr/>
        </p:nvSpPr>
        <p:spPr>
          <a:xfrm>
            <a:off x="8610201" y="1653857"/>
            <a:ext cx="489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41" name="Obraz 40" descr="Obraz zawierający cegła, materiał budowlany&#10;&#10;Opis wygenerowany automatycznie">
            <a:extLst>
              <a:ext uri="{FF2B5EF4-FFF2-40B4-BE49-F238E27FC236}">
                <a16:creationId xmlns:a16="http://schemas.microsoft.com/office/drawing/2014/main" id="{EFCBF46A-8491-6182-DE0E-D13F1E3793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2" t="23295" r="32811" b="25325"/>
          <a:stretch/>
        </p:blipFill>
        <p:spPr>
          <a:xfrm rot="10800000">
            <a:off x="6964821" y="4605722"/>
            <a:ext cx="1692000" cy="1173887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10801CD4-8519-5774-0B22-FC74F16BDEE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20971" r="34553" b="29910"/>
          <a:stretch/>
        </p:blipFill>
        <p:spPr>
          <a:xfrm rot="10800000">
            <a:off x="6964821" y="3051545"/>
            <a:ext cx="1692000" cy="1173886"/>
          </a:xfrm>
          <a:prstGeom prst="rect">
            <a:avLst/>
          </a:prstGeom>
        </p:spPr>
      </p:pic>
      <p:pic>
        <p:nvPicPr>
          <p:cNvPr id="43" name="Obraz 42" descr="Obraz zawierający materiał budowlany&#10;&#10;Opis wygenerowany automatycznie">
            <a:extLst>
              <a:ext uri="{FF2B5EF4-FFF2-40B4-BE49-F238E27FC236}">
                <a16:creationId xmlns:a16="http://schemas.microsoft.com/office/drawing/2014/main" id="{F69924A9-106E-0897-53AF-2542FD50B0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29909" r="36078" b="27068"/>
          <a:stretch/>
        </p:blipFill>
        <p:spPr>
          <a:xfrm rot="10800000">
            <a:off x="7057562" y="1590549"/>
            <a:ext cx="1692000" cy="1190806"/>
          </a:xfrm>
          <a:prstGeom prst="rect">
            <a:avLst/>
          </a:prstGeom>
        </p:spPr>
      </p:pic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A7CFA56-6D7A-F1AF-61D2-89C759954EA9}"/>
              </a:ext>
            </a:extLst>
          </p:cNvPr>
          <p:cNvSpPr txBox="1"/>
          <p:nvPr/>
        </p:nvSpPr>
        <p:spPr>
          <a:xfrm>
            <a:off x="1500888" y="4845921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A94ED9A6-D598-6DD2-916D-C82351060367}"/>
              </a:ext>
            </a:extLst>
          </p:cNvPr>
          <p:cNvSpPr txBox="1"/>
          <p:nvPr/>
        </p:nvSpPr>
        <p:spPr>
          <a:xfrm>
            <a:off x="6308358" y="4882383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470383A7-B729-8886-DFD8-FED694BE288F}"/>
              </a:ext>
            </a:extLst>
          </p:cNvPr>
          <p:cNvSpPr txBox="1"/>
          <p:nvPr/>
        </p:nvSpPr>
        <p:spPr>
          <a:xfrm>
            <a:off x="8541322" y="4861264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3561B325-8694-7589-82F6-A376101256F6}"/>
              </a:ext>
            </a:extLst>
          </p:cNvPr>
          <p:cNvSpPr txBox="1"/>
          <p:nvPr/>
        </p:nvSpPr>
        <p:spPr>
          <a:xfrm>
            <a:off x="8515350" y="3265160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5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8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686049" y="593807"/>
            <a:ext cx="5991785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Electroforetic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deposition</a:t>
            </a:r>
            <a:r>
              <a:rPr lang="pl-PL" sz="3200" b="1" dirty="0">
                <a:solidFill>
                  <a:srgbClr val="2F678C"/>
                </a:solidFill>
                <a:latin typeface="+mn-lt"/>
              </a:rPr>
              <a:t> </a:t>
            </a:r>
            <a:endParaRPr lang="pl-PL" sz="3200" dirty="0">
              <a:solidFill>
                <a:srgbClr val="2F678C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5428DAD-79DF-E5F9-66BE-699740604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53" y="1455788"/>
            <a:ext cx="6984347" cy="47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6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7D7F41-3480-4EAE-86BF-3F0CE7A2C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12.05.2023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ECBFB-2257-4FB5-AA6D-7DFDC000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481" y="6356351"/>
            <a:ext cx="5245038" cy="365125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Functional steel/ceramic layer systems as interconnects for electrochemical energy conversion devices</a:t>
            </a:r>
            <a:r>
              <a:rPr lang="pl-PL" sz="1200" dirty="0">
                <a:latin typeface="+mn-lt"/>
              </a:rPr>
              <a:t>, Kamil Domaradzki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AD5B69-4D4C-47AE-A269-3CA2A8D3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1E52-F7CC-425B-9779-ED68F05C13BC}" type="slidenum">
              <a:rPr lang="pl-PL" smtClean="0"/>
              <a:t>9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DE54565-1D2E-407B-8FD3-F993EDDCF9A6}"/>
              </a:ext>
            </a:extLst>
          </p:cNvPr>
          <p:cNvSpPr txBox="1">
            <a:spLocks/>
          </p:cNvSpPr>
          <p:nvPr/>
        </p:nvSpPr>
        <p:spPr>
          <a:xfrm>
            <a:off x="2539401" y="378147"/>
            <a:ext cx="6276796" cy="1060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err="1">
                <a:solidFill>
                  <a:srgbClr val="2F678C"/>
                </a:solidFill>
                <a:latin typeface="+mn-lt"/>
              </a:rPr>
              <a:t>Coatings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after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heat</a:t>
            </a:r>
            <a:r>
              <a:rPr lang="pl-PL" b="1" dirty="0">
                <a:solidFill>
                  <a:srgbClr val="2F678C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2F678C"/>
                </a:solidFill>
                <a:latin typeface="+mn-lt"/>
              </a:rPr>
              <a:t>treatment</a:t>
            </a:r>
            <a:endParaRPr lang="pl-PL" dirty="0">
              <a:solidFill>
                <a:srgbClr val="2F678C"/>
              </a:solidFill>
              <a:latin typeface="+mn-lt"/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70D96CC8-7BFE-324A-522E-6228C9F129D9}"/>
              </a:ext>
            </a:extLst>
          </p:cNvPr>
          <p:cNvGrpSpPr/>
          <p:nvPr/>
        </p:nvGrpSpPr>
        <p:grpSpPr>
          <a:xfrm>
            <a:off x="208321" y="1787821"/>
            <a:ext cx="4540660" cy="1406302"/>
            <a:chOff x="687643" y="2325184"/>
            <a:chExt cx="6454587" cy="2510118"/>
          </a:xfrm>
        </p:grpSpPr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DDFC3ACA-7A4D-479B-0248-BB5DD26AB323}"/>
                </a:ext>
              </a:extLst>
            </p:cNvPr>
            <p:cNvGrpSpPr/>
            <p:nvPr/>
          </p:nvGrpSpPr>
          <p:grpSpPr>
            <a:xfrm>
              <a:off x="687643" y="2325184"/>
              <a:ext cx="6454587" cy="2510118"/>
              <a:chOff x="628650" y="2008094"/>
              <a:chExt cx="6454587" cy="2510118"/>
            </a:xfrm>
          </p:grpSpPr>
          <p:grpSp>
            <p:nvGrpSpPr>
              <p:cNvPr id="16" name="Grupa 15">
                <a:extLst>
                  <a:ext uri="{FF2B5EF4-FFF2-40B4-BE49-F238E27FC236}">
                    <a16:creationId xmlns:a16="http://schemas.microsoft.com/office/drawing/2014/main" id="{30DD8A99-3694-C7C5-1AEA-B3780C997770}"/>
                  </a:ext>
                </a:extLst>
              </p:cNvPr>
              <p:cNvGrpSpPr/>
              <p:nvPr/>
            </p:nvGrpSpPr>
            <p:grpSpPr>
              <a:xfrm>
                <a:off x="628650" y="2008094"/>
                <a:ext cx="6454587" cy="2510118"/>
                <a:chOff x="628650" y="2008094"/>
                <a:chExt cx="6454587" cy="2510118"/>
              </a:xfrm>
            </p:grpSpPr>
            <p:pic>
              <p:nvPicPr>
                <p:cNvPr id="6" name="Obraz 5">
                  <a:extLst>
                    <a:ext uri="{FF2B5EF4-FFF2-40B4-BE49-F238E27FC236}">
                      <a16:creationId xmlns:a16="http://schemas.microsoft.com/office/drawing/2014/main" id="{2659634A-D406-7CF8-3981-9A772515F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32419" b="30980"/>
                <a:stretch/>
              </p:blipFill>
              <p:spPr>
                <a:xfrm>
                  <a:off x="628650" y="2008094"/>
                  <a:ext cx="6454587" cy="2510118"/>
                </a:xfrm>
                <a:prstGeom prst="rect">
                  <a:avLst/>
                </a:prstGeom>
              </p:spPr>
            </p:pic>
            <p:cxnSp>
              <p:nvCxnSpPr>
                <p:cNvPr id="15" name="Łącznik prosty 14">
                  <a:extLst>
                    <a:ext uri="{FF2B5EF4-FFF2-40B4-BE49-F238E27FC236}">
                      <a16:creationId xmlns:a16="http://schemas.microsoft.com/office/drawing/2014/main" id="{5D50467D-5024-38D3-479D-45ABE4E555E1}"/>
                    </a:ext>
                  </a:extLst>
                </p:cNvPr>
                <p:cNvCxnSpPr/>
                <p:nvPr/>
              </p:nvCxnSpPr>
              <p:spPr>
                <a:xfrm>
                  <a:off x="765152" y="4334116"/>
                  <a:ext cx="192089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DC2E6CCD-8D68-6254-D163-5A9965009822}"/>
                  </a:ext>
                </a:extLst>
              </p:cNvPr>
              <p:cNvSpPr txBox="1"/>
              <p:nvPr/>
            </p:nvSpPr>
            <p:spPr>
              <a:xfrm>
                <a:off x="1224508" y="3708908"/>
                <a:ext cx="782587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80 </a:t>
                </a:r>
                <a:r>
                  <a:rPr lang="el-GR" dirty="0"/>
                  <a:t>μ</a:t>
                </a:r>
                <a:r>
                  <a:rPr lang="pl-PL" dirty="0"/>
                  <a:t>m</a:t>
                </a:r>
                <a:endParaRPr lang="en-US" dirty="0"/>
              </a:p>
            </p:txBody>
          </p:sp>
        </p:grpSp>
        <p:cxnSp>
          <p:nvCxnSpPr>
            <p:cNvPr id="20" name="Łącznik prosty ze strzałką 19">
              <a:extLst>
                <a:ext uri="{FF2B5EF4-FFF2-40B4-BE49-F238E27FC236}">
                  <a16:creationId xmlns:a16="http://schemas.microsoft.com/office/drawing/2014/main" id="{ECCEE358-2B53-0B7C-246E-C186CEFB63A3}"/>
                </a:ext>
              </a:extLst>
            </p:cNvPr>
            <p:cNvCxnSpPr>
              <a:cxnSpLocks/>
            </p:cNvCxnSpPr>
            <p:nvPr/>
          </p:nvCxnSpPr>
          <p:spPr>
            <a:xfrm>
              <a:off x="4092677" y="2573594"/>
              <a:ext cx="0" cy="163707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99E7450F-7142-2E01-7B1C-E5DBB43C2056}"/>
                </a:ext>
              </a:extLst>
            </p:cNvPr>
            <p:cNvSpPr txBox="1"/>
            <p:nvPr/>
          </p:nvSpPr>
          <p:spPr>
            <a:xfrm>
              <a:off x="4002236" y="3022799"/>
              <a:ext cx="78258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FF0000"/>
                  </a:solidFill>
                </a:rPr>
                <a:t>69 </a:t>
              </a:r>
              <a:r>
                <a:rPr lang="pl-PL" dirty="0" err="1">
                  <a:solidFill>
                    <a:srgbClr val="FF0000"/>
                  </a:solidFill>
                </a:rPr>
                <a:t>μm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AF8ABE3A-BEBA-0D9C-FF0E-7510ED7938C5}"/>
              </a:ext>
            </a:extLst>
          </p:cNvPr>
          <p:cNvGrpSpPr/>
          <p:nvPr/>
        </p:nvGrpSpPr>
        <p:grpSpPr>
          <a:xfrm>
            <a:off x="206614" y="3333295"/>
            <a:ext cx="4540660" cy="2074629"/>
            <a:chOff x="206614" y="3333295"/>
            <a:chExt cx="4540660" cy="2074629"/>
          </a:xfrm>
        </p:grpSpPr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id="{5ED5E4A4-5723-1B6D-AC89-42918B7004EA}"/>
                </a:ext>
              </a:extLst>
            </p:cNvPr>
            <p:cNvGrpSpPr/>
            <p:nvPr/>
          </p:nvGrpSpPr>
          <p:grpSpPr>
            <a:xfrm>
              <a:off x="206614" y="3333295"/>
              <a:ext cx="4540660" cy="2074629"/>
              <a:chOff x="1178027" y="1732259"/>
              <a:chExt cx="6454588" cy="4010026"/>
            </a:xfrm>
          </p:grpSpPr>
          <p:pic>
            <p:nvPicPr>
              <p:cNvPr id="26" name="Obraz 25">
                <a:extLst>
                  <a:ext uri="{FF2B5EF4-FFF2-40B4-BE49-F238E27FC236}">
                    <a16:creationId xmlns:a16="http://schemas.microsoft.com/office/drawing/2014/main" id="{C82818DE-0BCD-0489-96C6-E8D8053B1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1157" b="20370"/>
              <a:stretch/>
            </p:blipFill>
            <p:spPr>
              <a:xfrm>
                <a:off x="1178027" y="1732259"/>
                <a:ext cx="6454588" cy="4010026"/>
              </a:xfrm>
              <a:prstGeom prst="rect">
                <a:avLst/>
              </a:prstGeom>
            </p:spPr>
          </p:pic>
          <p:cxnSp>
            <p:nvCxnSpPr>
              <p:cNvPr id="29" name="Łącznik prosty 28">
                <a:extLst>
                  <a:ext uri="{FF2B5EF4-FFF2-40B4-BE49-F238E27FC236}">
                    <a16:creationId xmlns:a16="http://schemas.microsoft.com/office/drawing/2014/main" id="{05185276-5412-C9A3-840B-E6CF141786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6955" y="5584208"/>
                <a:ext cx="145689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00B691E3-9D91-F829-847C-4230586C99B9}"/>
                </a:ext>
              </a:extLst>
            </p:cNvPr>
            <p:cNvSpPr txBox="1"/>
            <p:nvPr/>
          </p:nvSpPr>
          <p:spPr>
            <a:xfrm>
              <a:off x="425501" y="4956809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20 </a:t>
              </a:r>
              <a:r>
                <a:rPr lang="el-GR" dirty="0"/>
                <a:t>μ</a:t>
              </a:r>
              <a:r>
                <a:rPr lang="pl-PL" dirty="0"/>
                <a:t>m</a:t>
              </a:r>
              <a:endParaRPr lang="en-US" dirty="0"/>
            </a:p>
          </p:txBody>
        </p:sp>
      </p:grp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24DABA15-9B47-91AA-E5FD-5A97626946EB}"/>
              </a:ext>
            </a:extLst>
          </p:cNvPr>
          <p:cNvCxnSpPr/>
          <p:nvPr/>
        </p:nvCxnSpPr>
        <p:spPr>
          <a:xfrm>
            <a:off x="2476944" y="3543300"/>
            <a:ext cx="0" cy="1666875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EAF2B28-BBEA-6918-C475-BFCC54E5700C}"/>
              </a:ext>
            </a:extLst>
          </p:cNvPr>
          <p:cNvSpPr txBox="1"/>
          <p:nvPr/>
        </p:nvSpPr>
        <p:spPr>
          <a:xfrm>
            <a:off x="2424291" y="4093559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32.5 </a:t>
            </a:r>
            <a:r>
              <a:rPr lang="pl-PL" sz="2000" dirty="0" err="1">
                <a:solidFill>
                  <a:srgbClr val="FF0000"/>
                </a:solidFill>
              </a:rPr>
              <a:t>μm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918EC4E-DE6A-8989-255A-65C9C0F4219B}"/>
              </a:ext>
            </a:extLst>
          </p:cNvPr>
          <p:cNvSpPr txBox="1"/>
          <p:nvPr/>
        </p:nvSpPr>
        <p:spPr>
          <a:xfrm>
            <a:off x="5711330" y="1906197"/>
            <a:ext cx="2429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As </a:t>
            </a:r>
            <a:r>
              <a:rPr lang="pl-PL" sz="3200" dirty="0" err="1"/>
              <a:t>deposited</a:t>
            </a:r>
            <a:r>
              <a:rPr lang="pl-PL" sz="3200" dirty="0"/>
              <a:t> </a:t>
            </a:r>
            <a:endParaRPr lang="en-US" sz="3200" dirty="0"/>
          </a:p>
        </p:txBody>
      </p:sp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BA1A9845-8EF1-26C7-62B1-C3F1619AA1CD}"/>
              </a:ext>
            </a:extLst>
          </p:cNvPr>
          <p:cNvSpPr/>
          <p:nvPr/>
        </p:nvSpPr>
        <p:spPr>
          <a:xfrm>
            <a:off x="6621157" y="2656851"/>
            <a:ext cx="609600" cy="983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886EB92-3218-9401-E33A-73A3D693C378}"/>
              </a:ext>
            </a:extLst>
          </p:cNvPr>
          <p:cNvSpPr txBox="1"/>
          <p:nvPr/>
        </p:nvSpPr>
        <p:spPr>
          <a:xfrm>
            <a:off x="5545162" y="3782254"/>
            <a:ext cx="2761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/>
              <a:t>Heat</a:t>
            </a:r>
            <a:r>
              <a:rPr lang="pl-PL" sz="3200" dirty="0"/>
              <a:t> </a:t>
            </a:r>
            <a:r>
              <a:rPr lang="pl-PL" sz="3200" dirty="0" err="1"/>
              <a:t>treatment</a:t>
            </a:r>
            <a:endParaRPr lang="en-US" sz="3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DB5D013-E144-32EA-7BC1-F9F01A73A1D4}"/>
              </a:ext>
            </a:extLst>
          </p:cNvPr>
          <p:cNvSpPr txBox="1"/>
          <p:nvPr/>
        </p:nvSpPr>
        <p:spPr>
          <a:xfrm>
            <a:off x="5677799" y="4517020"/>
            <a:ext cx="2313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1000 °C for 5 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688801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1704</TotalTime>
  <Words>661</Words>
  <Application>Microsoft Office PowerPoint</Application>
  <PresentationFormat>Pokaz na ekranie (4:3)</PresentationFormat>
  <Paragraphs>163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Motyw pakietu Office</vt:lpstr>
      <vt:lpstr>Functional steel/ceramic layer systems as interconnects for electrochemical energy conversion devices.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prezentacja-ifj-pl</dc:title>
  <dc:creator>Agata Flis</dc:creator>
  <cp:lastModifiedBy>k.j.domaradzki@gmail.com</cp:lastModifiedBy>
  <cp:revision>45</cp:revision>
  <dcterms:created xsi:type="dcterms:W3CDTF">2020-09-23T10:32:17Z</dcterms:created>
  <dcterms:modified xsi:type="dcterms:W3CDTF">2023-05-11T12:36:56Z</dcterms:modified>
</cp:coreProperties>
</file>