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7413-936D-49FB-B3AB-4C5992FF68EC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4AD1-6A30-419F-84F6-3D4B4D44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0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B7413-936D-49FB-B3AB-4C5992FF68EC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74AD1-6A30-419F-84F6-3D4B4D44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9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6634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4347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0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Welcome to Dubna!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3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585" smtClean="0">
                <a:solidFill>
                  <a:srgbClr val="002060"/>
                </a:solidFill>
              </a:rPr>
              <a:t>JINR is situated on the right side of the river Volga</a:t>
            </a:r>
            <a:br>
              <a:rPr lang="en-US" sz="2585" smtClean="0">
                <a:solidFill>
                  <a:srgbClr val="002060"/>
                </a:solidFill>
              </a:rPr>
            </a:br>
            <a:r>
              <a:rPr lang="en-US" sz="2585" smtClean="0">
                <a:solidFill>
                  <a:srgbClr val="002060"/>
                </a:solidFill>
              </a:rPr>
              <a:t>120 km north from Moscow</a:t>
            </a:r>
            <a:endParaRPr lang="ru-RU" sz="2585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1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043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smtClean="0"/>
              <a:t>JINR Laboratories</a:t>
            </a:r>
            <a:endParaRPr lang="ru-RU" sz="7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8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9877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2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3327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8688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2830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JINR is situated on the right side of the river Volga 120 km north from Moscow</vt:lpstr>
      <vt:lpstr>Презентация PowerPoint</vt:lpstr>
      <vt:lpstr>JINR Laboratories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Welcome to Dubna!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K</dc:creator>
  <cp:lastModifiedBy>Elena K</cp:lastModifiedBy>
  <cp:revision>1</cp:revision>
  <dcterms:created xsi:type="dcterms:W3CDTF">2018-05-26T09:34:26Z</dcterms:created>
  <dcterms:modified xsi:type="dcterms:W3CDTF">2018-05-26T09:34:26Z</dcterms:modified>
</cp:coreProperties>
</file>