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4B289-13EC-4387-A42A-CB396247ABD5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542EE-0B3B-4864-94AD-0447A595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2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4B289-13EC-4387-A42A-CB396247ABD5}" type="datetimeFigureOut">
              <a:rPr lang="en-US" smtClean="0"/>
              <a:t>5/26/2018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542EE-0B3B-4864-94AD-0447A595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24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3652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2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5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58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235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8362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767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91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766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0312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585" smtClean="0">
                <a:solidFill>
                  <a:srgbClr val="002060"/>
                </a:solidFill>
              </a:rPr>
              <a:t>JINR is situated on the right side of the river Volga</a:t>
            </a:r>
            <a:br>
              <a:rPr lang="en-US" sz="2585" smtClean="0">
                <a:solidFill>
                  <a:srgbClr val="002060"/>
                </a:solidFill>
              </a:rPr>
            </a:br>
            <a:r>
              <a:rPr lang="en-US" sz="2585" smtClean="0">
                <a:solidFill>
                  <a:srgbClr val="002060"/>
                </a:solidFill>
              </a:rPr>
              <a:t>120 km north from Moscow</a:t>
            </a:r>
            <a:endParaRPr lang="ru-RU" sz="2585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0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3560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0308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5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9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6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50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272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562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626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816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51512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9554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9560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8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</a:rPr>
              <a:t>Welcome to Dubna!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273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smtClean="0"/>
              <a:t>JINR Laboratories</a:t>
            </a:r>
            <a:endParaRPr lang="ru-RU" sz="7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19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6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9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ru-RU" sz="2400" i="1" smtClean="0">
                <a:solidFill>
                  <a:srgbClr val="FF0000"/>
                </a:solidFill>
              </a:rPr>
              <a:t/>
            </a:r>
            <a:br>
              <a:rPr lang="en-US" altLang="ru-RU" sz="2400" i="1" smtClean="0">
                <a:solidFill>
                  <a:srgbClr val="FF0000"/>
                </a:solidFill>
              </a:rPr>
            </a:br>
            <a:r>
              <a:rPr lang="en-US" altLang="ru-RU" sz="2400" i="1" smtClean="0">
                <a:solidFill>
                  <a:srgbClr val="FF0000"/>
                </a:solidFill>
              </a:rPr>
              <a:t/>
            </a:r>
            <a:br>
              <a:rPr lang="en-US" altLang="ru-RU" sz="2400" i="1" smtClean="0">
                <a:solidFill>
                  <a:srgbClr val="FF0000"/>
                </a:solidFill>
              </a:rPr>
            </a:br>
            <a:r>
              <a:rPr lang="en-US" altLang="ru-RU" sz="2400" i="1" smtClean="0">
                <a:solidFill>
                  <a:srgbClr val="FF0000"/>
                </a:solidFill>
              </a:rPr>
              <a:t/>
            </a:r>
            <a:br>
              <a:rPr lang="en-US" altLang="ru-RU" sz="2400" i="1" smtClean="0">
                <a:solidFill>
                  <a:srgbClr val="FF0000"/>
                </a:solidFill>
              </a:rPr>
            </a:br>
            <a:r>
              <a:rPr lang="en-US" altLang="ru-RU" sz="6700" i="1" smtClean="0">
                <a:solidFill>
                  <a:srgbClr val="FF0000"/>
                </a:solidFill>
              </a:rPr>
              <a:t>NICA </a:t>
            </a:r>
            <a:br>
              <a:rPr lang="en-US" altLang="ru-RU" sz="6700" i="1" smtClean="0">
                <a:solidFill>
                  <a:srgbClr val="FF0000"/>
                </a:solidFill>
              </a:rPr>
            </a:br>
            <a:endParaRPr lang="ru-RU" altLang="ru-RU" sz="67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50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Экран (4:3)</PresentationFormat>
  <Paragraphs>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JINR is situated on the right side of the river Volga 120 km north from Moscow</vt:lpstr>
      <vt:lpstr>Презентация PowerPoint</vt:lpstr>
      <vt:lpstr>Презентация PowerPoint</vt:lpstr>
      <vt:lpstr>JINR Laboratories</vt:lpstr>
      <vt:lpstr>Презентация PowerPoint</vt:lpstr>
      <vt:lpstr>Презентация PowerPoint</vt:lpstr>
      <vt:lpstr>Презентация PowerPoint</vt:lpstr>
      <vt:lpstr>   NICA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Welcome to Dubna!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K</dc:creator>
  <cp:lastModifiedBy>Elena K</cp:lastModifiedBy>
  <cp:revision>1</cp:revision>
  <dcterms:created xsi:type="dcterms:W3CDTF">2018-05-26T07:24:41Z</dcterms:created>
  <dcterms:modified xsi:type="dcterms:W3CDTF">2018-05-26T07:24:41Z</dcterms:modified>
</cp:coreProperties>
</file>