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BBB2-C56A-4985-B873-151219EB2959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A60E-5ABF-4573-B788-158EDF4D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4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BBB2-C56A-4985-B873-151219EB2959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A60E-5ABF-4573-B788-158EDF4D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mtClean="0">
                <a:latin typeface="Trebuchet MS" pitchFamily="34" charset="0"/>
                <a:ea typeface="SimHei" pitchFamily="49" charset="-122"/>
                <a:cs typeface="Times New Roman" pitchFamily="18" charset="0"/>
              </a:rPr>
              <a:t>JOINT INSTITUTE FOR NUCLEAR RESEARCH</a:t>
            </a:r>
            <a:endParaRPr lang="ru-RU" sz="2000" b="1" dirty="0" smtClean="0">
              <a:latin typeface="Trebuchet MS" pitchFamily="34" charset="0"/>
              <a:ea typeface="SimHei" pitchFamily="49" charset="-122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5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9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8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8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16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9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68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</a:rPr>
              <a:t>Experimental observations</a:t>
            </a:r>
            <a:endParaRPr lang="ru-RU" sz="36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30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200" b="1" smtClean="0">
                <a:solidFill>
                  <a:srgbClr val="0070C0"/>
                </a:solidFill>
                <a:latin typeface="Times New Roman" pitchFamily="18" charset="0"/>
              </a:rPr>
              <a:t>Experimental observations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7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88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11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69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41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06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34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33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0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0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6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5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8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2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674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SimHei</vt:lpstr>
      <vt:lpstr>Arial</vt:lpstr>
      <vt:lpstr>Calibri</vt:lpstr>
      <vt:lpstr>Calibri Light</vt:lpstr>
      <vt:lpstr>Times New Roman</vt:lpstr>
      <vt:lpstr>Trebuchet MS</vt:lpstr>
      <vt:lpstr>Тема Office</vt:lpstr>
      <vt:lpstr>JOINT INSTITUTE FOR NUCLEAR RESEARCH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Experimental observations</vt:lpstr>
      <vt:lpstr>Презентация PowerPoint</vt:lpstr>
      <vt:lpstr>Experimental observations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INSTITUTE FOR NUCLEAR RESEARCH</dc:title>
  <dc:creator>Elena K</dc:creator>
  <cp:lastModifiedBy>Elena K</cp:lastModifiedBy>
  <cp:revision>1</cp:revision>
  <dcterms:created xsi:type="dcterms:W3CDTF">2018-05-20T16:05:37Z</dcterms:created>
  <dcterms:modified xsi:type="dcterms:W3CDTF">2018-05-20T16:05:37Z</dcterms:modified>
</cp:coreProperties>
</file>