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9" r:id="rId4"/>
    <p:sldId id="264" r:id="rId5"/>
    <p:sldId id="258" r:id="rId6"/>
    <p:sldId id="257" r:id="rId7"/>
    <p:sldId id="260" r:id="rId8"/>
    <p:sldId id="265" r:id="rId9"/>
    <p:sldId id="266" r:id="rId10"/>
    <p:sldId id="262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CCCC00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99" autoAdjust="0"/>
  </p:normalViewPr>
  <p:slideViewPr>
    <p:cSldViewPr>
      <p:cViewPr varScale="1">
        <p:scale>
          <a:sx n="71" d="100"/>
          <a:sy n="71" d="100"/>
        </p:scale>
        <p:origin x="-5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image" Target="../media/image82.wmf"/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12" Type="http://schemas.openxmlformats.org/officeDocument/2006/relationships/image" Target="../media/image81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11" Type="http://schemas.openxmlformats.org/officeDocument/2006/relationships/image" Target="../media/image80.wmf"/><Relationship Id="rId5" Type="http://schemas.openxmlformats.org/officeDocument/2006/relationships/image" Target="../media/image74.wmf"/><Relationship Id="rId15" Type="http://schemas.openxmlformats.org/officeDocument/2006/relationships/image" Target="../media/image84.wmf"/><Relationship Id="rId10" Type="http://schemas.openxmlformats.org/officeDocument/2006/relationships/image" Target="../media/image79.wmf"/><Relationship Id="rId4" Type="http://schemas.openxmlformats.org/officeDocument/2006/relationships/image" Target="../media/image73.wmf"/><Relationship Id="rId9" Type="http://schemas.openxmlformats.org/officeDocument/2006/relationships/image" Target="../media/image78.wmf"/><Relationship Id="rId14" Type="http://schemas.openxmlformats.org/officeDocument/2006/relationships/image" Target="../media/image83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3" Type="http://schemas.openxmlformats.org/officeDocument/2006/relationships/image" Target="../media/image87.wmf"/><Relationship Id="rId7" Type="http://schemas.openxmlformats.org/officeDocument/2006/relationships/image" Target="../media/image91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image" Target="../media/image83.wmf"/><Relationship Id="rId7" Type="http://schemas.openxmlformats.org/officeDocument/2006/relationships/image" Target="../media/image98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10" Type="http://schemas.openxmlformats.org/officeDocument/2006/relationships/image" Target="../media/image101.wmf"/><Relationship Id="rId4" Type="http://schemas.openxmlformats.org/officeDocument/2006/relationships/image" Target="../media/image95.wmf"/><Relationship Id="rId9" Type="http://schemas.openxmlformats.org/officeDocument/2006/relationships/image" Target="../media/image100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3" Type="http://schemas.openxmlformats.org/officeDocument/2006/relationships/image" Target="../media/image95.wmf"/><Relationship Id="rId7" Type="http://schemas.openxmlformats.org/officeDocument/2006/relationships/image" Target="../media/image102.wmf"/><Relationship Id="rId2" Type="http://schemas.openxmlformats.org/officeDocument/2006/relationships/image" Target="../media/image83.wmf"/><Relationship Id="rId1" Type="http://schemas.openxmlformats.org/officeDocument/2006/relationships/image" Target="../media/image94.wmf"/><Relationship Id="rId6" Type="http://schemas.openxmlformats.org/officeDocument/2006/relationships/image" Target="../media/image98.wmf"/><Relationship Id="rId5" Type="http://schemas.openxmlformats.org/officeDocument/2006/relationships/image" Target="../media/image97.wmf"/><Relationship Id="rId10" Type="http://schemas.openxmlformats.org/officeDocument/2006/relationships/image" Target="../media/image105.wmf"/><Relationship Id="rId4" Type="http://schemas.openxmlformats.org/officeDocument/2006/relationships/image" Target="../media/image96.wmf"/><Relationship Id="rId9" Type="http://schemas.openxmlformats.org/officeDocument/2006/relationships/image" Target="../media/image10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Relationship Id="rId4" Type="http://schemas.openxmlformats.org/officeDocument/2006/relationships/image" Target="../media/image10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Relationship Id="rId4" Type="http://schemas.openxmlformats.org/officeDocument/2006/relationships/image" Target="../media/image11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5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17" Type="http://schemas.openxmlformats.org/officeDocument/2006/relationships/image" Target="../media/image39.wmf"/><Relationship Id="rId2" Type="http://schemas.openxmlformats.org/officeDocument/2006/relationships/image" Target="../media/image24.wmf"/><Relationship Id="rId16" Type="http://schemas.openxmlformats.org/officeDocument/2006/relationships/image" Target="../media/image38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5" Type="http://schemas.openxmlformats.org/officeDocument/2006/relationships/image" Target="../media/image3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Relationship Id="rId14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10" Type="http://schemas.openxmlformats.org/officeDocument/2006/relationships/image" Target="../media/image49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10" Type="http://schemas.openxmlformats.org/officeDocument/2006/relationships/image" Target="../media/image59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54.wmf"/><Relationship Id="rId7" Type="http://schemas.openxmlformats.org/officeDocument/2006/relationships/image" Target="../media/image64.wmf"/><Relationship Id="rId2" Type="http://schemas.openxmlformats.org/officeDocument/2006/relationships/image" Target="../media/image53.wmf"/><Relationship Id="rId1" Type="http://schemas.openxmlformats.org/officeDocument/2006/relationships/image" Target="../media/image60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4" Type="http://schemas.openxmlformats.org/officeDocument/2006/relationships/image" Target="../media/image6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1B288-BBB4-4EEF-8784-F64542B6B6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381E8-921D-448B-8690-6A250BEDEC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3BAC1-FB9E-47B1-9381-7DB40A71D4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6B8C0-04BD-4A48-840E-EAF5DC120B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A0102-37ED-49BE-8DD7-DAF211046E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03DE8-3D38-4DE1-BA6C-0221A4CE57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1178F-DD80-45ED-964C-EA82E10B34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6DE9E-E4F8-4DAD-9E22-AC94ACD59B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AC087-B98B-434E-BEB0-C9C6C8C0C9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21F42-558B-4FAF-BCB3-46F3AB3587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9C2F2-8E95-4C22-8E9C-76F316DEF8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48DFFC-D964-4FE6-BC82-ADA5B9C08B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12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7.bin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6.bin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8.bin"/><Relationship Id="rId12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7.bin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6.bin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5.bin"/><Relationship Id="rId9" Type="http://schemas.openxmlformats.org/officeDocument/2006/relationships/oleObject" Target="../embeddings/oleObject6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13" Type="http://schemas.openxmlformats.org/officeDocument/2006/relationships/oleObject" Target="../embeddings/oleObject78.bin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2.bin"/><Relationship Id="rId12" Type="http://schemas.openxmlformats.org/officeDocument/2006/relationships/oleObject" Target="../embeddings/oleObject77.bin"/><Relationship Id="rId17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1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1.bin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0.bin"/><Relationship Id="rId15" Type="http://schemas.openxmlformats.org/officeDocument/2006/relationships/oleObject" Target="../embeddings/oleObject80.bin"/><Relationship Id="rId10" Type="http://schemas.openxmlformats.org/officeDocument/2006/relationships/oleObject" Target="../embeddings/oleObject75.bin"/><Relationship Id="rId4" Type="http://schemas.openxmlformats.org/officeDocument/2006/relationships/oleObject" Target="../embeddings/oleObject69.bin"/><Relationship Id="rId9" Type="http://schemas.openxmlformats.org/officeDocument/2006/relationships/oleObject" Target="../embeddings/oleObject74.bin"/><Relationship Id="rId14" Type="http://schemas.openxmlformats.org/officeDocument/2006/relationships/oleObject" Target="../embeddings/oleObject7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86.bin"/><Relationship Id="rId5" Type="http://schemas.openxmlformats.org/officeDocument/2006/relationships/oleObject" Target="../embeddings/oleObject85.bin"/><Relationship Id="rId10" Type="http://schemas.openxmlformats.org/officeDocument/2006/relationships/oleObject" Target="../embeddings/oleObject90.bin"/><Relationship Id="rId4" Type="http://schemas.openxmlformats.org/officeDocument/2006/relationships/oleObject" Target="../embeddings/oleObject84.bin"/><Relationship Id="rId9" Type="http://schemas.openxmlformats.org/officeDocument/2006/relationships/oleObject" Target="../embeddings/oleObject8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6.bin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5.bin"/><Relationship Id="rId12" Type="http://schemas.openxmlformats.org/officeDocument/2006/relationships/oleObject" Target="../embeddings/oleObject10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94.bin"/><Relationship Id="rId11" Type="http://schemas.openxmlformats.org/officeDocument/2006/relationships/oleObject" Target="../embeddings/oleObject99.bin"/><Relationship Id="rId5" Type="http://schemas.openxmlformats.org/officeDocument/2006/relationships/oleObject" Target="../embeddings/oleObject93.bin"/><Relationship Id="rId10" Type="http://schemas.openxmlformats.org/officeDocument/2006/relationships/oleObject" Target="../embeddings/oleObject98.bin"/><Relationship Id="rId4" Type="http://schemas.openxmlformats.org/officeDocument/2006/relationships/oleObject" Target="../embeddings/oleObject92.bin"/><Relationship Id="rId9" Type="http://schemas.openxmlformats.org/officeDocument/2006/relationships/oleObject" Target="../embeddings/oleObject9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6.bin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5.bin"/><Relationship Id="rId12" Type="http://schemas.openxmlformats.org/officeDocument/2006/relationships/oleObject" Target="../embeddings/oleObject1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04.bin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3.bin"/><Relationship Id="rId10" Type="http://schemas.openxmlformats.org/officeDocument/2006/relationships/oleObject" Target="../embeddings/oleObject108.bin"/><Relationship Id="rId4" Type="http://schemas.openxmlformats.org/officeDocument/2006/relationships/oleObject" Target="../embeddings/oleObject102.bin"/><Relationship Id="rId9" Type="http://schemas.openxmlformats.org/officeDocument/2006/relationships/oleObject" Target="../embeddings/oleObject10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14.bin"/><Relationship Id="rId5" Type="http://schemas.openxmlformats.org/officeDocument/2006/relationships/oleObject" Target="../embeddings/oleObject113.bin"/><Relationship Id="rId4" Type="http://schemas.openxmlformats.org/officeDocument/2006/relationships/oleObject" Target="../embeddings/oleObject11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117.bin"/><Relationship Id="rId4" Type="http://schemas.openxmlformats.org/officeDocument/2006/relationships/oleObject" Target="../embeddings/oleObject11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21.bin"/><Relationship Id="rId5" Type="http://schemas.openxmlformats.org/officeDocument/2006/relationships/oleObject" Target="../embeddings/oleObject120.bin"/><Relationship Id="rId4" Type="http://schemas.openxmlformats.org/officeDocument/2006/relationships/oleObject" Target="../embeddings/oleObject119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7.bin"/><Relationship Id="rId18" Type="http://schemas.openxmlformats.org/officeDocument/2006/relationships/oleObject" Target="../embeddings/oleObject3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6.bin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9.bin"/><Relationship Id="rId10" Type="http://schemas.openxmlformats.org/officeDocument/2006/relationships/oleObject" Target="../embeddings/oleObject24.bin"/><Relationship Id="rId19" Type="http://schemas.openxmlformats.org/officeDocument/2006/relationships/oleObject" Target="../embeddings/oleObject33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Relationship Id="rId14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7.bin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6.bin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089400" y="1930400"/>
          <a:ext cx="914400" cy="198438"/>
        </p:xfrm>
        <a:graphic>
          <a:graphicData uri="http://schemas.openxmlformats.org/presentationml/2006/ole">
            <p:oleObj spid="_x0000_s6147" name="Equation" r:id="rId3" imgW="914400" imgH="198720" progId="Equation.DSMT4">
              <p:embed/>
            </p:oleObj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09600" y="1295400"/>
            <a:ext cx="8305800" cy="2438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 smtClean="0">
                <a:ln>
                  <a:noFill/>
                </a:ln>
                <a:solidFill>
                  <a:srgbClr val="FC041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Cosmology</a:t>
            </a:r>
            <a:r>
              <a:rPr kumimoji="0" lang="en-US" sz="5400" b="0" i="0" u="none" strike="noStrike" kern="0" cap="none" spc="0" normalizeH="0" noProof="0" dirty="0" smtClean="0">
                <a:ln>
                  <a:noFill/>
                </a:ln>
                <a:solidFill>
                  <a:srgbClr val="FC041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and Dark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400" kern="0" baseline="0" dirty="0" smtClean="0">
                <a:solidFill>
                  <a:srgbClr val="FC0410"/>
                </a:solidFill>
                <a:latin typeface="+mj-lt"/>
                <a:ea typeface="+mj-ea"/>
                <a:cs typeface="+mj-cs"/>
              </a:rPr>
              <a:t>Energy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e-DE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V. Mukhanov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Sektion Physik, LMU, München 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09600" y="152400"/>
            <a:ext cx="1911350" cy="533400"/>
            <a:chOff x="384" y="96"/>
            <a:chExt cx="1204" cy="336"/>
          </a:xfrm>
        </p:grpSpPr>
        <p:sp>
          <p:nvSpPr>
            <p:cNvPr id="3" name="Oval 39"/>
            <p:cNvSpPr>
              <a:spLocks noChangeArrowheads="1"/>
            </p:cNvSpPr>
            <p:nvPr/>
          </p:nvSpPr>
          <p:spPr bwMode="auto">
            <a:xfrm>
              <a:off x="384" y="192"/>
              <a:ext cx="96" cy="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" name="Object 1338"/>
            <p:cNvGraphicFramePr>
              <a:graphicFrameLocks noChangeAspect="1"/>
            </p:cNvGraphicFramePr>
            <p:nvPr/>
          </p:nvGraphicFramePr>
          <p:xfrm>
            <a:off x="528" y="96"/>
            <a:ext cx="1060" cy="336"/>
          </p:xfrm>
          <a:graphic>
            <a:graphicData uri="http://schemas.openxmlformats.org/presentationml/2006/ole">
              <p:oleObj spid="_x0000_s7170" name="Formel" r:id="rId3" imgW="622080" imgH="203040" progId="Equation.DSMT4">
                <p:embed/>
              </p:oleObj>
            </a:graphicData>
          </a:graphic>
        </p:graphicFrame>
      </p:grpSp>
      <p:graphicFrame>
        <p:nvGraphicFramePr>
          <p:cNvPr id="5" name="Object 1329"/>
          <p:cNvGraphicFramePr>
            <a:graphicFrameLocks noChangeAspect="1"/>
          </p:cNvGraphicFramePr>
          <p:nvPr/>
        </p:nvGraphicFramePr>
        <p:xfrm>
          <a:off x="2106613" y="533400"/>
          <a:ext cx="3481387" cy="1109663"/>
        </p:xfrm>
        <a:graphic>
          <a:graphicData uri="http://schemas.openxmlformats.org/presentationml/2006/ole">
            <p:oleObj spid="_x0000_s7171" name="Formel" r:id="rId4" imgW="1434960" imgH="457200" progId="Equation.DSMT4">
              <p:embed/>
            </p:oleObj>
          </a:graphicData>
        </a:graphic>
      </p:graphicFrame>
      <p:sp>
        <p:nvSpPr>
          <p:cNvPr id="6" name="Line 592"/>
          <p:cNvSpPr>
            <a:spLocks noChangeShapeType="1"/>
          </p:cNvSpPr>
          <p:nvPr/>
        </p:nvSpPr>
        <p:spPr bwMode="auto">
          <a:xfrm flipH="1">
            <a:off x="2514600" y="1143000"/>
            <a:ext cx="2209800" cy="1219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" name="Object 1330"/>
          <p:cNvGraphicFramePr>
            <a:graphicFrameLocks noChangeAspect="1"/>
          </p:cNvGraphicFramePr>
          <p:nvPr/>
        </p:nvGraphicFramePr>
        <p:xfrm>
          <a:off x="0" y="2362200"/>
          <a:ext cx="5656263" cy="1600200"/>
        </p:xfrm>
        <a:graphic>
          <a:graphicData uri="http://schemas.openxmlformats.org/presentationml/2006/ole">
            <p:oleObj spid="_x0000_s7172" name="Formel" r:id="rId5" imgW="3974760" imgH="838080" progId="Equation.DSMT4">
              <p:embed/>
            </p:oleObj>
          </a:graphicData>
        </a:graphic>
      </p:graphicFrame>
      <p:grpSp>
        <p:nvGrpSpPr>
          <p:cNvPr id="8" name="Group 734"/>
          <p:cNvGrpSpPr>
            <a:grpSpLocks/>
          </p:cNvGrpSpPr>
          <p:nvPr/>
        </p:nvGrpSpPr>
        <p:grpSpPr bwMode="auto">
          <a:xfrm>
            <a:off x="6248400" y="1447800"/>
            <a:ext cx="2082800" cy="533400"/>
            <a:chOff x="4032" y="336"/>
            <a:chExt cx="1312" cy="336"/>
          </a:xfrm>
        </p:grpSpPr>
        <p:sp>
          <p:nvSpPr>
            <p:cNvPr id="9" name="AutoShape 728"/>
            <p:cNvSpPr>
              <a:spLocks noChangeArrowheads="1"/>
            </p:cNvSpPr>
            <p:nvPr/>
          </p:nvSpPr>
          <p:spPr bwMode="auto">
            <a:xfrm>
              <a:off x="4032" y="336"/>
              <a:ext cx="96" cy="336"/>
            </a:xfrm>
            <a:prstGeom prst="upArrow">
              <a:avLst>
                <a:gd name="adj1" fmla="val 50000"/>
                <a:gd name="adj2" fmla="val 87500"/>
              </a:avLst>
            </a:prstGeom>
            <a:solidFill>
              <a:srgbClr val="99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" name="Object 1337"/>
            <p:cNvGraphicFramePr>
              <a:graphicFrameLocks noChangeAspect="1"/>
            </p:cNvGraphicFramePr>
            <p:nvPr/>
          </p:nvGraphicFramePr>
          <p:xfrm>
            <a:off x="4224" y="384"/>
            <a:ext cx="1120" cy="242"/>
          </p:xfrm>
          <a:graphic>
            <a:graphicData uri="http://schemas.openxmlformats.org/presentationml/2006/ole">
              <p:oleObj spid="_x0000_s7173" name="Formel" r:id="rId6" imgW="1117440" imgH="241200" progId="Equation.DSMT4">
                <p:embed/>
              </p:oleObj>
            </a:graphicData>
          </a:graphic>
        </p:graphicFrame>
      </p:grpSp>
      <p:grpSp>
        <p:nvGrpSpPr>
          <p:cNvPr id="11" name="Group 733"/>
          <p:cNvGrpSpPr>
            <a:grpSpLocks/>
          </p:cNvGrpSpPr>
          <p:nvPr/>
        </p:nvGrpSpPr>
        <p:grpSpPr bwMode="auto">
          <a:xfrm>
            <a:off x="6248400" y="2286000"/>
            <a:ext cx="2324100" cy="381000"/>
            <a:chOff x="4128" y="3168"/>
            <a:chExt cx="1464" cy="240"/>
          </a:xfrm>
        </p:grpSpPr>
        <p:sp>
          <p:nvSpPr>
            <p:cNvPr id="12" name="AutoShape 730"/>
            <p:cNvSpPr>
              <a:spLocks noChangeArrowheads="1"/>
            </p:cNvSpPr>
            <p:nvPr/>
          </p:nvSpPr>
          <p:spPr bwMode="auto">
            <a:xfrm>
              <a:off x="4128" y="3168"/>
              <a:ext cx="96" cy="240"/>
            </a:xfrm>
            <a:prstGeom prst="downArrow">
              <a:avLst>
                <a:gd name="adj1" fmla="val 50000"/>
                <a:gd name="adj2" fmla="val 62500"/>
              </a:avLst>
            </a:prstGeom>
            <a:solidFill>
              <a:srgbClr val="00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3" name="Object 1336"/>
            <p:cNvGraphicFramePr>
              <a:graphicFrameLocks noChangeAspect="1"/>
            </p:cNvGraphicFramePr>
            <p:nvPr/>
          </p:nvGraphicFramePr>
          <p:xfrm>
            <a:off x="4272" y="3168"/>
            <a:ext cx="1320" cy="240"/>
          </p:xfrm>
          <a:graphic>
            <a:graphicData uri="http://schemas.openxmlformats.org/presentationml/2006/ole">
              <p:oleObj spid="_x0000_s7174" name="Formel" r:id="rId7" imgW="1143000" imgH="241200" progId="Equation.DSMT4">
                <p:embed/>
              </p:oleObj>
            </a:graphicData>
          </a:graphic>
        </p:graphicFrame>
      </p:grpSp>
      <p:grpSp>
        <p:nvGrpSpPr>
          <p:cNvPr id="14" name="Group 736"/>
          <p:cNvGrpSpPr>
            <a:grpSpLocks/>
          </p:cNvGrpSpPr>
          <p:nvPr/>
        </p:nvGrpSpPr>
        <p:grpSpPr bwMode="auto">
          <a:xfrm>
            <a:off x="5562600" y="2057400"/>
            <a:ext cx="3276600" cy="1900238"/>
            <a:chOff x="3456" y="2448"/>
            <a:chExt cx="2064" cy="1197"/>
          </a:xfrm>
        </p:grpSpPr>
        <p:grpSp>
          <p:nvGrpSpPr>
            <p:cNvPr id="15" name="Group 732"/>
            <p:cNvGrpSpPr>
              <a:grpSpLocks/>
            </p:cNvGrpSpPr>
            <p:nvPr/>
          </p:nvGrpSpPr>
          <p:grpSpPr bwMode="auto">
            <a:xfrm>
              <a:off x="3456" y="2448"/>
              <a:ext cx="1918" cy="1197"/>
              <a:chOff x="3617" y="1382"/>
              <a:chExt cx="1918" cy="1197"/>
            </a:xfrm>
          </p:grpSpPr>
          <p:sp>
            <p:nvSpPr>
              <p:cNvPr id="17" name="Line 595"/>
              <p:cNvSpPr>
                <a:spLocks noChangeShapeType="1"/>
              </p:cNvSpPr>
              <p:nvPr/>
            </p:nvSpPr>
            <p:spPr bwMode="auto">
              <a:xfrm>
                <a:off x="5495" y="2421"/>
                <a:ext cx="40" cy="16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596"/>
              <p:cNvSpPr>
                <a:spLocks noChangeShapeType="1"/>
              </p:cNvSpPr>
              <p:nvPr/>
            </p:nvSpPr>
            <p:spPr bwMode="auto">
              <a:xfrm>
                <a:off x="5459" y="2406"/>
                <a:ext cx="36" cy="15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597"/>
              <p:cNvSpPr>
                <a:spLocks noChangeShapeType="1"/>
              </p:cNvSpPr>
              <p:nvPr/>
            </p:nvSpPr>
            <p:spPr bwMode="auto">
              <a:xfrm>
                <a:off x="5421" y="2389"/>
                <a:ext cx="38" cy="17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598"/>
              <p:cNvSpPr>
                <a:spLocks noChangeShapeType="1"/>
              </p:cNvSpPr>
              <p:nvPr/>
            </p:nvSpPr>
            <p:spPr bwMode="auto">
              <a:xfrm>
                <a:off x="5385" y="2372"/>
                <a:ext cx="36" cy="17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599"/>
              <p:cNvSpPr>
                <a:spLocks noChangeShapeType="1"/>
              </p:cNvSpPr>
              <p:nvPr/>
            </p:nvSpPr>
            <p:spPr bwMode="auto">
              <a:xfrm>
                <a:off x="5345" y="2352"/>
                <a:ext cx="40" cy="20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600"/>
              <p:cNvSpPr>
                <a:spLocks noChangeShapeType="1"/>
              </p:cNvSpPr>
              <p:nvPr/>
            </p:nvSpPr>
            <p:spPr bwMode="auto">
              <a:xfrm>
                <a:off x="5310" y="2334"/>
                <a:ext cx="35" cy="18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601"/>
              <p:cNvSpPr>
                <a:spLocks noChangeShapeType="1"/>
              </p:cNvSpPr>
              <p:nvPr/>
            </p:nvSpPr>
            <p:spPr bwMode="auto">
              <a:xfrm>
                <a:off x="5272" y="2313"/>
                <a:ext cx="38" cy="21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602"/>
              <p:cNvSpPr>
                <a:spLocks noChangeShapeType="1"/>
              </p:cNvSpPr>
              <p:nvPr/>
            </p:nvSpPr>
            <p:spPr bwMode="auto">
              <a:xfrm>
                <a:off x="5234" y="2290"/>
                <a:ext cx="38" cy="23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603"/>
              <p:cNvSpPr>
                <a:spLocks noChangeShapeType="1"/>
              </p:cNvSpPr>
              <p:nvPr/>
            </p:nvSpPr>
            <p:spPr bwMode="auto">
              <a:xfrm>
                <a:off x="5196" y="2267"/>
                <a:ext cx="38" cy="23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604"/>
              <p:cNvSpPr>
                <a:spLocks noChangeShapeType="1"/>
              </p:cNvSpPr>
              <p:nvPr/>
            </p:nvSpPr>
            <p:spPr bwMode="auto">
              <a:xfrm>
                <a:off x="5158" y="2241"/>
                <a:ext cx="38" cy="26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605"/>
              <p:cNvSpPr>
                <a:spLocks noChangeShapeType="1"/>
              </p:cNvSpPr>
              <p:nvPr/>
            </p:nvSpPr>
            <p:spPr bwMode="auto">
              <a:xfrm>
                <a:off x="5120" y="2216"/>
                <a:ext cx="38" cy="25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606"/>
              <p:cNvSpPr>
                <a:spLocks noChangeShapeType="1"/>
              </p:cNvSpPr>
              <p:nvPr/>
            </p:nvSpPr>
            <p:spPr bwMode="auto">
              <a:xfrm>
                <a:off x="5082" y="2189"/>
                <a:ext cx="38" cy="27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607"/>
              <p:cNvSpPr>
                <a:spLocks noChangeShapeType="1"/>
              </p:cNvSpPr>
              <p:nvPr/>
            </p:nvSpPr>
            <p:spPr bwMode="auto">
              <a:xfrm>
                <a:off x="5046" y="2162"/>
                <a:ext cx="36" cy="27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608"/>
              <p:cNvSpPr>
                <a:spLocks noChangeShapeType="1"/>
              </p:cNvSpPr>
              <p:nvPr/>
            </p:nvSpPr>
            <p:spPr bwMode="auto">
              <a:xfrm>
                <a:off x="5007" y="2132"/>
                <a:ext cx="39" cy="30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609"/>
              <p:cNvSpPr>
                <a:spLocks noChangeShapeType="1"/>
              </p:cNvSpPr>
              <p:nvPr/>
            </p:nvSpPr>
            <p:spPr bwMode="auto">
              <a:xfrm>
                <a:off x="4972" y="2104"/>
                <a:ext cx="35" cy="28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610"/>
              <p:cNvSpPr>
                <a:spLocks noChangeShapeType="1"/>
              </p:cNvSpPr>
              <p:nvPr/>
            </p:nvSpPr>
            <p:spPr bwMode="auto">
              <a:xfrm>
                <a:off x="4933" y="2072"/>
                <a:ext cx="39" cy="32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611"/>
              <p:cNvSpPr>
                <a:spLocks noChangeShapeType="1"/>
              </p:cNvSpPr>
              <p:nvPr/>
            </p:nvSpPr>
            <p:spPr bwMode="auto">
              <a:xfrm>
                <a:off x="4897" y="2041"/>
                <a:ext cx="36" cy="31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612"/>
              <p:cNvSpPr>
                <a:spLocks noChangeShapeType="1"/>
              </p:cNvSpPr>
              <p:nvPr/>
            </p:nvSpPr>
            <p:spPr bwMode="auto">
              <a:xfrm>
                <a:off x="4856" y="2004"/>
                <a:ext cx="41" cy="37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613"/>
              <p:cNvSpPr>
                <a:spLocks noChangeShapeType="1"/>
              </p:cNvSpPr>
              <p:nvPr/>
            </p:nvSpPr>
            <p:spPr bwMode="auto">
              <a:xfrm>
                <a:off x="4820" y="1971"/>
                <a:ext cx="36" cy="33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614"/>
              <p:cNvSpPr>
                <a:spLocks noChangeShapeType="1"/>
              </p:cNvSpPr>
              <p:nvPr/>
            </p:nvSpPr>
            <p:spPr bwMode="auto">
              <a:xfrm>
                <a:off x="4781" y="1936"/>
                <a:ext cx="39" cy="35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615"/>
              <p:cNvSpPr>
                <a:spLocks noChangeShapeType="1"/>
              </p:cNvSpPr>
              <p:nvPr/>
            </p:nvSpPr>
            <p:spPr bwMode="auto">
              <a:xfrm>
                <a:off x="4743" y="1900"/>
                <a:ext cx="38" cy="36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616"/>
              <p:cNvSpPr>
                <a:spLocks noChangeShapeType="1"/>
              </p:cNvSpPr>
              <p:nvPr/>
            </p:nvSpPr>
            <p:spPr bwMode="auto">
              <a:xfrm>
                <a:off x="4706" y="1864"/>
                <a:ext cx="37" cy="36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617"/>
              <p:cNvSpPr>
                <a:spLocks noChangeShapeType="1"/>
              </p:cNvSpPr>
              <p:nvPr/>
            </p:nvSpPr>
            <p:spPr bwMode="auto">
              <a:xfrm>
                <a:off x="4671" y="1830"/>
                <a:ext cx="35" cy="34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618"/>
              <p:cNvSpPr>
                <a:spLocks noChangeShapeType="1"/>
              </p:cNvSpPr>
              <p:nvPr/>
            </p:nvSpPr>
            <p:spPr bwMode="auto">
              <a:xfrm>
                <a:off x="4631" y="1791"/>
                <a:ext cx="40" cy="39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619"/>
              <p:cNvSpPr>
                <a:spLocks noChangeShapeType="1"/>
              </p:cNvSpPr>
              <p:nvPr/>
            </p:nvSpPr>
            <p:spPr bwMode="auto">
              <a:xfrm>
                <a:off x="4593" y="1754"/>
                <a:ext cx="38" cy="37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620"/>
              <p:cNvSpPr>
                <a:spLocks noChangeShapeType="1"/>
              </p:cNvSpPr>
              <p:nvPr/>
            </p:nvSpPr>
            <p:spPr bwMode="auto">
              <a:xfrm>
                <a:off x="4557" y="1719"/>
                <a:ext cx="36" cy="35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621"/>
              <p:cNvSpPr>
                <a:spLocks noChangeShapeType="1"/>
              </p:cNvSpPr>
              <p:nvPr/>
            </p:nvSpPr>
            <p:spPr bwMode="auto">
              <a:xfrm>
                <a:off x="4519" y="1682"/>
                <a:ext cx="38" cy="37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622"/>
              <p:cNvSpPr>
                <a:spLocks noChangeShapeType="1"/>
              </p:cNvSpPr>
              <p:nvPr/>
            </p:nvSpPr>
            <p:spPr bwMode="auto">
              <a:xfrm>
                <a:off x="4482" y="1647"/>
                <a:ext cx="37" cy="35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623"/>
              <p:cNvSpPr>
                <a:spLocks noChangeShapeType="1"/>
              </p:cNvSpPr>
              <p:nvPr/>
            </p:nvSpPr>
            <p:spPr bwMode="auto">
              <a:xfrm>
                <a:off x="4443" y="1611"/>
                <a:ext cx="39" cy="36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624"/>
              <p:cNvSpPr>
                <a:spLocks noChangeShapeType="1"/>
              </p:cNvSpPr>
              <p:nvPr/>
            </p:nvSpPr>
            <p:spPr bwMode="auto">
              <a:xfrm>
                <a:off x="4407" y="1579"/>
                <a:ext cx="36" cy="32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625"/>
              <p:cNvSpPr>
                <a:spLocks noChangeShapeType="1"/>
              </p:cNvSpPr>
              <p:nvPr/>
            </p:nvSpPr>
            <p:spPr bwMode="auto">
              <a:xfrm>
                <a:off x="4367" y="1545"/>
                <a:ext cx="40" cy="34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626"/>
              <p:cNvSpPr>
                <a:spLocks noChangeShapeType="1"/>
              </p:cNvSpPr>
              <p:nvPr/>
            </p:nvSpPr>
            <p:spPr bwMode="auto">
              <a:xfrm>
                <a:off x="4333" y="1518"/>
                <a:ext cx="34" cy="27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627"/>
              <p:cNvSpPr>
                <a:spLocks noChangeShapeType="1"/>
              </p:cNvSpPr>
              <p:nvPr/>
            </p:nvSpPr>
            <p:spPr bwMode="auto">
              <a:xfrm>
                <a:off x="4292" y="1488"/>
                <a:ext cx="41" cy="30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628"/>
              <p:cNvSpPr>
                <a:spLocks noChangeShapeType="1"/>
              </p:cNvSpPr>
              <p:nvPr/>
            </p:nvSpPr>
            <p:spPr bwMode="auto">
              <a:xfrm>
                <a:off x="4258" y="1466"/>
                <a:ext cx="34" cy="22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629"/>
              <p:cNvSpPr>
                <a:spLocks noChangeShapeType="1"/>
              </p:cNvSpPr>
              <p:nvPr/>
            </p:nvSpPr>
            <p:spPr bwMode="auto">
              <a:xfrm>
                <a:off x="4220" y="1444"/>
                <a:ext cx="38" cy="22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630"/>
              <p:cNvSpPr>
                <a:spLocks noChangeShapeType="1"/>
              </p:cNvSpPr>
              <p:nvPr/>
            </p:nvSpPr>
            <p:spPr bwMode="auto">
              <a:xfrm>
                <a:off x="4181" y="1426"/>
                <a:ext cx="39" cy="18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631"/>
              <p:cNvSpPr>
                <a:spLocks noChangeShapeType="1"/>
              </p:cNvSpPr>
              <p:nvPr/>
            </p:nvSpPr>
            <p:spPr bwMode="auto">
              <a:xfrm>
                <a:off x="4142" y="1413"/>
                <a:ext cx="39" cy="13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632"/>
              <p:cNvSpPr>
                <a:spLocks noChangeShapeType="1"/>
              </p:cNvSpPr>
              <p:nvPr/>
            </p:nvSpPr>
            <p:spPr bwMode="auto">
              <a:xfrm>
                <a:off x="4107" y="1406"/>
                <a:ext cx="35" cy="7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633"/>
              <p:cNvSpPr>
                <a:spLocks noChangeShapeType="1"/>
              </p:cNvSpPr>
              <p:nvPr/>
            </p:nvSpPr>
            <p:spPr bwMode="auto">
              <a:xfrm>
                <a:off x="4068" y="1403"/>
                <a:ext cx="39" cy="3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634"/>
              <p:cNvSpPr>
                <a:spLocks noChangeShapeType="1"/>
              </p:cNvSpPr>
              <p:nvPr/>
            </p:nvSpPr>
            <p:spPr bwMode="auto">
              <a:xfrm flipV="1">
                <a:off x="4030" y="1403"/>
                <a:ext cx="38" cy="5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635"/>
              <p:cNvSpPr>
                <a:spLocks noChangeShapeType="1"/>
              </p:cNvSpPr>
              <p:nvPr/>
            </p:nvSpPr>
            <p:spPr bwMode="auto">
              <a:xfrm flipV="1">
                <a:off x="3992" y="1408"/>
                <a:ext cx="38" cy="12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636"/>
              <p:cNvSpPr>
                <a:spLocks noChangeShapeType="1"/>
              </p:cNvSpPr>
              <p:nvPr/>
            </p:nvSpPr>
            <p:spPr bwMode="auto">
              <a:xfrm flipV="1">
                <a:off x="3955" y="1420"/>
                <a:ext cx="37" cy="19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Line 637"/>
              <p:cNvSpPr>
                <a:spLocks noChangeShapeType="1"/>
              </p:cNvSpPr>
              <p:nvPr/>
            </p:nvSpPr>
            <p:spPr bwMode="auto">
              <a:xfrm flipV="1">
                <a:off x="3919" y="1439"/>
                <a:ext cx="36" cy="26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Line 638"/>
              <p:cNvSpPr>
                <a:spLocks noChangeShapeType="1"/>
              </p:cNvSpPr>
              <p:nvPr/>
            </p:nvSpPr>
            <p:spPr bwMode="auto">
              <a:xfrm flipV="1">
                <a:off x="3881" y="1465"/>
                <a:ext cx="38" cy="37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639"/>
              <p:cNvSpPr>
                <a:spLocks noChangeShapeType="1"/>
              </p:cNvSpPr>
              <p:nvPr/>
            </p:nvSpPr>
            <p:spPr bwMode="auto">
              <a:xfrm flipV="1">
                <a:off x="3842" y="1502"/>
                <a:ext cx="39" cy="46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640"/>
              <p:cNvSpPr>
                <a:spLocks noChangeShapeType="1"/>
              </p:cNvSpPr>
              <p:nvPr/>
            </p:nvSpPr>
            <p:spPr bwMode="auto">
              <a:xfrm flipV="1">
                <a:off x="3803" y="1548"/>
                <a:ext cx="39" cy="57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641"/>
              <p:cNvSpPr>
                <a:spLocks noChangeShapeType="1"/>
              </p:cNvSpPr>
              <p:nvPr/>
            </p:nvSpPr>
            <p:spPr bwMode="auto">
              <a:xfrm flipV="1">
                <a:off x="3769" y="1605"/>
                <a:ext cx="34" cy="58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Line 642"/>
              <p:cNvSpPr>
                <a:spLocks noChangeShapeType="1"/>
              </p:cNvSpPr>
              <p:nvPr/>
            </p:nvSpPr>
            <p:spPr bwMode="auto">
              <a:xfrm flipV="1">
                <a:off x="3729" y="1663"/>
                <a:ext cx="40" cy="71"/>
              </a:xfrm>
              <a:prstGeom prst="line">
                <a:avLst/>
              </a:prstGeom>
              <a:noFill/>
              <a:ln w="26988">
                <a:solidFill>
                  <a:srgbClr val="00003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643"/>
              <p:cNvSpPr>
                <a:spLocks noChangeShapeType="1"/>
              </p:cNvSpPr>
              <p:nvPr/>
            </p:nvSpPr>
            <p:spPr bwMode="auto">
              <a:xfrm flipV="1">
                <a:off x="3729" y="1382"/>
                <a:ext cx="1" cy="1076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644"/>
              <p:cNvSpPr>
                <a:spLocks noChangeShapeType="1"/>
              </p:cNvSpPr>
              <p:nvPr/>
            </p:nvSpPr>
            <p:spPr bwMode="auto">
              <a:xfrm>
                <a:off x="3707" y="2447"/>
                <a:ext cx="2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645"/>
              <p:cNvSpPr>
                <a:spLocks noChangeShapeType="1"/>
              </p:cNvSpPr>
              <p:nvPr/>
            </p:nvSpPr>
            <p:spPr bwMode="auto">
              <a:xfrm>
                <a:off x="3718" y="2414"/>
                <a:ext cx="1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Line 646"/>
              <p:cNvSpPr>
                <a:spLocks noChangeShapeType="1"/>
              </p:cNvSpPr>
              <p:nvPr/>
            </p:nvSpPr>
            <p:spPr bwMode="auto">
              <a:xfrm>
                <a:off x="3718" y="2381"/>
                <a:ext cx="1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647"/>
              <p:cNvSpPr>
                <a:spLocks noChangeShapeType="1"/>
              </p:cNvSpPr>
              <p:nvPr/>
            </p:nvSpPr>
            <p:spPr bwMode="auto">
              <a:xfrm>
                <a:off x="3718" y="2348"/>
                <a:ext cx="1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648"/>
              <p:cNvSpPr>
                <a:spLocks noChangeShapeType="1"/>
              </p:cNvSpPr>
              <p:nvPr/>
            </p:nvSpPr>
            <p:spPr bwMode="auto">
              <a:xfrm>
                <a:off x="3718" y="2315"/>
                <a:ext cx="1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649"/>
              <p:cNvSpPr>
                <a:spLocks noChangeShapeType="1"/>
              </p:cNvSpPr>
              <p:nvPr/>
            </p:nvSpPr>
            <p:spPr bwMode="auto">
              <a:xfrm>
                <a:off x="3707" y="2282"/>
                <a:ext cx="2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650"/>
              <p:cNvSpPr>
                <a:spLocks noChangeShapeType="1"/>
              </p:cNvSpPr>
              <p:nvPr/>
            </p:nvSpPr>
            <p:spPr bwMode="auto">
              <a:xfrm>
                <a:off x="3718" y="2249"/>
                <a:ext cx="1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651"/>
              <p:cNvSpPr>
                <a:spLocks noChangeShapeType="1"/>
              </p:cNvSpPr>
              <p:nvPr/>
            </p:nvSpPr>
            <p:spPr bwMode="auto">
              <a:xfrm>
                <a:off x="3718" y="2216"/>
                <a:ext cx="1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652"/>
              <p:cNvSpPr>
                <a:spLocks noChangeShapeType="1"/>
              </p:cNvSpPr>
              <p:nvPr/>
            </p:nvSpPr>
            <p:spPr bwMode="auto">
              <a:xfrm>
                <a:off x="3718" y="2183"/>
                <a:ext cx="1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653"/>
              <p:cNvSpPr>
                <a:spLocks noChangeShapeType="1"/>
              </p:cNvSpPr>
              <p:nvPr/>
            </p:nvSpPr>
            <p:spPr bwMode="auto">
              <a:xfrm>
                <a:off x="3718" y="2150"/>
                <a:ext cx="1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654"/>
              <p:cNvSpPr>
                <a:spLocks noChangeShapeType="1"/>
              </p:cNvSpPr>
              <p:nvPr/>
            </p:nvSpPr>
            <p:spPr bwMode="auto">
              <a:xfrm>
                <a:off x="3707" y="2117"/>
                <a:ext cx="2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655"/>
              <p:cNvSpPr>
                <a:spLocks noChangeShapeType="1"/>
              </p:cNvSpPr>
              <p:nvPr/>
            </p:nvSpPr>
            <p:spPr bwMode="auto">
              <a:xfrm>
                <a:off x="3718" y="2084"/>
                <a:ext cx="1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656"/>
              <p:cNvSpPr>
                <a:spLocks noChangeShapeType="1"/>
              </p:cNvSpPr>
              <p:nvPr/>
            </p:nvSpPr>
            <p:spPr bwMode="auto">
              <a:xfrm>
                <a:off x="3718" y="2051"/>
                <a:ext cx="1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657"/>
              <p:cNvSpPr>
                <a:spLocks noChangeShapeType="1"/>
              </p:cNvSpPr>
              <p:nvPr/>
            </p:nvSpPr>
            <p:spPr bwMode="auto">
              <a:xfrm>
                <a:off x="3718" y="2018"/>
                <a:ext cx="1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658"/>
              <p:cNvSpPr>
                <a:spLocks noChangeShapeType="1"/>
              </p:cNvSpPr>
              <p:nvPr/>
            </p:nvSpPr>
            <p:spPr bwMode="auto">
              <a:xfrm>
                <a:off x="3718" y="1985"/>
                <a:ext cx="1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Line 659"/>
              <p:cNvSpPr>
                <a:spLocks noChangeShapeType="1"/>
              </p:cNvSpPr>
              <p:nvPr/>
            </p:nvSpPr>
            <p:spPr bwMode="auto">
              <a:xfrm>
                <a:off x="3707" y="1952"/>
                <a:ext cx="2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660"/>
              <p:cNvSpPr>
                <a:spLocks noChangeShapeType="1"/>
              </p:cNvSpPr>
              <p:nvPr/>
            </p:nvSpPr>
            <p:spPr bwMode="auto">
              <a:xfrm>
                <a:off x="3718" y="1919"/>
                <a:ext cx="1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661"/>
              <p:cNvSpPr>
                <a:spLocks noChangeShapeType="1"/>
              </p:cNvSpPr>
              <p:nvPr/>
            </p:nvSpPr>
            <p:spPr bwMode="auto">
              <a:xfrm>
                <a:off x="3718" y="1886"/>
                <a:ext cx="1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662"/>
              <p:cNvSpPr>
                <a:spLocks noChangeShapeType="1"/>
              </p:cNvSpPr>
              <p:nvPr/>
            </p:nvSpPr>
            <p:spPr bwMode="auto">
              <a:xfrm>
                <a:off x="3718" y="1853"/>
                <a:ext cx="1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Line 663"/>
              <p:cNvSpPr>
                <a:spLocks noChangeShapeType="1"/>
              </p:cNvSpPr>
              <p:nvPr/>
            </p:nvSpPr>
            <p:spPr bwMode="auto">
              <a:xfrm>
                <a:off x="3718" y="1820"/>
                <a:ext cx="1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664"/>
              <p:cNvSpPr>
                <a:spLocks noChangeShapeType="1"/>
              </p:cNvSpPr>
              <p:nvPr/>
            </p:nvSpPr>
            <p:spPr bwMode="auto">
              <a:xfrm>
                <a:off x="3707" y="1787"/>
                <a:ext cx="2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665"/>
              <p:cNvSpPr>
                <a:spLocks noChangeShapeType="1"/>
              </p:cNvSpPr>
              <p:nvPr/>
            </p:nvSpPr>
            <p:spPr bwMode="auto">
              <a:xfrm>
                <a:off x="3718" y="1754"/>
                <a:ext cx="1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666"/>
              <p:cNvSpPr>
                <a:spLocks noChangeShapeType="1"/>
              </p:cNvSpPr>
              <p:nvPr/>
            </p:nvSpPr>
            <p:spPr bwMode="auto">
              <a:xfrm>
                <a:off x="3718" y="1721"/>
                <a:ext cx="1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667"/>
              <p:cNvSpPr>
                <a:spLocks noChangeShapeType="1"/>
              </p:cNvSpPr>
              <p:nvPr/>
            </p:nvSpPr>
            <p:spPr bwMode="auto">
              <a:xfrm>
                <a:off x="3718" y="1688"/>
                <a:ext cx="1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668"/>
              <p:cNvSpPr>
                <a:spLocks noChangeShapeType="1"/>
              </p:cNvSpPr>
              <p:nvPr/>
            </p:nvSpPr>
            <p:spPr bwMode="auto">
              <a:xfrm>
                <a:off x="3718" y="1655"/>
                <a:ext cx="1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669"/>
              <p:cNvSpPr>
                <a:spLocks noChangeShapeType="1"/>
              </p:cNvSpPr>
              <p:nvPr/>
            </p:nvSpPr>
            <p:spPr bwMode="auto">
              <a:xfrm>
                <a:off x="3707" y="1622"/>
                <a:ext cx="2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670"/>
              <p:cNvSpPr>
                <a:spLocks noChangeShapeType="1"/>
              </p:cNvSpPr>
              <p:nvPr/>
            </p:nvSpPr>
            <p:spPr bwMode="auto">
              <a:xfrm>
                <a:off x="3718" y="1589"/>
                <a:ext cx="1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Line 671"/>
              <p:cNvSpPr>
                <a:spLocks noChangeShapeType="1"/>
              </p:cNvSpPr>
              <p:nvPr/>
            </p:nvSpPr>
            <p:spPr bwMode="auto">
              <a:xfrm>
                <a:off x="3718" y="1556"/>
                <a:ext cx="1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Line 672"/>
              <p:cNvSpPr>
                <a:spLocks noChangeShapeType="1"/>
              </p:cNvSpPr>
              <p:nvPr/>
            </p:nvSpPr>
            <p:spPr bwMode="auto">
              <a:xfrm>
                <a:off x="3718" y="1523"/>
                <a:ext cx="1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Line 673"/>
              <p:cNvSpPr>
                <a:spLocks noChangeShapeType="1"/>
              </p:cNvSpPr>
              <p:nvPr/>
            </p:nvSpPr>
            <p:spPr bwMode="auto">
              <a:xfrm>
                <a:off x="3718" y="1490"/>
                <a:ext cx="1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Line 674"/>
              <p:cNvSpPr>
                <a:spLocks noChangeShapeType="1"/>
              </p:cNvSpPr>
              <p:nvPr/>
            </p:nvSpPr>
            <p:spPr bwMode="auto">
              <a:xfrm>
                <a:off x="3707" y="1457"/>
                <a:ext cx="22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Line 675"/>
              <p:cNvSpPr>
                <a:spLocks noChangeShapeType="1"/>
              </p:cNvSpPr>
              <p:nvPr/>
            </p:nvSpPr>
            <p:spPr bwMode="auto">
              <a:xfrm>
                <a:off x="3718" y="1423"/>
                <a:ext cx="1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676"/>
              <p:cNvSpPr>
                <a:spLocks noChangeShapeType="1"/>
              </p:cNvSpPr>
              <p:nvPr/>
            </p:nvSpPr>
            <p:spPr bwMode="auto">
              <a:xfrm>
                <a:off x="3718" y="1390"/>
                <a:ext cx="11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Line 677"/>
              <p:cNvSpPr>
                <a:spLocks noChangeShapeType="1"/>
              </p:cNvSpPr>
              <p:nvPr/>
            </p:nvSpPr>
            <p:spPr bwMode="auto">
              <a:xfrm>
                <a:off x="3729" y="2458"/>
                <a:ext cx="1806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678"/>
              <p:cNvSpPr>
                <a:spLocks noChangeShapeType="1"/>
              </p:cNvSpPr>
              <p:nvPr/>
            </p:nvSpPr>
            <p:spPr bwMode="auto">
              <a:xfrm flipV="1">
                <a:off x="3755" y="2458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679"/>
              <p:cNvSpPr>
                <a:spLocks noChangeShapeType="1"/>
              </p:cNvSpPr>
              <p:nvPr/>
            </p:nvSpPr>
            <p:spPr bwMode="auto">
              <a:xfrm flipV="1">
                <a:off x="3807" y="2458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680"/>
              <p:cNvSpPr>
                <a:spLocks noChangeShapeType="1"/>
              </p:cNvSpPr>
              <p:nvPr/>
            </p:nvSpPr>
            <p:spPr bwMode="auto">
              <a:xfrm flipV="1">
                <a:off x="3859" y="2458"/>
                <a:ext cx="1" cy="2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681"/>
              <p:cNvSpPr>
                <a:spLocks noChangeShapeType="1"/>
              </p:cNvSpPr>
              <p:nvPr/>
            </p:nvSpPr>
            <p:spPr bwMode="auto">
              <a:xfrm flipV="1">
                <a:off x="3910" y="2458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682"/>
              <p:cNvSpPr>
                <a:spLocks noChangeShapeType="1"/>
              </p:cNvSpPr>
              <p:nvPr/>
            </p:nvSpPr>
            <p:spPr bwMode="auto">
              <a:xfrm flipV="1">
                <a:off x="3962" y="2458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683"/>
              <p:cNvSpPr>
                <a:spLocks noChangeShapeType="1"/>
              </p:cNvSpPr>
              <p:nvPr/>
            </p:nvSpPr>
            <p:spPr bwMode="auto">
              <a:xfrm flipV="1">
                <a:off x="4013" y="2458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684"/>
              <p:cNvSpPr>
                <a:spLocks noChangeShapeType="1"/>
              </p:cNvSpPr>
              <p:nvPr/>
            </p:nvSpPr>
            <p:spPr bwMode="auto">
              <a:xfrm flipV="1">
                <a:off x="4065" y="2458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Line 685"/>
              <p:cNvSpPr>
                <a:spLocks noChangeShapeType="1"/>
              </p:cNvSpPr>
              <p:nvPr/>
            </p:nvSpPr>
            <p:spPr bwMode="auto">
              <a:xfrm flipV="1">
                <a:off x="4116" y="2458"/>
                <a:ext cx="1" cy="2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686"/>
              <p:cNvSpPr>
                <a:spLocks noChangeShapeType="1"/>
              </p:cNvSpPr>
              <p:nvPr/>
            </p:nvSpPr>
            <p:spPr bwMode="auto">
              <a:xfrm flipV="1">
                <a:off x="4168" y="2458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Line 687"/>
              <p:cNvSpPr>
                <a:spLocks noChangeShapeType="1"/>
              </p:cNvSpPr>
              <p:nvPr/>
            </p:nvSpPr>
            <p:spPr bwMode="auto">
              <a:xfrm flipV="1">
                <a:off x="4219" y="2458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Line 688"/>
              <p:cNvSpPr>
                <a:spLocks noChangeShapeType="1"/>
              </p:cNvSpPr>
              <p:nvPr/>
            </p:nvSpPr>
            <p:spPr bwMode="auto">
              <a:xfrm flipV="1">
                <a:off x="4271" y="2458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Line 689"/>
              <p:cNvSpPr>
                <a:spLocks noChangeShapeType="1"/>
              </p:cNvSpPr>
              <p:nvPr/>
            </p:nvSpPr>
            <p:spPr bwMode="auto">
              <a:xfrm flipV="1">
                <a:off x="4322" y="2458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Line 690"/>
              <p:cNvSpPr>
                <a:spLocks noChangeShapeType="1"/>
              </p:cNvSpPr>
              <p:nvPr/>
            </p:nvSpPr>
            <p:spPr bwMode="auto">
              <a:xfrm flipV="1">
                <a:off x="4374" y="2458"/>
                <a:ext cx="1" cy="2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Line 691"/>
              <p:cNvSpPr>
                <a:spLocks noChangeShapeType="1"/>
              </p:cNvSpPr>
              <p:nvPr/>
            </p:nvSpPr>
            <p:spPr bwMode="auto">
              <a:xfrm flipV="1">
                <a:off x="4426" y="2458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Line 692"/>
              <p:cNvSpPr>
                <a:spLocks noChangeShapeType="1"/>
              </p:cNvSpPr>
              <p:nvPr/>
            </p:nvSpPr>
            <p:spPr bwMode="auto">
              <a:xfrm flipV="1">
                <a:off x="4477" y="2458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Line 693"/>
              <p:cNvSpPr>
                <a:spLocks noChangeShapeType="1"/>
              </p:cNvSpPr>
              <p:nvPr/>
            </p:nvSpPr>
            <p:spPr bwMode="auto">
              <a:xfrm flipV="1">
                <a:off x="4529" y="2458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694"/>
              <p:cNvSpPr>
                <a:spLocks noChangeShapeType="1"/>
              </p:cNvSpPr>
              <p:nvPr/>
            </p:nvSpPr>
            <p:spPr bwMode="auto">
              <a:xfrm flipV="1">
                <a:off x="4580" y="2458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Line 695"/>
              <p:cNvSpPr>
                <a:spLocks noChangeShapeType="1"/>
              </p:cNvSpPr>
              <p:nvPr/>
            </p:nvSpPr>
            <p:spPr bwMode="auto">
              <a:xfrm flipV="1">
                <a:off x="4632" y="2458"/>
                <a:ext cx="1" cy="2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Line 696"/>
              <p:cNvSpPr>
                <a:spLocks noChangeShapeType="1"/>
              </p:cNvSpPr>
              <p:nvPr/>
            </p:nvSpPr>
            <p:spPr bwMode="auto">
              <a:xfrm flipV="1">
                <a:off x="4684" y="2458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Line 697"/>
              <p:cNvSpPr>
                <a:spLocks noChangeShapeType="1"/>
              </p:cNvSpPr>
              <p:nvPr/>
            </p:nvSpPr>
            <p:spPr bwMode="auto">
              <a:xfrm flipV="1">
                <a:off x="4735" y="2458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Line 698"/>
              <p:cNvSpPr>
                <a:spLocks noChangeShapeType="1"/>
              </p:cNvSpPr>
              <p:nvPr/>
            </p:nvSpPr>
            <p:spPr bwMode="auto">
              <a:xfrm flipV="1">
                <a:off x="4787" y="2458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Line 699"/>
              <p:cNvSpPr>
                <a:spLocks noChangeShapeType="1"/>
              </p:cNvSpPr>
              <p:nvPr/>
            </p:nvSpPr>
            <p:spPr bwMode="auto">
              <a:xfrm flipV="1">
                <a:off x="4838" y="2458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Line 700"/>
              <p:cNvSpPr>
                <a:spLocks noChangeShapeType="1"/>
              </p:cNvSpPr>
              <p:nvPr/>
            </p:nvSpPr>
            <p:spPr bwMode="auto">
              <a:xfrm flipV="1">
                <a:off x="4890" y="2458"/>
                <a:ext cx="1" cy="2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Line 701"/>
              <p:cNvSpPr>
                <a:spLocks noChangeShapeType="1"/>
              </p:cNvSpPr>
              <p:nvPr/>
            </p:nvSpPr>
            <p:spPr bwMode="auto">
              <a:xfrm flipV="1">
                <a:off x="4942" y="2458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Line 702"/>
              <p:cNvSpPr>
                <a:spLocks noChangeShapeType="1"/>
              </p:cNvSpPr>
              <p:nvPr/>
            </p:nvSpPr>
            <p:spPr bwMode="auto">
              <a:xfrm flipV="1">
                <a:off x="4993" y="2458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Line 703"/>
              <p:cNvSpPr>
                <a:spLocks noChangeShapeType="1"/>
              </p:cNvSpPr>
              <p:nvPr/>
            </p:nvSpPr>
            <p:spPr bwMode="auto">
              <a:xfrm flipV="1">
                <a:off x="5045" y="2458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Line 704"/>
              <p:cNvSpPr>
                <a:spLocks noChangeShapeType="1"/>
              </p:cNvSpPr>
              <p:nvPr/>
            </p:nvSpPr>
            <p:spPr bwMode="auto">
              <a:xfrm flipV="1">
                <a:off x="5096" y="2458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" name="Line 705"/>
              <p:cNvSpPr>
                <a:spLocks noChangeShapeType="1"/>
              </p:cNvSpPr>
              <p:nvPr/>
            </p:nvSpPr>
            <p:spPr bwMode="auto">
              <a:xfrm flipV="1">
                <a:off x="5148" y="2458"/>
                <a:ext cx="1" cy="2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Line 706"/>
              <p:cNvSpPr>
                <a:spLocks noChangeShapeType="1"/>
              </p:cNvSpPr>
              <p:nvPr/>
            </p:nvSpPr>
            <p:spPr bwMode="auto">
              <a:xfrm flipV="1">
                <a:off x="5199" y="2458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Line 707"/>
              <p:cNvSpPr>
                <a:spLocks noChangeShapeType="1"/>
              </p:cNvSpPr>
              <p:nvPr/>
            </p:nvSpPr>
            <p:spPr bwMode="auto">
              <a:xfrm flipV="1">
                <a:off x="5251" y="2458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Line 708"/>
              <p:cNvSpPr>
                <a:spLocks noChangeShapeType="1"/>
              </p:cNvSpPr>
              <p:nvPr/>
            </p:nvSpPr>
            <p:spPr bwMode="auto">
              <a:xfrm flipV="1">
                <a:off x="5302" y="2458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Line 709"/>
              <p:cNvSpPr>
                <a:spLocks noChangeShapeType="1"/>
              </p:cNvSpPr>
              <p:nvPr/>
            </p:nvSpPr>
            <p:spPr bwMode="auto">
              <a:xfrm flipV="1">
                <a:off x="5354" y="2458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Line 710"/>
              <p:cNvSpPr>
                <a:spLocks noChangeShapeType="1"/>
              </p:cNvSpPr>
              <p:nvPr/>
            </p:nvSpPr>
            <p:spPr bwMode="auto">
              <a:xfrm flipV="1">
                <a:off x="5405" y="2458"/>
                <a:ext cx="1" cy="2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Line 711"/>
              <p:cNvSpPr>
                <a:spLocks noChangeShapeType="1"/>
              </p:cNvSpPr>
              <p:nvPr/>
            </p:nvSpPr>
            <p:spPr bwMode="auto">
              <a:xfrm flipV="1">
                <a:off x="5457" y="2458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Line 712"/>
              <p:cNvSpPr>
                <a:spLocks noChangeShapeType="1"/>
              </p:cNvSpPr>
              <p:nvPr/>
            </p:nvSpPr>
            <p:spPr bwMode="auto">
              <a:xfrm flipV="1">
                <a:off x="5509" y="2458"/>
                <a:ext cx="1" cy="1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Rectangle 713"/>
              <p:cNvSpPr>
                <a:spLocks noChangeArrowheads="1"/>
              </p:cNvSpPr>
              <p:nvPr/>
            </p:nvSpPr>
            <p:spPr bwMode="auto">
              <a:xfrm>
                <a:off x="3617" y="2419"/>
                <a:ext cx="80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>
                    <a:solidFill>
                      <a:srgbClr val="000000"/>
                    </a:solidFill>
                  </a:rPr>
                  <a:t>0.5</a:t>
                </a:r>
                <a:endParaRPr lang="de-DE"/>
              </a:p>
            </p:txBody>
          </p:sp>
          <p:sp>
            <p:nvSpPr>
              <p:cNvPr id="136" name="Rectangle 714"/>
              <p:cNvSpPr>
                <a:spLocks noChangeArrowheads="1"/>
              </p:cNvSpPr>
              <p:nvPr/>
            </p:nvSpPr>
            <p:spPr bwMode="auto">
              <a:xfrm>
                <a:off x="3665" y="2254"/>
                <a:ext cx="32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>
                    <a:solidFill>
                      <a:srgbClr val="000000"/>
                    </a:solidFill>
                  </a:rPr>
                  <a:t>1</a:t>
                </a:r>
                <a:endParaRPr lang="de-DE"/>
              </a:p>
            </p:txBody>
          </p:sp>
          <p:sp>
            <p:nvSpPr>
              <p:cNvPr id="137" name="Rectangle 715"/>
              <p:cNvSpPr>
                <a:spLocks noChangeArrowheads="1"/>
              </p:cNvSpPr>
              <p:nvPr/>
            </p:nvSpPr>
            <p:spPr bwMode="auto">
              <a:xfrm>
                <a:off x="3617" y="2089"/>
                <a:ext cx="80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>
                    <a:solidFill>
                      <a:srgbClr val="000000"/>
                    </a:solidFill>
                  </a:rPr>
                  <a:t>1.5</a:t>
                </a:r>
                <a:endParaRPr lang="de-DE"/>
              </a:p>
            </p:txBody>
          </p:sp>
          <p:sp>
            <p:nvSpPr>
              <p:cNvPr id="138" name="Rectangle 716"/>
              <p:cNvSpPr>
                <a:spLocks noChangeArrowheads="1"/>
              </p:cNvSpPr>
              <p:nvPr/>
            </p:nvSpPr>
            <p:spPr bwMode="auto">
              <a:xfrm>
                <a:off x="3665" y="1924"/>
                <a:ext cx="32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>
                    <a:solidFill>
                      <a:srgbClr val="000000"/>
                    </a:solidFill>
                  </a:rPr>
                  <a:t>2</a:t>
                </a:r>
                <a:endParaRPr lang="de-DE"/>
              </a:p>
            </p:txBody>
          </p:sp>
          <p:sp>
            <p:nvSpPr>
              <p:cNvPr id="139" name="Rectangle 717"/>
              <p:cNvSpPr>
                <a:spLocks noChangeArrowheads="1"/>
              </p:cNvSpPr>
              <p:nvPr/>
            </p:nvSpPr>
            <p:spPr bwMode="auto">
              <a:xfrm>
                <a:off x="3617" y="1759"/>
                <a:ext cx="80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>
                    <a:solidFill>
                      <a:srgbClr val="000000"/>
                    </a:solidFill>
                  </a:rPr>
                  <a:t>2.5</a:t>
                </a:r>
                <a:endParaRPr lang="de-DE"/>
              </a:p>
            </p:txBody>
          </p:sp>
          <p:sp>
            <p:nvSpPr>
              <p:cNvPr id="140" name="Rectangle 718"/>
              <p:cNvSpPr>
                <a:spLocks noChangeArrowheads="1"/>
              </p:cNvSpPr>
              <p:nvPr/>
            </p:nvSpPr>
            <p:spPr bwMode="auto">
              <a:xfrm>
                <a:off x="3665" y="1594"/>
                <a:ext cx="32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>
                    <a:solidFill>
                      <a:srgbClr val="000000"/>
                    </a:solidFill>
                  </a:rPr>
                  <a:t>3</a:t>
                </a:r>
                <a:endParaRPr lang="de-DE"/>
              </a:p>
            </p:txBody>
          </p:sp>
          <p:sp>
            <p:nvSpPr>
              <p:cNvPr id="141" name="Rectangle 719"/>
              <p:cNvSpPr>
                <a:spLocks noChangeArrowheads="1"/>
              </p:cNvSpPr>
              <p:nvPr/>
            </p:nvSpPr>
            <p:spPr bwMode="auto">
              <a:xfrm>
                <a:off x="3617" y="1428"/>
                <a:ext cx="80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>
                    <a:solidFill>
                      <a:srgbClr val="000000"/>
                    </a:solidFill>
                  </a:rPr>
                  <a:t>3.5</a:t>
                </a:r>
                <a:endParaRPr lang="de-DE"/>
              </a:p>
            </p:txBody>
          </p:sp>
          <p:sp>
            <p:nvSpPr>
              <p:cNvPr id="142" name="Rectangle 720"/>
              <p:cNvSpPr>
                <a:spLocks noChangeArrowheads="1"/>
              </p:cNvSpPr>
              <p:nvPr/>
            </p:nvSpPr>
            <p:spPr bwMode="auto">
              <a:xfrm>
                <a:off x="3810" y="2488"/>
                <a:ext cx="96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>
                    <a:solidFill>
                      <a:srgbClr val="000000"/>
                    </a:solidFill>
                  </a:rPr>
                  <a:t>200</a:t>
                </a:r>
                <a:endParaRPr lang="de-DE"/>
              </a:p>
            </p:txBody>
          </p:sp>
          <p:sp>
            <p:nvSpPr>
              <p:cNvPr id="143" name="Rectangle 721"/>
              <p:cNvSpPr>
                <a:spLocks noChangeArrowheads="1"/>
              </p:cNvSpPr>
              <p:nvPr/>
            </p:nvSpPr>
            <p:spPr bwMode="auto">
              <a:xfrm>
                <a:off x="4068" y="2488"/>
                <a:ext cx="96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>
                    <a:solidFill>
                      <a:srgbClr val="000000"/>
                    </a:solidFill>
                  </a:rPr>
                  <a:t>400</a:t>
                </a:r>
                <a:endParaRPr lang="de-DE"/>
              </a:p>
            </p:txBody>
          </p:sp>
          <p:sp>
            <p:nvSpPr>
              <p:cNvPr id="144" name="Rectangle 722"/>
              <p:cNvSpPr>
                <a:spLocks noChangeArrowheads="1"/>
              </p:cNvSpPr>
              <p:nvPr/>
            </p:nvSpPr>
            <p:spPr bwMode="auto">
              <a:xfrm>
                <a:off x="4326" y="2488"/>
                <a:ext cx="96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>
                    <a:solidFill>
                      <a:srgbClr val="000000"/>
                    </a:solidFill>
                  </a:rPr>
                  <a:t>600</a:t>
                </a:r>
                <a:endParaRPr lang="de-DE"/>
              </a:p>
            </p:txBody>
          </p:sp>
          <p:sp>
            <p:nvSpPr>
              <p:cNvPr id="145" name="Rectangle 723"/>
              <p:cNvSpPr>
                <a:spLocks noChangeArrowheads="1"/>
              </p:cNvSpPr>
              <p:nvPr/>
            </p:nvSpPr>
            <p:spPr bwMode="auto">
              <a:xfrm>
                <a:off x="4584" y="2488"/>
                <a:ext cx="96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>
                    <a:solidFill>
                      <a:srgbClr val="000000"/>
                    </a:solidFill>
                  </a:rPr>
                  <a:t>800</a:t>
                </a:r>
                <a:endParaRPr lang="de-DE"/>
              </a:p>
            </p:txBody>
          </p:sp>
          <p:sp>
            <p:nvSpPr>
              <p:cNvPr id="146" name="Rectangle 724"/>
              <p:cNvSpPr>
                <a:spLocks noChangeArrowheads="1"/>
              </p:cNvSpPr>
              <p:nvPr/>
            </p:nvSpPr>
            <p:spPr bwMode="auto">
              <a:xfrm>
                <a:off x="4825" y="2488"/>
                <a:ext cx="128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>
                    <a:solidFill>
                      <a:srgbClr val="000000"/>
                    </a:solidFill>
                  </a:rPr>
                  <a:t>1000</a:t>
                </a:r>
                <a:endParaRPr lang="de-DE"/>
              </a:p>
            </p:txBody>
          </p:sp>
          <p:sp>
            <p:nvSpPr>
              <p:cNvPr id="147" name="Rectangle 725"/>
              <p:cNvSpPr>
                <a:spLocks noChangeArrowheads="1"/>
              </p:cNvSpPr>
              <p:nvPr/>
            </p:nvSpPr>
            <p:spPr bwMode="auto">
              <a:xfrm>
                <a:off x="5083" y="2488"/>
                <a:ext cx="128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>
                    <a:solidFill>
                      <a:srgbClr val="000000"/>
                    </a:solidFill>
                  </a:rPr>
                  <a:t>1200</a:t>
                </a:r>
                <a:endParaRPr lang="de-DE"/>
              </a:p>
            </p:txBody>
          </p:sp>
          <p:sp>
            <p:nvSpPr>
              <p:cNvPr id="148" name="Rectangle 726"/>
              <p:cNvSpPr>
                <a:spLocks noChangeArrowheads="1"/>
              </p:cNvSpPr>
              <p:nvPr/>
            </p:nvSpPr>
            <p:spPr bwMode="auto">
              <a:xfrm>
                <a:off x="5341" y="2488"/>
                <a:ext cx="128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>
                    <a:solidFill>
                      <a:srgbClr val="000000"/>
                    </a:solidFill>
                  </a:rPr>
                  <a:t>1400</a:t>
                </a:r>
                <a:endParaRPr lang="de-DE"/>
              </a:p>
            </p:txBody>
          </p:sp>
          <p:sp>
            <p:nvSpPr>
              <p:cNvPr id="149" name="Rectangle 727"/>
              <p:cNvSpPr>
                <a:spLocks noChangeArrowheads="1"/>
              </p:cNvSpPr>
              <p:nvPr/>
            </p:nvSpPr>
            <p:spPr bwMode="auto">
              <a:xfrm>
                <a:off x="4624" y="2502"/>
                <a:ext cx="18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800">
                    <a:solidFill>
                      <a:srgbClr val="000000"/>
                    </a:solidFill>
                  </a:rPr>
                  <a:t>l</a:t>
                </a:r>
                <a:endParaRPr lang="de-DE"/>
              </a:p>
            </p:txBody>
          </p:sp>
        </p:grpSp>
        <p:graphicFrame>
          <p:nvGraphicFramePr>
            <p:cNvPr id="16" name="Object 1335"/>
            <p:cNvGraphicFramePr>
              <a:graphicFrameLocks noChangeAspect="1"/>
            </p:cNvGraphicFramePr>
            <p:nvPr/>
          </p:nvGraphicFramePr>
          <p:xfrm>
            <a:off x="4896" y="3120"/>
            <a:ext cx="624" cy="376"/>
          </p:xfrm>
          <a:graphic>
            <a:graphicData uri="http://schemas.openxmlformats.org/presentationml/2006/ole">
              <p:oleObj spid="_x0000_s7175" name="Formel" r:id="rId8" imgW="799920" imgH="482400" progId="Equation.DSMT4">
                <p:embed/>
              </p:oleObj>
            </a:graphicData>
          </a:graphic>
        </p:graphicFrame>
      </p:grpSp>
      <p:sp>
        <p:nvSpPr>
          <p:cNvPr id="150" name="Line 737"/>
          <p:cNvSpPr>
            <a:spLocks noChangeShapeType="1"/>
          </p:cNvSpPr>
          <p:nvPr/>
        </p:nvSpPr>
        <p:spPr bwMode="auto">
          <a:xfrm flipH="1">
            <a:off x="2667000" y="1143000"/>
            <a:ext cx="2667000" cy="3124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sm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51" name="Object 1331"/>
          <p:cNvGraphicFramePr>
            <a:graphicFrameLocks noChangeAspect="1"/>
          </p:cNvGraphicFramePr>
          <p:nvPr/>
        </p:nvGraphicFramePr>
        <p:xfrm>
          <a:off x="0" y="4267200"/>
          <a:ext cx="5638800" cy="812800"/>
        </p:xfrm>
        <a:graphic>
          <a:graphicData uri="http://schemas.openxmlformats.org/presentationml/2006/ole">
            <p:oleObj spid="_x0000_s7176" name="Formel" r:id="rId9" imgW="3263760" imgH="469800" progId="Equation.DSMT4">
              <p:embed/>
            </p:oleObj>
          </a:graphicData>
        </a:graphic>
      </p:graphicFrame>
      <p:grpSp>
        <p:nvGrpSpPr>
          <p:cNvPr id="152" name="Group 743"/>
          <p:cNvGrpSpPr>
            <a:grpSpLocks/>
          </p:cNvGrpSpPr>
          <p:nvPr/>
        </p:nvGrpSpPr>
        <p:grpSpPr bwMode="auto">
          <a:xfrm>
            <a:off x="0" y="4800600"/>
            <a:ext cx="2133600" cy="768350"/>
            <a:chOff x="0" y="3024"/>
            <a:chExt cx="1344" cy="484"/>
          </a:xfrm>
        </p:grpSpPr>
        <p:sp>
          <p:nvSpPr>
            <p:cNvPr id="153" name="Line 739"/>
            <p:cNvSpPr>
              <a:spLocks noChangeShapeType="1"/>
            </p:cNvSpPr>
            <p:nvPr/>
          </p:nvSpPr>
          <p:spPr bwMode="auto">
            <a:xfrm flipH="1">
              <a:off x="720" y="3024"/>
              <a:ext cx="4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sm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54" name="Object 1334"/>
            <p:cNvGraphicFramePr>
              <a:graphicFrameLocks noChangeAspect="1"/>
            </p:cNvGraphicFramePr>
            <p:nvPr/>
          </p:nvGraphicFramePr>
          <p:xfrm>
            <a:off x="0" y="3264"/>
            <a:ext cx="1344" cy="244"/>
          </p:xfrm>
          <a:graphic>
            <a:graphicData uri="http://schemas.openxmlformats.org/presentationml/2006/ole">
              <p:oleObj spid="_x0000_s7177" name="Formel" r:id="rId10" imgW="1536480" imgH="279360" progId="Equation.DSMT4">
                <p:embed/>
              </p:oleObj>
            </a:graphicData>
          </a:graphic>
        </p:graphicFrame>
      </p:grpSp>
      <p:grpSp>
        <p:nvGrpSpPr>
          <p:cNvPr id="155" name="Group 744"/>
          <p:cNvGrpSpPr>
            <a:grpSpLocks/>
          </p:cNvGrpSpPr>
          <p:nvPr/>
        </p:nvGrpSpPr>
        <p:grpSpPr bwMode="auto">
          <a:xfrm>
            <a:off x="3124200" y="4800600"/>
            <a:ext cx="1524000" cy="996950"/>
            <a:chOff x="1968" y="3024"/>
            <a:chExt cx="960" cy="628"/>
          </a:xfrm>
        </p:grpSpPr>
        <p:sp>
          <p:nvSpPr>
            <p:cNvPr id="156" name="Line 741"/>
            <p:cNvSpPr>
              <a:spLocks noChangeShapeType="1"/>
            </p:cNvSpPr>
            <p:nvPr/>
          </p:nvSpPr>
          <p:spPr bwMode="auto">
            <a:xfrm>
              <a:off x="1968" y="3024"/>
              <a:ext cx="336" cy="4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sm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57" name="Object 1333"/>
            <p:cNvGraphicFramePr>
              <a:graphicFrameLocks noChangeAspect="1"/>
            </p:cNvGraphicFramePr>
            <p:nvPr/>
          </p:nvGraphicFramePr>
          <p:xfrm>
            <a:off x="2136" y="3456"/>
            <a:ext cx="792" cy="196"/>
          </p:xfrm>
          <a:graphic>
            <a:graphicData uri="http://schemas.openxmlformats.org/presentationml/2006/ole">
              <p:oleObj spid="_x0000_s7178" name="Formel" r:id="rId11" imgW="1130040" imgH="279360" progId="Equation.DSMT4">
                <p:embed/>
              </p:oleObj>
            </a:graphicData>
          </a:graphic>
        </p:graphicFrame>
      </p:grpSp>
      <p:grpSp>
        <p:nvGrpSpPr>
          <p:cNvPr id="158" name="Group 747"/>
          <p:cNvGrpSpPr>
            <a:grpSpLocks/>
          </p:cNvGrpSpPr>
          <p:nvPr/>
        </p:nvGrpSpPr>
        <p:grpSpPr bwMode="auto">
          <a:xfrm>
            <a:off x="762000" y="4783138"/>
            <a:ext cx="3276600" cy="2074862"/>
            <a:chOff x="528" y="3552"/>
            <a:chExt cx="2064" cy="1307"/>
          </a:xfrm>
        </p:grpSpPr>
        <p:sp>
          <p:nvSpPr>
            <p:cNvPr id="159" name="Line 745"/>
            <p:cNvSpPr>
              <a:spLocks noChangeShapeType="1"/>
            </p:cNvSpPr>
            <p:nvPr/>
          </p:nvSpPr>
          <p:spPr bwMode="auto">
            <a:xfrm>
              <a:off x="1344" y="3552"/>
              <a:ext cx="48" cy="6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sm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60" name="Object 1332"/>
            <p:cNvGraphicFramePr>
              <a:graphicFrameLocks noChangeAspect="1"/>
            </p:cNvGraphicFramePr>
            <p:nvPr/>
          </p:nvGraphicFramePr>
          <p:xfrm>
            <a:off x="528" y="4224"/>
            <a:ext cx="2064" cy="635"/>
          </p:xfrm>
          <a:graphic>
            <a:graphicData uri="http://schemas.openxmlformats.org/presentationml/2006/ole">
              <p:oleObj spid="_x0000_s7179" name="Formel" r:id="rId12" imgW="2412720" imgH="596880" progId="Equation.DSMT4">
                <p:embed/>
              </p:oleObj>
            </a:graphicData>
          </a:graphic>
        </p:graphicFrame>
      </p:grpSp>
      <p:grpSp>
        <p:nvGrpSpPr>
          <p:cNvPr id="161" name="Group 1090"/>
          <p:cNvGrpSpPr>
            <a:grpSpLocks/>
          </p:cNvGrpSpPr>
          <p:nvPr/>
        </p:nvGrpSpPr>
        <p:grpSpPr bwMode="auto">
          <a:xfrm>
            <a:off x="5257800" y="4876800"/>
            <a:ext cx="3471863" cy="1633538"/>
            <a:chOff x="3319" y="3101"/>
            <a:chExt cx="2187" cy="1029"/>
          </a:xfrm>
        </p:grpSpPr>
        <p:grpSp>
          <p:nvGrpSpPr>
            <p:cNvPr id="162" name="Group 949"/>
            <p:cNvGrpSpPr>
              <a:grpSpLocks/>
            </p:cNvGrpSpPr>
            <p:nvPr/>
          </p:nvGrpSpPr>
          <p:grpSpPr bwMode="auto">
            <a:xfrm>
              <a:off x="3470" y="3523"/>
              <a:ext cx="2036" cy="527"/>
              <a:chOff x="3470" y="3523"/>
              <a:chExt cx="2036" cy="527"/>
            </a:xfrm>
          </p:grpSpPr>
          <p:sp>
            <p:nvSpPr>
              <p:cNvPr id="303" name="Line 749"/>
              <p:cNvSpPr>
                <a:spLocks noChangeShapeType="1"/>
              </p:cNvSpPr>
              <p:nvPr/>
            </p:nvSpPr>
            <p:spPr bwMode="auto">
              <a:xfrm>
                <a:off x="5500" y="3729"/>
                <a:ext cx="6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" name="Line 750"/>
              <p:cNvSpPr>
                <a:spLocks noChangeShapeType="1"/>
              </p:cNvSpPr>
              <p:nvPr/>
            </p:nvSpPr>
            <p:spPr bwMode="auto">
              <a:xfrm>
                <a:off x="5495" y="3729"/>
                <a:ext cx="5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5" name="Line 751"/>
              <p:cNvSpPr>
                <a:spLocks noChangeShapeType="1"/>
              </p:cNvSpPr>
              <p:nvPr/>
            </p:nvSpPr>
            <p:spPr bwMode="auto">
              <a:xfrm>
                <a:off x="5489" y="3729"/>
                <a:ext cx="6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" name="Line 752"/>
              <p:cNvSpPr>
                <a:spLocks noChangeShapeType="1"/>
              </p:cNvSpPr>
              <p:nvPr/>
            </p:nvSpPr>
            <p:spPr bwMode="auto">
              <a:xfrm flipV="1">
                <a:off x="5484" y="3729"/>
                <a:ext cx="5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" name="Line 753"/>
              <p:cNvSpPr>
                <a:spLocks noChangeShapeType="1"/>
              </p:cNvSpPr>
              <p:nvPr/>
            </p:nvSpPr>
            <p:spPr bwMode="auto">
              <a:xfrm flipV="1">
                <a:off x="5472" y="3729"/>
                <a:ext cx="12" cy="2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" name="Line 754"/>
              <p:cNvSpPr>
                <a:spLocks noChangeShapeType="1"/>
              </p:cNvSpPr>
              <p:nvPr/>
            </p:nvSpPr>
            <p:spPr bwMode="auto">
              <a:xfrm flipV="1">
                <a:off x="5461" y="3731"/>
                <a:ext cx="11" cy="3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" name="Line 755"/>
              <p:cNvSpPr>
                <a:spLocks noChangeShapeType="1"/>
              </p:cNvSpPr>
              <p:nvPr/>
            </p:nvSpPr>
            <p:spPr bwMode="auto">
              <a:xfrm flipV="1">
                <a:off x="5441" y="3734"/>
                <a:ext cx="20" cy="9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" name="Line 756"/>
              <p:cNvSpPr>
                <a:spLocks noChangeShapeType="1"/>
              </p:cNvSpPr>
              <p:nvPr/>
            </p:nvSpPr>
            <p:spPr bwMode="auto">
              <a:xfrm flipV="1">
                <a:off x="5420" y="3743"/>
                <a:ext cx="21" cy="13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" name="Line 757"/>
              <p:cNvSpPr>
                <a:spLocks noChangeShapeType="1"/>
              </p:cNvSpPr>
              <p:nvPr/>
            </p:nvSpPr>
            <p:spPr bwMode="auto">
              <a:xfrm flipV="1">
                <a:off x="5377" y="3756"/>
                <a:ext cx="43" cy="36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" name="Line 758"/>
              <p:cNvSpPr>
                <a:spLocks noChangeShapeType="1"/>
              </p:cNvSpPr>
              <p:nvPr/>
            </p:nvSpPr>
            <p:spPr bwMode="auto">
              <a:xfrm flipV="1">
                <a:off x="5337" y="3792"/>
                <a:ext cx="40" cy="37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" name="Line 759"/>
              <p:cNvSpPr>
                <a:spLocks noChangeShapeType="1"/>
              </p:cNvSpPr>
              <p:nvPr/>
            </p:nvSpPr>
            <p:spPr bwMode="auto">
              <a:xfrm flipV="1">
                <a:off x="5314" y="3829"/>
                <a:ext cx="23" cy="16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" name="Line 760"/>
              <p:cNvSpPr>
                <a:spLocks noChangeShapeType="1"/>
              </p:cNvSpPr>
              <p:nvPr/>
            </p:nvSpPr>
            <p:spPr bwMode="auto">
              <a:xfrm flipV="1">
                <a:off x="5292" y="3845"/>
                <a:ext cx="22" cy="1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5" name="Line 761"/>
              <p:cNvSpPr>
                <a:spLocks noChangeShapeType="1"/>
              </p:cNvSpPr>
              <p:nvPr/>
            </p:nvSpPr>
            <p:spPr bwMode="auto">
              <a:xfrm flipV="1">
                <a:off x="5287" y="3856"/>
                <a:ext cx="5" cy="2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6" name="Line 762"/>
              <p:cNvSpPr>
                <a:spLocks noChangeShapeType="1"/>
              </p:cNvSpPr>
              <p:nvPr/>
            </p:nvSpPr>
            <p:spPr bwMode="auto">
              <a:xfrm flipV="1">
                <a:off x="5282" y="3858"/>
                <a:ext cx="5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" name="Line 763"/>
              <p:cNvSpPr>
                <a:spLocks noChangeShapeType="1"/>
              </p:cNvSpPr>
              <p:nvPr/>
            </p:nvSpPr>
            <p:spPr bwMode="auto">
              <a:xfrm flipV="1">
                <a:off x="5277" y="3859"/>
                <a:ext cx="5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" name="Line 764"/>
              <p:cNvSpPr>
                <a:spLocks noChangeShapeType="1"/>
              </p:cNvSpPr>
              <p:nvPr/>
            </p:nvSpPr>
            <p:spPr bwMode="auto">
              <a:xfrm flipV="1">
                <a:off x="5272" y="3860"/>
                <a:ext cx="5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9" name="Line 765"/>
              <p:cNvSpPr>
                <a:spLocks noChangeShapeType="1"/>
              </p:cNvSpPr>
              <p:nvPr/>
            </p:nvSpPr>
            <p:spPr bwMode="auto">
              <a:xfrm flipV="1">
                <a:off x="5267" y="3860"/>
                <a:ext cx="5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0" name="Line 766"/>
              <p:cNvSpPr>
                <a:spLocks noChangeShapeType="1"/>
              </p:cNvSpPr>
              <p:nvPr/>
            </p:nvSpPr>
            <p:spPr bwMode="auto">
              <a:xfrm>
                <a:off x="5262" y="3860"/>
                <a:ext cx="5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" name="Line 767"/>
              <p:cNvSpPr>
                <a:spLocks noChangeShapeType="1"/>
              </p:cNvSpPr>
              <p:nvPr/>
            </p:nvSpPr>
            <p:spPr bwMode="auto">
              <a:xfrm>
                <a:off x="5258" y="3859"/>
                <a:ext cx="4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" name="Line 768"/>
              <p:cNvSpPr>
                <a:spLocks noChangeShapeType="1"/>
              </p:cNvSpPr>
              <p:nvPr/>
            </p:nvSpPr>
            <p:spPr bwMode="auto">
              <a:xfrm>
                <a:off x="5253" y="3858"/>
                <a:ext cx="5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3" name="Line 769"/>
              <p:cNvSpPr>
                <a:spLocks noChangeShapeType="1"/>
              </p:cNvSpPr>
              <p:nvPr/>
            </p:nvSpPr>
            <p:spPr bwMode="auto">
              <a:xfrm>
                <a:off x="5231" y="3849"/>
                <a:ext cx="22" cy="9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4" name="Line 770"/>
              <p:cNvSpPr>
                <a:spLocks noChangeShapeType="1"/>
              </p:cNvSpPr>
              <p:nvPr/>
            </p:nvSpPr>
            <p:spPr bwMode="auto">
              <a:xfrm>
                <a:off x="5210" y="3833"/>
                <a:ext cx="21" cy="16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5" name="Line 771"/>
              <p:cNvSpPr>
                <a:spLocks noChangeShapeType="1"/>
              </p:cNvSpPr>
              <p:nvPr/>
            </p:nvSpPr>
            <p:spPr bwMode="auto">
              <a:xfrm>
                <a:off x="5188" y="3811"/>
                <a:ext cx="22" cy="22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6" name="Line 772"/>
              <p:cNvSpPr>
                <a:spLocks noChangeShapeType="1"/>
              </p:cNvSpPr>
              <p:nvPr/>
            </p:nvSpPr>
            <p:spPr bwMode="auto">
              <a:xfrm>
                <a:off x="5167" y="3785"/>
                <a:ext cx="21" cy="26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" name="Line 773"/>
              <p:cNvSpPr>
                <a:spLocks noChangeShapeType="1"/>
              </p:cNvSpPr>
              <p:nvPr/>
            </p:nvSpPr>
            <p:spPr bwMode="auto">
              <a:xfrm>
                <a:off x="5145" y="3758"/>
                <a:ext cx="22" cy="27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" name="Line 774"/>
              <p:cNvSpPr>
                <a:spLocks noChangeShapeType="1"/>
              </p:cNvSpPr>
              <p:nvPr/>
            </p:nvSpPr>
            <p:spPr bwMode="auto">
              <a:xfrm>
                <a:off x="5124" y="3731"/>
                <a:ext cx="21" cy="27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" name="Line 775"/>
              <p:cNvSpPr>
                <a:spLocks noChangeShapeType="1"/>
              </p:cNvSpPr>
              <p:nvPr/>
            </p:nvSpPr>
            <p:spPr bwMode="auto">
              <a:xfrm>
                <a:off x="5102" y="3707"/>
                <a:ext cx="22" cy="24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" name="Line 776"/>
              <p:cNvSpPr>
                <a:spLocks noChangeShapeType="1"/>
              </p:cNvSpPr>
              <p:nvPr/>
            </p:nvSpPr>
            <p:spPr bwMode="auto">
              <a:xfrm>
                <a:off x="5081" y="3688"/>
                <a:ext cx="21" cy="19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1" name="Line 777"/>
              <p:cNvSpPr>
                <a:spLocks noChangeShapeType="1"/>
              </p:cNvSpPr>
              <p:nvPr/>
            </p:nvSpPr>
            <p:spPr bwMode="auto">
              <a:xfrm>
                <a:off x="5070" y="3682"/>
                <a:ext cx="11" cy="6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2" name="Line 778"/>
              <p:cNvSpPr>
                <a:spLocks noChangeShapeType="1"/>
              </p:cNvSpPr>
              <p:nvPr/>
            </p:nvSpPr>
            <p:spPr bwMode="auto">
              <a:xfrm>
                <a:off x="5059" y="3678"/>
                <a:ext cx="11" cy="4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3" name="Line 779"/>
              <p:cNvSpPr>
                <a:spLocks noChangeShapeType="1"/>
              </p:cNvSpPr>
              <p:nvPr/>
            </p:nvSpPr>
            <p:spPr bwMode="auto">
              <a:xfrm>
                <a:off x="5054" y="3677"/>
                <a:ext cx="5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4" name="Line 780"/>
              <p:cNvSpPr>
                <a:spLocks noChangeShapeType="1"/>
              </p:cNvSpPr>
              <p:nvPr/>
            </p:nvSpPr>
            <p:spPr bwMode="auto">
              <a:xfrm>
                <a:off x="5049" y="3676"/>
                <a:ext cx="5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5" name="Line 781"/>
              <p:cNvSpPr>
                <a:spLocks noChangeShapeType="1"/>
              </p:cNvSpPr>
              <p:nvPr/>
            </p:nvSpPr>
            <p:spPr bwMode="auto">
              <a:xfrm>
                <a:off x="5044" y="3676"/>
                <a:ext cx="5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6" name="Line 782"/>
              <p:cNvSpPr>
                <a:spLocks noChangeShapeType="1"/>
              </p:cNvSpPr>
              <p:nvPr/>
            </p:nvSpPr>
            <p:spPr bwMode="auto">
              <a:xfrm flipV="1">
                <a:off x="5039" y="3676"/>
                <a:ext cx="5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" name="Line 783"/>
              <p:cNvSpPr>
                <a:spLocks noChangeShapeType="1"/>
              </p:cNvSpPr>
              <p:nvPr/>
            </p:nvSpPr>
            <p:spPr bwMode="auto">
              <a:xfrm flipV="1">
                <a:off x="5017" y="3677"/>
                <a:ext cx="22" cy="8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" name="Line 784"/>
              <p:cNvSpPr>
                <a:spLocks noChangeShapeType="1"/>
              </p:cNvSpPr>
              <p:nvPr/>
            </p:nvSpPr>
            <p:spPr bwMode="auto">
              <a:xfrm flipV="1">
                <a:off x="4996" y="3685"/>
                <a:ext cx="21" cy="19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" name="Line 785"/>
              <p:cNvSpPr>
                <a:spLocks noChangeShapeType="1"/>
              </p:cNvSpPr>
              <p:nvPr/>
            </p:nvSpPr>
            <p:spPr bwMode="auto">
              <a:xfrm flipV="1">
                <a:off x="4976" y="3704"/>
                <a:ext cx="20" cy="25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" name="Line 786"/>
              <p:cNvSpPr>
                <a:spLocks noChangeShapeType="1"/>
              </p:cNvSpPr>
              <p:nvPr/>
            </p:nvSpPr>
            <p:spPr bwMode="auto">
              <a:xfrm flipV="1">
                <a:off x="4955" y="3729"/>
                <a:ext cx="21" cy="32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" name="Line 787"/>
              <p:cNvSpPr>
                <a:spLocks noChangeShapeType="1"/>
              </p:cNvSpPr>
              <p:nvPr/>
            </p:nvSpPr>
            <p:spPr bwMode="auto">
              <a:xfrm flipV="1">
                <a:off x="4933" y="3761"/>
                <a:ext cx="22" cy="37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" name="Line 788"/>
              <p:cNvSpPr>
                <a:spLocks noChangeShapeType="1"/>
              </p:cNvSpPr>
              <p:nvPr/>
            </p:nvSpPr>
            <p:spPr bwMode="auto">
              <a:xfrm flipV="1">
                <a:off x="4911" y="3798"/>
                <a:ext cx="22" cy="38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" name="Line 789"/>
              <p:cNvSpPr>
                <a:spLocks noChangeShapeType="1"/>
              </p:cNvSpPr>
              <p:nvPr/>
            </p:nvSpPr>
            <p:spPr bwMode="auto">
              <a:xfrm flipV="1">
                <a:off x="4892" y="3836"/>
                <a:ext cx="19" cy="32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" name="Line 790"/>
              <p:cNvSpPr>
                <a:spLocks noChangeShapeType="1"/>
              </p:cNvSpPr>
              <p:nvPr/>
            </p:nvSpPr>
            <p:spPr bwMode="auto">
              <a:xfrm flipV="1">
                <a:off x="4871" y="3868"/>
                <a:ext cx="21" cy="26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5" name="Line 791"/>
              <p:cNvSpPr>
                <a:spLocks noChangeShapeType="1"/>
              </p:cNvSpPr>
              <p:nvPr/>
            </p:nvSpPr>
            <p:spPr bwMode="auto">
              <a:xfrm flipV="1">
                <a:off x="4860" y="3894"/>
                <a:ext cx="11" cy="12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" name="Line 792"/>
              <p:cNvSpPr>
                <a:spLocks noChangeShapeType="1"/>
              </p:cNvSpPr>
              <p:nvPr/>
            </p:nvSpPr>
            <p:spPr bwMode="auto">
              <a:xfrm flipV="1">
                <a:off x="4850" y="3906"/>
                <a:ext cx="10" cy="9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7" name="Line 793"/>
              <p:cNvSpPr>
                <a:spLocks noChangeShapeType="1"/>
              </p:cNvSpPr>
              <p:nvPr/>
            </p:nvSpPr>
            <p:spPr bwMode="auto">
              <a:xfrm flipV="1">
                <a:off x="4844" y="3915"/>
                <a:ext cx="6" cy="3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" name="Line 794"/>
              <p:cNvSpPr>
                <a:spLocks noChangeShapeType="1"/>
              </p:cNvSpPr>
              <p:nvPr/>
            </p:nvSpPr>
            <p:spPr bwMode="auto">
              <a:xfrm flipV="1">
                <a:off x="4839" y="3918"/>
                <a:ext cx="5" cy="3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" name="Line 795"/>
              <p:cNvSpPr>
                <a:spLocks noChangeShapeType="1"/>
              </p:cNvSpPr>
              <p:nvPr/>
            </p:nvSpPr>
            <p:spPr bwMode="auto">
              <a:xfrm flipV="1">
                <a:off x="4833" y="3921"/>
                <a:ext cx="6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" name="Line 796"/>
              <p:cNvSpPr>
                <a:spLocks noChangeShapeType="1"/>
              </p:cNvSpPr>
              <p:nvPr/>
            </p:nvSpPr>
            <p:spPr bwMode="auto">
              <a:xfrm flipV="1">
                <a:off x="4827" y="3922"/>
                <a:ext cx="6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1" name="Line 797"/>
              <p:cNvSpPr>
                <a:spLocks noChangeShapeType="1"/>
              </p:cNvSpPr>
              <p:nvPr/>
            </p:nvSpPr>
            <p:spPr bwMode="auto">
              <a:xfrm flipV="1">
                <a:off x="4822" y="3923"/>
                <a:ext cx="5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2" name="Line 798"/>
              <p:cNvSpPr>
                <a:spLocks noChangeShapeType="1"/>
              </p:cNvSpPr>
              <p:nvPr/>
            </p:nvSpPr>
            <p:spPr bwMode="auto">
              <a:xfrm>
                <a:off x="4817" y="3923"/>
                <a:ext cx="5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3" name="Line 799"/>
              <p:cNvSpPr>
                <a:spLocks noChangeShapeType="1"/>
              </p:cNvSpPr>
              <p:nvPr/>
            </p:nvSpPr>
            <p:spPr bwMode="auto">
              <a:xfrm>
                <a:off x="4812" y="3921"/>
                <a:ext cx="5" cy="2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4" name="Line 800"/>
              <p:cNvSpPr>
                <a:spLocks noChangeShapeType="1"/>
              </p:cNvSpPr>
              <p:nvPr/>
            </p:nvSpPr>
            <p:spPr bwMode="auto">
              <a:xfrm>
                <a:off x="4807" y="3919"/>
                <a:ext cx="5" cy="2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5" name="Line 801"/>
              <p:cNvSpPr>
                <a:spLocks noChangeShapeType="1"/>
              </p:cNvSpPr>
              <p:nvPr/>
            </p:nvSpPr>
            <p:spPr bwMode="auto">
              <a:xfrm>
                <a:off x="4797" y="3912"/>
                <a:ext cx="10" cy="7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6" name="Line 802"/>
              <p:cNvSpPr>
                <a:spLocks noChangeShapeType="1"/>
              </p:cNvSpPr>
              <p:nvPr/>
            </p:nvSpPr>
            <p:spPr bwMode="auto">
              <a:xfrm>
                <a:off x="4786" y="3903"/>
                <a:ext cx="11" cy="9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7" name="Line 803"/>
              <p:cNvSpPr>
                <a:spLocks noChangeShapeType="1"/>
              </p:cNvSpPr>
              <p:nvPr/>
            </p:nvSpPr>
            <p:spPr bwMode="auto">
              <a:xfrm>
                <a:off x="4764" y="3872"/>
                <a:ext cx="22" cy="3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" name="Line 804"/>
              <p:cNvSpPr>
                <a:spLocks noChangeShapeType="1"/>
              </p:cNvSpPr>
              <p:nvPr/>
            </p:nvSpPr>
            <p:spPr bwMode="auto">
              <a:xfrm>
                <a:off x="4740" y="3830"/>
                <a:ext cx="24" cy="42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" name="Line 805"/>
              <p:cNvSpPr>
                <a:spLocks noChangeShapeType="1"/>
              </p:cNvSpPr>
              <p:nvPr/>
            </p:nvSpPr>
            <p:spPr bwMode="auto">
              <a:xfrm>
                <a:off x="4720" y="3786"/>
                <a:ext cx="20" cy="44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0" name="Line 806"/>
              <p:cNvSpPr>
                <a:spLocks noChangeShapeType="1"/>
              </p:cNvSpPr>
              <p:nvPr/>
            </p:nvSpPr>
            <p:spPr bwMode="auto">
              <a:xfrm>
                <a:off x="4700" y="3739"/>
                <a:ext cx="20" cy="47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1" name="Line 807"/>
              <p:cNvSpPr>
                <a:spLocks noChangeShapeType="1"/>
              </p:cNvSpPr>
              <p:nvPr/>
            </p:nvSpPr>
            <p:spPr bwMode="auto">
              <a:xfrm>
                <a:off x="4678" y="3693"/>
                <a:ext cx="22" cy="46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2" name="Line 808"/>
              <p:cNvSpPr>
                <a:spLocks noChangeShapeType="1"/>
              </p:cNvSpPr>
              <p:nvPr/>
            </p:nvSpPr>
            <p:spPr bwMode="auto">
              <a:xfrm>
                <a:off x="4657" y="3653"/>
                <a:ext cx="21" cy="40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" name="Line 809"/>
              <p:cNvSpPr>
                <a:spLocks noChangeShapeType="1"/>
              </p:cNvSpPr>
              <p:nvPr/>
            </p:nvSpPr>
            <p:spPr bwMode="auto">
              <a:xfrm>
                <a:off x="4635" y="3623"/>
                <a:ext cx="22" cy="30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4" name="Line 810"/>
              <p:cNvSpPr>
                <a:spLocks noChangeShapeType="1"/>
              </p:cNvSpPr>
              <p:nvPr/>
            </p:nvSpPr>
            <p:spPr bwMode="auto">
              <a:xfrm>
                <a:off x="4613" y="3607"/>
                <a:ext cx="22" cy="16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5" name="Line 811"/>
              <p:cNvSpPr>
                <a:spLocks noChangeShapeType="1"/>
              </p:cNvSpPr>
              <p:nvPr/>
            </p:nvSpPr>
            <p:spPr bwMode="auto">
              <a:xfrm>
                <a:off x="4608" y="3605"/>
                <a:ext cx="5" cy="2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6" name="Line 812"/>
              <p:cNvSpPr>
                <a:spLocks noChangeShapeType="1"/>
              </p:cNvSpPr>
              <p:nvPr/>
            </p:nvSpPr>
            <p:spPr bwMode="auto">
              <a:xfrm>
                <a:off x="4602" y="3605"/>
                <a:ext cx="6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7" name="Line 813"/>
              <p:cNvSpPr>
                <a:spLocks noChangeShapeType="1"/>
              </p:cNvSpPr>
              <p:nvPr/>
            </p:nvSpPr>
            <p:spPr bwMode="auto">
              <a:xfrm flipV="1">
                <a:off x="4597" y="3605"/>
                <a:ext cx="5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" name="Line 814"/>
              <p:cNvSpPr>
                <a:spLocks noChangeShapeType="1"/>
              </p:cNvSpPr>
              <p:nvPr/>
            </p:nvSpPr>
            <p:spPr bwMode="auto">
              <a:xfrm flipV="1">
                <a:off x="4592" y="3605"/>
                <a:ext cx="5" cy="2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" name="Line 815"/>
              <p:cNvSpPr>
                <a:spLocks noChangeShapeType="1"/>
              </p:cNvSpPr>
              <p:nvPr/>
            </p:nvSpPr>
            <p:spPr bwMode="auto">
              <a:xfrm flipV="1">
                <a:off x="4581" y="3607"/>
                <a:ext cx="11" cy="6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" name="Line 816"/>
              <p:cNvSpPr>
                <a:spLocks noChangeShapeType="1"/>
              </p:cNvSpPr>
              <p:nvPr/>
            </p:nvSpPr>
            <p:spPr bwMode="auto">
              <a:xfrm flipV="1">
                <a:off x="4571" y="3613"/>
                <a:ext cx="10" cy="10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1" name="Line 817"/>
              <p:cNvSpPr>
                <a:spLocks noChangeShapeType="1"/>
              </p:cNvSpPr>
              <p:nvPr/>
            </p:nvSpPr>
            <p:spPr bwMode="auto">
              <a:xfrm flipV="1">
                <a:off x="4551" y="3623"/>
                <a:ext cx="20" cy="28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2" name="Line 818"/>
              <p:cNvSpPr>
                <a:spLocks noChangeShapeType="1"/>
              </p:cNvSpPr>
              <p:nvPr/>
            </p:nvSpPr>
            <p:spPr bwMode="auto">
              <a:xfrm flipV="1">
                <a:off x="4532" y="3651"/>
                <a:ext cx="19" cy="39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3" name="Line 819"/>
              <p:cNvSpPr>
                <a:spLocks noChangeShapeType="1"/>
              </p:cNvSpPr>
              <p:nvPr/>
            </p:nvSpPr>
            <p:spPr bwMode="auto">
              <a:xfrm flipV="1">
                <a:off x="4521" y="3690"/>
                <a:ext cx="11" cy="27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4" name="Line 820"/>
              <p:cNvSpPr>
                <a:spLocks noChangeShapeType="1"/>
              </p:cNvSpPr>
              <p:nvPr/>
            </p:nvSpPr>
            <p:spPr bwMode="auto">
              <a:xfrm flipV="1">
                <a:off x="4509" y="3717"/>
                <a:ext cx="12" cy="29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5" name="Line 821"/>
              <p:cNvSpPr>
                <a:spLocks noChangeShapeType="1"/>
              </p:cNvSpPr>
              <p:nvPr/>
            </p:nvSpPr>
            <p:spPr bwMode="auto">
              <a:xfrm flipV="1">
                <a:off x="4498" y="3746"/>
                <a:ext cx="11" cy="30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6" name="Line 822"/>
              <p:cNvSpPr>
                <a:spLocks noChangeShapeType="1"/>
              </p:cNvSpPr>
              <p:nvPr/>
            </p:nvSpPr>
            <p:spPr bwMode="auto">
              <a:xfrm flipV="1">
                <a:off x="4487" y="3776"/>
                <a:ext cx="11" cy="3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7" name="Line 823"/>
              <p:cNvSpPr>
                <a:spLocks noChangeShapeType="1"/>
              </p:cNvSpPr>
              <p:nvPr/>
            </p:nvSpPr>
            <p:spPr bwMode="auto">
              <a:xfrm flipV="1">
                <a:off x="4476" y="3807"/>
                <a:ext cx="11" cy="30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" name="Line 824"/>
              <p:cNvSpPr>
                <a:spLocks noChangeShapeType="1"/>
              </p:cNvSpPr>
              <p:nvPr/>
            </p:nvSpPr>
            <p:spPr bwMode="auto">
              <a:xfrm flipV="1">
                <a:off x="4466" y="3837"/>
                <a:ext cx="10" cy="29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" name="Line 825"/>
              <p:cNvSpPr>
                <a:spLocks noChangeShapeType="1"/>
              </p:cNvSpPr>
              <p:nvPr/>
            </p:nvSpPr>
            <p:spPr bwMode="auto">
              <a:xfrm flipV="1">
                <a:off x="4454" y="3866"/>
                <a:ext cx="12" cy="28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" name="Line 826"/>
              <p:cNvSpPr>
                <a:spLocks noChangeShapeType="1"/>
              </p:cNvSpPr>
              <p:nvPr/>
            </p:nvSpPr>
            <p:spPr bwMode="auto">
              <a:xfrm flipV="1">
                <a:off x="4444" y="3894"/>
                <a:ext cx="10" cy="26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1" name="Line 827"/>
              <p:cNvSpPr>
                <a:spLocks noChangeShapeType="1"/>
              </p:cNvSpPr>
              <p:nvPr/>
            </p:nvSpPr>
            <p:spPr bwMode="auto">
              <a:xfrm flipV="1">
                <a:off x="4424" y="3920"/>
                <a:ext cx="20" cy="40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2" name="Line 828"/>
              <p:cNvSpPr>
                <a:spLocks noChangeShapeType="1"/>
              </p:cNvSpPr>
              <p:nvPr/>
            </p:nvSpPr>
            <p:spPr bwMode="auto">
              <a:xfrm flipV="1">
                <a:off x="4404" y="3960"/>
                <a:ext cx="20" cy="27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3" name="Line 829"/>
              <p:cNvSpPr>
                <a:spLocks noChangeShapeType="1"/>
              </p:cNvSpPr>
              <p:nvPr/>
            </p:nvSpPr>
            <p:spPr bwMode="auto">
              <a:xfrm flipV="1">
                <a:off x="4398" y="3987"/>
                <a:ext cx="6" cy="4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4" name="Line 830"/>
              <p:cNvSpPr>
                <a:spLocks noChangeShapeType="1"/>
              </p:cNvSpPr>
              <p:nvPr/>
            </p:nvSpPr>
            <p:spPr bwMode="auto">
              <a:xfrm flipV="1">
                <a:off x="4393" y="3991"/>
                <a:ext cx="5" cy="4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" name="Line 831"/>
              <p:cNvSpPr>
                <a:spLocks noChangeShapeType="1"/>
              </p:cNvSpPr>
              <p:nvPr/>
            </p:nvSpPr>
            <p:spPr bwMode="auto">
              <a:xfrm flipV="1">
                <a:off x="4390" y="3995"/>
                <a:ext cx="3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" name="Line 832"/>
              <p:cNvSpPr>
                <a:spLocks noChangeShapeType="1"/>
              </p:cNvSpPr>
              <p:nvPr/>
            </p:nvSpPr>
            <p:spPr bwMode="auto">
              <a:xfrm flipV="1">
                <a:off x="4387" y="3996"/>
                <a:ext cx="3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" name="Line 833"/>
              <p:cNvSpPr>
                <a:spLocks noChangeShapeType="1"/>
              </p:cNvSpPr>
              <p:nvPr/>
            </p:nvSpPr>
            <p:spPr bwMode="auto">
              <a:xfrm flipV="1">
                <a:off x="4385" y="3997"/>
                <a:ext cx="2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8" name="Line 834"/>
              <p:cNvSpPr>
                <a:spLocks noChangeShapeType="1"/>
              </p:cNvSpPr>
              <p:nvPr/>
            </p:nvSpPr>
            <p:spPr bwMode="auto">
              <a:xfrm flipV="1">
                <a:off x="4382" y="3997"/>
                <a:ext cx="3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" name="Line 835"/>
              <p:cNvSpPr>
                <a:spLocks noChangeShapeType="1"/>
              </p:cNvSpPr>
              <p:nvPr/>
            </p:nvSpPr>
            <p:spPr bwMode="auto">
              <a:xfrm>
                <a:off x="4377" y="3997"/>
                <a:ext cx="5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" name="Line 836"/>
              <p:cNvSpPr>
                <a:spLocks noChangeShapeType="1"/>
              </p:cNvSpPr>
              <p:nvPr/>
            </p:nvSpPr>
            <p:spPr bwMode="auto">
              <a:xfrm>
                <a:off x="4371" y="3996"/>
                <a:ext cx="6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1" name="Line 837"/>
              <p:cNvSpPr>
                <a:spLocks noChangeShapeType="1"/>
              </p:cNvSpPr>
              <p:nvPr/>
            </p:nvSpPr>
            <p:spPr bwMode="auto">
              <a:xfrm>
                <a:off x="4365" y="3993"/>
                <a:ext cx="6" cy="3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2" name="Line 838"/>
              <p:cNvSpPr>
                <a:spLocks noChangeShapeType="1"/>
              </p:cNvSpPr>
              <p:nvPr/>
            </p:nvSpPr>
            <p:spPr bwMode="auto">
              <a:xfrm>
                <a:off x="4360" y="3989"/>
                <a:ext cx="5" cy="4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3" name="Line 839"/>
              <p:cNvSpPr>
                <a:spLocks noChangeShapeType="1"/>
              </p:cNvSpPr>
              <p:nvPr/>
            </p:nvSpPr>
            <p:spPr bwMode="auto">
              <a:xfrm>
                <a:off x="4339" y="3962"/>
                <a:ext cx="21" cy="27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4" name="Line 840"/>
              <p:cNvSpPr>
                <a:spLocks noChangeShapeType="1"/>
              </p:cNvSpPr>
              <p:nvPr/>
            </p:nvSpPr>
            <p:spPr bwMode="auto">
              <a:xfrm>
                <a:off x="4318" y="3918"/>
                <a:ext cx="21" cy="44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5" name="Line 841"/>
              <p:cNvSpPr>
                <a:spLocks noChangeShapeType="1"/>
              </p:cNvSpPr>
              <p:nvPr/>
            </p:nvSpPr>
            <p:spPr bwMode="auto">
              <a:xfrm>
                <a:off x="4307" y="3889"/>
                <a:ext cx="11" cy="29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6" name="Line 842"/>
              <p:cNvSpPr>
                <a:spLocks noChangeShapeType="1"/>
              </p:cNvSpPr>
              <p:nvPr/>
            </p:nvSpPr>
            <p:spPr bwMode="auto">
              <a:xfrm>
                <a:off x="4296" y="3858"/>
                <a:ext cx="11" cy="3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7" name="Line 843"/>
              <p:cNvSpPr>
                <a:spLocks noChangeShapeType="1"/>
              </p:cNvSpPr>
              <p:nvPr/>
            </p:nvSpPr>
            <p:spPr bwMode="auto">
              <a:xfrm>
                <a:off x="4286" y="3824"/>
                <a:ext cx="10" cy="34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8" name="Line 844"/>
              <p:cNvSpPr>
                <a:spLocks noChangeShapeType="1"/>
              </p:cNvSpPr>
              <p:nvPr/>
            </p:nvSpPr>
            <p:spPr bwMode="auto">
              <a:xfrm>
                <a:off x="4274" y="3788"/>
                <a:ext cx="12" cy="36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" name="Line 845"/>
              <p:cNvSpPr>
                <a:spLocks noChangeShapeType="1"/>
              </p:cNvSpPr>
              <p:nvPr/>
            </p:nvSpPr>
            <p:spPr bwMode="auto">
              <a:xfrm>
                <a:off x="4264" y="3756"/>
                <a:ext cx="10" cy="32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" name="Line 846"/>
              <p:cNvSpPr>
                <a:spLocks noChangeShapeType="1"/>
              </p:cNvSpPr>
              <p:nvPr/>
            </p:nvSpPr>
            <p:spPr bwMode="auto">
              <a:xfrm>
                <a:off x="4254" y="3723"/>
                <a:ext cx="10" cy="33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1" name="Line 847"/>
              <p:cNvSpPr>
                <a:spLocks noChangeShapeType="1"/>
              </p:cNvSpPr>
              <p:nvPr/>
            </p:nvSpPr>
            <p:spPr bwMode="auto">
              <a:xfrm>
                <a:off x="4245" y="3691"/>
                <a:ext cx="9" cy="32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2" name="Line 848"/>
              <p:cNvSpPr>
                <a:spLocks noChangeShapeType="1"/>
              </p:cNvSpPr>
              <p:nvPr/>
            </p:nvSpPr>
            <p:spPr bwMode="auto">
              <a:xfrm>
                <a:off x="4235" y="3661"/>
                <a:ext cx="10" cy="30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3" name="Line 849"/>
              <p:cNvSpPr>
                <a:spLocks noChangeShapeType="1"/>
              </p:cNvSpPr>
              <p:nvPr/>
            </p:nvSpPr>
            <p:spPr bwMode="auto">
              <a:xfrm>
                <a:off x="4223" y="3629"/>
                <a:ext cx="12" cy="32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4" name="Line 850"/>
              <p:cNvSpPr>
                <a:spLocks noChangeShapeType="1"/>
              </p:cNvSpPr>
              <p:nvPr/>
            </p:nvSpPr>
            <p:spPr bwMode="auto">
              <a:xfrm>
                <a:off x="4212" y="3601"/>
                <a:ext cx="11" cy="28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5" name="Line 851"/>
              <p:cNvSpPr>
                <a:spLocks noChangeShapeType="1"/>
              </p:cNvSpPr>
              <p:nvPr/>
            </p:nvSpPr>
            <p:spPr bwMode="auto">
              <a:xfrm>
                <a:off x="4201" y="3577"/>
                <a:ext cx="11" cy="24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" name="Line 852"/>
              <p:cNvSpPr>
                <a:spLocks noChangeShapeType="1"/>
              </p:cNvSpPr>
              <p:nvPr/>
            </p:nvSpPr>
            <p:spPr bwMode="auto">
              <a:xfrm>
                <a:off x="4189" y="3558"/>
                <a:ext cx="12" cy="19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" name="Line 853"/>
              <p:cNvSpPr>
                <a:spLocks noChangeShapeType="1"/>
              </p:cNvSpPr>
              <p:nvPr/>
            </p:nvSpPr>
            <p:spPr bwMode="auto">
              <a:xfrm>
                <a:off x="4179" y="3546"/>
                <a:ext cx="10" cy="12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8" name="Line 854"/>
              <p:cNvSpPr>
                <a:spLocks noChangeShapeType="1"/>
              </p:cNvSpPr>
              <p:nvPr/>
            </p:nvSpPr>
            <p:spPr bwMode="auto">
              <a:xfrm>
                <a:off x="4170" y="3539"/>
                <a:ext cx="9" cy="7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" name="Line 855"/>
              <p:cNvSpPr>
                <a:spLocks noChangeShapeType="1"/>
              </p:cNvSpPr>
              <p:nvPr/>
            </p:nvSpPr>
            <p:spPr bwMode="auto">
              <a:xfrm>
                <a:off x="4165" y="3536"/>
                <a:ext cx="5" cy="3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" name="Line 856"/>
              <p:cNvSpPr>
                <a:spLocks noChangeShapeType="1"/>
              </p:cNvSpPr>
              <p:nvPr/>
            </p:nvSpPr>
            <p:spPr bwMode="auto">
              <a:xfrm>
                <a:off x="4160" y="3536"/>
                <a:ext cx="5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" name="Line 857"/>
              <p:cNvSpPr>
                <a:spLocks noChangeShapeType="1"/>
              </p:cNvSpPr>
              <p:nvPr/>
            </p:nvSpPr>
            <p:spPr bwMode="auto">
              <a:xfrm>
                <a:off x="4155" y="3536"/>
                <a:ext cx="5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" name="Line 858"/>
              <p:cNvSpPr>
                <a:spLocks noChangeShapeType="1"/>
              </p:cNvSpPr>
              <p:nvPr/>
            </p:nvSpPr>
            <p:spPr bwMode="auto">
              <a:xfrm flipV="1">
                <a:off x="4151" y="3536"/>
                <a:ext cx="4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" name="Line 859"/>
              <p:cNvSpPr>
                <a:spLocks noChangeShapeType="1"/>
              </p:cNvSpPr>
              <p:nvPr/>
            </p:nvSpPr>
            <p:spPr bwMode="auto">
              <a:xfrm flipV="1">
                <a:off x="4127" y="3537"/>
                <a:ext cx="24" cy="22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" name="Line 860"/>
              <p:cNvSpPr>
                <a:spLocks noChangeShapeType="1"/>
              </p:cNvSpPr>
              <p:nvPr/>
            </p:nvSpPr>
            <p:spPr bwMode="auto">
              <a:xfrm flipV="1">
                <a:off x="4105" y="3559"/>
                <a:ext cx="22" cy="47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" name="Line 861"/>
              <p:cNvSpPr>
                <a:spLocks noChangeShapeType="1"/>
              </p:cNvSpPr>
              <p:nvPr/>
            </p:nvSpPr>
            <p:spPr bwMode="auto">
              <a:xfrm flipV="1">
                <a:off x="4095" y="3606"/>
                <a:ext cx="10" cy="26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" name="Line 862"/>
              <p:cNvSpPr>
                <a:spLocks noChangeShapeType="1"/>
              </p:cNvSpPr>
              <p:nvPr/>
            </p:nvSpPr>
            <p:spPr bwMode="auto">
              <a:xfrm flipV="1">
                <a:off x="4085" y="3632"/>
                <a:ext cx="10" cy="28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" name="Line 863"/>
              <p:cNvSpPr>
                <a:spLocks noChangeShapeType="1"/>
              </p:cNvSpPr>
              <p:nvPr/>
            </p:nvSpPr>
            <p:spPr bwMode="auto">
              <a:xfrm flipV="1">
                <a:off x="4076" y="3660"/>
                <a:ext cx="9" cy="3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" name="Line 864"/>
              <p:cNvSpPr>
                <a:spLocks noChangeShapeType="1"/>
              </p:cNvSpPr>
              <p:nvPr/>
            </p:nvSpPr>
            <p:spPr bwMode="auto">
              <a:xfrm flipV="1">
                <a:off x="4066" y="3691"/>
                <a:ext cx="10" cy="33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" name="Line 865"/>
              <p:cNvSpPr>
                <a:spLocks noChangeShapeType="1"/>
              </p:cNvSpPr>
              <p:nvPr/>
            </p:nvSpPr>
            <p:spPr bwMode="auto">
              <a:xfrm flipV="1">
                <a:off x="4056" y="3724"/>
                <a:ext cx="10" cy="38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" name="Line 866"/>
              <p:cNvSpPr>
                <a:spLocks noChangeShapeType="1"/>
              </p:cNvSpPr>
              <p:nvPr/>
            </p:nvSpPr>
            <p:spPr bwMode="auto">
              <a:xfrm flipV="1">
                <a:off x="4045" y="3762"/>
                <a:ext cx="11" cy="39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" name="Line 867"/>
              <p:cNvSpPr>
                <a:spLocks noChangeShapeType="1"/>
              </p:cNvSpPr>
              <p:nvPr/>
            </p:nvSpPr>
            <p:spPr bwMode="auto">
              <a:xfrm flipV="1">
                <a:off x="4034" y="3801"/>
                <a:ext cx="11" cy="39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" name="Line 868"/>
              <p:cNvSpPr>
                <a:spLocks noChangeShapeType="1"/>
              </p:cNvSpPr>
              <p:nvPr/>
            </p:nvSpPr>
            <p:spPr bwMode="auto">
              <a:xfrm flipV="1">
                <a:off x="4023" y="3840"/>
                <a:ext cx="11" cy="38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" name="Line 869"/>
              <p:cNvSpPr>
                <a:spLocks noChangeShapeType="1"/>
              </p:cNvSpPr>
              <p:nvPr/>
            </p:nvSpPr>
            <p:spPr bwMode="auto">
              <a:xfrm flipV="1">
                <a:off x="4013" y="3878"/>
                <a:ext cx="10" cy="37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" name="Line 870"/>
              <p:cNvSpPr>
                <a:spLocks noChangeShapeType="1"/>
              </p:cNvSpPr>
              <p:nvPr/>
            </p:nvSpPr>
            <p:spPr bwMode="auto">
              <a:xfrm flipV="1">
                <a:off x="4001" y="3915"/>
                <a:ext cx="12" cy="34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" name="Line 871"/>
              <p:cNvSpPr>
                <a:spLocks noChangeShapeType="1"/>
              </p:cNvSpPr>
              <p:nvPr/>
            </p:nvSpPr>
            <p:spPr bwMode="auto">
              <a:xfrm flipV="1">
                <a:off x="3990" y="3949"/>
                <a:ext cx="11" cy="30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" name="Line 872"/>
              <p:cNvSpPr>
                <a:spLocks noChangeShapeType="1"/>
              </p:cNvSpPr>
              <p:nvPr/>
            </p:nvSpPr>
            <p:spPr bwMode="auto">
              <a:xfrm flipV="1">
                <a:off x="3979" y="3979"/>
                <a:ext cx="11" cy="25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" name="Line 873"/>
              <p:cNvSpPr>
                <a:spLocks noChangeShapeType="1"/>
              </p:cNvSpPr>
              <p:nvPr/>
            </p:nvSpPr>
            <p:spPr bwMode="auto">
              <a:xfrm flipV="1">
                <a:off x="3969" y="4004"/>
                <a:ext cx="10" cy="2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" name="Line 874"/>
              <p:cNvSpPr>
                <a:spLocks noChangeShapeType="1"/>
              </p:cNvSpPr>
              <p:nvPr/>
            </p:nvSpPr>
            <p:spPr bwMode="auto">
              <a:xfrm flipV="1">
                <a:off x="3958" y="4025"/>
                <a:ext cx="11" cy="14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" name="Line 875"/>
              <p:cNvSpPr>
                <a:spLocks noChangeShapeType="1"/>
              </p:cNvSpPr>
              <p:nvPr/>
            </p:nvSpPr>
            <p:spPr bwMode="auto">
              <a:xfrm flipV="1">
                <a:off x="3952" y="4039"/>
                <a:ext cx="6" cy="5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" name="Line 876"/>
              <p:cNvSpPr>
                <a:spLocks noChangeShapeType="1"/>
              </p:cNvSpPr>
              <p:nvPr/>
            </p:nvSpPr>
            <p:spPr bwMode="auto">
              <a:xfrm flipV="1">
                <a:off x="3946" y="4044"/>
                <a:ext cx="6" cy="4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" name="Line 877"/>
              <p:cNvSpPr>
                <a:spLocks noChangeShapeType="1"/>
              </p:cNvSpPr>
              <p:nvPr/>
            </p:nvSpPr>
            <p:spPr bwMode="auto">
              <a:xfrm flipV="1">
                <a:off x="3941" y="4048"/>
                <a:ext cx="5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" name="Line 878"/>
              <p:cNvSpPr>
                <a:spLocks noChangeShapeType="1"/>
              </p:cNvSpPr>
              <p:nvPr/>
            </p:nvSpPr>
            <p:spPr bwMode="auto">
              <a:xfrm flipV="1">
                <a:off x="3935" y="4049"/>
                <a:ext cx="6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" name="Line 879"/>
              <p:cNvSpPr>
                <a:spLocks noChangeShapeType="1"/>
              </p:cNvSpPr>
              <p:nvPr/>
            </p:nvSpPr>
            <p:spPr bwMode="auto">
              <a:xfrm>
                <a:off x="3916" y="4037"/>
                <a:ext cx="19" cy="13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" name="Line 880"/>
              <p:cNvSpPr>
                <a:spLocks noChangeShapeType="1"/>
              </p:cNvSpPr>
              <p:nvPr/>
            </p:nvSpPr>
            <p:spPr bwMode="auto">
              <a:xfrm>
                <a:off x="3896" y="4006"/>
                <a:ext cx="20" cy="3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" name="Line 881"/>
              <p:cNvSpPr>
                <a:spLocks noChangeShapeType="1"/>
              </p:cNvSpPr>
              <p:nvPr/>
            </p:nvSpPr>
            <p:spPr bwMode="auto">
              <a:xfrm>
                <a:off x="3885" y="3980"/>
                <a:ext cx="11" cy="26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" name="Line 882"/>
              <p:cNvSpPr>
                <a:spLocks noChangeShapeType="1"/>
              </p:cNvSpPr>
              <p:nvPr/>
            </p:nvSpPr>
            <p:spPr bwMode="auto">
              <a:xfrm>
                <a:off x="3875" y="3950"/>
                <a:ext cx="10" cy="30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" name="Line 883"/>
              <p:cNvSpPr>
                <a:spLocks noChangeShapeType="1"/>
              </p:cNvSpPr>
              <p:nvPr/>
            </p:nvSpPr>
            <p:spPr bwMode="auto">
              <a:xfrm>
                <a:off x="3863" y="3915"/>
                <a:ext cx="12" cy="35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" name="Line 884"/>
              <p:cNvSpPr>
                <a:spLocks noChangeShapeType="1"/>
              </p:cNvSpPr>
              <p:nvPr/>
            </p:nvSpPr>
            <p:spPr bwMode="auto">
              <a:xfrm>
                <a:off x="3852" y="3877"/>
                <a:ext cx="11" cy="38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" name="Line 885"/>
              <p:cNvSpPr>
                <a:spLocks noChangeShapeType="1"/>
              </p:cNvSpPr>
              <p:nvPr/>
            </p:nvSpPr>
            <p:spPr bwMode="auto">
              <a:xfrm>
                <a:off x="3841" y="3838"/>
                <a:ext cx="11" cy="39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" name="Line 886"/>
              <p:cNvSpPr>
                <a:spLocks noChangeShapeType="1"/>
              </p:cNvSpPr>
              <p:nvPr/>
            </p:nvSpPr>
            <p:spPr bwMode="auto">
              <a:xfrm>
                <a:off x="3831" y="3798"/>
                <a:ext cx="10" cy="40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" name="Line 887"/>
              <p:cNvSpPr>
                <a:spLocks noChangeShapeType="1"/>
              </p:cNvSpPr>
              <p:nvPr/>
            </p:nvSpPr>
            <p:spPr bwMode="auto">
              <a:xfrm>
                <a:off x="3820" y="3757"/>
                <a:ext cx="11" cy="4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" name="Line 888"/>
              <p:cNvSpPr>
                <a:spLocks noChangeShapeType="1"/>
              </p:cNvSpPr>
              <p:nvPr/>
            </p:nvSpPr>
            <p:spPr bwMode="auto">
              <a:xfrm>
                <a:off x="3809" y="3717"/>
                <a:ext cx="11" cy="40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" name="Line 889"/>
              <p:cNvSpPr>
                <a:spLocks noChangeShapeType="1"/>
              </p:cNvSpPr>
              <p:nvPr/>
            </p:nvSpPr>
            <p:spPr bwMode="auto">
              <a:xfrm>
                <a:off x="3798" y="3679"/>
                <a:ext cx="11" cy="38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" name="Line 890"/>
              <p:cNvSpPr>
                <a:spLocks noChangeShapeType="1"/>
              </p:cNvSpPr>
              <p:nvPr/>
            </p:nvSpPr>
            <p:spPr bwMode="auto">
              <a:xfrm>
                <a:off x="3788" y="3643"/>
                <a:ext cx="10" cy="36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" name="Line 891"/>
              <p:cNvSpPr>
                <a:spLocks noChangeShapeType="1"/>
              </p:cNvSpPr>
              <p:nvPr/>
            </p:nvSpPr>
            <p:spPr bwMode="auto">
              <a:xfrm>
                <a:off x="3777" y="3611"/>
                <a:ext cx="11" cy="32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" name="Line 892"/>
              <p:cNvSpPr>
                <a:spLocks noChangeShapeType="1"/>
              </p:cNvSpPr>
              <p:nvPr/>
            </p:nvSpPr>
            <p:spPr bwMode="auto">
              <a:xfrm>
                <a:off x="3766" y="3583"/>
                <a:ext cx="11" cy="28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" name="Line 893"/>
              <p:cNvSpPr>
                <a:spLocks noChangeShapeType="1"/>
              </p:cNvSpPr>
              <p:nvPr/>
            </p:nvSpPr>
            <p:spPr bwMode="auto">
              <a:xfrm>
                <a:off x="3745" y="3543"/>
                <a:ext cx="21" cy="40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" name="Line 894"/>
              <p:cNvSpPr>
                <a:spLocks noChangeShapeType="1"/>
              </p:cNvSpPr>
              <p:nvPr/>
            </p:nvSpPr>
            <p:spPr bwMode="auto">
              <a:xfrm>
                <a:off x="3724" y="3524"/>
                <a:ext cx="21" cy="19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9" name="Line 895"/>
              <p:cNvSpPr>
                <a:spLocks noChangeShapeType="1"/>
              </p:cNvSpPr>
              <p:nvPr/>
            </p:nvSpPr>
            <p:spPr bwMode="auto">
              <a:xfrm>
                <a:off x="3719" y="3523"/>
                <a:ext cx="5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" name="Line 896"/>
              <p:cNvSpPr>
                <a:spLocks noChangeShapeType="1"/>
              </p:cNvSpPr>
              <p:nvPr/>
            </p:nvSpPr>
            <p:spPr bwMode="auto">
              <a:xfrm>
                <a:off x="3714" y="3523"/>
                <a:ext cx="5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" name="Line 897"/>
              <p:cNvSpPr>
                <a:spLocks noChangeShapeType="1"/>
              </p:cNvSpPr>
              <p:nvPr/>
            </p:nvSpPr>
            <p:spPr bwMode="auto">
              <a:xfrm flipV="1">
                <a:off x="3709" y="3523"/>
                <a:ext cx="5" cy="2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" name="Line 898"/>
              <p:cNvSpPr>
                <a:spLocks noChangeShapeType="1"/>
              </p:cNvSpPr>
              <p:nvPr/>
            </p:nvSpPr>
            <p:spPr bwMode="auto">
              <a:xfrm flipV="1">
                <a:off x="3704" y="3525"/>
                <a:ext cx="5" cy="3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" name="Line 899"/>
              <p:cNvSpPr>
                <a:spLocks noChangeShapeType="1"/>
              </p:cNvSpPr>
              <p:nvPr/>
            </p:nvSpPr>
            <p:spPr bwMode="auto">
              <a:xfrm flipV="1">
                <a:off x="3694" y="3528"/>
                <a:ext cx="10" cy="10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" name="Line 900"/>
              <p:cNvSpPr>
                <a:spLocks noChangeShapeType="1"/>
              </p:cNvSpPr>
              <p:nvPr/>
            </p:nvSpPr>
            <p:spPr bwMode="auto">
              <a:xfrm flipV="1">
                <a:off x="3684" y="3538"/>
                <a:ext cx="10" cy="14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" name="Line 901"/>
              <p:cNvSpPr>
                <a:spLocks noChangeShapeType="1"/>
              </p:cNvSpPr>
              <p:nvPr/>
            </p:nvSpPr>
            <p:spPr bwMode="auto">
              <a:xfrm flipV="1">
                <a:off x="3673" y="3552"/>
                <a:ext cx="11" cy="22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" name="Line 902"/>
              <p:cNvSpPr>
                <a:spLocks noChangeShapeType="1"/>
              </p:cNvSpPr>
              <p:nvPr/>
            </p:nvSpPr>
            <p:spPr bwMode="auto">
              <a:xfrm flipV="1">
                <a:off x="3662" y="3574"/>
                <a:ext cx="11" cy="25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7" name="Line 903"/>
              <p:cNvSpPr>
                <a:spLocks noChangeShapeType="1"/>
              </p:cNvSpPr>
              <p:nvPr/>
            </p:nvSpPr>
            <p:spPr bwMode="auto">
              <a:xfrm flipV="1">
                <a:off x="3651" y="3599"/>
                <a:ext cx="11" cy="30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8" name="Line 904"/>
              <p:cNvSpPr>
                <a:spLocks noChangeShapeType="1"/>
              </p:cNvSpPr>
              <p:nvPr/>
            </p:nvSpPr>
            <p:spPr bwMode="auto">
              <a:xfrm flipV="1">
                <a:off x="3641" y="3629"/>
                <a:ext cx="10" cy="32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" name="Line 905"/>
              <p:cNvSpPr>
                <a:spLocks noChangeShapeType="1"/>
              </p:cNvSpPr>
              <p:nvPr/>
            </p:nvSpPr>
            <p:spPr bwMode="auto">
              <a:xfrm flipV="1">
                <a:off x="3629" y="3661"/>
                <a:ext cx="12" cy="36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" name="Line 906"/>
              <p:cNvSpPr>
                <a:spLocks noChangeShapeType="1"/>
              </p:cNvSpPr>
              <p:nvPr/>
            </p:nvSpPr>
            <p:spPr bwMode="auto">
              <a:xfrm flipV="1">
                <a:off x="3619" y="3697"/>
                <a:ext cx="10" cy="36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" name="Line 907"/>
              <p:cNvSpPr>
                <a:spLocks noChangeShapeType="1"/>
              </p:cNvSpPr>
              <p:nvPr/>
            </p:nvSpPr>
            <p:spPr bwMode="auto">
              <a:xfrm flipV="1">
                <a:off x="3608" y="3733"/>
                <a:ext cx="11" cy="37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2" name="Line 908"/>
              <p:cNvSpPr>
                <a:spLocks noChangeShapeType="1"/>
              </p:cNvSpPr>
              <p:nvPr/>
            </p:nvSpPr>
            <p:spPr bwMode="auto">
              <a:xfrm flipV="1">
                <a:off x="3597" y="3770"/>
                <a:ext cx="11" cy="36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" name="Line 909"/>
              <p:cNvSpPr>
                <a:spLocks noChangeShapeType="1"/>
              </p:cNvSpPr>
              <p:nvPr/>
            </p:nvSpPr>
            <p:spPr bwMode="auto">
              <a:xfrm flipV="1">
                <a:off x="3586" y="3806"/>
                <a:ext cx="11" cy="34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4" name="Line 910"/>
              <p:cNvSpPr>
                <a:spLocks noChangeShapeType="1"/>
              </p:cNvSpPr>
              <p:nvPr/>
            </p:nvSpPr>
            <p:spPr bwMode="auto">
              <a:xfrm flipV="1">
                <a:off x="3575" y="3840"/>
                <a:ext cx="11" cy="3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5" name="Line 911"/>
              <p:cNvSpPr>
                <a:spLocks noChangeShapeType="1"/>
              </p:cNvSpPr>
              <p:nvPr/>
            </p:nvSpPr>
            <p:spPr bwMode="auto">
              <a:xfrm flipV="1">
                <a:off x="3564" y="3871"/>
                <a:ext cx="11" cy="28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6" name="Line 912"/>
              <p:cNvSpPr>
                <a:spLocks noChangeShapeType="1"/>
              </p:cNvSpPr>
              <p:nvPr/>
            </p:nvSpPr>
            <p:spPr bwMode="auto">
              <a:xfrm flipV="1">
                <a:off x="3553" y="3899"/>
                <a:ext cx="11" cy="23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7" name="Line 913"/>
              <p:cNvSpPr>
                <a:spLocks noChangeShapeType="1"/>
              </p:cNvSpPr>
              <p:nvPr/>
            </p:nvSpPr>
            <p:spPr bwMode="auto">
              <a:xfrm flipV="1">
                <a:off x="3534" y="3922"/>
                <a:ext cx="19" cy="3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8" name="Line 914"/>
              <p:cNvSpPr>
                <a:spLocks noChangeShapeType="1"/>
              </p:cNvSpPr>
              <p:nvPr/>
            </p:nvSpPr>
            <p:spPr bwMode="auto">
              <a:xfrm flipV="1">
                <a:off x="3515" y="3953"/>
                <a:ext cx="19" cy="13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9" name="Line 915"/>
              <p:cNvSpPr>
                <a:spLocks noChangeShapeType="1"/>
              </p:cNvSpPr>
              <p:nvPr/>
            </p:nvSpPr>
            <p:spPr bwMode="auto">
              <a:xfrm flipV="1">
                <a:off x="3509" y="3966"/>
                <a:ext cx="6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0" name="Line 916"/>
              <p:cNvSpPr>
                <a:spLocks noChangeShapeType="1"/>
              </p:cNvSpPr>
              <p:nvPr/>
            </p:nvSpPr>
            <p:spPr bwMode="auto">
              <a:xfrm>
                <a:off x="3504" y="3965"/>
                <a:ext cx="5" cy="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" name="Line 917"/>
              <p:cNvSpPr>
                <a:spLocks noChangeShapeType="1"/>
              </p:cNvSpPr>
              <p:nvPr/>
            </p:nvSpPr>
            <p:spPr bwMode="auto">
              <a:xfrm>
                <a:off x="3498" y="3963"/>
                <a:ext cx="6" cy="2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" name="Line 918"/>
              <p:cNvSpPr>
                <a:spLocks noChangeShapeType="1"/>
              </p:cNvSpPr>
              <p:nvPr/>
            </p:nvSpPr>
            <p:spPr bwMode="auto">
              <a:xfrm>
                <a:off x="3492" y="3959"/>
                <a:ext cx="6" cy="4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" name="Line 919"/>
              <p:cNvSpPr>
                <a:spLocks noChangeShapeType="1"/>
              </p:cNvSpPr>
              <p:nvPr/>
            </p:nvSpPr>
            <p:spPr bwMode="auto">
              <a:xfrm>
                <a:off x="3481" y="3948"/>
                <a:ext cx="11" cy="11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4" name="Line 920"/>
              <p:cNvSpPr>
                <a:spLocks noChangeShapeType="1"/>
              </p:cNvSpPr>
              <p:nvPr/>
            </p:nvSpPr>
            <p:spPr bwMode="auto">
              <a:xfrm>
                <a:off x="3470" y="3933"/>
                <a:ext cx="11" cy="15"/>
              </a:xfrm>
              <a:prstGeom prst="line">
                <a:avLst/>
              </a:prstGeom>
              <a:noFill/>
              <a:ln w="30163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5" name="Line 921"/>
              <p:cNvSpPr>
                <a:spLocks noChangeShapeType="1"/>
              </p:cNvSpPr>
              <p:nvPr/>
            </p:nvSpPr>
            <p:spPr bwMode="auto">
              <a:xfrm>
                <a:off x="5461" y="3775"/>
                <a:ext cx="45" cy="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" name="Line 922"/>
              <p:cNvSpPr>
                <a:spLocks noChangeShapeType="1"/>
              </p:cNvSpPr>
              <p:nvPr/>
            </p:nvSpPr>
            <p:spPr bwMode="auto">
              <a:xfrm>
                <a:off x="5420" y="3773"/>
                <a:ext cx="41" cy="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7" name="Line 923"/>
              <p:cNvSpPr>
                <a:spLocks noChangeShapeType="1"/>
              </p:cNvSpPr>
              <p:nvPr/>
            </p:nvSpPr>
            <p:spPr bwMode="auto">
              <a:xfrm>
                <a:off x="5377" y="3772"/>
                <a:ext cx="43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8" name="Line 924"/>
              <p:cNvSpPr>
                <a:spLocks noChangeShapeType="1"/>
              </p:cNvSpPr>
              <p:nvPr/>
            </p:nvSpPr>
            <p:spPr bwMode="auto">
              <a:xfrm flipV="1">
                <a:off x="5337" y="3772"/>
                <a:ext cx="40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9" name="Line 925"/>
              <p:cNvSpPr>
                <a:spLocks noChangeShapeType="1"/>
              </p:cNvSpPr>
              <p:nvPr/>
            </p:nvSpPr>
            <p:spPr bwMode="auto">
              <a:xfrm flipV="1">
                <a:off x="5292" y="3773"/>
                <a:ext cx="45" cy="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0" name="Line 926"/>
              <p:cNvSpPr>
                <a:spLocks noChangeShapeType="1"/>
              </p:cNvSpPr>
              <p:nvPr/>
            </p:nvSpPr>
            <p:spPr bwMode="auto">
              <a:xfrm flipV="1">
                <a:off x="5253" y="3775"/>
                <a:ext cx="39" cy="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" name="Line 927"/>
              <p:cNvSpPr>
                <a:spLocks noChangeShapeType="1"/>
              </p:cNvSpPr>
              <p:nvPr/>
            </p:nvSpPr>
            <p:spPr bwMode="auto">
              <a:xfrm flipV="1">
                <a:off x="5210" y="3778"/>
                <a:ext cx="43" cy="6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" name="Line 928"/>
              <p:cNvSpPr>
                <a:spLocks noChangeShapeType="1"/>
              </p:cNvSpPr>
              <p:nvPr/>
            </p:nvSpPr>
            <p:spPr bwMode="auto">
              <a:xfrm flipV="1">
                <a:off x="5167" y="3784"/>
                <a:ext cx="43" cy="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3" name="Line 929"/>
              <p:cNvSpPr>
                <a:spLocks noChangeShapeType="1"/>
              </p:cNvSpPr>
              <p:nvPr/>
            </p:nvSpPr>
            <p:spPr bwMode="auto">
              <a:xfrm flipV="1">
                <a:off x="5124" y="3792"/>
                <a:ext cx="43" cy="9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4" name="Line 930"/>
              <p:cNvSpPr>
                <a:spLocks noChangeShapeType="1"/>
              </p:cNvSpPr>
              <p:nvPr/>
            </p:nvSpPr>
            <p:spPr bwMode="auto">
              <a:xfrm flipV="1">
                <a:off x="5081" y="3801"/>
                <a:ext cx="43" cy="1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5" name="Line 931"/>
              <p:cNvSpPr>
                <a:spLocks noChangeShapeType="1"/>
              </p:cNvSpPr>
              <p:nvPr/>
            </p:nvSpPr>
            <p:spPr bwMode="auto">
              <a:xfrm flipV="1">
                <a:off x="5039" y="3811"/>
                <a:ext cx="42" cy="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" name="Line 932"/>
              <p:cNvSpPr>
                <a:spLocks noChangeShapeType="1"/>
              </p:cNvSpPr>
              <p:nvPr/>
            </p:nvSpPr>
            <p:spPr bwMode="auto">
              <a:xfrm flipV="1">
                <a:off x="4996" y="3819"/>
                <a:ext cx="43" cy="6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7" name="Line 933"/>
              <p:cNvSpPr>
                <a:spLocks noChangeShapeType="1"/>
              </p:cNvSpPr>
              <p:nvPr/>
            </p:nvSpPr>
            <p:spPr bwMode="auto">
              <a:xfrm flipV="1">
                <a:off x="4955" y="3825"/>
                <a:ext cx="41" cy="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8" name="Line 934"/>
              <p:cNvSpPr>
                <a:spLocks noChangeShapeType="1"/>
              </p:cNvSpPr>
              <p:nvPr/>
            </p:nvSpPr>
            <p:spPr bwMode="auto">
              <a:xfrm>
                <a:off x="4911" y="3826"/>
                <a:ext cx="44" cy="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9" name="Line 935"/>
              <p:cNvSpPr>
                <a:spLocks noChangeShapeType="1"/>
              </p:cNvSpPr>
              <p:nvPr/>
            </p:nvSpPr>
            <p:spPr bwMode="auto">
              <a:xfrm>
                <a:off x="4871" y="3820"/>
                <a:ext cx="40" cy="6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0" name="Line 936"/>
              <p:cNvSpPr>
                <a:spLocks noChangeShapeType="1"/>
              </p:cNvSpPr>
              <p:nvPr/>
            </p:nvSpPr>
            <p:spPr bwMode="auto">
              <a:xfrm>
                <a:off x="4827" y="3807"/>
                <a:ext cx="44" cy="1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" name="Line 937"/>
              <p:cNvSpPr>
                <a:spLocks noChangeShapeType="1"/>
              </p:cNvSpPr>
              <p:nvPr/>
            </p:nvSpPr>
            <p:spPr bwMode="auto">
              <a:xfrm>
                <a:off x="4786" y="3789"/>
                <a:ext cx="41" cy="1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" name="Line 938"/>
              <p:cNvSpPr>
                <a:spLocks noChangeShapeType="1"/>
              </p:cNvSpPr>
              <p:nvPr/>
            </p:nvSpPr>
            <p:spPr bwMode="auto">
              <a:xfrm>
                <a:off x="4740" y="3764"/>
                <a:ext cx="46" cy="25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" name="Line 939"/>
              <p:cNvSpPr>
                <a:spLocks noChangeShapeType="1"/>
              </p:cNvSpPr>
              <p:nvPr/>
            </p:nvSpPr>
            <p:spPr bwMode="auto">
              <a:xfrm>
                <a:off x="4700" y="3738"/>
                <a:ext cx="40" cy="26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4" name="Line 940"/>
              <p:cNvSpPr>
                <a:spLocks noChangeShapeType="1"/>
              </p:cNvSpPr>
              <p:nvPr/>
            </p:nvSpPr>
            <p:spPr bwMode="auto">
              <a:xfrm>
                <a:off x="4657" y="3711"/>
                <a:ext cx="43" cy="27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5" name="Line 941"/>
              <p:cNvSpPr>
                <a:spLocks noChangeShapeType="1"/>
              </p:cNvSpPr>
              <p:nvPr/>
            </p:nvSpPr>
            <p:spPr bwMode="auto">
              <a:xfrm>
                <a:off x="4613" y="3686"/>
                <a:ext cx="44" cy="25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6" name="Line 942"/>
              <p:cNvSpPr>
                <a:spLocks noChangeShapeType="1"/>
              </p:cNvSpPr>
              <p:nvPr/>
            </p:nvSpPr>
            <p:spPr bwMode="auto">
              <a:xfrm>
                <a:off x="4571" y="3667"/>
                <a:ext cx="42" cy="19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7" name="Line 943"/>
              <p:cNvSpPr>
                <a:spLocks noChangeShapeType="1"/>
              </p:cNvSpPr>
              <p:nvPr/>
            </p:nvSpPr>
            <p:spPr bwMode="auto">
              <a:xfrm>
                <a:off x="4551" y="3661"/>
                <a:ext cx="20" cy="6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8" name="Line 944"/>
              <p:cNvSpPr>
                <a:spLocks noChangeShapeType="1"/>
              </p:cNvSpPr>
              <p:nvPr/>
            </p:nvSpPr>
            <p:spPr bwMode="auto">
              <a:xfrm>
                <a:off x="4532" y="3657"/>
                <a:ext cx="19" cy="4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9" name="Line 945"/>
              <p:cNvSpPr>
                <a:spLocks noChangeShapeType="1"/>
              </p:cNvSpPr>
              <p:nvPr/>
            </p:nvSpPr>
            <p:spPr bwMode="auto">
              <a:xfrm>
                <a:off x="4521" y="3656"/>
                <a:ext cx="11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0" name="Line 946"/>
              <p:cNvSpPr>
                <a:spLocks noChangeShapeType="1"/>
              </p:cNvSpPr>
              <p:nvPr/>
            </p:nvSpPr>
            <p:spPr bwMode="auto">
              <a:xfrm>
                <a:off x="4509" y="3656"/>
                <a:ext cx="12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" name="Line 947"/>
              <p:cNvSpPr>
                <a:spLocks noChangeShapeType="1"/>
              </p:cNvSpPr>
              <p:nvPr/>
            </p:nvSpPr>
            <p:spPr bwMode="auto">
              <a:xfrm flipV="1">
                <a:off x="4498" y="3656"/>
                <a:ext cx="11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" name="Line 948"/>
              <p:cNvSpPr>
                <a:spLocks noChangeShapeType="1"/>
              </p:cNvSpPr>
              <p:nvPr/>
            </p:nvSpPr>
            <p:spPr bwMode="auto">
              <a:xfrm flipV="1">
                <a:off x="4487" y="3656"/>
                <a:ext cx="11" cy="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3" name="Line 950"/>
            <p:cNvSpPr>
              <a:spLocks noChangeShapeType="1"/>
            </p:cNvSpPr>
            <p:nvPr/>
          </p:nvSpPr>
          <p:spPr bwMode="auto">
            <a:xfrm flipV="1">
              <a:off x="4466" y="3658"/>
              <a:ext cx="21" cy="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Line 951"/>
            <p:cNvSpPr>
              <a:spLocks noChangeShapeType="1"/>
            </p:cNvSpPr>
            <p:nvPr/>
          </p:nvSpPr>
          <p:spPr bwMode="auto">
            <a:xfrm flipV="1">
              <a:off x="4444" y="3663"/>
              <a:ext cx="22" cy="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Line 952"/>
            <p:cNvSpPr>
              <a:spLocks noChangeShapeType="1"/>
            </p:cNvSpPr>
            <p:nvPr/>
          </p:nvSpPr>
          <p:spPr bwMode="auto">
            <a:xfrm flipV="1">
              <a:off x="4424" y="3672"/>
              <a:ext cx="20" cy="1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Line 953"/>
            <p:cNvSpPr>
              <a:spLocks noChangeShapeType="1"/>
            </p:cNvSpPr>
            <p:nvPr/>
          </p:nvSpPr>
          <p:spPr bwMode="auto">
            <a:xfrm flipV="1">
              <a:off x="4404" y="3684"/>
              <a:ext cx="20" cy="1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Line 954"/>
            <p:cNvSpPr>
              <a:spLocks noChangeShapeType="1"/>
            </p:cNvSpPr>
            <p:nvPr/>
          </p:nvSpPr>
          <p:spPr bwMode="auto">
            <a:xfrm flipV="1">
              <a:off x="4360" y="3700"/>
              <a:ext cx="44" cy="4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Line 955"/>
            <p:cNvSpPr>
              <a:spLocks noChangeShapeType="1"/>
            </p:cNvSpPr>
            <p:nvPr/>
          </p:nvSpPr>
          <p:spPr bwMode="auto">
            <a:xfrm flipV="1">
              <a:off x="4318" y="3743"/>
              <a:ext cx="42" cy="5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Line 956"/>
            <p:cNvSpPr>
              <a:spLocks noChangeShapeType="1"/>
            </p:cNvSpPr>
            <p:nvPr/>
          </p:nvSpPr>
          <p:spPr bwMode="auto">
            <a:xfrm flipV="1">
              <a:off x="4274" y="3797"/>
              <a:ext cx="44" cy="6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Line 957"/>
            <p:cNvSpPr>
              <a:spLocks noChangeShapeType="1"/>
            </p:cNvSpPr>
            <p:nvPr/>
          </p:nvSpPr>
          <p:spPr bwMode="auto">
            <a:xfrm flipV="1">
              <a:off x="4235" y="3861"/>
              <a:ext cx="39" cy="6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Line 958"/>
            <p:cNvSpPr>
              <a:spLocks noChangeShapeType="1"/>
            </p:cNvSpPr>
            <p:nvPr/>
          </p:nvSpPr>
          <p:spPr bwMode="auto">
            <a:xfrm flipV="1">
              <a:off x="4189" y="3923"/>
              <a:ext cx="46" cy="6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Line 959"/>
            <p:cNvSpPr>
              <a:spLocks noChangeShapeType="1"/>
            </p:cNvSpPr>
            <p:nvPr/>
          </p:nvSpPr>
          <p:spPr bwMode="auto">
            <a:xfrm flipV="1">
              <a:off x="4151" y="3988"/>
              <a:ext cx="38" cy="4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Line 960"/>
            <p:cNvSpPr>
              <a:spLocks noChangeShapeType="1"/>
            </p:cNvSpPr>
            <p:nvPr/>
          </p:nvSpPr>
          <p:spPr bwMode="auto">
            <a:xfrm flipV="1">
              <a:off x="4127" y="4035"/>
              <a:ext cx="24" cy="2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Line 961"/>
            <p:cNvSpPr>
              <a:spLocks noChangeShapeType="1"/>
            </p:cNvSpPr>
            <p:nvPr/>
          </p:nvSpPr>
          <p:spPr bwMode="auto">
            <a:xfrm flipV="1">
              <a:off x="4105" y="4056"/>
              <a:ext cx="22" cy="1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Line 962"/>
            <p:cNvSpPr>
              <a:spLocks noChangeShapeType="1"/>
            </p:cNvSpPr>
            <p:nvPr/>
          </p:nvSpPr>
          <p:spPr bwMode="auto">
            <a:xfrm flipV="1">
              <a:off x="4095" y="4071"/>
              <a:ext cx="10" cy="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Line 963"/>
            <p:cNvSpPr>
              <a:spLocks noChangeShapeType="1"/>
            </p:cNvSpPr>
            <p:nvPr/>
          </p:nvSpPr>
          <p:spPr bwMode="auto">
            <a:xfrm flipV="1">
              <a:off x="4085" y="4075"/>
              <a:ext cx="10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Line 964"/>
            <p:cNvSpPr>
              <a:spLocks noChangeShapeType="1"/>
            </p:cNvSpPr>
            <p:nvPr/>
          </p:nvSpPr>
          <p:spPr bwMode="auto">
            <a:xfrm flipV="1">
              <a:off x="4076" y="4078"/>
              <a:ext cx="9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Line 965"/>
            <p:cNvSpPr>
              <a:spLocks noChangeShapeType="1"/>
            </p:cNvSpPr>
            <p:nvPr/>
          </p:nvSpPr>
          <p:spPr bwMode="auto">
            <a:xfrm flipV="1">
              <a:off x="4066" y="4080"/>
              <a:ext cx="10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Line 966"/>
            <p:cNvSpPr>
              <a:spLocks noChangeShapeType="1"/>
            </p:cNvSpPr>
            <p:nvPr/>
          </p:nvSpPr>
          <p:spPr bwMode="auto">
            <a:xfrm>
              <a:off x="4056" y="4078"/>
              <a:ext cx="10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Line 967"/>
            <p:cNvSpPr>
              <a:spLocks noChangeShapeType="1"/>
            </p:cNvSpPr>
            <p:nvPr/>
          </p:nvSpPr>
          <p:spPr bwMode="auto">
            <a:xfrm>
              <a:off x="4045" y="4075"/>
              <a:ext cx="11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Line 968"/>
            <p:cNvSpPr>
              <a:spLocks noChangeShapeType="1"/>
            </p:cNvSpPr>
            <p:nvPr/>
          </p:nvSpPr>
          <p:spPr bwMode="auto">
            <a:xfrm>
              <a:off x="4034" y="4070"/>
              <a:ext cx="11" cy="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Line 969"/>
            <p:cNvSpPr>
              <a:spLocks noChangeShapeType="1"/>
            </p:cNvSpPr>
            <p:nvPr/>
          </p:nvSpPr>
          <p:spPr bwMode="auto">
            <a:xfrm>
              <a:off x="4023" y="4062"/>
              <a:ext cx="11" cy="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Line 970"/>
            <p:cNvSpPr>
              <a:spLocks noChangeShapeType="1"/>
            </p:cNvSpPr>
            <p:nvPr/>
          </p:nvSpPr>
          <p:spPr bwMode="auto">
            <a:xfrm>
              <a:off x="4001" y="4040"/>
              <a:ext cx="22" cy="2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Line 971"/>
            <p:cNvSpPr>
              <a:spLocks noChangeShapeType="1"/>
            </p:cNvSpPr>
            <p:nvPr/>
          </p:nvSpPr>
          <p:spPr bwMode="auto">
            <a:xfrm>
              <a:off x="3979" y="4010"/>
              <a:ext cx="22" cy="3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Line 972"/>
            <p:cNvSpPr>
              <a:spLocks noChangeShapeType="1"/>
            </p:cNvSpPr>
            <p:nvPr/>
          </p:nvSpPr>
          <p:spPr bwMode="auto">
            <a:xfrm>
              <a:off x="3958" y="3972"/>
              <a:ext cx="21" cy="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Line 973"/>
            <p:cNvSpPr>
              <a:spLocks noChangeShapeType="1"/>
            </p:cNvSpPr>
            <p:nvPr/>
          </p:nvSpPr>
          <p:spPr bwMode="auto">
            <a:xfrm>
              <a:off x="3935" y="3925"/>
              <a:ext cx="23" cy="4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Line 974"/>
            <p:cNvSpPr>
              <a:spLocks noChangeShapeType="1"/>
            </p:cNvSpPr>
            <p:nvPr/>
          </p:nvSpPr>
          <p:spPr bwMode="auto">
            <a:xfrm>
              <a:off x="3916" y="3877"/>
              <a:ext cx="19" cy="4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Line 975"/>
            <p:cNvSpPr>
              <a:spLocks noChangeShapeType="1"/>
            </p:cNvSpPr>
            <p:nvPr/>
          </p:nvSpPr>
          <p:spPr bwMode="auto">
            <a:xfrm>
              <a:off x="3896" y="3824"/>
              <a:ext cx="20" cy="5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Line 976"/>
            <p:cNvSpPr>
              <a:spLocks noChangeShapeType="1"/>
            </p:cNvSpPr>
            <p:nvPr/>
          </p:nvSpPr>
          <p:spPr bwMode="auto">
            <a:xfrm>
              <a:off x="3875" y="3758"/>
              <a:ext cx="21" cy="6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Line 977"/>
            <p:cNvSpPr>
              <a:spLocks noChangeShapeType="1"/>
            </p:cNvSpPr>
            <p:nvPr/>
          </p:nvSpPr>
          <p:spPr bwMode="auto">
            <a:xfrm>
              <a:off x="3852" y="3687"/>
              <a:ext cx="23" cy="7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Line 978"/>
            <p:cNvSpPr>
              <a:spLocks noChangeShapeType="1"/>
            </p:cNvSpPr>
            <p:nvPr/>
          </p:nvSpPr>
          <p:spPr bwMode="auto">
            <a:xfrm>
              <a:off x="3831" y="3615"/>
              <a:ext cx="21" cy="7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Line 979"/>
            <p:cNvSpPr>
              <a:spLocks noChangeShapeType="1"/>
            </p:cNvSpPr>
            <p:nvPr/>
          </p:nvSpPr>
          <p:spPr bwMode="auto">
            <a:xfrm>
              <a:off x="3809" y="3542"/>
              <a:ext cx="22" cy="7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Line 980"/>
            <p:cNvSpPr>
              <a:spLocks noChangeShapeType="1"/>
            </p:cNvSpPr>
            <p:nvPr/>
          </p:nvSpPr>
          <p:spPr bwMode="auto">
            <a:xfrm>
              <a:off x="3788" y="3468"/>
              <a:ext cx="21" cy="7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Line 981"/>
            <p:cNvSpPr>
              <a:spLocks noChangeShapeType="1"/>
            </p:cNvSpPr>
            <p:nvPr/>
          </p:nvSpPr>
          <p:spPr bwMode="auto">
            <a:xfrm>
              <a:off x="3766" y="3396"/>
              <a:ext cx="22" cy="7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Line 982"/>
            <p:cNvSpPr>
              <a:spLocks noChangeShapeType="1"/>
            </p:cNvSpPr>
            <p:nvPr/>
          </p:nvSpPr>
          <p:spPr bwMode="auto">
            <a:xfrm>
              <a:off x="3745" y="3331"/>
              <a:ext cx="21" cy="6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Line 983"/>
            <p:cNvSpPr>
              <a:spLocks noChangeShapeType="1"/>
            </p:cNvSpPr>
            <p:nvPr/>
          </p:nvSpPr>
          <p:spPr bwMode="auto">
            <a:xfrm>
              <a:off x="3724" y="3272"/>
              <a:ext cx="21" cy="5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Line 984"/>
            <p:cNvSpPr>
              <a:spLocks noChangeShapeType="1"/>
            </p:cNvSpPr>
            <p:nvPr/>
          </p:nvSpPr>
          <p:spPr bwMode="auto">
            <a:xfrm>
              <a:off x="3704" y="3221"/>
              <a:ext cx="20" cy="5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Line 985"/>
            <p:cNvSpPr>
              <a:spLocks noChangeShapeType="1"/>
            </p:cNvSpPr>
            <p:nvPr/>
          </p:nvSpPr>
          <p:spPr bwMode="auto">
            <a:xfrm>
              <a:off x="3684" y="3179"/>
              <a:ext cx="20" cy="4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Line 986"/>
            <p:cNvSpPr>
              <a:spLocks noChangeShapeType="1"/>
            </p:cNvSpPr>
            <p:nvPr/>
          </p:nvSpPr>
          <p:spPr bwMode="auto">
            <a:xfrm>
              <a:off x="3662" y="3145"/>
              <a:ext cx="22" cy="3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Line 987"/>
            <p:cNvSpPr>
              <a:spLocks noChangeShapeType="1"/>
            </p:cNvSpPr>
            <p:nvPr/>
          </p:nvSpPr>
          <p:spPr bwMode="auto">
            <a:xfrm>
              <a:off x="3641" y="3126"/>
              <a:ext cx="21" cy="1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Line 988"/>
            <p:cNvSpPr>
              <a:spLocks noChangeShapeType="1"/>
            </p:cNvSpPr>
            <p:nvPr/>
          </p:nvSpPr>
          <p:spPr bwMode="auto">
            <a:xfrm>
              <a:off x="3635" y="3123"/>
              <a:ext cx="6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Line 989"/>
            <p:cNvSpPr>
              <a:spLocks noChangeShapeType="1"/>
            </p:cNvSpPr>
            <p:nvPr/>
          </p:nvSpPr>
          <p:spPr bwMode="auto">
            <a:xfrm>
              <a:off x="3629" y="3121"/>
              <a:ext cx="6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Line 990"/>
            <p:cNvSpPr>
              <a:spLocks noChangeShapeType="1"/>
            </p:cNvSpPr>
            <p:nvPr/>
          </p:nvSpPr>
          <p:spPr bwMode="auto">
            <a:xfrm>
              <a:off x="3624" y="3120"/>
              <a:ext cx="5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Line 991"/>
            <p:cNvSpPr>
              <a:spLocks noChangeShapeType="1"/>
            </p:cNvSpPr>
            <p:nvPr/>
          </p:nvSpPr>
          <p:spPr bwMode="auto">
            <a:xfrm flipV="1">
              <a:off x="3619" y="3120"/>
              <a:ext cx="5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Line 992"/>
            <p:cNvSpPr>
              <a:spLocks noChangeShapeType="1"/>
            </p:cNvSpPr>
            <p:nvPr/>
          </p:nvSpPr>
          <p:spPr bwMode="auto">
            <a:xfrm flipV="1">
              <a:off x="3613" y="3121"/>
              <a:ext cx="6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Line 993"/>
            <p:cNvSpPr>
              <a:spLocks noChangeShapeType="1"/>
            </p:cNvSpPr>
            <p:nvPr/>
          </p:nvSpPr>
          <p:spPr bwMode="auto">
            <a:xfrm flipV="1">
              <a:off x="3608" y="3122"/>
              <a:ext cx="5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Line 994"/>
            <p:cNvSpPr>
              <a:spLocks noChangeShapeType="1"/>
            </p:cNvSpPr>
            <p:nvPr/>
          </p:nvSpPr>
          <p:spPr bwMode="auto">
            <a:xfrm flipV="1">
              <a:off x="3602" y="3125"/>
              <a:ext cx="6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Line 995"/>
            <p:cNvSpPr>
              <a:spLocks noChangeShapeType="1"/>
            </p:cNvSpPr>
            <p:nvPr/>
          </p:nvSpPr>
          <p:spPr bwMode="auto">
            <a:xfrm flipV="1">
              <a:off x="3597" y="3128"/>
              <a:ext cx="5" cy="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Line 996"/>
            <p:cNvSpPr>
              <a:spLocks noChangeShapeType="1"/>
            </p:cNvSpPr>
            <p:nvPr/>
          </p:nvSpPr>
          <p:spPr bwMode="auto">
            <a:xfrm flipV="1">
              <a:off x="3575" y="3133"/>
              <a:ext cx="22" cy="3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Line 997"/>
            <p:cNvSpPr>
              <a:spLocks noChangeShapeType="1"/>
            </p:cNvSpPr>
            <p:nvPr/>
          </p:nvSpPr>
          <p:spPr bwMode="auto">
            <a:xfrm flipV="1">
              <a:off x="3553" y="3164"/>
              <a:ext cx="22" cy="4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Line 998"/>
            <p:cNvSpPr>
              <a:spLocks noChangeShapeType="1"/>
            </p:cNvSpPr>
            <p:nvPr/>
          </p:nvSpPr>
          <p:spPr bwMode="auto">
            <a:xfrm flipV="1">
              <a:off x="3534" y="3213"/>
              <a:ext cx="19" cy="6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Line 999"/>
            <p:cNvSpPr>
              <a:spLocks noChangeShapeType="1"/>
            </p:cNvSpPr>
            <p:nvPr/>
          </p:nvSpPr>
          <p:spPr bwMode="auto">
            <a:xfrm flipV="1">
              <a:off x="3515" y="3274"/>
              <a:ext cx="19" cy="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Line 1000"/>
            <p:cNvSpPr>
              <a:spLocks noChangeShapeType="1"/>
            </p:cNvSpPr>
            <p:nvPr/>
          </p:nvSpPr>
          <p:spPr bwMode="auto">
            <a:xfrm flipV="1">
              <a:off x="3504" y="3349"/>
              <a:ext cx="11" cy="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Line 1001"/>
            <p:cNvSpPr>
              <a:spLocks noChangeShapeType="1"/>
            </p:cNvSpPr>
            <p:nvPr/>
          </p:nvSpPr>
          <p:spPr bwMode="auto">
            <a:xfrm flipV="1">
              <a:off x="3492" y="3399"/>
              <a:ext cx="12" cy="5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Line 1002"/>
            <p:cNvSpPr>
              <a:spLocks noChangeShapeType="1"/>
            </p:cNvSpPr>
            <p:nvPr/>
          </p:nvSpPr>
          <p:spPr bwMode="auto">
            <a:xfrm flipV="1">
              <a:off x="3481" y="3454"/>
              <a:ext cx="11" cy="5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Line 1003"/>
            <p:cNvSpPr>
              <a:spLocks noChangeShapeType="1"/>
            </p:cNvSpPr>
            <p:nvPr/>
          </p:nvSpPr>
          <p:spPr bwMode="auto">
            <a:xfrm flipV="1">
              <a:off x="3470" y="3513"/>
              <a:ext cx="11" cy="6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" name="Line 1004"/>
            <p:cNvSpPr>
              <a:spLocks noChangeShapeType="1"/>
            </p:cNvSpPr>
            <p:nvPr/>
          </p:nvSpPr>
          <p:spPr bwMode="auto">
            <a:xfrm flipV="1">
              <a:off x="3470" y="3101"/>
              <a:ext cx="1" cy="99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" name="Line 1005"/>
            <p:cNvSpPr>
              <a:spLocks noChangeShapeType="1"/>
            </p:cNvSpPr>
            <p:nvPr/>
          </p:nvSpPr>
          <p:spPr bwMode="auto">
            <a:xfrm>
              <a:off x="3445" y="4079"/>
              <a:ext cx="25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Line 1006"/>
            <p:cNvSpPr>
              <a:spLocks noChangeShapeType="1"/>
            </p:cNvSpPr>
            <p:nvPr/>
          </p:nvSpPr>
          <p:spPr bwMode="auto">
            <a:xfrm>
              <a:off x="3458" y="4049"/>
              <a:ext cx="1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Line 1007"/>
            <p:cNvSpPr>
              <a:spLocks noChangeShapeType="1"/>
            </p:cNvSpPr>
            <p:nvPr/>
          </p:nvSpPr>
          <p:spPr bwMode="auto">
            <a:xfrm>
              <a:off x="3458" y="4019"/>
              <a:ext cx="1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Line 1008"/>
            <p:cNvSpPr>
              <a:spLocks noChangeShapeType="1"/>
            </p:cNvSpPr>
            <p:nvPr/>
          </p:nvSpPr>
          <p:spPr bwMode="auto">
            <a:xfrm>
              <a:off x="3458" y="3990"/>
              <a:ext cx="1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Line 1009"/>
            <p:cNvSpPr>
              <a:spLocks noChangeShapeType="1"/>
            </p:cNvSpPr>
            <p:nvPr/>
          </p:nvSpPr>
          <p:spPr bwMode="auto">
            <a:xfrm>
              <a:off x="3458" y="3960"/>
              <a:ext cx="1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Line 1010"/>
            <p:cNvSpPr>
              <a:spLocks noChangeShapeType="1"/>
            </p:cNvSpPr>
            <p:nvPr/>
          </p:nvSpPr>
          <p:spPr bwMode="auto">
            <a:xfrm>
              <a:off x="3445" y="3931"/>
              <a:ext cx="25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Line 1011"/>
            <p:cNvSpPr>
              <a:spLocks noChangeShapeType="1"/>
            </p:cNvSpPr>
            <p:nvPr/>
          </p:nvSpPr>
          <p:spPr bwMode="auto">
            <a:xfrm>
              <a:off x="3458" y="3901"/>
              <a:ext cx="1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Line 1012"/>
            <p:cNvSpPr>
              <a:spLocks noChangeShapeType="1"/>
            </p:cNvSpPr>
            <p:nvPr/>
          </p:nvSpPr>
          <p:spPr bwMode="auto">
            <a:xfrm>
              <a:off x="3458" y="3872"/>
              <a:ext cx="1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Line 1013"/>
            <p:cNvSpPr>
              <a:spLocks noChangeShapeType="1"/>
            </p:cNvSpPr>
            <p:nvPr/>
          </p:nvSpPr>
          <p:spPr bwMode="auto">
            <a:xfrm>
              <a:off x="3458" y="3842"/>
              <a:ext cx="1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Line 1014"/>
            <p:cNvSpPr>
              <a:spLocks noChangeShapeType="1"/>
            </p:cNvSpPr>
            <p:nvPr/>
          </p:nvSpPr>
          <p:spPr bwMode="auto">
            <a:xfrm>
              <a:off x="3458" y="3812"/>
              <a:ext cx="1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Line 1015"/>
            <p:cNvSpPr>
              <a:spLocks noChangeShapeType="1"/>
            </p:cNvSpPr>
            <p:nvPr/>
          </p:nvSpPr>
          <p:spPr bwMode="auto">
            <a:xfrm>
              <a:off x="3445" y="3783"/>
              <a:ext cx="25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Line 1016"/>
            <p:cNvSpPr>
              <a:spLocks noChangeShapeType="1"/>
            </p:cNvSpPr>
            <p:nvPr/>
          </p:nvSpPr>
          <p:spPr bwMode="auto">
            <a:xfrm>
              <a:off x="3458" y="3753"/>
              <a:ext cx="1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Line 1017"/>
            <p:cNvSpPr>
              <a:spLocks noChangeShapeType="1"/>
            </p:cNvSpPr>
            <p:nvPr/>
          </p:nvSpPr>
          <p:spPr bwMode="auto">
            <a:xfrm>
              <a:off x="3458" y="3724"/>
              <a:ext cx="1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Line 1018"/>
            <p:cNvSpPr>
              <a:spLocks noChangeShapeType="1"/>
            </p:cNvSpPr>
            <p:nvPr/>
          </p:nvSpPr>
          <p:spPr bwMode="auto">
            <a:xfrm>
              <a:off x="3458" y="3694"/>
              <a:ext cx="1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Line 1019"/>
            <p:cNvSpPr>
              <a:spLocks noChangeShapeType="1"/>
            </p:cNvSpPr>
            <p:nvPr/>
          </p:nvSpPr>
          <p:spPr bwMode="auto">
            <a:xfrm>
              <a:off x="3458" y="3664"/>
              <a:ext cx="1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Line 1020"/>
            <p:cNvSpPr>
              <a:spLocks noChangeShapeType="1"/>
            </p:cNvSpPr>
            <p:nvPr/>
          </p:nvSpPr>
          <p:spPr bwMode="auto">
            <a:xfrm>
              <a:off x="3445" y="3635"/>
              <a:ext cx="25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Line 1021"/>
            <p:cNvSpPr>
              <a:spLocks noChangeShapeType="1"/>
            </p:cNvSpPr>
            <p:nvPr/>
          </p:nvSpPr>
          <p:spPr bwMode="auto">
            <a:xfrm>
              <a:off x="3458" y="3605"/>
              <a:ext cx="1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Line 1022"/>
            <p:cNvSpPr>
              <a:spLocks noChangeShapeType="1"/>
            </p:cNvSpPr>
            <p:nvPr/>
          </p:nvSpPr>
          <p:spPr bwMode="auto">
            <a:xfrm>
              <a:off x="3458" y="3576"/>
              <a:ext cx="1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Line 1023"/>
            <p:cNvSpPr>
              <a:spLocks noChangeShapeType="1"/>
            </p:cNvSpPr>
            <p:nvPr/>
          </p:nvSpPr>
          <p:spPr bwMode="auto">
            <a:xfrm>
              <a:off x="3458" y="3546"/>
              <a:ext cx="1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Line 1024"/>
            <p:cNvSpPr>
              <a:spLocks noChangeShapeType="1"/>
            </p:cNvSpPr>
            <p:nvPr/>
          </p:nvSpPr>
          <p:spPr bwMode="auto">
            <a:xfrm>
              <a:off x="3458" y="3517"/>
              <a:ext cx="1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" name="Line 1025"/>
            <p:cNvSpPr>
              <a:spLocks noChangeShapeType="1"/>
            </p:cNvSpPr>
            <p:nvPr/>
          </p:nvSpPr>
          <p:spPr bwMode="auto">
            <a:xfrm>
              <a:off x="3445" y="3487"/>
              <a:ext cx="25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Line 1026"/>
            <p:cNvSpPr>
              <a:spLocks noChangeShapeType="1"/>
            </p:cNvSpPr>
            <p:nvPr/>
          </p:nvSpPr>
          <p:spPr bwMode="auto">
            <a:xfrm>
              <a:off x="3458" y="3457"/>
              <a:ext cx="1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Line 1027"/>
            <p:cNvSpPr>
              <a:spLocks noChangeShapeType="1"/>
            </p:cNvSpPr>
            <p:nvPr/>
          </p:nvSpPr>
          <p:spPr bwMode="auto">
            <a:xfrm>
              <a:off x="3458" y="3428"/>
              <a:ext cx="1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1" name="Line 1028"/>
            <p:cNvSpPr>
              <a:spLocks noChangeShapeType="1"/>
            </p:cNvSpPr>
            <p:nvPr/>
          </p:nvSpPr>
          <p:spPr bwMode="auto">
            <a:xfrm>
              <a:off x="3458" y="3398"/>
              <a:ext cx="1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2" name="Line 1029"/>
            <p:cNvSpPr>
              <a:spLocks noChangeShapeType="1"/>
            </p:cNvSpPr>
            <p:nvPr/>
          </p:nvSpPr>
          <p:spPr bwMode="auto">
            <a:xfrm>
              <a:off x="3458" y="3369"/>
              <a:ext cx="1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3" name="Line 1030"/>
            <p:cNvSpPr>
              <a:spLocks noChangeShapeType="1"/>
            </p:cNvSpPr>
            <p:nvPr/>
          </p:nvSpPr>
          <p:spPr bwMode="auto">
            <a:xfrm>
              <a:off x="3445" y="3339"/>
              <a:ext cx="25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Line 1031"/>
            <p:cNvSpPr>
              <a:spLocks noChangeShapeType="1"/>
            </p:cNvSpPr>
            <p:nvPr/>
          </p:nvSpPr>
          <p:spPr bwMode="auto">
            <a:xfrm>
              <a:off x="3458" y="3310"/>
              <a:ext cx="1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" name="Line 1032"/>
            <p:cNvSpPr>
              <a:spLocks noChangeShapeType="1"/>
            </p:cNvSpPr>
            <p:nvPr/>
          </p:nvSpPr>
          <p:spPr bwMode="auto">
            <a:xfrm>
              <a:off x="3458" y="3280"/>
              <a:ext cx="1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" name="Line 1033"/>
            <p:cNvSpPr>
              <a:spLocks noChangeShapeType="1"/>
            </p:cNvSpPr>
            <p:nvPr/>
          </p:nvSpPr>
          <p:spPr bwMode="auto">
            <a:xfrm>
              <a:off x="3458" y="3251"/>
              <a:ext cx="1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" name="Line 1034"/>
            <p:cNvSpPr>
              <a:spLocks noChangeShapeType="1"/>
            </p:cNvSpPr>
            <p:nvPr/>
          </p:nvSpPr>
          <p:spPr bwMode="auto">
            <a:xfrm>
              <a:off x="3458" y="3221"/>
              <a:ext cx="1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" name="Line 1035"/>
            <p:cNvSpPr>
              <a:spLocks noChangeShapeType="1"/>
            </p:cNvSpPr>
            <p:nvPr/>
          </p:nvSpPr>
          <p:spPr bwMode="auto">
            <a:xfrm>
              <a:off x="3445" y="3191"/>
              <a:ext cx="25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9" name="Line 1036"/>
            <p:cNvSpPr>
              <a:spLocks noChangeShapeType="1"/>
            </p:cNvSpPr>
            <p:nvPr/>
          </p:nvSpPr>
          <p:spPr bwMode="auto">
            <a:xfrm>
              <a:off x="3458" y="3162"/>
              <a:ext cx="1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0" name="Line 1037"/>
            <p:cNvSpPr>
              <a:spLocks noChangeShapeType="1"/>
            </p:cNvSpPr>
            <p:nvPr/>
          </p:nvSpPr>
          <p:spPr bwMode="auto">
            <a:xfrm>
              <a:off x="3458" y="3132"/>
              <a:ext cx="1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1" name="Line 1038"/>
            <p:cNvSpPr>
              <a:spLocks noChangeShapeType="1"/>
            </p:cNvSpPr>
            <p:nvPr/>
          </p:nvSpPr>
          <p:spPr bwMode="auto">
            <a:xfrm>
              <a:off x="3458" y="3103"/>
              <a:ext cx="12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2" name="Line 1039"/>
            <p:cNvSpPr>
              <a:spLocks noChangeShapeType="1"/>
            </p:cNvSpPr>
            <p:nvPr/>
          </p:nvSpPr>
          <p:spPr bwMode="auto">
            <a:xfrm>
              <a:off x="3470" y="3783"/>
              <a:ext cx="2036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3" name="Line 1040"/>
            <p:cNvSpPr>
              <a:spLocks noChangeShapeType="1"/>
            </p:cNvSpPr>
            <p:nvPr/>
          </p:nvSpPr>
          <p:spPr bwMode="auto">
            <a:xfrm flipV="1">
              <a:off x="3500" y="3783"/>
              <a:ext cx="1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4" name="Line 1041"/>
            <p:cNvSpPr>
              <a:spLocks noChangeShapeType="1"/>
            </p:cNvSpPr>
            <p:nvPr/>
          </p:nvSpPr>
          <p:spPr bwMode="auto">
            <a:xfrm flipV="1">
              <a:off x="3558" y="3783"/>
              <a:ext cx="1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5" name="Line 1042"/>
            <p:cNvSpPr>
              <a:spLocks noChangeShapeType="1"/>
            </p:cNvSpPr>
            <p:nvPr/>
          </p:nvSpPr>
          <p:spPr bwMode="auto">
            <a:xfrm flipV="1">
              <a:off x="3616" y="3783"/>
              <a:ext cx="1" cy="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" name="Line 1043"/>
            <p:cNvSpPr>
              <a:spLocks noChangeShapeType="1"/>
            </p:cNvSpPr>
            <p:nvPr/>
          </p:nvSpPr>
          <p:spPr bwMode="auto">
            <a:xfrm flipV="1">
              <a:off x="3674" y="3783"/>
              <a:ext cx="1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" name="Line 1044"/>
            <p:cNvSpPr>
              <a:spLocks noChangeShapeType="1"/>
            </p:cNvSpPr>
            <p:nvPr/>
          </p:nvSpPr>
          <p:spPr bwMode="auto">
            <a:xfrm flipV="1">
              <a:off x="3732" y="3783"/>
              <a:ext cx="1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" name="Line 1045"/>
            <p:cNvSpPr>
              <a:spLocks noChangeShapeType="1"/>
            </p:cNvSpPr>
            <p:nvPr/>
          </p:nvSpPr>
          <p:spPr bwMode="auto">
            <a:xfrm flipV="1">
              <a:off x="3790" y="3783"/>
              <a:ext cx="1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" name="Line 1046"/>
            <p:cNvSpPr>
              <a:spLocks noChangeShapeType="1"/>
            </p:cNvSpPr>
            <p:nvPr/>
          </p:nvSpPr>
          <p:spPr bwMode="auto">
            <a:xfrm flipV="1">
              <a:off x="3848" y="3783"/>
              <a:ext cx="1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0" name="Line 1047"/>
            <p:cNvSpPr>
              <a:spLocks noChangeShapeType="1"/>
            </p:cNvSpPr>
            <p:nvPr/>
          </p:nvSpPr>
          <p:spPr bwMode="auto">
            <a:xfrm flipV="1">
              <a:off x="3906" y="3783"/>
              <a:ext cx="1" cy="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1" name="Line 1048"/>
            <p:cNvSpPr>
              <a:spLocks noChangeShapeType="1"/>
            </p:cNvSpPr>
            <p:nvPr/>
          </p:nvSpPr>
          <p:spPr bwMode="auto">
            <a:xfrm flipV="1">
              <a:off x="3965" y="3783"/>
              <a:ext cx="1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2" name="Line 1049"/>
            <p:cNvSpPr>
              <a:spLocks noChangeShapeType="1"/>
            </p:cNvSpPr>
            <p:nvPr/>
          </p:nvSpPr>
          <p:spPr bwMode="auto">
            <a:xfrm flipV="1">
              <a:off x="4023" y="3783"/>
              <a:ext cx="1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" name="Line 1050"/>
            <p:cNvSpPr>
              <a:spLocks noChangeShapeType="1"/>
            </p:cNvSpPr>
            <p:nvPr/>
          </p:nvSpPr>
          <p:spPr bwMode="auto">
            <a:xfrm flipV="1">
              <a:off x="4081" y="3783"/>
              <a:ext cx="1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" name="Line 1051"/>
            <p:cNvSpPr>
              <a:spLocks noChangeShapeType="1"/>
            </p:cNvSpPr>
            <p:nvPr/>
          </p:nvSpPr>
          <p:spPr bwMode="auto">
            <a:xfrm flipV="1">
              <a:off x="4139" y="3783"/>
              <a:ext cx="1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5" name="Line 1052"/>
            <p:cNvSpPr>
              <a:spLocks noChangeShapeType="1"/>
            </p:cNvSpPr>
            <p:nvPr/>
          </p:nvSpPr>
          <p:spPr bwMode="auto">
            <a:xfrm flipV="1">
              <a:off x="4197" y="3783"/>
              <a:ext cx="1" cy="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" name="Line 1053"/>
            <p:cNvSpPr>
              <a:spLocks noChangeShapeType="1"/>
            </p:cNvSpPr>
            <p:nvPr/>
          </p:nvSpPr>
          <p:spPr bwMode="auto">
            <a:xfrm flipV="1">
              <a:off x="4255" y="3783"/>
              <a:ext cx="1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" name="Line 1054"/>
            <p:cNvSpPr>
              <a:spLocks noChangeShapeType="1"/>
            </p:cNvSpPr>
            <p:nvPr/>
          </p:nvSpPr>
          <p:spPr bwMode="auto">
            <a:xfrm flipV="1">
              <a:off x="4313" y="3783"/>
              <a:ext cx="1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" name="Line 1055"/>
            <p:cNvSpPr>
              <a:spLocks noChangeShapeType="1"/>
            </p:cNvSpPr>
            <p:nvPr/>
          </p:nvSpPr>
          <p:spPr bwMode="auto">
            <a:xfrm flipV="1">
              <a:off x="4371" y="3783"/>
              <a:ext cx="1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" name="Line 1056"/>
            <p:cNvSpPr>
              <a:spLocks noChangeShapeType="1"/>
            </p:cNvSpPr>
            <p:nvPr/>
          </p:nvSpPr>
          <p:spPr bwMode="auto">
            <a:xfrm flipV="1">
              <a:off x="4430" y="3783"/>
              <a:ext cx="1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0" name="Line 1057"/>
            <p:cNvSpPr>
              <a:spLocks noChangeShapeType="1"/>
            </p:cNvSpPr>
            <p:nvPr/>
          </p:nvSpPr>
          <p:spPr bwMode="auto">
            <a:xfrm flipV="1">
              <a:off x="4488" y="3783"/>
              <a:ext cx="1" cy="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1" name="Line 1058"/>
            <p:cNvSpPr>
              <a:spLocks noChangeShapeType="1"/>
            </p:cNvSpPr>
            <p:nvPr/>
          </p:nvSpPr>
          <p:spPr bwMode="auto">
            <a:xfrm flipV="1">
              <a:off x="4546" y="3783"/>
              <a:ext cx="1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2" name="Line 1059"/>
            <p:cNvSpPr>
              <a:spLocks noChangeShapeType="1"/>
            </p:cNvSpPr>
            <p:nvPr/>
          </p:nvSpPr>
          <p:spPr bwMode="auto">
            <a:xfrm flipV="1">
              <a:off x="4605" y="3783"/>
              <a:ext cx="1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" name="Line 1060"/>
            <p:cNvSpPr>
              <a:spLocks noChangeShapeType="1"/>
            </p:cNvSpPr>
            <p:nvPr/>
          </p:nvSpPr>
          <p:spPr bwMode="auto">
            <a:xfrm flipV="1">
              <a:off x="4663" y="3783"/>
              <a:ext cx="1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4" name="Line 1061"/>
            <p:cNvSpPr>
              <a:spLocks noChangeShapeType="1"/>
            </p:cNvSpPr>
            <p:nvPr/>
          </p:nvSpPr>
          <p:spPr bwMode="auto">
            <a:xfrm flipV="1">
              <a:off x="4721" y="3783"/>
              <a:ext cx="1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5" name="Line 1062"/>
            <p:cNvSpPr>
              <a:spLocks noChangeShapeType="1"/>
            </p:cNvSpPr>
            <p:nvPr/>
          </p:nvSpPr>
          <p:spPr bwMode="auto">
            <a:xfrm flipV="1">
              <a:off x="4779" y="3783"/>
              <a:ext cx="1" cy="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" name="Line 1063"/>
            <p:cNvSpPr>
              <a:spLocks noChangeShapeType="1"/>
            </p:cNvSpPr>
            <p:nvPr/>
          </p:nvSpPr>
          <p:spPr bwMode="auto">
            <a:xfrm flipV="1">
              <a:off x="4837" y="3783"/>
              <a:ext cx="1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" name="Line 1064"/>
            <p:cNvSpPr>
              <a:spLocks noChangeShapeType="1"/>
            </p:cNvSpPr>
            <p:nvPr/>
          </p:nvSpPr>
          <p:spPr bwMode="auto">
            <a:xfrm flipV="1">
              <a:off x="4895" y="3783"/>
              <a:ext cx="1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" name="Line 1065"/>
            <p:cNvSpPr>
              <a:spLocks noChangeShapeType="1"/>
            </p:cNvSpPr>
            <p:nvPr/>
          </p:nvSpPr>
          <p:spPr bwMode="auto">
            <a:xfrm flipV="1">
              <a:off x="4953" y="3783"/>
              <a:ext cx="1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" name="Line 1066"/>
            <p:cNvSpPr>
              <a:spLocks noChangeShapeType="1"/>
            </p:cNvSpPr>
            <p:nvPr/>
          </p:nvSpPr>
          <p:spPr bwMode="auto">
            <a:xfrm flipV="1">
              <a:off x="5011" y="3783"/>
              <a:ext cx="1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" name="Line 1067"/>
            <p:cNvSpPr>
              <a:spLocks noChangeShapeType="1"/>
            </p:cNvSpPr>
            <p:nvPr/>
          </p:nvSpPr>
          <p:spPr bwMode="auto">
            <a:xfrm flipV="1">
              <a:off x="5070" y="3783"/>
              <a:ext cx="1" cy="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" name="Line 1068"/>
            <p:cNvSpPr>
              <a:spLocks noChangeShapeType="1"/>
            </p:cNvSpPr>
            <p:nvPr/>
          </p:nvSpPr>
          <p:spPr bwMode="auto">
            <a:xfrm flipV="1">
              <a:off x="5128" y="3783"/>
              <a:ext cx="1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2" name="Line 1069"/>
            <p:cNvSpPr>
              <a:spLocks noChangeShapeType="1"/>
            </p:cNvSpPr>
            <p:nvPr/>
          </p:nvSpPr>
          <p:spPr bwMode="auto">
            <a:xfrm flipV="1">
              <a:off x="5186" y="3783"/>
              <a:ext cx="1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3" name="Line 1070"/>
            <p:cNvSpPr>
              <a:spLocks noChangeShapeType="1"/>
            </p:cNvSpPr>
            <p:nvPr/>
          </p:nvSpPr>
          <p:spPr bwMode="auto">
            <a:xfrm flipV="1">
              <a:off x="5244" y="3783"/>
              <a:ext cx="1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4" name="Line 1071"/>
            <p:cNvSpPr>
              <a:spLocks noChangeShapeType="1"/>
            </p:cNvSpPr>
            <p:nvPr/>
          </p:nvSpPr>
          <p:spPr bwMode="auto">
            <a:xfrm flipV="1">
              <a:off x="5302" y="3783"/>
              <a:ext cx="1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5" name="Line 1072"/>
            <p:cNvSpPr>
              <a:spLocks noChangeShapeType="1"/>
            </p:cNvSpPr>
            <p:nvPr/>
          </p:nvSpPr>
          <p:spPr bwMode="auto">
            <a:xfrm flipV="1">
              <a:off x="5360" y="3783"/>
              <a:ext cx="1" cy="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" name="Line 1073"/>
            <p:cNvSpPr>
              <a:spLocks noChangeShapeType="1"/>
            </p:cNvSpPr>
            <p:nvPr/>
          </p:nvSpPr>
          <p:spPr bwMode="auto">
            <a:xfrm flipV="1">
              <a:off x="5418" y="3783"/>
              <a:ext cx="1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" name="Line 1074"/>
            <p:cNvSpPr>
              <a:spLocks noChangeShapeType="1"/>
            </p:cNvSpPr>
            <p:nvPr/>
          </p:nvSpPr>
          <p:spPr bwMode="auto">
            <a:xfrm flipV="1">
              <a:off x="5476" y="3783"/>
              <a:ext cx="1" cy="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" name="Rectangle 1075"/>
            <p:cNvSpPr>
              <a:spLocks noChangeArrowheads="1"/>
            </p:cNvSpPr>
            <p:nvPr/>
          </p:nvSpPr>
          <p:spPr bwMode="auto">
            <a:xfrm>
              <a:off x="3373" y="4053"/>
              <a:ext cx="53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800">
                  <a:solidFill>
                    <a:srgbClr val="000000"/>
                  </a:solidFill>
                </a:rPr>
                <a:t>-1</a:t>
              </a:r>
              <a:endParaRPr lang="de-DE"/>
            </a:p>
          </p:txBody>
        </p:sp>
        <p:sp>
          <p:nvSpPr>
            <p:cNvPr id="289" name="Rectangle 1076"/>
            <p:cNvSpPr>
              <a:spLocks noChangeArrowheads="1"/>
            </p:cNvSpPr>
            <p:nvPr/>
          </p:nvSpPr>
          <p:spPr bwMode="auto">
            <a:xfrm>
              <a:off x="3319" y="3905"/>
              <a:ext cx="101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800">
                  <a:solidFill>
                    <a:srgbClr val="000000"/>
                  </a:solidFill>
                </a:rPr>
                <a:t>-0.5</a:t>
              </a:r>
              <a:endParaRPr lang="de-DE"/>
            </a:p>
          </p:txBody>
        </p:sp>
        <p:sp>
          <p:nvSpPr>
            <p:cNvPr id="290" name="Rectangle 1077"/>
            <p:cNvSpPr>
              <a:spLocks noChangeArrowheads="1"/>
            </p:cNvSpPr>
            <p:nvPr/>
          </p:nvSpPr>
          <p:spPr bwMode="auto">
            <a:xfrm>
              <a:off x="3397" y="3784"/>
              <a:ext cx="32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800">
                  <a:solidFill>
                    <a:srgbClr val="000000"/>
                  </a:solidFill>
                </a:rPr>
                <a:t>0</a:t>
              </a:r>
              <a:endParaRPr lang="de-DE"/>
            </a:p>
          </p:txBody>
        </p:sp>
        <p:sp>
          <p:nvSpPr>
            <p:cNvPr id="291" name="Rectangle 1078"/>
            <p:cNvSpPr>
              <a:spLocks noChangeArrowheads="1"/>
            </p:cNvSpPr>
            <p:nvPr/>
          </p:nvSpPr>
          <p:spPr bwMode="auto">
            <a:xfrm>
              <a:off x="3343" y="3609"/>
              <a:ext cx="80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800">
                  <a:solidFill>
                    <a:srgbClr val="000000"/>
                  </a:solidFill>
                </a:rPr>
                <a:t>0.5</a:t>
              </a:r>
              <a:endParaRPr lang="de-DE"/>
            </a:p>
          </p:txBody>
        </p:sp>
        <p:sp>
          <p:nvSpPr>
            <p:cNvPr id="292" name="Rectangle 1079"/>
            <p:cNvSpPr>
              <a:spLocks noChangeArrowheads="1"/>
            </p:cNvSpPr>
            <p:nvPr/>
          </p:nvSpPr>
          <p:spPr bwMode="auto">
            <a:xfrm>
              <a:off x="3397" y="3461"/>
              <a:ext cx="32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800">
                  <a:solidFill>
                    <a:srgbClr val="000000"/>
                  </a:solidFill>
                </a:rPr>
                <a:t>1</a:t>
              </a:r>
              <a:endParaRPr lang="de-DE"/>
            </a:p>
          </p:txBody>
        </p:sp>
        <p:sp>
          <p:nvSpPr>
            <p:cNvPr id="293" name="Rectangle 1080"/>
            <p:cNvSpPr>
              <a:spLocks noChangeArrowheads="1"/>
            </p:cNvSpPr>
            <p:nvPr/>
          </p:nvSpPr>
          <p:spPr bwMode="auto">
            <a:xfrm>
              <a:off x="3343" y="3313"/>
              <a:ext cx="80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800">
                  <a:solidFill>
                    <a:srgbClr val="000000"/>
                  </a:solidFill>
                </a:rPr>
                <a:t>1.5</a:t>
              </a:r>
              <a:endParaRPr lang="de-DE"/>
            </a:p>
          </p:txBody>
        </p:sp>
        <p:sp>
          <p:nvSpPr>
            <p:cNvPr id="294" name="Rectangle 1081"/>
            <p:cNvSpPr>
              <a:spLocks noChangeArrowheads="1"/>
            </p:cNvSpPr>
            <p:nvPr/>
          </p:nvSpPr>
          <p:spPr bwMode="auto">
            <a:xfrm>
              <a:off x="3397" y="3165"/>
              <a:ext cx="32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800">
                  <a:solidFill>
                    <a:srgbClr val="000000"/>
                  </a:solidFill>
                </a:rPr>
                <a:t>2</a:t>
              </a:r>
              <a:endParaRPr lang="de-DE"/>
            </a:p>
          </p:txBody>
        </p:sp>
        <p:sp>
          <p:nvSpPr>
            <p:cNvPr id="295" name="Rectangle 1082"/>
            <p:cNvSpPr>
              <a:spLocks noChangeArrowheads="1"/>
            </p:cNvSpPr>
            <p:nvPr/>
          </p:nvSpPr>
          <p:spPr bwMode="auto">
            <a:xfrm>
              <a:off x="3561" y="3811"/>
              <a:ext cx="9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800">
                  <a:solidFill>
                    <a:srgbClr val="000000"/>
                  </a:solidFill>
                </a:rPr>
                <a:t>200</a:t>
              </a:r>
              <a:endParaRPr lang="de-DE"/>
            </a:p>
          </p:txBody>
        </p:sp>
        <p:sp>
          <p:nvSpPr>
            <p:cNvPr id="296" name="Rectangle 1083"/>
            <p:cNvSpPr>
              <a:spLocks noChangeArrowheads="1"/>
            </p:cNvSpPr>
            <p:nvPr/>
          </p:nvSpPr>
          <p:spPr bwMode="auto">
            <a:xfrm>
              <a:off x="3852" y="3811"/>
              <a:ext cx="9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800">
                  <a:solidFill>
                    <a:srgbClr val="000000"/>
                  </a:solidFill>
                </a:rPr>
                <a:t>400</a:t>
              </a:r>
              <a:endParaRPr lang="de-DE"/>
            </a:p>
          </p:txBody>
        </p:sp>
        <p:sp>
          <p:nvSpPr>
            <p:cNvPr id="297" name="Rectangle 1084"/>
            <p:cNvSpPr>
              <a:spLocks noChangeArrowheads="1"/>
            </p:cNvSpPr>
            <p:nvPr/>
          </p:nvSpPr>
          <p:spPr bwMode="auto">
            <a:xfrm>
              <a:off x="4143" y="3811"/>
              <a:ext cx="9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800">
                  <a:solidFill>
                    <a:srgbClr val="000000"/>
                  </a:solidFill>
                </a:rPr>
                <a:t>600</a:t>
              </a:r>
              <a:endParaRPr lang="de-DE"/>
            </a:p>
          </p:txBody>
        </p:sp>
        <p:sp>
          <p:nvSpPr>
            <p:cNvPr id="298" name="Rectangle 1085"/>
            <p:cNvSpPr>
              <a:spLocks noChangeArrowheads="1"/>
            </p:cNvSpPr>
            <p:nvPr/>
          </p:nvSpPr>
          <p:spPr bwMode="auto">
            <a:xfrm>
              <a:off x="4434" y="3811"/>
              <a:ext cx="9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800">
                  <a:solidFill>
                    <a:srgbClr val="000000"/>
                  </a:solidFill>
                </a:rPr>
                <a:t>800</a:t>
              </a:r>
              <a:endParaRPr lang="de-DE"/>
            </a:p>
          </p:txBody>
        </p:sp>
        <p:sp>
          <p:nvSpPr>
            <p:cNvPr id="299" name="Rectangle 1086"/>
            <p:cNvSpPr>
              <a:spLocks noChangeArrowheads="1"/>
            </p:cNvSpPr>
            <p:nvPr/>
          </p:nvSpPr>
          <p:spPr bwMode="auto">
            <a:xfrm>
              <a:off x="4706" y="3811"/>
              <a:ext cx="128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800">
                  <a:solidFill>
                    <a:srgbClr val="000000"/>
                  </a:solidFill>
                </a:rPr>
                <a:t>1000</a:t>
              </a:r>
              <a:endParaRPr lang="de-DE"/>
            </a:p>
          </p:txBody>
        </p:sp>
        <p:sp>
          <p:nvSpPr>
            <p:cNvPr id="300" name="Rectangle 1087"/>
            <p:cNvSpPr>
              <a:spLocks noChangeArrowheads="1"/>
            </p:cNvSpPr>
            <p:nvPr/>
          </p:nvSpPr>
          <p:spPr bwMode="auto">
            <a:xfrm>
              <a:off x="4997" y="3811"/>
              <a:ext cx="128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800">
                  <a:solidFill>
                    <a:srgbClr val="000000"/>
                  </a:solidFill>
                </a:rPr>
                <a:t>1200</a:t>
              </a:r>
              <a:endParaRPr lang="de-DE"/>
            </a:p>
          </p:txBody>
        </p:sp>
        <p:sp>
          <p:nvSpPr>
            <p:cNvPr id="301" name="Rectangle 1088"/>
            <p:cNvSpPr>
              <a:spLocks noChangeArrowheads="1"/>
            </p:cNvSpPr>
            <p:nvPr/>
          </p:nvSpPr>
          <p:spPr bwMode="auto">
            <a:xfrm>
              <a:off x="5287" y="3811"/>
              <a:ext cx="128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800">
                  <a:solidFill>
                    <a:srgbClr val="000000"/>
                  </a:solidFill>
                </a:rPr>
                <a:t>1400</a:t>
              </a:r>
              <a:endParaRPr lang="de-DE"/>
            </a:p>
          </p:txBody>
        </p:sp>
        <p:sp>
          <p:nvSpPr>
            <p:cNvPr id="302" name="Rectangle 1089"/>
            <p:cNvSpPr>
              <a:spLocks noChangeArrowheads="1"/>
            </p:cNvSpPr>
            <p:nvPr/>
          </p:nvSpPr>
          <p:spPr bwMode="auto">
            <a:xfrm>
              <a:off x="4479" y="3823"/>
              <a:ext cx="18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800">
                  <a:solidFill>
                    <a:srgbClr val="000000"/>
                  </a:solidFill>
                </a:rPr>
                <a:t>l</a:t>
              </a:r>
              <a:endParaRPr lang="de-DE"/>
            </a:p>
          </p:txBody>
        </p:sp>
      </p:grpSp>
      <p:grpSp>
        <p:nvGrpSpPr>
          <p:cNvPr id="503" name="Group 1739"/>
          <p:cNvGrpSpPr>
            <a:grpSpLocks/>
          </p:cNvGrpSpPr>
          <p:nvPr/>
        </p:nvGrpSpPr>
        <p:grpSpPr bwMode="auto">
          <a:xfrm>
            <a:off x="5181600" y="4648200"/>
            <a:ext cx="3657600" cy="1828800"/>
            <a:chOff x="2688" y="4320"/>
            <a:chExt cx="2304" cy="1152"/>
          </a:xfrm>
        </p:grpSpPr>
        <p:sp>
          <p:nvSpPr>
            <p:cNvPr id="504" name="Rectangle 1307"/>
            <p:cNvSpPr>
              <a:spLocks noChangeArrowheads="1"/>
            </p:cNvSpPr>
            <p:nvPr/>
          </p:nvSpPr>
          <p:spPr bwMode="auto">
            <a:xfrm>
              <a:off x="2688" y="4320"/>
              <a:ext cx="2304" cy="1152"/>
            </a:xfrm>
            <a:prstGeom prst="rect">
              <a:avLst/>
            </a:prstGeom>
            <a:solidFill>
              <a:srgbClr val="DCDEC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05" name="Group 1738"/>
            <p:cNvGrpSpPr>
              <a:grpSpLocks/>
            </p:cNvGrpSpPr>
            <p:nvPr/>
          </p:nvGrpSpPr>
          <p:grpSpPr bwMode="auto">
            <a:xfrm>
              <a:off x="2784" y="4464"/>
              <a:ext cx="1972" cy="908"/>
              <a:chOff x="3169" y="4434"/>
              <a:chExt cx="1972" cy="908"/>
            </a:xfrm>
          </p:grpSpPr>
          <p:grpSp>
            <p:nvGrpSpPr>
              <p:cNvPr id="506" name="Group 1724"/>
              <p:cNvGrpSpPr>
                <a:grpSpLocks/>
              </p:cNvGrpSpPr>
              <p:nvPr/>
            </p:nvGrpSpPr>
            <p:grpSpPr bwMode="auto">
              <a:xfrm>
                <a:off x="3236" y="4434"/>
                <a:ext cx="1905" cy="908"/>
                <a:chOff x="3236" y="4434"/>
                <a:chExt cx="1905" cy="908"/>
              </a:xfrm>
            </p:grpSpPr>
            <p:sp>
              <p:nvSpPr>
                <p:cNvPr id="520" name="Line 1524"/>
                <p:cNvSpPr>
                  <a:spLocks noChangeShapeType="1"/>
                </p:cNvSpPr>
                <p:nvPr/>
              </p:nvSpPr>
              <p:spPr bwMode="auto">
                <a:xfrm>
                  <a:off x="5131" y="4978"/>
                  <a:ext cx="10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1" name="Line 1525"/>
                <p:cNvSpPr>
                  <a:spLocks noChangeShapeType="1"/>
                </p:cNvSpPr>
                <p:nvPr/>
              </p:nvSpPr>
              <p:spPr bwMode="auto">
                <a:xfrm>
                  <a:off x="5120" y="4977"/>
                  <a:ext cx="11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" name="Line 1526"/>
                <p:cNvSpPr>
                  <a:spLocks noChangeShapeType="1"/>
                </p:cNvSpPr>
                <p:nvPr/>
              </p:nvSpPr>
              <p:spPr bwMode="auto">
                <a:xfrm flipV="1">
                  <a:off x="5110" y="4977"/>
                  <a:ext cx="10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3" name="Line 1527"/>
                <p:cNvSpPr>
                  <a:spLocks noChangeShapeType="1"/>
                </p:cNvSpPr>
                <p:nvPr/>
              </p:nvSpPr>
              <p:spPr bwMode="auto">
                <a:xfrm flipV="1">
                  <a:off x="5100" y="4978"/>
                  <a:ext cx="10" cy="2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4" name="Line 1528"/>
                <p:cNvSpPr>
                  <a:spLocks noChangeShapeType="1"/>
                </p:cNvSpPr>
                <p:nvPr/>
              </p:nvSpPr>
              <p:spPr bwMode="auto">
                <a:xfrm flipV="1">
                  <a:off x="5081" y="4980"/>
                  <a:ext cx="19" cy="5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5" name="Line 1529"/>
                <p:cNvSpPr>
                  <a:spLocks noChangeShapeType="1"/>
                </p:cNvSpPr>
                <p:nvPr/>
              </p:nvSpPr>
              <p:spPr bwMode="auto">
                <a:xfrm flipV="1">
                  <a:off x="5062" y="4985"/>
                  <a:ext cx="19" cy="8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6" name="Line 1530"/>
                <p:cNvSpPr>
                  <a:spLocks noChangeShapeType="1"/>
                </p:cNvSpPr>
                <p:nvPr/>
              </p:nvSpPr>
              <p:spPr bwMode="auto">
                <a:xfrm flipV="1">
                  <a:off x="5022" y="4993"/>
                  <a:ext cx="40" cy="25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7" name="Line 1531"/>
                <p:cNvSpPr>
                  <a:spLocks noChangeShapeType="1"/>
                </p:cNvSpPr>
                <p:nvPr/>
              </p:nvSpPr>
              <p:spPr bwMode="auto">
                <a:xfrm flipV="1">
                  <a:off x="4985" y="5018"/>
                  <a:ext cx="37" cy="25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8" name="Line 1532"/>
                <p:cNvSpPr>
                  <a:spLocks noChangeShapeType="1"/>
                </p:cNvSpPr>
                <p:nvPr/>
              </p:nvSpPr>
              <p:spPr bwMode="auto">
                <a:xfrm flipV="1">
                  <a:off x="4964" y="5043"/>
                  <a:ext cx="21" cy="1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9" name="Line 1533"/>
                <p:cNvSpPr>
                  <a:spLocks noChangeShapeType="1"/>
                </p:cNvSpPr>
                <p:nvPr/>
              </p:nvSpPr>
              <p:spPr bwMode="auto">
                <a:xfrm flipV="1">
                  <a:off x="4943" y="5054"/>
                  <a:ext cx="21" cy="9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0" name="Line 1534"/>
                <p:cNvSpPr>
                  <a:spLocks noChangeShapeType="1"/>
                </p:cNvSpPr>
                <p:nvPr/>
              </p:nvSpPr>
              <p:spPr bwMode="auto">
                <a:xfrm flipV="1">
                  <a:off x="4934" y="5063"/>
                  <a:ext cx="9" cy="2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1" name="Line 1535"/>
                <p:cNvSpPr>
                  <a:spLocks noChangeShapeType="1"/>
                </p:cNvSpPr>
                <p:nvPr/>
              </p:nvSpPr>
              <p:spPr bwMode="auto">
                <a:xfrm flipV="1">
                  <a:off x="4925" y="5065"/>
                  <a:ext cx="9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" name="Line 1536"/>
                <p:cNvSpPr>
                  <a:spLocks noChangeShapeType="1"/>
                </p:cNvSpPr>
                <p:nvPr/>
              </p:nvSpPr>
              <p:spPr bwMode="auto">
                <a:xfrm flipV="1">
                  <a:off x="4916" y="5066"/>
                  <a:ext cx="9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" name="Line 1537"/>
                <p:cNvSpPr>
                  <a:spLocks noChangeShapeType="1"/>
                </p:cNvSpPr>
                <p:nvPr/>
              </p:nvSpPr>
              <p:spPr bwMode="auto">
                <a:xfrm>
                  <a:off x="4907" y="5066"/>
                  <a:ext cx="9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4" name="Line 1538"/>
                <p:cNvSpPr>
                  <a:spLocks noChangeShapeType="1"/>
                </p:cNvSpPr>
                <p:nvPr/>
              </p:nvSpPr>
              <p:spPr bwMode="auto">
                <a:xfrm>
                  <a:off x="4897" y="5065"/>
                  <a:ext cx="10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5" name="Line 1539"/>
                <p:cNvSpPr>
                  <a:spLocks noChangeShapeType="1"/>
                </p:cNvSpPr>
                <p:nvPr/>
              </p:nvSpPr>
              <p:spPr bwMode="auto">
                <a:xfrm>
                  <a:off x="4887" y="5062"/>
                  <a:ext cx="10" cy="3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6" name="Line 1540"/>
                <p:cNvSpPr>
                  <a:spLocks noChangeShapeType="1"/>
                </p:cNvSpPr>
                <p:nvPr/>
              </p:nvSpPr>
              <p:spPr bwMode="auto">
                <a:xfrm>
                  <a:off x="4877" y="5058"/>
                  <a:ext cx="10" cy="4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7" name="Line 1541"/>
                <p:cNvSpPr>
                  <a:spLocks noChangeShapeType="1"/>
                </p:cNvSpPr>
                <p:nvPr/>
              </p:nvSpPr>
              <p:spPr bwMode="auto">
                <a:xfrm>
                  <a:off x="4867" y="5054"/>
                  <a:ext cx="10" cy="4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8" name="Line 1542"/>
                <p:cNvSpPr>
                  <a:spLocks noChangeShapeType="1"/>
                </p:cNvSpPr>
                <p:nvPr/>
              </p:nvSpPr>
              <p:spPr bwMode="auto">
                <a:xfrm>
                  <a:off x="4847" y="5041"/>
                  <a:ext cx="20" cy="13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9" name="Line 1543"/>
                <p:cNvSpPr>
                  <a:spLocks noChangeShapeType="1"/>
                </p:cNvSpPr>
                <p:nvPr/>
              </p:nvSpPr>
              <p:spPr bwMode="auto">
                <a:xfrm>
                  <a:off x="4827" y="5026"/>
                  <a:ext cx="20" cy="15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0" name="Line 1544"/>
                <p:cNvSpPr>
                  <a:spLocks noChangeShapeType="1"/>
                </p:cNvSpPr>
                <p:nvPr/>
              </p:nvSpPr>
              <p:spPr bwMode="auto">
                <a:xfrm>
                  <a:off x="4788" y="4995"/>
                  <a:ext cx="39" cy="3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1" name="Line 1545"/>
                <p:cNvSpPr>
                  <a:spLocks noChangeShapeType="1"/>
                </p:cNvSpPr>
                <p:nvPr/>
              </p:nvSpPr>
              <p:spPr bwMode="auto">
                <a:xfrm>
                  <a:off x="4768" y="4982"/>
                  <a:ext cx="20" cy="13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2" name="Line 1546"/>
                <p:cNvSpPr>
                  <a:spLocks noChangeShapeType="1"/>
                </p:cNvSpPr>
                <p:nvPr/>
              </p:nvSpPr>
              <p:spPr bwMode="auto">
                <a:xfrm>
                  <a:off x="4748" y="4973"/>
                  <a:ext cx="20" cy="9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" name="Line 1547"/>
                <p:cNvSpPr>
                  <a:spLocks noChangeShapeType="1"/>
                </p:cNvSpPr>
                <p:nvPr/>
              </p:nvSpPr>
              <p:spPr bwMode="auto">
                <a:xfrm>
                  <a:off x="4738" y="4970"/>
                  <a:ext cx="10" cy="3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4" name="Line 1548"/>
                <p:cNvSpPr>
                  <a:spLocks noChangeShapeType="1"/>
                </p:cNvSpPr>
                <p:nvPr/>
              </p:nvSpPr>
              <p:spPr bwMode="auto">
                <a:xfrm>
                  <a:off x="4728" y="4969"/>
                  <a:ext cx="10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5" name="Line 1549"/>
                <p:cNvSpPr>
                  <a:spLocks noChangeShapeType="1"/>
                </p:cNvSpPr>
                <p:nvPr/>
              </p:nvSpPr>
              <p:spPr bwMode="auto">
                <a:xfrm>
                  <a:off x="4724" y="4969"/>
                  <a:ext cx="4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6" name="Line 1550"/>
                <p:cNvSpPr>
                  <a:spLocks noChangeShapeType="1"/>
                </p:cNvSpPr>
                <p:nvPr/>
              </p:nvSpPr>
              <p:spPr bwMode="auto">
                <a:xfrm flipV="1">
                  <a:off x="4719" y="4969"/>
                  <a:ext cx="5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7" name="Line 1551"/>
                <p:cNvSpPr>
                  <a:spLocks noChangeShapeType="1"/>
                </p:cNvSpPr>
                <p:nvPr/>
              </p:nvSpPr>
              <p:spPr bwMode="auto">
                <a:xfrm flipV="1">
                  <a:off x="4714" y="4969"/>
                  <a:ext cx="5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8" name="Line 1552"/>
                <p:cNvSpPr>
                  <a:spLocks noChangeShapeType="1"/>
                </p:cNvSpPr>
                <p:nvPr/>
              </p:nvSpPr>
              <p:spPr bwMode="auto">
                <a:xfrm flipV="1">
                  <a:off x="4709" y="4970"/>
                  <a:ext cx="5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9" name="Line 1553"/>
                <p:cNvSpPr>
                  <a:spLocks noChangeShapeType="1"/>
                </p:cNvSpPr>
                <p:nvPr/>
              </p:nvSpPr>
              <p:spPr bwMode="auto">
                <a:xfrm flipV="1">
                  <a:off x="4689" y="4971"/>
                  <a:ext cx="20" cy="8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0" name="Line 1554"/>
                <p:cNvSpPr>
                  <a:spLocks noChangeShapeType="1"/>
                </p:cNvSpPr>
                <p:nvPr/>
              </p:nvSpPr>
              <p:spPr bwMode="auto">
                <a:xfrm flipV="1">
                  <a:off x="4669" y="4979"/>
                  <a:ext cx="20" cy="14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1" name="Line 1555"/>
                <p:cNvSpPr>
                  <a:spLocks noChangeShapeType="1"/>
                </p:cNvSpPr>
                <p:nvPr/>
              </p:nvSpPr>
              <p:spPr bwMode="auto">
                <a:xfrm flipV="1">
                  <a:off x="4632" y="4993"/>
                  <a:ext cx="37" cy="4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2" name="Line 1556"/>
                <p:cNvSpPr>
                  <a:spLocks noChangeShapeType="1"/>
                </p:cNvSpPr>
                <p:nvPr/>
              </p:nvSpPr>
              <p:spPr bwMode="auto">
                <a:xfrm flipV="1">
                  <a:off x="4591" y="5034"/>
                  <a:ext cx="41" cy="5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" name="Line 1557"/>
                <p:cNvSpPr>
                  <a:spLocks noChangeShapeType="1"/>
                </p:cNvSpPr>
                <p:nvPr/>
              </p:nvSpPr>
              <p:spPr bwMode="auto">
                <a:xfrm flipV="1">
                  <a:off x="4573" y="5084"/>
                  <a:ext cx="18" cy="2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4" name="Line 1558"/>
                <p:cNvSpPr>
                  <a:spLocks noChangeShapeType="1"/>
                </p:cNvSpPr>
                <p:nvPr/>
              </p:nvSpPr>
              <p:spPr bwMode="auto">
                <a:xfrm flipV="1">
                  <a:off x="4554" y="5104"/>
                  <a:ext cx="19" cy="15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5" name="Line 1559"/>
                <p:cNvSpPr>
                  <a:spLocks noChangeShapeType="1"/>
                </p:cNvSpPr>
                <p:nvPr/>
              </p:nvSpPr>
              <p:spPr bwMode="auto">
                <a:xfrm flipV="1">
                  <a:off x="4544" y="5119"/>
                  <a:ext cx="10" cy="6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6" name="Line 1560"/>
                <p:cNvSpPr>
                  <a:spLocks noChangeShapeType="1"/>
                </p:cNvSpPr>
                <p:nvPr/>
              </p:nvSpPr>
              <p:spPr bwMode="auto">
                <a:xfrm flipV="1">
                  <a:off x="4534" y="5125"/>
                  <a:ext cx="10" cy="4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7" name="Line 1561"/>
                <p:cNvSpPr>
                  <a:spLocks noChangeShapeType="1"/>
                </p:cNvSpPr>
                <p:nvPr/>
              </p:nvSpPr>
              <p:spPr bwMode="auto">
                <a:xfrm flipV="1">
                  <a:off x="4529" y="5129"/>
                  <a:ext cx="5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8" name="Line 1562"/>
                <p:cNvSpPr>
                  <a:spLocks noChangeShapeType="1"/>
                </p:cNvSpPr>
                <p:nvPr/>
              </p:nvSpPr>
              <p:spPr bwMode="auto">
                <a:xfrm flipV="1">
                  <a:off x="4524" y="5130"/>
                  <a:ext cx="5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9" name="Line 1563"/>
                <p:cNvSpPr>
                  <a:spLocks noChangeShapeType="1"/>
                </p:cNvSpPr>
                <p:nvPr/>
              </p:nvSpPr>
              <p:spPr bwMode="auto">
                <a:xfrm>
                  <a:off x="4519" y="5131"/>
                  <a:ext cx="5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0" name="Line 1564"/>
                <p:cNvSpPr>
                  <a:spLocks noChangeShapeType="1"/>
                </p:cNvSpPr>
                <p:nvPr/>
              </p:nvSpPr>
              <p:spPr bwMode="auto">
                <a:xfrm>
                  <a:off x="4514" y="5130"/>
                  <a:ext cx="5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1" name="Line 1565"/>
                <p:cNvSpPr>
                  <a:spLocks noChangeShapeType="1"/>
                </p:cNvSpPr>
                <p:nvPr/>
              </p:nvSpPr>
              <p:spPr bwMode="auto">
                <a:xfrm>
                  <a:off x="4504" y="5127"/>
                  <a:ext cx="10" cy="3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2" name="Line 1566"/>
                <p:cNvSpPr>
                  <a:spLocks noChangeShapeType="1"/>
                </p:cNvSpPr>
                <p:nvPr/>
              </p:nvSpPr>
              <p:spPr bwMode="auto">
                <a:xfrm>
                  <a:off x="4495" y="5122"/>
                  <a:ext cx="9" cy="5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" name="Line 1567"/>
                <p:cNvSpPr>
                  <a:spLocks noChangeShapeType="1"/>
                </p:cNvSpPr>
                <p:nvPr/>
              </p:nvSpPr>
              <p:spPr bwMode="auto">
                <a:xfrm>
                  <a:off x="4485" y="5114"/>
                  <a:ext cx="10" cy="8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4" name="Line 1568"/>
                <p:cNvSpPr>
                  <a:spLocks noChangeShapeType="1"/>
                </p:cNvSpPr>
                <p:nvPr/>
              </p:nvSpPr>
              <p:spPr bwMode="auto">
                <a:xfrm>
                  <a:off x="4476" y="5104"/>
                  <a:ext cx="9" cy="1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5" name="Line 1569"/>
                <p:cNvSpPr>
                  <a:spLocks noChangeShapeType="1"/>
                </p:cNvSpPr>
                <p:nvPr/>
              </p:nvSpPr>
              <p:spPr bwMode="auto">
                <a:xfrm>
                  <a:off x="4433" y="5037"/>
                  <a:ext cx="43" cy="67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6" name="Line 1570"/>
                <p:cNvSpPr>
                  <a:spLocks noChangeShapeType="1"/>
                </p:cNvSpPr>
                <p:nvPr/>
              </p:nvSpPr>
              <p:spPr bwMode="auto">
                <a:xfrm>
                  <a:off x="4396" y="4958"/>
                  <a:ext cx="37" cy="79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7" name="Line 1571"/>
                <p:cNvSpPr>
                  <a:spLocks noChangeShapeType="1"/>
                </p:cNvSpPr>
                <p:nvPr/>
              </p:nvSpPr>
              <p:spPr bwMode="auto">
                <a:xfrm>
                  <a:off x="4356" y="4881"/>
                  <a:ext cx="40" cy="77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8" name="Line 1572"/>
                <p:cNvSpPr>
                  <a:spLocks noChangeShapeType="1"/>
                </p:cNvSpPr>
                <p:nvPr/>
              </p:nvSpPr>
              <p:spPr bwMode="auto">
                <a:xfrm>
                  <a:off x="4336" y="4852"/>
                  <a:ext cx="20" cy="29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9" name="Line 1573"/>
                <p:cNvSpPr>
                  <a:spLocks noChangeShapeType="1"/>
                </p:cNvSpPr>
                <p:nvPr/>
              </p:nvSpPr>
              <p:spPr bwMode="auto">
                <a:xfrm>
                  <a:off x="4316" y="4833"/>
                  <a:ext cx="20" cy="19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0" name="Line 1574"/>
                <p:cNvSpPr>
                  <a:spLocks noChangeShapeType="1"/>
                </p:cNvSpPr>
                <p:nvPr/>
              </p:nvSpPr>
              <p:spPr bwMode="auto">
                <a:xfrm>
                  <a:off x="4311" y="4830"/>
                  <a:ext cx="5" cy="3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1" name="Line 1575"/>
                <p:cNvSpPr>
                  <a:spLocks noChangeShapeType="1"/>
                </p:cNvSpPr>
                <p:nvPr/>
              </p:nvSpPr>
              <p:spPr bwMode="auto">
                <a:xfrm>
                  <a:off x="4306" y="4828"/>
                  <a:ext cx="5" cy="2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2" name="Line 1576"/>
                <p:cNvSpPr>
                  <a:spLocks noChangeShapeType="1"/>
                </p:cNvSpPr>
                <p:nvPr/>
              </p:nvSpPr>
              <p:spPr bwMode="auto">
                <a:xfrm>
                  <a:off x="4301" y="4826"/>
                  <a:ext cx="5" cy="2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" name="Line 1577"/>
                <p:cNvSpPr>
                  <a:spLocks noChangeShapeType="1"/>
                </p:cNvSpPr>
                <p:nvPr/>
              </p:nvSpPr>
              <p:spPr bwMode="auto">
                <a:xfrm>
                  <a:off x="4296" y="4826"/>
                  <a:ext cx="5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4" name="Line 1578"/>
                <p:cNvSpPr>
                  <a:spLocks noChangeShapeType="1"/>
                </p:cNvSpPr>
                <p:nvPr/>
              </p:nvSpPr>
              <p:spPr bwMode="auto">
                <a:xfrm>
                  <a:off x="4291" y="4826"/>
                  <a:ext cx="5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5" name="Line 1579"/>
                <p:cNvSpPr>
                  <a:spLocks noChangeShapeType="1"/>
                </p:cNvSpPr>
                <p:nvPr/>
              </p:nvSpPr>
              <p:spPr bwMode="auto">
                <a:xfrm flipV="1">
                  <a:off x="4286" y="4826"/>
                  <a:ext cx="5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6" name="Line 1580"/>
                <p:cNvSpPr>
                  <a:spLocks noChangeShapeType="1"/>
                </p:cNvSpPr>
                <p:nvPr/>
              </p:nvSpPr>
              <p:spPr bwMode="auto">
                <a:xfrm flipV="1">
                  <a:off x="4282" y="4827"/>
                  <a:ext cx="4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7" name="Line 1581"/>
                <p:cNvSpPr>
                  <a:spLocks noChangeShapeType="1"/>
                </p:cNvSpPr>
                <p:nvPr/>
              </p:nvSpPr>
              <p:spPr bwMode="auto">
                <a:xfrm flipV="1">
                  <a:off x="4277" y="4828"/>
                  <a:ext cx="5" cy="3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8" name="Line 1582"/>
                <p:cNvSpPr>
                  <a:spLocks noChangeShapeType="1"/>
                </p:cNvSpPr>
                <p:nvPr/>
              </p:nvSpPr>
              <p:spPr bwMode="auto">
                <a:xfrm flipV="1">
                  <a:off x="4259" y="4831"/>
                  <a:ext cx="18" cy="15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9" name="Line 1583"/>
                <p:cNvSpPr>
                  <a:spLocks noChangeShapeType="1"/>
                </p:cNvSpPr>
                <p:nvPr/>
              </p:nvSpPr>
              <p:spPr bwMode="auto">
                <a:xfrm flipV="1">
                  <a:off x="4240" y="4846"/>
                  <a:ext cx="19" cy="24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0" name="Line 1584"/>
                <p:cNvSpPr>
                  <a:spLocks noChangeShapeType="1"/>
                </p:cNvSpPr>
                <p:nvPr/>
              </p:nvSpPr>
              <p:spPr bwMode="auto">
                <a:xfrm flipV="1">
                  <a:off x="4220" y="4870"/>
                  <a:ext cx="20" cy="37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1" name="Line 1585"/>
                <p:cNvSpPr>
                  <a:spLocks noChangeShapeType="1"/>
                </p:cNvSpPr>
                <p:nvPr/>
              </p:nvSpPr>
              <p:spPr bwMode="auto">
                <a:xfrm flipV="1">
                  <a:off x="4199" y="4907"/>
                  <a:ext cx="21" cy="43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2" name="Line 1586"/>
                <p:cNvSpPr>
                  <a:spLocks noChangeShapeType="1"/>
                </p:cNvSpPr>
                <p:nvPr/>
              </p:nvSpPr>
              <p:spPr bwMode="auto">
                <a:xfrm flipV="1">
                  <a:off x="4179" y="4950"/>
                  <a:ext cx="20" cy="44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" name="Line 1587"/>
                <p:cNvSpPr>
                  <a:spLocks noChangeShapeType="1"/>
                </p:cNvSpPr>
                <p:nvPr/>
              </p:nvSpPr>
              <p:spPr bwMode="auto">
                <a:xfrm flipV="1">
                  <a:off x="4159" y="4994"/>
                  <a:ext cx="20" cy="43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" name="Line 1588"/>
                <p:cNvSpPr>
                  <a:spLocks noChangeShapeType="1"/>
                </p:cNvSpPr>
                <p:nvPr/>
              </p:nvSpPr>
              <p:spPr bwMode="auto">
                <a:xfrm flipV="1">
                  <a:off x="4140" y="5037"/>
                  <a:ext cx="19" cy="35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5" name="Line 1589"/>
                <p:cNvSpPr>
                  <a:spLocks noChangeShapeType="1"/>
                </p:cNvSpPr>
                <p:nvPr/>
              </p:nvSpPr>
              <p:spPr bwMode="auto">
                <a:xfrm flipV="1">
                  <a:off x="4122" y="5072"/>
                  <a:ext cx="18" cy="28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6" name="Line 1590"/>
                <p:cNvSpPr>
                  <a:spLocks noChangeShapeType="1"/>
                </p:cNvSpPr>
                <p:nvPr/>
              </p:nvSpPr>
              <p:spPr bwMode="auto">
                <a:xfrm flipV="1">
                  <a:off x="4112" y="5100"/>
                  <a:ext cx="10" cy="12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7" name="Line 1591"/>
                <p:cNvSpPr>
                  <a:spLocks noChangeShapeType="1"/>
                </p:cNvSpPr>
                <p:nvPr/>
              </p:nvSpPr>
              <p:spPr bwMode="auto">
                <a:xfrm flipV="1">
                  <a:off x="4102" y="5112"/>
                  <a:ext cx="10" cy="1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8" name="Line 1592"/>
                <p:cNvSpPr>
                  <a:spLocks noChangeShapeType="1"/>
                </p:cNvSpPr>
                <p:nvPr/>
              </p:nvSpPr>
              <p:spPr bwMode="auto">
                <a:xfrm flipV="1">
                  <a:off x="4092" y="5122"/>
                  <a:ext cx="10" cy="6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9" name="Line 1593"/>
                <p:cNvSpPr>
                  <a:spLocks noChangeShapeType="1"/>
                </p:cNvSpPr>
                <p:nvPr/>
              </p:nvSpPr>
              <p:spPr bwMode="auto">
                <a:xfrm flipV="1">
                  <a:off x="4082" y="5128"/>
                  <a:ext cx="10" cy="3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0" name="Line 1594"/>
                <p:cNvSpPr>
                  <a:spLocks noChangeShapeType="1"/>
                </p:cNvSpPr>
                <p:nvPr/>
              </p:nvSpPr>
              <p:spPr bwMode="auto">
                <a:xfrm flipV="1">
                  <a:off x="4077" y="5131"/>
                  <a:ext cx="5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1" name="Line 1595"/>
                <p:cNvSpPr>
                  <a:spLocks noChangeShapeType="1"/>
                </p:cNvSpPr>
                <p:nvPr/>
              </p:nvSpPr>
              <p:spPr bwMode="auto">
                <a:xfrm>
                  <a:off x="4072" y="5132"/>
                  <a:ext cx="5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2" name="Line 1596"/>
                <p:cNvSpPr>
                  <a:spLocks noChangeShapeType="1"/>
                </p:cNvSpPr>
                <p:nvPr/>
              </p:nvSpPr>
              <p:spPr bwMode="auto">
                <a:xfrm>
                  <a:off x="4068" y="5131"/>
                  <a:ext cx="4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3" name="Line 1597"/>
                <p:cNvSpPr>
                  <a:spLocks noChangeShapeType="1"/>
                </p:cNvSpPr>
                <p:nvPr/>
              </p:nvSpPr>
              <p:spPr bwMode="auto">
                <a:xfrm>
                  <a:off x="4062" y="5130"/>
                  <a:ext cx="6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" name="Line 1598"/>
                <p:cNvSpPr>
                  <a:spLocks noChangeShapeType="1"/>
                </p:cNvSpPr>
                <p:nvPr/>
              </p:nvSpPr>
              <p:spPr bwMode="auto">
                <a:xfrm>
                  <a:off x="4053" y="5126"/>
                  <a:ext cx="9" cy="4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" name="Line 1599"/>
                <p:cNvSpPr>
                  <a:spLocks noChangeShapeType="1"/>
                </p:cNvSpPr>
                <p:nvPr/>
              </p:nvSpPr>
              <p:spPr bwMode="auto">
                <a:xfrm>
                  <a:off x="4043" y="5120"/>
                  <a:ext cx="10" cy="6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6" name="Line 1600"/>
                <p:cNvSpPr>
                  <a:spLocks noChangeShapeType="1"/>
                </p:cNvSpPr>
                <p:nvPr/>
              </p:nvSpPr>
              <p:spPr bwMode="auto">
                <a:xfrm>
                  <a:off x="4023" y="5100"/>
                  <a:ext cx="20" cy="2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7" name="Line 1601"/>
                <p:cNvSpPr>
                  <a:spLocks noChangeShapeType="1"/>
                </p:cNvSpPr>
                <p:nvPr/>
              </p:nvSpPr>
              <p:spPr bwMode="auto">
                <a:xfrm>
                  <a:off x="4003" y="5075"/>
                  <a:ext cx="20" cy="25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8" name="Line 1602"/>
                <p:cNvSpPr>
                  <a:spLocks noChangeShapeType="1"/>
                </p:cNvSpPr>
                <p:nvPr/>
              </p:nvSpPr>
              <p:spPr bwMode="auto">
                <a:xfrm>
                  <a:off x="3966" y="5030"/>
                  <a:ext cx="37" cy="45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9" name="Line 1603"/>
                <p:cNvSpPr>
                  <a:spLocks noChangeShapeType="1"/>
                </p:cNvSpPr>
                <p:nvPr/>
              </p:nvSpPr>
              <p:spPr bwMode="auto">
                <a:xfrm>
                  <a:off x="3955" y="5020"/>
                  <a:ext cx="11" cy="1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0" name="Line 1604"/>
                <p:cNvSpPr>
                  <a:spLocks noChangeShapeType="1"/>
                </p:cNvSpPr>
                <p:nvPr/>
              </p:nvSpPr>
              <p:spPr bwMode="auto">
                <a:xfrm>
                  <a:off x="3945" y="5012"/>
                  <a:ext cx="10" cy="8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1" name="Line 1605"/>
                <p:cNvSpPr>
                  <a:spLocks noChangeShapeType="1"/>
                </p:cNvSpPr>
                <p:nvPr/>
              </p:nvSpPr>
              <p:spPr bwMode="auto">
                <a:xfrm>
                  <a:off x="3939" y="5010"/>
                  <a:ext cx="6" cy="2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2" name="Line 1606"/>
                <p:cNvSpPr>
                  <a:spLocks noChangeShapeType="1"/>
                </p:cNvSpPr>
                <p:nvPr/>
              </p:nvSpPr>
              <p:spPr bwMode="auto">
                <a:xfrm>
                  <a:off x="3934" y="5007"/>
                  <a:ext cx="5" cy="3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3" name="Line 1607"/>
                <p:cNvSpPr>
                  <a:spLocks noChangeShapeType="1"/>
                </p:cNvSpPr>
                <p:nvPr/>
              </p:nvSpPr>
              <p:spPr bwMode="auto">
                <a:xfrm>
                  <a:off x="3929" y="5006"/>
                  <a:ext cx="5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" name="Line 1608"/>
                <p:cNvSpPr>
                  <a:spLocks noChangeShapeType="1"/>
                </p:cNvSpPr>
                <p:nvPr/>
              </p:nvSpPr>
              <p:spPr bwMode="auto">
                <a:xfrm>
                  <a:off x="3924" y="5005"/>
                  <a:ext cx="5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5" name="Line 1609"/>
                <p:cNvSpPr>
                  <a:spLocks noChangeShapeType="1"/>
                </p:cNvSpPr>
                <p:nvPr/>
              </p:nvSpPr>
              <p:spPr bwMode="auto">
                <a:xfrm>
                  <a:off x="3919" y="5005"/>
                  <a:ext cx="5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6" name="Line 1610"/>
                <p:cNvSpPr>
                  <a:spLocks noChangeShapeType="1"/>
                </p:cNvSpPr>
                <p:nvPr/>
              </p:nvSpPr>
              <p:spPr bwMode="auto">
                <a:xfrm flipV="1">
                  <a:off x="3915" y="5005"/>
                  <a:ext cx="4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7" name="Line 1611"/>
                <p:cNvSpPr>
                  <a:spLocks noChangeShapeType="1"/>
                </p:cNvSpPr>
                <p:nvPr/>
              </p:nvSpPr>
              <p:spPr bwMode="auto">
                <a:xfrm flipV="1">
                  <a:off x="3910" y="5006"/>
                  <a:ext cx="5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8" name="Line 1612"/>
                <p:cNvSpPr>
                  <a:spLocks noChangeShapeType="1"/>
                </p:cNvSpPr>
                <p:nvPr/>
              </p:nvSpPr>
              <p:spPr bwMode="auto">
                <a:xfrm flipV="1">
                  <a:off x="3906" y="5007"/>
                  <a:ext cx="4" cy="2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9" name="Line 1613"/>
                <p:cNvSpPr>
                  <a:spLocks noChangeShapeType="1"/>
                </p:cNvSpPr>
                <p:nvPr/>
              </p:nvSpPr>
              <p:spPr bwMode="auto">
                <a:xfrm flipV="1">
                  <a:off x="3897" y="5009"/>
                  <a:ext cx="9" cy="5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0" name="Line 1614"/>
                <p:cNvSpPr>
                  <a:spLocks noChangeShapeType="1"/>
                </p:cNvSpPr>
                <p:nvPr/>
              </p:nvSpPr>
              <p:spPr bwMode="auto">
                <a:xfrm flipV="1">
                  <a:off x="3888" y="5014"/>
                  <a:ext cx="9" cy="9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1" name="Line 1615"/>
                <p:cNvSpPr>
                  <a:spLocks noChangeShapeType="1"/>
                </p:cNvSpPr>
                <p:nvPr/>
              </p:nvSpPr>
              <p:spPr bwMode="auto">
                <a:xfrm flipV="1">
                  <a:off x="3867" y="5023"/>
                  <a:ext cx="21" cy="29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2" name="Line 1616"/>
                <p:cNvSpPr>
                  <a:spLocks noChangeShapeType="1"/>
                </p:cNvSpPr>
                <p:nvPr/>
              </p:nvSpPr>
              <p:spPr bwMode="auto">
                <a:xfrm flipV="1">
                  <a:off x="3846" y="5052"/>
                  <a:ext cx="21" cy="42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3" name="Line 1617"/>
                <p:cNvSpPr>
                  <a:spLocks noChangeShapeType="1"/>
                </p:cNvSpPr>
                <p:nvPr/>
              </p:nvSpPr>
              <p:spPr bwMode="auto">
                <a:xfrm flipV="1">
                  <a:off x="3828" y="5094"/>
                  <a:ext cx="18" cy="42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" name="Line 1618"/>
                <p:cNvSpPr>
                  <a:spLocks noChangeShapeType="1"/>
                </p:cNvSpPr>
                <p:nvPr/>
              </p:nvSpPr>
              <p:spPr bwMode="auto">
                <a:xfrm flipV="1">
                  <a:off x="3810" y="5136"/>
                  <a:ext cx="18" cy="45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" name="Line 1619"/>
                <p:cNvSpPr>
                  <a:spLocks noChangeShapeType="1"/>
                </p:cNvSpPr>
                <p:nvPr/>
              </p:nvSpPr>
              <p:spPr bwMode="auto">
                <a:xfrm flipV="1">
                  <a:off x="3790" y="5181"/>
                  <a:ext cx="20" cy="48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" name="Line 1620"/>
                <p:cNvSpPr>
                  <a:spLocks noChangeShapeType="1"/>
                </p:cNvSpPr>
                <p:nvPr/>
              </p:nvSpPr>
              <p:spPr bwMode="auto">
                <a:xfrm flipV="1">
                  <a:off x="3770" y="5229"/>
                  <a:ext cx="20" cy="44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" name="Line 1621"/>
                <p:cNvSpPr>
                  <a:spLocks noChangeShapeType="1"/>
                </p:cNvSpPr>
                <p:nvPr/>
              </p:nvSpPr>
              <p:spPr bwMode="auto">
                <a:xfrm flipV="1">
                  <a:off x="3750" y="5273"/>
                  <a:ext cx="20" cy="33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8" name="Line 1622"/>
                <p:cNvSpPr>
                  <a:spLocks noChangeShapeType="1"/>
                </p:cNvSpPr>
                <p:nvPr/>
              </p:nvSpPr>
              <p:spPr bwMode="auto">
                <a:xfrm flipV="1">
                  <a:off x="3730" y="5306"/>
                  <a:ext cx="20" cy="18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" name="Line 1623"/>
                <p:cNvSpPr>
                  <a:spLocks noChangeShapeType="1"/>
                </p:cNvSpPr>
                <p:nvPr/>
              </p:nvSpPr>
              <p:spPr bwMode="auto">
                <a:xfrm flipV="1">
                  <a:off x="3725" y="5324"/>
                  <a:ext cx="5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" name="Line 1624"/>
                <p:cNvSpPr>
                  <a:spLocks noChangeShapeType="1"/>
                </p:cNvSpPr>
                <p:nvPr/>
              </p:nvSpPr>
              <p:spPr bwMode="auto">
                <a:xfrm>
                  <a:off x="3720" y="5325"/>
                  <a:ext cx="5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1" name="Line 1625"/>
                <p:cNvSpPr>
                  <a:spLocks noChangeShapeType="1"/>
                </p:cNvSpPr>
                <p:nvPr/>
              </p:nvSpPr>
              <p:spPr bwMode="auto">
                <a:xfrm>
                  <a:off x="3715" y="5324"/>
                  <a:ext cx="5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2" name="Line 1626"/>
                <p:cNvSpPr>
                  <a:spLocks noChangeShapeType="1"/>
                </p:cNvSpPr>
                <p:nvPr/>
              </p:nvSpPr>
              <p:spPr bwMode="auto">
                <a:xfrm>
                  <a:off x="3710" y="5321"/>
                  <a:ext cx="5" cy="3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3" name="Line 1627"/>
                <p:cNvSpPr>
                  <a:spLocks noChangeShapeType="1"/>
                </p:cNvSpPr>
                <p:nvPr/>
              </p:nvSpPr>
              <p:spPr bwMode="auto">
                <a:xfrm>
                  <a:off x="3699" y="5311"/>
                  <a:ext cx="11" cy="1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" name="Line 1628"/>
                <p:cNvSpPr>
                  <a:spLocks noChangeShapeType="1"/>
                </p:cNvSpPr>
                <p:nvPr/>
              </p:nvSpPr>
              <p:spPr bwMode="auto">
                <a:xfrm>
                  <a:off x="3689" y="5296"/>
                  <a:ext cx="10" cy="15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" name="Line 1629"/>
                <p:cNvSpPr>
                  <a:spLocks noChangeShapeType="1"/>
                </p:cNvSpPr>
                <p:nvPr/>
              </p:nvSpPr>
              <p:spPr bwMode="auto">
                <a:xfrm>
                  <a:off x="3671" y="5256"/>
                  <a:ext cx="18" cy="4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6" name="Line 1630"/>
                <p:cNvSpPr>
                  <a:spLocks noChangeShapeType="1"/>
                </p:cNvSpPr>
                <p:nvPr/>
              </p:nvSpPr>
              <p:spPr bwMode="auto">
                <a:xfrm>
                  <a:off x="3653" y="5198"/>
                  <a:ext cx="18" cy="58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7" name="Line 1631"/>
                <p:cNvSpPr>
                  <a:spLocks noChangeShapeType="1"/>
                </p:cNvSpPr>
                <p:nvPr/>
              </p:nvSpPr>
              <p:spPr bwMode="auto">
                <a:xfrm>
                  <a:off x="3643" y="5159"/>
                  <a:ext cx="10" cy="39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8" name="Line 1632"/>
                <p:cNvSpPr>
                  <a:spLocks noChangeShapeType="1"/>
                </p:cNvSpPr>
                <p:nvPr/>
              </p:nvSpPr>
              <p:spPr bwMode="auto">
                <a:xfrm>
                  <a:off x="3633" y="5115"/>
                  <a:ext cx="10" cy="44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9" name="Line 1633"/>
                <p:cNvSpPr>
                  <a:spLocks noChangeShapeType="1"/>
                </p:cNvSpPr>
                <p:nvPr/>
              </p:nvSpPr>
              <p:spPr bwMode="auto">
                <a:xfrm>
                  <a:off x="3623" y="5067"/>
                  <a:ext cx="10" cy="48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0" name="Line 1634"/>
                <p:cNvSpPr>
                  <a:spLocks noChangeShapeType="1"/>
                </p:cNvSpPr>
                <p:nvPr/>
              </p:nvSpPr>
              <p:spPr bwMode="auto">
                <a:xfrm>
                  <a:off x="3612" y="5017"/>
                  <a:ext cx="11" cy="5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1" name="Line 1635"/>
                <p:cNvSpPr>
                  <a:spLocks noChangeShapeType="1"/>
                </p:cNvSpPr>
                <p:nvPr/>
              </p:nvSpPr>
              <p:spPr bwMode="auto">
                <a:xfrm>
                  <a:off x="3602" y="4966"/>
                  <a:ext cx="10" cy="5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2" name="Line 1636"/>
                <p:cNvSpPr>
                  <a:spLocks noChangeShapeType="1"/>
                </p:cNvSpPr>
                <p:nvPr/>
              </p:nvSpPr>
              <p:spPr bwMode="auto">
                <a:xfrm>
                  <a:off x="3592" y="4914"/>
                  <a:ext cx="10" cy="52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3" name="Line 1637"/>
                <p:cNvSpPr>
                  <a:spLocks noChangeShapeType="1"/>
                </p:cNvSpPr>
                <p:nvPr/>
              </p:nvSpPr>
              <p:spPr bwMode="auto">
                <a:xfrm>
                  <a:off x="3582" y="4862"/>
                  <a:ext cx="10" cy="52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4" name="Line 1638"/>
                <p:cNvSpPr>
                  <a:spLocks noChangeShapeType="1"/>
                </p:cNvSpPr>
                <p:nvPr/>
              </p:nvSpPr>
              <p:spPr bwMode="auto">
                <a:xfrm>
                  <a:off x="3573" y="4810"/>
                  <a:ext cx="9" cy="52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" name="Line 1639"/>
                <p:cNvSpPr>
                  <a:spLocks noChangeShapeType="1"/>
                </p:cNvSpPr>
                <p:nvPr/>
              </p:nvSpPr>
              <p:spPr bwMode="auto">
                <a:xfrm>
                  <a:off x="3562" y="4759"/>
                  <a:ext cx="11" cy="5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6" name="Line 1640"/>
                <p:cNvSpPr>
                  <a:spLocks noChangeShapeType="1"/>
                </p:cNvSpPr>
                <p:nvPr/>
              </p:nvSpPr>
              <p:spPr bwMode="auto">
                <a:xfrm>
                  <a:off x="3553" y="4709"/>
                  <a:ext cx="9" cy="50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7" name="Line 1641"/>
                <p:cNvSpPr>
                  <a:spLocks noChangeShapeType="1"/>
                </p:cNvSpPr>
                <p:nvPr/>
              </p:nvSpPr>
              <p:spPr bwMode="auto">
                <a:xfrm>
                  <a:off x="3543" y="4663"/>
                  <a:ext cx="10" cy="46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8" name="Line 1642"/>
                <p:cNvSpPr>
                  <a:spLocks noChangeShapeType="1"/>
                </p:cNvSpPr>
                <p:nvPr/>
              </p:nvSpPr>
              <p:spPr bwMode="auto">
                <a:xfrm>
                  <a:off x="3532" y="4620"/>
                  <a:ext cx="11" cy="43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9" name="Line 1643"/>
                <p:cNvSpPr>
                  <a:spLocks noChangeShapeType="1"/>
                </p:cNvSpPr>
                <p:nvPr/>
              </p:nvSpPr>
              <p:spPr bwMode="auto">
                <a:xfrm>
                  <a:off x="3513" y="4548"/>
                  <a:ext cx="19" cy="72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0" name="Line 1644"/>
                <p:cNvSpPr>
                  <a:spLocks noChangeShapeType="1"/>
                </p:cNvSpPr>
                <p:nvPr/>
              </p:nvSpPr>
              <p:spPr bwMode="auto">
                <a:xfrm>
                  <a:off x="3494" y="4495"/>
                  <a:ext cx="19" cy="53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1" name="Line 1645"/>
                <p:cNvSpPr>
                  <a:spLocks noChangeShapeType="1"/>
                </p:cNvSpPr>
                <p:nvPr/>
              </p:nvSpPr>
              <p:spPr bwMode="auto">
                <a:xfrm>
                  <a:off x="3485" y="4477"/>
                  <a:ext cx="9" cy="18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2" name="Line 1646"/>
                <p:cNvSpPr>
                  <a:spLocks noChangeShapeType="1"/>
                </p:cNvSpPr>
                <p:nvPr/>
              </p:nvSpPr>
              <p:spPr bwMode="auto">
                <a:xfrm>
                  <a:off x="3475" y="4463"/>
                  <a:ext cx="10" cy="14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3" name="Line 1647"/>
                <p:cNvSpPr>
                  <a:spLocks noChangeShapeType="1"/>
                </p:cNvSpPr>
                <p:nvPr/>
              </p:nvSpPr>
              <p:spPr bwMode="auto">
                <a:xfrm>
                  <a:off x="3471" y="4458"/>
                  <a:ext cx="4" cy="5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4" name="Line 1648"/>
                <p:cNvSpPr>
                  <a:spLocks noChangeShapeType="1"/>
                </p:cNvSpPr>
                <p:nvPr/>
              </p:nvSpPr>
              <p:spPr bwMode="auto">
                <a:xfrm>
                  <a:off x="3466" y="4455"/>
                  <a:ext cx="5" cy="3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5" name="Line 1649"/>
                <p:cNvSpPr>
                  <a:spLocks noChangeShapeType="1"/>
                </p:cNvSpPr>
                <p:nvPr/>
              </p:nvSpPr>
              <p:spPr bwMode="auto">
                <a:xfrm>
                  <a:off x="3461" y="4453"/>
                  <a:ext cx="5" cy="2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6" name="Line 1650"/>
                <p:cNvSpPr>
                  <a:spLocks noChangeShapeType="1"/>
                </p:cNvSpPr>
                <p:nvPr/>
              </p:nvSpPr>
              <p:spPr bwMode="auto">
                <a:xfrm>
                  <a:off x="3457" y="4451"/>
                  <a:ext cx="4" cy="2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7" name="Line 1651"/>
                <p:cNvSpPr>
                  <a:spLocks noChangeShapeType="1"/>
                </p:cNvSpPr>
                <p:nvPr/>
              </p:nvSpPr>
              <p:spPr bwMode="auto">
                <a:xfrm flipV="1">
                  <a:off x="3452" y="4451"/>
                  <a:ext cx="5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8" name="Line 1652"/>
                <p:cNvSpPr>
                  <a:spLocks noChangeShapeType="1"/>
                </p:cNvSpPr>
                <p:nvPr/>
              </p:nvSpPr>
              <p:spPr bwMode="auto">
                <a:xfrm flipV="1">
                  <a:off x="3446" y="4452"/>
                  <a:ext cx="6" cy="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9" name="Line 1653"/>
                <p:cNvSpPr>
                  <a:spLocks noChangeShapeType="1"/>
                </p:cNvSpPr>
                <p:nvPr/>
              </p:nvSpPr>
              <p:spPr bwMode="auto">
                <a:xfrm flipV="1">
                  <a:off x="3442" y="4453"/>
                  <a:ext cx="4" cy="3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0" name="Line 1654"/>
                <p:cNvSpPr>
                  <a:spLocks noChangeShapeType="1"/>
                </p:cNvSpPr>
                <p:nvPr/>
              </p:nvSpPr>
              <p:spPr bwMode="auto">
                <a:xfrm flipV="1">
                  <a:off x="3437" y="4456"/>
                  <a:ext cx="5" cy="4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1" name="Line 1655"/>
                <p:cNvSpPr>
                  <a:spLocks noChangeShapeType="1"/>
                </p:cNvSpPr>
                <p:nvPr/>
              </p:nvSpPr>
              <p:spPr bwMode="auto">
                <a:xfrm flipV="1">
                  <a:off x="3426" y="4460"/>
                  <a:ext cx="11" cy="12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2" name="Line 1656"/>
                <p:cNvSpPr>
                  <a:spLocks noChangeShapeType="1"/>
                </p:cNvSpPr>
                <p:nvPr/>
              </p:nvSpPr>
              <p:spPr bwMode="auto">
                <a:xfrm flipV="1">
                  <a:off x="3417" y="4472"/>
                  <a:ext cx="9" cy="17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3" name="Line 1657"/>
                <p:cNvSpPr>
                  <a:spLocks noChangeShapeType="1"/>
                </p:cNvSpPr>
                <p:nvPr/>
              </p:nvSpPr>
              <p:spPr bwMode="auto">
                <a:xfrm flipV="1">
                  <a:off x="3396" y="4489"/>
                  <a:ext cx="21" cy="45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4" name="Line 1658"/>
                <p:cNvSpPr>
                  <a:spLocks noChangeShapeType="1"/>
                </p:cNvSpPr>
                <p:nvPr/>
              </p:nvSpPr>
              <p:spPr bwMode="auto">
                <a:xfrm flipV="1">
                  <a:off x="3376" y="4534"/>
                  <a:ext cx="20" cy="58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5" name="Line 1659"/>
                <p:cNvSpPr>
                  <a:spLocks noChangeShapeType="1"/>
                </p:cNvSpPr>
                <p:nvPr/>
              </p:nvSpPr>
              <p:spPr bwMode="auto">
                <a:xfrm flipV="1">
                  <a:off x="3356" y="4592"/>
                  <a:ext cx="20" cy="65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6" name="Line 1660"/>
                <p:cNvSpPr>
                  <a:spLocks noChangeShapeType="1"/>
                </p:cNvSpPr>
                <p:nvPr/>
              </p:nvSpPr>
              <p:spPr bwMode="auto">
                <a:xfrm flipV="1">
                  <a:off x="3336" y="4657"/>
                  <a:ext cx="20" cy="69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7" name="Line 1661"/>
                <p:cNvSpPr>
                  <a:spLocks noChangeShapeType="1"/>
                </p:cNvSpPr>
                <p:nvPr/>
              </p:nvSpPr>
              <p:spPr bwMode="auto">
                <a:xfrm flipV="1">
                  <a:off x="3318" y="4726"/>
                  <a:ext cx="18" cy="6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8" name="Line 1662"/>
                <p:cNvSpPr>
                  <a:spLocks noChangeShapeType="1"/>
                </p:cNvSpPr>
                <p:nvPr/>
              </p:nvSpPr>
              <p:spPr bwMode="auto">
                <a:xfrm flipV="1">
                  <a:off x="3300" y="4787"/>
                  <a:ext cx="18" cy="61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9" name="Line 1663"/>
                <p:cNvSpPr>
                  <a:spLocks noChangeShapeType="1"/>
                </p:cNvSpPr>
                <p:nvPr/>
              </p:nvSpPr>
              <p:spPr bwMode="auto">
                <a:xfrm flipV="1">
                  <a:off x="3280" y="4848"/>
                  <a:ext cx="20" cy="67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0" name="Line 1664"/>
                <p:cNvSpPr>
                  <a:spLocks noChangeShapeType="1"/>
                </p:cNvSpPr>
                <p:nvPr/>
              </p:nvSpPr>
              <p:spPr bwMode="auto">
                <a:xfrm flipV="1">
                  <a:off x="3259" y="4915"/>
                  <a:ext cx="21" cy="64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1" name="Line 1665"/>
                <p:cNvSpPr>
                  <a:spLocks noChangeShapeType="1"/>
                </p:cNvSpPr>
                <p:nvPr/>
              </p:nvSpPr>
              <p:spPr bwMode="auto">
                <a:xfrm flipV="1">
                  <a:off x="3259" y="4434"/>
                  <a:ext cx="1" cy="908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2" name="Line 1666"/>
                <p:cNvSpPr>
                  <a:spLocks noChangeShapeType="1"/>
                </p:cNvSpPr>
                <p:nvPr/>
              </p:nvSpPr>
              <p:spPr bwMode="auto">
                <a:xfrm>
                  <a:off x="3247" y="5340"/>
                  <a:ext cx="12" cy="1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3" name="Line 1667"/>
                <p:cNvSpPr>
                  <a:spLocks noChangeShapeType="1"/>
                </p:cNvSpPr>
                <p:nvPr/>
              </p:nvSpPr>
              <p:spPr bwMode="auto">
                <a:xfrm>
                  <a:off x="3247" y="5299"/>
                  <a:ext cx="12" cy="1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4" name="Line 1668"/>
                <p:cNvSpPr>
                  <a:spLocks noChangeShapeType="1"/>
                </p:cNvSpPr>
                <p:nvPr/>
              </p:nvSpPr>
              <p:spPr bwMode="auto">
                <a:xfrm>
                  <a:off x="3247" y="5259"/>
                  <a:ext cx="12" cy="1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5" name="Line 1669"/>
                <p:cNvSpPr>
                  <a:spLocks noChangeShapeType="1"/>
                </p:cNvSpPr>
                <p:nvPr/>
              </p:nvSpPr>
              <p:spPr bwMode="auto">
                <a:xfrm>
                  <a:off x="3236" y="5219"/>
                  <a:ext cx="23" cy="1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6" name="Line 1670"/>
                <p:cNvSpPr>
                  <a:spLocks noChangeShapeType="1"/>
                </p:cNvSpPr>
                <p:nvPr/>
              </p:nvSpPr>
              <p:spPr bwMode="auto">
                <a:xfrm>
                  <a:off x="3247" y="5179"/>
                  <a:ext cx="12" cy="1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7" name="Line 1671"/>
                <p:cNvSpPr>
                  <a:spLocks noChangeShapeType="1"/>
                </p:cNvSpPr>
                <p:nvPr/>
              </p:nvSpPr>
              <p:spPr bwMode="auto">
                <a:xfrm>
                  <a:off x="3247" y="5139"/>
                  <a:ext cx="12" cy="1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8" name="Line 1672"/>
                <p:cNvSpPr>
                  <a:spLocks noChangeShapeType="1"/>
                </p:cNvSpPr>
                <p:nvPr/>
              </p:nvSpPr>
              <p:spPr bwMode="auto">
                <a:xfrm>
                  <a:off x="3247" y="5099"/>
                  <a:ext cx="12" cy="1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9" name="Line 1673"/>
                <p:cNvSpPr>
                  <a:spLocks noChangeShapeType="1"/>
                </p:cNvSpPr>
                <p:nvPr/>
              </p:nvSpPr>
              <p:spPr bwMode="auto">
                <a:xfrm>
                  <a:off x="3247" y="5058"/>
                  <a:ext cx="12" cy="1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0" name="Line 1674"/>
                <p:cNvSpPr>
                  <a:spLocks noChangeShapeType="1"/>
                </p:cNvSpPr>
                <p:nvPr/>
              </p:nvSpPr>
              <p:spPr bwMode="auto">
                <a:xfrm>
                  <a:off x="3236" y="5018"/>
                  <a:ext cx="23" cy="1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1" name="Line 1675"/>
                <p:cNvSpPr>
                  <a:spLocks noChangeShapeType="1"/>
                </p:cNvSpPr>
                <p:nvPr/>
              </p:nvSpPr>
              <p:spPr bwMode="auto">
                <a:xfrm>
                  <a:off x="3247" y="4978"/>
                  <a:ext cx="12" cy="1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2" name="Line 1676"/>
                <p:cNvSpPr>
                  <a:spLocks noChangeShapeType="1"/>
                </p:cNvSpPr>
                <p:nvPr/>
              </p:nvSpPr>
              <p:spPr bwMode="auto">
                <a:xfrm>
                  <a:off x="3247" y="4938"/>
                  <a:ext cx="12" cy="1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3" name="Line 1677"/>
                <p:cNvSpPr>
                  <a:spLocks noChangeShapeType="1"/>
                </p:cNvSpPr>
                <p:nvPr/>
              </p:nvSpPr>
              <p:spPr bwMode="auto">
                <a:xfrm>
                  <a:off x="3247" y="4898"/>
                  <a:ext cx="12" cy="1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4" name="Line 1678"/>
                <p:cNvSpPr>
                  <a:spLocks noChangeShapeType="1"/>
                </p:cNvSpPr>
                <p:nvPr/>
              </p:nvSpPr>
              <p:spPr bwMode="auto">
                <a:xfrm>
                  <a:off x="3247" y="4858"/>
                  <a:ext cx="12" cy="1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5" name="Line 1679"/>
                <p:cNvSpPr>
                  <a:spLocks noChangeShapeType="1"/>
                </p:cNvSpPr>
                <p:nvPr/>
              </p:nvSpPr>
              <p:spPr bwMode="auto">
                <a:xfrm>
                  <a:off x="3236" y="4817"/>
                  <a:ext cx="23" cy="1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6" name="Line 1680"/>
                <p:cNvSpPr>
                  <a:spLocks noChangeShapeType="1"/>
                </p:cNvSpPr>
                <p:nvPr/>
              </p:nvSpPr>
              <p:spPr bwMode="auto">
                <a:xfrm>
                  <a:off x="3247" y="4777"/>
                  <a:ext cx="12" cy="1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7" name="Line 1681"/>
                <p:cNvSpPr>
                  <a:spLocks noChangeShapeType="1"/>
                </p:cNvSpPr>
                <p:nvPr/>
              </p:nvSpPr>
              <p:spPr bwMode="auto">
                <a:xfrm>
                  <a:off x="3247" y="4737"/>
                  <a:ext cx="12" cy="1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8" name="Line 1682"/>
                <p:cNvSpPr>
                  <a:spLocks noChangeShapeType="1"/>
                </p:cNvSpPr>
                <p:nvPr/>
              </p:nvSpPr>
              <p:spPr bwMode="auto">
                <a:xfrm>
                  <a:off x="3247" y="4697"/>
                  <a:ext cx="12" cy="1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9" name="Line 1683"/>
                <p:cNvSpPr>
                  <a:spLocks noChangeShapeType="1"/>
                </p:cNvSpPr>
                <p:nvPr/>
              </p:nvSpPr>
              <p:spPr bwMode="auto">
                <a:xfrm>
                  <a:off x="3247" y="4656"/>
                  <a:ext cx="12" cy="1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0" name="Line 1684"/>
                <p:cNvSpPr>
                  <a:spLocks noChangeShapeType="1"/>
                </p:cNvSpPr>
                <p:nvPr/>
              </p:nvSpPr>
              <p:spPr bwMode="auto">
                <a:xfrm>
                  <a:off x="3236" y="4616"/>
                  <a:ext cx="23" cy="1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1" name="Line 1685"/>
                <p:cNvSpPr>
                  <a:spLocks noChangeShapeType="1"/>
                </p:cNvSpPr>
                <p:nvPr/>
              </p:nvSpPr>
              <p:spPr bwMode="auto">
                <a:xfrm>
                  <a:off x="3247" y="4576"/>
                  <a:ext cx="12" cy="1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2" name="Line 1686"/>
                <p:cNvSpPr>
                  <a:spLocks noChangeShapeType="1"/>
                </p:cNvSpPr>
                <p:nvPr/>
              </p:nvSpPr>
              <p:spPr bwMode="auto">
                <a:xfrm>
                  <a:off x="3247" y="4536"/>
                  <a:ext cx="12" cy="1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3" name="Line 1687"/>
                <p:cNvSpPr>
                  <a:spLocks noChangeShapeType="1"/>
                </p:cNvSpPr>
                <p:nvPr/>
              </p:nvSpPr>
              <p:spPr bwMode="auto">
                <a:xfrm>
                  <a:off x="3247" y="4496"/>
                  <a:ext cx="12" cy="1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4" name="Line 1688"/>
                <p:cNvSpPr>
                  <a:spLocks noChangeShapeType="1"/>
                </p:cNvSpPr>
                <p:nvPr/>
              </p:nvSpPr>
              <p:spPr bwMode="auto">
                <a:xfrm>
                  <a:off x="3247" y="4455"/>
                  <a:ext cx="12" cy="1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5" name="Line 1689"/>
                <p:cNvSpPr>
                  <a:spLocks noChangeShapeType="1"/>
                </p:cNvSpPr>
                <p:nvPr/>
              </p:nvSpPr>
              <p:spPr bwMode="auto">
                <a:xfrm>
                  <a:off x="3259" y="5018"/>
                  <a:ext cx="1882" cy="1"/>
                </a:xfrm>
                <a:prstGeom prst="line">
                  <a:avLst/>
                </a:prstGeom>
                <a:noFill/>
                <a:ln w="47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6" name="Line 1690"/>
                <p:cNvSpPr>
                  <a:spLocks noChangeShapeType="1"/>
                </p:cNvSpPr>
                <p:nvPr/>
              </p:nvSpPr>
              <p:spPr bwMode="auto">
                <a:xfrm flipV="1">
                  <a:off x="3286" y="5018"/>
                  <a:ext cx="1" cy="9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7" name="Line 1691"/>
                <p:cNvSpPr>
                  <a:spLocks noChangeShapeType="1"/>
                </p:cNvSpPr>
                <p:nvPr/>
              </p:nvSpPr>
              <p:spPr bwMode="auto">
                <a:xfrm flipV="1">
                  <a:off x="3340" y="5018"/>
                  <a:ext cx="1" cy="9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8" name="Line 1692"/>
                <p:cNvSpPr>
                  <a:spLocks noChangeShapeType="1"/>
                </p:cNvSpPr>
                <p:nvPr/>
              </p:nvSpPr>
              <p:spPr bwMode="auto">
                <a:xfrm flipV="1">
                  <a:off x="3394" y="5018"/>
                  <a:ext cx="1" cy="17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9" name="Line 1693"/>
                <p:cNvSpPr>
                  <a:spLocks noChangeShapeType="1"/>
                </p:cNvSpPr>
                <p:nvPr/>
              </p:nvSpPr>
              <p:spPr bwMode="auto">
                <a:xfrm flipV="1">
                  <a:off x="3447" y="5018"/>
                  <a:ext cx="1" cy="9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0" name="Line 1694"/>
                <p:cNvSpPr>
                  <a:spLocks noChangeShapeType="1"/>
                </p:cNvSpPr>
                <p:nvPr/>
              </p:nvSpPr>
              <p:spPr bwMode="auto">
                <a:xfrm flipV="1">
                  <a:off x="3501" y="5018"/>
                  <a:ext cx="1" cy="9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1" name="Line 1695"/>
                <p:cNvSpPr>
                  <a:spLocks noChangeShapeType="1"/>
                </p:cNvSpPr>
                <p:nvPr/>
              </p:nvSpPr>
              <p:spPr bwMode="auto">
                <a:xfrm flipV="1">
                  <a:off x="3555" y="5018"/>
                  <a:ext cx="1" cy="9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2" name="Line 1696"/>
                <p:cNvSpPr>
                  <a:spLocks noChangeShapeType="1"/>
                </p:cNvSpPr>
                <p:nvPr/>
              </p:nvSpPr>
              <p:spPr bwMode="auto">
                <a:xfrm flipV="1">
                  <a:off x="3609" y="5018"/>
                  <a:ext cx="1" cy="9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3" name="Line 1697"/>
                <p:cNvSpPr>
                  <a:spLocks noChangeShapeType="1"/>
                </p:cNvSpPr>
                <p:nvPr/>
              </p:nvSpPr>
              <p:spPr bwMode="auto">
                <a:xfrm flipV="1">
                  <a:off x="3662" y="5018"/>
                  <a:ext cx="1" cy="17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4" name="Line 1698"/>
                <p:cNvSpPr>
                  <a:spLocks noChangeShapeType="1"/>
                </p:cNvSpPr>
                <p:nvPr/>
              </p:nvSpPr>
              <p:spPr bwMode="auto">
                <a:xfrm flipV="1">
                  <a:off x="3716" y="5018"/>
                  <a:ext cx="1" cy="9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5" name="Line 1699"/>
                <p:cNvSpPr>
                  <a:spLocks noChangeShapeType="1"/>
                </p:cNvSpPr>
                <p:nvPr/>
              </p:nvSpPr>
              <p:spPr bwMode="auto">
                <a:xfrm flipV="1">
                  <a:off x="3770" y="5018"/>
                  <a:ext cx="1" cy="9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6" name="Line 1700"/>
                <p:cNvSpPr>
                  <a:spLocks noChangeShapeType="1"/>
                </p:cNvSpPr>
                <p:nvPr/>
              </p:nvSpPr>
              <p:spPr bwMode="auto">
                <a:xfrm flipV="1">
                  <a:off x="3824" y="5018"/>
                  <a:ext cx="1" cy="9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7" name="Line 1701"/>
                <p:cNvSpPr>
                  <a:spLocks noChangeShapeType="1"/>
                </p:cNvSpPr>
                <p:nvPr/>
              </p:nvSpPr>
              <p:spPr bwMode="auto">
                <a:xfrm flipV="1">
                  <a:off x="3877" y="5018"/>
                  <a:ext cx="1" cy="9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8" name="Line 1702"/>
                <p:cNvSpPr>
                  <a:spLocks noChangeShapeType="1"/>
                </p:cNvSpPr>
                <p:nvPr/>
              </p:nvSpPr>
              <p:spPr bwMode="auto">
                <a:xfrm flipV="1">
                  <a:off x="3931" y="5018"/>
                  <a:ext cx="1" cy="17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9" name="Line 1703"/>
                <p:cNvSpPr>
                  <a:spLocks noChangeShapeType="1"/>
                </p:cNvSpPr>
                <p:nvPr/>
              </p:nvSpPr>
              <p:spPr bwMode="auto">
                <a:xfrm flipV="1">
                  <a:off x="3985" y="5018"/>
                  <a:ext cx="1" cy="9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0" name="Line 1704"/>
                <p:cNvSpPr>
                  <a:spLocks noChangeShapeType="1"/>
                </p:cNvSpPr>
                <p:nvPr/>
              </p:nvSpPr>
              <p:spPr bwMode="auto">
                <a:xfrm flipV="1">
                  <a:off x="4039" y="5018"/>
                  <a:ext cx="1" cy="9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1" name="Line 1705"/>
                <p:cNvSpPr>
                  <a:spLocks noChangeShapeType="1"/>
                </p:cNvSpPr>
                <p:nvPr/>
              </p:nvSpPr>
              <p:spPr bwMode="auto">
                <a:xfrm flipV="1">
                  <a:off x="4092" y="5018"/>
                  <a:ext cx="1" cy="9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2" name="Line 1706"/>
                <p:cNvSpPr>
                  <a:spLocks noChangeShapeType="1"/>
                </p:cNvSpPr>
                <p:nvPr/>
              </p:nvSpPr>
              <p:spPr bwMode="auto">
                <a:xfrm flipV="1">
                  <a:off x="4146" y="5018"/>
                  <a:ext cx="1" cy="9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3" name="Line 1707"/>
                <p:cNvSpPr>
                  <a:spLocks noChangeShapeType="1"/>
                </p:cNvSpPr>
                <p:nvPr/>
              </p:nvSpPr>
              <p:spPr bwMode="auto">
                <a:xfrm flipV="1">
                  <a:off x="4200" y="5018"/>
                  <a:ext cx="1" cy="17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4" name="Line 1708"/>
                <p:cNvSpPr>
                  <a:spLocks noChangeShapeType="1"/>
                </p:cNvSpPr>
                <p:nvPr/>
              </p:nvSpPr>
              <p:spPr bwMode="auto">
                <a:xfrm flipV="1">
                  <a:off x="4254" y="5018"/>
                  <a:ext cx="1" cy="9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5" name="Line 1709"/>
                <p:cNvSpPr>
                  <a:spLocks noChangeShapeType="1"/>
                </p:cNvSpPr>
                <p:nvPr/>
              </p:nvSpPr>
              <p:spPr bwMode="auto">
                <a:xfrm flipV="1">
                  <a:off x="4308" y="5018"/>
                  <a:ext cx="1" cy="9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6" name="Line 1710"/>
                <p:cNvSpPr>
                  <a:spLocks noChangeShapeType="1"/>
                </p:cNvSpPr>
                <p:nvPr/>
              </p:nvSpPr>
              <p:spPr bwMode="auto">
                <a:xfrm flipV="1">
                  <a:off x="4361" y="5018"/>
                  <a:ext cx="1" cy="9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7" name="Line 1711"/>
                <p:cNvSpPr>
                  <a:spLocks noChangeShapeType="1"/>
                </p:cNvSpPr>
                <p:nvPr/>
              </p:nvSpPr>
              <p:spPr bwMode="auto">
                <a:xfrm flipV="1">
                  <a:off x="4415" y="5018"/>
                  <a:ext cx="1" cy="9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8" name="Line 1712"/>
                <p:cNvSpPr>
                  <a:spLocks noChangeShapeType="1"/>
                </p:cNvSpPr>
                <p:nvPr/>
              </p:nvSpPr>
              <p:spPr bwMode="auto">
                <a:xfrm flipV="1">
                  <a:off x="4469" y="5018"/>
                  <a:ext cx="1" cy="17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9" name="Line 1713"/>
                <p:cNvSpPr>
                  <a:spLocks noChangeShapeType="1"/>
                </p:cNvSpPr>
                <p:nvPr/>
              </p:nvSpPr>
              <p:spPr bwMode="auto">
                <a:xfrm flipV="1">
                  <a:off x="4523" y="5018"/>
                  <a:ext cx="1" cy="9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0" name="Line 1714"/>
                <p:cNvSpPr>
                  <a:spLocks noChangeShapeType="1"/>
                </p:cNvSpPr>
                <p:nvPr/>
              </p:nvSpPr>
              <p:spPr bwMode="auto">
                <a:xfrm flipV="1">
                  <a:off x="4576" y="5018"/>
                  <a:ext cx="1" cy="9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1" name="Line 1715"/>
                <p:cNvSpPr>
                  <a:spLocks noChangeShapeType="1"/>
                </p:cNvSpPr>
                <p:nvPr/>
              </p:nvSpPr>
              <p:spPr bwMode="auto">
                <a:xfrm flipV="1">
                  <a:off x="4630" y="5018"/>
                  <a:ext cx="1" cy="9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2" name="Line 1716"/>
                <p:cNvSpPr>
                  <a:spLocks noChangeShapeType="1"/>
                </p:cNvSpPr>
                <p:nvPr/>
              </p:nvSpPr>
              <p:spPr bwMode="auto">
                <a:xfrm flipV="1">
                  <a:off x="4684" y="5018"/>
                  <a:ext cx="1" cy="9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3" name="Line 1717"/>
                <p:cNvSpPr>
                  <a:spLocks noChangeShapeType="1"/>
                </p:cNvSpPr>
                <p:nvPr/>
              </p:nvSpPr>
              <p:spPr bwMode="auto">
                <a:xfrm flipV="1">
                  <a:off x="4738" y="5018"/>
                  <a:ext cx="1" cy="17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4" name="Line 1718"/>
                <p:cNvSpPr>
                  <a:spLocks noChangeShapeType="1"/>
                </p:cNvSpPr>
                <p:nvPr/>
              </p:nvSpPr>
              <p:spPr bwMode="auto">
                <a:xfrm flipV="1">
                  <a:off x="4791" y="5018"/>
                  <a:ext cx="1" cy="9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5" name="Line 1719"/>
                <p:cNvSpPr>
                  <a:spLocks noChangeShapeType="1"/>
                </p:cNvSpPr>
                <p:nvPr/>
              </p:nvSpPr>
              <p:spPr bwMode="auto">
                <a:xfrm flipV="1">
                  <a:off x="4845" y="5018"/>
                  <a:ext cx="1" cy="9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6" name="Line 1720"/>
                <p:cNvSpPr>
                  <a:spLocks noChangeShapeType="1"/>
                </p:cNvSpPr>
                <p:nvPr/>
              </p:nvSpPr>
              <p:spPr bwMode="auto">
                <a:xfrm flipV="1">
                  <a:off x="4899" y="5018"/>
                  <a:ext cx="1" cy="9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7" name="Line 1721"/>
                <p:cNvSpPr>
                  <a:spLocks noChangeShapeType="1"/>
                </p:cNvSpPr>
                <p:nvPr/>
              </p:nvSpPr>
              <p:spPr bwMode="auto">
                <a:xfrm flipV="1">
                  <a:off x="4953" y="5018"/>
                  <a:ext cx="1" cy="9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8" name="Line 1722"/>
                <p:cNvSpPr>
                  <a:spLocks noChangeShapeType="1"/>
                </p:cNvSpPr>
                <p:nvPr/>
              </p:nvSpPr>
              <p:spPr bwMode="auto">
                <a:xfrm flipV="1">
                  <a:off x="5006" y="5018"/>
                  <a:ext cx="1" cy="17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" name="Line 1723"/>
                <p:cNvSpPr>
                  <a:spLocks noChangeShapeType="1"/>
                </p:cNvSpPr>
                <p:nvPr/>
              </p:nvSpPr>
              <p:spPr bwMode="auto">
                <a:xfrm flipV="1">
                  <a:off x="5060" y="5018"/>
                  <a:ext cx="1" cy="9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07" name="Line 1725"/>
              <p:cNvSpPr>
                <a:spLocks noChangeShapeType="1"/>
              </p:cNvSpPr>
              <p:nvPr/>
            </p:nvSpPr>
            <p:spPr bwMode="auto">
              <a:xfrm flipV="1">
                <a:off x="5114" y="5018"/>
                <a:ext cx="1" cy="9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8" name="Rectangle 1726"/>
              <p:cNvSpPr>
                <a:spLocks noChangeArrowheads="1"/>
              </p:cNvSpPr>
              <p:nvPr/>
            </p:nvSpPr>
            <p:spPr bwMode="auto">
              <a:xfrm>
                <a:off x="3169" y="5196"/>
                <a:ext cx="47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700">
                    <a:solidFill>
                      <a:srgbClr val="000000"/>
                    </a:solidFill>
                  </a:rPr>
                  <a:t>-1</a:t>
                </a:r>
                <a:endParaRPr lang="de-DE"/>
              </a:p>
            </p:txBody>
          </p:sp>
          <p:sp>
            <p:nvSpPr>
              <p:cNvPr id="509" name="Rectangle 1727"/>
              <p:cNvSpPr>
                <a:spLocks noChangeArrowheads="1"/>
              </p:cNvSpPr>
              <p:nvPr/>
            </p:nvSpPr>
            <p:spPr bwMode="auto">
              <a:xfrm>
                <a:off x="3192" y="5019"/>
                <a:ext cx="28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700">
                    <a:solidFill>
                      <a:srgbClr val="000000"/>
                    </a:solidFill>
                  </a:rPr>
                  <a:t>0</a:t>
                </a:r>
                <a:endParaRPr lang="de-DE"/>
              </a:p>
            </p:txBody>
          </p:sp>
          <p:sp>
            <p:nvSpPr>
              <p:cNvPr id="510" name="Rectangle 1728"/>
              <p:cNvSpPr>
                <a:spLocks noChangeArrowheads="1"/>
              </p:cNvSpPr>
              <p:nvPr/>
            </p:nvSpPr>
            <p:spPr bwMode="auto">
              <a:xfrm>
                <a:off x="3192" y="4794"/>
                <a:ext cx="28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700">
                    <a:solidFill>
                      <a:srgbClr val="000000"/>
                    </a:solidFill>
                  </a:rPr>
                  <a:t>1</a:t>
                </a:r>
                <a:endParaRPr lang="de-DE"/>
              </a:p>
            </p:txBody>
          </p:sp>
          <p:sp>
            <p:nvSpPr>
              <p:cNvPr id="511" name="Rectangle 1729"/>
              <p:cNvSpPr>
                <a:spLocks noChangeArrowheads="1"/>
              </p:cNvSpPr>
              <p:nvPr/>
            </p:nvSpPr>
            <p:spPr bwMode="auto">
              <a:xfrm>
                <a:off x="3192" y="4593"/>
                <a:ext cx="28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700">
                    <a:solidFill>
                      <a:srgbClr val="000000"/>
                    </a:solidFill>
                  </a:rPr>
                  <a:t>2</a:t>
                </a:r>
                <a:endParaRPr lang="de-DE"/>
              </a:p>
            </p:txBody>
          </p:sp>
          <p:sp>
            <p:nvSpPr>
              <p:cNvPr id="512" name="Rectangle 1730"/>
              <p:cNvSpPr>
                <a:spLocks noChangeArrowheads="1"/>
              </p:cNvSpPr>
              <p:nvPr/>
            </p:nvSpPr>
            <p:spPr bwMode="auto">
              <a:xfrm>
                <a:off x="3343" y="5044"/>
                <a:ext cx="84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700">
                    <a:solidFill>
                      <a:srgbClr val="000000"/>
                    </a:solidFill>
                  </a:rPr>
                  <a:t>200</a:t>
                </a:r>
                <a:endParaRPr lang="de-DE"/>
              </a:p>
            </p:txBody>
          </p:sp>
          <p:sp>
            <p:nvSpPr>
              <p:cNvPr id="513" name="Rectangle 1731"/>
              <p:cNvSpPr>
                <a:spLocks noChangeArrowheads="1"/>
              </p:cNvSpPr>
              <p:nvPr/>
            </p:nvSpPr>
            <p:spPr bwMode="auto">
              <a:xfrm>
                <a:off x="3612" y="5044"/>
                <a:ext cx="84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700">
                    <a:solidFill>
                      <a:srgbClr val="000000"/>
                    </a:solidFill>
                  </a:rPr>
                  <a:t>400</a:t>
                </a:r>
                <a:endParaRPr lang="de-DE"/>
              </a:p>
            </p:txBody>
          </p:sp>
          <p:sp>
            <p:nvSpPr>
              <p:cNvPr id="514" name="Rectangle 1732"/>
              <p:cNvSpPr>
                <a:spLocks noChangeArrowheads="1"/>
              </p:cNvSpPr>
              <p:nvPr/>
            </p:nvSpPr>
            <p:spPr bwMode="auto">
              <a:xfrm>
                <a:off x="3881" y="5044"/>
                <a:ext cx="84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700">
                    <a:solidFill>
                      <a:srgbClr val="000000"/>
                    </a:solidFill>
                  </a:rPr>
                  <a:t>600</a:t>
                </a:r>
                <a:endParaRPr lang="de-DE"/>
              </a:p>
            </p:txBody>
          </p:sp>
          <p:sp>
            <p:nvSpPr>
              <p:cNvPr id="515" name="Rectangle 1733"/>
              <p:cNvSpPr>
                <a:spLocks noChangeArrowheads="1"/>
              </p:cNvSpPr>
              <p:nvPr/>
            </p:nvSpPr>
            <p:spPr bwMode="auto">
              <a:xfrm>
                <a:off x="4150" y="5044"/>
                <a:ext cx="84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700">
                    <a:solidFill>
                      <a:srgbClr val="000000"/>
                    </a:solidFill>
                  </a:rPr>
                  <a:t>800</a:t>
                </a:r>
                <a:endParaRPr lang="de-DE"/>
              </a:p>
            </p:txBody>
          </p:sp>
          <p:sp>
            <p:nvSpPr>
              <p:cNvPr id="516" name="Rectangle 1734"/>
              <p:cNvSpPr>
                <a:spLocks noChangeArrowheads="1"/>
              </p:cNvSpPr>
              <p:nvPr/>
            </p:nvSpPr>
            <p:spPr bwMode="auto">
              <a:xfrm>
                <a:off x="4402" y="5044"/>
                <a:ext cx="112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700">
                    <a:solidFill>
                      <a:srgbClr val="000000"/>
                    </a:solidFill>
                  </a:rPr>
                  <a:t>1000</a:t>
                </a:r>
                <a:endParaRPr lang="de-DE"/>
              </a:p>
            </p:txBody>
          </p:sp>
          <p:sp>
            <p:nvSpPr>
              <p:cNvPr id="517" name="Rectangle 1735"/>
              <p:cNvSpPr>
                <a:spLocks noChangeArrowheads="1"/>
              </p:cNvSpPr>
              <p:nvPr/>
            </p:nvSpPr>
            <p:spPr bwMode="auto">
              <a:xfrm>
                <a:off x="4670" y="5044"/>
                <a:ext cx="112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700">
                    <a:solidFill>
                      <a:srgbClr val="000000"/>
                    </a:solidFill>
                  </a:rPr>
                  <a:t>1200</a:t>
                </a:r>
                <a:endParaRPr lang="de-DE"/>
              </a:p>
            </p:txBody>
          </p:sp>
          <p:sp>
            <p:nvSpPr>
              <p:cNvPr id="518" name="Rectangle 1736"/>
              <p:cNvSpPr>
                <a:spLocks noChangeArrowheads="1"/>
              </p:cNvSpPr>
              <p:nvPr/>
            </p:nvSpPr>
            <p:spPr bwMode="auto">
              <a:xfrm>
                <a:off x="4939" y="5044"/>
                <a:ext cx="112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700">
                    <a:solidFill>
                      <a:srgbClr val="000000"/>
                    </a:solidFill>
                  </a:rPr>
                  <a:t>1400</a:t>
                </a:r>
                <a:endParaRPr lang="de-DE"/>
              </a:p>
            </p:txBody>
          </p:sp>
          <p:sp>
            <p:nvSpPr>
              <p:cNvPr id="519" name="Rectangle 1737"/>
              <p:cNvSpPr>
                <a:spLocks noChangeArrowheads="1"/>
              </p:cNvSpPr>
              <p:nvPr/>
            </p:nvSpPr>
            <p:spPr bwMode="auto">
              <a:xfrm>
                <a:off x="4192" y="5056"/>
                <a:ext cx="16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700">
                    <a:solidFill>
                      <a:srgbClr val="000000"/>
                    </a:solidFill>
                  </a:rPr>
                  <a:t>l</a:t>
                </a:r>
                <a:endParaRPr lang="de-DE"/>
              </a:p>
            </p:txBody>
          </p:sp>
        </p:grpSp>
      </p:grpSp>
      <p:sp>
        <p:nvSpPr>
          <p:cNvPr id="720" name="Rectangle 112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CDE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1" name="Group 1328"/>
          <p:cNvGrpSpPr>
            <a:grpSpLocks/>
          </p:cNvGrpSpPr>
          <p:nvPr/>
        </p:nvGrpSpPr>
        <p:grpSpPr bwMode="auto">
          <a:xfrm>
            <a:off x="1143000" y="990600"/>
            <a:ext cx="6126163" cy="4143375"/>
            <a:chOff x="716" y="4373"/>
            <a:chExt cx="3859" cy="2610"/>
          </a:xfrm>
        </p:grpSpPr>
        <p:grpSp>
          <p:nvGrpSpPr>
            <p:cNvPr id="722" name="Group 1326"/>
            <p:cNvGrpSpPr>
              <a:grpSpLocks/>
            </p:cNvGrpSpPr>
            <p:nvPr/>
          </p:nvGrpSpPr>
          <p:grpSpPr bwMode="auto">
            <a:xfrm>
              <a:off x="716" y="4373"/>
              <a:ext cx="3859" cy="2580"/>
              <a:chOff x="716" y="4373"/>
              <a:chExt cx="3859" cy="2580"/>
            </a:xfrm>
          </p:grpSpPr>
          <p:sp>
            <p:nvSpPr>
              <p:cNvPr id="724" name="Line 1126"/>
              <p:cNvSpPr>
                <a:spLocks noChangeShapeType="1"/>
              </p:cNvSpPr>
              <p:nvPr/>
            </p:nvSpPr>
            <p:spPr bwMode="auto">
              <a:xfrm>
                <a:off x="4534" y="6595"/>
                <a:ext cx="41" cy="1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" name="Line 1127"/>
              <p:cNvSpPr>
                <a:spLocks noChangeShapeType="1"/>
              </p:cNvSpPr>
              <p:nvPr/>
            </p:nvSpPr>
            <p:spPr bwMode="auto">
              <a:xfrm>
                <a:off x="4493" y="6591"/>
                <a:ext cx="41" cy="4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" name="Line 1128"/>
              <p:cNvSpPr>
                <a:spLocks noChangeShapeType="1"/>
              </p:cNvSpPr>
              <p:nvPr/>
            </p:nvSpPr>
            <p:spPr bwMode="auto">
              <a:xfrm flipV="1">
                <a:off x="4456" y="6591"/>
                <a:ext cx="37" cy="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" name="Line 1129"/>
              <p:cNvSpPr>
                <a:spLocks noChangeShapeType="1"/>
              </p:cNvSpPr>
              <p:nvPr/>
            </p:nvSpPr>
            <p:spPr bwMode="auto">
              <a:xfrm flipV="1">
                <a:off x="4418" y="6592"/>
                <a:ext cx="38" cy="7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" name="Line 1130"/>
              <p:cNvSpPr>
                <a:spLocks noChangeShapeType="1"/>
              </p:cNvSpPr>
              <p:nvPr/>
            </p:nvSpPr>
            <p:spPr bwMode="auto">
              <a:xfrm flipV="1">
                <a:off x="4379" y="6599"/>
                <a:ext cx="39" cy="13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" name="Line 1131"/>
              <p:cNvSpPr>
                <a:spLocks noChangeShapeType="1"/>
              </p:cNvSpPr>
              <p:nvPr/>
            </p:nvSpPr>
            <p:spPr bwMode="auto">
              <a:xfrm flipV="1">
                <a:off x="4340" y="6612"/>
                <a:ext cx="39" cy="15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" name="Line 1132"/>
              <p:cNvSpPr>
                <a:spLocks noChangeShapeType="1"/>
              </p:cNvSpPr>
              <p:nvPr/>
            </p:nvSpPr>
            <p:spPr bwMode="auto">
              <a:xfrm flipV="1">
                <a:off x="4266" y="6627"/>
                <a:ext cx="74" cy="28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" name="Line 1133"/>
              <p:cNvSpPr>
                <a:spLocks noChangeShapeType="1"/>
              </p:cNvSpPr>
              <p:nvPr/>
            </p:nvSpPr>
            <p:spPr bwMode="auto">
              <a:xfrm flipV="1">
                <a:off x="4224" y="6655"/>
                <a:ext cx="42" cy="1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" name="Line 1134"/>
              <p:cNvSpPr>
                <a:spLocks noChangeShapeType="1"/>
              </p:cNvSpPr>
              <p:nvPr/>
            </p:nvSpPr>
            <p:spPr bwMode="auto">
              <a:xfrm flipV="1">
                <a:off x="4183" y="6666"/>
                <a:ext cx="41" cy="4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" name="Line 1135"/>
              <p:cNvSpPr>
                <a:spLocks noChangeShapeType="1"/>
              </p:cNvSpPr>
              <p:nvPr/>
            </p:nvSpPr>
            <p:spPr bwMode="auto">
              <a:xfrm>
                <a:off x="4147" y="6667"/>
                <a:ext cx="36" cy="3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4" name="Line 1136"/>
              <p:cNvSpPr>
                <a:spLocks noChangeShapeType="1"/>
              </p:cNvSpPr>
              <p:nvPr/>
            </p:nvSpPr>
            <p:spPr bwMode="auto">
              <a:xfrm>
                <a:off x="4111" y="6655"/>
                <a:ext cx="36" cy="1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5" name="Line 1137"/>
              <p:cNvSpPr>
                <a:spLocks noChangeShapeType="1"/>
              </p:cNvSpPr>
              <p:nvPr/>
            </p:nvSpPr>
            <p:spPr bwMode="auto">
              <a:xfrm>
                <a:off x="4072" y="6635"/>
                <a:ext cx="39" cy="20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6" name="Line 1138"/>
              <p:cNvSpPr>
                <a:spLocks noChangeShapeType="1"/>
              </p:cNvSpPr>
              <p:nvPr/>
            </p:nvSpPr>
            <p:spPr bwMode="auto">
              <a:xfrm>
                <a:off x="4033" y="6605"/>
                <a:ext cx="39" cy="30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" name="Line 1139"/>
              <p:cNvSpPr>
                <a:spLocks noChangeShapeType="1"/>
              </p:cNvSpPr>
              <p:nvPr/>
            </p:nvSpPr>
            <p:spPr bwMode="auto">
              <a:xfrm>
                <a:off x="3954" y="6525"/>
                <a:ext cx="79" cy="80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" name="Line 1140"/>
              <p:cNvSpPr>
                <a:spLocks noChangeShapeType="1"/>
              </p:cNvSpPr>
              <p:nvPr/>
            </p:nvSpPr>
            <p:spPr bwMode="auto">
              <a:xfrm>
                <a:off x="3876" y="6437"/>
                <a:ext cx="78" cy="88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9" name="Line 1141"/>
              <p:cNvSpPr>
                <a:spLocks noChangeShapeType="1"/>
              </p:cNvSpPr>
              <p:nvPr/>
            </p:nvSpPr>
            <p:spPr bwMode="auto">
              <a:xfrm>
                <a:off x="3836" y="6396"/>
                <a:ext cx="40" cy="4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0" name="Line 1142"/>
              <p:cNvSpPr>
                <a:spLocks noChangeShapeType="1"/>
              </p:cNvSpPr>
              <p:nvPr/>
            </p:nvSpPr>
            <p:spPr bwMode="auto">
              <a:xfrm>
                <a:off x="3797" y="6363"/>
                <a:ext cx="39" cy="33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1" name="Line 1143"/>
              <p:cNvSpPr>
                <a:spLocks noChangeShapeType="1"/>
              </p:cNvSpPr>
              <p:nvPr/>
            </p:nvSpPr>
            <p:spPr bwMode="auto">
              <a:xfrm>
                <a:off x="3758" y="6341"/>
                <a:ext cx="39" cy="2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2" name="Line 1144"/>
              <p:cNvSpPr>
                <a:spLocks noChangeShapeType="1"/>
              </p:cNvSpPr>
              <p:nvPr/>
            </p:nvSpPr>
            <p:spPr bwMode="auto">
              <a:xfrm>
                <a:off x="3720" y="6329"/>
                <a:ext cx="38" cy="1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3" name="Line 1145"/>
              <p:cNvSpPr>
                <a:spLocks noChangeShapeType="1"/>
              </p:cNvSpPr>
              <p:nvPr/>
            </p:nvSpPr>
            <p:spPr bwMode="auto">
              <a:xfrm>
                <a:off x="3700" y="6328"/>
                <a:ext cx="20" cy="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4" name="Line 1146"/>
              <p:cNvSpPr>
                <a:spLocks noChangeShapeType="1"/>
              </p:cNvSpPr>
              <p:nvPr/>
            </p:nvSpPr>
            <p:spPr bwMode="auto">
              <a:xfrm flipV="1">
                <a:off x="3680" y="6328"/>
                <a:ext cx="20" cy="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5" name="Line 1147"/>
              <p:cNvSpPr>
                <a:spLocks noChangeShapeType="1"/>
              </p:cNvSpPr>
              <p:nvPr/>
            </p:nvSpPr>
            <p:spPr bwMode="auto">
              <a:xfrm flipV="1">
                <a:off x="3661" y="6329"/>
                <a:ext cx="19" cy="5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6" name="Line 1148"/>
              <p:cNvSpPr>
                <a:spLocks noChangeShapeType="1"/>
              </p:cNvSpPr>
              <p:nvPr/>
            </p:nvSpPr>
            <p:spPr bwMode="auto">
              <a:xfrm flipV="1">
                <a:off x="3641" y="6334"/>
                <a:ext cx="20" cy="7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" name="Line 1149"/>
              <p:cNvSpPr>
                <a:spLocks noChangeShapeType="1"/>
              </p:cNvSpPr>
              <p:nvPr/>
            </p:nvSpPr>
            <p:spPr bwMode="auto">
              <a:xfrm flipV="1">
                <a:off x="3604" y="6341"/>
                <a:ext cx="37" cy="20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" name="Line 1150"/>
              <p:cNvSpPr>
                <a:spLocks noChangeShapeType="1"/>
              </p:cNvSpPr>
              <p:nvPr/>
            </p:nvSpPr>
            <p:spPr bwMode="auto">
              <a:xfrm flipV="1">
                <a:off x="3566" y="6361"/>
                <a:ext cx="38" cy="27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" name="Line 1151"/>
              <p:cNvSpPr>
                <a:spLocks noChangeShapeType="1"/>
              </p:cNvSpPr>
              <p:nvPr/>
            </p:nvSpPr>
            <p:spPr bwMode="auto">
              <a:xfrm flipV="1">
                <a:off x="3487" y="6388"/>
                <a:ext cx="79" cy="6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0" name="Line 1152"/>
              <p:cNvSpPr>
                <a:spLocks noChangeShapeType="1"/>
              </p:cNvSpPr>
              <p:nvPr/>
            </p:nvSpPr>
            <p:spPr bwMode="auto">
              <a:xfrm flipV="1">
                <a:off x="3451" y="6450"/>
                <a:ext cx="36" cy="2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1" name="Line 1153"/>
              <p:cNvSpPr>
                <a:spLocks noChangeShapeType="1"/>
              </p:cNvSpPr>
              <p:nvPr/>
            </p:nvSpPr>
            <p:spPr bwMode="auto">
              <a:xfrm flipV="1">
                <a:off x="3414" y="6472"/>
                <a:ext cx="37" cy="13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2" name="Line 1154"/>
              <p:cNvSpPr>
                <a:spLocks noChangeShapeType="1"/>
              </p:cNvSpPr>
              <p:nvPr/>
            </p:nvSpPr>
            <p:spPr bwMode="auto">
              <a:xfrm flipV="1">
                <a:off x="3404" y="6485"/>
                <a:ext cx="10" cy="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3" name="Line 1155"/>
              <p:cNvSpPr>
                <a:spLocks noChangeShapeType="1"/>
              </p:cNvSpPr>
              <p:nvPr/>
            </p:nvSpPr>
            <p:spPr bwMode="auto">
              <a:xfrm flipV="1">
                <a:off x="3393" y="6487"/>
                <a:ext cx="11" cy="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4" name="Line 1156"/>
              <p:cNvSpPr>
                <a:spLocks noChangeShapeType="1"/>
              </p:cNvSpPr>
              <p:nvPr/>
            </p:nvSpPr>
            <p:spPr bwMode="auto">
              <a:xfrm>
                <a:off x="3384" y="6487"/>
                <a:ext cx="9" cy="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5" name="Line 1157"/>
              <p:cNvSpPr>
                <a:spLocks noChangeShapeType="1"/>
              </p:cNvSpPr>
              <p:nvPr/>
            </p:nvSpPr>
            <p:spPr bwMode="auto">
              <a:xfrm>
                <a:off x="3374" y="6486"/>
                <a:ext cx="10" cy="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6" name="Line 1158"/>
              <p:cNvSpPr>
                <a:spLocks noChangeShapeType="1"/>
              </p:cNvSpPr>
              <p:nvPr/>
            </p:nvSpPr>
            <p:spPr bwMode="auto">
              <a:xfrm>
                <a:off x="3354" y="6479"/>
                <a:ext cx="20" cy="7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" name="Line 1159"/>
              <p:cNvSpPr>
                <a:spLocks noChangeShapeType="1"/>
              </p:cNvSpPr>
              <p:nvPr/>
            </p:nvSpPr>
            <p:spPr bwMode="auto">
              <a:xfrm>
                <a:off x="3333" y="6468"/>
                <a:ext cx="21" cy="1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" name="Line 1160"/>
              <p:cNvSpPr>
                <a:spLocks noChangeShapeType="1"/>
              </p:cNvSpPr>
              <p:nvPr/>
            </p:nvSpPr>
            <p:spPr bwMode="auto">
              <a:xfrm>
                <a:off x="3296" y="6433"/>
                <a:ext cx="37" cy="35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9" name="Line 1161"/>
              <p:cNvSpPr>
                <a:spLocks noChangeShapeType="1"/>
              </p:cNvSpPr>
              <p:nvPr/>
            </p:nvSpPr>
            <p:spPr bwMode="auto">
              <a:xfrm>
                <a:off x="3258" y="6380"/>
                <a:ext cx="38" cy="53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0" name="Line 1162"/>
              <p:cNvSpPr>
                <a:spLocks noChangeShapeType="1"/>
              </p:cNvSpPr>
              <p:nvPr/>
            </p:nvSpPr>
            <p:spPr bwMode="auto">
              <a:xfrm>
                <a:off x="3174" y="6207"/>
                <a:ext cx="84" cy="173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1" name="Line 1163"/>
              <p:cNvSpPr>
                <a:spLocks noChangeShapeType="1"/>
              </p:cNvSpPr>
              <p:nvPr/>
            </p:nvSpPr>
            <p:spPr bwMode="auto">
              <a:xfrm>
                <a:off x="3099" y="6014"/>
                <a:ext cx="75" cy="193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2" name="Line 1164"/>
              <p:cNvSpPr>
                <a:spLocks noChangeShapeType="1"/>
              </p:cNvSpPr>
              <p:nvPr/>
            </p:nvSpPr>
            <p:spPr bwMode="auto">
              <a:xfrm>
                <a:off x="3021" y="5822"/>
                <a:ext cx="78" cy="19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3" name="Line 1165"/>
              <p:cNvSpPr>
                <a:spLocks noChangeShapeType="1"/>
              </p:cNvSpPr>
              <p:nvPr/>
            </p:nvSpPr>
            <p:spPr bwMode="auto">
              <a:xfrm>
                <a:off x="2981" y="5743"/>
                <a:ext cx="40" cy="79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4" name="Line 1166"/>
              <p:cNvSpPr>
                <a:spLocks noChangeShapeType="1"/>
              </p:cNvSpPr>
              <p:nvPr/>
            </p:nvSpPr>
            <p:spPr bwMode="auto">
              <a:xfrm>
                <a:off x="2941" y="5683"/>
                <a:ext cx="40" cy="60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5" name="Line 1167"/>
              <p:cNvSpPr>
                <a:spLocks noChangeShapeType="1"/>
              </p:cNvSpPr>
              <p:nvPr/>
            </p:nvSpPr>
            <p:spPr bwMode="auto">
              <a:xfrm>
                <a:off x="2922" y="5663"/>
                <a:ext cx="19" cy="20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6" name="Line 1168"/>
              <p:cNvSpPr>
                <a:spLocks noChangeShapeType="1"/>
              </p:cNvSpPr>
              <p:nvPr/>
            </p:nvSpPr>
            <p:spPr bwMode="auto">
              <a:xfrm>
                <a:off x="2902" y="5648"/>
                <a:ext cx="20" cy="15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7" name="Line 1169"/>
              <p:cNvSpPr>
                <a:spLocks noChangeShapeType="1"/>
              </p:cNvSpPr>
              <p:nvPr/>
            </p:nvSpPr>
            <p:spPr bwMode="auto">
              <a:xfrm>
                <a:off x="2893" y="5643"/>
                <a:ext cx="9" cy="5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" name="Line 1170"/>
              <p:cNvSpPr>
                <a:spLocks noChangeShapeType="1"/>
              </p:cNvSpPr>
              <p:nvPr/>
            </p:nvSpPr>
            <p:spPr bwMode="auto">
              <a:xfrm>
                <a:off x="2883" y="5639"/>
                <a:ext cx="10" cy="4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9" name="Line 1171"/>
              <p:cNvSpPr>
                <a:spLocks noChangeShapeType="1"/>
              </p:cNvSpPr>
              <p:nvPr/>
            </p:nvSpPr>
            <p:spPr bwMode="auto">
              <a:xfrm>
                <a:off x="2873" y="5637"/>
                <a:ext cx="10" cy="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0" name="Line 1172"/>
              <p:cNvSpPr>
                <a:spLocks noChangeShapeType="1"/>
              </p:cNvSpPr>
              <p:nvPr/>
            </p:nvSpPr>
            <p:spPr bwMode="auto">
              <a:xfrm>
                <a:off x="2864" y="5637"/>
                <a:ext cx="9" cy="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1" name="Line 1173"/>
              <p:cNvSpPr>
                <a:spLocks noChangeShapeType="1"/>
              </p:cNvSpPr>
              <p:nvPr/>
            </p:nvSpPr>
            <p:spPr bwMode="auto">
              <a:xfrm>
                <a:off x="2855" y="5637"/>
                <a:ext cx="9" cy="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2" name="Line 1174"/>
              <p:cNvSpPr>
                <a:spLocks noChangeShapeType="1"/>
              </p:cNvSpPr>
              <p:nvPr/>
            </p:nvSpPr>
            <p:spPr bwMode="auto">
              <a:xfrm flipV="1">
                <a:off x="2846" y="5637"/>
                <a:ext cx="9" cy="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3" name="Line 1175"/>
              <p:cNvSpPr>
                <a:spLocks noChangeShapeType="1"/>
              </p:cNvSpPr>
              <p:nvPr/>
            </p:nvSpPr>
            <p:spPr bwMode="auto">
              <a:xfrm flipV="1">
                <a:off x="2837" y="5638"/>
                <a:ext cx="9" cy="4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4" name="Line 1176"/>
              <p:cNvSpPr>
                <a:spLocks noChangeShapeType="1"/>
              </p:cNvSpPr>
              <p:nvPr/>
            </p:nvSpPr>
            <p:spPr bwMode="auto">
              <a:xfrm flipV="1">
                <a:off x="2828" y="5642"/>
                <a:ext cx="9" cy="3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5" name="Line 1177"/>
              <p:cNvSpPr>
                <a:spLocks noChangeShapeType="1"/>
              </p:cNvSpPr>
              <p:nvPr/>
            </p:nvSpPr>
            <p:spPr bwMode="auto">
              <a:xfrm flipV="1">
                <a:off x="2811" y="5645"/>
                <a:ext cx="17" cy="1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6" name="Line 1178"/>
              <p:cNvSpPr>
                <a:spLocks noChangeShapeType="1"/>
              </p:cNvSpPr>
              <p:nvPr/>
            </p:nvSpPr>
            <p:spPr bwMode="auto">
              <a:xfrm flipV="1">
                <a:off x="2792" y="5657"/>
                <a:ext cx="19" cy="15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7" name="Line 1179"/>
              <p:cNvSpPr>
                <a:spLocks noChangeShapeType="1"/>
              </p:cNvSpPr>
              <p:nvPr/>
            </p:nvSpPr>
            <p:spPr bwMode="auto">
              <a:xfrm flipV="1">
                <a:off x="2751" y="5672"/>
                <a:ext cx="41" cy="50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" name="Line 1180"/>
              <p:cNvSpPr>
                <a:spLocks noChangeShapeType="1"/>
              </p:cNvSpPr>
              <p:nvPr/>
            </p:nvSpPr>
            <p:spPr bwMode="auto">
              <a:xfrm flipV="1">
                <a:off x="2711" y="5722"/>
                <a:ext cx="40" cy="6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9" name="Line 1181"/>
              <p:cNvSpPr>
                <a:spLocks noChangeShapeType="1"/>
              </p:cNvSpPr>
              <p:nvPr/>
            </p:nvSpPr>
            <p:spPr bwMode="auto">
              <a:xfrm flipV="1">
                <a:off x="2631" y="5783"/>
                <a:ext cx="80" cy="124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0" name="Line 1182"/>
              <p:cNvSpPr>
                <a:spLocks noChangeShapeType="1"/>
              </p:cNvSpPr>
              <p:nvPr/>
            </p:nvSpPr>
            <p:spPr bwMode="auto">
              <a:xfrm flipV="1">
                <a:off x="2594" y="5907"/>
                <a:ext cx="37" cy="49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1" name="Line 1183"/>
              <p:cNvSpPr>
                <a:spLocks noChangeShapeType="1"/>
              </p:cNvSpPr>
              <p:nvPr/>
            </p:nvSpPr>
            <p:spPr bwMode="auto">
              <a:xfrm flipV="1">
                <a:off x="2558" y="5956"/>
                <a:ext cx="36" cy="35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2" name="Line 1184"/>
              <p:cNvSpPr>
                <a:spLocks noChangeShapeType="1"/>
              </p:cNvSpPr>
              <p:nvPr/>
            </p:nvSpPr>
            <p:spPr bwMode="auto">
              <a:xfrm flipV="1">
                <a:off x="2538" y="5991"/>
                <a:ext cx="20" cy="1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3" name="Line 1185"/>
              <p:cNvSpPr>
                <a:spLocks noChangeShapeType="1"/>
              </p:cNvSpPr>
              <p:nvPr/>
            </p:nvSpPr>
            <p:spPr bwMode="auto">
              <a:xfrm flipV="1">
                <a:off x="2518" y="6003"/>
                <a:ext cx="20" cy="7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4" name="Line 1186"/>
              <p:cNvSpPr>
                <a:spLocks noChangeShapeType="1"/>
              </p:cNvSpPr>
              <p:nvPr/>
            </p:nvSpPr>
            <p:spPr bwMode="auto">
              <a:xfrm flipV="1">
                <a:off x="2508" y="6010"/>
                <a:ext cx="10" cy="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5" name="Line 1187"/>
              <p:cNvSpPr>
                <a:spLocks noChangeShapeType="1"/>
              </p:cNvSpPr>
              <p:nvPr/>
            </p:nvSpPr>
            <p:spPr bwMode="auto">
              <a:xfrm>
                <a:off x="2498" y="6012"/>
                <a:ext cx="10" cy="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6" name="Line 1188"/>
              <p:cNvSpPr>
                <a:spLocks noChangeShapeType="1"/>
              </p:cNvSpPr>
              <p:nvPr/>
            </p:nvSpPr>
            <p:spPr bwMode="auto">
              <a:xfrm>
                <a:off x="2488" y="6011"/>
                <a:ext cx="10" cy="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7" name="Line 1189"/>
              <p:cNvSpPr>
                <a:spLocks noChangeShapeType="1"/>
              </p:cNvSpPr>
              <p:nvPr/>
            </p:nvSpPr>
            <p:spPr bwMode="auto">
              <a:xfrm>
                <a:off x="2478" y="6007"/>
                <a:ext cx="10" cy="4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" name="Line 1190"/>
              <p:cNvSpPr>
                <a:spLocks noChangeShapeType="1"/>
              </p:cNvSpPr>
              <p:nvPr/>
            </p:nvSpPr>
            <p:spPr bwMode="auto">
              <a:xfrm>
                <a:off x="2440" y="5985"/>
                <a:ext cx="38" cy="2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" name="Line 1191"/>
              <p:cNvSpPr>
                <a:spLocks noChangeShapeType="1"/>
              </p:cNvSpPr>
              <p:nvPr/>
            </p:nvSpPr>
            <p:spPr bwMode="auto">
              <a:xfrm>
                <a:off x="2402" y="5943"/>
                <a:ext cx="38" cy="4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0" name="Line 1192"/>
              <p:cNvSpPr>
                <a:spLocks noChangeShapeType="1"/>
              </p:cNvSpPr>
              <p:nvPr/>
            </p:nvSpPr>
            <p:spPr bwMode="auto">
              <a:xfrm>
                <a:off x="2321" y="5814"/>
                <a:ext cx="81" cy="129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1" name="Line 1193"/>
              <p:cNvSpPr>
                <a:spLocks noChangeShapeType="1"/>
              </p:cNvSpPr>
              <p:nvPr/>
            </p:nvSpPr>
            <p:spPr bwMode="auto">
              <a:xfrm>
                <a:off x="2248" y="5688"/>
                <a:ext cx="73" cy="126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2" name="Line 1194"/>
              <p:cNvSpPr>
                <a:spLocks noChangeShapeType="1"/>
              </p:cNvSpPr>
              <p:nvPr/>
            </p:nvSpPr>
            <p:spPr bwMode="auto">
              <a:xfrm>
                <a:off x="2206" y="5632"/>
                <a:ext cx="42" cy="56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3" name="Line 1195"/>
              <p:cNvSpPr>
                <a:spLocks noChangeShapeType="1"/>
              </p:cNvSpPr>
              <p:nvPr/>
            </p:nvSpPr>
            <p:spPr bwMode="auto">
              <a:xfrm>
                <a:off x="2165" y="5598"/>
                <a:ext cx="41" cy="34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4" name="Line 1196"/>
              <p:cNvSpPr>
                <a:spLocks noChangeShapeType="1"/>
              </p:cNvSpPr>
              <p:nvPr/>
            </p:nvSpPr>
            <p:spPr bwMode="auto">
              <a:xfrm>
                <a:off x="2156" y="5594"/>
                <a:ext cx="9" cy="4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5" name="Line 1197"/>
              <p:cNvSpPr>
                <a:spLocks noChangeShapeType="1"/>
              </p:cNvSpPr>
              <p:nvPr/>
            </p:nvSpPr>
            <p:spPr bwMode="auto">
              <a:xfrm>
                <a:off x="2147" y="5591"/>
                <a:ext cx="9" cy="3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6" name="Line 1198"/>
              <p:cNvSpPr>
                <a:spLocks noChangeShapeType="1"/>
              </p:cNvSpPr>
              <p:nvPr/>
            </p:nvSpPr>
            <p:spPr bwMode="auto">
              <a:xfrm>
                <a:off x="2139" y="5589"/>
                <a:ext cx="8" cy="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7" name="Line 1199"/>
              <p:cNvSpPr>
                <a:spLocks noChangeShapeType="1"/>
              </p:cNvSpPr>
              <p:nvPr/>
            </p:nvSpPr>
            <p:spPr bwMode="auto">
              <a:xfrm>
                <a:off x="2130" y="5588"/>
                <a:ext cx="9" cy="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" name="Line 1200"/>
              <p:cNvSpPr>
                <a:spLocks noChangeShapeType="1"/>
              </p:cNvSpPr>
              <p:nvPr/>
            </p:nvSpPr>
            <p:spPr bwMode="auto">
              <a:xfrm flipV="1">
                <a:off x="2120" y="5588"/>
                <a:ext cx="10" cy="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" name="Line 1201"/>
              <p:cNvSpPr>
                <a:spLocks noChangeShapeType="1"/>
              </p:cNvSpPr>
              <p:nvPr/>
            </p:nvSpPr>
            <p:spPr bwMode="auto">
              <a:xfrm flipV="1">
                <a:off x="2112" y="5589"/>
                <a:ext cx="8" cy="3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0" name="Line 1202"/>
              <p:cNvSpPr>
                <a:spLocks noChangeShapeType="1"/>
              </p:cNvSpPr>
              <p:nvPr/>
            </p:nvSpPr>
            <p:spPr bwMode="auto">
              <a:xfrm flipV="1">
                <a:off x="2103" y="5592"/>
                <a:ext cx="9" cy="3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1" name="Line 1203"/>
              <p:cNvSpPr>
                <a:spLocks noChangeShapeType="1"/>
              </p:cNvSpPr>
              <p:nvPr/>
            </p:nvSpPr>
            <p:spPr bwMode="auto">
              <a:xfrm flipV="1">
                <a:off x="2094" y="5595"/>
                <a:ext cx="9" cy="5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2" name="Line 1204"/>
              <p:cNvSpPr>
                <a:spLocks noChangeShapeType="1"/>
              </p:cNvSpPr>
              <p:nvPr/>
            </p:nvSpPr>
            <p:spPr bwMode="auto">
              <a:xfrm flipV="1">
                <a:off x="2052" y="5600"/>
                <a:ext cx="42" cy="39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3" name="Line 1205"/>
              <p:cNvSpPr>
                <a:spLocks noChangeShapeType="1"/>
              </p:cNvSpPr>
              <p:nvPr/>
            </p:nvSpPr>
            <p:spPr bwMode="auto">
              <a:xfrm flipV="1">
                <a:off x="2010" y="5639"/>
                <a:ext cx="42" cy="65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4" name="Line 1206"/>
              <p:cNvSpPr>
                <a:spLocks noChangeShapeType="1"/>
              </p:cNvSpPr>
              <p:nvPr/>
            </p:nvSpPr>
            <p:spPr bwMode="auto">
              <a:xfrm flipV="1">
                <a:off x="1940" y="5704"/>
                <a:ext cx="70" cy="14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5" name="Line 1207"/>
              <p:cNvSpPr>
                <a:spLocks noChangeShapeType="1"/>
              </p:cNvSpPr>
              <p:nvPr/>
            </p:nvSpPr>
            <p:spPr bwMode="auto">
              <a:xfrm flipV="1">
                <a:off x="1861" y="5846"/>
                <a:ext cx="79" cy="154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6" name="Line 1208"/>
              <p:cNvSpPr>
                <a:spLocks noChangeShapeType="1"/>
              </p:cNvSpPr>
              <p:nvPr/>
            </p:nvSpPr>
            <p:spPr bwMode="auto">
              <a:xfrm flipV="1">
                <a:off x="1842" y="6000"/>
                <a:ext cx="19" cy="3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7" name="Line 1209"/>
              <p:cNvSpPr>
                <a:spLocks noChangeShapeType="1"/>
              </p:cNvSpPr>
              <p:nvPr/>
            </p:nvSpPr>
            <p:spPr bwMode="auto">
              <a:xfrm flipV="1">
                <a:off x="1822" y="6031"/>
                <a:ext cx="20" cy="24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8" name="Line 1210"/>
              <p:cNvSpPr>
                <a:spLocks noChangeShapeType="1"/>
              </p:cNvSpPr>
              <p:nvPr/>
            </p:nvSpPr>
            <p:spPr bwMode="auto">
              <a:xfrm flipV="1">
                <a:off x="1811" y="6055"/>
                <a:ext cx="11" cy="9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" name="Line 1211"/>
              <p:cNvSpPr>
                <a:spLocks noChangeShapeType="1"/>
              </p:cNvSpPr>
              <p:nvPr/>
            </p:nvSpPr>
            <p:spPr bwMode="auto">
              <a:xfrm flipV="1">
                <a:off x="1801" y="6064"/>
                <a:ext cx="10" cy="7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0" name="Line 1212"/>
              <p:cNvSpPr>
                <a:spLocks noChangeShapeType="1"/>
              </p:cNvSpPr>
              <p:nvPr/>
            </p:nvSpPr>
            <p:spPr bwMode="auto">
              <a:xfrm flipV="1">
                <a:off x="1791" y="6071"/>
                <a:ext cx="10" cy="5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1" name="Line 1213"/>
              <p:cNvSpPr>
                <a:spLocks noChangeShapeType="1"/>
              </p:cNvSpPr>
              <p:nvPr/>
            </p:nvSpPr>
            <p:spPr bwMode="auto">
              <a:xfrm flipV="1">
                <a:off x="1781" y="6076"/>
                <a:ext cx="10" cy="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2" name="Line 1214"/>
              <p:cNvSpPr>
                <a:spLocks noChangeShapeType="1"/>
              </p:cNvSpPr>
              <p:nvPr/>
            </p:nvSpPr>
            <p:spPr bwMode="auto">
              <a:xfrm flipV="1">
                <a:off x="1771" y="6078"/>
                <a:ext cx="10" cy="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3" name="Line 1215"/>
              <p:cNvSpPr>
                <a:spLocks noChangeShapeType="1"/>
              </p:cNvSpPr>
              <p:nvPr/>
            </p:nvSpPr>
            <p:spPr bwMode="auto">
              <a:xfrm>
                <a:off x="1761" y="6077"/>
                <a:ext cx="10" cy="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4" name="Line 1216"/>
              <p:cNvSpPr>
                <a:spLocks noChangeShapeType="1"/>
              </p:cNvSpPr>
              <p:nvPr/>
            </p:nvSpPr>
            <p:spPr bwMode="auto">
              <a:xfrm>
                <a:off x="1751" y="6072"/>
                <a:ext cx="10" cy="5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5" name="Line 1217"/>
              <p:cNvSpPr>
                <a:spLocks noChangeShapeType="1"/>
              </p:cNvSpPr>
              <p:nvPr/>
            </p:nvSpPr>
            <p:spPr bwMode="auto">
              <a:xfrm>
                <a:off x="1741" y="6065"/>
                <a:ext cx="10" cy="7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6" name="Line 1218"/>
              <p:cNvSpPr>
                <a:spLocks noChangeShapeType="1"/>
              </p:cNvSpPr>
              <p:nvPr/>
            </p:nvSpPr>
            <p:spPr bwMode="auto">
              <a:xfrm>
                <a:off x="1721" y="6043"/>
                <a:ext cx="20" cy="2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7" name="Line 1219"/>
              <p:cNvSpPr>
                <a:spLocks noChangeShapeType="1"/>
              </p:cNvSpPr>
              <p:nvPr/>
            </p:nvSpPr>
            <p:spPr bwMode="auto">
              <a:xfrm>
                <a:off x="1700" y="6010"/>
                <a:ext cx="21" cy="33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8" name="Line 1220"/>
              <p:cNvSpPr>
                <a:spLocks noChangeShapeType="1"/>
              </p:cNvSpPr>
              <p:nvPr/>
            </p:nvSpPr>
            <p:spPr bwMode="auto">
              <a:xfrm>
                <a:off x="1665" y="5925"/>
                <a:ext cx="35" cy="85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" name="Line 1221"/>
              <p:cNvSpPr>
                <a:spLocks noChangeShapeType="1"/>
              </p:cNvSpPr>
              <p:nvPr/>
            </p:nvSpPr>
            <p:spPr bwMode="auto">
              <a:xfrm>
                <a:off x="1629" y="5809"/>
                <a:ext cx="36" cy="116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" name="Line 1222"/>
              <p:cNvSpPr>
                <a:spLocks noChangeShapeType="1"/>
              </p:cNvSpPr>
              <p:nvPr/>
            </p:nvSpPr>
            <p:spPr bwMode="auto">
              <a:xfrm>
                <a:off x="1589" y="5644"/>
                <a:ext cx="40" cy="165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" name="Line 1223"/>
              <p:cNvSpPr>
                <a:spLocks noChangeShapeType="1"/>
              </p:cNvSpPr>
              <p:nvPr/>
            </p:nvSpPr>
            <p:spPr bwMode="auto">
              <a:xfrm>
                <a:off x="1549" y="5453"/>
                <a:ext cx="40" cy="19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" name="Line 1224"/>
              <p:cNvSpPr>
                <a:spLocks noChangeShapeType="1"/>
              </p:cNvSpPr>
              <p:nvPr/>
            </p:nvSpPr>
            <p:spPr bwMode="auto">
              <a:xfrm>
                <a:off x="1509" y="5254"/>
                <a:ext cx="40" cy="199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" name="Line 1225"/>
              <p:cNvSpPr>
                <a:spLocks noChangeShapeType="1"/>
              </p:cNvSpPr>
              <p:nvPr/>
            </p:nvSpPr>
            <p:spPr bwMode="auto">
              <a:xfrm>
                <a:off x="1470" y="5053"/>
                <a:ext cx="39" cy="20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" name="Line 1226"/>
              <p:cNvSpPr>
                <a:spLocks noChangeShapeType="1"/>
              </p:cNvSpPr>
              <p:nvPr/>
            </p:nvSpPr>
            <p:spPr bwMode="auto">
              <a:xfrm>
                <a:off x="1430" y="4863"/>
                <a:ext cx="40" cy="190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" name="Line 1227"/>
              <p:cNvSpPr>
                <a:spLocks noChangeShapeType="1"/>
              </p:cNvSpPr>
              <p:nvPr/>
            </p:nvSpPr>
            <p:spPr bwMode="auto">
              <a:xfrm>
                <a:off x="1391" y="4696"/>
                <a:ext cx="39" cy="167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" name="Line 1228"/>
              <p:cNvSpPr>
                <a:spLocks noChangeShapeType="1"/>
              </p:cNvSpPr>
              <p:nvPr/>
            </p:nvSpPr>
            <p:spPr bwMode="auto">
              <a:xfrm>
                <a:off x="1353" y="4567"/>
                <a:ext cx="38" cy="129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" name="Line 1229"/>
              <p:cNvSpPr>
                <a:spLocks noChangeShapeType="1"/>
              </p:cNvSpPr>
              <p:nvPr/>
            </p:nvSpPr>
            <p:spPr bwMode="auto">
              <a:xfrm>
                <a:off x="1315" y="4475"/>
                <a:ext cx="38" cy="9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" name="Line 1230"/>
              <p:cNvSpPr>
                <a:spLocks noChangeShapeType="1"/>
              </p:cNvSpPr>
              <p:nvPr/>
            </p:nvSpPr>
            <p:spPr bwMode="auto">
              <a:xfrm>
                <a:off x="1296" y="4447"/>
                <a:ext cx="19" cy="28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" name="Line 1231"/>
              <p:cNvSpPr>
                <a:spLocks noChangeShapeType="1"/>
              </p:cNvSpPr>
              <p:nvPr/>
            </p:nvSpPr>
            <p:spPr bwMode="auto">
              <a:xfrm>
                <a:off x="1278" y="4427"/>
                <a:ext cx="18" cy="20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" name="Line 1232"/>
              <p:cNvSpPr>
                <a:spLocks noChangeShapeType="1"/>
              </p:cNvSpPr>
              <p:nvPr/>
            </p:nvSpPr>
            <p:spPr bwMode="auto">
              <a:xfrm>
                <a:off x="1268" y="4422"/>
                <a:ext cx="10" cy="5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" name="Line 1233"/>
              <p:cNvSpPr>
                <a:spLocks noChangeShapeType="1"/>
              </p:cNvSpPr>
              <p:nvPr/>
            </p:nvSpPr>
            <p:spPr bwMode="auto">
              <a:xfrm>
                <a:off x="1259" y="4419"/>
                <a:ext cx="9" cy="3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" name="Line 1234"/>
              <p:cNvSpPr>
                <a:spLocks noChangeShapeType="1"/>
              </p:cNvSpPr>
              <p:nvPr/>
            </p:nvSpPr>
            <p:spPr bwMode="auto">
              <a:xfrm>
                <a:off x="1250" y="4418"/>
                <a:ext cx="9" cy="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" name="Line 1235"/>
              <p:cNvSpPr>
                <a:spLocks noChangeShapeType="1"/>
              </p:cNvSpPr>
              <p:nvPr/>
            </p:nvSpPr>
            <p:spPr bwMode="auto">
              <a:xfrm flipV="1">
                <a:off x="1241" y="4418"/>
                <a:ext cx="9" cy="3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" name="Line 1236"/>
              <p:cNvSpPr>
                <a:spLocks noChangeShapeType="1"/>
              </p:cNvSpPr>
              <p:nvPr/>
            </p:nvSpPr>
            <p:spPr bwMode="auto">
              <a:xfrm flipV="1">
                <a:off x="1201" y="4421"/>
                <a:ext cx="40" cy="38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" name="Line 1237"/>
              <p:cNvSpPr>
                <a:spLocks noChangeShapeType="1"/>
              </p:cNvSpPr>
              <p:nvPr/>
            </p:nvSpPr>
            <p:spPr bwMode="auto">
              <a:xfrm flipV="1">
                <a:off x="1161" y="4459"/>
                <a:ext cx="40" cy="79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" name="Line 1238"/>
              <p:cNvSpPr>
                <a:spLocks noChangeShapeType="1"/>
              </p:cNvSpPr>
              <p:nvPr/>
            </p:nvSpPr>
            <p:spPr bwMode="auto">
              <a:xfrm flipV="1">
                <a:off x="1121" y="4538"/>
                <a:ext cx="40" cy="115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" name="Line 1239"/>
              <p:cNvSpPr>
                <a:spLocks noChangeShapeType="1"/>
              </p:cNvSpPr>
              <p:nvPr/>
            </p:nvSpPr>
            <p:spPr bwMode="auto">
              <a:xfrm flipV="1">
                <a:off x="1081" y="4653"/>
                <a:ext cx="40" cy="143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" name="Line 1240"/>
              <p:cNvSpPr>
                <a:spLocks noChangeShapeType="1"/>
              </p:cNvSpPr>
              <p:nvPr/>
            </p:nvSpPr>
            <p:spPr bwMode="auto">
              <a:xfrm flipV="1">
                <a:off x="1041" y="4796"/>
                <a:ext cx="40" cy="159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" name="Line 1241"/>
              <p:cNvSpPr>
                <a:spLocks noChangeShapeType="1"/>
              </p:cNvSpPr>
              <p:nvPr/>
            </p:nvSpPr>
            <p:spPr bwMode="auto">
              <a:xfrm flipV="1">
                <a:off x="1001" y="4955"/>
                <a:ext cx="40" cy="169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" name="Line 1242"/>
              <p:cNvSpPr>
                <a:spLocks noChangeShapeType="1"/>
              </p:cNvSpPr>
              <p:nvPr/>
            </p:nvSpPr>
            <p:spPr bwMode="auto">
              <a:xfrm flipV="1">
                <a:off x="966" y="5124"/>
                <a:ext cx="35" cy="154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" name="Line 1243"/>
              <p:cNvSpPr>
                <a:spLocks noChangeShapeType="1"/>
              </p:cNvSpPr>
              <p:nvPr/>
            </p:nvSpPr>
            <p:spPr bwMode="auto">
              <a:xfrm flipV="1">
                <a:off x="931" y="5278"/>
                <a:ext cx="35" cy="15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" name="Line 1244"/>
              <p:cNvSpPr>
                <a:spLocks noChangeShapeType="1"/>
              </p:cNvSpPr>
              <p:nvPr/>
            </p:nvSpPr>
            <p:spPr bwMode="auto">
              <a:xfrm flipV="1">
                <a:off x="890" y="5430"/>
                <a:ext cx="41" cy="173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" name="Line 1245"/>
              <p:cNvSpPr>
                <a:spLocks noChangeShapeType="1"/>
              </p:cNvSpPr>
              <p:nvPr/>
            </p:nvSpPr>
            <p:spPr bwMode="auto">
              <a:xfrm flipV="1">
                <a:off x="849" y="5603"/>
                <a:ext cx="41" cy="170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" name="Line 1246"/>
              <p:cNvSpPr>
                <a:spLocks noChangeShapeType="1"/>
              </p:cNvSpPr>
              <p:nvPr/>
            </p:nvSpPr>
            <p:spPr bwMode="auto">
              <a:xfrm flipV="1">
                <a:off x="849" y="4373"/>
                <a:ext cx="1" cy="23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" name="Line 1247"/>
              <p:cNvSpPr>
                <a:spLocks noChangeShapeType="1"/>
              </p:cNvSpPr>
              <p:nvPr/>
            </p:nvSpPr>
            <p:spPr bwMode="auto">
              <a:xfrm>
                <a:off x="826" y="6657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" name="Line 1248"/>
              <p:cNvSpPr>
                <a:spLocks noChangeShapeType="1"/>
              </p:cNvSpPr>
              <p:nvPr/>
            </p:nvSpPr>
            <p:spPr bwMode="auto">
              <a:xfrm>
                <a:off x="826" y="6578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" name="Line 1249"/>
              <p:cNvSpPr>
                <a:spLocks noChangeShapeType="1"/>
              </p:cNvSpPr>
              <p:nvPr/>
            </p:nvSpPr>
            <p:spPr bwMode="auto">
              <a:xfrm>
                <a:off x="803" y="6499"/>
                <a:ext cx="46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8" name="Line 1250"/>
              <p:cNvSpPr>
                <a:spLocks noChangeShapeType="1"/>
              </p:cNvSpPr>
              <p:nvPr/>
            </p:nvSpPr>
            <p:spPr bwMode="auto">
              <a:xfrm>
                <a:off x="826" y="6421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" name="Line 1251"/>
              <p:cNvSpPr>
                <a:spLocks noChangeShapeType="1"/>
              </p:cNvSpPr>
              <p:nvPr/>
            </p:nvSpPr>
            <p:spPr bwMode="auto">
              <a:xfrm>
                <a:off x="826" y="6342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" name="Line 1252"/>
              <p:cNvSpPr>
                <a:spLocks noChangeShapeType="1"/>
              </p:cNvSpPr>
              <p:nvPr/>
            </p:nvSpPr>
            <p:spPr bwMode="auto">
              <a:xfrm>
                <a:off x="826" y="6264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" name="Line 1253"/>
              <p:cNvSpPr>
                <a:spLocks noChangeShapeType="1"/>
              </p:cNvSpPr>
              <p:nvPr/>
            </p:nvSpPr>
            <p:spPr bwMode="auto">
              <a:xfrm>
                <a:off x="826" y="6185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2" name="Line 1254"/>
              <p:cNvSpPr>
                <a:spLocks noChangeShapeType="1"/>
              </p:cNvSpPr>
              <p:nvPr/>
            </p:nvSpPr>
            <p:spPr bwMode="auto">
              <a:xfrm>
                <a:off x="803" y="6107"/>
                <a:ext cx="46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3" name="Line 1255"/>
              <p:cNvSpPr>
                <a:spLocks noChangeShapeType="1"/>
              </p:cNvSpPr>
              <p:nvPr/>
            </p:nvSpPr>
            <p:spPr bwMode="auto">
              <a:xfrm>
                <a:off x="826" y="6028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4" name="Line 1256"/>
              <p:cNvSpPr>
                <a:spLocks noChangeShapeType="1"/>
              </p:cNvSpPr>
              <p:nvPr/>
            </p:nvSpPr>
            <p:spPr bwMode="auto">
              <a:xfrm>
                <a:off x="826" y="5950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5" name="Line 1257"/>
              <p:cNvSpPr>
                <a:spLocks noChangeShapeType="1"/>
              </p:cNvSpPr>
              <p:nvPr/>
            </p:nvSpPr>
            <p:spPr bwMode="auto">
              <a:xfrm>
                <a:off x="826" y="5872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6" name="Line 1258"/>
              <p:cNvSpPr>
                <a:spLocks noChangeShapeType="1"/>
              </p:cNvSpPr>
              <p:nvPr/>
            </p:nvSpPr>
            <p:spPr bwMode="auto">
              <a:xfrm>
                <a:off x="826" y="5793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7" name="Line 1259"/>
              <p:cNvSpPr>
                <a:spLocks noChangeShapeType="1"/>
              </p:cNvSpPr>
              <p:nvPr/>
            </p:nvSpPr>
            <p:spPr bwMode="auto">
              <a:xfrm>
                <a:off x="803" y="5715"/>
                <a:ext cx="46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8" name="Line 1260"/>
              <p:cNvSpPr>
                <a:spLocks noChangeShapeType="1"/>
              </p:cNvSpPr>
              <p:nvPr/>
            </p:nvSpPr>
            <p:spPr bwMode="auto">
              <a:xfrm>
                <a:off x="826" y="5637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9" name="Line 1261"/>
              <p:cNvSpPr>
                <a:spLocks noChangeShapeType="1"/>
              </p:cNvSpPr>
              <p:nvPr/>
            </p:nvSpPr>
            <p:spPr bwMode="auto">
              <a:xfrm>
                <a:off x="826" y="5558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" name="Line 1262"/>
              <p:cNvSpPr>
                <a:spLocks noChangeShapeType="1"/>
              </p:cNvSpPr>
              <p:nvPr/>
            </p:nvSpPr>
            <p:spPr bwMode="auto">
              <a:xfrm>
                <a:off x="826" y="5480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" name="Line 1263"/>
              <p:cNvSpPr>
                <a:spLocks noChangeShapeType="1"/>
              </p:cNvSpPr>
              <p:nvPr/>
            </p:nvSpPr>
            <p:spPr bwMode="auto">
              <a:xfrm>
                <a:off x="826" y="5401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2" name="Line 1264"/>
              <p:cNvSpPr>
                <a:spLocks noChangeShapeType="1"/>
              </p:cNvSpPr>
              <p:nvPr/>
            </p:nvSpPr>
            <p:spPr bwMode="auto">
              <a:xfrm>
                <a:off x="803" y="5322"/>
                <a:ext cx="46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3" name="Line 1265"/>
              <p:cNvSpPr>
                <a:spLocks noChangeShapeType="1"/>
              </p:cNvSpPr>
              <p:nvPr/>
            </p:nvSpPr>
            <p:spPr bwMode="auto">
              <a:xfrm>
                <a:off x="826" y="5244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4" name="Line 1266"/>
              <p:cNvSpPr>
                <a:spLocks noChangeShapeType="1"/>
              </p:cNvSpPr>
              <p:nvPr/>
            </p:nvSpPr>
            <p:spPr bwMode="auto">
              <a:xfrm>
                <a:off x="826" y="5165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5" name="Line 1267"/>
              <p:cNvSpPr>
                <a:spLocks noChangeShapeType="1"/>
              </p:cNvSpPr>
              <p:nvPr/>
            </p:nvSpPr>
            <p:spPr bwMode="auto">
              <a:xfrm>
                <a:off x="826" y="5087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6" name="Line 1268"/>
              <p:cNvSpPr>
                <a:spLocks noChangeShapeType="1"/>
              </p:cNvSpPr>
              <p:nvPr/>
            </p:nvSpPr>
            <p:spPr bwMode="auto">
              <a:xfrm>
                <a:off x="826" y="5008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7" name="Line 1269"/>
              <p:cNvSpPr>
                <a:spLocks noChangeShapeType="1"/>
              </p:cNvSpPr>
              <p:nvPr/>
            </p:nvSpPr>
            <p:spPr bwMode="auto">
              <a:xfrm>
                <a:off x="803" y="4930"/>
                <a:ext cx="46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8" name="Line 1270"/>
              <p:cNvSpPr>
                <a:spLocks noChangeShapeType="1"/>
              </p:cNvSpPr>
              <p:nvPr/>
            </p:nvSpPr>
            <p:spPr bwMode="auto">
              <a:xfrm>
                <a:off x="826" y="4851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9" name="Line 1271"/>
              <p:cNvSpPr>
                <a:spLocks noChangeShapeType="1"/>
              </p:cNvSpPr>
              <p:nvPr/>
            </p:nvSpPr>
            <p:spPr bwMode="auto">
              <a:xfrm>
                <a:off x="826" y="4773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" name="Line 1272"/>
              <p:cNvSpPr>
                <a:spLocks noChangeShapeType="1"/>
              </p:cNvSpPr>
              <p:nvPr/>
            </p:nvSpPr>
            <p:spPr bwMode="auto">
              <a:xfrm>
                <a:off x="826" y="4694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1" name="Line 1273"/>
              <p:cNvSpPr>
                <a:spLocks noChangeShapeType="1"/>
              </p:cNvSpPr>
              <p:nvPr/>
            </p:nvSpPr>
            <p:spPr bwMode="auto">
              <a:xfrm>
                <a:off x="826" y="4616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2" name="Line 1274"/>
              <p:cNvSpPr>
                <a:spLocks noChangeShapeType="1"/>
              </p:cNvSpPr>
              <p:nvPr/>
            </p:nvSpPr>
            <p:spPr bwMode="auto">
              <a:xfrm>
                <a:off x="803" y="4537"/>
                <a:ext cx="46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3" name="Line 1275"/>
              <p:cNvSpPr>
                <a:spLocks noChangeShapeType="1"/>
              </p:cNvSpPr>
              <p:nvPr/>
            </p:nvSpPr>
            <p:spPr bwMode="auto">
              <a:xfrm>
                <a:off x="826" y="4459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4" name="Line 1276"/>
              <p:cNvSpPr>
                <a:spLocks noChangeShapeType="1"/>
              </p:cNvSpPr>
              <p:nvPr/>
            </p:nvSpPr>
            <p:spPr bwMode="auto">
              <a:xfrm>
                <a:off x="826" y="4380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5" name="Line 1277"/>
              <p:cNvSpPr>
                <a:spLocks noChangeShapeType="1"/>
              </p:cNvSpPr>
              <p:nvPr/>
            </p:nvSpPr>
            <p:spPr bwMode="auto">
              <a:xfrm>
                <a:off x="849" y="6715"/>
                <a:ext cx="3726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6" name="Line 1278"/>
              <p:cNvSpPr>
                <a:spLocks noChangeShapeType="1"/>
              </p:cNvSpPr>
              <p:nvPr/>
            </p:nvSpPr>
            <p:spPr bwMode="auto">
              <a:xfrm flipV="1">
                <a:off x="903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7" name="Line 1279"/>
              <p:cNvSpPr>
                <a:spLocks noChangeShapeType="1"/>
              </p:cNvSpPr>
              <p:nvPr/>
            </p:nvSpPr>
            <p:spPr bwMode="auto">
              <a:xfrm flipV="1">
                <a:off x="1009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8" name="Line 1280"/>
              <p:cNvSpPr>
                <a:spLocks noChangeShapeType="1"/>
              </p:cNvSpPr>
              <p:nvPr/>
            </p:nvSpPr>
            <p:spPr bwMode="auto">
              <a:xfrm flipV="1">
                <a:off x="1116" y="6715"/>
                <a:ext cx="1" cy="45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9" name="Line 1281"/>
              <p:cNvSpPr>
                <a:spLocks noChangeShapeType="1"/>
              </p:cNvSpPr>
              <p:nvPr/>
            </p:nvSpPr>
            <p:spPr bwMode="auto">
              <a:xfrm flipV="1">
                <a:off x="1222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" name="Line 1282"/>
              <p:cNvSpPr>
                <a:spLocks noChangeShapeType="1"/>
              </p:cNvSpPr>
              <p:nvPr/>
            </p:nvSpPr>
            <p:spPr bwMode="auto">
              <a:xfrm flipV="1">
                <a:off x="1329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" name="Line 1283"/>
              <p:cNvSpPr>
                <a:spLocks noChangeShapeType="1"/>
              </p:cNvSpPr>
              <p:nvPr/>
            </p:nvSpPr>
            <p:spPr bwMode="auto">
              <a:xfrm flipV="1">
                <a:off x="1435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2" name="Line 1284"/>
              <p:cNvSpPr>
                <a:spLocks noChangeShapeType="1"/>
              </p:cNvSpPr>
              <p:nvPr/>
            </p:nvSpPr>
            <p:spPr bwMode="auto">
              <a:xfrm flipV="1">
                <a:off x="1541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3" name="Line 1285"/>
              <p:cNvSpPr>
                <a:spLocks noChangeShapeType="1"/>
              </p:cNvSpPr>
              <p:nvPr/>
            </p:nvSpPr>
            <p:spPr bwMode="auto">
              <a:xfrm flipV="1">
                <a:off x="1648" y="6715"/>
                <a:ext cx="1" cy="44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4" name="Line 1286"/>
              <p:cNvSpPr>
                <a:spLocks noChangeShapeType="1"/>
              </p:cNvSpPr>
              <p:nvPr/>
            </p:nvSpPr>
            <p:spPr bwMode="auto">
              <a:xfrm flipV="1">
                <a:off x="1754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5" name="Line 1287"/>
              <p:cNvSpPr>
                <a:spLocks noChangeShapeType="1"/>
              </p:cNvSpPr>
              <p:nvPr/>
            </p:nvSpPr>
            <p:spPr bwMode="auto">
              <a:xfrm flipV="1">
                <a:off x="1860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6" name="Line 1288"/>
              <p:cNvSpPr>
                <a:spLocks noChangeShapeType="1"/>
              </p:cNvSpPr>
              <p:nvPr/>
            </p:nvSpPr>
            <p:spPr bwMode="auto">
              <a:xfrm flipV="1">
                <a:off x="1967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7" name="Line 1289"/>
              <p:cNvSpPr>
                <a:spLocks noChangeShapeType="1"/>
              </p:cNvSpPr>
              <p:nvPr/>
            </p:nvSpPr>
            <p:spPr bwMode="auto">
              <a:xfrm flipV="1">
                <a:off x="2073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8" name="Line 1290"/>
              <p:cNvSpPr>
                <a:spLocks noChangeShapeType="1"/>
              </p:cNvSpPr>
              <p:nvPr/>
            </p:nvSpPr>
            <p:spPr bwMode="auto">
              <a:xfrm flipV="1">
                <a:off x="2180" y="6715"/>
                <a:ext cx="1" cy="45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9" name="Line 1291"/>
              <p:cNvSpPr>
                <a:spLocks noChangeShapeType="1"/>
              </p:cNvSpPr>
              <p:nvPr/>
            </p:nvSpPr>
            <p:spPr bwMode="auto">
              <a:xfrm flipV="1">
                <a:off x="2286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0" name="Line 1292"/>
              <p:cNvSpPr>
                <a:spLocks noChangeShapeType="1"/>
              </p:cNvSpPr>
              <p:nvPr/>
            </p:nvSpPr>
            <p:spPr bwMode="auto">
              <a:xfrm flipV="1">
                <a:off x="2392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" name="Line 1293"/>
              <p:cNvSpPr>
                <a:spLocks noChangeShapeType="1"/>
              </p:cNvSpPr>
              <p:nvPr/>
            </p:nvSpPr>
            <p:spPr bwMode="auto">
              <a:xfrm flipV="1">
                <a:off x="2499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2" name="Line 1294"/>
              <p:cNvSpPr>
                <a:spLocks noChangeShapeType="1"/>
              </p:cNvSpPr>
              <p:nvPr/>
            </p:nvSpPr>
            <p:spPr bwMode="auto">
              <a:xfrm flipV="1">
                <a:off x="2605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3" name="Line 1295"/>
              <p:cNvSpPr>
                <a:spLocks noChangeShapeType="1"/>
              </p:cNvSpPr>
              <p:nvPr/>
            </p:nvSpPr>
            <p:spPr bwMode="auto">
              <a:xfrm flipV="1">
                <a:off x="2712" y="6715"/>
                <a:ext cx="1" cy="45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4" name="Line 1296"/>
              <p:cNvSpPr>
                <a:spLocks noChangeShapeType="1"/>
              </p:cNvSpPr>
              <p:nvPr/>
            </p:nvSpPr>
            <p:spPr bwMode="auto">
              <a:xfrm flipV="1">
                <a:off x="2819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5" name="Line 1297"/>
              <p:cNvSpPr>
                <a:spLocks noChangeShapeType="1"/>
              </p:cNvSpPr>
              <p:nvPr/>
            </p:nvSpPr>
            <p:spPr bwMode="auto">
              <a:xfrm flipV="1">
                <a:off x="2925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6" name="Line 1298"/>
              <p:cNvSpPr>
                <a:spLocks noChangeShapeType="1"/>
              </p:cNvSpPr>
              <p:nvPr/>
            </p:nvSpPr>
            <p:spPr bwMode="auto">
              <a:xfrm flipV="1">
                <a:off x="3032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7" name="Line 1299"/>
              <p:cNvSpPr>
                <a:spLocks noChangeShapeType="1"/>
              </p:cNvSpPr>
              <p:nvPr/>
            </p:nvSpPr>
            <p:spPr bwMode="auto">
              <a:xfrm flipV="1">
                <a:off x="3138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8" name="Line 1300"/>
              <p:cNvSpPr>
                <a:spLocks noChangeShapeType="1"/>
              </p:cNvSpPr>
              <p:nvPr/>
            </p:nvSpPr>
            <p:spPr bwMode="auto">
              <a:xfrm flipV="1">
                <a:off x="3244" y="6715"/>
                <a:ext cx="1" cy="45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9" name="Line 1301"/>
              <p:cNvSpPr>
                <a:spLocks noChangeShapeType="1"/>
              </p:cNvSpPr>
              <p:nvPr/>
            </p:nvSpPr>
            <p:spPr bwMode="auto">
              <a:xfrm flipV="1">
                <a:off x="3351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0" name="Line 1302"/>
              <p:cNvSpPr>
                <a:spLocks noChangeShapeType="1"/>
              </p:cNvSpPr>
              <p:nvPr/>
            </p:nvSpPr>
            <p:spPr bwMode="auto">
              <a:xfrm flipV="1">
                <a:off x="3457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1" name="Line 1303"/>
              <p:cNvSpPr>
                <a:spLocks noChangeShapeType="1"/>
              </p:cNvSpPr>
              <p:nvPr/>
            </p:nvSpPr>
            <p:spPr bwMode="auto">
              <a:xfrm flipV="1">
                <a:off x="3564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2" name="Line 1304"/>
              <p:cNvSpPr>
                <a:spLocks noChangeShapeType="1"/>
              </p:cNvSpPr>
              <p:nvPr/>
            </p:nvSpPr>
            <p:spPr bwMode="auto">
              <a:xfrm flipV="1">
                <a:off x="3670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3" name="Line 1305"/>
              <p:cNvSpPr>
                <a:spLocks noChangeShapeType="1"/>
              </p:cNvSpPr>
              <p:nvPr/>
            </p:nvSpPr>
            <p:spPr bwMode="auto">
              <a:xfrm flipV="1">
                <a:off x="3776" y="6715"/>
                <a:ext cx="1" cy="44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4" name="Line 1306"/>
              <p:cNvSpPr>
                <a:spLocks noChangeShapeType="1"/>
              </p:cNvSpPr>
              <p:nvPr/>
            </p:nvSpPr>
            <p:spPr bwMode="auto">
              <a:xfrm flipV="1">
                <a:off x="3883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5" name="Line 1307"/>
              <p:cNvSpPr>
                <a:spLocks noChangeShapeType="1"/>
              </p:cNvSpPr>
              <p:nvPr/>
            </p:nvSpPr>
            <p:spPr bwMode="auto">
              <a:xfrm flipV="1">
                <a:off x="3989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6" name="Line 1308"/>
              <p:cNvSpPr>
                <a:spLocks noChangeShapeType="1"/>
              </p:cNvSpPr>
              <p:nvPr/>
            </p:nvSpPr>
            <p:spPr bwMode="auto">
              <a:xfrm flipV="1">
                <a:off x="4095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7" name="Line 1309"/>
              <p:cNvSpPr>
                <a:spLocks noChangeShapeType="1"/>
              </p:cNvSpPr>
              <p:nvPr/>
            </p:nvSpPr>
            <p:spPr bwMode="auto">
              <a:xfrm flipV="1">
                <a:off x="4202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8" name="Line 1310"/>
              <p:cNvSpPr>
                <a:spLocks noChangeShapeType="1"/>
              </p:cNvSpPr>
              <p:nvPr/>
            </p:nvSpPr>
            <p:spPr bwMode="auto">
              <a:xfrm flipV="1">
                <a:off x="4308" y="6715"/>
                <a:ext cx="1" cy="45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9" name="Line 1311"/>
              <p:cNvSpPr>
                <a:spLocks noChangeShapeType="1"/>
              </p:cNvSpPr>
              <p:nvPr/>
            </p:nvSpPr>
            <p:spPr bwMode="auto">
              <a:xfrm flipV="1">
                <a:off x="4415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0" name="Line 1312"/>
              <p:cNvSpPr>
                <a:spLocks noChangeShapeType="1"/>
              </p:cNvSpPr>
              <p:nvPr/>
            </p:nvSpPr>
            <p:spPr bwMode="auto">
              <a:xfrm flipV="1">
                <a:off x="4521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" name="Rectangle 1313"/>
              <p:cNvSpPr>
                <a:spLocks noChangeArrowheads="1"/>
              </p:cNvSpPr>
              <p:nvPr/>
            </p:nvSpPr>
            <p:spPr bwMode="auto">
              <a:xfrm>
                <a:off x="716" y="6438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800">
                    <a:solidFill>
                      <a:srgbClr val="000000"/>
                    </a:solidFill>
                  </a:rPr>
                  <a:t>1</a:t>
                </a:r>
                <a:endParaRPr lang="de-DE"/>
              </a:p>
            </p:txBody>
          </p:sp>
          <p:sp>
            <p:nvSpPr>
              <p:cNvPr id="912" name="Rectangle 1314"/>
              <p:cNvSpPr>
                <a:spLocks noChangeArrowheads="1"/>
              </p:cNvSpPr>
              <p:nvPr/>
            </p:nvSpPr>
            <p:spPr bwMode="auto">
              <a:xfrm>
                <a:off x="716" y="6046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800">
                    <a:solidFill>
                      <a:srgbClr val="000000"/>
                    </a:solidFill>
                  </a:rPr>
                  <a:t>2</a:t>
                </a:r>
                <a:endParaRPr lang="de-DE"/>
              </a:p>
            </p:txBody>
          </p:sp>
          <p:sp>
            <p:nvSpPr>
              <p:cNvPr id="913" name="Rectangle 1315"/>
              <p:cNvSpPr>
                <a:spLocks noChangeArrowheads="1"/>
              </p:cNvSpPr>
              <p:nvPr/>
            </p:nvSpPr>
            <p:spPr bwMode="auto">
              <a:xfrm>
                <a:off x="716" y="5653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800">
                    <a:solidFill>
                      <a:srgbClr val="000000"/>
                    </a:solidFill>
                  </a:rPr>
                  <a:t>3</a:t>
                </a:r>
                <a:endParaRPr lang="de-DE"/>
              </a:p>
            </p:txBody>
          </p:sp>
          <p:sp>
            <p:nvSpPr>
              <p:cNvPr id="914" name="Rectangle 1316"/>
              <p:cNvSpPr>
                <a:spLocks noChangeArrowheads="1"/>
              </p:cNvSpPr>
              <p:nvPr/>
            </p:nvSpPr>
            <p:spPr bwMode="auto">
              <a:xfrm>
                <a:off x="716" y="5260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800">
                    <a:solidFill>
                      <a:srgbClr val="000000"/>
                    </a:solidFill>
                  </a:rPr>
                  <a:t>4</a:t>
                </a:r>
                <a:endParaRPr lang="de-DE"/>
              </a:p>
            </p:txBody>
          </p:sp>
          <p:sp>
            <p:nvSpPr>
              <p:cNvPr id="915" name="Rectangle 1317"/>
              <p:cNvSpPr>
                <a:spLocks noChangeArrowheads="1"/>
              </p:cNvSpPr>
              <p:nvPr/>
            </p:nvSpPr>
            <p:spPr bwMode="auto">
              <a:xfrm>
                <a:off x="716" y="4868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800">
                    <a:solidFill>
                      <a:srgbClr val="000000"/>
                    </a:solidFill>
                  </a:rPr>
                  <a:t>5</a:t>
                </a:r>
                <a:endParaRPr lang="de-DE"/>
              </a:p>
            </p:txBody>
          </p:sp>
          <p:sp>
            <p:nvSpPr>
              <p:cNvPr id="916" name="Rectangle 1318"/>
              <p:cNvSpPr>
                <a:spLocks noChangeArrowheads="1"/>
              </p:cNvSpPr>
              <p:nvPr/>
            </p:nvSpPr>
            <p:spPr bwMode="auto">
              <a:xfrm>
                <a:off x="716" y="4475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800">
                    <a:solidFill>
                      <a:srgbClr val="000000"/>
                    </a:solidFill>
                  </a:rPr>
                  <a:t>6</a:t>
                </a:r>
                <a:endParaRPr lang="de-DE"/>
              </a:p>
            </p:txBody>
          </p:sp>
          <p:sp>
            <p:nvSpPr>
              <p:cNvPr id="917" name="Rectangle 1319"/>
              <p:cNvSpPr>
                <a:spLocks noChangeArrowheads="1"/>
              </p:cNvSpPr>
              <p:nvPr/>
            </p:nvSpPr>
            <p:spPr bwMode="auto">
              <a:xfrm>
                <a:off x="1016" y="6780"/>
                <a:ext cx="21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800">
                    <a:solidFill>
                      <a:srgbClr val="000000"/>
                    </a:solidFill>
                  </a:rPr>
                  <a:t>200</a:t>
                </a:r>
                <a:endParaRPr lang="de-DE"/>
              </a:p>
            </p:txBody>
          </p:sp>
          <p:sp>
            <p:nvSpPr>
              <p:cNvPr id="918" name="Rectangle 1320"/>
              <p:cNvSpPr>
                <a:spLocks noChangeArrowheads="1"/>
              </p:cNvSpPr>
              <p:nvPr/>
            </p:nvSpPr>
            <p:spPr bwMode="auto">
              <a:xfrm>
                <a:off x="1548" y="6780"/>
                <a:ext cx="21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800">
                    <a:solidFill>
                      <a:srgbClr val="000000"/>
                    </a:solidFill>
                  </a:rPr>
                  <a:t>400</a:t>
                </a:r>
                <a:endParaRPr lang="de-DE"/>
              </a:p>
            </p:txBody>
          </p:sp>
          <p:sp>
            <p:nvSpPr>
              <p:cNvPr id="919" name="Rectangle 1321"/>
              <p:cNvSpPr>
                <a:spLocks noChangeArrowheads="1"/>
              </p:cNvSpPr>
              <p:nvPr/>
            </p:nvSpPr>
            <p:spPr bwMode="auto">
              <a:xfrm>
                <a:off x="2080" y="6780"/>
                <a:ext cx="21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800">
                    <a:solidFill>
                      <a:srgbClr val="000000"/>
                    </a:solidFill>
                  </a:rPr>
                  <a:t>600</a:t>
                </a:r>
                <a:endParaRPr lang="de-DE"/>
              </a:p>
            </p:txBody>
          </p:sp>
          <p:sp>
            <p:nvSpPr>
              <p:cNvPr id="920" name="Rectangle 1322"/>
              <p:cNvSpPr>
                <a:spLocks noChangeArrowheads="1"/>
              </p:cNvSpPr>
              <p:nvPr/>
            </p:nvSpPr>
            <p:spPr bwMode="auto">
              <a:xfrm>
                <a:off x="2613" y="6780"/>
                <a:ext cx="21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800">
                    <a:solidFill>
                      <a:srgbClr val="000000"/>
                    </a:solidFill>
                  </a:rPr>
                  <a:t>800</a:t>
                </a:r>
                <a:endParaRPr lang="de-DE"/>
              </a:p>
            </p:txBody>
          </p:sp>
          <p:sp>
            <p:nvSpPr>
              <p:cNvPr id="921" name="Rectangle 1323"/>
              <p:cNvSpPr>
                <a:spLocks noChangeArrowheads="1"/>
              </p:cNvSpPr>
              <p:nvPr/>
            </p:nvSpPr>
            <p:spPr bwMode="auto">
              <a:xfrm>
                <a:off x="3111" y="6780"/>
                <a:ext cx="28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800">
                    <a:solidFill>
                      <a:srgbClr val="000000"/>
                    </a:solidFill>
                  </a:rPr>
                  <a:t>1000</a:t>
                </a:r>
                <a:endParaRPr lang="de-DE"/>
              </a:p>
            </p:txBody>
          </p:sp>
          <p:sp>
            <p:nvSpPr>
              <p:cNvPr id="922" name="Rectangle 1324"/>
              <p:cNvSpPr>
                <a:spLocks noChangeArrowheads="1"/>
              </p:cNvSpPr>
              <p:nvPr/>
            </p:nvSpPr>
            <p:spPr bwMode="auto">
              <a:xfrm>
                <a:off x="3643" y="6780"/>
                <a:ext cx="28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800">
                    <a:solidFill>
                      <a:srgbClr val="000000"/>
                    </a:solidFill>
                  </a:rPr>
                  <a:t>1200</a:t>
                </a:r>
                <a:endParaRPr lang="de-DE"/>
              </a:p>
            </p:txBody>
          </p:sp>
          <p:sp>
            <p:nvSpPr>
              <p:cNvPr id="923" name="Rectangle 1325"/>
              <p:cNvSpPr>
                <a:spLocks noChangeArrowheads="1"/>
              </p:cNvSpPr>
              <p:nvPr/>
            </p:nvSpPr>
            <p:spPr bwMode="auto">
              <a:xfrm>
                <a:off x="4175" y="6780"/>
                <a:ext cx="28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800">
                    <a:solidFill>
                      <a:srgbClr val="000000"/>
                    </a:solidFill>
                  </a:rPr>
                  <a:t>1400</a:t>
                </a:r>
                <a:endParaRPr lang="de-DE"/>
              </a:p>
            </p:txBody>
          </p:sp>
        </p:grpSp>
        <p:sp>
          <p:nvSpPr>
            <p:cNvPr id="723" name="Rectangle 1327"/>
            <p:cNvSpPr>
              <a:spLocks noChangeArrowheads="1"/>
            </p:cNvSpPr>
            <p:nvPr/>
          </p:nvSpPr>
          <p:spPr bwMode="auto">
            <a:xfrm>
              <a:off x="2696" y="6810"/>
              <a:ext cx="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1800">
                  <a:solidFill>
                    <a:srgbClr val="000000"/>
                  </a:solidFill>
                </a:rPr>
                <a:t>l</a:t>
              </a:r>
              <a:endParaRPr lang="de-DE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0" grpId="0" animBg="1"/>
      <p:bldP spid="7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>
            <a:alpha val="1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981200" y="1905000"/>
            <a:ext cx="4724400" cy="2557463"/>
            <a:chOff x="716" y="4373"/>
            <a:chExt cx="3859" cy="2730"/>
          </a:xfrm>
        </p:grpSpPr>
        <p:grpSp>
          <p:nvGrpSpPr>
            <p:cNvPr id="3" name="Group 47"/>
            <p:cNvGrpSpPr>
              <a:grpSpLocks/>
            </p:cNvGrpSpPr>
            <p:nvPr/>
          </p:nvGrpSpPr>
          <p:grpSpPr bwMode="auto">
            <a:xfrm>
              <a:off x="716" y="4373"/>
              <a:ext cx="3859" cy="2699"/>
              <a:chOff x="716" y="4373"/>
              <a:chExt cx="3859" cy="2699"/>
            </a:xfrm>
          </p:grpSpPr>
          <p:sp>
            <p:nvSpPr>
              <p:cNvPr id="5" name="Line 48"/>
              <p:cNvSpPr>
                <a:spLocks noChangeShapeType="1"/>
              </p:cNvSpPr>
              <p:nvPr/>
            </p:nvSpPr>
            <p:spPr bwMode="auto">
              <a:xfrm>
                <a:off x="4534" y="6595"/>
                <a:ext cx="41" cy="1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Line 49"/>
              <p:cNvSpPr>
                <a:spLocks noChangeShapeType="1"/>
              </p:cNvSpPr>
              <p:nvPr/>
            </p:nvSpPr>
            <p:spPr bwMode="auto">
              <a:xfrm>
                <a:off x="4493" y="6591"/>
                <a:ext cx="41" cy="4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Line 50"/>
              <p:cNvSpPr>
                <a:spLocks noChangeShapeType="1"/>
              </p:cNvSpPr>
              <p:nvPr/>
            </p:nvSpPr>
            <p:spPr bwMode="auto">
              <a:xfrm flipV="1">
                <a:off x="4456" y="6591"/>
                <a:ext cx="37" cy="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Line 51"/>
              <p:cNvSpPr>
                <a:spLocks noChangeShapeType="1"/>
              </p:cNvSpPr>
              <p:nvPr/>
            </p:nvSpPr>
            <p:spPr bwMode="auto">
              <a:xfrm flipV="1">
                <a:off x="4418" y="6592"/>
                <a:ext cx="38" cy="7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Line 52"/>
              <p:cNvSpPr>
                <a:spLocks noChangeShapeType="1"/>
              </p:cNvSpPr>
              <p:nvPr/>
            </p:nvSpPr>
            <p:spPr bwMode="auto">
              <a:xfrm flipV="1">
                <a:off x="4379" y="6599"/>
                <a:ext cx="39" cy="13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Line 53"/>
              <p:cNvSpPr>
                <a:spLocks noChangeShapeType="1"/>
              </p:cNvSpPr>
              <p:nvPr/>
            </p:nvSpPr>
            <p:spPr bwMode="auto">
              <a:xfrm flipV="1">
                <a:off x="4340" y="6612"/>
                <a:ext cx="39" cy="15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Line 54"/>
              <p:cNvSpPr>
                <a:spLocks noChangeShapeType="1"/>
              </p:cNvSpPr>
              <p:nvPr/>
            </p:nvSpPr>
            <p:spPr bwMode="auto">
              <a:xfrm flipV="1">
                <a:off x="4266" y="6627"/>
                <a:ext cx="74" cy="28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55"/>
              <p:cNvSpPr>
                <a:spLocks noChangeShapeType="1"/>
              </p:cNvSpPr>
              <p:nvPr/>
            </p:nvSpPr>
            <p:spPr bwMode="auto">
              <a:xfrm flipV="1">
                <a:off x="4224" y="6655"/>
                <a:ext cx="42" cy="1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56"/>
              <p:cNvSpPr>
                <a:spLocks noChangeShapeType="1"/>
              </p:cNvSpPr>
              <p:nvPr/>
            </p:nvSpPr>
            <p:spPr bwMode="auto">
              <a:xfrm flipV="1">
                <a:off x="4183" y="6666"/>
                <a:ext cx="41" cy="4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57"/>
              <p:cNvSpPr>
                <a:spLocks noChangeShapeType="1"/>
              </p:cNvSpPr>
              <p:nvPr/>
            </p:nvSpPr>
            <p:spPr bwMode="auto">
              <a:xfrm>
                <a:off x="4147" y="6667"/>
                <a:ext cx="36" cy="3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58"/>
              <p:cNvSpPr>
                <a:spLocks noChangeShapeType="1"/>
              </p:cNvSpPr>
              <p:nvPr/>
            </p:nvSpPr>
            <p:spPr bwMode="auto">
              <a:xfrm>
                <a:off x="4111" y="6655"/>
                <a:ext cx="36" cy="1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59"/>
              <p:cNvSpPr>
                <a:spLocks noChangeShapeType="1"/>
              </p:cNvSpPr>
              <p:nvPr/>
            </p:nvSpPr>
            <p:spPr bwMode="auto">
              <a:xfrm>
                <a:off x="4072" y="6635"/>
                <a:ext cx="39" cy="20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60"/>
              <p:cNvSpPr>
                <a:spLocks noChangeShapeType="1"/>
              </p:cNvSpPr>
              <p:nvPr/>
            </p:nvSpPr>
            <p:spPr bwMode="auto">
              <a:xfrm>
                <a:off x="4033" y="6605"/>
                <a:ext cx="39" cy="30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61"/>
              <p:cNvSpPr>
                <a:spLocks noChangeShapeType="1"/>
              </p:cNvSpPr>
              <p:nvPr/>
            </p:nvSpPr>
            <p:spPr bwMode="auto">
              <a:xfrm>
                <a:off x="3954" y="6525"/>
                <a:ext cx="79" cy="80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62"/>
              <p:cNvSpPr>
                <a:spLocks noChangeShapeType="1"/>
              </p:cNvSpPr>
              <p:nvPr/>
            </p:nvSpPr>
            <p:spPr bwMode="auto">
              <a:xfrm>
                <a:off x="3876" y="6437"/>
                <a:ext cx="78" cy="88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63"/>
              <p:cNvSpPr>
                <a:spLocks noChangeShapeType="1"/>
              </p:cNvSpPr>
              <p:nvPr/>
            </p:nvSpPr>
            <p:spPr bwMode="auto">
              <a:xfrm>
                <a:off x="3836" y="6396"/>
                <a:ext cx="40" cy="4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64"/>
              <p:cNvSpPr>
                <a:spLocks noChangeShapeType="1"/>
              </p:cNvSpPr>
              <p:nvPr/>
            </p:nvSpPr>
            <p:spPr bwMode="auto">
              <a:xfrm>
                <a:off x="3797" y="6363"/>
                <a:ext cx="39" cy="33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65"/>
              <p:cNvSpPr>
                <a:spLocks noChangeShapeType="1"/>
              </p:cNvSpPr>
              <p:nvPr/>
            </p:nvSpPr>
            <p:spPr bwMode="auto">
              <a:xfrm>
                <a:off x="3758" y="6341"/>
                <a:ext cx="39" cy="2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66"/>
              <p:cNvSpPr>
                <a:spLocks noChangeShapeType="1"/>
              </p:cNvSpPr>
              <p:nvPr/>
            </p:nvSpPr>
            <p:spPr bwMode="auto">
              <a:xfrm>
                <a:off x="3720" y="6329"/>
                <a:ext cx="38" cy="1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67"/>
              <p:cNvSpPr>
                <a:spLocks noChangeShapeType="1"/>
              </p:cNvSpPr>
              <p:nvPr/>
            </p:nvSpPr>
            <p:spPr bwMode="auto">
              <a:xfrm>
                <a:off x="3700" y="6328"/>
                <a:ext cx="20" cy="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68"/>
              <p:cNvSpPr>
                <a:spLocks noChangeShapeType="1"/>
              </p:cNvSpPr>
              <p:nvPr/>
            </p:nvSpPr>
            <p:spPr bwMode="auto">
              <a:xfrm flipV="1">
                <a:off x="3680" y="6328"/>
                <a:ext cx="20" cy="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69"/>
              <p:cNvSpPr>
                <a:spLocks noChangeShapeType="1"/>
              </p:cNvSpPr>
              <p:nvPr/>
            </p:nvSpPr>
            <p:spPr bwMode="auto">
              <a:xfrm flipV="1">
                <a:off x="3661" y="6329"/>
                <a:ext cx="19" cy="5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70"/>
              <p:cNvSpPr>
                <a:spLocks noChangeShapeType="1"/>
              </p:cNvSpPr>
              <p:nvPr/>
            </p:nvSpPr>
            <p:spPr bwMode="auto">
              <a:xfrm flipV="1">
                <a:off x="3641" y="6334"/>
                <a:ext cx="20" cy="7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71"/>
              <p:cNvSpPr>
                <a:spLocks noChangeShapeType="1"/>
              </p:cNvSpPr>
              <p:nvPr/>
            </p:nvSpPr>
            <p:spPr bwMode="auto">
              <a:xfrm flipV="1">
                <a:off x="3604" y="6341"/>
                <a:ext cx="37" cy="20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72"/>
              <p:cNvSpPr>
                <a:spLocks noChangeShapeType="1"/>
              </p:cNvSpPr>
              <p:nvPr/>
            </p:nvSpPr>
            <p:spPr bwMode="auto">
              <a:xfrm flipV="1">
                <a:off x="3566" y="6361"/>
                <a:ext cx="38" cy="27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73"/>
              <p:cNvSpPr>
                <a:spLocks noChangeShapeType="1"/>
              </p:cNvSpPr>
              <p:nvPr/>
            </p:nvSpPr>
            <p:spPr bwMode="auto">
              <a:xfrm flipV="1">
                <a:off x="3487" y="6388"/>
                <a:ext cx="79" cy="6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74"/>
              <p:cNvSpPr>
                <a:spLocks noChangeShapeType="1"/>
              </p:cNvSpPr>
              <p:nvPr/>
            </p:nvSpPr>
            <p:spPr bwMode="auto">
              <a:xfrm flipV="1">
                <a:off x="3451" y="6450"/>
                <a:ext cx="36" cy="2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75"/>
              <p:cNvSpPr>
                <a:spLocks noChangeShapeType="1"/>
              </p:cNvSpPr>
              <p:nvPr/>
            </p:nvSpPr>
            <p:spPr bwMode="auto">
              <a:xfrm flipV="1">
                <a:off x="3414" y="6472"/>
                <a:ext cx="37" cy="13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76"/>
              <p:cNvSpPr>
                <a:spLocks noChangeShapeType="1"/>
              </p:cNvSpPr>
              <p:nvPr/>
            </p:nvSpPr>
            <p:spPr bwMode="auto">
              <a:xfrm flipV="1">
                <a:off x="3404" y="6485"/>
                <a:ext cx="10" cy="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77"/>
              <p:cNvSpPr>
                <a:spLocks noChangeShapeType="1"/>
              </p:cNvSpPr>
              <p:nvPr/>
            </p:nvSpPr>
            <p:spPr bwMode="auto">
              <a:xfrm flipV="1">
                <a:off x="3393" y="6487"/>
                <a:ext cx="11" cy="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78"/>
              <p:cNvSpPr>
                <a:spLocks noChangeShapeType="1"/>
              </p:cNvSpPr>
              <p:nvPr/>
            </p:nvSpPr>
            <p:spPr bwMode="auto">
              <a:xfrm>
                <a:off x="3384" y="6487"/>
                <a:ext cx="9" cy="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79"/>
              <p:cNvSpPr>
                <a:spLocks noChangeShapeType="1"/>
              </p:cNvSpPr>
              <p:nvPr/>
            </p:nvSpPr>
            <p:spPr bwMode="auto">
              <a:xfrm>
                <a:off x="3374" y="6486"/>
                <a:ext cx="10" cy="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80"/>
              <p:cNvSpPr>
                <a:spLocks noChangeShapeType="1"/>
              </p:cNvSpPr>
              <p:nvPr/>
            </p:nvSpPr>
            <p:spPr bwMode="auto">
              <a:xfrm>
                <a:off x="3354" y="6479"/>
                <a:ext cx="20" cy="7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81"/>
              <p:cNvSpPr>
                <a:spLocks noChangeShapeType="1"/>
              </p:cNvSpPr>
              <p:nvPr/>
            </p:nvSpPr>
            <p:spPr bwMode="auto">
              <a:xfrm>
                <a:off x="3333" y="6468"/>
                <a:ext cx="21" cy="1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82"/>
              <p:cNvSpPr>
                <a:spLocks noChangeShapeType="1"/>
              </p:cNvSpPr>
              <p:nvPr/>
            </p:nvSpPr>
            <p:spPr bwMode="auto">
              <a:xfrm>
                <a:off x="3296" y="6433"/>
                <a:ext cx="37" cy="35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83"/>
              <p:cNvSpPr>
                <a:spLocks noChangeShapeType="1"/>
              </p:cNvSpPr>
              <p:nvPr/>
            </p:nvSpPr>
            <p:spPr bwMode="auto">
              <a:xfrm>
                <a:off x="3258" y="6380"/>
                <a:ext cx="38" cy="53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84"/>
              <p:cNvSpPr>
                <a:spLocks noChangeShapeType="1"/>
              </p:cNvSpPr>
              <p:nvPr/>
            </p:nvSpPr>
            <p:spPr bwMode="auto">
              <a:xfrm>
                <a:off x="3174" y="6207"/>
                <a:ext cx="84" cy="173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85"/>
              <p:cNvSpPr>
                <a:spLocks noChangeShapeType="1"/>
              </p:cNvSpPr>
              <p:nvPr/>
            </p:nvSpPr>
            <p:spPr bwMode="auto">
              <a:xfrm>
                <a:off x="3099" y="6014"/>
                <a:ext cx="75" cy="193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86"/>
              <p:cNvSpPr>
                <a:spLocks noChangeShapeType="1"/>
              </p:cNvSpPr>
              <p:nvPr/>
            </p:nvSpPr>
            <p:spPr bwMode="auto">
              <a:xfrm>
                <a:off x="3021" y="5822"/>
                <a:ext cx="78" cy="19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87"/>
              <p:cNvSpPr>
                <a:spLocks noChangeShapeType="1"/>
              </p:cNvSpPr>
              <p:nvPr/>
            </p:nvSpPr>
            <p:spPr bwMode="auto">
              <a:xfrm>
                <a:off x="2981" y="5743"/>
                <a:ext cx="40" cy="79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88"/>
              <p:cNvSpPr>
                <a:spLocks noChangeShapeType="1"/>
              </p:cNvSpPr>
              <p:nvPr/>
            </p:nvSpPr>
            <p:spPr bwMode="auto">
              <a:xfrm>
                <a:off x="2941" y="5683"/>
                <a:ext cx="40" cy="60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89"/>
              <p:cNvSpPr>
                <a:spLocks noChangeShapeType="1"/>
              </p:cNvSpPr>
              <p:nvPr/>
            </p:nvSpPr>
            <p:spPr bwMode="auto">
              <a:xfrm>
                <a:off x="2922" y="5663"/>
                <a:ext cx="19" cy="20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90"/>
              <p:cNvSpPr>
                <a:spLocks noChangeShapeType="1"/>
              </p:cNvSpPr>
              <p:nvPr/>
            </p:nvSpPr>
            <p:spPr bwMode="auto">
              <a:xfrm>
                <a:off x="2902" y="5648"/>
                <a:ext cx="20" cy="15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91"/>
              <p:cNvSpPr>
                <a:spLocks noChangeShapeType="1"/>
              </p:cNvSpPr>
              <p:nvPr/>
            </p:nvSpPr>
            <p:spPr bwMode="auto">
              <a:xfrm>
                <a:off x="2893" y="5643"/>
                <a:ext cx="9" cy="5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92"/>
              <p:cNvSpPr>
                <a:spLocks noChangeShapeType="1"/>
              </p:cNvSpPr>
              <p:nvPr/>
            </p:nvSpPr>
            <p:spPr bwMode="auto">
              <a:xfrm>
                <a:off x="2883" y="5639"/>
                <a:ext cx="10" cy="4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93"/>
              <p:cNvSpPr>
                <a:spLocks noChangeShapeType="1"/>
              </p:cNvSpPr>
              <p:nvPr/>
            </p:nvSpPr>
            <p:spPr bwMode="auto">
              <a:xfrm>
                <a:off x="2873" y="5637"/>
                <a:ext cx="10" cy="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94"/>
              <p:cNvSpPr>
                <a:spLocks noChangeShapeType="1"/>
              </p:cNvSpPr>
              <p:nvPr/>
            </p:nvSpPr>
            <p:spPr bwMode="auto">
              <a:xfrm>
                <a:off x="2864" y="5637"/>
                <a:ext cx="9" cy="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95"/>
              <p:cNvSpPr>
                <a:spLocks noChangeShapeType="1"/>
              </p:cNvSpPr>
              <p:nvPr/>
            </p:nvSpPr>
            <p:spPr bwMode="auto">
              <a:xfrm>
                <a:off x="2855" y="5637"/>
                <a:ext cx="9" cy="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96"/>
              <p:cNvSpPr>
                <a:spLocks noChangeShapeType="1"/>
              </p:cNvSpPr>
              <p:nvPr/>
            </p:nvSpPr>
            <p:spPr bwMode="auto">
              <a:xfrm flipV="1">
                <a:off x="2846" y="5637"/>
                <a:ext cx="9" cy="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97"/>
              <p:cNvSpPr>
                <a:spLocks noChangeShapeType="1"/>
              </p:cNvSpPr>
              <p:nvPr/>
            </p:nvSpPr>
            <p:spPr bwMode="auto">
              <a:xfrm flipV="1">
                <a:off x="2837" y="5638"/>
                <a:ext cx="9" cy="4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98"/>
              <p:cNvSpPr>
                <a:spLocks noChangeShapeType="1"/>
              </p:cNvSpPr>
              <p:nvPr/>
            </p:nvSpPr>
            <p:spPr bwMode="auto">
              <a:xfrm flipV="1">
                <a:off x="2828" y="5642"/>
                <a:ext cx="9" cy="3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99"/>
              <p:cNvSpPr>
                <a:spLocks noChangeShapeType="1"/>
              </p:cNvSpPr>
              <p:nvPr/>
            </p:nvSpPr>
            <p:spPr bwMode="auto">
              <a:xfrm flipV="1">
                <a:off x="2811" y="5645"/>
                <a:ext cx="17" cy="1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100"/>
              <p:cNvSpPr>
                <a:spLocks noChangeShapeType="1"/>
              </p:cNvSpPr>
              <p:nvPr/>
            </p:nvSpPr>
            <p:spPr bwMode="auto">
              <a:xfrm flipV="1">
                <a:off x="2792" y="5657"/>
                <a:ext cx="19" cy="15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101"/>
              <p:cNvSpPr>
                <a:spLocks noChangeShapeType="1"/>
              </p:cNvSpPr>
              <p:nvPr/>
            </p:nvSpPr>
            <p:spPr bwMode="auto">
              <a:xfrm flipV="1">
                <a:off x="2751" y="5672"/>
                <a:ext cx="41" cy="50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Line 102"/>
              <p:cNvSpPr>
                <a:spLocks noChangeShapeType="1"/>
              </p:cNvSpPr>
              <p:nvPr/>
            </p:nvSpPr>
            <p:spPr bwMode="auto">
              <a:xfrm flipV="1">
                <a:off x="2711" y="5722"/>
                <a:ext cx="40" cy="6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Line 103"/>
              <p:cNvSpPr>
                <a:spLocks noChangeShapeType="1"/>
              </p:cNvSpPr>
              <p:nvPr/>
            </p:nvSpPr>
            <p:spPr bwMode="auto">
              <a:xfrm flipV="1">
                <a:off x="2631" y="5783"/>
                <a:ext cx="80" cy="124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104"/>
              <p:cNvSpPr>
                <a:spLocks noChangeShapeType="1"/>
              </p:cNvSpPr>
              <p:nvPr/>
            </p:nvSpPr>
            <p:spPr bwMode="auto">
              <a:xfrm flipV="1">
                <a:off x="2594" y="5907"/>
                <a:ext cx="37" cy="49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105"/>
              <p:cNvSpPr>
                <a:spLocks noChangeShapeType="1"/>
              </p:cNvSpPr>
              <p:nvPr/>
            </p:nvSpPr>
            <p:spPr bwMode="auto">
              <a:xfrm flipV="1">
                <a:off x="2558" y="5956"/>
                <a:ext cx="36" cy="35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106"/>
              <p:cNvSpPr>
                <a:spLocks noChangeShapeType="1"/>
              </p:cNvSpPr>
              <p:nvPr/>
            </p:nvSpPr>
            <p:spPr bwMode="auto">
              <a:xfrm flipV="1">
                <a:off x="2538" y="5991"/>
                <a:ext cx="20" cy="1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Line 107"/>
              <p:cNvSpPr>
                <a:spLocks noChangeShapeType="1"/>
              </p:cNvSpPr>
              <p:nvPr/>
            </p:nvSpPr>
            <p:spPr bwMode="auto">
              <a:xfrm flipV="1">
                <a:off x="2518" y="6003"/>
                <a:ext cx="20" cy="7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108"/>
              <p:cNvSpPr>
                <a:spLocks noChangeShapeType="1"/>
              </p:cNvSpPr>
              <p:nvPr/>
            </p:nvSpPr>
            <p:spPr bwMode="auto">
              <a:xfrm flipV="1">
                <a:off x="2508" y="6010"/>
                <a:ext cx="10" cy="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109"/>
              <p:cNvSpPr>
                <a:spLocks noChangeShapeType="1"/>
              </p:cNvSpPr>
              <p:nvPr/>
            </p:nvSpPr>
            <p:spPr bwMode="auto">
              <a:xfrm>
                <a:off x="2498" y="6012"/>
                <a:ext cx="10" cy="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110"/>
              <p:cNvSpPr>
                <a:spLocks noChangeShapeType="1"/>
              </p:cNvSpPr>
              <p:nvPr/>
            </p:nvSpPr>
            <p:spPr bwMode="auto">
              <a:xfrm>
                <a:off x="2488" y="6011"/>
                <a:ext cx="10" cy="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Line 111"/>
              <p:cNvSpPr>
                <a:spLocks noChangeShapeType="1"/>
              </p:cNvSpPr>
              <p:nvPr/>
            </p:nvSpPr>
            <p:spPr bwMode="auto">
              <a:xfrm>
                <a:off x="2478" y="6007"/>
                <a:ext cx="10" cy="4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112"/>
              <p:cNvSpPr>
                <a:spLocks noChangeShapeType="1"/>
              </p:cNvSpPr>
              <p:nvPr/>
            </p:nvSpPr>
            <p:spPr bwMode="auto">
              <a:xfrm>
                <a:off x="2440" y="5985"/>
                <a:ext cx="38" cy="2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113"/>
              <p:cNvSpPr>
                <a:spLocks noChangeShapeType="1"/>
              </p:cNvSpPr>
              <p:nvPr/>
            </p:nvSpPr>
            <p:spPr bwMode="auto">
              <a:xfrm>
                <a:off x="2402" y="5943"/>
                <a:ext cx="38" cy="4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14"/>
              <p:cNvSpPr>
                <a:spLocks noChangeShapeType="1"/>
              </p:cNvSpPr>
              <p:nvPr/>
            </p:nvSpPr>
            <p:spPr bwMode="auto">
              <a:xfrm>
                <a:off x="2321" y="5814"/>
                <a:ext cx="81" cy="129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115"/>
              <p:cNvSpPr>
                <a:spLocks noChangeShapeType="1"/>
              </p:cNvSpPr>
              <p:nvPr/>
            </p:nvSpPr>
            <p:spPr bwMode="auto">
              <a:xfrm>
                <a:off x="2248" y="5688"/>
                <a:ext cx="73" cy="126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116"/>
              <p:cNvSpPr>
                <a:spLocks noChangeShapeType="1"/>
              </p:cNvSpPr>
              <p:nvPr/>
            </p:nvSpPr>
            <p:spPr bwMode="auto">
              <a:xfrm>
                <a:off x="2206" y="5632"/>
                <a:ext cx="42" cy="56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117"/>
              <p:cNvSpPr>
                <a:spLocks noChangeShapeType="1"/>
              </p:cNvSpPr>
              <p:nvPr/>
            </p:nvSpPr>
            <p:spPr bwMode="auto">
              <a:xfrm>
                <a:off x="2165" y="5598"/>
                <a:ext cx="41" cy="34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118"/>
              <p:cNvSpPr>
                <a:spLocks noChangeShapeType="1"/>
              </p:cNvSpPr>
              <p:nvPr/>
            </p:nvSpPr>
            <p:spPr bwMode="auto">
              <a:xfrm>
                <a:off x="2156" y="5594"/>
                <a:ext cx="9" cy="4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119"/>
              <p:cNvSpPr>
                <a:spLocks noChangeShapeType="1"/>
              </p:cNvSpPr>
              <p:nvPr/>
            </p:nvSpPr>
            <p:spPr bwMode="auto">
              <a:xfrm>
                <a:off x="2147" y="5591"/>
                <a:ext cx="9" cy="3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120"/>
              <p:cNvSpPr>
                <a:spLocks noChangeShapeType="1"/>
              </p:cNvSpPr>
              <p:nvPr/>
            </p:nvSpPr>
            <p:spPr bwMode="auto">
              <a:xfrm>
                <a:off x="2139" y="5589"/>
                <a:ext cx="8" cy="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121"/>
              <p:cNvSpPr>
                <a:spLocks noChangeShapeType="1"/>
              </p:cNvSpPr>
              <p:nvPr/>
            </p:nvSpPr>
            <p:spPr bwMode="auto">
              <a:xfrm>
                <a:off x="2130" y="5588"/>
                <a:ext cx="9" cy="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122"/>
              <p:cNvSpPr>
                <a:spLocks noChangeShapeType="1"/>
              </p:cNvSpPr>
              <p:nvPr/>
            </p:nvSpPr>
            <p:spPr bwMode="auto">
              <a:xfrm flipV="1">
                <a:off x="2120" y="5588"/>
                <a:ext cx="10" cy="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123"/>
              <p:cNvSpPr>
                <a:spLocks noChangeShapeType="1"/>
              </p:cNvSpPr>
              <p:nvPr/>
            </p:nvSpPr>
            <p:spPr bwMode="auto">
              <a:xfrm flipV="1">
                <a:off x="2112" y="5589"/>
                <a:ext cx="8" cy="3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Line 124"/>
              <p:cNvSpPr>
                <a:spLocks noChangeShapeType="1"/>
              </p:cNvSpPr>
              <p:nvPr/>
            </p:nvSpPr>
            <p:spPr bwMode="auto">
              <a:xfrm flipV="1">
                <a:off x="2103" y="5592"/>
                <a:ext cx="9" cy="3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125"/>
              <p:cNvSpPr>
                <a:spLocks noChangeShapeType="1"/>
              </p:cNvSpPr>
              <p:nvPr/>
            </p:nvSpPr>
            <p:spPr bwMode="auto">
              <a:xfrm flipV="1">
                <a:off x="2094" y="5595"/>
                <a:ext cx="9" cy="5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126"/>
              <p:cNvSpPr>
                <a:spLocks noChangeShapeType="1"/>
              </p:cNvSpPr>
              <p:nvPr/>
            </p:nvSpPr>
            <p:spPr bwMode="auto">
              <a:xfrm flipV="1">
                <a:off x="2052" y="5600"/>
                <a:ext cx="42" cy="39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127"/>
              <p:cNvSpPr>
                <a:spLocks noChangeShapeType="1"/>
              </p:cNvSpPr>
              <p:nvPr/>
            </p:nvSpPr>
            <p:spPr bwMode="auto">
              <a:xfrm flipV="1">
                <a:off x="2010" y="5639"/>
                <a:ext cx="42" cy="65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Line 128"/>
              <p:cNvSpPr>
                <a:spLocks noChangeShapeType="1"/>
              </p:cNvSpPr>
              <p:nvPr/>
            </p:nvSpPr>
            <p:spPr bwMode="auto">
              <a:xfrm flipV="1">
                <a:off x="1940" y="5704"/>
                <a:ext cx="70" cy="14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129"/>
              <p:cNvSpPr>
                <a:spLocks noChangeShapeType="1"/>
              </p:cNvSpPr>
              <p:nvPr/>
            </p:nvSpPr>
            <p:spPr bwMode="auto">
              <a:xfrm flipV="1">
                <a:off x="1861" y="5846"/>
                <a:ext cx="79" cy="154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130"/>
              <p:cNvSpPr>
                <a:spLocks noChangeShapeType="1"/>
              </p:cNvSpPr>
              <p:nvPr/>
            </p:nvSpPr>
            <p:spPr bwMode="auto">
              <a:xfrm flipV="1">
                <a:off x="1842" y="6000"/>
                <a:ext cx="19" cy="3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131"/>
              <p:cNvSpPr>
                <a:spLocks noChangeShapeType="1"/>
              </p:cNvSpPr>
              <p:nvPr/>
            </p:nvSpPr>
            <p:spPr bwMode="auto">
              <a:xfrm flipV="1">
                <a:off x="1822" y="6031"/>
                <a:ext cx="20" cy="24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132"/>
              <p:cNvSpPr>
                <a:spLocks noChangeShapeType="1"/>
              </p:cNvSpPr>
              <p:nvPr/>
            </p:nvSpPr>
            <p:spPr bwMode="auto">
              <a:xfrm flipV="1">
                <a:off x="1811" y="6055"/>
                <a:ext cx="11" cy="9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133"/>
              <p:cNvSpPr>
                <a:spLocks noChangeShapeType="1"/>
              </p:cNvSpPr>
              <p:nvPr/>
            </p:nvSpPr>
            <p:spPr bwMode="auto">
              <a:xfrm flipV="1">
                <a:off x="1801" y="6064"/>
                <a:ext cx="10" cy="7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134"/>
              <p:cNvSpPr>
                <a:spLocks noChangeShapeType="1"/>
              </p:cNvSpPr>
              <p:nvPr/>
            </p:nvSpPr>
            <p:spPr bwMode="auto">
              <a:xfrm flipV="1">
                <a:off x="1791" y="6071"/>
                <a:ext cx="10" cy="5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135"/>
              <p:cNvSpPr>
                <a:spLocks noChangeShapeType="1"/>
              </p:cNvSpPr>
              <p:nvPr/>
            </p:nvSpPr>
            <p:spPr bwMode="auto">
              <a:xfrm flipV="1">
                <a:off x="1781" y="6076"/>
                <a:ext cx="10" cy="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Line 136"/>
              <p:cNvSpPr>
                <a:spLocks noChangeShapeType="1"/>
              </p:cNvSpPr>
              <p:nvPr/>
            </p:nvSpPr>
            <p:spPr bwMode="auto">
              <a:xfrm flipV="1">
                <a:off x="1771" y="6078"/>
                <a:ext cx="10" cy="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Line 137"/>
              <p:cNvSpPr>
                <a:spLocks noChangeShapeType="1"/>
              </p:cNvSpPr>
              <p:nvPr/>
            </p:nvSpPr>
            <p:spPr bwMode="auto">
              <a:xfrm>
                <a:off x="1761" y="6077"/>
                <a:ext cx="10" cy="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Line 138"/>
              <p:cNvSpPr>
                <a:spLocks noChangeShapeType="1"/>
              </p:cNvSpPr>
              <p:nvPr/>
            </p:nvSpPr>
            <p:spPr bwMode="auto">
              <a:xfrm>
                <a:off x="1751" y="6072"/>
                <a:ext cx="10" cy="5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Line 139"/>
              <p:cNvSpPr>
                <a:spLocks noChangeShapeType="1"/>
              </p:cNvSpPr>
              <p:nvPr/>
            </p:nvSpPr>
            <p:spPr bwMode="auto">
              <a:xfrm>
                <a:off x="1741" y="6065"/>
                <a:ext cx="10" cy="7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Line 140"/>
              <p:cNvSpPr>
                <a:spLocks noChangeShapeType="1"/>
              </p:cNvSpPr>
              <p:nvPr/>
            </p:nvSpPr>
            <p:spPr bwMode="auto">
              <a:xfrm>
                <a:off x="1721" y="6043"/>
                <a:ext cx="20" cy="2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141"/>
              <p:cNvSpPr>
                <a:spLocks noChangeShapeType="1"/>
              </p:cNvSpPr>
              <p:nvPr/>
            </p:nvSpPr>
            <p:spPr bwMode="auto">
              <a:xfrm>
                <a:off x="1700" y="6010"/>
                <a:ext cx="21" cy="33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Line 142"/>
              <p:cNvSpPr>
                <a:spLocks noChangeShapeType="1"/>
              </p:cNvSpPr>
              <p:nvPr/>
            </p:nvSpPr>
            <p:spPr bwMode="auto">
              <a:xfrm>
                <a:off x="1665" y="5925"/>
                <a:ext cx="35" cy="85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143"/>
              <p:cNvSpPr>
                <a:spLocks noChangeShapeType="1"/>
              </p:cNvSpPr>
              <p:nvPr/>
            </p:nvSpPr>
            <p:spPr bwMode="auto">
              <a:xfrm>
                <a:off x="1629" y="5809"/>
                <a:ext cx="36" cy="116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144"/>
              <p:cNvSpPr>
                <a:spLocks noChangeShapeType="1"/>
              </p:cNvSpPr>
              <p:nvPr/>
            </p:nvSpPr>
            <p:spPr bwMode="auto">
              <a:xfrm>
                <a:off x="1589" y="5644"/>
                <a:ext cx="40" cy="165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145"/>
              <p:cNvSpPr>
                <a:spLocks noChangeShapeType="1"/>
              </p:cNvSpPr>
              <p:nvPr/>
            </p:nvSpPr>
            <p:spPr bwMode="auto">
              <a:xfrm>
                <a:off x="1549" y="5453"/>
                <a:ext cx="40" cy="19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146"/>
              <p:cNvSpPr>
                <a:spLocks noChangeShapeType="1"/>
              </p:cNvSpPr>
              <p:nvPr/>
            </p:nvSpPr>
            <p:spPr bwMode="auto">
              <a:xfrm>
                <a:off x="1509" y="5254"/>
                <a:ext cx="40" cy="199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147"/>
              <p:cNvSpPr>
                <a:spLocks noChangeShapeType="1"/>
              </p:cNvSpPr>
              <p:nvPr/>
            </p:nvSpPr>
            <p:spPr bwMode="auto">
              <a:xfrm>
                <a:off x="1470" y="5053"/>
                <a:ext cx="39" cy="20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148"/>
              <p:cNvSpPr>
                <a:spLocks noChangeShapeType="1"/>
              </p:cNvSpPr>
              <p:nvPr/>
            </p:nvSpPr>
            <p:spPr bwMode="auto">
              <a:xfrm>
                <a:off x="1430" y="4863"/>
                <a:ext cx="40" cy="190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149"/>
              <p:cNvSpPr>
                <a:spLocks noChangeShapeType="1"/>
              </p:cNvSpPr>
              <p:nvPr/>
            </p:nvSpPr>
            <p:spPr bwMode="auto">
              <a:xfrm>
                <a:off x="1391" y="4696"/>
                <a:ext cx="39" cy="167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Line 150"/>
              <p:cNvSpPr>
                <a:spLocks noChangeShapeType="1"/>
              </p:cNvSpPr>
              <p:nvPr/>
            </p:nvSpPr>
            <p:spPr bwMode="auto">
              <a:xfrm>
                <a:off x="1353" y="4567"/>
                <a:ext cx="38" cy="129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151"/>
              <p:cNvSpPr>
                <a:spLocks noChangeShapeType="1"/>
              </p:cNvSpPr>
              <p:nvPr/>
            </p:nvSpPr>
            <p:spPr bwMode="auto">
              <a:xfrm>
                <a:off x="1315" y="4475"/>
                <a:ext cx="38" cy="9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Line 152"/>
              <p:cNvSpPr>
                <a:spLocks noChangeShapeType="1"/>
              </p:cNvSpPr>
              <p:nvPr/>
            </p:nvSpPr>
            <p:spPr bwMode="auto">
              <a:xfrm>
                <a:off x="1296" y="4447"/>
                <a:ext cx="19" cy="28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Line 153"/>
              <p:cNvSpPr>
                <a:spLocks noChangeShapeType="1"/>
              </p:cNvSpPr>
              <p:nvPr/>
            </p:nvSpPr>
            <p:spPr bwMode="auto">
              <a:xfrm>
                <a:off x="1278" y="4427"/>
                <a:ext cx="18" cy="20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Line 154"/>
              <p:cNvSpPr>
                <a:spLocks noChangeShapeType="1"/>
              </p:cNvSpPr>
              <p:nvPr/>
            </p:nvSpPr>
            <p:spPr bwMode="auto">
              <a:xfrm>
                <a:off x="1268" y="4422"/>
                <a:ext cx="10" cy="5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Line 155"/>
              <p:cNvSpPr>
                <a:spLocks noChangeShapeType="1"/>
              </p:cNvSpPr>
              <p:nvPr/>
            </p:nvSpPr>
            <p:spPr bwMode="auto">
              <a:xfrm>
                <a:off x="1259" y="4419"/>
                <a:ext cx="9" cy="3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Line 156"/>
              <p:cNvSpPr>
                <a:spLocks noChangeShapeType="1"/>
              </p:cNvSpPr>
              <p:nvPr/>
            </p:nvSpPr>
            <p:spPr bwMode="auto">
              <a:xfrm>
                <a:off x="1250" y="4418"/>
                <a:ext cx="9" cy="1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Line 157"/>
              <p:cNvSpPr>
                <a:spLocks noChangeShapeType="1"/>
              </p:cNvSpPr>
              <p:nvPr/>
            </p:nvSpPr>
            <p:spPr bwMode="auto">
              <a:xfrm flipV="1">
                <a:off x="1241" y="4418"/>
                <a:ext cx="9" cy="3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Line 158"/>
              <p:cNvSpPr>
                <a:spLocks noChangeShapeType="1"/>
              </p:cNvSpPr>
              <p:nvPr/>
            </p:nvSpPr>
            <p:spPr bwMode="auto">
              <a:xfrm flipV="1">
                <a:off x="1201" y="4421"/>
                <a:ext cx="40" cy="38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159"/>
              <p:cNvSpPr>
                <a:spLocks noChangeShapeType="1"/>
              </p:cNvSpPr>
              <p:nvPr/>
            </p:nvSpPr>
            <p:spPr bwMode="auto">
              <a:xfrm flipV="1">
                <a:off x="1161" y="4459"/>
                <a:ext cx="40" cy="79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Line 160"/>
              <p:cNvSpPr>
                <a:spLocks noChangeShapeType="1"/>
              </p:cNvSpPr>
              <p:nvPr/>
            </p:nvSpPr>
            <p:spPr bwMode="auto">
              <a:xfrm flipV="1">
                <a:off x="1121" y="4538"/>
                <a:ext cx="40" cy="115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Line 161"/>
              <p:cNvSpPr>
                <a:spLocks noChangeShapeType="1"/>
              </p:cNvSpPr>
              <p:nvPr/>
            </p:nvSpPr>
            <p:spPr bwMode="auto">
              <a:xfrm flipV="1">
                <a:off x="1081" y="4653"/>
                <a:ext cx="40" cy="143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Line 162"/>
              <p:cNvSpPr>
                <a:spLocks noChangeShapeType="1"/>
              </p:cNvSpPr>
              <p:nvPr/>
            </p:nvSpPr>
            <p:spPr bwMode="auto">
              <a:xfrm flipV="1">
                <a:off x="1041" y="4796"/>
                <a:ext cx="40" cy="159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Line 163"/>
              <p:cNvSpPr>
                <a:spLocks noChangeShapeType="1"/>
              </p:cNvSpPr>
              <p:nvPr/>
            </p:nvSpPr>
            <p:spPr bwMode="auto">
              <a:xfrm flipV="1">
                <a:off x="1001" y="4955"/>
                <a:ext cx="40" cy="169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Line 164"/>
              <p:cNvSpPr>
                <a:spLocks noChangeShapeType="1"/>
              </p:cNvSpPr>
              <p:nvPr/>
            </p:nvSpPr>
            <p:spPr bwMode="auto">
              <a:xfrm flipV="1">
                <a:off x="966" y="5124"/>
                <a:ext cx="35" cy="154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Line 165"/>
              <p:cNvSpPr>
                <a:spLocks noChangeShapeType="1"/>
              </p:cNvSpPr>
              <p:nvPr/>
            </p:nvSpPr>
            <p:spPr bwMode="auto">
              <a:xfrm flipV="1">
                <a:off x="931" y="5278"/>
                <a:ext cx="35" cy="152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Line 166"/>
              <p:cNvSpPr>
                <a:spLocks noChangeShapeType="1"/>
              </p:cNvSpPr>
              <p:nvPr/>
            </p:nvSpPr>
            <p:spPr bwMode="auto">
              <a:xfrm flipV="1">
                <a:off x="890" y="5430"/>
                <a:ext cx="41" cy="173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Line 167"/>
              <p:cNvSpPr>
                <a:spLocks noChangeShapeType="1"/>
              </p:cNvSpPr>
              <p:nvPr/>
            </p:nvSpPr>
            <p:spPr bwMode="auto">
              <a:xfrm flipV="1">
                <a:off x="849" y="5603"/>
                <a:ext cx="41" cy="170"/>
              </a:xfrm>
              <a:prstGeom prst="line">
                <a:avLst/>
              </a:prstGeom>
              <a:noFill/>
              <a:ln w="555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Line 168"/>
              <p:cNvSpPr>
                <a:spLocks noChangeShapeType="1"/>
              </p:cNvSpPr>
              <p:nvPr/>
            </p:nvSpPr>
            <p:spPr bwMode="auto">
              <a:xfrm flipV="1">
                <a:off x="849" y="4373"/>
                <a:ext cx="1" cy="23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Line 169"/>
              <p:cNvSpPr>
                <a:spLocks noChangeShapeType="1"/>
              </p:cNvSpPr>
              <p:nvPr/>
            </p:nvSpPr>
            <p:spPr bwMode="auto">
              <a:xfrm>
                <a:off x="826" y="6657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" name="Line 170"/>
              <p:cNvSpPr>
                <a:spLocks noChangeShapeType="1"/>
              </p:cNvSpPr>
              <p:nvPr/>
            </p:nvSpPr>
            <p:spPr bwMode="auto">
              <a:xfrm>
                <a:off x="826" y="6578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Line 171"/>
              <p:cNvSpPr>
                <a:spLocks noChangeShapeType="1"/>
              </p:cNvSpPr>
              <p:nvPr/>
            </p:nvSpPr>
            <p:spPr bwMode="auto">
              <a:xfrm>
                <a:off x="803" y="6499"/>
                <a:ext cx="46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Line 172"/>
              <p:cNvSpPr>
                <a:spLocks noChangeShapeType="1"/>
              </p:cNvSpPr>
              <p:nvPr/>
            </p:nvSpPr>
            <p:spPr bwMode="auto">
              <a:xfrm>
                <a:off x="826" y="6421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Line 173"/>
              <p:cNvSpPr>
                <a:spLocks noChangeShapeType="1"/>
              </p:cNvSpPr>
              <p:nvPr/>
            </p:nvSpPr>
            <p:spPr bwMode="auto">
              <a:xfrm>
                <a:off x="826" y="6342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Line 174"/>
              <p:cNvSpPr>
                <a:spLocks noChangeShapeType="1"/>
              </p:cNvSpPr>
              <p:nvPr/>
            </p:nvSpPr>
            <p:spPr bwMode="auto">
              <a:xfrm>
                <a:off x="826" y="6264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Line 175"/>
              <p:cNvSpPr>
                <a:spLocks noChangeShapeType="1"/>
              </p:cNvSpPr>
              <p:nvPr/>
            </p:nvSpPr>
            <p:spPr bwMode="auto">
              <a:xfrm>
                <a:off x="826" y="6185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Line 176"/>
              <p:cNvSpPr>
                <a:spLocks noChangeShapeType="1"/>
              </p:cNvSpPr>
              <p:nvPr/>
            </p:nvSpPr>
            <p:spPr bwMode="auto">
              <a:xfrm>
                <a:off x="803" y="6107"/>
                <a:ext cx="46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Line 177"/>
              <p:cNvSpPr>
                <a:spLocks noChangeShapeType="1"/>
              </p:cNvSpPr>
              <p:nvPr/>
            </p:nvSpPr>
            <p:spPr bwMode="auto">
              <a:xfrm>
                <a:off x="826" y="6028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Line 178"/>
              <p:cNvSpPr>
                <a:spLocks noChangeShapeType="1"/>
              </p:cNvSpPr>
              <p:nvPr/>
            </p:nvSpPr>
            <p:spPr bwMode="auto">
              <a:xfrm>
                <a:off x="826" y="5950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Line 179"/>
              <p:cNvSpPr>
                <a:spLocks noChangeShapeType="1"/>
              </p:cNvSpPr>
              <p:nvPr/>
            </p:nvSpPr>
            <p:spPr bwMode="auto">
              <a:xfrm>
                <a:off x="826" y="5872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Line 180"/>
              <p:cNvSpPr>
                <a:spLocks noChangeShapeType="1"/>
              </p:cNvSpPr>
              <p:nvPr/>
            </p:nvSpPr>
            <p:spPr bwMode="auto">
              <a:xfrm>
                <a:off x="826" y="5793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Line 181"/>
              <p:cNvSpPr>
                <a:spLocks noChangeShapeType="1"/>
              </p:cNvSpPr>
              <p:nvPr/>
            </p:nvSpPr>
            <p:spPr bwMode="auto">
              <a:xfrm>
                <a:off x="803" y="5715"/>
                <a:ext cx="46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Line 182"/>
              <p:cNvSpPr>
                <a:spLocks noChangeShapeType="1"/>
              </p:cNvSpPr>
              <p:nvPr/>
            </p:nvSpPr>
            <p:spPr bwMode="auto">
              <a:xfrm>
                <a:off x="826" y="5637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Line 183"/>
              <p:cNvSpPr>
                <a:spLocks noChangeShapeType="1"/>
              </p:cNvSpPr>
              <p:nvPr/>
            </p:nvSpPr>
            <p:spPr bwMode="auto">
              <a:xfrm>
                <a:off x="826" y="5558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Line 184"/>
              <p:cNvSpPr>
                <a:spLocks noChangeShapeType="1"/>
              </p:cNvSpPr>
              <p:nvPr/>
            </p:nvSpPr>
            <p:spPr bwMode="auto">
              <a:xfrm>
                <a:off x="826" y="5480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Line 185"/>
              <p:cNvSpPr>
                <a:spLocks noChangeShapeType="1"/>
              </p:cNvSpPr>
              <p:nvPr/>
            </p:nvSpPr>
            <p:spPr bwMode="auto">
              <a:xfrm>
                <a:off x="826" y="5401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Line 186"/>
              <p:cNvSpPr>
                <a:spLocks noChangeShapeType="1"/>
              </p:cNvSpPr>
              <p:nvPr/>
            </p:nvSpPr>
            <p:spPr bwMode="auto">
              <a:xfrm>
                <a:off x="803" y="5322"/>
                <a:ext cx="46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Line 187"/>
              <p:cNvSpPr>
                <a:spLocks noChangeShapeType="1"/>
              </p:cNvSpPr>
              <p:nvPr/>
            </p:nvSpPr>
            <p:spPr bwMode="auto">
              <a:xfrm>
                <a:off x="826" y="5244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Line 188"/>
              <p:cNvSpPr>
                <a:spLocks noChangeShapeType="1"/>
              </p:cNvSpPr>
              <p:nvPr/>
            </p:nvSpPr>
            <p:spPr bwMode="auto">
              <a:xfrm>
                <a:off x="826" y="5165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Line 189"/>
              <p:cNvSpPr>
                <a:spLocks noChangeShapeType="1"/>
              </p:cNvSpPr>
              <p:nvPr/>
            </p:nvSpPr>
            <p:spPr bwMode="auto">
              <a:xfrm>
                <a:off x="826" y="5087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Line 190"/>
              <p:cNvSpPr>
                <a:spLocks noChangeShapeType="1"/>
              </p:cNvSpPr>
              <p:nvPr/>
            </p:nvSpPr>
            <p:spPr bwMode="auto">
              <a:xfrm>
                <a:off x="826" y="5008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Line 191"/>
              <p:cNvSpPr>
                <a:spLocks noChangeShapeType="1"/>
              </p:cNvSpPr>
              <p:nvPr/>
            </p:nvSpPr>
            <p:spPr bwMode="auto">
              <a:xfrm>
                <a:off x="803" y="4930"/>
                <a:ext cx="46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Line 192"/>
              <p:cNvSpPr>
                <a:spLocks noChangeShapeType="1"/>
              </p:cNvSpPr>
              <p:nvPr/>
            </p:nvSpPr>
            <p:spPr bwMode="auto">
              <a:xfrm>
                <a:off x="826" y="4851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Line 193"/>
              <p:cNvSpPr>
                <a:spLocks noChangeShapeType="1"/>
              </p:cNvSpPr>
              <p:nvPr/>
            </p:nvSpPr>
            <p:spPr bwMode="auto">
              <a:xfrm>
                <a:off x="826" y="4773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Line 194"/>
              <p:cNvSpPr>
                <a:spLocks noChangeShapeType="1"/>
              </p:cNvSpPr>
              <p:nvPr/>
            </p:nvSpPr>
            <p:spPr bwMode="auto">
              <a:xfrm>
                <a:off x="826" y="4694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Line 195"/>
              <p:cNvSpPr>
                <a:spLocks noChangeShapeType="1"/>
              </p:cNvSpPr>
              <p:nvPr/>
            </p:nvSpPr>
            <p:spPr bwMode="auto">
              <a:xfrm>
                <a:off x="826" y="4616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Line 196"/>
              <p:cNvSpPr>
                <a:spLocks noChangeShapeType="1"/>
              </p:cNvSpPr>
              <p:nvPr/>
            </p:nvSpPr>
            <p:spPr bwMode="auto">
              <a:xfrm>
                <a:off x="803" y="4537"/>
                <a:ext cx="46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Line 197"/>
              <p:cNvSpPr>
                <a:spLocks noChangeShapeType="1"/>
              </p:cNvSpPr>
              <p:nvPr/>
            </p:nvSpPr>
            <p:spPr bwMode="auto">
              <a:xfrm>
                <a:off x="826" y="4459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Line 198"/>
              <p:cNvSpPr>
                <a:spLocks noChangeShapeType="1"/>
              </p:cNvSpPr>
              <p:nvPr/>
            </p:nvSpPr>
            <p:spPr bwMode="auto">
              <a:xfrm>
                <a:off x="826" y="4380"/>
                <a:ext cx="23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Line 199"/>
              <p:cNvSpPr>
                <a:spLocks noChangeShapeType="1"/>
              </p:cNvSpPr>
              <p:nvPr/>
            </p:nvSpPr>
            <p:spPr bwMode="auto">
              <a:xfrm>
                <a:off x="849" y="6715"/>
                <a:ext cx="3726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Line 200"/>
              <p:cNvSpPr>
                <a:spLocks noChangeShapeType="1"/>
              </p:cNvSpPr>
              <p:nvPr/>
            </p:nvSpPr>
            <p:spPr bwMode="auto">
              <a:xfrm flipV="1">
                <a:off x="903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Line 201"/>
              <p:cNvSpPr>
                <a:spLocks noChangeShapeType="1"/>
              </p:cNvSpPr>
              <p:nvPr/>
            </p:nvSpPr>
            <p:spPr bwMode="auto">
              <a:xfrm flipV="1">
                <a:off x="1009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Line 202"/>
              <p:cNvSpPr>
                <a:spLocks noChangeShapeType="1"/>
              </p:cNvSpPr>
              <p:nvPr/>
            </p:nvSpPr>
            <p:spPr bwMode="auto">
              <a:xfrm flipV="1">
                <a:off x="1116" y="6715"/>
                <a:ext cx="1" cy="45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Line 203"/>
              <p:cNvSpPr>
                <a:spLocks noChangeShapeType="1"/>
              </p:cNvSpPr>
              <p:nvPr/>
            </p:nvSpPr>
            <p:spPr bwMode="auto">
              <a:xfrm flipV="1">
                <a:off x="1222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Line 204"/>
              <p:cNvSpPr>
                <a:spLocks noChangeShapeType="1"/>
              </p:cNvSpPr>
              <p:nvPr/>
            </p:nvSpPr>
            <p:spPr bwMode="auto">
              <a:xfrm flipV="1">
                <a:off x="1329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Line 205"/>
              <p:cNvSpPr>
                <a:spLocks noChangeShapeType="1"/>
              </p:cNvSpPr>
              <p:nvPr/>
            </p:nvSpPr>
            <p:spPr bwMode="auto">
              <a:xfrm flipV="1">
                <a:off x="1435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Line 206"/>
              <p:cNvSpPr>
                <a:spLocks noChangeShapeType="1"/>
              </p:cNvSpPr>
              <p:nvPr/>
            </p:nvSpPr>
            <p:spPr bwMode="auto">
              <a:xfrm flipV="1">
                <a:off x="1541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Line 207"/>
              <p:cNvSpPr>
                <a:spLocks noChangeShapeType="1"/>
              </p:cNvSpPr>
              <p:nvPr/>
            </p:nvSpPr>
            <p:spPr bwMode="auto">
              <a:xfrm flipV="1">
                <a:off x="1648" y="6715"/>
                <a:ext cx="1" cy="44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Line 208"/>
              <p:cNvSpPr>
                <a:spLocks noChangeShapeType="1"/>
              </p:cNvSpPr>
              <p:nvPr/>
            </p:nvSpPr>
            <p:spPr bwMode="auto">
              <a:xfrm flipV="1">
                <a:off x="1754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Line 209"/>
              <p:cNvSpPr>
                <a:spLocks noChangeShapeType="1"/>
              </p:cNvSpPr>
              <p:nvPr/>
            </p:nvSpPr>
            <p:spPr bwMode="auto">
              <a:xfrm flipV="1">
                <a:off x="1860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Line 210"/>
              <p:cNvSpPr>
                <a:spLocks noChangeShapeType="1"/>
              </p:cNvSpPr>
              <p:nvPr/>
            </p:nvSpPr>
            <p:spPr bwMode="auto">
              <a:xfrm flipV="1">
                <a:off x="1967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Line 211"/>
              <p:cNvSpPr>
                <a:spLocks noChangeShapeType="1"/>
              </p:cNvSpPr>
              <p:nvPr/>
            </p:nvSpPr>
            <p:spPr bwMode="auto">
              <a:xfrm flipV="1">
                <a:off x="2073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Line 212"/>
              <p:cNvSpPr>
                <a:spLocks noChangeShapeType="1"/>
              </p:cNvSpPr>
              <p:nvPr/>
            </p:nvSpPr>
            <p:spPr bwMode="auto">
              <a:xfrm flipV="1">
                <a:off x="2180" y="6715"/>
                <a:ext cx="1" cy="45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Line 213"/>
              <p:cNvSpPr>
                <a:spLocks noChangeShapeType="1"/>
              </p:cNvSpPr>
              <p:nvPr/>
            </p:nvSpPr>
            <p:spPr bwMode="auto">
              <a:xfrm flipV="1">
                <a:off x="2286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" name="Line 214"/>
              <p:cNvSpPr>
                <a:spLocks noChangeShapeType="1"/>
              </p:cNvSpPr>
              <p:nvPr/>
            </p:nvSpPr>
            <p:spPr bwMode="auto">
              <a:xfrm flipV="1">
                <a:off x="2392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Line 215"/>
              <p:cNvSpPr>
                <a:spLocks noChangeShapeType="1"/>
              </p:cNvSpPr>
              <p:nvPr/>
            </p:nvSpPr>
            <p:spPr bwMode="auto">
              <a:xfrm flipV="1">
                <a:off x="2499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Line 216"/>
              <p:cNvSpPr>
                <a:spLocks noChangeShapeType="1"/>
              </p:cNvSpPr>
              <p:nvPr/>
            </p:nvSpPr>
            <p:spPr bwMode="auto">
              <a:xfrm flipV="1">
                <a:off x="2605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Line 217"/>
              <p:cNvSpPr>
                <a:spLocks noChangeShapeType="1"/>
              </p:cNvSpPr>
              <p:nvPr/>
            </p:nvSpPr>
            <p:spPr bwMode="auto">
              <a:xfrm flipV="1">
                <a:off x="2712" y="6715"/>
                <a:ext cx="1" cy="45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" name="Line 218"/>
              <p:cNvSpPr>
                <a:spLocks noChangeShapeType="1"/>
              </p:cNvSpPr>
              <p:nvPr/>
            </p:nvSpPr>
            <p:spPr bwMode="auto">
              <a:xfrm flipV="1">
                <a:off x="2819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" name="Line 219"/>
              <p:cNvSpPr>
                <a:spLocks noChangeShapeType="1"/>
              </p:cNvSpPr>
              <p:nvPr/>
            </p:nvSpPr>
            <p:spPr bwMode="auto">
              <a:xfrm flipV="1">
                <a:off x="2925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Line 220"/>
              <p:cNvSpPr>
                <a:spLocks noChangeShapeType="1"/>
              </p:cNvSpPr>
              <p:nvPr/>
            </p:nvSpPr>
            <p:spPr bwMode="auto">
              <a:xfrm flipV="1">
                <a:off x="3032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Line 221"/>
              <p:cNvSpPr>
                <a:spLocks noChangeShapeType="1"/>
              </p:cNvSpPr>
              <p:nvPr/>
            </p:nvSpPr>
            <p:spPr bwMode="auto">
              <a:xfrm flipV="1">
                <a:off x="3138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" name="Line 222"/>
              <p:cNvSpPr>
                <a:spLocks noChangeShapeType="1"/>
              </p:cNvSpPr>
              <p:nvPr/>
            </p:nvSpPr>
            <p:spPr bwMode="auto">
              <a:xfrm flipV="1">
                <a:off x="3244" y="6715"/>
                <a:ext cx="1" cy="45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Line 223"/>
              <p:cNvSpPr>
                <a:spLocks noChangeShapeType="1"/>
              </p:cNvSpPr>
              <p:nvPr/>
            </p:nvSpPr>
            <p:spPr bwMode="auto">
              <a:xfrm flipV="1">
                <a:off x="3351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" name="Line 224"/>
              <p:cNvSpPr>
                <a:spLocks noChangeShapeType="1"/>
              </p:cNvSpPr>
              <p:nvPr/>
            </p:nvSpPr>
            <p:spPr bwMode="auto">
              <a:xfrm flipV="1">
                <a:off x="3457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" name="Line 225"/>
              <p:cNvSpPr>
                <a:spLocks noChangeShapeType="1"/>
              </p:cNvSpPr>
              <p:nvPr/>
            </p:nvSpPr>
            <p:spPr bwMode="auto">
              <a:xfrm flipV="1">
                <a:off x="3564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Line 226"/>
              <p:cNvSpPr>
                <a:spLocks noChangeShapeType="1"/>
              </p:cNvSpPr>
              <p:nvPr/>
            </p:nvSpPr>
            <p:spPr bwMode="auto">
              <a:xfrm flipV="1">
                <a:off x="3670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" name="Line 227"/>
              <p:cNvSpPr>
                <a:spLocks noChangeShapeType="1"/>
              </p:cNvSpPr>
              <p:nvPr/>
            </p:nvSpPr>
            <p:spPr bwMode="auto">
              <a:xfrm flipV="1">
                <a:off x="3776" y="6715"/>
                <a:ext cx="1" cy="44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Line 228"/>
              <p:cNvSpPr>
                <a:spLocks noChangeShapeType="1"/>
              </p:cNvSpPr>
              <p:nvPr/>
            </p:nvSpPr>
            <p:spPr bwMode="auto">
              <a:xfrm flipV="1">
                <a:off x="3883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Line 229"/>
              <p:cNvSpPr>
                <a:spLocks noChangeShapeType="1"/>
              </p:cNvSpPr>
              <p:nvPr/>
            </p:nvSpPr>
            <p:spPr bwMode="auto">
              <a:xfrm flipV="1">
                <a:off x="3989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" name="Line 230"/>
              <p:cNvSpPr>
                <a:spLocks noChangeShapeType="1"/>
              </p:cNvSpPr>
              <p:nvPr/>
            </p:nvSpPr>
            <p:spPr bwMode="auto">
              <a:xfrm flipV="1">
                <a:off x="4095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" name="Line 231"/>
              <p:cNvSpPr>
                <a:spLocks noChangeShapeType="1"/>
              </p:cNvSpPr>
              <p:nvPr/>
            </p:nvSpPr>
            <p:spPr bwMode="auto">
              <a:xfrm flipV="1">
                <a:off x="4202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" name="Line 232"/>
              <p:cNvSpPr>
                <a:spLocks noChangeShapeType="1"/>
              </p:cNvSpPr>
              <p:nvPr/>
            </p:nvSpPr>
            <p:spPr bwMode="auto">
              <a:xfrm flipV="1">
                <a:off x="4308" y="6715"/>
                <a:ext cx="1" cy="45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Line 233"/>
              <p:cNvSpPr>
                <a:spLocks noChangeShapeType="1"/>
              </p:cNvSpPr>
              <p:nvPr/>
            </p:nvSpPr>
            <p:spPr bwMode="auto">
              <a:xfrm flipV="1">
                <a:off x="4415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Line 234"/>
              <p:cNvSpPr>
                <a:spLocks noChangeShapeType="1"/>
              </p:cNvSpPr>
              <p:nvPr/>
            </p:nvSpPr>
            <p:spPr bwMode="auto">
              <a:xfrm flipV="1">
                <a:off x="4521" y="6715"/>
                <a:ext cx="1" cy="22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" name="Rectangle 235"/>
              <p:cNvSpPr>
                <a:spLocks noChangeArrowheads="1"/>
              </p:cNvSpPr>
              <p:nvPr/>
            </p:nvSpPr>
            <p:spPr bwMode="auto">
              <a:xfrm>
                <a:off x="716" y="6439"/>
                <a:ext cx="93" cy="2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800">
                    <a:solidFill>
                      <a:srgbClr val="000000"/>
                    </a:solidFill>
                  </a:rPr>
                  <a:t>1</a:t>
                </a:r>
                <a:endParaRPr lang="de-DE"/>
              </a:p>
            </p:txBody>
          </p:sp>
          <p:sp>
            <p:nvSpPr>
              <p:cNvPr id="193" name="Rectangle 236"/>
              <p:cNvSpPr>
                <a:spLocks noChangeArrowheads="1"/>
              </p:cNvSpPr>
              <p:nvPr/>
            </p:nvSpPr>
            <p:spPr bwMode="auto">
              <a:xfrm>
                <a:off x="716" y="6046"/>
                <a:ext cx="93" cy="2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800">
                    <a:solidFill>
                      <a:srgbClr val="000000"/>
                    </a:solidFill>
                  </a:rPr>
                  <a:t>2</a:t>
                </a:r>
                <a:endParaRPr lang="de-DE"/>
              </a:p>
            </p:txBody>
          </p:sp>
          <p:sp>
            <p:nvSpPr>
              <p:cNvPr id="194" name="Rectangle 237"/>
              <p:cNvSpPr>
                <a:spLocks noChangeArrowheads="1"/>
              </p:cNvSpPr>
              <p:nvPr/>
            </p:nvSpPr>
            <p:spPr bwMode="auto">
              <a:xfrm>
                <a:off x="716" y="5652"/>
                <a:ext cx="93" cy="2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800">
                    <a:solidFill>
                      <a:srgbClr val="000000"/>
                    </a:solidFill>
                  </a:rPr>
                  <a:t>3</a:t>
                </a:r>
                <a:endParaRPr lang="de-DE"/>
              </a:p>
            </p:txBody>
          </p:sp>
          <p:sp>
            <p:nvSpPr>
              <p:cNvPr id="195" name="Rectangle 238"/>
              <p:cNvSpPr>
                <a:spLocks noChangeArrowheads="1"/>
              </p:cNvSpPr>
              <p:nvPr/>
            </p:nvSpPr>
            <p:spPr bwMode="auto">
              <a:xfrm>
                <a:off x="716" y="5261"/>
                <a:ext cx="93" cy="2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800">
                    <a:solidFill>
                      <a:srgbClr val="000000"/>
                    </a:solidFill>
                  </a:rPr>
                  <a:t>4</a:t>
                </a:r>
                <a:endParaRPr lang="de-DE"/>
              </a:p>
            </p:txBody>
          </p:sp>
          <p:sp>
            <p:nvSpPr>
              <p:cNvPr id="196" name="Rectangle 239"/>
              <p:cNvSpPr>
                <a:spLocks noChangeArrowheads="1"/>
              </p:cNvSpPr>
              <p:nvPr/>
            </p:nvSpPr>
            <p:spPr bwMode="auto">
              <a:xfrm>
                <a:off x="716" y="4868"/>
                <a:ext cx="93" cy="2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800">
                    <a:solidFill>
                      <a:srgbClr val="000000"/>
                    </a:solidFill>
                  </a:rPr>
                  <a:t>5</a:t>
                </a:r>
                <a:endParaRPr lang="de-DE"/>
              </a:p>
            </p:txBody>
          </p:sp>
          <p:sp>
            <p:nvSpPr>
              <p:cNvPr id="197" name="Rectangle 240"/>
              <p:cNvSpPr>
                <a:spLocks noChangeArrowheads="1"/>
              </p:cNvSpPr>
              <p:nvPr/>
            </p:nvSpPr>
            <p:spPr bwMode="auto">
              <a:xfrm>
                <a:off x="716" y="4475"/>
                <a:ext cx="93" cy="2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800">
                    <a:solidFill>
                      <a:srgbClr val="000000"/>
                    </a:solidFill>
                  </a:rPr>
                  <a:t>6</a:t>
                </a:r>
                <a:endParaRPr lang="de-DE"/>
              </a:p>
            </p:txBody>
          </p:sp>
          <p:sp>
            <p:nvSpPr>
              <p:cNvPr id="198" name="Rectangle 241"/>
              <p:cNvSpPr>
                <a:spLocks noChangeArrowheads="1"/>
              </p:cNvSpPr>
              <p:nvPr/>
            </p:nvSpPr>
            <p:spPr bwMode="auto">
              <a:xfrm>
                <a:off x="1016" y="6779"/>
                <a:ext cx="280" cy="2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800">
                    <a:solidFill>
                      <a:srgbClr val="000000"/>
                    </a:solidFill>
                  </a:rPr>
                  <a:t>200</a:t>
                </a:r>
                <a:endParaRPr lang="de-DE"/>
              </a:p>
            </p:txBody>
          </p:sp>
          <p:sp>
            <p:nvSpPr>
              <p:cNvPr id="199" name="Rectangle 242"/>
              <p:cNvSpPr>
                <a:spLocks noChangeArrowheads="1"/>
              </p:cNvSpPr>
              <p:nvPr/>
            </p:nvSpPr>
            <p:spPr bwMode="auto">
              <a:xfrm>
                <a:off x="1548" y="6779"/>
                <a:ext cx="281" cy="2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800">
                    <a:solidFill>
                      <a:srgbClr val="000000"/>
                    </a:solidFill>
                  </a:rPr>
                  <a:t>400</a:t>
                </a:r>
                <a:endParaRPr lang="de-DE"/>
              </a:p>
            </p:txBody>
          </p:sp>
          <p:sp>
            <p:nvSpPr>
              <p:cNvPr id="200" name="Rectangle 243"/>
              <p:cNvSpPr>
                <a:spLocks noChangeArrowheads="1"/>
              </p:cNvSpPr>
              <p:nvPr/>
            </p:nvSpPr>
            <p:spPr bwMode="auto">
              <a:xfrm>
                <a:off x="2080" y="6779"/>
                <a:ext cx="280" cy="2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800">
                    <a:solidFill>
                      <a:srgbClr val="000000"/>
                    </a:solidFill>
                  </a:rPr>
                  <a:t>600</a:t>
                </a:r>
                <a:endParaRPr lang="de-DE"/>
              </a:p>
            </p:txBody>
          </p:sp>
          <p:sp>
            <p:nvSpPr>
              <p:cNvPr id="201" name="Rectangle 244"/>
              <p:cNvSpPr>
                <a:spLocks noChangeArrowheads="1"/>
              </p:cNvSpPr>
              <p:nvPr/>
            </p:nvSpPr>
            <p:spPr bwMode="auto">
              <a:xfrm>
                <a:off x="2613" y="6779"/>
                <a:ext cx="280" cy="2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800">
                    <a:solidFill>
                      <a:srgbClr val="000000"/>
                    </a:solidFill>
                  </a:rPr>
                  <a:t>800</a:t>
                </a:r>
                <a:endParaRPr lang="de-DE"/>
              </a:p>
            </p:txBody>
          </p:sp>
          <p:sp>
            <p:nvSpPr>
              <p:cNvPr id="202" name="Rectangle 245"/>
              <p:cNvSpPr>
                <a:spLocks noChangeArrowheads="1"/>
              </p:cNvSpPr>
              <p:nvPr/>
            </p:nvSpPr>
            <p:spPr bwMode="auto">
              <a:xfrm>
                <a:off x="3111" y="6779"/>
                <a:ext cx="373" cy="2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800">
                    <a:solidFill>
                      <a:srgbClr val="000000"/>
                    </a:solidFill>
                  </a:rPr>
                  <a:t>1000</a:t>
                </a:r>
                <a:endParaRPr lang="de-DE"/>
              </a:p>
            </p:txBody>
          </p:sp>
          <p:sp>
            <p:nvSpPr>
              <p:cNvPr id="203" name="Rectangle 246"/>
              <p:cNvSpPr>
                <a:spLocks noChangeArrowheads="1"/>
              </p:cNvSpPr>
              <p:nvPr/>
            </p:nvSpPr>
            <p:spPr bwMode="auto">
              <a:xfrm>
                <a:off x="3643" y="6779"/>
                <a:ext cx="373" cy="2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800">
                    <a:solidFill>
                      <a:srgbClr val="000000"/>
                    </a:solidFill>
                  </a:rPr>
                  <a:t>1200</a:t>
                </a:r>
                <a:endParaRPr lang="de-DE"/>
              </a:p>
            </p:txBody>
          </p:sp>
          <p:sp>
            <p:nvSpPr>
              <p:cNvPr id="204" name="Rectangle 247"/>
              <p:cNvSpPr>
                <a:spLocks noChangeArrowheads="1"/>
              </p:cNvSpPr>
              <p:nvPr/>
            </p:nvSpPr>
            <p:spPr bwMode="auto">
              <a:xfrm>
                <a:off x="4176" y="6779"/>
                <a:ext cx="373" cy="2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DE" sz="1800">
                    <a:solidFill>
                      <a:srgbClr val="000000"/>
                    </a:solidFill>
                  </a:rPr>
                  <a:t>1400</a:t>
                </a:r>
                <a:endParaRPr lang="de-DE"/>
              </a:p>
            </p:txBody>
          </p:sp>
        </p:grpSp>
        <p:sp>
          <p:nvSpPr>
            <p:cNvPr id="4" name="Rectangle 248"/>
            <p:cNvSpPr>
              <a:spLocks noChangeArrowheads="1"/>
            </p:cNvSpPr>
            <p:nvPr/>
          </p:nvSpPr>
          <p:spPr bwMode="auto">
            <a:xfrm>
              <a:off x="2696" y="6810"/>
              <a:ext cx="52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1800">
                  <a:solidFill>
                    <a:srgbClr val="000000"/>
                  </a:solidFill>
                </a:rPr>
                <a:t>l</a:t>
              </a:r>
              <a:endParaRPr lang="de-DE"/>
            </a:p>
          </p:txBody>
        </p:sp>
      </p:grpSp>
      <p:graphicFrame>
        <p:nvGraphicFramePr>
          <p:cNvPr id="205" name="Object 1024"/>
          <p:cNvGraphicFramePr>
            <a:graphicFrameLocks noChangeAspect="1"/>
          </p:cNvGraphicFramePr>
          <p:nvPr/>
        </p:nvGraphicFramePr>
        <p:xfrm>
          <a:off x="609600" y="152400"/>
          <a:ext cx="3854450" cy="482600"/>
        </p:xfrm>
        <a:graphic>
          <a:graphicData uri="http://schemas.openxmlformats.org/presentationml/2006/ole">
            <p:oleObj spid="_x0000_s33794" name="Formel" r:id="rId3" imgW="1625400" imgH="203040" progId="Equation.DSMT4">
              <p:embed/>
            </p:oleObj>
          </a:graphicData>
        </a:graphic>
      </p:graphicFrame>
      <p:grpSp>
        <p:nvGrpSpPr>
          <p:cNvPr id="206" name="Group 250"/>
          <p:cNvGrpSpPr>
            <a:grpSpLocks/>
          </p:cNvGrpSpPr>
          <p:nvPr/>
        </p:nvGrpSpPr>
        <p:grpSpPr bwMode="auto">
          <a:xfrm>
            <a:off x="2590800" y="1219200"/>
            <a:ext cx="2082800" cy="533400"/>
            <a:chOff x="4032" y="336"/>
            <a:chExt cx="1312" cy="336"/>
          </a:xfrm>
        </p:grpSpPr>
        <p:sp>
          <p:nvSpPr>
            <p:cNvPr id="207" name="AutoShape 251"/>
            <p:cNvSpPr>
              <a:spLocks noChangeArrowheads="1"/>
            </p:cNvSpPr>
            <p:nvPr/>
          </p:nvSpPr>
          <p:spPr bwMode="auto">
            <a:xfrm>
              <a:off x="4032" y="336"/>
              <a:ext cx="96" cy="336"/>
            </a:xfrm>
            <a:prstGeom prst="upArrow">
              <a:avLst>
                <a:gd name="adj1" fmla="val 50000"/>
                <a:gd name="adj2" fmla="val 87500"/>
              </a:avLst>
            </a:prstGeom>
            <a:solidFill>
              <a:srgbClr val="99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8" name="Object 1039"/>
            <p:cNvGraphicFramePr>
              <a:graphicFrameLocks noChangeAspect="1"/>
            </p:cNvGraphicFramePr>
            <p:nvPr/>
          </p:nvGraphicFramePr>
          <p:xfrm>
            <a:off x="4224" y="384"/>
            <a:ext cx="1120" cy="242"/>
          </p:xfrm>
          <a:graphic>
            <a:graphicData uri="http://schemas.openxmlformats.org/presentationml/2006/ole">
              <p:oleObj spid="_x0000_s33795" name="Formel" r:id="rId4" imgW="1117440" imgH="241200" progId="Equation.DSMT4">
                <p:embed/>
              </p:oleObj>
            </a:graphicData>
          </a:graphic>
        </p:graphicFrame>
      </p:grpSp>
      <p:grpSp>
        <p:nvGrpSpPr>
          <p:cNvPr id="209" name="Group 253"/>
          <p:cNvGrpSpPr>
            <a:grpSpLocks/>
          </p:cNvGrpSpPr>
          <p:nvPr/>
        </p:nvGrpSpPr>
        <p:grpSpPr bwMode="auto">
          <a:xfrm>
            <a:off x="2590800" y="2057400"/>
            <a:ext cx="2324100" cy="381000"/>
            <a:chOff x="4128" y="3168"/>
            <a:chExt cx="1464" cy="240"/>
          </a:xfrm>
        </p:grpSpPr>
        <p:sp>
          <p:nvSpPr>
            <p:cNvPr id="210" name="AutoShape 254"/>
            <p:cNvSpPr>
              <a:spLocks noChangeArrowheads="1"/>
            </p:cNvSpPr>
            <p:nvPr/>
          </p:nvSpPr>
          <p:spPr bwMode="auto">
            <a:xfrm>
              <a:off x="4128" y="3168"/>
              <a:ext cx="96" cy="240"/>
            </a:xfrm>
            <a:prstGeom prst="downArrow">
              <a:avLst>
                <a:gd name="adj1" fmla="val 50000"/>
                <a:gd name="adj2" fmla="val 62500"/>
              </a:avLst>
            </a:prstGeom>
            <a:solidFill>
              <a:srgbClr val="00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11" name="Object 1038"/>
            <p:cNvGraphicFramePr>
              <a:graphicFrameLocks noChangeAspect="1"/>
            </p:cNvGraphicFramePr>
            <p:nvPr/>
          </p:nvGraphicFramePr>
          <p:xfrm>
            <a:off x="4272" y="3168"/>
            <a:ext cx="1320" cy="240"/>
          </p:xfrm>
          <a:graphic>
            <a:graphicData uri="http://schemas.openxmlformats.org/presentationml/2006/ole">
              <p:oleObj spid="_x0000_s33796" name="Formel" r:id="rId5" imgW="1143000" imgH="241200" progId="Equation.DSMT4">
                <p:embed/>
              </p:oleObj>
            </a:graphicData>
          </a:graphic>
        </p:graphicFrame>
      </p:grpSp>
      <p:graphicFrame>
        <p:nvGraphicFramePr>
          <p:cNvPr id="212" name="Object 1025"/>
          <p:cNvGraphicFramePr>
            <a:graphicFrameLocks noChangeAspect="1"/>
          </p:cNvGraphicFramePr>
          <p:nvPr/>
        </p:nvGraphicFramePr>
        <p:xfrm>
          <a:off x="838200" y="4724400"/>
          <a:ext cx="7696200" cy="914400"/>
        </p:xfrm>
        <a:graphic>
          <a:graphicData uri="http://schemas.openxmlformats.org/presentationml/2006/ole">
            <p:oleObj spid="_x0000_s33797" name="Formel" r:id="rId6" imgW="3911400" imgH="457200" progId="Equation.DSMT4">
              <p:embed/>
            </p:oleObj>
          </a:graphicData>
        </a:graphic>
      </p:graphicFrame>
      <p:sp>
        <p:nvSpPr>
          <p:cNvPr id="213" name="Rectangle 263"/>
          <p:cNvSpPr>
            <a:spLocks noChangeArrowheads="1"/>
          </p:cNvSpPr>
          <p:nvPr/>
        </p:nvSpPr>
        <p:spPr bwMode="auto">
          <a:xfrm>
            <a:off x="2362200" y="1143000"/>
            <a:ext cx="2590800" cy="685800"/>
          </a:xfrm>
          <a:prstGeom prst="rect">
            <a:avLst/>
          </a:prstGeom>
          <a:solidFill>
            <a:srgbClr val="DCDE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4" name="Group 272"/>
          <p:cNvGrpSpPr>
            <a:grpSpLocks/>
          </p:cNvGrpSpPr>
          <p:nvPr/>
        </p:nvGrpSpPr>
        <p:grpSpPr bwMode="auto">
          <a:xfrm>
            <a:off x="2590800" y="1981200"/>
            <a:ext cx="2362200" cy="533400"/>
            <a:chOff x="1632" y="1296"/>
            <a:chExt cx="1488" cy="336"/>
          </a:xfrm>
        </p:grpSpPr>
        <p:sp>
          <p:nvSpPr>
            <p:cNvPr id="215" name="Rectangle 264"/>
            <p:cNvSpPr>
              <a:spLocks noChangeArrowheads="1"/>
            </p:cNvSpPr>
            <p:nvPr/>
          </p:nvSpPr>
          <p:spPr bwMode="auto">
            <a:xfrm>
              <a:off x="1824" y="1296"/>
              <a:ext cx="1296" cy="288"/>
            </a:xfrm>
            <a:prstGeom prst="rect">
              <a:avLst/>
            </a:prstGeom>
            <a:solidFill>
              <a:srgbClr val="DCDEC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" name="Rectangle 271"/>
            <p:cNvSpPr>
              <a:spLocks noChangeArrowheads="1"/>
            </p:cNvSpPr>
            <p:nvPr/>
          </p:nvSpPr>
          <p:spPr bwMode="auto">
            <a:xfrm>
              <a:off x="1632" y="1344"/>
              <a:ext cx="96" cy="288"/>
            </a:xfrm>
            <a:prstGeom prst="rect">
              <a:avLst/>
            </a:prstGeom>
            <a:solidFill>
              <a:srgbClr val="DCDEC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7" name="Group 273"/>
          <p:cNvGrpSpPr>
            <a:grpSpLocks/>
          </p:cNvGrpSpPr>
          <p:nvPr/>
        </p:nvGrpSpPr>
        <p:grpSpPr bwMode="auto">
          <a:xfrm>
            <a:off x="3657600" y="2362200"/>
            <a:ext cx="2324100" cy="381000"/>
            <a:chOff x="4128" y="3168"/>
            <a:chExt cx="1464" cy="240"/>
          </a:xfrm>
        </p:grpSpPr>
        <p:sp>
          <p:nvSpPr>
            <p:cNvPr id="218" name="AutoShape 274"/>
            <p:cNvSpPr>
              <a:spLocks noChangeArrowheads="1"/>
            </p:cNvSpPr>
            <p:nvPr/>
          </p:nvSpPr>
          <p:spPr bwMode="auto">
            <a:xfrm>
              <a:off x="4128" y="3168"/>
              <a:ext cx="96" cy="240"/>
            </a:xfrm>
            <a:prstGeom prst="downArrow">
              <a:avLst>
                <a:gd name="adj1" fmla="val 50000"/>
                <a:gd name="adj2" fmla="val 62500"/>
              </a:avLst>
            </a:prstGeom>
            <a:solidFill>
              <a:srgbClr val="00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19" name="Object 1037"/>
            <p:cNvGraphicFramePr>
              <a:graphicFrameLocks noChangeAspect="1"/>
            </p:cNvGraphicFramePr>
            <p:nvPr/>
          </p:nvGraphicFramePr>
          <p:xfrm>
            <a:off x="4272" y="3168"/>
            <a:ext cx="1320" cy="240"/>
          </p:xfrm>
          <a:graphic>
            <a:graphicData uri="http://schemas.openxmlformats.org/presentationml/2006/ole">
              <p:oleObj spid="_x0000_s33798" name="Formel" r:id="rId7" imgW="1143000" imgH="241200" progId="Equation.DSMT4">
                <p:embed/>
              </p:oleObj>
            </a:graphicData>
          </a:graphic>
        </p:graphicFrame>
      </p:grpSp>
      <p:grpSp>
        <p:nvGrpSpPr>
          <p:cNvPr id="220" name="Group 277"/>
          <p:cNvGrpSpPr>
            <a:grpSpLocks/>
          </p:cNvGrpSpPr>
          <p:nvPr/>
        </p:nvGrpSpPr>
        <p:grpSpPr bwMode="auto">
          <a:xfrm>
            <a:off x="3657600" y="1828800"/>
            <a:ext cx="1930400" cy="384175"/>
            <a:chOff x="4368" y="192"/>
            <a:chExt cx="1216" cy="242"/>
          </a:xfrm>
        </p:grpSpPr>
        <p:graphicFrame>
          <p:nvGraphicFramePr>
            <p:cNvPr id="221" name="Object 1036"/>
            <p:cNvGraphicFramePr>
              <a:graphicFrameLocks noChangeAspect="1"/>
            </p:cNvGraphicFramePr>
            <p:nvPr/>
          </p:nvGraphicFramePr>
          <p:xfrm>
            <a:off x="4464" y="192"/>
            <a:ext cx="1120" cy="242"/>
          </p:xfrm>
          <a:graphic>
            <a:graphicData uri="http://schemas.openxmlformats.org/presentationml/2006/ole">
              <p:oleObj spid="_x0000_s33799" name="Formel" r:id="rId8" imgW="1117440" imgH="241200" progId="Equation.DSMT4">
                <p:embed/>
              </p:oleObj>
            </a:graphicData>
          </a:graphic>
        </p:graphicFrame>
        <p:sp>
          <p:nvSpPr>
            <p:cNvPr id="222" name="AutoShape 276"/>
            <p:cNvSpPr>
              <a:spLocks noChangeArrowheads="1"/>
            </p:cNvSpPr>
            <p:nvPr/>
          </p:nvSpPr>
          <p:spPr bwMode="auto">
            <a:xfrm>
              <a:off x="4368" y="192"/>
              <a:ext cx="96" cy="240"/>
            </a:xfrm>
            <a:prstGeom prst="downArrow">
              <a:avLst>
                <a:gd name="adj1" fmla="val 50000"/>
                <a:gd name="adj2" fmla="val 62500"/>
              </a:avLst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3" name="Rectangle 278"/>
          <p:cNvSpPr>
            <a:spLocks noChangeArrowheads="1"/>
          </p:cNvSpPr>
          <p:nvPr/>
        </p:nvSpPr>
        <p:spPr bwMode="auto">
          <a:xfrm>
            <a:off x="381000" y="4724400"/>
            <a:ext cx="8610600" cy="1066800"/>
          </a:xfrm>
          <a:prstGeom prst="rect">
            <a:avLst/>
          </a:prstGeom>
          <a:solidFill>
            <a:srgbClr val="DCDE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4" name="Object 1026"/>
          <p:cNvGraphicFramePr>
            <a:graphicFrameLocks noChangeAspect="1"/>
          </p:cNvGraphicFramePr>
          <p:nvPr/>
        </p:nvGraphicFramePr>
        <p:xfrm>
          <a:off x="533400" y="4572000"/>
          <a:ext cx="3505200" cy="487363"/>
        </p:xfrm>
        <a:graphic>
          <a:graphicData uri="http://schemas.openxmlformats.org/presentationml/2006/ole">
            <p:oleObj spid="_x0000_s33800" name="Formel" r:id="rId9" imgW="1460160" imgH="203040" progId="Equation.DSMT4">
              <p:embed/>
            </p:oleObj>
          </a:graphicData>
        </a:graphic>
      </p:graphicFrame>
      <p:sp>
        <p:nvSpPr>
          <p:cNvPr id="225" name="AutoShape 280"/>
          <p:cNvSpPr>
            <a:spLocks noChangeArrowheads="1"/>
          </p:cNvSpPr>
          <p:nvPr/>
        </p:nvSpPr>
        <p:spPr bwMode="auto">
          <a:xfrm>
            <a:off x="4114800" y="47244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6" name="Object 1027"/>
          <p:cNvGraphicFramePr>
            <a:graphicFrameLocks noChangeAspect="1"/>
          </p:cNvGraphicFramePr>
          <p:nvPr/>
        </p:nvGraphicFramePr>
        <p:xfrm>
          <a:off x="5105400" y="4495800"/>
          <a:ext cx="1771650" cy="534988"/>
        </p:xfrm>
        <a:graphic>
          <a:graphicData uri="http://schemas.openxmlformats.org/presentationml/2006/ole">
            <p:oleObj spid="_x0000_s33801" name="Formel" r:id="rId10" imgW="799920" imgH="241200" progId="Equation.DSMT4">
              <p:embed/>
            </p:oleObj>
          </a:graphicData>
        </a:graphic>
      </p:graphicFrame>
      <p:sp>
        <p:nvSpPr>
          <p:cNvPr id="227" name="AutoShape 282"/>
          <p:cNvSpPr>
            <a:spLocks noChangeArrowheads="1"/>
          </p:cNvSpPr>
          <p:nvPr/>
        </p:nvSpPr>
        <p:spPr bwMode="auto">
          <a:xfrm>
            <a:off x="1905000" y="49530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8" name="Object 1028"/>
          <p:cNvGraphicFramePr>
            <a:graphicFrameLocks noChangeAspect="1"/>
          </p:cNvGraphicFramePr>
          <p:nvPr/>
        </p:nvGraphicFramePr>
        <p:xfrm>
          <a:off x="685800" y="5334000"/>
          <a:ext cx="3124200" cy="449263"/>
        </p:xfrm>
        <a:graphic>
          <a:graphicData uri="http://schemas.openxmlformats.org/presentationml/2006/ole">
            <p:oleObj spid="_x0000_s33802" name="Formel" r:id="rId11" imgW="1676160" imgH="241200" progId="Equation.DSMT4">
              <p:embed/>
            </p:oleObj>
          </a:graphicData>
        </a:graphic>
      </p:graphicFrame>
      <p:sp>
        <p:nvSpPr>
          <p:cNvPr id="229" name="AutoShape 284"/>
          <p:cNvSpPr>
            <a:spLocks noChangeArrowheads="1"/>
          </p:cNvSpPr>
          <p:nvPr/>
        </p:nvSpPr>
        <p:spPr bwMode="auto">
          <a:xfrm>
            <a:off x="1295400" y="57150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0" name="Object 1029"/>
          <p:cNvGraphicFramePr>
            <a:graphicFrameLocks noChangeAspect="1"/>
          </p:cNvGraphicFramePr>
          <p:nvPr/>
        </p:nvGraphicFramePr>
        <p:xfrm>
          <a:off x="152400" y="6096000"/>
          <a:ext cx="3200400" cy="533400"/>
        </p:xfrm>
        <a:graphic>
          <a:graphicData uri="http://schemas.openxmlformats.org/presentationml/2006/ole">
            <p:oleObj spid="_x0000_s33803" name="Formel" r:id="rId12" imgW="1714320" imgH="2412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 animBg="1"/>
      <p:bldP spid="223" grpId="0" animBg="1"/>
      <p:bldP spid="225" grpId="0" animBg="1"/>
      <p:bldP spid="227" grpId="0" animBg="1"/>
      <p:bldP spid="2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048000" y="228600"/>
          <a:ext cx="2209800" cy="862361"/>
        </p:xfrm>
        <a:graphic>
          <a:graphicData uri="http://schemas.openxmlformats.org/presentationml/2006/ole">
            <p:oleObj spid="_x0000_s43011" name="Equation" r:id="rId3" imgW="520560" imgH="203040" progId="Equation.DSMT4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" y="1524000"/>
          <a:ext cx="7832429" cy="1219199"/>
        </p:xfrm>
        <a:graphic>
          <a:graphicData uri="http://schemas.openxmlformats.org/presentationml/2006/ole">
            <p:oleObj spid="_x0000_s43012" name="Equation" r:id="rId4" imgW="2692080" imgH="4190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71600" y="3048000"/>
          <a:ext cx="6256421" cy="762000"/>
        </p:xfrm>
        <a:graphic>
          <a:graphicData uri="http://schemas.openxmlformats.org/presentationml/2006/ole">
            <p:oleObj spid="_x0000_s43013" name="Equation" r:id="rId5" imgW="1981080" imgH="2412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352800" y="4267200"/>
          <a:ext cx="1951892" cy="685800"/>
        </p:xfrm>
        <a:graphic>
          <a:graphicData uri="http://schemas.openxmlformats.org/presentationml/2006/ole">
            <p:oleObj spid="_x0000_s43014" name="Equation" r:id="rId6" imgW="469800" imgH="16488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81000" y="152400"/>
            <a:ext cx="6405563" cy="838200"/>
            <a:chOff x="240" y="96"/>
            <a:chExt cx="4035" cy="528"/>
          </a:xfrm>
        </p:grpSpPr>
        <p:sp>
          <p:nvSpPr>
            <p:cNvPr id="3" name="Oval 4"/>
            <p:cNvSpPr>
              <a:spLocks noChangeArrowheads="1"/>
            </p:cNvSpPr>
            <p:nvPr/>
          </p:nvSpPr>
          <p:spPr bwMode="auto">
            <a:xfrm>
              <a:off x="240" y="28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" name="Object 5"/>
            <p:cNvGraphicFramePr>
              <a:graphicFrameLocks noChangeAspect="1"/>
            </p:cNvGraphicFramePr>
            <p:nvPr/>
          </p:nvGraphicFramePr>
          <p:xfrm>
            <a:off x="909" y="96"/>
            <a:ext cx="3366" cy="528"/>
          </p:xfrm>
          <a:graphic>
            <a:graphicData uri="http://schemas.openxmlformats.org/presentationml/2006/ole">
              <p:oleObj spid="_x0000_s44034" name="Equation" r:id="rId3" imgW="1295280" imgH="203040" progId="Equation.DSMT4">
                <p:embed/>
              </p:oleObj>
            </a:graphicData>
          </a:graphic>
        </p:graphicFrame>
      </p:grpSp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482600" y="1143000"/>
          <a:ext cx="8178800" cy="708025"/>
        </p:xfrm>
        <a:graphic>
          <a:graphicData uri="http://schemas.openxmlformats.org/presentationml/2006/ole">
            <p:oleObj spid="_x0000_s44035" name="Equation" r:id="rId4" imgW="2641320" imgH="228600" progId="Equation.DSMT4">
              <p:embed/>
            </p:oleObj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2036763" y="1905000"/>
          <a:ext cx="4973637" cy="692150"/>
        </p:xfrm>
        <a:graphic>
          <a:graphicData uri="http://schemas.openxmlformats.org/presentationml/2006/ole">
            <p:oleObj spid="_x0000_s44036" name="Equation" r:id="rId5" imgW="1460160" imgH="203040" progId="Equation.DSMT4">
              <p:embed/>
            </p:oleObj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1289050" y="2811463"/>
          <a:ext cx="6565900" cy="617537"/>
        </p:xfrm>
        <a:graphic>
          <a:graphicData uri="http://schemas.openxmlformats.org/presentationml/2006/ole">
            <p:oleObj spid="_x0000_s44037" name="Equation" r:id="rId6" imgW="2158920" imgH="203040" progId="Equation.DSMT4">
              <p:embed/>
            </p:oleObj>
          </a:graphicData>
        </a:graphic>
      </p:graphicFrame>
      <p:graphicFrame>
        <p:nvGraphicFramePr>
          <p:cNvPr id="8" name="Object 10"/>
          <p:cNvGraphicFramePr>
            <a:graphicFrameLocks noChangeAspect="1"/>
          </p:cNvGraphicFramePr>
          <p:nvPr/>
        </p:nvGraphicFramePr>
        <p:xfrm>
          <a:off x="2514600" y="1828800"/>
          <a:ext cx="1219200" cy="914400"/>
        </p:xfrm>
        <a:graphic>
          <a:graphicData uri="http://schemas.openxmlformats.org/presentationml/2006/ole">
            <p:oleObj spid="_x0000_s44038" name="Equation" r:id="rId7" imgW="355320" imgH="279360" progId="Equation.DSMT4">
              <p:embed/>
            </p:oleObj>
          </a:graphicData>
        </a:graphic>
      </p:graphicFrame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2514600" y="1905000"/>
          <a:ext cx="1295400" cy="755650"/>
        </p:xfrm>
        <a:graphic>
          <a:graphicData uri="http://schemas.openxmlformats.org/presentationml/2006/ole">
            <p:oleObj spid="_x0000_s44039" name="Equation" r:id="rId8" imgW="368280" imgH="203040" progId="Equation.DSMT4">
              <p:embed/>
            </p:oleObj>
          </a:graphicData>
        </a:graphic>
      </p:graphicFrame>
      <p:grpSp>
        <p:nvGrpSpPr>
          <p:cNvPr id="10" name="Group 34"/>
          <p:cNvGrpSpPr>
            <a:grpSpLocks/>
          </p:cNvGrpSpPr>
          <p:nvPr/>
        </p:nvGrpSpPr>
        <p:grpSpPr bwMode="auto">
          <a:xfrm>
            <a:off x="914400" y="3657600"/>
            <a:ext cx="8001000" cy="2895600"/>
            <a:chOff x="480" y="2256"/>
            <a:chExt cx="5040" cy="1824"/>
          </a:xfrm>
        </p:grpSpPr>
        <p:sp>
          <p:nvSpPr>
            <p:cNvPr id="11" name="Line 25"/>
            <p:cNvSpPr>
              <a:spLocks noChangeShapeType="1"/>
            </p:cNvSpPr>
            <p:nvPr/>
          </p:nvSpPr>
          <p:spPr bwMode="auto">
            <a:xfrm>
              <a:off x="480" y="2256"/>
              <a:ext cx="4176" cy="1344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26"/>
            <p:cNvSpPr>
              <a:spLocks noChangeShapeType="1"/>
            </p:cNvSpPr>
            <p:nvPr/>
          </p:nvSpPr>
          <p:spPr bwMode="auto">
            <a:xfrm>
              <a:off x="4656" y="3600"/>
              <a:ext cx="864" cy="144"/>
            </a:xfrm>
            <a:prstGeom prst="line">
              <a:avLst/>
            </a:prstGeom>
            <a:noFill/>
            <a:ln w="57150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27"/>
            <p:cNvSpPr>
              <a:spLocks noChangeShapeType="1"/>
            </p:cNvSpPr>
            <p:nvPr/>
          </p:nvSpPr>
          <p:spPr bwMode="auto">
            <a:xfrm>
              <a:off x="4656" y="3936"/>
              <a:ext cx="0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28"/>
            <p:cNvSpPr>
              <a:spLocks noChangeShapeType="1"/>
            </p:cNvSpPr>
            <p:nvPr/>
          </p:nvSpPr>
          <p:spPr bwMode="auto">
            <a:xfrm>
              <a:off x="5232" y="3936"/>
              <a:ext cx="0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5" name="Object 29"/>
            <p:cNvGraphicFramePr>
              <a:graphicFrameLocks noChangeAspect="1"/>
            </p:cNvGraphicFramePr>
            <p:nvPr/>
          </p:nvGraphicFramePr>
          <p:xfrm>
            <a:off x="4512" y="3648"/>
            <a:ext cx="307" cy="364"/>
          </p:xfrm>
          <a:graphic>
            <a:graphicData uri="http://schemas.openxmlformats.org/presentationml/2006/ole">
              <p:oleObj spid="_x0000_s44040" name="Equation" r:id="rId9" imgW="203040" imgH="241200" progId="Equation.DSMT4">
                <p:embed/>
              </p:oleObj>
            </a:graphicData>
          </a:graphic>
        </p:graphicFrame>
        <p:graphicFrame>
          <p:nvGraphicFramePr>
            <p:cNvPr id="16" name="Object 30"/>
            <p:cNvGraphicFramePr>
              <a:graphicFrameLocks noChangeAspect="1"/>
            </p:cNvGraphicFramePr>
            <p:nvPr/>
          </p:nvGraphicFramePr>
          <p:xfrm>
            <a:off x="4992" y="3696"/>
            <a:ext cx="480" cy="257"/>
          </p:xfrm>
          <a:graphic>
            <a:graphicData uri="http://schemas.openxmlformats.org/presentationml/2006/ole">
              <p:oleObj spid="_x0000_s44041" name="Equation" r:id="rId10" imgW="342720" imgH="177480" progId="Equation.DSMT4">
                <p:embed/>
              </p:oleObj>
            </a:graphicData>
          </a:graphic>
        </p:graphicFrame>
        <p:graphicFrame>
          <p:nvGraphicFramePr>
            <p:cNvPr id="17" name="Object 31"/>
            <p:cNvGraphicFramePr>
              <a:graphicFrameLocks noChangeAspect="1"/>
            </p:cNvGraphicFramePr>
            <p:nvPr/>
          </p:nvGraphicFramePr>
          <p:xfrm>
            <a:off x="1872" y="2448"/>
            <a:ext cx="1360" cy="366"/>
          </p:xfrm>
          <a:graphic>
            <a:graphicData uri="http://schemas.openxmlformats.org/presentationml/2006/ole">
              <p:oleObj spid="_x0000_s44042" name="Equation" r:id="rId11" imgW="660240" imgH="177480" progId="Equation.DSMT4">
                <p:embed/>
              </p:oleObj>
            </a:graphicData>
          </a:graphic>
        </p:graphicFrame>
        <p:graphicFrame>
          <p:nvGraphicFramePr>
            <p:cNvPr id="18" name="Object 32"/>
            <p:cNvGraphicFramePr>
              <a:graphicFrameLocks noChangeAspect="1"/>
            </p:cNvGraphicFramePr>
            <p:nvPr/>
          </p:nvGraphicFramePr>
          <p:xfrm>
            <a:off x="4800" y="3360"/>
            <a:ext cx="672" cy="288"/>
          </p:xfrm>
          <a:graphic>
            <a:graphicData uri="http://schemas.openxmlformats.org/presentationml/2006/ole">
              <p:oleObj spid="_x0000_s44043" name="Equation" r:id="rId12" imgW="342720" imgH="164880" progId="Equation.DSMT4">
                <p:embed/>
              </p:oleObj>
            </a:graphicData>
          </a:graphic>
        </p:graphicFrame>
      </p:grpSp>
      <p:grpSp>
        <p:nvGrpSpPr>
          <p:cNvPr id="19" name="Group 38"/>
          <p:cNvGrpSpPr>
            <a:grpSpLocks/>
          </p:cNvGrpSpPr>
          <p:nvPr/>
        </p:nvGrpSpPr>
        <p:grpSpPr bwMode="auto">
          <a:xfrm>
            <a:off x="0" y="5715000"/>
            <a:ext cx="8382000" cy="420688"/>
            <a:chOff x="0" y="3600"/>
            <a:chExt cx="5280" cy="265"/>
          </a:xfrm>
        </p:grpSpPr>
        <p:sp>
          <p:nvSpPr>
            <p:cNvPr id="20" name="Line 35"/>
            <p:cNvSpPr>
              <a:spLocks noChangeShapeType="1"/>
            </p:cNvSpPr>
            <p:nvPr/>
          </p:nvSpPr>
          <p:spPr bwMode="auto">
            <a:xfrm flipH="1">
              <a:off x="528" y="3696"/>
              <a:ext cx="475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1" name="Object 37"/>
            <p:cNvGraphicFramePr>
              <a:graphicFrameLocks noChangeAspect="1"/>
            </p:cNvGraphicFramePr>
            <p:nvPr/>
          </p:nvGraphicFramePr>
          <p:xfrm>
            <a:off x="0" y="3600"/>
            <a:ext cx="480" cy="265"/>
          </p:xfrm>
          <a:graphic>
            <a:graphicData uri="http://schemas.openxmlformats.org/presentationml/2006/ole">
              <p:oleObj spid="_x0000_s44044" name="Equation" r:id="rId13" imgW="368280" imgH="203040" progId="Equation.DSMT4">
                <p:embed/>
              </p:oleObj>
            </a:graphicData>
          </a:graphic>
        </p:graphicFrame>
      </p:grpSp>
      <p:sp>
        <p:nvSpPr>
          <p:cNvPr id="22" name="Line 41"/>
          <p:cNvSpPr>
            <a:spLocks noChangeShapeType="1"/>
          </p:cNvSpPr>
          <p:nvPr/>
        </p:nvSpPr>
        <p:spPr bwMode="auto">
          <a:xfrm>
            <a:off x="990600" y="6248400"/>
            <a:ext cx="8305800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3" name="Object 43"/>
          <p:cNvGraphicFramePr>
            <a:graphicFrameLocks noChangeAspect="1"/>
          </p:cNvGraphicFramePr>
          <p:nvPr/>
        </p:nvGraphicFramePr>
        <p:xfrm>
          <a:off x="1273175" y="3657600"/>
          <a:ext cx="6597650" cy="1200150"/>
        </p:xfrm>
        <a:graphic>
          <a:graphicData uri="http://schemas.openxmlformats.org/presentationml/2006/ole">
            <p:oleObj spid="_x0000_s44045" name="Equation" r:id="rId14" imgW="2374560" imgH="431640" progId="Equation.DSMT4">
              <p:embed/>
            </p:oleObj>
          </a:graphicData>
        </a:graphic>
      </p:graphicFrame>
      <p:grpSp>
        <p:nvGrpSpPr>
          <p:cNvPr id="24" name="Group 45"/>
          <p:cNvGrpSpPr>
            <a:grpSpLocks/>
          </p:cNvGrpSpPr>
          <p:nvPr/>
        </p:nvGrpSpPr>
        <p:grpSpPr bwMode="auto">
          <a:xfrm>
            <a:off x="419100" y="3429000"/>
            <a:ext cx="8610600" cy="3429000"/>
            <a:chOff x="144" y="2160"/>
            <a:chExt cx="5424" cy="2160"/>
          </a:xfrm>
        </p:grpSpPr>
        <p:sp>
          <p:nvSpPr>
            <p:cNvPr id="25" name="Line 46"/>
            <p:cNvSpPr>
              <a:spLocks noChangeShapeType="1"/>
            </p:cNvSpPr>
            <p:nvPr/>
          </p:nvSpPr>
          <p:spPr bwMode="auto">
            <a:xfrm flipV="1">
              <a:off x="480" y="2160"/>
              <a:ext cx="0" cy="18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47"/>
            <p:cNvSpPr>
              <a:spLocks noChangeShapeType="1"/>
            </p:cNvSpPr>
            <p:nvPr/>
          </p:nvSpPr>
          <p:spPr bwMode="auto">
            <a:xfrm>
              <a:off x="480" y="3984"/>
              <a:ext cx="50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7" name="Object 48"/>
            <p:cNvGraphicFramePr>
              <a:graphicFrameLocks noChangeAspect="1"/>
            </p:cNvGraphicFramePr>
            <p:nvPr/>
          </p:nvGraphicFramePr>
          <p:xfrm>
            <a:off x="144" y="2160"/>
            <a:ext cx="258" cy="284"/>
          </p:xfrm>
          <a:graphic>
            <a:graphicData uri="http://schemas.openxmlformats.org/presentationml/2006/ole">
              <p:oleObj spid="_x0000_s44046" name="Equation" r:id="rId15" imgW="126720" imgH="139680" progId="Equation.DSMT4">
                <p:embed/>
              </p:oleObj>
            </a:graphicData>
          </a:graphic>
        </p:graphicFrame>
        <p:graphicFrame>
          <p:nvGraphicFramePr>
            <p:cNvPr id="28" name="Object 49"/>
            <p:cNvGraphicFramePr>
              <a:graphicFrameLocks noChangeAspect="1"/>
            </p:cNvGraphicFramePr>
            <p:nvPr/>
          </p:nvGraphicFramePr>
          <p:xfrm>
            <a:off x="5328" y="3984"/>
            <a:ext cx="196" cy="336"/>
          </p:xfrm>
          <a:graphic>
            <a:graphicData uri="http://schemas.openxmlformats.org/presentationml/2006/ole">
              <p:oleObj spid="_x0000_s44047" name="Equation" r:id="rId16" imgW="88560" imgH="152280" progId="Equation.DSMT4">
                <p:embed/>
              </p:oleObj>
            </a:graphicData>
          </a:graphic>
        </p:graphicFrame>
      </p:grpSp>
      <p:sp>
        <p:nvSpPr>
          <p:cNvPr id="29" name="Line 59"/>
          <p:cNvSpPr>
            <a:spLocks noChangeShapeType="1"/>
          </p:cNvSpPr>
          <p:nvPr/>
        </p:nvSpPr>
        <p:spPr bwMode="auto">
          <a:xfrm>
            <a:off x="990600" y="5181600"/>
            <a:ext cx="5943600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0" name="Object 77"/>
          <p:cNvGraphicFramePr>
            <a:graphicFrameLocks noChangeAspect="1"/>
          </p:cNvGraphicFramePr>
          <p:nvPr/>
        </p:nvGraphicFramePr>
        <p:xfrm>
          <a:off x="457200" y="4876800"/>
          <a:ext cx="8261350" cy="887413"/>
        </p:xfrm>
        <a:graphic>
          <a:graphicData uri="http://schemas.openxmlformats.org/presentationml/2006/ole">
            <p:oleObj spid="_x0000_s44048" name="Equation" r:id="rId17" imgW="1892160" imgH="20304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1143000" y="762000"/>
            <a:ext cx="5980113" cy="1836738"/>
            <a:chOff x="720" y="480"/>
            <a:chExt cx="3767" cy="1157"/>
          </a:xfrm>
        </p:grpSpPr>
        <p:sp>
          <p:nvSpPr>
            <p:cNvPr id="5" name="Oval 34"/>
            <p:cNvSpPr>
              <a:spLocks noChangeArrowheads="1"/>
            </p:cNvSpPr>
            <p:nvPr/>
          </p:nvSpPr>
          <p:spPr bwMode="auto">
            <a:xfrm>
              <a:off x="720" y="672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" name="Object 35"/>
            <p:cNvGraphicFramePr>
              <a:graphicFrameLocks noChangeAspect="1"/>
            </p:cNvGraphicFramePr>
            <p:nvPr/>
          </p:nvGraphicFramePr>
          <p:xfrm>
            <a:off x="1296" y="480"/>
            <a:ext cx="3191" cy="1157"/>
          </p:xfrm>
          <a:graphic>
            <a:graphicData uri="http://schemas.openxmlformats.org/presentationml/2006/ole">
              <p:oleObj spid="_x0000_s45060" name="Equation" r:id="rId3" imgW="1447560" imgH="660240" progId="Equation.DSMT4">
                <p:embed/>
              </p:oleObj>
            </a:graphicData>
          </a:graphic>
        </p:graphicFrame>
      </p:grpSp>
      <p:graphicFrame>
        <p:nvGraphicFramePr>
          <p:cNvPr id="7" name="Object 36"/>
          <p:cNvGraphicFramePr>
            <a:graphicFrameLocks noChangeAspect="1"/>
          </p:cNvGraphicFramePr>
          <p:nvPr/>
        </p:nvGraphicFramePr>
        <p:xfrm>
          <a:off x="1676400" y="2895600"/>
          <a:ext cx="5334000" cy="833438"/>
        </p:xfrm>
        <a:graphic>
          <a:graphicData uri="http://schemas.openxmlformats.org/presentationml/2006/ole">
            <p:oleObj spid="_x0000_s45061" name="Equation" r:id="rId4" imgW="1625400" imgH="253800" progId="Equation.DSMT4">
              <p:embed/>
            </p:oleObj>
          </a:graphicData>
        </a:graphic>
      </p:graphicFrame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1447800" y="3657600"/>
            <a:ext cx="4711700" cy="1400175"/>
            <a:chOff x="528" y="1296"/>
            <a:chExt cx="2968" cy="882"/>
          </a:xfrm>
        </p:grpSpPr>
        <p:graphicFrame>
          <p:nvGraphicFramePr>
            <p:cNvPr id="9" name="Object 38"/>
            <p:cNvGraphicFramePr>
              <a:graphicFrameLocks noChangeAspect="1"/>
            </p:cNvGraphicFramePr>
            <p:nvPr/>
          </p:nvGraphicFramePr>
          <p:xfrm>
            <a:off x="528" y="1296"/>
            <a:ext cx="900" cy="382"/>
          </p:xfrm>
          <a:graphic>
            <a:graphicData uri="http://schemas.openxmlformats.org/presentationml/2006/ole">
              <p:oleObj spid="_x0000_s45062" name="Equation" r:id="rId5" imgW="419040" imgH="177480" progId="Equation.DSMT4">
                <p:embed/>
              </p:oleObj>
            </a:graphicData>
          </a:graphic>
        </p:graphicFrame>
        <p:graphicFrame>
          <p:nvGraphicFramePr>
            <p:cNvPr id="10" name="Object 39"/>
            <p:cNvGraphicFramePr>
              <a:graphicFrameLocks noChangeAspect="1"/>
            </p:cNvGraphicFramePr>
            <p:nvPr/>
          </p:nvGraphicFramePr>
          <p:xfrm>
            <a:off x="1488" y="1632"/>
            <a:ext cx="2008" cy="546"/>
          </p:xfrm>
          <a:graphic>
            <a:graphicData uri="http://schemas.openxmlformats.org/presentationml/2006/ole">
              <p:oleObj spid="_x0000_s45063" name="Equation" r:id="rId6" imgW="888840" imgH="241200" progId="Equation.DSMT4">
                <p:embed/>
              </p:oleObj>
            </a:graphicData>
          </a:graphic>
        </p:graphicFrame>
      </p:grpSp>
      <p:grpSp>
        <p:nvGrpSpPr>
          <p:cNvPr id="11" name="Group 40"/>
          <p:cNvGrpSpPr>
            <a:grpSpLocks/>
          </p:cNvGrpSpPr>
          <p:nvPr/>
        </p:nvGrpSpPr>
        <p:grpSpPr bwMode="auto">
          <a:xfrm>
            <a:off x="0" y="5181600"/>
            <a:ext cx="5702300" cy="766763"/>
            <a:chOff x="432" y="2544"/>
            <a:chExt cx="3592" cy="483"/>
          </a:xfrm>
        </p:grpSpPr>
        <p:sp>
          <p:nvSpPr>
            <p:cNvPr id="12" name="Oval 41"/>
            <p:cNvSpPr>
              <a:spLocks noChangeArrowheads="1"/>
            </p:cNvSpPr>
            <p:nvPr/>
          </p:nvSpPr>
          <p:spPr bwMode="auto">
            <a:xfrm>
              <a:off x="432" y="268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3" name="Object 42"/>
            <p:cNvGraphicFramePr>
              <a:graphicFrameLocks noChangeAspect="1"/>
            </p:cNvGraphicFramePr>
            <p:nvPr/>
          </p:nvGraphicFramePr>
          <p:xfrm>
            <a:off x="720" y="2544"/>
            <a:ext cx="3304" cy="483"/>
          </p:xfrm>
          <a:graphic>
            <a:graphicData uri="http://schemas.openxmlformats.org/presentationml/2006/ole">
              <p:oleObj spid="_x0000_s45064" name="Equation" r:id="rId7" imgW="1650960" imgH="241200" progId="Equation.DSMT4">
                <p:embed/>
              </p:oleObj>
            </a:graphicData>
          </a:graphic>
        </p:graphicFrame>
      </p:grpSp>
      <p:grpSp>
        <p:nvGrpSpPr>
          <p:cNvPr id="14" name="Group 43"/>
          <p:cNvGrpSpPr>
            <a:grpSpLocks/>
          </p:cNvGrpSpPr>
          <p:nvPr/>
        </p:nvGrpSpPr>
        <p:grpSpPr bwMode="auto">
          <a:xfrm>
            <a:off x="5943600" y="5334000"/>
            <a:ext cx="2819400" cy="457200"/>
            <a:chOff x="3984" y="2533"/>
            <a:chExt cx="2021" cy="448"/>
          </a:xfrm>
        </p:grpSpPr>
        <p:sp>
          <p:nvSpPr>
            <p:cNvPr id="15" name="AutoShape 44"/>
            <p:cNvSpPr>
              <a:spLocks noChangeArrowheads="1"/>
            </p:cNvSpPr>
            <p:nvPr/>
          </p:nvSpPr>
          <p:spPr bwMode="auto">
            <a:xfrm>
              <a:off x="3984" y="2688"/>
              <a:ext cx="336" cy="144"/>
            </a:xfrm>
            <a:prstGeom prst="rightArrow">
              <a:avLst>
                <a:gd name="adj1" fmla="val 50000"/>
                <a:gd name="adj2" fmla="val 58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6" name="Object 45"/>
            <p:cNvGraphicFramePr>
              <a:graphicFrameLocks noChangeAspect="1"/>
            </p:cNvGraphicFramePr>
            <p:nvPr/>
          </p:nvGraphicFramePr>
          <p:xfrm>
            <a:off x="4312" y="2533"/>
            <a:ext cx="1693" cy="448"/>
          </p:xfrm>
          <a:graphic>
            <a:graphicData uri="http://schemas.openxmlformats.org/presentationml/2006/ole">
              <p:oleObj spid="_x0000_s45065" name="Equation" r:id="rId8" imgW="863280" imgH="203040" progId="Equation.DSMT4">
                <p:embed/>
              </p:oleObj>
            </a:graphicData>
          </a:graphic>
        </p:graphicFrame>
      </p:grpSp>
      <p:sp>
        <p:nvSpPr>
          <p:cNvPr id="17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5334000"/>
          </a:xfrm>
          <a:prstGeom prst="rect">
            <a:avLst/>
          </a:prstGeom>
          <a:solidFill>
            <a:srgbClr val="DCDE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" name="Object 48"/>
          <p:cNvGraphicFramePr>
            <a:graphicFrameLocks noChangeAspect="1"/>
          </p:cNvGraphicFramePr>
          <p:nvPr/>
        </p:nvGraphicFramePr>
        <p:xfrm>
          <a:off x="1552575" y="2362200"/>
          <a:ext cx="6037263" cy="1219200"/>
        </p:xfrm>
        <a:graphic>
          <a:graphicData uri="http://schemas.openxmlformats.org/presentationml/2006/ole">
            <p:oleObj spid="_x0000_s45066" name="Equation" r:id="rId9" imgW="2197080" imgH="393480" progId="Equation.DSMT4">
              <p:embed/>
            </p:oleObj>
          </a:graphicData>
        </a:graphic>
      </p:graphicFrame>
      <p:graphicFrame>
        <p:nvGraphicFramePr>
          <p:cNvPr id="19" name="Object 49"/>
          <p:cNvGraphicFramePr>
            <a:graphicFrameLocks noChangeAspect="1"/>
          </p:cNvGraphicFramePr>
          <p:nvPr/>
        </p:nvGraphicFramePr>
        <p:xfrm>
          <a:off x="1990725" y="3962400"/>
          <a:ext cx="5010150" cy="841375"/>
        </p:xfrm>
        <a:graphic>
          <a:graphicData uri="http://schemas.openxmlformats.org/presentationml/2006/ole">
            <p:oleObj spid="_x0000_s45067" name="Equation" r:id="rId10" imgW="1511280" imgH="2538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2466975" y="381000"/>
          <a:ext cx="4210050" cy="898525"/>
        </p:xfrm>
        <a:graphic>
          <a:graphicData uri="http://schemas.openxmlformats.org/presentationml/2006/ole">
            <p:oleObj spid="_x0000_s46082" name="Equation" r:id="rId3" imgW="952200" imgH="203040" progId="Equation.DSMT4">
              <p:embed/>
            </p:oleObj>
          </a:graphicData>
        </a:graphic>
      </p:graphicFrame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90500" y="762000"/>
            <a:ext cx="8763000" cy="5181600"/>
            <a:chOff x="144" y="624"/>
            <a:chExt cx="5520" cy="3264"/>
          </a:xfrm>
        </p:grpSpPr>
        <p:sp>
          <p:nvSpPr>
            <p:cNvPr id="4" name="Line 3"/>
            <p:cNvSpPr>
              <a:spLocks noChangeShapeType="1"/>
            </p:cNvSpPr>
            <p:nvPr/>
          </p:nvSpPr>
          <p:spPr bwMode="auto">
            <a:xfrm flipV="1">
              <a:off x="480" y="720"/>
              <a:ext cx="0" cy="27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480" y="3504"/>
              <a:ext cx="51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144" y="624"/>
            <a:ext cx="302" cy="332"/>
          </p:xfrm>
          <a:graphic>
            <a:graphicData uri="http://schemas.openxmlformats.org/presentationml/2006/ole">
              <p:oleObj spid="_x0000_s46083" name="Equation" r:id="rId4" imgW="126720" imgH="139680" progId="Equation.DSMT4">
                <p:embed/>
              </p:oleObj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5424" y="3552"/>
            <a:ext cx="196" cy="336"/>
          </p:xfrm>
          <a:graphic>
            <a:graphicData uri="http://schemas.openxmlformats.org/presentationml/2006/ole">
              <p:oleObj spid="_x0000_s46084" name="Equation" r:id="rId5" imgW="88560" imgH="152280" progId="Equation.DSMT4">
                <p:embed/>
              </p:oleObj>
            </a:graphicData>
          </a:graphic>
        </p:graphicFrame>
      </p:grp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685800" y="1371600"/>
            <a:ext cx="6877050" cy="4506913"/>
            <a:chOff x="480" y="912"/>
            <a:chExt cx="4332" cy="2839"/>
          </a:xfrm>
        </p:grpSpPr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480" y="912"/>
              <a:ext cx="4032" cy="2016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" name="Object 10"/>
            <p:cNvGraphicFramePr>
              <a:graphicFrameLocks noChangeAspect="1"/>
            </p:cNvGraphicFramePr>
            <p:nvPr/>
          </p:nvGraphicFramePr>
          <p:xfrm>
            <a:off x="1440" y="1056"/>
            <a:ext cx="1244" cy="432"/>
          </p:xfrm>
          <a:graphic>
            <a:graphicData uri="http://schemas.openxmlformats.org/presentationml/2006/ole">
              <p:oleObj spid="_x0000_s46085" name="Equation" r:id="rId6" imgW="901440" imgH="241200" progId="Equation.DSMT4">
                <p:embed/>
              </p:oleObj>
            </a:graphicData>
          </a:graphic>
        </p:graphicFrame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4512" y="3312"/>
              <a:ext cx="0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" name="Object 13"/>
            <p:cNvGraphicFramePr>
              <a:graphicFrameLocks noChangeAspect="1"/>
            </p:cNvGraphicFramePr>
            <p:nvPr/>
          </p:nvGraphicFramePr>
          <p:xfrm>
            <a:off x="3840" y="3504"/>
            <a:ext cx="972" cy="247"/>
          </p:xfrm>
          <a:graphic>
            <a:graphicData uri="http://schemas.openxmlformats.org/presentationml/2006/ole">
              <p:oleObj spid="_x0000_s46086" name="Equation" r:id="rId7" imgW="799920" imgH="203040" progId="Equation.DSMT4">
                <p:embed/>
              </p:oleObj>
            </a:graphicData>
          </a:graphic>
        </p:graphicFrame>
      </p:grpSp>
      <p:grpSp>
        <p:nvGrpSpPr>
          <p:cNvPr id="13" name="Group 18"/>
          <p:cNvGrpSpPr>
            <a:grpSpLocks/>
          </p:cNvGrpSpPr>
          <p:nvPr/>
        </p:nvGrpSpPr>
        <p:grpSpPr bwMode="auto">
          <a:xfrm>
            <a:off x="609600" y="5105400"/>
            <a:ext cx="1092200" cy="741363"/>
            <a:chOff x="432" y="3312"/>
            <a:chExt cx="688" cy="467"/>
          </a:xfrm>
        </p:grpSpPr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816" y="3312"/>
              <a:ext cx="0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5" name="Object 17"/>
            <p:cNvGraphicFramePr>
              <a:graphicFrameLocks noChangeAspect="1"/>
            </p:cNvGraphicFramePr>
            <p:nvPr/>
          </p:nvGraphicFramePr>
          <p:xfrm>
            <a:off x="432" y="3504"/>
            <a:ext cx="688" cy="275"/>
          </p:xfrm>
          <a:graphic>
            <a:graphicData uri="http://schemas.openxmlformats.org/presentationml/2006/ole">
              <p:oleObj spid="_x0000_s46087" name="Equation" r:id="rId8" imgW="507960" imgH="203040" progId="Equation.DSMT4">
                <p:embed/>
              </p:oleObj>
            </a:graphicData>
          </a:graphic>
        </p:graphicFrame>
      </p:grpSp>
      <p:grpSp>
        <p:nvGrpSpPr>
          <p:cNvPr id="16" name="Group 40"/>
          <p:cNvGrpSpPr>
            <a:grpSpLocks/>
          </p:cNvGrpSpPr>
          <p:nvPr/>
        </p:nvGrpSpPr>
        <p:grpSpPr bwMode="auto">
          <a:xfrm>
            <a:off x="1143000" y="2438400"/>
            <a:ext cx="7543800" cy="2870200"/>
            <a:chOff x="768" y="1552"/>
            <a:chExt cx="4752" cy="1808"/>
          </a:xfrm>
        </p:grpSpPr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68" y="1552"/>
              <a:ext cx="432" cy="1616"/>
            </a:xfrm>
            <a:custGeom>
              <a:avLst/>
              <a:gdLst/>
              <a:ahLst/>
              <a:cxnLst>
                <a:cxn ang="0">
                  <a:pos x="0" y="1616"/>
                </a:cxn>
                <a:cxn ang="0">
                  <a:pos x="48" y="896"/>
                </a:cxn>
                <a:cxn ang="0">
                  <a:pos x="192" y="128"/>
                </a:cxn>
                <a:cxn ang="0">
                  <a:pos x="432" y="128"/>
                </a:cxn>
              </a:cxnLst>
              <a:rect l="0" t="0" r="r" b="b"/>
              <a:pathLst>
                <a:path w="432" h="1616">
                  <a:moveTo>
                    <a:pt x="0" y="1616"/>
                  </a:moveTo>
                  <a:cubicBezTo>
                    <a:pt x="8" y="1380"/>
                    <a:pt x="16" y="1144"/>
                    <a:pt x="48" y="896"/>
                  </a:cubicBezTo>
                  <a:cubicBezTo>
                    <a:pt x="80" y="648"/>
                    <a:pt x="128" y="256"/>
                    <a:pt x="192" y="128"/>
                  </a:cubicBezTo>
                  <a:cubicBezTo>
                    <a:pt x="256" y="0"/>
                    <a:pt x="344" y="64"/>
                    <a:pt x="432" y="128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8"/>
            <p:cNvSpPr>
              <a:spLocks noChangeShapeType="1"/>
            </p:cNvSpPr>
            <p:nvPr/>
          </p:nvSpPr>
          <p:spPr bwMode="auto">
            <a:xfrm>
              <a:off x="1200" y="1680"/>
              <a:ext cx="3264" cy="153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9"/>
            <p:cNvSpPr>
              <a:spLocks noChangeShapeType="1"/>
            </p:cNvSpPr>
            <p:nvPr/>
          </p:nvSpPr>
          <p:spPr bwMode="auto">
            <a:xfrm>
              <a:off x="4464" y="3216"/>
              <a:ext cx="1056" cy="1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51"/>
          <p:cNvGrpSpPr>
            <a:grpSpLocks/>
          </p:cNvGrpSpPr>
          <p:nvPr/>
        </p:nvGrpSpPr>
        <p:grpSpPr bwMode="auto">
          <a:xfrm>
            <a:off x="7010400" y="3962400"/>
            <a:ext cx="1733550" cy="890588"/>
            <a:chOff x="4560" y="1887"/>
            <a:chExt cx="1092" cy="561"/>
          </a:xfrm>
        </p:grpSpPr>
        <p:sp>
          <p:nvSpPr>
            <p:cNvPr id="21" name="Line 37"/>
            <p:cNvSpPr>
              <a:spLocks noChangeShapeType="1"/>
            </p:cNvSpPr>
            <p:nvPr/>
          </p:nvSpPr>
          <p:spPr bwMode="auto">
            <a:xfrm>
              <a:off x="4560" y="2256"/>
              <a:ext cx="1056" cy="192"/>
            </a:xfrm>
            <a:prstGeom prst="line">
              <a:avLst/>
            </a:prstGeom>
            <a:noFill/>
            <a:ln w="57150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2" name="Object 41"/>
            <p:cNvGraphicFramePr>
              <a:graphicFrameLocks noChangeAspect="1"/>
            </p:cNvGraphicFramePr>
            <p:nvPr/>
          </p:nvGraphicFramePr>
          <p:xfrm>
            <a:off x="4560" y="1887"/>
            <a:ext cx="1092" cy="369"/>
          </p:xfrm>
          <a:graphic>
            <a:graphicData uri="http://schemas.openxmlformats.org/presentationml/2006/ole">
              <p:oleObj spid="_x0000_s46088" name="Equation" r:id="rId9" imgW="876240" imgH="241200" progId="Equation.DSMT4">
                <p:embed/>
              </p:oleObj>
            </a:graphicData>
          </a:graphic>
        </p:graphicFrame>
      </p:grpSp>
      <p:grpSp>
        <p:nvGrpSpPr>
          <p:cNvPr id="23" name="Group 52"/>
          <p:cNvGrpSpPr>
            <a:grpSpLocks/>
          </p:cNvGrpSpPr>
          <p:nvPr/>
        </p:nvGrpSpPr>
        <p:grpSpPr bwMode="auto">
          <a:xfrm>
            <a:off x="1828800" y="2590800"/>
            <a:ext cx="7010400" cy="2209800"/>
            <a:chOff x="1152" y="1632"/>
            <a:chExt cx="4416" cy="1392"/>
          </a:xfrm>
        </p:grpSpPr>
        <p:sp>
          <p:nvSpPr>
            <p:cNvPr id="24" name="Line 43"/>
            <p:cNvSpPr>
              <a:spLocks noChangeShapeType="1"/>
            </p:cNvSpPr>
            <p:nvPr/>
          </p:nvSpPr>
          <p:spPr bwMode="auto">
            <a:xfrm>
              <a:off x="1152" y="1632"/>
              <a:ext cx="3360" cy="1344"/>
            </a:xfrm>
            <a:prstGeom prst="line">
              <a:avLst/>
            </a:prstGeom>
            <a:noFill/>
            <a:ln w="5715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44"/>
            <p:cNvSpPr>
              <a:spLocks noChangeShapeType="1"/>
            </p:cNvSpPr>
            <p:nvPr/>
          </p:nvSpPr>
          <p:spPr bwMode="auto">
            <a:xfrm>
              <a:off x="4512" y="2976"/>
              <a:ext cx="1056" cy="48"/>
            </a:xfrm>
            <a:prstGeom prst="line">
              <a:avLst/>
            </a:prstGeom>
            <a:noFill/>
            <a:ln w="5715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6" name="Object 45"/>
          <p:cNvGraphicFramePr>
            <a:graphicFrameLocks noChangeAspect="1"/>
          </p:cNvGraphicFramePr>
          <p:nvPr/>
        </p:nvGraphicFramePr>
        <p:xfrm>
          <a:off x="1447800" y="3733800"/>
          <a:ext cx="2819400" cy="695325"/>
        </p:xfrm>
        <a:graphic>
          <a:graphicData uri="http://schemas.openxmlformats.org/presentationml/2006/ole">
            <p:oleObj spid="_x0000_s46089" name="Equation" r:id="rId10" imgW="1028520" imgH="253800" progId="Equation.DSMT4">
              <p:embed/>
            </p:oleObj>
          </a:graphicData>
        </a:graphic>
      </p:graphicFrame>
      <p:grpSp>
        <p:nvGrpSpPr>
          <p:cNvPr id="27" name="Group 49"/>
          <p:cNvGrpSpPr>
            <a:grpSpLocks/>
          </p:cNvGrpSpPr>
          <p:nvPr/>
        </p:nvGrpSpPr>
        <p:grpSpPr bwMode="auto">
          <a:xfrm>
            <a:off x="3124200" y="1676400"/>
            <a:ext cx="6019800" cy="1447800"/>
            <a:chOff x="1968" y="1056"/>
            <a:chExt cx="3792" cy="912"/>
          </a:xfrm>
        </p:grpSpPr>
        <p:sp>
          <p:nvSpPr>
            <p:cNvPr id="28" name="Line 46"/>
            <p:cNvSpPr>
              <a:spLocks noChangeShapeType="1"/>
            </p:cNvSpPr>
            <p:nvPr/>
          </p:nvSpPr>
          <p:spPr bwMode="auto">
            <a:xfrm flipH="1">
              <a:off x="1968" y="1392"/>
              <a:ext cx="2064" cy="576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Oval 47"/>
            <p:cNvSpPr>
              <a:spLocks noChangeArrowheads="1"/>
            </p:cNvSpPr>
            <p:nvPr/>
          </p:nvSpPr>
          <p:spPr bwMode="auto">
            <a:xfrm>
              <a:off x="4032" y="1056"/>
              <a:ext cx="1728" cy="576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" name="Object 48"/>
            <p:cNvGraphicFramePr>
              <a:graphicFrameLocks noChangeAspect="1"/>
            </p:cNvGraphicFramePr>
            <p:nvPr/>
          </p:nvGraphicFramePr>
          <p:xfrm>
            <a:off x="4224" y="1145"/>
            <a:ext cx="1280" cy="366"/>
          </p:xfrm>
          <a:graphic>
            <a:graphicData uri="http://schemas.openxmlformats.org/presentationml/2006/ole">
              <p:oleObj spid="_x0000_s46090" name="Equation" r:id="rId11" imgW="711000" imgH="203040" progId="Equation.DSMT4">
                <p:embed/>
              </p:oleObj>
            </a:graphicData>
          </a:graphic>
        </p:graphicFrame>
      </p:grpSp>
      <p:graphicFrame>
        <p:nvGraphicFramePr>
          <p:cNvPr id="31" name="Object 50"/>
          <p:cNvGraphicFramePr>
            <a:graphicFrameLocks noChangeAspect="1"/>
          </p:cNvGraphicFramePr>
          <p:nvPr/>
        </p:nvGraphicFramePr>
        <p:xfrm>
          <a:off x="152400" y="1143000"/>
          <a:ext cx="8915400" cy="762000"/>
        </p:xfrm>
        <a:graphic>
          <a:graphicData uri="http://schemas.openxmlformats.org/presentationml/2006/ole">
            <p:oleObj spid="_x0000_s46091" name="Equation" r:id="rId12" imgW="2730240" imgH="20304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90500" y="762000"/>
            <a:ext cx="8763000" cy="5181600"/>
            <a:chOff x="144" y="624"/>
            <a:chExt cx="5520" cy="3264"/>
          </a:xfrm>
        </p:grpSpPr>
        <p:sp>
          <p:nvSpPr>
            <p:cNvPr id="3" name="Line 31"/>
            <p:cNvSpPr>
              <a:spLocks noChangeShapeType="1"/>
            </p:cNvSpPr>
            <p:nvPr/>
          </p:nvSpPr>
          <p:spPr bwMode="auto">
            <a:xfrm flipV="1">
              <a:off x="480" y="720"/>
              <a:ext cx="0" cy="27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Line 32"/>
            <p:cNvSpPr>
              <a:spLocks noChangeShapeType="1"/>
            </p:cNvSpPr>
            <p:nvPr/>
          </p:nvSpPr>
          <p:spPr bwMode="auto">
            <a:xfrm>
              <a:off x="480" y="3504"/>
              <a:ext cx="51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" name="Object 33"/>
            <p:cNvGraphicFramePr>
              <a:graphicFrameLocks noChangeAspect="1"/>
            </p:cNvGraphicFramePr>
            <p:nvPr/>
          </p:nvGraphicFramePr>
          <p:xfrm>
            <a:off x="144" y="624"/>
            <a:ext cx="302" cy="332"/>
          </p:xfrm>
          <a:graphic>
            <a:graphicData uri="http://schemas.openxmlformats.org/presentationml/2006/ole">
              <p:oleObj spid="_x0000_s47106" name="Equation" r:id="rId3" imgW="126720" imgH="139680" progId="Equation.DSMT4">
                <p:embed/>
              </p:oleObj>
            </a:graphicData>
          </a:graphic>
        </p:graphicFrame>
        <p:graphicFrame>
          <p:nvGraphicFramePr>
            <p:cNvPr id="6" name="Object 34"/>
            <p:cNvGraphicFramePr>
              <a:graphicFrameLocks noChangeAspect="1"/>
            </p:cNvGraphicFramePr>
            <p:nvPr/>
          </p:nvGraphicFramePr>
          <p:xfrm>
            <a:off x="5424" y="3552"/>
            <a:ext cx="196" cy="336"/>
          </p:xfrm>
          <a:graphic>
            <a:graphicData uri="http://schemas.openxmlformats.org/presentationml/2006/ole">
              <p:oleObj spid="_x0000_s47107" name="Equation" r:id="rId4" imgW="88560" imgH="152280" progId="Equation.DSMT4">
                <p:embed/>
              </p:oleObj>
            </a:graphicData>
          </a:graphic>
        </p:graphicFrame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685800" y="1371600"/>
            <a:ext cx="6877050" cy="4506913"/>
            <a:chOff x="480" y="912"/>
            <a:chExt cx="4332" cy="2839"/>
          </a:xfrm>
        </p:grpSpPr>
        <p:sp>
          <p:nvSpPr>
            <p:cNvPr id="8" name="Line 36"/>
            <p:cNvSpPr>
              <a:spLocks noChangeShapeType="1"/>
            </p:cNvSpPr>
            <p:nvPr/>
          </p:nvSpPr>
          <p:spPr bwMode="auto">
            <a:xfrm>
              <a:off x="480" y="912"/>
              <a:ext cx="4032" cy="2016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" name="Object 37"/>
            <p:cNvGraphicFramePr>
              <a:graphicFrameLocks noChangeAspect="1"/>
            </p:cNvGraphicFramePr>
            <p:nvPr/>
          </p:nvGraphicFramePr>
          <p:xfrm>
            <a:off x="1440" y="1056"/>
            <a:ext cx="1244" cy="432"/>
          </p:xfrm>
          <a:graphic>
            <a:graphicData uri="http://schemas.openxmlformats.org/presentationml/2006/ole">
              <p:oleObj spid="_x0000_s47108" name="Equation" r:id="rId5" imgW="901440" imgH="241200" progId="Equation.DSMT4">
                <p:embed/>
              </p:oleObj>
            </a:graphicData>
          </a:graphic>
        </p:graphicFrame>
        <p:sp>
          <p:nvSpPr>
            <p:cNvPr id="10" name="Line 38"/>
            <p:cNvSpPr>
              <a:spLocks noChangeShapeType="1"/>
            </p:cNvSpPr>
            <p:nvPr/>
          </p:nvSpPr>
          <p:spPr bwMode="auto">
            <a:xfrm>
              <a:off x="4512" y="3312"/>
              <a:ext cx="0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" name="Object 39"/>
            <p:cNvGraphicFramePr>
              <a:graphicFrameLocks noChangeAspect="1"/>
            </p:cNvGraphicFramePr>
            <p:nvPr/>
          </p:nvGraphicFramePr>
          <p:xfrm>
            <a:off x="3840" y="3504"/>
            <a:ext cx="972" cy="247"/>
          </p:xfrm>
          <a:graphic>
            <a:graphicData uri="http://schemas.openxmlformats.org/presentationml/2006/ole">
              <p:oleObj spid="_x0000_s47109" name="Equation" r:id="rId6" imgW="799920" imgH="203040" progId="Equation.DSMT4">
                <p:embed/>
              </p:oleObj>
            </a:graphicData>
          </a:graphic>
        </p:graphicFrame>
      </p:grp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609600" y="5105400"/>
            <a:ext cx="1092200" cy="741363"/>
            <a:chOff x="432" y="3312"/>
            <a:chExt cx="688" cy="467"/>
          </a:xfrm>
        </p:grpSpPr>
        <p:sp>
          <p:nvSpPr>
            <p:cNvPr id="13" name="Line 41"/>
            <p:cNvSpPr>
              <a:spLocks noChangeShapeType="1"/>
            </p:cNvSpPr>
            <p:nvPr/>
          </p:nvSpPr>
          <p:spPr bwMode="auto">
            <a:xfrm>
              <a:off x="816" y="3312"/>
              <a:ext cx="0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4" name="Object 42"/>
            <p:cNvGraphicFramePr>
              <a:graphicFrameLocks noChangeAspect="1"/>
            </p:cNvGraphicFramePr>
            <p:nvPr/>
          </p:nvGraphicFramePr>
          <p:xfrm>
            <a:off x="432" y="3504"/>
            <a:ext cx="688" cy="275"/>
          </p:xfrm>
          <a:graphic>
            <a:graphicData uri="http://schemas.openxmlformats.org/presentationml/2006/ole">
              <p:oleObj spid="_x0000_s47110" name="Equation" r:id="rId7" imgW="507960" imgH="203040" progId="Equation.DSMT4">
                <p:embed/>
              </p:oleObj>
            </a:graphicData>
          </a:graphic>
        </p:graphicFrame>
      </p:grpSp>
      <p:grpSp>
        <p:nvGrpSpPr>
          <p:cNvPr id="15" name="Group 63"/>
          <p:cNvGrpSpPr>
            <a:grpSpLocks/>
          </p:cNvGrpSpPr>
          <p:nvPr/>
        </p:nvGrpSpPr>
        <p:grpSpPr bwMode="auto">
          <a:xfrm>
            <a:off x="7086600" y="4114800"/>
            <a:ext cx="1809750" cy="914400"/>
            <a:chOff x="4464" y="2592"/>
            <a:chExt cx="1140" cy="576"/>
          </a:xfrm>
        </p:grpSpPr>
        <p:sp>
          <p:nvSpPr>
            <p:cNvPr id="16" name="Line 48"/>
            <p:cNvSpPr>
              <a:spLocks noChangeShapeType="1"/>
            </p:cNvSpPr>
            <p:nvPr/>
          </p:nvSpPr>
          <p:spPr bwMode="auto">
            <a:xfrm>
              <a:off x="4464" y="2880"/>
              <a:ext cx="1104" cy="288"/>
            </a:xfrm>
            <a:prstGeom prst="line">
              <a:avLst/>
            </a:prstGeom>
            <a:noFill/>
            <a:ln w="57150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7" name="Object 49"/>
            <p:cNvGraphicFramePr>
              <a:graphicFrameLocks noChangeAspect="1"/>
            </p:cNvGraphicFramePr>
            <p:nvPr/>
          </p:nvGraphicFramePr>
          <p:xfrm>
            <a:off x="4512" y="2592"/>
            <a:ext cx="1092" cy="369"/>
          </p:xfrm>
          <a:graphic>
            <a:graphicData uri="http://schemas.openxmlformats.org/presentationml/2006/ole">
              <p:oleObj spid="_x0000_s47111" name="Equation" r:id="rId8" imgW="876240" imgH="241200" progId="Equation.DSMT4">
                <p:embed/>
              </p:oleObj>
            </a:graphicData>
          </a:graphic>
        </p:graphicFrame>
      </p:grpSp>
      <p:graphicFrame>
        <p:nvGraphicFramePr>
          <p:cNvPr id="18" name="Object 58"/>
          <p:cNvGraphicFramePr>
            <a:graphicFrameLocks noChangeAspect="1"/>
          </p:cNvGraphicFramePr>
          <p:nvPr/>
        </p:nvGraphicFramePr>
        <p:xfrm>
          <a:off x="1600200" y="0"/>
          <a:ext cx="6323013" cy="1066800"/>
        </p:xfrm>
        <a:graphic>
          <a:graphicData uri="http://schemas.openxmlformats.org/presentationml/2006/ole">
            <p:oleObj spid="_x0000_s47112" name="Equation" r:id="rId9" imgW="1155600" imgH="203040" progId="Equation.DSMT4">
              <p:embed/>
            </p:oleObj>
          </a:graphicData>
        </a:graphic>
      </p:graphicFrame>
      <p:sp>
        <p:nvSpPr>
          <p:cNvPr id="19" name="Freeform 64"/>
          <p:cNvSpPr>
            <a:spLocks/>
          </p:cNvSpPr>
          <p:nvPr/>
        </p:nvSpPr>
        <p:spPr bwMode="auto">
          <a:xfrm>
            <a:off x="7086600" y="4724400"/>
            <a:ext cx="1981200" cy="444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240"/>
              </a:cxn>
              <a:cxn ang="0">
                <a:pos x="192" y="240"/>
              </a:cxn>
              <a:cxn ang="0">
                <a:pos x="336" y="192"/>
              </a:cxn>
              <a:cxn ang="0">
                <a:pos x="1104" y="192"/>
              </a:cxn>
              <a:cxn ang="0">
                <a:pos x="1200" y="192"/>
              </a:cxn>
            </a:cxnLst>
            <a:rect l="0" t="0" r="r" b="b"/>
            <a:pathLst>
              <a:path w="1248" h="280">
                <a:moveTo>
                  <a:pt x="0" y="0"/>
                </a:moveTo>
                <a:cubicBezTo>
                  <a:pt x="8" y="100"/>
                  <a:pt x="16" y="200"/>
                  <a:pt x="48" y="240"/>
                </a:cubicBezTo>
                <a:cubicBezTo>
                  <a:pt x="80" y="280"/>
                  <a:pt x="144" y="248"/>
                  <a:pt x="192" y="240"/>
                </a:cubicBezTo>
                <a:cubicBezTo>
                  <a:pt x="240" y="232"/>
                  <a:pt x="184" y="200"/>
                  <a:pt x="336" y="192"/>
                </a:cubicBezTo>
                <a:cubicBezTo>
                  <a:pt x="488" y="184"/>
                  <a:pt x="960" y="192"/>
                  <a:pt x="1104" y="192"/>
                </a:cubicBezTo>
                <a:cubicBezTo>
                  <a:pt x="1248" y="192"/>
                  <a:pt x="1224" y="192"/>
                  <a:pt x="1200" y="192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" name="Group 66"/>
          <p:cNvGrpSpPr>
            <a:grpSpLocks/>
          </p:cNvGrpSpPr>
          <p:nvPr/>
        </p:nvGrpSpPr>
        <p:grpSpPr bwMode="auto">
          <a:xfrm>
            <a:off x="1143000" y="1892300"/>
            <a:ext cx="5943600" cy="2984500"/>
            <a:chOff x="720" y="1192"/>
            <a:chExt cx="3744" cy="1880"/>
          </a:xfrm>
        </p:grpSpPr>
        <p:sp>
          <p:nvSpPr>
            <p:cNvPr id="21" name="Freeform 61"/>
            <p:cNvSpPr>
              <a:spLocks/>
            </p:cNvSpPr>
            <p:nvPr/>
          </p:nvSpPr>
          <p:spPr bwMode="auto">
            <a:xfrm>
              <a:off x="720" y="1192"/>
              <a:ext cx="336" cy="1880"/>
            </a:xfrm>
            <a:custGeom>
              <a:avLst/>
              <a:gdLst/>
              <a:ahLst/>
              <a:cxnLst>
                <a:cxn ang="0">
                  <a:pos x="0" y="1880"/>
                </a:cxn>
                <a:cxn ang="0">
                  <a:pos x="96" y="296"/>
                </a:cxn>
                <a:cxn ang="0">
                  <a:pos x="336" y="104"/>
                </a:cxn>
              </a:cxnLst>
              <a:rect l="0" t="0" r="r" b="b"/>
              <a:pathLst>
                <a:path w="336" h="1880">
                  <a:moveTo>
                    <a:pt x="0" y="1880"/>
                  </a:moveTo>
                  <a:cubicBezTo>
                    <a:pt x="20" y="1236"/>
                    <a:pt x="40" y="592"/>
                    <a:pt x="96" y="296"/>
                  </a:cubicBezTo>
                  <a:cubicBezTo>
                    <a:pt x="152" y="0"/>
                    <a:pt x="244" y="52"/>
                    <a:pt x="336" y="104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62"/>
            <p:cNvSpPr>
              <a:spLocks noChangeShapeType="1"/>
            </p:cNvSpPr>
            <p:nvPr/>
          </p:nvSpPr>
          <p:spPr bwMode="auto">
            <a:xfrm>
              <a:off x="1056" y="1296"/>
              <a:ext cx="3408" cy="16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3" name="Object 65"/>
            <p:cNvGraphicFramePr>
              <a:graphicFrameLocks noChangeAspect="1"/>
            </p:cNvGraphicFramePr>
            <p:nvPr/>
          </p:nvGraphicFramePr>
          <p:xfrm>
            <a:off x="2112" y="2016"/>
            <a:ext cx="329" cy="456"/>
          </p:xfrm>
          <a:graphic>
            <a:graphicData uri="http://schemas.openxmlformats.org/presentationml/2006/ole">
              <p:oleObj spid="_x0000_s47113" name="Equation" r:id="rId10" imgW="164880" imgH="228600" progId="Equation.DSMT4">
                <p:embed/>
              </p:oleObj>
            </a:graphicData>
          </a:graphic>
        </p:graphicFrame>
      </p:grpSp>
      <p:grpSp>
        <p:nvGrpSpPr>
          <p:cNvPr id="24" name="Group 72"/>
          <p:cNvGrpSpPr>
            <a:grpSpLocks/>
          </p:cNvGrpSpPr>
          <p:nvPr/>
        </p:nvGrpSpPr>
        <p:grpSpPr bwMode="auto">
          <a:xfrm>
            <a:off x="7010400" y="5181600"/>
            <a:ext cx="1905000" cy="647700"/>
            <a:chOff x="4416" y="3264"/>
            <a:chExt cx="1200" cy="408"/>
          </a:xfrm>
        </p:grpSpPr>
        <p:sp>
          <p:nvSpPr>
            <p:cNvPr id="25" name="Oval 69"/>
            <p:cNvSpPr>
              <a:spLocks noChangeArrowheads="1"/>
            </p:cNvSpPr>
            <p:nvPr/>
          </p:nvSpPr>
          <p:spPr bwMode="auto">
            <a:xfrm>
              <a:off x="4416" y="3312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70"/>
            <p:cNvSpPr>
              <a:spLocks noChangeArrowheads="1"/>
            </p:cNvSpPr>
            <p:nvPr/>
          </p:nvSpPr>
          <p:spPr bwMode="auto">
            <a:xfrm>
              <a:off x="5472" y="3264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Freeform 71"/>
            <p:cNvSpPr>
              <a:spLocks/>
            </p:cNvSpPr>
            <p:nvPr/>
          </p:nvSpPr>
          <p:spPr bwMode="auto">
            <a:xfrm>
              <a:off x="4512" y="3408"/>
              <a:ext cx="1024" cy="26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92" y="192"/>
                </a:cxn>
                <a:cxn ang="0">
                  <a:pos x="624" y="240"/>
                </a:cxn>
                <a:cxn ang="0">
                  <a:pos x="960" y="48"/>
                </a:cxn>
                <a:cxn ang="0">
                  <a:pos x="1008" y="0"/>
                </a:cxn>
              </a:cxnLst>
              <a:rect l="0" t="0" r="r" b="b"/>
              <a:pathLst>
                <a:path w="1024" h="264">
                  <a:moveTo>
                    <a:pt x="0" y="48"/>
                  </a:moveTo>
                  <a:cubicBezTo>
                    <a:pt x="44" y="104"/>
                    <a:pt x="88" y="160"/>
                    <a:pt x="192" y="192"/>
                  </a:cubicBezTo>
                  <a:cubicBezTo>
                    <a:pt x="296" y="224"/>
                    <a:pt x="496" y="264"/>
                    <a:pt x="624" y="240"/>
                  </a:cubicBezTo>
                  <a:cubicBezTo>
                    <a:pt x="752" y="216"/>
                    <a:pt x="896" y="88"/>
                    <a:pt x="960" y="48"/>
                  </a:cubicBezTo>
                  <a:cubicBezTo>
                    <a:pt x="1024" y="8"/>
                    <a:pt x="1016" y="4"/>
                    <a:pt x="1008" y="0"/>
                  </a:cubicBezTo>
                </a:path>
              </a:pathLst>
            </a:custGeom>
            <a:noFill/>
            <a:ln w="825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8" name="Object 73"/>
          <p:cNvGraphicFramePr>
            <a:graphicFrameLocks noChangeAspect="1"/>
          </p:cNvGraphicFramePr>
          <p:nvPr/>
        </p:nvGraphicFramePr>
        <p:xfrm>
          <a:off x="1600200" y="990600"/>
          <a:ext cx="6743700" cy="782638"/>
        </p:xfrm>
        <a:graphic>
          <a:graphicData uri="http://schemas.openxmlformats.org/presentationml/2006/ole">
            <p:oleObj spid="_x0000_s47114" name="Equation" r:id="rId11" imgW="1752480" imgH="203040" progId="Equation.DSMT4">
              <p:embed/>
            </p:oleObj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4876799" y="1828800"/>
          <a:ext cx="3239589" cy="1219200"/>
        </p:xfrm>
        <a:graphic>
          <a:graphicData uri="http://schemas.openxmlformats.org/presentationml/2006/ole">
            <p:oleObj spid="_x0000_s47115" name="Equation" r:id="rId12" imgW="1180800" imgH="44424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500063" y="152400"/>
          <a:ext cx="7916862" cy="882650"/>
        </p:xfrm>
        <a:graphic>
          <a:graphicData uri="http://schemas.openxmlformats.org/presentationml/2006/ole">
            <p:oleObj spid="_x0000_s48130" name="Formel" r:id="rId3" imgW="3873240" imgH="431640" progId="Equation.DSMT4">
              <p:embed/>
            </p:oleObj>
          </a:graphicData>
        </a:graphic>
      </p:graphicFrame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381000" y="1143000"/>
          <a:ext cx="1301750" cy="492125"/>
        </p:xfrm>
        <a:graphic>
          <a:graphicData uri="http://schemas.openxmlformats.org/presentationml/2006/ole">
            <p:oleObj spid="_x0000_s48131" name="Formel" r:id="rId4" imgW="469800" imgH="177480" progId="Equation.DSMT4">
              <p:embed/>
            </p:oleObj>
          </a:graphicData>
        </a:graphic>
      </p:graphicFrame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533400" y="1905000"/>
          <a:ext cx="1295400" cy="431800"/>
        </p:xfrm>
        <a:graphic>
          <a:graphicData uri="http://schemas.openxmlformats.org/presentationml/2006/ole">
            <p:oleObj spid="_x0000_s48132" name="Formel" r:id="rId5" imgW="609480" imgH="203040" progId="Equation.DSMT4">
              <p:embed/>
            </p:oleObj>
          </a:graphicData>
        </a:graphic>
      </p:graphicFrame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92075" y="2714625"/>
          <a:ext cx="6597650" cy="1881188"/>
        </p:xfrm>
        <a:graphic>
          <a:graphicData uri="http://schemas.openxmlformats.org/presentationml/2006/ole">
            <p:oleObj spid="_x0000_s48133" name="Equation" r:id="rId6" imgW="2984400" imgH="85068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600200" y="228600"/>
          <a:ext cx="5200651" cy="914400"/>
        </p:xfrm>
        <a:graphic>
          <a:graphicData uri="http://schemas.openxmlformats.org/presentationml/2006/ole">
            <p:oleObj spid="_x0000_s49154" name="Equation" r:id="rId3" imgW="1155600" imgH="203040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990600" y="1295400"/>
          <a:ext cx="7051675" cy="1870058"/>
        </p:xfrm>
        <a:graphic>
          <a:graphicData uri="http://schemas.openxmlformats.org/presentationml/2006/ole">
            <p:oleObj spid="_x0000_s49155" name="Equation" r:id="rId4" imgW="2298600" imgH="609480" progId="Equation.DSMT4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0" y="4038600"/>
          <a:ext cx="7620000" cy="1066800"/>
        </p:xfrm>
        <a:graphic>
          <a:graphicData uri="http://schemas.openxmlformats.org/presentationml/2006/ole">
            <p:oleObj spid="_x0000_s49156" name="Equation" r:id="rId5" imgW="3035160" imgH="43164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819400" y="1066800"/>
          <a:ext cx="3276600" cy="903890"/>
        </p:xfrm>
        <a:graphic>
          <a:graphicData uri="http://schemas.openxmlformats.org/presentationml/2006/ole">
            <p:oleObj spid="_x0000_s50178" name="Equation" r:id="rId3" imgW="736560" imgH="203040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981200" y="228600"/>
          <a:ext cx="5167313" cy="533400"/>
        </p:xfrm>
        <a:graphic>
          <a:graphicData uri="http://schemas.openxmlformats.org/presentationml/2006/ole">
            <p:oleObj spid="_x0000_s50179" name="Equation" r:id="rId4" imgW="1968480" imgH="203040" progId="Equation.DSMT4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" y="2438400"/>
          <a:ext cx="8534400" cy="533400"/>
        </p:xfrm>
        <a:graphic>
          <a:graphicData uri="http://schemas.openxmlformats.org/presentationml/2006/ole">
            <p:oleObj spid="_x0000_s50180" name="Equation" r:id="rId5" imgW="3708360" imgH="2030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1925" y="3581400"/>
          <a:ext cx="8982075" cy="1066800"/>
        </p:xfrm>
        <a:graphic>
          <a:graphicData uri="http://schemas.openxmlformats.org/presentationml/2006/ole">
            <p:oleObj spid="_x0000_s50181" name="Equation" r:id="rId6" imgW="4203360" imgH="39348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CFF33">
            <a:alpha val="1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381000" y="838200"/>
            <a:ext cx="2895600" cy="533400"/>
            <a:chOff x="144" y="1680"/>
            <a:chExt cx="1824" cy="336"/>
          </a:xfrm>
        </p:grpSpPr>
        <p:sp>
          <p:nvSpPr>
            <p:cNvPr id="6" name="Oval 11"/>
            <p:cNvSpPr>
              <a:spLocks noChangeArrowheads="1"/>
            </p:cNvSpPr>
            <p:nvPr/>
          </p:nvSpPr>
          <p:spPr bwMode="auto">
            <a:xfrm>
              <a:off x="144" y="1776"/>
              <a:ext cx="192" cy="192"/>
            </a:xfrm>
            <a:prstGeom prst="ellipse">
              <a:avLst/>
            </a:prstGeom>
            <a:solidFill>
              <a:srgbClr val="DC4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" name="Object 12"/>
            <p:cNvGraphicFramePr>
              <a:graphicFrameLocks noChangeAspect="1"/>
            </p:cNvGraphicFramePr>
            <p:nvPr/>
          </p:nvGraphicFramePr>
          <p:xfrm>
            <a:off x="480" y="1680"/>
            <a:ext cx="1488" cy="336"/>
          </p:xfrm>
          <a:graphic>
            <a:graphicData uri="http://schemas.openxmlformats.org/presentationml/2006/ole">
              <p:oleObj spid="_x0000_s8197" name="Equation" r:id="rId3" imgW="761760" imgH="177480" progId="Equation.DSMT4">
                <p:embed/>
              </p:oleObj>
            </a:graphicData>
          </a:graphic>
        </p:graphicFrame>
      </p:grpSp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381000" y="1676400"/>
            <a:ext cx="2416175" cy="996950"/>
            <a:chOff x="192" y="2160"/>
            <a:chExt cx="1522" cy="628"/>
          </a:xfrm>
        </p:grpSpPr>
        <p:sp>
          <p:nvSpPr>
            <p:cNvPr id="9" name="Oval 14"/>
            <p:cNvSpPr>
              <a:spLocks noChangeArrowheads="1"/>
            </p:cNvSpPr>
            <p:nvPr/>
          </p:nvSpPr>
          <p:spPr bwMode="auto">
            <a:xfrm>
              <a:off x="192" y="2592"/>
              <a:ext cx="96" cy="96"/>
            </a:xfrm>
            <a:prstGeom prst="ellipse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 flipV="1">
              <a:off x="240" y="2304"/>
              <a:ext cx="912" cy="336"/>
            </a:xfrm>
            <a:prstGeom prst="line">
              <a:avLst/>
            </a:prstGeom>
            <a:noFill/>
            <a:ln w="28575">
              <a:solidFill>
                <a:srgbClr val="333333"/>
              </a:solidFill>
              <a:round/>
              <a:headEnd/>
              <a:tailEnd type="stealth" w="sm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utoShape 16"/>
            <p:cNvSpPr>
              <a:spLocks noChangeArrowheads="1"/>
            </p:cNvSpPr>
            <p:nvPr/>
          </p:nvSpPr>
          <p:spPr bwMode="auto">
            <a:xfrm>
              <a:off x="1056" y="2160"/>
              <a:ext cx="192" cy="336"/>
            </a:xfrm>
            <a:prstGeom prst="irregularSeal1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 flipV="1">
              <a:off x="1200" y="2160"/>
              <a:ext cx="384" cy="144"/>
            </a:xfrm>
            <a:prstGeom prst="line">
              <a:avLst/>
            </a:prstGeom>
            <a:noFill/>
            <a:ln w="76200">
              <a:solidFill>
                <a:srgbClr val="004B9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" name="Object 18"/>
            <p:cNvGraphicFramePr>
              <a:graphicFrameLocks noChangeAspect="1"/>
            </p:cNvGraphicFramePr>
            <p:nvPr/>
          </p:nvGraphicFramePr>
          <p:xfrm>
            <a:off x="672" y="2448"/>
            <a:ext cx="262" cy="340"/>
          </p:xfrm>
          <a:graphic>
            <a:graphicData uri="http://schemas.openxmlformats.org/presentationml/2006/ole">
              <p:oleObj spid="_x0000_s8198" name="Equation" r:id="rId4" imgW="126720" imgH="164880" progId="Equation.DSMT4">
                <p:embed/>
              </p:oleObj>
            </a:graphicData>
          </a:graphic>
        </p:graphicFrame>
        <p:graphicFrame>
          <p:nvGraphicFramePr>
            <p:cNvPr id="14" name="Object 19"/>
            <p:cNvGraphicFramePr>
              <a:graphicFrameLocks noChangeAspect="1"/>
            </p:cNvGraphicFramePr>
            <p:nvPr/>
          </p:nvGraphicFramePr>
          <p:xfrm>
            <a:off x="1440" y="2160"/>
            <a:ext cx="274" cy="384"/>
          </p:xfrm>
          <a:graphic>
            <a:graphicData uri="http://schemas.openxmlformats.org/presentationml/2006/ole">
              <p:oleObj spid="_x0000_s8199" name="Equation" r:id="rId5" imgW="126720" imgH="177480" progId="Equation.DSMT4">
                <p:embed/>
              </p:oleObj>
            </a:graphicData>
          </a:graphic>
        </p:graphicFrame>
      </p:grpSp>
      <p:graphicFrame>
        <p:nvGraphicFramePr>
          <p:cNvPr id="15" name="Object 20"/>
          <p:cNvGraphicFramePr>
            <a:graphicFrameLocks noChangeAspect="1"/>
          </p:cNvGraphicFramePr>
          <p:nvPr/>
        </p:nvGraphicFramePr>
        <p:xfrm>
          <a:off x="4648200" y="1752600"/>
          <a:ext cx="1447800" cy="781050"/>
        </p:xfrm>
        <a:graphic>
          <a:graphicData uri="http://schemas.openxmlformats.org/presentationml/2006/ole">
            <p:oleObj spid="_x0000_s8200" name="Equation" r:id="rId6" imgW="507960" imgH="228600" progId="Equation.DSMT4">
              <p:embed/>
            </p:oleObj>
          </a:graphicData>
        </a:graphic>
      </p:graphicFrame>
      <p:grpSp>
        <p:nvGrpSpPr>
          <p:cNvPr id="16" name="Group 21"/>
          <p:cNvGrpSpPr>
            <a:grpSpLocks/>
          </p:cNvGrpSpPr>
          <p:nvPr/>
        </p:nvGrpSpPr>
        <p:grpSpPr bwMode="auto">
          <a:xfrm>
            <a:off x="4572000" y="2362200"/>
            <a:ext cx="1219200" cy="473075"/>
            <a:chOff x="3984" y="2304"/>
            <a:chExt cx="768" cy="298"/>
          </a:xfrm>
        </p:grpSpPr>
        <p:graphicFrame>
          <p:nvGraphicFramePr>
            <p:cNvPr id="17" name="Object 22"/>
            <p:cNvGraphicFramePr>
              <a:graphicFrameLocks noChangeAspect="1"/>
            </p:cNvGraphicFramePr>
            <p:nvPr/>
          </p:nvGraphicFramePr>
          <p:xfrm>
            <a:off x="3984" y="2448"/>
            <a:ext cx="744" cy="154"/>
          </p:xfrm>
          <a:graphic>
            <a:graphicData uri="http://schemas.openxmlformats.org/presentationml/2006/ole">
              <p:oleObj spid="_x0000_s8201" name="Equation" r:id="rId7" imgW="1104840" imgH="203040" progId="Equation.DSMT4">
                <p:embed/>
              </p:oleObj>
            </a:graphicData>
          </a:graphic>
        </p:graphicFrame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3984" y="2448"/>
              <a:ext cx="768" cy="144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 flipV="1">
              <a:off x="4368" y="2304"/>
              <a:ext cx="0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0" name="Object 25"/>
          <p:cNvGraphicFramePr>
            <a:graphicFrameLocks noChangeAspect="1"/>
          </p:cNvGraphicFramePr>
          <p:nvPr/>
        </p:nvGraphicFramePr>
        <p:xfrm>
          <a:off x="4191000" y="1828800"/>
          <a:ext cx="498475" cy="698500"/>
        </p:xfrm>
        <a:graphic>
          <a:graphicData uri="http://schemas.openxmlformats.org/presentationml/2006/ole">
            <p:oleObj spid="_x0000_s8202" name="Equation" r:id="rId8" imgW="126720" imgH="177480" progId="Equation.DSMT4">
              <p:embed/>
            </p:oleObj>
          </a:graphicData>
        </a:graphic>
      </p:graphicFrame>
      <p:graphicFrame>
        <p:nvGraphicFramePr>
          <p:cNvPr id="21" name="Object 26"/>
          <p:cNvGraphicFramePr>
            <a:graphicFrameLocks noChangeAspect="1"/>
          </p:cNvGraphicFramePr>
          <p:nvPr/>
        </p:nvGraphicFramePr>
        <p:xfrm>
          <a:off x="4419600" y="685800"/>
          <a:ext cx="2146300" cy="762000"/>
        </p:xfrm>
        <a:graphic>
          <a:graphicData uri="http://schemas.openxmlformats.org/presentationml/2006/ole">
            <p:oleObj spid="_x0000_s8203" name="Equation" r:id="rId9" imgW="787320" imgH="228600" progId="Equation.DSMT4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1771650" y="3429000"/>
          <a:ext cx="5486400" cy="1295400"/>
        </p:xfrm>
        <a:graphic>
          <a:graphicData uri="http://schemas.openxmlformats.org/presentationml/2006/ole">
            <p:oleObj spid="_x0000_s8204" name="Equation" r:id="rId10" imgW="1828800" imgH="43164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0" y="5843588"/>
          <a:ext cx="9048750" cy="1014412"/>
        </p:xfrm>
        <a:graphic>
          <a:graphicData uri="http://schemas.openxmlformats.org/presentationml/2006/ole">
            <p:oleObj spid="_x0000_s36869" name="Equation" r:id="rId3" imgW="3848040" imgH="431640" progId="Equation.DSMT4">
              <p:embed/>
            </p:oleObj>
          </a:graphicData>
        </a:graphic>
      </p:graphicFrame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" y="0"/>
            <a:ext cx="817245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" y="0"/>
            <a:ext cx="817245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0"/>
            <a:ext cx="8201025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7532688" y="762000"/>
          <a:ext cx="1458912" cy="551724"/>
        </p:xfrm>
        <a:graphic>
          <a:graphicData uri="http://schemas.openxmlformats.org/presentationml/2006/ole">
            <p:oleObj spid="_x0000_s36870" name="Equation" r:id="rId7" imgW="863280" imgH="228600" progId="Equation.DSMT4">
              <p:embed/>
            </p:oleObj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7696200" y="304800"/>
          <a:ext cx="694406" cy="433388"/>
        </p:xfrm>
        <a:graphic>
          <a:graphicData uri="http://schemas.openxmlformats.org/presentationml/2006/ole">
            <p:oleObj spid="_x0000_s36871" name="Equation" r:id="rId8" imgW="355320" imgH="17748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1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276600" y="1295400"/>
            <a:ext cx="2286000" cy="1236786"/>
            <a:chOff x="3276600" y="1295400"/>
            <a:chExt cx="2286000" cy="1236786"/>
          </a:xfrm>
        </p:grpSpPr>
        <p:sp>
          <p:nvSpPr>
            <p:cNvPr id="3" name="Down Arrow 2"/>
            <p:cNvSpPr/>
            <p:nvPr/>
          </p:nvSpPr>
          <p:spPr>
            <a:xfrm>
              <a:off x="4267200" y="1295400"/>
              <a:ext cx="304800" cy="533400"/>
            </a:xfrm>
            <a:prstGeom prst="downArrow">
              <a:avLst/>
            </a:prstGeom>
            <a:solidFill>
              <a:schemeClr val="accent2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" name="Object 3"/>
            <p:cNvGraphicFramePr>
              <a:graphicFrameLocks noChangeAspect="1"/>
            </p:cNvGraphicFramePr>
            <p:nvPr/>
          </p:nvGraphicFramePr>
          <p:xfrm>
            <a:off x="3276600" y="1828800"/>
            <a:ext cx="2286000" cy="703386"/>
          </p:xfrm>
          <a:graphic>
            <a:graphicData uri="http://schemas.openxmlformats.org/presentationml/2006/ole">
              <p:oleObj spid="_x0000_s25603" name="Equation" r:id="rId3" imgW="660240" imgH="203040" progId="Equation.DSMT4">
                <p:embed/>
              </p:oleObj>
            </a:graphicData>
          </a:graphic>
        </p:graphicFrame>
      </p:grp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2133600" y="228600"/>
          <a:ext cx="4521200" cy="1157794"/>
        </p:xfrm>
        <a:graphic>
          <a:graphicData uri="http://schemas.openxmlformats.org/presentationml/2006/ole">
            <p:oleObj spid="_x0000_s25604" name="Equation" r:id="rId4" imgW="1536480" imgH="393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24000" y="3352800"/>
          <a:ext cx="6019800" cy="1238621"/>
        </p:xfrm>
        <a:graphic>
          <a:graphicData uri="http://schemas.openxmlformats.org/presentationml/2006/ole">
            <p:oleObj spid="_x0000_s25605" name="Equation" r:id="rId5" imgW="2234880" imgH="393480" progId="Equation.DSMT4">
              <p:embed/>
            </p:oleObj>
          </a:graphicData>
        </a:graphic>
      </p:graphicFrame>
      <p:sp>
        <p:nvSpPr>
          <p:cNvPr id="7" name="Down Arrow 6"/>
          <p:cNvSpPr/>
          <p:nvPr/>
        </p:nvSpPr>
        <p:spPr>
          <a:xfrm>
            <a:off x="4343400" y="4648200"/>
            <a:ext cx="381000" cy="6096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62000" y="5029200"/>
          <a:ext cx="7607300" cy="1066800"/>
        </p:xfrm>
        <a:graphic>
          <a:graphicData uri="http://schemas.openxmlformats.org/presentationml/2006/ole">
            <p:oleObj spid="_x0000_s25606" name="Equation" r:id="rId6" imgW="2806560" imgH="39348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nion08hubblebindiag#14ECD7.png                                00069FA3Macintosh HD                   C378DF4E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025" y="279400"/>
            <a:ext cx="7980363" cy="62976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Union08Om-OlslideShort"/>
          <p:cNvPicPr>
            <a:picLocks noChangeAspect="1" noChangeArrowheads="1"/>
          </p:cNvPicPr>
          <p:nvPr/>
        </p:nvPicPr>
        <p:blipFill>
          <a:blip r:embed="rId2"/>
          <a:srcRect t="5209"/>
          <a:stretch>
            <a:fillRect/>
          </a:stretch>
        </p:blipFill>
        <p:spPr bwMode="auto">
          <a:xfrm>
            <a:off x="2514600" y="400256"/>
            <a:ext cx="4724399" cy="645774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.PSF\Home\Desktop\mn5_f02_PPT_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9603"/>
            <a:ext cx="9144000" cy="605879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3167063" y="200025"/>
          <a:ext cx="2809875" cy="666750"/>
        </p:xfrm>
        <a:graphic>
          <a:graphicData uri="http://schemas.openxmlformats.org/presentationml/2006/ole">
            <p:oleObj spid="_x0000_s26626" name="Equation" r:id="rId3" imgW="723600" imgH="177480" progId="Equation.DSMT4">
              <p:embed/>
            </p:oleObj>
          </a:graphicData>
        </a:graphic>
      </p:graphicFrame>
      <p:grpSp>
        <p:nvGrpSpPr>
          <p:cNvPr id="35" name="Group 34"/>
          <p:cNvGrpSpPr/>
          <p:nvPr/>
        </p:nvGrpSpPr>
        <p:grpSpPr>
          <a:xfrm>
            <a:off x="533400" y="1066800"/>
            <a:ext cx="6927850" cy="3352800"/>
            <a:chOff x="533400" y="1066800"/>
            <a:chExt cx="6927850" cy="3352800"/>
          </a:xfrm>
        </p:grpSpPr>
        <p:grpSp>
          <p:nvGrpSpPr>
            <p:cNvPr id="3" name="Group 61"/>
            <p:cNvGrpSpPr>
              <a:grpSpLocks/>
            </p:cNvGrpSpPr>
            <p:nvPr/>
          </p:nvGrpSpPr>
          <p:grpSpPr bwMode="auto">
            <a:xfrm>
              <a:off x="533400" y="1066800"/>
              <a:ext cx="1793875" cy="533400"/>
              <a:chOff x="336" y="672"/>
              <a:chExt cx="1130" cy="336"/>
            </a:xfrm>
          </p:grpSpPr>
          <p:sp>
            <p:nvSpPr>
              <p:cNvPr id="4" name="Oval 2"/>
              <p:cNvSpPr>
                <a:spLocks noChangeArrowheads="1"/>
              </p:cNvSpPr>
              <p:nvPr/>
            </p:nvSpPr>
            <p:spPr bwMode="auto">
              <a:xfrm flipH="1">
                <a:off x="336" y="768"/>
                <a:ext cx="192" cy="192"/>
              </a:xfrm>
              <a:prstGeom prst="ellipse">
                <a:avLst/>
              </a:prstGeom>
              <a:solidFill>
                <a:srgbClr val="DC4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5" name="Object 5"/>
              <p:cNvGraphicFramePr>
                <a:graphicFrameLocks noChangeAspect="1"/>
              </p:cNvGraphicFramePr>
              <p:nvPr/>
            </p:nvGraphicFramePr>
            <p:xfrm>
              <a:off x="576" y="672"/>
              <a:ext cx="890" cy="336"/>
            </p:xfrm>
            <a:graphic>
              <a:graphicData uri="http://schemas.openxmlformats.org/presentationml/2006/ole">
                <p:oleObj spid="_x0000_s26627" name="Equation" r:id="rId4" imgW="457200" imgH="177480" progId="Equation.DSMT4">
                  <p:embed/>
                </p:oleObj>
              </a:graphicData>
            </a:graphic>
          </p:graphicFrame>
        </p:grpSp>
        <p:graphicFrame>
          <p:nvGraphicFramePr>
            <p:cNvPr id="7" name="Object 19"/>
            <p:cNvGraphicFramePr>
              <a:graphicFrameLocks noChangeAspect="1"/>
            </p:cNvGraphicFramePr>
            <p:nvPr/>
          </p:nvGraphicFramePr>
          <p:xfrm>
            <a:off x="2860675" y="2514600"/>
            <a:ext cx="3025775" cy="527050"/>
          </p:xfrm>
          <a:graphic>
            <a:graphicData uri="http://schemas.openxmlformats.org/presentationml/2006/ole">
              <p:oleObj spid="_x0000_s26628" name="Equation" r:id="rId5" imgW="927000" imgH="177480" progId="Equation.DSMT4">
                <p:embed/>
              </p:oleObj>
            </a:graphicData>
          </a:graphic>
        </p:graphicFrame>
        <p:grpSp>
          <p:nvGrpSpPr>
            <p:cNvPr id="34" name="Group 33"/>
            <p:cNvGrpSpPr/>
            <p:nvPr/>
          </p:nvGrpSpPr>
          <p:grpSpPr>
            <a:xfrm>
              <a:off x="1295400" y="3130550"/>
              <a:ext cx="6162676" cy="1289050"/>
              <a:chOff x="1295400" y="3130550"/>
              <a:chExt cx="6162676" cy="1289050"/>
            </a:xfrm>
          </p:grpSpPr>
          <p:graphicFrame>
            <p:nvGraphicFramePr>
              <p:cNvPr id="9" name="Object 27"/>
              <p:cNvGraphicFramePr>
                <a:graphicFrameLocks noChangeAspect="1"/>
              </p:cNvGraphicFramePr>
              <p:nvPr/>
            </p:nvGraphicFramePr>
            <p:xfrm>
              <a:off x="1295400" y="3130550"/>
              <a:ext cx="2508250" cy="1289050"/>
            </p:xfrm>
            <a:graphic>
              <a:graphicData uri="http://schemas.openxmlformats.org/presentationml/2006/ole">
                <p:oleObj spid="_x0000_s26630" name="Equation" r:id="rId6" imgW="927000" imgH="583920" progId="Equation.DSMT4">
                  <p:embed/>
                </p:oleObj>
              </a:graphicData>
            </a:graphic>
          </p:graphicFrame>
          <p:grpSp>
            <p:nvGrpSpPr>
              <p:cNvPr id="33" name="Group 32"/>
              <p:cNvGrpSpPr/>
              <p:nvPr/>
            </p:nvGrpSpPr>
            <p:grpSpPr>
              <a:xfrm>
                <a:off x="4076700" y="3130550"/>
                <a:ext cx="3381376" cy="857250"/>
                <a:chOff x="4076700" y="3130550"/>
                <a:chExt cx="3381376" cy="857250"/>
              </a:xfrm>
            </p:grpSpPr>
            <p:graphicFrame>
              <p:nvGraphicFramePr>
                <p:cNvPr id="8" name="Object 20"/>
                <p:cNvGraphicFramePr>
                  <a:graphicFrameLocks noChangeAspect="1"/>
                </p:cNvGraphicFramePr>
                <p:nvPr/>
              </p:nvGraphicFramePr>
              <p:xfrm>
                <a:off x="4076700" y="3481388"/>
                <a:ext cx="952500" cy="352425"/>
              </p:xfrm>
              <a:graphic>
                <a:graphicData uri="http://schemas.openxmlformats.org/presentationml/2006/ole">
                  <p:oleObj spid="_x0000_s26629" name="Equation" r:id="rId7" imgW="419040" imgH="177480" progId="Equation.DSMT4">
                    <p:embed/>
                  </p:oleObj>
                </a:graphicData>
              </a:graphic>
            </p:graphicFrame>
            <p:graphicFrame>
              <p:nvGraphicFramePr>
                <p:cNvPr id="10" name="Object 29"/>
                <p:cNvGraphicFramePr>
                  <a:graphicFrameLocks noChangeAspect="1"/>
                </p:cNvGraphicFramePr>
                <p:nvPr/>
              </p:nvGraphicFramePr>
              <p:xfrm>
                <a:off x="5468938" y="3130550"/>
                <a:ext cx="1989138" cy="857250"/>
              </p:xfrm>
              <a:graphic>
                <a:graphicData uri="http://schemas.openxmlformats.org/presentationml/2006/ole">
                  <p:oleObj spid="_x0000_s26631" name="Equation" r:id="rId8" imgW="1079280" imgH="457200" progId="Equation.DSMT4">
                    <p:embed/>
                  </p:oleObj>
                </a:graphicData>
              </a:graphic>
            </p:graphicFrame>
          </p:grpSp>
        </p:grpSp>
        <p:grpSp>
          <p:nvGrpSpPr>
            <p:cNvPr id="11" name="Group 57"/>
            <p:cNvGrpSpPr>
              <a:grpSpLocks/>
            </p:cNvGrpSpPr>
            <p:nvPr/>
          </p:nvGrpSpPr>
          <p:grpSpPr bwMode="auto">
            <a:xfrm>
              <a:off x="990600" y="1524000"/>
              <a:ext cx="6470650" cy="854075"/>
              <a:chOff x="624" y="960"/>
              <a:chExt cx="4076" cy="538"/>
            </a:xfrm>
          </p:grpSpPr>
          <p:graphicFrame>
            <p:nvGraphicFramePr>
              <p:cNvPr id="12" name="Object 6"/>
              <p:cNvGraphicFramePr>
                <a:graphicFrameLocks noChangeAspect="1"/>
              </p:cNvGraphicFramePr>
              <p:nvPr/>
            </p:nvGraphicFramePr>
            <p:xfrm>
              <a:off x="624" y="960"/>
              <a:ext cx="4076" cy="342"/>
            </p:xfrm>
            <a:graphic>
              <a:graphicData uri="http://schemas.openxmlformats.org/presentationml/2006/ole">
                <p:oleObj spid="_x0000_s26632" name="Equation" r:id="rId9" imgW="2997000" imgH="241200" progId="Equation.DSMT4">
                  <p:embed/>
                </p:oleObj>
              </a:graphicData>
            </a:graphic>
          </p:graphicFrame>
          <p:grpSp>
            <p:nvGrpSpPr>
              <p:cNvPr id="13" name="Group 43"/>
              <p:cNvGrpSpPr>
                <a:grpSpLocks/>
              </p:cNvGrpSpPr>
              <p:nvPr/>
            </p:nvGrpSpPr>
            <p:grpSpPr bwMode="auto">
              <a:xfrm>
                <a:off x="1152" y="1200"/>
                <a:ext cx="933" cy="298"/>
                <a:chOff x="1200" y="1392"/>
                <a:chExt cx="933" cy="298"/>
              </a:xfrm>
            </p:grpSpPr>
            <p:graphicFrame>
              <p:nvGraphicFramePr>
                <p:cNvPr id="18" name="Object 23"/>
                <p:cNvGraphicFramePr>
                  <a:graphicFrameLocks noChangeAspect="1"/>
                </p:cNvGraphicFramePr>
                <p:nvPr/>
              </p:nvGraphicFramePr>
              <p:xfrm>
                <a:off x="1200" y="1536"/>
                <a:ext cx="933" cy="154"/>
              </p:xfrm>
              <a:graphic>
                <a:graphicData uri="http://schemas.openxmlformats.org/presentationml/2006/ole">
                  <p:oleObj spid="_x0000_s26633" name="Equation" r:id="rId10" imgW="1384200" imgH="203040" progId="Equation.DSMT4">
                    <p:embed/>
                  </p:oleObj>
                </a:graphicData>
              </a:graphic>
            </p:graphicFrame>
            <p:sp>
              <p:nvSpPr>
                <p:cNvPr id="19" name="Rectangle 24"/>
                <p:cNvSpPr>
                  <a:spLocks noChangeArrowheads="1"/>
                </p:cNvSpPr>
                <p:nvPr/>
              </p:nvSpPr>
              <p:spPr bwMode="auto">
                <a:xfrm>
                  <a:off x="1200" y="1536"/>
                  <a:ext cx="912" cy="144"/>
                </a:xfrm>
                <a:prstGeom prst="rect">
                  <a:avLst/>
                </a:prstGeom>
                <a:noFill/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1678" y="1392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54"/>
              <p:cNvGrpSpPr>
                <a:grpSpLocks/>
              </p:cNvGrpSpPr>
              <p:nvPr/>
            </p:nvGrpSpPr>
            <p:grpSpPr bwMode="auto">
              <a:xfrm>
                <a:off x="3456" y="1200"/>
                <a:ext cx="768" cy="298"/>
                <a:chOff x="3456" y="1200"/>
                <a:chExt cx="768" cy="298"/>
              </a:xfrm>
            </p:grpSpPr>
            <p:graphicFrame>
              <p:nvGraphicFramePr>
                <p:cNvPr id="15" name="Object 50"/>
                <p:cNvGraphicFramePr>
                  <a:graphicFrameLocks noChangeAspect="1"/>
                </p:cNvGraphicFramePr>
                <p:nvPr/>
              </p:nvGraphicFramePr>
              <p:xfrm>
                <a:off x="3527" y="1344"/>
                <a:ext cx="598" cy="154"/>
              </p:xfrm>
              <a:graphic>
                <a:graphicData uri="http://schemas.openxmlformats.org/presentationml/2006/ole">
                  <p:oleObj spid="_x0000_s26634" name="Equation" r:id="rId11" imgW="888840" imgH="203040" progId="Equation.DSMT4">
                    <p:embed/>
                  </p:oleObj>
                </a:graphicData>
              </a:graphic>
            </p:graphicFrame>
            <p:sp>
              <p:nvSpPr>
                <p:cNvPr id="16" name="Rectangle 51"/>
                <p:cNvSpPr>
                  <a:spLocks noChangeArrowheads="1"/>
                </p:cNvSpPr>
                <p:nvPr/>
              </p:nvSpPr>
              <p:spPr bwMode="auto">
                <a:xfrm>
                  <a:off x="3456" y="1344"/>
                  <a:ext cx="768" cy="144"/>
                </a:xfrm>
                <a:prstGeom prst="rect">
                  <a:avLst/>
                </a:prstGeom>
                <a:noFill/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3838" y="1200"/>
                  <a:ext cx="1" cy="144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6" name="Group 35"/>
          <p:cNvGrpSpPr/>
          <p:nvPr/>
        </p:nvGrpSpPr>
        <p:grpSpPr>
          <a:xfrm>
            <a:off x="304800" y="4343400"/>
            <a:ext cx="7924800" cy="2325688"/>
            <a:chOff x="304800" y="4343400"/>
            <a:chExt cx="7924800" cy="2325688"/>
          </a:xfrm>
        </p:grpSpPr>
        <p:grpSp>
          <p:nvGrpSpPr>
            <p:cNvPr id="21" name="Group 62"/>
            <p:cNvGrpSpPr>
              <a:grpSpLocks/>
            </p:cNvGrpSpPr>
            <p:nvPr/>
          </p:nvGrpSpPr>
          <p:grpSpPr bwMode="auto">
            <a:xfrm>
              <a:off x="609600" y="4343400"/>
              <a:ext cx="1828800" cy="514350"/>
              <a:chOff x="384" y="2736"/>
              <a:chExt cx="1152" cy="324"/>
            </a:xfrm>
          </p:grpSpPr>
          <p:graphicFrame>
            <p:nvGraphicFramePr>
              <p:cNvPr id="22" name="Object 28"/>
              <p:cNvGraphicFramePr>
                <a:graphicFrameLocks noChangeAspect="1"/>
              </p:cNvGraphicFramePr>
              <p:nvPr/>
            </p:nvGraphicFramePr>
            <p:xfrm>
              <a:off x="672" y="2736"/>
              <a:ext cx="864" cy="324"/>
            </p:xfrm>
            <a:graphic>
              <a:graphicData uri="http://schemas.openxmlformats.org/presentationml/2006/ole">
                <p:oleObj spid="_x0000_s26635" name="Equation" r:id="rId12" imgW="457200" imgH="177480" progId="Equation.DSMT4">
                  <p:embed/>
                </p:oleObj>
              </a:graphicData>
            </a:graphic>
          </p:graphicFrame>
          <p:sp>
            <p:nvSpPr>
              <p:cNvPr id="23" name="Oval 58"/>
              <p:cNvSpPr>
                <a:spLocks noChangeArrowheads="1"/>
              </p:cNvSpPr>
              <p:nvPr/>
            </p:nvSpPr>
            <p:spPr bwMode="auto">
              <a:xfrm>
                <a:off x="384" y="2784"/>
                <a:ext cx="192" cy="192"/>
              </a:xfrm>
              <a:prstGeom prst="ellipse">
                <a:avLst/>
              </a:prstGeom>
              <a:solidFill>
                <a:srgbClr val="DC4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4" name="Object 64"/>
            <p:cNvGraphicFramePr>
              <a:graphicFrameLocks noChangeAspect="1"/>
            </p:cNvGraphicFramePr>
            <p:nvPr/>
          </p:nvGraphicFramePr>
          <p:xfrm>
            <a:off x="3733800" y="5638800"/>
            <a:ext cx="1524000" cy="806450"/>
          </p:xfrm>
          <a:graphic>
            <a:graphicData uri="http://schemas.openxmlformats.org/presentationml/2006/ole">
              <p:oleObj spid="_x0000_s26636" name="Equation" r:id="rId13" imgW="672840" imgH="419040" progId="Equation.DSMT4">
                <p:embed/>
              </p:oleObj>
            </a:graphicData>
          </a:graphic>
        </p:graphicFrame>
        <p:graphicFrame>
          <p:nvGraphicFramePr>
            <p:cNvPr id="25" name="Object 65"/>
            <p:cNvGraphicFramePr>
              <a:graphicFrameLocks noChangeAspect="1"/>
            </p:cNvGraphicFramePr>
            <p:nvPr/>
          </p:nvGraphicFramePr>
          <p:xfrm>
            <a:off x="3657600" y="5486400"/>
            <a:ext cx="1600200" cy="1182688"/>
          </p:xfrm>
          <a:graphic>
            <a:graphicData uri="http://schemas.openxmlformats.org/presentationml/2006/ole">
              <p:oleObj spid="_x0000_s26637" name="Equation" r:id="rId14" imgW="507960" imgH="431640" progId="Equation.DSMT4">
                <p:embed/>
              </p:oleObj>
            </a:graphicData>
          </a:graphic>
        </p:graphicFrame>
        <p:grpSp>
          <p:nvGrpSpPr>
            <p:cNvPr id="26" name="Group 69"/>
            <p:cNvGrpSpPr>
              <a:grpSpLocks/>
            </p:cNvGrpSpPr>
            <p:nvPr/>
          </p:nvGrpSpPr>
          <p:grpSpPr bwMode="auto">
            <a:xfrm>
              <a:off x="304800" y="5029200"/>
              <a:ext cx="2667000" cy="942975"/>
              <a:chOff x="192" y="3168"/>
              <a:chExt cx="1680" cy="594"/>
            </a:xfrm>
          </p:grpSpPr>
          <p:graphicFrame>
            <p:nvGraphicFramePr>
              <p:cNvPr id="27" name="Object 67"/>
              <p:cNvGraphicFramePr>
                <a:graphicFrameLocks noChangeAspect="1"/>
              </p:cNvGraphicFramePr>
              <p:nvPr/>
            </p:nvGraphicFramePr>
            <p:xfrm>
              <a:off x="864" y="3168"/>
              <a:ext cx="267" cy="312"/>
            </p:xfrm>
            <a:graphic>
              <a:graphicData uri="http://schemas.openxmlformats.org/presentationml/2006/ole">
                <p:oleObj spid="_x0000_s26638" name="Equation" r:id="rId15" imgW="215640" imgH="164880" progId="Equation.DSMT4">
                  <p:embed/>
                </p:oleObj>
              </a:graphicData>
            </a:graphic>
          </p:graphicFrame>
          <p:graphicFrame>
            <p:nvGraphicFramePr>
              <p:cNvPr id="28" name="Object 68"/>
              <p:cNvGraphicFramePr>
                <a:graphicFrameLocks noChangeAspect="1"/>
              </p:cNvGraphicFramePr>
              <p:nvPr/>
            </p:nvGraphicFramePr>
            <p:xfrm>
              <a:off x="192" y="3552"/>
              <a:ext cx="1680" cy="210"/>
            </p:xfrm>
            <a:graphic>
              <a:graphicData uri="http://schemas.openxmlformats.org/presentationml/2006/ole">
                <p:oleObj spid="_x0000_s26639" name="Equation" r:id="rId16" imgW="1422360" imgH="177480" progId="Equation.DSMT4">
                  <p:embed/>
                </p:oleObj>
              </a:graphicData>
            </a:graphic>
          </p:graphicFrame>
        </p:grpSp>
        <p:graphicFrame>
          <p:nvGraphicFramePr>
            <p:cNvPr id="29" name="Object 63"/>
            <p:cNvGraphicFramePr>
              <a:graphicFrameLocks noChangeAspect="1"/>
            </p:cNvGraphicFramePr>
            <p:nvPr/>
          </p:nvGraphicFramePr>
          <p:xfrm>
            <a:off x="2133600" y="4876800"/>
            <a:ext cx="5029200" cy="649288"/>
          </p:xfrm>
          <a:graphic>
            <a:graphicData uri="http://schemas.openxmlformats.org/presentationml/2006/ole">
              <p:oleObj spid="_x0000_s26640" name="Equation" r:id="rId17" imgW="1866600" imgH="241200" progId="Equation.DSMT4">
                <p:embed/>
              </p:oleObj>
            </a:graphicData>
          </a:graphic>
        </p:graphicFrame>
        <p:grpSp>
          <p:nvGrpSpPr>
            <p:cNvPr id="30" name="Group 72"/>
            <p:cNvGrpSpPr>
              <a:grpSpLocks/>
            </p:cNvGrpSpPr>
            <p:nvPr/>
          </p:nvGrpSpPr>
          <p:grpSpPr bwMode="auto">
            <a:xfrm>
              <a:off x="1828800" y="4953000"/>
              <a:ext cx="6400800" cy="1693863"/>
              <a:chOff x="1152" y="3120"/>
              <a:chExt cx="4032" cy="1067"/>
            </a:xfrm>
          </p:grpSpPr>
          <p:graphicFrame>
            <p:nvGraphicFramePr>
              <p:cNvPr id="31" name="Object 66"/>
              <p:cNvGraphicFramePr>
                <a:graphicFrameLocks noChangeAspect="1"/>
              </p:cNvGraphicFramePr>
              <p:nvPr/>
            </p:nvGraphicFramePr>
            <p:xfrm>
              <a:off x="1152" y="3120"/>
              <a:ext cx="4032" cy="477"/>
            </p:xfrm>
            <a:graphic>
              <a:graphicData uri="http://schemas.openxmlformats.org/presentationml/2006/ole">
                <p:oleObj spid="_x0000_s26641" name="Equation" r:id="rId18" imgW="2145960" imgH="253800" progId="Equation.DSMT4">
                  <p:embed/>
                </p:oleObj>
              </a:graphicData>
            </a:graphic>
          </p:graphicFrame>
          <p:graphicFrame>
            <p:nvGraphicFramePr>
              <p:cNvPr id="32" name="Object 70"/>
              <p:cNvGraphicFramePr>
                <a:graphicFrameLocks noChangeAspect="1"/>
              </p:cNvGraphicFramePr>
              <p:nvPr/>
            </p:nvGraphicFramePr>
            <p:xfrm>
              <a:off x="2304" y="3552"/>
              <a:ext cx="1440" cy="635"/>
            </p:xfrm>
            <a:graphic>
              <a:graphicData uri="http://schemas.openxmlformats.org/presentationml/2006/ole">
                <p:oleObj spid="_x0000_s26642" name="Equation" r:id="rId19" imgW="914400" imgH="198720" progId="Equation.DSMT4">
                  <p:embed/>
                </p:oleObj>
              </a:graphicData>
            </a:graphic>
          </p:graphicFrame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152400" y="304800"/>
            <a:ext cx="8164513" cy="495300"/>
            <a:chOff x="96" y="192"/>
            <a:chExt cx="5143" cy="312"/>
          </a:xfrm>
        </p:grpSpPr>
        <p:sp>
          <p:nvSpPr>
            <p:cNvPr id="3" name="Oval 5"/>
            <p:cNvSpPr>
              <a:spLocks noChangeArrowheads="1"/>
            </p:cNvSpPr>
            <p:nvPr/>
          </p:nvSpPr>
          <p:spPr bwMode="auto">
            <a:xfrm>
              <a:off x="96" y="288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" name="Object 6"/>
            <p:cNvGraphicFramePr>
              <a:graphicFrameLocks noChangeAspect="1"/>
            </p:cNvGraphicFramePr>
            <p:nvPr/>
          </p:nvGraphicFramePr>
          <p:xfrm>
            <a:off x="336" y="192"/>
            <a:ext cx="4903" cy="312"/>
          </p:xfrm>
          <a:graphic>
            <a:graphicData uri="http://schemas.openxmlformats.org/presentationml/2006/ole">
              <p:oleObj spid="_x0000_s32770" name="Equation" r:id="rId3" imgW="3263760" imgH="203040" progId="Equation.DSMT4">
                <p:embed/>
              </p:oleObj>
            </a:graphicData>
          </a:graphic>
        </p:graphicFrame>
      </p:grpSp>
      <p:graphicFrame>
        <p:nvGraphicFramePr>
          <p:cNvPr id="5" name="Object 44"/>
          <p:cNvGraphicFramePr>
            <a:graphicFrameLocks noChangeAspect="1"/>
          </p:cNvGraphicFramePr>
          <p:nvPr/>
        </p:nvGraphicFramePr>
        <p:xfrm>
          <a:off x="452438" y="990600"/>
          <a:ext cx="2568575" cy="1370013"/>
        </p:xfrm>
        <a:graphic>
          <a:graphicData uri="http://schemas.openxmlformats.org/presentationml/2006/ole">
            <p:oleObj spid="_x0000_s32771" name="Equation" r:id="rId4" imgW="1143000" imgH="609480" progId="Equation.DSMT4">
              <p:embed/>
            </p:oleObj>
          </a:graphicData>
        </a:graphic>
      </p:graphicFrame>
      <p:graphicFrame>
        <p:nvGraphicFramePr>
          <p:cNvPr id="6" name="Object 45"/>
          <p:cNvGraphicFramePr>
            <a:graphicFrameLocks noChangeAspect="1"/>
          </p:cNvGraphicFramePr>
          <p:nvPr/>
        </p:nvGraphicFramePr>
        <p:xfrm>
          <a:off x="3429000" y="1143000"/>
          <a:ext cx="2636838" cy="522288"/>
        </p:xfrm>
        <a:graphic>
          <a:graphicData uri="http://schemas.openxmlformats.org/presentationml/2006/ole">
            <p:oleObj spid="_x0000_s32772" name="Equation" r:id="rId5" imgW="1218960" imgH="241200" progId="Equation.DSMT4">
              <p:embed/>
            </p:oleObj>
          </a:graphicData>
        </a:graphic>
      </p:graphicFrame>
      <p:graphicFrame>
        <p:nvGraphicFramePr>
          <p:cNvPr id="7" name="Object 46"/>
          <p:cNvGraphicFramePr>
            <a:graphicFrameLocks noChangeAspect="1"/>
          </p:cNvGraphicFramePr>
          <p:nvPr/>
        </p:nvGraphicFramePr>
        <p:xfrm>
          <a:off x="6477000" y="1066800"/>
          <a:ext cx="874713" cy="554038"/>
        </p:xfrm>
        <a:graphic>
          <a:graphicData uri="http://schemas.openxmlformats.org/presentationml/2006/ole">
            <p:oleObj spid="_x0000_s32773" name="Equation" r:id="rId6" imgW="380880" imgH="241200" progId="Equation.DSMT4">
              <p:embed/>
            </p:oleObj>
          </a:graphicData>
        </a:graphic>
      </p:graphicFrame>
      <p:graphicFrame>
        <p:nvGraphicFramePr>
          <p:cNvPr id="8" name="Object 47"/>
          <p:cNvGraphicFramePr>
            <a:graphicFrameLocks noChangeAspect="1"/>
          </p:cNvGraphicFramePr>
          <p:nvPr/>
        </p:nvGraphicFramePr>
        <p:xfrm>
          <a:off x="457200" y="2514600"/>
          <a:ext cx="1238250" cy="635000"/>
        </p:xfrm>
        <a:graphic>
          <a:graphicData uri="http://schemas.openxmlformats.org/presentationml/2006/ole">
            <p:oleObj spid="_x0000_s32774" name="Equation" r:id="rId7" imgW="495000" imgH="253800" progId="Equation.DSMT4">
              <p:embed/>
            </p:oleObj>
          </a:graphicData>
        </a:graphic>
      </p:graphicFrame>
      <p:graphicFrame>
        <p:nvGraphicFramePr>
          <p:cNvPr id="9" name="Object 48"/>
          <p:cNvGraphicFramePr>
            <a:graphicFrameLocks noChangeAspect="1"/>
          </p:cNvGraphicFramePr>
          <p:nvPr/>
        </p:nvGraphicFramePr>
        <p:xfrm>
          <a:off x="2514600" y="2590800"/>
          <a:ext cx="2514600" cy="457200"/>
        </p:xfrm>
        <a:graphic>
          <a:graphicData uri="http://schemas.openxmlformats.org/presentationml/2006/ole">
            <p:oleObj spid="_x0000_s32775" name="Equation" r:id="rId8" imgW="939600" imgH="203040" progId="Equation.DSMT4">
              <p:embed/>
            </p:oleObj>
          </a:graphicData>
        </a:graphic>
      </p:graphicFrame>
      <p:graphicFrame>
        <p:nvGraphicFramePr>
          <p:cNvPr id="10" name="Object 49"/>
          <p:cNvGraphicFramePr>
            <a:graphicFrameLocks noChangeAspect="1"/>
          </p:cNvGraphicFramePr>
          <p:nvPr/>
        </p:nvGraphicFramePr>
        <p:xfrm>
          <a:off x="5334000" y="2514600"/>
          <a:ext cx="2819400" cy="528638"/>
        </p:xfrm>
        <a:graphic>
          <a:graphicData uri="http://schemas.openxmlformats.org/presentationml/2006/ole">
            <p:oleObj spid="_x0000_s32776" name="Equation" r:id="rId9" imgW="1218960" imgH="228600" progId="Equation.DSMT4">
              <p:embed/>
            </p:oleObj>
          </a:graphicData>
        </a:graphic>
      </p:graphicFrame>
      <p:graphicFrame>
        <p:nvGraphicFramePr>
          <p:cNvPr id="11" name="Object 50"/>
          <p:cNvGraphicFramePr>
            <a:graphicFrameLocks noChangeAspect="1"/>
          </p:cNvGraphicFramePr>
          <p:nvPr/>
        </p:nvGraphicFramePr>
        <p:xfrm>
          <a:off x="2209800" y="3352800"/>
          <a:ext cx="3860800" cy="550863"/>
        </p:xfrm>
        <a:graphic>
          <a:graphicData uri="http://schemas.openxmlformats.org/presentationml/2006/ole">
            <p:oleObj spid="_x0000_s32777" name="Equation" r:id="rId10" imgW="1777680" imgH="253800" progId="Equation.DSMT4">
              <p:embed/>
            </p:oleObj>
          </a:graphicData>
        </a:graphic>
      </p:graphicFrame>
      <p:grpSp>
        <p:nvGrpSpPr>
          <p:cNvPr id="12" name="Group 55"/>
          <p:cNvGrpSpPr>
            <a:grpSpLocks/>
          </p:cNvGrpSpPr>
          <p:nvPr/>
        </p:nvGrpSpPr>
        <p:grpSpPr bwMode="auto">
          <a:xfrm>
            <a:off x="304800" y="4038600"/>
            <a:ext cx="6450013" cy="457200"/>
            <a:chOff x="192" y="2544"/>
            <a:chExt cx="4063" cy="288"/>
          </a:xfrm>
        </p:grpSpPr>
        <p:sp>
          <p:nvSpPr>
            <p:cNvPr id="13" name="Oval 51"/>
            <p:cNvSpPr>
              <a:spLocks noChangeArrowheads="1"/>
            </p:cNvSpPr>
            <p:nvPr/>
          </p:nvSpPr>
          <p:spPr bwMode="auto">
            <a:xfrm>
              <a:off x="192" y="2592"/>
              <a:ext cx="144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4" name="Object 52"/>
            <p:cNvGraphicFramePr>
              <a:graphicFrameLocks noChangeAspect="1"/>
            </p:cNvGraphicFramePr>
            <p:nvPr/>
          </p:nvGraphicFramePr>
          <p:xfrm>
            <a:off x="432" y="2544"/>
            <a:ext cx="3823" cy="288"/>
          </p:xfrm>
          <a:graphic>
            <a:graphicData uri="http://schemas.openxmlformats.org/presentationml/2006/ole">
              <p:oleObj spid="_x0000_s32778" name="Equation" r:id="rId11" imgW="2628720" imgH="203040" progId="Equation.DSMT4">
                <p:embed/>
              </p:oleObj>
            </a:graphicData>
          </a:graphic>
        </p:graphicFrame>
      </p:grpSp>
      <p:graphicFrame>
        <p:nvGraphicFramePr>
          <p:cNvPr id="15" name="Object 53"/>
          <p:cNvGraphicFramePr>
            <a:graphicFrameLocks noChangeAspect="1"/>
          </p:cNvGraphicFramePr>
          <p:nvPr/>
        </p:nvGraphicFramePr>
        <p:xfrm>
          <a:off x="762000" y="4648200"/>
          <a:ext cx="7296150" cy="447675"/>
        </p:xfrm>
        <a:graphic>
          <a:graphicData uri="http://schemas.openxmlformats.org/presentationml/2006/ole">
            <p:oleObj spid="_x0000_s32779" name="Equation" r:id="rId12" imgW="3314520" imgH="20304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86</Words>
  <Application>Microsoft Office PowerPoint</Application>
  <PresentationFormat>On-screen Show (4:3)</PresentationFormat>
  <Paragraphs>74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Default Design</vt:lpstr>
      <vt:lpstr>Equation</vt:lpstr>
      <vt:lpstr>MathType 6.0 Equation</vt:lpstr>
      <vt:lpstr>Formel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Saul</dc:creator>
  <cp:lastModifiedBy>Slava Mukhanov</cp:lastModifiedBy>
  <cp:revision>44</cp:revision>
  <dcterms:created xsi:type="dcterms:W3CDTF">2008-04-10T08:44:00Z</dcterms:created>
  <dcterms:modified xsi:type="dcterms:W3CDTF">2009-07-20T08:23:54Z</dcterms:modified>
</cp:coreProperties>
</file>